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mp3" ContentType="audio/unknown"/>
  <Default Extension="svg" ContentType="image/svg+xml"/>
  <Default Extension="wmf" ContentType="image/x-wmf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2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3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theme/theme4.xml" ContentType="application/vnd.openxmlformats-officedocument.theme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theme/theme5.xml" ContentType="application/vnd.openxmlformats-officedocument.theme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theme/theme6.xml" ContentType="application/vnd.openxmlformats-officedocument.theme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theme/theme7.xml" ContentType="application/vnd.openxmlformats-officedocument.theme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theme/theme8.xml" ContentType="application/vnd.openxmlformats-officedocument.theme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theme/theme9.xml" ContentType="application/vnd.openxmlformats-officedocument.theme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theme/theme10.xml" ContentType="application/vnd.openxmlformats-officedocument.theme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theme/theme11.xml" ContentType="application/vnd.openxmlformats-officedocument.theme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theme/theme12.xml" ContentType="application/vnd.openxmlformats-officedocument.theme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theme/theme13.xml" ContentType="application/vnd.openxmlformats-officedocument.theme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theme/theme14.xml" ContentType="application/vnd.openxmlformats-officedocument.theme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theme/theme15.xml" ContentType="application/vnd.openxmlformats-officedocument.theme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theme/theme16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heme/theme1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tags/tag5.xml" ContentType="application/vnd.openxmlformats-officedocument.presentationml.tags+xml"/>
  <Override PartName="/ppt/notesSlides/notesSlide12.xml" ContentType="application/vnd.openxmlformats-officedocument.presentationml.notesSlide+xml"/>
  <Override PartName="/ppt/tags/tag6.xml" ContentType="application/vnd.openxmlformats-officedocument.presentationml.tags+xml"/>
  <Override PartName="/ppt/media/audio5.wav" ContentType="audio/wav"/>
  <Override PartName="/ppt/media/audio6.wav" ContentType="audio/wav"/>
  <Override PartName="/ppt/media/audio7.wav" ContentType="audio/wav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75" r:id="rId2"/>
    <p:sldMasterId id="2147483783" r:id="rId3"/>
    <p:sldMasterId id="2147483810" r:id="rId4"/>
    <p:sldMasterId id="2147483837" r:id="rId5"/>
    <p:sldMasterId id="2147483999" r:id="rId6"/>
    <p:sldMasterId id="2147484026" r:id="rId7"/>
    <p:sldMasterId id="2147484053" r:id="rId8"/>
    <p:sldMasterId id="2147484068" r:id="rId9"/>
    <p:sldMasterId id="2147484105" r:id="rId10"/>
    <p:sldMasterId id="2147484132" r:id="rId11"/>
    <p:sldMasterId id="2147484144" r:id="rId12"/>
    <p:sldMasterId id="2147484170" r:id="rId13"/>
    <p:sldMasterId id="2147484197" r:id="rId14"/>
    <p:sldMasterId id="2147484212" r:id="rId15"/>
    <p:sldMasterId id="2147484249" r:id="rId16"/>
  </p:sldMasterIdLst>
  <p:notesMasterIdLst>
    <p:notesMasterId r:id="rId35"/>
  </p:notesMasterIdLst>
  <p:sldIdLst>
    <p:sldId id="280" r:id="rId17"/>
    <p:sldId id="281" r:id="rId18"/>
    <p:sldId id="274" r:id="rId19"/>
    <p:sldId id="275" r:id="rId20"/>
    <p:sldId id="273" r:id="rId21"/>
    <p:sldId id="259" r:id="rId22"/>
    <p:sldId id="258" r:id="rId23"/>
    <p:sldId id="264" r:id="rId24"/>
    <p:sldId id="265" r:id="rId25"/>
    <p:sldId id="266" r:id="rId26"/>
    <p:sldId id="267" r:id="rId27"/>
    <p:sldId id="276" r:id="rId28"/>
    <p:sldId id="277" r:id="rId29"/>
    <p:sldId id="278" r:id="rId30"/>
    <p:sldId id="279" r:id="rId31"/>
    <p:sldId id="282" r:id="rId32"/>
    <p:sldId id="283" r:id="rId33"/>
    <p:sldId id="284" r:id="rId34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BC89EF96-8CEA-46FF-86C4-4CE0E7609802}" styleName="浅色样式 3 - 强调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5DA37D80-6434-44D0-A028-1B22A696006F}" styleName="浅色样式 3 - 强调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52" d="100"/>
          <a:sy n="52" d="100"/>
        </p:scale>
        <p:origin x="-1038" y="-468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2.xml"/><Relationship Id="rId26" Type="http://schemas.openxmlformats.org/officeDocument/2006/relationships/slide" Target="slides/slide10.xml"/><Relationship Id="rId39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5.xml"/><Relationship Id="rId34" Type="http://schemas.openxmlformats.org/officeDocument/2006/relationships/slide" Target="slides/slide18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1.xml"/><Relationship Id="rId25" Type="http://schemas.openxmlformats.org/officeDocument/2006/relationships/slide" Target="slides/slide9.xml"/><Relationship Id="rId33" Type="http://schemas.openxmlformats.org/officeDocument/2006/relationships/slide" Target="slides/slide17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0" Type="http://schemas.openxmlformats.org/officeDocument/2006/relationships/slide" Target="slides/slide4.xml"/><Relationship Id="rId29" Type="http://schemas.openxmlformats.org/officeDocument/2006/relationships/slide" Target="slides/slide1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8.xml"/><Relationship Id="rId32" Type="http://schemas.openxmlformats.org/officeDocument/2006/relationships/slide" Target="slides/slide16.xml"/><Relationship Id="rId37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7.xml"/><Relationship Id="rId28" Type="http://schemas.openxmlformats.org/officeDocument/2006/relationships/slide" Target="slides/slide12.xml"/><Relationship Id="rId36" Type="http://schemas.openxmlformats.org/officeDocument/2006/relationships/presProps" Target="presProp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3.xml"/><Relationship Id="rId31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6.xml"/><Relationship Id="rId27" Type="http://schemas.openxmlformats.org/officeDocument/2006/relationships/slide" Target="slides/slide11.xml"/><Relationship Id="rId30" Type="http://schemas.openxmlformats.org/officeDocument/2006/relationships/slide" Target="slides/slide14.xml"/><Relationship Id="rId35" Type="http://schemas.openxmlformats.org/officeDocument/2006/relationships/notesMaster" Target="notesMasters/notesMaster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.vml.rels><?xml version="1.0" encoding="UTF-8" standalone="yes"?>
<Relationships xmlns="http://schemas.openxmlformats.org/package/2006/relationships"><Relationship Id="rId2" Type="http://schemas.openxmlformats.org/officeDocument/2006/relationships/image" Target="../media/image10.wmf"/><Relationship Id="rId1" Type="http://schemas.openxmlformats.org/officeDocument/2006/relationships/image" Target="../media/image9.wmf"/></Relationships>
</file>

<file path=ppt/drawings/_rels/vmlDrawing3.vml.rels><?xml version="1.0" encoding="UTF-8" standalone="yes"?>
<Relationships xmlns="http://schemas.openxmlformats.org/package/2006/relationships"><Relationship Id="rId3" Type="http://schemas.openxmlformats.org/officeDocument/2006/relationships/image" Target="../media/image29.wmf"/><Relationship Id="rId2" Type="http://schemas.openxmlformats.org/officeDocument/2006/relationships/image" Target="../media/image28.wmf"/><Relationship Id="rId1" Type="http://schemas.openxmlformats.org/officeDocument/2006/relationships/image" Target="../media/image27.wmf"/></Relationships>
</file>

<file path=ppt/drawings/_rels/vmlDrawing4.vml.rels><?xml version="1.0" encoding="UTF-8" standalone="yes"?>
<Relationships xmlns="http://schemas.openxmlformats.org/package/2006/relationships"><Relationship Id="rId3" Type="http://schemas.openxmlformats.org/officeDocument/2006/relationships/image" Target="../media/image37.wmf"/><Relationship Id="rId2" Type="http://schemas.openxmlformats.org/officeDocument/2006/relationships/image" Target="../media/image36.wmf"/><Relationship Id="rId1" Type="http://schemas.openxmlformats.org/officeDocument/2006/relationships/image" Target="../media/image35.wmf"/><Relationship Id="rId4" Type="http://schemas.openxmlformats.org/officeDocument/2006/relationships/image" Target="../media/image38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9C6A56E-4AB3-482D-9DCB-9C47625B8293}" type="datetimeFigureOut">
              <a:rPr lang="en-US" smtClean="0"/>
              <a:t>8/30/2025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8C5B6B3-7963-4B9B-8A21-D663B57E2F0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417384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3" Type="http://schemas.openxmlformats.org/officeDocument/2006/relationships/slide" Target="../slides/slide13.xml"/><Relationship Id="rId2" Type="http://schemas.openxmlformats.org/officeDocument/2006/relationships/notesMaster" Target="../notesMasters/notesMaster1.xml"/><Relationship Id="rId1" Type="http://schemas.openxmlformats.org/officeDocument/2006/relationships/tags" Target="../tags/tag5.xml"/></Relationships>
</file>

<file path=ppt/notesSlides/_rels/notesSlide12.xml.rels><?xml version="1.0" encoding="UTF-8" standalone="yes"?>
<Relationships xmlns="http://schemas.openxmlformats.org/package/2006/relationships"><Relationship Id="rId3" Type="http://schemas.openxmlformats.org/officeDocument/2006/relationships/slide" Target="../slides/slide14.xml"/><Relationship Id="rId2" Type="http://schemas.openxmlformats.org/officeDocument/2006/relationships/notesMaster" Target="../notesMasters/notesMaster1.xml"/><Relationship Id="rId1" Type="http://schemas.openxmlformats.org/officeDocument/2006/relationships/tags" Target="../tags/tag6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0" name="Google Shape;250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01" name="Google Shape;250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8" name="Google Shape;2628;g54dda1946d_6_3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29" name="Google Shape;2629;g54dda1946d_6_3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0632999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nút</a:t>
            </a:r>
            <a:r>
              <a:rPr lang="en-US" baseline="0" dirty="0"/>
              <a:t> Answer </a:t>
            </a:r>
            <a:r>
              <a:rPr lang="en-US" baseline="0" dirty="0" err="1"/>
              <a:t>màu</a:t>
            </a:r>
            <a:r>
              <a:rPr lang="en-US" baseline="0" dirty="0"/>
              <a:t> </a:t>
            </a:r>
            <a:r>
              <a:rPr lang="en-US" baseline="0" dirty="0" err="1"/>
              <a:t>xanh</a:t>
            </a:r>
            <a:r>
              <a:rPr lang="en-US" baseline="0" dirty="0"/>
              <a:t> </a:t>
            </a:r>
            <a:r>
              <a:rPr lang="en-US" baseline="0" dirty="0" err="1"/>
              <a:t>góc</a:t>
            </a:r>
            <a:r>
              <a:rPr lang="en-US" baseline="0" dirty="0"/>
              <a:t> </a:t>
            </a:r>
            <a:r>
              <a:rPr lang="en-US" baseline="0" dirty="0" err="1"/>
              <a:t>phải</a:t>
            </a:r>
            <a:r>
              <a:rPr lang="en-US" baseline="0" dirty="0"/>
              <a:t> </a:t>
            </a:r>
            <a:r>
              <a:rPr lang="en-US" baseline="0" dirty="0" err="1"/>
              <a:t>màn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hiển</a:t>
            </a:r>
            <a:r>
              <a:rPr lang="en-US" baseline="0" dirty="0"/>
              <a:t> </a:t>
            </a:r>
            <a:r>
              <a:rPr lang="en-US" baseline="0" dirty="0" err="1"/>
              <a:t>thị</a:t>
            </a:r>
            <a:r>
              <a:rPr lang="en-US" baseline="0" dirty="0"/>
              <a:t> </a:t>
            </a:r>
            <a:r>
              <a:rPr lang="en-US" baseline="0" dirty="0" err="1"/>
              <a:t>đáp</a:t>
            </a:r>
            <a:r>
              <a:rPr lang="en-US" baseline="0" dirty="0"/>
              <a:t> </a:t>
            </a:r>
            <a:r>
              <a:rPr lang="en-US" baseline="0" dirty="0" err="1"/>
              <a:t>án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pPr algn="l">
              <a:defRPr/>
            </a:pPr>
            <a:fld id="{FB80A3F1-A5B8-4DD4-BBA4-6C471DA2EAD1}" type="slidenum">
              <a:rPr lang="en-US" sz="1400" smtClean="0">
                <a:solidFill>
                  <a:prstClr val="black"/>
                </a:solidFill>
                <a:latin typeface="Calibri" panose="020F0502020204030204"/>
                <a:ea typeface="+mn-ea"/>
              </a:rPr>
              <a:pPr algn="l">
                <a:defRPr/>
              </a:pPr>
              <a:t>13</a:t>
            </a:fld>
            <a:endParaRPr lang="en-US" sz="1400">
              <a:solidFill>
                <a:prstClr val="black"/>
              </a:solidFill>
              <a:latin typeface="Calibri" panose="020F050202020403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68122366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nút</a:t>
            </a:r>
            <a:r>
              <a:rPr lang="en-US" baseline="0" dirty="0"/>
              <a:t> Answer </a:t>
            </a:r>
            <a:r>
              <a:rPr lang="en-US" baseline="0" dirty="0" err="1"/>
              <a:t>màu</a:t>
            </a:r>
            <a:r>
              <a:rPr lang="en-US" baseline="0" dirty="0"/>
              <a:t> </a:t>
            </a:r>
            <a:r>
              <a:rPr lang="en-US" baseline="0" dirty="0" err="1"/>
              <a:t>xanh</a:t>
            </a:r>
            <a:r>
              <a:rPr lang="en-US" baseline="0" dirty="0"/>
              <a:t> </a:t>
            </a:r>
            <a:r>
              <a:rPr lang="en-US" baseline="0" dirty="0" err="1"/>
              <a:t>góc</a:t>
            </a:r>
            <a:r>
              <a:rPr lang="en-US" baseline="0" dirty="0"/>
              <a:t> </a:t>
            </a:r>
            <a:r>
              <a:rPr lang="en-US" baseline="0" dirty="0" err="1"/>
              <a:t>phải</a:t>
            </a:r>
            <a:r>
              <a:rPr lang="en-US" baseline="0" dirty="0"/>
              <a:t> </a:t>
            </a:r>
            <a:r>
              <a:rPr lang="en-US" baseline="0" dirty="0" err="1"/>
              <a:t>màn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hiển</a:t>
            </a:r>
            <a:r>
              <a:rPr lang="en-US" baseline="0" dirty="0"/>
              <a:t> </a:t>
            </a:r>
            <a:r>
              <a:rPr lang="en-US" baseline="0" dirty="0" err="1"/>
              <a:t>thị</a:t>
            </a:r>
            <a:r>
              <a:rPr lang="en-US" baseline="0" dirty="0"/>
              <a:t> </a:t>
            </a:r>
            <a:r>
              <a:rPr lang="en-US" baseline="0" dirty="0" err="1"/>
              <a:t>đáp</a:t>
            </a:r>
            <a:r>
              <a:rPr lang="en-US" baseline="0" dirty="0"/>
              <a:t> </a:t>
            </a:r>
            <a:r>
              <a:rPr lang="en-US" baseline="0" dirty="0" err="1"/>
              <a:t>án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pPr algn="l">
              <a:defRPr/>
            </a:pPr>
            <a:fld id="{FB80A3F1-A5B8-4DD4-BBA4-6C471DA2EAD1}" type="slidenum">
              <a:rPr lang="en-US" sz="1400" smtClean="0">
                <a:solidFill>
                  <a:prstClr val="black"/>
                </a:solidFill>
                <a:latin typeface="Calibri" panose="020F0502020204030204"/>
                <a:ea typeface="+mn-ea"/>
              </a:rPr>
              <a:pPr algn="l">
                <a:defRPr/>
              </a:pPr>
              <a:t>14</a:t>
            </a:fld>
            <a:endParaRPr lang="en-US" sz="1400">
              <a:solidFill>
                <a:prstClr val="black"/>
              </a:solidFill>
              <a:latin typeface="Calibri" panose="020F050202020403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57249680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8" name="Google Shape;3178;gd5260bdd85_0_2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79" name="Google Shape;3179;gd5260bdd85_0_2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5" name="Google Shape;2905;g12383961f0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06" name="Google Shape;2906;g12383961f0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3" name="Google Shape;3073;g123ccb69f29_0_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74" name="Google Shape;3074;g123ccb69f29_0_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9" name="Google Shape;2669;g121542d2e7c_0_3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0" name="Google Shape;2670;g121542d2e7c_0_3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" name="Google Shape;2634;g11a8596d0da_0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5" name="Google Shape;2635;g11a8596d0da_0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1" name="Google Shape;2711;g11a8596d4f5_2_1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12" name="Google Shape;2712;g11a8596d4f5_2_1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9" name="Google Shape;3019;g124f624731d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20" name="Google Shape;3020;g124f624731d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0" name="Google Shape;2870;g11a8596d0da_0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71" name="Google Shape;2871;g11a8596d0da_0_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3" name="Google Shape;3213;g123ccb69f29_0_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14" name="Google Shape;3214;g123ccb69f29_0_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5" name="Google Shape;2905;g12383961f0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06" name="Google Shape;2906;g12383961f0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0" name="Google Shape;2870;g11a8596d0da_0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71" name="Google Shape;2871;g11a8596d0da_0_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9.xml"/><Relationship Id="rId4" Type="http://schemas.openxmlformats.org/officeDocument/2006/relationships/hyperlink" Target="http://bit.ly/2TtBDfr" TargetMode="Externa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0.xml"/></Relationships>
</file>

<file path=ppt/slideLayouts/_rels/slideLayout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0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0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0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0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0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0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0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0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2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2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2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2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2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2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2.xml"/></Relationships>
</file>

<file path=ppt/slideLayouts/_rels/slideLayout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2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2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2.xml"/></Relationships>
</file>

<file path=ppt/slideLayouts/_rels/slideLayout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2.xml"/></Relationships>
</file>

<file path=ppt/slideLayouts/_rels/slideLayout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2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2.xml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2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2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2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2.xml"/></Relationships>
</file>

<file path=ppt/slideLayouts/_rels/slideLayout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3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3.xml"/></Relationships>
</file>

<file path=ppt/slideLayouts/_rels/slideLayout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3.xml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3.xml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3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3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3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3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3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3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3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3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3.xml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3.xml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3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3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5.xml"/></Relationships>
</file>

<file path=ppt/slideLayouts/_rels/slideLayout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5.xml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5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5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5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5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5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5.xml"/></Relationships>
</file>

<file path=ppt/slideLayouts/_rels/slideLayout3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5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/Relationships>
</file>

<file path=ppt/slideLayouts/_rels/slideLayout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5.xml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5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5.xml"/></Relationships>
</file>

<file path=ppt/slideLayouts/_rels/slideLayout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/Relationships>
</file>

<file path=ppt/slideLayouts/_rels/slideLayout36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5.xml"/><Relationship Id="rId4" Type="http://schemas.openxmlformats.org/officeDocument/2006/relationships/hyperlink" Target="http://bit.ly/2TtBDfr" TargetMode="External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/Relationships>
</file>

<file path=ppt/slideLayouts/_rels/slideLayout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6.xml"/></Relationships>
</file>

<file path=ppt/slideLayouts/_rels/slideLayout3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6.xml"/></Relationships>
</file>

<file path=ppt/slideLayouts/_rels/slideLayout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6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6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6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6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6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6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396.xml.rels><?xml version="1.0" encoding="UTF-8" standalone="yes"?>
<Relationships xmlns="http://schemas.openxmlformats.org/package/2006/relationships"><Relationship Id="rId3" Type="http://schemas.openxmlformats.org/officeDocument/2006/relationships/tags" Target="../tags/tag3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5" Type="http://schemas.openxmlformats.org/officeDocument/2006/relationships/slideMaster" Target="../slideMasters/slideMaster16.xml"/><Relationship Id="rId4" Type="http://schemas.openxmlformats.org/officeDocument/2006/relationships/tags" Target="../tags/tag4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63085" y="285681"/>
            <a:ext cx="9339748" cy="6155451"/>
            <a:chOff x="2369431" y="2063425"/>
            <a:chExt cx="3593040" cy="1853456"/>
          </a:xfrm>
        </p:grpSpPr>
        <p:sp>
          <p:nvSpPr>
            <p:cNvPr id="10" name="Google Shape;10;p2"/>
            <p:cNvSpPr/>
            <p:nvPr/>
          </p:nvSpPr>
          <p:spPr>
            <a:xfrm>
              <a:off x="354452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8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1" y="2633"/>
                  </a:lnTo>
                  <a:cubicBezTo>
                    <a:pt x="2823" y="2481"/>
                    <a:pt x="2823" y="2235"/>
                    <a:pt x="2671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13175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7" y="1"/>
                  </a:moveTo>
                  <a:cubicBezTo>
                    <a:pt x="327" y="1"/>
                    <a:pt x="228" y="39"/>
                    <a:pt x="153" y="115"/>
                  </a:cubicBezTo>
                  <a:cubicBezTo>
                    <a:pt x="1" y="267"/>
                    <a:pt x="1" y="513"/>
                    <a:pt x="153" y="665"/>
                  </a:cubicBezTo>
                  <a:lnTo>
                    <a:pt x="1844" y="2358"/>
                  </a:lnTo>
                  <a:lnTo>
                    <a:pt x="298" y="3905"/>
                  </a:lnTo>
                  <a:cubicBezTo>
                    <a:pt x="146" y="4057"/>
                    <a:pt x="146" y="4304"/>
                    <a:pt x="298" y="4454"/>
                  </a:cubicBezTo>
                  <a:cubicBezTo>
                    <a:pt x="374" y="4530"/>
                    <a:pt x="474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2" y="115"/>
                  </a:lnTo>
                  <a:cubicBezTo>
                    <a:pt x="626" y="39"/>
                    <a:pt x="526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681800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750450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6" y="1"/>
                  </a:moveTo>
                  <a:cubicBezTo>
                    <a:pt x="327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4" y="2358"/>
                  </a:lnTo>
                  <a:lnTo>
                    <a:pt x="297" y="3905"/>
                  </a:lnTo>
                  <a:cubicBezTo>
                    <a:pt x="145" y="4057"/>
                    <a:pt x="145" y="4304"/>
                    <a:pt x="297" y="4454"/>
                  </a:cubicBezTo>
                  <a:cubicBezTo>
                    <a:pt x="373" y="4530"/>
                    <a:pt x="473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1" y="115"/>
                  </a:lnTo>
                  <a:cubicBezTo>
                    <a:pt x="625" y="39"/>
                    <a:pt x="526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81907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5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1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4455875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1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1" y="2794"/>
                    <a:pt x="292" y="2816"/>
                    <a:pt x="354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3" y="70"/>
                  </a:lnTo>
                  <a:cubicBezTo>
                    <a:pt x="386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49820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4" y="1"/>
                  </a:moveTo>
                  <a:cubicBezTo>
                    <a:pt x="203" y="1"/>
                    <a:pt x="141" y="24"/>
                    <a:pt x="94" y="70"/>
                  </a:cubicBezTo>
                  <a:cubicBezTo>
                    <a:pt x="1" y="165"/>
                    <a:pt x="1" y="315"/>
                    <a:pt x="94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0" y="2794"/>
                    <a:pt x="292" y="2816"/>
                    <a:pt x="353" y="2816"/>
                  </a:cubicBezTo>
                  <a:cubicBezTo>
                    <a:pt x="415" y="2816"/>
                    <a:pt x="477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3" y="70"/>
                  </a:lnTo>
                  <a:cubicBezTo>
                    <a:pt x="387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540500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2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40" y="1454"/>
                  </a:lnTo>
                  <a:lnTo>
                    <a:pt x="185" y="2408"/>
                  </a:lnTo>
                  <a:cubicBezTo>
                    <a:pt x="91" y="2501"/>
                    <a:pt x="91" y="2653"/>
                    <a:pt x="185" y="2746"/>
                  </a:cubicBezTo>
                  <a:cubicBezTo>
                    <a:pt x="232" y="2794"/>
                    <a:pt x="294" y="2816"/>
                    <a:pt x="354" y="2816"/>
                  </a:cubicBezTo>
                  <a:cubicBezTo>
                    <a:pt x="416" y="2816"/>
                    <a:pt x="477" y="2794"/>
                    <a:pt x="524" y="2746"/>
                  </a:cubicBezTo>
                  <a:lnTo>
                    <a:pt x="1648" y="1623"/>
                  </a:lnTo>
                  <a:cubicBezTo>
                    <a:pt x="1741" y="1530"/>
                    <a:pt x="1741" y="1378"/>
                    <a:pt x="1648" y="1284"/>
                  </a:cubicBezTo>
                  <a:lnTo>
                    <a:pt x="434" y="70"/>
                  </a:lnTo>
                  <a:cubicBezTo>
                    <a:pt x="387" y="24"/>
                    <a:pt x="326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58285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3" y="1"/>
                  </a:moveTo>
                  <a:cubicBezTo>
                    <a:pt x="202" y="1"/>
                    <a:pt x="141" y="24"/>
                    <a:pt x="94" y="70"/>
                  </a:cubicBezTo>
                  <a:cubicBezTo>
                    <a:pt x="0" y="165"/>
                    <a:pt x="0" y="315"/>
                    <a:pt x="94" y="409"/>
                  </a:cubicBezTo>
                  <a:lnTo>
                    <a:pt x="1137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1" y="2794"/>
                    <a:pt x="291" y="2816"/>
                    <a:pt x="353" y="2816"/>
                  </a:cubicBezTo>
                  <a:cubicBezTo>
                    <a:pt x="414" y="2816"/>
                    <a:pt x="476" y="2794"/>
                    <a:pt x="522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2" y="70"/>
                  </a:lnTo>
                  <a:cubicBezTo>
                    <a:pt x="386" y="24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625175" y="2163650"/>
              <a:ext cx="43475" cy="70425"/>
            </a:xfrm>
            <a:custGeom>
              <a:avLst/>
              <a:gdLst/>
              <a:ahLst/>
              <a:cxnLst/>
              <a:rect l="l" t="t" r="r" b="b"/>
              <a:pathLst>
                <a:path w="1739" h="2817" extrusionOk="0">
                  <a:moveTo>
                    <a:pt x="263" y="1"/>
                  </a:moveTo>
                  <a:cubicBezTo>
                    <a:pt x="202" y="1"/>
                    <a:pt x="140" y="24"/>
                    <a:pt x="93" y="70"/>
                  </a:cubicBezTo>
                  <a:cubicBezTo>
                    <a:pt x="0" y="165"/>
                    <a:pt x="0" y="315"/>
                    <a:pt x="93" y="409"/>
                  </a:cubicBezTo>
                  <a:lnTo>
                    <a:pt x="1138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0" y="2794"/>
                    <a:pt x="292" y="2816"/>
                    <a:pt x="352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2" y="70"/>
                  </a:lnTo>
                  <a:cubicBezTo>
                    <a:pt x="385" y="24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7496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1" y="24"/>
                    <a:pt x="94" y="71"/>
                  </a:cubicBezTo>
                  <a:cubicBezTo>
                    <a:pt x="1" y="164"/>
                    <a:pt x="1" y="316"/>
                    <a:pt x="94" y="410"/>
                  </a:cubicBezTo>
                  <a:lnTo>
                    <a:pt x="1138" y="1453"/>
                  </a:lnTo>
                  <a:lnTo>
                    <a:pt x="184" y="2407"/>
                  </a:lnTo>
                  <a:cubicBezTo>
                    <a:pt x="90" y="2500"/>
                    <a:pt x="90" y="2652"/>
                    <a:pt x="184" y="2747"/>
                  </a:cubicBezTo>
                  <a:cubicBezTo>
                    <a:pt x="230" y="2793"/>
                    <a:pt x="292" y="2817"/>
                    <a:pt x="353" y="2817"/>
                  </a:cubicBezTo>
                  <a:cubicBezTo>
                    <a:pt x="415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1" y="1529"/>
                    <a:pt x="1741" y="1377"/>
                    <a:pt x="1646" y="1284"/>
                  </a:cubicBezTo>
                  <a:lnTo>
                    <a:pt x="433" y="71"/>
                  </a:lnTo>
                  <a:cubicBezTo>
                    <a:pt x="386" y="24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919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4" y="0"/>
                  </a:moveTo>
                  <a:cubicBezTo>
                    <a:pt x="203" y="0"/>
                    <a:pt x="142" y="24"/>
                    <a:pt x="95" y="71"/>
                  </a:cubicBezTo>
                  <a:cubicBezTo>
                    <a:pt x="1" y="164"/>
                    <a:pt x="1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1" y="2500"/>
                    <a:pt x="91" y="2652"/>
                    <a:pt x="185" y="2747"/>
                  </a:cubicBezTo>
                  <a:cubicBezTo>
                    <a:pt x="232" y="2793"/>
                    <a:pt x="292" y="2817"/>
                    <a:pt x="354" y="2817"/>
                  </a:cubicBezTo>
                  <a:cubicBezTo>
                    <a:pt x="416" y="2817"/>
                    <a:pt x="477" y="2793"/>
                    <a:pt x="523" y="2747"/>
                  </a:cubicBezTo>
                  <a:lnTo>
                    <a:pt x="1648" y="1623"/>
                  </a:lnTo>
                  <a:cubicBezTo>
                    <a:pt x="1740" y="1529"/>
                    <a:pt x="1740" y="1377"/>
                    <a:pt x="1648" y="1284"/>
                  </a:cubicBezTo>
                  <a:lnTo>
                    <a:pt x="434" y="71"/>
                  </a:lnTo>
                  <a:cubicBezTo>
                    <a:pt x="387" y="24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834346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7" y="1453"/>
                  </a:lnTo>
                  <a:lnTo>
                    <a:pt x="183" y="2407"/>
                  </a:lnTo>
                  <a:cubicBezTo>
                    <a:pt x="90" y="2500"/>
                    <a:pt x="90" y="2652"/>
                    <a:pt x="183" y="2747"/>
                  </a:cubicBezTo>
                  <a:cubicBezTo>
                    <a:pt x="231" y="2793"/>
                    <a:pt x="291" y="2817"/>
                    <a:pt x="353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5" y="1623"/>
                  </a:lnTo>
                  <a:cubicBezTo>
                    <a:pt x="1740" y="1529"/>
                    <a:pt x="1740" y="1377"/>
                    <a:pt x="1645" y="1284"/>
                  </a:cubicBezTo>
                  <a:lnTo>
                    <a:pt x="432" y="71"/>
                  </a:lnTo>
                  <a:cubicBezTo>
                    <a:pt x="386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76671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8" y="1453"/>
                  </a:lnTo>
                  <a:lnTo>
                    <a:pt x="183" y="2407"/>
                  </a:lnTo>
                  <a:cubicBezTo>
                    <a:pt x="89" y="2500"/>
                    <a:pt x="89" y="2652"/>
                    <a:pt x="183" y="2747"/>
                  </a:cubicBezTo>
                  <a:cubicBezTo>
                    <a:pt x="230" y="2793"/>
                    <a:pt x="292" y="2817"/>
                    <a:pt x="352" y="2817"/>
                  </a:cubicBezTo>
                  <a:cubicBezTo>
                    <a:pt x="414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0" y="1529"/>
                    <a:pt x="1740" y="1377"/>
                    <a:pt x="1646" y="1284"/>
                  </a:cubicBezTo>
                  <a:lnTo>
                    <a:pt x="432" y="71"/>
                  </a:lnTo>
                  <a:cubicBezTo>
                    <a:pt x="385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8971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4" y="0"/>
                  </a:moveTo>
                  <a:cubicBezTo>
                    <a:pt x="202" y="0"/>
                    <a:pt x="141" y="24"/>
                    <a:pt x="95" y="71"/>
                  </a:cubicBezTo>
                  <a:cubicBezTo>
                    <a:pt x="0" y="164"/>
                    <a:pt x="0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0" y="2500"/>
                    <a:pt x="90" y="2652"/>
                    <a:pt x="185" y="2747"/>
                  </a:cubicBezTo>
                  <a:cubicBezTo>
                    <a:pt x="231" y="2793"/>
                    <a:pt x="292" y="2817"/>
                    <a:pt x="354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7" y="1623"/>
                  </a:lnTo>
                  <a:cubicBezTo>
                    <a:pt x="1740" y="1529"/>
                    <a:pt x="1740" y="1377"/>
                    <a:pt x="1647" y="1284"/>
                  </a:cubicBezTo>
                  <a:lnTo>
                    <a:pt x="434" y="71"/>
                  </a:lnTo>
                  <a:cubicBezTo>
                    <a:pt x="387" y="24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306675" y="2264925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354525" y="2184900"/>
              <a:ext cx="27975" cy="27950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560" y="0"/>
                  </a:moveTo>
                  <a:cubicBezTo>
                    <a:pt x="250" y="0"/>
                    <a:pt x="1" y="249"/>
                    <a:pt x="1" y="559"/>
                  </a:cubicBezTo>
                  <a:cubicBezTo>
                    <a:pt x="1" y="867"/>
                    <a:pt x="250" y="1118"/>
                    <a:pt x="560" y="1118"/>
                  </a:cubicBezTo>
                  <a:cubicBezTo>
                    <a:pt x="868" y="1118"/>
                    <a:pt x="1118" y="867"/>
                    <a:pt x="1118" y="559"/>
                  </a:cubicBezTo>
                  <a:cubicBezTo>
                    <a:pt x="1118" y="249"/>
                    <a:pt x="86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369431" y="2998540"/>
              <a:ext cx="70554" cy="70563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610348" y="3758174"/>
              <a:ext cx="158547" cy="158707"/>
            </a:xfrm>
            <a:custGeom>
              <a:avLst/>
              <a:gdLst/>
              <a:ahLst/>
              <a:cxnLst/>
              <a:rect l="l" t="t" r="r" b="b"/>
              <a:pathLst>
                <a:path w="1264" h="1265" extrusionOk="0">
                  <a:moveTo>
                    <a:pt x="631" y="1"/>
                  </a:moveTo>
                  <a:cubicBezTo>
                    <a:pt x="282" y="1"/>
                    <a:pt x="1" y="284"/>
                    <a:pt x="1" y="633"/>
                  </a:cubicBezTo>
                  <a:cubicBezTo>
                    <a:pt x="1" y="982"/>
                    <a:pt x="282" y="1265"/>
                    <a:pt x="631" y="1265"/>
                  </a:cubicBezTo>
                  <a:cubicBezTo>
                    <a:pt x="980" y="1265"/>
                    <a:pt x="1263" y="982"/>
                    <a:pt x="1263" y="633"/>
                  </a:cubicBezTo>
                  <a:cubicBezTo>
                    <a:pt x="1263" y="284"/>
                    <a:pt x="980" y="1"/>
                    <a:pt x="6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487125" y="3429675"/>
              <a:ext cx="107125" cy="99675"/>
            </a:xfrm>
            <a:custGeom>
              <a:avLst/>
              <a:gdLst/>
              <a:ahLst/>
              <a:cxnLst/>
              <a:rect l="l" t="t" r="r" b="b"/>
              <a:pathLst>
                <a:path w="4285" h="3987" extrusionOk="0">
                  <a:moveTo>
                    <a:pt x="2141" y="1"/>
                  </a:moveTo>
                  <a:cubicBezTo>
                    <a:pt x="1181" y="1"/>
                    <a:pt x="335" y="696"/>
                    <a:pt x="176" y="1675"/>
                  </a:cubicBezTo>
                  <a:cubicBezTo>
                    <a:pt x="0" y="2760"/>
                    <a:pt x="738" y="3783"/>
                    <a:pt x="1823" y="3961"/>
                  </a:cubicBezTo>
                  <a:cubicBezTo>
                    <a:pt x="1931" y="3978"/>
                    <a:pt x="2038" y="3987"/>
                    <a:pt x="2144" y="3987"/>
                  </a:cubicBezTo>
                  <a:cubicBezTo>
                    <a:pt x="3105" y="3987"/>
                    <a:pt x="3951" y="3291"/>
                    <a:pt x="4109" y="2312"/>
                  </a:cubicBezTo>
                  <a:cubicBezTo>
                    <a:pt x="4285" y="1227"/>
                    <a:pt x="3547" y="204"/>
                    <a:pt x="2462" y="27"/>
                  </a:cubicBezTo>
                  <a:cubicBezTo>
                    <a:pt x="2354" y="9"/>
                    <a:pt x="2247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367525" y="3256625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1"/>
                  </a:cubicBezTo>
                  <a:cubicBezTo>
                    <a:pt x="0" y="981"/>
                    <a:pt x="283" y="1263"/>
                    <a:pt x="632" y="1263"/>
                  </a:cubicBezTo>
                  <a:cubicBezTo>
                    <a:pt x="980" y="1263"/>
                    <a:pt x="1263" y="981"/>
                    <a:pt x="1263" y="631"/>
                  </a:cubicBezTo>
                  <a:cubicBezTo>
                    <a:pt x="1263" y="284"/>
                    <a:pt x="980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895300" y="2268850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rgbClr val="FFC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365200" y="2522600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41" name="Google Shape;41;p2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69825" y="-355528"/>
            <a:ext cx="3444975" cy="34699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Google Shape;42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2843935" y="5563799"/>
            <a:ext cx="1434199" cy="1919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43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6609250" y="179183"/>
            <a:ext cx="1434199" cy="19193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" name="Google Shape;44;p2"/>
          <p:cNvGrpSpPr/>
          <p:nvPr/>
        </p:nvGrpSpPr>
        <p:grpSpPr>
          <a:xfrm>
            <a:off x="199776" y="350609"/>
            <a:ext cx="1176327" cy="1803467"/>
            <a:chOff x="436850" y="520150"/>
            <a:chExt cx="574575" cy="660675"/>
          </a:xfrm>
        </p:grpSpPr>
        <p:sp>
          <p:nvSpPr>
            <p:cNvPr id="45" name="Google Shape;45;p2"/>
            <p:cNvSpPr/>
            <p:nvPr/>
          </p:nvSpPr>
          <p:spPr>
            <a:xfrm>
              <a:off x="469825" y="520150"/>
              <a:ext cx="541600" cy="541375"/>
            </a:xfrm>
            <a:custGeom>
              <a:avLst/>
              <a:gdLst/>
              <a:ahLst/>
              <a:cxnLst/>
              <a:rect l="l" t="t" r="r" b="b"/>
              <a:pathLst>
                <a:path w="21664" h="21655" extrusionOk="0">
                  <a:moveTo>
                    <a:pt x="21318" y="1"/>
                  </a:moveTo>
                  <a:cubicBezTo>
                    <a:pt x="21304" y="1"/>
                    <a:pt x="21292" y="5"/>
                    <a:pt x="21283" y="13"/>
                  </a:cubicBezTo>
                  <a:lnTo>
                    <a:pt x="16" y="21276"/>
                  </a:lnTo>
                  <a:cubicBezTo>
                    <a:pt x="5" y="21287"/>
                    <a:pt x="1" y="21307"/>
                    <a:pt x="6" y="21332"/>
                  </a:cubicBezTo>
                  <a:cubicBezTo>
                    <a:pt x="33" y="21465"/>
                    <a:pt x="246" y="21654"/>
                    <a:pt x="346" y="21654"/>
                  </a:cubicBezTo>
                  <a:cubicBezTo>
                    <a:pt x="360" y="21654"/>
                    <a:pt x="372" y="21651"/>
                    <a:pt x="381" y="21642"/>
                  </a:cubicBezTo>
                  <a:lnTo>
                    <a:pt x="21648" y="379"/>
                  </a:lnTo>
                  <a:cubicBezTo>
                    <a:pt x="21660" y="367"/>
                    <a:pt x="21663" y="348"/>
                    <a:pt x="21657" y="323"/>
                  </a:cubicBezTo>
                  <a:cubicBezTo>
                    <a:pt x="21630" y="190"/>
                    <a:pt x="21418" y="1"/>
                    <a:pt x="21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36850" y="632575"/>
              <a:ext cx="549400" cy="548250"/>
            </a:xfrm>
            <a:custGeom>
              <a:avLst/>
              <a:gdLst/>
              <a:ahLst/>
              <a:cxnLst/>
              <a:rect l="l" t="t" r="r" b="b"/>
              <a:pathLst>
                <a:path w="21976" h="21930" extrusionOk="0">
                  <a:moveTo>
                    <a:pt x="21544" y="1"/>
                  </a:moveTo>
                  <a:lnTo>
                    <a:pt x="1" y="21539"/>
                  </a:lnTo>
                  <a:lnTo>
                    <a:pt x="432" y="21929"/>
                  </a:lnTo>
                  <a:lnTo>
                    <a:pt x="21976" y="391"/>
                  </a:lnTo>
                  <a:lnTo>
                    <a:pt x="215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7" name="Google Shape;47;p2"/>
          <p:cNvSpPr txBox="1">
            <a:spLocks noGrp="1"/>
          </p:cNvSpPr>
          <p:nvPr>
            <p:ph type="ctrTitle"/>
          </p:nvPr>
        </p:nvSpPr>
        <p:spPr>
          <a:xfrm>
            <a:off x="2173950" y="1908800"/>
            <a:ext cx="5235000" cy="292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None/>
              <a:defRPr sz="4000" b="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48" name="Google Shape;48;p2"/>
          <p:cNvSpPr txBox="1">
            <a:spLocks noGrp="1"/>
          </p:cNvSpPr>
          <p:nvPr>
            <p:ph type="subTitle" idx="1"/>
          </p:nvPr>
        </p:nvSpPr>
        <p:spPr>
          <a:xfrm>
            <a:off x="2414975" y="4894500"/>
            <a:ext cx="4755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ngolin" panose="00000500000000000000"/>
              <a:buNone/>
              <a:defRPr sz="1600" i="0">
                <a:solidFill>
                  <a:schemeClr val="accent3"/>
                </a:solidFill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" name="Google Shape;545;p11"/>
          <p:cNvSpPr txBox="1">
            <a:spLocks noGrp="1"/>
          </p:cNvSpPr>
          <p:nvPr>
            <p:ph type="title" hasCustomPrompt="1"/>
          </p:nvPr>
        </p:nvSpPr>
        <p:spPr>
          <a:xfrm>
            <a:off x="713250" y="2454400"/>
            <a:ext cx="77175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6" name="Google Shape;546;p11"/>
          <p:cNvSpPr txBox="1">
            <a:spLocks noGrp="1"/>
          </p:cNvSpPr>
          <p:nvPr>
            <p:ph type="body" idx="1"/>
          </p:nvPr>
        </p:nvSpPr>
        <p:spPr>
          <a:xfrm flipH="1">
            <a:off x="713100" y="3593611"/>
            <a:ext cx="77175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○"/>
              <a:defRPr i="0"/>
            </a:lvl2pPr>
            <a:lvl3pPr marL="1371600" lvl="2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547" name="Google Shape;547;p11"/>
          <p:cNvGrpSpPr/>
          <p:nvPr/>
        </p:nvGrpSpPr>
        <p:grpSpPr>
          <a:xfrm rot="565648">
            <a:off x="7325267" y="5331055"/>
            <a:ext cx="1913991" cy="1393224"/>
            <a:chOff x="7230025" y="3991342"/>
            <a:chExt cx="1913979" cy="1044911"/>
          </a:xfrm>
        </p:grpSpPr>
        <p:sp>
          <p:nvSpPr>
            <p:cNvPr id="548" name="Google Shape;548;p11"/>
            <p:cNvSpPr/>
            <p:nvPr/>
          </p:nvSpPr>
          <p:spPr>
            <a:xfrm>
              <a:off x="7230025" y="4702934"/>
              <a:ext cx="289914" cy="124387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7442568" y="4660871"/>
              <a:ext cx="141850" cy="116746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550;p11"/>
            <p:cNvSpPr/>
            <p:nvPr/>
          </p:nvSpPr>
          <p:spPr>
            <a:xfrm>
              <a:off x="7628411" y="4517679"/>
              <a:ext cx="84296" cy="15465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551;p11"/>
            <p:cNvSpPr/>
            <p:nvPr/>
          </p:nvSpPr>
          <p:spPr>
            <a:xfrm>
              <a:off x="7711993" y="4544504"/>
              <a:ext cx="54322" cy="116494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7753469" y="4586903"/>
              <a:ext cx="57681" cy="80811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7807916" y="4533421"/>
              <a:ext cx="57177" cy="145503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7645707" y="4702136"/>
              <a:ext cx="148105" cy="24222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555;p11"/>
            <p:cNvSpPr/>
            <p:nvPr/>
          </p:nvSpPr>
          <p:spPr>
            <a:xfrm>
              <a:off x="7616363" y="4738323"/>
              <a:ext cx="99661" cy="139374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556;p11"/>
            <p:cNvSpPr/>
            <p:nvPr/>
          </p:nvSpPr>
          <p:spPr>
            <a:xfrm>
              <a:off x="7732857" y="4745543"/>
              <a:ext cx="41770" cy="10537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557;p11"/>
            <p:cNvSpPr/>
            <p:nvPr/>
          </p:nvSpPr>
          <p:spPr>
            <a:xfrm>
              <a:off x="7776306" y="4773963"/>
              <a:ext cx="54700" cy="68511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558;p11"/>
            <p:cNvSpPr/>
            <p:nvPr/>
          </p:nvSpPr>
          <p:spPr>
            <a:xfrm>
              <a:off x="7808924" y="4732823"/>
              <a:ext cx="63012" cy="110869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559;p11"/>
            <p:cNvSpPr/>
            <p:nvPr/>
          </p:nvSpPr>
          <p:spPr>
            <a:xfrm>
              <a:off x="7875084" y="4668343"/>
              <a:ext cx="49033" cy="22921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560;p11"/>
            <p:cNvSpPr/>
            <p:nvPr/>
          </p:nvSpPr>
          <p:spPr>
            <a:xfrm>
              <a:off x="7876091" y="4698862"/>
              <a:ext cx="56589" cy="2010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561;p11"/>
            <p:cNvSpPr/>
            <p:nvPr/>
          </p:nvSpPr>
          <p:spPr>
            <a:xfrm>
              <a:off x="7937213" y="4622082"/>
              <a:ext cx="98695" cy="108099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562;p11"/>
            <p:cNvSpPr/>
            <p:nvPr/>
          </p:nvSpPr>
          <p:spPr>
            <a:xfrm>
              <a:off x="8049467" y="4626070"/>
              <a:ext cx="90047" cy="114647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563;p11"/>
            <p:cNvSpPr/>
            <p:nvPr/>
          </p:nvSpPr>
          <p:spPr>
            <a:xfrm>
              <a:off x="8122721" y="4626699"/>
              <a:ext cx="58688" cy="99661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564;p11"/>
            <p:cNvSpPr/>
            <p:nvPr/>
          </p:nvSpPr>
          <p:spPr>
            <a:xfrm>
              <a:off x="8211886" y="4662844"/>
              <a:ext cx="48781" cy="65657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565;p11"/>
            <p:cNvSpPr/>
            <p:nvPr/>
          </p:nvSpPr>
          <p:spPr>
            <a:xfrm>
              <a:off x="8280691" y="4623509"/>
              <a:ext cx="87822" cy="101550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566;p11"/>
            <p:cNvSpPr/>
            <p:nvPr/>
          </p:nvSpPr>
          <p:spPr>
            <a:xfrm>
              <a:off x="8383079" y="4587827"/>
              <a:ext cx="50628" cy="77831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567;p11"/>
            <p:cNvSpPr/>
            <p:nvPr/>
          </p:nvSpPr>
          <p:spPr>
            <a:xfrm>
              <a:off x="8421826" y="4591605"/>
              <a:ext cx="202386" cy="155956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568;p11"/>
            <p:cNvSpPr/>
            <p:nvPr/>
          </p:nvSpPr>
          <p:spPr>
            <a:xfrm>
              <a:off x="8489917" y="4655539"/>
              <a:ext cx="36900" cy="85933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569;p11"/>
            <p:cNvSpPr/>
            <p:nvPr/>
          </p:nvSpPr>
          <p:spPr>
            <a:xfrm>
              <a:off x="8534709" y="4647353"/>
              <a:ext cx="55288" cy="12371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570;p11"/>
            <p:cNvSpPr/>
            <p:nvPr/>
          </p:nvSpPr>
          <p:spPr>
            <a:xfrm>
              <a:off x="7888139" y="4806329"/>
              <a:ext cx="105664" cy="229924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571;p11"/>
            <p:cNvSpPr/>
            <p:nvPr/>
          </p:nvSpPr>
          <p:spPr>
            <a:xfrm>
              <a:off x="8043716" y="4379945"/>
              <a:ext cx="95085" cy="108434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572;p11"/>
            <p:cNvSpPr/>
            <p:nvPr/>
          </p:nvSpPr>
          <p:spPr>
            <a:xfrm>
              <a:off x="8066553" y="3991342"/>
              <a:ext cx="100836" cy="439782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573;p11"/>
            <p:cNvSpPr/>
            <p:nvPr/>
          </p:nvSpPr>
          <p:spPr>
            <a:xfrm>
              <a:off x="8110505" y="4248592"/>
              <a:ext cx="763280" cy="9995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574;p11"/>
            <p:cNvSpPr/>
            <p:nvPr/>
          </p:nvSpPr>
          <p:spPr>
            <a:xfrm>
              <a:off x="8156347" y="4010863"/>
              <a:ext cx="629952" cy="198649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575;p11"/>
            <p:cNvSpPr/>
            <p:nvPr/>
          </p:nvSpPr>
          <p:spPr>
            <a:xfrm>
              <a:off x="8723785" y="4138228"/>
              <a:ext cx="95421" cy="60031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576;p11"/>
            <p:cNvSpPr/>
            <p:nvPr/>
          </p:nvSpPr>
          <p:spPr>
            <a:xfrm>
              <a:off x="8341603" y="4168537"/>
              <a:ext cx="130978" cy="67882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577;p11"/>
            <p:cNvSpPr/>
            <p:nvPr/>
          </p:nvSpPr>
          <p:spPr>
            <a:xfrm>
              <a:off x="8249248" y="4384353"/>
              <a:ext cx="88242" cy="98191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578;p11"/>
            <p:cNvSpPr/>
            <p:nvPr/>
          </p:nvSpPr>
          <p:spPr>
            <a:xfrm>
              <a:off x="8338539" y="4416089"/>
              <a:ext cx="27035" cy="53273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579;p11"/>
            <p:cNvSpPr/>
            <p:nvPr/>
          </p:nvSpPr>
          <p:spPr>
            <a:xfrm>
              <a:off x="8359276" y="4382128"/>
              <a:ext cx="20990" cy="35599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580;p11"/>
            <p:cNvSpPr/>
            <p:nvPr/>
          </p:nvSpPr>
          <p:spPr>
            <a:xfrm>
              <a:off x="8379930" y="4360089"/>
              <a:ext cx="174385" cy="122582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581;p11"/>
            <p:cNvSpPr/>
            <p:nvPr/>
          </p:nvSpPr>
          <p:spPr>
            <a:xfrm>
              <a:off x="8590836" y="4420707"/>
              <a:ext cx="80266" cy="19940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582;p11"/>
            <p:cNvSpPr/>
            <p:nvPr/>
          </p:nvSpPr>
          <p:spPr>
            <a:xfrm>
              <a:off x="8595580" y="4453283"/>
              <a:ext cx="82491" cy="21116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583;p11"/>
            <p:cNvSpPr/>
            <p:nvPr/>
          </p:nvSpPr>
          <p:spPr>
            <a:xfrm>
              <a:off x="8717321" y="4414116"/>
              <a:ext cx="53357" cy="88116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584;p11"/>
            <p:cNvSpPr/>
            <p:nvPr/>
          </p:nvSpPr>
          <p:spPr>
            <a:xfrm>
              <a:off x="8782683" y="4426164"/>
              <a:ext cx="59276" cy="58436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585;p11"/>
            <p:cNvSpPr/>
            <p:nvPr/>
          </p:nvSpPr>
          <p:spPr>
            <a:xfrm>
              <a:off x="8825250" y="4423855"/>
              <a:ext cx="75354" cy="84002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586;p11"/>
            <p:cNvSpPr/>
            <p:nvPr/>
          </p:nvSpPr>
          <p:spPr>
            <a:xfrm>
              <a:off x="8919788" y="4409666"/>
              <a:ext cx="115361" cy="101046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587;p11"/>
            <p:cNvSpPr/>
            <p:nvPr/>
          </p:nvSpPr>
          <p:spPr>
            <a:xfrm>
              <a:off x="8670010" y="4522255"/>
              <a:ext cx="364386" cy="32115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588;p11"/>
            <p:cNvSpPr/>
            <p:nvPr/>
          </p:nvSpPr>
          <p:spPr>
            <a:xfrm>
              <a:off x="8715515" y="4610621"/>
              <a:ext cx="79468" cy="2044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589;p11"/>
            <p:cNvSpPr/>
            <p:nvPr/>
          </p:nvSpPr>
          <p:spPr>
            <a:xfrm>
              <a:off x="8812236" y="4565494"/>
              <a:ext cx="43995" cy="86017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590;p11"/>
            <p:cNvSpPr/>
            <p:nvPr/>
          </p:nvSpPr>
          <p:spPr>
            <a:xfrm>
              <a:off x="8950097" y="4145197"/>
              <a:ext cx="53734" cy="140885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591;p11"/>
            <p:cNvSpPr/>
            <p:nvPr/>
          </p:nvSpPr>
          <p:spPr>
            <a:xfrm>
              <a:off x="8988719" y="4189485"/>
              <a:ext cx="84380" cy="129592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592;p11"/>
            <p:cNvSpPr/>
            <p:nvPr/>
          </p:nvSpPr>
          <p:spPr>
            <a:xfrm>
              <a:off x="8889269" y="4088692"/>
              <a:ext cx="254735" cy="281476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93" name="Google Shape;593;p11"/>
          <p:cNvGrpSpPr/>
          <p:nvPr/>
        </p:nvGrpSpPr>
        <p:grpSpPr>
          <a:xfrm rot="1794901">
            <a:off x="421426" y="617849"/>
            <a:ext cx="671410" cy="1552771"/>
            <a:chOff x="1423400" y="2645400"/>
            <a:chExt cx="387325" cy="671825"/>
          </a:xfrm>
          <a:solidFill>
            <a:schemeClr val="bg2">
              <a:lumMod val="75000"/>
            </a:schemeClr>
          </a:solidFill>
        </p:grpSpPr>
        <p:sp>
          <p:nvSpPr>
            <p:cNvPr id="594" name="Google Shape;594;p11"/>
            <p:cNvSpPr/>
            <p:nvPr/>
          </p:nvSpPr>
          <p:spPr>
            <a:xfrm>
              <a:off x="1436675" y="2671125"/>
              <a:ext cx="58125" cy="65725"/>
            </a:xfrm>
            <a:custGeom>
              <a:avLst/>
              <a:gdLst/>
              <a:ahLst/>
              <a:cxnLst/>
              <a:rect l="l" t="t" r="r" b="b"/>
              <a:pathLst>
                <a:path w="2325" h="2629" extrusionOk="0">
                  <a:moveTo>
                    <a:pt x="1338" y="1"/>
                  </a:moveTo>
                  <a:cubicBezTo>
                    <a:pt x="1322" y="1"/>
                    <a:pt x="1306" y="3"/>
                    <a:pt x="1290" y="8"/>
                  </a:cubicBezTo>
                  <a:cubicBezTo>
                    <a:pt x="1232" y="25"/>
                    <a:pt x="1190" y="70"/>
                    <a:pt x="1175" y="127"/>
                  </a:cubicBezTo>
                  <a:cubicBezTo>
                    <a:pt x="1122" y="125"/>
                    <a:pt x="1068" y="124"/>
                    <a:pt x="1015" y="124"/>
                  </a:cubicBezTo>
                  <a:cubicBezTo>
                    <a:pt x="724" y="124"/>
                    <a:pt x="433" y="160"/>
                    <a:pt x="150" y="229"/>
                  </a:cubicBezTo>
                  <a:cubicBezTo>
                    <a:pt x="57" y="251"/>
                    <a:pt x="1" y="344"/>
                    <a:pt x="23" y="437"/>
                  </a:cubicBezTo>
                  <a:cubicBezTo>
                    <a:pt x="42" y="515"/>
                    <a:pt x="112" y="567"/>
                    <a:pt x="190" y="567"/>
                  </a:cubicBezTo>
                  <a:cubicBezTo>
                    <a:pt x="204" y="567"/>
                    <a:pt x="218" y="566"/>
                    <a:pt x="231" y="562"/>
                  </a:cubicBezTo>
                  <a:cubicBezTo>
                    <a:pt x="255" y="557"/>
                    <a:pt x="279" y="555"/>
                    <a:pt x="303" y="551"/>
                  </a:cubicBezTo>
                  <a:lnTo>
                    <a:pt x="303" y="551"/>
                  </a:lnTo>
                  <a:cubicBezTo>
                    <a:pt x="271" y="581"/>
                    <a:pt x="253" y="623"/>
                    <a:pt x="251" y="668"/>
                  </a:cubicBezTo>
                  <a:lnTo>
                    <a:pt x="198" y="2395"/>
                  </a:lnTo>
                  <a:cubicBezTo>
                    <a:pt x="195" y="2475"/>
                    <a:pt x="250" y="2548"/>
                    <a:pt x="329" y="2567"/>
                  </a:cubicBezTo>
                  <a:cubicBezTo>
                    <a:pt x="340" y="2569"/>
                    <a:pt x="353" y="2571"/>
                    <a:pt x="364" y="2572"/>
                  </a:cubicBezTo>
                  <a:cubicBezTo>
                    <a:pt x="366" y="2572"/>
                    <a:pt x="367" y="2572"/>
                    <a:pt x="369" y="2572"/>
                  </a:cubicBezTo>
                  <a:cubicBezTo>
                    <a:pt x="462" y="2572"/>
                    <a:pt x="538" y="2499"/>
                    <a:pt x="541" y="2405"/>
                  </a:cubicBezTo>
                  <a:lnTo>
                    <a:pt x="595" y="678"/>
                  </a:lnTo>
                  <a:cubicBezTo>
                    <a:pt x="596" y="610"/>
                    <a:pt x="557" y="547"/>
                    <a:pt x="496" y="517"/>
                  </a:cubicBezTo>
                  <a:cubicBezTo>
                    <a:pt x="674" y="488"/>
                    <a:pt x="853" y="473"/>
                    <a:pt x="1033" y="473"/>
                  </a:cubicBezTo>
                  <a:cubicBezTo>
                    <a:pt x="1099" y="473"/>
                    <a:pt x="1164" y="475"/>
                    <a:pt x="1229" y="479"/>
                  </a:cubicBezTo>
                  <a:cubicBezTo>
                    <a:pt x="1380" y="1117"/>
                    <a:pt x="1403" y="1780"/>
                    <a:pt x="1298" y="2427"/>
                  </a:cubicBezTo>
                  <a:cubicBezTo>
                    <a:pt x="1283" y="2516"/>
                    <a:pt x="1339" y="2600"/>
                    <a:pt x="1426" y="2623"/>
                  </a:cubicBezTo>
                  <a:cubicBezTo>
                    <a:pt x="1431" y="2623"/>
                    <a:pt x="1435" y="2624"/>
                    <a:pt x="1441" y="2626"/>
                  </a:cubicBezTo>
                  <a:cubicBezTo>
                    <a:pt x="1450" y="2627"/>
                    <a:pt x="1459" y="2628"/>
                    <a:pt x="1469" y="2628"/>
                  </a:cubicBezTo>
                  <a:cubicBezTo>
                    <a:pt x="1551" y="2628"/>
                    <a:pt x="1624" y="2568"/>
                    <a:pt x="1638" y="2485"/>
                  </a:cubicBezTo>
                  <a:cubicBezTo>
                    <a:pt x="1743" y="1832"/>
                    <a:pt x="1728" y="1166"/>
                    <a:pt x="1591" y="520"/>
                  </a:cubicBezTo>
                  <a:lnTo>
                    <a:pt x="1591" y="520"/>
                  </a:lnTo>
                  <a:cubicBezTo>
                    <a:pt x="1756" y="548"/>
                    <a:pt x="1918" y="589"/>
                    <a:pt x="2075" y="641"/>
                  </a:cubicBezTo>
                  <a:cubicBezTo>
                    <a:pt x="2094" y="647"/>
                    <a:pt x="2113" y="650"/>
                    <a:pt x="2132" y="650"/>
                  </a:cubicBezTo>
                  <a:cubicBezTo>
                    <a:pt x="2203" y="650"/>
                    <a:pt x="2270" y="606"/>
                    <a:pt x="2294" y="534"/>
                  </a:cubicBezTo>
                  <a:cubicBezTo>
                    <a:pt x="2325" y="444"/>
                    <a:pt x="2277" y="345"/>
                    <a:pt x="2187" y="316"/>
                  </a:cubicBezTo>
                  <a:cubicBezTo>
                    <a:pt x="1967" y="244"/>
                    <a:pt x="1740" y="193"/>
                    <a:pt x="1512" y="165"/>
                  </a:cubicBezTo>
                  <a:cubicBezTo>
                    <a:pt x="1508" y="151"/>
                    <a:pt x="1507" y="137"/>
                    <a:pt x="1502" y="124"/>
                  </a:cubicBezTo>
                  <a:cubicBezTo>
                    <a:pt x="1481" y="49"/>
                    <a:pt x="1412" y="1"/>
                    <a:pt x="1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1423400" y="2645400"/>
              <a:ext cx="64325" cy="13975"/>
            </a:xfrm>
            <a:custGeom>
              <a:avLst/>
              <a:gdLst/>
              <a:ahLst/>
              <a:cxnLst/>
              <a:rect l="l" t="t" r="r" b="b"/>
              <a:pathLst>
                <a:path w="2573" h="559" extrusionOk="0">
                  <a:moveTo>
                    <a:pt x="1704" y="1"/>
                  </a:moveTo>
                  <a:cubicBezTo>
                    <a:pt x="1178" y="1"/>
                    <a:pt x="654" y="75"/>
                    <a:pt x="147" y="220"/>
                  </a:cubicBezTo>
                  <a:cubicBezTo>
                    <a:pt x="54" y="246"/>
                    <a:pt x="1" y="343"/>
                    <a:pt x="28" y="434"/>
                  </a:cubicBezTo>
                  <a:cubicBezTo>
                    <a:pt x="50" y="509"/>
                    <a:pt x="119" y="559"/>
                    <a:pt x="193" y="559"/>
                  </a:cubicBezTo>
                  <a:cubicBezTo>
                    <a:pt x="210" y="559"/>
                    <a:pt x="227" y="556"/>
                    <a:pt x="243" y="551"/>
                  </a:cubicBezTo>
                  <a:lnTo>
                    <a:pt x="242" y="551"/>
                  </a:lnTo>
                  <a:cubicBezTo>
                    <a:pt x="717" y="414"/>
                    <a:pt x="1208" y="345"/>
                    <a:pt x="1700" y="345"/>
                  </a:cubicBezTo>
                  <a:cubicBezTo>
                    <a:pt x="1923" y="345"/>
                    <a:pt x="2146" y="359"/>
                    <a:pt x="2368" y="388"/>
                  </a:cubicBezTo>
                  <a:cubicBezTo>
                    <a:pt x="2376" y="389"/>
                    <a:pt x="2384" y="389"/>
                    <a:pt x="2391" y="389"/>
                  </a:cubicBezTo>
                  <a:cubicBezTo>
                    <a:pt x="2476" y="389"/>
                    <a:pt x="2550" y="325"/>
                    <a:pt x="2561" y="239"/>
                  </a:cubicBezTo>
                  <a:cubicBezTo>
                    <a:pt x="2573" y="144"/>
                    <a:pt x="2506" y="58"/>
                    <a:pt x="2412" y="46"/>
                  </a:cubicBezTo>
                  <a:cubicBezTo>
                    <a:pt x="2177" y="16"/>
                    <a:pt x="1940" y="1"/>
                    <a:pt x="1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1495150" y="2692050"/>
              <a:ext cx="34100" cy="48225"/>
            </a:xfrm>
            <a:custGeom>
              <a:avLst/>
              <a:gdLst/>
              <a:ahLst/>
              <a:cxnLst/>
              <a:rect l="l" t="t" r="r" b="b"/>
              <a:pathLst>
                <a:path w="1364" h="1929" extrusionOk="0">
                  <a:moveTo>
                    <a:pt x="1170" y="0"/>
                  </a:moveTo>
                  <a:cubicBezTo>
                    <a:pt x="1132" y="0"/>
                    <a:pt x="1094" y="13"/>
                    <a:pt x="1062" y="39"/>
                  </a:cubicBezTo>
                  <a:cubicBezTo>
                    <a:pt x="844" y="216"/>
                    <a:pt x="651" y="423"/>
                    <a:pt x="491" y="654"/>
                  </a:cubicBezTo>
                  <a:cubicBezTo>
                    <a:pt x="408" y="658"/>
                    <a:pt x="340" y="722"/>
                    <a:pt x="329" y="803"/>
                  </a:cubicBezTo>
                  <a:cubicBezTo>
                    <a:pt x="322" y="857"/>
                    <a:pt x="312" y="910"/>
                    <a:pt x="302" y="964"/>
                  </a:cubicBezTo>
                  <a:cubicBezTo>
                    <a:pt x="176" y="1202"/>
                    <a:pt x="81" y="1455"/>
                    <a:pt x="21" y="1717"/>
                  </a:cubicBezTo>
                  <a:cubicBezTo>
                    <a:pt x="1" y="1801"/>
                    <a:pt x="46" y="1886"/>
                    <a:pt x="125" y="1917"/>
                  </a:cubicBezTo>
                  <a:cubicBezTo>
                    <a:pt x="132" y="1920"/>
                    <a:pt x="140" y="1922"/>
                    <a:pt x="147" y="1924"/>
                  </a:cubicBezTo>
                  <a:cubicBezTo>
                    <a:pt x="161" y="1927"/>
                    <a:pt x="175" y="1929"/>
                    <a:pt x="188" y="1929"/>
                  </a:cubicBezTo>
                  <a:cubicBezTo>
                    <a:pt x="249" y="1929"/>
                    <a:pt x="306" y="1896"/>
                    <a:pt x="337" y="1842"/>
                  </a:cubicBezTo>
                  <a:cubicBezTo>
                    <a:pt x="470" y="1607"/>
                    <a:pt x="567" y="1354"/>
                    <a:pt x="626" y="1092"/>
                  </a:cubicBezTo>
                  <a:cubicBezTo>
                    <a:pt x="792" y="791"/>
                    <a:pt x="1013" y="525"/>
                    <a:pt x="1279" y="307"/>
                  </a:cubicBezTo>
                  <a:cubicBezTo>
                    <a:pt x="1352" y="246"/>
                    <a:pt x="1364" y="138"/>
                    <a:pt x="1304" y="64"/>
                  </a:cubicBezTo>
                  <a:cubicBezTo>
                    <a:pt x="1270" y="22"/>
                    <a:pt x="1220" y="0"/>
                    <a:pt x="1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1544000" y="2661000"/>
              <a:ext cx="43375" cy="44025"/>
            </a:xfrm>
            <a:custGeom>
              <a:avLst/>
              <a:gdLst/>
              <a:ahLst/>
              <a:cxnLst/>
              <a:rect l="l" t="t" r="r" b="b"/>
              <a:pathLst>
                <a:path w="1735" h="1761" extrusionOk="0">
                  <a:moveTo>
                    <a:pt x="315" y="0"/>
                  </a:moveTo>
                  <a:cubicBezTo>
                    <a:pt x="187" y="0"/>
                    <a:pt x="80" y="71"/>
                    <a:pt x="33" y="189"/>
                  </a:cubicBezTo>
                  <a:cubicBezTo>
                    <a:pt x="1" y="269"/>
                    <a:pt x="34" y="362"/>
                    <a:pt x="110" y="404"/>
                  </a:cubicBezTo>
                  <a:cubicBezTo>
                    <a:pt x="136" y="418"/>
                    <a:pt x="164" y="424"/>
                    <a:pt x="192" y="424"/>
                  </a:cubicBezTo>
                  <a:cubicBezTo>
                    <a:pt x="247" y="424"/>
                    <a:pt x="301" y="398"/>
                    <a:pt x="334" y="351"/>
                  </a:cubicBezTo>
                  <a:cubicBezTo>
                    <a:pt x="353" y="358"/>
                    <a:pt x="369" y="373"/>
                    <a:pt x="378" y="393"/>
                  </a:cubicBezTo>
                  <a:cubicBezTo>
                    <a:pt x="392" y="462"/>
                    <a:pt x="374" y="545"/>
                    <a:pt x="351" y="642"/>
                  </a:cubicBezTo>
                  <a:cubicBezTo>
                    <a:pt x="334" y="707"/>
                    <a:pt x="322" y="773"/>
                    <a:pt x="313" y="839"/>
                  </a:cubicBezTo>
                  <a:cubicBezTo>
                    <a:pt x="278" y="1176"/>
                    <a:pt x="454" y="1518"/>
                    <a:pt x="742" y="1671"/>
                  </a:cubicBezTo>
                  <a:cubicBezTo>
                    <a:pt x="799" y="1701"/>
                    <a:pt x="859" y="1723"/>
                    <a:pt x="921" y="1739"/>
                  </a:cubicBezTo>
                  <a:cubicBezTo>
                    <a:pt x="984" y="1753"/>
                    <a:pt x="1047" y="1761"/>
                    <a:pt x="1111" y="1761"/>
                  </a:cubicBezTo>
                  <a:cubicBezTo>
                    <a:pt x="1311" y="1761"/>
                    <a:pt x="1508" y="1687"/>
                    <a:pt x="1662" y="1551"/>
                  </a:cubicBezTo>
                  <a:cubicBezTo>
                    <a:pt x="1731" y="1487"/>
                    <a:pt x="1735" y="1380"/>
                    <a:pt x="1671" y="1311"/>
                  </a:cubicBezTo>
                  <a:cubicBezTo>
                    <a:pt x="1638" y="1273"/>
                    <a:pt x="1591" y="1254"/>
                    <a:pt x="1544" y="1254"/>
                  </a:cubicBezTo>
                  <a:cubicBezTo>
                    <a:pt x="1505" y="1254"/>
                    <a:pt x="1465" y="1267"/>
                    <a:pt x="1432" y="1295"/>
                  </a:cubicBezTo>
                  <a:cubicBezTo>
                    <a:pt x="1344" y="1374"/>
                    <a:pt x="1227" y="1416"/>
                    <a:pt x="1111" y="1416"/>
                  </a:cubicBezTo>
                  <a:cubicBezTo>
                    <a:pt x="1039" y="1416"/>
                    <a:pt x="967" y="1400"/>
                    <a:pt x="904" y="1367"/>
                  </a:cubicBezTo>
                  <a:cubicBezTo>
                    <a:pt x="738" y="1280"/>
                    <a:pt x="634" y="1071"/>
                    <a:pt x="655" y="876"/>
                  </a:cubicBezTo>
                  <a:cubicBezTo>
                    <a:pt x="662" y="822"/>
                    <a:pt x="672" y="772"/>
                    <a:pt x="685" y="719"/>
                  </a:cubicBezTo>
                  <a:cubicBezTo>
                    <a:pt x="713" y="600"/>
                    <a:pt x="745" y="463"/>
                    <a:pt x="713" y="318"/>
                  </a:cubicBezTo>
                  <a:cubicBezTo>
                    <a:pt x="676" y="152"/>
                    <a:pt x="517" y="16"/>
                    <a:pt x="344" y="2"/>
                  </a:cubicBezTo>
                  <a:cubicBezTo>
                    <a:pt x="334" y="1"/>
                    <a:pt x="325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1546575" y="2718100"/>
              <a:ext cx="45850" cy="9675"/>
            </a:xfrm>
            <a:custGeom>
              <a:avLst/>
              <a:gdLst/>
              <a:ahLst/>
              <a:cxnLst/>
              <a:rect l="l" t="t" r="r" b="b"/>
              <a:pathLst>
                <a:path w="1834" h="387" extrusionOk="0">
                  <a:moveTo>
                    <a:pt x="1658" y="1"/>
                  </a:moveTo>
                  <a:cubicBezTo>
                    <a:pt x="1656" y="1"/>
                    <a:pt x="1655" y="1"/>
                    <a:pt x="1653" y="1"/>
                  </a:cubicBezTo>
                  <a:lnTo>
                    <a:pt x="175" y="43"/>
                  </a:lnTo>
                  <a:cubicBezTo>
                    <a:pt x="88" y="46"/>
                    <a:pt x="17" y="112"/>
                    <a:pt x="9" y="196"/>
                  </a:cubicBezTo>
                  <a:cubicBezTo>
                    <a:pt x="0" y="282"/>
                    <a:pt x="55" y="361"/>
                    <a:pt x="140" y="382"/>
                  </a:cubicBezTo>
                  <a:cubicBezTo>
                    <a:pt x="150" y="385"/>
                    <a:pt x="162" y="387"/>
                    <a:pt x="173" y="387"/>
                  </a:cubicBezTo>
                  <a:cubicBezTo>
                    <a:pt x="177" y="387"/>
                    <a:pt x="181" y="387"/>
                    <a:pt x="185" y="386"/>
                  </a:cubicBezTo>
                  <a:lnTo>
                    <a:pt x="1663" y="344"/>
                  </a:lnTo>
                  <a:cubicBezTo>
                    <a:pt x="1757" y="343"/>
                    <a:pt x="1833" y="262"/>
                    <a:pt x="1830" y="168"/>
                  </a:cubicBezTo>
                  <a:cubicBezTo>
                    <a:pt x="1827" y="74"/>
                    <a:pt x="1750" y="1"/>
                    <a:pt x="1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1561975" y="2734200"/>
              <a:ext cx="46200" cy="11350"/>
            </a:xfrm>
            <a:custGeom>
              <a:avLst/>
              <a:gdLst/>
              <a:ahLst/>
              <a:cxnLst/>
              <a:rect l="l" t="t" r="r" b="b"/>
              <a:pathLst>
                <a:path w="1848" h="454" extrusionOk="0">
                  <a:moveTo>
                    <a:pt x="1663" y="0"/>
                  </a:moveTo>
                  <a:cubicBezTo>
                    <a:pt x="1653" y="0"/>
                    <a:pt x="1643" y="1"/>
                    <a:pt x="1632" y="3"/>
                  </a:cubicBezTo>
                  <a:cubicBezTo>
                    <a:pt x="1225" y="74"/>
                    <a:pt x="811" y="110"/>
                    <a:pt x="396" y="110"/>
                  </a:cubicBezTo>
                  <a:cubicBezTo>
                    <a:pt x="327" y="110"/>
                    <a:pt x="257" y="109"/>
                    <a:pt x="188" y="107"/>
                  </a:cubicBezTo>
                  <a:cubicBezTo>
                    <a:pt x="186" y="107"/>
                    <a:pt x="184" y="107"/>
                    <a:pt x="183" y="107"/>
                  </a:cubicBezTo>
                  <a:cubicBezTo>
                    <a:pt x="96" y="107"/>
                    <a:pt x="25" y="171"/>
                    <a:pt x="12" y="256"/>
                  </a:cubicBezTo>
                  <a:cubicBezTo>
                    <a:pt x="1" y="342"/>
                    <a:pt x="56" y="425"/>
                    <a:pt x="142" y="446"/>
                  </a:cubicBezTo>
                  <a:cubicBezTo>
                    <a:pt x="153" y="449"/>
                    <a:pt x="166" y="450"/>
                    <a:pt x="177" y="450"/>
                  </a:cubicBezTo>
                  <a:cubicBezTo>
                    <a:pt x="252" y="453"/>
                    <a:pt x="328" y="454"/>
                    <a:pt x="403" y="454"/>
                  </a:cubicBezTo>
                  <a:cubicBezTo>
                    <a:pt x="835" y="454"/>
                    <a:pt x="1266" y="416"/>
                    <a:pt x="1691" y="342"/>
                  </a:cubicBezTo>
                  <a:cubicBezTo>
                    <a:pt x="1786" y="325"/>
                    <a:pt x="1848" y="236"/>
                    <a:pt x="1832" y="142"/>
                  </a:cubicBezTo>
                  <a:cubicBezTo>
                    <a:pt x="1817" y="59"/>
                    <a:pt x="1745" y="0"/>
                    <a:pt x="1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1631200" y="2678500"/>
              <a:ext cx="34500" cy="59575"/>
            </a:xfrm>
            <a:custGeom>
              <a:avLst/>
              <a:gdLst/>
              <a:ahLst/>
              <a:cxnLst/>
              <a:rect l="l" t="t" r="r" b="b"/>
              <a:pathLst>
                <a:path w="1380" h="2383" extrusionOk="0">
                  <a:moveTo>
                    <a:pt x="627" y="1"/>
                  </a:moveTo>
                  <a:cubicBezTo>
                    <a:pt x="463" y="1"/>
                    <a:pt x="300" y="41"/>
                    <a:pt x="143" y="87"/>
                  </a:cubicBezTo>
                  <a:cubicBezTo>
                    <a:pt x="53" y="114"/>
                    <a:pt x="1" y="210"/>
                    <a:pt x="27" y="301"/>
                  </a:cubicBezTo>
                  <a:cubicBezTo>
                    <a:pt x="49" y="376"/>
                    <a:pt x="117" y="424"/>
                    <a:pt x="191" y="424"/>
                  </a:cubicBezTo>
                  <a:cubicBezTo>
                    <a:pt x="207" y="424"/>
                    <a:pt x="224" y="422"/>
                    <a:pt x="241" y="416"/>
                  </a:cubicBezTo>
                  <a:cubicBezTo>
                    <a:pt x="387" y="373"/>
                    <a:pt x="521" y="348"/>
                    <a:pt x="635" y="348"/>
                  </a:cubicBezTo>
                  <a:cubicBezTo>
                    <a:pt x="684" y="348"/>
                    <a:pt x="730" y="353"/>
                    <a:pt x="771" y="363"/>
                  </a:cubicBezTo>
                  <a:cubicBezTo>
                    <a:pt x="893" y="395"/>
                    <a:pt x="1018" y="514"/>
                    <a:pt x="1007" y="644"/>
                  </a:cubicBezTo>
                  <a:cubicBezTo>
                    <a:pt x="1000" y="708"/>
                    <a:pt x="966" y="774"/>
                    <a:pt x="925" y="851"/>
                  </a:cubicBezTo>
                  <a:cubicBezTo>
                    <a:pt x="889" y="916"/>
                    <a:pt x="858" y="985"/>
                    <a:pt x="832" y="1055"/>
                  </a:cubicBezTo>
                  <a:cubicBezTo>
                    <a:pt x="779" y="1220"/>
                    <a:pt x="787" y="1381"/>
                    <a:pt x="796" y="1537"/>
                  </a:cubicBezTo>
                  <a:cubicBezTo>
                    <a:pt x="801" y="1644"/>
                    <a:pt x="807" y="1745"/>
                    <a:pt x="790" y="1835"/>
                  </a:cubicBezTo>
                  <a:cubicBezTo>
                    <a:pt x="779" y="1900"/>
                    <a:pt x="724" y="1973"/>
                    <a:pt x="659" y="2013"/>
                  </a:cubicBezTo>
                  <a:cubicBezTo>
                    <a:pt x="631" y="2030"/>
                    <a:pt x="611" y="2037"/>
                    <a:pt x="598" y="2037"/>
                  </a:cubicBezTo>
                  <a:cubicBezTo>
                    <a:pt x="591" y="2037"/>
                    <a:pt x="586" y="2035"/>
                    <a:pt x="583" y="2032"/>
                  </a:cubicBezTo>
                  <a:cubicBezTo>
                    <a:pt x="550" y="1980"/>
                    <a:pt x="494" y="1952"/>
                    <a:pt x="437" y="1952"/>
                  </a:cubicBezTo>
                  <a:cubicBezTo>
                    <a:pt x="405" y="1952"/>
                    <a:pt x="372" y="1961"/>
                    <a:pt x="343" y="1980"/>
                  </a:cubicBezTo>
                  <a:cubicBezTo>
                    <a:pt x="262" y="2034"/>
                    <a:pt x="241" y="2142"/>
                    <a:pt x="296" y="2222"/>
                  </a:cubicBezTo>
                  <a:cubicBezTo>
                    <a:pt x="344" y="2297"/>
                    <a:pt x="419" y="2352"/>
                    <a:pt x="506" y="2373"/>
                  </a:cubicBezTo>
                  <a:cubicBezTo>
                    <a:pt x="534" y="2379"/>
                    <a:pt x="563" y="2383"/>
                    <a:pt x="591" y="2383"/>
                  </a:cubicBezTo>
                  <a:cubicBezTo>
                    <a:pt x="618" y="2383"/>
                    <a:pt x="645" y="2380"/>
                    <a:pt x="672" y="2374"/>
                  </a:cubicBezTo>
                  <a:cubicBezTo>
                    <a:pt x="887" y="2331"/>
                    <a:pt x="1087" y="2121"/>
                    <a:pt x="1128" y="1897"/>
                  </a:cubicBezTo>
                  <a:cubicBezTo>
                    <a:pt x="1152" y="1766"/>
                    <a:pt x="1146" y="1640"/>
                    <a:pt x="1139" y="1517"/>
                  </a:cubicBezTo>
                  <a:cubicBezTo>
                    <a:pt x="1132" y="1388"/>
                    <a:pt x="1125" y="1265"/>
                    <a:pt x="1159" y="1161"/>
                  </a:cubicBezTo>
                  <a:cubicBezTo>
                    <a:pt x="1179" y="1109"/>
                    <a:pt x="1203" y="1058"/>
                    <a:pt x="1229" y="1010"/>
                  </a:cubicBezTo>
                  <a:cubicBezTo>
                    <a:pt x="1280" y="916"/>
                    <a:pt x="1336" y="808"/>
                    <a:pt x="1349" y="677"/>
                  </a:cubicBezTo>
                  <a:cubicBezTo>
                    <a:pt x="1380" y="352"/>
                    <a:pt x="1121" y="101"/>
                    <a:pt x="859" y="31"/>
                  </a:cubicBezTo>
                  <a:cubicBezTo>
                    <a:pt x="782" y="10"/>
                    <a:pt x="704" y="1"/>
                    <a:pt x="6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1681300" y="2713725"/>
              <a:ext cx="10100" cy="11050"/>
            </a:xfrm>
            <a:custGeom>
              <a:avLst/>
              <a:gdLst/>
              <a:ahLst/>
              <a:cxnLst/>
              <a:rect l="l" t="t" r="r" b="b"/>
              <a:pathLst>
                <a:path w="404" h="442" extrusionOk="0">
                  <a:moveTo>
                    <a:pt x="217" y="1"/>
                  </a:moveTo>
                  <a:cubicBezTo>
                    <a:pt x="140" y="1"/>
                    <a:pt x="71" y="51"/>
                    <a:pt x="50" y="128"/>
                  </a:cubicBezTo>
                  <a:lnTo>
                    <a:pt x="26" y="224"/>
                  </a:lnTo>
                  <a:cubicBezTo>
                    <a:pt x="1" y="318"/>
                    <a:pt x="57" y="414"/>
                    <a:pt x="152" y="436"/>
                  </a:cubicBezTo>
                  <a:cubicBezTo>
                    <a:pt x="166" y="440"/>
                    <a:pt x="180" y="441"/>
                    <a:pt x="193" y="441"/>
                  </a:cubicBezTo>
                  <a:cubicBezTo>
                    <a:pt x="273" y="441"/>
                    <a:pt x="344" y="386"/>
                    <a:pt x="361" y="305"/>
                  </a:cubicBezTo>
                  <a:lnTo>
                    <a:pt x="384" y="208"/>
                  </a:lnTo>
                  <a:cubicBezTo>
                    <a:pt x="404" y="118"/>
                    <a:pt x="347" y="28"/>
                    <a:pt x="257" y="5"/>
                  </a:cubicBezTo>
                  <a:cubicBezTo>
                    <a:pt x="244" y="2"/>
                    <a:pt x="23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1709750" y="2682200"/>
              <a:ext cx="20750" cy="49500"/>
            </a:xfrm>
            <a:custGeom>
              <a:avLst/>
              <a:gdLst/>
              <a:ahLst/>
              <a:cxnLst/>
              <a:rect l="l" t="t" r="r" b="b"/>
              <a:pathLst>
                <a:path w="830" h="1980" extrusionOk="0">
                  <a:moveTo>
                    <a:pt x="644" y="1"/>
                  </a:moveTo>
                  <a:cubicBezTo>
                    <a:pt x="559" y="1"/>
                    <a:pt x="485" y="64"/>
                    <a:pt x="473" y="152"/>
                  </a:cubicBezTo>
                  <a:cubicBezTo>
                    <a:pt x="392" y="698"/>
                    <a:pt x="245" y="1231"/>
                    <a:pt x="37" y="1742"/>
                  </a:cubicBezTo>
                  <a:cubicBezTo>
                    <a:pt x="0" y="1831"/>
                    <a:pt x="42" y="1931"/>
                    <a:pt x="131" y="1967"/>
                  </a:cubicBezTo>
                  <a:cubicBezTo>
                    <a:pt x="138" y="1970"/>
                    <a:pt x="147" y="1973"/>
                    <a:pt x="155" y="1974"/>
                  </a:cubicBezTo>
                  <a:cubicBezTo>
                    <a:pt x="169" y="1978"/>
                    <a:pt x="183" y="1980"/>
                    <a:pt x="197" y="1980"/>
                  </a:cubicBezTo>
                  <a:cubicBezTo>
                    <a:pt x="265" y="1980"/>
                    <a:pt x="328" y="1938"/>
                    <a:pt x="355" y="1873"/>
                  </a:cubicBezTo>
                  <a:cubicBezTo>
                    <a:pt x="573" y="1335"/>
                    <a:pt x="728" y="775"/>
                    <a:pt x="814" y="202"/>
                  </a:cubicBezTo>
                  <a:cubicBezTo>
                    <a:pt x="829" y="107"/>
                    <a:pt x="765" y="18"/>
                    <a:pt x="669" y="2"/>
                  </a:cubicBezTo>
                  <a:cubicBezTo>
                    <a:pt x="660" y="1"/>
                    <a:pt x="652" y="1"/>
                    <a:pt x="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1726075" y="2669000"/>
              <a:ext cx="41025" cy="63075"/>
            </a:xfrm>
            <a:custGeom>
              <a:avLst/>
              <a:gdLst/>
              <a:ahLst/>
              <a:cxnLst/>
              <a:rect l="l" t="t" r="r" b="b"/>
              <a:pathLst>
                <a:path w="1641" h="2523" extrusionOk="0">
                  <a:moveTo>
                    <a:pt x="783" y="1"/>
                  </a:moveTo>
                  <a:cubicBezTo>
                    <a:pt x="575" y="1"/>
                    <a:pt x="367" y="27"/>
                    <a:pt x="165" y="81"/>
                  </a:cubicBezTo>
                  <a:cubicBezTo>
                    <a:pt x="74" y="105"/>
                    <a:pt x="19" y="198"/>
                    <a:pt x="41" y="290"/>
                  </a:cubicBezTo>
                  <a:cubicBezTo>
                    <a:pt x="61" y="368"/>
                    <a:pt x="131" y="419"/>
                    <a:pt x="208" y="419"/>
                  </a:cubicBezTo>
                  <a:cubicBezTo>
                    <a:pt x="223" y="419"/>
                    <a:pt x="238" y="417"/>
                    <a:pt x="252" y="414"/>
                  </a:cubicBezTo>
                  <a:cubicBezTo>
                    <a:pt x="424" y="368"/>
                    <a:pt x="601" y="345"/>
                    <a:pt x="779" y="345"/>
                  </a:cubicBezTo>
                  <a:cubicBezTo>
                    <a:pt x="829" y="345"/>
                    <a:pt x="880" y="346"/>
                    <a:pt x="931" y="350"/>
                  </a:cubicBezTo>
                  <a:cubicBezTo>
                    <a:pt x="984" y="354"/>
                    <a:pt x="1007" y="362"/>
                    <a:pt x="1013" y="362"/>
                  </a:cubicBezTo>
                  <a:cubicBezTo>
                    <a:pt x="1014" y="362"/>
                    <a:pt x="1015" y="362"/>
                    <a:pt x="1015" y="361"/>
                  </a:cubicBezTo>
                  <a:lnTo>
                    <a:pt x="1015" y="361"/>
                  </a:lnTo>
                  <a:cubicBezTo>
                    <a:pt x="1017" y="376"/>
                    <a:pt x="1015" y="391"/>
                    <a:pt x="1012" y="405"/>
                  </a:cubicBezTo>
                  <a:cubicBezTo>
                    <a:pt x="972" y="612"/>
                    <a:pt x="775" y="767"/>
                    <a:pt x="563" y="932"/>
                  </a:cubicBezTo>
                  <a:cubicBezTo>
                    <a:pt x="303" y="1136"/>
                    <a:pt x="7" y="1366"/>
                    <a:pt x="3" y="1748"/>
                  </a:cubicBezTo>
                  <a:cubicBezTo>
                    <a:pt x="0" y="2124"/>
                    <a:pt x="311" y="2402"/>
                    <a:pt x="622" y="2484"/>
                  </a:cubicBezTo>
                  <a:lnTo>
                    <a:pt x="642" y="2490"/>
                  </a:lnTo>
                  <a:cubicBezTo>
                    <a:pt x="740" y="2513"/>
                    <a:pt x="837" y="2522"/>
                    <a:pt x="934" y="2522"/>
                  </a:cubicBezTo>
                  <a:cubicBezTo>
                    <a:pt x="1128" y="2522"/>
                    <a:pt x="1317" y="2485"/>
                    <a:pt x="1492" y="2449"/>
                  </a:cubicBezTo>
                  <a:cubicBezTo>
                    <a:pt x="1582" y="2428"/>
                    <a:pt x="1640" y="2339"/>
                    <a:pt x="1622" y="2248"/>
                  </a:cubicBezTo>
                  <a:cubicBezTo>
                    <a:pt x="1606" y="2166"/>
                    <a:pt x="1534" y="2110"/>
                    <a:pt x="1454" y="2110"/>
                  </a:cubicBezTo>
                  <a:cubicBezTo>
                    <a:pt x="1444" y="2110"/>
                    <a:pt x="1435" y="2111"/>
                    <a:pt x="1425" y="2112"/>
                  </a:cubicBezTo>
                  <a:cubicBezTo>
                    <a:pt x="1267" y="2143"/>
                    <a:pt x="1099" y="2183"/>
                    <a:pt x="935" y="2183"/>
                  </a:cubicBezTo>
                  <a:cubicBezTo>
                    <a:pt x="859" y="2183"/>
                    <a:pt x="783" y="2174"/>
                    <a:pt x="710" y="2152"/>
                  </a:cubicBezTo>
                  <a:cubicBezTo>
                    <a:pt x="532" y="2105"/>
                    <a:pt x="345" y="1949"/>
                    <a:pt x="348" y="1751"/>
                  </a:cubicBezTo>
                  <a:cubicBezTo>
                    <a:pt x="349" y="1535"/>
                    <a:pt x="546" y="1381"/>
                    <a:pt x="776" y="1202"/>
                  </a:cubicBezTo>
                  <a:cubicBezTo>
                    <a:pt x="1015" y="1015"/>
                    <a:pt x="1287" y="803"/>
                    <a:pt x="1350" y="468"/>
                  </a:cubicBezTo>
                  <a:cubicBezTo>
                    <a:pt x="1370" y="366"/>
                    <a:pt x="1359" y="276"/>
                    <a:pt x="1319" y="201"/>
                  </a:cubicBezTo>
                  <a:cubicBezTo>
                    <a:pt x="1226" y="25"/>
                    <a:pt x="1022" y="11"/>
                    <a:pt x="955" y="7"/>
                  </a:cubicBezTo>
                  <a:cubicBezTo>
                    <a:pt x="897" y="3"/>
                    <a:pt x="840" y="1"/>
                    <a:pt x="7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1629375" y="2749875"/>
              <a:ext cx="130400" cy="13550"/>
            </a:xfrm>
            <a:custGeom>
              <a:avLst/>
              <a:gdLst/>
              <a:ahLst/>
              <a:cxnLst/>
              <a:rect l="l" t="t" r="r" b="b"/>
              <a:pathLst>
                <a:path w="5216" h="542" extrusionOk="0">
                  <a:moveTo>
                    <a:pt x="187" y="1"/>
                  </a:moveTo>
                  <a:cubicBezTo>
                    <a:pt x="104" y="1"/>
                    <a:pt x="33" y="59"/>
                    <a:pt x="17" y="141"/>
                  </a:cubicBezTo>
                  <a:cubicBezTo>
                    <a:pt x="0" y="230"/>
                    <a:pt x="57" y="317"/>
                    <a:pt x="145" y="340"/>
                  </a:cubicBezTo>
                  <a:cubicBezTo>
                    <a:pt x="151" y="341"/>
                    <a:pt x="157" y="343"/>
                    <a:pt x="164" y="344"/>
                  </a:cubicBezTo>
                  <a:cubicBezTo>
                    <a:pt x="1171" y="475"/>
                    <a:pt x="2185" y="541"/>
                    <a:pt x="3200" y="541"/>
                  </a:cubicBezTo>
                  <a:cubicBezTo>
                    <a:pt x="3817" y="541"/>
                    <a:pt x="4435" y="517"/>
                    <a:pt x="5051" y="468"/>
                  </a:cubicBezTo>
                  <a:cubicBezTo>
                    <a:pt x="5145" y="460"/>
                    <a:pt x="5215" y="377"/>
                    <a:pt x="5208" y="282"/>
                  </a:cubicBezTo>
                  <a:cubicBezTo>
                    <a:pt x="5200" y="192"/>
                    <a:pt x="5124" y="124"/>
                    <a:pt x="5036" y="124"/>
                  </a:cubicBezTo>
                  <a:cubicBezTo>
                    <a:pt x="5031" y="124"/>
                    <a:pt x="5027" y="124"/>
                    <a:pt x="5023" y="125"/>
                  </a:cubicBezTo>
                  <a:lnTo>
                    <a:pt x="5023" y="126"/>
                  </a:lnTo>
                  <a:cubicBezTo>
                    <a:pt x="4417" y="174"/>
                    <a:pt x="3810" y="198"/>
                    <a:pt x="3203" y="198"/>
                  </a:cubicBezTo>
                  <a:cubicBezTo>
                    <a:pt x="2202" y="198"/>
                    <a:pt x="1202" y="133"/>
                    <a:pt x="209" y="2"/>
                  </a:cubicBezTo>
                  <a:cubicBezTo>
                    <a:pt x="201" y="1"/>
                    <a:pt x="19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1658125" y="2776275"/>
              <a:ext cx="79800" cy="60200"/>
            </a:xfrm>
            <a:custGeom>
              <a:avLst/>
              <a:gdLst/>
              <a:ahLst/>
              <a:cxnLst/>
              <a:rect l="l" t="t" r="r" b="b"/>
              <a:pathLst>
                <a:path w="3192" h="2408" extrusionOk="0">
                  <a:moveTo>
                    <a:pt x="1006" y="0"/>
                  </a:moveTo>
                  <a:cubicBezTo>
                    <a:pt x="692" y="0"/>
                    <a:pt x="377" y="83"/>
                    <a:pt x="103" y="248"/>
                  </a:cubicBezTo>
                  <a:cubicBezTo>
                    <a:pt x="24" y="297"/>
                    <a:pt x="0" y="402"/>
                    <a:pt x="48" y="482"/>
                  </a:cubicBezTo>
                  <a:cubicBezTo>
                    <a:pt x="80" y="535"/>
                    <a:pt x="137" y="565"/>
                    <a:pt x="196" y="565"/>
                  </a:cubicBezTo>
                  <a:cubicBezTo>
                    <a:pt x="225" y="565"/>
                    <a:pt x="254" y="558"/>
                    <a:pt x="280" y="542"/>
                  </a:cubicBezTo>
                  <a:cubicBezTo>
                    <a:pt x="501" y="411"/>
                    <a:pt x="751" y="344"/>
                    <a:pt x="1003" y="344"/>
                  </a:cubicBezTo>
                  <a:cubicBezTo>
                    <a:pt x="1176" y="344"/>
                    <a:pt x="1350" y="375"/>
                    <a:pt x="1516" y="440"/>
                  </a:cubicBezTo>
                  <a:cubicBezTo>
                    <a:pt x="1171" y="987"/>
                    <a:pt x="748" y="1478"/>
                    <a:pt x="258" y="1901"/>
                  </a:cubicBezTo>
                  <a:cubicBezTo>
                    <a:pt x="155" y="1991"/>
                    <a:pt x="190" y="2158"/>
                    <a:pt x="323" y="2196"/>
                  </a:cubicBezTo>
                  <a:cubicBezTo>
                    <a:pt x="397" y="2219"/>
                    <a:pt x="475" y="2238"/>
                    <a:pt x="551" y="2257"/>
                  </a:cubicBezTo>
                  <a:cubicBezTo>
                    <a:pt x="965" y="2357"/>
                    <a:pt x="1389" y="2408"/>
                    <a:pt x="1813" y="2408"/>
                  </a:cubicBezTo>
                  <a:cubicBezTo>
                    <a:pt x="2225" y="2408"/>
                    <a:pt x="2638" y="2360"/>
                    <a:pt x="3042" y="2265"/>
                  </a:cubicBezTo>
                  <a:cubicBezTo>
                    <a:pt x="3134" y="2244"/>
                    <a:pt x="3191" y="2151"/>
                    <a:pt x="3170" y="2058"/>
                  </a:cubicBezTo>
                  <a:cubicBezTo>
                    <a:pt x="3151" y="1979"/>
                    <a:pt x="3081" y="1925"/>
                    <a:pt x="3004" y="1925"/>
                  </a:cubicBezTo>
                  <a:cubicBezTo>
                    <a:pt x="2990" y="1925"/>
                    <a:pt x="2977" y="1927"/>
                    <a:pt x="2963" y="1930"/>
                  </a:cubicBezTo>
                  <a:cubicBezTo>
                    <a:pt x="2585" y="2019"/>
                    <a:pt x="2199" y="2063"/>
                    <a:pt x="1813" y="2063"/>
                  </a:cubicBezTo>
                  <a:cubicBezTo>
                    <a:pt x="1448" y="2063"/>
                    <a:pt x="1083" y="2024"/>
                    <a:pt x="724" y="1944"/>
                  </a:cubicBezTo>
                  <a:cubicBezTo>
                    <a:pt x="1186" y="1505"/>
                    <a:pt x="1585" y="1004"/>
                    <a:pt x="1910" y="455"/>
                  </a:cubicBezTo>
                  <a:cubicBezTo>
                    <a:pt x="1933" y="414"/>
                    <a:pt x="1940" y="368"/>
                    <a:pt x="1929" y="323"/>
                  </a:cubicBezTo>
                  <a:cubicBezTo>
                    <a:pt x="1916" y="278"/>
                    <a:pt x="1886" y="240"/>
                    <a:pt x="1847" y="217"/>
                  </a:cubicBezTo>
                  <a:cubicBezTo>
                    <a:pt x="1591" y="72"/>
                    <a:pt x="1299" y="0"/>
                    <a:pt x="1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1526650" y="2779825"/>
              <a:ext cx="120650" cy="104400"/>
            </a:xfrm>
            <a:custGeom>
              <a:avLst/>
              <a:gdLst/>
              <a:ahLst/>
              <a:cxnLst/>
              <a:rect l="l" t="t" r="r" b="b"/>
              <a:pathLst>
                <a:path w="4826" h="4176" extrusionOk="0">
                  <a:moveTo>
                    <a:pt x="4630" y="0"/>
                  </a:moveTo>
                  <a:cubicBezTo>
                    <a:pt x="4573" y="0"/>
                    <a:pt x="4517" y="29"/>
                    <a:pt x="4485" y="81"/>
                  </a:cubicBezTo>
                  <a:cubicBezTo>
                    <a:pt x="3597" y="1528"/>
                    <a:pt x="2073" y="2568"/>
                    <a:pt x="455" y="2865"/>
                  </a:cubicBezTo>
                  <a:cubicBezTo>
                    <a:pt x="467" y="2509"/>
                    <a:pt x="665" y="2150"/>
                    <a:pt x="973" y="1984"/>
                  </a:cubicBezTo>
                  <a:cubicBezTo>
                    <a:pt x="1058" y="1940"/>
                    <a:pt x="1089" y="1835"/>
                    <a:pt x="1044" y="1750"/>
                  </a:cubicBezTo>
                  <a:cubicBezTo>
                    <a:pt x="1013" y="1692"/>
                    <a:pt x="954" y="1660"/>
                    <a:pt x="893" y="1660"/>
                  </a:cubicBezTo>
                  <a:cubicBezTo>
                    <a:pt x="865" y="1660"/>
                    <a:pt x="836" y="1667"/>
                    <a:pt x="810" y="1681"/>
                  </a:cubicBezTo>
                  <a:cubicBezTo>
                    <a:pt x="367" y="1920"/>
                    <a:pt x="94" y="2431"/>
                    <a:pt x="111" y="2938"/>
                  </a:cubicBezTo>
                  <a:cubicBezTo>
                    <a:pt x="42" y="2968"/>
                    <a:pt x="1" y="3039"/>
                    <a:pt x="9" y="3114"/>
                  </a:cubicBezTo>
                  <a:cubicBezTo>
                    <a:pt x="19" y="3184"/>
                    <a:pt x="70" y="3242"/>
                    <a:pt x="140" y="3259"/>
                  </a:cubicBezTo>
                  <a:cubicBezTo>
                    <a:pt x="149" y="3260"/>
                    <a:pt x="157" y="3260"/>
                    <a:pt x="165" y="3260"/>
                  </a:cubicBezTo>
                  <a:cubicBezTo>
                    <a:pt x="298" y="3700"/>
                    <a:pt x="659" y="4039"/>
                    <a:pt x="1089" y="4143"/>
                  </a:cubicBezTo>
                  <a:cubicBezTo>
                    <a:pt x="1181" y="4164"/>
                    <a:pt x="1276" y="4176"/>
                    <a:pt x="1371" y="4176"/>
                  </a:cubicBezTo>
                  <a:cubicBezTo>
                    <a:pt x="1381" y="4176"/>
                    <a:pt x="1392" y="4176"/>
                    <a:pt x="1403" y="4175"/>
                  </a:cubicBezTo>
                  <a:cubicBezTo>
                    <a:pt x="1497" y="4173"/>
                    <a:pt x="1572" y="4094"/>
                    <a:pt x="1569" y="3998"/>
                  </a:cubicBezTo>
                  <a:cubicBezTo>
                    <a:pt x="1566" y="3905"/>
                    <a:pt x="1489" y="3832"/>
                    <a:pt x="1397" y="3832"/>
                  </a:cubicBezTo>
                  <a:cubicBezTo>
                    <a:pt x="1395" y="3832"/>
                    <a:pt x="1393" y="3832"/>
                    <a:pt x="1391" y="3832"/>
                  </a:cubicBezTo>
                  <a:cubicBezTo>
                    <a:pt x="1385" y="3832"/>
                    <a:pt x="1378" y="3832"/>
                    <a:pt x="1371" y="3832"/>
                  </a:cubicBezTo>
                  <a:cubicBezTo>
                    <a:pt x="996" y="3832"/>
                    <a:pt x="640" y="3568"/>
                    <a:pt x="509" y="3206"/>
                  </a:cubicBezTo>
                  <a:cubicBezTo>
                    <a:pt x="2244" y="2893"/>
                    <a:pt x="3824" y="1815"/>
                    <a:pt x="4778" y="260"/>
                  </a:cubicBezTo>
                  <a:cubicBezTo>
                    <a:pt x="4826" y="179"/>
                    <a:pt x="4801" y="75"/>
                    <a:pt x="4720" y="26"/>
                  </a:cubicBezTo>
                  <a:cubicBezTo>
                    <a:pt x="4692" y="9"/>
                    <a:pt x="4661" y="0"/>
                    <a:pt x="4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1483575" y="2894325"/>
              <a:ext cx="58875" cy="95600"/>
            </a:xfrm>
            <a:custGeom>
              <a:avLst/>
              <a:gdLst/>
              <a:ahLst/>
              <a:cxnLst/>
              <a:rect l="l" t="t" r="r" b="b"/>
              <a:pathLst>
                <a:path w="2355" h="3824" extrusionOk="0">
                  <a:moveTo>
                    <a:pt x="2164" y="1"/>
                  </a:moveTo>
                  <a:cubicBezTo>
                    <a:pt x="2085" y="1"/>
                    <a:pt x="2015" y="54"/>
                    <a:pt x="1998" y="134"/>
                  </a:cubicBezTo>
                  <a:cubicBezTo>
                    <a:pt x="1762" y="1211"/>
                    <a:pt x="1393" y="2254"/>
                    <a:pt x="902" y="3241"/>
                  </a:cubicBezTo>
                  <a:cubicBezTo>
                    <a:pt x="623" y="2510"/>
                    <a:pt x="439" y="1749"/>
                    <a:pt x="354" y="973"/>
                  </a:cubicBezTo>
                  <a:cubicBezTo>
                    <a:pt x="344" y="885"/>
                    <a:pt x="270" y="820"/>
                    <a:pt x="185" y="820"/>
                  </a:cubicBezTo>
                  <a:cubicBezTo>
                    <a:pt x="178" y="820"/>
                    <a:pt x="171" y="820"/>
                    <a:pt x="164" y="821"/>
                  </a:cubicBezTo>
                  <a:cubicBezTo>
                    <a:pt x="70" y="831"/>
                    <a:pt x="1" y="916"/>
                    <a:pt x="12" y="1010"/>
                  </a:cubicBezTo>
                  <a:cubicBezTo>
                    <a:pt x="115" y="1943"/>
                    <a:pt x="354" y="2857"/>
                    <a:pt x="724" y="3719"/>
                  </a:cubicBezTo>
                  <a:cubicBezTo>
                    <a:pt x="746" y="3770"/>
                    <a:pt x="789" y="3807"/>
                    <a:pt x="841" y="3819"/>
                  </a:cubicBezTo>
                  <a:cubicBezTo>
                    <a:pt x="852" y="3822"/>
                    <a:pt x="864" y="3824"/>
                    <a:pt x="875" y="3824"/>
                  </a:cubicBezTo>
                  <a:cubicBezTo>
                    <a:pt x="877" y="3824"/>
                    <a:pt x="880" y="3824"/>
                    <a:pt x="882" y="3824"/>
                  </a:cubicBezTo>
                  <a:cubicBezTo>
                    <a:pt x="946" y="3824"/>
                    <a:pt x="1004" y="3789"/>
                    <a:pt x="1034" y="3734"/>
                  </a:cubicBezTo>
                  <a:cubicBezTo>
                    <a:pt x="1627" y="2624"/>
                    <a:pt x="2064" y="1438"/>
                    <a:pt x="2333" y="209"/>
                  </a:cubicBezTo>
                  <a:cubicBezTo>
                    <a:pt x="2354" y="116"/>
                    <a:pt x="2292" y="32"/>
                    <a:pt x="2202" y="5"/>
                  </a:cubicBezTo>
                  <a:cubicBezTo>
                    <a:pt x="2189" y="2"/>
                    <a:pt x="2176" y="1"/>
                    <a:pt x="2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1535600" y="2941350"/>
              <a:ext cx="28475" cy="80725"/>
            </a:xfrm>
            <a:custGeom>
              <a:avLst/>
              <a:gdLst/>
              <a:ahLst/>
              <a:cxnLst/>
              <a:rect l="l" t="t" r="r" b="b"/>
              <a:pathLst>
                <a:path w="1139" h="3229" extrusionOk="0">
                  <a:moveTo>
                    <a:pt x="940" y="1"/>
                  </a:moveTo>
                  <a:cubicBezTo>
                    <a:pt x="906" y="1"/>
                    <a:pt x="872" y="11"/>
                    <a:pt x="842" y="31"/>
                  </a:cubicBezTo>
                  <a:cubicBezTo>
                    <a:pt x="338" y="383"/>
                    <a:pt x="19" y="991"/>
                    <a:pt x="10" y="1615"/>
                  </a:cubicBezTo>
                  <a:cubicBezTo>
                    <a:pt x="0" y="2240"/>
                    <a:pt x="303" y="2848"/>
                    <a:pt x="798" y="3197"/>
                  </a:cubicBezTo>
                  <a:cubicBezTo>
                    <a:pt x="817" y="3209"/>
                    <a:pt x="836" y="3218"/>
                    <a:pt x="857" y="3223"/>
                  </a:cubicBezTo>
                  <a:cubicBezTo>
                    <a:pt x="873" y="3227"/>
                    <a:pt x="888" y="3229"/>
                    <a:pt x="902" y="3229"/>
                  </a:cubicBezTo>
                  <a:cubicBezTo>
                    <a:pt x="1058" y="3229"/>
                    <a:pt x="1139" y="3016"/>
                    <a:pt x="997" y="2915"/>
                  </a:cubicBezTo>
                  <a:cubicBezTo>
                    <a:pt x="598" y="2635"/>
                    <a:pt x="347" y="2127"/>
                    <a:pt x="354" y="1620"/>
                  </a:cubicBezTo>
                  <a:cubicBezTo>
                    <a:pt x="362" y="1114"/>
                    <a:pt x="631" y="600"/>
                    <a:pt x="1040" y="313"/>
                  </a:cubicBezTo>
                  <a:cubicBezTo>
                    <a:pt x="1118" y="258"/>
                    <a:pt x="1136" y="152"/>
                    <a:pt x="1081" y="73"/>
                  </a:cubicBezTo>
                  <a:cubicBezTo>
                    <a:pt x="1048" y="26"/>
                    <a:pt x="995" y="1"/>
                    <a:pt x="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1568400" y="2956850"/>
              <a:ext cx="30900" cy="56725"/>
            </a:xfrm>
            <a:custGeom>
              <a:avLst/>
              <a:gdLst/>
              <a:ahLst/>
              <a:cxnLst/>
              <a:rect l="l" t="t" r="r" b="b"/>
              <a:pathLst>
                <a:path w="1236" h="2269" extrusionOk="0">
                  <a:moveTo>
                    <a:pt x="1040" y="0"/>
                  </a:moveTo>
                  <a:cubicBezTo>
                    <a:pt x="986" y="0"/>
                    <a:pt x="933" y="25"/>
                    <a:pt x="900" y="73"/>
                  </a:cubicBezTo>
                  <a:cubicBezTo>
                    <a:pt x="750" y="287"/>
                    <a:pt x="618" y="509"/>
                    <a:pt x="503" y="741"/>
                  </a:cubicBezTo>
                  <a:lnTo>
                    <a:pt x="321" y="553"/>
                  </a:lnTo>
                  <a:cubicBezTo>
                    <a:pt x="288" y="518"/>
                    <a:pt x="243" y="500"/>
                    <a:pt x="198" y="500"/>
                  </a:cubicBezTo>
                  <a:cubicBezTo>
                    <a:pt x="155" y="500"/>
                    <a:pt x="112" y="516"/>
                    <a:pt x="79" y="548"/>
                  </a:cubicBezTo>
                  <a:cubicBezTo>
                    <a:pt x="10" y="615"/>
                    <a:pt x="9" y="723"/>
                    <a:pt x="73" y="792"/>
                  </a:cubicBezTo>
                  <a:lnTo>
                    <a:pt x="342" y="1072"/>
                  </a:lnTo>
                  <a:cubicBezTo>
                    <a:pt x="204" y="1390"/>
                    <a:pt x="97" y="1720"/>
                    <a:pt x="21" y="2059"/>
                  </a:cubicBezTo>
                  <a:cubicBezTo>
                    <a:pt x="0" y="2150"/>
                    <a:pt x="56" y="2242"/>
                    <a:pt x="149" y="2264"/>
                  </a:cubicBezTo>
                  <a:lnTo>
                    <a:pt x="152" y="2264"/>
                  </a:lnTo>
                  <a:cubicBezTo>
                    <a:pt x="164" y="2267"/>
                    <a:pt x="177" y="2268"/>
                    <a:pt x="189" y="2268"/>
                  </a:cubicBezTo>
                  <a:cubicBezTo>
                    <a:pt x="268" y="2268"/>
                    <a:pt x="339" y="2214"/>
                    <a:pt x="358" y="2133"/>
                  </a:cubicBezTo>
                  <a:cubicBezTo>
                    <a:pt x="418" y="1865"/>
                    <a:pt x="503" y="1601"/>
                    <a:pt x="605" y="1345"/>
                  </a:cubicBezTo>
                  <a:lnTo>
                    <a:pt x="850" y="1600"/>
                  </a:lnTo>
                  <a:cubicBezTo>
                    <a:pt x="884" y="1635"/>
                    <a:pt x="929" y="1653"/>
                    <a:pt x="974" y="1653"/>
                  </a:cubicBezTo>
                  <a:cubicBezTo>
                    <a:pt x="1017" y="1653"/>
                    <a:pt x="1060" y="1637"/>
                    <a:pt x="1094" y="1606"/>
                  </a:cubicBezTo>
                  <a:cubicBezTo>
                    <a:pt x="1163" y="1539"/>
                    <a:pt x="1164" y="1431"/>
                    <a:pt x="1099" y="1362"/>
                  </a:cubicBezTo>
                  <a:lnTo>
                    <a:pt x="756" y="1005"/>
                  </a:lnTo>
                  <a:cubicBezTo>
                    <a:pt x="877" y="748"/>
                    <a:pt x="1019" y="503"/>
                    <a:pt x="1181" y="273"/>
                  </a:cubicBezTo>
                  <a:cubicBezTo>
                    <a:pt x="1236" y="194"/>
                    <a:pt x="1216" y="87"/>
                    <a:pt x="1139" y="32"/>
                  </a:cubicBezTo>
                  <a:cubicBezTo>
                    <a:pt x="1109" y="11"/>
                    <a:pt x="1074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1595250" y="2935825"/>
              <a:ext cx="42175" cy="81250"/>
            </a:xfrm>
            <a:custGeom>
              <a:avLst/>
              <a:gdLst/>
              <a:ahLst/>
              <a:cxnLst/>
              <a:rect l="l" t="t" r="r" b="b"/>
              <a:pathLst>
                <a:path w="1687" h="3250" extrusionOk="0">
                  <a:moveTo>
                    <a:pt x="967" y="0"/>
                  </a:moveTo>
                  <a:cubicBezTo>
                    <a:pt x="939" y="0"/>
                    <a:pt x="910" y="7"/>
                    <a:pt x="884" y="21"/>
                  </a:cubicBezTo>
                  <a:cubicBezTo>
                    <a:pt x="801" y="68"/>
                    <a:pt x="771" y="172"/>
                    <a:pt x="818" y="255"/>
                  </a:cubicBezTo>
                  <a:cubicBezTo>
                    <a:pt x="1302" y="1135"/>
                    <a:pt x="964" y="2410"/>
                    <a:pt x="107" y="2929"/>
                  </a:cubicBezTo>
                  <a:cubicBezTo>
                    <a:pt x="25" y="2979"/>
                    <a:pt x="0" y="3086"/>
                    <a:pt x="49" y="3166"/>
                  </a:cubicBezTo>
                  <a:cubicBezTo>
                    <a:pt x="82" y="3219"/>
                    <a:pt x="138" y="3249"/>
                    <a:pt x="196" y="3249"/>
                  </a:cubicBezTo>
                  <a:cubicBezTo>
                    <a:pt x="227" y="3249"/>
                    <a:pt x="258" y="3241"/>
                    <a:pt x="286" y="3224"/>
                  </a:cubicBezTo>
                  <a:cubicBezTo>
                    <a:pt x="1289" y="2614"/>
                    <a:pt x="1686" y="1121"/>
                    <a:pt x="1118" y="89"/>
                  </a:cubicBezTo>
                  <a:cubicBezTo>
                    <a:pt x="1087" y="32"/>
                    <a:pt x="1028" y="0"/>
                    <a:pt x="9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1641375" y="2920725"/>
              <a:ext cx="51225" cy="16425"/>
            </a:xfrm>
            <a:custGeom>
              <a:avLst/>
              <a:gdLst/>
              <a:ahLst/>
              <a:cxnLst/>
              <a:rect l="l" t="t" r="r" b="b"/>
              <a:pathLst>
                <a:path w="2049" h="657" extrusionOk="0">
                  <a:moveTo>
                    <a:pt x="1860" y="0"/>
                  </a:moveTo>
                  <a:cubicBezTo>
                    <a:pt x="1850" y="0"/>
                    <a:pt x="1839" y="1"/>
                    <a:pt x="1829" y="3"/>
                  </a:cubicBezTo>
                  <a:lnTo>
                    <a:pt x="189" y="316"/>
                  </a:lnTo>
                  <a:cubicBezTo>
                    <a:pt x="6" y="351"/>
                    <a:pt x="0" y="608"/>
                    <a:pt x="181" y="652"/>
                  </a:cubicBezTo>
                  <a:cubicBezTo>
                    <a:pt x="193" y="655"/>
                    <a:pt x="205" y="656"/>
                    <a:pt x="219" y="656"/>
                  </a:cubicBezTo>
                  <a:cubicBezTo>
                    <a:pt x="230" y="656"/>
                    <a:pt x="241" y="655"/>
                    <a:pt x="252" y="653"/>
                  </a:cubicBezTo>
                  <a:lnTo>
                    <a:pt x="1894" y="342"/>
                  </a:lnTo>
                  <a:cubicBezTo>
                    <a:pt x="1986" y="324"/>
                    <a:pt x="2048" y="234"/>
                    <a:pt x="2030" y="141"/>
                  </a:cubicBezTo>
                  <a:cubicBezTo>
                    <a:pt x="2014" y="57"/>
                    <a:pt x="1942" y="0"/>
                    <a:pt x="18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1646225" y="2949900"/>
              <a:ext cx="41575" cy="11500"/>
            </a:xfrm>
            <a:custGeom>
              <a:avLst/>
              <a:gdLst/>
              <a:ahLst/>
              <a:cxnLst/>
              <a:rect l="l" t="t" r="r" b="b"/>
              <a:pathLst>
                <a:path w="1663" h="460" extrusionOk="0">
                  <a:moveTo>
                    <a:pt x="1475" y="1"/>
                  </a:moveTo>
                  <a:cubicBezTo>
                    <a:pt x="1463" y="1"/>
                    <a:pt x="1451" y="2"/>
                    <a:pt x="1439" y="4"/>
                  </a:cubicBezTo>
                  <a:cubicBezTo>
                    <a:pt x="1117" y="78"/>
                    <a:pt x="787" y="115"/>
                    <a:pt x="458" y="115"/>
                  </a:cubicBezTo>
                  <a:cubicBezTo>
                    <a:pt x="370" y="115"/>
                    <a:pt x="282" y="113"/>
                    <a:pt x="195" y="107"/>
                  </a:cubicBezTo>
                  <a:cubicBezTo>
                    <a:pt x="191" y="107"/>
                    <a:pt x="187" y="107"/>
                    <a:pt x="184" y="107"/>
                  </a:cubicBezTo>
                  <a:cubicBezTo>
                    <a:pt x="98" y="107"/>
                    <a:pt x="27" y="169"/>
                    <a:pt x="13" y="252"/>
                  </a:cubicBezTo>
                  <a:cubicBezTo>
                    <a:pt x="1" y="341"/>
                    <a:pt x="57" y="424"/>
                    <a:pt x="143" y="445"/>
                  </a:cubicBezTo>
                  <a:cubicBezTo>
                    <a:pt x="153" y="448"/>
                    <a:pt x="162" y="449"/>
                    <a:pt x="174" y="451"/>
                  </a:cubicBezTo>
                  <a:cubicBezTo>
                    <a:pt x="269" y="456"/>
                    <a:pt x="364" y="459"/>
                    <a:pt x="458" y="459"/>
                  </a:cubicBezTo>
                  <a:cubicBezTo>
                    <a:pt x="814" y="459"/>
                    <a:pt x="1168" y="419"/>
                    <a:pt x="1515" y="339"/>
                  </a:cubicBezTo>
                  <a:cubicBezTo>
                    <a:pt x="1607" y="317"/>
                    <a:pt x="1663" y="225"/>
                    <a:pt x="1642" y="134"/>
                  </a:cubicBezTo>
                  <a:cubicBezTo>
                    <a:pt x="1623" y="55"/>
                    <a:pt x="1553" y="1"/>
                    <a:pt x="14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1694025" y="2857175"/>
              <a:ext cx="116700" cy="137800"/>
            </a:xfrm>
            <a:custGeom>
              <a:avLst/>
              <a:gdLst/>
              <a:ahLst/>
              <a:cxnLst/>
              <a:rect l="l" t="t" r="r" b="b"/>
              <a:pathLst>
                <a:path w="4668" h="5512" extrusionOk="0">
                  <a:moveTo>
                    <a:pt x="3455" y="0"/>
                  </a:moveTo>
                  <a:cubicBezTo>
                    <a:pt x="2676" y="0"/>
                    <a:pt x="1895" y="26"/>
                    <a:pt x="1122" y="78"/>
                  </a:cubicBezTo>
                  <a:cubicBezTo>
                    <a:pt x="1071" y="81"/>
                    <a:pt x="1025" y="106"/>
                    <a:pt x="995" y="145"/>
                  </a:cubicBezTo>
                  <a:cubicBezTo>
                    <a:pt x="964" y="186"/>
                    <a:pt x="953" y="237"/>
                    <a:pt x="964" y="286"/>
                  </a:cubicBezTo>
                  <a:cubicBezTo>
                    <a:pt x="1309" y="1844"/>
                    <a:pt x="1232" y="3535"/>
                    <a:pt x="747" y="5072"/>
                  </a:cubicBezTo>
                  <a:cubicBezTo>
                    <a:pt x="521" y="4880"/>
                    <a:pt x="377" y="4607"/>
                    <a:pt x="351" y="4312"/>
                  </a:cubicBezTo>
                  <a:cubicBezTo>
                    <a:pt x="343" y="4223"/>
                    <a:pt x="268" y="4155"/>
                    <a:pt x="179" y="4155"/>
                  </a:cubicBezTo>
                  <a:cubicBezTo>
                    <a:pt x="174" y="4155"/>
                    <a:pt x="169" y="4155"/>
                    <a:pt x="163" y="4155"/>
                  </a:cubicBezTo>
                  <a:cubicBezTo>
                    <a:pt x="69" y="4164"/>
                    <a:pt x="0" y="4247"/>
                    <a:pt x="7" y="4341"/>
                  </a:cubicBezTo>
                  <a:cubicBezTo>
                    <a:pt x="51" y="4824"/>
                    <a:pt x="346" y="5276"/>
                    <a:pt x="762" y="5493"/>
                  </a:cubicBezTo>
                  <a:cubicBezTo>
                    <a:pt x="774" y="5498"/>
                    <a:pt x="787" y="5504"/>
                    <a:pt x="801" y="5507"/>
                  </a:cubicBezTo>
                  <a:cubicBezTo>
                    <a:pt x="815" y="5510"/>
                    <a:pt x="828" y="5512"/>
                    <a:pt x="842" y="5512"/>
                  </a:cubicBezTo>
                  <a:cubicBezTo>
                    <a:pt x="913" y="5512"/>
                    <a:pt x="980" y="5467"/>
                    <a:pt x="1004" y="5395"/>
                  </a:cubicBezTo>
                  <a:cubicBezTo>
                    <a:pt x="1547" y="3808"/>
                    <a:pt x="1667" y="2044"/>
                    <a:pt x="1341" y="409"/>
                  </a:cubicBezTo>
                  <a:cubicBezTo>
                    <a:pt x="2039" y="366"/>
                    <a:pt x="2744" y="344"/>
                    <a:pt x="3446" y="344"/>
                  </a:cubicBezTo>
                  <a:cubicBezTo>
                    <a:pt x="3735" y="344"/>
                    <a:pt x="4024" y="348"/>
                    <a:pt x="4311" y="355"/>
                  </a:cubicBezTo>
                  <a:cubicBezTo>
                    <a:pt x="4272" y="1188"/>
                    <a:pt x="4182" y="2017"/>
                    <a:pt x="4038" y="2838"/>
                  </a:cubicBezTo>
                  <a:cubicBezTo>
                    <a:pt x="4026" y="2932"/>
                    <a:pt x="4086" y="3018"/>
                    <a:pt x="4179" y="3038"/>
                  </a:cubicBezTo>
                  <a:cubicBezTo>
                    <a:pt x="4189" y="3039"/>
                    <a:pt x="4198" y="3040"/>
                    <a:pt x="4208" y="3040"/>
                  </a:cubicBezTo>
                  <a:cubicBezTo>
                    <a:pt x="4290" y="3040"/>
                    <a:pt x="4364" y="2982"/>
                    <a:pt x="4378" y="2897"/>
                  </a:cubicBezTo>
                  <a:cubicBezTo>
                    <a:pt x="4534" y="2005"/>
                    <a:pt x="4630" y="1101"/>
                    <a:pt x="4663" y="195"/>
                  </a:cubicBezTo>
                  <a:cubicBezTo>
                    <a:pt x="4668" y="99"/>
                    <a:pt x="4593" y="19"/>
                    <a:pt x="4497" y="16"/>
                  </a:cubicBezTo>
                  <a:cubicBezTo>
                    <a:pt x="4151" y="5"/>
                    <a:pt x="3803" y="0"/>
                    <a:pt x="3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1742950" y="2920875"/>
              <a:ext cx="38900" cy="61350"/>
            </a:xfrm>
            <a:custGeom>
              <a:avLst/>
              <a:gdLst/>
              <a:ahLst/>
              <a:cxnLst/>
              <a:rect l="l" t="t" r="r" b="b"/>
              <a:pathLst>
                <a:path w="1556" h="2454" extrusionOk="0">
                  <a:moveTo>
                    <a:pt x="896" y="0"/>
                  </a:moveTo>
                  <a:cubicBezTo>
                    <a:pt x="866" y="0"/>
                    <a:pt x="835" y="8"/>
                    <a:pt x="808" y="25"/>
                  </a:cubicBezTo>
                  <a:cubicBezTo>
                    <a:pt x="460" y="239"/>
                    <a:pt x="198" y="567"/>
                    <a:pt x="69" y="954"/>
                  </a:cubicBezTo>
                  <a:cubicBezTo>
                    <a:pt x="22" y="1092"/>
                    <a:pt x="1" y="1296"/>
                    <a:pt x="83" y="1451"/>
                  </a:cubicBezTo>
                  <a:cubicBezTo>
                    <a:pt x="126" y="1537"/>
                    <a:pt x="204" y="1602"/>
                    <a:pt x="298" y="1627"/>
                  </a:cubicBezTo>
                  <a:cubicBezTo>
                    <a:pt x="328" y="1635"/>
                    <a:pt x="357" y="1638"/>
                    <a:pt x="385" y="1638"/>
                  </a:cubicBezTo>
                  <a:cubicBezTo>
                    <a:pt x="583" y="1638"/>
                    <a:pt x="740" y="1472"/>
                    <a:pt x="803" y="1401"/>
                  </a:cubicBezTo>
                  <a:lnTo>
                    <a:pt x="1183" y="970"/>
                  </a:lnTo>
                  <a:lnTo>
                    <a:pt x="1183" y="970"/>
                  </a:lnTo>
                  <a:cubicBezTo>
                    <a:pt x="1143" y="1398"/>
                    <a:pt x="1055" y="1820"/>
                    <a:pt x="924" y="2228"/>
                  </a:cubicBezTo>
                  <a:cubicBezTo>
                    <a:pt x="896" y="2320"/>
                    <a:pt x="945" y="2415"/>
                    <a:pt x="1036" y="2445"/>
                  </a:cubicBezTo>
                  <a:lnTo>
                    <a:pt x="1048" y="2449"/>
                  </a:lnTo>
                  <a:cubicBezTo>
                    <a:pt x="1061" y="2452"/>
                    <a:pt x="1074" y="2453"/>
                    <a:pt x="1087" y="2453"/>
                  </a:cubicBezTo>
                  <a:cubicBezTo>
                    <a:pt x="1161" y="2453"/>
                    <a:pt x="1230" y="2407"/>
                    <a:pt x="1252" y="2334"/>
                  </a:cubicBezTo>
                  <a:cubicBezTo>
                    <a:pt x="1444" y="1736"/>
                    <a:pt x="1545" y="1113"/>
                    <a:pt x="1554" y="486"/>
                  </a:cubicBezTo>
                  <a:cubicBezTo>
                    <a:pt x="1555" y="380"/>
                    <a:pt x="1469" y="312"/>
                    <a:pt x="1380" y="312"/>
                  </a:cubicBezTo>
                  <a:cubicBezTo>
                    <a:pt x="1334" y="312"/>
                    <a:pt x="1288" y="330"/>
                    <a:pt x="1252" y="370"/>
                  </a:cubicBezTo>
                  <a:lnTo>
                    <a:pt x="544" y="1174"/>
                  </a:lnTo>
                  <a:cubicBezTo>
                    <a:pt x="439" y="1293"/>
                    <a:pt x="398" y="1298"/>
                    <a:pt x="392" y="1298"/>
                  </a:cubicBezTo>
                  <a:cubicBezTo>
                    <a:pt x="391" y="1298"/>
                    <a:pt x="391" y="1298"/>
                    <a:pt x="391" y="1298"/>
                  </a:cubicBezTo>
                  <a:cubicBezTo>
                    <a:pt x="371" y="1279"/>
                    <a:pt x="356" y="1174"/>
                    <a:pt x="394" y="1063"/>
                  </a:cubicBezTo>
                  <a:cubicBezTo>
                    <a:pt x="498" y="753"/>
                    <a:pt x="708" y="491"/>
                    <a:pt x="985" y="320"/>
                  </a:cubicBezTo>
                  <a:cubicBezTo>
                    <a:pt x="1065" y="270"/>
                    <a:pt x="1092" y="165"/>
                    <a:pt x="1043" y="83"/>
                  </a:cubicBezTo>
                  <a:cubicBezTo>
                    <a:pt x="1010" y="30"/>
                    <a:pt x="95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1474725" y="3032800"/>
              <a:ext cx="312500" cy="20925"/>
            </a:xfrm>
            <a:custGeom>
              <a:avLst/>
              <a:gdLst/>
              <a:ahLst/>
              <a:cxnLst/>
              <a:rect l="l" t="t" r="r" b="b"/>
              <a:pathLst>
                <a:path w="12500" h="837" extrusionOk="0">
                  <a:moveTo>
                    <a:pt x="12322" y="0"/>
                  </a:moveTo>
                  <a:cubicBezTo>
                    <a:pt x="12320" y="0"/>
                    <a:pt x="12318" y="0"/>
                    <a:pt x="12316" y="0"/>
                  </a:cubicBezTo>
                  <a:lnTo>
                    <a:pt x="171" y="493"/>
                  </a:lnTo>
                  <a:cubicBezTo>
                    <a:pt x="75" y="496"/>
                    <a:pt x="0" y="576"/>
                    <a:pt x="4" y="672"/>
                  </a:cubicBezTo>
                  <a:cubicBezTo>
                    <a:pt x="7" y="748"/>
                    <a:pt x="61" y="814"/>
                    <a:pt x="135" y="831"/>
                  </a:cubicBezTo>
                  <a:cubicBezTo>
                    <a:pt x="151" y="835"/>
                    <a:pt x="168" y="837"/>
                    <a:pt x="183" y="837"/>
                  </a:cubicBezTo>
                  <a:lnTo>
                    <a:pt x="12330" y="345"/>
                  </a:lnTo>
                  <a:cubicBezTo>
                    <a:pt x="12425" y="341"/>
                    <a:pt x="12499" y="261"/>
                    <a:pt x="12495" y="167"/>
                  </a:cubicBezTo>
                  <a:cubicBezTo>
                    <a:pt x="12491" y="73"/>
                    <a:pt x="12414" y="0"/>
                    <a:pt x="12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1508150" y="3079925"/>
              <a:ext cx="63225" cy="76200"/>
            </a:xfrm>
            <a:custGeom>
              <a:avLst/>
              <a:gdLst/>
              <a:ahLst/>
              <a:cxnLst/>
              <a:rect l="l" t="t" r="r" b="b"/>
              <a:pathLst>
                <a:path w="2529" h="3048" extrusionOk="0">
                  <a:moveTo>
                    <a:pt x="2003" y="1"/>
                  </a:moveTo>
                  <a:cubicBezTo>
                    <a:pt x="1968" y="1"/>
                    <a:pt x="1932" y="3"/>
                    <a:pt x="1896" y="9"/>
                  </a:cubicBezTo>
                  <a:cubicBezTo>
                    <a:pt x="1582" y="55"/>
                    <a:pt x="1266" y="299"/>
                    <a:pt x="1126" y="601"/>
                  </a:cubicBezTo>
                  <a:cubicBezTo>
                    <a:pt x="993" y="888"/>
                    <a:pt x="962" y="1197"/>
                    <a:pt x="932" y="1495"/>
                  </a:cubicBezTo>
                  <a:cubicBezTo>
                    <a:pt x="917" y="1660"/>
                    <a:pt x="901" y="1814"/>
                    <a:pt x="869" y="1965"/>
                  </a:cubicBezTo>
                  <a:cubicBezTo>
                    <a:pt x="792" y="2337"/>
                    <a:pt x="540" y="2703"/>
                    <a:pt x="242" y="2703"/>
                  </a:cubicBezTo>
                  <a:cubicBezTo>
                    <a:pt x="229" y="2703"/>
                    <a:pt x="217" y="2703"/>
                    <a:pt x="204" y="2701"/>
                  </a:cubicBezTo>
                  <a:cubicBezTo>
                    <a:pt x="198" y="2701"/>
                    <a:pt x="192" y="2700"/>
                    <a:pt x="186" y="2700"/>
                  </a:cubicBezTo>
                  <a:cubicBezTo>
                    <a:pt x="103" y="2700"/>
                    <a:pt x="30" y="2760"/>
                    <a:pt x="16" y="2843"/>
                  </a:cubicBezTo>
                  <a:cubicBezTo>
                    <a:pt x="0" y="2932"/>
                    <a:pt x="57" y="3018"/>
                    <a:pt x="145" y="3039"/>
                  </a:cubicBezTo>
                  <a:cubicBezTo>
                    <a:pt x="152" y="3042"/>
                    <a:pt x="161" y="3043"/>
                    <a:pt x="168" y="3043"/>
                  </a:cubicBezTo>
                  <a:cubicBezTo>
                    <a:pt x="193" y="3046"/>
                    <a:pt x="218" y="3047"/>
                    <a:pt x="243" y="3047"/>
                  </a:cubicBezTo>
                  <a:cubicBezTo>
                    <a:pt x="733" y="3047"/>
                    <a:pt x="1102" y="2539"/>
                    <a:pt x="1207" y="2035"/>
                  </a:cubicBezTo>
                  <a:cubicBezTo>
                    <a:pt x="1238" y="1868"/>
                    <a:pt x="1262" y="1699"/>
                    <a:pt x="1274" y="1529"/>
                  </a:cubicBezTo>
                  <a:cubicBezTo>
                    <a:pt x="1304" y="1247"/>
                    <a:pt x="1329" y="981"/>
                    <a:pt x="1439" y="746"/>
                  </a:cubicBezTo>
                  <a:cubicBezTo>
                    <a:pt x="1530" y="546"/>
                    <a:pt x="1744" y="380"/>
                    <a:pt x="1947" y="349"/>
                  </a:cubicBezTo>
                  <a:cubicBezTo>
                    <a:pt x="1967" y="346"/>
                    <a:pt x="1985" y="345"/>
                    <a:pt x="2003" y="345"/>
                  </a:cubicBezTo>
                  <a:cubicBezTo>
                    <a:pt x="2087" y="345"/>
                    <a:pt x="2155" y="375"/>
                    <a:pt x="2207" y="434"/>
                  </a:cubicBezTo>
                  <a:cubicBezTo>
                    <a:pt x="2242" y="472"/>
                    <a:pt x="2289" y="491"/>
                    <a:pt x="2337" y="491"/>
                  </a:cubicBezTo>
                  <a:cubicBezTo>
                    <a:pt x="2378" y="491"/>
                    <a:pt x="2419" y="477"/>
                    <a:pt x="2451" y="448"/>
                  </a:cubicBezTo>
                  <a:cubicBezTo>
                    <a:pt x="2521" y="384"/>
                    <a:pt x="2528" y="276"/>
                    <a:pt x="2465" y="204"/>
                  </a:cubicBezTo>
                  <a:cubicBezTo>
                    <a:pt x="2347" y="72"/>
                    <a:pt x="2186" y="1"/>
                    <a:pt x="20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1555675" y="3106075"/>
              <a:ext cx="19625" cy="44650"/>
            </a:xfrm>
            <a:custGeom>
              <a:avLst/>
              <a:gdLst/>
              <a:ahLst/>
              <a:cxnLst/>
              <a:rect l="l" t="t" r="r" b="b"/>
              <a:pathLst>
                <a:path w="785" h="1786" extrusionOk="0">
                  <a:moveTo>
                    <a:pt x="606" y="1"/>
                  </a:moveTo>
                  <a:cubicBezTo>
                    <a:pt x="516" y="1"/>
                    <a:pt x="440" y="70"/>
                    <a:pt x="433" y="162"/>
                  </a:cubicBezTo>
                  <a:cubicBezTo>
                    <a:pt x="392" y="640"/>
                    <a:pt x="260" y="1106"/>
                    <a:pt x="43" y="1536"/>
                  </a:cubicBezTo>
                  <a:cubicBezTo>
                    <a:pt x="1" y="1620"/>
                    <a:pt x="35" y="1724"/>
                    <a:pt x="119" y="1766"/>
                  </a:cubicBezTo>
                  <a:cubicBezTo>
                    <a:pt x="132" y="1773"/>
                    <a:pt x="145" y="1778"/>
                    <a:pt x="157" y="1781"/>
                  </a:cubicBezTo>
                  <a:cubicBezTo>
                    <a:pt x="171" y="1784"/>
                    <a:pt x="184" y="1785"/>
                    <a:pt x="197" y="1785"/>
                  </a:cubicBezTo>
                  <a:cubicBezTo>
                    <a:pt x="261" y="1785"/>
                    <a:pt x="321" y="1750"/>
                    <a:pt x="350" y="1692"/>
                  </a:cubicBezTo>
                  <a:cubicBezTo>
                    <a:pt x="587" y="1223"/>
                    <a:pt x="732" y="714"/>
                    <a:pt x="777" y="190"/>
                  </a:cubicBezTo>
                  <a:cubicBezTo>
                    <a:pt x="785" y="94"/>
                    <a:pt x="715" y="10"/>
                    <a:pt x="619" y="1"/>
                  </a:cubicBezTo>
                  <a:cubicBezTo>
                    <a:pt x="615" y="1"/>
                    <a:pt x="610" y="1"/>
                    <a:pt x="6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1573950" y="3083575"/>
              <a:ext cx="13150" cy="12925"/>
            </a:xfrm>
            <a:custGeom>
              <a:avLst/>
              <a:gdLst/>
              <a:ahLst/>
              <a:cxnLst/>
              <a:rect l="l" t="t" r="r" b="b"/>
              <a:pathLst>
                <a:path w="526" h="517" extrusionOk="0">
                  <a:moveTo>
                    <a:pt x="332" y="0"/>
                  </a:moveTo>
                  <a:cubicBezTo>
                    <a:pt x="281" y="0"/>
                    <a:pt x="231" y="23"/>
                    <a:pt x="198" y="65"/>
                  </a:cubicBezTo>
                  <a:lnTo>
                    <a:pt x="60" y="237"/>
                  </a:lnTo>
                  <a:cubicBezTo>
                    <a:pt x="1" y="312"/>
                    <a:pt x="13" y="419"/>
                    <a:pt x="86" y="479"/>
                  </a:cubicBezTo>
                  <a:cubicBezTo>
                    <a:pt x="118" y="504"/>
                    <a:pt x="156" y="516"/>
                    <a:pt x="193" y="516"/>
                  </a:cubicBezTo>
                  <a:cubicBezTo>
                    <a:pt x="244" y="516"/>
                    <a:pt x="294" y="494"/>
                    <a:pt x="328" y="451"/>
                  </a:cubicBezTo>
                  <a:lnTo>
                    <a:pt x="465" y="281"/>
                  </a:lnTo>
                  <a:cubicBezTo>
                    <a:pt x="526" y="206"/>
                    <a:pt x="514" y="98"/>
                    <a:pt x="440" y="39"/>
                  </a:cubicBezTo>
                  <a:cubicBezTo>
                    <a:pt x="408" y="13"/>
                    <a:pt x="370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1577500" y="3106925"/>
              <a:ext cx="38350" cy="39050"/>
            </a:xfrm>
            <a:custGeom>
              <a:avLst/>
              <a:gdLst/>
              <a:ahLst/>
              <a:cxnLst/>
              <a:rect l="l" t="t" r="r" b="b"/>
              <a:pathLst>
                <a:path w="1534" h="1562" extrusionOk="0">
                  <a:moveTo>
                    <a:pt x="1299" y="0"/>
                  </a:moveTo>
                  <a:cubicBezTo>
                    <a:pt x="1254" y="0"/>
                    <a:pt x="1211" y="18"/>
                    <a:pt x="1179" y="52"/>
                  </a:cubicBezTo>
                  <a:lnTo>
                    <a:pt x="67" y="1160"/>
                  </a:lnTo>
                  <a:cubicBezTo>
                    <a:pt x="1" y="1227"/>
                    <a:pt x="1" y="1335"/>
                    <a:pt x="67" y="1403"/>
                  </a:cubicBezTo>
                  <a:cubicBezTo>
                    <a:pt x="89" y="1426"/>
                    <a:pt x="117" y="1441"/>
                    <a:pt x="148" y="1450"/>
                  </a:cubicBezTo>
                  <a:cubicBezTo>
                    <a:pt x="161" y="1453"/>
                    <a:pt x="175" y="1454"/>
                    <a:pt x="188" y="1454"/>
                  </a:cubicBezTo>
                  <a:cubicBezTo>
                    <a:pt x="233" y="1454"/>
                    <a:pt x="278" y="1436"/>
                    <a:pt x="310" y="1404"/>
                  </a:cubicBezTo>
                  <a:lnTo>
                    <a:pt x="1149" y="567"/>
                  </a:lnTo>
                  <a:lnTo>
                    <a:pt x="1149" y="567"/>
                  </a:lnTo>
                  <a:cubicBezTo>
                    <a:pt x="1139" y="827"/>
                    <a:pt x="1080" y="1084"/>
                    <a:pt x="976" y="1323"/>
                  </a:cubicBezTo>
                  <a:cubicBezTo>
                    <a:pt x="940" y="1409"/>
                    <a:pt x="979" y="1509"/>
                    <a:pt x="1065" y="1547"/>
                  </a:cubicBezTo>
                  <a:cubicBezTo>
                    <a:pt x="1087" y="1557"/>
                    <a:pt x="1111" y="1561"/>
                    <a:pt x="1134" y="1561"/>
                  </a:cubicBezTo>
                  <a:cubicBezTo>
                    <a:pt x="1199" y="1561"/>
                    <a:pt x="1261" y="1524"/>
                    <a:pt x="1290" y="1462"/>
                  </a:cubicBezTo>
                  <a:cubicBezTo>
                    <a:pt x="1472" y="1050"/>
                    <a:pt x="1533" y="595"/>
                    <a:pt x="1470" y="149"/>
                  </a:cubicBezTo>
                  <a:cubicBezTo>
                    <a:pt x="1462" y="84"/>
                    <a:pt x="1417" y="31"/>
                    <a:pt x="1355" y="10"/>
                  </a:cubicBezTo>
                  <a:cubicBezTo>
                    <a:pt x="1337" y="3"/>
                    <a:pt x="1318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1626725" y="3105525"/>
              <a:ext cx="40300" cy="11375"/>
            </a:xfrm>
            <a:custGeom>
              <a:avLst/>
              <a:gdLst/>
              <a:ahLst/>
              <a:cxnLst/>
              <a:rect l="l" t="t" r="r" b="b"/>
              <a:pathLst>
                <a:path w="1612" h="455" extrusionOk="0">
                  <a:moveTo>
                    <a:pt x="1431" y="0"/>
                  </a:moveTo>
                  <a:cubicBezTo>
                    <a:pt x="1426" y="0"/>
                    <a:pt x="1421" y="0"/>
                    <a:pt x="1415" y="1"/>
                  </a:cubicBezTo>
                  <a:lnTo>
                    <a:pt x="215" y="112"/>
                  </a:lnTo>
                  <a:cubicBezTo>
                    <a:pt x="22" y="130"/>
                    <a:pt x="1" y="403"/>
                    <a:pt x="189" y="450"/>
                  </a:cubicBezTo>
                  <a:cubicBezTo>
                    <a:pt x="203" y="453"/>
                    <a:pt x="218" y="455"/>
                    <a:pt x="232" y="455"/>
                  </a:cubicBezTo>
                  <a:cubicBezTo>
                    <a:pt x="237" y="455"/>
                    <a:pt x="241" y="454"/>
                    <a:pt x="246" y="454"/>
                  </a:cubicBezTo>
                  <a:lnTo>
                    <a:pt x="1448" y="343"/>
                  </a:lnTo>
                  <a:cubicBezTo>
                    <a:pt x="1542" y="334"/>
                    <a:pt x="1611" y="250"/>
                    <a:pt x="1603" y="156"/>
                  </a:cubicBezTo>
                  <a:cubicBezTo>
                    <a:pt x="1595" y="67"/>
                    <a:pt x="1519" y="0"/>
                    <a:pt x="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1637575" y="3123575"/>
              <a:ext cx="40000" cy="14000"/>
            </a:xfrm>
            <a:custGeom>
              <a:avLst/>
              <a:gdLst/>
              <a:ahLst/>
              <a:cxnLst/>
              <a:rect l="l" t="t" r="r" b="b"/>
              <a:pathLst>
                <a:path w="1600" h="560" extrusionOk="0">
                  <a:moveTo>
                    <a:pt x="1414" y="1"/>
                  </a:moveTo>
                  <a:cubicBezTo>
                    <a:pt x="1403" y="1"/>
                    <a:pt x="1393" y="2"/>
                    <a:pt x="1383" y="4"/>
                  </a:cubicBezTo>
                  <a:lnTo>
                    <a:pt x="158" y="218"/>
                  </a:lnTo>
                  <a:cubicBezTo>
                    <a:pt x="64" y="233"/>
                    <a:pt x="0" y="322"/>
                    <a:pt x="17" y="416"/>
                  </a:cubicBezTo>
                  <a:cubicBezTo>
                    <a:pt x="31" y="500"/>
                    <a:pt x="104" y="560"/>
                    <a:pt x="187" y="560"/>
                  </a:cubicBezTo>
                  <a:cubicBezTo>
                    <a:pt x="197" y="560"/>
                    <a:pt x="207" y="559"/>
                    <a:pt x="217" y="557"/>
                  </a:cubicBezTo>
                  <a:lnTo>
                    <a:pt x="1442" y="343"/>
                  </a:lnTo>
                  <a:cubicBezTo>
                    <a:pt x="1536" y="327"/>
                    <a:pt x="1599" y="237"/>
                    <a:pt x="1584" y="143"/>
                  </a:cubicBezTo>
                  <a:cubicBezTo>
                    <a:pt x="1569" y="59"/>
                    <a:pt x="1496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1686525" y="3085975"/>
              <a:ext cx="86925" cy="63900"/>
            </a:xfrm>
            <a:custGeom>
              <a:avLst/>
              <a:gdLst/>
              <a:ahLst/>
              <a:cxnLst/>
              <a:rect l="l" t="t" r="r" b="b"/>
              <a:pathLst>
                <a:path w="3477" h="2556" extrusionOk="0">
                  <a:moveTo>
                    <a:pt x="598" y="1254"/>
                  </a:moveTo>
                  <a:cubicBezTo>
                    <a:pt x="621" y="1254"/>
                    <a:pt x="644" y="1257"/>
                    <a:pt x="666" y="1263"/>
                  </a:cubicBezTo>
                  <a:cubicBezTo>
                    <a:pt x="732" y="1280"/>
                    <a:pt x="805" y="1315"/>
                    <a:pt x="884" y="1354"/>
                  </a:cubicBezTo>
                  <a:lnTo>
                    <a:pt x="1529" y="1684"/>
                  </a:lnTo>
                  <a:cubicBezTo>
                    <a:pt x="1481" y="1716"/>
                    <a:pt x="1432" y="1747"/>
                    <a:pt x="1380" y="1777"/>
                  </a:cubicBezTo>
                  <a:cubicBezTo>
                    <a:pt x="1219" y="1868"/>
                    <a:pt x="1020" y="1940"/>
                    <a:pt x="835" y="1940"/>
                  </a:cubicBezTo>
                  <a:cubicBezTo>
                    <a:pt x="720" y="1940"/>
                    <a:pt x="610" y="1912"/>
                    <a:pt x="520" y="1844"/>
                  </a:cubicBezTo>
                  <a:cubicBezTo>
                    <a:pt x="417" y="1767"/>
                    <a:pt x="369" y="1592"/>
                    <a:pt x="407" y="1436"/>
                  </a:cubicBezTo>
                  <a:cubicBezTo>
                    <a:pt x="421" y="1375"/>
                    <a:pt x="461" y="1273"/>
                    <a:pt x="560" y="1257"/>
                  </a:cubicBezTo>
                  <a:cubicBezTo>
                    <a:pt x="573" y="1255"/>
                    <a:pt x="586" y="1254"/>
                    <a:pt x="598" y="1254"/>
                  </a:cubicBezTo>
                  <a:close/>
                  <a:moveTo>
                    <a:pt x="2618" y="0"/>
                  </a:moveTo>
                  <a:cubicBezTo>
                    <a:pt x="2534" y="0"/>
                    <a:pt x="2461" y="62"/>
                    <a:pt x="2448" y="148"/>
                  </a:cubicBezTo>
                  <a:cubicBezTo>
                    <a:pt x="2386" y="638"/>
                    <a:pt x="2162" y="1092"/>
                    <a:pt x="1815" y="1443"/>
                  </a:cubicBezTo>
                  <a:lnTo>
                    <a:pt x="1039" y="1047"/>
                  </a:lnTo>
                  <a:cubicBezTo>
                    <a:pt x="922" y="987"/>
                    <a:pt x="768" y="909"/>
                    <a:pt x="595" y="909"/>
                  </a:cubicBezTo>
                  <a:cubicBezTo>
                    <a:pt x="566" y="909"/>
                    <a:pt x="536" y="912"/>
                    <a:pt x="506" y="917"/>
                  </a:cubicBezTo>
                  <a:cubicBezTo>
                    <a:pt x="293" y="952"/>
                    <a:pt x="131" y="1115"/>
                    <a:pt x="72" y="1353"/>
                  </a:cubicBezTo>
                  <a:cubicBezTo>
                    <a:pt x="0" y="1644"/>
                    <a:pt x="99" y="1960"/>
                    <a:pt x="313" y="2119"/>
                  </a:cubicBezTo>
                  <a:cubicBezTo>
                    <a:pt x="401" y="2186"/>
                    <a:pt x="503" y="2233"/>
                    <a:pt x="611" y="2259"/>
                  </a:cubicBezTo>
                  <a:cubicBezTo>
                    <a:pt x="683" y="2276"/>
                    <a:pt x="758" y="2285"/>
                    <a:pt x="836" y="2285"/>
                  </a:cubicBezTo>
                  <a:cubicBezTo>
                    <a:pt x="1060" y="2285"/>
                    <a:pt x="1306" y="2215"/>
                    <a:pt x="1551" y="2075"/>
                  </a:cubicBezTo>
                  <a:cubicBezTo>
                    <a:pt x="1663" y="2012"/>
                    <a:pt x="1770" y="1938"/>
                    <a:pt x="1869" y="1857"/>
                  </a:cubicBezTo>
                  <a:lnTo>
                    <a:pt x="3208" y="2538"/>
                  </a:lnTo>
                  <a:cubicBezTo>
                    <a:pt x="3232" y="2550"/>
                    <a:pt x="3257" y="2555"/>
                    <a:pt x="3282" y="2555"/>
                  </a:cubicBezTo>
                  <a:cubicBezTo>
                    <a:pt x="3345" y="2555"/>
                    <a:pt x="3404" y="2520"/>
                    <a:pt x="3435" y="2461"/>
                  </a:cubicBezTo>
                  <a:cubicBezTo>
                    <a:pt x="3477" y="2378"/>
                    <a:pt x="3446" y="2276"/>
                    <a:pt x="3364" y="2233"/>
                  </a:cubicBezTo>
                  <a:lnTo>
                    <a:pt x="2134" y="1606"/>
                  </a:lnTo>
                  <a:cubicBezTo>
                    <a:pt x="2493" y="1212"/>
                    <a:pt x="2722" y="718"/>
                    <a:pt x="2790" y="190"/>
                  </a:cubicBezTo>
                  <a:cubicBezTo>
                    <a:pt x="2798" y="96"/>
                    <a:pt x="2732" y="13"/>
                    <a:pt x="2639" y="2"/>
                  </a:cubicBezTo>
                  <a:cubicBezTo>
                    <a:pt x="2632" y="1"/>
                    <a:pt x="2625" y="0"/>
                    <a:pt x="2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1659675" y="3163625"/>
              <a:ext cx="105225" cy="21250"/>
            </a:xfrm>
            <a:custGeom>
              <a:avLst/>
              <a:gdLst/>
              <a:ahLst/>
              <a:cxnLst/>
              <a:rect l="l" t="t" r="r" b="b"/>
              <a:pathLst>
                <a:path w="4209" h="850" extrusionOk="0">
                  <a:moveTo>
                    <a:pt x="4027" y="1"/>
                  </a:moveTo>
                  <a:cubicBezTo>
                    <a:pt x="4019" y="1"/>
                    <a:pt x="4011" y="1"/>
                    <a:pt x="4003" y="2"/>
                  </a:cubicBezTo>
                  <a:lnTo>
                    <a:pt x="203" y="507"/>
                  </a:lnTo>
                  <a:cubicBezTo>
                    <a:pt x="14" y="533"/>
                    <a:pt x="0" y="800"/>
                    <a:pt x="185" y="845"/>
                  </a:cubicBezTo>
                  <a:cubicBezTo>
                    <a:pt x="198" y="848"/>
                    <a:pt x="212" y="850"/>
                    <a:pt x="226" y="850"/>
                  </a:cubicBezTo>
                  <a:cubicBezTo>
                    <a:pt x="233" y="850"/>
                    <a:pt x="241" y="849"/>
                    <a:pt x="248" y="848"/>
                  </a:cubicBezTo>
                  <a:lnTo>
                    <a:pt x="4048" y="344"/>
                  </a:lnTo>
                  <a:cubicBezTo>
                    <a:pt x="4143" y="331"/>
                    <a:pt x="4209" y="244"/>
                    <a:pt x="4196" y="150"/>
                  </a:cubicBezTo>
                  <a:cubicBezTo>
                    <a:pt x="4185" y="63"/>
                    <a:pt x="4111" y="1"/>
                    <a:pt x="40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1671800" y="3203025"/>
              <a:ext cx="12000" cy="67925"/>
            </a:xfrm>
            <a:custGeom>
              <a:avLst/>
              <a:gdLst/>
              <a:ahLst/>
              <a:cxnLst/>
              <a:rect l="l" t="t" r="r" b="b"/>
              <a:pathLst>
                <a:path w="480" h="2717" extrusionOk="0">
                  <a:moveTo>
                    <a:pt x="184" y="1"/>
                  </a:moveTo>
                  <a:cubicBezTo>
                    <a:pt x="176" y="1"/>
                    <a:pt x="168" y="2"/>
                    <a:pt x="160" y="3"/>
                  </a:cubicBezTo>
                  <a:cubicBezTo>
                    <a:pt x="66" y="17"/>
                    <a:pt x="1" y="103"/>
                    <a:pt x="14" y="197"/>
                  </a:cubicBezTo>
                  <a:cubicBezTo>
                    <a:pt x="125" y="970"/>
                    <a:pt x="135" y="1754"/>
                    <a:pt x="46" y="2529"/>
                  </a:cubicBezTo>
                  <a:cubicBezTo>
                    <a:pt x="38" y="2622"/>
                    <a:pt x="105" y="2705"/>
                    <a:pt x="198" y="2715"/>
                  </a:cubicBezTo>
                  <a:cubicBezTo>
                    <a:pt x="205" y="2716"/>
                    <a:pt x="212" y="2716"/>
                    <a:pt x="219" y="2716"/>
                  </a:cubicBezTo>
                  <a:cubicBezTo>
                    <a:pt x="303" y="2716"/>
                    <a:pt x="376" y="2653"/>
                    <a:pt x="388" y="2567"/>
                  </a:cubicBezTo>
                  <a:cubicBezTo>
                    <a:pt x="479" y="1763"/>
                    <a:pt x="468" y="950"/>
                    <a:pt x="354" y="149"/>
                  </a:cubicBezTo>
                  <a:cubicBezTo>
                    <a:pt x="343" y="63"/>
                    <a:pt x="268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1674175" y="3185375"/>
              <a:ext cx="52825" cy="70675"/>
            </a:xfrm>
            <a:custGeom>
              <a:avLst/>
              <a:gdLst/>
              <a:ahLst/>
              <a:cxnLst/>
              <a:rect l="l" t="t" r="r" b="b"/>
              <a:pathLst>
                <a:path w="2113" h="2827" extrusionOk="0">
                  <a:moveTo>
                    <a:pt x="1012" y="0"/>
                  </a:moveTo>
                  <a:cubicBezTo>
                    <a:pt x="717" y="0"/>
                    <a:pt x="422" y="48"/>
                    <a:pt x="140" y="144"/>
                  </a:cubicBezTo>
                  <a:cubicBezTo>
                    <a:pt x="49" y="175"/>
                    <a:pt x="0" y="272"/>
                    <a:pt x="31" y="362"/>
                  </a:cubicBezTo>
                  <a:cubicBezTo>
                    <a:pt x="56" y="434"/>
                    <a:pt x="123" y="480"/>
                    <a:pt x="194" y="480"/>
                  </a:cubicBezTo>
                  <a:cubicBezTo>
                    <a:pt x="212" y="480"/>
                    <a:pt x="231" y="477"/>
                    <a:pt x="249" y="471"/>
                  </a:cubicBezTo>
                  <a:cubicBezTo>
                    <a:pt x="497" y="387"/>
                    <a:pt x="755" y="345"/>
                    <a:pt x="1013" y="345"/>
                  </a:cubicBezTo>
                  <a:cubicBezTo>
                    <a:pt x="1244" y="345"/>
                    <a:pt x="1475" y="378"/>
                    <a:pt x="1699" y="445"/>
                  </a:cubicBezTo>
                  <a:lnTo>
                    <a:pt x="1228" y="1770"/>
                  </a:lnTo>
                  <a:cubicBezTo>
                    <a:pt x="1123" y="2061"/>
                    <a:pt x="953" y="2451"/>
                    <a:pt x="674" y="2483"/>
                  </a:cubicBezTo>
                  <a:cubicBezTo>
                    <a:pt x="484" y="2506"/>
                    <a:pt x="468" y="2776"/>
                    <a:pt x="653" y="2821"/>
                  </a:cubicBezTo>
                  <a:cubicBezTo>
                    <a:pt x="666" y="2825"/>
                    <a:pt x="680" y="2827"/>
                    <a:pt x="694" y="2827"/>
                  </a:cubicBezTo>
                  <a:cubicBezTo>
                    <a:pt x="701" y="2827"/>
                    <a:pt x="708" y="2826"/>
                    <a:pt x="715" y="2826"/>
                  </a:cubicBezTo>
                  <a:cubicBezTo>
                    <a:pt x="1184" y="2771"/>
                    <a:pt x="1418" y="2263"/>
                    <a:pt x="1551" y="1885"/>
                  </a:cubicBezTo>
                  <a:lnTo>
                    <a:pt x="2082" y="397"/>
                  </a:lnTo>
                  <a:cubicBezTo>
                    <a:pt x="2113" y="309"/>
                    <a:pt x="2068" y="212"/>
                    <a:pt x="1981" y="179"/>
                  </a:cubicBezTo>
                  <a:cubicBezTo>
                    <a:pt x="1669" y="60"/>
                    <a:pt x="1341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1458275" y="3223725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151" y="346"/>
                  </a:moveTo>
                  <a:cubicBezTo>
                    <a:pt x="1216" y="346"/>
                    <a:pt x="1281" y="353"/>
                    <a:pt x="1345" y="370"/>
                  </a:cubicBezTo>
                  <a:cubicBezTo>
                    <a:pt x="1487" y="403"/>
                    <a:pt x="1618" y="475"/>
                    <a:pt x="1724" y="578"/>
                  </a:cubicBezTo>
                  <a:cubicBezTo>
                    <a:pt x="1537" y="678"/>
                    <a:pt x="1394" y="831"/>
                    <a:pt x="1254" y="980"/>
                  </a:cubicBezTo>
                  <a:cubicBezTo>
                    <a:pt x="1182" y="1061"/>
                    <a:pt x="1106" y="1138"/>
                    <a:pt x="1026" y="1210"/>
                  </a:cubicBezTo>
                  <a:cubicBezTo>
                    <a:pt x="909" y="1309"/>
                    <a:pt x="743" y="1371"/>
                    <a:pt x="605" y="1371"/>
                  </a:cubicBezTo>
                  <a:cubicBezTo>
                    <a:pt x="580" y="1371"/>
                    <a:pt x="556" y="1369"/>
                    <a:pt x="533" y="1365"/>
                  </a:cubicBezTo>
                  <a:cubicBezTo>
                    <a:pt x="460" y="1348"/>
                    <a:pt x="413" y="1317"/>
                    <a:pt x="385" y="1262"/>
                  </a:cubicBezTo>
                  <a:cubicBezTo>
                    <a:pt x="358" y="1213"/>
                    <a:pt x="351" y="1144"/>
                    <a:pt x="361" y="1056"/>
                  </a:cubicBezTo>
                  <a:cubicBezTo>
                    <a:pt x="394" y="755"/>
                    <a:pt x="617" y="479"/>
                    <a:pt x="905" y="385"/>
                  </a:cubicBezTo>
                  <a:lnTo>
                    <a:pt x="905" y="384"/>
                  </a:lnTo>
                  <a:cubicBezTo>
                    <a:pt x="984" y="358"/>
                    <a:pt x="1067" y="346"/>
                    <a:pt x="1151" y="346"/>
                  </a:cubicBezTo>
                  <a:close/>
                  <a:moveTo>
                    <a:pt x="1150" y="1"/>
                  </a:moveTo>
                  <a:cubicBezTo>
                    <a:pt x="1031" y="1"/>
                    <a:pt x="912" y="19"/>
                    <a:pt x="798" y="57"/>
                  </a:cubicBezTo>
                  <a:cubicBezTo>
                    <a:pt x="375" y="201"/>
                    <a:pt x="73" y="574"/>
                    <a:pt x="19" y="1017"/>
                  </a:cubicBezTo>
                  <a:cubicBezTo>
                    <a:pt x="1" y="1176"/>
                    <a:pt x="22" y="1311"/>
                    <a:pt x="81" y="1422"/>
                  </a:cubicBezTo>
                  <a:cubicBezTo>
                    <a:pt x="160" y="1569"/>
                    <a:pt x="302" y="1673"/>
                    <a:pt x="468" y="1701"/>
                  </a:cubicBezTo>
                  <a:cubicBezTo>
                    <a:pt x="512" y="1710"/>
                    <a:pt x="557" y="1714"/>
                    <a:pt x="604" y="1714"/>
                  </a:cubicBezTo>
                  <a:cubicBezTo>
                    <a:pt x="824" y="1714"/>
                    <a:pt x="1069" y="1624"/>
                    <a:pt x="1248" y="1470"/>
                  </a:cubicBezTo>
                  <a:cubicBezTo>
                    <a:pt x="1290" y="1435"/>
                    <a:pt x="1331" y="1396"/>
                    <a:pt x="1370" y="1356"/>
                  </a:cubicBezTo>
                  <a:lnTo>
                    <a:pt x="1370" y="1356"/>
                  </a:lnTo>
                  <a:cubicBezTo>
                    <a:pt x="1294" y="1543"/>
                    <a:pt x="1232" y="1735"/>
                    <a:pt x="1183" y="1929"/>
                  </a:cubicBezTo>
                  <a:cubicBezTo>
                    <a:pt x="1161" y="2022"/>
                    <a:pt x="1216" y="2115"/>
                    <a:pt x="1308" y="2139"/>
                  </a:cubicBezTo>
                  <a:lnTo>
                    <a:pt x="1310" y="2139"/>
                  </a:lnTo>
                  <a:cubicBezTo>
                    <a:pt x="1323" y="2142"/>
                    <a:pt x="1336" y="2143"/>
                    <a:pt x="1349" y="2143"/>
                  </a:cubicBezTo>
                  <a:cubicBezTo>
                    <a:pt x="1427" y="2143"/>
                    <a:pt x="1498" y="2092"/>
                    <a:pt x="1517" y="2014"/>
                  </a:cubicBezTo>
                  <a:cubicBezTo>
                    <a:pt x="1628" y="1570"/>
                    <a:pt x="1815" y="1151"/>
                    <a:pt x="2069" y="772"/>
                  </a:cubicBezTo>
                  <a:cubicBezTo>
                    <a:pt x="2111" y="712"/>
                    <a:pt x="2108" y="630"/>
                    <a:pt x="2063" y="572"/>
                  </a:cubicBezTo>
                  <a:cubicBezTo>
                    <a:pt x="2053" y="560"/>
                    <a:pt x="2042" y="548"/>
                    <a:pt x="2029" y="538"/>
                  </a:cubicBezTo>
                  <a:cubicBezTo>
                    <a:pt x="2052" y="478"/>
                    <a:pt x="2039" y="408"/>
                    <a:pt x="1994" y="361"/>
                  </a:cubicBezTo>
                  <a:cubicBezTo>
                    <a:pt x="1777" y="128"/>
                    <a:pt x="1464" y="1"/>
                    <a:pt x="1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627;p11"/>
            <p:cNvSpPr/>
            <p:nvPr/>
          </p:nvSpPr>
          <p:spPr>
            <a:xfrm>
              <a:off x="1515750" y="3189725"/>
              <a:ext cx="53300" cy="69875"/>
            </a:xfrm>
            <a:custGeom>
              <a:avLst/>
              <a:gdLst/>
              <a:ahLst/>
              <a:cxnLst/>
              <a:rect l="l" t="t" r="r" b="b"/>
              <a:pathLst>
                <a:path w="2132" h="2795" extrusionOk="0">
                  <a:moveTo>
                    <a:pt x="1355" y="0"/>
                  </a:moveTo>
                  <a:cubicBezTo>
                    <a:pt x="1133" y="0"/>
                    <a:pt x="919" y="69"/>
                    <a:pt x="739" y="126"/>
                  </a:cubicBezTo>
                  <a:cubicBezTo>
                    <a:pt x="646" y="155"/>
                    <a:pt x="594" y="252"/>
                    <a:pt x="624" y="345"/>
                  </a:cubicBezTo>
                  <a:cubicBezTo>
                    <a:pt x="647" y="417"/>
                    <a:pt x="715" y="464"/>
                    <a:pt x="788" y="464"/>
                  </a:cubicBezTo>
                  <a:cubicBezTo>
                    <a:pt x="807" y="464"/>
                    <a:pt x="826" y="461"/>
                    <a:pt x="845" y="454"/>
                  </a:cubicBezTo>
                  <a:cubicBezTo>
                    <a:pt x="1007" y="402"/>
                    <a:pt x="1185" y="344"/>
                    <a:pt x="1353" y="344"/>
                  </a:cubicBezTo>
                  <a:cubicBezTo>
                    <a:pt x="1401" y="344"/>
                    <a:pt x="1449" y="349"/>
                    <a:pt x="1495" y="360"/>
                  </a:cubicBezTo>
                  <a:lnTo>
                    <a:pt x="1497" y="360"/>
                  </a:lnTo>
                  <a:cubicBezTo>
                    <a:pt x="1597" y="385"/>
                    <a:pt x="1682" y="450"/>
                    <a:pt x="1736" y="537"/>
                  </a:cubicBezTo>
                  <a:cubicBezTo>
                    <a:pt x="1765" y="584"/>
                    <a:pt x="1774" y="640"/>
                    <a:pt x="1760" y="694"/>
                  </a:cubicBezTo>
                  <a:cubicBezTo>
                    <a:pt x="1743" y="749"/>
                    <a:pt x="1698" y="803"/>
                    <a:pt x="1646" y="865"/>
                  </a:cubicBezTo>
                  <a:cubicBezTo>
                    <a:pt x="1588" y="930"/>
                    <a:pt x="1537" y="1002"/>
                    <a:pt x="1497" y="1078"/>
                  </a:cubicBezTo>
                  <a:cubicBezTo>
                    <a:pt x="1442" y="1192"/>
                    <a:pt x="1426" y="1312"/>
                    <a:pt x="1414" y="1417"/>
                  </a:cubicBezTo>
                  <a:cubicBezTo>
                    <a:pt x="1407" y="1465"/>
                    <a:pt x="1401" y="1511"/>
                    <a:pt x="1391" y="1558"/>
                  </a:cubicBezTo>
                  <a:cubicBezTo>
                    <a:pt x="1283" y="2051"/>
                    <a:pt x="697" y="2290"/>
                    <a:pt x="138" y="2459"/>
                  </a:cubicBezTo>
                  <a:cubicBezTo>
                    <a:pt x="50" y="2488"/>
                    <a:pt x="0" y="2583"/>
                    <a:pt x="29" y="2673"/>
                  </a:cubicBezTo>
                  <a:cubicBezTo>
                    <a:pt x="51" y="2746"/>
                    <a:pt x="118" y="2794"/>
                    <a:pt x="192" y="2794"/>
                  </a:cubicBezTo>
                  <a:cubicBezTo>
                    <a:pt x="207" y="2794"/>
                    <a:pt x="223" y="2792"/>
                    <a:pt x="238" y="2788"/>
                  </a:cubicBezTo>
                  <a:cubicBezTo>
                    <a:pt x="855" y="2602"/>
                    <a:pt x="1580" y="2302"/>
                    <a:pt x="1727" y="1631"/>
                  </a:cubicBezTo>
                  <a:cubicBezTo>
                    <a:pt x="1740" y="1575"/>
                    <a:pt x="1747" y="1517"/>
                    <a:pt x="1754" y="1461"/>
                  </a:cubicBezTo>
                  <a:cubicBezTo>
                    <a:pt x="1765" y="1373"/>
                    <a:pt x="1775" y="1292"/>
                    <a:pt x="1806" y="1230"/>
                  </a:cubicBezTo>
                  <a:cubicBezTo>
                    <a:pt x="1836" y="1178"/>
                    <a:pt x="1870" y="1130"/>
                    <a:pt x="1910" y="1086"/>
                  </a:cubicBezTo>
                  <a:cubicBezTo>
                    <a:pt x="1977" y="1006"/>
                    <a:pt x="2053" y="916"/>
                    <a:pt x="2089" y="795"/>
                  </a:cubicBezTo>
                  <a:cubicBezTo>
                    <a:pt x="2131" y="650"/>
                    <a:pt x="2112" y="495"/>
                    <a:pt x="2034" y="367"/>
                  </a:cubicBezTo>
                  <a:cubicBezTo>
                    <a:pt x="1933" y="197"/>
                    <a:pt x="1770" y="74"/>
                    <a:pt x="1578" y="25"/>
                  </a:cubicBezTo>
                  <a:lnTo>
                    <a:pt x="1574" y="25"/>
                  </a:lnTo>
                  <a:cubicBezTo>
                    <a:pt x="1501" y="8"/>
                    <a:pt x="1427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628;p11"/>
            <p:cNvSpPr/>
            <p:nvPr/>
          </p:nvSpPr>
          <p:spPr>
            <a:xfrm>
              <a:off x="1534300" y="3258675"/>
              <a:ext cx="43750" cy="52425"/>
            </a:xfrm>
            <a:custGeom>
              <a:avLst/>
              <a:gdLst/>
              <a:ahLst/>
              <a:cxnLst/>
              <a:rect l="l" t="t" r="r" b="b"/>
              <a:pathLst>
                <a:path w="1750" h="2097" extrusionOk="0">
                  <a:moveTo>
                    <a:pt x="1002" y="0"/>
                  </a:moveTo>
                  <a:cubicBezTo>
                    <a:pt x="918" y="0"/>
                    <a:pt x="850" y="47"/>
                    <a:pt x="829" y="127"/>
                  </a:cubicBezTo>
                  <a:cubicBezTo>
                    <a:pt x="776" y="333"/>
                    <a:pt x="735" y="542"/>
                    <a:pt x="701" y="752"/>
                  </a:cubicBezTo>
                  <a:cubicBezTo>
                    <a:pt x="553" y="699"/>
                    <a:pt x="410" y="638"/>
                    <a:pt x="269" y="571"/>
                  </a:cubicBezTo>
                  <a:cubicBezTo>
                    <a:pt x="245" y="559"/>
                    <a:pt x="220" y="554"/>
                    <a:pt x="195" y="554"/>
                  </a:cubicBezTo>
                  <a:cubicBezTo>
                    <a:pt x="132" y="554"/>
                    <a:pt x="71" y="589"/>
                    <a:pt x="41" y="649"/>
                  </a:cubicBezTo>
                  <a:cubicBezTo>
                    <a:pt x="0" y="734"/>
                    <a:pt x="33" y="835"/>
                    <a:pt x="117" y="879"/>
                  </a:cubicBezTo>
                  <a:cubicBezTo>
                    <a:pt x="290" y="963"/>
                    <a:pt x="469" y="1038"/>
                    <a:pt x="652" y="1100"/>
                  </a:cubicBezTo>
                  <a:cubicBezTo>
                    <a:pt x="621" y="1374"/>
                    <a:pt x="605" y="1650"/>
                    <a:pt x="608" y="1926"/>
                  </a:cubicBezTo>
                  <a:cubicBezTo>
                    <a:pt x="608" y="2021"/>
                    <a:pt x="684" y="2096"/>
                    <a:pt x="779" y="2096"/>
                  </a:cubicBezTo>
                  <a:cubicBezTo>
                    <a:pt x="780" y="2096"/>
                    <a:pt x="781" y="2096"/>
                    <a:pt x="781" y="2096"/>
                  </a:cubicBezTo>
                  <a:cubicBezTo>
                    <a:pt x="876" y="2096"/>
                    <a:pt x="952" y="2018"/>
                    <a:pt x="952" y="1923"/>
                  </a:cubicBezTo>
                  <a:cubicBezTo>
                    <a:pt x="950" y="1683"/>
                    <a:pt x="963" y="1440"/>
                    <a:pt x="988" y="1201"/>
                  </a:cubicBezTo>
                  <a:cubicBezTo>
                    <a:pt x="1016" y="1208"/>
                    <a:pt x="1043" y="1218"/>
                    <a:pt x="1071" y="1226"/>
                  </a:cubicBezTo>
                  <a:cubicBezTo>
                    <a:pt x="1228" y="1264"/>
                    <a:pt x="1385" y="1294"/>
                    <a:pt x="1544" y="1315"/>
                  </a:cubicBezTo>
                  <a:cubicBezTo>
                    <a:pt x="1552" y="1316"/>
                    <a:pt x="1560" y="1317"/>
                    <a:pt x="1567" y="1317"/>
                  </a:cubicBezTo>
                  <a:cubicBezTo>
                    <a:pt x="1652" y="1317"/>
                    <a:pt x="1725" y="1254"/>
                    <a:pt x="1737" y="1167"/>
                  </a:cubicBezTo>
                  <a:cubicBezTo>
                    <a:pt x="1750" y="1073"/>
                    <a:pt x="1684" y="986"/>
                    <a:pt x="1589" y="973"/>
                  </a:cubicBezTo>
                  <a:cubicBezTo>
                    <a:pt x="1402" y="948"/>
                    <a:pt x="1215" y="908"/>
                    <a:pt x="1033" y="858"/>
                  </a:cubicBezTo>
                  <a:cubicBezTo>
                    <a:pt x="1066" y="641"/>
                    <a:pt x="1108" y="426"/>
                    <a:pt x="1163" y="213"/>
                  </a:cubicBezTo>
                  <a:cubicBezTo>
                    <a:pt x="1187" y="122"/>
                    <a:pt x="1132" y="29"/>
                    <a:pt x="1039" y="3"/>
                  </a:cubicBezTo>
                  <a:cubicBezTo>
                    <a:pt x="1026" y="1"/>
                    <a:pt x="1014" y="0"/>
                    <a:pt x="1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629;p11"/>
            <p:cNvSpPr/>
            <p:nvPr/>
          </p:nvSpPr>
          <p:spPr>
            <a:xfrm>
              <a:off x="1584750" y="3223450"/>
              <a:ext cx="73925" cy="93775"/>
            </a:xfrm>
            <a:custGeom>
              <a:avLst/>
              <a:gdLst/>
              <a:ahLst/>
              <a:cxnLst/>
              <a:rect l="l" t="t" r="r" b="b"/>
              <a:pathLst>
                <a:path w="2957" h="3751" extrusionOk="0">
                  <a:moveTo>
                    <a:pt x="1617" y="0"/>
                  </a:moveTo>
                  <a:cubicBezTo>
                    <a:pt x="1454" y="0"/>
                    <a:pt x="1291" y="19"/>
                    <a:pt x="1131" y="57"/>
                  </a:cubicBezTo>
                  <a:cubicBezTo>
                    <a:pt x="1042" y="82"/>
                    <a:pt x="989" y="174"/>
                    <a:pt x="1010" y="262"/>
                  </a:cubicBezTo>
                  <a:cubicBezTo>
                    <a:pt x="1030" y="341"/>
                    <a:pt x="1100" y="395"/>
                    <a:pt x="1178" y="395"/>
                  </a:cubicBezTo>
                  <a:cubicBezTo>
                    <a:pt x="1189" y="395"/>
                    <a:pt x="1200" y="394"/>
                    <a:pt x="1211" y="392"/>
                  </a:cubicBezTo>
                  <a:cubicBezTo>
                    <a:pt x="1346" y="360"/>
                    <a:pt x="1483" y="344"/>
                    <a:pt x="1619" y="344"/>
                  </a:cubicBezTo>
                  <a:cubicBezTo>
                    <a:pt x="1831" y="344"/>
                    <a:pt x="2043" y="382"/>
                    <a:pt x="2243" y="459"/>
                  </a:cubicBezTo>
                  <a:cubicBezTo>
                    <a:pt x="2384" y="513"/>
                    <a:pt x="2469" y="575"/>
                    <a:pt x="2507" y="647"/>
                  </a:cubicBezTo>
                  <a:cubicBezTo>
                    <a:pt x="2589" y="807"/>
                    <a:pt x="2437" y="1039"/>
                    <a:pt x="2268" y="1203"/>
                  </a:cubicBezTo>
                  <a:lnTo>
                    <a:pt x="2226" y="1243"/>
                  </a:lnTo>
                  <a:cubicBezTo>
                    <a:pt x="2018" y="1443"/>
                    <a:pt x="1757" y="1692"/>
                    <a:pt x="1764" y="2036"/>
                  </a:cubicBezTo>
                  <a:cubicBezTo>
                    <a:pt x="1769" y="2109"/>
                    <a:pt x="1780" y="2184"/>
                    <a:pt x="1798" y="2255"/>
                  </a:cubicBezTo>
                  <a:cubicBezTo>
                    <a:pt x="1808" y="2298"/>
                    <a:pt x="1816" y="2341"/>
                    <a:pt x="1822" y="2384"/>
                  </a:cubicBezTo>
                  <a:cubicBezTo>
                    <a:pt x="1842" y="2621"/>
                    <a:pt x="1636" y="2840"/>
                    <a:pt x="1422" y="2932"/>
                  </a:cubicBezTo>
                  <a:cubicBezTo>
                    <a:pt x="1198" y="3030"/>
                    <a:pt x="939" y="3041"/>
                    <a:pt x="683" y="3041"/>
                  </a:cubicBezTo>
                  <a:cubicBezTo>
                    <a:pt x="983" y="2406"/>
                    <a:pt x="1177" y="1726"/>
                    <a:pt x="1260" y="1028"/>
                  </a:cubicBezTo>
                  <a:cubicBezTo>
                    <a:pt x="1276" y="896"/>
                    <a:pt x="1218" y="716"/>
                    <a:pt x="1094" y="644"/>
                  </a:cubicBezTo>
                  <a:cubicBezTo>
                    <a:pt x="1059" y="624"/>
                    <a:pt x="1019" y="614"/>
                    <a:pt x="979" y="614"/>
                  </a:cubicBezTo>
                  <a:cubicBezTo>
                    <a:pt x="927" y="614"/>
                    <a:pt x="875" y="631"/>
                    <a:pt x="832" y="665"/>
                  </a:cubicBezTo>
                  <a:cubicBezTo>
                    <a:pt x="710" y="759"/>
                    <a:pt x="765" y="955"/>
                    <a:pt x="918" y="972"/>
                  </a:cubicBezTo>
                  <a:cubicBezTo>
                    <a:pt x="918" y="977"/>
                    <a:pt x="918" y="983"/>
                    <a:pt x="918" y="989"/>
                  </a:cubicBezTo>
                  <a:cubicBezTo>
                    <a:pt x="813" y="1874"/>
                    <a:pt x="517" y="2727"/>
                    <a:pt x="51" y="3487"/>
                  </a:cubicBezTo>
                  <a:cubicBezTo>
                    <a:pt x="1" y="3569"/>
                    <a:pt x="26" y="3676"/>
                    <a:pt x="109" y="3725"/>
                  </a:cubicBezTo>
                  <a:cubicBezTo>
                    <a:pt x="123" y="3735"/>
                    <a:pt x="140" y="3742"/>
                    <a:pt x="158" y="3746"/>
                  </a:cubicBezTo>
                  <a:cubicBezTo>
                    <a:pt x="171" y="3749"/>
                    <a:pt x="185" y="3751"/>
                    <a:pt x="198" y="3751"/>
                  </a:cubicBezTo>
                  <a:cubicBezTo>
                    <a:pt x="256" y="3751"/>
                    <a:pt x="313" y="3720"/>
                    <a:pt x="345" y="3669"/>
                  </a:cubicBezTo>
                  <a:cubicBezTo>
                    <a:pt x="405" y="3573"/>
                    <a:pt x="452" y="3470"/>
                    <a:pt x="506" y="3372"/>
                  </a:cubicBezTo>
                  <a:cubicBezTo>
                    <a:pt x="522" y="3382"/>
                    <a:pt x="540" y="3386"/>
                    <a:pt x="559" y="3386"/>
                  </a:cubicBezTo>
                  <a:cubicBezTo>
                    <a:pt x="561" y="3386"/>
                    <a:pt x="564" y="3386"/>
                    <a:pt x="566" y="3386"/>
                  </a:cubicBezTo>
                  <a:cubicBezTo>
                    <a:pt x="600" y="3386"/>
                    <a:pt x="635" y="3386"/>
                    <a:pt x="670" y="3386"/>
                  </a:cubicBezTo>
                  <a:cubicBezTo>
                    <a:pt x="957" y="3386"/>
                    <a:pt x="1270" y="3375"/>
                    <a:pt x="1559" y="3248"/>
                  </a:cubicBezTo>
                  <a:cubicBezTo>
                    <a:pt x="1875" y="3111"/>
                    <a:pt x="2199" y="2773"/>
                    <a:pt x="2164" y="2355"/>
                  </a:cubicBezTo>
                  <a:cubicBezTo>
                    <a:pt x="2157" y="2296"/>
                    <a:pt x="2147" y="2239"/>
                    <a:pt x="2133" y="2181"/>
                  </a:cubicBezTo>
                  <a:cubicBezTo>
                    <a:pt x="2119" y="2132"/>
                    <a:pt x="2111" y="2081"/>
                    <a:pt x="2108" y="2030"/>
                  </a:cubicBezTo>
                  <a:cubicBezTo>
                    <a:pt x="2104" y="1836"/>
                    <a:pt x="2286" y="1661"/>
                    <a:pt x="2462" y="1493"/>
                  </a:cubicBezTo>
                  <a:lnTo>
                    <a:pt x="2506" y="1450"/>
                  </a:lnTo>
                  <a:cubicBezTo>
                    <a:pt x="2845" y="1122"/>
                    <a:pt x="2956" y="773"/>
                    <a:pt x="2813" y="490"/>
                  </a:cubicBezTo>
                  <a:cubicBezTo>
                    <a:pt x="2735" y="340"/>
                    <a:pt x="2591" y="224"/>
                    <a:pt x="2367" y="138"/>
                  </a:cubicBezTo>
                  <a:cubicBezTo>
                    <a:pt x="2126" y="47"/>
                    <a:pt x="1872" y="0"/>
                    <a:pt x="16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3" name="Google Shape;1923;p28"/>
          <p:cNvGrpSpPr/>
          <p:nvPr/>
        </p:nvGrpSpPr>
        <p:grpSpPr>
          <a:xfrm>
            <a:off x="6847175" y="-717355"/>
            <a:ext cx="2061674" cy="2599048"/>
            <a:chOff x="6139950" y="1806300"/>
            <a:chExt cx="810725" cy="766500"/>
          </a:xfrm>
        </p:grpSpPr>
        <p:sp>
          <p:nvSpPr>
            <p:cNvPr id="1924" name="Google Shape;1924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0" name="Google Shape;1940;p28"/>
          <p:cNvGrpSpPr/>
          <p:nvPr/>
        </p:nvGrpSpPr>
        <p:grpSpPr>
          <a:xfrm>
            <a:off x="8498212" y="1121591"/>
            <a:ext cx="775927" cy="1270145"/>
            <a:chOff x="267675" y="666500"/>
            <a:chExt cx="379000" cy="465300"/>
          </a:xfrm>
        </p:grpSpPr>
        <p:sp>
          <p:nvSpPr>
            <p:cNvPr id="1941" name="Google Shape;1941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3" name="Google Shape;1943;p28"/>
          <p:cNvGrpSpPr/>
          <p:nvPr/>
        </p:nvGrpSpPr>
        <p:grpSpPr>
          <a:xfrm>
            <a:off x="7654873" y="5993106"/>
            <a:ext cx="775927" cy="328065"/>
            <a:chOff x="5181425" y="2685475"/>
            <a:chExt cx="224900" cy="74425"/>
          </a:xfrm>
        </p:grpSpPr>
        <p:sp>
          <p:nvSpPr>
            <p:cNvPr id="1944" name="Google Shape;1944;p2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2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2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2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2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9" name="Google Shape;1949;p28"/>
          <p:cNvSpPr txBox="1">
            <a:spLocks noGrp="1"/>
          </p:cNvSpPr>
          <p:nvPr>
            <p:ph type="title"/>
          </p:nvPr>
        </p:nvSpPr>
        <p:spPr>
          <a:xfrm>
            <a:off x="2064825" y="2096433"/>
            <a:ext cx="4846200" cy="154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950" name="Google Shape;1950;p28"/>
          <p:cNvSpPr txBox="1">
            <a:spLocks noGrp="1"/>
          </p:cNvSpPr>
          <p:nvPr>
            <p:ph type="body" idx="1"/>
          </p:nvPr>
        </p:nvSpPr>
        <p:spPr>
          <a:xfrm>
            <a:off x="2129175" y="3878684"/>
            <a:ext cx="48462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951" name="Google Shape;1951;p28"/>
          <p:cNvGrpSpPr/>
          <p:nvPr/>
        </p:nvGrpSpPr>
        <p:grpSpPr>
          <a:xfrm>
            <a:off x="822536" y="5153873"/>
            <a:ext cx="775927" cy="1270145"/>
            <a:chOff x="267675" y="666500"/>
            <a:chExt cx="379000" cy="465300"/>
          </a:xfrm>
        </p:grpSpPr>
        <p:sp>
          <p:nvSpPr>
            <p:cNvPr id="1952" name="Google Shape;1952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54" name="Google Shape;1954;p28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1955" name="Google Shape;1955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1" name="Google Shape;1971;p2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235833">
            <a:off x="-1048049" y="-1039632"/>
            <a:ext cx="5026200" cy="5062664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2" name="Google Shape;1972;p28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5058125" y="4737351"/>
            <a:ext cx="1963800" cy="26280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4" name="Google Shape;1974;p29"/>
          <p:cNvGrpSpPr/>
          <p:nvPr/>
        </p:nvGrpSpPr>
        <p:grpSpPr>
          <a:xfrm>
            <a:off x="7769643" y="-717321"/>
            <a:ext cx="1139636" cy="1436625"/>
            <a:chOff x="6139950" y="1806300"/>
            <a:chExt cx="810725" cy="766500"/>
          </a:xfrm>
        </p:grpSpPr>
        <p:sp>
          <p:nvSpPr>
            <p:cNvPr id="1975" name="Google Shape;1975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8" name="Google Shape;1988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9" name="Google Shape;1989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0" name="Google Shape;1990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1" name="Google Shape;1991;p29"/>
          <p:cNvGrpSpPr/>
          <p:nvPr/>
        </p:nvGrpSpPr>
        <p:grpSpPr>
          <a:xfrm>
            <a:off x="8498212" y="1121591"/>
            <a:ext cx="775927" cy="1270145"/>
            <a:chOff x="267675" y="666500"/>
            <a:chExt cx="379000" cy="465300"/>
          </a:xfrm>
        </p:grpSpPr>
        <p:sp>
          <p:nvSpPr>
            <p:cNvPr id="1992" name="Google Shape;1992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4" name="Google Shape;1994;p29"/>
          <p:cNvGrpSpPr/>
          <p:nvPr/>
        </p:nvGrpSpPr>
        <p:grpSpPr>
          <a:xfrm>
            <a:off x="530693" y="6371040"/>
            <a:ext cx="775927" cy="328065"/>
            <a:chOff x="5181425" y="2685475"/>
            <a:chExt cx="224900" cy="74425"/>
          </a:xfrm>
        </p:grpSpPr>
        <p:sp>
          <p:nvSpPr>
            <p:cNvPr id="1995" name="Google Shape;1995;p2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2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2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8" name="Google Shape;1998;p2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9" name="Google Shape;1999;p2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0" name="Google Shape;2000;p29"/>
          <p:cNvGrpSpPr/>
          <p:nvPr/>
        </p:nvGrpSpPr>
        <p:grpSpPr>
          <a:xfrm>
            <a:off x="-62689" y="-57517"/>
            <a:ext cx="775927" cy="1270145"/>
            <a:chOff x="267675" y="666500"/>
            <a:chExt cx="379000" cy="465300"/>
          </a:xfrm>
        </p:grpSpPr>
        <p:sp>
          <p:nvSpPr>
            <p:cNvPr id="2001" name="Google Shape;2001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3" name="Google Shape;2003;p29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2004" name="Google Shape;2004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7" name="Google Shape;2007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8" name="Google Shape;2008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5" name="Google Shape;2015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6" name="Google Shape;2016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7" name="Google Shape;2017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8" name="Google Shape;2018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9" name="Google Shape;2019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2020" name="Google Shape;2020;p29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835300" y="4842933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21" name="Google Shape;2021;p29"/>
          <p:cNvGrpSpPr/>
          <p:nvPr/>
        </p:nvGrpSpPr>
        <p:grpSpPr>
          <a:xfrm rot="-4621996">
            <a:off x="8371662" y="4401032"/>
            <a:ext cx="831561" cy="450024"/>
            <a:chOff x="3253464" y="2218279"/>
            <a:chExt cx="242409" cy="182524"/>
          </a:xfrm>
        </p:grpSpPr>
        <p:sp>
          <p:nvSpPr>
            <p:cNvPr id="2022" name="Google Shape;2022;p2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3" name="Google Shape;2023;p2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24" name="Google Shape;2024;p29"/>
          <p:cNvSpPr/>
          <p:nvPr/>
        </p:nvSpPr>
        <p:spPr>
          <a:xfrm rot="-4621996">
            <a:off x="-219588" y="2232862"/>
            <a:ext cx="431031" cy="28169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25" name="Google Shape;2025;p29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6126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2026" name="Google Shape;2026;p29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4" name="Google Shape;2184;p32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48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  <p:sp>
        <p:nvSpPr>
          <p:cNvPr id="2185" name="Google Shape;2185;p32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18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2186" name="Google Shape;2186;p32"/>
          <p:cNvGrpSpPr/>
          <p:nvPr/>
        </p:nvGrpSpPr>
        <p:grpSpPr>
          <a:xfrm rot="-10277292">
            <a:off x="564222" y="6022921"/>
            <a:ext cx="623690" cy="600027"/>
            <a:chOff x="3253464" y="2218279"/>
            <a:chExt cx="242409" cy="182524"/>
          </a:xfrm>
        </p:grpSpPr>
        <p:sp>
          <p:nvSpPr>
            <p:cNvPr id="2187" name="Google Shape;2187;p32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89" name="Google Shape;2189;p32"/>
          <p:cNvGrpSpPr/>
          <p:nvPr/>
        </p:nvGrpSpPr>
        <p:grpSpPr>
          <a:xfrm rot="7760072">
            <a:off x="5609366" y="1428692"/>
            <a:ext cx="3331361" cy="4138295"/>
            <a:chOff x="3166525" y="529052"/>
            <a:chExt cx="971107" cy="1678439"/>
          </a:xfrm>
        </p:grpSpPr>
        <p:sp>
          <p:nvSpPr>
            <p:cNvPr id="2190" name="Google Shape;2190;p32"/>
            <p:cNvSpPr/>
            <p:nvPr/>
          </p:nvSpPr>
          <p:spPr>
            <a:xfrm>
              <a:off x="4011982" y="529052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92" name="Google Shape;2192;p32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93" name="Google Shape;2193;p32"/>
          <p:cNvGrpSpPr/>
          <p:nvPr/>
        </p:nvGrpSpPr>
        <p:grpSpPr>
          <a:xfrm>
            <a:off x="4734225" y="726407"/>
            <a:ext cx="6685745" cy="4737633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2194" name="Google Shape;2194;p3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96" name="Google Shape;2196;p32"/>
          <p:cNvGrpSpPr/>
          <p:nvPr/>
        </p:nvGrpSpPr>
        <p:grpSpPr>
          <a:xfrm rot="1447403">
            <a:off x="7944964" y="397425"/>
            <a:ext cx="1906702" cy="1160419"/>
            <a:chOff x="5007259" y="1296776"/>
            <a:chExt cx="3255115" cy="1485797"/>
          </a:xfrm>
        </p:grpSpPr>
        <p:sp>
          <p:nvSpPr>
            <p:cNvPr id="2197" name="Google Shape;2197;p32"/>
            <p:cNvSpPr/>
            <p:nvPr/>
          </p:nvSpPr>
          <p:spPr>
            <a:xfrm>
              <a:off x="5007259" y="1376415"/>
              <a:ext cx="3232218" cy="1406158"/>
            </a:xfrm>
            <a:custGeom>
              <a:avLst/>
              <a:gdLst/>
              <a:ahLst/>
              <a:cxnLst/>
              <a:rect l="l" t="t" r="r" b="b"/>
              <a:pathLst>
                <a:path w="26572" h="11560" extrusionOk="0">
                  <a:moveTo>
                    <a:pt x="11271" y="2751"/>
                  </a:moveTo>
                  <a:cubicBezTo>
                    <a:pt x="11902" y="2751"/>
                    <a:pt x="12536" y="2795"/>
                    <a:pt x="13155" y="2879"/>
                  </a:cubicBezTo>
                  <a:cubicBezTo>
                    <a:pt x="14965" y="3126"/>
                    <a:pt x="16635" y="3723"/>
                    <a:pt x="17714" y="4601"/>
                  </a:cubicBezTo>
                  <a:cubicBezTo>
                    <a:pt x="17743" y="4625"/>
                    <a:pt x="17774" y="4650"/>
                    <a:pt x="17798" y="4675"/>
                  </a:cubicBezTo>
                  <a:lnTo>
                    <a:pt x="6152" y="8007"/>
                  </a:lnTo>
                  <a:cubicBezTo>
                    <a:pt x="6118" y="7986"/>
                    <a:pt x="6090" y="7964"/>
                    <a:pt x="6060" y="7940"/>
                  </a:cubicBezTo>
                  <a:cubicBezTo>
                    <a:pt x="3953" y="6276"/>
                    <a:pt x="4753" y="4159"/>
                    <a:pt x="7923" y="3209"/>
                  </a:cubicBezTo>
                  <a:cubicBezTo>
                    <a:pt x="8412" y="3061"/>
                    <a:pt x="8929" y="2951"/>
                    <a:pt x="9464" y="2877"/>
                  </a:cubicBezTo>
                  <a:cubicBezTo>
                    <a:pt x="10053" y="2792"/>
                    <a:pt x="10661" y="2751"/>
                    <a:pt x="11271" y="2751"/>
                  </a:cubicBezTo>
                  <a:close/>
                  <a:moveTo>
                    <a:pt x="10525" y="1"/>
                  </a:moveTo>
                  <a:cubicBezTo>
                    <a:pt x="10231" y="1"/>
                    <a:pt x="9940" y="5"/>
                    <a:pt x="9648" y="16"/>
                  </a:cubicBezTo>
                  <a:cubicBezTo>
                    <a:pt x="9560" y="19"/>
                    <a:pt x="9467" y="22"/>
                    <a:pt x="9377" y="28"/>
                  </a:cubicBezTo>
                  <a:cubicBezTo>
                    <a:pt x="9349" y="29"/>
                    <a:pt x="9322" y="29"/>
                    <a:pt x="9295" y="32"/>
                  </a:cubicBezTo>
                  <a:cubicBezTo>
                    <a:pt x="7744" y="114"/>
                    <a:pt x="6248" y="360"/>
                    <a:pt x="4896" y="781"/>
                  </a:cubicBezTo>
                  <a:cubicBezTo>
                    <a:pt x="4853" y="793"/>
                    <a:pt x="4808" y="808"/>
                    <a:pt x="4766" y="823"/>
                  </a:cubicBezTo>
                  <a:cubicBezTo>
                    <a:pt x="4671" y="853"/>
                    <a:pt x="4580" y="882"/>
                    <a:pt x="4488" y="914"/>
                  </a:cubicBezTo>
                  <a:cubicBezTo>
                    <a:pt x="4231" y="1003"/>
                    <a:pt x="3987" y="1096"/>
                    <a:pt x="3751" y="1195"/>
                  </a:cubicBezTo>
                  <a:cubicBezTo>
                    <a:pt x="3663" y="1230"/>
                    <a:pt x="3582" y="1266"/>
                    <a:pt x="3500" y="1304"/>
                  </a:cubicBezTo>
                  <a:cubicBezTo>
                    <a:pt x="3403" y="1348"/>
                    <a:pt x="3304" y="1394"/>
                    <a:pt x="3209" y="1440"/>
                  </a:cubicBezTo>
                  <a:cubicBezTo>
                    <a:pt x="3082" y="1500"/>
                    <a:pt x="2961" y="1562"/>
                    <a:pt x="2841" y="1625"/>
                  </a:cubicBezTo>
                  <a:cubicBezTo>
                    <a:pt x="2767" y="1668"/>
                    <a:pt x="2695" y="1708"/>
                    <a:pt x="2620" y="1751"/>
                  </a:cubicBezTo>
                  <a:cubicBezTo>
                    <a:pt x="2418" y="1866"/>
                    <a:pt x="2229" y="1987"/>
                    <a:pt x="2050" y="2112"/>
                  </a:cubicBezTo>
                  <a:cubicBezTo>
                    <a:pt x="1984" y="2159"/>
                    <a:pt x="1919" y="2204"/>
                    <a:pt x="1858" y="2250"/>
                  </a:cubicBezTo>
                  <a:cubicBezTo>
                    <a:pt x="1686" y="2378"/>
                    <a:pt x="1527" y="2512"/>
                    <a:pt x="1380" y="2646"/>
                  </a:cubicBezTo>
                  <a:cubicBezTo>
                    <a:pt x="1324" y="2696"/>
                    <a:pt x="1272" y="2744"/>
                    <a:pt x="1221" y="2798"/>
                  </a:cubicBezTo>
                  <a:cubicBezTo>
                    <a:pt x="1083" y="2934"/>
                    <a:pt x="954" y="3076"/>
                    <a:pt x="838" y="3220"/>
                  </a:cubicBezTo>
                  <a:cubicBezTo>
                    <a:pt x="796" y="3274"/>
                    <a:pt x="754" y="3327"/>
                    <a:pt x="713" y="3381"/>
                  </a:cubicBezTo>
                  <a:cubicBezTo>
                    <a:pt x="609" y="3527"/>
                    <a:pt x="513" y="3675"/>
                    <a:pt x="432" y="3825"/>
                  </a:cubicBezTo>
                  <a:cubicBezTo>
                    <a:pt x="399" y="3882"/>
                    <a:pt x="370" y="3939"/>
                    <a:pt x="343" y="3997"/>
                  </a:cubicBezTo>
                  <a:cubicBezTo>
                    <a:pt x="271" y="4148"/>
                    <a:pt x="208" y="4301"/>
                    <a:pt x="159" y="4456"/>
                  </a:cubicBezTo>
                  <a:cubicBezTo>
                    <a:pt x="140" y="4518"/>
                    <a:pt x="121" y="4577"/>
                    <a:pt x="107" y="4636"/>
                  </a:cubicBezTo>
                  <a:cubicBezTo>
                    <a:pt x="67" y="4792"/>
                    <a:pt x="38" y="4949"/>
                    <a:pt x="22" y="5106"/>
                  </a:cubicBezTo>
                  <a:cubicBezTo>
                    <a:pt x="16" y="5167"/>
                    <a:pt x="11" y="5229"/>
                    <a:pt x="8" y="5291"/>
                  </a:cubicBezTo>
                  <a:cubicBezTo>
                    <a:pt x="1" y="5447"/>
                    <a:pt x="5" y="5606"/>
                    <a:pt x="19" y="5765"/>
                  </a:cubicBezTo>
                  <a:cubicBezTo>
                    <a:pt x="25" y="5827"/>
                    <a:pt x="35" y="5892"/>
                    <a:pt x="46" y="5954"/>
                  </a:cubicBezTo>
                  <a:cubicBezTo>
                    <a:pt x="67" y="6110"/>
                    <a:pt x="104" y="6267"/>
                    <a:pt x="149" y="6424"/>
                  </a:cubicBezTo>
                  <a:cubicBezTo>
                    <a:pt x="167" y="6487"/>
                    <a:pt x="188" y="6550"/>
                    <a:pt x="211" y="6615"/>
                  </a:cubicBezTo>
                  <a:cubicBezTo>
                    <a:pt x="264" y="6768"/>
                    <a:pt x="332" y="6923"/>
                    <a:pt x="406" y="7077"/>
                  </a:cubicBezTo>
                  <a:cubicBezTo>
                    <a:pt x="437" y="7140"/>
                    <a:pt x="470" y="7203"/>
                    <a:pt x="505" y="7267"/>
                  </a:cubicBezTo>
                  <a:cubicBezTo>
                    <a:pt x="586" y="7415"/>
                    <a:pt x="679" y="7562"/>
                    <a:pt x="781" y="7712"/>
                  </a:cubicBezTo>
                  <a:cubicBezTo>
                    <a:pt x="826" y="7775"/>
                    <a:pt x="872" y="7838"/>
                    <a:pt x="920" y="7902"/>
                  </a:cubicBezTo>
                  <a:cubicBezTo>
                    <a:pt x="1026" y="8044"/>
                    <a:pt x="1142" y="8186"/>
                    <a:pt x="1268" y="8328"/>
                  </a:cubicBezTo>
                  <a:cubicBezTo>
                    <a:pt x="1323" y="8389"/>
                    <a:pt x="1379" y="8449"/>
                    <a:pt x="1438" y="8511"/>
                  </a:cubicBezTo>
                  <a:cubicBezTo>
                    <a:pt x="1477" y="8550"/>
                    <a:pt x="1518" y="8593"/>
                    <a:pt x="1558" y="8632"/>
                  </a:cubicBezTo>
                  <a:cubicBezTo>
                    <a:pt x="1652" y="8725"/>
                    <a:pt x="1752" y="8818"/>
                    <a:pt x="1858" y="8912"/>
                  </a:cubicBezTo>
                  <a:cubicBezTo>
                    <a:pt x="1924" y="8971"/>
                    <a:pt x="1991" y="9030"/>
                    <a:pt x="2062" y="9088"/>
                  </a:cubicBezTo>
                  <a:cubicBezTo>
                    <a:pt x="2088" y="9113"/>
                    <a:pt x="2121" y="9139"/>
                    <a:pt x="2149" y="9164"/>
                  </a:cubicBezTo>
                  <a:lnTo>
                    <a:pt x="1269" y="9416"/>
                  </a:lnTo>
                  <a:cubicBezTo>
                    <a:pt x="1121" y="9458"/>
                    <a:pt x="1026" y="9529"/>
                    <a:pt x="986" y="9612"/>
                  </a:cubicBezTo>
                  <a:cubicBezTo>
                    <a:pt x="958" y="9671"/>
                    <a:pt x="959" y="9737"/>
                    <a:pt x="989" y="9805"/>
                  </a:cubicBezTo>
                  <a:cubicBezTo>
                    <a:pt x="1019" y="9865"/>
                    <a:pt x="1066" y="9926"/>
                    <a:pt x="1141" y="9983"/>
                  </a:cubicBezTo>
                  <a:lnTo>
                    <a:pt x="3167" y="11560"/>
                  </a:lnTo>
                  <a:lnTo>
                    <a:pt x="26571" y="5070"/>
                  </a:lnTo>
                  <a:lnTo>
                    <a:pt x="26516" y="4863"/>
                  </a:lnTo>
                  <a:lnTo>
                    <a:pt x="24490" y="3344"/>
                  </a:lnTo>
                  <a:cubicBezTo>
                    <a:pt x="24373" y="3247"/>
                    <a:pt x="24207" y="3172"/>
                    <a:pt x="24026" y="3129"/>
                  </a:cubicBezTo>
                  <a:cubicBezTo>
                    <a:pt x="23896" y="3096"/>
                    <a:pt x="23757" y="3078"/>
                    <a:pt x="23619" y="3078"/>
                  </a:cubicBezTo>
                  <a:cubicBezTo>
                    <a:pt x="23596" y="3078"/>
                    <a:pt x="23573" y="3078"/>
                    <a:pt x="23551" y="3079"/>
                  </a:cubicBezTo>
                  <a:cubicBezTo>
                    <a:pt x="23447" y="3084"/>
                    <a:pt x="23347" y="3099"/>
                    <a:pt x="23254" y="3126"/>
                  </a:cubicBezTo>
                  <a:lnTo>
                    <a:pt x="22249" y="3413"/>
                  </a:lnTo>
                  <a:cubicBezTo>
                    <a:pt x="22161" y="3347"/>
                    <a:pt x="22076" y="3281"/>
                    <a:pt x="21984" y="3216"/>
                  </a:cubicBezTo>
                  <a:cubicBezTo>
                    <a:pt x="21904" y="3155"/>
                    <a:pt x="21821" y="3095"/>
                    <a:pt x="21736" y="3036"/>
                  </a:cubicBezTo>
                  <a:cubicBezTo>
                    <a:pt x="21659" y="2982"/>
                    <a:pt x="21582" y="2930"/>
                    <a:pt x="21504" y="2879"/>
                  </a:cubicBezTo>
                  <a:cubicBezTo>
                    <a:pt x="21372" y="2792"/>
                    <a:pt x="21238" y="2709"/>
                    <a:pt x="21100" y="2627"/>
                  </a:cubicBezTo>
                  <a:cubicBezTo>
                    <a:pt x="21004" y="2571"/>
                    <a:pt x="20912" y="2516"/>
                    <a:pt x="20819" y="2463"/>
                  </a:cubicBezTo>
                  <a:cubicBezTo>
                    <a:pt x="20584" y="2330"/>
                    <a:pt x="20341" y="2204"/>
                    <a:pt x="20090" y="2080"/>
                  </a:cubicBezTo>
                  <a:cubicBezTo>
                    <a:pt x="19990" y="2029"/>
                    <a:pt x="19885" y="1980"/>
                    <a:pt x="19780" y="1931"/>
                  </a:cubicBezTo>
                  <a:cubicBezTo>
                    <a:pt x="19711" y="1897"/>
                    <a:pt x="19639" y="1866"/>
                    <a:pt x="19565" y="1835"/>
                  </a:cubicBezTo>
                  <a:cubicBezTo>
                    <a:pt x="19376" y="1746"/>
                    <a:pt x="19175" y="1662"/>
                    <a:pt x="18972" y="1580"/>
                  </a:cubicBezTo>
                  <a:cubicBezTo>
                    <a:pt x="18865" y="1535"/>
                    <a:pt x="18752" y="1492"/>
                    <a:pt x="18643" y="1449"/>
                  </a:cubicBezTo>
                  <a:cubicBezTo>
                    <a:pt x="18355" y="1341"/>
                    <a:pt x="18064" y="1235"/>
                    <a:pt x="17766" y="1138"/>
                  </a:cubicBezTo>
                  <a:cubicBezTo>
                    <a:pt x="17649" y="1100"/>
                    <a:pt x="17535" y="1064"/>
                    <a:pt x="17417" y="1027"/>
                  </a:cubicBezTo>
                  <a:cubicBezTo>
                    <a:pt x="17110" y="933"/>
                    <a:pt x="16800" y="846"/>
                    <a:pt x="16485" y="764"/>
                  </a:cubicBezTo>
                  <a:cubicBezTo>
                    <a:pt x="16367" y="732"/>
                    <a:pt x="16244" y="701"/>
                    <a:pt x="16123" y="671"/>
                  </a:cubicBezTo>
                  <a:cubicBezTo>
                    <a:pt x="15801" y="592"/>
                    <a:pt x="15474" y="522"/>
                    <a:pt x="15146" y="456"/>
                  </a:cubicBezTo>
                  <a:cubicBezTo>
                    <a:pt x="15024" y="433"/>
                    <a:pt x="14904" y="411"/>
                    <a:pt x="14780" y="389"/>
                  </a:cubicBezTo>
                  <a:cubicBezTo>
                    <a:pt x="14451" y="329"/>
                    <a:pt x="14114" y="275"/>
                    <a:pt x="13777" y="229"/>
                  </a:cubicBezTo>
                  <a:cubicBezTo>
                    <a:pt x="13656" y="212"/>
                    <a:pt x="13530" y="194"/>
                    <a:pt x="13405" y="181"/>
                  </a:cubicBezTo>
                  <a:cubicBezTo>
                    <a:pt x="13311" y="170"/>
                    <a:pt x="13214" y="157"/>
                    <a:pt x="13119" y="149"/>
                  </a:cubicBezTo>
                  <a:cubicBezTo>
                    <a:pt x="12877" y="121"/>
                    <a:pt x="12632" y="95"/>
                    <a:pt x="12390" y="76"/>
                  </a:cubicBezTo>
                  <a:cubicBezTo>
                    <a:pt x="12269" y="67"/>
                    <a:pt x="12145" y="60"/>
                    <a:pt x="12021" y="52"/>
                  </a:cubicBezTo>
                  <a:cubicBezTo>
                    <a:pt x="11684" y="29"/>
                    <a:pt x="11344" y="14"/>
                    <a:pt x="11009" y="8"/>
                  </a:cubicBezTo>
                  <a:cubicBezTo>
                    <a:pt x="10887" y="4"/>
                    <a:pt x="10767" y="2"/>
                    <a:pt x="10646" y="1"/>
                  </a:cubicBezTo>
                  <a:cubicBezTo>
                    <a:pt x="10606" y="1"/>
                    <a:pt x="10565" y="1"/>
                    <a:pt x="10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5030400" y="1296776"/>
              <a:ext cx="3231975" cy="1406280"/>
            </a:xfrm>
            <a:custGeom>
              <a:avLst/>
              <a:gdLst/>
              <a:ahLst/>
              <a:cxnLst/>
              <a:rect l="l" t="t" r="r" b="b"/>
              <a:pathLst>
                <a:path w="26570" h="11561" extrusionOk="0">
                  <a:moveTo>
                    <a:pt x="11266" y="2752"/>
                  </a:moveTo>
                  <a:cubicBezTo>
                    <a:pt x="11898" y="2752"/>
                    <a:pt x="12533" y="2795"/>
                    <a:pt x="13152" y="2880"/>
                  </a:cubicBezTo>
                  <a:cubicBezTo>
                    <a:pt x="14964" y="3126"/>
                    <a:pt x="16635" y="3722"/>
                    <a:pt x="17713" y="4601"/>
                  </a:cubicBezTo>
                  <a:cubicBezTo>
                    <a:pt x="17742" y="4625"/>
                    <a:pt x="17772" y="4649"/>
                    <a:pt x="17797" y="4675"/>
                  </a:cubicBezTo>
                  <a:lnTo>
                    <a:pt x="6151" y="8008"/>
                  </a:lnTo>
                  <a:cubicBezTo>
                    <a:pt x="6117" y="7987"/>
                    <a:pt x="6088" y="7963"/>
                    <a:pt x="6060" y="7940"/>
                  </a:cubicBezTo>
                  <a:cubicBezTo>
                    <a:pt x="3953" y="6276"/>
                    <a:pt x="4752" y="4159"/>
                    <a:pt x="7922" y="3208"/>
                  </a:cubicBezTo>
                  <a:cubicBezTo>
                    <a:pt x="8412" y="3062"/>
                    <a:pt x="8928" y="2950"/>
                    <a:pt x="9462" y="2876"/>
                  </a:cubicBezTo>
                  <a:cubicBezTo>
                    <a:pt x="10050" y="2792"/>
                    <a:pt x="10657" y="2752"/>
                    <a:pt x="11266" y="2752"/>
                  </a:cubicBezTo>
                  <a:close/>
                  <a:moveTo>
                    <a:pt x="10448" y="1"/>
                  </a:moveTo>
                  <a:cubicBezTo>
                    <a:pt x="10180" y="1"/>
                    <a:pt x="9915" y="5"/>
                    <a:pt x="9648" y="16"/>
                  </a:cubicBezTo>
                  <a:cubicBezTo>
                    <a:pt x="9559" y="20"/>
                    <a:pt x="9466" y="23"/>
                    <a:pt x="9376" y="28"/>
                  </a:cubicBezTo>
                  <a:cubicBezTo>
                    <a:pt x="9348" y="30"/>
                    <a:pt x="9320" y="30"/>
                    <a:pt x="9294" y="33"/>
                  </a:cubicBezTo>
                  <a:cubicBezTo>
                    <a:pt x="7743" y="114"/>
                    <a:pt x="6245" y="360"/>
                    <a:pt x="4894" y="780"/>
                  </a:cubicBezTo>
                  <a:cubicBezTo>
                    <a:pt x="4852" y="794"/>
                    <a:pt x="4806" y="808"/>
                    <a:pt x="4765" y="822"/>
                  </a:cubicBezTo>
                  <a:cubicBezTo>
                    <a:pt x="4670" y="852"/>
                    <a:pt x="4579" y="883"/>
                    <a:pt x="4487" y="915"/>
                  </a:cubicBezTo>
                  <a:cubicBezTo>
                    <a:pt x="4230" y="1002"/>
                    <a:pt x="3986" y="1097"/>
                    <a:pt x="3750" y="1195"/>
                  </a:cubicBezTo>
                  <a:cubicBezTo>
                    <a:pt x="3663" y="1230"/>
                    <a:pt x="3581" y="1267"/>
                    <a:pt x="3499" y="1305"/>
                  </a:cubicBezTo>
                  <a:cubicBezTo>
                    <a:pt x="3402" y="1349"/>
                    <a:pt x="3304" y="1395"/>
                    <a:pt x="3208" y="1440"/>
                  </a:cubicBezTo>
                  <a:cubicBezTo>
                    <a:pt x="3081" y="1501"/>
                    <a:pt x="2959" y="1563"/>
                    <a:pt x="2841" y="1626"/>
                  </a:cubicBezTo>
                  <a:cubicBezTo>
                    <a:pt x="2765" y="1667"/>
                    <a:pt x="2693" y="1709"/>
                    <a:pt x="2620" y="1751"/>
                  </a:cubicBezTo>
                  <a:cubicBezTo>
                    <a:pt x="2417" y="1867"/>
                    <a:pt x="2228" y="1988"/>
                    <a:pt x="2050" y="2113"/>
                  </a:cubicBezTo>
                  <a:cubicBezTo>
                    <a:pt x="1983" y="2159"/>
                    <a:pt x="1917" y="2204"/>
                    <a:pt x="1857" y="2251"/>
                  </a:cubicBezTo>
                  <a:cubicBezTo>
                    <a:pt x="1685" y="2379"/>
                    <a:pt x="1526" y="2511"/>
                    <a:pt x="1380" y="2646"/>
                  </a:cubicBezTo>
                  <a:cubicBezTo>
                    <a:pt x="1323" y="2697"/>
                    <a:pt x="1271" y="2745"/>
                    <a:pt x="1220" y="2797"/>
                  </a:cubicBezTo>
                  <a:cubicBezTo>
                    <a:pt x="1083" y="2935"/>
                    <a:pt x="953" y="3077"/>
                    <a:pt x="838" y="3221"/>
                  </a:cubicBezTo>
                  <a:cubicBezTo>
                    <a:pt x="795" y="3273"/>
                    <a:pt x="753" y="3326"/>
                    <a:pt x="712" y="3381"/>
                  </a:cubicBezTo>
                  <a:cubicBezTo>
                    <a:pt x="608" y="3527"/>
                    <a:pt x="512" y="3675"/>
                    <a:pt x="431" y="3826"/>
                  </a:cubicBezTo>
                  <a:cubicBezTo>
                    <a:pt x="398" y="3882"/>
                    <a:pt x="369" y="3938"/>
                    <a:pt x="342" y="3996"/>
                  </a:cubicBezTo>
                  <a:cubicBezTo>
                    <a:pt x="270" y="4148"/>
                    <a:pt x="207" y="4300"/>
                    <a:pt x="158" y="4456"/>
                  </a:cubicBezTo>
                  <a:cubicBezTo>
                    <a:pt x="139" y="4517"/>
                    <a:pt x="120" y="4576"/>
                    <a:pt x="106" y="4637"/>
                  </a:cubicBezTo>
                  <a:cubicBezTo>
                    <a:pt x="66" y="4791"/>
                    <a:pt x="37" y="4949"/>
                    <a:pt x="21" y="5107"/>
                  </a:cubicBezTo>
                  <a:cubicBezTo>
                    <a:pt x="14" y="5167"/>
                    <a:pt x="10" y="5229"/>
                    <a:pt x="7" y="5290"/>
                  </a:cubicBezTo>
                  <a:cubicBezTo>
                    <a:pt x="0" y="5447"/>
                    <a:pt x="4" y="5605"/>
                    <a:pt x="18" y="5764"/>
                  </a:cubicBezTo>
                  <a:cubicBezTo>
                    <a:pt x="24" y="5827"/>
                    <a:pt x="34" y="5892"/>
                    <a:pt x="45" y="5954"/>
                  </a:cubicBezTo>
                  <a:cubicBezTo>
                    <a:pt x="66" y="6110"/>
                    <a:pt x="103" y="6268"/>
                    <a:pt x="148" y="6424"/>
                  </a:cubicBezTo>
                  <a:cubicBezTo>
                    <a:pt x="166" y="6488"/>
                    <a:pt x="187" y="6551"/>
                    <a:pt x="210" y="6614"/>
                  </a:cubicBezTo>
                  <a:cubicBezTo>
                    <a:pt x="263" y="6768"/>
                    <a:pt x="331" y="6922"/>
                    <a:pt x="406" y="7077"/>
                  </a:cubicBezTo>
                  <a:cubicBezTo>
                    <a:pt x="436" y="7141"/>
                    <a:pt x="469" y="7203"/>
                    <a:pt x="504" y="7267"/>
                  </a:cubicBezTo>
                  <a:cubicBezTo>
                    <a:pt x="586" y="7415"/>
                    <a:pt x="679" y="7563"/>
                    <a:pt x="780" y="7712"/>
                  </a:cubicBezTo>
                  <a:cubicBezTo>
                    <a:pt x="825" y="7774"/>
                    <a:pt x="871" y="7839"/>
                    <a:pt x="919" y="7902"/>
                  </a:cubicBezTo>
                  <a:cubicBezTo>
                    <a:pt x="1025" y="8044"/>
                    <a:pt x="1142" y="8186"/>
                    <a:pt x="1267" y="8327"/>
                  </a:cubicBezTo>
                  <a:cubicBezTo>
                    <a:pt x="1322" y="8389"/>
                    <a:pt x="1378" y="8450"/>
                    <a:pt x="1437" y="8512"/>
                  </a:cubicBezTo>
                  <a:cubicBezTo>
                    <a:pt x="1477" y="8551"/>
                    <a:pt x="1517" y="8592"/>
                    <a:pt x="1555" y="8631"/>
                  </a:cubicBezTo>
                  <a:cubicBezTo>
                    <a:pt x="1651" y="8726"/>
                    <a:pt x="1751" y="8818"/>
                    <a:pt x="1857" y="8913"/>
                  </a:cubicBezTo>
                  <a:cubicBezTo>
                    <a:pt x="1923" y="8972"/>
                    <a:pt x="1990" y="9031"/>
                    <a:pt x="2061" y="9089"/>
                  </a:cubicBezTo>
                  <a:cubicBezTo>
                    <a:pt x="2088" y="9114"/>
                    <a:pt x="2120" y="9139"/>
                    <a:pt x="2148" y="9163"/>
                  </a:cubicBezTo>
                  <a:lnTo>
                    <a:pt x="1267" y="9415"/>
                  </a:lnTo>
                  <a:cubicBezTo>
                    <a:pt x="1121" y="9457"/>
                    <a:pt x="1025" y="9528"/>
                    <a:pt x="985" y="9612"/>
                  </a:cubicBezTo>
                  <a:cubicBezTo>
                    <a:pt x="957" y="9671"/>
                    <a:pt x="957" y="9738"/>
                    <a:pt x="988" y="9805"/>
                  </a:cubicBezTo>
                  <a:cubicBezTo>
                    <a:pt x="1016" y="9866"/>
                    <a:pt x="1066" y="9925"/>
                    <a:pt x="1140" y="9984"/>
                  </a:cubicBezTo>
                  <a:lnTo>
                    <a:pt x="3166" y="11560"/>
                  </a:lnTo>
                  <a:lnTo>
                    <a:pt x="26569" y="5069"/>
                  </a:lnTo>
                  <a:lnTo>
                    <a:pt x="24489" y="3343"/>
                  </a:lnTo>
                  <a:cubicBezTo>
                    <a:pt x="24372" y="3247"/>
                    <a:pt x="24204" y="3173"/>
                    <a:pt x="24026" y="3129"/>
                  </a:cubicBezTo>
                  <a:cubicBezTo>
                    <a:pt x="23896" y="3096"/>
                    <a:pt x="23758" y="3078"/>
                    <a:pt x="23621" y="3078"/>
                  </a:cubicBezTo>
                  <a:cubicBezTo>
                    <a:pt x="23597" y="3078"/>
                    <a:pt x="23574" y="3079"/>
                    <a:pt x="23550" y="3080"/>
                  </a:cubicBezTo>
                  <a:cubicBezTo>
                    <a:pt x="23446" y="3084"/>
                    <a:pt x="23344" y="3100"/>
                    <a:pt x="23252" y="3126"/>
                  </a:cubicBezTo>
                  <a:lnTo>
                    <a:pt x="22248" y="3413"/>
                  </a:lnTo>
                  <a:cubicBezTo>
                    <a:pt x="22161" y="3347"/>
                    <a:pt x="22073" y="3281"/>
                    <a:pt x="21982" y="3216"/>
                  </a:cubicBezTo>
                  <a:cubicBezTo>
                    <a:pt x="21902" y="3156"/>
                    <a:pt x="21820" y="3095"/>
                    <a:pt x="21736" y="3036"/>
                  </a:cubicBezTo>
                  <a:cubicBezTo>
                    <a:pt x="21657" y="2983"/>
                    <a:pt x="21581" y="2931"/>
                    <a:pt x="21502" y="2880"/>
                  </a:cubicBezTo>
                  <a:cubicBezTo>
                    <a:pt x="21371" y="2793"/>
                    <a:pt x="21236" y="2710"/>
                    <a:pt x="21098" y="2628"/>
                  </a:cubicBezTo>
                  <a:cubicBezTo>
                    <a:pt x="21004" y="2572"/>
                    <a:pt x="20911" y="2517"/>
                    <a:pt x="20816" y="2463"/>
                  </a:cubicBezTo>
                  <a:cubicBezTo>
                    <a:pt x="20583" y="2330"/>
                    <a:pt x="20339" y="2203"/>
                    <a:pt x="20089" y="2081"/>
                  </a:cubicBezTo>
                  <a:cubicBezTo>
                    <a:pt x="19987" y="2030"/>
                    <a:pt x="19885" y="1979"/>
                    <a:pt x="19778" y="1930"/>
                  </a:cubicBezTo>
                  <a:cubicBezTo>
                    <a:pt x="19709" y="1898"/>
                    <a:pt x="19637" y="1865"/>
                    <a:pt x="19564" y="1834"/>
                  </a:cubicBezTo>
                  <a:cubicBezTo>
                    <a:pt x="19374" y="1747"/>
                    <a:pt x="19172" y="1662"/>
                    <a:pt x="18971" y="1579"/>
                  </a:cubicBezTo>
                  <a:cubicBezTo>
                    <a:pt x="18864" y="1534"/>
                    <a:pt x="18752" y="1491"/>
                    <a:pt x="18640" y="1449"/>
                  </a:cubicBezTo>
                  <a:cubicBezTo>
                    <a:pt x="18355" y="1340"/>
                    <a:pt x="18063" y="1236"/>
                    <a:pt x="17763" y="1139"/>
                  </a:cubicBezTo>
                  <a:cubicBezTo>
                    <a:pt x="17648" y="1101"/>
                    <a:pt x="17534" y="1063"/>
                    <a:pt x="17414" y="1028"/>
                  </a:cubicBezTo>
                  <a:cubicBezTo>
                    <a:pt x="17109" y="932"/>
                    <a:pt x="16799" y="845"/>
                    <a:pt x="16483" y="763"/>
                  </a:cubicBezTo>
                  <a:cubicBezTo>
                    <a:pt x="16364" y="732"/>
                    <a:pt x="16242" y="701"/>
                    <a:pt x="16122" y="672"/>
                  </a:cubicBezTo>
                  <a:cubicBezTo>
                    <a:pt x="15799" y="593"/>
                    <a:pt x="15473" y="521"/>
                    <a:pt x="15144" y="456"/>
                  </a:cubicBezTo>
                  <a:cubicBezTo>
                    <a:pt x="15022" y="434"/>
                    <a:pt x="14902" y="410"/>
                    <a:pt x="14779" y="390"/>
                  </a:cubicBezTo>
                  <a:cubicBezTo>
                    <a:pt x="14450" y="328"/>
                    <a:pt x="14114" y="275"/>
                    <a:pt x="13776" y="228"/>
                  </a:cubicBezTo>
                  <a:cubicBezTo>
                    <a:pt x="13655" y="211"/>
                    <a:pt x="13528" y="194"/>
                    <a:pt x="13404" y="180"/>
                  </a:cubicBezTo>
                  <a:cubicBezTo>
                    <a:pt x="13310" y="169"/>
                    <a:pt x="13213" y="156"/>
                    <a:pt x="13117" y="148"/>
                  </a:cubicBezTo>
                  <a:cubicBezTo>
                    <a:pt x="12875" y="121"/>
                    <a:pt x="12630" y="96"/>
                    <a:pt x="12388" y="76"/>
                  </a:cubicBezTo>
                  <a:cubicBezTo>
                    <a:pt x="12267" y="68"/>
                    <a:pt x="12145" y="59"/>
                    <a:pt x="12021" y="51"/>
                  </a:cubicBezTo>
                  <a:cubicBezTo>
                    <a:pt x="11683" y="30"/>
                    <a:pt x="11342" y="14"/>
                    <a:pt x="11007" y="7"/>
                  </a:cubicBezTo>
                  <a:cubicBezTo>
                    <a:pt x="10886" y="3"/>
                    <a:pt x="10765" y="3"/>
                    <a:pt x="10645" y="2"/>
                  </a:cubicBezTo>
                  <a:cubicBezTo>
                    <a:pt x="10579" y="1"/>
                    <a:pt x="10514" y="1"/>
                    <a:pt x="10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5420503" y="1300182"/>
              <a:ext cx="787132" cy="1381465"/>
            </a:xfrm>
            <a:custGeom>
              <a:avLst/>
              <a:gdLst/>
              <a:ahLst/>
              <a:cxnLst/>
              <a:rect l="l" t="t" r="r" b="b"/>
              <a:pathLst>
                <a:path w="6471" h="11357" extrusionOk="0">
                  <a:moveTo>
                    <a:pt x="6169" y="0"/>
                  </a:moveTo>
                  <a:cubicBezTo>
                    <a:pt x="6141" y="2"/>
                    <a:pt x="6113" y="2"/>
                    <a:pt x="6087" y="5"/>
                  </a:cubicBezTo>
                  <a:cubicBezTo>
                    <a:pt x="4535" y="86"/>
                    <a:pt x="3038" y="332"/>
                    <a:pt x="1687" y="752"/>
                  </a:cubicBezTo>
                  <a:cubicBezTo>
                    <a:pt x="1645" y="766"/>
                    <a:pt x="1599" y="780"/>
                    <a:pt x="1558" y="794"/>
                  </a:cubicBezTo>
                  <a:cubicBezTo>
                    <a:pt x="1462" y="824"/>
                    <a:pt x="1372" y="855"/>
                    <a:pt x="1280" y="887"/>
                  </a:cubicBezTo>
                  <a:cubicBezTo>
                    <a:pt x="1023" y="974"/>
                    <a:pt x="779" y="1069"/>
                    <a:pt x="543" y="1167"/>
                  </a:cubicBezTo>
                  <a:cubicBezTo>
                    <a:pt x="456" y="1202"/>
                    <a:pt x="374" y="1239"/>
                    <a:pt x="292" y="1277"/>
                  </a:cubicBezTo>
                  <a:cubicBezTo>
                    <a:pt x="195" y="1321"/>
                    <a:pt x="97" y="1367"/>
                    <a:pt x="1" y="1412"/>
                  </a:cubicBezTo>
                  <a:lnTo>
                    <a:pt x="595" y="11356"/>
                  </a:lnTo>
                  <a:lnTo>
                    <a:pt x="6470" y="9726"/>
                  </a:lnTo>
                  <a:lnTo>
                    <a:pt x="6386" y="6994"/>
                  </a:lnTo>
                  <a:lnTo>
                    <a:pt x="2944" y="7980"/>
                  </a:lnTo>
                  <a:cubicBezTo>
                    <a:pt x="2910" y="7959"/>
                    <a:pt x="2881" y="7935"/>
                    <a:pt x="2853" y="7912"/>
                  </a:cubicBezTo>
                  <a:cubicBezTo>
                    <a:pt x="746" y="6248"/>
                    <a:pt x="1545" y="4131"/>
                    <a:pt x="4715" y="3180"/>
                  </a:cubicBezTo>
                  <a:cubicBezTo>
                    <a:pt x="5205" y="3034"/>
                    <a:pt x="5721" y="2924"/>
                    <a:pt x="6255" y="2848"/>
                  </a:cubicBezTo>
                  <a:lnTo>
                    <a:pt x="61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6625966" y="1314657"/>
              <a:ext cx="784213" cy="1048658"/>
            </a:xfrm>
            <a:custGeom>
              <a:avLst/>
              <a:gdLst/>
              <a:ahLst/>
              <a:cxnLst/>
              <a:rect l="l" t="t" r="r" b="b"/>
              <a:pathLst>
                <a:path w="6447" h="8621" extrusionOk="0">
                  <a:moveTo>
                    <a:pt x="0" y="1"/>
                  </a:moveTo>
                  <a:lnTo>
                    <a:pt x="35" y="2733"/>
                  </a:lnTo>
                  <a:cubicBezTo>
                    <a:pt x="1847" y="2979"/>
                    <a:pt x="3518" y="3575"/>
                    <a:pt x="4596" y="4454"/>
                  </a:cubicBezTo>
                  <a:cubicBezTo>
                    <a:pt x="4625" y="4478"/>
                    <a:pt x="4655" y="4502"/>
                    <a:pt x="4680" y="4528"/>
                  </a:cubicBezTo>
                  <a:lnTo>
                    <a:pt x="80" y="5845"/>
                  </a:lnTo>
                  <a:lnTo>
                    <a:pt x="118" y="8621"/>
                  </a:lnTo>
                  <a:lnTo>
                    <a:pt x="6364" y="6889"/>
                  </a:lnTo>
                  <a:lnTo>
                    <a:pt x="6447" y="1687"/>
                  </a:lnTo>
                  <a:cubicBezTo>
                    <a:pt x="6257" y="1600"/>
                    <a:pt x="6055" y="1515"/>
                    <a:pt x="5854" y="1432"/>
                  </a:cubicBezTo>
                  <a:cubicBezTo>
                    <a:pt x="5747" y="1387"/>
                    <a:pt x="5635" y="1344"/>
                    <a:pt x="5523" y="1302"/>
                  </a:cubicBezTo>
                  <a:cubicBezTo>
                    <a:pt x="5238" y="1193"/>
                    <a:pt x="4946" y="1089"/>
                    <a:pt x="4646" y="992"/>
                  </a:cubicBezTo>
                  <a:cubicBezTo>
                    <a:pt x="4531" y="952"/>
                    <a:pt x="4417" y="916"/>
                    <a:pt x="4297" y="881"/>
                  </a:cubicBezTo>
                  <a:cubicBezTo>
                    <a:pt x="3992" y="785"/>
                    <a:pt x="3682" y="698"/>
                    <a:pt x="3366" y="616"/>
                  </a:cubicBezTo>
                  <a:cubicBezTo>
                    <a:pt x="3249" y="584"/>
                    <a:pt x="3126" y="554"/>
                    <a:pt x="3005" y="525"/>
                  </a:cubicBezTo>
                  <a:cubicBezTo>
                    <a:pt x="2682" y="444"/>
                    <a:pt x="2356" y="374"/>
                    <a:pt x="2028" y="308"/>
                  </a:cubicBezTo>
                  <a:cubicBezTo>
                    <a:pt x="1906" y="285"/>
                    <a:pt x="1785" y="263"/>
                    <a:pt x="1662" y="242"/>
                  </a:cubicBezTo>
                  <a:cubicBezTo>
                    <a:pt x="1333" y="181"/>
                    <a:pt x="997" y="128"/>
                    <a:pt x="659" y="81"/>
                  </a:cubicBezTo>
                  <a:cubicBezTo>
                    <a:pt x="538" y="64"/>
                    <a:pt x="413" y="47"/>
                    <a:pt x="287" y="33"/>
                  </a:cubicBezTo>
                  <a:cubicBezTo>
                    <a:pt x="193" y="22"/>
                    <a:pt x="96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01" name="Google Shape;2201;p32"/>
          <p:cNvGrpSpPr/>
          <p:nvPr/>
        </p:nvGrpSpPr>
        <p:grpSpPr>
          <a:xfrm>
            <a:off x="1092133" y="5107740"/>
            <a:ext cx="1658406" cy="2098445"/>
            <a:chOff x="3237458" y="122460"/>
            <a:chExt cx="5337645" cy="5689929"/>
          </a:xfrm>
        </p:grpSpPr>
        <p:sp>
          <p:nvSpPr>
            <p:cNvPr id="2202" name="Google Shape;2202;p32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32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32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32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32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32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32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32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32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32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32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32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32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32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32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32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32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32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32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32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32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32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32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32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32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32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32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32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32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32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32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32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32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32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32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32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32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32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32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32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2" name="Google Shape;2242;p32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3" name="Google Shape;2243;p32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32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32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32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32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32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32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32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32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32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32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32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32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32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7" name="Google Shape;2257;p32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8" name="Google Shape;2258;p32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32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32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32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32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32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32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32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32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32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8" name="Google Shape;2268;p32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9" name="Google Shape;2269;p32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32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32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32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32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32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32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32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32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32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32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32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32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2" name="Google Shape;2282;p32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3" name="Google Shape;2283;p32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4" name="Google Shape;2284;p32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5" name="Google Shape;2285;p32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32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32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8" name="Google Shape;2288;p32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9" name="Google Shape;2289;p32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32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32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32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32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32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5" name="Google Shape;2295;p32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6" name="Google Shape;2296;p32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32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32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9" name="Google Shape;2299;p32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0" name="Google Shape;2300;p32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32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32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32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32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5" name="Google Shape;2305;p32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6" name="Google Shape;2306;p32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7" name="Google Shape;2307;p32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8" name="Google Shape;2308;p32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9" name="Google Shape;2309;p32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0" name="Google Shape;2310;p32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1" name="Google Shape;2311;p32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2" name="Google Shape;2312;p32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3" name="Google Shape;2313;p32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4" name="Google Shape;2314;p32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5" name="Google Shape;2315;p32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6" name="Google Shape;2316;p32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7" name="Google Shape;2317;p32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18" name="Google Shape;2318;p32"/>
          <p:cNvGrpSpPr/>
          <p:nvPr/>
        </p:nvGrpSpPr>
        <p:grpSpPr>
          <a:xfrm>
            <a:off x="-170964" y="189235"/>
            <a:ext cx="775927" cy="1270145"/>
            <a:chOff x="267675" y="666500"/>
            <a:chExt cx="379000" cy="465300"/>
          </a:xfrm>
        </p:grpSpPr>
        <p:sp>
          <p:nvSpPr>
            <p:cNvPr id="2319" name="Google Shape;2319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21" name="Google Shape;2321;p32"/>
          <p:cNvGrpSpPr/>
          <p:nvPr/>
        </p:nvGrpSpPr>
        <p:grpSpPr>
          <a:xfrm>
            <a:off x="8042835" y="5776640"/>
            <a:ext cx="775927" cy="1270145"/>
            <a:chOff x="267675" y="666500"/>
            <a:chExt cx="379000" cy="465300"/>
          </a:xfrm>
        </p:grpSpPr>
        <p:sp>
          <p:nvSpPr>
            <p:cNvPr id="2322" name="Google Shape;2322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24" name="Google Shape;2324;p32"/>
          <p:cNvGrpSpPr/>
          <p:nvPr/>
        </p:nvGrpSpPr>
        <p:grpSpPr>
          <a:xfrm>
            <a:off x="-125010" y="4562499"/>
            <a:ext cx="968589" cy="2484133"/>
            <a:chOff x="2116600" y="2923925"/>
            <a:chExt cx="330475" cy="635675"/>
          </a:xfrm>
        </p:grpSpPr>
        <p:sp>
          <p:nvSpPr>
            <p:cNvPr id="2325" name="Google Shape;2325;p32"/>
            <p:cNvSpPr/>
            <p:nvPr/>
          </p:nvSpPr>
          <p:spPr>
            <a:xfrm>
              <a:off x="2171100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8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2151325" y="3039350"/>
              <a:ext cx="47750" cy="444550"/>
            </a:xfrm>
            <a:custGeom>
              <a:avLst/>
              <a:gdLst/>
              <a:ahLst/>
              <a:cxnLst/>
              <a:rect l="l" t="t" r="r" b="b"/>
              <a:pathLst>
                <a:path w="1910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9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2150550" y="3026575"/>
              <a:ext cx="38725" cy="14050"/>
            </a:xfrm>
            <a:custGeom>
              <a:avLst/>
              <a:gdLst/>
              <a:ahLst/>
              <a:cxnLst/>
              <a:rect l="l" t="t" r="r" b="b"/>
              <a:pathLst>
                <a:path w="1549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30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2148100" y="2983600"/>
              <a:ext cx="40550" cy="45175"/>
            </a:xfrm>
            <a:custGeom>
              <a:avLst/>
              <a:gdLst/>
              <a:ahLst/>
              <a:cxnLst/>
              <a:rect l="l" t="t" r="r" b="b"/>
              <a:pathLst>
                <a:path w="1622" h="1807" extrusionOk="0">
                  <a:moveTo>
                    <a:pt x="1485" y="1"/>
                  </a:moveTo>
                  <a:cubicBezTo>
                    <a:pt x="1484" y="1"/>
                    <a:pt x="1483" y="1"/>
                    <a:pt x="1482" y="1"/>
                  </a:cubicBezTo>
                  <a:lnTo>
                    <a:pt x="34" y="87"/>
                  </a:lnTo>
                  <a:cubicBezTo>
                    <a:pt x="14" y="88"/>
                    <a:pt x="0" y="105"/>
                    <a:pt x="0" y="125"/>
                  </a:cubicBezTo>
                  <a:lnTo>
                    <a:pt x="101" y="1807"/>
                  </a:lnTo>
                  <a:lnTo>
                    <a:pt x="1622" y="1716"/>
                  </a:lnTo>
                  <a:lnTo>
                    <a:pt x="1520" y="33"/>
                  </a:lnTo>
                  <a:cubicBezTo>
                    <a:pt x="1520" y="14"/>
                    <a:pt x="1504" y="1"/>
                    <a:pt x="1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2198900" y="2998875"/>
              <a:ext cx="28850" cy="444500"/>
            </a:xfrm>
            <a:custGeom>
              <a:avLst/>
              <a:gdLst/>
              <a:ahLst/>
              <a:cxnLst/>
              <a:rect l="l" t="t" r="r" b="b"/>
              <a:pathLst>
                <a:path w="1154" h="17780" extrusionOk="0">
                  <a:moveTo>
                    <a:pt x="761" y="1"/>
                  </a:moveTo>
                  <a:lnTo>
                    <a:pt x="1" y="19"/>
                  </a:lnTo>
                  <a:lnTo>
                    <a:pt x="431" y="17779"/>
                  </a:lnTo>
                  <a:lnTo>
                    <a:pt x="1153" y="17761"/>
                  </a:lnTo>
                  <a:lnTo>
                    <a:pt x="7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2217900" y="2998425"/>
              <a:ext cx="29875" cy="444500"/>
            </a:xfrm>
            <a:custGeom>
              <a:avLst/>
              <a:gdLst/>
              <a:ahLst/>
              <a:cxnLst/>
              <a:rect l="l" t="t" r="r" b="b"/>
              <a:pathLst>
                <a:path w="1195" h="17780" extrusionOk="0">
                  <a:moveTo>
                    <a:pt x="762" y="0"/>
                  </a:moveTo>
                  <a:lnTo>
                    <a:pt x="1" y="19"/>
                  </a:lnTo>
                  <a:lnTo>
                    <a:pt x="393" y="17779"/>
                  </a:lnTo>
                  <a:lnTo>
                    <a:pt x="1194" y="1775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2198900" y="2966075"/>
              <a:ext cx="38075" cy="33325"/>
            </a:xfrm>
            <a:custGeom>
              <a:avLst/>
              <a:gdLst/>
              <a:ahLst/>
              <a:cxnLst/>
              <a:rect l="l" t="t" r="r" b="b"/>
              <a:pathLst>
                <a:path w="1523" h="1333" extrusionOk="0">
                  <a:moveTo>
                    <a:pt x="1051" y="1"/>
                  </a:moveTo>
                  <a:lnTo>
                    <a:pt x="507" y="15"/>
                  </a:lnTo>
                  <a:lnTo>
                    <a:pt x="1" y="1332"/>
                  </a:lnTo>
                  <a:lnTo>
                    <a:pt x="1522" y="1296"/>
                  </a:lnTo>
                  <a:lnTo>
                    <a:pt x="10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2211575" y="2948125"/>
              <a:ext cx="13600" cy="18325"/>
            </a:xfrm>
            <a:custGeom>
              <a:avLst/>
              <a:gdLst/>
              <a:ahLst/>
              <a:cxnLst/>
              <a:rect l="l" t="t" r="r" b="b"/>
              <a:pathLst>
                <a:path w="544" h="733" extrusionOk="0">
                  <a:moveTo>
                    <a:pt x="282" y="1"/>
                  </a:moveTo>
                  <a:lnTo>
                    <a:pt x="0" y="733"/>
                  </a:lnTo>
                  <a:lnTo>
                    <a:pt x="0" y="733"/>
                  </a:lnTo>
                  <a:lnTo>
                    <a:pt x="544" y="71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2274725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7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2254950" y="3039350"/>
              <a:ext cx="47725" cy="444550"/>
            </a:xfrm>
            <a:custGeom>
              <a:avLst/>
              <a:gdLst/>
              <a:ahLst/>
              <a:cxnLst/>
              <a:rect l="l" t="t" r="r" b="b"/>
              <a:pathLst>
                <a:path w="1909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8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5" name="Google Shape;2335;p32"/>
            <p:cNvSpPr/>
            <p:nvPr/>
          </p:nvSpPr>
          <p:spPr>
            <a:xfrm>
              <a:off x="2254175" y="3026575"/>
              <a:ext cx="38750" cy="14050"/>
            </a:xfrm>
            <a:custGeom>
              <a:avLst/>
              <a:gdLst/>
              <a:ahLst/>
              <a:cxnLst/>
              <a:rect l="l" t="t" r="r" b="b"/>
              <a:pathLst>
                <a:path w="1550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29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6" name="Google Shape;2336;p32"/>
            <p:cNvSpPr/>
            <p:nvPr/>
          </p:nvSpPr>
          <p:spPr>
            <a:xfrm>
              <a:off x="2251675" y="2983600"/>
              <a:ext cx="40600" cy="45175"/>
            </a:xfrm>
            <a:custGeom>
              <a:avLst/>
              <a:gdLst/>
              <a:ahLst/>
              <a:cxnLst/>
              <a:rect l="l" t="t" r="r" b="b"/>
              <a:pathLst>
                <a:path w="1624" h="1807" extrusionOk="0">
                  <a:moveTo>
                    <a:pt x="1487" y="1"/>
                  </a:moveTo>
                  <a:cubicBezTo>
                    <a:pt x="1486" y="1"/>
                    <a:pt x="1485" y="1"/>
                    <a:pt x="1485" y="1"/>
                  </a:cubicBezTo>
                  <a:lnTo>
                    <a:pt x="36" y="87"/>
                  </a:lnTo>
                  <a:cubicBezTo>
                    <a:pt x="16" y="88"/>
                    <a:pt x="1" y="105"/>
                    <a:pt x="2" y="125"/>
                  </a:cubicBezTo>
                  <a:lnTo>
                    <a:pt x="104" y="1807"/>
                  </a:lnTo>
                  <a:lnTo>
                    <a:pt x="1624" y="1716"/>
                  </a:lnTo>
                  <a:lnTo>
                    <a:pt x="1523" y="33"/>
                  </a:lnTo>
                  <a:cubicBezTo>
                    <a:pt x="1521" y="14"/>
                    <a:pt x="1506" y="1"/>
                    <a:pt x="1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2116600" y="3508225"/>
              <a:ext cx="330475" cy="51375"/>
            </a:xfrm>
            <a:custGeom>
              <a:avLst/>
              <a:gdLst/>
              <a:ahLst/>
              <a:cxnLst/>
              <a:rect l="l" t="t" r="r" b="b"/>
              <a:pathLst>
                <a:path w="13219" h="2055" extrusionOk="0">
                  <a:moveTo>
                    <a:pt x="6610" y="1"/>
                  </a:moveTo>
                  <a:cubicBezTo>
                    <a:pt x="2959" y="1"/>
                    <a:pt x="0" y="460"/>
                    <a:pt x="0" y="1027"/>
                  </a:cubicBezTo>
                  <a:cubicBezTo>
                    <a:pt x="0" y="1594"/>
                    <a:pt x="2959" y="2054"/>
                    <a:pt x="6610" y="2054"/>
                  </a:cubicBezTo>
                  <a:cubicBezTo>
                    <a:pt x="10260" y="2054"/>
                    <a:pt x="13219" y="1594"/>
                    <a:pt x="13219" y="1027"/>
                  </a:cubicBezTo>
                  <a:cubicBezTo>
                    <a:pt x="13219" y="460"/>
                    <a:pt x="10260" y="1"/>
                    <a:pt x="66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2334600" y="3046875"/>
              <a:ext cx="74375" cy="442800"/>
            </a:xfrm>
            <a:custGeom>
              <a:avLst/>
              <a:gdLst/>
              <a:ahLst/>
              <a:cxnLst/>
              <a:rect l="l" t="t" r="r" b="b"/>
              <a:pathLst>
                <a:path w="2975" h="17712" extrusionOk="0">
                  <a:moveTo>
                    <a:pt x="2249" y="0"/>
                  </a:moveTo>
                  <a:lnTo>
                    <a:pt x="0" y="17623"/>
                  </a:lnTo>
                  <a:lnTo>
                    <a:pt x="674" y="17712"/>
                  </a:lnTo>
                  <a:lnTo>
                    <a:pt x="2974" y="9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2313725" y="3044300"/>
              <a:ext cx="77125" cy="443150"/>
            </a:xfrm>
            <a:custGeom>
              <a:avLst/>
              <a:gdLst/>
              <a:ahLst/>
              <a:cxnLst/>
              <a:rect l="l" t="t" r="r" b="b"/>
              <a:pathLst>
                <a:path w="3085" h="17726" extrusionOk="0">
                  <a:moveTo>
                    <a:pt x="2299" y="1"/>
                  </a:moveTo>
                  <a:lnTo>
                    <a:pt x="0" y="17616"/>
                  </a:lnTo>
                  <a:lnTo>
                    <a:pt x="835" y="17726"/>
                  </a:lnTo>
                  <a:lnTo>
                    <a:pt x="3084" y="103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2371300" y="3032575"/>
              <a:ext cx="39300" cy="16650"/>
            </a:xfrm>
            <a:custGeom>
              <a:avLst/>
              <a:gdLst/>
              <a:ahLst/>
              <a:cxnLst/>
              <a:rect l="l" t="t" r="r" b="b"/>
              <a:pathLst>
                <a:path w="1572" h="666" extrusionOk="0">
                  <a:moveTo>
                    <a:pt x="62" y="1"/>
                  </a:moveTo>
                  <a:lnTo>
                    <a:pt x="0" y="468"/>
                  </a:lnTo>
                  <a:lnTo>
                    <a:pt x="1511" y="665"/>
                  </a:lnTo>
                  <a:lnTo>
                    <a:pt x="1571" y="19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2372725" y="2990075"/>
              <a:ext cx="43275" cy="47500"/>
            </a:xfrm>
            <a:custGeom>
              <a:avLst/>
              <a:gdLst/>
              <a:ahLst/>
              <a:cxnLst/>
              <a:rect l="l" t="t" r="r" b="b"/>
              <a:pathLst>
                <a:path w="1731" h="1900" extrusionOk="0">
                  <a:moveTo>
                    <a:pt x="253" y="0"/>
                  </a:moveTo>
                  <a:cubicBezTo>
                    <a:pt x="236" y="0"/>
                    <a:pt x="220" y="14"/>
                    <a:pt x="219" y="32"/>
                  </a:cubicBezTo>
                  <a:lnTo>
                    <a:pt x="1" y="1702"/>
                  </a:lnTo>
                  <a:lnTo>
                    <a:pt x="1510" y="1899"/>
                  </a:lnTo>
                  <a:lnTo>
                    <a:pt x="1728" y="229"/>
                  </a:lnTo>
                  <a:cubicBezTo>
                    <a:pt x="1731" y="209"/>
                    <a:pt x="1717" y="191"/>
                    <a:pt x="1697" y="188"/>
                  </a:cubicBezTo>
                  <a:lnTo>
                    <a:pt x="259" y="1"/>
                  </a:lnTo>
                  <a:cubicBezTo>
                    <a:pt x="257" y="0"/>
                    <a:pt x="255" y="0"/>
                    <a:pt x="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2308100" y="2973900"/>
              <a:ext cx="34000" cy="444525"/>
            </a:xfrm>
            <a:custGeom>
              <a:avLst/>
              <a:gdLst/>
              <a:ahLst/>
              <a:cxnLst/>
              <a:rect l="l" t="t" r="r" b="b"/>
              <a:pathLst>
                <a:path w="1360" h="17781" extrusionOk="0">
                  <a:moveTo>
                    <a:pt x="600" y="0"/>
                  </a:moveTo>
                  <a:lnTo>
                    <a:pt x="0" y="17756"/>
                  </a:lnTo>
                  <a:lnTo>
                    <a:pt x="721" y="17780"/>
                  </a:lnTo>
                  <a:lnTo>
                    <a:pt x="1360" y="27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2326100" y="2974550"/>
              <a:ext cx="35050" cy="444550"/>
            </a:xfrm>
            <a:custGeom>
              <a:avLst/>
              <a:gdLst/>
              <a:ahLst/>
              <a:cxnLst/>
              <a:rect l="l" t="t" r="r" b="b"/>
              <a:pathLst>
                <a:path w="1402" h="17782" extrusionOk="0">
                  <a:moveTo>
                    <a:pt x="640" y="1"/>
                  </a:moveTo>
                  <a:lnTo>
                    <a:pt x="1" y="17754"/>
                  </a:lnTo>
                  <a:lnTo>
                    <a:pt x="802" y="17781"/>
                  </a:lnTo>
                  <a:lnTo>
                    <a:pt x="1401" y="26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2323075" y="2941775"/>
              <a:ext cx="38050" cy="33475"/>
            </a:xfrm>
            <a:custGeom>
              <a:avLst/>
              <a:gdLst/>
              <a:ahLst/>
              <a:cxnLst/>
              <a:rect l="l" t="t" r="r" b="b"/>
              <a:pathLst>
                <a:path w="1522" h="1339" extrusionOk="0">
                  <a:moveTo>
                    <a:pt x="584" y="0"/>
                  </a:moveTo>
                  <a:lnTo>
                    <a:pt x="1" y="1287"/>
                  </a:lnTo>
                  <a:lnTo>
                    <a:pt x="1521" y="1339"/>
                  </a:lnTo>
                  <a:lnTo>
                    <a:pt x="1126" y="1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2337650" y="2923925"/>
              <a:ext cx="13575" cy="18325"/>
            </a:xfrm>
            <a:custGeom>
              <a:avLst/>
              <a:gdLst/>
              <a:ahLst/>
              <a:cxnLst/>
              <a:rect l="l" t="t" r="r" b="b"/>
              <a:pathLst>
                <a:path w="543" h="733" extrusionOk="0">
                  <a:moveTo>
                    <a:pt x="324" y="0"/>
                  </a:moveTo>
                  <a:lnTo>
                    <a:pt x="1" y="714"/>
                  </a:lnTo>
                  <a:lnTo>
                    <a:pt x="543" y="732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2153150" y="3200500"/>
              <a:ext cx="248225" cy="342550"/>
            </a:xfrm>
            <a:custGeom>
              <a:avLst/>
              <a:gdLst/>
              <a:ahLst/>
              <a:cxnLst/>
              <a:rect l="l" t="t" r="r" b="b"/>
              <a:pathLst>
                <a:path w="9929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9098" y="13702"/>
                  </a:lnTo>
                  <a:cubicBezTo>
                    <a:pt x="9557" y="13702"/>
                    <a:pt x="9928" y="13330"/>
                    <a:pt x="9928" y="12871"/>
                  </a:cubicBezTo>
                  <a:lnTo>
                    <a:pt x="9928" y="158"/>
                  </a:lnTo>
                  <a:cubicBezTo>
                    <a:pt x="9928" y="71"/>
                    <a:pt x="9858" y="1"/>
                    <a:pt x="97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2153150" y="3200500"/>
              <a:ext cx="97400" cy="342550"/>
            </a:xfrm>
            <a:custGeom>
              <a:avLst/>
              <a:gdLst/>
              <a:ahLst/>
              <a:cxnLst/>
              <a:rect l="l" t="t" r="r" b="b"/>
              <a:pathLst>
                <a:path w="3896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3896" y="13702"/>
                  </a:lnTo>
                  <a:lnTo>
                    <a:pt x="3896" y="3735"/>
                  </a:lnTo>
                  <a:cubicBezTo>
                    <a:pt x="3896" y="1673"/>
                    <a:pt x="2223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9" name="Google Shape;2359;p3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11644" y="-1016612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60" name="Google Shape;2360;p34"/>
          <p:cNvGrpSpPr/>
          <p:nvPr/>
        </p:nvGrpSpPr>
        <p:grpSpPr>
          <a:xfrm rot="3856712">
            <a:off x="-42118" y="5684661"/>
            <a:ext cx="831569" cy="450019"/>
            <a:chOff x="3253464" y="2218279"/>
            <a:chExt cx="242409" cy="182524"/>
          </a:xfrm>
        </p:grpSpPr>
        <p:sp>
          <p:nvSpPr>
            <p:cNvPr id="2361" name="Google Shape;2361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2" name="Google Shape;2362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63" name="Google Shape;2363;p34"/>
          <p:cNvGrpSpPr/>
          <p:nvPr/>
        </p:nvGrpSpPr>
        <p:grpSpPr>
          <a:xfrm rot="-4928801">
            <a:off x="7014811" y="5656695"/>
            <a:ext cx="1177772" cy="448336"/>
            <a:chOff x="2072648" y="2347857"/>
            <a:chExt cx="4373033" cy="2219544"/>
          </a:xfrm>
        </p:grpSpPr>
        <p:sp>
          <p:nvSpPr>
            <p:cNvPr id="2364" name="Google Shape;2364;p34"/>
            <p:cNvSpPr/>
            <p:nvPr/>
          </p:nvSpPr>
          <p:spPr>
            <a:xfrm flipH="1">
              <a:off x="2072648" y="2507989"/>
              <a:ext cx="3497454" cy="2059412"/>
            </a:xfrm>
            <a:custGeom>
              <a:avLst/>
              <a:gdLst/>
              <a:ahLst/>
              <a:cxnLst/>
              <a:rect l="l" t="t" r="r" b="b"/>
              <a:pathLst>
                <a:path w="12231" h="7202" extrusionOk="0">
                  <a:moveTo>
                    <a:pt x="12230" y="1"/>
                  </a:moveTo>
                  <a:lnTo>
                    <a:pt x="0" y="1574"/>
                  </a:lnTo>
                  <a:lnTo>
                    <a:pt x="0" y="7202"/>
                  </a:lnTo>
                  <a:lnTo>
                    <a:pt x="12230" y="5629"/>
                  </a:lnTo>
                  <a:lnTo>
                    <a:pt x="122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5" name="Google Shape;2365;p34"/>
            <p:cNvSpPr/>
            <p:nvPr/>
          </p:nvSpPr>
          <p:spPr>
            <a:xfrm flipH="1">
              <a:off x="5558379" y="2799086"/>
              <a:ext cx="886731" cy="1768315"/>
            </a:xfrm>
            <a:custGeom>
              <a:avLst/>
              <a:gdLst/>
              <a:ahLst/>
              <a:cxnLst/>
              <a:rect l="l" t="t" r="r" b="b"/>
              <a:pathLst>
                <a:path w="3101" h="6184" extrusionOk="0">
                  <a:moveTo>
                    <a:pt x="0" y="0"/>
                  </a:moveTo>
                  <a:lnTo>
                    <a:pt x="0" y="5622"/>
                  </a:lnTo>
                  <a:lnTo>
                    <a:pt x="3101" y="6184"/>
                  </a:lnTo>
                  <a:lnTo>
                    <a:pt x="3101" y="5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6" name="Google Shape;2366;p34"/>
            <p:cNvSpPr/>
            <p:nvPr/>
          </p:nvSpPr>
          <p:spPr>
            <a:xfrm flipH="1">
              <a:off x="2072648" y="2347857"/>
              <a:ext cx="4373033" cy="610503"/>
            </a:xfrm>
            <a:custGeom>
              <a:avLst/>
              <a:gdLst/>
              <a:ahLst/>
              <a:cxnLst/>
              <a:rect l="l" t="t" r="r" b="b"/>
              <a:pathLst>
                <a:path w="15293" h="2135" extrusionOk="0">
                  <a:moveTo>
                    <a:pt x="12232" y="0"/>
                  </a:moveTo>
                  <a:lnTo>
                    <a:pt x="1" y="1574"/>
                  </a:lnTo>
                  <a:lnTo>
                    <a:pt x="3062" y="2134"/>
                  </a:lnTo>
                  <a:lnTo>
                    <a:pt x="15292" y="561"/>
                  </a:lnTo>
                  <a:lnTo>
                    <a:pt x="1223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7" name="Google Shape;2367;p34"/>
            <p:cNvSpPr/>
            <p:nvPr/>
          </p:nvSpPr>
          <p:spPr>
            <a:xfrm flipH="1">
              <a:off x="2072648" y="2507989"/>
              <a:ext cx="2326203" cy="1909002"/>
            </a:xfrm>
            <a:custGeom>
              <a:avLst/>
              <a:gdLst/>
              <a:ahLst/>
              <a:cxnLst/>
              <a:rect l="l" t="t" r="r" b="b"/>
              <a:pathLst>
                <a:path w="8135" h="6676" extrusionOk="0">
                  <a:moveTo>
                    <a:pt x="8134" y="1"/>
                  </a:moveTo>
                  <a:lnTo>
                    <a:pt x="0" y="1046"/>
                  </a:lnTo>
                  <a:lnTo>
                    <a:pt x="0" y="6675"/>
                  </a:lnTo>
                  <a:lnTo>
                    <a:pt x="8134" y="5629"/>
                  </a:lnTo>
                  <a:lnTo>
                    <a:pt x="81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8" name="Google Shape;2368;p34"/>
            <p:cNvSpPr/>
            <p:nvPr/>
          </p:nvSpPr>
          <p:spPr>
            <a:xfrm flipH="1">
              <a:off x="2072648" y="2347857"/>
              <a:ext cx="3201782" cy="459522"/>
            </a:xfrm>
            <a:custGeom>
              <a:avLst/>
              <a:gdLst/>
              <a:ahLst/>
              <a:cxnLst/>
              <a:rect l="l" t="t" r="r" b="b"/>
              <a:pathLst>
                <a:path w="11197" h="1607" extrusionOk="0">
                  <a:moveTo>
                    <a:pt x="8136" y="0"/>
                  </a:moveTo>
                  <a:lnTo>
                    <a:pt x="1" y="1046"/>
                  </a:lnTo>
                  <a:lnTo>
                    <a:pt x="3062" y="1606"/>
                  </a:lnTo>
                  <a:lnTo>
                    <a:pt x="11196" y="561"/>
                  </a:lnTo>
                  <a:lnTo>
                    <a:pt x="81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69" name="Google Shape;2369;p34"/>
          <p:cNvGrpSpPr/>
          <p:nvPr/>
        </p:nvGrpSpPr>
        <p:grpSpPr>
          <a:xfrm rot="-1934432" flipH="1">
            <a:off x="6586858" y="5576197"/>
            <a:ext cx="2613455" cy="512931"/>
            <a:chOff x="431925" y="717050"/>
            <a:chExt cx="6791098" cy="999643"/>
          </a:xfrm>
        </p:grpSpPr>
        <p:sp>
          <p:nvSpPr>
            <p:cNvPr id="2370" name="Google Shape;2370;p34"/>
            <p:cNvSpPr/>
            <p:nvPr/>
          </p:nvSpPr>
          <p:spPr>
            <a:xfrm>
              <a:off x="6996164" y="785291"/>
              <a:ext cx="226859" cy="145481"/>
            </a:xfrm>
            <a:custGeom>
              <a:avLst/>
              <a:gdLst/>
              <a:ahLst/>
              <a:cxnLst/>
              <a:rect l="l" t="t" r="r" b="b"/>
              <a:pathLst>
                <a:path w="1865" h="1196" extrusionOk="0">
                  <a:moveTo>
                    <a:pt x="1" y="0"/>
                  </a:moveTo>
                  <a:cubicBezTo>
                    <a:pt x="15" y="3"/>
                    <a:pt x="30" y="11"/>
                    <a:pt x="44" y="27"/>
                  </a:cubicBezTo>
                  <a:lnTo>
                    <a:pt x="46" y="27"/>
                  </a:lnTo>
                  <a:cubicBezTo>
                    <a:pt x="65" y="47"/>
                    <a:pt x="85" y="82"/>
                    <a:pt x="105" y="123"/>
                  </a:cubicBezTo>
                  <a:cubicBezTo>
                    <a:pt x="109" y="132"/>
                    <a:pt x="113" y="144"/>
                    <a:pt x="119" y="155"/>
                  </a:cubicBezTo>
                  <a:cubicBezTo>
                    <a:pt x="137" y="201"/>
                    <a:pt x="155" y="254"/>
                    <a:pt x="172" y="320"/>
                  </a:cubicBezTo>
                  <a:cubicBezTo>
                    <a:pt x="244" y="612"/>
                    <a:pt x="247" y="974"/>
                    <a:pt x="179" y="1129"/>
                  </a:cubicBezTo>
                  <a:cubicBezTo>
                    <a:pt x="164" y="1166"/>
                    <a:pt x="144" y="1187"/>
                    <a:pt x="124" y="1195"/>
                  </a:cubicBezTo>
                  <a:cubicBezTo>
                    <a:pt x="696" y="977"/>
                    <a:pt x="1267" y="759"/>
                    <a:pt x="1839" y="542"/>
                  </a:cubicBezTo>
                  <a:cubicBezTo>
                    <a:pt x="1843" y="541"/>
                    <a:pt x="1846" y="535"/>
                    <a:pt x="1850" y="528"/>
                  </a:cubicBezTo>
                  <a:cubicBezTo>
                    <a:pt x="1864" y="494"/>
                    <a:pt x="1864" y="417"/>
                    <a:pt x="1849" y="353"/>
                  </a:cubicBezTo>
                  <a:cubicBezTo>
                    <a:pt x="1843" y="332"/>
                    <a:pt x="1836" y="315"/>
                    <a:pt x="1830" y="304"/>
                  </a:cubicBezTo>
                  <a:cubicBezTo>
                    <a:pt x="1828" y="300"/>
                    <a:pt x="1826" y="300"/>
                    <a:pt x="1823" y="297"/>
                  </a:cubicBezTo>
                  <a:cubicBezTo>
                    <a:pt x="1819" y="293"/>
                    <a:pt x="1815" y="286"/>
                    <a:pt x="1811" y="286"/>
                  </a:cubicBezTo>
                  <a:cubicBezTo>
                    <a:pt x="1207" y="190"/>
                    <a:pt x="603" y="9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1" name="Google Shape;2371;p34"/>
            <p:cNvSpPr/>
            <p:nvPr/>
          </p:nvSpPr>
          <p:spPr>
            <a:xfrm>
              <a:off x="6556675" y="717050"/>
              <a:ext cx="469530" cy="370515"/>
            </a:xfrm>
            <a:custGeom>
              <a:avLst/>
              <a:gdLst/>
              <a:ahLst/>
              <a:cxnLst/>
              <a:rect l="l" t="t" r="r" b="b"/>
              <a:pathLst>
                <a:path w="3860" h="3046" extrusionOk="0">
                  <a:moveTo>
                    <a:pt x="13" y="1"/>
                  </a:moveTo>
                  <a:cubicBezTo>
                    <a:pt x="8" y="1"/>
                    <a:pt x="4" y="2"/>
                    <a:pt x="0" y="2"/>
                  </a:cubicBezTo>
                  <a:cubicBezTo>
                    <a:pt x="14" y="2"/>
                    <a:pt x="30" y="4"/>
                    <a:pt x="44" y="9"/>
                  </a:cubicBezTo>
                  <a:lnTo>
                    <a:pt x="45" y="9"/>
                  </a:lnTo>
                  <a:cubicBezTo>
                    <a:pt x="71" y="18"/>
                    <a:pt x="96" y="38"/>
                    <a:pt x="121" y="61"/>
                  </a:cubicBezTo>
                  <a:cubicBezTo>
                    <a:pt x="128" y="69"/>
                    <a:pt x="136" y="77"/>
                    <a:pt x="144" y="84"/>
                  </a:cubicBezTo>
                  <a:cubicBezTo>
                    <a:pt x="164" y="107"/>
                    <a:pt x="185" y="133"/>
                    <a:pt x="206" y="166"/>
                  </a:cubicBezTo>
                  <a:cubicBezTo>
                    <a:pt x="212" y="174"/>
                    <a:pt x="217" y="181"/>
                    <a:pt x="223" y="191"/>
                  </a:cubicBezTo>
                  <a:cubicBezTo>
                    <a:pt x="248" y="232"/>
                    <a:pt x="273" y="281"/>
                    <a:pt x="297" y="335"/>
                  </a:cubicBezTo>
                  <a:cubicBezTo>
                    <a:pt x="303" y="347"/>
                    <a:pt x="309" y="361"/>
                    <a:pt x="314" y="375"/>
                  </a:cubicBezTo>
                  <a:cubicBezTo>
                    <a:pt x="333" y="422"/>
                    <a:pt x="352" y="471"/>
                    <a:pt x="371" y="526"/>
                  </a:cubicBezTo>
                  <a:cubicBezTo>
                    <a:pt x="376" y="544"/>
                    <a:pt x="383" y="564"/>
                    <a:pt x="390" y="584"/>
                  </a:cubicBezTo>
                  <a:cubicBezTo>
                    <a:pt x="413" y="655"/>
                    <a:pt x="434" y="731"/>
                    <a:pt x="455" y="815"/>
                  </a:cubicBezTo>
                  <a:cubicBezTo>
                    <a:pt x="637" y="1559"/>
                    <a:pt x="645" y="2482"/>
                    <a:pt x="473" y="2877"/>
                  </a:cubicBezTo>
                  <a:cubicBezTo>
                    <a:pt x="451" y="2929"/>
                    <a:pt x="425" y="2968"/>
                    <a:pt x="399" y="2996"/>
                  </a:cubicBezTo>
                  <a:cubicBezTo>
                    <a:pt x="389" y="3006"/>
                    <a:pt x="380" y="3009"/>
                    <a:pt x="371" y="3016"/>
                  </a:cubicBezTo>
                  <a:cubicBezTo>
                    <a:pt x="358" y="3025"/>
                    <a:pt x="345" y="3039"/>
                    <a:pt x="331" y="3045"/>
                  </a:cubicBezTo>
                  <a:lnTo>
                    <a:pt x="331" y="3045"/>
                  </a:lnTo>
                  <a:cubicBezTo>
                    <a:pt x="332" y="3045"/>
                    <a:pt x="332" y="3045"/>
                    <a:pt x="332" y="3045"/>
                  </a:cubicBezTo>
                  <a:cubicBezTo>
                    <a:pt x="333" y="3045"/>
                    <a:pt x="333" y="3045"/>
                    <a:pt x="334" y="3044"/>
                  </a:cubicBezTo>
                  <a:cubicBezTo>
                    <a:pt x="1468" y="2615"/>
                    <a:pt x="2603" y="2185"/>
                    <a:pt x="3737" y="1755"/>
                  </a:cubicBezTo>
                  <a:cubicBezTo>
                    <a:pt x="3757" y="1748"/>
                    <a:pt x="3775" y="1727"/>
                    <a:pt x="3792" y="1689"/>
                  </a:cubicBezTo>
                  <a:cubicBezTo>
                    <a:pt x="3860" y="1535"/>
                    <a:pt x="3856" y="1172"/>
                    <a:pt x="3785" y="881"/>
                  </a:cubicBezTo>
                  <a:cubicBezTo>
                    <a:pt x="3768" y="815"/>
                    <a:pt x="3750" y="762"/>
                    <a:pt x="3732" y="716"/>
                  </a:cubicBezTo>
                  <a:cubicBezTo>
                    <a:pt x="3726" y="705"/>
                    <a:pt x="3722" y="693"/>
                    <a:pt x="3716" y="684"/>
                  </a:cubicBezTo>
                  <a:cubicBezTo>
                    <a:pt x="3698" y="643"/>
                    <a:pt x="3678" y="608"/>
                    <a:pt x="3657" y="588"/>
                  </a:cubicBezTo>
                  <a:cubicBezTo>
                    <a:pt x="3642" y="572"/>
                    <a:pt x="3628" y="564"/>
                    <a:pt x="3612" y="561"/>
                  </a:cubicBezTo>
                  <a:cubicBezTo>
                    <a:pt x="2414" y="374"/>
                    <a:pt x="1215" y="188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lose/>
                  <a:moveTo>
                    <a:pt x="331" y="3045"/>
                  </a:moveTo>
                  <a:cubicBezTo>
                    <a:pt x="331" y="3045"/>
                    <a:pt x="330" y="3045"/>
                    <a:pt x="330" y="3045"/>
                  </a:cubicBezTo>
                  <a:cubicBezTo>
                    <a:pt x="330" y="3045"/>
                    <a:pt x="331" y="3045"/>
                    <a:pt x="331" y="30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2" name="Google Shape;2372;p34"/>
            <p:cNvSpPr/>
            <p:nvPr/>
          </p:nvSpPr>
          <p:spPr>
            <a:xfrm>
              <a:off x="1203251" y="717050"/>
              <a:ext cx="5421495" cy="751978"/>
            </a:xfrm>
            <a:custGeom>
              <a:avLst/>
              <a:gdLst/>
              <a:ahLst/>
              <a:cxnLst/>
              <a:rect l="l" t="t" r="r" b="b"/>
              <a:pathLst>
                <a:path w="44570" h="6182" extrusionOk="0">
                  <a:moveTo>
                    <a:pt x="43998" y="1"/>
                  </a:moveTo>
                  <a:cubicBezTo>
                    <a:pt x="43997" y="1"/>
                    <a:pt x="43996" y="1"/>
                    <a:pt x="43995" y="1"/>
                  </a:cubicBezTo>
                  <a:cubicBezTo>
                    <a:pt x="42958" y="108"/>
                    <a:pt x="41884" y="221"/>
                    <a:pt x="40796" y="333"/>
                  </a:cubicBezTo>
                  <a:lnTo>
                    <a:pt x="37679" y="658"/>
                  </a:lnTo>
                  <a:cubicBezTo>
                    <a:pt x="35776" y="857"/>
                    <a:pt x="33821" y="1061"/>
                    <a:pt x="31829" y="1268"/>
                  </a:cubicBezTo>
                  <a:lnTo>
                    <a:pt x="28346" y="1631"/>
                  </a:lnTo>
                  <a:cubicBezTo>
                    <a:pt x="28033" y="1663"/>
                    <a:pt x="27722" y="1696"/>
                    <a:pt x="27408" y="1728"/>
                  </a:cubicBezTo>
                  <a:lnTo>
                    <a:pt x="23736" y="2111"/>
                  </a:lnTo>
                  <a:cubicBezTo>
                    <a:pt x="21350" y="2360"/>
                    <a:pt x="18957" y="2609"/>
                    <a:pt x="16588" y="2855"/>
                  </a:cubicBezTo>
                  <a:lnTo>
                    <a:pt x="15650" y="2954"/>
                  </a:lnTo>
                  <a:cubicBezTo>
                    <a:pt x="14480" y="3075"/>
                    <a:pt x="13319" y="3196"/>
                    <a:pt x="12167" y="3316"/>
                  </a:cubicBezTo>
                  <a:lnTo>
                    <a:pt x="6316" y="3927"/>
                  </a:lnTo>
                  <a:cubicBezTo>
                    <a:pt x="5260" y="4036"/>
                    <a:pt x="4220" y="4145"/>
                    <a:pt x="3201" y="4250"/>
                  </a:cubicBezTo>
                  <a:lnTo>
                    <a:pt x="0" y="4584"/>
                  </a:lnTo>
                  <a:cubicBezTo>
                    <a:pt x="4" y="4584"/>
                    <a:pt x="7" y="4584"/>
                    <a:pt x="10" y="4584"/>
                  </a:cubicBezTo>
                  <a:cubicBezTo>
                    <a:pt x="27" y="4584"/>
                    <a:pt x="43" y="4587"/>
                    <a:pt x="60" y="4592"/>
                  </a:cubicBezTo>
                  <a:lnTo>
                    <a:pt x="61" y="4592"/>
                  </a:lnTo>
                  <a:cubicBezTo>
                    <a:pt x="86" y="4602"/>
                    <a:pt x="112" y="4622"/>
                    <a:pt x="137" y="4646"/>
                  </a:cubicBezTo>
                  <a:cubicBezTo>
                    <a:pt x="144" y="4653"/>
                    <a:pt x="152" y="4660"/>
                    <a:pt x="160" y="4668"/>
                  </a:cubicBezTo>
                  <a:cubicBezTo>
                    <a:pt x="179" y="4691"/>
                    <a:pt x="200" y="4718"/>
                    <a:pt x="221" y="4749"/>
                  </a:cubicBezTo>
                  <a:cubicBezTo>
                    <a:pt x="227" y="4757"/>
                    <a:pt x="233" y="4764"/>
                    <a:pt x="238" y="4774"/>
                  </a:cubicBezTo>
                  <a:cubicBezTo>
                    <a:pt x="264" y="4816"/>
                    <a:pt x="289" y="4864"/>
                    <a:pt x="313" y="4919"/>
                  </a:cubicBezTo>
                  <a:cubicBezTo>
                    <a:pt x="319" y="4932"/>
                    <a:pt x="324" y="4944"/>
                    <a:pt x="328" y="4958"/>
                  </a:cubicBezTo>
                  <a:cubicBezTo>
                    <a:pt x="348" y="5005"/>
                    <a:pt x="368" y="5055"/>
                    <a:pt x="386" y="5109"/>
                  </a:cubicBezTo>
                  <a:cubicBezTo>
                    <a:pt x="393" y="5129"/>
                    <a:pt x="399" y="5147"/>
                    <a:pt x="406" y="5168"/>
                  </a:cubicBezTo>
                  <a:cubicBezTo>
                    <a:pt x="428" y="5238"/>
                    <a:pt x="451" y="5314"/>
                    <a:pt x="471" y="5398"/>
                  </a:cubicBezTo>
                  <a:cubicBezTo>
                    <a:pt x="531" y="5648"/>
                    <a:pt x="573" y="5918"/>
                    <a:pt x="594" y="6182"/>
                  </a:cubicBezTo>
                  <a:lnTo>
                    <a:pt x="44569" y="1396"/>
                  </a:lnTo>
                  <a:cubicBezTo>
                    <a:pt x="44545" y="1197"/>
                    <a:pt x="44510" y="1000"/>
                    <a:pt x="44465" y="815"/>
                  </a:cubicBezTo>
                  <a:cubicBezTo>
                    <a:pt x="44444" y="731"/>
                    <a:pt x="44423" y="655"/>
                    <a:pt x="44400" y="584"/>
                  </a:cubicBezTo>
                  <a:cubicBezTo>
                    <a:pt x="44393" y="564"/>
                    <a:pt x="44388" y="544"/>
                    <a:pt x="44381" y="526"/>
                  </a:cubicBezTo>
                  <a:cubicBezTo>
                    <a:pt x="44362" y="471"/>
                    <a:pt x="44343" y="422"/>
                    <a:pt x="44324" y="375"/>
                  </a:cubicBezTo>
                  <a:cubicBezTo>
                    <a:pt x="44319" y="363"/>
                    <a:pt x="44313" y="347"/>
                    <a:pt x="44307" y="335"/>
                  </a:cubicBezTo>
                  <a:cubicBezTo>
                    <a:pt x="44282" y="281"/>
                    <a:pt x="44258" y="232"/>
                    <a:pt x="44233" y="191"/>
                  </a:cubicBezTo>
                  <a:cubicBezTo>
                    <a:pt x="44227" y="181"/>
                    <a:pt x="44222" y="174"/>
                    <a:pt x="44216" y="166"/>
                  </a:cubicBezTo>
                  <a:cubicBezTo>
                    <a:pt x="44195" y="133"/>
                    <a:pt x="44174" y="107"/>
                    <a:pt x="44154" y="84"/>
                  </a:cubicBezTo>
                  <a:cubicBezTo>
                    <a:pt x="44146" y="77"/>
                    <a:pt x="44138" y="69"/>
                    <a:pt x="44131" y="61"/>
                  </a:cubicBezTo>
                  <a:cubicBezTo>
                    <a:pt x="44106" y="38"/>
                    <a:pt x="44081" y="18"/>
                    <a:pt x="44055" y="8"/>
                  </a:cubicBezTo>
                  <a:lnTo>
                    <a:pt x="44054" y="8"/>
                  </a:lnTo>
                  <a:cubicBezTo>
                    <a:pt x="44040" y="2"/>
                    <a:pt x="44024" y="2"/>
                    <a:pt x="44010" y="2"/>
                  </a:cubicBezTo>
                  <a:cubicBezTo>
                    <a:pt x="44006" y="2"/>
                    <a:pt x="44002" y="1"/>
                    <a:pt x="43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3" name="Google Shape;2373;p34"/>
            <p:cNvSpPr/>
            <p:nvPr/>
          </p:nvSpPr>
          <p:spPr>
            <a:xfrm>
              <a:off x="1242055" y="886739"/>
              <a:ext cx="5391206" cy="759155"/>
            </a:xfrm>
            <a:custGeom>
              <a:avLst/>
              <a:gdLst/>
              <a:ahLst/>
              <a:cxnLst/>
              <a:rect l="l" t="t" r="r" b="b"/>
              <a:pathLst>
                <a:path w="44321" h="6241" extrusionOk="0">
                  <a:moveTo>
                    <a:pt x="44250" y="1"/>
                  </a:moveTo>
                  <a:lnTo>
                    <a:pt x="275" y="4787"/>
                  </a:lnTo>
                  <a:lnTo>
                    <a:pt x="275" y="4787"/>
                  </a:lnTo>
                  <a:cubicBezTo>
                    <a:pt x="319" y="5309"/>
                    <a:pt x="284" y="5803"/>
                    <a:pt x="170" y="6065"/>
                  </a:cubicBezTo>
                  <a:cubicBezTo>
                    <a:pt x="147" y="6118"/>
                    <a:pt x="122" y="6156"/>
                    <a:pt x="95" y="6186"/>
                  </a:cubicBezTo>
                  <a:cubicBezTo>
                    <a:pt x="94" y="6187"/>
                    <a:pt x="92" y="6190"/>
                    <a:pt x="91" y="6193"/>
                  </a:cubicBezTo>
                  <a:cubicBezTo>
                    <a:pt x="84" y="6200"/>
                    <a:pt x="76" y="6198"/>
                    <a:pt x="67" y="6204"/>
                  </a:cubicBezTo>
                  <a:cubicBezTo>
                    <a:pt x="49" y="6219"/>
                    <a:pt x="31" y="6231"/>
                    <a:pt x="11" y="6235"/>
                  </a:cubicBezTo>
                  <a:cubicBezTo>
                    <a:pt x="7" y="6235"/>
                    <a:pt x="4" y="6240"/>
                    <a:pt x="1" y="6240"/>
                  </a:cubicBezTo>
                  <a:lnTo>
                    <a:pt x="1" y="6240"/>
                  </a:lnTo>
                  <a:cubicBezTo>
                    <a:pt x="1041" y="6132"/>
                    <a:pt x="2118" y="6020"/>
                    <a:pt x="3209" y="5907"/>
                  </a:cubicBezTo>
                  <a:lnTo>
                    <a:pt x="6317" y="5583"/>
                  </a:lnTo>
                  <a:cubicBezTo>
                    <a:pt x="8222" y="5383"/>
                    <a:pt x="10180" y="5181"/>
                    <a:pt x="12173" y="4972"/>
                  </a:cubicBezTo>
                  <a:lnTo>
                    <a:pt x="15645" y="4611"/>
                  </a:lnTo>
                  <a:cubicBezTo>
                    <a:pt x="15960" y="4578"/>
                    <a:pt x="16274" y="4544"/>
                    <a:pt x="16589" y="4512"/>
                  </a:cubicBezTo>
                  <a:lnTo>
                    <a:pt x="23734" y="3767"/>
                  </a:lnTo>
                  <a:cubicBezTo>
                    <a:pt x="24965" y="3639"/>
                    <a:pt x="26197" y="3511"/>
                    <a:pt x="27420" y="3383"/>
                  </a:cubicBezTo>
                  <a:lnTo>
                    <a:pt x="28327" y="3289"/>
                  </a:lnTo>
                  <a:cubicBezTo>
                    <a:pt x="29506" y="3166"/>
                    <a:pt x="30674" y="3044"/>
                    <a:pt x="31834" y="2923"/>
                  </a:cubicBezTo>
                  <a:lnTo>
                    <a:pt x="37673" y="2315"/>
                  </a:lnTo>
                  <a:cubicBezTo>
                    <a:pt x="38731" y="2205"/>
                    <a:pt x="39776" y="2097"/>
                    <a:pt x="40797" y="1990"/>
                  </a:cubicBezTo>
                  <a:lnTo>
                    <a:pt x="43995" y="1656"/>
                  </a:lnTo>
                  <a:cubicBezTo>
                    <a:pt x="43998" y="1656"/>
                    <a:pt x="44001" y="1652"/>
                    <a:pt x="44005" y="1652"/>
                  </a:cubicBezTo>
                  <a:cubicBezTo>
                    <a:pt x="44025" y="1648"/>
                    <a:pt x="44043" y="1635"/>
                    <a:pt x="44063" y="1621"/>
                  </a:cubicBezTo>
                  <a:cubicBezTo>
                    <a:pt x="44071" y="1614"/>
                    <a:pt x="44081" y="1611"/>
                    <a:pt x="44090" y="1601"/>
                  </a:cubicBezTo>
                  <a:cubicBezTo>
                    <a:pt x="44116" y="1573"/>
                    <a:pt x="44142" y="1534"/>
                    <a:pt x="44166" y="1482"/>
                  </a:cubicBezTo>
                  <a:cubicBezTo>
                    <a:pt x="44294" y="1186"/>
                    <a:pt x="44321" y="593"/>
                    <a:pt x="44250" y="1"/>
                  </a:cubicBezTo>
                  <a:close/>
                  <a:moveTo>
                    <a:pt x="1" y="6240"/>
                  </a:moveTo>
                  <a:cubicBezTo>
                    <a:pt x="1" y="6240"/>
                    <a:pt x="1" y="6241"/>
                    <a:pt x="1" y="6241"/>
                  </a:cubicBezTo>
                  <a:cubicBezTo>
                    <a:pt x="1" y="6241"/>
                    <a:pt x="1" y="6241"/>
                    <a:pt x="1" y="62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4" name="Google Shape;2374;p34"/>
            <p:cNvSpPr/>
            <p:nvPr/>
          </p:nvSpPr>
          <p:spPr>
            <a:xfrm>
              <a:off x="1039036" y="1274531"/>
              <a:ext cx="244618" cy="388518"/>
            </a:xfrm>
            <a:custGeom>
              <a:avLst/>
              <a:gdLst/>
              <a:ahLst/>
              <a:cxnLst/>
              <a:rect l="l" t="t" r="r" b="b"/>
              <a:pathLst>
                <a:path w="2011" h="3194" extrusionOk="0">
                  <a:moveTo>
                    <a:pt x="1360" y="1"/>
                  </a:moveTo>
                  <a:cubicBezTo>
                    <a:pt x="1357" y="1"/>
                    <a:pt x="1354" y="1"/>
                    <a:pt x="1350" y="1"/>
                  </a:cubicBezTo>
                  <a:lnTo>
                    <a:pt x="678" y="71"/>
                  </a:lnTo>
                  <a:lnTo>
                    <a:pt x="675" y="71"/>
                  </a:lnTo>
                  <a:lnTo>
                    <a:pt x="1" y="142"/>
                  </a:lnTo>
                  <a:cubicBezTo>
                    <a:pt x="4" y="141"/>
                    <a:pt x="7" y="141"/>
                    <a:pt x="10" y="141"/>
                  </a:cubicBezTo>
                  <a:cubicBezTo>
                    <a:pt x="27" y="141"/>
                    <a:pt x="43" y="144"/>
                    <a:pt x="60" y="150"/>
                  </a:cubicBezTo>
                  <a:cubicBezTo>
                    <a:pt x="81" y="157"/>
                    <a:pt x="101" y="170"/>
                    <a:pt x="122" y="187"/>
                  </a:cubicBezTo>
                  <a:cubicBezTo>
                    <a:pt x="127" y="191"/>
                    <a:pt x="133" y="198"/>
                    <a:pt x="137" y="204"/>
                  </a:cubicBezTo>
                  <a:cubicBezTo>
                    <a:pt x="144" y="209"/>
                    <a:pt x="151" y="218"/>
                    <a:pt x="158" y="226"/>
                  </a:cubicBezTo>
                  <a:cubicBezTo>
                    <a:pt x="179" y="249"/>
                    <a:pt x="200" y="275"/>
                    <a:pt x="220" y="306"/>
                  </a:cubicBezTo>
                  <a:cubicBezTo>
                    <a:pt x="226" y="315"/>
                    <a:pt x="231" y="322"/>
                    <a:pt x="239" y="332"/>
                  </a:cubicBezTo>
                  <a:cubicBezTo>
                    <a:pt x="264" y="374"/>
                    <a:pt x="288" y="422"/>
                    <a:pt x="313" y="477"/>
                  </a:cubicBezTo>
                  <a:cubicBezTo>
                    <a:pt x="319" y="488"/>
                    <a:pt x="323" y="502"/>
                    <a:pt x="329" y="515"/>
                  </a:cubicBezTo>
                  <a:cubicBezTo>
                    <a:pt x="348" y="561"/>
                    <a:pt x="368" y="612"/>
                    <a:pt x="386" y="667"/>
                  </a:cubicBezTo>
                  <a:cubicBezTo>
                    <a:pt x="392" y="686"/>
                    <a:pt x="399" y="705"/>
                    <a:pt x="405" y="724"/>
                  </a:cubicBezTo>
                  <a:cubicBezTo>
                    <a:pt x="427" y="796"/>
                    <a:pt x="450" y="872"/>
                    <a:pt x="471" y="955"/>
                  </a:cubicBezTo>
                  <a:cubicBezTo>
                    <a:pt x="652" y="1701"/>
                    <a:pt x="661" y="2623"/>
                    <a:pt x="489" y="3017"/>
                  </a:cubicBezTo>
                  <a:cubicBezTo>
                    <a:pt x="467" y="3071"/>
                    <a:pt x="441" y="3109"/>
                    <a:pt x="414" y="3138"/>
                  </a:cubicBezTo>
                  <a:cubicBezTo>
                    <a:pt x="405" y="3147"/>
                    <a:pt x="396" y="3150"/>
                    <a:pt x="386" y="3157"/>
                  </a:cubicBezTo>
                  <a:cubicBezTo>
                    <a:pt x="368" y="3172"/>
                    <a:pt x="350" y="3183"/>
                    <a:pt x="330" y="3188"/>
                  </a:cubicBezTo>
                  <a:cubicBezTo>
                    <a:pt x="326" y="3189"/>
                    <a:pt x="324" y="3192"/>
                    <a:pt x="320" y="3193"/>
                  </a:cubicBezTo>
                  <a:lnTo>
                    <a:pt x="320" y="3193"/>
                  </a:lnTo>
                  <a:lnTo>
                    <a:pt x="994" y="3123"/>
                  </a:lnTo>
                  <a:cubicBezTo>
                    <a:pt x="1231" y="3099"/>
                    <a:pt x="1467" y="3074"/>
                    <a:pt x="1670" y="3053"/>
                  </a:cubicBezTo>
                  <a:cubicBezTo>
                    <a:pt x="1673" y="3053"/>
                    <a:pt x="1676" y="3048"/>
                    <a:pt x="1680" y="3047"/>
                  </a:cubicBezTo>
                  <a:cubicBezTo>
                    <a:pt x="1700" y="3044"/>
                    <a:pt x="1718" y="3031"/>
                    <a:pt x="1736" y="3017"/>
                  </a:cubicBezTo>
                  <a:cubicBezTo>
                    <a:pt x="1745" y="3012"/>
                    <a:pt x="1753" y="3012"/>
                    <a:pt x="1760" y="3005"/>
                  </a:cubicBezTo>
                  <a:cubicBezTo>
                    <a:pt x="1761" y="3003"/>
                    <a:pt x="1763" y="2999"/>
                    <a:pt x="1764" y="2998"/>
                  </a:cubicBezTo>
                  <a:cubicBezTo>
                    <a:pt x="1791" y="2968"/>
                    <a:pt x="1816" y="2930"/>
                    <a:pt x="1840" y="2877"/>
                  </a:cubicBezTo>
                  <a:cubicBezTo>
                    <a:pt x="2011" y="2484"/>
                    <a:pt x="2002" y="1561"/>
                    <a:pt x="1821" y="816"/>
                  </a:cubicBezTo>
                  <a:cubicBezTo>
                    <a:pt x="1799" y="731"/>
                    <a:pt x="1778" y="657"/>
                    <a:pt x="1756" y="585"/>
                  </a:cubicBezTo>
                  <a:cubicBezTo>
                    <a:pt x="1749" y="565"/>
                    <a:pt x="1743" y="546"/>
                    <a:pt x="1736" y="527"/>
                  </a:cubicBezTo>
                  <a:cubicBezTo>
                    <a:pt x="1718" y="472"/>
                    <a:pt x="1698" y="422"/>
                    <a:pt x="1678" y="375"/>
                  </a:cubicBezTo>
                  <a:cubicBezTo>
                    <a:pt x="1674" y="363"/>
                    <a:pt x="1669" y="349"/>
                    <a:pt x="1663" y="336"/>
                  </a:cubicBezTo>
                  <a:cubicBezTo>
                    <a:pt x="1639" y="281"/>
                    <a:pt x="1614" y="233"/>
                    <a:pt x="1588" y="191"/>
                  </a:cubicBezTo>
                  <a:cubicBezTo>
                    <a:pt x="1583" y="183"/>
                    <a:pt x="1577" y="174"/>
                    <a:pt x="1570" y="166"/>
                  </a:cubicBezTo>
                  <a:cubicBezTo>
                    <a:pt x="1550" y="135"/>
                    <a:pt x="1529" y="108"/>
                    <a:pt x="1510" y="85"/>
                  </a:cubicBezTo>
                  <a:cubicBezTo>
                    <a:pt x="1501" y="77"/>
                    <a:pt x="1494" y="70"/>
                    <a:pt x="1487" y="63"/>
                  </a:cubicBezTo>
                  <a:cubicBezTo>
                    <a:pt x="1462" y="39"/>
                    <a:pt x="1436" y="19"/>
                    <a:pt x="1411" y="9"/>
                  </a:cubicBezTo>
                  <a:lnTo>
                    <a:pt x="1410" y="9"/>
                  </a:lnTo>
                  <a:cubicBezTo>
                    <a:pt x="1393" y="4"/>
                    <a:pt x="1377" y="1"/>
                    <a:pt x="1360" y="1"/>
                  </a:cubicBezTo>
                  <a:close/>
                  <a:moveTo>
                    <a:pt x="320" y="3193"/>
                  </a:moveTo>
                  <a:lnTo>
                    <a:pt x="319" y="3193"/>
                  </a:lnTo>
                  <a:cubicBezTo>
                    <a:pt x="319" y="3193"/>
                    <a:pt x="320" y="3193"/>
                    <a:pt x="320" y="31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5" name="Google Shape;2375;p34"/>
            <p:cNvSpPr/>
            <p:nvPr/>
          </p:nvSpPr>
          <p:spPr>
            <a:xfrm>
              <a:off x="431925" y="1291683"/>
              <a:ext cx="687509" cy="425010"/>
            </a:xfrm>
            <a:custGeom>
              <a:avLst/>
              <a:gdLst/>
              <a:ahLst/>
              <a:cxnLst/>
              <a:rect l="l" t="t" r="r" b="b"/>
              <a:pathLst>
                <a:path w="5652" h="3494" extrusionOk="0">
                  <a:moveTo>
                    <a:pt x="5001" y="0"/>
                  </a:moveTo>
                  <a:cubicBezTo>
                    <a:pt x="4998" y="0"/>
                    <a:pt x="4995" y="0"/>
                    <a:pt x="4992" y="1"/>
                  </a:cubicBezTo>
                  <a:lnTo>
                    <a:pt x="1422" y="372"/>
                  </a:lnTo>
                  <a:cubicBezTo>
                    <a:pt x="1204" y="395"/>
                    <a:pt x="991" y="417"/>
                    <a:pt x="791" y="438"/>
                  </a:cubicBezTo>
                  <a:cubicBezTo>
                    <a:pt x="642" y="455"/>
                    <a:pt x="510" y="509"/>
                    <a:pt x="397" y="598"/>
                  </a:cubicBezTo>
                  <a:cubicBezTo>
                    <a:pt x="285" y="682"/>
                    <a:pt x="195" y="800"/>
                    <a:pt x="126" y="954"/>
                  </a:cubicBezTo>
                  <a:cubicBezTo>
                    <a:pt x="96" y="1024"/>
                    <a:pt x="72" y="1101"/>
                    <a:pt x="54" y="1180"/>
                  </a:cubicBezTo>
                  <a:cubicBezTo>
                    <a:pt x="38" y="1246"/>
                    <a:pt x="30" y="1313"/>
                    <a:pt x="22" y="1380"/>
                  </a:cubicBezTo>
                  <a:cubicBezTo>
                    <a:pt x="20" y="1394"/>
                    <a:pt x="16" y="1408"/>
                    <a:pt x="15" y="1422"/>
                  </a:cubicBezTo>
                  <a:cubicBezTo>
                    <a:pt x="6" y="1505"/>
                    <a:pt x="2" y="1588"/>
                    <a:pt x="2" y="1670"/>
                  </a:cubicBezTo>
                  <a:cubicBezTo>
                    <a:pt x="2" y="1673"/>
                    <a:pt x="0" y="1674"/>
                    <a:pt x="0" y="1677"/>
                  </a:cubicBezTo>
                  <a:cubicBezTo>
                    <a:pt x="0" y="1764"/>
                    <a:pt x="3" y="1849"/>
                    <a:pt x="9" y="1930"/>
                  </a:cubicBezTo>
                  <a:cubicBezTo>
                    <a:pt x="10" y="1946"/>
                    <a:pt x="13" y="1961"/>
                    <a:pt x="15" y="1978"/>
                  </a:cubicBezTo>
                  <a:cubicBezTo>
                    <a:pt x="20" y="2046"/>
                    <a:pt x="27" y="2109"/>
                    <a:pt x="34" y="2168"/>
                  </a:cubicBezTo>
                  <a:cubicBezTo>
                    <a:pt x="37" y="2187"/>
                    <a:pt x="40" y="2204"/>
                    <a:pt x="43" y="2222"/>
                  </a:cubicBezTo>
                  <a:cubicBezTo>
                    <a:pt x="65" y="2374"/>
                    <a:pt x="91" y="2486"/>
                    <a:pt x="98" y="2517"/>
                  </a:cubicBezTo>
                  <a:cubicBezTo>
                    <a:pt x="105" y="2543"/>
                    <a:pt x="112" y="2564"/>
                    <a:pt x="119" y="2588"/>
                  </a:cubicBezTo>
                  <a:cubicBezTo>
                    <a:pt x="130" y="2629"/>
                    <a:pt x="141" y="2665"/>
                    <a:pt x="152" y="2702"/>
                  </a:cubicBezTo>
                  <a:cubicBezTo>
                    <a:pt x="161" y="2727"/>
                    <a:pt x="169" y="2752"/>
                    <a:pt x="178" y="2776"/>
                  </a:cubicBezTo>
                  <a:cubicBezTo>
                    <a:pt x="182" y="2789"/>
                    <a:pt x="186" y="2803"/>
                    <a:pt x="190" y="2816"/>
                  </a:cubicBezTo>
                  <a:cubicBezTo>
                    <a:pt x="199" y="2838"/>
                    <a:pt x="210" y="2855"/>
                    <a:pt x="220" y="2878"/>
                  </a:cubicBezTo>
                  <a:cubicBezTo>
                    <a:pt x="238" y="2920"/>
                    <a:pt x="258" y="2961"/>
                    <a:pt x="278" y="2999"/>
                  </a:cubicBezTo>
                  <a:cubicBezTo>
                    <a:pt x="293" y="3026"/>
                    <a:pt x="309" y="3051"/>
                    <a:pt x="324" y="3075"/>
                  </a:cubicBezTo>
                  <a:cubicBezTo>
                    <a:pt x="347" y="3111"/>
                    <a:pt x="372" y="3145"/>
                    <a:pt x="396" y="3176"/>
                  </a:cubicBezTo>
                  <a:cubicBezTo>
                    <a:pt x="410" y="3193"/>
                    <a:pt x="424" y="3210"/>
                    <a:pt x="438" y="3225"/>
                  </a:cubicBezTo>
                  <a:cubicBezTo>
                    <a:pt x="466" y="3255"/>
                    <a:pt x="494" y="3283"/>
                    <a:pt x="525" y="3307"/>
                  </a:cubicBezTo>
                  <a:cubicBezTo>
                    <a:pt x="540" y="3320"/>
                    <a:pt x="554" y="3331"/>
                    <a:pt x="569" y="3342"/>
                  </a:cubicBezTo>
                  <a:cubicBezTo>
                    <a:pt x="596" y="3361"/>
                    <a:pt x="623" y="3379"/>
                    <a:pt x="652" y="3394"/>
                  </a:cubicBezTo>
                  <a:cubicBezTo>
                    <a:pt x="676" y="3408"/>
                    <a:pt x="700" y="3418"/>
                    <a:pt x="725" y="3430"/>
                  </a:cubicBezTo>
                  <a:cubicBezTo>
                    <a:pt x="744" y="3437"/>
                    <a:pt x="761" y="3445"/>
                    <a:pt x="780" y="3451"/>
                  </a:cubicBezTo>
                  <a:cubicBezTo>
                    <a:pt x="878" y="3484"/>
                    <a:pt x="969" y="3493"/>
                    <a:pt x="1041" y="3493"/>
                  </a:cubicBezTo>
                  <a:cubicBezTo>
                    <a:pt x="1067" y="3493"/>
                    <a:pt x="1091" y="3492"/>
                    <a:pt x="1111" y="3490"/>
                  </a:cubicBezTo>
                  <a:lnTo>
                    <a:pt x="2365" y="3359"/>
                  </a:lnTo>
                  <a:cubicBezTo>
                    <a:pt x="2542" y="3341"/>
                    <a:pt x="2721" y="3323"/>
                    <a:pt x="2901" y="3303"/>
                  </a:cubicBezTo>
                  <a:lnTo>
                    <a:pt x="4057" y="3183"/>
                  </a:lnTo>
                  <a:cubicBezTo>
                    <a:pt x="4498" y="3137"/>
                    <a:pt x="4924" y="3092"/>
                    <a:pt x="5311" y="3052"/>
                  </a:cubicBezTo>
                  <a:cubicBezTo>
                    <a:pt x="5314" y="3052"/>
                    <a:pt x="5317" y="3048"/>
                    <a:pt x="5321" y="3047"/>
                  </a:cubicBezTo>
                  <a:cubicBezTo>
                    <a:pt x="5341" y="3042"/>
                    <a:pt x="5359" y="3031"/>
                    <a:pt x="5377" y="3016"/>
                  </a:cubicBezTo>
                  <a:cubicBezTo>
                    <a:pt x="5387" y="3010"/>
                    <a:pt x="5396" y="3006"/>
                    <a:pt x="5405" y="2997"/>
                  </a:cubicBezTo>
                  <a:cubicBezTo>
                    <a:pt x="5432" y="2968"/>
                    <a:pt x="5458" y="2930"/>
                    <a:pt x="5480" y="2876"/>
                  </a:cubicBezTo>
                  <a:cubicBezTo>
                    <a:pt x="5652" y="2484"/>
                    <a:pt x="5643" y="1560"/>
                    <a:pt x="5462" y="814"/>
                  </a:cubicBezTo>
                  <a:cubicBezTo>
                    <a:pt x="5441" y="731"/>
                    <a:pt x="5418" y="655"/>
                    <a:pt x="5396" y="583"/>
                  </a:cubicBezTo>
                  <a:cubicBezTo>
                    <a:pt x="5390" y="564"/>
                    <a:pt x="5383" y="545"/>
                    <a:pt x="5377" y="526"/>
                  </a:cubicBezTo>
                  <a:cubicBezTo>
                    <a:pt x="5359" y="471"/>
                    <a:pt x="5339" y="422"/>
                    <a:pt x="5320" y="375"/>
                  </a:cubicBezTo>
                  <a:cubicBezTo>
                    <a:pt x="5314" y="361"/>
                    <a:pt x="5310" y="347"/>
                    <a:pt x="5304" y="336"/>
                  </a:cubicBezTo>
                  <a:cubicBezTo>
                    <a:pt x="5279" y="281"/>
                    <a:pt x="5255" y="233"/>
                    <a:pt x="5230" y="191"/>
                  </a:cubicBezTo>
                  <a:cubicBezTo>
                    <a:pt x="5222" y="181"/>
                    <a:pt x="5217" y="174"/>
                    <a:pt x="5211" y="165"/>
                  </a:cubicBezTo>
                  <a:cubicBezTo>
                    <a:pt x="5191" y="134"/>
                    <a:pt x="5170" y="108"/>
                    <a:pt x="5149" y="85"/>
                  </a:cubicBezTo>
                  <a:cubicBezTo>
                    <a:pt x="5142" y="77"/>
                    <a:pt x="5135" y="70"/>
                    <a:pt x="5128" y="63"/>
                  </a:cubicBezTo>
                  <a:cubicBezTo>
                    <a:pt x="5124" y="57"/>
                    <a:pt x="5118" y="50"/>
                    <a:pt x="5113" y="46"/>
                  </a:cubicBezTo>
                  <a:cubicBezTo>
                    <a:pt x="5093" y="29"/>
                    <a:pt x="5072" y="16"/>
                    <a:pt x="5051" y="9"/>
                  </a:cubicBezTo>
                  <a:cubicBezTo>
                    <a:pt x="5034" y="3"/>
                    <a:pt x="5018" y="0"/>
                    <a:pt x="50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76" name="Google Shape;2376;p34"/>
          <p:cNvGrpSpPr/>
          <p:nvPr/>
        </p:nvGrpSpPr>
        <p:grpSpPr>
          <a:xfrm rot="779880">
            <a:off x="7255801" y="561380"/>
            <a:ext cx="1719464" cy="507157"/>
            <a:chOff x="941138" y="3737350"/>
            <a:chExt cx="3389456" cy="749792"/>
          </a:xfrm>
        </p:grpSpPr>
        <p:sp>
          <p:nvSpPr>
            <p:cNvPr id="2377" name="Google Shape;2377;p34"/>
            <p:cNvSpPr/>
            <p:nvPr/>
          </p:nvSpPr>
          <p:spPr>
            <a:xfrm>
              <a:off x="941138" y="3737350"/>
              <a:ext cx="3318410" cy="700355"/>
            </a:xfrm>
            <a:custGeom>
              <a:avLst/>
              <a:gdLst/>
              <a:ahLst/>
              <a:cxnLst/>
              <a:rect l="l" t="t" r="r" b="b"/>
              <a:pathLst>
                <a:path w="35778" h="7551" extrusionOk="0">
                  <a:moveTo>
                    <a:pt x="1871" y="1863"/>
                  </a:moveTo>
                  <a:cubicBezTo>
                    <a:pt x="1931" y="1863"/>
                    <a:pt x="1991" y="1868"/>
                    <a:pt x="2053" y="1878"/>
                  </a:cubicBezTo>
                  <a:cubicBezTo>
                    <a:pt x="2138" y="1892"/>
                    <a:pt x="2223" y="1916"/>
                    <a:pt x="2303" y="1950"/>
                  </a:cubicBezTo>
                  <a:cubicBezTo>
                    <a:pt x="2675" y="2104"/>
                    <a:pt x="2906" y="2451"/>
                    <a:pt x="2837" y="2805"/>
                  </a:cubicBezTo>
                  <a:cubicBezTo>
                    <a:pt x="2765" y="3180"/>
                    <a:pt x="2390" y="3442"/>
                    <a:pt x="1953" y="3449"/>
                  </a:cubicBezTo>
                  <a:cubicBezTo>
                    <a:pt x="1945" y="3449"/>
                    <a:pt x="1936" y="3449"/>
                    <a:pt x="1928" y="3449"/>
                  </a:cubicBezTo>
                  <a:cubicBezTo>
                    <a:pt x="1870" y="3449"/>
                    <a:pt x="1811" y="3444"/>
                    <a:pt x="1754" y="3435"/>
                  </a:cubicBezTo>
                  <a:cubicBezTo>
                    <a:pt x="1236" y="3353"/>
                    <a:pt x="887" y="2936"/>
                    <a:pt x="970" y="2506"/>
                  </a:cubicBezTo>
                  <a:cubicBezTo>
                    <a:pt x="1042" y="2126"/>
                    <a:pt x="1427" y="1863"/>
                    <a:pt x="1871" y="1863"/>
                  </a:cubicBezTo>
                  <a:close/>
                  <a:moveTo>
                    <a:pt x="112" y="0"/>
                  </a:moveTo>
                  <a:lnTo>
                    <a:pt x="0" y="7550"/>
                  </a:lnTo>
                  <a:lnTo>
                    <a:pt x="35778" y="5140"/>
                  </a:lnTo>
                  <a:lnTo>
                    <a:pt x="35745" y="51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8" name="Google Shape;2378;p34"/>
            <p:cNvSpPr/>
            <p:nvPr/>
          </p:nvSpPr>
          <p:spPr>
            <a:xfrm>
              <a:off x="941138" y="3784839"/>
              <a:ext cx="3389456" cy="702303"/>
            </a:xfrm>
            <a:custGeom>
              <a:avLst/>
              <a:gdLst/>
              <a:ahLst/>
              <a:cxnLst/>
              <a:rect l="l" t="t" r="r" b="b"/>
              <a:pathLst>
                <a:path w="36544" h="7572" extrusionOk="0">
                  <a:moveTo>
                    <a:pt x="1872" y="1351"/>
                  </a:moveTo>
                  <a:cubicBezTo>
                    <a:pt x="1428" y="1351"/>
                    <a:pt x="1042" y="1616"/>
                    <a:pt x="970" y="1994"/>
                  </a:cubicBezTo>
                  <a:cubicBezTo>
                    <a:pt x="887" y="2426"/>
                    <a:pt x="1236" y="2841"/>
                    <a:pt x="1754" y="2923"/>
                  </a:cubicBezTo>
                  <a:cubicBezTo>
                    <a:pt x="1811" y="2932"/>
                    <a:pt x="1870" y="2937"/>
                    <a:pt x="1928" y="2937"/>
                  </a:cubicBezTo>
                  <a:cubicBezTo>
                    <a:pt x="1936" y="2937"/>
                    <a:pt x="1945" y="2937"/>
                    <a:pt x="1953" y="2937"/>
                  </a:cubicBezTo>
                  <a:cubicBezTo>
                    <a:pt x="1581" y="2782"/>
                    <a:pt x="1353" y="2437"/>
                    <a:pt x="1421" y="2079"/>
                  </a:cubicBezTo>
                  <a:cubicBezTo>
                    <a:pt x="1492" y="1706"/>
                    <a:pt x="1868" y="1445"/>
                    <a:pt x="2303" y="1438"/>
                  </a:cubicBezTo>
                  <a:cubicBezTo>
                    <a:pt x="2223" y="1404"/>
                    <a:pt x="2138" y="1380"/>
                    <a:pt x="2053" y="1366"/>
                  </a:cubicBezTo>
                  <a:cubicBezTo>
                    <a:pt x="1992" y="1356"/>
                    <a:pt x="1932" y="1351"/>
                    <a:pt x="1872" y="1351"/>
                  </a:cubicBezTo>
                  <a:close/>
                  <a:moveTo>
                    <a:pt x="35745" y="0"/>
                  </a:moveTo>
                  <a:lnTo>
                    <a:pt x="35776" y="4630"/>
                  </a:lnTo>
                  <a:lnTo>
                    <a:pt x="0" y="7038"/>
                  </a:lnTo>
                  <a:lnTo>
                    <a:pt x="945" y="7572"/>
                  </a:lnTo>
                  <a:lnTo>
                    <a:pt x="36543" y="5211"/>
                  </a:lnTo>
                  <a:lnTo>
                    <a:pt x="36397" y="525"/>
                  </a:lnTo>
                  <a:lnTo>
                    <a:pt x="357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9" name="Google Shape;2379;p34"/>
            <p:cNvSpPr/>
            <p:nvPr/>
          </p:nvSpPr>
          <p:spPr>
            <a:xfrm>
              <a:off x="1006249" y="4010038"/>
              <a:ext cx="3185777" cy="361539"/>
            </a:xfrm>
            <a:custGeom>
              <a:avLst/>
              <a:gdLst/>
              <a:ahLst/>
              <a:cxnLst/>
              <a:rect l="l" t="t" r="r" b="b"/>
              <a:pathLst>
                <a:path w="34348" h="3898" extrusionOk="0">
                  <a:moveTo>
                    <a:pt x="34113" y="0"/>
                  </a:moveTo>
                  <a:lnTo>
                    <a:pt x="4" y="2182"/>
                  </a:lnTo>
                  <a:lnTo>
                    <a:pt x="1" y="3898"/>
                  </a:lnTo>
                  <a:lnTo>
                    <a:pt x="34348" y="1754"/>
                  </a:lnTo>
                  <a:lnTo>
                    <a:pt x="341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0" name="Google Shape;2380;p34"/>
            <p:cNvSpPr/>
            <p:nvPr/>
          </p:nvSpPr>
          <p:spPr>
            <a:xfrm>
              <a:off x="1080264" y="4083961"/>
              <a:ext cx="3059081" cy="302829"/>
            </a:xfrm>
            <a:custGeom>
              <a:avLst/>
              <a:gdLst/>
              <a:ahLst/>
              <a:cxnLst/>
              <a:rect l="l" t="t" r="r" b="b"/>
              <a:pathLst>
                <a:path w="32982" h="3265" extrusionOk="0">
                  <a:moveTo>
                    <a:pt x="32925" y="0"/>
                  </a:moveTo>
                  <a:lnTo>
                    <a:pt x="32748" y="7"/>
                  </a:lnTo>
                  <a:lnTo>
                    <a:pt x="32804" y="1257"/>
                  </a:lnTo>
                  <a:lnTo>
                    <a:pt x="32981" y="1250"/>
                  </a:lnTo>
                  <a:lnTo>
                    <a:pt x="32925" y="0"/>
                  </a:lnTo>
                  <a:close/>
                  <a:moveTo>
                    <a:pt x="31614" y="80"/>
                  </a:moveTo>
                  <a:lnTo>
                    <a:pt x="31437" y="87"/>
                  </a:lnTo>
                  <a:lnTo>
                    <a:pt x="31495" y="1337"/>
                  </a:lnTo>
                  <a:lnTo>
                    <a:pt x="31672" y="1330"/>
                  </a:lnTo>
                  <a:lnTo>
                    <a:pt x="31614" y="80"/>
                  </a:lnTo>
                  <a:close/>
                  <a:moveTo>
                    <a:pt x="30305" y="162"/>
                  </a:moveTo>
                  <a:lnTo>
                    <a:pt x="30127" y="168"/>
                  </a:lnTo>
                  <a:lnTo>
                    <a:pt x="30184" y="1418"/>
                  </a:lnTo>
                  <a:lnTo>
                    <a:pt x="30362" y="1411"/>
                  </a:lnTo>
                  <a:lnTo>
                    <a:pt x="30305" y="162"/>
                  </a:lnTo>
                  <a:close/>
                  <a:moveTo>
                    <a:pt x="28995" y="242"/>
                  </a:moveTo>
                  <a:lnTo>
                    <a:pt x="28818" y="248"/>
                  </a:lnTo>
                  <a:lnTo>
                    <a:pt x="28874" y="1498"/>
                  </a:lnTo>
                  <a:lnTo>
                    <a:pt x="29053" y="1491"/>
                  </a:lnTo>
                  <a:lnTo>
                    <a:pt x="28995" y="242"/>
                  </a:lnTo>
                  <a:close/>
                  <a:moveTo>
                    <a:pt x="27685" y="322"/>
                  </a:moveTo>
                  <a:lnTo>
                    <a:pt x="27507" y="328"/>
                  </a:lnTo>
                  <a:lnTo>
                    <a:pt x="27565" y="1578"/>
                  </a:lnTo>
                  <a:lnTo>
                    <a:pt x="27742" y="1571"/>
                  </a:lnTo>
                  <a:lnTo>
                    <a:pt x="27685" y="322"/>
                  </a:lnTo>
                  <a:close/>
                  <a:moveTo>
                    <a:pt x="26376" y="403"/>
                  </a:moveTo>
                  <a:lnTo>
                    <a:pt x="26198" y="410"/>
                  </a:lnTo>
                  <a:lnTo>
                    <a:pt x="26255" y="1658"/>
                  </a:lnTo>
                  <a:lnTo>
                    <a:pt x="26432" y="1651"/>
                  </a:lnTo>
                  <a:lnTo>
                    <a:pt x="26376" y="403"/>
                  </a:lnTo>
                  <a:close/>
                  <a:moveTo>
                    <a:pt x="25065" y="483"/>
                  </a:moveTo>
                  <a:lnTo>
                    <a:pt x="24888" y="490"/>
                  </a:lnTo>
                  <a:lnTo>
                    <a:pt x="24945" y="1738"/>
                  </a:lnTo>
                  <a:lnTo>
                    <a:pt x="25123" y="1731"/>
                  </a:lnTo>
                  <a:lnTo>
                    <a:pt x="25065" y="483"/>
                  </a:lnTo>
                  <a:close/>
                  <a:moveTo>
                    <a:pt x="23756" y="563"/>
                  </a:moveTo>
                  <a:lnTo>
                    <a:pt x="23577" y="570"/>
                  </a:lnTo>
                  <a:lnTo>
                    <a:pt x="23635" y="1819"/>
                  </a:lnTo>
                  <a:lnTo>
                    <a:pt x="23812" y="1812"/>
                  </a:lnTo>
                  <a:lnTo>
                    <a:pt x="23756" y="563"/>
                  </a:lnTo>
                  <a:close/>
                  <a:moveTo>
                    <a:pt x="22446" y="643"/>
                  </a:moveTo>
                  <a:lnTo>
                    <a:pt x="22268" y="650"/>
                  </a:lnTo>
                  <a:lnTo>
                    <a:pt x="22325" y="1899"/>
                  </a:lnTo>
                  <a:lnTo>
                    <a:pt x="22502" y="1892"/>
                  </a:lnTo>
                  <a:lnTo>
                    <a:pt x="22446" y="643"/>
                  </a:lnTo>
                  <a:close/>
                  <a:moveTo>
                    <a:pt x="21135" y="724"/>
                  </a:moveTo>
                  <a:lnTo>
                    <a:pt x="20958" y="731"/>
                  </a:lnTo>
                  <a:lnTo>
                    <a:pt x="21016" y="1979"/>
                  </a:lnTo>
                  <a:lnTo>
                    <a:pt x="21193" y="1972"/>
                  </a:lnTo>
                  <a:lnTo>
                    <a:pt x="21135" y="724"/>
                  </a:lnTo>
                  <a:close/>
                  <a:moveTo>
                    <a:pt x="19826" y="804"/>
                  </a:moveTo>
                  <a:lnTo>
                    <a:pt x="19649" y="811"/>
                  </a:lnTo>
                  <a:lnTo>
                    <a:pt x="19705" y="2059"/>
                  </a:lnTo>
                  <a:lnTo>
                    <a:pt x="19883" y="2054"/>
                  </a:lnTo>
                  <a:lnTo>
                    <a:pt x="19826" y="804"/>
                  </a:lnTo>
                  <a:close/>
                  <a:moveTo>
                    <a:pt x="18516" y="884"/>
                  </a:moveTo>
                  <a:lnTo>
                    <a:pt x="18338" y="891"/>
                  </a:lnTo>
                  <a:lnTo>
                    <a:pt x="18395" y="2140"/>
                  </a:lnTo>
                  <a:lnTo>
                    <a:pt x="18573" y="2133"/>
                  </a:lnTo>
                  <a:lnTo>
                    <a:pt x="18516" y="884"/>
                  </a:lnTo>
                  <a:close/>
                  <a:moveTo>
                    <a:pt x="17207" y="964"/>
                  </a:moveTo>
                  <a:lnTo>
                    <a:pt x="17028" y="971"/>
                  </a:lnTo>
                  <a:lnTo>
                    <a:pt x="17086" y="2220"/>
                  </a:lnTo>
                  <a:lnTo>
                    <a:pt x="17263" y="2214"/>
                  </a:lnTo>
                  <a:lnTo>
                    <a:pt x="17207" y="964"/>
                  </a:lnTo>
                  <a:close/>
                  <a:moveTo>
                    <a:pt x="15896" y="1045"/>
                  </a:moveTo>
                  <a:lnTo>
                    <a:pt x="15719" y="1052"/>
                  </a:lnTo>
                  <a:lnTo>
                    <a:pt x="15775" y="2300"/>
                  </a:lnTo>
                  <a:lnTo>
                    <a:pt x="15954" y="2294"/>
                  </a:lnTo>
                  <a:lnTo>
                    <a:pt x="15896" y="1045"/>
                  </a:lnTo>
                  <a:close/>
                  <a:moveTo>
                    <a:pt x="14586" y="1125"/>
                  </a:moveTo>
                  <a:lnTo>
                    <a:pt x="14409" y="1132"/>
                  </a:lnTo>
                  <a:lnTo>
                    <a:pt x="14466" y="2382"/>
                  </a:lnTo>
                  <a:lnTo>
                    <a:pt x="14644" y="2375"/>
                  </a:lnTo>
                  <a:lnTo>
                    <a:pt x="14586" y="1125"/>
                  </a:lnTo>
                  <a:close/>
                  <a:moveTo>
                    <a:pt x="13277" y="1205"/>
                  </a:moveTo>
                  <a:lnTo>
                    <a:pt x="13100" y="1212"/>
                  </a:lnTo>
                  <a:lnTo>
                    <a:pt x="13156" y="2462"/>
                  </a:lnTo>
                  <a:lnTo>
                    <a:pt x="13333" y="2455"/>
                  </a:lnTo>
                  <a:lnTo>
                    <a:pt x="13277" y="1205"/>
                  </a:lnTo>
                  <a:close/>
                  <a:moveTo>
                    <a:pt x="11966" y="1285"/>
                  </a:moveTo>
                  <a:lnTo>
                    <a:pt x="11789" y="1292"/>
                  </a:lnTo>
                  <a:lnTo>
                    <a:pt x="11847" y="2542"/>
                  </a:lnTo>
                  <a:lnTo>
                    <a:pt x="12024" y="2535"/>
                  </a:lnTo>
                  <a:lnTo>
                    <a:pt x="11966" y="1285"/>
                  </a:lnTo>
                  <a:close/>
                  <a:moveTo>
                    <a:pt x="10657" y="1365"/>
                  </a:moveTo>
                  <a:lnTo>
                    <a:pt x="10479" y="1372"/>
                  </a:lnTo>
                  <a:lnTo>
                    <a:pt x="10536" y="2622"/>
                  </a:lnTo>
                  <a:lnTo>
                    <a:pt x="10714" y="2615"/>
                  </a:lnTo>
                  <a:lnTo>
                    <a:pt x="10657" y="1365"/>
                  </a:lnTo>
                  <a:close/>
                  <a:moveTo>
                    <a:pt x="9347" y="1446"/>
                  </a:moveTo>
                  <a:lnTo>
                    <a:pt x="9170" y="1453"/>
                  </a:lnTo>
                  <a:lnTo>
                    <a:pt x="9226" y="2703"/>
                  </a:lnTo>
                  <a:lnTo>
                    <a:pt x="9405" y="2696"/>
                  </a:lnTo>
                  <a:lnTo>
                    <a:pt x="9347" y="1446"/>
                  </a:lnTo>
                  <a:close/>
                  <a:moveTo>
                    <a:pt x="8037" y="1527"/>
                  </a:moveTo>
                  <a:lnTo>
                    <a:pt x="7859" y="1533"/>
                  </a:lnTo>
                  <a:lnTo>
                    <a:pt x="7917" y="2783"/>
                  </a:lnTo>
                  <a:lnTo>
                    <a:pt x="8094" y="2776"/>
                  </a:lnTo>
                  <a:lnTo>
                    <a:pt x="8037" y="1527"/>
                  </a:lnTo>
                  <a:close/>
                  <a:moveTo>
                    <a:pt x="6728" y="1608"/>
                  </a:moveTo>
                  <a:lnTo>
                    <a:pt x="6550" y="1613"/>
                  </a:lnTo>
                  <a:lnTo>
                    <a:pt x="6606" y="2863"/>
                  </a:lnTo>
                  <a:lnTo>
                    <a:pt x="6784" y="2856"/>
                  </a:lnTo>
                  <a:lnTo>
                    <a:pt x="6728" y="1608"/>
                  </a:lnTo>
                  <a:close/>
                  <a:moveTo>
                    <a:pt x="5417" y="1686"/>
                  </a:moveTo>
                  <a:lnTo>
                    <a:pt x="5240" y="1693"/>
                  </a:lnTo>
                  <a:lnTo>
                    <a:pt x="5297" y="2943"/>
                  </a:lnTo>
                  <a:lnTo>
                    <a:pt x="5475" y="2936"/>
                  </a:lnTo>
                  <a:lnTo>
                    <a:pt x="5417" y="1686"/>
                  </a:lnTo>
                  <a:close/>
                  <a:moveTo>
                    <a:pt x="4108" y="1768"/>
                  </a:moveTo>
                  <a:lnTo>
                    <a:pt x="3929" y="1774"/>
                  </a:lnTo>
                  <a:lnTo>
                    <a:pt x="3987" y="3024"/>
                  </a:lnTo>
                  <a:lnTo>
                    <a:pt x="4164" y="3017"/>
                  </a:lnTo>
                  <a:lnTo>
                    <a:pt x="4108" y="1768"/>
                  </a:lnTo>
                  <a:close/>
                  <a:moveTo>
                    <a:pt x="2798" y="1848"/>
                  </a:moveTo>
                  <a:lnTo>
                    <a:pt x="2620" y="1854"/>
                  </a:lnTo>
                  <a:lnTo>
                    <a:pt x="2677" y="3104"/>
                  </a:lnTo>
                  <a:lnTo>
                    <a:pt x="2855" y="3097"/>
                  </a:lnTo>
                  <a:lnTo>
                    <a:pt x="2798" y="1848"/>
                  </a:lnTo>
                  <a:close/>
                  <a:moveTo>
                    <a:pt x="1489" y="1928"/>
                  </a:moveTo>
                  <a:lnTo>
                    <a:pt x="1310" y="1936"/>
                  </a:lnTo>
                  <a:lnTo>
                    <a:pt x="1368" y="3184"/>
                  </a:lnTo>
                  <a:lnTo>
                    <a:pt x="1545" y="3177"/>
                  </a:lnTo>
                  <a:lnTo>
                    <a:pt x="1489" y="1928"/>
                  </a:lnTo>
                  <a:close/>
                  <a:moveTo>
                    <a:pt x="178" y="2009"/>
                  </a:moveTo>
                  <a:lnTo>
                    <a:pt x="1" y="2016"/>
                  </a:lnTo>
                  <a:lnTo>
                    <a:pt x="57" y="3264"/>
                  </a:lnTo>
                  <a:lnTo>
                    <a:pt x="236" y="3257"/>
                  </a:lnTo>
                  <a:lnTo>
                    <a:pt x="178" y="20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1" name="Google Shape;2381;p34"/>
            <p:cNvSpPr/>
            <p:nvPr/>
          </p:nvSpPr>
          <p:spPr>
            <a:xfrm>
              <a:off x="989554" y="3772410"/>
              <a:ext cx="3155355" cy="109816"/>
            </a:xfrm>
            <a:custGeom>
              <a:avLst/>
              <a:gdLst/>
              <a:ahLst/>
              <a:cxnLst/>
              <a:rect l="l" t="t" r="r" b="b"/>
              <a:pathLst>
                <a:path w="34020" h="1184" extrusionOk="0">
                  <a:moveTo>
                    <a:pt x="1" y="1"/>
                  </a:moveTo>
                  <a:lnTo>
                    <a:pt x="13" y="1183"/>
                  </a:lnTo>
                  <a:lnTo>
                    <a:pt x="34020" y="6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82" name="Google Shape;2382;p34"/>
          <p:cNvGrpSpPr/>
          <p:nvPr/>
        </p:nvGrpSpPr>
        <p:grpSpPr>
          <a:xfrm>
            <a:off x="1041643" y="5993106"/>
            <a:ext cx="775927" cy="328065"/>
            <a:chOff x="5181425" y="2685475"/>
            <a:chExt cx="224900" cy="74425"/>
          </a:xfrm>
        </p:grpSpPr>
        <p:sp>
          <p:nvSpPr>
            <p:cNvPr id="2383" name="Google Shape;2383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4" name="Google Shape;2384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5" name="Google Shape;2385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6" name="Google Shape;2386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7" name="Google Shape;2387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88" name="Google Shape;2388;p34"/>
          <p:cNvGrpSpPr/>
          <p:nvPr/>
        </p:nvGrpSpPr>
        <p:grpSpPr>
          <a:xfrm>
            <a:off x="8042835" y="1320040"/>
            <a:ext cx="775927" cy="328065"/>
            <a:chOff x="5181425" y="2685475"/>
            <a:chExt cx="224900" cy="74425"/>
          </a:xfrm>
        </p:grpSpPr>
        <p:sp>
          <p:nvSpPr>
            <p:cNvPr id="2389" name="Google Shape;2389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0" name="Google Shape;2390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1" name="Google Shape;2391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2" name="Google Shape;2392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3" name="Google Shape;2393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94" name="Google Shape;2394;p34"/>
          <p:cNvGrpSpPr/>
          <p:nvPr/>
        </p:nvGrpSpPr>
        <p:grpSpPr>
          <a:xfrm rot="9851609">
            <a:off x="6561886" y="291509"/>
            <a:ext cx="623666" cy="600032"/>
            <a:chOff x="3253464" y="2218279"/>
            <a:chExt cx="242409" cy="182524"/>
          </a:xfrm>
        </p:grpSpPr>
        <p:sp>
          <p:nvSpPr>
            <p:cNvPr id="2395" name="Google Shape;2395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6" name="Google Shape;2396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97" name="Google Shape;2397;p34"/>
          <p:cNvGrpSpPr/>
          <p:nvPr/>
        </p:nvGrpSpPr>
        <p:grpSpPr>
          <a:xfrm rot="1624041" flipH="1">
            <a:off x="396688" y="376507"/>
            <a:ext cx="633070" cy="2214793"/>
            <a:chOff x="438975" y="1510001"/>
            <a:chExt cx="1320215" cy="3464072"/>
          </a:xfrm>
        </p:grpSpPr>
        <p:sp>
          <p:nvSpPr>
            <p:cNvPr id="2398" name="Google Shape;2398;p34"/>
            <p:cNvSpPr/>
            <p:nvPr/>
          </p:nvSpPr>
          <p:spPr>
            <a:xfrm>
              <a:off x="448721" y="1525573"/>
              <a:ext cx="1310468" cy="3180879"/>
            </a:xfrm>
            <a:custGeom>
              <a:avLst/>
              <a:gdLst/>
              <a:ahLst/>
              <a:cxnLst/>
              <a:rect l="l" t="t" r="r" b="b"/>
              <a:pathLst>
                <a:path w="11698" h="28395" extrusionOk="0">
                  <a:moveTo>
                    <a:pt x="10352" y="0"/>
                  </a:moveTo>
                  <a:cubicBezTo>
                    <a:pt x="9961" y="0"/>
                    <a:pt x="9547" y="598"/>
                    <a:pt x="9454" y="984"/>
                  </a:cubicBezTo>
                  <a:lnTo>
                    <a:pt x="8750" y="3891"/>
                  </a:lnTo>
                  <a:cubicBezTo>
                    <a:pt x="7689" y="3978"/>
                    <a:pt x="6757" y="4731"/>
                    <a:pt x="6492" y="5822"/>
                  </a:cubicBezTo>
                  <a:cubicBezTo>
                    <a:pt x="6247" y="6833"/>
                    <a:pt x="6646" y="7846"/>
                    <a:pt x="7421" y="8439"/>
                  </a:cubicBezTo>
                  <a:lnTo>
                    <a:pt x="7318" y="8734"/>
                  </a:lnTo>
                  <a:lnTo>
                    <a:pt x="6353" y="8402"/>
                  </a:lnTo>
                  <a:lnTo>
                    <a:pt x="4869" y="12711"/>
                  </a:lnTo>
                  <a:lnTo>
                    <a:pt x="326" y="25904"/>
                  </a:lnTo>
                  <a:lnTo>
                    <a:pt x="241" y="25624"/>
                  </a:lnTo>
                  <a:lnTo>
                    <a:pt x="0" y="25963"/>
                  </a:lnTo>
                  <a:lnTo>
                    <a:pt x="238" y="26533"/>
                  </a:lnTo>
                  <a:cubicBezTo>
                    <a:pt x="295" y="26662"/>
                    <a:pt x="407" y="26766"/>
                    <a:pt x="556" y="26803"/>
                  </a:cubicBezTo>
                  <a:lnTo>
                    <a:pt x="1431" y="27014"/>
                  </a:lnTo>
                  <a:lnTo>
                    <a:pt x="5897" y="13519"/>
                  </a:lnTo>
                  <a:lnTo>
                    <a:pt x="6059" y="13575"/>
                  </a:lnTo>
                  <a:lnTo>
                    <a:pt x="7752" y="8651"/>
                  </a:lnTo>
                  <a:cubicBezTo>
                    <a:pt x="7940" y="8753"/>
                    <a:pt x="8143" y="8836"/>
                    <a:pt x="8363" y="8888"/>
                  </a:cubicBezTo>
                  <a:cubicBezTo>
                    <a:pt x="8562" y="8936"/>
                    <a:pt x="8762" y="8960"/>
                    <a:pt x="8959" y="8960"/>
                  </a:cubicBezTo>
                  <a:cubicBezTo>
                    <a:pt x="9473" y="8960"/>
                    <a:pt x="9966" y="8801"/>
                    <a:pt x="10380" y="8522"/>
                  </a:cubicBezTo>
                  <a:lnTo>
                    <a:pt x="10380" y="8522"/>
                  </a:lnTo>
                  <a:lnTo>
                    <a:pt x="10247" y="9351"/>
                  </a:lnTo>
                  <a:lnTo>
                    <a:pt x="9141" y="9192"/>
                  </a:lnTo>
                  <a:lnTo>
                    <a:pt x="8430" y="13635"/>
                  </a:lnTo>
                  <a:lnTo>
                    <a:pt x="8047" y="13579"/>
                  </a:lnTo>
                  <a:lnTo>
                    <a:pt x="8047" y="13579"/>
                  </a:lnTo>
                  <a:lnTo>
                    <a:pt x="8183" y="13675"/>
                  </a:lnTo>
                  <a:lnTo>
                    <a:pt x="8418" y="13711"/>
                  </a:lnTo>
                  <a:lnTo>
                    <a:pt x="6102" y="28184"/>
                  </a:lnTo>
                  <a:lnTo>
                    <a:pt x="7078" y="28382"/>
                  </a:lnTo>
                  <a:cubicBezTo>
                    <a:pt x="7112" y="28391"/>
                    <a:pt x="7147" y="28395"/>
                    <a:pt x="7181" y="28395"/>
                  </a:cubicBezTo>
                  <a:cubicBezTo>
                    <a:pt x="7391" y="28395"/>
                    <a:pt x="7577" y="28240"/>
                    <a:pt x="7608" y="28023"/>
                  </a:cubicBezTo>
                  <a:lnTo>
                    <a:pt x="9590" y="14301"/>
                  </a:lnTo>
                  <a:lnTo>
                    <a:pt x="9834" y="14336"/>
                  </a:lnTo>
                  <a:lnTo>
                    <a:pt x="10715" y="8256"/>
                  </a:lnTo>
                  <a:lnTo>
                    <a:pt x="10715" y="8254"/>
                  </a:lnTo>
                  <a:cubicBezTo>
                    <a:pt x="11054" y="7929"/>
                    <a:pt x="11310" y="7508"/>
                    <a:pt x="11428" y="7017"/>
                  </a:cubicBezTo>
                  <a:cubicBezTo>
                    <a:pt x="11697" y="5907"/>
                    <a:pt x="11190" y="4790"/>
                    <a:pt x="10257" y="4236"/>
                  </a:cubicBezTo>
                  <a:lnTo>
                    <a:pt x="11057" y="934"/>
                  </a:lnTo>
                  <a:cubicBezTo>
                    <a:pt x="11158" y="517"/>
                    <a:pt x="10854" y="112"/>
                    <a:pt x="10439" y="10"/>
                  </a:cubicBezTo>
                  <a:cubicBezTo>
                    <a:pt x="10410" y="3"/>
                    <a:pt x="10381" y="0"/>
                    <a:pt x="10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9" name="Google Shape;2399;p34"/>
            <p:cNvSpPr/>
            <p:nvPr/>
          </p:nvSpPr>
          <p:spPr>
            <a:xfrm>
              <a:off x="935134" y="2929265"/>
              <a:ext cx="18596" cy="33831"/>
            </a:xfrm>
            <a:custGeom>
              <a:avLst/>
              <a:gdLst/>
              <a:ahLst/>
              <a:cxnLst/>
              <a:rect l="l" t="t" r="r" b="b"/>
              <a:pathLst>
                <a:path w="166" h="302" extrusionOk="0">
                  <a:moveTo>
                    <a:pt x="1" y="0"/>
                  </a:moveTo>
                  <a:lnTo>
                    <a:pt x="81" y="302"/>
                  </a:lnTo>
                  <a:lnTo>
                    <a:pt x="165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7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0" name="Google Shape;2400;p34"/>
            <p:cNvSpPr/>
            <p:nvPr/>
          </p:nvSpPr>
          <p:spPr>
            <a:xfrm>
              <a:off x="1141372" y="2495834"/>
              <a:ext cx="436897" cy="2151168"/>
            </a:xfrm>
            <a:custGeom>
              <a:avLst/>
              <a:gdLst/>
              <a:ahLst/>
              <a:cxnLst/>
              <a:rect l="l" t="t" r="r" b="b"/>
              <a:pathLst>
                <a:path w="3900" h="19203" extrusionOk="0">
                  <a:moveTo>
                    <a:pt x="2737" y="0"/>
                  </a:moveTo>
                  <a:lnTo>
                    <a:pt x="1" y="19027"/>
                  </a:lnTo>
                  <a:lnTo>
                    <a:pt x="674" y="19191"/>
                  </a:lnTo>
                  <a:cubicBezTo>
                    <a:pt x="708" y="19199"/>
                    <a:pt x="742" y="19203"/>
                    <a:pt x="775" y="19203"/>
                  </a:cubicBezTo>
                  <a:cubicBezTo>
                    <a:pt x="986" y="19203"/>
                    <a:pt x="1173" y="19049"/>
                    <a:pt x="1204" y="18832"/>
                  </a:cubicBezTo>
                  <a:lnTo>
                    <a:pt x="3900" y="166"/>
                  </a:lnTo>
                  <a:lnTo>
                    <a:pt x="27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1" name="Google Shape;2401;p34"/>
            <p:cNvSpPr/>
            <p:nvPr/>
          </p:nvSpPr>
          <p:spPr>
            <a:xfrm>
              <a:off x="438975" y="2407333"/>
              <a:ext cx="821143" cy="2085075"/>
            </a:xfrm>
            <a:custGeom>
              <a:avLst/>
              <a:gdLst/>
              <a:ahLst/>
              <a:cxnLst/>
              <a:rect l="l" t="t" r="r" b="b"/>
              <a:pathLst>
                <a:path w="7330" h="18613" extrusionOk="0">
                  <a:moveTo>
                    <a:pt x="6219" y="0"/>
                  </a:moveTo>
                  <a:lnTo>
                    <a:pt x="90" y="17796"/>
                  </a:lnTo>
                  <a:cubicBezTo>
                    <a:pt x="0" y="18057"/>
                    <a:pt x="154" y="18337"/>
                    <a:pt x="421" y="18401"/>
                  </a:cubicBezTo>
                  <a:lnTo>
                    <a:pt x="1297" y="18613"/>
                  </a:lnTo>
                  <a:lnTo>
                    <a:pt x="7329" y="383"/>
                  </a:lnTo>
                  <a:lnTo>
                    <a:pt x="62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2" name="Google Shape;2402;p34"/>
            <p:cNvSpPr/>
            <p:nvPr/>
          </p:nvSpPr>
          <p:spPr>
            <a:xfrm>
              <a:off x="1349402" y="2323649"/>
              <a:ext cx="279950" cy="748086"/>
            </a:xfrm>
            <a:custGeom>
              <a:avLst/>
              <a:gdLst/>
              <a:ahLst/>
              <a:cxnLst/>
              <a:rect l="l" t="t" r="r" b="b"/>
              <a:pathLst>
                <a:path w="2499" h="6678" extrusionOk="0">
                  <a:moveTo>
                    <a:pt x="935" y="0"/>
                  </a:moveTo>
                  <a:lnTo>
                    <a:pt x="0" y="6451"/>
                  </a:lnTo>
                  <a:lnTo>
                    <a:pt x="1564" y="6677"/>
                  </a:lnTo>
                  <a:lnTo>
                    <a:pt x="2499" y="227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3" name="Google Shape;2403;p34"/>
            <p:cNvSpPr/>
            <p:nvPr/>
          </p:nvSpPr>
          <p:spPr>
            <a:xfrm>
              <a:off x="936254" y="2238621"/>
              <a:ext cx="404858" cy="748086"/>
            </a:xfrm>
            <a:custGeom>
              <a:avLst/>
              <a:gdLst/>
              <a:ahLst/>
              <a:cxnLst/>
              <a:rect l="l" t="t" r="r" b="b"/>
              <a:pathLst>
                <a:path w="3614" h="6678" extrusionOk="0">
                  <a:moveTo>
                    <a:pt x="2119" y="0"/>
                  </a:moveTo>
                  <a:lnTo>
                    <a:pt x="1" y="6164"/>
                  </a:lnTo>
                  <a:lnTo>
                    <a:pt x="1495" y="6678"/>
                  </a:lnTo>
                  <a:lnTo>
                    <a:pt x="3614" y="514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4" name="Google Shape;2404;p34"/>
            <p:cNvSpPr/>
            <p:nvPr/>
          </p:nvSpPr>
          <p:spPr>
            <a:xfrm>
              <a:off x="1114149" y="1510001"/>
              <a:ext cx="620282" cy="959921"/>
            </a:xfrm>
            <a:custGeom>
              <a:avLst/>
              <a:gdLst/>
              <a:ahLst/>
              <a:cxnLst/>
              <a:rect l="l" t="t" r="r" b="b"/>
              <a:pathLst>
                <a:path w="5537" h="8569" extrusionOk="0">
                  <a:moveTo>
                    <a:pt x="4044" y="1"/>
                  </a:moveTo>
                  <a:cubicBezTo>
                    <a:pt x="3695" y="1"/>
                    <a:pt x="3378" y="238"/>
                    <a:pt x="3293" y="593"/>
                  </a:cubicBezTo>
                  <a:lnTo>
                    <a:pt x="2589" y="3499"/>
                  </a:lnTo>
                  <a:cubicBezTo>
                    <a:pt x="1528" y="3587"/>
                    <a:pt x="594" y="4340"/>
                    <a:pt x="331" y="5430"/>
                  </a:cubicBezTo>
                  <a:cubicBezTo>
                    <a:pt x="0" y="6794"/>
                    <a:pt x="838" y="8167"/>
                    <a:pt x="2202" y="8496"/>
                  </a:cubicBezTo>
                  <a:cubicBezTo>
                    <a:pt x="2403" y="8545"/>
                    <a:pt x="2604" y="8568"/>
                    <a:pt x="2802" y="8568"/>
                  </a:cubicBezTo>
                  <a:cubicBezTo>
                    <a:pt x="3947" y="8568"/>
                    <a:pt x="4985" y="7788"/>
                    <a:pt x="5267" y="6625"/>
                  </a:cubicBezTo>
                  <a:cubicBezTo>
                    <a:pt x="5536" y="5515"/>
                    <a:pt x="5030" y="4399"/>
                    <a:pt x="4096" y="3846"/>
                  </a:cubicBezTo>
                  <a:lnTo>
                    <a:pt x="4796" y="957"/>
                  </a:lnTo>
                  <a:cubicBezTo>
                    <a:pt x="4896" y="542"/>
                    <a:pt x="4641" y="124"/>
                    <a:pt x="4226" y="23"/>
                  </a:cubicBezTo>
                  <a:cubicBezTo>
                    <a:pt x="4165" y="8"/>
                    <a:pt x="4104" y="1"/>
                    <a:pt x="4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5" name="Google Shape;2405;p34"/>
            <p:cNvSpPr/>
            <p:nvPr/>
          </p:nvSpPr>
          <p:spPr>
            <a:xfrm>
              <a:off x="1294958" y="2064868"/>
              <a:ext cx="265387" cy="240960"/>
            </a:xfrm>
            <a:custGeom>
              <a:avLst/>
              <a:gdLst/>
              <a:ahLst/>
              <a:cxnLst/>
              <a:rect l="l" t="t" r="r" b="b"/>
              <a:pathLst>
                <a:path w="2369" h="2151" extrusionOk="0">
                  <a:moveTo>
                    <a:pt x="1185" y="1"/>
                  </a:moveTo>
                  <a:cubicBezTo>
                    <a:pt x="700" y="1"/>
                    <a:pt x="260" y="331"/>
                    <a:pt x="142" y="822"/>
                  </a:cubicBezTo>
                  <a:cubicBezTo>
                    <a:pt x="1" y="1399"/>
                    <a:pt x="355" y="1979"/>
                    <a:pt x="933" y="2120"/>
                  </a:cubicBezTo>
                  <a:cubicBezTo>
                    <a:pt x="1017" y="2141"/>
                    <a:pt x="1102" y="2150"/>
                    <a:pt x="1185" y="2150"/>
                  </a:cubicBezTo>
                  <a:cubicBezTo>
                    <a:pt x="1670" y="2150"/>
                    <a:pt x="2110" y="1820"/>
                    <a:pt x="2229" y="1328"/>
                  </a:cubicBezTo>
                  <a:cubicBezTo>
                    <a:pt x="2368" y="752"/>
                    <a:pt x="2014" y="171"/>
                    <a:pt x="1438" y="31"/>
                  </a:cubicBezTo>
                  <a:cubicBezTo>
                    <a:pt x="1353" y="11"/>
                    <a:pt x="1268" y="1"/>
                    <a:pt x="11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6" name="Google Shape;2406;p34"/>
            <p:cNvSpPr/>
            <p:nvPr/>
          </p:nvSpPr>
          <p:spPr>
            <a:xfrm>
              <a:off x="1099810" y="4652904"/>
              <a:ext cx="114602" cy="321169"/>
            </a:xfrm>
            <a:custGeom>
              <a:avLst/>
              <a:gdLst/>
              <a:ahLst/>
              <a:cxnLst/>
              <a:rect l="l" t="t" r="r" b="b"/>
              <a:pathLst>
                <a:path w="1023" h="2867" extrusionOk="0">
                  <a:moveTo>
                    <a:pt x="594" y="1"/>
                  </a:moveTo>
                  <a:cubicBezTo>
                    <a:pt x="517" y="1"/>
                    <a:pt x="458" y="21"/>
                    <a:pt x="449" y="71"/>
                  </a:cubicBezTo>
                  <a:lnTo>
                    <a:pt x="0" y="2866"/>
                  </a:lnTo>
                  <a:lnTo>
                    <a:pt x="983" y="210"/>
                  </a:lnTo>
                  <a:cubicBezTo>
                    <a:pt x="1023" y="103"/>
                    <a:pt x="765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7" name="Google Shape;2407;p34"/>
            <p:cNvSpPr/>
            <p:nvPr/>
          </p:nvSpPr>
          <p:spPr>
            <a:xfrm>
              <a:off x="456115" y="4489570"/>
              <a:ext cx="114826" cy="321056"/>
            </a:xfrm>
            <a:custGeom>
              <a:avLst/>
              <a:gdLst/>
              <a:ahLst/>
              <a:cxnLst/>
              <a:rect l="l" t="t" r="r" b="b"/>
              <a:pathLst>
                <a:path w="1025" h="2866" extrusionOk="0">
                  <a:moveTo>
                    <a:pt x="595" y="1"/>
                  </a:moveTo>
                  <a:cubicBezTo>
                    <a:pt x="518" y="1"/>
                    <a:pt x="459" y="21"/>
                    <a:pt x="451" y="71"/>
                  </a:cubicBezTo>
                  <a:lnTo>
                    <a:pt x="1" y="2866"/>
                  </a:lnTo>
                  <a:lnTo>
                    <a:pt x="984" y="210"/>
                  </a:lnTo>
                  <a:cubicBezTo>
                    <a:pt x="1024" y="103"/>
                    <a:pt x="766" y="1"/>
                    <a:pt x="5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09" name="Google Shape;2409;p35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-741407" y="3239120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10" name="Google Shape;2410;p35"/>
          <p:cNvGrpSpPr/>
          <p:nvPr/>
        </p:nvGrpSpPr>
        <p:grpSpPr>
          <a:xfrm rot="2091024">
            <a:off x="8273890" y="5749619"/>
            <a:ext cx="447987" cy="814692"/>
            <a:chOff x="6618900" y="3939050"/>
            <a:chExt cx="242650" cy="330975"/>
          </a:xfrm>
        </p:grpSpPr>
        <p:sp>
          <p:nvSpPr>
            <p:cNvPr id="2411" name="Google Shape;2411;p35"/>
            <p:cNvSpPr/>
            <p:nvPr/>
          </p:nvSpPr>
          <p:spPr>
            <a:xfrm>
              <a:off x="6634125" y="4062925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1" y="0"/>
                  </a:moveTo>
                  <a:lnTo>
                    <a:pt x="1" y="3582"/>
                  </a:lnTo>
                  <a:lnTo>
                    <a:pt x="9097" y="3582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2" name="Google Shape;2412;p35"/>
            <p:cNvSpPr/>
            <p:nvPr/>
          </p:nvSpPr>
          <p:spPr>
            <a:xfrm>
              <a:off x="6700900" y="3945375"/>
              <a:ext cx="93900" cy="93925"/>
            </a:xfrm>
            <a:custGeom>
              <a:avLst/>
              <a:gdLst/>
              <a:ahLst/>
              <a:cxnLst/>
              <a:rect l="l" t="t" r="r" b="b"/>
              <a:pathLst>
                <a:path w="3756" h="3757" extrusionOk="0">
                  <a:moveTo>
                    <a:pt x="1878" y="1"/>
                  </a:moveTo>
                  <a:cubicBezTo>
                    <a:pt x="840" y="1"/>
                    <a:pt x="0" y="841"/>
                    <a:pt x="0" y="1879"/>
                  </a:cubicBezTo>
                  <a:cubicBezTo>
                    <a:pt x="0" y="2916"/>
                    <a:pt x="840" y="3756"/>
                    <a:pt x="1878" y="3756"/>
                  </a:cubicBezTo>
                  <a:cubicBezTo>
                    <a:pt x="2915" y="3756"/>
                    <a:pt x="3755" y="2916"/>
                    <a:pt x="3755" y="1879"/>
                  </a:cubicBezTo>
                  <a:cubicBezTo>
                    <a:pt x="3755" y="841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3" name="Google Shape;2413;p35"/>
            <p:cNvSpPr/>
            <p:nvPr/>
          </p:nvSpPr>
          <p:spPr>
            <a:xfrm>
              <a:off x="6700900" y="4176075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1"/>
                  </a:moveTo>
                  <a:cubicBezTo>
                    <a:pt x="840" y="1"/>
                    <a:pt x="0" y="842"/>
                    <a:pt x="0" y="1880"/>
                  </a:cubicBezTo>
                  <a:cubicBezTo>
                    <a:pt x="0" y="2917"/>
                    <a:pt x="840" y="3758"/>
                    <a:pt x="1878" y="3758"/>
                  </a:cubicBezTo>
                  <a:cubicBezTo>
                    <a:pt x="2915" y="3758"/>
                    <a:pt x="3755" y="2917"/>
                    <a:pt x="3755" y="1880"/>
                  </a:cubicBezTo>
                  <a:cubicBezTo>
                    <a:pt x="3755" y="842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4" name="Google Shape;2414;p35"/>
            <p:cNvSpPr/>
            <p:nvPr/>
          </p:nvSpPr>
          <p:spPr>
            <a:xfrm>
              <a:off x="6618900" y="4056550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0" y="0"/>
                  </a:moveTo>
                  <a:lnTo>
                    <a:pt x="0" y="3583"/>
                  </a:lnTo>
                  <a:lnTo>
                    <a:pt x="9096" y="3583"/>
                  </a:lnTo>
                  <a:lnTo>
                    <a:pt x="90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5" name="Google Shape;2415;p35"/>
            <p:cNvSpPr/>
            <p:nvPr/>
          </p:nvSpPr>
          <p:spPr>
            <a:xfrm>
              <a:off x="6685650" y="3939050"/>
              <a:ext cx="93900" cy="93900"/>
            </a:xfrm>
            <a:custGeom>
              <a:avLst/>
              <a:gdLst/>
              <a:ahLst/>
              <a:cxnLst/>
              <a:rect l="l" t="t" r="r" b="b"/>
              <a:pathLst>
                <a:path w="3756" h="3756" extrusionOk="0">
                  <a:moveTo>
                    <a:pt x="1878" y="1"/>
                  </a:moveTo>
                  <a:cubicBezTo>
                    <a:pt x="841" y="1"/>
                    <a:pt x="1" y="841"/>
                    <a:pt x="1" y="1878"/>
                  </a:cubicBezTo>
                  <a:cubicBezTo>
                    <a:pt x="1" y="2916"/>
                    <a:pt x="841" y="3756"/>
                    <a:pt x="1878" y="3756"/>
                  </a:cubicBezTo>
                  <a:cubicBezTo>
                    <a:pt x="2916" y="3756"/>
                    <a:pt x="3756" y="2916"/>
                    <a:pt x="3756" y="1878"/>
                  </a:cubicBezTo>
                  <a:cubicBezTo>
                    <a:pt x="3756" y="841"/>
                    <a:pt x="2916" y="1"/>
                    <a:pt x="1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6" name="Google Shape;2416;p35"/>
            <p:cNvSpPr/>
            <p:nvPr/>
          </p:nvSpPr>
          <p:spPr>
            <a:xfrm>
              <a:off x="6685650" y="4169750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0"/>
                  </a:moveTo>
                  <a:cubicBezTo>
                    <a:pt x="841" y="0"/>
                    <a:pt x="1" y="841"/>
                    <a:pt x="1" y="1878"/>
                  </a:cubicBezTo>
                  <a:cubicBezTo>
                    <a:pt x="1" y="2915"/>
                    <a:pt x="841" y="3757"/>
                    <a:pt x="1878" y="3757"/>
                  </a:cubicBezTo>
                  <a:cubicBezTo>
                    <a:pt x="2916" y="3757"/>
                    <a:pt x="3756" y="2915"/>
                    <a:pt x="3756" y="1878"/>
                  </a:cubicBezTo>
                  <a:cubicBezTo>
                    <a:pt x="3756" y="841"/>
                    <a:pt x="2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17" name="Google Shape;2417;p35"/>
          <p:cNvGrpSpPr/>
          <p:nvPr/>
        </p:nvGrpSpPr>
        <p:grpSpPr>
          <a:xfrm>
            <a:off x="412043" y="5223231"/>
            <a:ext cx="1529689" cy="1304320"/>
            <a:chOff x="374450" y="3990500"/>
            <a:chExt cx="1312700" cy="839475"/>
          </a:xfrm>
        </p:grpSpPr>
        <p:sp>
          <p:nvSpPr>
            <p:cNvPr id="2418" name="Google Shape;2418;p35"/>
            <p:cNvSpPr/>
            <p:nvPr/>
          </p:nvSpPr>
          <p:spPr>
            <a:xfrm>
              <a:off x="374450" y="3991325"/>
              <a:ext cx="1312700" cy="838650"/>
            </a:xfrm>
            <a:custGeom>
              <a:avLst/>
              <a:gdLst/>
              <a:ahLst/>
              <a:cxnLst/>
              <a:rect l="l" t="t" r="r" b="b"/>
              <a:pathLst>
                <a:path w="52508" h="33546" extrusionOk="0">
                  <a:moveTo>
                    <a:pt x="24994" y="0"/>
                  </a:moveTo>
                  <a:cubicBezTo>
                    <a:pt x="23520" y="0"/>
                    <a:pt x="22209" y="632"/>
                    <a:pt x="21808" y="1625"/>
                  </a:cubicBezTo>
                  <a:lnTo>
                    <a:pt x="18838" y="9136"/>
                  </a:lnTo>
                  <a:lnTo>
                    <a:pt x="19636" y="9316"/>
                  </a:lnTo>
                  <a:lnTo>
                    <a:pt x="18648" y="9118"/>
                  </a:lnTo>
                  <a:lnTo>
                    <a:pt x="1499" y="22160"/>
                  </a:lnTo>
                  <a:cubicBezTo>
                    <a:pt x="171" y="23257"/>
                    <a:pt x="0" y="25354"/>
                    <a:pt x="2844" y="26235"/>
                  </a:cubicBezTo>
                  <a:lnTo>
                    <a:pt x="26996" y="33249"/>
                  </a:lnTo>
                  <a:cubicBezTo>
                    <a:pt x="27687" y="33450"/>
                    <a:pt x="28432" y="33545"/>
                    <a:pt x="29167" y="33545"/>
                  </a:cubicBezTo>
                  <a:cubicBezTo>
                    <a:pt x="30839" y="33545"/>
                    <a:pt x="32462" y="33053"/>
                    <a:pt x="33296" y="32194"/>
                  </a:cubicBezTo>
                  <a:lnTo>
                    <a:pt x="49068" y="15964"/>
                  </a:lnTo>
                  <a:lnTo>
                    <a:pt x="51941" y="8559"/>
                  </a:lnTo>
                  <a:cubicBezTo>
                    <a:pt x="52508" y="7209"/>
                    <a:pt x="51180" y="5723"/>
                    <a:pt x="49000" y="5247"/>
                  </a:cubicBezTo>
                  <a:lnTo>
                    <a:pt x="26108" y="121"/>
                  </a:lnTo>
                  <a:cubicBezTo>
                    <a:pt x="25734" y="39"/>
                    <a:pt x="25359" y="0"/>
                    <a:pt x="24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9" name="Google Shape;2419;p35"/>
            <p:cNvSpPr/>
            <p:nvPr/>
          </p:nvSpPr>
          <p:spPr>
            <a:xfrm>
              <a:off x="400775" y="3990500"/>
              <a:ext cx="1274875" cy="807825"/>
            </a:xfrm>
            <a:custGeom>
              <a:avLst/>
              <a:gdLst/>
              <a:ahLst/>
              <a:cxnLst/>
              <a:rect l="l" t="t" r="r" b="b"/>
              <a:pathLst>
                <a:path w="50995" h="32313" extrusionOk="0">
                  <a:moveTo>
                    <a:pt x="23508" y="1"/>
                  </a:moveTo>
                  <a:cubicBezTo>
                    <a:pt x="22034" y="1"/>
                    <a:pt x="20723" y="632"/>
                    <a:pt x="20321" y="1626"/>
                  </a:cubicBezTo>
                  <a:lnTo>
                    <a:pt x="17800" y="7871"/>
                  </a:lnTo>
                  <a:lnTo>
                    <a:pt x="17772" y="7864"/>
                  </a:lnTo>
                  <a:lnTo>
                    <a:pt x="9251" y="14893"/>
                  </a:lnTo>
                  <a:lnTo>
                    <a:pt x="729" y="21924"/>
                  </a:lnTo>
                  <a:cubicBezTo>
                    <a:pt x="521" y="22095"/>
                    <a:pt x="359" y="22273"/>
                    <a:pt x="241" y="22455"/>
                  </a:cubicBezTo>
                  <a:cubicBezTo>
                    <a:pt x="171" y="22563"/>
                    <a:pt x="116" y="22673"/>
                    <a:pt x="76" y="22781"/>
                  </a:cubicBezTo>
                  <a:cubicBezTo>
                    <a:pt x="37" y="22891"/>
                    <a:pt x="13" y="23001"/>
                    <a:pt x="4" y="23111"/>
                  </a:cubicBezTo>
                  <a:cubicBezTo>
                    <a:pt x="2" y="23146"/>
                    <a:pt x="0" y="23183"/>
                    <a:pt x="2" y="23219"/>
                  </a:cubicBezTo>
                  <a:cubicBezTo>
                    <a:pt x="3" y="23291"/>
                    <a:pt x="10" y="23363"/>
                    <a:pt x="26" y="23433"/>
                  </a:cubicBezTo>
                  <a:cubicBezTo>
                    <a:pt x="61" y="23612"/>
                    <a:pt x="140" y="23784"/>
                    <a:pt x="258" y="23948"/>
                  </a:cubicBezTo>
                  <a:cubicBezTo>
                    <a:pt x="375" y="24113"/>
                    <a:pt x="534" y="24268"/>
                    <a:pt x="729" y="24411"/>
                  </a:cubicBezTo>
                  <a:cubicBezTo>
                    <a:pt x="887" y="24525"/>
                    <a:pt x="1070" y="24632"/>
                    <a:pt x="1276" y="24728"/>
                  </a:cubicBezTo>
                  <a:cubicBezTo>
                    <a:pt x="1378" y="24776"/>
                    <a:pt x="1488" y="24821"/>
                    <a:pt x="1602" y="24865"/>
                  </a:cubicBezTo>
                  <a:cubicBezTo>
                    <a:pt x="1717" y="24907"/>
                    <a:pt x="1839" y="24946"/>
                    <a:pt x="1965" y="24983"/>
                  </a:cubicBezTo>
                  <a:lnTo>
                    <a:pt x="26122" y="32015"/>
                  </a:lnTo>
                  <a:cubicBezTo>
                    <a:pt x="26814" y="32217"/>
                    <a:pt x="27561" y="32312"/>
                    <a:pt x="28297" y="32312"/>
                  </a:cubicBezTo>
                  <a:cubicBezTo>
                    <a:pt x="28463" y="32312"/>
                    <a:pt x="28629" y="32307"/>
                    <a:pt x="28793" y="32298"/>
                  </a:cubicBezTo>
                  <a:cubicBezTo>
                    <a:pt x="29092" y="32280"/>
                    <a:pt x="29386" y="32247"/>
                    <a:pt x="29671" y="32199"/>
                  </a:cubicBezTo>
                  <a:cubicBezTo>
                    <a:pt x="29956" y="32151"/>
                    <a:pt x="30233" y="32090"/>
                    <a:pt x="30498" y="32012"/>
                  </a:cubicBezTo>
                  <a:cubicBezTo>
                    <a:pt x="31292" y="31783"/>
                    <a:pt x="31973" y="31427"/>
                    <a:pt x="32423" y="30963"/>
                  </a:cubicBezTo>
                  <a:lnTo>
                    <a:pt x="33974" y="29366"/>
                  </a:lnTo>
                  <a:lnTo>
                    <a:pt x="35525" y="27770"/>
                  </a:lnTo>
                  <a:lnTo>
                    <a:pt x="47721" y="15214"/>
                  </a:lnTo>
                  <a:lnTo>
                    <a:pt x="47722" y="15216"/>
                  </a:lnTo>
                  <a:lnTo>
                    <a:pt x="50426" y="8422"/>
                  </a:lnTo>
                  <a:cubicBezTo>
                    <a:pt x="50994" y="7072"/>
                    <a:pt x="49667" y="5585"/>
                    <a:pt x="47485" y="5110"/>
                  </a:cubicBezTo>
                  <a:lnTo>
                    <a:pt x="24623" y="121"/>
                  </a:lnTo>
                  <a:cubicBezTo>
                    <a:pt x="24249" y="40"/>
                    <a:pt x="23873" y="1"/>
                    <a:pt x="23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0" name="Google Shape;2420;p35"/>
            <p:cNvSpPr/>
            <p:nvPr/>
          </p:nvSpPr>
          <p:spPr>
            <a:xfrm>
              <a:off x="1299175" y="4351200"/>
              <a:ext cx="166075" cy="71900"/>
            </a:xfrm>
            <a:custGeom>
              <a:avLst/>
              <a:gdLst/>
              <a:ahLst/>
              <a:cxnLst/>
              <a:rect l="l" t="t" r="r" b="b"/>
              <a:pathLst>
                <a:path w="6643" h="2876" extrusionOk="0">
                  <a:moveTo>
                    <a:pt x="2629" y="0"/>
                  </a:moveTo>
                  <a:cubicBezTo>
                    <a:pt x="2018" y="0"/>
                    <a:pt x="1432" y="163"/>
                    <a:pt x="1138" y="446"/>
                  </a:cubicBezTo>
                  <a:lnTo>
                    <a:pt x="424" y="1131"/>
                  </a:lnTo>
                  <a:cubicBezTo>
                    <a:pt x="1" y="1539"/>
                    <a:pt x="333" y="2043"/>
                    <a:pt x="1172" y="2257"/>
                  </a:cubicBezTo>
                  <a:lnTo>
                    <a:pt x="3239" y="2781"/>
                  </a:lnTo>
                  <a:cubicBezTo>
                    <a:pt x="3494" y="2845"/>
                    <a:pt x="3764" y="2876"/>
                    <a:pt x="4030" y="2876"/>
                  </a:cubicBezTo>
                  <a:cubicBezTo>
                    <a:pt x="4651" y="2876"/>
                    <a:pt x="5243" y="2709"/>
                    <a:pt x="5534" y="2418"/>
                  </a:cubicBezTo>
                  <a:lnTo>
                    <a:pt x="6232" y="1720"/>
                  </a:lnTo>
                  <a:cubicBezTo>
                    <a:pt x="6643" y="1309"/>
                    <a:pt x="6289" y="809"/>
                    <a:pt x="5448" y="599"/>
                  </a:cubicBezTo>
                  <a:lnTo>
                    <a:pt x="3398" y="91"/>
                  </a:lnTo>
                  <a:cubicBezTo>
                    <a:pt x="3151" y="30"/>
                    <a:pt x="2888" y="0"/>
                    <a:pt x="2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1" name="Google Shape;2421;p35"/>
            <p:cNvSpPr/>
            <p:nvPr/>
          </p:nvSpPr>
          <p:spPr>
            <a:xfrm>
              <a:off x="1145375" y="4313150"/>
              <a:ext cx="163850" cy="70275"/>
            </a:xfrm>
            <a:custGeom>
              <a:avLst/>
              <a:gdLst/>
              <a:ahLst/>
              <a:cxnLst/>
              <a:rect l="l" t="t" r="r" b="b"/>
              <a:pathLst>
                <a:path w="6554" h="2811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4" y="1106"/>
                  </a:lnTo>
                  <a:cubicBezTo>
                    <a:pt x="0" y="1506"/>
                    <a:pt x="307" y="1999"/>
                    <a:pt x="1126" y="2207"/>
                  </a:cubicBezTo>
                  <a:lnTo>
                    <a:pt x="3142" y="2718"/>
                  </a:lnTo>
                  <a:cubicBezTo>
                    <a:pt x="3388" y="2781"/>
                    <a:pt x="3652" y="2810"/>
                    <a:pt x="3913" y="2810"/>
                  </a:cubicBezTo>
                  <a:cubicBezTo>
                    <a:pt x="4525" y="2810"/>
                    <a:pt x="5117" y="2646"/>
                    <a:pt x="5416" y="2360"/>
                  </a:cubicBezTo>
                  <a:lnTo>
                    <a:pt x="6133" y="1678"/>
                  </a:lnTo>
                  <a:cubicBezTo>
                    <a:pt x="6554" y="1277"/>
                    <a:pt x="6226" y="788"/>
                    <a:pt x="5405" y="584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2" name="Google Shape;2422;p35"/>
            <p:cNvSpPr/>
            <p:nvPr/>
          </p:nvSpPr>
          <p:spPr>
            <a:xfrm>
              <a:off x="995325" y="4276000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5" y="1"/>
                  </a:moveTo>
                  <a:cubicBezTo>
                    <a:pt x="2081" y="1"/>
                    <a:pt x="1498" y="156"/>
                    <a:pt x="1190" y="428"/>
                  </a:cubicBezTo>
                  <a:lnTo>
                    <a:pt x="445" y="1083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7"/>
                  </a:lnTo>
                  <a:cubicBezTo>
                    <a:pt x="3290" y="2718"/>
                    <a:pt x="3549" y="2747"/>
                    <a:pt x="3805" y="2747"/>
                  </a:cubicBezTo>
                  <a:cubicBezTo>
                    <a:pt x="4409" y="2747"/>
                    <a:pt x="4999" y="2587"/>
                    <a:pt x="5305" y="2308"/>
                  </a:cubicBezTo>
                  <a:lnTo>
                    <a:pt x="6037" y="1639"/>
                  </a:lnTo>
                  <a:cubicBezTo>
                    <a:pt x="6468" y="1247"/>
                    <a:pt x="6164" y="770"/>
                    <a:pt x="5364" y="570"/>
                  </a:cubicBezTo>
                  <a:lnTo>
                    <a:pt x="3414" y="87"/>
                  </a:lnTo>
                  <a:cubicBezTo>
                    <a:pt x="3178" y="28"/>
                    <a:pt x="2926" y="1"/>
                    <a:pt x="2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3" name="Google Shape;2423;p35"/>
            <p:cNvSpPr/>
            <p:nvPr/>
          </p:nvSpPr>
          <p:spPr>
            <a:xfrm>
              <a:off x="848925" y="4239750"/>
              <a:ext cx="159650" cy="67175"/>
            </a:xfrm>
            <a:custGeom>
              <a:avLst/>
              <a:gdLst/>
              <a:ahLst/>
              <a:cxnLst/>
              <a:rect l="l" t="t" r="r" b="b"/>
              <a:pathLst>
                <a:path w="6386" h="2687" extrusionOk="0">
                  <a:moveTo>
                    <a:pt x="2699" y="1"/>
                  </a:moveTo>
                  <a:cubicBezTo>
                    <a:pt x="2112" y="1"/>
                    <a:pt x="1530" y="154"/>
                    <a:pt x="1216" y="419"/>
                  </a:cubicBezTo>
                  <a:lnTo>
                    <a:pt x="454" y="1063"/>
                  </a:lnTo>
                  <a:cubicBezTo>
                    <a:pt x="1" y="1444"/>
                    <a:pt x="263" y="1916"/>
                    <a:pt x="1041" y="2113"/>
                  </a:cubicBezTo>
                  <a:lnTo>
                    <a:pt x="2960" y="2600"/>
                  </a:lnTo>
                  <a:cubicBezTo>
                    <a:pt x="3193" y="2659"/>
                    <a:pt x="3446" y="2687"/>
                    <a:pt x="3698" y="2687"/>
                  </a:cubicBezTo>
                  <a:cubicBezTo>
                    <a:pt x="4294" y="2687"/>
                    <a:pt x="4883" y="2529"/>
                    <a:pt x="5196" y="2256"/>
                  </a:cubicBezTo>
                  <a:lnTo>
                    <a:pt x="5945" y="1603"/>
                  </a:lnTo>
                  <a:cubicBezTo>
                    <a:pt x="6386" y="1219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8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4" name="Google Shape;2424;p35"/>
            <p:cNvSpPr/>
            <p:nvPr/>
          </p:nvSpPr>
          <p:spPr>
            <a:xfrm>
              <a:off x="1222000" y="4424025"/>
              <a:ext cx="169050" cy="74675"/>
            </a:xfrm>
            <a:custGeom>
              <a:avLst/>
              <a:gdLst/>
              <a:ahLst/>
              <a:cxnLst/>
              <a:rect l="l" t="t" r="r" b="b"/>
              <a:pathLst>
                <a:path w="6762" h="2987" extrusionOk="0">
                  <a:moveTo>
                    <a:pt x="2702" y="0"/>
                  </a:moveTo>
                  <a:cubicBezTo>
                    <a:pt x="2082" y="0"/>
                    <a:pt x="1484" y="167"/>
                    <a:pt x="1180" y="460"/>
                  </a:cubicBezTo>
                  <a:lnTo>
                    <a:pt x="441" y="1171"/>
                  </a:lnTo>
                  <a:cubicBezTo>
                    <a:pt x="1" y="1595"/>
                    <a:pt x="329" y="2119"/>
                    <a:pt x="1179" y="2341"/>
                  </a:cubicBezTo>
                  <a:lnTo>
                    <a:pt x="3270" y="2887"/>
                  </a:lnTo>
                  <a:cubicBezTo>
                    <a:pt x="3529" y="2955"/>
                    <a:pt x="3805" y="2987"/>
                    <a:pt x="4076" y="2987"/>
                  </a:cubicBezTo>
                  <a:cubicBezTo>
                    <a:pt x="4706" y="2987"/>
                    <a:pt x="5311" y="2814"/>
                    <a:pt x="5613" y="2513"/>
                  </a:cubicBezTo>
                  <a:lnTo>
                    <a:pt x="6336" y="1788"/>
                  </a:lnTo>
                  <a:cubicBezTo>
                    <a:pt x="6761" y="1363"/>
                    <a:pt x="6412" y="843"/>
                    <a:pt x="5561" y="625"/>
                  </a:cubicBezTo>
                  <a:lnTo>
                    <a:pt x="3486" y="95"/>
                  </a:lnTo>
                  <a:cubicBezTo>
                    <a:pt x="3234" y="31"/>
                    <a:pt x="2966" y="0"/>
                    <a:pt x="2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5" name="Google Shape;2425;p35"/>
            <p:cNvSpPr/>
            <p:nvPr/>
          </p:nvSpPr>
          <p:spPr>
            <a:xfrm>
              <a:off x="1066400" y="4384375"/>
              <a:ext cx="166750" cy="72950"/>
            </a:xfrm>
            <a:custGeom>
              <a:avLst/>
              <a:gdLst/>
              <a:ahLst/>
              <a:cxnLst/>
              <a:rect l="l" t="t" r="r" b="b"/>
              <a:pathLst>
                <a:path w="6670" h="2918" extrusionOk="0">
                  <a:moveTo>
                    <a:pt x="2725" y="0"/>
                  </a:moveTo>
                  <a:cubicBezTo>
                    <a:pt x="2114" y="0"/>
                    <a:pt x="1519" y="164"/>
                    <a:pt x="1207" y="450"/>
                  </a:cubicBezTo>
                  <a:lnTo>
                    <a:pt x="451" y="1146"/>
                  </a:lnTo>
                  <a:cubicBezTo>
                    <a:pt x="1" y="1559"/>
                    <a:pt x="303" y="2072"/>
                    <a:pt x="1131" y="2287"/>
                  </a:cubicBezTo>
                  <a:lnTo>
                    <a:pt x="3170" y="2821"/>
                  </a:lnTo>
                  <a:cubicBezTo>
                    <a:pt x="3422" y="2886"/>
                    <a:pt x="3691" y="2918"/>
                    <a:pt x="3957" y="2918"/>
                  </a:cubicBezTo>
                  <a:cubicBezTo>
                    <a:pt x="4579" y="2918"/>
                    <a:pt x="5182" y="2748"/>
                    <a:pt x="5491" y="2453"/>
                  </a:cubicBezTo>
                  <a:lnTo>
                    <a:pt x="6233" y="1745"/>
                  </a:lnTo>
                  <a:cubicBezTo>
                    <a:pt x="6670" y="1330"/>
                    <a:pt x="6346" y="822"/>
                    <a:pt x="5517" y="609"/>
                  </a:cubicBezTo>
                  <a:lnTo>
                    <a:pt x="3494" y="93"/>
                  </a:lnTo>
                  <a:cubicBezTo>
                    <a:pt x="3249" y="30"/>
                    <a:pt x="2986" y="0"/>
                    <a:pt x="27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6" name="Google Shape;2426;p35"/>
            <p:cNvSpPr/>
            <p:nvPr/>
          </p:nvSpPr>
          <p:spPr>
            <a:xfrm>
              <a:off x="914700" y="4345675"/>
              <a:ext cx="164500" cy="71300"/>
            </a:xfrm>
            <a:custGeom>
              <a:avLst/>
              <a:gdLst/>
              <a:ahLst/>
              <a:cxnLst/>
              <a:rect l="l" t="t" r="r" b="b"/>
              <a:pathLst>
                <a:path w="6580" h="2852" extrusionOk="0">
                  <a:moveTo>
                    <a:pt x="2748" y="1"/>
                  </a:moveTo>
                  <a:cubicBezTo>
                    <a:pt x="2145" y="1"/>
                    <a:pt x="1550" y="162"/>
                    <a:pt x="1232" y="443"/>
                  </a:cubicBezTo>
                  <a:lnTo>
                    <a:pt x="459" y="1123"/>
                  </a:lnTo>
                  <a:cubicBezTo>
                    <a:pt x="1" y="1527"/>
                    <a:pt x="278" y="2026"/>
                    <a:pt x="1084" y="2238"/>
                  </a:cubicBezTo>
                  <a:lnTo>
                    <a:pt x="3073" y="2758"/>
                  </a:lnTo>
                  <a:cubicBezTo>
                    <a:pt x="3317" y="2822"/>
                    <a:pt x="3580" y="2852"/>
                    <a:pt x="3841" y="2852"/>
                  </a:cubicBezTo>
                  <a:cubicBezTo>
                    <a:pt x="4455" y="2852"/>
                    <a:pt x="5058" y="2686"/>
                    <a:pt x="5375" y="2397"/>
                  </a:cubicBezTo>
                  <a:lnTo>
                    <a:pt x="6133" y="1704"/>
                  </a:lnTo>
                  <a:cubicBezTo>
                    <a:pt x="6579" y="1299"/>
                    <a:pt x="6281" y="802"/>
                    <a:pt x="5472" y="595"/>
                  </a:cubicBezTo>
                  <a:lnTo>
                    <a:pt x="3500" y="91"/>
                  </a:lnTo>
                  <a:cubicBezTo>
                    <a:pt x="3261" y="30"/>
                    <a:pt x="3004" y="1"/>
                    <a:pt x="2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7" name="Google Shape;2427;p35"/>
            <p:cNvSpPr/>
            <p:nvPr/>
          </p:nvSpPr>
          <p:spPr>
            <a:xfrm>
              <a:off x="766725" y="4307975"/>
              <a:ext cx="162325" cy="69650"/>
            </a:xfrm>
            <a:custGeom>
              <a:avLst/>
              <a:gdLst/>
              <a:ahLst/>
              <a:cxnLst/>
              <a:rect l="l" t="t" r="r" b="b"/>
              <a:pathLst>
                <a:path w="6493" h="2786" extrusionOk="0">
                  <a:moveTo>
                    <a:pt x="2770" y="0"/>
                  </a:moveTo>
                  <a:cubicBezTo>
                    <a:pt x="2175" y="0"/>
                    <a:pt x="1582" y="158"/>
                    <a:pt x="1256" y="432"/>
                  </a:cubicBezTo>
                  <a:lnTo>
                    <a:pt x="470" y="1098"/>
                  </a:lnTo>
                  <a:cubicBezTo>
                    <a:pt x="1" y="1494"/>
                    <a:pt x="254" y="1982"/>
                    <a:pt x="1042" y="2187"/>
                  </a:cubicBezTo>
                  <a:lnTo>
                    <a:pt x="2982" y="2694"/>
                  </a:lnTo>
                  <a:cubicBezTo>
                    <a:pt x="3219" y="2756"/>
                    <a:pt x="3477" y="2786"/>
                    <a:pt x="3734" y="2786"/>
                  </a:cubicBezTo>
                  <a:cubicBezTo>
                    <a:pt x="4338" y="2786"/>
                    <a:pt x="4938" y="2623"/>
                    <a:pt x="5262" y="2341"/>
                  </a:cubicBezTo>
                  <a:lnTo>
                    <a:pt x="6038" y="1664"/>
                  </a:lnTo>
                  <a:cubicBezTo>
                    <a:pt x="6492" y="1265"/>
                    <a:pt x="6218" y="781"/>
                    <a:pt x="5428" y="579"/>
                  </a:cubicBezTo>
                  <a:lnTo>
                    <a:pt x="3504" y="87"/>
                  </a:lnTo>
                  <a:cubicBezTo>
                    <a:pt x="3273" y="28"/>
                    <a:pt x="3021" y="0"/>
                    <a:pt x="2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8" name="Google Shape;2428;p35"/>
            <p:cNvSpPr/>
            <p:nvPr/>
          </p:nvSpPr>
          <p:spPr>
            <a:xfrm>
              <a:off x="1141975" y="4499525"/>
              <a:ext cx="172100" cy="77625"/>
            </a:xfrm>
            <a:custGeom>
              <a:avLst/>
              <a:gdLst/>
              <a:ahLst/>
              <a:cxnLst/>
              <a:rect l="l" t="t" r="r" b="b"/>
              <a:pathLst>
                <a:path w="6884" h="3105" extrusionOk="0">
                  <a:moveTo>
                    <a:pt x="2777" y="1"/>
                  </a:moveTo>
                  <a:cubicBezTo>
                    <a:pt x="2148" y="1"/>
                    <a:pt x="1539" y="174"/>
                    <a:pt x="1224" y="477"/>
                  </a:cubicBezTo>
                  <a:lnTo>
                    <a:pt x="457" y="1214"/>
                  </a:lnTo>
                  <a:cubicBezTo>
                    <a:pt x="1" y="1653"/>
                    <a:pt x="323" y="2198"/>
                    <a:pt x="1183" y="2430"/>
                  </a:cubicBezTo>
                  <a:lnTo>
                    <a:pt x="3302" y="3000"/>
                  </a:lnTo>
                  <a:cubicBezTo>
                    <a:pt x="3565" y="3071"/>
                    <a:pt x="3846" y="3105"/>
                    <a:pt x="4123" y="3105"/>
                  </a:cubicBezTo>
                  <a:cubicBezTo>
                    <a:pt x="4762" y="3105"/>
                    <a:pt x="5378" y="2926"/>
                    <a:pt x="5692" y="2613"/>
                  </a:cubicBezTo>
                  <a:lnTo>
                    <a:pt x="6443" y="1862"/>
                  </a:lnTo>
                  <a:cubicBezTo>
                    <a:pt x="6884" y="1421"/>
                    <a:pt x="6539" y="881"/>
                    <a:pt x="5678" y="653"/>
                  </a:cubicBezTo>
                  <a:lnTo>
                    <a:pt x="3578" y="101"/>
                  </a:lnTo>
                  <a:cubicBezTo>
                    <a:pt x="3321" y="33"/>
                    <a:pt x="3047" y="1"/>
                    <a:pt x="2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9" name="Google Shape;2429;p35"/>
            <p:cNvSpPr/>
            <p:nvPr/>
          </p:nvSpPr>
          <p:spPr>
            <a:xfrm>
              <a:off x="984550" y="4458200"/>
              <a:ext cx="169750" cy="75775"/>
            </a:xfrm>
            <a:custGeom>
              <a:avLst/>
              <a:gdLst/>
              <a:ahLst/>
              <a:cxnLst/>
              <a:rect l="l" t="t" r="r" b="b"/>
              <a:pathLst>
                <a:path w="6790" h="3031" extrusionOk="0">
                  <a:moveTo>
                    <a:pt x="2802" y="0"/>
                  </a:moveTo>
                  <a:cubicBezTo>
                    <a:pt x="2181" y="0"/>
                    <a:pt x="1574" y="170"/>
                    <a:pt x="1250" y="466"/>
                  </a:cubicBezTo>
                  <a:lnTo>
                    <a:pt x="466" y="1187"/>
                  </a:lnTo>
                  <a:cubicBezTo>
                    <a:pt x="1" y="1616"/>
                    <a:pt x="296" y="2148"/>
                    <a:pt x="1134" y="2373"/>
                  </a:cubicBezTo>
                  <a:lnTo>
                    <a:pt x="3197" y="2929"/>
                  </a:lnTo>
                  <a:cubicBezTo>
                    <a:pt x="3452" y="2998"/>
                    <a:pt x="3727" y="3030"/>
                    <a:pt x="3999" y="3030"/>
                  </a:cubicBezTo>
                  <a:cubicBezTo>
                    <a:pt x="4630" y="3030"/>
                    <a:pt x="5245" y="2855"/>
                    <a:pt x="5566" y="2550"/>
                  </a:cubicBezTo>
                  <a:lnTo>
                    <a:pt x="6336" y="1816"/>
                  </a:lnTo>
                  <a:cubicBezTo>
                    <a:pt x="6789" y="1385"/>
                    <a:pt x="6471" y="857"/>
                    <a:pt x="5631" y="636"/>
                  </a:cubicBezTo>
                  <a:lnTo>
                    <a:pt x="3584" y="97"/>
                  </a:lnTo>
                  <a:cubicBezTo>
                    <a:pt x="3335" y="31"/>
                    <a:pt x="3067" y="0"/>
                    <a:pt x="28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0" name="Google Shape;2430;p35"/>
            <p:cNvSpPr/>
            <p:nvPr/>
          </p:nvSpPr>
          <p:spPr>
            <a:xfrm>
              <a:off x="831100" y="4417875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5" y="1"/>
                    <a:pt x="1608" y="167"/>
                    <a:pt x="1277" y="457"/>
                  </a:cubicBezTo>
                  <a:lnTo>
                    <a:pt x="477" y="1163"/>
                  </a:lnTo>
                  <a:cubicBezTo>
                    <a:pt x="0" y="1582"/>
                    <a:pt x="272" y="2101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19" y="2789"/>
                    <a:pt x="5447" y="2490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1" name="Google Shape;2431;p35"/>
            <p:cNvSpPr/>
            <p:nvPr/>
          </p:nvSpPr>
          <p:spPr>
            <a:xfrm>
              <a:off x="681550" y="4378575"/>
              <a:ext cx="165150" cy="72325"/>
            </a:xfrm>
            <a:custGeom>
              <a:avLst/>
              <a:gdLst/>
              <a:ahLst/>
              <a:cxnLst/>
              <a:rect l="l" t="t" r="r" b="b"/>
              <a:pathLst>
                <a:path w="6606" h="2893" extrusionOk="0">
                  <a:moveTo>
                    <a:pt x="2847" y="1"/>
                  </a:moveTo>
                  <a:cubicBezTo>
                    <a:pt x="2243" y="1"/>
                    <a:pt x="1638" y="164"/>
                    <a:pt x="1302" y="449"/>
                  </a:cubicBezTo>
                  <a:lnTo>
                    <a:pt x="486" y="1137"/>
                  </a:lnTo>
                  <a:cubicBezTo>
                    <a:pt x="0" y="1548"/>
                    <a:pt x="248" y="2055"/>
                    <a:pt x="1043" y="2269"/>
                  </a:cubicBezTo>
                  <a:lnTo>
                    <a:pt x="3004" y="2796"/>
                  </a:lnTo>
                  <a:cubicBezTo>
                    <a:pt x="3245" y="2861"/>
                    <a:pt x="3508" y="2892"/>
                    <a:pt x="3771" y="2892"/>
                  </a:cubicBezTo>
                  <a:cubicBezTo>
                    <a:pt x="4384" y="2892"/>
                    <a:pt x="4996" y="2725"/>
                    <a:pt x="5331" y="2432"/>
                  </a:cubicBezTo>
                  <a:lnTo>
                    <a:pt x="6134" y="1731"/>
                  </a:lnTo>
                  <a:cubicBezTo>
                    <a:pt x="6606" y="1319"/>
                    <a:pt x="6338" y="815"/>
                    <a:pt x="5539" y="605"/>
                  </a:cubicBezTo>
                  <a:lnTo>
                    <a:pt x="3595" y="93"/>
                  </a:lnTo>
                  <a:cubicBezTo>
                    <a:pt x="3360" y="30"/>
                    <a:pt x="3103" y="1"/>
                    <a:pt x="2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2" name="Google Shape;2432;p35"/>
            <p:cNvSpPr/>
            <p:nvPr/>
          </p:nvSpPr>
          <p:spPr>
            <a:xfrm>
              <a:off x="1058900" y="4577875"/>
              <a:ext cx="175300" cy="80775"/>
            </a:xfrm>
            <a:custGeom>
              <a:avLst/>
              <a:gdLst/>
              <a:ahLst/>
              <a:cxnLst/>
              <a:rect l="l" t="t" r="r" b="b"/>
              <a:pathLst>
                <a:path w="7012" h="3231" extrusionOk="0">
                  <a:moveTo>
                    <a:pt x="2858" y="1"/>
                  </a:moveTo>
                  <a:cubicBezTo>
                    <a:pt x="2218" y="1"/>
                    <a:pt x="1597" y="181"/>
                    <a:pt x="1270" y="494"/>
                  </a:cubicBezTo>
                  <a:lnTo>
                    <a:pt x="475" y="1260"/>
                  </a:lnTo>
                  <a:cubicBezTo>
                    <a:pt x="1" y="1716"/>
                    <a:pt x="317" y="2283"/>
                    <a:pt x="1187" y="2524"/>
                  </a:cubicBezTo>
                  <a:lnTo>
                    <a:pt x="3331" y="3121"/>
                  </a:lnTo>
                  <a:cubicBezTo>
                    <a:pt x="3598" y="3195"/>
                    <a:pt x="3885" y="3230"/>
                    <a:pt x="4168" y="3230"/>
                  </a:cubicBezTo>
                  <a:cubicBezTo>
                    <a:pt x="4819" y="3230"/>
                    <a:pt x="5449" y="3044"/>
                    <a:pt x="5773" y="2721"/>
                  </a:cubicBezTo>
                  <a:lnTo>
                    <a:pt x="6553" y="1940"/>
                  </a:lnTo>
                  <a:cubicBezTo>
                    <a:pt x="7012" y="1482"/>
                    <a:pt x="6671" y="919"/>
                    <a:pt x="5798" y="683"/>
                  </a:cubicBezTo>
                  <a:lnTo>
                    <a:pt x="3674" y="106"/>
                  </a:lnTo>
                  <a:cubicBezTo>
                    <a:pt x="3414" y="35"/>
                    <a:pt x="3134" y="1"/>
                    <a:pt x="28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3" name="Google Shape;2433;p35"/>
            <p:cNvSpPr/>
            <p:nvPr/>
          </p:nvSpPr>
          <p:spPr>
            <a:xfrm>
              <a:off x="899600" y="4534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4" y="1"/>
                  </a:moveTo>
                  <a:cubicBezTo>
                    <a:pt x="2254" y="1"/>
                    <a:pt x="1633" y="177"/>
                    <a:pt x="1299" y="484"/>
                  </a:cubicBezTo>
                  <a:lnTo>
                    <a:pt x="485" y="1231"/>
                  </a:lnTo>
                  <a:cubicBezTo>
                    <a:pt x="1" y="1676"/>
                    <a:pt x="291" y="2229"/>
                    <a:pt x="1138" y="2465"/>
                  </a:cubicBezTo>
                  <a:lnTo>
                    <a:pt x="3225" y="3045"/>
                  </a:lnTo>
                  <a:cubicBezTo>
                    <a:pt x="3485" y="3117"/>
                    <a:pt x="3765" y="3151"/>
                    <a:pt x="4042" y="3151"/>
                  </a:cubicBezTo>
                  <a:cubicBezTo>
                    <a:pt x="4683" y="3151"/>
                    <a:pt x="5312" y="2970"/>
                    <a:pt x="5645" y="2653"/>
                  </a:cubicBezTo>
                  <a:lnTo>
                    <a:pt x="6445" y="1891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1" y="102"/>
                  </a:lnTo>
                  <a:cubicBezTo>
                    <a:pt x="3429" y="33"/>
                    <a:pt x="3155" y="1"/>
                    <a:pt x="2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4" name="Google Shape;2434;p35"/>
            <p:cNvSpPr/>
            <p:nvPr/>
          </p:nvSpPr>
          <p:spPr>
            <a:xfrm>
              <a:off x="744425" y="4492750"/>
              <a:ext cx="170450" cy="76900"/>
            </a:xfrm>
            <a:custGeom>
              <a:avLst/>
              <a:gdLst/>
              <a:ahLst/>
              <a:cxnLst/>
              <a:rect l="l" t="t" r="r" b="b"/>
              <a:pathLst>
                <a:path w="6818" h="3076" extrusionOk="0">
                  <a:moveTo>
                    <a:pt x="2906" y="0"/>
                  </a:moveTo>
                  <a:cubicBezTo>
                    <a:pt x="2285" y="0"/>
                    <a:pt x="1666" y="172"/>
                    <a:pt x="1325" y="472"/>
                  </a:cubicBezTo>
                  <a:lnTo>
                    <a:pt x="496" y="1202"/>
                  </a:lnTo>
                  <a:cubicBezTo>
                    <a:pt x="0" y="1637"/>
                    <a:pt x="265" y="2178"/>
                    <a:pt x="1090" y="2407"/>
                  </a:cubicBezTo>
                  <a:lnTo>
                    <a:pt x="3124" y="2971"/>
                  </a:lnTo>
                  <a:cubicBezTo>
                    <a:pt x="3376" y="3042"/>
                    <a:pt x="3651" y="3075"/>
                    <a:pt x="3924" y="3075"/>
                  </a:cubicBezTo>
                  <a:cubicBezTo>
                    <a:pt x="4556" y="3075"/>
                    <a:pt x="5182" y="2898"/>
                    <a:pt x="5521" y="2589"/>
                  </a:cubicBezTo>
                  <a:lnTo>
                    <a:pt x="6339" y="1844"/>
                  </a:lnTo>
                  <a:cubicBezTo>
                    <a:pt x="6817" y="1406"/>
                    <a:pt x="6531" y="870"/>
                    <a:pt x="5704" y="646"/>
                  </a:cubicBezTo>
                  <a:lnTo>
                    <a:pt x="3687" y="99"/>
                  </a:lnTo>
                  <a:cubicBezTo>
                    <a:pt x="3440" y="32"/>
                    <a:pt x="3173" y="0"/>
                    <a:pt x="29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5" name="Google Shape;2435;p35"/>
            <p:cNvSpPr/>
            <p:nvPr/>
          </p:nvSpPr>
          <p:spPr>
            <a:xfrm>
              <a:off x="499225" y="4450075"/>
              <a:ext cx="264425" cy="157500"/>
            </a:xfrm>
            <a:custGeom>
              <a:avLst/>
              <a:gdLst/>
              <a:ahLst/>
              <a:cxnLst/>
              <a:rect l="l" t="t" r="r" b="b"/>
              <a:pathLst>
                <a:path w="10577" h="6300" extrusionOk="0">
                  <a:moveTo>
                    <a:pt x="6530" y="0"/>
                  </a:moveTo>
                  <a:cubicBezTo>
                    <a:pt x="6059" y="0"/>
                    <a:pt x="5585" y="130"/>
                    <a:pt x="5318" y="354"/>
                  </a:cubicBezTo>
                  <a:lnTo>
                    <a:pt x="402" y="4507"/>
                  </a:lnTo>
                  <a:cubicBezTo>
                    <a:pt x="1" y="4847"/>
                    <a:pt x="178" y="5268"/>
                    <a:pt x="802" y="5447"/>
                  </a:cubicBezTo>
                  <a:lnTo>
                    <a:pt x="3489" y="6218"/>
                  </a:lnTo>
                  <a:cubicBezTo>
                    <a:pt x="3680" y="6273"/>
                    <a:pt x="3890" y="6299"/>
                    <a:pt x="4100" y="6299"/>
                  </a:cubicBezTo>
                  <a:cubicBezTo>
                    <a:pt x="4587" y="6299"/>
                    <a:pt x="5079" y="6160"/>
                    <a:pt x="5356" y="5919"/>
                  </a:cubicBezTo>
                  <a:lnTo>
                    <a:pt x="10201" y="1689"/>
                  </a:lnTo>
                  <a:cubicBezTo>
                    <a:pt x="10577" y="1361"/>
                    <a:pt x="10376" y="958"/>
                    <a:pt x="9754" y="789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6" name="Google Shape;2436;p35"/>
            <p:cNvSpPr/>
            <p:nvPr/>
          </p:nvSpPr>
          <p:spPr>
            <a:xfrm>
              <a:off x="972625" y="4659250"/>
              <a:ext cx="178600" cy="84025"/>
            </a:xfrm>
            <a:custGeom>
              <a:avLst/>
              <a:gdLst/>
              <a:ahLst/>
              <a:cxnLst/>
              <a:rect l="l" t="t" r="r" b="b"/>
              <a:pathLst>
                <a:path w="7144" h="3361" extrusionOk="0">
                  <a:moveTo>
                    <a:pt x="2940" y="1"/>
                  </a:moveTo>
                  <a:cubicBezTo>
                    <a:pt x="2292" y="1"/>
                    <a:pt x="1657" y="186"/>
                    <a:pt x="1319" y="512"/>
                  </a:cubicBezTo>
                  <a:lnTo>
                    <a:pt x="493" y="1307"/>
                  </a:lnTo>
                  <a:cubicBezTo>
                    <a:pt x="0" y="1781"/>
                    <a:pt x="310" y="2371"/>
                    <a:pt x="1191" y="2623"/>
                  </a:cubicBezTo>
                  <a:lnTo>
                    <a:pt x="3362" y="3247"/>
                  </a:lnTo>
                  <a:cubicBezTo>
                    <a:pt x="3633" y="3324"/>
                    <a:pt x="3925" y="3361"/>
                    <a:pt x="4214" y="3361"/>
                  </a:cubicBezTo>
                  <a:cubicBezTo>
                    <a:pt x="4875" y="3361"/>
                    <a:pt x="5519" y="3169"/>
                    <a:pt x="5856" y="2833"/>
                  </a:cubicBezTo>
                  <a:lnTo>
                    <a:pt x="6667" y="2022"/>
                  </a:lnTo>
                  <a:cubicBezTo>
                    <a:pt x="7144" y="1545"/>
                    <a:pt x="6809" y="961"/>
                    <a:pt x="5926" y="713"/>
                  </a:cubicBezTo>
                  <a:lnTo>
                    <a:pt x="3774" y="110"/>
                  </a:lnTo>
                  <a:cubicBezTo>
                    <a:pt x="3509" y="36"/>
                    <a:pt x="3223" y="1"/>
                    <a:pt x="2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7" name="Google Shape;2437;p35"/>
            <p:cNvSpPr/>
            <p:nvPr/>
          </p:nvSpPr>
          <p:spPr>
            <a:xfrm>
              <a:off x="811425" y="4614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6" y="1"/>
                  </a:moveTo>
                  <a:cubicBezTo>
                    <a:pt x="2327" y="1"/>
                    <a:pt x="1694" y="182"/>
                    <a:pt x="1349" y="500"/>
                  </a:cubicBezTo>
                  <a:lnTo>
                    <a:pt x="503" y="1277"/>
                  </a:lnTo>
                  <a:cubicBezTo>
                    <a:pt x="0" y="1738"/>
                    <a:pt x="283" y="2314"/>
                    <a:pt x="1141" y="2560"/>
                  </a:cubicBezTo>
                  <a:lnTo>
                    <a:pt x="3252" y="3166"/>
                  </a:lnTo>
                  <a:cubicBezTo>
                    <a:pt x="3516" y="3241"/>
                    <a:pt x="3803" y="3277"/>
                    <a:pt x="4088" y="3277"/>
                  </a:cubicBezTo>
                  <a:cubicBezTo>
                    <a:pt x="4738" y="3277"/>
                    <a:pt x="5380" y="3090"/>
                    <a:pt x="5724" y="2762"/>
                  </a:cubicBezTo>
                  <a:lnTo>
                    <a:pt x="6554" y="1971"/>
                  </a:lnTo>
                  <a:cubicBezTo>
                    <a:pt x="7042" y="1505"/>
                    <a:pt x="6736" y="935"/>
                    <a:pt x="5876" y="693"/>
                  </a:cubicBezTo>
                  <a:lnTo>
                    <a:pt x="3781" y="107"/>
                  </a:lnTo>
                  <a:cubicBezTo>
                    <a:pt x="3524" y="35"/>
                    <a:pt x="3244" y="1"/>
                    <a:pt x="2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8" name="Google Shape;2438;p35"/>
            <p:cNvSpPr/>
            <p:nvPr/>
          </p:nvSpPr>
          <p:spPr>
            <a:xfrm>
              <a:off x="654475" y="4570375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3" y="0"/>
                  </a:moveTo>
                  <a:cubicBezTo>
                    <a:pt x="2362" y="0"/>
                    <a:pt x="1730" y="178"/>
                    <a:pt x="1376" y="489"/>
                  </a:cubicBezTo>
                  <a:lnTo>
                    <a:pt x="514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5" y="3163"/>
                    <a:pt x="3685" y="3198"/>
                    <a:pt x="3964" y="3198"/>
                  </a:cubicBezTo>
                  <a:cubicBezTo>
                    <a:pt x="4606" y="3198"/>
                    <a:pt x="5245" y="3014"/>
                    <a:pt x="5597" y="2693"/>
                  </a:cubicBezTo>
                  <a:lnTo>
                    <a:pt x="6446" y="1920"/>
                  </a:lnTo>
                  <a:cubicBezTo>
                    <a:pt x="6943" y="1467"/>
                    <a:pt x="6664" y="909"/>
                    <a:pt x="5827" y="674"/>
                  </a:cubicBezTo>
                  <a:lnTo>
                    <a:pt x="3787" y="103"/>
                  </a:lnTo>
                  <a:cubicBezTo>
                    <a:pt x="3538" y="33"/>
                    <a:pt x="3266" y="0"/>
                    <a:pt x="2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9" name="Google Shape;2439;p35"/>
            <p:cNvSpPr/>
            <p:nvPr/>
          </p:nvSpPr>
          <p:spPr>
            <a:xfrm>
              <a:off x="1300300" y="4343200"/>
              <a:ext cx="166075" cy="71950"/>
            </a:xfrm>
            <a:custGeom>
              <a:avLst/>
              <a:gdLst/>
              <a:ahLst/>
              <a:cxnLst/>
              <a:rect l="l" t="t" r="r" b="b"/>
              <a:pathLst>
                <a:path w="6643" h="2878" extrusionOk="0">
                  <a:moveTo>
                    <a:pt x="2630" y="1"/>
                  </a:moveTo>
                  <a:cubicBezTo>
                    <a:pt x="2019" y="1"/>
                    <a:pt x="1433" y="163"/>
                    <a:pt x="1138" y="446"/>
                  </a:cubicBezTo>
                  <a:lnTo>
                    <a:pt x="426" y="1132"/>
                  </a:lnTo>
                  <a:cubicBezTo>
                    <a:pt x="1" y="1540"/>
                    <a:pt x="334" y="2044"/>
                    <a:pt x="1173" y="2258"/>
                  </a:cubicBezTo>
                  <a:lnTo>
                    <a:pt x="3241" y="2783"/>
                  </a:lnTo>
                  <a:cubicBezTo>
                    <a:pt x="3495" y="2847"/>
                    <a:pt x="3765" y="2878"/>
                    <a:pt x="4030" y="2878"/>
                  </a:cubicBezTo>
                  <a:cubicBezTo>
                    <a:pt x="4650" y="2878"/>
                    <a:pt x="5243" y="2710"/>
                    <a:pt x="5535" y="2418"/>
                  </a:cubicBezTo>
                  <a:lnTo>
                    <a:pt x="6233" y="1720"/>
                  </a:lnTo>
                  <a:cubicBezTo>
                    <a:pt x="6643" y="1310"/>
                    <a:pt x="6289" y="809"/>
                    <a:pt x="5449" y="601"/>
                  </a:cubicBezTo>
                  <a:lnTo>
                    <a:pt x="3400" y="92"/>
                  </a:lnTo>
                  <a:cubicBezTo>
                    <a:pt x="3152" y="30"/>
                    <a:pt x="2889" y="1"/>
                    <a:pt x="2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0" name="Google Shape;2440;p35"/>
            <p:cNvSpPr/>
            <p:nvPr/>
          </p:nvSpPr>
          <p:spPr>
            <a:xfrm>
              <a:off x="1146500" y="4305125"/>
              <a:ext cx="163850" cy="70300"/>
            </a:xfrm>
            <a:custGeom>
              <a:avLst/>
              <a:gdLst/>
              <a:ahLst/>
              <a:cxnLst/>
              <a:rect l="l" t="t" r="r" b="b"/>
              <a:pathLst>
                <a:path w="6554" h="2812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5" y="1108"/>
                  </a:lnTo>
                  <a:cubicBezTo>
                    <a:pt x="0" y="1506"/>
                    <a:pt x="308" y="1999"/>
                    <a:pt x="1126" y="2207"/>
                  </a:cubicBezTo>
                  <a:lnTo>
                    <a:pt x="3142" y="2719"/>
                  </a:lnTo>
                  <a:cubicBezTo>
                    <a:pt x="3389" y="2782"/>
                    <a:pt x="3653" y="2812"/>
                    <a:pt x="3914" y="2812"/>
                  </a:cubicBezTo>
                  <a:cubicBezTo>
                    <a:pt x="4527" y="2812"/>
                    <a:pt x="5118" y="2647"/>
                    <a:pt x="5418" y="2362"/>
                  </a:cubicBezTo>
                  <a:lnTo>
                    <a:pt x="6133" y="1679"/>
                  </a:lnTo>
                  <a:cubicBezTo>
                    <a:pt x="6554" y="1278"/>
                    <a:pt x="6226" y="790"/>
                    <a:pt x="5405" y="586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1" name="Google Shape;2441;p35"/>
            <p:cNvSpPr/>
            <p:nvPr/>
          </p:nvSpPr>
          <p:spPr>
            <a:xfrm>
              <a:off x="996450" y="4267975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8" y="0"/>
                  </a:moveTo>
                  <a:cubicBezTo>
                    <a:pt x="2083" y="0"/>
                    <a:pt x="1499" y="156"/>
                    <a:pt x="1191" y="428"/>
                  </a:cubicBezTo>
                  <a:lnTo>
                    <a:pt x="445" y="1084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9"/>
                  </a:lnTo>
                  <a:cubicBezTo>
                    <a:pt x="3289" y="2719"/>
                    <a:pt x="3547" y="2748"/>
                    <a:pt x="3803" y="2748"/>
                  </a:cubicBezTo>
                  <a:cubicBezTo>
                    <a:pt x="4407" y="2748"/>
                    <a:pt x="4999" y="2587"/>
                    <a:pt x="5305" y="2308"/>
                  </a:cubicBezTo>
                  <a:lnTo>
                    <a:pt x="6037" y="1640"/>
                  </a:lnTo>
                  <a:cubicBezTo>
                    <a:pt x="6468" y="1248"/>
                    <a:pt x="6165" y="770"/>
                    <a:pt x="5365" y="571"/>
                  </a:cubicBezTo>
                  <a:lnTo>
                    <a:pt x="3414" y="86"/>
                  </a:lnTo>
                  <a:cubicBezTo>
                    <a:pt x="3180" y="28"/>
                    <a:pt x="2928" y="0"/>
                    <a:pt x="2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2" name="Google Shape;2442;p35"/>
            <p:cNvSpPr/>
            <p:nvPr/>
          </p:nvSpPr>
          <p:spPr>
            <a:xfrm>
              <a:off x="850050" y="4231700"/>
              <a:ext cx="159625" cy="67200"/>
            </a:xfrm>
            <a:custGeom>
              <a:avLst/>
              <a:gdLst/>
              <a:ahLst/>
              <a:cxnLst/>
              <a:rect l="l" t="t" r="r" b="b"/>
              <a:pathLst>
                <a:path w="6385" h="2688" extrusionOk="0">
                  <a:moveTo>
                    <a:pt x="2699" y="1"/>
                  </a:moveTo>
                  <a:cubicBezTo>
                    <a:pt x="2112" y="1"/>
                    <a:pt x="1530" y="153"/>
                    <a:pt x="1214" y="419"/>
                  </a:cubicBezTo>
                  <a:lnTo>
                    <a:pt x="454" y="1062"/>
                  </a:lnTo>
                  <a:cubicBezTo>
                    <a:pt x="1" y="1444"/>
                    <a:pt x="263" y="1915"/>
                    <a:pt x="1041" y="2112"/>
                  </a:cubicBezTo>
                  <a:lnTo>
                    <a:pt x="2960" y="2599"/>
                  </a:lnTo>
                  <a:cubicBezTo>
                    <a:pt x="3194" y="2659"/>
                    <a:pt x="3448" y="2688"/>
                    <a:pt x="3700" y="2688"/>
                  </a:cubicBezTo>
                  <a:cubicBezTo>
                    <a:pt x="4296" y="2688"/>
                    <a:pt x="4884" y="2530"/>
                    <a:pt x="5196" y="2256"/>
                  </a:cubicBezTo>
                  <a:lnTo>
                    <a:pt x="5945" y="1603"/>
                  </a:lnTo>
                  <a:cubicBezTo>
                    <a:pt x="6384" y="1218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7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3" name="Google Shape;2443;p35"/>
            <p:cNvSpPr/>
            <p:nvPr/>
          </p:nvSpPr>
          <p:spPr>
            <a:xfrm>
              <a:off x="1223125" y="4416050"/>
              <a:ext cx="169075" cy="74700"/>
            </a:xfrm>
            <a:custGeom>
              <a:avLst/>
              <a:gdLst/>
              <a:ahLst/>
              <a:cxnLst/>
              <a:rect l="l" t="t" r="r" b="b"/>
              <a:pathLst>
                <a:path w="6763" h="2988" extrusionOk="0">
                  <a:moveTo>
                    <a:pt x="2702" y="0"/>
                  </a:moveTo>
                  <a:cubicBezTo>
                    <a:pt x="2082" y="0"/>
                    <a:pt x="1485" y="168"/>
                    <a:pt x="1180" y="460"/>
                  </a:cubicBezTo>
                  <a:lnTo>
                    <a:pt x="441" y="1171"/>
                  </a:lnTo>
                  <a:cubicBezTo>
                    <a:pt x="1" y="1594"/>
                    <a:pt x="329" y="2118"/>
                    <a:pt x="1179" y="2340"/>
                  </a:cubicBezTo>
                  <a:lnTo>
                    <a:pt x="3272" y="2888"/>
                  </a:lnTo>
                  <a:cubicBezTo>
                    <a:pt x="3530" y="2955"/>
                    <a:pt x="3806" y="2987"/>
                    <a:pt x="4076" y="2987"/>
                  </a:cubicBezTo>
                  <a:cubicBezTo>
                    <a:pt x="4707" y="2987"/>
                    <a:pt x="5311" y="2814"/>
                    <a:pt x="5613" y="2512"/>
                  </a:cubicBezTo>
                  <a:lnTo>
                    <a:pt x="6338" y="1789"/>
                  </a:lnTo>
                  <a:cubicBezTo>
                    <a:pt x="6763" y="1364"/>
                    <a:pt x="6414" y="843"/>
                    <a:pt x="5562" y="626"/>
                  </a:cubicBezTo>
                  <a:lnTo>
                    <a:pt x="3487" y="95"/>
                  </a:lnTo>
                  <a:cubicBezTo>
                    <a:pt x="3235" y="31"/>
                    <a:pt x="2967" y="0"/>
                    <a:pt x="2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4" name="Google Shape;2444;p35"/>
            <p:cNvSpPr/>
            <p:nvPr/>
          </p:nvSpPr>
          <p:spPr>
            <a:xfrm>
              <a:off x="1067525" y="4376350"/>
              <a:ext cx="166750" cy="73000"/>
            </a:xfrm>
            <a:custGeom>
              <a:avLst/>
              <a:gdLst/>
              <a:ahLst/>
              <a:cxnLst/>
              <a:rect l="l" t="t" r="r" b="b"/>
              <a:pathLst>
                <a:path w="6670" h="2920" extrusionOk="0">
                  <a:moveTo>
                    <a:pt x="2728" y="1"/>
                  </a:moveTo>
                  <a:cubicBezTo>
                    <a:pt x="2116" y="1"/>
                    <a:pt x="1519" y="165"/>
                    <a:pt x="1207" y="452"/>
                  </a:cubicBezTo>
                  <a:lnTo>
                    <a:pt x="451" y="1146"/>
                  </a:lnTo>
                  <a:cubicBezTo>
                    <a:pt x="1" y="1560"/>
                    <a:pt x="303" y="2072"/>
                    <a:pt x="1131" y="2289"/>
                  </a:cubicBezTo>
                  <a:lnTo>
                    <a:pt x="3170" y="2822"/>
                  </a:lnTo>
                  <a:cubicBezTo>
                    <a:pt x="3422" y="2888"/>
                    <a:pt x="3691" y="2919"/>
                    <a:pt x="3957" y="2919"/>
                  </a:cubicBezTo>
                  <a:cubicBezTo>
                    <a:pt x="4579" y="2919"/>
                    <a:pt x="5182" y="2749"/>
                    <a:pt x="5491" y="2455"/>
                  </a:cubicBezTo>
                  <a:lnTo>
                    <a:pt x="6233" y="1747"/>
                  </a:lnTo>
                  <a:cubicBezTo>
                    <a:pt x="6670" y="1330"/>
                    <a:pt x="6347" y="822"/>
                    <a:pt x="5517" y="611"/>
                  </a:cubicBezTo>
                  <a:lnTo>
                    <a:pt x="3494" y="93"/>
                  </a:lnTo>
                  <a:cubicBezTo>
                    <a:pt x="3250" y="30"/>
                    <a:pt x="2987" y="1"/>
                    <a:pt x="27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5" name="Google Shape;2445;p35"/>
            <p:cNvSpPr/>
            <p:nvPr/>
          </p:nvSpPr>
          <p:spPr>
            <a:xfrm>
              <a:off x="915800" y="4337650"/>
              <a:ext cx="164525" cy="71300"/>
            </a:xfrm>
            <a:custGeom>
              <a:avLst/>
              <a:gdLst/>
              <a:ahLst/>
              <a:cxnLst/>
              <a:rect l="l" t="t" r="r" b="b"/>
              <a:pathLst>
                <a:path w="6581" h="2852" extrusionOk="0">
                  <a:moveTo>
                    <a:pt x="2749" y="1"/>
                  </a:moveTo>
                  <a:cubicBezTo>
                    <a:pt x="2146" y="1"/>
                    <a:pt x="1551" y="162"/>
                    <a:pt x="1233" y="442"/>
                  </a:cubicBezTo>
                  <a:lnTo>
                    <a:pt x="460" y="1121"/>
                  </a:lnTo>
                  <a:cubicBezTo>
                    <a:pt x="0" y="1527"/>
                    <a:pt x="279" y="2027"/>
                    <a:pt x="1085" y="2238"/>
                  </a:cubicBezTo>
                  <a:lnTo>
                    <a:pt x="3074" y="2758"/>
                  </a:lnTo>
                  <a:cubicBezTo>
                    <a:pt x="3318" y="2822"/>
                    <a:pt x="3581" y="2852"/>
                    <a:pt x="3842" y="2852"/>
                  </a:cubicBezTo>
                  <a:cubicBezTo>
                    <a:pt x="4456" y="2852"/>
                    <a:pt x="5059" y="2686"/>
                    <a:pt x="5376" y="2397"/>
                  </a:cubicBezTo>
                  <a:lnTo>
                    <a:pt x="6134" y="1706"/>
                  </a:lnTo>
                  <a:cubicBezTo>
                    <a:pt x="6581" y="1299"/>
                    <a:pt x="6282" y="802"/>
                    <a:pt x="5473" y="595"/>
                  </a:cubicBezTo>
                  <a:lnTo>
                    <a:pt x="3501" y="91"/>
                  </a:lnTo>
                  <a:cubicBezTo>
                    <a:pt x="3262" y="30"/>
                    <a:pt x="3005" y="1"/>
                    <a:pt x="27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6" name="Google Shape;2446;p35"/>
            <p:cNvSpPr/>
            <p:nvPr/>
          </p:nvSpPr>
          <p:spPr>
            <a:xfrm>
              <a:off x="767825" y="4299900"/>
              <a:ext cx="162350" cy="69700"/>
            </a:xfrm>
            <a:custGeom>
              <a:avLst/>
              <a:gdLst/>
              <a:ahLst/>
              <a:cxnLst/>
              <a:rect l="l" t="t" r="r" b="b"/>
              <a:pathLst>
                <a:path w="6494" h="2788" extrusionOk="0">
                  <a:moveTo>
                    <a:pt x="2771" y="1"/>
                  </a:moveTo>
                  <a:cubicBezTo>
                    <a:pt x="2176" y="1"/>
                    <a:pt x="1582" y="159"/>
                    <a:pt x="1257" y="433"/>
                  </a:cubicBezTo>
                  <a:lnTo>
                    <a:pt x="469" y="1099"/>
                  </a:lnTo>
                  <a:cubicBezTo>
                    <a:pt x="0" y="1494"/>
                    <a:pt x="255" y="1983"/>
                    <a:pt x="1042" y="2188"/>
                  </a:cubicBezTo>
                  <a:lnTo>
                    <a:pt x="2982" y="2696"/>
                  </a:lnTo>
                  <a:cubicBezTo>
                    <a:pt x="3219" y="2758"/>
                    <a:pt x="3477" y="2788"/>
                    <a:pt x="3734" y="2788"/>
                  </a:cubicBezTo>
                  <a:cubicBezTo>
                    <a:pt x="4339" y="2788"/>
                    <a:pt x="4939" y="2625"/>
                    <a:pt x="5263" y="2342"/>
                  </a:cubicBezTo>
                  <a:lnTo>
                    <a:pt x="6039" y="1666"/>
                  </a:lnTo>
                  <a:cubicBezTo>
                    <a:pt x="6493" y="1268"/>
                    <a:pt x="6219" y="782"/>
                    <a:pt x="5429" y="581"/>
                  </a:cubicBezTo>
                  <a:lnTo>
                    <a:pt x="3505" y="88"/>
                  </a:lnTo>
                  <a:cubicBezTo>
                    <a:pt x="3274" y="29"/>
                    <a:pt x="3022" y="1"/>
                    <a:pt x="27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7" name="Google Shape;2447;p35"/>
            <p:cNvSpPr/>
            <p:nvPr/>
          </p:nvSpPr>
          <p:spPr>
            <a:xfrm>
              <a:off x="1143125" y="4491575"/>
              <a:ext cx="172125" cy="77625"/>
            </a:xfrm>
            <a:custGeom>
              <a:avLst/>
              <a:gdLst/>
              <a:ahLst/>
              <a:cxnLst/>
              <a:rect l="l" t="t" r="r" b="b"/>
              <a:pathLst>
                <a:path w="6885" h="3105" extrusionOk="0">
                  <a:moveTo>
                    <a:pt x="2777" y="0"/>
                  </a:moveTo>
                  <a:cubicBezTo>
                    <a:pt x="2148" y="0"/>
                    <a:pt x="1538" y="173"/>
                    <a:pt x="1223" y="476"/>
                  </a:cubicBezTo>
                  <a:lnTo>
                    <a:pt x="456" y="1214"/>
                  </a:lnTo>
                  <a:cubicBezTo>
                    <a:pt x="0" y="1652"/>
                    <a:pt x="322" y="2198"/>
                    <a:pt x="1182" y="2429"/>
                  </a:cubicBezTo>
                  <a:lnTo>
                    <a:pt x="3301" y="3000"/>
                  </a:lnTo>
                  <a:cubicBezTo>
                    <a:pt x="3564" y="3071"/>
                    <a:pt x="3845" y="3105"/>
                    <a:pt x="4122" y="3105"/>
                  </a:cubicBezTo>
                  <a:cubicBezTo>
                    <a:pt x="4762" y="3105"/>
                    <a:pt x="5378" y="2925"/>
                    <a:pt x="5691" y="2613"/>
                  </a:cubicBezTo>
                  <a:lnTo>
                    <a:pt x="6442" y="1861"/>
                  </a:lnTo>
                  <a:cubicBezTo>
                    <a:pt x="6884" y="1421"/>
                    <a:pt x="6538" y="879"/>
                    <a:pt x="5677" y="652"/>
                  </a:cubicBezTo>
                  <a:lnTo>
                    <a:pt x="3577" y="99"/>
                  </a:lnTo>
                  <a:cubicBezTo>
                    <a:pt x="3321" y="32"/>
                    <a:pt x="3047" y="0"/>
                    <a:pt x="2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8" name="Google Shape;2448;p35"/>
            <p:cNvSpPr/>
            <p:nvPr/>
          </p:nvSpPr>
          <p:spPr>
            <a:xfrm>
              <a:off x="985650" y="4450175"/>
              <a:ext cx="169775" cy="75825"/>
            </a:xfrm>
            <a:custGeom>
              <a:avLst/>
              <a:gdLst/>
              <a:ahLst/>
              <a:cxnLst/>
              <a:rect l="l" t="t" r="r" b="b"/>
              <a:pathLst>
                <a:path w="6791" h="3033" extrusionOk="0">
                  <a:moveTo>
                    <a:pt x="2804" y="1"/>
                  </a:moveTo>
                  <a:cubicBezTo>
                    <a:pt x="2183" y="1"/>
                    <a:pt x="1575" y="171"/>
                    <a:pt x="1252" y="467"/>
                  </a:cubicBezTo>
                  <a:lnTo>
                    <a:pt x="468" y="1188"/>
                  </a:lnTo>
                  <a:cubicBezTo>
                    <a:pt x="0" y="1617"/>
                    <a:pt x="297" y="2149"/>
                    <a:pt x="1135" y="2375"/>
                  </a:cubicBezTo>
                  <a:lnTo>
                    <a:pt x="3198" y="2931"/>
                  </a:lnTo>
                  <a:cubicBezTo>
                    <a:pt x="3454" y="3000"/>
                    <a:pt x="3729" y="3032"/>
                    <a:pt x="4001" y="3032"/>
                  </a:cubicBezTo>
                  <a:cubicBezTo>
                    <a:pt x="4631" y="3032"/>
                    <a:pt x="5247" y="2857"/>
                    <a:pt x="5567" y="2552"/>
                  </a:cubicBezTo>
                  <a:lnTo>
                    <a:pt x="6337" y="1817"/>
                  </a:lnTo>
                  <a:cubicBezTo>
                    <a:pt x="6790" y="1386"/>
                    <a:pt x="6472" y="859"/>
                    <a:pt x="5632" y="636"/>
                  </a:cubicBezTo>
                  <a:lnTo>
                    <a:pt x="3585" y="97"/>
                  </a:lnTo>
                  <a:cubicBezTo>
                    <a:pt x="3337" y="32"/>
                    <a:pt x="3069" y="1"/>
                    <a:pt x="28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9" name="Google Shape;2449;p35"/>
            <p:cNvSpPr/>
            <p:nvPr/>
          </p:nvSpPr>
          <p:spPr>
            <a:xfrm>
              <a:off x="832225" y="4409850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4" y="1"/>
                    <a:pt x="1607" y="167"/>
                    <a:pt x="1277" y="457"/>
                  </a:cubicBezTo>
                  <a:lnTo>
                    <a:pt x="477" y="1161"/>
                  </a:lnTo>
                  <a:cubicBezTo>
                    <a:pt x="0" y="1581"/>
                    <a:pt x="272" y="2100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20" y="2790"/>
                    <a:pt x="5448" y="2491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0" name="Google Shape;2450;p35"/>
            <p:cNvSpPr/>
            <p:nvPr/>
          </p:nvSpPr>
          <p:spPr>
            <a:xfrm>
              <a:off x="682625" y="4370525"/>
              <a:ext cx="165200" cy="72350"/>
            </a:xfrm>
            <a:custGeom>
              <a:avLst/>
              <a:gdLst/>
              <a:ahLst/>
              <a:cxnLst/>
              <a:rect l="l" t="t" r="r" b="b"/>
              <a:pathLst>
                <a:path w="6608" h="2894" extrusionOk="0">
                  <a:moveTo>
                    <a:pt x="2847" y="1"/>
                  </a:moveTo>
                  <a:cubicBezTo>
                    <a:pt x="2243" y="1"/>
                    <a:pt x="1639" y="163"/>
                    <a:pt x="1303" y="447"/>
                  </a:cubicBezTo>
                  <a:lnTo>
                    <a:pt x="486" y="1137"/>
                  </a:lnTo>
                  <a:cubicBezTo>
                    <a:pt x="1" y="1548"/>
                    <a:pt x="248" y="2054"/>
                    <a:pt x="1044" y="2268"/>
                  </a:cubicBezTo>
                  <a:lnTo>
                    <a:pt x="3004" y="2798"/>
                  </a:lnTo>
                  <a:cubicBezTo>
                    <a:pt x="3246" y="2863"/>
                    <a:pt x="3509" y="2893"/>
                    <a:pt x="3772" y="2893"/>
                  </a:cubicBezTo>
                  <a:cubicBezTo>
                    <a:pt x="4385" y="2893"/>
                    <a:pt x="4998" y="2726"/>
                    <a:pt x="5333" y="2433"/>
                  </a:cubicBezTo>
                  <a:lnTo>
                    <a:pt x="6136" y="1731"/>
                  </a:lnTo>
                  <a:cubicBezTo>
                    <a:pt x="6608" y="1320"/>
                    <a:pt x="6339" y="816"/>
                    <a:pt x="5541" y="605"/>
                  </a:cubicBezTo>
                  <a:lnTo>
                    <a:pt x="3596" y="92"/>
                  </a:lnTo>
                  <a:cubicBezTo>
                    <a:pt x="3360" y="30"/>
                    <a:pt x="3104" y="1"/>
                    <a:pt x="2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1" name="Google Shape;2451;p35"/>
            <p:cNvSpPr/>
            <p:nvPr/>
          </p:nvSpPr>
          <p:spPr>
            <a:xfrm>
              <a:off x="1060025" y="4569925"/>
              <a:ext cx="175300" cy="80725"/>
            </a:xfrm>
            <a:custGeom>
              <a:avLst/>
              <a:gdLst/>
              <a:ahLst/>
              <a:cxnLst/>
              <a:rect l="l" t="t" r="r" b="b"/>
              <a:pathLst>
                <a:path w="7012" h="3229" extrusionOk="0">
                  <a:moveTo>
                    <a:pt x="2858" y="0"/>
                  </a:moveTo>
                  <a:cubicBezTo>
                    <a:pt x="2219" y="0"/>
                    <a:pt x="1597" y="179"/>
                    <a:pt x="1270" y="493"/>
                  </a:cubicBezTo>
                  <a:lnTo>
                    <a:pt x="475" y="1258"/>
                  </a:lnTo>
                  <a:cubicBezTo>
                    <a:pt x="1" y="1714"/>
                    <a:pt x="317" y="2282"/>
                    <a:pt x="1187" y="2524"/>
                  </a:cubicBezTo>
                  <a:lnTo>
                    <a:pt x="3332" y="3119"/>
                  </a:lnTo>
                  <a:cubicBezTo>
                    <a:pt x="3600" y="3194"/>
                    <a:pt x="3887" y="3229"/>
                    <a:pt x="4171" y="3229"/>
                  </a:cubicBezTo>
                  <a:cubicBezTo>
                    <a:pt x="4820" y="3229"/>
                    <a:pt x="5449" y="3044"/>
                    <a:pt x="5773" y="2721"/>
                  </a:cubicBezTo>
                  <a:lnTo>
                    <a:pt x="6554" y="1940"/>
                  </a:lnTo>
                  <a:cubicBezTo>
                    <a:pt x="7012" y="1481"/>
                    <a:pt x="6673" y="919"/>
                    <a:pt x="5800" y="681"/>
                  </a:cubicBezTo>
                  <a:lnTo>
                    <a:pt x="3674" y="104"/>
                  </a:lnTo>
                  <a:cubicBezTo>
                    <a:pt x="3414" y="34"/>
                    <a:pt x="3134" y="0"/>
                    <a:pt x="2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2" name="Google Shape;2452;p35"/>
            <p:cNvSpPr/>
            <p:nvPr/>
          </p:nvSpPr>
          <p:spPr>
            <a:xfrm>
              <a:off x="900725" y="4526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1" y="1"/>
                  </a:moveTo>
                  <a:cubicBezTo>
                    <a:pt x="2252" y="1"/>
                    <a:pt x="1633" y="176"/>
                    <a:pt x="1299" y="483"/>
                  </a:cubicBezTo>
                  <a:lnTo>
                    <a:pt x="485" y="1230"/>
                  </a:lnTo>
                  <a:cubicBezTo>
                    <a:pt x="1" y="1676"/>
                    <a:pt x="289" y="2229"/>
                    <a:pt x="1137" y="2464"/>
                  </a:cubicBezTo>
                  <a:lnTo>
                    <a:pt x="3225" y="3046"/>
                  </a:lnTo>
                  <a:cubicBezTo>
                    <a:pt x="3485" y="3118"/>
                    <a:pt x="3765" y="3152"/>
                    <a:pt x="4043" y="3152"/>
                  </a:cubicBezTo>
                  <a:cubicBezTo>
                    <a:pt x="4684" y="3152"/>
                    <a:pt x="5312" y="2971"/>
                    <a:pt x="5645" y="2654"/>
                  </a:cubicBezTo>
                  <a:lnTo>
                    <a:pt x="6445" y="1892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0" y="103"/>
                  </a:lnTo>
                  <a:cubicBezTo>
                    <a:pt x="3427" y="33"/>
                    <a:pt x="3153" y="1"/>
                    <a:pt x="2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3" name="Google Shape;2453;p35"/>
            <p:cNvSpPr/>
            <p:nvPr/>
          </p:nvSpPr>
          <p:spPr>
            <a:xfrm>
              <a:off x="745550" y="4484725"/>
              <a:ext cx="170450" cy="76925"/>
            </a:xfrm>
            <a:custGeom>
              <a:avLst/>
              <a:gdLst/>
              <a:ahLst/>
              <a:cxnLst/>
              <a:rect l="l" t="t" r="r" b="b"/>
              <a:pathLst>
                <a:path w="6818" h="3077" extrusionOk="0">
                  <a:moveTo>
                    <a:pt x="2905" y="0"/>
                  </a:moveTo>
                  <a:cubicBezTo>
                    <a:pt x="2284" y="0"/>
                    <a:pt x="1665" y="172"/>
                    <a:pt x="1325" y="472"/>
                  </a:cubicBezTo>
                  <a:lnTo>
                    <a:pt x="495" y="1202"/>
                  </a:lnTo>
                  <a:cubicBezTo>
                    <a:pt x="0" y="1637"/>
                    <a:pt x="264" y="2178"/>
                    <a:pt x="1090" y="2407"/>
                  </a:cubicBezTo>
                  <a:lnTo>
                    <a:pt x="3124" y="2973"/>
                  </a:lnTo>
                  <a:cubicBezTo>
                    <a:pt x="3376" y="3043"/>
                    <a:pt x="3649" y="3076"/>
                    <a:pt x="3922" y="3076"/>
                  </a:cubicBezTo>
                  <a:cubicBezTo>
                    <a:pt x="4554" y="3076"/>
                    <a:pt x="5181" y="2898"/>
                    <a:pt x="5521" y="2589"/>
                  </a:cubicBezTo>
                  <a:lnTo>
                    <a:pt x="6337" y="1844"/>
                  </a:lnTo>
                  <a:cubicBezTo>
                    <a:pt x="6817" y="1406"/>
                    <a:pt x="6532" y="872"/>
                    <a:pt x="5702" y="646"/>
                  </a:cubicBezTo>
                  <a:lnTo>
                    <a:pt x="3685" y="99"/>
                  </a:lnTo>
                  <a:cubicBezTo>
                    <a:pt x="3439" y="32"/>
                    <a:pt x="3172" y="0"/>
                    <a:pt x="2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4" name="Google Shape;2454;p35"/>
            <p:cNvSpPr/>
            <p:nvPr/>
          </p:nvSpPr>
          <p:spPr>
            <a:xfrm>
              <a:off x="500325" y="4442000"/>
              <a:ext cx="264425" cy="157525"/>
            </a:xfrm>
            <a:custGeom>
              <a:avLst/>
              <a:gdLst/>
              <a:ahLst/>
              <a:cxnLst/>
              <a:rect l="l" t="t" r="r" b="b"/>
              <a:pathLst>
                <a:path w="10577" h="6301" extrusionOk="0">
                  <a:moveTo>
                    <a:pt x="6531" y="0"/>
                  </a:moveTo>
                  <a:cubicBezTo>
                    <a:pt x="6060" y="0"/>
                    <a:pt x="5585" y="129"/>
                    <a:pt x="5318" y="355"/>
                  </a:cubicBezTo>
                  <a:lnTo>
                    <a:pt x="401" y="4507"/>
                  </a:lnTo>
                  <a:cubicBezTo>
                    <a:pt x="0" y="4848"/>
                    <a:pt x="178" y="5269"/>
                    <a:pt x="801" y="5448"/>
                  </a:cubicBezTo>
                  <a:lnTo>
                    <a:pt x="3488" y="6219"/>
                  </a:lnTo>
                  <a:cubicBezTo>
                    <a:pt x="3680" y="6274"/>
                    <a:pt x="3891" y="6300"/>
                    <a:pt x="4102" y="6300"/>
                  </a:cubicBezTo>
                  <a:cubicBezTo>
                    <a:pt x="4588" y="6300"/>
                    <a:pt x="5079" y="6162"/>
                    <a:pt x="5356" y="5921"/>
                  </a:cubicBezTo>
                  <a:lnTo>
                    <a:pt x="10201" y="1690"/>
                  </a:lnTo>
                  <a:cubicBezTo>
                    <a:pt x="10577" y="1362"/>
                    <a:pt x="10375" y="959"/>
                    <a:pt x="9753" y="792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5" name="Google Shape;2455;p35"/>
            <p:cNvSpPr/>
            <p:nvPr/>
          </p:nvSpPr>
          <p:spPr>
            <a:xfrm>
              <a:off x="973725" y="4651275"/>
              <a:ext cx="178625" cy="84050"/>
            </a:xfrm>
            <a:custGeom>
              <a:avLst/>
              <a:gdLst/>
              <a:ahLst/>
              <a:cxnLst/>
              <a:rect l="l" t="t" r="r" b="b"/>
              <a:pathLst>
                <a:path w="7145" h="3362" extrusionOk="0">
                  <a:moveTo>
                    <a:pt x="2941" y="0"/>
                  </a:moveTo>
                  <a:cubicBezTo>
                    <a:pt x="2293" y="0"/>
                    <a:pt x="1658" y="186"/>
                    <a:pt x="1320" y="511"/>
                  </a:cubicBezTo>
                  <a:lnTo>
                    <a:pt x="494" y="1306"/>
                  </a:lnTo>
                  <a:cubicBezTo>
                    <a:pt x="0" y="1781"/>
                    <a:pt x="311" y="2370"/>
                    <a:pt x="1191" y="2624"/>
                  </a:cubicBezTo>
                  <a:lnTo>
                    <a:pt x="3363" y="3246"/>
                  </a:lnTo>
                  <a:cubicBezTo>
                    <a:pt x="3634" y="3324"/>
                    <a:pt x="3928" y="3361"/>
                    <a:pt x="4217" y="3361"/>
                  </a:cubicBezTo>
                  <a:cubicBezTo>
                    <a:pt x="4877" y="3361"/>
                    <a:pt x="5520" y="3169"/>
                    <a:pt x="5857" y="2834"/>
                  </a:cubicBezTo>
                  <a:lnTo>
                    <a:pt x="6668" y="2023"/>
                  </a:lnTo>
                  <a:cubicBezTo>
                    <a:pt x="7145" y="1546"/>
                    <a:pt x="6810" y="960"/>
                    <a:pt x="5927" y="712"/>
                  </a:cubicBezTo>
                  <a:lnTo>
                    <a:pt x="3775" y="110"/>
                  </a:lnTo>
                  <a:cubicBezTo>
                    <a:pt x="3510" y="36"/>
                    <a:pt x="3224" y="0"/>
                    <a:pt x="2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6" name="Google Shape;2456;p35"/>
            <p:cNvSpPr/>
            <p:nvPr/>
          </p:nvSpPr>
          <p:spPr>
            <a:xfrm>
              <a:off x="812525" y="4606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9" y="0"/>
                  </a:moveTo>
                  <a:cubicBezTo>
                    <a:pt x="2329" y="0"/>
                    <a:pt x="1695" y="182"/>
                    <a:pt x="1348" y="500"/>
                  </a:cubicBezTo>
                  <a:lnTo>
                    <a:pt x="504" y="1276"/>
                  </a:lnTo>
                  <a:cubicBezTo>
                    <a:pt x="0" y="1739"/>
                    <a:pt x="283" y="2315"/>
                    <a:pt x="1140" y="2561"/>
                  </a:cubicBezTo>
                  <a:lnTo>
                    <a:pt x="3253" y="3166"/>
                  </a:lnTo>
                  <a:cubicBezTo>
                    <a:pt x="3517" y="3242"/>
                    <a:pt x="3804" y="3278"/>
                    <a:pt x="4088" y="3278"/>
                  </a:cubicBezTo>
                  <a:cubicBezTo>
                    <a:pt x="4739" y="3278"/>
                    <a:pt x="5380" y="3090"/>
                    <a:pt x="5725" y="2762"/>
                  </a:cubicBezTo>
                  <a:lnTo>
                    <a:pt x="6555" y="1971"/>
                  </a:lnTo>
                  <a:cubicBezTo>
                    <a:pt x="7042" y="1505"/>
                    <a:pt x="6737" y="935"/>
                    <a:pt x="5877" y="693"/>
                  </a:cubicBezTo>
                  <a:lnTo>
                    <a:pt x="3782" y="106"/>
                  </a:lnTo>
                  <a:cubicBezTo>
                    <a:pt x="3525" y="34"/>
                    <a:pt x="3247" y="0"/>
                    <a:pt x="29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7" name="Google Shape;2457;p35"/>
            <p:cNvSpPr/>
            <p:nvPr/>
          </p:nvSpPr>
          <p:spPr>
            <a:xfrm>
              <a:off x="655600" y="4562350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2" y="0"/>
                  </a:moveTo>
                  <a:cubicBezTo>
                    <a:pt x="2361" y="0"/>
                    <a:pt x="1729" y="178"/>
                    <a:pt x="1375" y="489"/>
                  </a:cubicBezTo>
                  <a:lnTo>
                    <a:pt x="513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4" y="3163"/>
                    <a:pt x="3684" y="3198"/>
                    <a:pt x="3964" y="3198"/>
                  </a:cubicBezTo>
                  <a:cubicBezTo>
                    <a:pt x="4605" y="3198"/>
                    <a:pt x="5244" y="3015"/>
                    <a:pt x="5596" y="2694"/>
                  </a:cubicBezTo>
                  <a:lnTo>
                    <a:pt x="6445" y="1922"/>
                  </a:lnTo>
                  <a:cubicBezTo>
                    <a:pt x="6943" y="1467"/>
                    <a:pt x="6663" y="910"/>
                    <a:pt x="5825" y="675"/>
                  </a:cubicBezTo>
                  <a:lnTo>
                    <a:pt x="3786" y="103"/>
                  </a:lnTo>
                  <a:cubicBezTo>
                    <a:pt x="3536" y="33"/>
                    <a:pt x="3264" y="0"/>
                    <a:pt x="29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8" name="Google Shape;2458;p35"/>
            <p:cNvSpPr/>
            <p:nvPr/>
          </p:nvSpPr>
          <p:spPr>
            <a:xfrm>
              <a:off x="908025" y="4021275"/>
              <a:ext cx="703800" cy="298725"/>
            </a:xfrm>
            <a:custGeom>
              <a:avLst/>
              <a:gdLst/>
              <a:ahLst/>
              <a:cxnLst/>
              <a:rect l="l" t="t" r="r" b="b"/>
              <a:pathLst>
                <a:path w="28152" h="11949" extrusionOk="0">
                  <a:moveTo>
                    <a:pt x="3513" y="1"/>
                  </a:moveTo>
                  <a:cubicBezTo>
                    <a:pt x="2629" y="1"/>
                    <a:pt x="1830" y="419"/>
                    <a:pt x="1581" y="1073"/>
                  </a:cubicBezTo>
                  <a:lnTo>
                    <a:pt x="307" y="4415"/>
                  </a:lnTo>
                  <a:cubicBezTo>
                    <a:pt x="0" y="5221"/>
                    <a:pt x="639" y="6097"/>
                    <a:pt x="1740" y="6374"/>
                  </a:cubicBezTo>
                  <a:lnTo>
                    <a:pt x="23477" y="11845"/>
                  </a:lnTo>
                  <a:cubicBezTo>
                    <a:pt x="23754" y="11915"/>
                    <a:pt x="24033" y="11948"/>
                    <a:pt x="24303" y="11948"/>
                  </a:cubicBezTo>
                  <a:cubicBezTo>
                    <a:pt x="25266" y="11948"/>
                    <a:pt x="26121" y="11530"/>
                    <a:pt x="26388" y="10853"/>
                  </a:cubicBezTo>
                  <a:lnTo>
                    <a:pt x="27808" y="7251"/>
                  </a:lnTo>
                  <a:cubicBezTo>
                    <a:pt x="28151" y="6380"/>
                    <a:pt x="27388" y="5433"/>
                    <a:pt x="26113" y="5138"/>
                  </a:cubicBezTo>
                  <a:lnTo>
                    <a:pt x="4147" y="73"/>
                  </a:lnTo>
                  <a:cubicBezTo>
                    <a:pt x="3935" y="24"/>
                    <a:pt x="3722" y="1"/>
                    <a:pt x="3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9" name="Google Shape;2459;p35"/>
            <p:cNvSpPr/>
            <p:nvPr/>
          </p:nvSpPr>
          <p:spPr>
            <a:xfrm>
              <a:off x="924450" y="4038200"/>
              <a:ext cx="670275" cy="261725"/>
            </a:xfrm>
            <a:custGeom>
              <a:avLst/>
              <a:gdLst/>
              <a:ahLst/>
              <a:cxnLst/>
              <a:rect l="l" t="t" r="r" b="b"/>
              <a:pathLst>
                <a:path w="26811" h="10469" extrusionOk="0">
                  <a:moveTo>
                    <a:pt x="3140" y="1"/>
                  </a:moveTo>
                  <a:cubicBezTo>
                    <a:pt x="2327" y="1"/>
                    <a:pt x="1605" y="346"/>
                    <a:pt x="1383" y="895"/>
                  </a:cubicBezTo>
                  <a:lnTo>
                    <a:pt x="893" y="2099"/>
                  </a:lnTo>
                  <a:lnTo>
                    <a:pt x="275" y="3627"/>
                  </a:lnTo>
                  <a:cubicBezTo>
                    <a:pt x="0" y="4312"/>
                    <a:pt x="609" y="5069"/>
                    <a:pt x="1643" y="5320"/>
                  </a:cubicBezTo>
                  <a:lnTo>
                    <a:pt x="4049" y="5900"/>
                  </a:lnTo>
                  <a:lnTo>
                    <a:pt x="9292" y="7167"/>
                  </a:lnTo>
                  <a:lnTo>
                    <a:pt x="12112" y="7848"/>
                  </a:lnTo>
                  <a:lnTo>
                    <a:pt x="21523" y="10120"/>
                  </a:lnTo>
                  <a:lnTo>
                    <a:pt x="22569" y="10372"/>
                  </a:lnTo>
                  <a:cubicBezTo>
                    <a:pt x="22717" y="10407"/>
                    <a:pt x="22866" y="10432"/>
                    <a:pt x="23013" y="10448"/>
                  </a:cubicBezTo>
                  <a:cubicBezTo>
                    <a:pt x="23138" y="10461"/>
                    <a:pt x="23262" y="10468"/>
                    <a:pt x="23384" y="10468"/>
                  </a:cubicBezTo>
                  <a:cubicBezTo>
                    <a:pt x="24262" y="10468"/>
                    <a:pt x="25033" y="10121"/>
                    <a:pt x="25272" y="9554"/>
                  </a:cubicBezTo>
                  <a:lnTo>
                    <a:pt x="25653" y="8643"/>
                  </a:lnTo>
                  <a:lnTo>
                    <a:pt x="26499" y="6621"/>
                  </a:lnTo>
                  <a:cubicBezTo>
                    <a:pt x="26810" y="5882"/>
                    <a:pt x="26089" y="5064"/>
                    <a:pt x="24897" y="4798"/>
                  </a:cubicBezTo>
                  <a:lnTo>
                    <a:pt x="22421" y="4243"/>
                  </a:lnTo>
                  <a:lnTo>
                    <a:pt x="16912" y="3010"/>
                  </a:lnTo>
                  <a:lnTo>
                    <a:pt x="15402" y="2672"/>
                  </a:lnTo>
                  <a:lnTo>
                    <a:pt x="7662" y="942"/>
                  </a:lnTo>
                  <a:lnTo>
                    <a:pt x="4067" y="136"/>
                  </a:lnTo>
                  <a:lnTo>
                    <a:pt x="3774" y="71"/>
                  </a:lnTo>
                  <a:cubicBezTo>
                    <a:pt x="3561" y="24"/>
                    <a:pt x="3348" y="1"/>
                    <a:pt x="3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0" name="Google Shape;2460;p35"/>
            <p:cNvSpPr/>
            <p:nvPr/>
          </p:nvSpPr>
          <p:spPr>
            <a:xfrm>
              <a:off x="1115975" y="4061750"/>
              <a:ext cx="346575" cy="229450"/>
            </a:xfrm>
            <a:custGeom>
              <a:avLst/>
              <a:gdLst/>
              <a:ahLst/>
              <a:cxnLst/>
              <a:rect l="l" t="t" r="r" b="b"/>
              <a:pathLst>
                <a:path w="13863" h="9178" extrusionOk="0">
                  <a:moveTo>
                    <a:pt x="1" y="0"/>
                  </a:moveTo>
                  <a:lnTo>
                    <a:pt x="4451" y="6906"/>
                  </a:lnTo>
                  <a:lnTo>
                    <a:pt x="13862" y="9178"/>
                  </a:lnTo>
                  <a:cubicBezTo>
                    <a:pt x="12082" y="6997"/>
                    <a:pt x="9847" y="4282"/>
                    <a:pt x="7741" y="173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1" name="Google Shape;2461;p35"/>
            <p:cNvSpPr/>
            <p:nvPr/>
          </p:nvSpPr>
          <p:spPr>
            <a:xfrm>
              <a:off x="1347275" y="4113450"/>
              <a:ext cx="218525" cy="186475"/>
            </a:xfrm>
            <a:custGeom>
              <a:avLst/>
              <a:gdLst/>
              <a:ahLst/>
              <a:cxnLst/>
              <a:rect l="l" t="t" r="r" b="b"/>
              <a:pathLst>
                <a:path w="8741" h="7459" extrusionOk="0">
                  <a:moveTo>
                    <a:pt x="1" y="0"/>
                  </a:moveTo>
                  <a:lnTo>
                    <a:pt x="1" y="0"/>
                  </a:lnTo>
                  <a:cubicBezTo>
                    <a:pt x="2073" y="2528"/>
                    <a:pt x="4278" y="5217"/>
                    <a:pt x="6098" y="7438"/>
                  </a:cubicBezTo>
                  <a:cubicBezTo>
                    <a:pt x="6223" y="7451"/>
                    <a:pt x="6348" y="7458"/>
                    <a:pt x="6470" y="7458"/>
                  </a:cubicBezTo>
                  <a:cubicBezTo>
                    <a:pt x="7349" y="7458"/>
                    <a:pt x="8120" y="7111"/>
                    <a:pt x="8359" y="6544"/>
                  </a:cubicBezTo>
                  <a:lnTo>
                    <a:pt x="8740" y="5633"/>
                  </a:lnTo>
                  <a:lnTo>
                    <a:pt x="5508" y="12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2" name="Google Shape;2462;p35"/>
            <p:cNvSpPr/>
            <p:nvPr/>
          </p:nvSpPr>
          <p:spPr>
            <a:xfrm>
              <a:off x="946750" y="4038200"/>
              <a:ext cx="210000" cy="179175"/>
            </a:xfrm>
            <a:custGeom>
              <a:avLst/>
              <a:gdLst/>
              <a:ahLst/>
              <a:cxnLst/>
              <a:rect l="l" t="t" r="r" b="b"/>
              <a:pathLst>
                <a:path w="8400" h="7167" extrusionOk="0">
                  <a:moveTo>
                    <a:pt x="2248" y="1"/>
                  </a:moveTo>
                  <a:cubicBezTo>
                    <a:pt x="1436" y="1"/>
                    <a:pt x="713" y="346"/>
                    <a:pt x="491" y="895"/>
                  </a:cubicBezTo>
                  <a:lnTo>
                    <a:pt x="1" y="2099"/>
                  </a:lnTo>
                  <a:cubicBezTo>
                    <a:pt x="1047" y="3361"/>
                    <a:pt x="2121" y="4651"/>
                    <a:pt x="3157" y="5900"/>
                  </a:cubicBezTo>
                  <a:lnTo>
                    <a:pt x="8400" y="7167"/>
                  </a:lnTo>
                  <a:lnTo>
                    <a:pt x="3175" y="136"/>
                  </a:lnTo>
                  <a:lnTo>
                    <a:pt x="2882" y="71"/>
                  </a:lnTo>
                  <a:cubicBezTo>
                    <a:pt x="2670" y="24"/>
                    <a:pt x="245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3" name="Google Shape;2463;p35"/>
          <p:cNvGrpSpPr/>
          <p:nvPr/>
        </p:nvGrpSpPr>
        <p:grpSpPr>
          <a:xfrm>
            <a:off x="713228" y="556879"/>
            <a:ext cx="768461" cy="324900"/>
            <a:chOff x="5181425" y="2685475"/>
            <a:chExt cx="224900" cy="74425"/>
          </a:xfrm>
        </p:grpSpPr>
        <p:sp>
          <p:nvSpPr>
            <p:cNvPr id="2464" name="Google Shape;2464;p3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5" name="Google Shape;2465;p3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6" name="Google Shape;2466;p3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7" name="Google Shape;2467;p3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8" name="Google Shape;2468;p3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9" name="Google Shape;2469;p35"/>
          <p:cNvGrpSpPr/>
          <p:nvPr/>
        </p:nvGrpSpPr>
        <p:grpSpPr>
          <a:xfrm>
            <a:off x="7131191" y="-437501"/>
            <a:ext cx="1299592" cy="1638265"/>
            <a:chOff x="6139950" y="1806300"/>
            <a:chExt cx="810725" cy="766500"/>
          </a:xfrm>
        </p:grpSpPr>
        <p:sp>
          <p:nvSpPr>
            <p:cNvPr id="2470" name="Google Shape;2470;p3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1" name="Google Shape;2471;p3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2" name="Google Shape;2472;p3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3" name="Google Shape;2473;p3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4" name="Google Shape;2474;p3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5" name="Google Shape;2475;p3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6" name="Google Shape;2476;p3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7" name="Google Shape;2477;p3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8" name="Google Shape;2478;p3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9" name="Google Shape;2479;p3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0" name="Google Shape;2480;p3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1" name="Google Shape;2481;p3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2" name="Google Shape;2482;p3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3" name="Google Shape;2483;p3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4" name="Google Shape;2484;p3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5" name="Google Shape;2485;p3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86" name="Google Shape;2486;p35"/>
          <p:cNvGrpSpPr/>
          <p:nvPr/>
        </p:nvGrpSpPr>
        <p:grpSpPr>
          <a:xfrm rot="2700094">
            <a:off x="2137697" y="6052785"/>
            <a:ext cx="831561" cy="450020"/>
            <a:chOff x="3253464" y="2218279"/>
            <a:chExt cx="242409" cy="182524"/>
          </a:xfrm>
        </p:grpSpPr>
        <p:sp>
          <p:nvSpPr>
            <p:cNvPr id="2487" name="Google Shape;2487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8" name="Google Shape;2488;p3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89" name="Google Shape;2489;p35"/>
          <p:cNvGrpSpPr/>
          <p:nvPr/>
        </p:nvGrpSpPr>
        <p:grpSpPr>
          <a:xfrm rot="-8411649">
            <a:off x="8600819" y="459880"/>
            <a:ext cx="341738" cy="1232669"/>
            <a:chOff x="3363047" y="2218279"/>
            <a:chExt cx="132825" cy="374967"/>
          </a:xfrm>
        </p:grpSpPr>
        <p:sp>
          <p:nvSpPr>
            <p:cNvPr id="2490" name="Google Shape;2490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1" name="Google Shape;2491;p35"/>
            <p:cNvSpPr/>
            <p:nvPr/>
          </p:nvSpPr>
          <p:spPr>
            <a:xfrm>
              <a:off x="3363047" y="2538663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492" name="Google Shape;2492;p35"/>
          <p:cNvSpPr/>
          <p:nvPr/>
        </p:nvSpPr>
        <p:spPr>
          <a:xfrm rot="-8411657">
            <a:off x="8768066" y="1664681"/>
            <a:ext cx="140434" cy="17944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63085" y="285681"/>
            <a:ext cx="9339748" cy="6155451"/>
            <a:chOff x="2369431" y="2063425"/>
            <a:chExt cx="3593040" cy="1853456"/>
          </a:xfrm>
        </p:grpSpPr>
        <p:sp>
          <p:nvSpPr>
            <p:cNvPr id="10" name="Google Shape;10;p2"/>
            <p:cNvSpPr/>
            <p:nvPr/>
          </p:nvSpPr>
          <p:spPr>
            <a:xfrm>
              <a:off x="354452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8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1" y="2633"/>
                  </a:lnTo>
                  <a:cubicBezTo>
                    <a:pt x="2823" y="2481"/>
                    <a:pt x="2823" y="2235"/>
                    <a:pt x="2671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13175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7" y="1"/>
                  </a:moveTo>
                  <a:cubicBezTo>
                    <a:pt x="327" y="1"/>
                    <a:pt x="228" y="39"/>
                    <a:pt x="153" y="115"/>
                  </a:cubicBezTo>
                  <a:cubicBezTo>
                    <a:pt x="1" y="267"/>
                    <a:pt x="1" y="513"/>
                    <a:pt x="153" y="665"/>
                  </a:cubicBezTo>
                  <a:lnTo>
                    <a:pt x="1844" y="2358"/>
                  </a:lnTo>
                  <a:lnTo>
                    <a:pt x="298" y="3905"/>
                  </a:lnTo>
                  <a:cubicBezTo>
                    <a:pt x="146" y="4057"/>
                    <a:pt x="146" y="4304"/>
                    <a:pt x="298" y="4454"/>
                  </a:cubicBezTo>
                  <a:cubicBezTo>
                    <a:pt x="374" y="4530"/>
                    <a:pt x="474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2" y="115"/>
                  </a:lnTo>
                  <a:cubicBezTo>
                    <a:pt x="626" y="39"/>
                    <a:pt x="526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681800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750450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6" y="1"/>
                  </a:moveTo>
                  <a:cubicBezTo>
                    <a:pt x="327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4" y="2358"/>
                  </a:lnTo>
                  <a:lnTo>
                    <a:pt x="297" y="3905"/>
                  </a:lnTo>
                  <a:cubicBezTo>
                    <a:pt x="145" y="4057"/>
                    <a:pt x="145" y="4304"/>
                    <a:pt x="297" y="4454"/>
                  </a:cubicBezTo>
                  <a:cubicBezTo>
                    <a:pt x="373" y="4530"/>
                    <a:pt x="473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1" y="115"/>
                  </a:lnTo>
                  <a:cubicBezTo>
                    <a:pt x="625" y="39"/>
                    <a:pt x="526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81907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5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1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4455875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1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1" y="2794"/>
                    <a:pt x="292" y="2816"/>
                    <a:pt x="354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3" y="70"/>
                  </a:lnTo>
                  <a:cubicBezTo>
                    <a:pt x="386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49820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4" y="1"/>
                  </a:moveTo>
                  <a:cubicBezTo>
                    <a:pt x="203" y="1"/>
                    <a:pt x="141" y="24"/>
                    <a:pt x="94" y="70"/>
                  </a:cubicBezTo>
                  <a:cubicBezTo>
                    <a:pt x="1" y="165"/>
                    <a:pt x="1" y="315"/>
                    <a:pt x="94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0" y="2794"/>
                    <a:pt x="292" y="2816"/>
                    <a:pt x="353" y="2816"/>
                  </a:cubicBezTo>
                  <a:cubicBezTo>
                    <a:pt x="415" y="2816"/>
                    <a:pt x="477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3" y="70"/>
                  </a:lnTo>
                  <a:cubicBezTo>
                    <a:pt x="387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540500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2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40" y="1454"/>
                  </a:lnTo>
                  <a:lnTo>
                    <a:pt x="185" y="2408"/>
                  </a:lnTo>
                  <a:cubicBezTo>
                    <a:pt x="91" y="2501"/>
                    <a:pt x="91" y="2653"/>
                    <a:pt x="185" y="2746"/>
                  </a:cubicBezTo>
                  <a:cubicBezTo>
                    <a:pt x="232" y="2794"/>
                    <a:pt x="294" y="2816"/>
                    <a:pt x="354" y="2816"/>
                  </a:cubicBezTo>
                  <a:cubicBezTo>
                    <a:pt x="416" y="2816"/>
                    <a:pt x="477" y="2794"/>
                    <a:pt x="524" y="2746"/>
                  </a:cubicBezTo>
                  <a:lnTo>
                    <a:pt x="1648" y="1623"/>
                  </a:lnTo>
                  <a:cubicBezTo>
                    <a:pt x="1741" y="1530"/>
                    <a:pt x="1741" y="1378"/>
                    <a:pt x="1648" y="1284"/>
                  </a:cubicBezTo>
                  <a:lnTo>
                    <a:pt x="434" y="70"/>
                  </a:lnTo>
                  <a:cubicBezTo>
                    <a:pt x="387" y="24"/>
                    <a:pt x="326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58285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3" y="1"/>
                  </a:moveTo>
                  <a:cubicBezTo>
                    <a:pt x="202" y="1"/>
                    <a:pt x="141" y="24"/>
                    <a:pt x="94" y="70"/>
                  </a:cubicBezTo>
                  <a:cubicBezTo>
                    <a:pt x="0" y="165"/>
                    <a:pt x="0" y="315"/>
                    <a:pt x="94" y="409"/>
                  </a:cubicBezTo>
                  <a:lnTo>
                    <a:pt x="1137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1" y="2794"/>
                    <a:pt x="291" y="2816"/>
                    <a:pt x="353" y="2816"/>
                  </a:cubicBezTo>
                  <a:cubicBezTo>
                    <a:pt x="414" y="2816"/>
                    <a:pt x="476" y="2794"/>
                    <a:pt x="522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2" y="70"/>
                  </a:lnTo>
                  <a:cubicBezTo>
                    <a:pt x="386" y="24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625175" y="2163650"/>
              <a:ext cx="43475" cy="70425"/>
            </a:xfrm>
            <a:custGeom>
              <a:avLst/>
              <a:gdLst/>
              <a:ahLst/>
              <a:cxnLst/>
              <a:rect l="l" t="t" r="r" b="b"/>
              <a:pathLst>
                <a:path w="1739" h="2817" extrusionOk="0">
                  <a:moveTo>
                    <a:pt x="263" y="1"/>
                  </a:moveTo>
                  <a:cubicBezTo>
                    <a:pt x="202" y="1"/>
                    <a:pt x="140" y="24"/>
                    <a:pt x="93" y="70"/>
                  </a:cubicBezTo>
                  <a:cubicBezTo>
                    <a:pt x="0" y="165"/>
                    <a:pt x="0" y="315"/>
                    <a:pt x="93" y="409"/>
                  </a:cubicBezTo>
                  <a:lnTo>
                    <a:pt x="1138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0" y="2794"/>
                    <a:pt x="292" y="2816"/>
                    <a:pt x="352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2" y="70"/>
                  </a:lnTo>
                  <a:cubicBezTo>
                    <a:pt x="385" y="24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7496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1" y="24"/>
                    <a:pt x="94" y="71"/>
                  </a:cubicBezTo>
                  <a:cubicBezTo>
                    <a:pt x="1" y="164"/>
                    <a:pt x="1" y="316"/>
                    <a:pt x="94" y="410"/>
                  </a:cubicBezTo>
                  <a:lnTo>
                    <a:pt x="1138" y="1453"/>
                  </a:lnTo>
                  <a:lnTo>
                    <a:pt x="184" y="2407"/>
                  </a:lnTo>
                  <a:cubicBezTo>
                    <a:pt x="90" y="2500"/>
                    <a:pt x="90" y="2652"/>
                    <a:pt x="184" y="2747"/>
                  </a:cubicBezTo>
                  <a:cubicBezTo>
                    <a:pt x="230" y="2793"/>
                    <a:pt x="292" y="2817"/>
                    <a:pt x="353" y="2817"/>
                  </a:cubicBezTo>
                  <a:cubicBezTo>
                    <a:pt x="415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1" y="1529"/>
                    <a:pt x="1741" y="1377"/>
                    <a:pt x="1646" y="1284"/>
                  </a:cubicBezTo>
                  <a:lnTo>
                    <a:pt x="433" y="71"/>
                  </a:lnTo>
                  <a:cubicBezTo>
                    <a:pt x="386" y="24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919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4" y="0"/>
                  </a:moveTo>
                  <a:cubicBezTo>
                    <a:pt x="203" y="0"/>
                    <a:pt x="142" y="24"/>
                    <a:pt x="95" y="71"/>
                  </a:cubicBezTo>
                  <a:cubicBezTo>
                    <a:pt x="1" y="164"/>
                    <a:pt x="1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1" y="2500"/>
                    <a:pt x="91" y="2652"/>
                    <a:pt x="185" y="2747"/>
                  </a:cubicBezTo>
                  <a:cubicBezTo>
                    <a:pt x="232" y="2793"/>
                    <a:pt x="292" y="2817"/>
                    <a:pt x="354" y="2817"/>
                  </a:cubicBezTo>
                  <a:cubicBezTo>
                    <a:pt x="416" y="2817"/>
                    <a:pt x="477" y="2793"/>
                    <a:pt x="523" y="2747"/>
                  </a:cubicBezTo>
                  <a:lnTo>
                    <a:pt x="1648" y="1623"/>
                  </a:lnTo>
                  <a:cubicBezTo>
                    <a:pt x="1740" y="1529"/>
                    <a:pt x="1740" y="1377"/>
                    <a:pt x="1648" y="1284"/>
                  </a:cubicBezTo>
                  <a:lnTo>
                    <a:pt x="434" y="71"/>
                  </a:lnTo>
                  <a:cubicBezTo>
                    <a:pt x="387" y="24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834346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7" y="1453"/>
                  </a:lnTo>
                  <a:lnTo>
                    <a:pt x="183" y="2407"/>
                  </a:lnTo>
                  <a:cubicBezTo>
                    <a:pt x="90" y="2500"/>
                    <a:pt x="90" y="2652"/>
                    <a:pt x="183" y="2747"/>
                  </a:cubicBezTo>
                  <a:cubicBezTo>
                    <a:pt x="231" y="2793"/>
                    <a:pt x="291" y="2817"/>
                    <a:pt x="353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5" y="1623"/>
                  </a:lnTo>
                  <a:cubicBezTo>
                    <a:pt x="1740" y="1529"/>
                    <a:pt x="1740" y="1377"/>
                    <a:pt x="1645" y="1284"/>
                  </a:cubicBezTo>
                  <a:lnTo>
                    <a:pt x="432" y="71"/>
                  </a:lnTo>
                  <a:cubicBezTo>
                    <a:pt x="386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76671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8" y="1453"/>
                  </a:lnTo>
                  <a:lnTo>
                    <a:pt x="183" y="2407"/>
                  </a:lnTo>
                  <a:cubicBezTo>
                    <a:pt x="89" y="2500"/>
                    <a:pt x="89" y="2652"/>
                    <a:pt x="183" y="2747"/>
                  </a:cubicBezTo>
                  <a:cubicBezTo>
                    <a:pt x="230" y="2793"/>
                    <a:pt x="292" y="2817"/>
                    <a:pt x="352" y="2817"/>
                  </a:cubicBezTo>
                  <a:cubicBezTo>
                    <a:pt x="414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0" y="1529"/>
                    <a:pt x="1740" y="1377"/>
                    <a:pt x="1646" y="1284"/>
                  </a:cubicBezTo>
                  <a:lnTo>
                    <a:pt x="432" y="71"/>
                  </a:lnTo>
                  <a:cubicBezTo>
                    <a:pt x="385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8971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4" y="0"/>
                  </a:moveTo>
                  <a:cubicBezTo>
                    <a:pt x="202" y="0"/>
                    <a:pt x="141" y="24"/>
                    <a:pt x="95" y="71"/>
                  </a:cubicBezTo>
                  <a:cubicBezTo>
                    <a:pt x="0" y="164"/>
                    <a:pt x="0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0" y="2500"/>
                    <a:pt x="90" y="2652"/>
                    <a:pt x="185" y="2747"/>
                  </a:cubicBezTo>
                  <a:cubicBezTo>
                    <a:pt x="231" y="2793"/>
                    <a:pt x="292" y="2817"/>
                    <a:pt x="354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7" y="1623"/>
                  </a:lnTo>
                  <a:cubicBezTo>
                    <a:pt x="1740" y="1529"/>
                    <a:pt x="1740" y="1377"/>
                    <a:pt x="1647" y="1284"/>
                  </a:cubicBezTo>
                  <a:lnTo>
                    <a:pt x="434" y="71"/>
                  </a:lnTo>
                  <a:cubicBezTo>
                    <a:pt x="387" y="24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306675" y="2264925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354525" y="2184900"/>
              <a:ext cx="27975" cy="27950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560" y="0"/>
                  </a:moveTo>
                  <a:cubicBezTo>
                    <a:pt x="250" y="0"/>
                    <a:pt x="1" y="249"/>
                    <a:pt x="1" y="559"/>
                  </a:cubicBezTo>
                  <a:cubicBezTo>
                    <a:pt x="1" y="867"/>
                    <a:pt x="250" y="1118"/>
                    <a:pt x="560" y="1118"/>
                  </a:cubicBezTo>
                  <a:cubicBezTo>
                    <a:pt x="868" y="1118"/>
                    <a:pt x="1118" y="867"/>
                    <a:pt x="1118" y="559"/>
                  </a:cubicBezTo>
                  <a:cubicBezTo>
                    <a:pt x="1118" y="249"/>
                    <a:pt x="86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369431" y="2998540"/>
              <a:ext cx="70554" cy="70563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610348" y="3758174"/>
              <a:ext cx="158547" cy="158707"/>
            </a:xfrm>
            <a:custGeom>
              <a:avLst/>
              <a:gdLst/>
              <a:ahLst/>
              <a:cxnLst/>
              <a:rect l="l" t="t" r="r" b="b"/>
              <a:pathLst>
                <a:path w="1264" h="1265" extrusionOk="0">
                  <a:moveTo>
                    <a:pt x="631" y="1"/>
                  </a:moveTo>
                  <a:cubicBezTo>
                    <a:pt x="282" y="1"/>
                    <a:pt x="1" y="284"/>
                    <a:pt x="1" y="633"/>
                  </a:cubicBezTo>
                  <a:cubicBezTo>
                    <a:pt x="1" y="982"/>
                    <a:pt x="282" y="1265"/>
                    <a:pt x="631" y="1265"/>
                  </a:cubicBezTo>
                  <a:cubicBezTo>
                    <a:pt x="980" y="1265"/>
                    <a:pt x="1263" y="982"/>
                    <a:pt x="1263" y="633"/>
                  </a:cubicBezTo>
                  <a:cubicBezTo>
                    <a:pt x="1263" y="284"/>
                    <a:pt x="980" y="1"/>
                    <a:pt x="6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487125" y="3429675"/>
              <a:ext cx="107125" cy="99675"/>
            </a:xfrm>
            <a:custGeom>
              <a:avLst/>
              <a:gdLst/>
              <a:ahLst/>
              <a:cxnLst/>
              <a:rect l="l" t="t" r="r" b="b"/>
              <a:pathLst>
                <a:path w="4285" h="3987" extrusionOk="0">
                  <a:moveTo>
                    <a:pt x="2141" y="1"/>
                  </a:moveTo>
                  <a:cubicBezTo>
                    <a:pt x="1181" y="1"/>
                    <a:pt x="335" y="696"/>
                    <a:pt x="176" y="1675"/>
                  </a:cubicBezTo>
                  <a:cubicBezTo>
                    <a:pt x="0" y="2760"/>
                    <a:pt x="738" y="3783"/>
                    <a:pt x="1823" y="3961"/>
                  </a:cubicBezTo>
                  <a:cubicBezTo>
                    <a:pt x="1931" y="3978"/>
                    <a:pt x="2038" y="3987"/>
                    <a:pt x="2144" y="3987"/>
                  </a:cubicBezTo>
                  <a:cubicBezTo>
                    <a:pt x="3105" y="3987"/>
                    <a:pt x="3951" y="3291"/>
                    <a:pt x="4109" y="2312"/>
                  </a:cubicBezTo>
                  <a:cubicBezTo>
                    <a:pt x="4285" y="1227"/>
                    <a:pt x="3547" y="204"/>
                    <a:pt x="2462" y="27"/>
                  </a:cubicBezTo>
                  <a:cubicBezTo>
                    <a:pt x="2354" y="9"/>
                    <a:pt x="2247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367525" y="3256625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1"/>
                  </a:cubicBezTo>
                  <a:cubicBezTo>
                    <a:pt x="0" y="981"/>
                    <a:pt x="283" y="1263"/>
                    <a:pt x="632" y="1263"/>
                  </a:cubicBezTo>
                  <a:cubicBezTo>
                    <a:pt x="980" y="1263"/>
                    <a:pt x="1263" y="981"/>
                    <a:pt x="1263" y="631"/>
                  </a:cubicBezTo>
                  <a:cubicBezTo>
                    <a:pt x="1263" y="284"/>
                    <a:pt x="980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895300" y="2268850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rgbClr val="FFC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365200" y="2522600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41" name="Google Shape;41;p2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69825" y="-355528"/>
            <a:ext cx="3444975" cy="34699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Google Shape;42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2843935" y="5563799"/>
            <a:ext cx="1434199" cy="1919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43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6609250" y="179183"/>
            <a:ext cx="1434199" cy="19193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" name="Google Shape;44;p2"/>
          <p:cNvGrpSpPr/>
          <p:nvPr/>
        </p:nvGrpSpPr>
        <p:grpSpPr>
          <a:xfrm>
            <a:off x="199763" y="350609"/>
            <a:ext cx="1176327" cy="1803467"/>
            <a:chOff x="436850" y="520150"/>
            <a:chExt cx="574575" cy="660675"/>
          </a:xfrm>
        </p:grpSpPr>
        <p:sp>
          <p:nvSpPr>
            <p:cNvPr id="45" name="Google Shape;45;p2"/>
            <p:cNvSpPr/>
            <p:nvPr/>
          </p:nvSpPr>
          <p:spPr>
            <a:xfrm>
              <a:off x="469825" y="520150"/>
              <a:ext cx="541600" cy="541375"/>
            </a:xfrm>
            <a:custGeom>
              <a:avLst/>
              <a:gdLst/>
              <a:ahLst/>
              <a:cxnLst/>
              <a:rect l="l" t="t" r="r" b="b"/>
              <a:pathLst>
                <a:path w="21664" h="21655" extrusionOk="0">
                  <a:moveTo>
                    <a:pt x="21318" y="1"/>
                  </a:moveTo>
                  <a:cubicBezTo>
                    <a:pt x="21304" y="1"/>
                    <a:pt x="21292" y="5"/>
                    <a:pt x="21283" y="13"/>
                  </a:cubicBezTo>
                  <a:lnTo>
                    <a:pt x="16" y="21276"/>
                  </a:lnTo>
                  <a:cubicBezTo>
                    <a:pt x="5" y="21287"/>
                    <a:pt x="1" y="21307"/>
                    <a:pt x="6" y="21332"/>
                  </a:cubicBezTo>
                  <a:cubicBezTo>
                    <a:pt x="33" y="21465"/>
                    <a:pt x="246" y="21654"/>
                    <a:pt x="346" y="21654"/>
                  </a:cubicBezTo>
                  <a:cubicBezTo>
                    <a:pt x="360" y="21654"/>
                    <a:pt x="372" y="21651"/>
                    <a:pt x="381" y="21642"/>
                  </a:cubicBezTo>
                  <a:lnTo>
                    <a:pt x="21648" y="379"/>
                  </a:lnTo>
                  <a:cubicBezTo>
                    <a:pt x="21660" y="367"/>
                    <a:pt x="21663" y="348"/>
                    <a:pt x="21657" y="323"/>
                  </a:cubicBezTo>
                  <a:cubicBezTo>
                    <a:pt x="21630" y="190"/>
                    <a:pt x="21418" y="1"/>
                    <a:pt x="21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36850" y="632575"/>
              <a:ext cx="549400" cy="548250"/>
            </a:xfrm>
            <a:custGeom>
              <a:avLst/>
              <a:gdLst/>
              <a:ahLst/>
              <a:cxnLst/>
              <a:rect l="l" t="t" r="r" b="b"/>
              <a:pathLst>
                <a:path w="21976" h="21930" extrusionOk="0">
                  <a:moveTo>
                    <a:pt x="21544" y="1"/>
                  </a:moveTo>
                  <a:lnTo>
                    <a:pt x="1" y="21539"/>
                  </a:lnTo>
                  <a:lnTo>
                    <a:pt x="432" y="21929"/>
                  </a:lnTo>
                  <a:lnTo>
                    <a:pt x="21976" y="391"/>
                  </a:lnTo>
                  <a:lnTo>
                    <a:pt x="215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7" name="Google Shape;47;p2"/>
          <p:cNvSpPr txBox="1">
            <a:spLocks noGrp="1"/>
          </p:cNvSpPr>
          <p:nvPr>
            <p:ph type="ctrTitle"/>
          </p:nvPr>
        </p:nvSpPr>
        <p:spPr>
          <a:xfrm>
            <a:off x="2173950" y="1908800"/>
            <a:ext cx="5235000" cy="292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None/>
              <a:defRPr sz="4000" b="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48" name="Google Shape;48;p2"/>
          <p:cNvSpPr txBox="1">
            <a:spLocks noGrp="1"/>
          </p:cNvSpPr>
          <p:nvPr>
            <p:ph type="subTitle" idx="1"/>
          </p:nvPr>
        </p:nvSpPr>
        <p:spPr>
          <a:xfrm>
            <a:off x="2414975" y="4894500"/>
            <a:ext cx="4755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ngolin" panose="00000500000000000000"/>
              <a:buNone/>
              <a:defRPr sz="1600" i="0">
                <a:solidFill>
                  <a:schemeClr val="accent3"/>
                </a:solidFill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Google Shape;50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51" name="Google Shape;51;p3"/>
          <p:cNvSpPr txBox="1">
            <a:spLocks noGrp="1"/>
          </p:cNvSpPr>
          <p:nvPr>
            <p:ph type="title"/>
          </p:nvPr>
        </p:nvSpPr>
        <p:spPr>
          <a:xfrm>
            <a:off x="1428276" y="4067367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3"/>
          <p:cNvSpPr txBox="1">
            <a:spLocks noGrp="1"/>
          </p:cNvSpPr>
          <p:nvPr>
            <p:ph type="title" idx="2" hasCustomPrompt="1"/>
          </p:nvPr>
        </p:nvSpPr>
        <p:spPr>
          <a:xfrm>
            <a:off x="751515" y="4067352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3" name="Google Shape;53;p3"/>
          <p:cNvSpPr txBox="1">
            <a:spLocks noGrp="1"/>
          </p:cNvSpPr>
          <p:nvPr>
            <p:ph type="subTitle" idx="1"/>
          </p:nvPr>
        </p:nvSpPr>
        <p:spPr>
          <a:xfrm>
            <a:off x="1431298" y="4764141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" name="Google Shape;54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511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" name="Google Shape;55;p3"/>
          <p:cNvGrpSpPr/>
          <p:nvPr/>
        </p:nvGrpSpPr>
        <p:grpSpPr>
          <a:xfrm>
            <a:off x="6001911" y="-117588"/>
            <a:ext cx="1601374" cy="1165655"/>
            <a:chOff x="6298875" y="260150"/>
            <a:chExt cx="1348525" cy="736203"/>
          </a:xfrm>
        </p:grpSpPr>
        <p:sp>
          <p:nvSpPr>
            <p:cNvPr id="56" name="Google Shape;56;p3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>
            <a:off x="-187538" y="5331265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622816" y="6138820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0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0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 flipH="1">
            <a:off x="8160939" y="3062169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8025335" y="5195508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528230" y="5114597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3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6"/>
          <p:cNvSpPr/>
          <p:nvPr/>
        </p:nvSpPr>
        <p:spPr>
          <a:xfrm rot="2316183">
            <a:off x="3731819" y="5136998"/>
            <a:ext cx="161" cy="21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02" name="Google Shape;202;p6"/>
          <p:cNvGrpSpPr/>
          <p:nvPr/>
        </p:nvGrpSpPr>
        <p:grpSpPr>
          <a:xfrm>
            <a:off x="7663127" y="4793236"/>
            <a:ext cx="1778504" cy="2527853"/>
            <a:chOff x="3237458" y="122460"/>
            <a:chExt cx="5337648" cy="5689946"/>
          </a:xfrm>
        </p:grpSpPr>
        <p:sp>
          <p:nvSpPr>
            <p:cNvPr id="203" name="Google Shape;203;p6"/>
            <p:cNvSpPr/>
            <p:nvPr/>
          </p:nvSpPr>
          <p:spPr>
            <a:xfrm rot="2316183">
              <a:off x="4625751" y="480592"/>
              <a:ext cx="2664177" cy="5052739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" name="Google Shape;204;p6"/>
            <p:cNvSpPr/>
            <p:nvPr/>
          </p:nvSpPr>
          <p:spPr>
            <a:xfrm rot="2316183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" name="Google Shape;205;p6"/>
            <p:cNvSpPr/>
            <p:nvPr/>
          </p:nvSpPr>
          <p:spPr>
            <a:xfrm rot="2316183">
              <a:off x="7937602" y="203820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" name="Google Shape;206;p6"/>
            <p:cNvSpPr/>
            <p:nvPr/>
          </p:nvSpPr>
          <p:spPr>
            <a:xfrm rot="2316183">
              <a:off x="7901630" y="2081808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" name="Google Shape;207;p6"/>
            <p:cNvSpPr/>
            <p:nvPr/>
          </p:nvSpPr>
          <p:spPr>
            <a:xfrm rot="2316183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" name="Google Shape;208;p6"/>
            <p:cNvSpPr/>
            <p:nvPr/>
          </p:nvSpPr>
          <p:spPr>
            <a:xfrm rot="2316183">
              <a:off x="7872511" y="207160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" name="Google Shape;209;p6"/>
            <p:cNvSpPr/>
            <p:nvPr/>
          </p:nvSpPr>
          <p:spPr>
            <a:xfrm rot="2316183">
              <a:off x="7811357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" name="Google Shape;210;p6"/>
            <p:cNvSpPr/>
            <p:nvPr/>
          </p:nvSpPr>
          <p:spPr>
            <a:xfrm rot="2316183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11;p6"/>
            <p:cNvSpPr/>
            <p:nvPr/>
          </p:nvSpPr>
          <p:spPr>
            <a:xfrm rot="2316183">
              <a:off x="7782381" y="2112442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12;p6"/>
            <p:cNvSpPr/>
            <p:nvPr/>
          </p:nvSpPr>
          <p:spPr>
            <a:xfrm rot="2316183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" name="Google Shape;213;p6"/>
            <p:cNvSpPr/>
            <p:nvPr/>
          </p:nvSpPr>
          <p:spPr>
            <a:xfrm rot="2316183">
              <a:off x="7692281" y="2153028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" name="Google Shape;214;p6"/>
            <p:cNvSpPr/>
            <p:nvPr/>
          </p:nvSpPr>
          <p:spPr>
            <a:xfrm rot="2316183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" name="Google Shape;215;p6"/>
            <p:cNvSpPr/>
            <p:nvPr/>
          </p:nvSpPr>
          <p:spPr>
            <a:xfrm rot="2316183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" name="Google Shape;216;p6"/>
            <p:cNvSpPr/>
            <p:nvPr/>
          </p:nvSpPr>
          <p:spPr>
            <a:xfrm rot="2316183">
              <a:off x="7403973" y="2211951"/>
              <a:ext cx="235576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" name="Google Shape;217;p6"/>
            <p:cNvSpPr/>
            <p:nvPr/>
          </p:nvSpPr>
          <p:spPr>
            <a:xfrm rot="2316183">
              <a:off x="7440407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" name="Google Shape;218;p6"/>
            <p:cNvSpPr/>
            <p:nvPr/>
          </p:nvSpPr>
          <p:spPr>
            <a:xfrm rot="2316183">
              <a:off x="7487713" y="2241278"/>
              <a:ext cx="128160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" name="Google Shape;219;p6"/>
            <p:cNvSpPr/>
            <p:nvPr/>
          </p:nvSpPr>
          <p:spPr>
            <a:xfrm rot="2316183">
              <a:off x="7438146" y="229093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" name="Google Shape;220;p6"/>
            <p:cNvSpPr/>
            <p:nvPr/>
          </p:nvSpPr>
          <p:spPr>
            <a:xfrm rot="2316183">
              <a:off x="7350242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" name="Google Shape;221;p6"/>
            <p:cNvSpPr/>
            <p:nvPr/>
          </p:nvSpPr>
          <p:spPr>
            <a:xfrm rot="2316183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" name="Google Shape;222;p6"/>
            <p:cNvSpPr/>
            <p:nvPr/>
          </p:nvSpPr>
          <p:spPr>
            <a:xfrm rot="2316183">
              <a:off x="6251975" y="2686321"/>
              <a:ext cx="172380" cy="2094615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" name="Google Shape;223;p6"/>
            <p:cNvSpPr/>
            <p:nvPr/>
          </p:nvSpPr>
          <p:spPr>
            <a:xfrm rot="2316183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" name="Google Shape;224;p6"/>
            <p:cNvSpPr/>
            <p:nvPr/>
          </p:nvSpPr>
          <p:spPr>
            <a:xfrm rot="2316183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" name="Google Shape;225;p6"/>
            <p:cNvSpPr/>
            <p:nvPr/>
          </p:nvSpPr>
          <p:spPr>
            <a:xfrm rot="2316183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" name="Google Shape;226;p6"/>
            <p:cNvSpPr/>
            <p:nvPr/>
          </p:nvSpPr>
          <p:spPr>
            <a:xfrm rot="2316183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" name="Google Shape;227;p6"/>
            <p:cNvSpPr/>
            <p:nvPr/>
          </p:nvSpPr>
          <p:spPr>
            <a:xfrm rot="2316183">
              <a:off x="7228940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" name="Google Shape;228;p6"/>
            <p:cNvSpPr/>
            <p:nvPr/>
          </p:nvSpPr>
          <p:spPr>
            <a:xfrm rot="2316183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" name="Google Shape;229;p6"/>
            <p:cNvSpPr/>
            <p:nvPr/>
          </p:nvSpPr>
          <p:spPr>
            <a:xfrm rot="2316183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230;p6"/>
            <p:cNvSpPr/>
            <p:nvPr/>
          </p:nvSpPr>
          <p:spPr>
            <a:xfrm rot="2316183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231;p6"/>
            <p:cNvSpPr/>
            <p:nvPr/>
          </p:nvSpPr>
          <p:spPr>
            <a:xfrm rot="2316183">
              <a:off x="7024294" y="2450535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232;p6"/>
            <p:cNvSpPr/>
            <p:nvPr/>
          </p:nvSpPr>
          <p:spPr>
            <a:xfrm rot="2316183">
              <a:off x="6974323" y="2500102"/>
              <a:ext cx="76542" cy="11674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233;p6"/>
            <p:cNvSpPr/>
            <p:nvPr/>
          </p:nvSpPr>
          <p:spPr>
            <a:xfrm rot="2316183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" name="Google Shape;234;p6"/>
            <p:cNvSpPr/>
            <p:nvPr/>
          </p:nvSpPr>
          <p:spPr>
            <a:xfrm rot="2316183">
              <a:off x="6945633" y="2490054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" name="Google Shape;235;p6"/>
            <p:cNvSpPr/>
            <p:nvPr/>
          </p:nvSpPr>
          <p:spPr>
            <a:xfrm rot="2316183">
              <a:off x="6884176" y="2540824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" name="Google Shape;236;p6"/>
            <p:cNvSpPr/>
            <p:nvPr/>
          </p:nvSpPr>
          <p:spPr>
            <a:xfrm rot="2316183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" name="Google Shape;237;p6"/>
            <p:cNvSpPr/>
            <p:nvPr/>
          </p:nvSpPr>
          <p:spPr>
            <a:xfrm rot="2316183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" name="Google Shape;238;p6"/>
            <p:cNvSpPr/>
            <p:nvPr/>
          </p:nvSpPr>
          <p:spPr>
            <a:xfrm rot="2316183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" name="Google Shape;239;p6"/>
            <p:cNvSpPr/>
            <p:nvPr/>
          </p:nvSpPr>
          <p:spPr>
            <a:xfrm rot="2316183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" name="Google Shape;240;p6"/>
            <p:cNvSpPr/>
            <p:nvPr/>
          </p:nvSpPr>
          <p:spPr>
            <a:xfrm rot="2316183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241;p6"/>
            <p:cNvSpPr/>
            <p:nvPr/>
          </p:nvSpPr>
          <p:spPr>
            <a:xfrm rot="2316183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242;p6"/>
            <p:cNvSpPr/>
            <p:nvPr/>
          </p:nvSpPr>
          <p:spPr>
            <a:xfrm rot="2316183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243;p6"/>
            <p:cNvSpPr/>
            <p:nvPr/>
          </p:nvSpPr>
          <p:spPr>
            <a:xfrm rot="2316183">
              <a:off x="6560918" y="2659808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244;p6"/>
            <p:cNvSpPr/>
            <p:nvPr/>
          </p:nvSpPr>
          <p:spPr>
            <a:xfrm rot="2316183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245;p6"/>
            <p:cNvSpPr/>
            <p:nvPr/>
          </p:nvSpPr>
          <p:spPr>
            <a:xfrm rot="2316183">
              <a:off x="6482257" y="2699326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246;p6"/>
            <p:cNvSpPr/>
            <p:nvPr/>
          </p:nvSpPr>
          <p:spPr>
            <a:xfrm rot="2316183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247;p6"/>
            <p:cNvSpPr/>
            <p:nvPr/>
          </p:nvSpPr>
          <p:spPr>
            <a:xfrm rot="2316183">
              <a:off x="6392192" y="2739812"/>
              <a:ext cx="95517" cy="154853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248;p6"/>
            <p:cNvSpPr/>
            <p:nvPr/>
          </p:nvSpPr>
          <p:spPr>
            <a:xfrm rot="2316183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249;p6"/>
            <p:cNvSpPr/>
            <p:nvPr/>
          </p:nvSpPr>
          <p:spPr>
            <a:xfrm rot="2316183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250;p6"/>
            <p:cNvSpPr/>
            <p:nvPr/>
          </p:nvSpPr>
          <p:spPr>
            <a:xfrm rot="2316183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251;p6"/>
            <p:cNvSpPr/>
            <p:nvPr/>
          </p:nvSpPr>
          <p:spPr>
            <a:xfrm rot="2316183">
              <a:off x="6240588" y="2831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252;p6"/>
            <p:cNvSpPr/>
            <p:nvPr/>
          </p:nvSpPr>
          <p:spPr>
            <a:xfrm rot="2316183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" name="Google Shape;253;p6"/>
            <p:cNvSpPr/>
            <p:nvPr/>
          </p:nvSpPr>
          <p:spPr>
            <a:xfrm rot="2316183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" name="Google Shape;254;p6"/>
            <p:cNvSpPr/>
            <p:nvPr/>
          </p:nvSpPr>
          <p:spPr>
            <a:xfrm rot="2316183">
              <a:off x="6097627" y="2868997"/>
              <a:ext cx="127999" cy="204541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" name="Google Shape;255;p6"/>
            <p:cNvSpPr/>
            <p:nvPr/>
          </p:nvSpPr>
          <p:spPr>
            <a:xfrm rot="2316183">
              <a:off x="6018931" y="2908616"/>
              <a:ext cx="95517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" name="Google Shape;256;p6"/>
            <p:cNvSpPr/>
            <p:nvPr/>
          </p:nvSpPr>
          <p:spPr>
            <a:xfrm rot="2316183">
              <a:off x="5957986" y="2959461"/>
              <a:ext cx="76060" cy="116582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" name="Google Shape;257;p6"/>
            <p:cNvSpPr/>
            <p:nvPr/>
          </p:nvSpPr>
          <p:spPr>
            <a:xfrm rot="2316183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" name="Google Shape;258;p6"/>
            <p:cNvSpPr/>
            <p:nvPr/>
          </p:nvSpPr>
          <p:spPr>
            <a:xfrm rot="2316183">
              <a:off x="5928766" y="2949228"/>
              <a:ext cx="95517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" name="Google Shape;259;p6"/>
            <p:cNvSpPr/>
            <p:nvPr/>
          </p:nvSpPr>
          <p:spPr>
            <a:xfrm rot="2316183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" name="Google Shape;260;p6"/>
            <p:cNvSpPr/>
            <p:nvPr/>
          </p:nvSpPr>
          <p:spPr>
            <a:xfrm rot="2316183">
              <a:off x="5838687" y="2990078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" name="Google Shape;261;p6"/>
            <p:cNvSpPr/>
            <p:nvPr/>
          </p:nvSpPr>
          <p:spPr>
            <a:xfrm rot="2316183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262;p6"/>
            <p:cNvSpPr/>
            <p:nvPr/>
          </p:nvSpPr>
          <p:spPr>
            <a:xfrm rot="2316183">
              <a:off x="5777355" y="3040787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263;p6"/>
            <p:cNvSpPr/>
            <p:nvPr/>
          </p:nvSpPr>
          <p:spPr>
            <a:xfrm rot="2316183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264;p6"/>
            <p:cNvSpPr/>
            <p:nvPr/>
          </p:nvSpPr>
          <p:spPr>
            <a:xfrm rot="2316183">
              <a:off x="5748235" y="303058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265;p6"/>
            <p:cNvSpPr/>
            <p:nvPr/>
          </p:nvSpPr>
          <p:spPr>
            <a:xfrm rot="2316183">
              <a:off x="5634302" y="307812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266;p6"/>
            <p:cNvSpPr/>
            <p:nvPr/>
          </p:nvSpPr>
          <p:spPr>
            <a:xfrm rot="2316183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" name="Google Shape;267;p6"/>
            <p:cNvSpPr/>
            <p:nvPr/>
          </p:nvSpPr>
          <p:spPr>
            <a:xfrm rot="2316183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" name="Google Shape;268;p6"/>
            <p:cNvSpPr/>
            <p:nvPr/>
          </p:nvSpPr>
          <p:spPr>
            <a:xfrm rot="2316183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269;p6"/>
            <p:cNvSpPr/>
            <p:nvPr/>
          </p:nvSpPr>
          <p:spPr>
            <a:xfrm rot="2316183">
              <a:off x="5494166" y="3168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270;p6"/>
            <p:cNvSpPr/>
            <p:nvPr/>
          </p:nvSpPr>
          <p:spPr>
            <a:xfrm rot="2316183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271;p6"/>
            <p:cNvSpPr/>
            <p:nvPr/>
          </p:nvSpPr>
          <p:spPr>
            <a:xfrm rot="2316183">
              <a:off x="5465282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272;p6"/>
            <p:cNvSpPr/>
            <p:nvPr/>
          </p:nvSpPr>
          <p:spPr>
            <a:xfrm rot="2316183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273;p6"/>
            <p:cNvSpPr/>
            <p:nvPr/>
          </p:nvSpPr>
          <p:spPr>
            <a:xfrm rot="2316183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274;p6"/>
            <p:cNvSpPr/>
            <p:nvPr/>
          </p:nvSpPr>
          <p:spPr>
            <a:xfrm rot="2316183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275;p6"/>
            <p:cNvSpPr/>
            <p:nvPr/>
          </p:nvSpPr>
          <p:spPr>
            <a:xfrm rot="2316183">
              <a:off x="5284859" y="3239861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276;p6"/>
            <p:cNvSpPr/>
            <p:nvPr/>
          </p:nvSpPr>
          <p:spPr>
            <a:xfrm rot="2316183">
              <a:off x="5288450" y="3320976"/>
              <a:ext cx="44060" cy="67859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277;p6"/>
            <p:cNvSpPr/>
            <p:nvPr/>
          </p:nvSpPr>
          <p:spPr>
            <a:xfrm rot="2316183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278;p6"/>
            <p:cNvSpPr/>
            <p:nvPr/>
          </p:nvSpPr>
          <p:spPr>
            <a:xfrm rot="2316183">
              <a:off x="5170908" y="3287449"/>
              <a:ext cx="128160" cy="204702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279;p6"/>
            <p:cNvSpPr/>
            <p:nvPr/>
          </p:nvSpPr>
          <p:spPr>
            <a:xfrm rot="2316183">
              <a:off x="5120811" y="3336915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280;p6"/>
            <p:cNvSpPr/>
            <p:nvPr/>
          </p:nvSpPr>
          <p:spPr>
            <a:xfrm rot="2316183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281;p6"/>
            <p:cNvSpPr/>
            <p:nvPr/>
          </p:nvSpPr>
          <p:spPr>
            <a:xfrm rot="2316183">
              <a:off x="5092121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282;p6"/>
            <p:cNvSpPr/>
            <p:nvPr/>
          </p:nvSpPr>
          <p:spPr>
            <a:xfrm rot="2316183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283;p6"/>
            <p:cNvSpPr/>
            <p:nvPr/>
          </p:nvSpPr>
          <p:spPr>
            <a:xfrm rot="2316183">
              <a:off x="5001906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284;p6"/>
            <p:cNvSpPr/>
            <p:nvPr/>
          </p:nvSpPr>
          <p:spPr>
            <a:xfrm rot="2316183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285;p6"/>
            <p:cNvSpPr/>
            <p:nvPr/>
          </p:nvSpPr>
          <p:spPr>
            <a:xfrm rot="2316183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286;p6"/>
            <p:cNvSpPr/>
            <p:nvPr/>
          </p:nvSpPr>
          <p:spPr>
            <a:xfrm rot="2316183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287;p6"/>
            <p:cNvSpPr/>
            <p:nvPr/>
          </p:nvSpPr>
          <p:spPr>
            <a:xfrm rot="2316183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288;p6"/>
            <p:cNvSpPr/>
            <p:nvPr/>
          </p:nvSpPr>
          <p:spPr>
            <a:xfrm rot="2316183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289;p6"/>
            <p:cNvSpPr/>
            <p:nvPr/>
          </p:nvSpPr>
          <p:spPr>
            <a:xfrm rot="2316183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290;p6"/>
            <p:cNvSpPr/>
            <p:nvPr/>
          </p:nvSpPr>
          <p:spPr>
            <a:xfrm rot="2316183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291;p6"/>
            <p:cNvSpPr/>
            <p:nvPr/>
          </p:nvSpPr>
          <p:spPr>
            <a:xfrm rot="2316183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292;p6"/>
            <p:cNvSpPr/>
            <p:nvPr/>
          </p:nvSpPr>
          <p:spPr>
            <a:xfrm rot="2316183">
              <a:off x="4707424" y="3496571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293;p6"/>
            <p:cNvSpPr/>
            <p:nvPr/>
          </p:nvSpPr>
          <p:spPr>
            <a:xfrm rot="2316183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294;p6"/>
            <p:cNvSpPr/>
            <p:nvPr/>
          </p:nvSpPr>
          <p:spPr>
            <a:xfrm rot="2316183">
              <a:off x="4628745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295;p6"/>
            <p:cNvSpPr/>
            <p:nvPr/>
          </p:nvSpPr>
          <p:spPr>
            <a:xfrm rot="2316183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296;p6"/>
            <p:cNvSpPr/>
            <p:nvPr/>
          </p:nvSpPr>
          <p:spPr>
            <a:xfrm rot="2316183">
              <a:off x="4538530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297;p6"/>
            <p:cNvSpPr/>
            <p:nvPr/>
          </p:nvSpPr>
          <p:spPr>
            <a:xfrm rot="2316183">
              <a:off x="4415664" y="3564998"/>
              <a:ext cx="202933" cy="116743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298;p6"/>
            <p:cNvSpPr/>
            <p:nvPr/>
          </p:nvSpPr>
          <p:spPr>
            <a:xfrm rot="2316183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299;p6"/>
            <p:cNvSpPr/>
            <p:nvPr/>
          </p:nvSpPr>
          <p:spPr>
            <a:xfrm rot="2316183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300;p6"/>
            <p:cNvSpPr/>
            <p:nvPr/>
          </p:nvSpPr>
          <p:spPr>
            <a:xfrm rot="2316183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301;p6"/>
            <p:cNvSpPr/>
            <p:nvPr/>
          </p:nvSpPr>
          <p:spPr>
            <a:xfrm rot="2316183">
              <a:off x="4358014" y="3658212"/>
              <a:ext cx="95678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302;p6"/>
            <p:cNvSpPr/>
            <p:nvPr/>
          </p:nvSpPr>
          <p:spPr>
            <a:xfrm rot="2316183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303;p6"/>
            <p:cNvSpPr/>
            <p:nvPr/>
          </p:nvSpPr>
          <p:spPr>
            <a:xfrm rot="2316183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304;p6"/>
            <p:cNvSpPr/>
            <p:nvPr/>
          </p:nvSpPr>
          <p:spPr>
            <a:xfrm rot="2316183">
              <a:off x="4244048" y="3705843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305;p6"/>
            <p:cNvSpPr/>
            <p:nvPr/>
          </p:nvSpPr>
          <p:spPr>
            <a:xfrm rot="2316183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306;p6"/>
            <p:cNvSpPr/>
            <p:nvPr/>
          </p:nvSpPr>
          <p:spPr>
            <a:xfrm rot="2316183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307;p6"/>
            <p:cNvSpPr/>
            <p:nvPr/>
          </p:nvSpPr>
          <p:spPr>
            <a:xfrm rot="2316183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308;p6"/>
            <p:cNvSpPr/>
            <p:nvPr/>
          </p:nvSpPr>
          <p:spPr>
            <a:xfrm rot="2316183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309;p6"/>
            <p:cNvSpPr/>
            <p:nvPr/>
          </p:nvSpPr>
          <p:spPr>
            <a:xfrm rot="2316183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310;p6"/>
            <p:cNvSpPr/>
            <p:nvPr/>
          </p:nvSpPr>
          <p:spPr>
            <a:xfrm rot="2316183">
              <a:off x="3985107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311;p6"/>
            <p:cNvSpPr/>
            <p:nvPr/>
          </p:nvSpPr>
          <p:spPr>
            <a:xfrm rot="2316183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312;p6"/>
            <p:cNvSpPr/>
            <p:nvPr/>
          </p:nvSpPr>
          <p:spPr>
            <a:xfrm rot="2316183">
              <a:off x="3923732" y="3877618"/>
              <a:ext cx="76220" cy="116582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313;p6"/>
            <p:cNvSpPr/>
            <p:nvPr/>
          </p:nvSpPr>
          <p:spPr>
            <a:xfrm rot="2316183">
              <a:off x="3894706" y="3867452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314;p6"/>
            <p:cNvSpPr/>
            <p:nvPr/>
          </p:nvSpPr>
          <p:spPr>
            <a:xfrm rot="2316183">
              <a:off x="3780622" y="3915098"/>
              <a:ext cx="127999" cy="204863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315;p6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316;p6"/>
            <p:cNvSpPr/>
            <p:nvPr/>
          </p:nvSpPr>
          <p:spPr>
            <a:xfrm rot="2316183">
              <a:off x="4194363" y="375551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317;p6"/>
            <p:cNvSpPr/>
            <p:nvPr/>
          </p:nvSpPr>
          <p:spPr>
            <a:xfrm rot="2316183">
              <a:off x="4730491" y="1230076"/>
              <a:ext cx="2270050" cy="4269309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318;p6"/>
            <p:cNvSpPr/>
            <p:nvPr/>
          </p:nvSpPr>
          <p:spPr>
            <a:xfrm rot="2316183">
              <a:off x="5297982" y="3772683"/>
              <a:ext cx="931690" cy="1722517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19" name="Google Shape;319;p6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A45C37"/>
              </a:buClr>
              <a:buSzPts val="28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" name="Google Shape;320;p6"/>
          <p:cNvGrpSpPr/>
          <p:nvPr/>
        </p:nvGrpSpPr>
        <p:grpSpPr>
          <a:xfrm>
            <a:off x="8255073" y="-205306"/>
            <a:ext cx="1217060" cy="1534227"/>
            <a:chOff x="6139950" y="1806300"/>
            <a:chExt cx="810725" cy="766500"/>
          </a:xfrm>
        </p:grpSpPr>
        <p:sp>
          <p:nvSpPr>
            <p:cNvPr id="321" name="Google Shape;321;p6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37" name="Google Shape;337;p6"/>
          <p:cNvGrpSpPr/>
          <p:nvPr/>
        </p:nvGrpSpPr>
        <p:grpSpPr>
          <a:xfrm rot="-8956326">
            <a:off x="-518366" y="6371601"/>
            <a:ext cx="2273495" cy="690203"/>
            <a:chOff x="1229350" y="3760725"/>
            <a:chExt cx="795500" cy="181125"/>
          </a:xfrm>
        </p:grpSpPr>
        <p:sp>
          <p:nvSpPr>
            <p:cNvPr id="338" name="Google Shape;338;p6"/>
            <p:cNvSpPr/>
            <p:nvPr/>
          </p:nvSpPr>
          <p:spPr>
            <a:xfrm>
              <a:off x="1229350" y="3760725"/>
              <a:ext cx="775450" cy="178850"/>
            </a:xfrm>
            <a:custGeom>
              <a:avLst/>
              <a:gdLst/>
              <a:ahLst/>
              <a:cxnLst/>
              <a:rect l="l" t="t" r="r" b="b"/>
              <a:pathLst>
                <a:path w="31018" h="7154" extrusionOk="0">
                  <a:moveTo>
                    <a:pt x="26119" y="0"/>
                  </a:moveTo>
                  <a:lnTo>
                    <a:pt x="25870" y="49"/>
                  </a:lnTo>
                  <a:lnTo>
                    <a:pt x="22867" y="649"/>
                  </a:lnTo>
                  <a:lnTo>
                    <a:pt x="21199" y="983"/>
                  </a:lnTo>
                  <a:lnTo>
                    <a:pt x="18310" y="1558"/>
                  </a:lnTo>
                  <a:lnTo>
                    <a:pt x="9959" y="3226"/>
                  </a:lnTo>
                  <a:lnTo>
                    <a:pt x="7334" y="3750"/>
                  </a:lnTo>
                  <a:lnTo>
                    <a:pt x="0" y="5214"/>
                  </a:lnTo>
                  <a:lnTo>
                    <a:pt x="0" y="5343"/>
                  </a:lnTo>
                  <a:lnTo>
                    <a:pt x="3804" y="7153"/>
                  </a:lnTo>
                  <a:lnTo>
                    <a:pt x="31017" y="1975"/>
                  </a:lnTo>
                  <a:lnTo>
                    <a:pt x="31017" y="1845"/>
                  </a:lnTo>
                  <a:lnTo>
                    <a:pt x="29797" y="1386"/>
                  </a:lnTo>
                  <a:lnTo>
                    <a:pt x="29555" y="1295"/>
                  </a:lnTo>
                  <a:lnTo>
                    <a:pt x="26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249450" y="3770950"/>
              <a:ext cx="775400" cy="170900"/>
            </a:xfrm>
            <a:custGeom>
              <a:avLst/>
              <a:gdLst/>
              <a:ahLst/>
              <a:cxnLst/>
              <a:rect l="l" t="t" r="r" b="b"/>
              <a:pathLst>
                <a:path w="31016" h="6836" extrusionOk="0">
                  <a:moveTo>
                    <a:pt x="26117" y="1"/>
                  </a:moveTo>
                  <a:lnTo>
                    <a:pt x="0" y="4896"/>
                  </a:lnTo>
                  <a:lnTo>
                    <a:pt x="0" y="5026"/>
                  </a:lnTo>
                  <a:lnTo>
                    <a:pt x="3803" y="6836"/>
                  </a:lnTo>
                  <a:lnTo>
                    <a:pt x="31015" y="1657"/>
                  </a:lnTo>
                  <a:lnTo>
                    <a:pt x="31015" y="1528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249450" y="3763000"/>
              <a:ext cx="775400" cy="174275"/>
            </a:xfrm>
            <a:custGeom>
              <a:avLst/>
              <a:gdLst/>
              <a:ahLst/>
              <a:cxnLst/>
              <a:rect l="l" t="t" r="r" b="b"/>
              <a:pathLst>
                <a:path w="31016" h="6971" extrusionOk="0">
                  <a:moveTo>
                    <a:pt x="26117" y="1"/>
                  </a:moveTo>
                  <a:lnTo>
                    <a:pt x="0" y="5214"/>
                  </a:lnTo>
                  <a:lnTo>
                    <a:pt x="3799" y="6971"/>
                  </a:lnTo>
                  <a:lnTo>
                    <a:pt x="31015" y="1846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365800" y="3843650"/>
              <a:ext cx="132625" cy="89575"/>
            </a:xfrm>
            <a:custGeom>
              <a:avLst/>
              <a:gdLst/>
              <a:ahLst/>
              <a:cxnLst/>
              <a:rect l="l" t="t" r="r" b="b"/>
              <a:pathLst>
                <a:path w="5305" h="3583" extrusionOk="0">
                  <a:moveTo>
                    <a:pt x="5304" y="1"/>
                  </a:moveTo>
                  <a:lnTo>
                    <a:pt x="2679" y="524"/>
                  </a:lnTo>
                  <a:lnTo>
                    <a:pt x="783" y="2690"/>
                  </a:lnTo>
                  <a:lnTo>
                    <a:pt x="650" y="2842"/>
                  </a:lnTo>
                  <a:lnTo>
                    <a:pt x="643" y="2850"/>
                  </a:lnTo>
                  <a:lnTo>
                    <a:pt x="567" y="2937"/>
                  </a:lnTo>
                  <a:lnTo>
                    <a:pt x="420" y="3106"/>
                  </a:lnTo>
                  <a:lnTo>
                    <a:pt x="344" y="3193"/>
                  </a:lnTo>
                  <a:lnTo>
                    <a:pt x="195" y="3360"/>
                  </a:lnTo>
                  <a:lnTo>
                    <a:pt x="119" y="3448"/>
                  </a:lnTo>
                  <a:lnTo>
                    <a:pt x="1" y="3583"/>
                  </a:lnTo>
                  <a:lnTo>
                    <a:pt x="1" y="3583"/>
                  </a:lnTo>
                  <a:lnTo>
                    <a:pt x="2900" y="3037"/>
                  </a:lnTo>
                  <a:lnTo>
                    <a:pt x="2974" y="2945"/>
                  </a:lnTo>
                  <a:lnTo>
                    <a:pt x="3047" y="2854"/>
                  </a:lnTo>
                  <a:lnTo>
                    <a:pt x="3185" y="2678"/>
                  </a:lnTo>
                  <a:lnTo>
                    <a:pt x="3258" y="2586"/>
                  </a:lnTo>
                  <a:lnTo>
                    <a:pt x="3397" y="2410"/>
                  </a:lnTo>
                  <a:lnTo>
                    <a:pt x="3469" y="2319"/>
                  </a:lnTo>
                  <a:lnTo>
                    <a:pt x="3483" y="2301"/>
                  </a:lnTo>
                  <a:lnTo>
                    <a:pt x="3601" y="2150"/>
                  </a:lnTo>
                  <a:lnTo>
                    <a:pt x="530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1467250" y="3822475"/>
              <a:ext cx="137175" cy="91650"/>
            </a:xfrm>
            <a:custGeom>
              <a:avLst/>
              <a:gdLst/>
              <a:ahLst/>
              <a:cxnLst/>
              <a:rect l="l" t="t" r="r" b="b"/>
              <a:pathLst>
                <a:path w="5487" h="3666" extrusionOk="0">
                  <a:moveTo>
                    <a:pt x="5486" y="0"/>
                  </a:moveTo>
                  <a:lnTo>
                    <a:pt x="2762" y="544"/>
                  </a:lnTo>
                  <a:lnTo>
                    <a:pt x="807" y="2755"/>
                  </a:lnTo>
                  <a:lnTo>
                    <a:pt x="669" y="2910"/>
                  </a:lnTo>
                  <a:lnTo>
                    <a:pt x="613" y="2973"/>
                  </a:lnTo>
                  <a:lnTo>
                    <a:pt x="534" y="3063"/>
                  </a:lnTo>
                  <a:lnTo>
                    <a:pt x="382" y="3235"/>
                  </a:lnTo>
                  <a:lnTo>
                    <a:pt x="303" y="3324"/>
                  </a:lnTo>
                  <a:lnTo>
                    <a:pt x="153" y="3494"/>
                  </a:lnTo>
                  <a:lnTo>
                    <a:pt x="74" y="3584"/>
                  </a:lnTo>
                  <a:lnTo>
                    <a:pt x="1" y="3666"/>
                  </a:lnTo>
                  <a:lnTo>
                    <a:pt x="3009" y="3100"/>
                  </a:lnTo>
                  <a:lnTo>
                    <a:pt x="3037" y="3063"/>
                  </a:lnTo>
                  <a:lnTo>
                    <a:pt x="3113" y="2970"/>
                  </a:lnTo>
                  <a:lnTo>
                    <a:pt x="3256" y="2791"/>
                  </a:lnTo>
                  <a:lnTo>
                    <a:pt x="3330" y="2697"/>
                  </a:lnTo>
                  <a:lnTo>
                    <a:pt x="3473" y="2520"/>
                  </a:lnTo>
                  <a:lnTo>
                    <a:pt x="3548" y="2426"/>
                  </a:lnTo>
                  <a:lnTo>
                    <a:pt x="3608" y="2350"/>
                  </a:lnTo>
                  <a:lnTo>
                    <a:pt x="3732" y="2195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1634750" y="3787575"/>
              <a:ext cx="144650" cy="95025"/>
            </a:xfrm>
            <a:custGeom>
              <a:avLst/>
              <a:gdLst/>
              <a:ahLst/>
              <a:cxnLst/>
              <a:rect l="l" t="t" r="r" b="b"/>
              <a:pathLst>
                <a:path w="5786" h="3801" extrusionOk="0">
                  <a:moveTo>
                    <a:pt x="5786" y="0"/>
                  </a:moveTo>
                  <a:lnTo>
                    <a:pt x="2897" y="576"/>
                  </a:lnTo>
                  <a:lnTo>
                    <a:pt x="847" y="2860"/>
                  </a:lnTo>
                  <a:lnTo>
                    <a:pt x="702" y="3021"/>
                  </a:lnTo>
                  <a:lnTo>
                    <a:pt x="557" y="3182"/>
                  </a:lnTo>
                  <a:lnTo>
                    <a:pt x="474" y="3275"/>
                  </a:lnTo>
                  <a:lnTo>
                    <a:pt x="315" y="3451"/>
                  </a:lnTo>
                  <a:lnTo>
                    <a:pt x="232" y="3544"/>
                  </a:lnTo>
                  <a:lnTo>
                    <a:pt x="73" y="3722"/>
                  </a:lnTo>
                  <a:lnTo>
                    <a:pt x="1" y="3800"/>
                  </a:lnTo>
                  <a:lnTo>
                    <a:pt x="3189" y="3201"/>
                  </a:lnTo>
                  <a:lnTo>
                    <a:pt x="3217" y="3168"/>
                  </a:lnTo>
                  <a:lnTo>
                    <a:pt x="3365" y="2983"/>
                  </a:lnTo>
                  <a:lnTo>
                    <a:pt x="3444" y="2887"/>
                  </a:lnTo>
                  <a:lnTo>
                    <a:pt x="3594" y="2701"/>
                  </a:lnTo>
                  <a:lnTo>
                    <a:pt x="3672" y="2604"/>
                  </a:lnTo>
                  <a:lnTo>
                    <a:pt x="3818" y="2425"/>
                  </a:lnTo>
                  <a:lnTo>
                    <a:pt x="3946" y="2266"/>
                  </a:lnTo>
                  <a:lnTo>
                    <a:pt x="57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1746350" y="3764225"/>
              <a:ext cx="149825" cy="97375"/>
            </a:xfrm>
            <a:custGeom>
              <a:avLst/>
              <a:gdLst/>
              <a:ahLst/>
              <a:cxnLst/>
              <a:rect l="l" t="t" r="r" b="b"/>
              <a:pathLst>
                <a:path w="5993" h="3895" extrusionOk="0">
                  <a:moveTo>
                    <a:pt x="5992" y="1"/>
                  </a:moveTo>
                  <a:lnTo>
                    <a:pt x="2990" y="600"/>
                  </a:lnTo>
                  <a:lnTo>
                    <a:pt x="873" y="2934"/>
                  </a:lnTo>
                  <a:lnTo>
                    <a:pt x="686" y="3140"/>
                  </a:lnTo>
                  <a:lnTo>
                    <a:pt x="521" y="3321"/>
                  </a:lnTo>
                  <a:lnTo>
                    <a:pt x="435" y="3416"/>
                  </a:lnTo>
                  <a:lnTo>
                    <a:pt x="269" y="3596"/>
                  </a:lnTo>
                  <a:lnTo>
                    <a:pt x="184" y="3690"/>
                  </a:lnTo>
                  <a:lnTo>
                    <a:pt x="23" y="3872"/>
                  </a:lnTo>
                  <a:lnTo>
                    <a:pt x="0" y="3894"/>
                  </a:lnTo>
                  <a:lnTo>
                    <a:pt x="3312" y="3271"/>
                  </a:lnTo>
                  <a:lnTo>
                    <a:pt x="3444" y="3109"/>
                  </a:lnTo>
                  <a:lnTo>
                    <a:pt x="3526" y="3012"/>
                  </a:lnTo>
                  <a:lnTo>
                    <a:pt x="3679" y="2823"/>
                  </a:lnTo>
                  <a:lnTo>
                    <a:pt x="3761" y="2724"/>
                  </a:lnTo>
                  <a:lnTo>
                    <a:pt x="3916" y="2536"/>
                  </a:lnTo>
                  <a:lnTo>
                    <a:pt x="4093" y="2316"/>
                  </a:lnTo>
                  <a:lnTo>
                    <a:pt x="59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1316125" y="3795375"/>
              <a:ext cx="695075" cy="139100"/>
            </a:xfrm>
            <a:custGeom>
              <a:avLst/>
              <a:gdLst/>
              <a:ahLst/>
              <a:cxnLst/>
              <a:rect l="l" t="t" r="r" b="b"/>
              <a:pathLst>
                <a:path w="27803" h="5564" extrusionOk="0">
                  <a:moveTo>
                    <a:pt x="26887" y="0"/>
                  </a:moveTo>
                  <a:lnTo>
                    <a:pt x="0" y="5152"/>
                  </a:lnTo>
                  <a:lnTo>
                    <a:pt x="192" y="5241"/>
                  </a:lnTo>
                  <a:lnTo>
                    <a:pt x="782" y="5128"/>
                  </a:lnTo>
                  <a:lnTo>
                    <a:pt x="1727" y="5563"/>
                  </a:lnTo>
                  <a:lnTo>
                    <a:pt x="1916" y="5528"/>
                  </a:lnTo>
                  <a:lnTo>
                    <a:pt x="969" y="5092"/>
                  </a:lnTo>
                  <a:lnTo>
                    <a:pt x="1329" y="5023"/>
                  </a:lnTo>
                  <a:lnTo>
                    <a:pt x="2281" y="5459"/>
                  </a:lnTo>
                  <a:lnTo>
                    <a:pt x="2471" y="5424"/>
                  </a:lnTo>
                  <a:lnTo>
                    <a:pt x="1518" y="4987"/>
                  </a:lnTo>
                  <a:lnTo>
                    <a:pt x="1879" y="4918"/>
                  </a:lnTo>
                  <a:lnTo>
                    <a:pt x="2837" y="5355"/>
                  </a:lnTo>
                  <a:lnTo>
                    <a:pt x="3027" y="5318"/>
                  </a:lnTo>
                  <a:lnTo>
                    <a:pt x="2069" y="4882"/>
                  </a:lnTo>
                  <a:lnTo>
                    <a:pt x="2431" y="4813"/>
                  </a:lnTo>
                  <a:lnTo>
                    <a:pt x="3393" y="5249"/>
                  </a:lnTo>
                  <a:lnTo>
                    <a:pt x="3585" y="5214"/>
                  </a:lnTo>
                  <a:lnTo>
                    <a:pt x="2621" y="4776"/>
                  </a:lnTo>
                  <a:lnTo>
                    <a:pt x="2987" y="4706"/>
                  </a:lnTo>
                  <a:lnTo>
                    <a:pt x="3954" y="5144"/>
                  </a:lnTo>
                  <a:lnTo>
                    <a:pt x="4147" y="5107"/>
                  </a:lnTo>
                  <a:lnTo>
                    <a:pt x="3179" y="4669"/>
                  </a:lnTo>
                  <a:lnTo>
                    <a:pt x="3546" y="4599"/>
                  </a:lnTo>
                  <a:lnTo>
                    <a:pt x="4519" y="5038"/>
                  </a:lnTo>
                  <a:lnTo>
                    <a:pt x="4713" y="5002"/>
                  </a:lnTo>
                  <a:lnTo>
                    <a:pt x="3739" y="4562"/>
                  </a:lnTo>
                  <a:lnTo>
                    <a:pt x="4106" y="4493"/>
                  </a:lnTo>
                  <a:lnTo>
                    <a:pt x="5084" y="4931"/>
                  </a:lnTo>
                  <a:lnTo>
                    <a:pt x="5279" y="4895"/>
                  </a:lnTo>
                  <a:lnTo>
                    <a:pt x="4299" y="4455"/>
                  </a:lnTo>
                  <a:lnTo>
                    <a:pt x="4671" y="4385"/>
                  </a:lnTo>
                  <a:lnTo>
                    <a:pt x="5655" y="4824"/>
                  </a:lnTo>
                  <a:lnTo>
                    <a:pt x="5850" y="4788"/>
                  </a:lnTo>
                  <a:lnTo>
                    <a:pt x="4865" y="4348"/>
                  </a:lnTo>
                  <a:lnTo>
                    <a:pt x="5238" y="4277"/>
                  </a:lnTo>
                  <a:lnTo>
                    <a:pt x="6227" y="4716"/>
                  </a:lnTo>
                  <a:lnTo>
                    <a:pt x="6424" y="4679"/>
                  </a:lnTo>
                  <a:lnTo>
                    <a:pt x="5434" y="4239"/>
                  </a:lnTo>
                  <a:lnTo>
                    <a:pt x="5807" y="4168"/>
                  </a:lnTo>
                  <a:lnTo>
                    <a:pt x="6802" y="4607"/>
                  </a:lnTo>
                  <a:lnTo>
                    <a:pt x="6999" y="4571"/>
                  </a:lnTo>
                  <a:lnTo>
                    <a:pt x="6002" y="4130"/>
                  </a:lnTo>
                  <a:lnTo>
                    <a:pt x="6379" y="4058"/>
                  </a:lnTo>
                  <a:lnTo>
                    <a:pt x="7380" y="4499"/>
                  </a:lnTo>
                  <a:lnTo>
                    <a:pt x="7579" y="4461"/>
                  </a:lnTo>
                  <a:lnTo>
                    <a:pt x="6576" y="4020"/>
                  </a:lnTo>
                  <a:lnTo>
                    <a:pt x="6955" y="3949"/>
                  </a:lnTo>
                  <a:lnTo>
                    <a:pt x="7961" y="4389"/>
                  </a:lnTo>
                  <a:lnTo>
                    <a:pt x="8161" y="4351"/>
                  </a:lnTo>
                  <a:lnTo>
                    <a:pt x="7154" y="3911"/>
                  </a:lnTo>
                  <a:lnTo>
                    <a:pt x="7532" y="3837"/>
                  </a:lnTo>
                  <a:lnTo>
                    <a:pt x="8544" y="4279"/>
                  </a:lnTo>
                  <a:lnTo>
                    <a:pt x="8745" y="4241"/>
                  </a:lnTo>
                  <a:lnTo>
                    <a:pt x="7732" y="3799"/>
                  </a:lnTo>
                  <a:lnTo>
                    <a:pt x="8115" y="3726"/>
                  </a:lnTo>
                  <a:lnTo>
                    <a:pt x="9133" y="4170"/>
                  </a:lnTo>
                  <a:lnTo>
                    <a:pt x="9334" y="4132"/>
                  </a:lnTo>
                  <a:lnTo>
                    <a:pt x="8315" y="3688"/>
                  </a:lnTo>
                  <a:lnTo>
                    <a:pt x="8699" y="3615"/>
                  </a:lnTo>
                  <a:lnTo>
                    <a:pt x="9722" y="4058"/>
                  </a:lnTo>
                  <a:lnTo>
                    <a:pt x="9925" y="4019"/>
                  </a:lnTo>
                  <a:lnTo>
                    <a:pt x="8900" y="3577"/>
                  </a:lnTo>
                  <a:lnTo>
                    <a:pt x="9286" y="3504"/>
                  </a:lnTo>
                  <a:lnTo>
                    <a:pt x="10315" y="3946"/>
                  </a:lnTo>
                  <a:lnTo>
                    <a:pt x="10519" y="3908"/>
                  </a:lnTo>
                  <a:lnTo>
                    <a:pt x="9487" y="3464"/>
                  </a:lnTo>
                  <a:lnTo>
                    <a:pt x="9876" y="3390"/>
                  </a:lnTo>
                  <a:lnTo>
                    <a:pt x="10912" y="3835"/>
                  </a:lnTo>
                  <a:lnTo>
                    <a:pt x="11116" y="3795"/>
                  </a:lnTo>
                  <a:lnTo>
                    <a:pt x="10080" y="3352"/>
                  </a:lnTo>
                  <a:lnTo>
                    <a:pt x="10470" y="3277"/>
                  </a:lnTo>
                  <a:lnTo>
                    <a:pt x="11511" y="3721"/>
                  </a:lnTo>
                  <a:lnTo>
                    <a:pt x="11717" y="3683"/>
                  </a:lnTo>
                  <a:lnTo>
                    <a:pt x="10674" y="3238"/>
                  </a:lnTo>
                  <a:lnTo>
                    <a:pt x="11065" y="3163"/>
                  </a:lnTo>
                  <a:lnTo>
                    <a:pt x="12112" y="3608"/>
                  </a:lnTo>
                  <a:lnTo>
                    <a:pt x="12319" y="3569"/>
                  </a:lnTo>
                  <a:lnTo>
                    <a:pt x="11271" y="3124"/>
                  </a:lnTo>
                  <a:lnTo>
                    <a:pt x="11665" y="3049"/>
                  </a:lnTo>
                  <a:lnTo>
                    <a:pt x="12718" y="3494"/>
                  </a:lnTo>
                  <a:lnTo>
                    <a:pt x="12926" y="3455"/>
                  </a:lnTo>
                  <a:lnTo>
                    <a:pt x="11872" y="3010"/>
                  </a:lnTo>
                  <a:lnTo>
                    <a:pt x="12269" y="2934"/>
                  </a:lnTo>
                  <a:lnTo>
                    <a:pt x="13327" y="3379"/>
                  </a:lnTo>
                  <a:lnTo>
                    <a:pt x="13537" y="3339"/>
                  </a:lnTo>
                  <a:lnTo>
                    <a:pt x="12476" y="2894"/>
                  </a:lnTo>
                  <a:lnTo>
                    <a:pt x="12872" y="2818"/>
                  </a:lnTo>
                  <a:lnTo>
                    <a:pt x="13938" y="3265"/>
                  </a:lnTo>
                  <a:lnTo>
                    <a:pt x="14148" y="3225"/>
                  </a:lnTo>
                  <a:lnTo>
                    <a:pt x="13081" y="2778"/>
                  </a:lnTo>
                  <a:lnTo>
                    <a:pt x="13482" y="2702"/>
                  </a:lnTo>
                  <a:lnTo>
                    <a:pt x="14553" y="3148"/>
                  </a:lnTo>
                  <a:lnTo>
                    <a:pt x="14766" y="3108"/>
                  </a:lnTo>
                  <a:lnTo>
                    <a:pt x="13692" y="2661"/>
                  </a:lnTo>
                  <a:lnTo>
                    <a:pt x="14094" y="2585"/>
                  </a:lnTo>
                  <a:lnTo>
                    <a:pt x="15172" y="3032"/>
                  </a:lnTo>
                  <a:lnTo>
                    <a:pt x="15385" y="2992"/>
                  </a:lnTo>
                  <a:lnTo>
                    <a:pt x="14305" y="2544"/>
                  </a:lnTo>
                  <a:lnTo>
                    <a:pt x="14709" y="2467"/>
                  </a:lnTo>
                  <a:lnTo>
                    <a:pt x="15793" y="2916"/>
                  </a:lnTo>
                  <a:lnTo>
                    <a:pt x="16006" y="2875"/>
                  </a:lnTo>
                  <a:lnTo>
                    <a:pt x="14920" y="2427"/>
                  </a:lnTo>
                  <a:lnTo>
                    <a:pt x="15327" y="2348"/>
                  </a:lnTo>
                  <a:lnTo>
                    <a:pt x="16418" y="2797"/>
                  </a:lnTo>
                  <a:lnTo>
                    <a:pt x="16633" y="2756"/>
                  </a:lnTo>
                  <a:lnTo>
                    <a:pt x="15541" y="2307"/>
                  </a:lnTo>
                  <a:lnTo>
                    <a:pt x="15951" y="2230"/>
                  </a:lnTo>
                  <a:lnTo>
                    <a:pt x="17047" y="2679"/>
                  </a:lnTo>
                  <a:lnTo>
                    <a:pt x="17263" y="2638"/>
                  </a:lnTo>
                  <a:lnTo>
                    <a:pt x="16165" y="2189"/>
                  </a:lnTo>
                  <a:lnTo>
                    <a:pt x="16574" y="2110"/>
                  </a:lnTo>
                  <a:lnTo>
                    <a:pt x="17676" y="2561"/>
                  </a:lnTo>
                  <a:lnTo>
                    <a:pt x="17895" y="2520"/>
                  </a:lnTo>
                  <a:lnTo>
                    <a:pt x="16788" y="2070"/>
                  </a:lnTo>
                  <a:lnTo>
                    <a:pt x="17202" y="1991"/>
                  </a:lnTo>
                  <a:lnTo>
                    <a:pt x="18313" y="2441"/>
                  </a:lnTo>
                  <a:lnTo>
                    <a:pt x="18531" y="2399"/>
                  </a:lnTo>
                  <a:lnTo>
                    <a:pt x="17419" y="1950"/>
                  </a:lnTo>
                  <a:lnTo>
                    <a:pt x="17835" y="1870"/>
                  </a:lnTo>
                  <a:lnTo>
                    <a:pt x="18952" y="2320"/>
                  </a:lnTo>
                  <a:lnTo>
                    <a:pt x="19171" y="2279"/>
                  </a:lnTo>
                  <a:lnTo>
                    <a:pt x="18052" y="1829"/>
                  </a:lnTo>
                  <a:lnTo>
                    <a:pt x="18469" y="1749"/>
                  </a:lnTo>
                  <a:lnTo>
                    <a:pt x="19591" y="2200"/>
                  </a:lnTo>
                  <a:lnTo>
                    <a:pt x="19812" y="2158"/>
                  </a:lnTo>
                  <a:lnTo>
                    <a:pt x="18687" y="1706"/>
                  </a:lnTo>
                  <a:lnTo>
                    <a:pt x="19108" y="1626"/>
                  </a:lnTo>
                  <a:lnTo>
                    <a:pt x="20237" y="2078"/>
                  </a:lnTo>
                  <a:lnTo>
                    <a:pt x="20459" y="2036"/>
                  </a:lnTo>
                  <a:lnTo>
                    <a:pt x="19327" y="1585"/>
                  </a:lnTo>
                  <a:lnTo>
                    <a:pt x="19750" y="1504"/>
                  </a:lnTo>
                  <a:lnTo>
                    <a:pt x="20886" y="1956"/>
                  </a:lnTo>
                  <a:lnTo>
                    <a:pt x="21109" y="1913"/>
                  </a:lnTo>
                  <a:lnTo>
                    <a:pt x="19971" y="1462"/>
                  </a:lnTo>
                  <a:lnTo>
                    <a:pt x="20394" y="1381"/>
                  </a:lnTo>
                  <a:lnTo>
                    <a:pt x="21537" y="1833"/>
                  </a:lnTo>
                  <a:lnTo>
                    <a:pt x="21761" y="1791"/>
                  </a:lnTo>
                  <a:lnTo>
                    <a:pt x="20615" y="1339"/>
                  </a:lnTo>
                  <a:lnTo>
                    <a:pt x="21043" y="1257"/>
                  </a:lnTo>
                  <a:lnTo>
                    <a:pt x="22193" y="1711"/>
                  </a:lnTo>
                  <a:lnTo>
                    <a:pt x="22418" y="1667"/>
                  </a:lnTo>
                  <a:lnTo>
                    <a:pt x="21267" y="1214"/>
                  </a:lnTo>
                  <a:lnTo>
                    <a:pt x="21696" y="1132"/>
                  </a:lnTo>
                  <a:lnTo>
                    <a:pt x="22853" y="1585"/>
                  </a:lnTo>
                  <a:lnTo>
                    <a:pt x="23080" y="1543"/>
                  </a:lnTo>
                  <a:lnTo>
                    <a:pt x="21920" y="1090"/>
                  </a:lnTo>
                  <a:lnTo>
                    <a:pt x="22351" y="1007"/>
                  </a:lnTo>
                  <a:lnTo>
                    <a:pt x="23514" y="1462"/>
                  </a:lnTo>
                  <a:lnTo>
                    <a:pt x="23742" y="1418"/>
                  </a:lnTo>
                  <a:lnTo>
                    <a:pt x="22576" y="965"/>
                  </a:lnTo>
                  <a:lnTo>
                    <a:pt x="23011" y="882"/>
                  </a:lnTo>
                  <a:lnTo>
                    <a:pt x="24181" y="1336"/>
                  </a:lnTo>
                  <a:lnTo>
                    <a:pt x="24410" y="1293"/>
                  </a:lnTo>
                  <a:lnTo>
                    <a:pt x="23238" y="838"/>
                  </a:lnTo>
                  <a:lnTo>
                    <a:pt x="23674" y="755"/>
                  </a:lnTo>
                  <a:lnTo>
                    <a:pt x="24852" y="1210"/>
                  </a:lnTo>
                  <a:lnTo>
                    <a:pt x="25082" y="1166"/>
                  </a:lnTo>
                  <a:lnTo>
                    <a:pt x="23902" y="711"/>
                  </a:lnTo>
                  <a:lnTo>
                    <a:pt x="24338" y="627"/>
                  </a:lnTo>
                  <a:lnTo>
                    <a:pt x="25524" y="1083"/>
                  </a:lnTo>
                  <a:lnTo>
                    <a:pt x="25756" y="1039"/>
                  </a:lnTo>
                  <a:lnTo>
                    <a:pt x="24568" y="583"/>
                  </a:lnTo>
                  <a:lnTo>
                    <a:pt x="25010" y="499"/>
                  </a:lnTo>
                  <a:lnTo>
                    <a:pt x="26202" y="955"/>
                  </a:lnTo>
                  <a:lnTo>
                    <a:pt x="26434" y="911"/>
                  </a:lnTo>
                  <a:lnTo>
                    <a:pt x="25241" y="455"/>
                  </a:lnTo>
                  <a:lnTo>
                    <a:pt x="25684" y="371"/>
                  </a:lnTo>
                  <a:lnTo>
                    <a:pt x="26883" y="827"/>
                  </a:lnTo>
                  <a:lnTo>
                    <a:pt x="27118" y="783"/>
                  </a:lnTo>
                  <a:lnTo>
                    <a:pt x="25916" y="326"/>
                  </a:lnTo>
                  <a:lnTo>
                    <a:pt x="26361" y="241"/>
                  </a:lnTo>
                  <a:lnTo>
                    <a:pt x="27567" y="699"/>
                  </a:lnTo>
                  <a:lnTo>
                    <a:pt x="27802" y="654"/>
                  </a:lnTo>
                  <a:lnTo>
                    <a:pt x="26593" y="196"/>
                  </a:lnTo>
                  <a:lnTo>
                    <a:pt x="27134" y="93"/>
                  </a:lnTo>
                  <a:lnTo>
                    <a:pt x="268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46" name="Google Shape;346;p6"/>
          <p:cNvGrpSpPr/>
          <p:nvPr/>
        </p:nvGrpSpPr>
        <p:grpSpPr>
          <a:xfrm>
            <a:off x="233362" y="-298825"/>
            <a:ext cx="775927" cy="1270145"/>
            <a:chOff x="267675" y="666500"/>
            <a:chExt cx="379000" cy="465300"/>
          </a:xfrm>
        </p:grpSpPr>
        <p:sp>
          <p:nvSpPr>
            <p:cNvPr id="347" name="Google Shape;347;p6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p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44571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7"/>
          <p:cNvSpPr txBox="1">
            <a:spLocks noGrp="1"/>
          </p:cNvSpPr>
          <p:nvPr>
            <p:ph type="body" idx="1"/>
          </p:nvPr>
        </p:nvSpPr>
        <p:spPr>
          <a:xfrm>
            <a:off x="713225" y="1651567"/>
            <a:ext cx="4457100" cy="2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352" name="Google Shape;352;p7"/>
          <p:cNvGrpSpPr/>
          <p:nvPr/>
        </p:nvGrpSpPr>
        <p:grpSpPr>
          <a:xfrm rot="2700000">
            <a:off x="1600837" y="5931958"/>
            <a:ext cx="831584" cy="450020"/>
            <a:chOff x="3253464" y="2218279"/>
            <a:chExt cx="242409" cy="182524"/>
          </a:xfrm>
        </p:grpSpPr>
        <p:sp>
          <p:nvSpPr>
            <p:cNvPr id="353" name="Google Shape;353;p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354;p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55" name="Google Shape;355;p7"/>
          <p:cNvGrpSpPr/>
          <p:nvPr/>
        </p:nvGrpSpPr>
        <p:grpSpPr>
          <a:xfrm>
            <a:off x="-405426" y="4175391"/>
            <a:ext cx="1887391" cy="2682612"/>
            <a:chOff x="3237458" y="122460"/>
            <a:chExt cx="5337645" cy="5689929"/>
          </a:xfrm>
        </p:grpSpPr>
        <p:sp>
          <p:nvSpPr>
            <p:cNvPr id="356" name="Google Shape;356;p7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357;p7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358;p7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359;p7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360;p7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436;p7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437;p7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438;p7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439;p7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440;p7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441;p7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442;p7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443;p7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8"/>
          <p:cNvSpPr txBox="1">
            <a:spLocks noGrp="1"/>
          </p:cNvSpPr>
          <p:nvPr>
            <p:ph type="title"/>
          </p:nvPr>
        </p:nvSpPr>
        <p:spPr>
          <a:xfrm>
            <a:off x="1068300" y="2453600"/>
            <a:ext cx="7007400" cy="19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Font typeface="Merriweather" panose="00000500000000000000"/>
              <a:buNone/>
              <a:defRPr sz="6200" i="1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474" name="Google Shape;474;p8"/>
          <p:cNvGrpSpPr/>
          <p:nvPr/>
        </p:nvGrpSpPr>
        <p:grpSpPr>
          <a:xfrm>
            <a:off x="7654873" y="5993084"/>
            <a:ext cx="775927" cy="328065"/>
            <a:chOff x="5181425" y="2685475"/>
            <a:chExt cx="224900" cy="74425"/>
          </a:xfrm>
        </p:grpSpPr>
        <p:sp>
          <p:nvSpPr>
            <p:cNvPr id="475" name="Google Shape;475;p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80" name="Google Shape;480;p8"/>
          <p:cNvGrpSpPr/>
          <p:nvPr/>
        </p:nvGrpSpPr>
        <p:grpSpPr>
          <a:xfrm rot="10800000">
            <a:off x="7698327" y="321858"/>
            <a:ext cx="1217060" cy="1534227"/>
            <a:chOff x="6139950" y="1806300"/>
            <a:chExt cx="810725" cy="766500"/>
          </a:xfrm>
        </p:grpSpPr>
        <p:sp>
          <p:nvSpPr>
            <p:cNvPr id="481" name="Google Shape;481;p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497" name="Google Shape;497;p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841851">
            <a:off x="-12600" y="3384133"/>
            <a:ext cx="5026199" cy="506266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98" name="Google Shape;498;p8"/>
          <p:cNvGrpSpPr/>
          <p:nvPr/>
        </p:nvGrpSpPr>
        <p:grpSpPr>
          <a:xfrm rot="10443881">
            <a:off x="8587093" y="2793959"/>
            <a:ext cx="775917" cy="1270129"/>
            <a:chOff x="267675" y="666500"/>
            <a:chExt cx="379000" cy="465300"/>
          </a:xfrm>
        </p:grpSpPr>
        <p:sp>
          <p:nvSpPr>
            <p:cNvPr id="499" name="Google Shape;499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1" name="Google Shape;501;p8"/>
          <p:cNvGrpSpPr/>
          <p:nvPr/>
        </p:nvGrpSpPr>
        <p:grpSpPr>
          <a:xfrm rot="10800000">
            <a:off x="4102759" y="-176685"/>
            <a:ext cx="775927" cy="1270145"/>
            <a:chOff x="267675" y="666500"/>
            <a:chExt cx="379000" cy="465300"/>
          </a:xfrm>
        </p:grpSpPr>
        <p:sp>
          <p:nvSpPr>
            <p:cNvPr id="502" name="Google Shape;502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4" name="Google Shape;504;p8"/>
          <p:cNvGrpSpPr/>
          <p:nvPr/>
        </p:nvGrpSpPr>
        <p:grpSpPr>
          <a:xfrm rot="1718216">
            <a:off x="482601" y="350643"/>
            <a:ext cx="339499" cy="737372"/>
            <a:chOff x="2668575" y="3244800"/>
            <a:chExt cx="131950" cy="224300"/>
          </a:xfrm>
        </p:grpSpPr>
        <p:sp>
          <p:nvSpPr>
            <p:cNvPr id="505" name="Google Shape;505;p8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" name="Google Shape;508;p9"/>
          <p:cNvGrpSpPr/>
          <p:nvPr/>
        </p:nvGrpSpPr>
        <p:grpSpPr>
          <a:xfrm rot="10800000">
            <a:off x="4304489" y="2195896"/>
            <a:ext cx="5820436" cy="4900077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509" name="Google Shape;509;p9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510;p9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1" name="Google Shape;511;p9"/>
          <p:cNvGrpSpPr/>
          <p:nvPr/>
        </p:nvGrpSpPr>
        <p:grpSpPr>
          <a:xfrm>
            <a:off x="2154074" y="6157117"/>
            <a:ext cx="775927" cy="328065"/>
            <a:chOff x="5181425" y="2685475"/>
            <a:chExt cx="224900" cy="74425"/>
          </a:xfrm>
        </p:grpSpPr>
        <p:sp>
          <p:nvSpPr>
            <p:cNvPr id="512" name="Google Shape;512;p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513;p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514;p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515;p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516;p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7" name="Google Shape;517;p9"/>
          <p:cNvGrpSpPr/>
          <p:nvPr/>
        </p:nvGrpSpPr>
        <p:grpSpPr>
          <a:xfrm rot="10800000">
            <a:off x="7925119" y="-434881"/>
            <a:ext cx="1587805" cy="2001689"/>
            <a:chOff x="6139950" y="1806300"/>
            <a:chExt cx="810725" cy="766500"/>
          </a:xfrm>
        </p:grpSpPr>
        <p:sp>
          <p:nvSpPr>
            <p:cNvPr id="518" name="Google Shape;518;p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519;p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520;p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521;p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522;p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523;p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524;p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525;p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526;p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527;p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528;p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529;p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530;p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531;p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532;p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533;p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34" name="Google Shape;534;p9"/>
          <p:cNvGrpSpPr/>
          <p:nvPr/>
        </p:nvGrpSpPr>
        <p:grpSpPr>
          <a:xfrm rot="10443881">
            <a:off x="197410" y="5892041"/>
            <a:ext cx="775917" cy="1270129"/>
            <a:chOff x="267675" y="666500"/>
            <a:chExt cx="379000" cy="465300"/>
          </a:xfrm>
        </p:grpSpPr>
        <p:sp>
          <p:nvSpPr>
            <p:cNvPr id="535" name="Google Shape;535;p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536;p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37" name="Google Shape;537;p9"/>
          <p:cNvGrpSpPr/>
          <p:nvPr/>
        </p:nvGrpSpPr>
        <p:grpSpPr>
          <a:xfrm rot="1718216">
            <a:off x="261974" y="197278"/>
            <a:ext cx="339499" cy="737372"/>
            <a:chOff x="2668575" y="3244800"/>
            <a:chExt cx="131950" cy="224300"/>
          </a:xfrm>
        </p:grpSpPr>
        <p:sp>
          <p:nvSpPr>
            <p:cNvPr id="538" name="Google Shape;538;p9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539;p9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40" name="Google Shape;540;p9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541" name="Google Shape;541;p9"/>
          <p:cNvSpPr txBox="1">
            <a:spLocks noGrp="1"/>
          </p:cNvSpPr>
          <p:nvPr>
            <p:ph type="subTitle" idx="1"/>
          </p:nvPr>
        </p:nvSpPr>
        <p:spPr>
          <a:xfrm>
            <a:off x="713225" y="3279267"/>
            <a:ext cx="37917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" name="Google Shape;545;p11"/>
          <p:cNvSpPr txBox="1">
            <a:spLocks noGrp="1"/>
          </p:cNvSpPr>
          <p:nvPr>
            <p:ph type="title" hasCustomPrompt="1"/>
          </p:nvPr>
        </p:nvSpPr>
        <p:spPr>
          <a:xfrm>
            <a:off x="713250" y="2454400"/>
            <a:ext cx="77175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6" name="Google Shape;546;p11"/>
          <p:cNvSpPr txBox="1">
            <a:spLocks noGrp="1"/>
          </p:cNvSpPr>
          <p:nvPr>
            <p:ph type="body" idx="1"/>
          </p:nvPr>
        </p:nvSpPr>
        <p:spPr>
          <a:xfrm flipH="1">
            <a:off x="713100" y="3593611"/>
            <a:ext cx="77175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○"/>
              <a:defRPr i="0"/>
            </a:lvl2pPr>
            <a:lvl3pPr marL="1371600" lvl="2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547" name="Google Shape;547;p11"/>
          <p:cNvGrpSpPr/>
          <p:nvPr/>
        </p:nvGrpSpPr>
        <p:grpSpPr>
          <a:xfrm rot="565648">
            <a:off x="7325267" y="5331055"/>
            <a:ext cx="1913991" cy="1393224"/>
            <a:chOff x="7230025" y="3991342"/>
            <a:chExt cx="1913979" cy="1044911"/>
          </a:xfrm>
        </p:grpSpPr>
        <p:sp>
          <p:nvSpPr>
            <p:cNvPr id="548" name="Google Shape;548;p11"/>
            <p:cNvSpPr/>
            <p:nvPr/>
          </p:nvSpPr>
          <p:spPr>
            <a:xfrm>
              <a:off x="7230025" y="4702934"/>
              <a:ext cx="289914" cy="124387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7442568" y="4660871"/>
              <a:ext cx="141850" cy="116746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550;p11"/>
            <p:cNvSpPr/>
            <p:nvPr/>
          </p:nvSpPr>
          <p:spPr>
            <a:xfrm>
              <a:off x="7628411" y="4517679"/>
              <a:ext cx="84296" cy="15465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551;p11"/>
            <p:cNvSpPr/>
            <p:nvPr/>
          </p:nvSpPr>
          <p:spPr>
            <a:xfrm>
              <a:off x="7711993" y="4544504"/>
              <a:ext cx="54322" cy="116494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7753469" y="4586903"/>
              <a:ext cx="57681" cy="80811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7807916" y="4533421"/>
              <a:ext cx="57177" cy="145503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7645707" y="4702136"/>
              <a:ext cx="148105" cy="24222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555;p11"/>
            <p:cNvSpPr/>
            <p:nvPr/>
          </p:nvSpPr>
          <p:spPr>
            <a:xfrm>
              <a:off x="7616363" y="4738323"/>
              <a:ext cx="99661" cy="139374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556;p11"/>
            <p:cNvSpPr/>
            <p:nvPr/>
          </p:nvSpPr>
          <p:spPr>
            <a:xfrm>
              <a:off x="7732857" y="4745543"/>
              <a:ext cx="41770" cy="10537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557;p11"/>
            <p:cNvSpPr/>
            <p:nvPr/>
          </p:nvSpPr>
          <p:spPr>
            <a:xfrm>
              <a:off x="7776306" y="4773963"/>
              <a:ext cx="54700" cy="68511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558;p11"/>
            <p:cNvSpPr/>
            <p:nvPr/>
          </p:nvSpPr>
          <p:spPr>
            <a:xfrm>
              <a:off x="7808924" y="4732823"/>
              <a:ext cx="63012" cy="110869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559;p11"/>
            <p:cNvSpPr/>
            <p:nvPr/>
          </p:nvSpPr>
          <p:spPr>
            <a:xfrm>
              <a:off x="7875084" y="4668343"/>
              <a:ext cx="49033" cy="22921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560;p11"/>
            <p:cNvSpPr/>
            <p:nvPr/>
          </p:nvSpPr>
          <p:spPr>
            <a:xfrm>
              <a:off x="7876091" y="4698862"/>
              <a:ext cx="56589" cy="2010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561;p11"/>
            <p:cNvSpPr/>
            <p:nvPr/>
          </p:nvSpPr>
          <p:spPr>
            <a:xfrm>
              <a:off x="7937213" y="4622082"/>
              <a:ext cx="98695" cy="108099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562;p11"/>
            <p:cNvSpPr/>
            <p:nvPr/>
          </p:nvSpPr>
          <p:spPr>
            <a:xfrm>
              <a:off x="8049467" y="4626070"/>
              <a:ext cx="90047" cy="114647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563;p11"/>
            <p:cNvSpPr/>
            <p:nvPr/>
          </p:nvSpPr>
          <p:spPr>
            <a:xfrm>
              <a:off x="8122721" y="4626699"/>
              <a:ext cx="58688" cy="99661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564;p11"/>
            <p:cNvSpPr/>
            <p:nvPr/>
          </p:nvSpPr>
          <p:spPr>
            <a:xfrm>
              <a:off x="8211886" y="4662844"/>
              <a:ext cx="48781" cy="65657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565;p11"/>
            <p:cNvSpPr/>
            <p:nvPr/>
          </p:nvSpPr>
          <p:spPr>
            <a:xfrm>
              <a:off x="8280691" y="4623509"/>
              <a:ext cx="87822" cy="101550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566;p11"/>
            <p:cNvSpPr/>
            <p:nvPr/>
          </p:nvSpPr>
          <p:spPr>
            <a:xfrm>
              <a:off x="8383079" y="4587827"/>
              <a:ext cx="50628" cy="77831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567;p11"/>
            <p:cNvSpPr/>
            <p:nvPr/>
          </p:nvSpPr>
          <p:spPr>
            <a:xfrm>
              <a:off x="8421826" y="4591605"/>
              <a:ext cx="202386" cy="155956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568;p11"/>
            <p:cNvSpPr/>
            <p:nvPr/>
          </p:nvSpPr>
          <p:spPr>
            <a:xfrm>
              <a:off x="8489917" y="4655539"/>
              <a:ext cx="36900" cy="85933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569;p11"/>
            <p:cNvSpPr/>
            <p:nvPr/>
          </p:nvSpPr>
          <p:spPr>
            <a:xfrm>
              <a:off x="8534709" y="4647353"/>
              <a:ext cx="55288" cy="12371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570;p11"/>
            <p:cNvSpPr/>
            <p:nvPr/>
          </p:nvSpPr>
          <p:spPr>
            <a:xfrm>
              <a:off x="7888139" y="4806329"/>
              <a:ext cx="105664" cy="229924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571;p11"/>
            <p:cNvSpPr/>
            <p:nvPr/>
          </p:nvSpPr>
          <p:spPr>
            <a:xfrm>
              <a:off x="8043716" y="4379945"/>
              <a:ext cx="95085" cy="108434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572;p11"/>
            <p:cNvSpPr/>
            <p:nvPr/>
          </p:nvSpPr>
          <p:spPr>
            <a:xfrm>
              <a:off x="8066553" y="3991342"/>
              <a:ext cx="100836" cy="439782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573;p11"/>
            <p:cNvSpPr/>
            <p:nvPr/>
          </p:nvSpPr>
          <p:spPr>
            <a:xfrm>
              <a:off x="8110505" y="4248592"/>
              <a:ext cx="763280" cy="9995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574;p11"/>
            <p:cNvSpPr/>
            <p:nvPr/>
          </p:nvSpPr>
          <p:spPr>
            <a:xfrm>
              <a:off x="8156347" y="4010863"/>
              <a:ext cx="629952" cy="198649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575;p11"/>
            <p:cNvSpPr/>
            <p:nvPr/>
          </p:nvSpPr>
          <p:spPr>
            <a:xfrm>
              <a:off x="8723785" y="4138228"/>
              <a:ext cx="95421" cy="60031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576;p11"/>
            <p:cNvSpPr/>
            <p:nvPr/>
          </p:nvSpPr>
          <p:spPr>
            <a:xfrm>
              <a:off x="8341603" y="4168537"/>
              <a:ext cx="130978" cy="67882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577;p11"/>
            <p:cNvSpPr/>
            <p:nvPr/>
          </p:nvSpPr>
          <p:spPr>
            <a:xfrm>
              <a:off x="8249248" y="4384353"/>
              <a:ext cx="88242" cy="98191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578;p11"/>
            <p:cNvSpPr/>
            <p:nvPr/>
          </p:nvSpPr>
          <p:spPr>
            <a:xfrm>
              <a:off x="8338539" y="4416089"/>
              <a:ext cx="27035" cy="53273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579;p11"/>
            <p:cNvSpPr/>
            <p:nvPr/>
          </p:nvSpPr>
          <p:spPr>
            <a:xfrm>
              <a:off x="8359276" y="4382128"/>
              <a:ext cx="20990" cy="35599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580;p11"/>
            <p:cNvSpPr/>
            <p:nvPr/>
          </p:nvSpPr>
          <p:spPr>
            <a:xfrm>
              <a:off x="8379930" y="4360089"/>
              <a:ext cx="174385" cy="122582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581;p11"/>
            <p:cNvSpPr/>
            <p:nvPr/>
          </p:nvSpPr>
          <p:spPr>
            <a:xfrm>
              <a:off x="8590836" y="4420707"/>
              <a:ext cx="80266" cy="19940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582;p11"/>
            <p:cNvSpPr/>
            <p:nvPr/>
          </p:nvSpPr>
          <p:spPr>
            <a:xfrm>
              <a:off x="8595580" y="4453283"/>
              <a:ext cx="82491" cy="21116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583;p11"/>
            <p:cNvSpPr/>
            <p:nvPr/>
          </p:nvSpPr>
          <p:spPr>
            <a:xfrm>
              <a:off x="8717321" y="4414116"/>
              <a:ext cx="53357" cy="88116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584;p11"/>
            <p:cNvSpPr/>
            <p:nvPr/>
          </p:nvSpPr>
          <p:spPr>
            <a:xfrm>
              <a:off x="8782683" y="4426164"/>
              <a:ext cx="59276" cy="58436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585;p11"/>
            <p:cNvSpPr/>
            <p:nvPr/>
          </p:nvSpPr>
          <p:spPr>
            <a:xfrm>
              <a:off x="8825250" y="4423855"/>
              <a:ext cx="75354" cy="84002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586;p11"/>
            <p:cNvSpPr/>
            <p:nvPr/>
          </p:nvSpPr>
          <p:spPr>
            <a:xfrm>
              <a:off x="8919788" y="4409666"/>
              <a:ext cx="115361" cy="101046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587;p11"/>
            <p:cNvSpPr/>
            <p:nvPr/>
          </p:nvSpPr>
          <p:spPr>
            <a:xfrm>
              <a:off x="8670010" y="4522255"/>
              <a:ext cx="364386" cy="32115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588;p11"/>
            <p:cNvSpPr/>
            <p:nvPr/>
          </p:nvSpPr>
          <p:spPr>
            <a:xfrm>
              <a:off x="8715515" y="4610621"/>
              <a:ext cx="79468" cy="2044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589;p11"/>
            <p:cNvSpPr/>
            <p:nvPr/>
          </p:nvSpPr>
          <p:spPr>
            <a:xfrm>
              <a:off x="8812236" y="4565494"/>
              <a:ext cx="43995" cy="86017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590;p11"/>
            <p:cNvSpPr/>
            <p:nvPr/>
          </p:nvSpPr>
          <p:spPr>
            <a:xfrm>
              <a:off x="8950097" y="4145197"/>
              <a:ext cx="53734" cy="140885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591;p11"/>
            <p:cNvSpPr/>
            <p:nvPr/>
          </p:nvSpPr>
          <p:spPr>
            <a:xfrm>
              <a:off x="8988719" y="4189485"/>
              <a:ext cx="84380" cy="129592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592;p11"/>
            <p:cNvSpPr/>
            <p:nvPr/>
          </p:nvSpPr>
          <p:spPr>
            <a:xfrm>
              <a:off x="8889269" y="4088692"/>
              <a:ext cx="254735" cy="281476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93" name="Google Shape;593;p11"/>
          <p:cNvGrpSpPr/>
          <p:nvPr/>
        </p:nvGrpSpPr>
        <p:grpSpPr>
          <a:xfrm rot="1794901">
            <a:off x="421426" y="617849"/>
            <a:ext cx="671410" cy="1552771"/>
            <a:chOff x="1423400" y="2645400"/>
            <a:chExt cx="387325" cy="671825"/>
          </a:xfrm>
          <a:solidFill>
            <a:schemeClr val="bg2">
              <a:lumMod val="75000"/>
            </a:schemeClr>
          </a:solidFill>
        </p:grpSpPr>
        <p:sp>
          <p:nvSpPr>
            <p:cNvPr id="594" name="Google Shape;594;p11"/>
            <p:cNvSpPr/>
            <p:nvPr/>
          </p:nvSpPr>
          <p:spPr>
            <a:xfrm>
              <a:off x="1436675" y="2671125"/>
              <a:ext cx="58125" cy="65725"/>
            </a:xfrm>
            <a:custGeom>
              <a:avLst/>
              <a:gdLst/>
              <a:ahLst/>
              <a:cxnLst/>
              <a:rect l="l" t="t" r="r" b="b"/>
              <a:pathLst>
                <a:path w="2325" h="2629" extrusionOk="0">
                  <a:moveTo>
                    <a:pt x="1338" y="1"/>
                  </a:moveTo>
                  <a:cubicBezTo>
                    <a:pt x="1322" y="1"/>
                    <a:pt x="1306" y="3"/>
                    <a:pt x="1290" y="8"/>
                  </a:cubicBezTo>
                  <a:cubicBezTo>
                    <a:pt x="1232" y="25"/>
                    <a:pt x="1190" y="70"/>
                    <a:pt x="1175" y="127"/>
                  </a:cubicBezTo>
                  <a:cubicBezTo>
                    <a:pt x="1122" y="125"/>
                    <a:pt x="1068" y="124"/>
                    <a:pt x="1015" y="124"/>
                  </a:cubicBezTo>
                  <a:cubicBezTo>
                    <a:pt x="724" y="124"/>
                    <a:pt x="433" y="160"/>
                    <a:pt x="150" y="229"/>
                  </a:cubicBezTo>
                  <a:cubicBezTo>
                    <a:pt x="57" y="251"/>
                    <a:pt x="1" y="344"/>
                    <a:pt x="23" y="437"/>
                  </a:cubicBezTo>
                  <a:cubicBezTo>
                    <a:pt x="42" y="515"/>
                    <a:pt x="112" y="567"/>
                    <a:pt x="190" y="567"/>
                  </a:cubicBezTo>
                  <a:cubicBezTo>
                    <a:pt x="204" y="567"/>
                    <a:pt x="218" y="566"/>
                    <a:pt x="231" y="562"/>
                  </a:cubicBezTo>
                  <a:cubicBezTo>
                    <a:pt x="255" y="557"/>
                    <a:pt x="279" y="555"/>
                    <a:pt x="303" y="551"/>
                  </a:cubicBezTo>
                  <a:lnTo>
                    <a:pt x="303" y="551"/>
                  </a:lnTo>
                  <a:cubicBezTo>
                    <a:pt x="271" y="581"/>
                    <a:pt x="253" y="623"/>
                    <a:pt x="251" y="668"/>
                  </a:cubicBezTo>
                  <a:lnTo>
                    <a:pt x="198" y="2395"/>
                  </a:lnTo>
                  <a:cubicBezTo>
                    <a:pt x="195" y="2475"/>
                    <a:pt x="250" y="2548"/>
                    <a:pt x="329" y="2567"/>
                  </a:cubicBezTo>
                  <a:cubicBezTo>
                    <a:pt x="340" y="2569"/>
                    <a:pt x="353" y="2571"/>
                    <a:pt x="364" y="2572"/>
                  </a:cubicBezTo>
                  <a:cubicBezTo>
                    <a:pt x="366" y="2572"/>
                    <a:pt x="367" y="2572"/>
                    <a:pt x="369" y="2572"/>
                  </a:cubicBezTo>
                  <a:cubicBezTo>
                    <a:pt x="462" y="2572"/>
                    <a:pt x="538" y="2499"/>
                    <a:pt x="541" y="2405"/>
                  </a:cubicBezTo>
                  <a:lnTo>
                    <a:pt x="595" y="678"/>
                  </a:lnTo>
                  <a:cubicBezTo>
                    <a:pt x="596" y="610"/>
                    <a:pt x="557" y="547"/>
                    <a:pt x="496" y="517"/>
                  </a:cubicBezTo>
                  <a:cubicBezTo>
                    <a:pt x="674" y="488"/>
                    <a:pt x="853" y="473"/>
                    <a:pt x="1033" y="473"/>
                  </a:cubicBezTo>
                  <a:cubicBezTo>
                    <a:pt x="1099" y="473"/>
                    <a:pt x="1164" y="475"/>
                    <a:pt x="1229" y="479"/>
                  </a:cubicBezTo>
                  <a:cubicBezTo>
                    <a:pt x="1380" y="1117"/>
                    <a:pt x="1403" y="1780"/>
                    <a:pt x="1298" y="2427"/>
                  </a:cubicBezTo>
                  <a:cubicBezTo>
                    <a:pt x="1283" y="2516"/>
                    <a:pt x="1339" y="2600"/>
                    <a:pt x="1426" y="2623"/>
                  </a:cubicBezTo>
                  <a:cubicBezTo>
                    <a:pt x="1431" y="2623"/>
                    <a:pt x="1435" y="2624"/>
                    <a:pt x="1441" y="2626"/>
                  </a:cubicBezTo>
                  <a:cubicBezTo>
                    <a:pt x="1450" y="2627"/>
                    <a:pt x="1459" y="2628"/>
                    <a:pt x="1469" y="2628"/>
                  </a:cubicBezTo>
                  <a:cubicBezTo>
                    <a:pt x="1551" y="2628"/>
                    <a:pt x="1624" y="2568"/>
                    <a:pt x="1638" y="2485"/>
                  </a:cubicBezTo>
                  <a:cubicBezTo>
                    <a:pt x="1743" y="1832"/>
                    <a:pt x="1728" y="1166"/>
                    <a:pt x="1591" y="520"/>
                  </a:cubicBezTo>
                  <a:lnTo>
                    <a:pt x="1591" y="520"/>
                  </a:lnTo>
                  <a:cubicBezTo>
                    <a:pt x="1756" y="548"/>
                    <a:pt x="1918" y="589"/>
                    <a:pt x="2075" y="641"/>
                  </a:cubicBezTo>
                  <a:cubicBezTo>
                    <a:pt x="2094" y="647"/>
                    <a:pt x="2113" y="650"/>
                    <a:pt x="2132" y="650"/>
                  </a:cubicBezTo>
                  <a:cubicBezTo>
                    <a:pt x="2203" y="650"/>
                    <a:pt x="2270" y="606"/>
                    <a:pt x="2294" y="534"/>
                  </a:cubicBezTo>
                  <a:cubicBezTo>
                    <a:pt x="2325" y="444"/>
                    <a:pt x="2277" y="345"/>
                    <a:pt x="2187" y="316"/>
                  </a:cubicBezTo>
                  <a:cubicBezTo>
                    <a:pt x="1967" y="244"/>
                    <a:pt x="1740" y="193"/>
                    <a:pt x="1512" y="165"/>
                  </a:cubicBezTo>
                  <a:cubicBezTo>
                    <a:pt x="1508" y="151"/>
                    <a:pt x="1507" y="137"/>
                    <a:pt x="1502" y="124"/>
                  </a:cubicBezTo>
                  <a:cubicBezTo>
                    <a:pt x="1481" y="49"/>
                    <a:pt x="1412" y="1"/>
                    <a:pt x="1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1423400" y="2645400"/>
              <a:ext cx="64325" cy="13975"/>
            </a:xfrm>
            <a:custGeom>
              <a:avLst/>
              <a:gdLst/>
              <a:ahLst/>
              <a:cxnLst/>
              <a:rect l="l" t="t" r="r" b="b"/>
              <a:pathLst>
                <a:path w="2573" h="559" extrusionOk="0">
                  <a:moveTo>
                    <a:pt x="1704" y="1"/>
                  </a:moveTo>
                  <a:cubicBezTo>
                    <a:pt x="1178" y="1"/>
                    <a:pt x="654" y="75"/>
                    <a:pt x="147" y="220"/>
                  </a:cubicBezTo>
                  <a:cubicBezTo>
                    <a:pt x="54" y="246"/>
                    <a:pt x="1" y="343"/>
                    <a:pt x="28" y="434"/>
                  </a:cubicBezTo>
                  <a:cubicBezTo>
                    <a:pt x="50" y="509"/>
                    <a:pt x="119" y="559"/>
                    <a:pt x="193" y="559"/>
                  </a:cubicBezTo>
                  <a:cubicBezTo>
                    <a:pt x="210" y="559"/>
                    <a:pt x="227" y="556"/>
                    <a:pt x="243" y="551"/>
                  </a:cubicBezTo>
                  <a:lnTo>
                    <a:pt x="242" y="551"/>
                  </a:lnTo>
                  <a:cubicBezTo>
                    <a:pt x="717" y="414"/>
                    <a:pt x="1208" y="345"/>
                    <a:pt x="1700" y="345"/>
                  </a:cubicBezTo>
                  <a:cubicBezTo>
                    <a:pt x="1923" y="345"/>
                    <a:pt x="2146" y="359"/>
                    <a:pt x="2368" y="388"/>
                  </a:cubicBezTo>
                  <a:cubicBezTo>
                    <a:pt x="2376" y="389"/>
                    <a:pt x="2384" y="389"/>
                    <a:pt x="2391" y="389"/>
                  </a:cubicBezTo>
                  <a:cubicBezTo>
                    <a:pt x="2476" y="389"/>
                    <a:pt x="2550" y="325"/>
                    <a:pt x="2561" y="239"/>
                  </a:cubicBezTo>
                  <a:cubicBezTo>
                    <a:pt x="2573" y="144"/>
                    <a:pt x="2506" y="58"/>
                    <a:pt x="2412" y="46"/>
                  </a:cubicBezTo>
                  <a:cubicBezTo>
                    <a:pt x="2177" y="16"/>
                    <a:pt x="1940" y="1"/>
                    <a:pt x="1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1495150" y="2692050"/>
              <a:ext cx="34100" cy="48225"/>
            </a:xfrm>
            <a:custGeom>
              <a:avLst/>
              <a:gdLst/>
              <a:ahLst/>
              <a:cxnLst/>
              <a:rect l="l" t="t" r="r" b="b"/>
              <a:pathLst>
                <a:path w="1364" h="1929" extrusionOk="0">
                  <a:moveTo>
                    <a:pt x="1170" y="0"/>
                  </a:moveTo>
                  <a:cubicBezTo>
                    <a:pt x="1132" y="0"/>
                    <a:pt x="1094" y="13"/>
                    <a:pt x="1062" y="39"/>
                  </a:cubicBezTo>
                  <a:cubicBezTo>
                    <a:pt x="844" y="216"/>
                    <a:pt x="651" y="423"/>
                    <a:pt x="491" y="654"/>
                  </a:cubicBezTo>
                  <a:cubicBezTo>
                    <a:pt x="408" y="658"/>
                    <a:pt x="340" y="722"/>
                    <a:pt x="329" y="803"/>
                  </a:cubicBezTo>
                  <a:cubicBezTo>
                    <a:pt x="322" y="857"/>
                    <a:pt x="312" y="910"/>
                    <a:pt x="302" y="964"/>
                  </a:cubicBezTo>
                  <a:cubicBezTo>
                    <a:pt x="176" y="1202"/>
                    <a:pt x="81" y="1455"/>
                    <a:pt x="21" y="1717"/>
                  </a:cubicBezTo>
                  <a:cubicBezTo>
                    <a:pt x="1" y="1801"/>
                    <a:pt x="46" y="1886"/>
                    <a:pt x="125" y="1917"/>
                  </a:cubicBezTo>
                  <a:cubicBezTo>
                    <a:pt x="132" y="1920"/>
                    <a:pt x="140" y="1922"/>
                    <a:pt x="147" y="1924"/>
                  </a:cubicBezTo>
                  <a:cubicBezTo>
                    <a:pt x="161" y="1927"/>
                    <a:pt x="175" y="1929"/>
                    <a:pt x="188" y="1929"/>
                  </a:cubicBezTo>
                  <a:cubicBezTo>
                    <a:pt x="249" y="1929"/>
                    <a:pt x="306" y="1896"/>
                    <a:pt x="337" y="1842"/>
                  </a:cubicBezTo>
                  <a:cubicBezTo>
                    <a:pt x="470" y="1607"/>
                    <a:pt x="567" y="1354"/>
                    <a:pt x="626" y="1092"/>
                  </a:cubicBezTo>
                  <a:cubicBezTo>
                    <a:pt x="792" y="791"/>
                    <a:pt x="1013" y="525"/>
                    <a:pt x="1279" y="307"/>
                  </a:cubicBezTo>
                  <a:cubicBezTo>
                    <a:pt x="1352" y="246"/>
                    <a:pt x="1364" y="138"/>
                    <a:pt x="1304" y="64"/>
                  </a:cubicBezTo>
                  <a:cubicBezTo>
                    <a:pt x="1270" y="22"/>
                    <a:pt x="1220" y="0"/>
                    <a:pt x="1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1544000" y="2661000"/>
              <a:ext cx="43375" cy="44025"/>
            </a:xfrm>
            <a:custGeom>
              <a:avLst/>
              <a:gdLst/>
              <a:ahLst/>
              <a:cxnLst/>
              <a:rect l="l" t="t" r="r" b="b"/>
              <a:pathLst>
                <a:path w="1735" h="1761" extrusionOk="0">
                  <a:moveTo>
                    <a:pt x="315" y="0"/>
                  </a:moveTo>
                  <a:cubicBezTo>
                    <a:pt x="187" y="0"/>
                    <a:pt x="80" y="71"/>
                    <a:pt x="33" y="189"/>
                  </a:cubicBezTo>
                  <a:cubicBezTo>
                    <a:pt x="1" y="269"/>
                    <a:pt x="34" y="362"/>
                    <a:pt x="110" y="404"/>
                  </a:cubicBezTo>
                  <a:cubicBezTo>
                    <a:pt x="136" y="418"/>
                    <a:pt x="164" y="424"/>
                    <a:pt x="192" y="424"/>
                  </a:cubicBezTo>
                  <a:cubicBezTo>
                    <a:pt x="247" y="424"/>
                    <a:pt x="301" y="398"/>
                    <a:pt x="334" y="351"/>
                  </a:cubicBezTo>
                  <a:cubicBezTo>
                    <a:pt x="353" y="358"/>
                    <a:pt x="369" y="373"/>
                    <a:pt x="378" y="393"/>
                  </a:cubicBezTo>
                  <a:cubicBezTo>
                    <a:pt x="392" y="462"/>
                    <a:pt x="374" y="545"/>
                    <a:pt x="351" y="642"/>
                  </a:cubicBezTo>
                  <a:cubicBezTo>
                    <a:pt x="334" y="707"/>
                    <a:pt x="322" y="773"/>
                    <a:pt x="313" y="839"/>
                  </a:cubicBezTo>
                  <a:cubicBezTo>
                    <a:pt x="278" y="1176"/>
                    <a:pt x="454" y="1518"/>
                    <a:pt x="742" y="1671"/>
                  </a:cubicBezTo>
                  <a:cubicBezTo>
                    <a:pt x="799" y="1701"/>
                    <a:pt x="859" y="1723"/>
                    <a:pt x="921" y="1739"/>
                  </a:cubicBezTo>
                  <a:cubicBezTo>
                    <a:pt x="984" y="1753"/>
                    <a:pt x="1047" y="1761"/>
                    <a:pt x="1111" y="1761"/>
                  </a:cubicBezTo>
                  <a:cubicBezTo>
                    <a:pt x="1311" y="1761"/>
                    <a:pt x="1508" y="1687"/>
                    <a:pt x="1662" y="1551"/>
                  </a:cubicBezTo>
                  <a:cubicBezTo>
                    <a:pt x="1731" y="1487"/>
                    <a:pt x="1735" y="1380"/>
                    <a:pt x="1671" y="1311"/>
                  </a:cubicBezTo>
                  <a:cubicBezTo>
                    <a:pt x="1638" y="1273"/>
                    <a:pt x="1591" y="1254"/>
                    <a:pt x="1544" y="1254"/>
                  </a:cubicBezTo>
                  <a:cubicBezTo>
                    <a:pt x="1505" y="1254"/>
                    <a:pt x="1465" y="1267"/>
                    <a:pt x="1432" y="1295"/>
                  </a:cubicBezTo>
                  <a:cubicBezTo>
                    <a:pt x="1344" y="1374"/>
                    <a:pt x="1227" y="1416"/>
                    <a:pt x="1111" y="1416"/>
                  </a:cubicBezTo>
                  <a:cubicBezTo>
                    <a:pt x="1039" y="1416"/>
                    <a:pt x="967" y="1400"/>
                    <a:pt x="904" y="1367"/>
                  </a:cubicBezTo>
                  <a:cubicBezTo>
                    <a:pt x="738" y="1280"/>
                    <a:pt x="634" y="1071"/>
                    <a:pt x="655" y="876"/>
                  </a:cubicBezTo>
                  <a:cubicBezTo>
                    <a:pt x="662" y="822"/>
                    <a:pt x="672" y="772"/>
                    <a:pt x="685" y="719"/>
                  </a:cubicBezTo>
                  <a:cubicBezTo>
                    <a:pt x="713" y="600"/>
                    <a:pt x="745" y="463"/>
                    <a:pt x="713" y="318"/>
                  </a:cubicBezTo>
                  <a:cubicBezTo>
                    <a:pt x="676" y="152"/>
                    <a:pt x="517" y="16"/>
                    <a:pt x="344" y="2"/>
                  </a:cubicBezTo>
                  <a:cubicBezTo>
                    <a:pt x="334" y="1"/>
                    <a:pt x="325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1546575" y="2718100"/>
              <a:ext cx="45850" cy="9675"/>
            </a:xfrm>
            <a:custGeom>
              <a:avLst/>
              <a:gdLst/>
              <a:ahLst/>
              <a:cxnLst/>
              <a:rect l="l" t="t" r="r" b="b"/>
              <a:pathLst>
                <a:path w="1834" h="387" extrusionOk="0">
                  <a:moveTo>
                    <a:pt x="1658" y="1"/>
                  </a:moveTo>
                  <a:cubicBezTo>
                    <a:pt x="1656" y="1"/>
                    <a:pt x="1655" y="1"/>
                    <a:pt x="1653" y="1"/>
                  </a:cubicBezTo>
                  <a:lnTo>
                    <a:pt x="175" y="43"/>
                  </a:lnTo>
                  <a:cubicBezTo>
                    <a:pt x="88" y="46"/>
                    <a:pt x="17" y="112"/>
                    <a:pt x="9" y="196"/>
                  </a:cubicBezTo>
                  <a:cubicBezTo>
                    <a:pt x="0" y="282"/>
                    <a:pt x="55" y="361"/>
                    <a:pt x="140" y="382"/>
                  </a:cubicBezTo>
                  <a:cubicBezTo>
                    <a:pt x="150" y="385"/>
                    <a:pt x="162" y="387"/>
                    <a:pt x="173" y="387"/>
                  </a:cubicBezTo>
                  <a:cubicBezTo>
                    <a:pt x="177" y="387"/>
                    <a:pt x="181" y="387"/>
                    <a:pt x="185" y="386"/>
                  </a:cubicBezTo>
                  <a:lnTo>
                    <a:pt x="1663" y="344"/>
                  </a:lnTo>
                  <a:cubicBezTo>
                    <a:pt x="1757" y="343"/>
                    <a:pt x="1833" y="262"/>
                    <a:pt x="1830" y="168"/>
                  </a:cubicBezTo>
                  <a:cubicBezTo>
                    <a:pt x="1827" y="74"/>
                    <a:pt x="1750" y="1"/>
                    <a:pt x="1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1561975" y="2734200"/>
              <a:ext cx="46200" cy="11350"/>
            </a:xfrm>
            <a:custGeom>
              <a:avLst/>
              <a:gdLst/>
              <a:ahLst/>
              <a:cxnLst/>
              <a:rect l="l" t="t" r="r" b="b"/>
              <a:pathLst>
                <a:path w="1848" h="454" extrusionOk="0">
                  <a:moveTo>
                    <a:pt x="1663" y="0"/>
                  </a:moveTo>
                  <a:cubicBezTo>
                    <a:pt x="1653" y="0"/>
                    <a:pt x="1643" y="1"/>
                    <a:pt x="1632" y="3"/>
                  </a:cubicBezTo>
                  <a:cubicBezTo>
                    <a:pt x="1225" y="74"/>
                    <a:pt x="811" y="110"/>
                    <a:pt x="396" y="110"/>
                  </a:cubicBezTo>
                  <a:cubicBezTo>
                    <a:pt x="327" y="110"/>
                    <a:pt x="257" y="109"/>
                    <a:pt x="188" y="107"/>
                  </a:cubicBezTo>
                  <a:cubicBezTo>
                    <a:pt x="186" y="107"/>
                    <a:pt x="184" y="107"/>
                    <a:pt x="183" y="107"/>
                  </a:cubicBezTo>
                  <a:cubicBezTo>
                    <a:pt x="96" y="107"/>
                    <a:pt x="25" y="171"/>
                    <a:pt x="12" y="256"/>
                  </a:cubicBezTo>
                  <a:cubicBezTo>
                    <a:pt x="1" y="342"/>
                    <a:pt x="56" y="425"/>
                    <a:pt x="142" y="446"/>
                  </a:cubicBezTo>
                  <a:cubicBezTo>
                    <a:pt x="153" y="449"/>
                    <a:pt x="166" y="450"/>
                    <a:pt x="177" y="450"/>
                  </a:cubicBezTo>
                  <a:cubicBezTo>
                    <a:pt x="252" y="453"/>
                    <a:pt x="328" y="454"/>
                    <a:pt x="403" y="454"/>
                  </a:cubicBezTo>
                  <a:cubicBezTo>
                    <a:pt x="835" y="454"/>
                    <a:pt x="1266" y="416"/>
                    <a:pt x="1691" y="342"/>
                  </a:cubicBezTo>
                  <a:cubicBezTo>
                    <a:pt x="1786" y="325"/>
                    <a:pt x="1848" y="236"/>
                    <a:pt x="1832" y="142"/>
                  </a:cubicBezTo>
                  <a:cubicBezTo>
                    <a:pt x="1817" y="59"/>
                    <a:pt x="1745" y="0"/>
                    <a:pt x="1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1631200" y="2678500"/>
              <a:ext cx="34500" cy="59575"/>
            </a:xfrm>
            <a:custGeom>
              <a:avLst/>
              <a:gdLst/>
              <a:ahLst/>
              <a:cxnLst/>
              <a:rect l="l" t="t" r="r" b="b"/>
              <a:pathLst>
                <a:path w="1380" h="2383" extrusionOk="0">
                  <a:moveTo>
                    <a:pt x="627" y="1"/>
                  </a:moveTo>
                  <a:cubicBezTo>
                    <a:pt x="463" y="1"/>
                    <a:pt x="300" y="41"/>
                    <a:pt x="143" y="87"/>
                  </a:cubicBezTo>
                  <a:cubicBezTo>
                    <a:pt x="53" y="114"/>
                    <a:pt x="1" y="210"/>
                    <a:pt x="27" y="301"/>
                  </a:cubicBezTo>
                  <a:cubicBezTo>
                    <a:pt x="49" y="376"/>
                    <a:pt x="117" y="424"/>
                    <a:pt x="191" y="424"/>
                  </a:cubicBezTo>
                  <a:cubicBezTo>
                    <a:pt x="207" y="424"/>
                    <a:pt x="224" y="422"/>
                    <a:pt x="241" y="416"/>
                  </a:cubicBezTo>
                  <a:cubicBezTo>
                    <a:pt x="387" y="373"/>
                    <a:pt x="521" y="348"/>
                    <a:pt x="635" y="348"/>
                  </a:cubicBezTo>
                  <a:cubicBezTo>
                    <a:pt x="684" y="348"/>
                    <a:pt x="730" y="353"/>
                    <a:pt x="771" y="363"/>
                  </a:cubicBezTo>
                  <a:cubicBezTo>
                    <a:pt x="893" y="395"/>
                    <a:pt x="1018" y="514"/>
                    <a:pt x="1007" y="644"/>
                  </a:cubicBezTo>
                  <a:cubicBezTo>
                    <a:pt x="1000" y="708"/>
                    <a:pt x="966" y="774"/>
                    <a:pt x="925" y="851"/>
                  </a:cubicBezTo>
                  <a:cubicBezTo>
                    <a:pt x="889" y="916"/>
                    <a:pt x="858" y="985"/>
                    <a:pt x="832" y="1055"/>
                  </a:cubicBezTo>
                  <a:cubicBezTo>
                    <a:pt x="779" y="1220"/>
                    <a:pt x="787" y="1381"/>
                    <a:pt x="796" y="1537"/>
                  </a:cubicBezTo>
                  <a:cubicBezTo>
                    <a:pt x="801" y="1644"/>
                    <a:pt x="807" y="1745"/>
                    <a:pt x="790" y="1835"/>
                  </a:cubicBezTo>
                  <a:cubicBezTo>
                    <a:pt x="779" y="1900"/>
                    <a:pt x="724" y="1973"/>
                    <a:pt x="659" y="2013"/>
                  </a:cubicBezTo>
                  <a:cubicBezTo>
                    <a:pt x="631" y="2030"/>
                    <a:pt x="611" y="2037"/>
                    <a:pt x="598" y="2037"/>
                  </a:cubicBezTo>
                  <a:cubicBezTo>
                    <a:pt x="591" y="2037"/>
                    <a:pt x="586" y="2035"/>
                    <a:pt x="583" y="2032"/>
                  </a:cubicBezTo>
                  <a:cubicBezTo>
                    <a:pt x="550" y="1980"/>
                    <a:pt x="494" y="1952"/>
                    <a:pt x="437" y="1952"/>
                  </a:cubicBezTo>
                  <a:cubicBezTo>
                    <a:pt x="405" y="1952"/>
                    <a:pt x="372" y="1961"/>
                    <a:pt x="343" y="1980"/>
                  </a:cubicBezTo>
                  <a:cubicBezTo>
                    <a:pt x="262" y="2034"/>
                    <a:pt x="241" y="2142"/>
                    <a:pt x="296" y="2222"/>
                  </a:cubicBezTo>
                  <a:cubicBezTo>
                    <a:pt x="344" y="2297"/>
                    <a:pt x="419" y="2352"/>
                    <a:pt x="506" y="2373"/>
                  </a:cubicBezTo>
                  <a:cubicBezTo>
                    <a:pt x="534" y="2379"/>
                    <a:pt x="563" y="2383"/>
                    <a:pt x="591" y="2383"/>
                  </a:cubicBezTo>
                  <a:cubicBezTo>
                    <a:pt x="618" y="2383"/>
                    <a:pt x="645" y="2380"/>
                    <a:pt x="672" y="2374"/>
                  </a:cubicBezTo>
                  <a:cubicBezTo>
                    <a:pt x="887" y="2331"/>
                    <a:pt x="1087" y="2121"/>
                    <a:pt x="1128" y="1897"/>
                  </a:cubicBezTo>
                  <a:cubicBezTo>
                    <a:pt x="1152" y="1766"/>
                    <a:pt x="1146" y="1640"/>
                    <a:pt x="1139" y="1517"/>
                  </a:cubicBezTo>
                  <a:cubicBezTo>
                    <a:pt x="1132" y="1388"/>
                    <a:pt x="1125" y="1265"/>
                    <a:pt x="1159" y="1161"/>
                  </a:cubicBezTo>
                  <a:cubicBezTo>
                    <a:pt x="1179" y="1109"/>
                    <a:pt x="1203" y="1058"/>
                    <a:pt x="1229" y="1010"/>
                  </a:cubicBezTo>
                  <a:cubicBezTo>
                    <a:pt x="1280" y="916"/>
                    <a:pt x="1336" y="808"/>
                    <a:pt x="1349" y="677"/>
                  </a:cubicBezTo>
                  <a:cubicBezTo>
                    <a:pt x="1380" y="352"/>
                    <a:pt x="1121" y="101"/>
                    <a:pt x="859" y="31"/>
                  </a:cubicBezTo>
                  <a:cubicBezTo>
                    <a:pt x="782" y="10"/>
                    <a:pt x="704" y="1"/>
                    <a:pt x="6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1681300" y="2713725"/>
              <a:ext cx="10100" cy="11050"/>
            </a:xfrm>
            <a:custGeom>
              <a:avLst/>
              <a:gdLst/>
              <a:ahLst/>
              <a:cxnLst/>
              <a:rect l="l" t="t" r="r" b="b"/>
              <a:pathLst>
                <a:path w="404" h="442" extrusionOk="0">
                  <a:moveTo>
                    <a:pt x="217" y="1"/>
                  </a:moveTo>
                  <a:cubicBezTo>
                    <a:pt x="140" y="1"/>
                    <a:pt x="71" y="51"/>
                    <a:pt x="50" y="128"/>
                  </a:cubicBezTo>
                  <a:lnTo>
                    <a:pt x="26" y="224"/>
                  </a:lnTo>
                  <a:cubicBezTo>
                    <a:pt x="1" y="318"/>
                    <a:pt x="57" y="414"/>
                    <a:pt x="152" y="436"/>
                  </a:cubicBezTo>
                  <a:cubicBezTo>
                    <a:pt x="166" y="440"/>
                    <a:pt x="180" y="441"/>
                    <a:pt x="193" y="441"/>
                  </a:cubicBezTo>
                  <a:cubicBezTo>
                    <a:pt x="273" y="441"/>
                    <a:pt x="344" y="386"/>
                    <a:pt x="361" y="305"/>
                  </a:cubicBezTo>
                  <a:lnTo>
                    <a:pt x="384" y="208"/>
                  </a:lnTo>
                  <a:cubicBezTo>
                    <a:pt x="404" y="118"/>
                    <a:pt x="347" y="28"/>
                    <a:pt x="257" y="5"/>
                  </a:cubicBezTo>
                  <a:cubicBezTo>
                    <a:pt x="244" y="2"/>
                    <a:pt x="23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1709750" y="2682200"/>
              <a:ext cx="20750" cy="49500"/>
            </a:xfrm>
            <a:custGeom>
              <a:avLst/>
              <a:gdLst/>
              <a:ahLst/>
              <a:cxnLst/>
              <a:rect l="l" t="t" r="r" b="b"/>
              <a:pathLst>
                <a:path w="830" h="1980" extrusionOk="0">
                  <a:moveTo>
                    <a:pt x="644" y="1"/>
                  </a:moveTo>
                  <a:cubicBezTo>
                    <a:pt x="559" y="1"/>
                    <a:pt x="485" y="64"/>
                    <a:pt x="473" y="152"/>
                  </a:cubicBezTo>
                  <a:cubicBezTo>
                    <a:pt x="392" y="698"/>
                    <a:pt x="245" y="1231"/>
                    <a:pt x="37" y="1742"/>
                  </a:cubicBezTo>
                  <a:cubicBezTo>
                    <a:pt x="0" y="1831"/>
                    <a:pt x="42" y="1931"/>
                    <a:pt x="131" y="1967"/>
                  </a:cubicBezTo>
                  <a:cubicBezTo>
                    <a:pt x="138" y="1970"/>
                    <a:pt x="147" y="1973"/>
                    <a:pt x="155" y="1974"/>
                  </a:cubicBezTo>
                  <a:cubicBezTo>
                    <a:pt x="169" y="1978"/>
                    <a:pt x="183" y="1980"/>
                    <a:pt x="197" y="1980"/>
                  </a:cubicBezTo>
                  <a:cubicBezTo>
                    <a:pt x="265" y="1980"/>
                    <a:pt x="328" y="1938"/>
                    <a:pt x="355" y="1873"/>
                  </a:cubicBezTo>
                  <a:cubicBezTo>
                    <a:pt x="573" y="1335"/>
                    <a:pt x="728" y="775"/>
                    <a:pt x="814" y="202"/>
                  </a:cubicBezTo>
                  <a:cubicBezTo>
                    <a:pt x="829" y="107"/>
                    <a:pt x="765" y="18"/>
                    <a:pt x="669" y="2"/>
                  </a:cubicBezTo>
                  <a:cubicBezTo>
                    <a:pt x="660" y="1"/>
                    <a:pt x="652" y="1"/>
                    <a:pt x="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1726075" y="2669000"/>
              <a:ext cx="41025" cy="63075"/>
            </a:xfrm>
            <a:custGeom>
              <a:avLst/>
              <a:gdLst/>
              <a:ahLst/>
              <a:cxnLst/>
              <a:rect l="l" t="t" r="r" b="b"/>
              <a:pathLst>
                <a:path w="1641" h="2523" extrusionOk="0">
                  <a:moveTo>
                    <a:pt x="783" y="1"/>
                  </a:moveTo>
                  <a:cubicBezTo>
                    <a:pt x="575" y="1"/>
                    <a:pt x="367" y="27"/>
                    <a:pt x="165" y="81"/>
                  </a:cubicBezTo>
                  <a:cubicBezTo>
                    <a:pt x="74" y="105"/>
                    <a:pt x="19" y="198"/>
                    <a:pt x="41" y="290"/>
                  </a:cubicBezTo>
                  <a:cubicBezTo>
                    <a:pt x="61" y="368"/>
                    <a:pt x="131" y="419"/>
                    <a:pt x="208" y="419"/>
                  </a:cubicBezTo>
                  <a:cubicBezTo>
                    <a:pt x="223" y="419"/>
                    <a:pt x="238" y="417"/>
                    <a:pt x="252" y="414"/>
                  </a:cubicBezTo>
                  <a:cubicBezTo>
                    <a:pt x="424" y="368"/>
                    <a:pt x="601" y="345"/>
                    <a:pt x="779" y="345"/>
                  </a:cubicBezTo>
                  <a:cubicBezTo>
                    <a:pt x="829" y="345"/>
                    <a:pt x="880" y="346"/>
                    <a:pt x="931" y="350"/>
                  </a:cubicBezTo>
                  <a:cubicBezTo>
                    <a:pt x="984" y="354"/>
                    <a:pt x="1007" y="362"/>
                    <a:pt x="1013" y="362"/>
                  </a:cubicBezTo>
                  <a:cubicBezTo>
                    <a:pt x="1014" y="362"/>
                    <a:pt x="1015" y="362"/>
                    <a:pt x="1015" y="361"/>
                  </a:cubicBezTo>
                  <a:lnTo>
                    <a:pt x="1015" y="361"/>
                  </a:lnTo>
                  <a:cubicBezTo>
                    <a:pt x="1017" y="376"/>
                    <a:pt x="1015" y="391"/>
                    <a:pt x="1012" y="405"/>
                  </a:cubicBezTo>
                  <a:cubicBezTo>
                    <a:pt x="972" y="612"/>
                    <a:pt x="775" y="767"/>
                    <a:pt x="563" y="932"/>
                  </a:cubicBezTo>
                  <a:cubicBezTo>
                    <a:pt x="303" y="1136"/>
                    <a:pt x="7" y="1366"/>
                    <a:pt x="3" y="1748"/>
                  </a:cubicBezTo>
                  <a:cubicBezTo>
                    <a:pt x="0" y="2124"/>
                    <a:pt x="311" y="2402"/>
                    <a:pt x="622" y="2484"/>
                  </a:cubicBezTo>
                  <a:lnTo>
                    <a:pt x="642" y="2490"/>
                  </a:lnTo>
                  <a:cubicBezTo>
                    <a:pt x="740" y="2513"/>
                    <a:pt x="837" y="2522"/>
                    <a:pt x="934" y="2522"/>
                  </a:cubicBezTo>
                  <a:cubicBezTo>
                    <a:pt x="1128" y="2522"/>
                    <a:pt x="1317" y="2485"/>
                    <a:pt x="1492" y="2449"/>
                  </a:cubicBezTo>
                  <a:cubicBezTo>
                    <a:pt x="1582" y="2428"/>
                    <a:pt x="1640" y="2339"/>
                    <a:pt x="1622" y="2248"/>
                  </a:cubicBezTo>
                  <a:cubicBezTo>
                    <a:pt x="1606" y="2166"/>
                    <a:pt x="1534" y="2110"/>
                    <a:pt x="1454" y="2110"/>
                  </a:cubicBezTo>
                  <a:cubicBezTo>
                    <a:pt x="1444" y="2110"/>
                    <a:pt x="1435" y="2111"/>
                    <a:pt x="1425" y="2112"/>
                  </a:cubicBezTo>
                  <a:cubicBezTo>
                    <a:pt x="1267" y="2143"/>
                    <a:pt x="1099" y="2183"/>
                    <a:pt x="935" y="2183"/>
                  </a:cubicBezTo>
                  <a:cubicBezTo>
                    <a:pt x="859" y="2183"/>
                    <a:pt x="783" y="2174"/>
                    <a:pt x="710" y="2152"/>
                  </a:cubicBezTo>
                  <a:cubicBezTo>
                    <a:pt x="532" y="2105"/>
                    <a:pt x="345" y="1949"/>
                    <a:pt x="348" y="1751"/>
                  </a:cubicBezTo>
                  <a:cubicBezTo>
                    <a:pt x="349" y="1535"/>
                    <a:pt x="546" y="1381"/>
                    <a:pt x="776" y="1202"/>
                  </a:cubicBezTo>
                  <a:cubicBezTo>
                    <a:pt x="1015" y="1015"/>
                    <a:pt x="1287" y="803"/>
                    <a:pt x="1350" y="468"/>
                  </a:cubicBezTo>
                  <a:cubicBezTo>
                    <a:pt x="1370" y="366"/>
                    <a:pt x="1359" y="276"/>
                    <a:pt x="1319" y="201"/>
                  </a:cubicBezTo>
                  <a:cubicBezTo>
                    <a:pt x="1226" y="25"/>
                    <a:pt x="1022" y="11"/>
                    <a:pt x="955" y="7"/>
                  </a:cubicBezTo>
                  <a:cubicBezTo>
                    <a:pt x="897" y="3"/>
                    <a:pt x="840" y="1"/>
                    <a:pt x="7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1629375" y="2749875"/>
              <a:ext cx="130400" cy="13550"/>
            </a:xfrm>
            <a:custGeom>
              <a:avLst/>
              <a:gdLst/>
              <a:ahLst/>
              <a:cxnLst/>
              <a:rect l="l" t="t" r="r" b="b"/>
              <a:pathLst>
                <a:path w="5216" h="542" extrusionOk="0">
                  <a:moveTo>
                    <a:pt x="187" y="1"/>
                  </a:moveTo>
                  <a:cubicBezTo>
                    <a:pt x="104" y="1"/>
                    <a:pt x="33" y="59"/>
                    <a:pt x="17" y="141"/>
                  </a:cubicBezTo>
                  <a:cubicBezTo>
                    <a:pt x="0" y="230"/>
                    <a:pt x="57" y="317"/>
                    <a:pt x="145" y="340"/>
                  </a:cubicBezTo>
                  <a:cubicBezTo>
                    <a:pt x="151" y="341"/>
                    <a:pt x="157" y="343"/>
                    <a:pt x="164" y="344"/>
                  </a:cubicBezTo>
                  <a:cubicBezTo>
                    <a:pt x="1171" y="475"/>
                    <a:pt x="2185" y="541"/>
                    <a:pt x="3200" y="541"/>
                  </a:cubicBezTo>
                  <a:cubicBezTo>
                    <a:pt x="3817" y="541"/>
                    <a:pt x="4435" y="517"/>
                    <a:pt x="5051" y="468"/>
                  </a:cubicBezTo>
                  <a:cubicBezTo>
                    <a:pt x="5145" y="460"/>
                    <a:pt x="5215" y="377"/>
                    <a:pt x="5208" y="282"/>
                  </a:cubicBezTo>
                  <a:cubicBezTo>
                    <a:pt x="5200" y="192"/>
                    <a:pt x="5124" y="124"/>
                    <a:pt x="5036" y="124"/>
                  </a:cubicBezTo>
                  <a:cubicBezTo>
                    <a:pt x="5031" y="124"/>
                    <a:pt x="5027" y="124"/>
                    <a:pt x="5023" y="125"/>
                  </a:cubicBezTo>
                  <a:lnTo>
                    <a:pt x="5023" y="126"/>
                  </a:lnTo>
                  <a:cubicBezTo>
                    <a:pt x="4417" y="174"/>
                    <a:pt x="3810" y="198"/>
                    <a:pt x="3203" y="198"/>
                  </a:cubicBezTo>
                  <a:cubicBezTo>
                    <a:pt x="2202" y="198"/>
                    <a:pt x="1202" y="133"/>
                    <a:pt x="209" y="2"/>
                  </a:cubicBezTo>
                  <a:cubicBezTo>
                    <a:pt x="201" y="1"/>
                    <a:pt x="19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1658125" y="2776275"/>
              <a:ext cx="79800" cy="60200"/>
            </a:xfrm>
            <a:custGeom>
              <a:avLst/>
              <a:gdLst/>
              <a:ahLst/>
              <a:cxnLst/>
              <a:rect l="l" t="t" r="r" b="b"/>
              <a:pathLst>
                <a:path w="3192" h="2408" extrusionOk="0">
                  <a:moveTo>
                    <a:pt x="1006" y="0"/>
                  </a:moveTo>
                  <a:cubicBezTo>
                    <a:pt x="692" y="0"/>
                    <a:pt x="377" y="83"/>
                    <a:pt x="103" y="248"/>
                  </a:cubicBezTo>
                  <a:cubicBezTo>
                    <a:pt x="24" y="297"/>
                    <a:pt x="0" y="402"/>
                    <a:pt x="48" y="482"/>
                  </a:cubicBezTo>
                  <a:cubicBezTo>
                    <a:pt x="80" y="535"/>
                    <a:pt x="137" y="565"/>
                    <a:pt x="196" y="565"/>
                  </a:cubicBezTo>
                  <a:cubicBezTo>
                    <a:pt x="225" y="565"/>
                    <a:pt x="254" y="558"/>
                    <a:pt x="280" y="542"/>
                  </a:cubicBezTo>
                  <a:cubicBezTo>
                    <a:pt x="501" y="411"/>
                    <a:pt x="751" y="344"/>
                    <a:pt x="1003" y="344"/>
                  </a:cubicBezTo>
                  <a:cubicBezTo>
                    <a:pt x="1176" y="344"/>
                    <a:pt x="1350" y="375"/>
                    <a:pt x="1516" y="440"/>
                  </a:cubicBezTo>
                  <a:cubicBezTo>
                    <a:pt x="1171" y="987"/>
                    <a:pt x="748" y="1478"/>
                    <a:pt x="258" y="1901"/>
                  </a:cubicBezTo>
                  <a:cubicBezTo>
                    <a:pt x="155" y="1991"/>
                    <a:pt x="190" y="2158"/>
                    <a:pt x="323" y="2196"/>
                  </a:cubicBezTo>
                  <a:cubicBezTo>
                    <a:pt x="397" y="2219"/>
                    <a:pt x="475" y="2238"/>
                    <a:pt x="551" y="2257"/>
                  </a:cubicBezTo>
                  <a:cubicBezTo>
                    <a:pt x="965" y="2357"/>
                    <a:pt x="1389" y="2408"/>
                    <a:pt x="1813" y="2408"/>
                  </a:cubicBezTo>
                  <a:cubicBezTo>
                    <a:pt x="2225" y="2408"/>
                    <a:pt x="2638" y="2360"/>
                    <a:pt x="3042" y="2265"/>
                  </a:cubicBezTo>
                  <a:cubicBezTo>
                    <a:pt x="3134" y="2244"/>
                    <a:pt x="3191" y="2151"/>
                    <a:pt x="3170" y="2058"/>
                  </a:cubicBezTo>
                  <a:cubicBezTo>
                    <a:pt x="3151" y="1979"/>
                    <a:pt x="3081" y="1925"/>
                    <a:pt x="3004" y="1925"/>
                  </a:cubicBezTo>
                  <a:cubicBezTo>
                    <a:pt x="2990" y="1925"/>
                    <a:pt x="2977" y="1927"/>
                    <a:pt x="2963" y="1930"/>
                  </a:cubicBezTo>
                  <a:cubicBezTo>
                    <a:pt x="2585" y="2019"/>
                    <a:pt x="2199" y="2063"/>
                    <a:pt x="1813" y="2063"/>
                  </a:cubicBezTo>
                  <a:cubicBezTo>
                    <a:pt x="1448" y="2063"/>
                    <a:pt x="1083" y="2024"/>
                    <a:pt x="724" y="1944"/>
                  </a:cubicBezTo>
                  <a:cubicBezTo>
                    <a:pt x="1186" y="1505"/>
                    <a:pt x="1585" y="1004"/>
                    <a:pt x="1910" y="455"/>
                  </a:cubicBezTo>
                  <a:cubicBezTo>
                    <a:pt x="1933" y="414"/>
                    <a:pt x="1940" y="368"/>
                    <a:pt x="1929" y="323"/>
                  </a:cubicBezTo>
                  <a:cubicBezTo>
                    <a:pt x="1916" y="278"/>
                    <a:pt x="1886" y="240"/>
                    <a:pt x="1847" y="217"/>
                  </a:cubicBezTo>
                  <a:cubicBezTo>
                    <a:pt x="1591" y="72"/>
                    <a:pt x="1299" y="0"/>
                    <a:pt x="1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1526650" y="2779825"/>
              <a:ext cx="120650" cy="104400"/>
            </a:xfrm>
            <a:custGeom>
              <a:avLst/>
              <a:gdLst/>
              <a:ahLst/>
              <a:cxnLst/>
              <a:rect l="l" t="t" r="r" b="b"/>
              <a:pathLst>
                <a:path w="4826" h="4176" extrusionOk="0">
                  <a:moveTo>
                    <a:pt x="4630" y="0"/>
                  </a:moveTo>
                  <a:cubicBezTo>
                    <a:pt x="4573" y="0"/>
                    <a:pt x="4517" y="29"/>
                    <a:pt x="4485" y="81"/>
                  </a:cubicBezTo>
                  <a:cubicBezTo>
                    <a:pt x="3597" y="1528"/>
                    <a:pt x="2073" y="2568"/>
                    <a:pt x="455" y="2865"/>
                  </a:cubicBezTo>
                  <a:cubicBezTo>
                    <a:pt x="467" y="2509"/>
                    <a:pt x="665" y="2150"/>
                    <a:pt x="973" y="1984"/>
                  </a:cubicBezTo>
                  <a:cubicBezTo>
                    <a:pt x="1058" y="1940"/>
                    <a:pt x="1089" y="1835"/>
                    <a:pt x="1044" y="1750"/>
                  </a:cubicBezTo>
                  <a:cubicBezTo>
                    <a:pt x="1013" y="1692"/>
                    <a:pt x="954" y="1660"/>
                    <a:pt x="893" y="1660"/>
                  </a:cubicBezTo>
                  <a:cubicBezTo>
                    <a:pt x="865" y="1660"/>
                    <a:pt x="836" y="1667"/>
                    <a:pt x="810" y="1681"/>
                  </a:cubicBezTo>
                  <a:cubicBezTo>
                    <a:pt x="367" y="1920"/>
                    <a:pt x="94" y="2431"/>
                    <a:pt x="111" y="2938"/>
                  </a:cubicBezTo>
                  <a:cubicBezTo>
                    <a:pt x="42" y="2968"/>
                    <a:pt x="1" y="3039"/>
                    <a:pt x="9" y="3114"/>
                  </a:cubicBezTo>
                  <a:cubicBezTo>
                    <a:pt x="19" y="3184"/>
                    <a:pt x="70" y="3242"/>
                    <a:pt x="140" y="3259"/>
                  </a:cubicBezTo>
                  <a:cubicBezTo>
                    <a:pt x="149" y="3260"/>
                    <a:pt x="157" y="3260"/>
                    <a:pt x="165" y="3260"/>
                  </a:cubicBezTo>
                  <a:cubicBezTo>
                    <a:pt x="298" y="3700"/>
                    <a:pt x="659" y="4039"/>
                    <a:pt x="1089" y="4143"/>
                  </a:cubicBezTo>
                  <a:cubicBezTo>
                    <a:pt x="1181" y="4164"/>
                    <a:pt x="1276" y="4176"/>
                    <a:pt x="1371" y="4176"/>
                  </a:cubicBezTo>
                  <a:cubicBezTo>
                    <a:pt x="1381" y="4176"/>
                    <a:pt x="1392" y="4176"/>
                    <a:pt x="1403" y="4175"/>
                  </a:cubicBezTo>
                  <a:cubicBezTo>
                    <a:pt x="1497" y="4173"/>
                    <a:pt x="1572" y="4094"/>
                    <a:pt x="1569" y="3998"/>
                  </a:cubicBezTo>
                  <a:cubicBezTo>
                    <a:pt x="1566" y="3905"/>
                    <a:pt x="1489" y="3832"/>
                    <a:pt x="1397" y="3832"/>
                  </a:cubicBezTo>
                  <a:cubicBezTo>
                    <a:pt x="1395" y="3832"/>
                    <a:pt x="1393" y="3832"/>
                    <a:pt x="1391" y="3832"/>
                  </a:cubicBezTo>
                  <a:cubicBezTo>
                    <a:pt x="1385" y="3832"/>
                    <a:pt x="1378" y="3832"/>
                    <a:pt x="1371" y="3832"/>
                  </a:cubicBezTo>
                  <a:cubicBezTo>
                    <a:pt x="996" y="3832"/>
                    <a:pt x="640" y="3568"/>
                    <a:pt x="509" y="3206"/>
                  </a:cubicBezTo>
                  <a:cubicBezTo>
                    <a:pt x="2244" y="2893"/>
                    <a:pt x="3824" y="1815"/>
                    <a:pt x="4778" y="260"/>
                  </a:cubicBezTo>
                  <a:cubicBezTo>
                    <a:pt x="4826" y="179"/>
                    <a:pt x="4801" y="75"/>
                    <a:pt x="4720" y="26"/>
                  </a:cubicBezTo>
                  <a:cubicBezTo>
                    <a:pt x="4692" y="9"/>
                    <a:pt x="4661" y="0"/>
                    <a:pt x="4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1483575" y="2894325"/>
              <a:ext cx="58875" cy="95600"/>
            </a:xfrm>
            <a:custGeom>
              <a:avLst/>
              <a:gdLst/>
              <a:ahLst/>
              <a:cxnLst/>
              <a:rect l="l" t="t" r="r" b="b"/>
              <a:pathLst>
                <a:path w="2355" h="3824" extrusionOk="0">
                  <a:moveTo>
                    <a:pt x="2164" y="1"/>
                  </a:moveTo>
                  <a:cubicBezTo>
                    <a:pt x="2085" y="1"/>
                    <a:pt x="2015" y="54"/>
                    <a:pt x="1998" y="134"/>
                  </a:cubicBezTo>
                  <a:cubicBezTo>
                    <a:pt x="1762" y="1211"/>
                    <a:pt x="1393" y="2254"/>
                    <a:pt x="902" y="3241"/>
                  </a:cubicBezTo>
                  <a:cubicBezTo>
                    <a:pt x="623" y="2510"/>
                    <a:pt x="439" y="1749"/>
                    <a:pt x="354" y="973"/>
                  </a:cubicBezTo>
                  <a:cubicBezTo>
                    <a:pt x="344" y="885"/>
                    <a:pt x="270" y="820"/>
                    <a:pt x="185" y="820"/>
                  </a:cubicBezTo>
                  <a:cubicBezTo>
                    <a:pt x="178" y="820"/>
                    <a:pt x="171" y="820"/>
                    <a:pt x="164" y="821"/>
                  </a:cubicBezTo>
                  <a:cubicBezTo>
                    <a:pt x="70" y="831"/>
                    <a:pt x="1" y="916"/>
                    <a:pt x="12" y="1010"/>
                  </a:cubicBezTo>
                  <a:cubicBezTo>
                    <a:pt x="115" y="1943"/>
                    <a:pt x="354" y="2857"/>
                    <a:pt x="724" y="3719"/>
                  </a:cubicBezTo>
                  <a:cubicBezTo>
                    <a:pt x="746" y="3770"/>
                    <a:pt x="789" y="3807"/>
                    <a:pt x="841" y="3819"/>
                  </a:cubicBezTo>
                  <a:cubicBezTo>
                    <a:pt x="852" y="3822"/>
                    <a:pt x="864" y="3824"/>
                    <a:pt x="875" y="3824"/>
                  </a:cubicBezTo>
                  <a:cubicBezTo>
                    <a:pt x="877" y="3824"/>
                    <a:pt x="880" y="3824"/>
                    <a:pt x="882" y="3824"/>
                  </a:cubicBezTo>
                  <a:cubicBezTo>
                    <a:pt x="946" y="3824"/>
                    <a:pt x="1004" y="3789"/>
                    <a:pt x="1034" y="3734"/>
                  </a:cubicBezTo>
                  <a:cubicBezTo>
                    <a:pt x="1627" y="2624"/>
                    <a:pt x="2064" y="1438"/>
                    <a:pt x="2333" y="209"/>
                  </a:cubicBezTo>
                  <a:cubicBezTo>
                    <a:pt x="2354" y="116"/>
                    <a:pt x="2292" y="32"/>
                    <a:pt x="2202" y="5"/>
                  </a:cubicBezTo>
                  <a:cubicBezTo>
                    <a:pt x="2189" y="2"/>
                    <a:pt x="2176" y="1"/>
                    <a:pt x="2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1535600" y="2941350"/>
              <a:ext cx="28475" cy="80725"/>
            </a:xfrm>
            <a:custGeom>
              <a:avLst/>
              <a:gdLst/>
              <a:ahLst/>
              <a:cxnLst/>
              <a:rect l="l" t="t" r="r" b="b"/>
              <a:pathLst>
                <a:path w="1139" h="3229" extrusionOk="0">
                  <a:moveTo>
                    <a:pt x="940" y="1"/>
                  </a:moveTo>
                  <a:cubicBezTo>
                    <a:pt x="906" y="1"/>
                    <a:pt x="872" y="11"/>
                    <a:pt x="842" y="31"/>
                  </a:cubicBezTo>
                  <a:cubicBezTo>
                    <a:pt x="338" y="383"/>
                    <a:pt x="19" y="991"/>
                    <a:pt x="10" y="1615"/>
                  </a:cubicBezTo>
                  <a:cubicBezTo>
                    <a:pt x="0" y="2240"/>
                    <a:pt x="303" y="2848"/>
                    <a:pt x="798" y="3197"/>
                  </a:cubicBezTo>
                  <a:cubicBezTo>
                    <a:pt x="817" y="3209"/>
                    <a:pt x="836" y="3218"/>
                    <a:pt x="857" y="3223"/>
                  </a:cubicBezTo>
                  <a:cubicBezTo>
                    <a:pt x="873" y="3227"/>
                    <a:pt x="888" y="3229"/>
                    <a:pt x="902" y="3229"/>
                  </a:cubicBezTo>
                  <a:cubicBezTo>
                    <a:pt x="1058" y="3229"/>
                    <a:pt x="1139" y="3016"/>
                    <a:pt x="997" y="2915"/>
                  </a:cubicBezTo>
                  <a:cubicBezTo>
                    <a:pt x="598" y="2635"/>
                    <a:pt x="347" y="2127"/>
                    <a:pt x="354" y="1620"/>
                  </a:cubicBezTo>
                  <a:cubicBezTo>
                    <a:pt x="362" y="1114"/>
                    <a:pt x="631" y="600"/>
                    <a:pt x="1040" y="313"/>
                  </a:cubicBezTo>
                  <a:cubicBezTo>
                    <a:pt x="1118" y="258"/>
                    <a:pt x="1136" y="152"/>
                    <a:pt x="1081" y="73"/>
                  </a:cubicBezTo>
                  <a:cubicBezTo>
                    <a:pt x="1048" y="26"/>
                    <a:pt x="995" y="1"/>
                    <a:pt x="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1568400" y="2956850"/>
              <a:ext cx="30900" cy="56725"/>
            </a:xfrm>
            <a:custGeom>
              <a:avLst/>
              <a:gdLst/>
              <a:ahLst/>
              <a:cxnLst/>
              <a:rect l="l" t="t" r="r" b="b"/>
              <a:pathLst>
                <a:path w="1236" h="2269" extrusionOk="0">
                  <a:moveTo>
                    <a:pt x="1040" y="0"/>
                  </a:moveTo>
                  <a:cubicBezTo>
                    <a:pt x="986" y="0"/>
                    <a:pt x="933" y="25"/>
                    <a:pt x="900" y="73"/>
                  </a:cubicBezTo>
                  <a:cubicBezTo>
                    <a:pt x="750" y="287"/>
                    <a:pt x="618" y="509"/>
                    <a:pt x="503" y="741"/>
                  </a:cubicBezTo>
                  <a:lnTo>
                    <a:pt x="321" y="553"/>
                  </a:lnTo>
                  <a:cubicBezTo>
                    <a:pt x="288" y="518"/>
                    <a:pt x="243" y="500"/>
                    <a:pt x="198" y="500"/>
                  </a:cubicBezTo>
                  <a:cubicBezTo>
                    <a:pt x="155" y="500"/>
                    <a:pt x="112" y="516"/>
                    <a:pt x="79" y="548"/>
                  </a:cubicBezTo>
                  <a:cubicBezTo>
                    <a:pt x="10" y="615"/>
                    <a:pt x="9" y="723"/>
                    <a:pt x="73" y="792"/>
                  </a:cubicBezTo>
                  <a:lnTo>
                    <a:pt x="342" y="1072"/>
                  </a:lnTo>
                  <a:cubicBezTo>
                    <a:pt x="204" y="1390"/>
                    <a:pt x="97" y="1720"/>
                    <a:pt x="21" y="2059"/>
                  </a:cubicBezTo>
                  <a:cubicBezTo>
                    <a:pt x="0" y="2150"/>
                    <a:pt x="56" y="2242"/>
                    <a:pt x="149" y="2264"/>
                  </a:cubicBezTo>
                  <a:lnTo>
                    <a:pt x="152" y="2264"/>
                  </a:lnTo>
                  <a:cubicBezTo>
                    <a:pt x="164" y="2267"/>
                    <a:pt x="177" y="2268"/>
                    <a:pt x="189" y="2268"/>
                  </a:cubicBezTo>
                  <a:cubicBezTo>
                    <a:pt x="268" y="2268"/>
                    <a:pt x="339" y="2214"/>
                    <a:pt x="358" y="2133"/>
                  </a:cubicBezTo>
                  <a:cubicBezTo>
                    <a:pt x="418" y="1865"/>
                    <a:pt x="503" y="1601"/>
                    <a:pt x="605" y="1345"/>
                  </a:cubicBezTo>
                  <a:lnTo>
                    <a:pt x="850" y="1600"/>
                  </a:lnTo>
                  <a:cubicBezTo>
                    <a:pt x="884" y="1635"/>
                    <a:pt x="929" y="1653"/>
                    <a:pt x="974" y="1653"/>
                  </a:cubicBezTo>
                  <a:cubicBezTo>
                    <a:pt x="1017" y="1653"/>
                    <a:pt x="1060" y="1637"/>
                    <a:pt x="1094" y="1606"/>
                  </a:cubicBezTo>
                  <a:cubicBezTo>
                    <a:pt x="1163" y="1539"/>
                    <a:pt x="1164" y="1431"/>
                    <a:pt x="1099" y="1362"/>
                  </a:cubicBezTo>
                  <a:lnTo>
                    <a:pt x="756" y="1005"/>
                  </a:lnTo>
                  <a:cubicBezTo>
                    <a:pt x="877" y="748"/>
                    <a:pt x="1019" y="503"/>
                    <a:pt x="1181" y="273"/>
                  </a:cubicBezTo>
                  <a:cubicBezTo>
                    <a:pt x="1236" y="194"/>
                    <a:pt x="1216" y="87"/>
                    <a:pt x="1139" y="32"/>
                  </a:cubicBezTo>
                  <a:cubicBezTo>
                    <a:pt x="1109" y="11"/>
                    <a:pt x="1074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1595250" y="2935825"/>
              <a:ext cx="42175" cy="81250"/>
            </a:xfrm>
            <a:custGeom>
              <a:avLst/>
              <a:gdLst/>
              <a:ahLst/>
              <a:cxnLst/>
              <a:rect l="l" t="t" r="r" b="b"/>
              <a:pathLst>
                <a:path w="1687" h="3250" extrusionOk="0">
                  <a:moveTo>
                    <a:pt x="967" y="0"/>
                  </a:moveTo>
                  <a:cubicBezTo>
                    <a:pt x="939" y="0"/>
                    <a:pt x="910" y="7"/>
                    <a:pt x="884" y="21"/>
                  </a:cubicBezTo>
                  <a:cubicBezTo>
                    <a:pt x="801" y="68"/>
                    <a:pt x="771" y="172"/>
                    <a:pt x="818" y="255"/>
                  </a:cubicBezTo>
                  <a:cubicBezTo>
                    <a:pt x="1302" y="1135"/>
                    <a:pt x="964" y="2410"/>
                    <a:pt x="107" y="2929"/>
                  </a:cubicBezTo>
                  <a:cubicBezTo>
                    <a:pt x="25" y="2979"/>
                    <a:pt x="0" y="3086"/>
                    <a:pt x="49" y="3166"/>
                  </a:cubicBezTo>
                  <a:cubicBezTo>
                    <a:pt x="82" y="3219"/>
                    <a:pt x="138" y="3249"/>
                    <a:pt x="196" y="3249"/>
                  </a:cubicBezTo>
                  <a:cubicBezTo>
                    <a:pt x="227" y="3249"/>
                    <a:pt x="258" y="3241"/>
                    <a:pt x="286" y="3224"/>
                  </a:cubicBezTo>
                  <a:cubicBezTo>
                    <a:pt x="1289" y="2614"/>
                    <a:pt x="1686" y="1121"/>
                    <a:pt x="1118" y="89"/>
                  </a:cubicBezTo>
                  <a:cubicBezTo>
                    <a:pt x="1087" y="32"/>
                    <a:pt x="1028" y="0"/>
                    <a:pt x="9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1641375" y="2920725"/>
              <a:ext cx="51225" cy="16425"/>
            </a:xfrm>
            <a:custGeom>
              <a:avLst/>
              <a:gdLst/>
              <a:ahLst/>
              <a:cxnLst/>
              <a:rect l="l" t="t" r="r" b="b"/>
              <a:pathLst>
                <a:path w="2049" h="657" extrusionOk="0">
                  <a:moveTo>
                    <a:pt x="1860" y="0"/>
                  </a:moveTo>
                  <a:cubicBezTo>
                    <a:pt x="1850" y="0"/>
                    <a:pt x="1839" y="1"/>
                    <a:pt x="1829" y="3"/>
                  </a:cubicBezTo>
                  <a:lnTo>
                    <a:pt x="189" y="316"/>
                  </a:lnTo>
                  <a:cubicBezTo>
                    <a:pt x="6" y="351"/>
                    <a:pt x="0" y="608"/>
                    <a:pt x="181" y="652"/>
                  </a:cubicBezTo>
                  <a:cubicBezTo>
                    <a:pt x="193" y="655"/>
                    <a:pt x="205" y="656"/>
                    <a:pt x="219" y="656"/>
                  </a:cubicBezTo>
                  <a:cubicBezTo>
                    <a:pt x="230" y="656"/>
                    <a:pt x="241" y="655"/>
                    <a:pt x="252" y="653"/>
                  </a:cubicBezTo>
                  <a:lnTo>
                    <a:pt x="1894" y="342"/>
                  </a:lnTo>
                  <a:cubicBezTo>
                    <a:pt x="1986" y="324"/>
                    <a:pt x="2048" y="234"/>
                    <a:pt x="2030" y="141"/>
                  </a:cubicBezTo>
                  <a:cubicBezTo>
                    <a:pt x="2014" y="57"/>
                    <a:pt x="1942" y="0"/>
                    <a:pt x="18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1646225" y="2949900"/>
              <a:ext cx="41575" cy="11500"/>
            </a:xfrm>
            <a:custGeom>
              <a:avLst/>
              <a:gdLst/>
              <a:ahLst/>
              <a:cxnLst/>
              <a:rect l="l" t="t" r="r" b="b"/>
              <a:pathLst>
                <a:path w="1663" h="460" extrusionOk="0">
                  <a:moveTo>
                    <a:pt x="1475" y="1"/>
                  </a:moveTo>
                  <a:cubicBezTo>
                    <a:pt x="1463" y="1"/>
                    <a:pt x="1451" y="2"/>
                    <a:pt x="1439" y="4"/>
                  </a:cubicBezTo>
                  <a:cubicBezTo>
                    <a:pt x="1117" y="78"/>
                    <a:pt x="787" y="115"/>
                    <a:pt x="458" y="115"/>
                  </a:cubicBezTo>
                  <a:cubicBezTo>
                    <a:pt x="370" y="115"/>
                    <a:pt x="282" y="113"/>
                    <a:pt x="195" y="107"/>
                  </a:cubicBezTo>
                  <a:cubicBezTo>
                    <a:pt x="191" y="107"/>
                    <a:pt x="187" y="107"/>
                    <a:pt x="184" y="107"/>
                  </a:cubicBezTo>
                  <a:cubicBezTo>
                    <a:pt x="98" y="107"/>
                    <a:pt x="27" y="169"/>
                    <a:pt x="13" y="252"/>
                  </a:cubicBezTo>
                  <a:cubicBezTo>
                    <a:pt x="1" y="341"/>
                    <a:pt x="57" y="424"/>
                    <a:pt x="143" y="445"/>
                  </a:cubicBezTo>
                  <a:cubicBezTo>
                    <a:pt x="153" y="448"/>
                    <a:pt x="162" y="449"/>
                    <a:pt x="174" y="451"/>
                  </a:cubicBezTo>
                  <a:cubicBezTo>
                    <a:pt x="269" y="456"/>
                    <a:pt x="364" y="459"/>
                    <a:pt x="458" y="459"/>
                  </a:cubicBezTo>
                  <a:cubicBezTo>
                    <a:pt x="814" y="459"/>
                    <a:pt x="1168" y="419"/>
                    <a:pt x="1515" y="339"/>
                  </a:cubicBezTo>
                  <a:cubicBezTo>
                    <a:pt x="1607" y="317"/>
                    <a:pt x="1663" y="225"/>
                    <a:pt x="1642" y="134"/>
                  </a:cubicBezTo>
                  <a:cubicBezTo>
                    <a:pt x="1623" y="55"/>
                    <a:pt x="1553" y="1"/>
                    <a:pt x="14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1694025" y="2857175"/>
              <a:ext cx="116700" cy="137800"/>
            </a:xfrm>
            <a:custGeom>
              <a:avLst/>
              <a:gdLst/>
              <a:ahLst/>
              <a:cxnLst/>
              <a:rect l="l" t="t" r="r" b="b"/>
              <a:pathLst>
                <a:path w="4668" h="5512" extrusionOk="0">
                  <a:moveTo>
                    <a:pt x="3455" y="0"/>
                  </a:moveTo>
                  <a:cubicBezTo>
                    <a:pt x="2676" y="0"/>
                    <a:pt x="1895" y="26"/>
                    <a:pt x="1122" y="78"/>
                  </a:cubicBezTo>
                  <a:cubicBezTo>
                    <a:pt x="1071" y="81"/>
                    <a:pt x="1025" y="106"/>
                    <a:pt x="995" y="145"/>
                  </a:cubicBezTo>
                  <a:cubicBezTo>
                    <a:pt x="964" y="186"/>
                    <a:pt x="953" y="237"/>
                    <a:pt x="964" y="286"/>
                  </a:cubicBezTo>
                  <a:cubicBezTo>
                    <a:pt x="1309" y="1844"/>
                    <a:pt x="1232" y="3535"/>
                    <a:pt x="747" y="5072"/>
                  </a:cubicBezTo>
                  <a:cubicBezTo>
                    <a:pt x="521" y="4880"/>
                    <a:pt x="377" y="4607"/>
                    <a:pt x="351" y="4312"/>
                  </a:cubicBezTo>
                  <a:cubicBezTo>
                    <a:pt x="343" y="4223"/>
                    <a:pt x="268" y="4155"/>
                    <a:pt x="179" y="4155"/>
                  </a:cubicBezTo>
                  <a:cubicBezTo>
                    <a:pt x="174" y="4155"/>
                    <a:pt x="169" y="4155"/>
                    <a:pt x="163" y="4155"/>
                  </a:cubicBezTo>
                  <a:cubicBezTo>
                    <a:pt x="69" y="4164"/>
                    <a:pt x="0" y="4247"/>
                    <a:pt x="7" y="4341"/>
                  </a:cubicBezTo>
                  <a:cubicBezTo>
                    <a:pt x="51" y="4824"/>
                    <a:pt x="346" y="5276"/>
                    <a:pt x="762" y="5493"/>
                  </a:cubicBezTo>
                  <a:cubicBezTo>
                    <a:pt x="774" y="5498"/>
                    <a:pt x="787" y="5504"/>
                    <a:pt x="801" y="5507"/>
                  </a:cubicBezTo>
                  <a:cubicBezTo>
                    <a:pt x="815" y="5510"/>
                    <a:pt x="828" y="5512"/>
                    <a:pt x="842" y="5512"/>
                  </a:cubicBezTo>
                  <a:cubicBezTo>
                    <a:pt x="913" y="5512"/>
                    <a:pt x="980" y="5467"/>
                    <a:pt x="1004" y="5395"/>
                  </a:cubicBezTo>
                  <a:cubicBezTo>
                    <a:pt x="1547" y="3808"/>
                    <a:pt x="1667" y="2044"/>
                    <a:pt x="1341" y="409"/>
                  </a:cubicBezTo>
                  <a:cubicBezTo>
                    <a:pt x="2039" y="366"/>
                    <a:pt x="2744" y="344"/>
                    <a:pt x="3446" y="344"/>
                  </a:cubicBezTo>
                  <a:cubicBezTo>
                    <a:pt x="3735" y="344"/>
                    <a:pt x="4024" y="348"/>
                    <a:pt x="4311" y="355"/>
                  </a:cubicBezTo>
                  <a:cubicBezTo>
                    <a:pt x="4272" y="1188"/>
                    <a:pt x="4182" y="2017"/>
                    <a:pt x="4038" y="2838"/>
                  </a:cubicBezTo>
                  <a:cubicBezTo>
                    <a:pt x="4026" y="2932"/>
                    <a:pt x="4086" y="3018"/>
                    <a:pt x="4179" y="3038"/>
                  </a:cubicBezTo>
                  <a:cubicBezTo>
                    <a:pt x="4189" y="3039"/>
                    <a:pt x="4198" y="3040"/>
                    <a:pt x="4208" y="3040"/>
                  </a:cubicBezTo>
                  <a:cubicBezTo>
                    <a:pt x="4290" y="3040"/>
                    <a:pt x="4364" y="2982"/>
                    <a:pt x="4378" y="2897"/>
                  </a:cubicBezTo>
                  <a:cubicBezTo>
                    <a:pt x="4534" y="2005"/>
                    <a:pt x="4630" y="1101"/>
                    <a:pt x="4663" y="195"/>
                  </a:cubicBezTo>
                  <a:cubicBezTo>
                    <a:pt x="4668" y="99"/>
                    <a:pt x="4593" y="19"/>
                    <a:pt x="4497" y="16"/>
                  </a:cubicBezTo>
                  <a:cubicBezTo>
                    <a:pt x="4151" y="5"/>
                    <a:pt x="3803" y="0"/>
                    <a:pt x="3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1742950" y="2920875"/>
              <a:ext cx="38900" cy="61350"/>
            </a:xfrm>
            <a:custGeom>
              <a:avLst/>
              <a:gdLst/>
              <a:ahLst/>
              <a:cxnLst/>
              <a:rect l="l" t="t" r="r" b="b"/>
              <a:pathLst>
                <a:path w="1556" h="2454" extrusionOk="0">
                  <a:moveTo>
                    <a:pt x="896" y="0"/>
                  </a:moveTo>
                  <a:cubicBezTo>
                    <a:pt x="866" y="0"/>
                    <a:pt x="835" y="8"/>
                    <a:pt x="808" y="25"/>
                  </a:cubicBezTo>
                  <a:cubicBezTo>
                    <a:pt x="460" y="239"/>
                    <a:pt x="198" y="567"/>
                    <a:pt x="69" y="954"/>
                  </a:cubicBezTo>
                  <a:cubicBezTo>
                    <a:pt x="22" y="1092"/>
                    <a:pt x="1" y="1296"/>
                    <a:pt x="83" y="1451"/>
                  </a:cubicBezTo>
                  <a:cubicBezTo>
                    <a:pt x="126" y="1537"/>
                    <a:pt x="204" y="1602"/>
                    <a:pt x="298" y="1627"/>
                  </a:cubicBezTo>
                  <a:cubicBezTo>
                    <a:pt x="328" y="1635"/>
                    <a:pt x="357" y="1638"/>
                    <a:pt x="385" y="1638"/>
                  </a:cubicBezTo>
                  <a:cubicBezTo>
                    <a:pt x="583" y="1638"/>
                    <a:pt x="740" y="1472"/>
                    <a:pt x="803" y="1401"/>
                  </a:cubicBezTo>
                  <a:lnTo>
                    <a:pt x="1183" y="970"/>
                  </a:lnTo>
                  <a:lnTo>
                    <a:pt x="1183" y="970"/>
                  </a:lnTo>
                  <a:cubicBezTo>
                    <a:pt x="1143" y="1398"/>
                    <a:pt x="1055" y="1820"/>
                    <a:pt x="924" y="2228"/>
                  </a:cubicBezTo>
                  <a:cubicBezTo>
                    <a:pt x="896" y="2320"/>
                    <a:pt x="945" y="2415"/>
                    <a:pt x="1036" y="2445"/>
                  </a:cubicBezTo>
                  <a:lnTo>
                    <a:pt x="1048" y="2449"/>
                  </a:lnTo>
                  <a:cubicBezTo>
                    <a:pt x="1061" y="2452"/>
                    <a:pt x="1074" y="2453"/>
                    <a:pt x="1087" y="2453"/>
                  </a:cubicBezTo>
                  <a:cubicBezTo>
                    <a:pt x="1161" y="2453"/>
                    <a:pt x="1230" y="2407"/>
                    <a:pt x="1252" y="2334"/>
                  </a:cubicBezTo>
                  <a:cubicBezTo>
                    <a:pt x="1444" y="1736"/>
                    <a:pt x="1545" y="1113"/>
                    <a:pt x="1554" y="486"/>
                  </a:cubicBezTo>
                  <a:cubicBezTo>
                    <a:pt x="1555" y="380"/>
                    <a:pt x="1469" y="312"/>
                    <a:pt x="1380" y="312"/>
                  </a:cubicBezTo>
                  <a:cubicBezTo>
                    <a:pt x="1334" y="312"/>
                    <a:pt x="1288" y="330"/>
                    <a:pt x="1252" y="370"/>
                  </a:cubicBezTo>
                  <a:lnTo>
                    <a:pt x="544" y="1174"/>
                  </a:lnTo>
                  <a:cubicBezTo>
                    <a:pt x="439" y="1293"/>
                    <a:pt x="398" y="1298"/>
                    <a:pt x="392" y="1298"/>
                  </a:cubicBezTo>
                  <a:cubicBezTo>
                    <a:pt x="391" y="1298"/>
                    <a:pt x="391" y="1298"/>
                    <a:pt x="391" y="1298"/>
                  </a:cubicBezTo>
                  <a:cubicBezTo>
                    <a:pt x="371" y="1279"/>
                    <a:pt x="356" y="1174"/>
                    <a:pt x="394" y="1063"/>
                  </a:cubicBezTo>
                  <a:cubicBezTo>
                    <a:pt x="498" y="753"/>
                    <a:pt x="708" y="491"/>
                    <a:pt x="985" y="320"/>
                  </a:cubicBezTo>
                  <a:cubicBezTo>
                    <a:pt x="1065" y="270"/>
                    <a:pt x="1092" y="165"/>
                    <a:pt x="1043" y="83"/>
                  </a:cubicBezTo>
                  <a:cubicBezTo>
                    <a:pt x="1010" y="30"/>
                    <a:pt x="95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1474725" y="3032800"/>
              <a:ext cx="312500" cy="20925"/>
            </a:xfrm>
            <a:custGeom>
              <a:avLst/>
              <a:gdLst/>
              <a:ahLst/>
              <a:cxnLst/>
              <a:rect l="l" t="t" r="r" b="b"/>
              <a:pathLst>
                <a:path w="12500" h="837" extrusionOk="0">
                  <a:moveTo>
                    <a:pt x="12322" y="0"/>
                  </a:moveTo>
                  <a:cubicBezTo>
                    <a:pt x="12320" y="0"/>
                    <a:pt x="12318" y="0"/>
                    <a:pt x="12316" y="0"/>
                  </a:cubicBezTo>
                  <a:lnTo>
                    <a:pt x="171" y="493"/>
                  </a:lnTo>
                  <a:cubicBezTo>
                    <a:pt x="75" y="496"/>
                    <a:pt x="0" y="576"/>
                    <a:pt x="4" y="672"/>
                  </a:cubicBezTo>
                  <a:cubicBezTo>
                    <a:pt x="7" y="748"/>
                    <a:pt x="61" y="814"/>
                    <a:pt x="135" y="831"/>
                  </a:cubicBezTo>
                  <a:cubicBezTo>
                    <a:pt x="151" y="835"/>
                    <a:pt x="168" y="837"/>
                    <a:pt x="183" y="837"/>
                  </a:cubicBezTo>
                  <a:lnTo>
                    <a:pt x="12330" y="345"/>
                  </a:lnTo>
                  <a:cubicBezTo>
                    <a:pt x="12425" y="341"/>
                    <a:pt x="12499" y="261"/>
                    <a:pt x="12495" y="167"/>
                  </a:cubicBezTo>
                  <a:cubicBezTo>
                    <a:pt x="12491" y="73"/>
                    <a:pt x="12414" y="0"/>
                    <a:pt x="12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1508150" y="3079925"/>
              <a:ext cx="63225" cy="76200"/>
            </a:xfrm>
            <a:custGeom>
              <a:avLst/>
              <a:gdLst/>
              <a:ahLst/>
              <a:cxnLst/>
              <a:rect l="l" t="t" r="r" b="b"/>
              <a:pathLst>
                <a:path w="2529" h="3048" extrusionOk="0">
                  <a:moveTo>
                    <a:pt x="2003" y="1"/>
                  </a:moveTo>
                  <a:cubicBezTo>
                    <a:pt x="1968" y="1"/>
                    <a:pt x="1932" y="3"/>
                    <a:pt x="1896" y="9"/>
                  </a:cubicBezTo>
                  <a:cubicBezTo>
                    <a:pt x="1582" y="55"/>
                    <a:pt x="1266" y="299"/>
                    <a:pt x="1126" y="601"/>
                  </a:cubicBezTo>
                  <a:cubicBezTo>
                    <a:pt x="993" y="888"/>
                    <a:pt x="962" y="1197"/>
                    <a:pt x="932" y="1495"/>
                  </a:cubicBezTo>
                  <a:cubicBezTo>
                    <a:pt x="917" y="1660"/>
                    <a:pt x="901" y="1814"/>
                    <a:pt x="869" y="1965"/>
                  </a:cubicBezTo>
                  <a:cubicBezTo>
                    <a:pt x="792" y="2337"/>
                    <a:pt x="540" y="2703"/>
                    <a:pt x="242" y="2703"/>
                  </a:cubicBezTo>
                  <a:cubicBezTo>
                    <a:pt x="229" y="2703"/>
                    <a:pt x="217" y="2703"/>
                    <a:pt x="204" y="2701"/>
                  </a:cubicBezTo>
                  <a:cubicBezTo>
                    <a:pt x="198" y="2701"/>
                    <a:pt x="192" y="2700"/>
                    <a:pt x="186" y="2700"/>
                  </a:cubicBezTo>
                  <a:cubicBezTo>
                    <a:pt x="103" y="2700"/>
                    <a:pt x="30" y="2760"/>
                    <a:pt x="16" y="2843"/>
                  </a:cubicBezTo>
                  <a:cubicBezTo>
                    <a:pt x="0" y="2932"/>
                    <a:pt x="57" y="3018"/>
                    <a:pt x="145" y="3039"/>
                  </a:cubicBezTo>
                  <a:cubicBezTo>
                    <a:pt x="152" y="3042"/>
                    <a:pt x="161" y="3043"/>
                    <a:pt x="168" y="3043"/>
                  </a:cubicBezTo>
                  <a:cubicBezTo>
                    <a:pt x="193" y="3046"/>
                    <a:pt x="218" y="3047"/>
                    <a:pt x="243" y="3047"/>
                  </a:cubicBezTo>
                  <a:cubicBezTo>
                    <a:pt x="733" y="3047"/>
                    <a:pt x="1102" y="2539"/>
                    <a:pt x="1207" y="2035"/>
                  </a:cubicBezTo>
                  <a:cubicBezTo>
                    <a:pt x="1238" y="1868"/>
                    <a:pt x="1262" y="1699"/>
                    <a:pt x="1274" y="1529"/>
                  </a:cubicBezTo>
                  <a:cubicBezTo>
                    <a:pt x="1304" y="1247"/>
                    <a:pt x="1329" y="981"/>
                    <a:pt x="1439" y="746"/>
                  </a:cubicBezTo>
                  <a:cubicBezTo>
                    <a:pt x="1530" y="546"/>
                    <a:pt x="1744" y="380"/>
                    <a:pt x="1947" y="349"/>
                  </a:cubicBezTo>
                  <a:cubicBezTo>
                    <a:pt x="1967" y="346"/>
                    <a:pt x="1985" y="345"/>
                    <a:pt x="2003" y="345"/>
                  </a:cubicBezTo>
                  <a:cubicBezTo>
                    <a:pt x="2087" y="345"/>
                    <a:pt x="2155" y="375"/>
                    <a:pt x="2207" y="434"/>
                  </a:cubicBezTo>
                  <a:cubicBezTo>
                    <a:pt x="2242" y="472"/>
                    <a:pt x="2289" y="491"/>
                    <a:pt x="2337" y="491"/>
                  </a:cubicBezTo>
                  <a:cubicBezTo>
                    <a:pt x="2378" y="491"/>
                    <a:pt x="2419" y="477"/>
                    <a:pt x="2451" y="448"/>
                  </a:cubicBezTo>
                  <a:cubicBezTo>
                    <a:pt x="2521" y="384"/>
                    <a:pt x="2528" y="276"/>
                    <a:pt x="2465" y="204"/>
                  </a:cubicBezTo>
                  <a:cubicBezTo>
                    <a:pt x="2347" y="72"/>
                    <a:pt x="2186" y="1"/>
                    <a:pt x="20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1555675" y="3106075"/>
              <a:ext cx="19625" cy="44650"/>
            </a:xfrm>
            <a:custGeom>
              <a:avLst/>
              <a:gdLst/>
              <a:ahLst/>
              <a:cxnLst/>
              <a:rect l="l" t="t" r="r" b="b"/>
              <a:pathLst>
                <a:path w="785" h="1786" extrusionOk="0">
                  <a:moveTo>
                    <a:pt x="606" y="1"/>
                  </a:moveTo>
                  <a:cubicBezTo>
                    <a:pt x="516" y="1"/>
                    <a:pt x="440" y="70"/>
                    <a:pt x="433" y="162"/>
                  </a:cubicBezTo>
                  <a:cubicBezTo>
                    <a:pt x="392" y="640"/>
                    <a:pt x="260" y="1106"/>
                    <a:pt x="43" y="1536"/>
                  </a:cubicBezTo>
                  <a:cubicBezTo>
                    <a:pt x="1" y="1620"/>
                    <a:pt x="35" y="1724"/>
                    <a:pt x="119" y="1766"/>
                  </a:cubicBezTo>
                  <a:cubicBezTo>
                    <a:pt x="132" y="1773"/>
                    <a:pt x="145" y="1778"/>
                    <a:pt x="157" y="1781"/>
                  </a:cubicBezTo>
                  <a:cubicBezTo>
                    <a:pt x="171" y="1784"/>
                    <a:pt x="184" y="1785"/>
                    <a:pt x="197" y="1785"/>
                  </a:cubicBezTo>
                  <a:cubicBezTo>
                    <a:pt x="261" y="1785"/>
                    <a:pt x="321" y="1750"/>
                    <a:pt x="350" y="1692"/>
                  </a:cubicBezTo>
                  <a:cubicBezTo>
                    <a:pt x="587" y="1223"/>
                    <a:pt x="732" y="714"/>
                    <a:pt x="777" y="190"/>
                  </a:cubicBezTo>
                  <a:cubicBezTo>
                    <a:pt x="785" y="94"/>
                    <a:pt x="715" y="10"/>
                    <a:pt x="619" y="1"/>
                  </a:cubicBezTo>
                  <a:cubicBezTo>
                    <a:pt x="615" y="1"/>
                    <a:pt x="610" y="1"/>
                    <a:pt x="6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1573950" y="3083575"/>
              <a:ext cx="13150" cy="12925"/>
            </a:xfrm>
            <a:custGeom>
              <a:avLst/>
              <a:gdLst/>
              <a:ahLst/>
              <a:cxnLst/>
              <a:rect l="l" t="t" r="r" b="b"/>
              <a:pathLst>
                <a:path w="526" h="517" extrusionOk="0">
                  <a:moveTo>
                    <a:pt x="332" y="0"/>
                  </a:moveTo>
                  <a:cubicBezTo>
                    <a:pt x="281" y="0"/>
                    <a:pt x="231" y="23"/>
                    <a:pt x="198" y="65"/>
                  </a:cubicBezTo>
                  <a:lnTo>
                    <a:pt x="60" y="237"/>
                  </a:lnTo>
                  <a:cubicBezTo>
                    <a:pt x="1" y="312"/>
                    <a:pt x="13" y="419"/>
                    <a:pt x="86" y="479"/>
                  </a:cubicBezTo>
                  <a:cubicBezTo>
                    <a:pt x="118" y="504"/>
                    <a:pt x="156" y="516"/>
                    <a:pt x="193" y="516"/>
                  </a:cubicBezTo>
                  <a:cubicBezTo>
                    <a:pt x="244" y="516"/>
                    <a:pt x="294" y="494"/>
                    <a:pt x="328" y="451"/>
                  </a:cubicBezTo>
                  <a:lnTo>
                    <a:pt x="465" y="281"/>
                  </a:lnTo>
                  <a:cubicBezTo>
                    <a:pt x="526" y="206"/>
                    <a:pt x="514" y="98"/>
                    <a:pt x="440" y="39"/>
                  </a:cubicBezTo>
                  <a:cubicBezTo>
                    <a:pt x="408" y="13"/>
                    <a:pt x="370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1577500" y="3106925"/>
              <a:ext cx="38350" cy="39050"/>
            </a:xfrm>
            <a:custGeom>
              <a:avLst/>
              <a:gdLst/>
              <a:ahLst/>
              <a:cxnLst/>
              <a:rect l="l" t="t" r="r" b="b"/>
              <a:pathLst>
                <a:path w="1534" h="1562" extrusionOk="0">
                  <a:moveTo>
                    <a:pt x="1299" y="0"/>
                  </a:moveTo>
                  <a:cubicBezTo>
                    <a:pt x="1254" y="0"/>
                    <a:pt x="1211" y="18"/>
                    <a:pt x="1179" y="52"/>
                  </a:cubicBezTo>
                  <a:lnTo>
                    <a:pt x="67" y="1160"/>
                  </a:lnTo>
                  <a:cubicBezTo>
                    <a:pt x="1" y="1227"/>
                    <a:pt x="1" y="1335"/>
                    <a:pt x="67" y="1403"/>
                  </a:cubicBezTo>
                  <a:cubicBezTo>
                    <a:pt x="89" y="1426"/>
                    <a:pt x="117" y="1441"/>
                    <a:pt x="148" y="1450"/>
                  </a:cubicBezTo>
                  <a:cubicBezTo>
                    <a:pt x="161" y="1453"/>
                    <a:pt x="175" y="1454"/>
                    <a:pt x="188" y="1454"/>
                  </a:cubicBezTo>
                  <a:cubicBezTo>
                    <a:pt x="233" y="1454"/>
                    <a:pt x="278" y="1436"/>
                    <a:pt x="310" y="1404"/>
                  </a:cubicBezTo>
                  <a:lnTo>
                    <a:pt x="1149" y="567"/>
                  </a:lnTo>
                  <a:lnTo>
                    <a:pt x="1149" y="567"/>
                  </a:lnTo>
                  <a:cubicBezTo>
                    <a:pt x="1139" y="827"/>
                    <a:pt x="1080" y="1084"/>
                    <a:pt x="976" y="1323"/>
                  </a:cubicBezTo>
                  <a:cubicBezTo>
                    <a:pt x="940" y="1409"/>
                    <a:pt x="979" y="1509"/>
                    <a:pt x="1065" y="1547"/>
                  </a:cubicBezTo>
                  <a:cubicBezTo>
                    <a:pt x="1087" y="1557"/>
                    <a:pt x="1111" y="1561"/>
                    <a:pt x="1134" y="1561"/>
                  </a:cubicBezTo>
                  <a:cubicBezTo>
                    <a:pt x="1199" y="1561"/>
                    <a:pt x="1261" y="1524"/>
                    <a:pt x="1290" y="1462"/>
                  </a:cubicBezTo>
                  <a:cubicBezTo>
                    <a:pt x="1472" y="1050"/>
                    <a:pt x="1533" y="595"/>
                    <a:pt x="1470" y="149"/>
                  </a:cubicBezTo>
                  <a:cubicBezTo>
                    <a:pt x="1462" y="84"/>
                    <a:pt x="1417" y="31"/>
                    <a:pt x="1355" y="10"/>
                  </a:cubicBezTo>
                  <a:cubicBezTo>
                    <a:pt x="1337" y="3"/>
                    <a:pt x="1318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1626725" y="3105525"/>
              <a:ext cx="40300" cy="11375"/>
            </a:xfrm>
            <a:custGeom>
              <a:avLst/>
              <a:gdLst/>
              <a:ahLst/>
              <a:cxnLst/>
              <a:rect l="l" t="t" r="r" b="b"/>
              <a:pathLst>
                <a:path w="1612" h="455" extrusionOk="0">
                  <a:moveTo>
                    <a:pt x="1431" y="0"/>
                  </a:moveTo>
                  <a:cubicBezTo>
                    <a:pt x="1426" y="0"/>
                    <a:pt x="1421" y="0"/>
                    <a:pt x="1415" y="1"/>
                  </a:cubicBezTo>
                  <a:lnTo>
                    <a:pt x="215" y="112"/>
                  </a:lnTo>
                  <a:cubicBezTo>
                    <a:pt x="22" y="130"/>
                    <a:pt x="1" y="403"/>
                    <a:pt x="189" y="450"/>
                  </a:cubicBezTo>
                  <a:cubicBezTo>
                    <a:pt x="203" y="453"/>
                    <a:pt x="218" y="455"/>
                    <a:pt x="232" y="455"/>
                  </a:cubicBezTo>
                  <a:cubicBezTo>
                    <a:pt x="237" y="455"/>
                    <a:pt x="241" y="454"/>
                    <a:pt x="246" y="454"/>
                  </a:cubicBezTo>
                  <a:lnTo>
                    <a:pt x="1448" y="343"/>
                  </a:lnTo>
                  <a:cubicBezTo>
                    <a:pt x="1542" y="334"/>
                    <a:pt x="1611" y="250"/>
                    <a:pt x="1603" y="156"/>
                  </a:cubicBezTo>
                  <a:cubicBezTo>
                    <a:pt x="1595" y="67"/>
                    <a:pt x="1519" y="0"/>
                    <a:pt x="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1637575" y="3123575"/>
              <a:ext cx="40000" cy="14000"/>
            </a:xfrm>
            <a:custGeom>
              <a:avLst/>
              <a:gdLst/>
              <a:ahLst/>
              <a:cxnLst/>
              <a:rect l="l" t="t" r="r" b="b"/>
              <a:pathLst>
                <a:path w="1600" h="560" extrusionOk="0">
                  <a:moveTo>
                    <a:pt x="1414" y="1"/>
                  </a:moveTo>
                  <a:cubicBezTo>
                    <a:pt x="1403" y="1"/>
                    <a:pt x="1393" y="2"/>
                    <a:pt x="1383" y="4"/>
                  </a:cubicBezTo>
                  <a:lnTo>
                    <a:pt x="158" y="218"/>
                  </a:lnTo>
                  <a:cubicBezTo>
                    <a:pt x="64" y="233"/>
                    <a:pt x="0" y="322"/>
                    <a:pt x="17" y="416"/>
                  </a:cubicBezTo>
                  <a:cubicBezTo>
                    <a:pt x="31" y="500"/>
                    <a:pt x="104" y="560"/>
                    <a:pt x="187" y="560"/>
                  </a:cubicBezTo>
                  <a:cubicBezTo>
                    <a:pt x="197" y="560"/>
                    <a:pt x="207" y="559"/>
                    <a:pt x="217" y="557"/>
                  </a:cubicBezTo>
                  <a:lnTo>
                    <a:pt x="1442" y="343"/>
                  </a:lnTo>
                  <a:cubicBezTo>
                    <a:pt x="1536" y="327"/>
                    <a:pt x="1599" y="237"/>
                    <a:pt x="1584" y="143"/>
                  </a:cubicBezTo>
                  <a:cubicBezTo>
                    <a:pt x="1569" y="59"/>
                    <a:pt x="1496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1686525" y="3085975"/>
              <a:ext cx="86925" cy="63900"/>
            </a:xfrm>
            <a:custGeom>
              <a:avLst/>
              <a:gdLst/>
              <a:ahLst/>
              <a:cxnLst/>
              <a:rect l="l" t="t" r="r" b="b"/>
              <a:pathLst>
                <a:path w="3477" h="2556" extrusionOk="0">
                  <a:moveTo>
                    <a:pt x="598" y="1254"/>
                  </a:moveTo>
                  <a:cubicBezTo>
                    <a:pt x="621" y="1254"/>
                    <a:pt x="644" y="1257"/>
                    <a:pt x="666" y="1263"/>
                  </a:cubicBezTo>
                  <a:cubicBezTo>
                    <a:pt x="732" y="1280"/>
                    <a:pt x="805" y="1315"/>
                    <a:pt x="884" y="1354"/>
                  </a:cubicBezTo>
                  <a:lnTo>
                    <a:pt x="1529" y="1684"/>
                  </a:lnTo>
                  <a:cubicBezTo>
                    <a:pt x="1481" y="1716"/>
                    <a:pt x="1432" y="1747"/>
                    <a:pt x="1380" y="1777"/>
                  </a:cubicBezTo>
                  <a:cubicBezTo>
                    <a:pt x="1219" y="1868"/>
                    <a:pt x="1020" y="1940"/>
                    <a:pt x="835" y="1940"/>
                  </a:cubicBezTo>
                  <a:cubicBezTo>
                    <a:pt x="720" y="1940"/>
                    <a:pt x="610" y="1912"/>
                    <a:pt x="520" y="1844"/>
                  </a:cubicBezTo>
                  <a:cubicBezTo>
                    <a:pt x="417" y="1767"/>
                    <a:pt x="369" y="1592"/>
                    <a:pt x="407" y="1436"/>
                  </a:cubicBezTo>
                  <a:cubicBezTo>
                    <a:pt x="421" y="1375"/>
                    <a:pt x="461" y="1273"/>
                    <a:pt x="560" y="1257"/>
                  </a:cubicBezTo>
                  <a:cubicBezTo>
                    <a:pt x="573" y="1255"/>
                    <a:pt x="586" y="1254"/>
                    <a:pt x="598" y="1254"/>
                  </a:cubicBezTo>
                  <a:close/>
                  <a:moveTo>
                    <a:pt x="2618" y="0"/>
                  </a:moveTo>
                  <a:cubicBezTo>
                    <a:pt x="2534" y="0"/>
                    <a:pt x="2461" y="62"/>
                    <a:pt x="2448" y="148"/>
                  </a:cubicBezTo>
                  <a:cubicBezTo>
                    <a:pt x="2386" y="638"/>
                    <a:pt x="2162" y="1092"/>
                    <a:pt x="1815" y="1443"/>
                  </a:cubicBezTo>
                  <a:lnTo>
                    <a:pt x="1039" y="1047"/>
                  </a:lnTo>
                  <a:cubicBezTo>
                    <a:pt x="922" y="987"/>
                    <a:pt x="768" y="909"/>
                    <a:pt x="595" y="909"/>
                  </a:cubicBezTo>
                  <a:cubicBezTo>
                    <a:pt x="566" y="909"/>
                    <a:pt x="536" y="912"/>
                    <a:pt x="506" y="917"/>
                  </a:cubicBezTo>
                  <a:cubicBezTo>
                    <a:pt x="293" y="952"/>
                    <a:pt x="131" y="1115"/>
                    <a:pt x="72" y="1353"/>
                  </a:cubicBezTo>
                  <a:cubicBezTo>
                    <a:pt x="0" y="1644"/>
                    <a:pt x="99" y="1960"/>
                    <a:pt x="313" y="2119"/>
                  </a:cubicBezTo>
                  <a:cubicBezTo>
                    <a:pt x="401" y="2186"/>
                    <a:pt x="503" y="2233"/>
                    <a:pt x="611" y="2259"/>
                  </a:cubicBezTo>
                  <a:cubicBezTo>
                    <a:pt x="683" y="2276"/>
                    <a:pt x="758" y="2285"/>
                    <a:pt x="836" y="2285"/>
                  </a:cubicBezTo>
                  <a:cubicBezTo>
                    <a:pt x="1060" y="2285"/>
                    <a:pt x="1306" y="2215"/>
                    <a:pt x="1551" y="2075"/>
                  </a:cubicBezTo>
                  <a:cubicBezTo>
                    <a:pt x="1663" y="2012"/>
                    <a:pt x="1770" y="1938"/>
                    <a:pt x="1869" y="1857"/>
                  </a:cubicBezTo>
                  <a:lnTo>
                    <a:pt x="3208" y="2538"/>
                  </a:lnTo>
                  <a:cubicBezTo>
                    <a:pt x="3232" y="2550"/>
                    <a:pt x="3257" y="2555"/>
                    <a:pt x="3282" y="2555"/>
                  </a:cubicBezTo>
                  <a:cubicBezTo>
                    <a:pt x="3345" y="2555"/>
                    <a:pt x="3404" y="2520"/>
                    <a:pt x="3435" y="2461"/>
                  </a:cubicBezTo>
                  <a:cubicBezTo>
                    <a:pt x="3477" y="2378"/>
                    <a:pt x="3446" y="2276"/>
                    <a:pt x="3364" y="2233"/>
                  </a:cubicBezTo>
                  <a:lnTo>
                    <a:pt x="2134" y="1606"/>
                  </a:lnTo>
                  <a:cubicBezTo>
                    <a:pt x="2493" y="1212"/>
                    <a:pt x="2722" y="718"/>
                    <a:pt x="2790" y="190"/>
                  </a:cubicBezTo>
                  <a:cubicBezTo>
                    <a:pt x="2798" y="96"/>
                    <a:pt x="2732" y="13"/>
                    <a:pt x="2639" y="2"/>
                  </a:cubicBezTo>
                  <a:cubicBezTo>
                    <a:pt x="2632" y="1"/>
                    <a:pt x="2625" y="0"/>
                    <a:pt x="2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1659675" y="3163625"/>
              <a:ext cx="105225" cy="21250"/>
            </a:xfrm>
            <a:custGeom>
              <a:avLst/>
              <a:gdLst/>
              <a:ahLst/>
              <a:cxnLst/>
              <a:rect l="l" t="t" r="r" b="b"/>
              <a:pathLst>
                <a:path w="4209" h="850" extrusionOk="0">
                  <a:moveTo>
                    <a:pt x="4027" y="1"/>
                  </a:moveTo>
                  <a:cubicBezTo>
                    <a:pt x="4019" y="1"/>
                    <a:pt x="4011" y="1"/>
                    <a:pt x="4003" y="2"/>
                  </a:cubicBezTo>
                  <a:lnTo>
                    <a:pt x="203" y="507"/>
                  </a:lnTo>
                  <a:cubicBezTo>
                    <a:pt x="14" y="533"/>
                    <a:pt x="0" y="800"/>
                    <a:pt x="185" y="845"/>
                  </a:cubicBezTo>
                  <a:cubicBezTo>
                    <a:pt x="198" y="848"/>
                    <a:pt x="212" y="850"/>
                    <a:pt x="226" y="850"/>
                  </a:cubicBezTo>
                  <a:cubicBezTo>
                    <a:pt x="233" y="850"/>
                    <a:pt x="241" y="849"/>
                    <a:pt x="248" y="848"/>
                  </a:cubicBezTo>
                  <a:lnTo>
                    <a:pt x="4048" y="344"/>
                  </a:lnTo>
                  <a:cubicBezTo>
                    <a:pt x="4143" y="331"/>
                    <a:pt x="4209" y="244"/>
                    <a:pt x="4196" y="150"/>
                  </a:cubicBezTo>
                  <a:cubicBezTo>
                    <a:pt x="4185" y="63"/>
                    <a:pt x="4111" y="1"/>
                    <a:pt x="40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1671800" y="3203025"/>
              <a:ext cx="12000" cy="67925"/>
            </a:xfrm>
            <a:custGeom>
              <a:avLst/>
              <a:gdLst/>
              <a:ahLst/>
              <a:cxnLst/>
              <a:rect l="l" t="t" r="r" b="b"/>
              <a:pathLst>
                <a:path w="480" h="2717" extrusionOk="0">
                  <a:moveTo>
                    <a:pt x="184" y="1"/>
                  </a:moveTo>
                  <a:cubicBezTo>
                    <a:pt x="176" y="1"/>
                    <a:pt x="168" y="2"/>
                    <a:pt x="160" y="3"/>
                  </a:cubicBezTo>
                  <a:cubicBezTo>
                    <a:pt x="66" y="17"/>
                    <a:pt x="1" y="103"/>
                    <a:pt x="14" y="197"/>
                  </a:cubicBezTo>
                  <a:cubicBezTo>
                    <a:pt x="125" y="970"/>
                    <a:pt x="135" y="1754"/>
                    <a:pt x="46" y="2529"/>
                  </a:cubicBezTo>
                  <a:cubicBezTo>
                    <a:pt x="38" y="2622"/>
                    <a:pt x="105" y="2705"/>
                    <a:pt x="198" y="2715"/>
                  </a:cubicBezTo>
                  <a:cubicBezTo>
                    <a:pt x="205" y="2716"/>
                    <a:pt x="212" y="2716"/>
                    <a:pt x="219" y="2716"/>
                  </a:cubicBezTo>
                  <a:cubicBezTo>
                    <a:pt x="303" y="2716"/>
                    <a:pt x="376" y="2653"/>
                    <a:pt x="388" y="2567"/>
                  </a:cubicBezTo>
                  <a:cubicBezTo>
                    <a:pt x="479" y="1763"/>
                    <a:pt x="468" y="950"/>
                    <a:pt x="354" y="149"/>
                  </a:cubicBezTo>
                  <a:cubicBezTo>
                    <a:pt x="343" y="63"/>
                    <a:pt x="268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1674175" y="3185375"/>
              <a:ext cx="52825" cy="70675"/>
            </a:xfrm>
            <a:custGeom>
              <a:avLst/>
              <a:gdLst/>
              <a:ahLst/>
              <a:cxnLst/>
              <a:rect l="l" t="t" r="r" b="b"/>
              <a:pathLst>
                <a:path w="2113" h="2827" extrusionOk="0">
                  <a:moveTo>
                    <a:pt x="1012" y="0"/>
                  </a:moveTo>
                  <a:cubicBezTo>
                    <a:pt x="717" y="0"/>
                    <a:pt x="422" y="48"/>
                    <a:pt x="140" y="144"/>
                  </a:cubicBezTo>
                  <a:cubicBezTo>
                    <a:pt x="49" y="175"/>
                    <a:pt x="0" y="272"/>
                    <a:pt x="31" y="362"/>
                  </a:cubicBezTo>
                  <a:cubicBezTo>
                    <a:pt x="56" y="434"/>
                    <a:pt x="123" y="480"/>
                    <a:pt x="194" y="480"/>
                  </a:cubicBezTo>
                  <a:cubicBezTo>
                    <a:pt x="212" y="480"/>
                    <a:pt x="231" y="477"/>
                    <a:pt x="249" y="471"/>
                  </a:cubicBezTo>
                  <a:cubicBezTo>
                    <a:pt x="497" y="387"/>
                    <a:pt x="755" y="345"/>
                    <a:pt x="1013" y="345"/>
                  </a:cubicBezTo>
                  <a:cubicBezTo>
                    <a:pt x="1244" y="345"/>
                    <a:pt x="1475" y="378"/>
                    <a:pt x="1699" y="445"/>
                  </a:cubicBezTo>
                  <a:lnTo>
                    <a:pt x="1228" y="1770"/>
                  </a:lnTo>
                  <a:cubicBezTo>
                    <a:pt x="1123" y="2061"/>
                    <a:pt x="953" y="2451"/>
                    <a:pt x="674" y="2483"/>
                  </a:cubicBezTo>
                  <a:cubicBezTo>
                    <a:pt x="484" y="2506"/>
                    <a:pt x="468" y="2776"/>
                    <a:pt x="653" y="2821"/>
                  </a:cubicBezTo>
                  <a:cubicBezTo>
                    <a:pt x="666" y="2825"/>
                    <a:pt x="680" y="2827"/>
                    <a:pt x="694" y="2827"/>
                  </a:cubicBezTo>
                  <a:cubicBezTo>
                    <a:pt x="701" y="2827"/>
                    <a:pt x="708" y="2826"/>
                    <a:pt x="715" y="2826"/>
                  </a:cubicBezTo>
                  <a:cubicBezTo>
                    <a:pt x="1184" y="2771"/>
                    <a:pt x="1418" y="2263"/>
                    <a:pt x="1551" y="1885"/>
                  </a:cubicBezTo>
                  <a:lnTo>
                    <a:pt x="2082" y="397"/>
                  </a:lnTo>
                  <a:cubicBezTo>
                    <a:pt x="2113" y="309"/>
                    <a:pt x="2068" y="212"/>
                    <a:pt x="1981" y="179"/>
                  </a:cubicBezTo>
                  <a:cubicBezTo>
                    <a:pt x="1669" y="60"/>
                    <a:pt x="1341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1458275" y="3223725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151" y="346"/>
                  </a:moveTo>
                  <a:cubicBezTo>
                    <a:pt x="1216" y="346"/>
                    <a:pt x="1281" y="353"/>
                    <a:pt x="1345" y="370"/>
                  </a:cubicBezTo>
                  <a:cubicBezTo>
                    <a:pt x="1487" y="403"/>
                    <a:pt x="1618" y="475"/>
                    <a:pt x="1724" y="578"/>
                  </a:cubicBezTo>
                  <a:cubicBezTo>
                    <a:pt x="1537" y="678"/>
                    <a:pt x="1394" y="831"/>
                    <a:pt x="1254" y="980"/>
                  </a:cubicBezTo>
                  <a:cubicBezTo>
                    <a:pt x="1182" y="1061"/>
                    <a:pt x="1106" y="1138"/>
                    <a:pt x="1026" y="1210"/>
                  </a:cubicBezTo>
                  <a:cubicBezTo>
                    <a:pt x="909" y="1309"/>
                    <a:pt x="743" y="1371"/>
                    <a:pt x="605" y="1371"/>
                  </a:cubicBezTo>
                  <a:cubicBezTo>
                    <a:pt x="580" y="1371"/>
                    <a:pt x="556" y="1369"/>
                    <a:pt x="533" y="1365"/>
                  </a:cubicBezTo>
                  <a:cubicBezTo>
                    <a:pt x="460" y="1348"/>
                    <a:pt x="413" y="1317"/>
                    <a:pt x="385" y="1262"/>
                  </a:cubicBezTo>
                  <a:cubicBezTo>
                    <a:pt x="358" y="1213"/>
                    <a:pt x="351" y="1144"/>
                    <a:pt x="361" y="1056"/>
                  </a:cubicBezTo>
                  <a:cubicBezTo>
                    <a:pt x="394" y="755"/>
                    <a:pt x="617" y="479"/>
                    <a:pt x="905" y="385"/>
                  </a:cubicBezTo>
                  <a:lnTo>
                    <a:pt x="905" y="384"/>
                  </a:lnTo>
                  <a:cubicBezTo>
                    <a:pt x="984" y="358"/>
                    <a:pt x="1067" y="346"/>
                    <a:pt x="1151" y="346"/>
                  </a:cubicBezTo>
                  <a:close/>
                  <a:moveTo>
                    <a:pt x="1150" y="1"/>
                  </a:moveTo>
                  <a:cubicBezTo>
                    <a:pt x="1031" y="1"/>
                    <a:pt x="912" y="19"/>
                    <a:pt x="798" y="57"/>
                  </a:cubicBezTo>
                  <a:cubicBezTo>
                    <a:pt x="375" y="201"/>
                    <a:pt x="73" y="574"/>
                    <a:pt x="19" y="1017"/>
                  </a:cubicBezTo>
                  <a:cubicBezTo>
                    <a:pt x="1" y="1176"/>
                    <a:pt x="22" y="1311"/>
                    <a:pt x="81" y="1422"/>
                  </a:cubicBezTo>
                  <a:cubicBezTo>
                    <a:pt x="160" y="1569"/>
                    <a:pt x="302" y="1673"/>
                    <a:pt x="468" y="1701"/>
                  </a:cubicBezTo>
                  <a:cubicBezTo>
                    <a:pt x="512" y="1710"/>
                    <a:pt x="557" y="1714"/>
                    <a:pt x="604" y="1714"/>
                  </a:cubicBezTo>
                  <a:cubicBezTo>
                    <a:pt x="824" y="1714"/>
                    <a:pt x="1069" y="1624"/>
                    <a:pt x="1248" y="1470"/>
                  </a:cubicBezTo>
                  <a:cubicBezTo>
                    <a:pt x="1290" y="1435"/>
                    <a:pt x="1331" y="1396"/>
                    <a:pt x="1370" y="1356"/>
                  </a:cubicBezTo>
                  <a:lnTo>
                    <a:pt x="1370" y="1356"/>
                  </a:lnTo>
                  <a:cubicBezTo>
                    <a:pt x="1294" y="1543"/>
                    <a:pt x="1232" y="1735"/>
                    <a:pt x="1183" y="1929"/>
                  </a:cubicBezTo>
                  <a:cubicBezTo>
                    <a:pt x="1161" y="2022"/>
                    <a:pt x="1216" y="2115"/>
                    <a:pt x="1308" y="2139"/>
                  </a:cubicBezTo>
                  <a:lnTo>
                    <a:pt x="1310" y="2139"/>
                  </a:lnTo>
                  <a:cubicBezTo>
                    <a:pt x="1323" y="2142"/>
                    <a:pt x="1336" y="2143"/>
                    <a:pt x="1349" y="2143"/>
                  </a:cubicBezTo>
                  <a:cubicBezTo>
                    <a:pt x="1427" y="2143"/>
                    <a:pt x="1498" y="2092"/>
                    <a:pt x="1517" y="2014"/>
                  </a:cubicBezTo>
                  <a:cubicBezTo>
                    <a:pt x="1628" y="1570"/>
                    <a:pt x="1815" y="1151"/>
                    <a:pt x="2069" y="772"/>
                  </a:cubicBezTo>
                  <a:cubicBezTo>
                    <a:pt x="2111" y="712"/>
                    <a:pt x="2108" y="630"/>
                    <a:pt x="2063" y="572"/>
                  </a:cubicBezTo>
                  <a:cubicBezTo>
                    <a:pt x="2053" y="560"/>
                    <a:pt x="2042" y="548"/>
                    <a:pt x="2029" y="538"/>
                  </a:cubicBezTo>
                  <a:cubicBezTo>
                    <a:pt x="2052" y="478"/>
                    <a:pt x="2039" y="408"/>
                    <a:pt x="1994" y="361"/>
                  </a:cubicBezTo>
                  <a:cubicBezTo>
                    <a:pt x="1777" y="128"/>
                    <a:pt x="1464" y="1"/>
                    <a:pt x="1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627;p11"/>
            <p:cNvSpPr/>
            <p:nvPr/>
          </p:nvSpPr>
          <p:spPr>
            <a:xfrm>
              <a:off x="1515750" y="3189725"/>
              <a:ext cx="53300" cy="69875"/>
            </a:xfrm>
            <a:custGeom>
              <a:avLst/>
              <a:gdLst/>
              <a:ahLst/>
              <a:cxnLst/>
              <a:rect l="l" t="t" r="r" b="b"/>
              <a:pathLst>
                <a:path w="2132" h="2795" extrusionOk="0">
                  <a:moveTo>
                    <a:pt x="1355" y="0"/>
                  </a:moveTo>
                  <a:cubicBezTo>
                    <a:pt x="1133" y="0"/>
                    <a:pt x="919" y="69"/>
                    <a:pt x="739" y="126"/>
                  </a:cubicBezTo>
                  <a:cubicBezTo>
                    <a:pt x="646" y="155"/>
                    <a:pt x="594" y="252"/>
                    <a:pt x="624" y="345"/>
                  </a:cubicBezTo>
                  <a:cubicBezTo>
                    <a:pt x="647" y="417"/>
                    <a:pt x="715" y="464"/>
                    <a:pt x="788" y="464"/>
                  </a:cubicBezTo>
                  <a:cubicBezTo>
                    <a:pt x="807" y="464"/>
                    <a:pt x="826" y="461"/>
                    <a:pt x="845" y="454"/>
                  </a:cubicBezTo>
                  <a:cubicBezTo>
                    <a:pt x="1007" y="402"/>
                    <a:pt x="1185" y="344"/>
                    <a:pt x="1353" y="344"/>
                  </a:cubicBezTo>
                  <a:cubicBezTo>
                    <a:pt x="1401" y="344"/>
                    <a:pt x="1449" y="349"/>
                    <a:pt x="1495" y="360"/>
                  </a:cubicBezTo>
                  <a:lnTo>
                    <a:pt x="1497" y="360"/>
                  </a:lnTo>
                  <a:cubicBezTo>
                    <a:pt x="1597" y="385"/>
                    <a:pt x="1682" y="450"/>
                    <a:pt x="1736" y="537"/>
                  </a:cubicBezTo>
                  <a:cubicBezTo>
                    <a:pt x="1765" y="584"/>
                    <a:pt x="1774" y="640"/>
                    <a:pt x="1760" y="694"/>
                  </a:cubicBezTo>
                  <a:cubicBezTo>
                    <a:pt x="1743" y="749"/>
                    <a:pt x="1698" y="803"/>
                    <a:pt x="1646" y="865"/>
                  </a:cubicBezTo>
                  <a:cubicBezTo>
                    <a:pt x="1588" y="930"/>
                    <a:pt x="1537" y="1002"/>
                    <a:pt x="1497" y="1078"/>
                  </a:cubicBezTo>
                  <a:cubicBezTo>
                    <a:pt x="1442" y="1192"/>
                    <a:pt x="1426" y="1312"/>
                    <a:pt x="1414" y="1417"/>
                  </a:cubicBezTo>
                  <a:cubicBezTo>
                    <a:pt x="1407" y="1465"/>
                    <a:pt x="1401" y="1511"/>
                    <a:pt x="1391" y="1558"/>
                  </a:cubicBezTo>
                  <a:cubicBezTo>
                    <a:pt x="1283" y="2051"/>
                    <a:pt x="697" y="2290"/>
                    <a:pt x="138" y="2459"/>
                  </a:cubicBezTo>
                  <a:cubicBezTo>
                    <a:pt x="50" y="2488"/>
                    <a:pt x="0" y="2583"/>
                    <a:pt x="29" y="2673"/>
                  </a:cubicBezTo>
                  <a:cubicBezTo>
                    <a:pt x="51" y="2746"/>
                    <a:pt x="118" y="2794"/>
                    <a:pt x="192" y="2794"/>
                  </a:cubicBezTo>
                  <a:cubicBezTo>
                    <a:pt x="207" y="2794"/>
                    <a:pt x="223" y="2792"/>
                    <a:pt x="238" y="2788"/>
                  </a:cubicBezTo>
                  <a:cubicBezTo>
                    <a:pt x="855" y="2602"/>
                    <a:pt x="1580" y="2302"/>
                    <a:pt x="1727" y="1631"/>
                  </a:cubicBezTo>
                  <a:cubicBezTo>
                    <a:pt x="1740" y="1575"/>
                    <a:pt x="1747" y="1517"/>
                    <a:pt x="1754" y="1461"/>
                  </a:cubicBezTo>
                  <a:cubicBezTo>
                    <a:pt x="1765" y="1373"/>
                    <a:pt x="1775" y="1292"/>
                    <a:pt x="1806" y="1230"/>
                  </a:cubicBezTo>
                  <a:cubicBezTo>
                    <a:pt x="1836" y="1178"/>
                    <a:pt x="1870" y="1130"/>
                    <a:pt x="1910" y="1086"/>
                  </a:cubicBezTo>
                  <a:cubicBezTo>
                    <a:pt x="1977" y="1006"/>
                    <a:pt x="2053" y="916"/>
                    <a:pt x="2089" y="795"/>
                  </a:cubicBezTo>
                  <a:cubicBezTo>
                    <a:pt x="2131" y="650"/>
                    <a:pt x="2112" y="495"/>
                    <a:pt x="2034" y="367"/>
                  </a:cubicBezTo>
                  <a:cubicBezTo>
                    <a:pt x="1933" y="197"/>
                    <a:pt x="1770" y="74"/>
                    <a:pt x="1578" y="25"/>
                  </a:cubicBezTo>
                  <a:lnTo>
                    <a:pt x="1574" y="25"/>
                  </a:lnTo>
                  <a:cubicBezTo>
                    <a:pt x="1501" y="8"/>
                    <a:pt x="1427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628;p11"/>
            <p:cNvSpPr/>
            <p:nvPr/>
          </p:nvSpPr>
          <p:spPr>
            <a:xfrm>
              <a:off x="1534300" y="3258675"/>
              <a:ext cx="43750" cy="52425"/>
            </a:xfrm>
            <a:custGeom>
              <a:avLst/>
              <a:gdLst/>
              <a:ahLst/>
              <a:cxnLst/>
              <a:rect l="l" t="t" r="r" b="b"/>
              <a:pathLst>
                <a:path w="1750" h="2097" extrusionOk="0">
                  <a:moveTo>
                    <a:pt x="1002" y="0"/>
                  </a:moveTo>
                  <a:cubicBezTo>
                    <a:pt x="918" y="0"/>
                    <a:pt x="850" y="47"/>
                    <a:pt x="829" y="127"/>
                  </a:cubicBezTo>
                  <a:cubicBezTo>
                    <a:pt x="776" y="333"/>
                    <a:pt x="735" y="542"/>
                    <a:pt x="701" y="752"/>
                  </a:cubicBezTo>
                  <a:cubicBezTo>
                    <a:pt x="553" y="699"/>
                    <a:pt x="410" y="638"/>
                    <a:pt x="269" y="571"/>
                  </a:cubicBezTo>
                  <a:cubicBezTo>
                    <a:pt x="245" y="559"/>
                    <a:pt x="220" y="554"/>
                    <a:pt x="195" y="554"/>
                  </a:cubicBezTo>
                  <a:cubicBezTo>
                    <a:pt x="132" y="554"/>
                    <a:pt x="71" y="589"/>
                    <a:pt x="41" y="649"/>
                  </a:cubicBezTo>
                  <a:cubicBezTo>
                    <a:pt x="0" y="734"/>
                    <a:pt x="33" y="835"/>
                    <a:pt x="117" y="879"/>
                  </a:cubicBezTo>
                  <a:cubicBezTo>
                    <a:pt x="290" y="963"/>
                    <a:pt x="469" y="1038"/>
                    <a:pt x="652" y="1100"/>
                  </a:cubicBezTo>
                  <a:cubicBezTo>
                    <a:pt x="621" y="1374"/>
                    <a:pt x="605" y="1650"/>
                    <a:pt x="608" y="1926"/>
                  </a:cubicBezTo>
                  <a:cubicBezTo>
                    <a:pt x="608" y="2021"/>
                    <a:pt x="684" y="2096"/>
                    <a:pt x="779" y="2096"/>
                  </a:cubicBezTo>
                  <a:cubicBezTo>
                    <a:pt x="780" y="2096"/>
                    <a:pt x="781" y="2096"/>
                    <a:pt x="781" y="2096"/>
                  </a:cubicBezTo>
                  <a:cubicBezTo>
                    <a:pt x="876" y="2096"/>
                    <a:pt x="952" y="2018"/>
                    <a:pt x="952" y="1923"/>
                  </a:cubicBezTo>
                  <a:cubicBezTo>
                    <a:pt x="950" y="1683"/>
                    <a:pt x="963" y="1440"/>
                    <a:pt x="988" y="1201"/>
                  </a:cubicBezTo>
                  <a:cubicBezTo>
                    <a:pt x="1016" y="1208"/>
                    <a:pt x="1043" y="1218"/>
                    <a:pt x="1071" y="1226"/>
                  </a:cubicBezTo>
                  <a:cubicBezTo>
                    <a:pt x="1228" y="1264"/>
                    <a:pt x="1385" y="1294"/>
                    <a:pt x="1544" y="1315"/>
                  </a:cubicBezTo>
                  <a:cubicBezTo>
                    <a:pt x="1552" y="1316"/>
                    <a:pt x="1560" y="1317"/>
                    <a:pt x="1567" y="1317"/>
                  </a:cubicBezTo>
                  <a:cubicBezTo>
                    <a:pt x="1652" y="1317"/>
                    <a:pt x="1725" y="1254"/>
                    <a:pt x="1737" y="1167"/>
                  </a:cubicBezTo>
                  <a:cubicBezTo>
                    <a:pt x="1750" y="1073"/>
                    <a:pt x="1684" y="986"/>
                    <a:pt x="1589" y="973"/>
                  </a:cubicBezTo>
                  <a:cubicBezTo>
                    <a:pt x="1402" y="948"/>
                    <a:pt x="1215" y="908"/>
                    <a:pt x="1033" y="858"/>
                  </a:cubicBezTo>
                  <a:cubicBezTo>
                    <a:pt x="1066" y="641"/>
                    <a:pt x="1108" y="426"/>
                    <a:pt x="1163" y="213"/>
                  </a:cubicBezTo>
                  <a:cubicBezTo>
                    <a:pt x="1187" y="122"/>
                    <a:pt x="1132" y="29"/>
                    <a:pt x="1039" y="3"/>
                  </a:cubicBezTo>
                  <a:cubicBezTo>
                    <a:pt x="1026" y="1"/>
                    <a:pt x="1014" y="0"/>
                    <a:pt x="1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629;p11"/>
            <p:cNvSpPr/>
            <p:nvPr/>
          </p:nvSpPr>
          <p:spPr>
            <a:xfrm>
              <a:off x="1584750" y="3223450"/>
              <a:ext cx="73925" cy="93775"/>
            </a:xfrm>
            <a:custGeom>
              <a:avLst/>
              <a:gdLst/>
              <a:ahLst/>
              <a:cxnLst/>
              <a:rect l="l" t="t" r="r" b="b"/>
              <a:pathLst>
                <a:path w="2957" h="3751" extrusionOk="0">
                  <a:moveTo>
                    <a:pt x="1617" y="0"/>
                  </a:moveTo>
                  <a:cubicBezTo>
                    <a:pt x="1454" y="0"/>
                    <a:pt x="1291" y="19"/>
                    <a:pt x="1131" y="57"/>
                  </a:cubicBezTo>
                  <a:cubicBezTo>
                    <a:pt x="1042" y="82"/>
                    <a:pt x="989" y="174"/>
                    <a:pt x="1010" y="262"/>
                  </a:cubicBezTo>
                  <a:cubicBezTo>
                    <a:pt x="1030" y="341"/>
                    <a:pt x="1100" y="395"/>
                    <a:pt x="1178" y="395"/>
                  </a:cubicBezTo>
                  <a:cubicBezTo>
                    <a:pt x="1189" y="395"/>
                    <a:pt x="1200" y="394"/>
                    <a:pt x="1211" y="392"/>
                  </a:cubicBezTo>
                  <a:cubicBezTo>
                    <a:pt x="1346" y="360"/>
                    <a:pt x="1483" y="344"/>
                    <a:pt x="1619" y="344"/>
                  </a:cubicBezTo>
                  <a:cubicBezTo>
                    <a:pt x="1831" y="344"/>
                    <a:pt x="2043" y="382"/>
                    <a:pt x="2243" y="459"/>
                  </a:cubicBezTo>
                  <a:cubicBezTo>
                    <a:pt x="2384" y="513"/>
                    <a:pt x="2469" y="575"/>
                    <a:pt x="2507" y="647"/>
                  </a:cubicBezTo>
                  <a:cubicBezTo>
                    <a:pt x="2589" y="807"/>
                    <a:pt x="2437" y="1039"/>
                    <a:pt x="2268" y="1203"/>
                  </a:cubicBezTo>
                  <a:lnTo>
                    <a:pt x="2226" y="1243"/>
                  </a:lnTo>
                  <a:cubicBezTo>
                    <a:pt x="2018" y="1443"/>
                    <a:pt x="1757" y="1692"/>
                    <a:pt x="1764" y="2036"/>
                  </a:cubicBezTo>
                  <a:cubicBezTo>
                    <a:pt x="1769" y="2109"/>
                    <a:pt x="1780" y="2184"/>
                    <a:pt x="1798" y="2255"/>
                  </a:cubicBezTo>
                  <a:cubicBezTo>
                    <a:pt x="1808" y="2298"/>
                    <a:pt x="1816" y="2341"/>
                    <a:pt x="1822" y="2384"/>
                  </a:cubicBezTo>
                  <a:cubicBezTo>
                    <a:pt x="1842" y="2621"/>
                    <a:pt x="1636" y="2840"/>
                    <a:pt x="1422" y="2932"/>
                  </a:cubicBezTo>
                  <a:cubicBezTo>
                    <a:pt x="1198" y="3030"/>
                    <a:pt x="939" y="3041"/>
                    <a:pt x="683" y="3041"/>
                  </a:cubicBezTo>
                  <a:cubicBezTo>
                    <a:pt x="983" y="2406"/>
                    <a:pt x="1177" y="1726"/>
                    <a:pt x="1260" y="1028"/>
                  </a:cubicBezTo>
                  <a:cubicBezTo>
                    <a:pt x="1276" y="896"/>
                    <a:pt x="1218" y="716"/>
                    <a:pt x="1094" y="644"/>
                  </a:cubicBezTo>
                  <a:cubicBezTo>
                    <a:pt x="1059" y="624"/>
                    <a:pt x="1019" y="614"/>
                    <a:pt x="979" y="614"/>
                  </a:cubicBezTo>
                  <a:cubicBezTo>
                    <a:pt x="927" y="614"/>
                    <a:pt x="875" y="631"/>
                    <a:pt x="832" y="665"/>
                  </a:cubicBezTo>
                  <a:cubicBezTo>
                    <a:pt x="710" y="759"/>
                    <a:pt x="765" y="955"/>
                    <a:pt x="918" y="972"/>
                  </a:cubicBezTo>
                  <a:cubicBezTo>
                    <a:pt x="918" y="977"/>
                    <a:pt x="918" y="983"/>
                    <a:pt x="918" y="989"/>
                  </a:cubicBezTo>
                  <a:cubicBezTo>
                    <a:pt x="813" y="1874"/>
                    <a:pt x="517" y="2727"/>
                    <a:pt x="51" y="3487"/>
                  </a:cubicBezTo>
                  <a:cubicBezTo>
                    <a:pt x="1" y="3569"/>
                    <a:pt x="26" y="3676"/>
                    <a:pt x="109" y="3725"/>
                  </a:cubicBezTo>
                  <a:cubicBezTo>
                    <a:pt x="123" y="3735"/>
                    <a:pt x="140" y="3742"/>
                    <a:pt x="158" y="3746"/>
                  </a:cubicBezTo>
                  <a:cubicBezTo>
                    <a:pt x="171" y="3749"/>
                    <a:pt x="185" y="3751"/>
                    <a:pt x="198" y="3751"/>
                  </a:cubicBezTo>
                  <a:cubicBezTo>
                    <a:pt x="256" y="3751"/>
                    <a:pt x="313" y="3720"/>
                    <a:pt x="345" y="3669"/>
                  </a:cubicBezTo>
                  <a:cubicBezTo>
                    <a:pt x="405" y="3573"/>
                    <a:pt x="452" y="3470"/>
                    <a:pt x="506" y="3372"/>
                  </a:cubicBezTo>
                  <a:cubicBezTo>
                    <a:pt x="522" y="3382"/>
                    <a:pt x="540" y="3386"/>
                    <a:pt x="559" y="3386"/>
                  </a:cubicBezTo>
                  <a:cubicBezTo>
                    <a:pt x="561" y="3386"/>
                    <a:pt x="564" y="3386"/>
                    <a:pt x="566" y="3386"/>
                  </a:cubicBezTo>
                  <a:cubicBezTo>
                    <a:pt x="600" y="3386"/>
                    <a:pt x="635" y="3386"/>
                    <a:pt x="670" y="3386"/>
                  </a:cubicBezTo>
                  <a:cubicBezTo>
                    <a:pt x="957" y="3386"/>
                    <a:pt x="1270" y="3375"/>
                    <a:pt x="1559" y="3248"/>
                  </a:cubicBezTo>
                  <a:cubicBezTo>
                    <a:pt x="1875" y="3111"/>
                    <a:pt x="2199" y="2773"/>
                    <a:pt x="2164" y="2355"/>
                  </a:cubicBezTo>
                  <a:cubicBezTo>
                    <a:pt x="2157" y="2296"/>
                    <a:pt x="2147" y="2239"/>
                    <a:pt x="2133" y="2181"/>
                  </a:cubicBezTo>
                  <a:cubicBezTo>
                    <a:pt x="2119" y="2132"/>
                    <a:pt x="2111" y="2081"/>
                    <a:pt x="2108" y="2030"/>
                  </a:cubicBezTo>
                  <a:cubicBezTo>
                    <a:pt x="2104" y="1836"/>
                    <a:pt x="2286" y="1661"/>
                    <a:pt x="2462" y="1493"/>
                  </a:cubicBezTo>
                  <a:lnTo>
                    <a:pt x="2506" y="1450"/>
                  </a:lnTo>
                  <a:cubicBezTo>
                    <a:pt x="2845" y="1122"/>
                    <a:pt x="2956" y="773"/>
                    <a:pt x="2813" y="490"/>
                  </a:cubicBezTo>
                  <a:cubicBezTo>
                    <a:pt x="2735" y="340"/>
                    <a:pt x="2591" y="224"/>
                    <a:pt x="2367" y="138"/>
                  </a:cubicBezTo>
                  <a:cubicBezTo>
                    <a:pt x="2126" y="47"/>
                    <a:pt x="1872" y="0"/>
                    <a:pt x="16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3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" name="Google Shape;632;p13"/>
          <p:cNvGrpSpPr/>
          <p:nvPr/>
        </p:nvGrpSpPr>
        <p:grpSpPr>
          <a:xfrm rot="10800000">
            <a:off x="7136350" y="5477899"/>
            <a:ext cx="4119182" cy="3330220"/>
            <a:chOff x="2962745" y="2063425"/>
            <a:chExt cx="2598525" cy="1644174"/>
          </a:xfrm>
        </p:grpSpPr>
        <p:sp>
          <p:nvSpPr>
            <p:cNvPr id="633" name="Google Shape;633;p13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35" name="Google Shape;635;p13"/>
          <p:cNvSpPr txBox="1">
            <a:spLocks noGrp="1"/>
          </p:cNvSpPr>
          <p:nvPr>
            <p:ph type="title"/>
          </p:nvPr>
        </p:nvSpPr>
        <p:spPr>
          <a:xfrm>
            <a:off x="713225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6" name="Google Shape;636;p13"/>
          <p:cNvSpPr txBox="1">
            <a:spLocks noGrp="1"/>
          </p:cNvSpPr>
          <p:nvPr>
            <p:ph type="title" idx="2" hasCustomPrompt="1"/>
          </p:nvPr>
        </p:nvSpPr>
        <p:spPr>
          <a:xfrm>
            <a:off x="713303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37" name="Google Shape;637;p13"/>
          <p:cNvSpPr txBox="1">
            <a:spLocks noGrp="1"/>
          </p:cNvSpPr>
          <p:nvPr>
            <p:ph type="subTitle" idx="1"/>
          </p:nvPr>
        </p:nvSpPr>
        <p:spPr>
          <a:xfrm>
            <a:off x="713303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38" name="Google Shape;638;p13"/>
          <p:cNvSpPr txBox="1">
            <a:spLocks noGrp="1"/>
          </p:cNvSpPr>
          <p:nvPr>
            <p:ph type="subTitle" idx="3"/>
          </p:nvPr>
        </p:nvSpPr>
        <p:spPr>
          <a:xfrm>
            <a:off x="713303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39" name="Google Shape;639;p13"/>
          <p:cNvSpPr txBox="1">
            <a:spLocks noGrp="1"/>
          </p:cNvSpPr>
          <p:nvPr>
            <p:ph type="title" idx="4" hasCustomPrompt="1"/>
          </p:nvPr>
        </p:nvSpPr>
        <p:spPr>
          <a:xfrm>
            <a:off x="3426938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0" name="Google Shape;640;p13"/>
          <p:cNvSpPr txBox="1">
            <a:spLocks noGrp="1"/>
          </p:cNvSpPr>
          <p:nvPr>
            <p:ph type="subTitle" idx="5"/>
          </p:nvPr>
        </p:nvSpPr>
        <p:spPr>
          <a:xfrm>
            <a:off x="3426938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6"/>
          </p:nvPr>
        </p:nvSpPr>
        <p:spPr>
          <a:xfrm>
            <a:off x="3426938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 idx="7" hasCustomPrompt="1"/>
          </p:nvPr>
        </p:nvSpPr>
        <p:spPr>
          <a:xfrm>
            <a:off x="6143002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3" name="Google Shape;643;p13"/>
          <p:cNvSpPr txBox="1">
            <a:spLocks noGrp="1"/>
          </p:cNvSpPr>
          <p:nvPr>
            <p:ph type="subTitle" idx="8"/>
          </p:nvPr>
        </p:nvSpPr>
        <p:spPr>
          <a:xfrm>
            <a:off x="6143002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4" name="Google Shape;644;p13"/>
          <p:cNvSpPr txBox="1">
            <a:spLocks noGrp="1"/>
          </p:cNvSpPr>
          <p:nvPr>
            <p:ph type="subTitle" idx="9"/>
          </p:nvPr>
        </p:nvSpPr>
        <p:spPr>
          <a:xfrm>
            <a:off x="6143002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5" name="Google Shape;645;p13"/>
          <p:cNvSpPr txBox="1">
            <a:spLocks noGrp="1"/>
          </p:cNvSpPr>
          <p:nvPr>
            <p:ph type="title" idx="13" hasCustomPrompt="1"/>
          </p:nvPr>
        </p:nvSpPr>
        <p:spPr>
          <a:xfrm>
            <a:off x="713278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6" name="Google Shape;646;p13"/>
          <p:cNvSpPr txBox="1">
            <a:spLocks noGrp="1"/>
          </p:cNvSpPr>
          <p:nvPr>
            <p:ph type="subTitle" idx="14"/>
          </p:nvPr>
        </p:nvSpPr>
        <p:spPr>
          <a:xfrm>
            <a:off x="713278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7" name="Google Shape;647;p13"/>
          <p:cNvSpPr txBox="1">
            <a:spLocks noGrp="1"/>
          </p:cNvSpPr>
          <p:nvPr>
            <p:ph type="subTitle" idx="15"/>
          </p:nvPr>
        </p:nvSpPr>
        <p:spPr>
          <a:xfrm>
            <a:off x="713278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3"/>
          <p:cNvSpPr txBox="1">
            <a:spLocks noGrp="1"/>
          </p:cNvSpPr>
          <p:nvPr>
            <p:ph type="title" idx="16" hasCustomPrompt="1"/>
          </p:nvPr>
        </p:nvSpPr>
        <p:spPr>
          <a:xfrm>
            <a:off x="3426913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9" name="Google Shape;649;p13"/>
          <p:cNvSpPr txBox="1">
            <a:spLocks noGrp="1"/>
          </p:cNvSpPr>
          <p:nvPr>
            <p:ph type="subTitle" idx="17"/>
          </p:nvPr>
        </p:nvSpPr>
        <p:spPr>
          <a:xfrm>
            <a:off x="3426913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3"/>
          <p:cNvSpPr txBox="1">
            <a:spLocks noGrp="1"/>
          </p:cNvSpPr>
          <p:nvPr>
            <p:ph type="subTitle" idx="18"/>
          </p:nvPr>
        </p:nvSpPr>
        <p:spPr>
          <a:xfrm>
            <a:off x="3426913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51" name="Google Shape;651;p13"/>
          <p:cNvSpPr txBox="1">
            <a:spLocks noGrp="1"/>
          </p:cNvSpPr>
          <p:nvPr>
            <p:ph type="title" idx="19" hasCustomPrompt="1"/>
          </p:nvPr>
        </p:nvSpPr>
        <p:spPr>
          <a:xfrm>
            <a:off x="6142977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52" name="Google Shape;652;p13"/>
          <p:cNvSpPr txBox="1">
            <a:spLocks noGrp="1"/>
          </p:cNvSpPr>
          <p:nvPr>
            <p:ph type="subTitle" idx="20"/>
          </p:nvPr>
        </p:nvSpPr>
        <p:spPr>
          <a:xfrm>
            <a:off x="6142977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3" name="Google Shape;653;p13"/>
          <p:cNvSpPr txBox="1">
            <a:spLocks noGrp="1"/>
          </p:cNvSpPr>
          <p:nvPr>
            <p:ph type="subTitle" idx="21"/>
          </p:nvPr>
        </p:nvSpPr>
        <p:spPr>
          <a:xfrm>
            <a:off x="6142977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654" name="Google Shape;654;p13"/>
          <p:cNvGrpSpPr/>
          <p:nvPr/>
        </p:nvGrpSpPr>
        <p:grpSpPr>
          <a:xfrm rot="-1053043">
            <a:off x="7661257" y="5127552"/>
            <a:ext cx="1894115" cy="1381977"/>
            <a:chOff x="2015475" y="891175"/>
            <a:chExt cx="1158325" cy="633850"/>
          </a:xfrm>
        </p:grpSpPr>
        <p:sp>
          <p:nvSpPr>
            <p:cNvPr id="655" name="Google Shape;655;p13"/>
            <p:cNvSpPr/>
            <p:nvPr/>
          </p:nvSpPr>
          <p:spPr>
            <a:xfrm>
              <a:off x="2440450" y="1178325"/>
              <a:ext cx="683975" cy="346700"/>
            </a:xfrm>
            <a:custGeom>
              <a:avLst/>
              <a:gdLst/>
              <a:ahLst/>
              <a:cxnLst/>
              <a:rect l="l" t="t" r="r" b="b"/>
              <a:pathLst>
                <a:path w="27359" h="13868" extrusionOk="0">
                  <a:moveTo>
                    <a:pt x="27359" y="0"/>
                  </a:moveTo>
                  <a:lnTo>
                    <a:pt x="0" y="6237"/>
                  </a:lnTo>
                  <a:lnTo>
                    <a:pt x="0" y="13867"/>
                  </a:lnTo>
                  <a:lnTo>
                    <a:pt x="27359" y="6983"/>
                  </a:lnTo>
                  <a:lnTo>
                    <a:pt x="27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2479500" y="140137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5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2519750" y="13811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9" y="1501"/>
                  </a:lnTo>
                  <a:lnTo>
                    <a:pt x="455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4" y="2601"/>
                  </a:lnTo>
                  <a:lnTo>
                    <a:pt x="424" y="1161"/>
                  </a:lnTo>
                  <a:lnTo>
                    <a:pt x="985" y="2099"/>
                  </a:lnTo>
                  <a:lnTo>
                    <a:pt x="1214" y="2045"/>
                  </a:lnTo>
                  <a:lnTo>
                    <a:pt x="1776" y="837"/>
                  </a:lnTo>
                  <a:lnTo>
                    <a:pt x="1776" y="2277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2580725" y="1372450"/>
              <a:ext cx="50825" cy="61650"/>
            </a:xfrm>
            <a:custGeom>
              <a:avLst/>
              <a:gdLst/>
              <a:ahLst/>
              <a:cxnLst/>
              <a:rect l="l" t="t" r="r" b="b"/>
              <a:pathLst>
                <a:path w="2033" h="2466" extrusionOk="0">
                  <a:moveTo>
                    <a:pt x="1019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705" y="1456"/>
                  </a:lnTo>
                  <a:lnTo>
                    <a:pt x="1019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6" y="1770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2627550" y="1357625"/>
              <a:ext cx="45275" cy="61100"/>
            </a:xfrm>
            <a:custGeom>
              <a:avLst/>
              <a:gdLst/>
              <a:ahLst/>
              <a:cxnLst/>
              <a:rect l="l" t="t" r="r" b="b"/>
              <a:pathLst>
                <a:path w="1811" h="2444" extrusionOk="0">
                  <a:moveTo>
                    <a:pt x="1810" y="1"/>
                  </a:moveTo>
                  <a:lnTo>
                    <a:pt x="0" y="434"/>
                  </a:lnTo>
                  <a:lnTo>
                    <a:pt x="0" y="805"/>
                  </a:lnTo>
                  <a:lnTo>
                    <a:pt x="695" y="639"/>
                  </a:lnTo>
                  <a:lnTo>
                    <a:pt x="695" y="2443"/>
                  </a:lnTo>
                  <a:lnTo>
                    <a:pt x="1115" y="2343"/>
                  </a:lnTo>
                  <a:lnTo>
                    <a:pt x="1115" y="537"/>
                  </a:lnTo>
                  <a:lnTo>
                    <a:pt x="1810" y="371"/>
                  </a:lnTo>
                  <a:lnTo>
                    <a:pt x="18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2679550" y="1345075"/>
              <a:ext cx="45725" cy="65325"/>
            </a:xfrm>
            <a:custGeom>
              <a:avLst/>
              <a:gdLst/>
              <a:ahLst/>
              <a:cxnLst/>
              <a:rect l="l" t="t" r="r" b="b"/>
              <a:pathLst>
                <a:path w="1829" h="2613" extrusionOk="0">
                  <a:moveTo>
                    <a:pt x="1829" y="0"/>
                  </a:moveTo>
                  <a:lnTo>
                    <a:pt x="1409" y="100"/>
                  </a:lnTo>
                  <a:lnTo>
                    <a:pt x="1409" y="980"/>
                  </a:lnTo>
                  <a:lnTo>
                    <a:pt x="423" y="1217"/>
                  </a:lnTo>
                  <a:lnTo>
                    <a:pt x="423" y="337"/>
                  </a:lnTo>
                  <a:lnTo>
                    <a:pt x="0" y="438"/>
                  </a:lnTo>
                  <a:lnTo>
                    <a:pt x="0" y="2613"/>
                  </a:lnTo>
                  <a:lnTo>
                    <a:pt x="423" y="2512"/>
                  </a:lnTo>
                  <a:lnTo>
                    <a:pt x="423" y="1584"/>
                  </a:lnTo>
                  <a:lnTo>
                    <a:pt x="1409" y="1347"/>
                  </a:lnTo>
                  <a:lnTo>
                    <a:pt x="1409" y="2276"/>
                  </a:lnTo>
                  <a:lnTo>
                    <a:pt x="1829" y="2175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2736600" y="1333500"/>
              <a:ext cx="37775" cy="63250"/>
            </a:xfrm>
            <a:custGeom>
              <a:avLst/>
              <a:gdLst/>
              <a:ahLst/>
              <a:cxnLst/>
              <a:rect l="l" t="t" r="r" b="b"/>
              <a:pathLst>
                <a:path w="1511" h="2530" extrusionOk="0">
                  <a:moveTo>
                    <a:pt x="1484" y="0"/>
                  </a:moveTo>
                  <a:lnTo>
                    <a:pt x="0" y="355"/>
                  </a:lnTo>
                  <a:lnTo>
                    <a:pt x="0" y="2530"/>
                  </a:lnTo>
                  <a:lnTo>
                    <a:pt x="1510" y="2168"/>
                  </a:lnTo>
                  <a:lnTo>
                    <a:pt x="1510" y="1798"/>
                  </a:lnTo>
                  <a:lnTo>
                    <a:pt x="422" y="2058"/>
                  </a:lnTo>
                  <a:lnTo>
                    <a:pt x="422" y="1491"/>
                  </a:lnTo>
                  <a:lnTo>
                    <a:pt x="1339" y="1271"/>
                  </a:lnTo>
                  <a:lnTo>
                    <a:pt x="1339" y="929"/>
                  </a:lnTo>
                  <a:lnTo>
                    <a:pt x="422" y="1148"/>
                  </a:lnTo>
                  <a:lnTo>
                    <a:pt x="422" y="624"/>
                  </a:lnTo>
                  <a:lnTo>
                    <a:pt x="1484" y="371"/>
                  </a:lnTo>
                  <a:lnTo>
                    <a:pt x="14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2782625" y="13182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7" y="0"/>
                  </a:moveTo>
                  <a:lnTo>
                    <a:pt x="1747" y="108"/>
                  </a:lnTo>
                  <a:lnTo>
                    <a:pt x="1098" y="1501"/>
                  </a:lnTo>
                  <a:lnTo>
                    <a:pt x="453" y="417"/>
                  </a:lnTo>
                  <a:lnTo>
                    <a:pt x="0" y="525"/>
                  </a:lnTo>
                  <a:lnTo>
                    <a:pt x="0" y="2701"/>
                  </a:lnTo>
                  <a:lnTo>
                    <a:pt x="424" y="2600"/>
                  </a:lnTo>
                  <a:lnTo>
                    <a:pt x="424" y="1160"/>
                  </a:lnTo>
                  <a:lnTo>
                    <a:pt x="984" y="2097"/>
                  </a:lnTo>
                  <a:lnTo>
                    <a:pt x="1213" y="2042"/>
                  </a:lnTo>
                  <a:lnTo>
                    <a:pt x="1775" y="836"/>
                  </a:lnTo>
                  <a:lnTo>
                    <a:pt x="1775" y="2276"/>
                  </a:lnTo>
                  <a:lnTo>
                    <a:pt x="2197" y="2175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2843600" y="1309525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8" y="527"/>
                  </a:moveTo>
                  <a:lnTo>
                    <a:pt x="1318" y="1310"/>
                  </a:lnTo>
                  <a:lnTo>
                    <a:pt x="704" y="1456"/>
                  </a:lnTo>
                  <a:lnTo>
                    <a:pt x="1018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0" y="2464"/>
                  </a:lnTo>
                  <a:lnTo>
                    <a:pt x="435" y="2360"/>
                  </a:lnTo>
                  <a:lnTo>
                    <a:pt x="634" y="1770"/>
                  </a:lnTo>
                  <a:lnTo>
                    <a:pt x="1394" y="1589"/>
                  </a:lnTo>
                  <a:lnTo>
                    <a:pt x="1597" y="2083"/>
                  </a:lnTo>
                  <a:lnTo>
                    <a:pt x="2031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2890400" y="1294725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0" y="434"/>
                  </a:lnTo>
                  <a:lnTo>
                    <a:pt x="0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5" y="2341"/>
                  </a:lnTo>
                  <a:lnTo>
                    <a:pt x="1115" y="537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2942400" y="129057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3" y="0"/>
                  </a:moveTo>
                  <a:lnTo>
                    <a:pt x="1" y="101"/>
                  </a:lnTo>
                  <a:lnTo>
                    <a:pt x="1" y="2276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2960975" y="1281050"/>
              <a:ext cx="48775" cy="56875"/>
            </a:xfrm>
            <a:custGeom>
              <a:avLst/>
              <a:gdLst/>
              <a:ahLst/>
              <a:cxnLst/>
              <a:rect l="l" t="t" r="r" b="b"/>
              <a:pathLst>
                <a:path w="1951" h="2275" extrusionOk="0">
                  <a:moveTo>
                    <a:pt x="1340" y="1"/>
                  </a:moveTo>
                  <a:cubicBezTo>
                    <a:pt x="1258" y="1"/>
                    <a:pt x="1169" y="12"/>
                    <a:pt x="1074" y="35"/>
                  </a:cubicBezTo>
                  <a:cubicBezTo>
                    <a:pt x="905" y="76"/>
                    <a:pt x="753" y="143"/>
                    <a:pt x="620" y="239"/>
                  </a:cubicBezTo>
                  <a:cubicBezTo>
                    <a:pt x="488" y="333"/>
                    <a:pt x="375" y="443"/>
                    <a:pt x="284" y="567"/>
                  </a:cubicBezTo>
                  <a:cubicBezTo>
                    <a:pt x="191" y="691"/>
                    <a:pt x="122" y="825"/>
                    <a:pt x="74" y="965"/>
                  </a:cubicBezTo>
                  <a:cubicBezTo>
                    <a:pt x="25" y="1106"/>
                    <a:pt x="1" y="1244"/>
                    <a:pt x="1" y="1376"/>
                  </a:cubicBezTo>
                  <a:cubicBezTo>
                    <a:pt x="1" y="1516"/>
                    <a:pt x="28" y="1645"/>
                    <a:pt x="80" y="1766"/>
                  </a:cubicBezTo>
                  <a:cubicBezTo>
                    <a:pt x="132" y="1887"/>
                    <a:pt x="204" y="1990"/>
                    <a:pt x="297" y="2073"/>
                  </a:cubicBezTo>
                  <a:cubicBezTo>
                    <a:pt x="389" y="2156"/>
                    <a:pt x="501" y="2215"/>
                    <a:pt x="629" y="2249"/>
                  </a:cubicBezTo>
                  <a:cubicBezTo>
                    <a:pt x="691" y="2266"/>
                    <a:pt x="756" y="2274"/>
                    <a:pt x="824" y="2274"/>
                  </a:cubicBezTo>
                  <a:cubicBezTo>
                    <a:pt x="898" y="2274"/>
                    <a:pt x="975" y="2264"/>
                    <a:pt x="1055" y="2245"/>
                  </a:cubicBezTo>
                  <a:cubicBezTo>
                    <a:pt x="1143" y="2224"/>
                    <a:pt x="1233" y="2191"/>
                    <a:pt x="1324" y="2146"/>
                  </a:cubicBezTo>
                  <a:cubicBezTo>
                    <a:pt x="1417" y="2103"/>
                    <a:pt x="1503" y="2049"/>
                    <a:pt x="1583" y="1987"/>
                  </a:cubicBezTo>
                  <a:cubicBezTo>
                    <a:pt x="1665" y="1924"/>
                    <a:pt x="1737" y="1855"/>
                    <a:pt x="1801" y="1776"/>
                  </a:cubicBezTo>
                  <a:cubicBezTo>
                    <a:pt x="1866" y="1699"/>
                    <a:pt x="1915" y="1616"/>
                    <a:pt x="1950" y="1525"/>
                  </a:cubicBezTo>
                  <a:lnTo>
                    <a:pt x="1604" y="1409"/>
                  </a:lnTo>
                  <a:cubicBezTo>
                    <a:pt x="1579" y="1475"/>
                    <a:pt x="1546" y="1533"/>
                    <a:pt x="1506" y="1585"/>
                  </a:cubicBezTo>
                  <a:cubicBezTo>
                    <a:pt x="1465" y="1637"/>
                    <a:pt x="1420" y="1680"/>
                    <a:pt x="1372" y="1718"/>
                  </a:cubicBezTo>
                  <a:cubicBezTo>
                    <a:pt x="1324" y="1756"/>
                    <a:pt x="1273" y="1789"/>
                    <a:pt x="1220" y="1814"/>
                  </a:cubicBezTo>
                  <a:cubicBezTo>
                    <a:pt x="1168" y="1838"/>
                    <a:pt x="1117" y="1856"/>
                    <a:pt x="1068" y="1869"/>
                  </a:cubicBezTo>
                  <a:cubicBezTo>
                    <a:pt x="1020" y="1880"/>
                    <a:pt x="974" y="1885"/>
                    <a:pt x="931" y="1885"/>
                  </a:cubicBezTo>
                  <a:cubicBezTo>
                    <a:pt x="888" y="1885"/>
                    <a:pt x="848" y="1880"/>
                    <a:pt x="809" y="1869"/>
                  </a:cubicBezTo>
                  <a:cubicBezTo>
                    <a:pt x="730" y="1846"/>
                    <a:pt x="663" y="1808"/>
                    <a:pt x="606" y="1755"/>
                  </a:cubicBezTo>
                  <a:cubicBezTo>
                    <a:pt x="550" y="1701"/>
                    <a:pt x="508" y="1634"/>
                    <a:pt x="477" y="1551"/>
                  </a:cubicBezTo>
                  <a:cubicBezTo>
                    <a:pt x="446" y="1471"/>
                    <a:pt x="430" y="1382"/>
                    <a:pt x="430" y="1285"/>
                  </a:cubicBezTo>
                  <a:cubicBezTo>
                    <a:pt x="430" y="1200"/>
                    <a:pt x="444" y="1110"/>
                    <a:pt x="470" y="1017"/>
                  </a:cubicBezTo>
                  <a:cubicBezTo>
                    <a:pt x="496" y="924"/>
                    <a:pt x="536" y="837"/>
                    <a:pt x="588" y="756"/>
                  </a:cubicBezTo>
                  <a:cubicBezTo>
                    <a:pt x="640" y="675"/>
                    <a:pt x="706" y="604"/>
                    <a:pt x="785" y="543"/>
                  </a:cubicBezTo>
                  <a:cubicBezTo>
                    <a:pt x="862" y="481"/>
                    <a:pt x="955" y="437"/>
                    <a:pt x="1062" y="412"/>
                  </a:cubicBezTo>
                  <a:cubicBezTo>
                    <a:pt x="1110" y="399"/>
                    <a:pt x="1161" y="394"/>
                    <a:pt x="1211" y="392"/>
                  </a:cubicBezTo>
                  <a:cubicBezTo>
                    <a:pt x="1216" y="392"/>
                    <a:pt x="1220" y="392"/>
                    <a:pt x="1225" y="392"/>
                  </a:cubicBezTo>
                  <a:cubicBezTo>
                    <a:pt x="1272" y="392"/>
                    <a:pt x="1315" y="399"/>
                    <a:pt x="1359" y="411"/>
                  </a:cubicBezTo>
                  <a:cubicBezTo>
                    <a:pt x="1406" y="425"/>
                    <a:pt x="1449" y="447"/>
                    <a:pt x="1490" y="478"/>
                  </a:cubicBezTo>
                  <a:cubicBezTo>
                    <a:pt x="1531" y="511"/>
                    <a:pt x="1566" y="554"/>
                    <a:pt x="1594" y="609"/>
                  </a:cubicBezTo>
                  <a:lnTo>
                    <a:pt x="1919" y="308"/>
                  </a:lnTo>
                  <a:cubicBezTo>
                    <a:pt x="1848" y="184"/>
                    <a:pt x="1739" y="95"/>
                    <a:pt x="1593" y="42"/>
                  </a:cubicBezTo>
                  <a:cubicBezTo>
                    <a:pt x="1516" y="15"/>
                    <a:pt x="1432" y="1"/>
                    <a:pt x="1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3012825" y="1269625"/>
              <a:ext cx="43025" cy="57300"/>
            </a:xfrm>
            <a:custGeom>
              <a:avLst/>
              <a:gdLst/>
              <a:ahLst/>
              <a:cxnLst/>
              <a:rect l="l" t="t" r="r" b="b"/>
              <a:pathLst>
                <a:path w="1721" h="2292" extrusionOk="0">
                  <a:moveTo>
                    <a:pt x="1179" y="0"/>
                  </a:moveTo>
                  <a:cubicBezTo>
                    <a:pt x="1086" y="0"/>
                    <a:pt x="987" y="13"/>
                    <a:pt x="883" y="37"/>
                  </a:cubicBezTo>
                  <a:cubicBezTo>
                    <a:pt x="773" y="64"/>
                    <a:pt x="669" y="103"/>
                    <a:pt x="573" y="157"/>
                  </a:cubicBezTo>
                  <a:cubicBezTo>
                    <a:pt x="477" y="209"/>
                    <a:pt x="393" y="272"/>
                    <a:pt x="321" y="347"/>
                  </a:cubicBezTo>
                  <a:cubicBezTo>
                    <a:pt x="248" y="421"/>
                    <a:pt x="192" y="506"/>
                    <a:pt x="151" y="602"/>
                  </a:cubicBezTo>
                  <a:cubicBezTo>
                    <a:pt x="110" y="697"/>
                    <a:pt x="89" y="800"/>
                    <a:pt x="89" y="911"/>
                  </a:cubicBezTo>
                  <a:cubicBezTo>
                    <a:pt x="89" y="994"/>
                    <a:pt x="103" y="1063"/>
                    <a:pt x="128" y="1118"/>
                  </a:cubicBezTo>
                  <a:cubicBezTo>
                    <a:pt x="154" y="1172"/>
                    <a:pt x="192" y="1215"/>
                    <a:pt x="242" y="1249"/>
                  </a:cubicBezTo>
                  <a:cubicBezTo>
                    <a:pt x="293" y="1283"/>
                    <a:pt x="358" y="1308"/>
                    <a:pt x="434" y="1324"/>
                  </a:cubicBezTo>
                  <a:cubicBezTo>
                    <a:pt x="511" y="1339"/>
                    <a:pt x="601" y="1348"/>
                    <a:pt x="705" y="1352"/>
                  </a:cubicBezTo>
                  <a:cubicBezTo>
                    <a:pt x="791" y="1356"/>
                    <a:pt x="869" y="1360"/>
                    <a:pt x="938" y="1363"/>
                  </a:cubicBezTo>
                  <a:cubicBezTo>
                    <a:pt x="1007" y="1367"/>
                    <a:pt x="1067" y="1376"/>
                    <a:pt x="1117" y="1388"/>
                  </a:cubicBezTo>
                  <a:cubicBezTo>
                    <a:pt x="1164" y="1401"/>
                    <a:pt x="1202" y="1421"/>
                    <a:pt x="1229" y="1448"/>
                  </a:cubicBezTo>
                  <a:cubicBezTo>
                    <a:pt x="1256" y="1473"/>
                    <a:pt x="1269" y="1510"/>
                    <a:pt x="1269" y="1557"/>
                  </a:cubicBezTo>
                  <a:cubicBezTo>
                    <a:pt x="1269" y="1707"/>
                    <a:pt x="1153" y="1808"/>
                    <a:pt x="919" y="1864"/>
                  </a:cubicBezTo>
                  <a:cubicBezTo>
                    <a:pt x="842" y="1883"/>
                    <a:pt x="765" y="1893"/>
                    <a:pt x="690" y="1893"/>
                  </a:cubicBezTo>
                  <a:cubicBezTo>
                    <a:pt x="685" y="1893"/>
                    <a:pt x="680" y="1892"/>
                    <a:pt x="675" y="1892"/>
                  </a:cubicBezTo>
                  <a:cubicBezTo>
                    <a:pt x="594" y="1891"/>
                    <a:pt x="523" y="1883"/>
                    <a:pt x="458" y="1870"/>
                  </a:cubicBezTo>
                  <a:cubicBezTo>
                    <a:pt x="392" y="1856"/>
                    <a:pt x="335" y="1839"/>
                    <a:pt x="287" y="1821"/>
                  </a:cubicBezTo>
                  <a:cubicBezTo>
                    <a:pt x="240" y="1802"/>
                    <a:pt x="206" y="1787"/>
                    <a:pt x="188" y="1773"/>
                  </a:cubicBezTo>
                  <a:lnTo>
                    <a:pt x="0" y="2182"/>
                  </a:lnTo>
                  <a:cubicBezTo>
                    <a:pt x="127" y="2241"/>
                    <a:pt x="271" y="2277"/>
                    <a:pt x="430" y="2288"/>
                  </a:cubicBezTo>
                  <a:cubicBezTo>
                    <a:pt x="465" y="2290"/>
                    <a:pt x="500" y="2292"/>
                    <a:pt x="536" y="2292"/>
                  </a:cubicBezTo>
                  <a:cubicBezTo>
                    <a:pt x="661" y="2292"/>
                    <a:pt x="787" y="2276"/>
                    <a:pt x="914" y="2246"/>
                  </a:cubicBezTo>
                  <a:cubicBezTo>
                    <a:pt x="1021" y="2220"/>
                    <a:pt x="1122" y="2184"/>
                    <a:pt x="1219" y="2137"/>
                  </a:cubicBezTo>
                  <a:cubicBezTo>
                    <a:pt x="1316" y="2091"/>
                    <a:pt x="1402" y="2033"/>
                    <a:pt x="1477" y="1964"/>
                  </a:cubicBezTo>
                  <a:cubicBezTo>
                    <a:pt x="1551" y="1895"/>
                    <a:pt x="1611" y="1814"/>
                    <a:pt x="1654" y="1721"/>
                  </a:cubicBezTo>
                  <a:cubicBezTo>
                    <a:pt x="1698" y="1628"/>
                    <a:pt x="1720" y="1522"/>
                    <a:pt x="1720" y="1405"/>
                  </a:cubicBezTo>
                  <a:cubicBezTo>
                    <a:pt x="1720" y="1305"/>
                    <a:pt x="1703" y="1225"/>
                    <a:pt x="1671" y="1165"/>
                  </a:cubicBezTo>
                  <a:cubicBezTo>
                    <a:pt x="1639" y="1104"/>
                    <a:pt x="1592" y="1056"/>
                    <a:pt x="1532" y="1023"/>
                  </a:cubicBezTo>
                  <a:cubicBezTo>
                    <a:pt x="1471" y="987"/>
                    <a:pt x="1398" y="965"/>
                    <a:pt x="1311" y="952"/>
                  </a:cubicBezTo>
                  <a:cubicBezTo>
                    <a:pt x="1225" y="941"/>
                    <a:pt x="1128" y="932"/>
                    <a:pt x="1022" y="930"/>
                  </a:cubicBezTo>
                  <a:cubicBezTo>
                    <a:pt x="939" y="930"/>
                    <a:pt x="867" y="927"/>
                    <a:pt x="805" y="924"/>
                  </a:cubicBezTo>
                  <a:cubicBezTo>
                    <a:pt x="744" y="920"/>
                    <a:pt x="691" y="911"/>
                    <a:pt x="651" y="899"/>
                  </a:cubicBezTo>
                  <a:cubicBezTo>
                    <a:pt x="610" y="886"/>
                    <a:pt x="579" y="868"/>
                    <a:pt x="558" y="844"/>
                  </a:cubicBezTo>
                  <a:cubicBezTo>
                    <a:pt x="537" y="818"/>
                    <a:pt x="525" y="785"/>
                    <a:pt x="525" y="740"/>
                  </a:cubicBezTo>
                  <a:cubicBezTo>
                    <a:pt x="525" y="662"/>
                    <a:pt x="553" y="595"/>
                    <a:pt x="611" y="538"/>
                  </a:cubicBezTo>
                  <a:cubicBezTo>
                    <a:pt x="667" y="481"/>
                    <a:pt x="755" y="438"/>
                    <a:pt x="872" y="412"/>
                  </a:cubicBezTo>
                  <a:cubicBezTo>
                    <a:pt x="936" y="396"/>
                    <a:pt x="1001" y="389"/>
                    <a:pt x="1064" y="389"/>
                  </a:cubicBezTo>
                  <a:cubicBezTo>
                    <a:pt x="1128" y="391"/>
                    <a:pt x="1187" y="396"/>
                    <a:pt x="1240" y="407"/>
                  </a:cubicBezTo>
                  <a:cubicBezTo>
                    <a:pt x="1295" y="417"/>
                    <a:pt x="1340" y="431"/>
                    <a:pt x="1378" y="447"/>
                  </a:cubicBezTo>
                  <a:cubicBezTo>
                    <a:pt x="1416" y="462"/>
                    <a:pt x="1442" y="475"/>
                    <a:pt x="1457" y="486"/>
                  </a:cubicBezTo>
                  <a:lnTo>
                    <a:pt x="1643" y="98"/>
                  </a:lnTo>
                  <a:cubicBezTo>
                    <a:pt x="1547" y="56"/>
                    <a:pt x="1435" y="26"/>
                    <a:pt x="1305" y="9"/>
                  </a:cubicBezTo>
                  <a:cubicBezTo>
                    <a:pt x="1264" y="3"/>
                    <a:pt x="1222" y="0"/>
                    <a:pt x="1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2015475" y="1079175"/>
              <a:ext cx="1108950" cy="255075"/>
            </a:xfrm>
            <a:custGeom>
              <a:avLst/>
              <a:gdLst/>
              <a:ahLst/>
              <a:cxnLst/>
              <a:rect l="l" t="t" r="r" b="b"/>
              <a:pathLst>
                <a:path w="44358" h="10203" extrusionOk="0">
                  <a:moveTo>
                    <a:pt x="27359" y="1"/>
                  </a:moveTo>
                  <a:lnTo>
                    <a:pt x="0" y="6238"/>
                  </a:lnTo>
                  <a:lnTo>
                    <a:pt x="16999" y="10203"/>
                  </a:lnTo>
                  <a:lnTo>
                    <a:pt x="44358" y="3966"/>
                  </a:lnTo>
                  <a:lnTo>
                    <a:pt x="27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2027500" y="1242000"/>
              <a:ext cx="412975" cy="276850"/>
            </a:xfrm>
            <a:custGeom>
              <a:avLst/>
              <a:gdLst/>
              <a:ahLst/>
              <a:cxnLst/>
              <a:rect l="l" t="t" r="r" b="b"/>
              <a:pathLst>
                <a:path w="16519" h="11074" extrusionOk="0">
                  <a:moveTo>
                    <a:pt x="0" y="1"/>
                  </a:moveTo>
                  <a:lnTo>
                    <a:pt x="0" y="7151"/>
                  </a:lnTo>
                  <a:cubicBezTo>
                    <a:pt x="0" y="7151"/>
                    <a:pt x="16232" y="11039"/>
                    <a:pt x="16518" y="11074"/>
                  </a:cubicBezTo>
                  <a:lnTo>
                    <a:pt x="16518" y="37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2015475" y="1235100"/>
              <a:ext cx="425000" cy="289925"/>
            </a:xfrm>
            <a:custGeom>
              <a:avLst/>
              <a:gdLst/>
              <a:ahLst/>
              <a:cxnLst/>
              <a:rect l="l" t="t" r="r" b="b"/>
              <a:pathLst>
                <a:path w="17000" h="11597" extrusionOk="0">
                  <a:moveTo>
                    <a:pt x="0" y="1"/>
                  </a:moveTo>
                  <a:lnTo>
                    <a:pt x="0" y="244"/>
                  </a:lnTo>
                  <a:lnTo>
                    <a:pt x="16497" y="4242"/>
                  </a:lnTo>
                  <a:lnTo>
                    <a:pt x="16497" y="11082"/>
                  </a:lnTo>
                  <a:lnTo>
                    <a:pt x="0" y="7234"/>
                  </a:lnTo>
                  <a:lnTo>
                    <a:pt x="0" y="7478"/>
                  </a:lnTo>
                  <a:lnTo>
                    <a:pt x="16999" y="11596"/>
                  </a:lnTo>
                  <a:lnTo>
                    <a:pt x="16999" y="11199"/>
                  </a:lnTo>
                  <a:lnTo>
                    <a:pt x="16999" y="4363"/>
                  </a:lnTo>
                  <a:lnTo>
                    <a:pt x="16999" y="3966"/>
                  </a:lnTo>
                  <a:lnTo>
                    <a:pt x="16497" y="38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2484175" y="997350"/>
              <a:ext cx="689625" cy="335300"/>
            </a:xfrm>
            <a:custGeom>
              <a:avLst/>
              <a:gdLst/>
              <a:ahLst/>
              <a:cxnLst/>
              <a:rect l="l" t="t" r="r" b="b"/>
              <a:pathLst>
                <a:path w="27585" h="13412" extrusionOk="0">
                  <a:moveTo>
                    <a:pt x="27584" y="0"/>
                  </a:moveTo>
                  <a:lnTo>
                    <a:pt x="126" y="5782"/>
                  </a:lnTo>
                  <a:lnTo>
                    <a:pt x="1" y="13411"/>
                  </a:lnTo>
                  <a:lnTo>
                    <a:pt x="1" y="13411"/>
                  </a:lnTo>
                  <a:lnTo>
                    <a:pt x="27469" y="6981"/>
                  </a:lnTo>
                  <a:lnTo>
                    <a:pt x="275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2064050" y="891175"/>
              <a:ext cx="1109750" cy="250750"/>
            </a:xfrm>
            <a:custGeom>
              <a:avLst/>
              <a:gdLst/>
              <a:ahLst/>
              <a:cxnLst/>
              <a:rect l="l" t="t" r="r" b="b"/>
              <a:pathLst>
                <a:path w="44390" h="10030" extrusionOk="0">
                  <a:moveTo>
                    <a:pt x="27459" y="0"/>
                  </a:moveTo>
                  <a:lnTo>
                    <a:pt x="1" y="5784"/>
                  </a:lnTo>
                  <a:lnTo>
                    <a:pt x="16931" y="10029"/>
                  </a:lnTo>
                  <a:lnTo>
                    <a:pt x="44389" y="4247"/>
                  </a:lnTo>
                  <a:lnTo>
                    <a:pt x="274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2073025" y="1042875"/>
              <a:ext cx="414300" cy="283650"/>
            </a:xfrm>
            <a:custGeom>
              <a:avLst/>
              <a:gdLst/>
              <a:ahLst/>
              <a:cxnLst/>
              <a:rect l="l" t="t" r="r" b="b"/>
              <a:pathLst>
                <a:path w="16572" h="11346" extrusionOk="0">
                  <a:moveTo>
                    <a:pt x="119" y="0"/>
                  </a:moveTo>
                  <a:lnTo>
                    <a:pt x="1" y="7149"/>
                  </a:lnTo>
                  <a:cubicBezTo>
                    <a:pt x="1" y="7149"/>
                    <a:pt x="16165" y="11306"/>
                    <a:pt x="16451" y="11345"/>
                  </a:cubicBezTo>
                  <a:lnTo>
                    <a:pt x="16572" y="3988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2060975" y="1035775"/>
              <a:ext cx="426350" cy="296875"/>
            </a:xfrm>
            <a:custGeom>
              <a:avLst/>
              <a:gdLst/>
              <a:ahLst/>
              <a:cxnLst/>
              <a:rect l="l" t="t" r="r" b="b"/>
              <a:pathLst>
                <a:path w="17054" h="11875" extrusionOk="0">
                  <a:moveTo>
                    <a:pt x="124" y="0"/>
                  </a:moveTo>
                  <a:lnTo>
                    <a:pt x="121" y="244"/>
                  </a:lnTo>
                  <a:lnTo>
                    <a:pt x="16549" y="4513"/>
                  </a:lnTo>
                  <a:lnTo>
                    <a:pt x="16436" y="11353"/>
                  </a:lnTo>
                  <a:lnTo>
                    <a:pt x="4" y="7232"/>
                  </a:lnTo>
                  <a:lnTo>
                    <a:pt x="0" y="7476"/>
                  </a:lnTo>
                  <a:lnTo>
                    <a:pt x="16929" y="11874"/>
                  </a:lnTo>
                  <a:lnTo>
                    <a:pt x="16934" y="11479"/>
                  </a:lnTo>
                  <a:lnTo>
                    <a:pt x="17048" y="4642"/>
                  </a:lnTo>
                  <a:lnTo>
                    <a:pt x="17054" y="4245"/>
                  </a:lnTo>
                  <a:lnTo>
                    <a:pt x="16556" y="412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2523875" y="1203475"/>
              <a:ext cx="10575" cy="56950"/>
            </a:xfrm>
            <a:custGeom>
              <a:avLst/>
              <a:gdLst/>
              <a:ahLst/>
              <a:cxnLst/>
              <a:rect l="l" t="t" r="r" b="b"/>
              <a:pathLst>
                <a:path w="423" h="2278" extrusionOk="0">
                  <a:moveTo>
                    <a:pt x="423" y="0"/>
                  </a:moveTo>
                  <a:lnTo>
                    <a:pt x="0" y="102"/>
                  </a:lnTo>
                  <a:lnTo>
                    <a:pt x="0" y="2278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2545800" y="119822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7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2586050" y="1177950"/>
              <a:ext cx="54950" cy="67575"/>
            </a:xfrm>
            <a:custGeom>
              <a:avLst/>
              <a:gdLst/>
              <a:ahLst/>
              <a:cxnLst/>
              <a:rect l="l" t="t" r="r" b="b"/>
              <a:pathLst>
                <a:path w="2198" h="2703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7" y="1503"/>
                  </a:lnTo>
                  <a:lnTo>
                    <a:pt x="454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3" y="2602"/>
                  </a:lnTo>
                  <a:lnTo>
                    <a:pt x="423" y="1162"/>
                  </a:lnTo>
                  <a:lnTo>
                    <a:pt x="984" y="2100"/>
                  </a:lnTo>
                  <a:lnTo>
                    <a:pt x="1214" y="2045"/>
                  </a:lnTo>
                  <a:lnTo>
                    <a:pt x="1775" y="838"/>
                  </a:lnTo>
                  <a:lnTo>
                    <a:pt x="1775" y="2278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2647025" y="1169300"/>
              <a:ext cx="50800" cy="61650"/>
            </a:xfrm>
            <a:custGeom>
              <a:avLst/>
              <a:gdLst/>
              <a:ahLst/>
              <a:cxnLst/>
              <a:rect l="l" t="t" r="r" b="b"/>
              <a:pathLst>
                <a:path w="2032" h="2466" extrusionOk="0">
                  <a:moveTo>
                    <a:pt x="1017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1017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4" y="1771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2693825" y="1154500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6" y="2342"/>
                  </a:lnTo>
                  <a:lnTo>
                    <a:pt x="1116" y="538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2745800" y="1141925"/>
              <a:ext cx="45775" cy="65375"/>
            </a:xfrm>
            <a:custGeom>
              <a:avLst/>
              <a:gdLst/>
              <a:ahLst/>
              <a:cxnLst/>
              <a:rect l="l" t="t" r="r" b="b"/>
              <a:pathLst>
                <a:path w="1831" h="2615" extrusionOk="0">
                  <a:moveTo>
                    <a:pt x="1831" y="1"/>
                  </a:moveTo>
                  <a:lnTo>
                    <a:pt x="1411" y="102"/>
                  </a:lnTo>
                  <a:lnTo>
                    <a:pt x="1411" y="980"/>
                  </a:lnTo>
                  <a:lnTo>
                    <a:pt x="424" y="1217"/>
                  </a:lnTo>
                  <a:lnTo>
                    <a:pt x="424" y="337"/>
                  </a:lnTo>
                  <a:lnTo>
                    <a:pt x="1" y="438"/>
                  </a:lnTo>
                  <a:lnTo>
                    <a:pt x="1" y="2614"/>
                  </a:lnTo>
                  <a:lnTo>
                    <a:pt x="424" y="2513"/>
                  </a:lnTo>
                  <a:lnTo>
                    <a:pt x="424" y="1584"/>
                  </a:lnTo>
                  <a:lnTo>
                    <a:pt x="1411" y="1349"/>
                  </a:lnTo>
                  <a:lnTo>
                    <a:pt x="1411" y="2277"/>
                  </a:lnTo>
                  <a:lnTo>
                    <a:pt x="1831" y="2175"/>
                  </a:lnTo>
                  <a:lnTo>
                    <a:pt x="18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2802875" y="1130350"/>
              <a:ext cx="37800" cy="63250"/>
            </a:xfrm>
            <a:custGeom>
              <a:avLst/>
              <a:gdLst/>
              <a:ahLst/>
              <a:cxnLst/>
              <a:rect l="l" t="t" r="r" b="b"/>
              <a:pathLst>
                <a:path w="1512" h="2530" extrusionOk="0">
                  <a:moveTo>
                    <a:pt x="1483" y="1"/>
                  </a:moveTo>
                  <a:lnTo>
                    <a:pt x="1" y="355"/>
                  </a:lnTo>
                  <a:lnTo>
                    <a:pt x="1" y="2530"/>
                  </a:lnTo>
                  <a:lnTo>
                    <a:pt x="1511" y="2168"/>
                  </a:lnTo>
                  <a:lnTo>
                    <a:pt x="1511" y="1798"/>
                  </a:lnTo>
                  <a:lnTo>
                    <a:pt x="423" y="2058"/>
                  </a:lnTo>
                  <a:lnTo>
                    <a:pt x="423" y="1491"/>
                  </a:lnTo>
                  <a:lnTo>
                    <a:pt x="1339" y="1273"/>
                  </a:lnTo>
                  <a:lnTo>
                    <a:pt x="1339" y="930"/>
                  </a:lnTo>
                  <a:lnTo>
                    <a:pt x="423" y="1149"/>
                  </a:lnTo>
                  <a:lnTo>
                    <a:pt x="423" y="624"/>
                  </a:lnTo>
                  <a:lnTo>
                    <a:pt x="1483" y="371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2848900" y="1115050"/>
              <a:ext cx="54975" cy="67550"/>
            </a:xfrm>
            <a:custGeom>
              <a:avLst/>
              <a:gdLst/>
              <a:ahLst/>
              <a:cxnLst/>
              <a:rect l="l" t="t" r="r" b="b"/>
              <a:pathLst>
                <a:path w="2199" h="2702" extrusionOk="0">
                  <a:moveTo>
                    <a:pt x="2198" y="0"/>
                  </a:moveTo>
                  <a:lnTo>
                    <a:pt x="1748" y="109"/>
                  </a:lnTo>
                  <a:lnTo>
                    <a:pt x="1097" y="1502"/>
                  </a:lnTo>
                  <a:lnTo>
                    <a:pt x="454" y="418"/>
                  </a:lnTo>
                  <a:lnTo>
                    <a:pt x="1" y="527"/>
                  </a:lnTo>
                  <a:lnTo>
                    <a:pt x="1" y="2701"/>
                  </a:lnTo>
                  <a:lnTo>
                    <a:pt x="423" y="2600"/>
                  </a:lnTo>
                  <a:lnTo>
                    <a:pt x="423" y="1160"/>
                  </a:lnTo>
                  <a:lnTo>
                    <a:pt x="985" y="2099"/>
                  </a:lnTo>
                  <a:lnTo>
                    <a:pt x="1214" y="2044"/>
                  </a:lnTo>
                  <a:lnTo>
                    <a:pt x="1774" y="836"/>
                  </a:lnTo>
                  <a:lnTo>
                    <a:pt x="1774" y="2276"/>
                  </a:lnTo>
                  <a:lnTo>
                    <a:pt x="2198" y="2176"/>
                  </a:lnTo>
                  <a:lnTo>
                    <a:pt x="21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2909900" y="1106400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6" y="526"/>
                  </a:moveTo>
                  <a:lnTo>
                    <a:pt x="1316" y="1309"/>
                  </a:lnTo>
                  <a:lnTo>
                    <a:pt x="704" y="1455"/>
                  </a:lnTo>
                  <a:lnTo>
                    <a:pt x="704" y="1455"/>
                  </a:lnTo>
                  <a:lnTo>
                    <a:pt x="1016" y="526"/>
                  </a:lnTo>
                  <a:close/>
                  <a:moveTo>
                    <a:pt x="1204" y="0"/>
                  </a:moveTo>
                  <a:lnTo>
                    <a:pt x="829" y="90"/>
                  </a:lnTo>
                  <a:lnTo>
                    <a:pt x="0" y="2465"/>
                  </a:lnTo>
                  <a:lnTo>
                    <a:pt x="435" y="2359"/>
                  </a:lnTo>
                  <a:lnTo>
                    <a:pt x="634" y="1769"/>
                  </a:lnTo>
                  <a:lnTo>
                    <a:pt x="1394" y="1588"/>
                  </a:lnTo>
                  <a:lnTo>
                    <a:pt x="1596" y="2082"/>
                  </a:lnTo>
                  <a:lnTo>
                    <a:pt x="2031" y="1978"/>
                  </a:lnTo>
                  <a:lnTo>
                    <a:pt x="120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2956650" y="1091575"/>
              <a:ext cx="45325" cy="61075"/>
            </a:xfrm>
            <a:custGeom>
              <a:avLst/>
              <a:gdLst/>
              <a:ahLst/>
              <a:cxnLst/>
              <a:rect l="l" t="t" r="r" b="b"/>
              <a:pathLst>
                <a:path w="1813" h="2443" extrusionOk="0">
                  <a:moveTo>
                    <a:pt x="1812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8" y="638"/>
                  </a:lnTo>
                  <a:lnTo>
                    <a:pt x="698" y="2443"/>
                  </a:lnTo>
                  <a:lnTo>
                    <a:pt x="1117" y="2341"/>
                  </a:lnTo>
                  <a:lnTo>
                    <a:pt x="1117" y="537"/>
                  </a:lnTo>
                  <a:lnTo>
                    <a:pt x="1812" y="371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008675" y="108742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4" y="0"/>
                  </a:moveTo>
                  <a:lnTo>
                    <a:pt x="0" y="102"/>
                  </a:lnTo>
                  <a:lnTo>
                    <a:pt x="0" y="2276"/>
                  </a:lnTo>
                  <a:lnTo>
                    <a:pt x="424" y="2175"/>
                  </a:lnTo>
                  <a:lnTo>
                    <a:pt x="4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027275" y="1077925"/>
              <a:ext cx="48775" cy="56850"/>
            </a:xfrm>
            <a:custGeom>
              <a:avLst/>
              <a:gdLst/>
              <a:ahLst/>
              <a:cxnLst/>
              <a:rect l="l" t="t" r="r" b="b"/>
              <a:pathLst>
                <a:path w="1951" h="2274" extrusionOk="0">
                  <a:moveTo>
                    <a:pt x="1340" y="0"/>
                  </a:moveTo>
                  <a:cubicBezTo>
                    <a:pt x="1257" y="0"/>
                    <a:pt x="1168" y="11"/>
                    <a:pt x="1073" y="34"/>
                  </a:cubicBezTo>
                  <a:cubicBezTo>
                    <a:pt x="903" y="75"/>
                    <a:pt x="752" y="142"/>
                    <a:pt x="620" y="238"/>
                  </a:cubicBezTo>
                  <a:cubicBezTo>
                    <a:pt x="486" y="332"/>
                    <a:pt x="375" y="442"/>
                    <a:pt x="282" y="566"/>
                  </a:cubicBezTo>
                  <a:cubicBezTo>
                    <a:pt x="191" y="691"/>
                    <a:pt x="120" y="824"/>
                    <a:pt x="73" y="964"/>
                  </a:cubicBezTo>
                  <a:cubicBezTo>
                    <a:pt x="25" y="1105"/>
                    <a:pt x="1" y="1243"/>
                    <a:pt x="1" y="1375"/>
                  </a:cubicBezTo>
                  <a:cubicBezTo>
                    <a:pt x="1" y="1515"/>
                    <a:pt x="28" y="1644"/>
                    <a:pt x="80" y="1765"/>
                  </a:cubicBezTo>
                  <a:cubicBezTo>
                    <a:pt x="132" y="1886"/>
                    <a:pt x="204" y="1989"/>
                    <a:pt x="296" y="2072"/>
                  </a:cubicBezTo>
                  <a:cubicBezTo>
                    <a:pt x="389" y="2155"/>
                    <a:pt x="500" y="2214"/>
                    <a:pt x="629" y="2248"/>
                  </a:cubicBezTo>
                  <a:cubicBezTo>
                    <a:pt x="691" y="2265"/>
                    <a:pt x="757" y="2274"/>
                    <a:pt x="826" y="2274"/>
                  </a:cubicBezTo>
                  <a:cubicBezTo>
                    <a:pt x="899" y="2274"/>
                    <a:pt x="975" y="2264"/>
                    <a:pt x="1055" y="2245"/>
                  </a:cubicBezTo>
                  <a:cubicBezTo>
                    <a:pt x="1142" y="2224"/>
                    <a:pt x="1232" y="2190"/>
                    <a:pt x="1324" y="2147"/>
                  </a:cubicBezTo>
                  <a:cubicBezTo>
                    <a:pt x="1417" y="2102"/>
                    <a:pt x="1503" y="2048"/>
                    <a:pt x="1583" y="1986"/>
                  </a:cubicBezTo>
                  <a:cubicBezTo>
                    <a:pt x="1665" y="1924"/>
                    <a:pt x="1736" y="1854"/>
                    <a:pt x="1801" y="1777"/>
                  </a:cubicBezTo>
                  <a:cubicBezTo>
                    <a:pt x="1866" y="1698"/>
                    <a:pt x="1915" y="1615"/>
                    <a:pt x="1950" y="1525"/>
                  </a:cubicBezTo>
                  <a:lnTo>
                    <a:pt x="1604" y="1408"/>
                  </a:lnTo>
                  <a:cubicBezTo>
                    <a:pt x="1579" y="1474"/>
                    <a:pt x="1546" y="1532"/>
                    <a:pt x="1505" y="1584"/>
                  </a:cubicBezTo>
                  <a:cubicBezTo>
                    <a:pt x="1465" y="1636"/>
                    <a:pt x="1420" y="1680"/>
                    <a:pt x="1372" y="1718"/>
                  </a:cubicBezTo>
                  <a:cubicBezTo>
                    <a:pt x="1324" y="1756"/>
                    <a:pt x="1273" y="1788"/>
                    <a:pt x="1221" y="1813"/>
                  </a:cubicBezTo>
                  <a:cubicBezTo>
                    <a:pt x="1168" y="1837"/>
                    <a:pt x="1116" y="1855"/>
                    <a:pt x="1068" y="1868"/>
                  </a:cubicBezTo>
                  <a:cubicBezTo>
                    <a:pt x="1021" y="1879"/>
                    <a:pt x="976" y="1885"/>
                    <a:pt x="932" y="1885"/>
                  </a:cubicBezTo>
                  <a:cubicBezTo>
                    <a:pt x="889" y="1885"/>
                    <a:pt x="848" y="1879"/>
                    <a:pt x="809" y="1868"/>
                  </a:cubicBezTo>
                  <a:cubicBezTo>
                    <a:pt x="730" y="1846"/>
                    <a:pt x="662" y="1809"/>
                    <a:pt x="606" y="1754"/>
                  </a:cubicBezTo>
                  <a:cubicBezTo>
                    <a:pt x="550" y="1701"/>
                    <a:pt x="506" y="1633"/>
                    <a:pt x="477" y="1551"/>
                  </a:cubicBezTo>
                  <a:cubicBezTo>
                    <a:pt x="446" y="1470"/>
                    <a:pt x="430" y="1381"/>
                    <a:pt x="430" y="1285"/>
                  </a:cubicBezTo>
                  <a:cubicBezTo>
                    <a:pt x="430" y="1200"/>
                    <a:pt x="443" y="1109"/>
                    <a:pt x="470" y="1017"/>
                  </a:cubicBezTo>
                  <a:cubicBezTo>
                    <a:pt x="496" y="924"/>
                    <a:pt x="536" y="836"/>
                    <a:pt x="588" y="755"/>
                  </a:cubicBezTo>
                  <a:cubicBezTo>
                    <a:pt x="640" y="675"/>
                    <a:pt x="705" y="603"/>
                    <a:pt x="783" y="541"/>
                  </a:cubicBezTo>
                  <a:cubicBezTo>
                    <a:pt x="862" y="480"/>
                    <a:pt x="955" y="437"/>
                    <a:pt x="1061" y="411"/>
                  </a:cubicBezTo>
                  <a:cubicBezTo>
                    <a:pt x="1110" y="399"/>
                    <a:pt x="1161" y="393"/>
                    <a:pt x="1211" y="392"/>
                  </a:cubicBezTo>
                  <a:cubicBezTo>
                    <a:pt x="1216" y="391"/>
                    <a:pt x="1220" y="391"/>
                    <a:pt x="1224" y="391"/>
                  </a:cubicBezTo>
                  <a:cubicBezTo>
                    <a:pt x="1270" y="391"/>
                    <a:pt x="1315" y="398"/>
                    <a:pt x="1358" y="410"/>
                  </a:cubicBezTo>
                  <a:cubicBezTo>
                    <a:pt x="1406" y="424"/>
                    <a:pt x="1449" y="446"/>
                    <a:pt x="1490" y="477"/>
                  </a:cubicBezTo>
                  <a:cubicBezTo>
                    <a:pt x="1531" y="510"/>
                    <a:pt x="1565" y="553"/>
                    <a:pt x="1594" y="608"/>
                  </a:cubicBezTo>
                  <a:lnTo>
                    <a:pt x="1919" y="307"/>
                  </a:lnTo>
                  <a:cubicBezTo>
                    <a:pt x="1848" y="183"/>
                    <a:pt x="1739" y="95"/>
                    <a:pt x="1593" y="41"/>
                  </a:cubicBezTo>
                  <a:cubicBezTo>
                    <a:pt x="1516" y="14"/>
                    <a:pt x="1432" y="0"/>
                    <a:pt x="1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079125" y="1066500"/>
              <a:ext cx="43025" cy="57275"/>
            </a:xfrm>
            <a:custGeom>
              <a:avLst/>
              <a:gdLst/>
              <a:ahLst/>
              <a:cxnLst/>
              <a:rect l="l" t="t" r="r" b="b"/>
              <a:pathLst>
                <a:path w="1721" h="2291" extrusionOk="0">
                  <a:moveTo>
                    <a:pt x="1180" y="0"/>
                  </a:moveTo>
                  <a:cubicBezTo>
                    <a:pt x="1087" y="0"/>
                    <a:pt x="988" y="13"/>
                    <a:pt x="883" y="38"/>
                  </a:cubicBezTo>
                  <a:cubicBezTo>
                    <a:pt x="773" y="65"/>
                    <a:pt x="670" y="104"/>
                    <a:pt x="574" y="156"/>
                  </a:cubicBezTo>
                  <a:cubicBezTo>
                    <a:pt x="477" y="208"/>
                    <a:pt x="393" y="272"/>
                    <a:pt x="321" y="346"/>
                  </a:cubicBezTo>
                  <a:cubicBezTo>
                    <a:pt x="248" y="421"/>
                    <a:pt x="192" y="507"/>
                    <a:pt x="151" y="602"/>
                  </a:cubicBezTo>
                  <a:cubicBezTo>
                    <a:pt x="110" y="698"/>
                    <a:pt x="90" y="801"/>
                    <a:pt x="90" y="911"/>
                  </a:cubicBezTo>
                  <a:cubicBezTo>
                    <a:pt x="90" y="994"/>
                    <a:pt x="103" y="1063"/>
                    <a:pt x="128" y="1117"/>
                  </a:cubicBezTo>
                  <a:cubicBezTo>
                    <a:pt x="154" y="1172"/>
                    <a:pt x="192" y="1216"/>
                    <a:pt x="242" y="1250"/>
                  </a:cubicBezTo>
                  <a:cubicBezTo>
                    <a:pt x="293" y="1284"/>
                    <a:pt x="358" y="1307"/>
                    <a:pt x="434" y="1323"/>
                  </a:cubicBezTo>
                  <a:cubicBezTo>
                    <a:pt x="511" y="1338"/>
                    <a:pt x="601" y="1348"/>
                    <a:pt x="705" y="1351"/>
                  </a:cubicBezTo>
                  <a:cubicBezTo>
                    <a:pt x="791" y="1355"/>
                    <a:pt x="869" y="1360"/>
                    <a:pt x="938" y="1362"/>
                  </a:cubicBezTo>
                  <a:cubicBezTo>
                    <a:pt x="1008" y="1367"/>
                    <a:pt x="1067" y="1375"/>
                    <a:pt x="1116" y="1388"/>
                  </a:cubicBezTo>
                  <a:cubicBezTo>
                    <a:pt x="1166" y="1400"/>
                    <a:pt x="1202" y="1420"/>
                    <a:pt x="1229" y="1447"/>
                  </a:cubicBezTo>
                  <a:cubicBezTo>
                    <a:pt x="1256" y="1474"/>
                    <a:pt x="1270" y="1510"/>
                    <a:pt x="1270" y="1557"/>
                  </a:cubicBezTo>
                  <a:cubicBezTo>
                    <a:pt x="1270" y="1706"/>
                    <a:pt x="1153" y="1809"/>
                    <a:pt x="919" y="1863"/>
                  </a:cubicBezTo>
                  <a:cubicBezTo>
                    <a:pt x="841" y="1882"/>
                    <a:pt x="765" y="1892"/>
                    <a:pt x="689" y="1892"/>
                  </a:cubicBezTo>
                  <a:cubicBezTo>
                    <a:pt x="684" y="1892"/>
                    <a:pt x="679" y="1892"/>
                    <a:pt x="674" y="1892"/>
                  </a:cubicBezTo>
                  <a:cubicBezTo>
                    <a:pt x="596" y="1890"/>
                    <a:pt x="522" y="1883"/>
                    <a:pt x="458" y="1869"/>
                  </a:cubicBezTo>
                  <a:cubicBezTo>
                    <a:pt x="391" y="1855"/>
                    <a:pt x="335" y="1838"/>
                    <a:pt x="287" y="1821"/>
                  </a:cubicBezTo>
                  <a:cubicBezTo>
                    <a:pt x="239" y="1803"/>
                    <a:pt x="206" y="1786"/>
                    <a:pt x="187" y="1772"/>
                  </a:cubicBezTo>
                  <a:lnTo>
                    <a:pt x="0" y="2182"/>
                  </a:lnTo>
                  <a:cubicBezTo>
                    <a:pt x="127" y="2241"/>
                    <a:pt x="270" y="2277"/>
                    <a:pt x="429" y="2287"/>
                  </a:cubicBezTo>
                  <a:cubicBezTo>
                    <a:pt x="465" y="2290"/>
                    <a:pt x="500" y="2291"/>
                    <a:pt x="536" y="2291"/>
                  </a:cubicBezTo>
                  <a:cubicBezTo>
                    <a:pt x="661" y="2291"/>
                    <a:pt x="787" y="2276"/>
                    <a:pt x="914" y="2245"/>
                  </a:cubicBezTo>
                  <a:cubicBezTo>
                    <a:pt x="1021" y="2220"/>
                    <a:pt x="1122" y="2183"/>
                    <a:pt x="1219" y="2137"/>
                  </a:cubicBezTo>
                  <a:cubicBezTo>
                    <a:pt x="1316" y="2090"/>
                    <a:pt x="1401" y="2032"/>
                    <a:pt x="1475" y="1963"/>
                  </a:cubicBezTo>
                  <a:cubicBezTo>
                    <a:pt x="1550" y="1894"/>
                    <a:pt x="1610" y="1813"/>
                    <a:pt x="1654" y="1720"/>
                  </a:cubicBezTo>
                  <a:cubicBezTo>
                    <a:pt x="1698" y="1627"/>
                    <a:pt x="1720" y="1521"/>
                    <a:pt x="1720" y="1406"/>
                  </a:cubicBezTo>
                  <a:cubicBezTo>
                    <a:pt x="1720" y="1306"/>
                    <a:pt x="1703" y="1226"/>
                    <a:pt x="1671" y="1164"/>
                  </a:cubicBezTo>
                  <a:cubicBezTo>
                    <a:pt x="1639" y="1103"/>
                    <a:pt x="1592" y="1057"/>
                    <a:pt x="1532" y="1022"/>
                  </a:cubicBezTo>
                  <a:cubicBezTo>
                    <a:pt x="1471" y="988"/>
                    <a:pt x="1398" y="964"/>
                    <a:pt x="1311" y="953"/>
                  </a:cubicBezTo>
                  <a:cubicBezTo>
                    <a:pt x="1225" y="940"/>
                    <a:pt x="1128" y="933"/>
                    <a:pt x="1022" y="929"/>
                  </a:cubicBezTo>
                  <a:cubicBezTo>
                    <a:pt x="939" y="929"/>
                    <a:pt x="867" y="926"/>
                    <a:pt x="805" y="923"/>
                  </a:cubicBezTo>
                  <a:cubicBezTo>
                    <a:pt x="743" y="919"/>
                    <a:pt x="691" y="912"/>
                    <a:pt x="650" y="899"/>
                  </a:cubicBezTo>
                  <a:cubicBezTo>
                    <a:pt x="610" y="887"/>
                    <a:pt x="579" y="868"/>
                    <a:pt x="558" y="843"/>
                  </a:cubicBezTo>
                  <a:cubicBezTo>
                    <a:pt x="536" y="819"/>
                    <a:pt x="525" y="784"/>
                    <a:pt x="525" y="739"/>
                  </a:cubicBezTo>
                  <a:cubicBezTo>
                    <a:pt x="525" y="661"/>
                    <a:pt x="553" y="594"/>
                    <a:pt x="611" y="538"/>
                  </a:cubicBezTo>
                  <a:cubicBezTo>
                    <a:pt x="667" y="481"/>
                    <a:pt x="755" y="439"/>
                    <a:pt x="871" y="411"/>
                  </a:cubicBezTo>
                  <a:cubicBezTo>
                    <a:pt x="936" y="395"/>
                    <a:pt x="1001" y="388"/>
                    <a:pt x="1064" y="388"/>
                  </a:cubicBezTo>
                  <a:cubicBezTo>
                    <a:pt x="1128" y="391"/>
                    <a:pt x="1187" y="397"/>
                    <a:pt x="1240" y="407"/>
                  </a:cubicBezTo>
                  <a:cubicBezTo>
                    <a:pt x="1295" y="418"/>
                    <a:pt x="1340" y="431"/>
                    <a:pt x="1378" y="446"/>
                  </a:cubicBezTo>
                  <a:cubicBezTo>
                    <a:pt x="1416" y="462"/>
                    <a:pt x="1441" y="474"/>
                    <a:pt x="1456" y="485"/>
                  </a:cubicBezTo>
                  <a:lnTo>
                    <a:pt x="1643" y="97"/>
                  </a:lnTo>
                  <a:cubicBezTo>
                    <a:pt x="1547" y="55"/>
                    <a:pt x="1434" y="25"/>
                    <a:pt x="1306" y="8"/>
                  </a:cubicBezTo>
                  <a:cubicBezTo>
                    <a:pt x="1265" y="3"/>
                    <a:pt x="1223" y="0"/>
                    <a:pt x="1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88" name="Google Shape;688;p13"/>
          <p:cNvGrpSpPr/>
          <p:nvPr/>
        </p:nvGrpSpPr>
        <p:grpSpPr>
          <a:xfrm>
            <a:off x="8653010" y="2265745"/>
            <a:ext cx="1217060" cy="1534227"/>
            <a:chOff x="6139950" y="1806300"/>
            <a:chExt cx="810725" cy="766500"/>
          </a:xfrm>
        </p:grpSpPr>
        <p:sp>
          <p:nvSpPr>
            <p:cNvPr id="689" name="Google Shape;689;p13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705" name="Google Shape;705;p13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996109">
            <a:off x="-965170" y="-1505560"/>
            <a:ext cx="3925839" cy="39543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6" name="Google Shape;706;p13"/>
          <p:cNvGrpSpPr/>
          <p:nvPr/>
        </p:nvGrpSpPr>
        <p:grpSpPr>
          <a:xfrm rot="-4479499">
            <a:off x="8068712" y="299963"/>
            <a:ext cx="755029" cy="1100833"/>
            <a:chOff x="4430936" y="3975096"/>
            <a:chExt cx="249494" cy="506155"/>
          </a:xfrm>
        </p:grpSpPr>
        <p:sp>
          <p:nvSpPr>
            <p:cNvPr id="707" name="Google Shape;707;p13"/>
            <p:cNvSpPr/>
            <p:nvPr/>
          </p:nvSpPr>
          <p:spPr>
            <a:xfrm>
              <a:off x="4629839" y="3975096"/>
              <a:ext cx="50591" cy="50576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4430936" y="4381651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09" name="Google Shape;709;p13"/>
          <p:cNvGrpSpPr/>
          <p:nvPr/>
        </p:nvGrpSpPr>
        <p:grpSpPr>
          <a:xfrm rot="1284372">
            <a:off x="8544272" y="153187"/>
            <a:ext cx="429248" cy="538764"/>
            <a:chOff x="6419700" y="4349575"/>
            <a:chExt cx="365700" cy="344225"/>
          </a:xfrm>
        </p:grpSpPr>
        <p:sp>
          <p:nvSpPr>
            <p:cNvPr id="710" name="Google Shape;710;p13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711;p13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12" name="Google Shape;712;p13"/>
          <p:cNvGrpSpPr/>
          <p:nvPr/>
        </p:nvGrpSpPr>
        <p:grpSpPr>
          <a:xfrm rot="2700000">
            <a:off x="-719333" y="5539182"/>
            <a:ext cx="2536627" cy="490636"/>
            <a:chOff x="1591534" y="3775524"/>
            <a:chExt cx="3076966" cy="793532"/>
          </a:xfrm>
        </p:grpSpPr>
        <p:sp>
          <p:nvSpPr>
            <p:cNvPr id="713" name="Google Shape;713;p13"/>
            <p:cNvSpPr/>
            <p:nvPr/>
          </p:nvSpPr>
          <p:spPr>
            <a:xfrm rot="5400000">
              <a:off x="2652008" y="2986321"/>
              <a:ext cx="534850" cy="2535252"/>
            </a:xfrm>
            <a:custGeom>
              <a:avLst/>
              <a:gdLst/>
              <a:ahLst/>
              <a:cxnLst/>
              <a:rect l="l" t="t" r="r" b="b"/>
              <a:pathLst>
                <a:path w="6730" h="31902" extrusionOk="0">
                  <a:moveTo>
                    <a:pt x="4069" y="1"/>
                  </a:moveTo>
                  <a:lnTo>
                    <a:pt x="2681" y="80"/>
                  </a:lnTo>
                  <a:lnTo>
                    <a:pt x="1577" y="142"/>
                  </a:lnTo>
                  <a:cubicBezTo>
                    <a:pt x="1564" y="627"/>
                    <a:pt x="1550" y="1110"/>
                    <a:pt x="1531" y="1596"/>
                  </a:cubicBezTo>
                  <a:cubicBezTo>
                    <a:pt x="1516" y="1988"/>
                    <a:pt x="1502" y="2385"/>
                    <a:pt x="1479" y="2778"/>
                  </a:cubicBezTo>
                  <a:cubicBezTo>
                    <a:pt x="1474" y="2962"/>
                    <a:pt x="1464" y="3145"/>
                    <a:pt x="1455" y="3328"/>
                  </a:cubicBezTo>
                  <a:cubicBezTo>
                    <a:pt x="1443" y="3601"/>
                    <a:pt x="1432" y="3880"/>
                    <a:pt x="1415" y="4155"/>
                  </a:cubicBezTo>
                  <a:cubicBezTo>
                    <a:pt x="1406" y="4336"/>
                    <a:pt x="1395" y="4516"/>
                    <a:pt x="1386" y="4699"/>
                  </a:cubicBezTo>
                  <a:cubicBezTo>
                    <a:pt x="1372" y="4940"/>
                    <a:pt x="1358" y="5181"/>
                    <a:pt x="1343" y="5423"/>
                  </a:cubicBezTo>
                  <a:cubicBezTo>
                    <a:pt x="1334" y="5601"/>
                    <a:pt x="1323" y="5783"/>
                    <a:pt x="1312" y="5963"/>
                  </a:cubicBezTo>
                  <a:cubicBezTo>
                    <a:pt x="1298" y="6210"/>
                    <a:pt x="1281" y="6459"/>
                    <a:pt x="1267" y="6709"/>
                  </a:cubicBezTo>
                  <a:cubicBezTo>
                    <a:pt x="1256" y="6892"/>
                    <a:pt x="1243" y="7075"/>
                    <a:pt x="1230" y="7258"/>
                  </a:cubicBezTo>
                  <a:cubicBezTo>
                    <a:pt x="1219" y="7450"/>
                    <a:pt x="1206" y="7638"/>
                    <a:pt x="1194" y="7827"/>
                  </a:cubicBezTo>
                  <a:cubicBezTo>
                    <a:pt x="1182" y="8008"/>
                    <a:pt x="1171" y="8189"/>
                    <a:pt x="1158" y="8369"/>
                  </a:cubicBezTo>
                  <a:cubicBezTo>
                    <a:pt x="646" y="16161"/>
                    <a:pt x="0" y="23995"/>
                    <a:pt x="1009" y="31902"/>
                  </a:cubicBezTo>
                  <a:cubicBezTo>
                    <a:pt x="1505" y="31879"/>
                    <a:pt x="2093" y="31396"/>
                    <a:pt x="2794" y="30345"/>
                  </a:cubicBezTo>
                  <a:cubicBezTo>
                    <a:pt x="6730" y="24442"/>
                    <a:pt x="6400" y="14700"/>
                    <a:pt x="5511" y="7849"/>
                  </a:cubicBezTo>
                  <a:cubicBezTo>
                    <a:pt x="5482" y="7644"/>
                    <a:pt x="5457" y="7444"/>
                    <a:pt x="5428" y="7244"/>
                  </a:cubicBezTo>
                  <a:cubicBezTo>
                    <a:pt x="5402" y="7044"/>
                    <a:pt x="5373" y="6844"/>
                    <a:pt x="5345" y="6649"/>
                  </a:cubicBezTo>
                  <a:cubicBezTo>
                    <a:pt x="5309" y="6422"/>
                    <a:pt x="5278" y="6198"/>
                    <a:pt x="5242" y="5980"/>
                  </a:cubicBezTo>
                  <a:cubicBezTo>
                    <a:pt x="5194" y="5670"/>
                    <a:pt x="5146" y="5366"/>
                    <a:pt x="5100" y="5076"/>
                  </a:cubicBezTo>
                  <a:cubicBezTo>
                    <a:pt x="5063" y="4863"/>
                    <a:pt x="5026" y="4654"/>
                    <a:pt x="4993" y="4450"/>
                  </a:cubicBezTo>
                  <a:cubicBezTo>
                    <a:pt x="4938" y="4142"/>
                    <a:pt x="4886" y="3848"/>
                    <a:pt x="4832" y="3566"/>
                  </a:cubicBezTo>
                  <a:cubicBezTo>
                    <a:pt x="4786" y="3325"/>
                    <a:pt x="4743" y="3095"/>
                    <a:pt x="4700" y="2875"/>
                  </a:cubicBezTo>
                  <a:cubicBezTo>
                    <a:pt x="4660" y="2681"/>
                    <a:pt x="4624" y="2495"/>
                    <a:pt x="4586" y="2319"/>
                  </a:cubicBezTo>
                  <a:cubicBezTo>
                    <a:pt x="4542" y="2090"/>
                    <a:pt x="4496" y="1874"/>
                    <a:pt x="4455" y="1676"/>
                  </a:cubicBezTo>
                  <a:cubicBezTo>
                    <a:pt x="4226" y="613"/>
                    <a:pt x="4069" y="1"/>
                    <a:pt x="40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714;p13"/>
            <p:cNvSpPr/>
            <p:nvPr/>
          </p:nvSpPr>
          <p:spPr>
            <a:xfrm rot="5400000">
              <a:off x="2778766" y="2714685"/>
              <a:ext cx="270207" cy="2524126"/>
            </a:xfrm>
            <a:custGeom>
              <a:avLst/>
              <a:gdLst/>
              <a:ahLst/>
              <a:cxnLst/>
              <a:rect l="l" t="t" r="r" b="b"/>
              <a:pathLst>
                <a:path w="3400" h="31762" extrusionOk="0">
                  <a:moveTo>
                    <a:pt x="3400" y="0"/>
                  </a:moveTo>
                  <a:lnTo>
                    <a:pt x="2941" y="26"/>
                  </a:lnTo>
                  <a:lnTo>
                    <a:pt x="1243" y="120"/>
                  </a:lnTo>
                  <a:cubicBezTo>
                    <a:pt x="1243" y="120"/>
                    <a:pt x="1184" y="862"/>
                    <a:pt x="1098" y="2121"/>
                  </a:cubicBezTo>
                  <a:cubicBezTo>
                    <a:pt x="1087" y="2297"/>
                    <a:pt x="1073" y="2487"/>
                    <a:pt x="1060" y="2686"/>
                  </a:cubicBezTo>
                  <a:cubicBezTo>
                    <a:pt x="1045" y="2935"/>
                    <a:pt x="1026" y="3201"/>
                    <a:pt x="1012" y="3481"/>
                  </a:cubicBezTo>
                  <a:cubicBezTo>
                    <a:pt x="998" y="3663"/>
                    <a:pt x="986" y="3848"/>
                    <a:pt x="974" y="4043"/>
                  </a:cubicBezTo>
                  <a:cubicBezTo>
                    <a:pt x="963" y="4220"/>
                    <a:pt x="953" y="4403"/>
                    <a:pt x="941" y="4587"/>
                  </a:cubicBezTo>
                  <a:lnTo>
                    <a:pt x="942" y="4589"/>
                  </a:lnTo>
                  <a:cubicBezTo>
                    <a:pt x="928" y="4779"/>
                    <a:pt x="918" y="4973"/>
                    <a:pt x="907" y="5170"/>
                  </a:cubicBezTo>
                  <a:cubicBezTo>
                    <a:pt x="897" y="5309"/>
                    <a:pt x="890" y="5450"/>
                    <a:pt x="883" y="5595"/>
                  </a:cubicBezTo>
                  <a:cubicBezTo>
                    <a:pt x="873" y="5787"/>
                    <a:pt x="862" y="5982"/>
                    <a:pt x="849" y="6179"/>
                  </a:cubicBezTo>
                  <a:cubicBezTo>
                    <a:pt x="836" y="6430"/>
                    <a:pt x="822" y="6685"/>
                    <a:pt x="810" y="6944"/>
                  </a:cubicBezTo>
                  <a:cubicBezTo>
                    <a:pt x="800" y="7132"/>
                    <a:pt x="790" y="7328"/>
                    <a:pt x="780" y="7522"/>
                  </a:cubicBezTo>
                  <a:cubicBezTo>
                    <a:pt x="311" y="16875"/>
                    <a:pt x="0" y="31761"/>
                    <a:pt x="2793" y="31761"/>
                  </a:cubicBezTo>
                  <a:cubicBezTo>
                    <a:pt x="2805" y="31761"/>
                    <a:pt x="2818" y="31761"/>
                    <a:pt x="2831" y="31760"/>
                  </a:cubicBezTo>
                  <a:cubicBezTo>
                    <a:pt x="2790" y="31448"/>
                    <a:pt x="2755" y="31135"/>
                    <a:pt x="2721" y="30823"/>
                  </a:cubicBezTo>
                  <a:cubicBezTo>
                    <a:pt x="2644" y="30147"/>
                    <a:pt x="2579" y="29470"/>
                    <a:pt x="2530" y="28797"/>
                  </a:cubicBezTo>
                  <a:cubicBezTo>
                    <a:pt x="2513" y="28596"/>
                    <a:pt x="2497" y="28398"/>
                    <a:pt x="2485" y="28199"/>
                  </a:cubicBezTo>
                  <a:cubicBezTo>
                    <a:pt x="2476" y="28136"/>
                    <a:pt x="2472" y="28071"/>
                    <a:pt x="2471" y="28008"/>
                  </a:cubicBezTo>
                  <a:cubicBezTo>
                    <a:pt x="2452" y="27777"/>
                    <a:pt x="2440" y="27549"/>
                    <a:pt x="2428" y="27321"/>
                  </a:cubicBezTo>
                  <a:cubicBezTo>
                    <a:pt x="2413" y="27072"/>
                    <a:pt x="2399" y="26825"/>
                    <a:pt x="2390" y="26582"/>
                  </a:cubicBezTo>
                  <a:cubicBezTo>
                    <a:pt x="2365" y="26085"/>
                    <a:pt x="2347" y="25595"/>
                    <a:pt x="2334" y="25105"/>
                  </a:cubicBezTo>
                  <a:cubicBezTo>
                    <a:pt x="2324" y="24858"/>
                    <a:pt x="2320" y="24614"/>
                    <a:pt x="2317" y="24368"/>
                  </a:cubicBezTo>
                  <a:cubicBezTo>
                    <a:pt x="2286" y="22893"/>
                    <a:pt x="2296" y="21420"/>
                    <a:pt x="2334" y="19951"/>
                  </a:cubicBezTo>
                  <a:cubicBezTo>
                    <a:pt x="2342" y="19562"/>
                    <a:pt x="2355" y="19175"/>
                    <a:pt x="2369" y="18788"/>
                  </a:cubicBezTo>
                  <a:cubicBezTo>
                    <a:pt x="2372" y="18683"/>
                    <a:pt x="2376" y="18581"/>
                    <a:pt x="2380" y="18481"/>
                  </a:cubicBezTo>
                  <a:cubicBezTo>
                    <a:pt x="2397" y="17989"/>
                    <a:pt x="2418" y="17500"/>
                    <a:pt x="2444" y="17013"/>
                  </a:cubicBezTo>
                  <a:cubicBezTo>
                    <a:pt x="2463" y="16523"/>
                    <a:pt x="2489" y="16035"/>
                    <a:pt x="2516" y="15547"/>
                  </a:cubicBezTo>
                  <a:cubicBezTo>
                    <a:pt x="2648" y="13102"/>
                    <a:pt x="2820" y="10662"/>
                    <a:pt x="2980" y="8227"/>
                  </a:cubicBezTo>
                  <a:cubicBezTo>
                    <a:pt x="2994" y="8047"/>
                    <a:pt x="3005" y="7867"/>
                    <a:pt x="3015" y="7685"/>
                  </a:cubicBezTo>
                  <a:cubicBezTo>
                    <a:pt x="3029" y="7497"/>
                    <a:pt x="3042" y="7308"/>
                    <a:pt x="3055" y="7118"/>
                  </a:cubicBezTo>
                  <a:lnTo>
                    <a:pt x="3053" y="7117"/>
                  </a:lnTo>
                  <a:cubicBezTo>
                    <a:pt x="3066" y="6934"/>
                    <a:pt x="3077" y="6751"/>
                    <a:pt x="3090" y="6568"/>
                  </a:cubicBezTo>
                  <a:cubicBezTo>
                    <a:pt x="3104" y="6317"/>
                    <a:pt x="3121" y="6068"/>
                    <a:pt x="3135" y="5822"/>
                  </a:cubicBezTo>
                  <a:cubicBezTo>
                    <a:pt x="3146" y="5642"/>
                    <a:pt x="3156" y="5460"/>
                    <a:pt x="3166" y="5281"/>
                  </a:cubicBezTo>
                  <a:cubicBezTo>
                    <a:pt x="3181" y="5039"/>
                    <a:pt x="3195" y="4799"/>
                    <a:pt x="3209" y="4558"/>
                  </a:cubicBezTo>
                  <a:cubicBezTo>
                    <a:pt x="3218" y="4376"/>
                    <a:pt x="3229" y="4195"/>
                    <a:pt x="3238" y="4013"/>
                  </a:cubicBezTo>
                  <a:cubicBezTo>
                    <a:pt x="3252" y="3736"/>
                    <a:pt x="3264" y="3463"/>
                    <a:pt x="3278" y="3187"/>
                  </a:cubicBezTo>
                  <a:cubicBezTo>
                    <a:pt x="3287" y="3004"/>
                    <a:pt x="3295" y="2821"/>
                    <a:pt x="3301" y="2637"/>
                  </a:cubicBezTo>
                  <a:cubicBezTo>
                    <a:pt x="3322" y="2242"/>
                    <a:pt x="3338" y="1850"/>
                    <a:pt x="3354" y="1454"/>
                  </a:cubicBezTo>
                  <a:cubicBezTo>
                    <a:pt x="3371" y="969"/>
                    <a:pt x="3387" y="486"/>
                    <a:pt x="3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715;p13"/>
            <p:cNvSpPr/>
            <p:nvPr/>
          </p:nvSpPr>
          <p:spPr>
            <a:xfrm rot="5400000">
              <a:off x="1929312" y="3641353"/>
              <a:ext cx="598348" cy="1257056"/>
            </a:xfrm>
            <a:custGeom>
              <a:avLst/>
              <a:gdLst/>
              <a:ahLst/>
              <a:cxnLst/>
              <a:rect l="l" t="t" r="r" b="b"/>
              <a:pathLst>
                <a:path w="7529" h="15818" extrusionOk="0">
                  <a:moveTo>
                    <a:pt x="6487" y="1"/>
                  </a:moveTo>
                  <a:cubicBezTo>
                    <a:pt x="6486" y="1"/>
                    <a:pt x="5045" y="1190"/>
                    <a:pt x="2699" y="1190"/>
                  </a:cubicBezTo>
                  <a:cubicBezTo>
                    <a:pt x="2275" y="1190"/>
                    <a:pt x="1821" y="1151"/>
                    <a:pt x="1341" y="1059"/>
                  </a:cubicBezTo>
                  <a:lnTo>
                    <a:pt x="1341" y="1059"/>
                  </a:lnTo>
                  <a:cubicBezTo>
                    <a:pt x="1" y="5772"/>
                    <a:pt x="548" y="10978"/>
                    <a:pt x="2212" y="15817"/>
                  </a:cubicBezTo>
                  <a:cubicBezTo>
                    <a:pt x="4986" y="14598"/>
                    <a:pt x="7528" y="3128"/>
                    <a:pt x="64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716;p13"/>
            <p:cNvSpPr/>
            <p:nvPr/>
          </p:nvSpPr>
          <p:spPr>
            <a:xfrm rot="5400000">
              <a:off x="2036719" y="3330339"/>
              <a:ext cx="370978" cy="1261348"/>
            </a:xfrm>
            <a:custGeom>
              <a:avLst/>
              <a:gdLst/>
              <a:ahLst/>
              <a:cxnLst/>
              <a:rect l="l" t="t" r="r" b="b"/>
              <a:pathLst>
                <a:path w="4668" h="15872" extrusionOk="0">
                  <a:moveTo>
                    <a:pt x="1115" y="1"/>
                  </a:moveTo>
                  <a:cubicBezTo>
                    <a:pt x="1115" y="1"/>
                    <a:pt x="0" y="12020"/>
                    <a:pt x="3229" y="15388"/>
                  </a:cubicBezTo>
                  <a:cubicBezTo>
                    <a:pt x="3547" y="15720"/>
                    <a:pt x="3870" y="15871"/>
                    <a:pt x="4193" y="15871"/>
                  </a:cubicBezTo>
                  <a:cubicBezTo>
                    <a:pt x="4352" y="15871"/>
                    <a:pt x="4510" y="15835"/>
                    <a:pt x="4668" y="15765"/>
                  </a:cubicBezTo>
                  <a:cubicBezTo>
                    <a:pt x="3004" y="10926"/>
                    <a:pt x="2457" y="5720"/>
                    <a:pt x="3797" y="1007"/>
                  </a:cubicBezTo>
                  <a:cubicBezTo>
                    <a:pt x="2975" y="849"/>
                    <a:pt x="2077" y="540"/>
                    <a:pt x="1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717;p13"/>
            <p:cNvSpPr/>
            <p:nvPr/>
          </p:nvSpPr>
          <p:spPr>
            <a:xfrm rot="5400000">
              <a:off x="2500157" y="3693482"/>
              <a:ext cx="103871" cy="941561"/>
            </a:xfrm>
            <a:custGeom>
              <a:avLst/>
              <a:gdLst/>
              <a:ahLst/>
              <a:cxnLst/>
              <a:rect l="l" t="t" r="r" b="b"/>
              <a:pathLst>
                <a:path w="1307" h="11848" extrusionOk="0">
                  <a:moveTo>
                    <a:pt x="1" y="0"/>
                  </a:moveTo>
                  <a:lnTo>
                    <a:pt x="86" y="11791"/>
                  </a:lnTo>
                  <a:lnTo>
                    <a:pt x="896" y="11848"/>
                  </a:lnTo>
                  <a:lnTo>
                    <a:pt x="1307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718;p13"/>
            <p:cNvSpPr/>
            <p:nvPr/>
          </p:nvSpPr>
          <p:spPr>
            <a:xfrm rot="5400000">
              <a:off x="2499243" y="3715535"/>
              <a:ext cx="104030" cy="941640"/>
            </a:xfrm>
            <a:custGeom>
              <a:avLst/>
              <a:gdLst/>
              <a:ahLst/>
              <a:cxnLst/>
              <a:rect l="l" t="t" r="r" b="b"/>
              <a:pathLst>
                <a:path w="1309" h="11849" extrusionOk="0">
                  <a:moveTo>
                    <a:pt x="1" y="0"/>
                  </a:moveTo>
                  <a:lnTo>
                    <a:pt x="87" y="11793"/>
                  </a:lnTo>
                  <a:lnTo>
                    <a:pt x="896" y="11849"/>
                  </a:lnTo>
                  <a:lnTo>
                    <a:pt x="1308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719;p13"/>
            <p:cNvSpPr/>
            <p:nvPr/>
          </p:nvSpPr>
          <p:spPr>
            <a:xfrm rot="5400000">
              <a:off x="4232562" y="3943893"/>
              <a:ext cx="225225" cy="506621"/>
            </a:xfrm>
            <a:custGeom>
              <a:avLst/>
              <a:gdLst/>
              <a:ahLst/>
              <a:cxnLst/>
              <a:rect l="l" t="t" r="r" b="b"/>
              <a:pathLst>
                <a:path w="2834" h="6375" extrusionOk="0">
                  <a:moveTo>
                    <a:pt x="487" y="1"/>
                  </a:moveTo>
                  <a:lnTo>
                    <a:pt x="236" y="14"/>
                  </a:lnTo>
                  <a:lnTo>
                    <a:pt x="0" y="26"/>
                  </a:lnTo>
                  <a:cubicBezTo>
                    <a:pt x="680" y="2129"/>
                    <a:pt x="1221" y="4249"/>
                    <a:pt x="1711" y="6374"/>
                  </a:cubicBezTo>
                  <a:cubicBezTo>
                    <a:pt x="1889" y="6249"/>
                    <a:pt x="2057" y="6108"/>
                    <a:pt x="2209" y="5952"/>
                  </a:cubicBezTo>
                  <a:cubicBezTo>
                    <a:pt x="2441" y="5714"/>
                    <a:pt x="2649" y="5454"/>
                    <a:pt x="2834" y="517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720;p13"/>
            <p:cNvSpPr/>
            <p:nvPr/>
          </p:nvSpPr>
          <p:spPr>
            <a:xfrm rot="5400000">
              <a:off x="4187899" y="3811890"/>
              <a:ext cx="280141" cy="537217"/>
            </a:xfrm>
            <a:custGeom>
              <a:avLst/>
              <a:gdLst/>
              <a:ahLst/>
              <a:cxnLst/>
              <a:rect l="l" t="t" r="r" b="b"/>
              <a:pathLst>
                <a:path w="3525" h="6760" extrusionOk="0">
                  <a:moveTo>
                    <a:pt x="1814" y="1"/>
                  </a:moveTo>
                  <a:lnTo>
                    <a:pt x="1741" y="5"/>
                  </a:lnTo>
                  <a:lnTo>
                    <a:pt x="1567" y="13"/>
                  </a:lnTo>
                  <a:lnTo>
                    <a:pt x="0" y="5416"/>
                  </a:lnTo>
                  <a:cubicBezTo>
                    <a:pt x="0" y="5416"/>
                    <a:pt x="669" y="6336"/>
                    <a:pt x="1650" y="6654"/>
                  </a:cubicBezTo>
                  <a:cubicBezTo>
                    <a:pt x="1852" y="6720"/>
                    <a:pt x="2068" y="6759"/>
                    <a:pt x="2294" y="6759"/>
                  </a:cubicBezTo>
                  <a:cubicBezTo>
                    <a:pt x="2680" y="6759"/>
                    <a:pt x="3095" y="6645"/>
                    <a:pt x="3525" y="6350"/>
                  </a:cubicBezTo>
                  <a:cubicBezTo>
                    <a:pt x="3035" y="4223"/>
                    <a:pt x="2494" y="2104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721;p13"/>
            <p:cNvSpPr/>
            <p:nvPr/>
          </p:nvSpPr>
          <p:spPr>
            <a:xfrm rot="5400000">
              <a:off x="4602698" y="4057571"/>
              <a:ext cx="58492" cy="73112"/>
            </a:xfrm>
            <a:custGeom>
              <a:avLst/>
              <a:gdLst/>
              <a:ahLst/>
              <a:cxnLst/>
              <a:rect l="l" t="t" r="r" b="b"/>
              <a:pathLst>
                <a:path w="736" h="920" extrusionOk="0">
                  <a:moveTo>
                    <a:pt x="211" y="1"/>
                  </a:moveTo>
                  <a:cubicBezTo>
                    <a:pt x="100" y="1"/>
                    <a:pt x="13" y="230"/>
                    <a:pt x="1" y="920"/>
                  </a:cubicBezTo>
                  <a:lnTo>
                    <a:pt x="735" y="882"/>
                  </a:lnTo>
                  <a:cubicBezTo>
                    <a:pt x="735" y="882"/>
                    <a:pt x="428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722;p13"/>
            <p:cNvSpPr/>
            <p:nvPr/>
          </p:nvSpPr>
          <p:spPr>
            <a:xfrm rot="5400000">
              <a:off x="3523870" y="3891561"/>
              <a:ext cx="517128" cy="543019"/>
            </a:xfrm>
            <a:custGeom>
              <a:avLst/>
              <a:gdLst/>
              <a:ahLst/>
              <a:cxnLst/>
              <a:rect l="l" t="t" r="r" b="b"/>
              <a:pathLst>
                <a:path w="6507" h="6833" extrusionOk="0">
                  <a:moveTo>
                    <a:pt x="5486" y="1"/>
                  </a:moveTo>
                  <a:cubicBezTo>
                    <a:pt x="5455" y="30"/>
                    <a:pt x="5424" y="57"/>
                    <a:pt x="5390" y="85"/>
                  </a:cubicBezTo>
                  <a:cubicBezTo>
                    <a:pt x="4617" y="737"/>
                    <a:pt x="3578" y="1103"/>
                    <a:pt x="2510" y="1103"/>
                  </a:cubicBezTo>
                  <a:cubicBezTo>
                    <a:pt x="2456" y="1103"/>
                    <a:pt x="2400" y="1103"/>
                    <a:pt x="2345" y="1100"/>
                  </a:cubicBezTo>
                  <a:cubicBezTo>
                    <a:pt x="1656" y="1075"/>
                    <a:pt x="953" y="895"/>
                    <a:pt x="307" y="586"/>
                  </a:cubicBezTo>
                  <a:cubicBezTo>
                    <a:pt x="294" y="764"/>
                    <a:pt x="282" y="952"/>
                    <a:pt x="269" y="1152"/>
                  </a:cubicBezTo>
                  <a:cubicBezTo>
                    <a:pt x="932" y="1449"/>
                    <a:pt x="1646" y="1618"/>
                    <a:pt x="2372" y="1649"/>
                  </a:cubicBezTo>
                  <a:lnTo>
                    <a:pt x="2487" y="1652"/>
                  </a:lnTo>
                  <a:cubicBezTo>
                    <a:pt x="2505" y="1652"/>
                    <a:pt x="2522" y="1652"/>
                    <a:pt x="2540" y="1652"/>
                  </a:cubicBezTo>
                  <a:cubicBezTo>
                    <a:pt x="3666" y="1652"/>
                    <a:pt x="4768" y="1293"/>
                    <a:pt x="5616" y="643"/>
                  </a:cubicBezTo>
                  <a:cubicBezTo>
                    <a:pt x="5574" y="413"/>
                    <a:pt x="5526" y="198"/>
                    <a:pt x="5486" y="1"/>
                  </a:cubicBezTo>
                  <a:close/>
                  <a:moveTo>
                    <a:pt x="5732" y="1199"/>
                  </a:moveTo>
                  <a:cubicBezTo>
                    <a:pt x="5029" y="2000"/>
                    <a:pt x="3886" y="2484"/>
                    <a:pt x="2643" y="2484"/>
                  </a:cubicBezTo>
                  <a:cubicBezTo>
                    <a:pt x="2642" y="2484"/>
                    <a:pt x="2640" y="2484"/>
                    <a:pt x="2638" y="2484"/>
                  </a:cubicBezTo>
                  <a:cubicBezTo>
                    <a:pt x="2573" y="2484"/>
                    <a:pt x="2511" y="2481"/>
                    <a:pt x="2447" y="2478"/>
                  </a:cubicBezTo>
                  <a:cubicBezTo>
                    <a:pt x="1719" y="2450"/>
                    <a:pt x="962" y="2267"/>
                    <a:pt x="221" y="1946"/>
                  </a:cubicBezTo>
                  <a:cubicBezTo>
                    <a:pt x="206" y="2128"/>
                    <a:pt x="195" y="2315"/>
                    <a:pt x="182" y="2508"/>
                  </a:cubicBezTo>
                  <a:cubicBezTo>
                    <a:pt x="928" y="2812"/>
                    <a:pt x="1685" y="2989"/>
                    <a:pt x="2418" y="3024"/>
                  </a:cubicBezTo>
                  <a:cubicBezTo>
                    <a:pt x="2507" y="3028"/>
                    <a:pt x="2599" y="3031"/>
                    <a:pt x="2687" y="3033"/>
                  </a:cubicBezTo>
                  <a:cubicBezTo>
                    <a:pt x="2689" y="3033"/>
                    <a:pt x="2691" y="3033"/>
                    <a:pt x="2693" y="3033"/>
                  </a:cubicBezTo>
                  <a:cubicBezTo>
                    <a:pt x="3917" y="3033"/>
                    <a:pt x="5060" y="2613"/>
                    <a:pt x="5864" y="1891"/>
                  </a:cubicBezTo>
                  <a:cubicBezTo>
                    <a:pt x="5818" y="1650"/>
                    <a:pt x="5775" y="1418"/>
                    <a:pt x="5732" y="1199"/>
                  </a:cubicBezTo>
                  <a:close/>
                  <a:moveTo>
                    <a:pt x="5991" y="2806"/>
                  </a:moveTo>
                  <a:cubicBezTo>
                    <a:pt x="5191" y="3404"/>
                    <a:pt x="4186" y="3756"/>
                    <a:pt x="3141" y="3798"/>
                  </a:cubicBezTo>
                  <a:cubicBezTo>
                    <a:pt x="3072" y="3801"/>
                    <a:pt x="3003" y="3802"/>
                    <a:pt x="2934" y="3802"/>
                  </a:cubicBezTo>
                  <a:cubicBezTo>
                    <a:pt x="2745" y="3802"/>
                    <a:pt x="2556" y="3792"/>
                    <a:pt x="2368" y="3772"/>
                  </a:cubicBezTo>
                  <a:cubicBezTo>
                    <a:pt x="1608" y="3693"/>
                    <a:pt x="848" y="3455"/>
                    <a:pt x="161" y="3083"/>
                  </a:cubicBezTo>
                  <a:cubicBezTo>
                    <a:pt x="148" y="3271"/>
                    <a:pt x="138" y="3463"/>
                    <a:pt x="127" y="3659"/>
                  </a:cubicBezTo>
                  <a:cubicBezTo>
                    <a:pt x="820" y="4005"/>
                    <a:pt x="1568" y="4225"/>
                    <a:pt x="2338" y="4309"/>
                  </a:cubicBezTo>
                  <a:cubicBezTo>
                    <a:pt x="2550" y="4334"/>
                    <a:pt x="2763" y="4347"/>
                    <a:pt x="2976" y="4347"/>
                  </a:cubicBezTo>
                  <a:cubicBezTo>
                    <a:pt x="3053" y="4347"/>
                    <a:pt x="3131" y="4345"/>
                    <a:pt x="3208" y="4342"/>
                  </a:cubicBezTo>
                  <a:cubicBezTo>
                    <a:pt x="4254" y="4302"/>
                    <a:pt x="5260" y="3980"/>
                    <a:pt x="6098" y="3427"/>
                  </a:cubicBezTo>
                  <a:cubicBezTo>
                    <a:pt x="6061" y="3214"/>
                    <a:pt x="6025" y="3007"/>
                    <a:pt x="5991" y="2806"/>
                  </a:cubicBezTo>
                  <a:close/>
                  <a:moveTo>
                    <a:pt x="103" y="4081"/>
                  </a:moveTo>
                  <a:cubicBezTo>
                    <a:pt x="92" y="4270"/>
                    <a:pt x="81" y="4466"/>
                    <a:pt x="69" y="4661"/>
                  </a:cubicBezTo>
                  <a:cubicBezTo>
                    <a:pt x="814" y="5058"/>
                    <a:pt x="1533" y="5388"/>
                    <a:pt x="2257" y="5594"/>
                  </a:cubicBezTo>
                  <a:lnTo>
                    <a:pt x="2257" y="5593"/>
                  </a:lnTo>
                  <a:lnTo>
                    <a:pt x="2259" y="5594"/>
                  </a:lnTo>
                  <a:cubicBezTo>
                    <a:pt x="2760" y="5737"/>
                    <a:pt x="3261" y="5819"/>
                    <a:pt x="3771" y="5819"/>
                  </a:cubicBezTo>
                  <a:cubicBezTo>
                    <a:pt x="3889" y="5819"/>
                    <a:pt x="4008" y="5815"/>
                    <a:pt x="4127" y="5806"/>
                  </a:cubicBezTo>
                  <a:cubicBezTo>
                    <a:pt x="4662" y="5768"/>
                    <a:pt x="5184" y="5630"/>
                    <a:pt x="5667" y="5397"/>
                  </a:cubicBezTo>
                  <a:cubicBezTo>
                    <a:pt x="5905" y="5283"/>
                    <a:pt x="6130" y="5147"/>
                    <a:pt x="6340" y="4988"/>
                  </a:cubicBezTo>
                  <a:cubicBezTo>
                    <a:pt x="6305" y="4763"/>
                    <a:pt x="6275" y="4542"/>
                    <a:pt x="6239" y="4325"/>
                  </a:cubicBezTo>
                  <a:cubicBezTo>
                    <a:pt x="5985" y="4561"/>
                    <a:pt x="5697" y="4757"/>
                    <a:pt x="5384" y="4906"/>
                  </a:cubicBezTo>
                  <a:cubicBezTo>
                    <a:pt x="4962" y="5109"/>
                    <a:pt x="4504" y="5231"/>
                    <a:pt x="4037" y="5265"/>
                  </a:cubicBezTo>
                  <a:cubicBezTo>
                    <a:pt x="3939" y="5272"/>
                    <a:pt x="3841" y="5275"/>
                    <a:pt x="3742" y="5275"/>
                  </a:cubicBezTo>
                  <a:cubicBezTo>
                    <a:pt x="3258" y="5275"/>
                    <a:pt x="2778" y="5193"/>
                    <a:pt x="2293" y="5048"/>
                  </a:cubicBezTo>
                  <a:cubicBezTo>
                    <a:pt x="1580" y="4834"/>
                    <a:pt x="853" y="4488"/>
                    <a:pt x="103" y="4081"/>
                  </a:cubicBezTo>
                  <a:close/>
                  <a:moveTo>
                    <a:pt x="30" y="5420"/>
                  </a:moveTo>
                  <a:cubicBezTo>
                    <a:pt x="20" y="5607"/>
                    <a:pt x="10" y="5801"/>
                    <a:pt x="0" y="5994"/>
                  </a:cubicBezTo>
                  <a:cubicBezTo>
                    <a:pt x="697" y="6317"/>
                    <a:pt x="1430" y="6553"/>
                    <a:pt x="2185" y="6697"/>
                  </a:cubicBezTo>
                  <a:lnTo>
                    <a:pt x="2185" y="6695"/>
                  </a:lnTo>
                  <a:cubicBezTo>
                    <a:pt x="2527" y="6758"/>
                    <a:pt x="2872" y="6801"/>
                    <a:pt x="3219" y="6822"/>
                  </a:cubicBezTo>
                  <a:cubicBezTo>
                    <a:pt x="3351" y="6829"/>
                    <a:pt x="3482" y="6832"/>
                    <a:pt x="3611" y="6832"/>
                  </a:cubicBezTo>
                  <a:cubicBezTo>
                    <a:pt x="4662" y="6832"/>
                    <a:pt x="5653" y="6606"/>
                    <a:pt x="6506" y="6180"/>
                  </a:cubicBezTo>
                  <a:cubicBezTo>
                    <a:pt x="6476" y="5976"/>
                    <a:pt x="6451" y="5777"/>
                    <a:pt x="6423" y="5579"/>
                  </a:cubicBezTo>
                  <a:cubicBezTo>
                    <a:pt x="5604" y="6041"/>
                    <a:pt x="4622" y="6287"/>
                    <a:pt x="3573" y="6287"/>
                  </a:cubicBezTo>
                  <a:cubicBezTo>
                    <a:pt x="3451" y="6287"/>
                    <a:pt x="3327" y="6284"/>
                    <a:pt x="3202" y="6277"/>
                  </a:cubicBezTo>
                  <a:cubicBezTo>
                    <a:pt x="2873" y="6259"/>
                    <a:pt x="2545" y="6219"/>
                    <a:pt x="2220" y="6157"/>
                  </a:cubicBezTo>
                  <a:cubicBezTo>
                    <a:pt x="1491" y="6021"/>
                    <a:pt x="752" y="5770"/>
                    <a:pt x="30" y="5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723;p13"/>
            <p:cNvSpPr/>
            <p:nvPr/>
          </p:nvSpPr>
          <p:spPr>
            <a:xfrm rot="5400000">
              <a:off x="2172929" y="3918664"/>
              <a:ext cx="256855" cy="795813"/>
            </a:xfrm>
            <a:custGeom>
              <a:avLst/>
              <a:gdLst/>
              <a:ahLst/>
              <a:cxnLst/>
              <a:rect l="l" t="t" r="r" b="b"/>
              <a:pathLst>
                <a:path w="3232" h="10014" extrusionOk="0">
                  <a:moveTo>
                    <a:pt x="2365" y="1"/>
                  </a:moveTo>
                  <a:cubicBezTo>
                    <a:pt x="2135" y="1"/>
                    <a:pt x="2024" y="281"/>
                    <a:pt x="1987" y="511"/>
                  </a:cubicBezTo>
                  <a:cubicBezTo>
                    <a:pt x="1670" y="2476"/>
                    <a:pt x="1631" y="4516"/>
                    <a:pt x="1058" y="6405"/>
                  </a:cubicBezTo>
                  <a:cubicBezTo>
                    <a:pt x="809" y="7231"/>
                    <a:pt x="1" y="8617"/>
                    <a:pt x="341" y="9532"/>
                  </a:cubicBezTo>
                  <a:cubicBezTo>
                    <a:pt x="472" y="9882"/>
                    <a:pt x="625" y="10014"/>
                    <a:pt x="780" y="10014"/>
                  </a:cubicBezTo>
                  <a:cubicBezTo>
                    <a:pt x="1111" y="10014"/>
                    <a:pt x="1449" y="9412"/>
                    <a:pt x="1590" y="9075"/>
                  </a:cubicBezTo>
                  <a:cubicBezTo>
                    <a:pt x="2475" y="6952"/>
                    <a:pt x="2931" y="4549"/>
                    <a:pt x="3161" y="2230"/>
                  </a:cubicBezTo>
                  <a:cubicBezTo>
                    <a:pt x="3231" y="1509"/>
                    <a:pt x="3228" y="667"/>
                    <a:pt x="2657" y="144"/>
                  </a:cubicBezTo>
                  <a:cubicBezTo>
                    <a:pt x="2584" y="78"/>
                    <a:pt x="2498" y="17"/>
                    <a:pt x="2402" y="3"/>
                  </a:cubicBezTo>
                  <a:cubicBezTo>
                    <a:pt x="2389" y="1"/>
                    <a:pt x="2377" y="1"/>
                    <a:pt x="23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724;p13"/>
            <p:cNvSpPr/>
            <p:nvPr/>
          </p:nvSpPr>
          <p:spPr>
            <a:xfrm rot="5400000">
              <a:off x="3146140" y="4114797"/>
              <a:ext cx="98943" cy="486913"/>
            </a:xfrm>
            <a:custGeom>
              <a:avLst/>
              <a:gdLst/>
              <a:ahLst/>
              <a:cxnLst/>
              <a:rect l="l" t="t" r="r" b="b"/>
              <a:pathLst>
                <a:path w="1245" h="6127" extrusionOk="0">
                  <a:moveTo>
                    <a:pt x="501" y="0"/>
                  </a:moveTo>
                  <a:cubicBezTo>
                    <a:pt x="489" y="0"/>
                    <a:pt x="476" y="2"/>
                    <a:pt x="463" y="4"/>
                  </a:cubicBezTo>
                  <a:cubicBezTo>
                    <a:pt x="353" y="25"/>
                    <a:pt x="296" y="135"/>
                    <a:pt x="261" y="235"/>
                  </a:cubicBezTo>
                  <a:cubicBezTo>
                    <a:pt x="168" y="498"/>
                    <a:pt x="135" y="781"/>
                    <a:pt x="109" y="1062"/>
                  </a:cubicBezTo>
                  <a:cubicBezTo>
                    <a:pt x="28" y="1922"/>
                    <a:pt x="0" y="2788"/>
                    <a:pt x="26" y="3651"/>
                  </a:cubicBezTo>
                  <a:cubicBezTo>
                    <a:pt x="38" y="4091"/>
                    <a:pt x="64" y="4532"/>
                    <a:pt x="103" y="4974"/>
                  </a:cubicBezTo>
                  <a:cubicBezTo>
                    <a:pt x="123" y="5189"/>
                    <a:pt x="78" y="5897"/>
                    <a:pt x="255" y="6061"/>
                  </a:cubicBezTo>
                  <a:cubicBezTo>
                    <a:pt x="305" y="6107"/>
                    <a:pt x="355" y="6126"/>
                    <a:pt x="404" y="6126"/>
                  </a:cubicBezTo>
                  <a:cubicBezTo>
                    <a:pt x="660" y="6126"/>
                    <a:pt x="892" y="5593"/>
                    <a:pt x="967" y="5419"/>
                  </a:cubicBezTo>
                  <a:cubicBezTo>
                    <a:pt x="1244" y="4785"/>
                    <a:pt x="1212" y="4045"/>
                    <a:pt x="1197" y="3347"/>
                  </a:cubicBezTo>
                  <a:cubicBezTo>
                    <a:pt x="1173" y="2360"/>
                    <a:pt x="1052" y="1379"/>
                    <a:pt x="835" y="418"/>
                  </a:cubicBezTo>
                  <a:cubicBezTo>
                    <a:pt x="794" y="235"/>
                    <a:pt x="676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25" name="Google Shape;725;p13"/>
          <p:cNvSpPr/>
          <p:nvPr/>
        </p:nvSpPr>
        <p:spPr>
          <a:xfrm rot="-4479511">
            <a:off x="418422" y="6347735"/>
            <a:ext cx="153097" cy="109997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" name="Google Shape;727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728" name="Google Shape;728;p14"/>
          <p:cNvSpPr txBox="1">
            <a:spLocks noGrp="1"/>
          </p:cNvSpPr>
          <p:nvPr>
            <p:ph type="title"/>
          </p:nvPr>
        </p:nvSpPr>
        <p:spPr>
          <a:xfrm>
            <a:off x="3402763" y="4015300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29" name="Google Shape;729;p14"/>
          <p:cNvSpPr txBox="1">
            <a:spLocks noGrp="1"/>
          </p:cNvSpPr>
          <p:nvPr>
            <p:ph type="title" idx="2" hasCustomPrompt="1"/>
          </p:nvPr>
        </p:nvSpPr>
        <p:spPr>
          <a:xfrm>
            <a:off x="2726003" y="4015285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30" name="Google Shape;730;p14"/>
          <p:cNvSpPr txBox="1">
            <a:spLocks noGrp="1"/>
          </p:cNvSpPr>
          <p:nvPr>
            <p:ph type="subTitle" idx="1"/>
          </p:nvPr>
        </p:nvSpPr>
        <p:spPr>
          <a:xfrm>
            <a:off x="3405785" y="4712075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1" name="Google Shape;731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511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2" name="Google Shape;732;p14"/>
          <p:cNvGrpSpPr/>
          <p:nvPr/>
        </p:nvGrpSpPr>
        <p:grpSpPr>
          <a:xfrm>
            <a:off x="7064612" y="-9"/>
            <a:ext cx="1727056" cy="1257140"/>
            <a:chOff x="6298875" y="260150"/>
            <a:chExt cx="1348525" cy="736203"/>
          </a:xfrm>
        </p:grpSpPr>
        <p:sp>
          <p:nvSpPr>
            <p:cNvPr id="733" name="Google Shape;733;p14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777;p14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78" name="Google Shape;778;p14"/>
          <p:cNvGrpSpPr/>
          <p:nvPr/>
        </p:nvGrpSpPr>
        <p:grpSpPr>
          <a:xfrm rot="10800000">
            <a:off x="2039512" y="-891881"/>
            <a:ext cx="1587805" cy="2001689"/>
            <a:chOff x="6139950" y="1806300"/>
            <a:chExt cx="810725" cy="766500"/>
          </a:xfrm>
        </p:grpSpPr>
        <p:sp>
          <p:nvSpPr>
            <p:cNvPr id="779" name="Google Shape;779;p14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782;p14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783;p14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787;p14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788;p14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95" name="Google Shape;795;p14"/>
          <p:cNvSpPr/>
          <p:nvPr/>
        </p:nvSpPr>
        <p:spPr>
          <a:xfrm>
            <a:off x="-114022" y="3709519"/>
            <a:ext cx="450938" cy="576696"/>
          </a:xfrm>
          <a:custGeom>
            <a:avLst/>
            <a:gdLst/>
            <a:ahLst/>
            <a:cxnLst/>
            <a:rect l="l" t="t" r="r" b="b"/>
            <a:pathLst>
              <a:path w="1264" h="1265" extrusionOk="0">
                <a:moveTo>
                  <a:pt x="631" y="1"/>
                </a:moveTo>
                <a:cubicBezTo>
                  <a:pt x="282" y="1"/>
                  <a:pt x="1" y="284"/>
                  <a:pt x="1" y="633"/>
                </a:cubicBezTo>
                <a:cubicBezTo>
                  <a:pt x="1" y="982"/>
                  <a:pt x="282" y="1265"/>
                  <a:pt x="631" y="1265"/>
                </a:cubicBezTo>
                <a:cubicBezTo>
                  <a:pt x="980" y="1265"/>
                  <a:pt x="1263" y="982"/>
                  <a:pt x="1263" y="633"/>
                </a:cubicBezTo>
                <a:cubicBezTo>
                  <a:pt x="1263" y="284"/>
                  <a:pt x="980" y="1"/>
                  <a:pt x="63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96" name="Google Shape;796;p14"/>
          <p:cNvSpPr/>
          <p:nvPr/>
        </p:nvSpPr>
        <p:spPr>
          <a:xfrm>
            <a:off x="8417417" y="6074375"/>
            <a:ext cx="304685" cy="362192"/>
          </a:xfrm>
          <a:custGeom>
            <a:avLst/>
            <a:gdLst/>
            <a:ahLst/>
            <a:cxnLst/>
            <a:rect l="l" t="t" r="r" b="b"/>
            <a:pathLst>
              <a:path w="4285" h="3987" extrusionOk="0">
                <a:moveTo>
                  <a:pt x="2141" y="1"/>
                </a:moveTo>
                <a:cubicBezTo>
                  <a:pt x="1181" y="1"/>
                  <a:pt x="335" y="696"/>
                  <a:pt x="176" y="1675"/>
                </a:cubicBezTo>
                <a:cubicBezTo>
                  <a:pt x="0" y="2760"/>
                  <a:pt x="738" y="3783"/>
                  <a:pt x="1823" y="3961"/>
                </a:cubicBezTo>
                <a:cubicBezTo>
                  <a:pt x="1931" y="3978"/>
                  <a:pt x="2038" y="3987"/>
                  <a:pt x="2144" y="3987"/>
                </a:cubicBezTo>
                <a:cubicBezTo>
                  <a:pt x="3105" y="3987"/>
                  <a:pt x="3951" y="3291"/>
                  <a:pt x="4109" y="2312"/>
                </a:cubicBezTo>
                <a:cubicBezTo>
                  <a:pt x="4285" y="1227"/>
                  <a:pt x="3547" y="204"/>
                  <a:pt x="2462" y="27"/>
                </a:cubicBezTo>
                <a:cubicBezTo>
                  <a:pt x="2354" y="9"/>
                  <a:pt x="2247" y="1"/>
                  <a:pt x="214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97" name="Google Shape;797;p14"/>
          <p:cNvSpPr/>
          <p:nvPr/>
        </p:nvSpPr>
        <p:spPr>
          <a:xfrm>
            <a:off x="457832" y="4692145"/>
            <a:ext cx="89948" cy="114825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15"/>
          <p:cNvSpPr txBox="1">
            <a:spLocks noGrp="1"/>
          </p:cNvSpPr>
          <p:nvPr>
            <p:ph type="title"/>
          </p:nvPr>
        </p:nvSpPr>
        <p:spPr>
          <a:xfrm>
            <a:off x="713228" y="72370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800" name="Google Shape;800;p15"/>
          <p:cNvGrpSpPr/>
          <p:nvPr/>
        </p:nvGrpSpPr>
        <p:grpSpPr>
          <a:xfrm>
            <a:off x="8061466" y="5785589"/>
            <a:ext cx="1299592" cy="1638265"/>
            <a:chOff x="6139950" y="1806300"/>
            <a:chExt cx="810725" cy="766500"/>
          </a:xfrm>
        </p:grpSpPr>
        <p:sp>
          <p:nvSpPr>
            <p:cNvPr id="801" name="Google Shape;801;p1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808;p1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809;p1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810;p1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811;p1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79" name="Google Shape;879;p15"/>
          <p:cNvGrpSpPr/>
          <p:nvPr/>
        </p:nvGrpSpPr>
        <p:grpSpPr>
          <a:xfrm>
            <a:off x="5503645" y="190852"/>
            <a:ext cx="560001" cy="236771"/>
            <a:chOff x="5181425" y="2685475"/>
            <a:chExt cx="224900" cy="74425"/>
          </a:xfrm>
        </p:grpSpPr>
        <p:sp>
          <p:nvSpPr>
            <p:cNvPr id="880" name="Google Shape;880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881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882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883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884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5" name="Google Shape;885;p15"/>
          <p:cNvGrpSpPr/>
          <p:nvPr/>
        </p:nvGrpSpPr>
        <p:grpSpPr>
          <a:xfrm rot="-5023130">
            <a:off x="6667219" y="6241454"/>
            <a:ext cx="452667" cy="553033"/>
            <a:chOff x="2668575" y="3244800"/>
            <a:chExt cx="131950" cy="224300"/>
          </a:xfrm>
        </p:grpSpPr>
        <p:sp>
          <p:nvSpPr>
            <p:cNvPr id="886" name="Google Shape;886;p15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887;p15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8" name="Google Shape;888;p15"/>
          <p:cNvGrpSpPr/>
          <p:nvPr/>
        </p:nvGrpSpPr>
        <p:grpSpPr>
          <a:xfrm rot="-4545576">
            <a:off x="6861521" y="2021935"/>
            <a:ext cx="4021832" cy="783828"/>
            <a:chOff x="2703993" y="3118564"/>
            <a:chExt cx="1172382" cy="317914"/>
          </a:xfrm>
        </p:grpSpPr>
        <p:sp>
          <p:nvSpPr>
            <p:cNvPr id="889" name="Google Shape;889;p15"/>
            <p:cNvSpPr/>
            <p:nvPr/>
          </p:nvSpPr>
          <p:spPr>
            <a:xfrm>
              <a:off x="3808385" y="3118564"/>
              <a:ext cx="67991" cy="67934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890;p15"/>
            <p:cNvSpPr/>
            <p:nvPr/>
          </p:nvSpPr>
          <p:spPr>
            <a:xfrm>
              <a:off x="2703993" y="3354876"/>
              <a:ext cx="88603" cy="81602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91" name="Google Shape;891;p15"/>
          <p:cNvSpPr/>
          <p:nvPr/>
        </p:nvSpPr>
        <p:spPr>
          <a:xfrm rot="-4545599">
            <a:off x="8407667" y="710392"/>
            <a:ext cx="387907" cy="278544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92" name="Google Shape;892;p15"/>
          <p:cNvGrpSpPr/>
          <p:nvPr/>
        </p:nvGrpSpPr>
        <p:grpSpPr>
          <a:xfrm>
            <a:off x="5929752" y="542545"/>
            <a:ext cx="872185" cy="368771"/>
            <a:chOff x="5181425" y="2685475"/>
            <a:chExt cx="224900" cy="74425"/>
          </a:xfrm>
        </p:grpSpPr>
        <p:sp>
          <p:nvSpPr>
            <p:cNvPr id="893" name="Google Shape;893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894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895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896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897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6" name="Google Shape;946;p16"/>
          <p:cNvGrpSpPr/>
          <p:nvPr/>
        </p:nvGrpSpPr>
        <p:grpSpPr>
          <a:xfrm rot="-222055">
            <a:off x="8239997" y="2641996"/>
            <a:ext cx="742959" cy="2591533"/>
            <a:chOff x="7719200" y="1424500"/>
            <a:chExt cx="446525" cy="1168150"/>
          </a:xfrm>
        </p:grpSpPr>
        <p:sp>
          <p:nvSpPr>
            <p:cNvPr id="947" name="Google Shape;947;p16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948;p16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949;p16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950;p16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951;p16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952;p16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956;p16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957;p16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961;p16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962;p16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966;p16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967;p16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04" name="Google Shape;1004;p16"/>
          <p:cNvSpPr txBox="1">
            <a:spLocks noGrp="1"/>
          </p:cNvSpPr>
          <p:nvPr>
            <p:ph type="title"/>
          </p:nvPr>
        </p:nvSpPr>
        <p:spPr>
          <a:xfrm>
            <a:off x="1915786" y="2240301"/>
            <a:ext cx="5577900" cy="17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300"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005" name="Google Shape;1005;p16"/>
          <p:cNvSpPr txBox="1">
            <a:spLocks noGrp="1"/>
          </p:cNvSpPr>
          <p:nvPr>
            <p:ph type="title" idx="2"/>
          </p:nvPr>
        </p:nvSpPr>
        <p:spPr>
          <a:xfrm>
            <a:off x="1915786" y="4040468"/>
            <a:ext cx="5577900" cy="57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1123" name="Google Shape;1123;p16"/>
          <p:cNvGrpSpPr/>
          <p:nvPr/>
        </p:nvGrpSpPr>
        <p:grpSpPr>
          <a:xfrm rot="3108353">
            <a:off x="8131901" y="494324"/>
            <a:ext cx="831593" cy="450031"/>
            <a:chOff x="2635387" y="3394078"/>
            <a:chExt cx="242409" cy="182524"/>
          </a:xfrm>
        </p:grpSpPr>
        <p:sp>
          <p:nvSpPr>
            <p:cNvPr id="1124" name="Google Shape;1124;p16"/>
            <p:cNvSpPr/>
            <p:nvPr/>
          </p:nvSpPr>
          <p:spPr>
            <a:xfrm>
              <a:off x="2752145" y="3394078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125;p16"/>
            <p:cNvSpPr/>
            <p:nvPr/>
          </p:nvSpPr>
          <p:spPr>
            <a:xfrm>
              <a:off x="2635387" y="3522019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26" name="Google Shape;1126;p16"/>
          <p:cNvGrpSpPr/>
          <p:nvPr/>
        </p:nvGrpSpPr>
        <p:grpSpPr>
          <a:xfrm>
            <a:off x="-58765" y="4975257"/>
            <a:ext cx="1543990" cy="1564864"/>
            <a:chOff x="20150" y="3375613"/>
            <a:chExt cx="1278349" cy="971724"/>
          </a:xfrm>
        </p:grpSpPr>
        <p:sp>
          <p:nvSpPr>
            <p:cNvPr id="1127" name="Google Shape;1127;p16"/>
            <p:cNvSpPr/>
            <p:nvPr/>
          </p:nvSpPr>
          <p:spPr>
            <a:xfrm>
              <a:off x="239268" y="3552258"/>
              <a:ext cx="563178" cy="501201"/>
            </a:xfrm>
            <a:custGeom>
              <a:avLst/>
              <a:gdLst/>
              <a:ahLst/>
              <a:cxnLst/>
              <a:rect l="l" t="t" r="r" b="b"/>
              <a:pathLst>
                <a:path w="16311" h="14516" extrusionOk="0">
                  <a:moveTo>
                    <a:pt x="6720" y="2546"/>
                  </a:moveTo>
                  <a:cubicBezTo>
                    <a:pt x="6876" y="2551"/>
                    <a:pt x="7069" y="2658"/>
                    <a:pt x="7314" y="2872"/>
                  </a:cubicBezTo>
                  <a:lnTo>
                    <a:pt x="8759" y="4137"/>
                  </a:lnTo>
                  <a:cubicBezTo>
                    <a:pt x="8528" y="4287"/>
                    <a:pt x="8296" y="4436"/>
                    <a:pt x="8067" y="4588"/>
                  </a:cubicBezTo>
                  <a:cubicBezTo>
                    <a:pt x="8033" y="4549"/>
                    <a:pt x="7984" y="4528"/>
                    <a:pt x="7933" y="4528"/>
                  </a:cubicBezTo>
                  <a:cubicBezTo>
                    <a:pt x="7922" y="4528"/>
                    <a:pt x="7910" y="4529"/>
                    <a:pt x="7898" y="4532"/>
                  </a:cubicBezTo>
                  <a:cubicBezTo>
                    <a:pt x="7857" y="4541"/>
                    <a:pt x="7820" y="4567"/>
                    <a:pt x="7798" y="4602"/>
                  </a:cubicBezTo>
                  <a:cubicBezTo>
                    <a:pt x="7788" y="4599"/>
                    <a:pt x="7780" y="4596"/>
                    <a:pt x="7771" y="4594"/>
                  </a:cubicBezTo>
                  <a:lnTo>
                    <a:pt x="5984" y="4427"/>
                  </a:lnTo>
                  <a:cubicBezTo>
                    <a:pt x="6220" y="3819"/>
                    <a:pt x="6461" y="3214"/>
                    <a:pt x="6706" y="2612"/>
                  </a:cubicBezTo>
                  <a:cubicBezTo>
                    <a:pt x="6715" y="2591"/>
                    <a:pt x="6720" y="2568"/>
                    <a:pt x="6720" y="2546"/>
                  </a:cubicBezTo>
                  <a:close/>
                  <a:moveTo>
                    <a:pt x="681" y="4277"/>
                  </a:moveTo>
                  <a:lnTo>
                    <a:pt x="5499" y="4727"/>
                  </a:lnTo>
                  <a:cubicBezTo>
                    <a:pt x="4473" y="7416"/>
                    <a:pt x="3567" y="10162"/>
                    <a:pt x="2793" y="12925"/>
                  </a:cubicBezTo>
                  <a:cubicBezTo>
                    <a:pt x="1885" y="10096"/>
                    <a:pt x="1178" y="7205"/>
                    <a:pt x="677" y="4277"/>
                  </a:cubicBezTo>
                  <a:close/>
                  <a:moveTo>
                    <a:pt x="7435" y="0"/>
                  </a:moveTo>
                  <a:cubicBezTo>
                    <a:pt x="7360" y="0"/>
                    <a:pt x="7294" y="48"/>
                    <a:pt x="7271" y="120"/>
                  </a:cubicBezTo>
                  <a:lnTo>
                    <a:pt x="163" y="3672"/>
                  </a:lnTo>
                  <a:cubicBezTo>
                    <a:pt x="0" y="3753"/>
                    <a:pt x="58" y="3998"/>
                    <a:pt x="239" y="3998"/>
                  </a:cubicBezTo>
                  <a:cubicBezTo>
                    <a:pt x="252" y="3997"/>
                    <a:pt x="265" y="3994"/>
                    <a:pt x="277" y="3990"/>
                  </a:cubicBezTo>
                  <a:cubicBezTo>
                    <a:pt x="812" y="7227"/>
                    <a:pt x="1598" y="10418"/>
                    <a:pt x="2627" y="13536"/>
                  </a:cubicBezTo>
                  <a:cubicBezTo>
                    <a:pt x="2576" y="13550"/>
                    <a:pt x="2528" y="13569"/>
                    <a:pt x="2482" y="13591"/>
                  </a:cubicBezTo>
                  <a:cubicBezTo>
                    <a:pt x="2394" y="13631"/>
                    <a:pt x="2358" y="13734"/>
                    <a:pt x="2399" y="13820"/>
                  </a:cubicBezTo>
                  <a:cubicBezTo>
                    <a:pt x="2427" y="13882"/>
                    <a:pt x="2489" y="13920"/>
                    <a:pt x="2554" y="13920"/>
                  </a:cubicBezTo>
                  <a:cubicBezTo>
                    <a:pt x="2578" y="13920"/>
                    <a:pt x="2603" y="13914"/>
                    <a:pt x="2627" y="13903"/>
                  </a:cubicBezTo>
                  <a:cubicBezTo>
                    <a:pt x="2771" y="13835"/>
                    <a:pt x="2932" y="13812"/>
                    <a:pt x="3099" y="13812"/>
                  </a:cubicBezTo>
                  <a:cubicBezTo>
                    <a:pt x="3285" y="13812"/>
                    <a:pt x="3477" y="13841"/>
                    <a:pt x="3657" y="13868"/>
                  </a:cubicBezTo>
                  <a:cubicBezTo>
                    <a:pt x="5940" y="14207"/>
                    <a:pt x="8240" y="14424"/>
                    <a:pt x="10547" y="14515"/>
                  </a:cubicBezTo>
                  <a:lnTo>
                    <a:pt x="10554" y="14515"/>
                  </a:lnTo>
                  <a:cubicBezTo>
                    <a:pt x="10647" y="14515"/>
                    <a:pt x="10723" y="14439"/>
                    <a:pt x="10724" y="14346"/>
                  </a:cubicBezTo>
                  <a:cubicBezTo>
                    <a:pt x="10726" y="14254"/>
                    <a:pt x="10652" y="14176"/>
                    <a:pt x="10559" y="14172"/>
                  </a:cubicBezTo>
                  <a:cubicBezTo>
                    <a:pt x="8265" y="14080"/>
                    <a:pt x="5978" y="13865"/>
                    <a:pt x="3706" y="13527"/>
                  </a:cubicBezTo>
                  <a:cubicBezTo>
                    <a:pt x="3522" y="13500"/>
                    <a:pt x="3313" y="13470"/>
                    <a:pt x="3102" y="13470"/>
                  </a:cubicBezTo>
                  <a:cubicBezTo>
                    <a:pt x="3066" y="13470"/>
                    <a:pt x="3031" y="13471"/>
                    <a:pt x="2995" y="13472"/>
                  </a:cubicBezTo>
                  <a:cubicBezTo>
                    <a:pt x="3802" y="10535"/>
                    <a:pt x="4763" y="7616"/>
                    <a:pt x="5855" y="4761"/>
                  </a:cubicBezTo>
                  <a:lnTo>
                    <a:pt x="7556" y="4920"/>
                  </a:lnTo>
                  <a:cubicBezTo>
                    <a:pt x="7476" y="4972"/>
                    <a:pt x="7454" y="5079"/>
                    <a:pt x="7507" y="5158"/>
                  </a:cubicBezTo>
                  <a:cubicBezTo>
                    <a:pt x="7526" y="5186"/>
                    <a:pt x="7554" y="5209"/>
                    <a:pt x="7587" y="5220"/>
                  </a:cubicBezTo>
                  <a:cubicBezTo>
                    <a:pt x="7516" y="5245"/>
                    <a:pt x="7470" y="5313"/>
                    <a:pt x="7473" y="5387"/>
                  </a:cubicBezTo>
                  <a:lnTo>
                    <a:pt x="7526" y="6412"/>
                  </a:lnTo>
                  <a:cubicBezTo>
                    <a:pt x="7532" y="6504"/>
                    <a:pt x="7606" y="6574"/>
                    <a:pt x="7698" y="6574"/>
                  </a:cubicBezTo>
                  <a:cubicBezTo>
                    <a:pt x="7700" y="6575"/>
                    <a:pt x="7702" y="6575"/>
                    <a:pt x="7703" y="6575"/>
                  </a:cubicBezTo>
                  <a:cubicBezTo>
                    <a:pt x="7705" y="6575"/>
                    <a:pt x="7706" y="6575"/>
                    <a:pt x="7708" y="6574"/>
                  </a:cubicBezTo>
                  <a:cubicBezTo>
                    <a:pt x="7802" y="6570"/>
                    <a:pt x="7875" y="6488"/>
                    <a:pt x="7871" y="6394"/>
                  </a:cubicBezTo>
                  <a:lnTo>
                    <a:pt x="7816" y="5370"/>
                  </a:lnTo>
                  <a:cubicBezTo>
                    <a:pt x="7812" y="5303"/>
                    <a:pt x="7771" y="5244"/>
                    <a:pt x="7708" y="5218"/>
                  </a:cubicBezTo>
                  <a:cubicBezTo>
                    <a:pt x="7720" y="5216"/>
                    <a:pt x="7733" y="5213"/>
                    <a:pt x="7746" y="5207"/>
                  </a:cubicBezTo>
                  <a:cubicBezTo>
                    <a:pt x="7785" y="5180"/>
                    <a:pt x="7827" y="5154"/>
                    <a:pt x="7867" y="5127"/>
                  </a:cubicBezTo>
                  <a:cubicBezTo>
                    <a:pt x="8454" y="7525"/>
                    <a:pt x="9093" y="9934"/>
                    <a:pt x="9773" y="12311"/>
                  </a:cubicBezTo>
                  <a:lnTo>
                    <a:pt x="8635" y="12539"/>
                  </a:lnTo>
                  <a:cubicBezTo>
                    <a:pt x="8544" y="12560"/>
                    <a:pt x="8486" y="12649"/>
                    <a:pt x="8504" y="12740"/>
                  </a:cubicBezTo>
                  <a:cubicBezTo>
                    <a:pt x="8521" y="12821"/>
                    <a:pt x="8592" y="12878"/>
                    <a:pt x="8674" y="12878"/>
                  </a:cubicBezTo>
                  <a:cubicBezTo>
                    <a:pt x="8683" y="12878"/>
                    <a:pt x="8693" y="12877"/>
                    <a:pt x="8703" y="12876"/>
                  </a:cubicBezTo>
                  <a:lnTo>
                    <a:pt x="9867" y="12643"/>
                  </a:lnTo>
                  <a:cubicBezTo>
                    <a:pt x="9944" y="12911"/>
                    <a:pt x="10019" y="13180"/>
                    <a:pt x="10098" y="13447"/>
                  </a:cubicBezTo>
                  <a:cubicBezTo>
                    <a:pt x="10120" y="13521"/>
                    <a:pt x="10187" y="13569"/>
                    <a:pt x="10262" y="13569"/>
                  </a:cubicBezTo>
                  <a:cubicBezTo>
                    <a:pt x="10278" y="13569"/>
                    <a:pt x="10294" y="13567"/>
                    <a:pt x="10310" y="13562"/>
                  </a:cubicBezTo>
                  <a:cubicBezTo>
                    <a:pt x="10400" y="13536"/>
                    <a:pt x="10453" y="13441"/>
                    <a:pt x="10427" y="13350"/>
                  </a:cubicBezTo>
                  <a:cubicBezTo>
                    <a:pt x="10353" y="13094"/>
                    <a:pt x="10281" y="12833"/>
                    <a:pt x="10206" y="12576"/>
                  </a:cubicBezTo>
                  <a:lnTo>
                    <a:pt x="10319" y="12553"/>
                  </a:lnTo>
                  <a:cubicBezTo>
                    <a:pt x="10410" y="12534"/>
                    <a:pt x="10469" y="12443"/>
                    <a:pt x="10451" y="12352"/>
                  </a:cubicBezTo>
                  <a:cubicBezTo>
                    <a:pt x="10435" y="12269"/>
                    <a:pt x="10362" y="12213"/>
                    <a:pt x="10281" y="12213"/>
                  </a:cubicBezTo>
                  <a:cubicBezTo>
                    <a:pt x="10271" y="12213"/>
                    <a:pt x="10261" y="12214"/>
                    <a:pt x="10251" y="12215"/>
                  </a:cubicBezTo>
                  <a:lnTo>
                    <a:pt x="10110" y="12244"/>
                  </a:lnTo>
                  <a:cubicBezTo>
                    <a:pt x="9419" y="9824"/>
                    <a:pt x="8768" y="7372"/>
                    <a:pt x="8172" y="4930"/>
                  </a:cubicBezTo>
                  <a:cubicBezTo>
                    <a:pt x="8457" y="4743"/>
                    <a:pt x="8742" y="4560"/>
                    <a:pt x="9028" y="4374"/>
                  </a:cubicBezTo>
                  <a:lnTo>
                    <a:pt x="15475" y="10015"/>
                  </a:lnTo>
                  <a:cubicBezTo>
                    <a:pt x="15507" y="10045"/>
                    <a:pt x="15548" y="10060"/>
                    <a:pt x="15589" y="10060"/>
                  </a:cubicBezTo>
                  <a:cubicBezTo>
                    <a:pt x="15637" y="10060"/>
                    <a:pt x="15685" y="10040"/>
                    <a:pt x="15720" y="10001"/>
                  </a:cubicBezTo>
                  <a:cubicBezTo>
                    <a:pt x="15782" y="9928"/>
                    <a:pt x="15774" y="9818"/>
                    <a:pt x="15701" y="9756"/>
                  </a:cubicBezTo>
                  <a:lnTo>
                    <a:pt x="9328" y="4180"/>
                  </a:lnTo>
                  <a:cubicBezTo>
                    <a:pt x="10624" y="3338"/>
                    <a:pt x="11929" y="2505"/>
                    <a:pt x="13232" y="1702"/>
                  </a:cubicBezTo>
                  <a:cubicBezTo>
                    <a:pt x="13315" y="1655"/>
                    <a:pt x="13344" y="1546"/>
                    <a:pt x="13292" y="1463"/>
                  </a:cubicBezTo>
                  <a:cubicBezTo>
                    <a:pt x="13259" y="1411"/>
                    <a:pt x="13203" y="1381"/>
                    <a:pt x="13145" y="1381"/>
                  </a:cubicBezTo>
                  <a:cubicBezTo>
                    <a:pt x="13113" y="1381"/>
                    <a:pt x="13080" y="1391"/>
                    <a:pt x="13051" y="1410"/>
                  </a:cubicBezTo>
                  <a:cubicBezTo>
                    <a:pt x="11719" y="2230"/>
                    <a:pt x="10385" y="3083"/>
                    <a:pt x="9059" y="3943"/>
                  </a:cubicBezTo>
                  <a:lnTo>
                    <a:pt x="7540" y="2615"/>
                  </a:lnTo>
                  <a:cubicBezTo>
                    <a:pt x="7325" y="2426"/>
                    <a:pt x="7026" y="2201"/>
                    <a:pt x="6707" y="2201"/>
                  </a:cubicBezTo>
                  <a:cubicBezTo>
                    <a:pt x="6619" y="2201"/>
                    <a:pt x="6529" y="2218"/>
                    <a:pt x="6440" y="2258"/>
                  </a:cubicBezTo>
                  <a:cubicBezTo>
                    <a:pt x="6331" y="2295"/>
                    <a:pt x="6297" y="2432"/>
                    <a:pt x="6375" y="2516"/>
                  </a:cubicBezTo>
                  <a:cubicBezTo>
                    <a:pt x="6119" y="3138"/>
                    <a:pt x="5870" y="3764"/>
                    <a:pt x="5627" y="4395"/>
                  </a:cubicBezTo>
                  <a:lnTo>
                    <a:pt x="714" y="3936"/>
                  </a:lnTo>
                  <a:cubicBezTo>
                    <a:pt x="710" y="3936"/>
                    <a:pt x="705" y="3936"/>
                    <a:pt x="701" y="3936"/>
                  </a:cubicBezTo>
                  <a:cubicBezTo>
                    <a:pt x="673" y="3936"/>
                    <a:pt x="645" y="3944"/>
                    <a:pt x="621" y="3957"/>
                  </a:cubicBezTo>
                  <a:cubicBezTo>
                    <a:pt x="618" y="3936"/>
                    <a:pt x="614" y="3915"/>
                    <a:pt x="611" y="3895"/>
                  </a:cubicBezTo>
                  <a:cubicBezTo>
                    <a:pt x="607" y="3877"/>
                    <a:pt x="601" y="3860"/>
                    <a:pt x="591" y="3845"/>
                  </a:cubicBezTo>
                  <a:lnTo>
                    <a:pt x="7570" y="357"/>
                  </a:lnTo>
                  <a:lnTo>
                    <a:pt x="13815" y="906"/>
                  </a:lnTo>
                  <a:cubicBezTo>
                    <a:pt x="13805" y="931"/>
                    <a:pt x="13804" y="959"/>
                    <a:pt x="13808" y="986"/>
                  </a:cubicBezTo>
                  <a:cubicBezTo>
                    <a:pt x="14358" y="4054"/>
                    <a:pt x="15055" y="7134"/>
                    <a:pt x="15879" y="10139"/>
                  </a:cubicBezTo>
                  <a:lnTo>
                    <a:pt x="10503" y="13848"/>
                  </a:lnTo>
                  <a:cubicBezTo>
                    <a:pt x="10365" y="13944"/>
                    <a:pt x="10433" y="14162"/>
                    <a:pt x="10602" y="14162"/>
                  </a:cubicBezTo>
                  <a:cubicBezTo>
                    <a:pt x="10637" y="14162"/>
                    <a:pt x="10671" y="14151"/>
                    <a:pt x="10699" y="14131"/>
                  </a:cubicBezTo>
                  <a:lnTo>
                    <a:pt x="16211" y="10328"/>
                  </a:lnTo>
                  <a:cubicBezTo>
                    <a:pt x="16311" y="10260"/>
                    <a:pt x="16311" y="10111"/>
                    <a:pt x="16209" y="10044"/>
                  </a:cubicBezTo>
                  <a:lnTo>
                    <a:pt x="16209" y="10045"/>
                  </a:lnTo>
                  <a:cubicBezTo>
                    <a:pt x="15389" y="7050"/>
                    <a:pt x="14696" y="3981"/>
                    <a:pt x="14146" y="925"/>
                  </a:cubicBezTo>
                  <a:cubicBezTo>
                    <a:pt x="14139" y="890"/>
                    <a:pt x="14121" y="858"/>
                    <a:pt x="14094" y="834"/>
                  </a:cubicBezTo>
                  <a:cubicBezTo>
                    <a:pt x="14164" y="727"/>
                    <a:pt x="14092" y="582"/>
                    <a:pt x="13964" y="574"/>
                  </a:cubicBezTo>
                  <a:lnTo>
                    <a:pt x="7447" y="1"/>
                  </a:lnTo>
                  <a:cubicBezTo>
                    <a:pt x="7443" y="0"/>
                    <a:pt x="7439" y="0"/>
                    <a:pt x="7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128;p16"/>
            <p:cNvSpPr/>
            <p:nvPr/>
          </p:nvSpPr>
          <p:spPr>
            <a:xfrm>
              <a:off x="359358" y="3956963"/>
              <a:ext cx="61252" cy="49409"/>
            </a:xfrm>
            <a:custGeom>
              <a:avLst/>
              <a:gdLst/>
              <a:ahLst/>
              <a:cxnLst/>
              <a:rect l="l" t="t" r="r" b="b"/>
              <a:pathLst>
                <a:path w="1774" h="1431" extrusionOk="0">
                  <a:moveTo>
                    <a:pt x="1578" y="1"/>
                  </a:moveTo>
                  <a:cubicBezTo>
                    <a:pt x="1548" y="1"/>
                    <a:pt x="1517" y="9"/>
                    <a:pt x="1489" y="26"/>
                  </a:cubicBezTo>
                  <a:cubicBezTo>
                    <a:pt x="968" y="335"/>
                    <a:pt x="490" y="710"/>
                    <a:pt x="65" y="1140"/>
                  </a:cubicBezTo>
                  <a:cubicBezTo>
                    <a:pt x="0" y="1208"/>
                    <a:pt x="3" y="1315"/>
                    <a:pt x="69" y="1380"/>
                  </a:cubicBezTo>
                  <a:cubicBezTo>
                    <a:pt x="103" y="1413"/>
                    <a:pt x="147" y="1430"/>
                    <a:pt x="191" y="1430"/>
                  </a:cubicBezTo>
                  <a:cubicBezTo>
                    <a:pt x="233" y="1430"/>
                    <a:pt x="276" y="1414"/>
                    <a:pt x="308" y="1383"/>
                  </a:cubicBezTo>
                  <a:cubicBezTo>
                    <a:pt x="715" y="973"/>
                    <a:pt x="1171" y="615"/>
                    <a:pt x="1667" y="321"/>
                  </a:cubicBezTo>
                  <a:cubicBezTo>
                    <a:pt x="1748" y="272"/>
                    <a:pt x="1774" y="166"/>
                    <a:pt x="1726" y="85"/>
                  </a:cubicBezTo>
                  <a:cubicBezTo>
                    <a:pt x="1693" y="31"/>
                    <a:pt x="1636" y="1"/>
                    <a:pt x="1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129;p16"/>
            <p:cNvSpPr/>
            <p:nvPr/>
          </p:nvSpPr>
          <p:spPr>
            <a:xfrm>
              <a:off x="432870" y="3922055"/>
              <a:ext cx="54519" cy="29797"/>
            </a:xfrm>
            <a:custGeom>
              <a:avLst/>
              <a:gdLst/>
              <a:ahLst/>
              <a:cxnLst/>
              <a:rect l="l" t="t" r="r" b="b"/>
              <a:pathLst>
                <a:path w="1579" h="863" extrusionOk="0">
                  <a:moveTo>
                    <a:pt x="1394" y="1"/>
                  </a:moveTo>
                  <a:cubicBezTo>
                    <a:pt x="1384" y="1"/>
                    <a:pt x="1374" y="2"/>
                    <a:pt x="1363" y="4"/>
                  </a:cubicBezTo>
                  <a:cubicBezTo>
                    <a:pt x="903" y="87"/>
                    <a:pt x="468" y="274"/>
                    <a:pt x="94" y="551"/>
                  </a:cubicBezTo>
                  <a:cubicBezTo>
                    <a:pt x="16" y="607"/>
                    <a:pt x="1" y="716"/>
                    <a:pt x="58" y="793"/>
                  </a:cubicBezTo>
                  <a:cubicBezTo>
                    <a:pt x="92" y="838"/>
                    <a:pt x="143" y="862"/>
                    <a:pt x="196" y="862"/>
                  </a:cubicBezTo>
                  <a:cubicBezTo>
                    <a:pt x="231" y="862"/>
                    <a:pt x="267" y="851"/>
                    <a:pt x="298" y="828"/>
                  </a:cubicBezTo>
                  <a:cubicBezTo>
                    <a:pt x="631" y="581"/>
                    <a:pt x="1016" y="416"/>
                    <a:pt x="1422" y="343"/>
                  </a:cubicBezTo>
                  <a:cubicBezTo>
                    <a:pt x="1517" y="326"/>
                    <a:pt x="1579" y="237"/>
                    <a:pt x="1562" y="144"/>
                  </a:cubicBezTo>
                  <a:cubicBezTo>
                    <a:pt x="1548" y="60"/>
                    <a:pt x="1476" y="1"/>
                    <a:pt x="1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130;p16"/>
            <p:cNvSpPr/>
            <p:nvPr/>
          </p:nvSpPr>
          <p:spPr>
            <a:xfrm>
              <a:off x="575093" y="3884384"/>
              <a:ext cx="46232" cy="19335"/>
            </a:xfrm>
            <a:custGeom>
              <a:avLst/>
              <a:gdLst/>
              <a:ahLst/>
              <a:cxnLst/>
              <a:rect l="l" t="t" r="r" b="b"/>
              <a:pathLst>
                <a:path w="1339" h="560" extrusionOk="0">
                  <a:moveTo>
                    <a:pt x="1152" y="1"/>
                  </a:moveTo>
                  <a:cubicBezTo>
                    <a:pt x="1139" y="1"/>
                    <a:pt x="1126" y="2"/>
                    <a:pt x="1114" y="5"/>
                  </a:cubicBezTo>
                  <a:lnTo>
                    <a:pt x="144" y="220"/>
                  </a:lnTo>
                  <a:cubicBezTo>
                    <a:pt x="58" y="239"/>
                    <a:pt x="0" y="319"/>
                    <a:pt x="10" y="406"/>
                  </a:cubicBezTo>
                  <a:cubicBezTo>
                    <a:pt x="19" y="494"/>
                    <a:pt x="93" y="560"/>
                    <a:pt x="180" y="560"/>
                  </a:cubicBezTo>
                  <a:cubicBezTo>
                    <a:pt x="193" y="560"/>
                    <a:pt x="206" y="558"/>
                    <a:pt x="217" y="557"/>
                  </a:cubicBezTo>
                  <a:lnTo>
                    <a:pt x="1188" y="342"/>
                  </a:lnTo>
                  <a:cubicBezTo>
                    <a:pt x="1281" y="320"/>
                    <a:pt x="1339" y="229"/>
                    <a:pt x="1319" y="136"/>
                  </a:cubicBezTo>
                  <a:cubicBezTo>
                    <a:pt x="1301" y="56"/>
                    <a:pt x="1230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131;p16"/>
            <p:cNvSpPr/>
            <p:nvPr/>
          </p:nvSpPr>
          <p:spPr>
            <a:xfrm>
              <a:off x="645980" y="3882693"/>
              <a:ext cx="47441" cy="13776"/>
            </a:xfrm>
            <a:custGeom>
              <a:avLst/>
              <a:gdLst/>
              <a:ahLst/>
              <a:cxnLst/>
              <a:rect l="l" t="t" r="r" b="b"/>
              <a:pathLst>
                <a:path w="1374" h="399" extrusionOk="0">
                  <a:moveTo>
                    <a:pt x="165" y="0"/>
                  </a:moveTo>
                  <a:cubicBezTo>
                    <a:pt x="80" y="0"/>
                    <a:pt x="10" y="77"/>
                    <a:pt x="5" y="164"/>
                  </a:cubicBezTo>
                  <a:cubicBezTo>
                    <a:pt x="1" y="260"/>
                    <a:pt x="74" y="340"/>
                    <a:pt x="168" y="345"/>
                  </a:cubicBezTo>
                  <a:lnTo>
                    <a:pt x="1192" y="399"/>
                  </a:lnTo>
                  <a:lnTo>
                    <a:pt x="1201" y="399"/>
                  </a:lnTo>
                  <a:cubicBezTo>
                    <a:pt x="1293" y="398"/>
                    <a:pt x="1369" y="324"/>
                    <a:pt x="1372" y="231"/>
                  </a:cubicBezTo>
                  <a:cubicBezTo>
                    <a:pt x="1373" y="139"/>
                    <a:pt x="1303" y="61"/>
                    <a:pt x="1210" y="56"/>
                  </a:cubicBezTo>
                  <a:lnTo>
                    <a:pt x="187" y="2"/>
                  </a:lnTo>
                  <a:cubicBezTo>
                    <a:pt x="179" y="1"/>
                    <a:pt x="172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132;p16"/>
            <p:cNvSpPr/>
            <p:nvPr/>
          </p:nvSpPr>
          <p:spPr>
            <a:xfrm>
              <a:off x="707337" y="3886387"/>
              <a:ext cx="45714" cy="13846"/>
            </a:xfrm>
            <a:custGeom>
              <a:avLst/>
              <a:gdLst/>
              <a:ahLst/>
              <a:cxnLst/>
              <a:rect l="l" t="t" r="r" b="b"/>
              <a:pathLst>
                <a:path w="1324" h="401" extrusionOk="0">
                  <a:moveTo>
                    <a:pt x="169" y="1"/>
                  </a:moveTo>
                  <a:cubicBezTo>
                    <a:pt x="82" y="1"/>
                    <a:pt x="11" y="76"/>
                    <a:pt x="6" y="164"/>
                  </a:cubicBezTo>
                  <a:cubicBezTo>
                    <a:pt x="0" y="260"/>
                    <a:pt x="73" y="340"/>
                    <a:pt x="168" y="345"/>
                  </a:cubicBezTo>
                  <a:lnTo>
                    <a:pt x="1137" y="400"/>
                  </a:lnTo>
                  <a:lnTo>
                    <a:pt x="1147" y="400"/>
                  </a:lnTo>
                  <a:cubicBezTo>
                    <a:pt x="1242" y="400"/>
                    <a:pt x="1319" y="326"/>
                    <a:pt x="1320" y="233"/>
                  </a:cubicBezTo>
                  <a:cubicBezTo>
                    <a:pt x="1323" y="139"/>
                    <a:pt x="1250" y="60"/>
                    <a:pt x="1157" y="55"/>
                  </a:cubicBezTo>
                  <a:lnTo>
                    <a:pt x="187" y="2"/>
                  </a:lnTo>
                  <a:cubicBezTo>
                    <a:pt x="181" y="1"/>
                    <a:pt x="175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133;p16"/>
            <p:cNvSpPr/>
            <p:nvPr/>
          </p:nvSpPr>
          <p:spPr>
            <a:xfrm>
              <a:off x="757541" y="3893880"/>
              <a:ext cx="14156" cy="11947"/>
            </a:xfrm>
            <a:custGeom>
              <a:avLst/>
              <a:gdLst/>
              <a:ahLst/>
              <a:cxnLst/>
              <a:rect l="l" t="t" r="r" b="b"/>
              <a:pathLst>
                <a:path w="410" h="346" extrusionOk="0">
                  <a:moveTo>
                    <a:pt x="174" y="0"/>
                  </a:moveTo>
                  <a:cubicBezTo>
                    <a:pt x="78" y="0"/>
                    <a:pt x="0" y="77"/>
                    <a:pt x="0" y="172"/>
                  </a:cubicBezTo>
                  <a:cubicBezTo>
                    <a:pt x="0" y="268"/>
                    <a:pt x="78" y="345"/>
                    <a:pt x="174" y="345"/>
                  </a:cubicBezTo>
                  <a:cubicBezTo>
                    <a:pt x="176" y="345"/>
                    <a:pt x="177" y="345"/>
                    <a:pt x="179" y="345"/>
                  </a:cubicBezTo>
                  <a:lnTo>
                    <a:pt x="232" y="345"/>
                  </a:lnTo>
                  <a:cubicBezTo>
                    <a:pt x="234" y="345"/>
                    <a:pt x="236" y="345"/>
                    <a:pt x="237" y="345"/>
                  </a:cubicBezTo>
                  <a:cubicBezTo>
                    <a:pt x="332" y="345"/>
                    <a:pt x="410" y="268"/>
                    <a:pt x="410" y="172"/>
                  </a:cubicBezTo>
                  <a:cubicBezTo>
                    <a:pt x="410" y="77"/>
                    <a:pt x="332" y="0"/>
                    <a:pt x="238" y="0"/>
                  </a:cubicBezTo>
                  <a:cubicBezTo>
                    <a:pt x="236" y="0"/>
                    <a:pt x="234" y="0"/>
                    <a:pt x="232" y="0"/>
                  </a:cubicBezTo>
                  <a:lnTo>
                    <a:pt x="179" y="0"/>
                  </a:lnTo>
                  <a:cubicBezTo>
                    <a:pt x="177" y="0"/>
                    <a:pt x="175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134;p16"/>
            <p:cNvSpPr/>
            <p:nvPr/>
          </p:nvSpPr>
          <p:spPr>
            <a:xfrm>
              <a:off x="402312" y="3991249"/>
              <a:ext cx="122296" cy="21821"/>
            </a:xfrm>
            <a:custGeom>
              <a:avLst/>
              <a:gdLst/>
              <a:ahLst/>
              <a:cxnLst/>
              <a:rect l="l" t="t" r="r" b="b"/>
              <a:pathLst>
                <a:path w="3542" h="632" extrusionOk="0">
                  <a:moveTo>
                    <a:pt x="3353" y="1"/>
                  </a:moveTo>
                  <a:cubicBezTo>
                    <a:pt x="3342" y="1"/>
                    <a:pt x="3331" y="2"/>
                    <a:pt x="3319" y="4"/>
                  </a:cubicBezTo>
                  <a:cubicBezTo>
                    <a:pt x="2510" y="193"/>
                    <a:pt x="1684" y="288"/>
                    <a:pt x="855" y="288"/>
                  </a:cubicBezTo>
                  <a:cubicBezTo>
                    <a:pt x="632" y="288"/>
                    <a:pt x="410" y="281"/>
                    <a:pt x="188" y="267"/>
                  </a:cubicBezTo>
                  <a:cubicBezTo>
                    <a:pt x="183" y="267"/>
                    <a:pt x="178" y="266"/>
                    <a:pt x="173" y="266"/>
                  </a:cubicBezTo>
                  <a:cubicBezTo>
                    <a:pt x="85" y="266"/>
                    <a:pt x="10" y="337"/>
                    <a:pt x="6" y="428"/>
                  </a:cubicBezTo>
                  <a:cubicBezTo>
                    <a:pt x="0" y="522"/>
                    <a:pt x="72" y="604"/>
                    <a:pt x="166" y="611"/>
                  </a:cubicBezTo>
                  <a:cubicBezTo>
                    <a:pt x="397" y="625"/>
                    <a:pt x="630" y="632"/>
                    <a:pt x="860" y="632"/>
                  </a:cubicBezTo>
                  <a:cubicBezTo>
                    <a:pt x="1715" y="632"/>
                    <a:pt x="2565" y="533"/>
                    <a:pt x="3397" y="339"/>
                  </a:cubicBezTo>
                  <a:cubicBezTo>
                    <a:pt x="3487" y="315"/>
                    <a:pt x="3542" y="225"/>
                    <a:pt x="3521" y="133"/>
                  </a:cubicBezTo>
                  <a:cubicBezTo>
                    <a:pt x="3502" y="55"/>
                    <a:pt x="3431" y="1"/>
                    <a:pt x="3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135;p16"/>
            <p:cNvSpPr/>
            <p:nvPr/>
          </p:nvSpPr>
          <p:spPr>
            <a:xfrm>
              <a:off x="606237" y="3949850"/>
              <a:ext cx="61563" cy="32214"/>
            </a:xfrm>
            <a:custGeom>
              <a:avLst/>
              <a:gdLst/>
              <a:ahLst/>
              <a:cxnLst/>
              <a:rect l="l" t="t" r="r" b="b"/>
              <a:pathLst>
                <a:path w="1783" h="933" extrusionOk="0">
                  <a:moveTo>
                    <a:pt x="1588" y="0"/>
                  </a:moveTo>
                  <a:cubicBezTo>
                    <a:pt x="1568" y="0"/>
                    <a:pt x="1548" y="4"/>
                    <a:pt x="1529" y="11"/>
                  </a:cubicBezTo>
                  <a:lnTo>
                    <a:pt x="129" y="603"/>
                  </a:lnTo>
                  <a:cubicBezTo>
                    <a:pt x="41" y="640"/>
                    <a:pt x="0" y="740"/>
                    <a:pt x="37" y="827"/>
                  </a:cubicBezTo>
                  <a:cubicBezTo>
                    <a:pt x="64" y="892"/>
                    <a:pt x="127" y="933"/>
                    <a:pt x="196" y="933"/>
                  </a:cubicBezTo>
                  <a:cubicBezTo>
                    <a:pt x="219" y="933"/>
                    <a:pt x="241" y="928"/>
                    <a:pt x="262" y="920"/>
                  </a:cubicBezTo>
                  <a:lnTo>
                    <a:pt x="1664" y="327"/>
                  </a:lnTo>
                  <a:cubicBezTo>
                    <a:pt x="1746" y="287"/>
                    <a:pt x="1782" y="189"/>
                    <a:pt x="1747" y="105"/>
                  </a:cubicBezTo>
                  <a:cubicBezTo>
                    <a:pt x="1719" y="40"/>
                    <a:pt x="1655" y="0"/>
                    <a:pt x="1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136;p16"/>
            <p:cNvSpPr/>
            <p:nvPr/>
          </p:nvSpPr>
          <p:spPr>
            <a:xfrm>
              <a:off x="689935" y="3921709"/>
              <a:ext cx="36047" cy="26862"/>
            </a:xfrm>
            <a:custGeom>
              <a:avLst/>
              <a:gdLst/>
              <a:ahLst/>
              <a:cxnLst/>
              <a:rect l="l" t="t" r="r" b="b"/>
              <a:pathLst>
                <a:path w="1044" h="778" extrusionOk="0">
                  <a:moveTo>
                    <a:pt x="847" y="1"/>
                  </a:moveTo>
                  <a:cubicBezTo>
                    <a:pt x="812" y="1"/>
                    <a:pt x="778" y="11"/>
                    <a:pt x="748" y="32"/>
                  </a:cubicBezTo>
                  <a:lnTo>
                    <a:pt x="102" y="463"/>
                  </a:lnTo>
                  <a:cubicBezTo>
                    <a:pt x="21" y="515"/>
                    <a:pt x="0" y="622"/>
                    <a:pt x="54" y="702"/>
                  </a:cubicBezTo>
                  <a:cubicBezTo>
                    <a:pt x="86" y="751"/>
                    <a:pt x="140" y="778"/>
                    <a:pt x="196" y="778"/>
                  </a:cubicBezTo>
                  <a:cubicBezTo>
                    <a:pt x="229" y="778"/>
                    <a:pt x="262" y="768"/>
                    <a:pt x="292" y="748"/>
                  </a:cubicBezTo>
                  <a:lnTo>
                    <a:pt x="939" y="318"/>
                  </a:lnTo>
                  <a:cubicBezTo>
                    <a:pt x="1019" y="266"/>
                    <a:pt x="1043" y="157"/>
                    <a:pt x="990" y="77"/>
                  </a:cubicBezTo>
                  <a:cubicBezTo>
                    <a:pt x="957" y="27"/>
                    <a:pt x="902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137;p16"/>
            <p:cNvSpPr/>
            <p:nvPr/>
          </p:nvSpPr>
          <p:spPr>
            <a:xfrm>
              <a:off x="202081" y="3826964"/>
              <a:ext cx="58490" cy="59802"/>
            </a:xfrm>
            <a:custGeom>
              <a:avLst/>
              <a:gdLst/>
              <a:ahLst/>
              <a:cxnLst/>
              <a:rect l="l" t="t" r="r" b="b"/>
              <a:pathLst>
                <a:path w="1694" h="1732" extrusionOk="0">
                  <a:moveTo>
                    <a:pt x="729" y="344"/>
                  </a:moveTo>
                  <a:cubicBezTo>
                    <a:pt x="739" y="344"/>
                    <a:pt x="748" y="345"/>
                    <a:pt x="758" y="346"/>
                  </a:cubicBezTo>
                  <a:cubicBezTo>
                    <a:pt x="773" y="348"/>
                    <a:pt x="787" y="356"/>
                    <a:pt x="797" y="369"/>
                  </a:cubicBezTo>
                  <a:lnTo>
                    <a:pt x="800" y="376"/>
                  </a:lnTo>
                  <a:cubicBezTo>
                    <a:pt x="791" y="576"/>
                    <a:pt x="776" y="777"/>
                    <a:pt x="712" y="960"/>
                  </a:cubicBezTo>
                  <a:cubicBezTo>
                    <a:pt x="656" y="1122"/>
                    <a:pt x="562" y="1257"/>
                    <a:pt x="446" y="1337"/>
                  </a:cubicBezTo>
                  <a:cubicBezTo>
                    <a:pt x="383" y="1198"/>
                    <a:pt x="387" y="990"/>
                    <a:pt x="461" y="712"/>
                  </a:cubicBezTo>
                  <a:cubicBezTo>
                    <a:pt x="494" y="589"/>
                    <a:pt x="538" y="449"/>
                    <a:pt x="627" y="377"/>
                  </a:cubicBezTo>
                  <a:cubicBezTo>
                    <a:pt x="656" y="356"/>
                    <a:pt x="693" y="344"/>
                    <a:pt x="729" y="344"/>
                  </a:cubicBezTo>
                  <a:close/>
                  <a:moveTo>
                    <a:pt x="728" y="1"/>
                  </a:moveTo>
                  <a:cubicBezTo>
                    <a:pt x="615" y="1"/>
                    <a:pt x="505" y="38"/>
                    <a:pt x="414" y="109"/>
                  </a:cubicBezTo>
                  <a:cubicBezTo>
                    <a:pt x="251" y="238"/>
                    <a:pt x="180" y="432"/>
                    <a:pt x="128" y="624"/>
                  </a:cubicBezTo>
                  <a:cubicBezTo>
                    <a:pt x="0" y="1104"/>
                    <a:pt x="50" y="1460"/>
                    <a:pt x="278" y="1682"/>
                  </a:cubicBezTo>
                  <a:cubicBezTo>
                    <a:pt x="309" y="1713"/>
                    <a:pt x="352" y="1730"/>
                    <a:pt x="397" y="1731"/>
                  </a:cubicBezTo>
                  <a:cubicBezTo>
                    <a:pt x="417" y="1731"/>
                    <a:pt x="438" y="1727"/>
                    <a:pt x="456" y="1720"/>
                  </a:cubicBezTo>
                  <a:cubicBezTo>
                    <a:pt x="718" y="1623"/>
                    <a:pt x="931" y="1385"/>
                    <a:pt x="1039" y="1071"/>
                  </a:cubicBezTo>
                  <a:cubicBezTo>
                    <a:pt x="1060" y="1009"/>
                    <a:pt x="1077" y="946"/>
                    <a:pt x="1091" y="881"/>
                  </a:cubicBezTo>
                  <a:cubicBezTo>
                    <a:pt x="1181" y="1076"/>
                    <a:pt x="1263" y="1273"/>
                    <a:pt x="1337" y="1471"/>
                  </a:cubicBezTo>
                  <a:cubicBezTo>
                    <a:pt x="1364" y="1541"/>
                    <a:pt x="1429" y="1584"/>
                    <a:pt x="1498" y="1584"/>
                  </a:cubicBezTo>
                  <a:cubicBezTo>
                    <a:pt x="1518" y="1584"/>
                    <a:pt x="1538" y="1580"/>
                    <a:pt x="1558" y="1572"/>
                  </a:cubicBezTo>
                  <a:cubicBezTo>
                    <a:pt x="1649" y="1540"/>
                    <a:pt x="1694" y="1440"/>
                    <a:pt x="1660" y="1351"/>
                  </a:cubicBezTo>
                  <a:cubicBezTo>
                    <a:pt x="1511" y="953"/>
                    <a:pt x="1333" y="566"/>
                    <a:pt x="1128" y="193"/>
                  </a:cubicBezTo>
                  <a:cubicBezTo>
                    <a:pt x="1107" y="155"/>
                    <a:pt x="1071" y="125"/>
                    <a:pt x="1029" y="113"/>
                  </a:cubicBezTo>
                  <a:cubicBezTo>
                    <a:pt x="973" y="59"/>
                    <a:pt x="903" y="24"/>
                    <a:pt x="826" y="10"/>
                  </a:cubicBezTo>
                  <a:cubicBezTo>
                    <a:pt x="794" y="4"/>
                    <a:pt x="761" y="1"/>
                    <a:pt x="7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138;p16"/>
            <p:cNvSpPr/>
            <p:nvPr/>
          </p:nvSpPr>
          <p:spPr>
            <a:xfrm>
              <a:off x="479828" y="3653909"/>
              <a:ext cx="20993" cy="54623"/>
            </a:xfrm>
            <a:custGeom>
              <a:avLst/>
              <a:gdLst/>
              <a:ahLst/>
              <a:cxnLst/>
              <a:rect l="l" t="t" r="r" b="b"/>
              <a:pathLst>
                <a:path w="608" h="1582" extrusionOk="0">
                  <a:moveTo>
                    <a:pt x="188" y="1"/>
                  </a:moveTo>
                  <a:cubicBezTo>
                    <a:pt x="177" y="1"/>
                    <a:pt x="166" y="2"/>
                    <a:pt x="155" y="4"/>
                  </a:cubicBezTo>
                  <a:cubicBezTo>
                    <a:pt x="61" y="22"/>
                    <a:pt x="0" y="111"/>
                    <a:pt x="17" y="205"/>
                  </a:cubicBezTo>
                  <a:lnTo>
                    <a:pt x="252" y="1441"/>
                  </a:lnTo>
                  <a:cubicBezTo>
                    <a:pt x="266" y="1521"/>
                    <a:pt x="338" y="1582"/>
                    <a:pt x="421" y="1582"/>
                  </a:cubicBezTo>
                  <a:cubicBezTo>
                    <a:pt x="431" y="1582"/>
                    <a:pt x="442" y="1581"/>
                    <a:pt x="454" y="1578"/>
                  </a:cubicBezTo>
                  <a:cubicBezTo>
                    <a:pt x="547" y="1561"/>
                    <a:pt x="607" y="1471"/>
                    <a:pt x="590" y="1378"/>
                  </a:cubicBezTo>
                  <a:lnTo>
                    <a:pt x="357" y="141"/>
                  </a:lnTo>
                  <a:cubicBezTo>
                    <a:pt x="340" y="59"/>
                    <a:pt x="26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139;p16"/>
            <p:cNvSpPr/>
            <p:nvPr/>
          </p:nvSpPr>
          <p:spPr>
            <a:xfrm>
              <a:off x="506105" y="3806454"/>
              <a:ext cx="18403" cy="45404"/>
            </a:xfrm>
            <a:custGeom>
              <a:avLst/>
              <a:gdLst/>
              <a:ahLst/>
              <a:cxnLst/>
              <a:rect l="l" t="t" r="r" b="b"/>
              <a:pathLst>
                <a:path w="533" h="1315" extrusionOk="0">
                  <a:moveTo>
                    <a:pt x="188" y="0"/>
                  </a:moveTo>
                  <a:cubicBezTo>
                    <a:pt x="178" y="0"/>
                    <a:pt x="167" y="1"/>
                    <a:pt x="157" y="3"/>
                  </a:cubicBezTo>
                  <a:cubicBezTo>
                    <a:pt x="64" y="20"/>
                    <a:pt x="1" y="107"/>
                    <a:pt x="16" y="201"/>
                  </a:cubicBezTo>
                  <a:lnTo>
                    <a:pt x="178" y="1171"/>
                  </a:lnTo>
                  <a:cubicBezTo>
                    <a:pt x="192" y="1254"/>
                    <a:pt x="264" y="1315"/>
                    <a:pt x="347" y="1315"/>
                  </a:cubicBezTo>
                  <a:cubicBezTo>
                    <a:pt x="357" y="1315"/>
                    <a:pt x="367" y="1313"/>
                    <a:pt x="377" y="1312"/>
                  </a:cubicBezTo>
                  <a:cubicBezTo>
                    <a:pt x="470" y="1297"/>
                    <a:pt x="533" y="1208"/>
                    <a:pt x="517" y="1114"/>
                  </a:cubicBezTo>
                  <a:lnTo>
                    <a:pt x="356" y="144"/>
                  </a:lnTo>
                  <a:cubicBezTo>
                    <a:pt x="342" y="60"/>
                    <a:pt x="270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140;p16"/>
            <p:cNvSpPr/>
            <p:nvPr/>
          </p:nvSpPr>
          <p:spPr>
            <a:xfrm>
              <a:off x="491223" y="3854932"/>
              <a:ext cx="55865" cy="76927"/>
            </a:xfrm>
            <a:custGeom>
              <a:avLst/>
              <a:gdLst/>
              <a:ahLst/>
              <a:cxnLst/>
              <a:rect l="l" t="t" r="r" b="b"/>
              <a:pathLst>
                <a:path w="1618" h="2228" extrusionOk="0">
                  <a:moveTo>
                    <a:pt x="887" y="0"/>
                  </a:moveTo>
                  <a:cubicBezTo>
                    <a:pt x="879" y="0"/>
                    <a:pt x="870" y="1"/>
                    <a:pt x="861" y="2"/>
                  </a:cubicBezTo>
                  <a:cubicBezTo>
                    <a:pt x="768" y="16"/>
                    <a:pt x="704" y="102"/>
                    <a:pt x="716" y="195"/>
                  </a:cubicBezTo>
                  <a:lnTo>
                    <a:pt x="877" y="1272"/>
                  </a:lnTo>
                  <a:cubicBezTo>
                    <a:pt x="887" y="1334"/>
                    <a:pt x="929" y="1386"/>
                    <a:pt x="986" y="1407"/>
                  </a:cubicBezTo>
                  <a:cubicBezTo>
                    <a:pt x="985" y="1417"/>
                    <a:pt x="985" y="1427"/>
                    <a:pt x="985" y="1437"/>
                  </a:cubicBezTo>
                  <a:lnTo>
                    <a:pt x="986" y="1444"/>
                  </a:lnTo>
                  <a:lnTo>
                    <a:pt x="183" y="1739"/>
                  </a:lnTo>
                  <a:cubicBezTo>
                    <a:pt x="1" y="1804"/>
                    <a:pt x="47" y="2073"/>
                    <a:pt x="239" y="2073"/>
                  </a:cubicBezTo>
                  <a:cubicBezTo>
                    <a:pt x="240" y="2073"/>
                    <a:pt x="241" y="2073"/>
                    <a:pt x="242" y="2073"/>
                  </a:cubicBezTo>
                  <a:cubicBezTo>
                    <a:pt x="262" y="2073"/>
                    <a:pt x="283" y="2070"/>
                    <a:pt x="301" y="2063"/>
                  </a:cubicBezTo>
                  <a:lnTo>
                    <a:pt x="1044" y="1790"/>
                  </a:lnTo>
                  <a:lnTo>
                    <a:pt x="1093" y="2083"/>
                  </a:lnTo>
                  <a:cubicBezTo>
                    <a:pt x="1108" y="2166"/>
                    <a:pt x="1179" y="2228"/>
                    <a:pt x="1264" y="2228"/>
                  </a:cubicBezTo>
                  <a:cubicBezTo>
                    <a:pt x="1274" y="2228"/>
                    <a:pt x="1282" y="2226"/>
                    <a:pt x="1292" y="2225"/>
                  </a:cubicBezTo>
                  <a:cubicBezTo>
                    <a:pt x="1385" y="2209"/>
                    <a:pt x="1448" y="2121"/>
                    <a:pt x="1433" y="2026"/>
                  </a:cubicBezTo>
                  <a:lnTo>
                    <a:pt x="1374" y="1669"/>
                  </a:lnTo>
                  <a:lnTo>
                    <a:pt x="1485" y="1627"/>
                  </a:lnTo>
                  <a:cubicBezTo>
                    <a:pt x="1572" y="1593"/>
                    <a:pt x="1617" y="1496"/>
                    <a:pt x="1585" y="1407"/>
                  </a:cubicBezTo>
                  <a:cubicBezTo>
                    <a:pt x="1559" y="1338"/>
                    <a:pt x="1493" y="1295"/>
                    <a:pt x="1423" y="1295"/>
                  </a:cubicBezTo>
                  <a:cubicBezTo>
                    <a:pt x="1404" y="1295"/>
                    <a:pt x="1385" y="1298"/>
                    <a:pt x="1367" y="1304"/>
                  </a:cubicBezTo>
                  <a:lnTo>
                    <a:pt x="1305" y="1327"/>
                  </a:lnTo>
                  <a:cubicBezTo>
                    <a:pt x="1285" y="1292"/>
                    <a:pt x="1254" y="1265"/>
                    <a:pt x="1216" y="1251"/>
                  </a:cubicBezTo>
                  <a:cubicBezTo>
                    <a:pt x="1217" y="1241"/>
                    <a:pt x="1219" y="1231"/>
                    <a:pt x="1217" y="1221"/>
                  </a:cubicBezTo>
                  <a:lnTo>
                    <a:pt x="1057" y="144"/>
                  </a:lnTo>
                  <a:cubicBezTo>
                    <a:pt x="1042" y="60"/>
                    <a:pt x="970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141;p16"/>
            <p:cNvSpPr/>
            <p:nvPr/>
          </p:nvSpPr>
          <p:spPr>
            <a:xfrm>
              <a:off x="437773" y="3795060"/>
              <a:ext cx="63807" cy="77169"/>
            </a:xfrm>
            <a:custGeom>
              <a:avLst/>
              <a:gdLst/>
              <a:ahLst/>
              <a:cxnLst/>
              <a:rect l="l" t="t" r="r" b="b"/>
              <a:pathLst>
                <a:path w="1848" h="2235" extrusionOk="0">
                  <a:moveTo>
                    <a:pt x="194" y="1"/>
                  </a:moveTo>
                  <a:cubicBezTo>
                    <a:pt x="178" y="1"/>
                    <a:pt x="162" y="3"/>
                    <a:pt x="146" y="8"/>
                  </a:cubicBezTo>
                  <a:cubicBezTo>
                    <a:pt x="54" y="33"/>
                    <a:pt x="1" y="129"/>
                    <a:pt x="28" y="220"/>
                  </a:cubicBezTo>
                  <a:lnTo>
                    <a:pt x="454" y="1707"/>
                  </a:lnTo>
                  <a:cubicBezTo>
                    <a:pt x="477" y="1788"/>
                    <a:pt x="548" y="1831"/>
                    <a:pt x="619" y="1831"/>
                  </a:cubicBezTo>
                  <a:cubicBezTo>
                    <a:pt x="676" y="1831"/>
                    <a:pt x="734" y="1804"/>
                    <a:pt x="768" y="1746"/>
                  </a:cubicBezTo>
                  <a:cubicBezTo>
                    <a:pt x="903" y="1513"/>
                    <a:pt x="1061" y="1293"/>
                    <a:pt x="1235" y="1089"/>
                  </a:cubicBezTo>
                  <a:cubicBezTo>
                    <a:pt x="1413" y="1373"/>
                    <a:pt x="1484" y="1708"/>
                    <a:pt x="1441" y="2039"/>
                  </a:cubicBezTo>
                  <a:cubicBezTo>
                    <a:pt x="1428" y="2133"/>
                    <a:pt x="1493" y="2219"/>
                    <a:pt x="1587" y="2233"/>
                  </a:cubicBezTo>
                  <a:cubicBezTo>
                    <a:pt x="1594" y="2235"/>
                    <a:pt x="1603" y="2235"/>
                    <a:pt x="1611" y="2235"/>
                  </a:cubicBezTo>
                  <a:cubicBezTo>
                    <a:pt x="1697" y="2235"/>
                    <a:pt x="1769" y="2171"/>
                    <a:pt x="1781" y="2087"/>
                  </a:cubicBezTo>
                  <a:cubicBezTo>
                    <a:pt x="1848" y="1590"/>
                    <a:pt x="1703" y="1090"/>
                    <a:pt x="1382" y="706"/>
                  </a:cubicBezTo>
                  <a:cubicBezTo>
                    <a:pt x="1349" y="669"/>
                    <a:pt x="1303" y="647"/>
                    <a:pt x="1255" y="645"/>
                  </a:cubicBezTo>
                  <a:cubicBezTo>
                    <a:pt x="1252" y="645"/>
                    <a:pt x="1249" y="645"/>
                    <a:pt x="1246" y="645"/>
                  </a:cubicBezTo>
                  <a:cubicBezTo>
                    <a:pt x="1200" y="645"/>
                    <a:pt x="1156" y="665"/>
                    <a:pt x="1124" y="699"/>
                  </a:cubicBezTo>
                  <a:cubicBezTo>
                    <a:pt x="964" y="871"/>
                    <a:pt x="814" y="1052"/>
                    <a:pt x="679" y="1245"/>
                  </a:cubicBezTo>
                  <a:lnTo>
                    <a:pt x="358" y="126"/>
                  </a:lnTo>
                  <a:cubicBezTo>
                    <a:pt x="336" y="51"/>
                    <a:pt x="268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142;p16"/>
            <p:cNvSpPr/>
            <p:nvPr/>
          </p:nvSpPr>
          <p:spPr>
            <a:xfrm>
              <a:off x="329422" y="3759427"/>
              <a:ext cx="38671" cy="75615"/>
            </a:xfrm>
            <a:custGeom>
              <a:avLst/>
              <a:gdLst/>
              <a:ahLst/>
              <a:cxnLst/>
              <a:rect l="l" t="t" r="r" b="b"/>
              <a:pathLst>
                <a:path w="1120" h="2190" extrusionOk="0">
                  <a:moveTo>
                    <a:pt x="926" y="1"/>
                  </a:moveTo>
                  <a:cubicBezTo>
                    <a:pt x="887" y="1"/>
                    <a:pt x="848" y="14"/>
                    <a:pt x="816" y="40"/>
                  </a:cubicBezTo>
                  <a:cubicBezTo>
                    <a:pt x="590" y="233"/>
                    <a:pt x="417" y="480"/>
                    <a:pt x="310" y="757"/>
                  </a:cubicBezTo>
                  <a:cubicBezTo>
                    <a:pt x="275" y="726"/>
                    <a:pt x="235" y="712"/>
                    <a:pt x="196" y="712"/>
                  </a:cubicBezTo>
                  <a:cubicBezTo>
                    <a:pt x="95" y="712"/>
                    <a:pt x="1" y="805"/>
                    <a:pt x="28" y="923"/>
                  </a:cubicBezTo>
                  <a:lnTo>
                    <a:pt x="187" y="1616"/>
                  </a:lnTo>
                  <a:cubicBezTo>
                    <a:pt x="203" y="1775"/>
                    <a:pt x="239" y="1932"/>
                    <a:pt x="297" y="2081"/>
                  </a:cubicBezTo>
                  <a:cubicBezTo>
                    <a:pt x="322" y="2146"/>
                    <a:pt x="386" y="2190"/>
                    <a:pt x="458" y="2190"/>
                  </a:cubicBezTo>
                  <a:cubicBezTo>
                    <a:pt x="474" y="2190"/>
                    <a:pt x="491" y="2187"/>
                    <a:pt x="508" y="2183"/>
                  </a:cubicBezTo>
                  <a:cubicBezTo>
                    <a:pt x="594" y="2156"/>
                    <a:pt x="645" y="2067"/>
                    <a:pt x="625" y="1980"/>
                  </a:cubicBezTo>
                  <a:lnTo>
                    <a:pt x="526" y="1556"/>
                  </a:lnTo>
                  <a:cubicBezTo>
                    <a:pt x="491" y="1091"/>
                    <a:pt x="678" y="606"/>
                    <a:pt x="1037" y="305"/>
                  </a:cubicBezTo>
                  <a:cubicBezTo>
                    <a:pt x="1111" y="243"/>
                    <a:pt x="1119" y="135"/>
                    <a:pt x="1059" y="62"/>
                  </a:cubicBezTo>
                  <a:cubicBezTo>
                    <a:pt x="1024" y="22"/>
                    <a:pt x="975" y="1"/>
                    <a:pt x="9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143;p16"/>
            <p:cNvSpPr/>
            <p:nvPr/>
          </p:nvSpPr>
          <p:spPr>
            <a:xfrm>
              <a:off x="815964" y="3662748"/>
              <a:ext cx="52309" cy="56936"/>
            </a:xfrm>
            <a:custGeom>
              <a:avLst/>
              <a:gdLst/>
              <a:ahLst/>
              <a:cxnLst/>
              <a:rect l="l" t="t" r="r" b="b"/>
              <a:pathLst>
                <a:path w="1515" h="1649" extrusionOk="0">
                  <a:moveTo>
                    <a:pt x="840" y="377"/>
                  </a:moveTo>
                  <a:lnTo>
                    <a:pt x="907" y="401"/>
                  </a:lnTo>
                  <a:cubicBezTo>
                    <a:pt x="909" y="403"/>
                    <a:pt x="912" y="403"/>
                    <a:pt x="915" y="404"/>
                  </a:cubicBezTo>
                  <a:cubicBezTo>
                    <a:pt x="814" y="532"/>
                    <a:pt x="750" y="684"/>
                    <a:pt x="691" y="823"/>
                  </a:cubicBezTo>
                  <a:cubicBezTo>
                    <a:pt x="670" y="876"/>
                    <a:pt x="648" y="928"/>
                    <a:pt x="625" y="977"/>
                  </a:cubicBezTo>
                  <a:cubicBezTo>
                    <a:pt x="574" y="1085"/>
                    <a:pt x="496" y="1189"/>
                    <a:pt x="411" y="1249"/>
                  </a:cubicBezTo>
                  <a:cubicBezTo>
                    <a:pt x="500" y="935"/>
                    <a:pt x="645" y="639"/>
                    <a:pt x="840" y="377"/>
                  </a:cubicBezTo>
                  <a:close/>
                  <a:moveTo>
                    <a:pt x="782" y="1"/>
                  </a:moveTo>
                  <a:cubicBezTo>
                    <a:pt x="732" y="1"/>
                    <a:pt x="682" y="23"/>
                    <a:pt x="649" y="65"/>
                  </a:cubicBezTo>
                  <a:cubicBezTo>
                    <a:pt x="325" y="460"/>
                    <a:pt x="107" y="932"/>
                    <a:pt x="16" y="1437"/>
                  </a:cubicBezTo>
                  <a:cubicBezTo>
                    <a:pt x="0" y="1526"/>
                    <a:pt x="56" y="1613"/>
                    <a:pt x="145" y="1634"/>
                  </a:cubicBezTo>
                  <a:cubicBezTo>
                    <a:pt x="186" y="1644"/>
                    <a:pt x="227" y="1648"/>
                    <a:pt x="267" y="1648"/>
                  </a:cubicBezTo>
                  <a:cubicBezTo>
                    <a:pt x="557" y="1648"/>
                    <a:pt x="807" y="1399"/>
                    <a:pt x="936" y="1125"/>
                  </a:cubicBezTo>
                  <a:cubicBezTo>
                    <a:pt x="961" y="1070"/>
                    <a:pt x="985" y="1013"/>
                    <a:pt x="1008" y="957"/>
                  </a:cubicBezTo>
                  <a:cubicBezTo>
                    <a:pt x="1029" y="909"/>
                    <a:pt x="1049" y="861"/>
                    <a:pt x="1070" y="816"/>
                  </a:cubicBezTo>
                  <a:lnTo>
                    <a:pt x="1163" y="1453"/>
                  </a:lnTo>
                  <a:cubicBezTo>
                    <a:pt x="1177" y="1537"/>
                    <a:pt x="1250" y="1596"/>
                    <a:pt x="1333" y="1596"/>
                  </a:cubicBezTo>
                  <a:cubicBezTo>
                    <a:pt x="1341" y="1596"/>
                    <a:pt x="1349" y="1596"/>
                    <a:pt x="1357" y="1595"/>
                  </a:cubicBezTo>
                  <a:cubicBezTo>
                    <a:pt x="1450" y="1581"/>
                    <a:pt x="1515" y="1496"/>
                    <a:pt x="1502" y="1403"/>
                  </a:cubicBezTo>
                  <a:lnTo>
                    <a:pt x="1351" y="362"/>
                  </a:lnTo>
                  <a:cubicBezTo>
                    <a:pt x="1343" y="301"/>
                    <a:pt x="1305" y="251"/>
                    <a:pt x="1250" y="227"/>
                  </a:cubicBezTo>
                  <a:cubicBezTo>
                    <a:pt x="1235" y="231"/>
                    <a:pt x="1219" y="232"/>
                    <a:pt x="1204" y="232"/>
                  </a:cubicBezTo>
                  <a:cubicBezTo>
                    <a:pt x="1117" y="232"/>
                    <a:pt x="1038" y="169"/>
                    <a:pt x="1023" y="77"/>
                  </a:cubicBezTo>
                  <a:lnTo>
                    <a:pt x="842" y="11"/>
                  </a:lnTo>
                  <a:cubicBezTo>
                    <a:pt x="822" y="4"/>
                    <a:pt x="802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144;p16"/>
            <p:cNvSpPr/>
            <p:nvPr/>
          </p:nvSpPr>
          <p:spPr>
            <a:xfrm>
              <a:off x="844381" y="3600218"/>
              <a:ext cx="94709" cy="105171"/>
            </a:xfrm>
            <a:custGeom>
              <a:avLst/>
              <a:gdLst/>
              <a:ahLst/>
              <a:cxnLst/>
              <a:rect l="l" t="t" r="r" b="b"/>
              <a:pathLst>
                <a:path w="2743" h="3046" extrusionOk="0">
                  <a:moveTo>
                    <a:pt x="422" y="0"/>
                  </a:moveTo>
                  <a:cubicBezTo>
                    <a:pt x="383" y="0"/>
                    <a:pt x="344" y="5"/>
                    <a:pt x="306" y="14"/>
                  </a:cubicBezTo>
                  <a:cubicBezTo>
                    <a:pt x="151" y="52"/>
                    <a:pt x="44" y="160"/>
                    <a:pt x="17" y="305"/>
                  </a:cubicBezTo>
                  <a:cubicBezTo>
                    <a:pt x="0" y="398"/>
                    <a:pt x="78" y="480"/>
                    <a:pt x="171" y="496"/>
                  </a:cubicBezTo>
                  <a:cubicBezTo>
                    <a:pt x="180" y="498"/>
                    <a:pt x="190" y="499"/>
                    <a:pt x="199" y="499"/>
                  </a:cubicBezTo>
                  <a:cubicBezTo>
                    <a:pt x="285" y="499"/>
                    <a:pt x="371" y="433"/>
                    <a:pt x="386" y="349"/>
                  </a:cubicBezTo>
                  <a:cubicBezTo>
                    <a:pt x="397" y="346"/>
                    <a:pt x="409" y="344"/>
                    <a:pt x="421" y="344"/>
                  </a:cubicBezTo>
                  <a:cubicBezTo>
                    <a:pt x="467" y="344"/>
                    <a:pt x="517" y="364"/>
                    <a:pt x="540" y="394"/>
                  </a:cubicBezTo>
                  <a:cubicBezTo>
                    <a:pt x="624" y="503"/>
                    <a:pt x="609" y="689"/>
                    <a:pt x="586" y="868"/>
                  </a:cubicBezTo>
                  <a:cubicBezTo>
                    <a:pt x="572" y="978"/>
                    <a:pt x="555" y="1113"/>
                    <a:pt x="597" y="1251"/>
                  </a:cubicBezTo>
                  <a:cubicBezTo>
                    <a:pt x="685" y="1531"/>
                    <a:pt x="970" y="1667"/>
                    <a:pt x="1215" y="1680"/>
                  </a:cubicBezTo>
                  <a:cubicBezTo>
                    <a:pt x="1229" y="1682"/>
                    <a:pt x="1245" y="1682"/>
                    <a:pt x="1260" y="1682"/>
                  </a:cubicBezTo>
                  <a:cubicBezTo>
                    <a:pt x="1477" y="1682"/>
                    <a:pt x="1678" y="1607"/>
                    <a:pt x="1856" y="1541"/>
                  </a:cubicBezTo>
                  <a:cubicBezTo>
                    <a:pt x="1918" y="1517"/>
                    <a:pt x="1960" y="1461"/>
                    <a:pt x="1965" y="1394"/>
                  </a:cubicBezTo>
                  <a:lnTo>
                    <a:pt x="1965" y="1394"/>
                  </a:lnTo>
                  <a:cubicBezTo>
                    <a:pt x="1960" y="1563"/>
                    <a:pt x="1956" y="1732"/>
                    <a:pt x="1957" y="1901"/>
                  </a:cubicBezTo>
                  <a:cubicBezTo>
                    <a:pt x="1931" y="1905"/>
                    <a:pt x="1905" y="1906"/>
                    <a:pt x="1879" y="1906"/>
                  </a:cubicBezTo>
                  <a:cubicBezTo>
                    <a:pt x="1862" y="1906"/>
                    <a:pt x="1845" y="1906"/>
                    <a:pt x="1827" y="1904"/>
                  </a:cubicBezTo>
                  <a:cubicBezTo>
                    <a:pt x="1820" y="1903"/>
                    <a:pt x="1813" y="1902"/>
                    <a:pt x="1805" y="1902"/>
                  </a:cubicBezTo>
                  <a:cubicBezTo>
                    <a:pt x="1719" y="1902"/>
                    <a:pt x="1645" y="1969"/>
                    <a:pt x="1639" y="2057"/>
                  </a:cubicBezTo>
                  <a:cubicBezTo>
                    <a:pt x="1629" y="2152"/>
                    <a:pt x="1697" y="2236"/>
                    <a:pt x="1792" y="2246"/>
                  </a:cubicBezTo>
                  <a:cubicBezTo>
                    <a:pt x="1823" y="2249"/>
                    <a:pt x="1854" y="2252"/>
                    <a:pt x="1885" y="2252"/>
                  </a:cubicBezTo>
                  <a:cubicBezTo>
                    <a:pt x="1913" y="2252"/>
                    <a:pt x="1940" y="2246"/>
                    <a:pt x="1968" y="2243"/>
                  </a:cubicBezTo>
                  <a:cubicBezTo>
                    <a:pt x="1971" y="2304"/>
                    <a:pt x="1971" y="2367"/>
                    <a:pt x="1974" y="2426"/>
                  </a:cubicBezTo>
                  <a:cubicBezTo>
                    <a:pt x="1982" y="2574"/>
                    <a:pt x="1999" y="2727"/>
                    <a:pt x="2094" y="2861"/>
                  </a:cubicBezTo>
                  <a:cubicBezTo>
                    <a:pt x="2162" y="2957"/>
                    <a:pt x="2267" y="3022"/>
                    <a:pt x="2383" y="3041"/>
                  </a:cubicBezTo>
                  <a:cubicBezTo>
                    <a:pt x="2403" y="3044"/>
                    <a:pt x="2423" y="3045"/>
                    <a:pt x="2443" y="3045"/>
                  </a:cubicBezTo>
                  <a:cubicBezTo>
                    <a:pt x="2445" y="3046"/>
                    <a:pt x="2447" y="3046"/>
                    <a:pt x="2448" y="3046"/>
                  </a:cubicBezTo>
                  <a:cubicBezTo>
                    <a:pt x="2521" y="3046"/>
                    <a:pt x="2593" y="3020"/>
                    <a:pt x="2651" y="2977"/>
                  </a:cubicBezTo>
                  <a:cubicBezTo>
                    <a:pt x="2727" y="2919"/>
                    <a:pt x="2742" y="2810"/>
                    <a:pt x="2685" y="2734"/>
                  </a:cubicBezTo>
                  <a:cubicBezTo>
                    <a:pt x="2651" y="2689"/>
                    <a:pt x="2600" y="2666"/>
                    <a:pt x="2548" y="2666"/>
                  </a:cubicBezTo>
                  <a:cubicBezTo>
                    <a:pt x="2512" y="2666"/>
                    <a:pt x="2476" y="2677"/>
                    <a:pt x="2445" y="2701"/>
                  </a:cubicBezTo>
                  <a:cubicBezTo>
                    <a:pt x="2444" y="2701"/>
                    <a:pt x="2442" y="2701"/>
                    <a:pt x="2440" y="2701"/>
                  </a:cubicBezTo>
                  <a:cubicBezTo>
                    <a:pt x="2425" y="2701"/>
                    <a:pt x="2392" y="2687"/>
                    <a:pt x="2374" y="2663"/>
                  </a:cubicBezTo>
                  <a:cubicBezTo>
                    <a:pt x="2333" y="2603"/>
                    <a:pt x="2323" y="2508"/>
                    <a:pt x="2317" y="2406"/>
                  </a:cubicBezTo>
                  <a:cubicBezTo>
                    <a:pt x="2313" y="2321"/>
                    <a:pt x="2312" y="2233"/>
                    <a:pt x="2309" y="2146"/>
                  </a:cubicBezTo>
                  <a:cubicBezTo>
                    <a:pt x="2383" y="2111"/>
                    <a:pt x="2452" y="2066"/>
                    <a:pt x="2516" y="2011"/>
                  </a:cubicBezTo>
                  <a:cubicBezTo>
                    <a:pt x="2586" y="1948"/>
                    <a:pt x="2592" y="1839"/>
                    <a:pt x="2528" y="1769"/>
                  </a:cubicBezTo>
                  <a:cubicBezTo>
                    <a:pt x="2495" y="1732"/>
                    <a:pt x="2449" y="1713"/>
                    <a:pt x="2403" y="1713"/>
                  </a:cubicBezTo>
                  <a:cubicBezTo>
                    <a:pt x="2368" y="1713"/>
                    <a:pt x="2333" y="1723"/>
                    <a:pt x="2303" y="1745"/>
                  </a:cubicBezTo>
                  <a:cubicBezTo>
                    <a:pt x="2305" y="1615"/>
                    <a:pt x="2305" y="1484"/>
                    <a:pt x="2310" y="1356"/>
                  </a:cubicBezTo>
                  <a:cubicBezTo>
                    <a:pt x="2314" y="1262"/>
                    <a:pt x="2241" y="1182"/>
                    <a:pt x="2147" y="1178"/>
                  </a:cubicBezTo>
                  <a:cubicBezTo>
                    <a:pt x="2142" y="1177"/>
                    <a:pt x="2137" y="1177"/>
                    <a:pt x="2132" y="1177"/>
                  </a:cubicBezTo>
                  <a:cubicBezTo>
                    <a:pt x="2049" y="1177"/>
                    <a:pt x="1971" y="1252"/>
                    <a:pt x="1967" y="1341"/>
                  </a:cubicBezTo>
                  <a:lnTo>
                    <a:pt x="1967" y="1372"/>
                  </a:lnTo>
                  <a:lnTo>
                    <a:pt x="1967" y="1372"/>
                  </a:lnTo>
                  <a:cubicBezTo>
                    <a:pt x="1966" y="1276"/>
                    <a:pt x="1886" y="1205"/>
                    <a:pt x="1798" y="1205"/>
                  </a:cubicBezTo>
                  <a:cubicBezTo>
                    <a:pt x="1777" y="1205"/>
                    <a:pt x="1756" y="1209"/>
                    <a:pt x="1736" y="1217"/>
                  </a:cubicBezTo>
                  <a:cubicBezTo>
                    <a:pt x="1574" y="1278"/>
                    <a:pt x="1406" y="1337"/>
                    <a:pt x="1248" y="1337"/>
                  </a:cubicBezTo>
                  <a:cubicBezTo>
                    <a:pt x="1243" y="1337"/>
                    <a:pt x="1237" y="1337"/>
                    <a:pt x="1232" y="1337"/>
                  </a:cubicBezTo>
                  <a:cubicBezTo>
                    <a:pt x="1107" y="1330"/>
                    <a:pt x="962" y="1264"/>
                    <a:pt x="927" y="1148"/>
                  </a:cubicBezTo>
                  <a:cubicBezTo>
                    <a:pt x="906" y="1083"/>
                    <a:pt x="917" y="996"/>
                    <a:pt x="928" y="912"/>
                  </a:cubicBezTo>
                  <a:cubicBezTo>
                    <a:pt x="951" y="726"/>
                    <a:pt x="990" y="416"/>
                    <a:pt x="814" y="185"/>
                  </a:cubicBezTo>
                  <a:cubicBezTo>
                    <a:pt x="726" y="69"/>
                    <a:pt x="575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145;p16"/>
            <p:cNvSpPr/>
            <p:nvPr/>
          </p:nvSpPr>
          <p:spPr>
            <a:xfrm>
              <a:off x="955528" y="3590619"/>
              <a:ext cx="51066" cy="99232"/>
            </a:xfrm>
            <a:custGeom>
              <a:avLst/>
              <a:gdLst/>
              <a:ahLst/>
              <a:cxnLst/>
              <a:rect l="l" t="t" r="r" b="b"/>
              <a:pathLst>
                <a:path w="1479" h="2874" extrusionOk="0">
                  <a:moveTo>
                    <a:pt x="169" y="0"/>
                  </a:moveTo>
                  <a:cubicBezTo>
                    <a:pt x="75" y="3"/>
                    <a:pt x="1" y="82"/>
                    <a:pt x="3" y="178"/>
                  </a:cubicBezTo>
                  <a:cubicBezTo>
                    <a:pt x="22" y="796"/>
                    <a:pt x="71" y="1420"/>
                    <a:pt x="151" y="2034"/>
                  </a:cubicBezTo>
                  <a:cubicBezTo>
                    <a:pt x="158" y="2090"/>
                    <a:pt x="178" y="2241"/>
                    <a:pt x="314" y="2313"/>
                  </a:cubicBezTo>
                  <a:cubicBezTo>
                    <a:pt x="356" y="2334"/>
                    <a:pt x="398" y="2342"/>
                    <a:pt x="436" y="2342"/>
                  </a:cubicBezTo>
                  <a:cubicBezTo>
                    <a:pt x="528" y="2342"/>
                    <a:pt x="606" y="2297"/>
                    <a:pt x="642" y="2278"/>
                  </a:cubicBezTo>
                  <a:lnTo>
                    <a:pt x="1100" y="2017"/>
                  </a:lnTo>
                  <a:lnTo>
                    <a:pt x="1100" y="2017"/>
                  </a:lnTo>
                  <a:cubicBezTo>
                    <a:pt x="1111" y="2230"/>
                    <a:pt x="1079" y="2441"/>
                    <a:pt x="1006" y="2641"/>
                  </a:cubicBezTo>
                  <a:cubicBezTo>
                    <a:pt x="973" y="2729"/>
                    <a:pt x="1018" y="2829"/>
                    <a:pt x="1107" y="2862"/>
                  </a:cubicBezTo>
                  <a:cubicBezTo>
                    <a:pt x="1127" y="2869"/>
                    <a:pt x="1146" y="2873"/>
                    <a:pt x="1167" y="2873"/>
                  </a:cubicBezTo>
                  <a:cubicBezTo>
                    <a:pt x="1239" y="2873"/>
                    <a:pt x="1304" y="2828"/>
                    <a:pt x="1329" y="2760"/>
                  </a:cubicBezTo>
                  <a:cubicBezTo>
                    <a:pt x="1452" y="2423"/>
                    <a:pt x="1478" y="2057"/>
                    <a:pt x="1405" y="1705"/>
                  </a:cubicBezTo>
                  <a:cubicBezTo>
                    <a:pt x="1394" y="1651"/>
                    <a:pt x="1357" y="1606"/>
                    <a:pt x="1307" y="1584"/>
                  </a:cubicBezTo>
                  <a:cubicBezTo>
                    <a:pt x="1285" y="1574"/>
                    <a:pt x="1261" y="1569"/>
                    <a:pt x="1237" y="1569"/>
                  </a:cubicBezTo>
                  <a:cubicBezTo>
                    <a:pt x="1208" y="1569"/>
                    <a:pt x="1178" y="1576"/>
                    <a:pt x="1152" y="1591"/>
                  </a:cubicBezTo>
                  <a:lnTo>
                    <a:pt x="489" y="1968"/>
                  </a:lnTo>
                  <a:cubicBezTo>
                    <a:pt x="413" y="1373"/>
                    <a:pt x="365" y="766"/>
                    <a:pt x="347" y="166"/>
                  </a:cubicBezTo>
                  <a:cubicBezTo>
                    <a:pt x="344" y="71"/>
                    <a:pt x="264" y="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146;p16"/>
            <p:cNvSpPr/>
            <p:nvPr/>
          </p:nvSpPr>
          <p:spPr>
            <a:xfrm>
              <a:off x="989366" y="3566829"/>
              <a:ext cx="50755" cy="53172"/>
            </a:xfrm>
            <a:custGeom>
              <a:avLst/>
              <a:gdLst/>
              <a:ahLst/>
              <a:cxnLst/>
              <a:rect l="l" t="t" r="r" b="b"/>
              <a:pathLst>
                <a:path w="1470" h="1540" extrusionOk="0">
                  <a:moveTo>
                    <a:pt x="246" y="0"/>
                  </a:moveTo>
                  <a:cubicBezTo>
                    <a:pt x="196" y="0"/>
                    <a:pt x="147" y="14"/>
                    <a:pt x="104" y="43"/>
                  </a:cubicBezTo>
                  <a:cubicBezTo>
                    <a:pt x="38" y="85"/>
                    <a:pt x="0" y="160"/>
                    <a:pt x="4" y="237"/>
                  </a:cubicBezTo>
                  <a:cubicBezTo>
                    <a:pt x="6" y="330"/>
                    <a:pt x="80" y="401"/>
                    <a:pt x="171" y="401"/>
                  </a:cubicBezTo>
                  <a:cubicBezTo>
                    <a:pt x="176" y="401"/>
                    <a:pt x="181" y="401"/>
                    <a:pt x="186" y="401"/>
                  </a:cubicBezTo>
                  <a:cubicBezTo>
                    <a:pt x="197" y="401"/>
                    <a:pt x="210" y="398"/>
                    <a:pt x="223" y="395"/>
                  </a:cubicBezTo>
                  <a:lnTo>
                    <a:pt x="549" y="1083"/>
                  </a:lnTo>
                  <a:cubicBezTo>
                    <a:pt x="611" y="1211"/>
                    <a:pt x="703" y="1406"/>
                    <a:pt x="891" y="1499"/>
                  </a:cubicBezTo>
                  <a:cubicBezTo>
                    <a:pt x="947" y="1525"/>
                    <a:pt x="1011" y="1539"/>
                    <a:pt x="1074" y="1539"/>
                  </a:cubicBezTo>
                  <a:cubicBezTo>
                    <a:pt x="1154" y="1539"/>
                    <a:pt x="1233" y="1517"/>
                    <a:pt x="1302" y="1476"/>
                  </a:cubicBezTo>
                  <a:cubicBezTo>
                    <a:pt x="1404" y="1417"/>
                    <a:pt x="1467" y="1311"/>
                    <a:pt x="1468" y="1195"/>
                  </a:cubicBezTo>
                  <a:cubicBezTo>
                    <a:pt x="1470" y="1099"/>
                    <a:pt x="1396" y="1014"/>
                    <a:pt x="1301" y="1014"/>
                  </a:cubicBezTo>
                  <a:lnTo>
                    <a:pt x="1298" y="1014"/>
                  </a:lnTo>
                  <a:cubicBezTo>
                    <a:pt x="1296" y="1014"/>
                    <a:pt x="1295" y="1014"/>
                    <a:pt x="1293" y="1014"/>
                  </a:cubicBezTo>
                  <a:cubicBezTo>
                    <a:pt x="1204" y="1014"/>
                    <a:pt x="1129" y="1086"/>
                    <a:pt x="1129" y="1178"/>
                  </a:cubicBezTo>
                  <a:cubicBezTo>
                    <a:pt x="1113" y="1189"/>
                    <a:pt x="1094" y="1194"/>
                    <a:pt x="1074" y="1194"/>
                  </a:cubicBezTo>
                  <a:cubicBezTo>
                    <a:pt x="1064" y="1194"/>
                    <a:pt x="1053" y="1192"/>
                    <a:pt x="1043" y="1189"/>
                  </a:cubicBezTo>
                  <a:cubicBezTo>
                    <a:pt x="967" y="1151"/>
                    <a:pt x="914" y="1048"/>
                    <a:pt x="860" y="936"/>
                  </a:cubicBezTo>
                  <a:lnTo>
                    <a:pt x="514" y="208"/>
                  </a:lnTo>
                  <a:cubicBezTo>
                    <a:pt x="491" y="159"/>
                    <a:pt x="448" y="69"/>
                    <a:pt x="349" y="22"/>
                  </a:cubicBezTo>
                  <a:cubicBezTo>
                    <a:pt x="316" y="7"/>
                    <a:pt x="281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147;p16"/>
            <p:cNvSpPr/>
            <p:nvPr/>
          </p:nvSpPr>
          <p:spPr>
            <a:xfrm>
              <a:off x="781642" y="3714230"/>
              <a:ext cx="213484" cy="76513"/>
            </a:xfrm>
            <a:custGeom>
              <a:avLst/>
              <a:gdLst/>
              <a:ahLst/>
              <a:cxnLst/>
              <a:rect l="l" t="t" r="r" b="b"/>
              <a:pathLst>
                <a:path w="6183" h="2216" extrusionOk="0">
                  <a:moveTo>
                    <a:pt x="5995" y="1"/>
                  </a:moveTo>
                  <a:cubicBezTo>
                    <a:pt x="5984" y="1"/>
                    <a:pt x="5973" y="2"/>
                    <a:pt x="5961" y="4"/>
                  </a:cubicBezTo>
                  <a:lnTo>
                    <a:pt x="5961" y="2"/>
                  </a:lnTo>
                  <a:cubicBezTo>
                    <a:pt x="5042" y="201"/>
                    <a:pt x="4157" y="556"/>
                    <a:pt x="3301" y="900"/>
                  </a:cubicBezTo>
                  <a:cubicBezTo>
                    <a:pt x="2289" y="1307"/>
                    <a:pt x="1242" y="1727"/>
                    <a:pt x="157" y="1873"/>
                  </a:cubicBezTo>
                  <a:cubicBezTo>
                    <a:pt x="66" y="1884"/>
                    <a:pt x="0" y="1965"/>
                    <a:pt x="6" y="2055"/>
                  </a:cubicBezTo>
                  <a:cubicBezTo>
                    <a:pt x="13" y="2145"/>
                    <a:pt x="88" y="2215"/>
                    <a:pt x="179" y="2215"/>
                  </a:cubicBezTo>
                  <a:cubicBezTo>
                    <a:pt x="186" y="2215"/>
                    <a:pt x="195" y="2215"/>
                    <a:pt x="202" y="2214"/>
                  </a:cubicBezTo>
                  <a:cubicBezTo>
                    <a:pt x="1329" y="2063"/>
                    <a:pt x="2397" y="1634"/>
                    <a:pt x="3429" y="1220"/>
                  </a:cubicBezTo>
                  <a:cubicBezTo>
                    <a:pt x="4272" y="882"/>
                    <a:pt x="5144" y="532"/>
                    <a:pt x="6033" y="340"/>
                  </a:cubicBezTo>
                  <a:cubicBezTo>
                    <a:pt x="6125" y="319"/>
                    <a:pt x="6182" y="228"/>
                    <a:pt x="6163" y="136"/>
                  </a:cubicBezTo>
                  <a:cubicBezTo>
                    <a:pt x="6145" y="56"/>
                    <a:pt x="6074" y="1"/>
                    <a:pt x="59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148;p16"/>
            <p:cNvSpPr/>
            <p:nvPr/>
          </p:nvSpPr>
          <p:spPr>
            <a:xfrm>
              <a:off x="865478" y="3809044"/>
              <a:ext cx="22098" cy="68779"/>
            </a:xfrm>
            <a:custGeom>
              <a:avLst/>
              <a:gdLst/>
              <a:ahLst/>
              <a:cxnLst/>
              <a:rect l="l" t="t" r="r" b="b"/>
              <a:pathLst>
                <a:path w="640" h="1992" extrusionOk="0">
                  <a:moveTo>
                    <a:pt x="443" y="1"/>
                  </a:moveTo>
                  <a:cubicBezTo>
                    <a:pt x="381" y="1"/>
                    <a:pt x="322" y="34"/>
                    <a:pt x="292" y="93"/>
                  </a:cubicBezTo>
                  <a:cubicBezTo>
                    <a:pt x="220" y="231"/>
                    <a:pt x="162" y="377"/>
                    <a:pt x="123" y="526"/>
                  </a:cubicBezTo>
                  <a:cubicBezTo>
                    <a:pt x="48" y="552"/>
                    <a:pt x="0" y="625"/>
                    <a:pt x="6" y="702"/>
                  </a:cubicBezTo>
                  <a:cubicBezTo>
                    <a:pt x="16" y="827"/>
                    <a:pt x="27" y="953"/>
                    <a:pt x="41" y="1078"/>
                  </a:cubicBezTo>
                  <a:cubicBezTo>
                    <a:pt x="34" y="1350"/>
                    <a:pt x="76" y="1621"/>
                    <a:pt x="166" y="1877"/>
                  </a:cubicBezTo>
                  <a:cubicBezTo>
                    <a:pt x="192" y="1945"/>
                    <a:pt x="257" y="1991"/>
                    <a:pt x="330" y="1991"/>
                  </a:cubicBezTo>
                  <a:cubicBezTo>
                    <a:pt x="345" y="1991"/>
                    <a:pt x="359" y="1989"/>
                    <a:pt x="375" y="1986"/>
                  </a:cubicBezTo>
                  <a:cubicBezTo>
                    <a:pt x="461" y="1962"/>
                    <a:pt x="514" y="1875"/>
                    <a:pt x="497" y="1786"/>
                  </a:cubicBezTo>
                  <a:cubicBezTo>
                    <a:pt x="451" y="1547"/>
                    <a:pt x="414" y="1303"/>
                    <a:pt x="385" y="1060"/>
                  </a:cubicBezTo>
                  <a:cubicBezTo>
                    <a:pt x="394" y="778"/>
                    <a:pt x="466" y="502"/>
                    <a:pt x="596" y="252"/>
                  </a:cubicBezTo>
                  <a:cubicBezTo>
                    <a:pt x="639" y="169"/>
                    <a:pt x="607" y="65"/>
                    <a:pt x="524" y="21"/>
                  </a:cubicBezTo>
                  <a:cubicBezTo>
                    <a:pt x="498" y="7"/>
                    <a:pt x="470" y="1"/>
                    <a:pt x="4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149;p16"/>
            <p:cNvSpPr/>
            <p:nvPr/>
          </p:nvSpPr>
          <p:spPr>
            <a:xfrm>
              <a:off x="888128" y="3772686"/>
              <a:ext cx="62633" cy="45991"/>
            </a:xfrm>
            <a:custGeom>
              <a:avLst/>
              <a:gdLst/>
              <a:ahLst/>
              <a:cxnLst/>
              <a:rect l="l" t="t" r="r" b="b"/>
              <a:pathLst>
                <a:path w="1814" h="1332" extrusionOk="0">
                  <a:moveTo>
                    <a:pt x="455" y="0"/>
                  </a:moveTo>
                  <a:cubicBezTo>
                    <a:pt x="436" y="0"/>
                    <a:pt x="416" y="2"/>
                    <a:pt x="397" y="4"/>
                  </a:cubicBezTo>
                  <a:cubicBezTo>
                    <a:pt x="247" y="22"/>
                    <a:pt x="111" y="132"/>
                    <a:pt x="52" y="283"/>
                  </a:cubicBezTo>
                  <a:cubicBezTo>
                    <a:pt x="0" y="417"/>
                    <a:pt x="20" y="557"/>
                    <a:pt x="106" y="659"/>
                  </a:cubicBezTo>
                  <a:cubicBezTo>
                    <a:pt x="139" y="699"/>
                    <a:pt x="188" y="719"/>
                    <a:pt x="237" y="719"/>
                  </a:cubicBezTo>
                  <a:cubicBezTo>
                    <a:pt x="276" y="719"/>
                    <a:pt x="315" y="706"/>
                    <a:pt x="348" y="678"/>
                  </a:cubicBezTo>
                  <a:cubicBezTo>
                    <a:pt x="420" y="618"/>
                    <a:pt x="430" y="509"/>
                    <a:pt x="368" y="436"/>
                  </a:cubicBezTo>
                  <a:cubicBezTo>
                    <a:pt x="366" y="421"/>
                    <a:pt x="370" y="405"/>
                    <a:pt x="380" y="393"/>
                  </a:cubicBezTo>
                  <a:cubicBezTo>
                    <a:pt x="393" y="369"/>
                    <a:pt x="414" y="352"/>
                    <a:pt x="441" y="345"/>
                  </a:cubicBezTo>
                  <a:cubicBezTo>
                    <a:pt x="447" y="344"/>
                    <a:pt x="453" y="343"/>
                    <a:pt x="459" y="343"/>
                  </a:cubicBezTo>
                  <a:cubicBezTo>
                    <a:pt x="538" y="343"/>
                    <a:pt x="620" y="426"/>
                    <a:pt x="656" y="507"/>
                  </a:cubicBezTo>
                  <a:cubicBezTo>
                    <a:pt x="710" y="623"/>
                    <a:pt x="712" y="768"/>
                    <a:pt x="717" y="937"/>
                  </a:cubicBezTo>
                  <a:cubicBezTo>
                    <a:pt x="718" y="1011"/>
                    <a:pt x="724" y="1205"/>
                    <a:pt x="888" y="1295"/>
                  </a:cubicBezTo>
                  <a:cubicBezTo>
                    <a:pt x="933" y="1319"/>
                    <a:pt x="986" y="1331"/>
                    <a:pt x="1036" y="1331"/>
                  </a:cubicBezTo>
                  <a:cubicBezTo>
                    <a:pt x="1088" y="1330"/>
                    <a:pt x="1138" y="1322"/>
                    <a:pt x="1185" y="1305"/>
                  </a:cubicBezTo>
                  <a:cubicBezTo>
                    <a:pt x="1402" y="1236"/>
                    <a:pt x="1596" y="1110"/>
                    <a:pt x="1748" y="942"/>
                  </a:cubicBezTo>
                  <a:cubicBezTo>
                    <a:pt x="1813" y="871"/>
                    <a:pt x="1808" y="761"/>
                    <a:pt x="1737" y="698"/>
                  </a:cubicBezTo>
                  <a:cubicBezTo>
                    <a:pt x="1704" y="669"/>
                    <a:pt x="1662" y="654"/>
                    <a:pt x="1621" y="654"/>
                  </a:cubicBezTo>
                  <a:cubicBezTo>
                    <a:pt x="1574" y="654"/>
                    <a:pt x="1528" y="673"/>
                    <a:pt x="1494" y="711"/>
                  </a:cubicBezTo>
                  <a:cubicBezTo>
                    <a:pt x="1382" y="835"/>
                    <a:pt x="1239" y="926"/>
                    <a:pt x="1081" y="977"/>
                  </a:cubicBezTo>
                  <a:cubicBezTo>
                    <a:pt x="1074" y="980"/>
                    <a:pt x="1069" y="981"/>
                    <a:pt x="1064" y="982"/>
                  </a:cubicBezTo>
                  <a:cubicBezTo>
                    <a:pt x="1062" y="960"/>
                    <a:pt x="1060" y="937"/>
                    <a:pt x="1060" y="915"/>
                  </a:cubicBezTo>
                  <a:cubicBezTo>
                    <a:pt x="1056" y="742"/>
                    <a:pt x="1050" y="546"/>
                    <a:pt x="970" y="366"/>
                  </a:cubicBezTo>
                  <a:cubicBezTo>
                    <a:pt x="870" y="144"/>
                    <a:pt x="66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150;p16"/>
            <p:cNvSpPr/>
            <p:nvPr/>
          </p:nvSpPr>
          <p:spPr>
            <a:xfrm>
              <a:off x="1013847" y="3681255"/>
              <a:ext cx="35287" cy="21890"/>
            </a:xfrm>
            <a:custGeom>
              <a:avLst/>
              <a:gdLst/>
              <a:ahLst/>
              <a:cxnLst/>
              <a:rect l="l" t="t" r="r" b="b"/>
              <a:pathLst>
                <a:path w="1022" h="634" extrusionOk="0">
                  <a:moveTo>
                    <a:pt x="834" y="0"/>
                  </a:moveTo>
                  <a:cubicBezTo>
                    <a:pt x="824" y="0"/>
                    <a:pt x="813" y="1"/>
                    <a:pt x="803" y="3"/>
                  </a:cubicBezTo>
                  <a:cubicBezTo>
                    <a:pt x="543" y="52"/>
                    <a:pt x="298" y="162"/>
                    <a:pt x="88" y="325"/>
                  </a:cubicBezTo>
                  <a:cubicBezTo>
                    <a:pt x="13" y="385"/>
                    <a:pt x="1" y="493"/>
                    <a:pt x="58" y="568"/>
                  </a:cubicBezTo>
                  <a:cubicBezTo>
                    <a:pt x="93" y="611"/>
                    <a:pt x="144" y="634"/>
                    <a:pt x="195" y="634"/>
                  </a:cubicBezTo>
                  <a:cubicBezTo>
                    <a:pt x="232" y="634"/>
                    <a:pt x="269" y="622"/>
                    <a:pt x="300" y="597"/>
                  </a:cubicBezTo>
                  <a:cubicBezTo>
                    <a:pt x="465" y="468"/>
                    <a:pt x="659" y="380"/>
                    <a:pt x="866" y="341"/>
                  </a:cubicBezTo>
                  <a:cubicBezTo>
                    <a:pt x="959" y="324"/>
                    <a:pt x="1021" y="234"/>
                    <a:pt x="1003" y="141"/>
                  </a:cubicBezTo>
                  <a:cubicBezTo>
                    <a:pt x="988" y="57"/>
                    <a:pt x="915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151;p16"/>
            <p:cNvSpPr/>
            <p:nvPr/>
          </p:nvSpPr>
          <p:spPr>
            <a:xfrm>
              <a:off x="1016333" y="3692615"/>
              <a:ext cx="57316" cy="34493"/>
            </a:xfrm>
            <a:custGeom>
              <a:avLst/>
              <a:gdLst/>
              <a:ahLst/>
              <a:cxnLst/>
              <a:rect l="l" t="t" r="r" b="b"/>
              <a:pathLst>
                <a:path w="1660" h="999" extrusionOk="0">
                  <a:moveTo>
                    <a:pt x="1466" y="1"/>
                  </a:moveTo>
                  <a:cubicBezTo>
                    <a:pt x="1414" y="1"/>
                    <a:pt x="1363" y="24"/>
                    <a:pt x="1329" y="68"/>
                  </a:cubicBezTo>
                  <a:cubicBezTo>
                    <a:pt x="1036" y="415"/>
                    <a:pt x="615" y="626"/>
                    <a:pt x="164" y="654"/>
                  </a:cubicBezTo>
                  <a:cubicBezTo>
                    <a:pt x="71" y="661"/>
                    <a:pt x="0" y="738"/>
                    <a:pt x="3" y="831"/>
                  </a:cubicBezTo>
                  <a:cubicBezTo>
                    <a:pt x="5" y="923"/>
                    <a:pt x="81" y="997"/>
                    <a:pt x="174" y="999"/>
                  </a:cubicBezTo>
                  <a:lnTo>
                    <a:pt x="172" y="997"/>
                  </a:lnTo>
                  <a:lnTo>
                    <a:pt x="182" y="997"/>
                  </a:lnTo>
                  <a:cubicBezTo>
                    <a:pt x="730" y="963"/>
                    <a:pt x="1239" y="707"/>
                    <a:pt x="1594" y="288"/>
                  </a:cubicBezTo>
                  <a:cubicBezTo>
                    <a:pt x="1660" y="216"/>
                    <a:pt x="1651" y="103"/>
                    <a:pt x="1577" y="40"/>
                  </a:cubicBezTo>
                  <a:cubicBezTo>
                    <a:pt x="1544" y="14"/>
                    <a:pt x="1505" y="1"/>
                    <a:pt x="1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152;p16"/>
            <p:cNvSpPr/>
            <p:nvPr/>
          </p:nvSpPr>
          <p:spPr>
            <a:xfrm>
              <a:off x="1067608" y="3430063"/>
              <a:ext cx="76030" cy="237031"/>
            </a:xfrm>
            <a:custGeom>
              <a:avLst/>
              <a:gdLst/>
              <a:ahLst/>
              <a:cxnLst/>
              <a:rect l="l" t="t" r="r" b="b"/>
              <a:pathLst>
                <a:path w="2202" h="6865" extrusionOk="0">
                  <a:moveTo>
                    <a:pt x="2008" y="1"/>
                  </a:moveTo>
                  <a:cubicBezTo>
                    <a:pt x="1466" y="1"/>
                    <a:pt x="958" y="363"/>
                    <a:pt x="779" y="867"/>
                  </a:cubicBezTo>
                  <a:cubicBezTo>
                    <a:pt x="614" y="1326"/>
                    <a:pt x="724" y="1797"/>
                    <a:pt x="828" y="2253"/>
                  </a:cubicBezTo>
                  <a:cubicBezTo>
                    <a:pt x="848" y="2336"/>
                    <a:pt x="866" y="2419"/>
                    <a:pt x="884" y="2500"/>
                  </a:cubicBezTo>
                  <a:cubicBezTo>
                    <a:pt x="1176" y="3893"/>
                    <a:pt x="866" y="5424"/>
                    <a:pt x="55" y="6594"/>
                  </a:cubicBezTo>
                  <a:cubicBezTo>
                    <a:pt x="0" y="6673"/>
                    <a:pt x="20" y="6780"/>
                    <a:pt x="97" y="6833"/>
                  </a:cubicBezTo>
                  <a:cubicBezTo>
                    <a:pt x="128" y="6854"/>
                    <a:pt x="162" y="6864"/>
                    <a:pt x="196" y="6864"/>
                  </a:cubicBezTo>
                  <a:cubicBezTo>
                    <a:pt x="251" y="6864"/>
                    <a:pt x="304" y="6838"/>
                    <a:pt x="338" y="6790"/>
                  </a:cubicBezTo>
                  <a:cubicBezTo>
                    <a:pt x="1201" y="5544"/>
                    <a:pt x="1532" y="3913"/>
                    <a:pt x="1221" y="2429"/>
                  </a:cubicBezTo>
                  <a:cubicBezTo>
                    <a:pt x="1202" y="2345"/>
                    <a:pt x="1183" y="2260"/>
                    <a:pt x="1164" y="2176"/>
                  </a:cubicBezTo>
                  <a:cubicBezTo>
                    <a:pt x="1066" y="1749"/>
                    <a:pt x="973" y="1347"/>
                    <a:pt x="1102" y="981"/>
                  </a:cubicBezTo>
                  <a:cubicBezTo>
                    <a:pt x="1235" y="612"/>
                    <a:pt x="1642" y="347"/>
                    <a:pt x="2024" y="345"/>
                  </a:cubicBezTo>
                  <a:cubicBezTo>
                    <a:pt x="2026" y="345"/>
                    <a:pt x="2028" y="345"/>
                    <a:pt x="2029" y="345"/>
                  </a:cubicBezTo>
                  <a:cubicBezTo>
                    <a:pt x="2122" y="345"/>
                    <a:pt x="2198" y="270"/>
                    <a:pt x="2199" y="177"/>
                  </a:cubicBezTo>
                  <a:cubicBezTo>
                    <a:pt x="2202" y="81"/>
                    <a:pt x="2126" y="3"/>
                    <a:pt x="2030" y="1"/>
                  </a:cubicBezTo>
                  <a:cubicBezTo>
                    <a:pt x="2023" y="1"/>
                    <a:pt x="2016" y="1"/>
                    <a:pt x="20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153;p16"/>
            <p:cNvSpPr/>
            <p:nvPr/>
          </p:nvSpPr>
          <p:spPr>
            <a:xfrm>
              <a:off x="1071164" y="3415803"/>
              <a:ext cx="89288" cy="30660"/>
            </a:xfrm>
            <a:custGeom>
              <a:avLst/>
              <a:gdLst/>
              <a:ahLst/>
              <a:cxnLst/>
              <a:rect l="l" t="t" r="r" b="b"/>
              <a:pathLst>
                <a:path w="2586" h="888" extrusionOk="0">
                  <a:moveTo>
                    <a:pt x="1895" y="1"/>
                  </a:moveTo>
                  <a:cubicBezTo>
                    <a:pt x="1864" y="1"/>
                    <a:pt x="1833" y="2"/>
                    <a:pt x="1803" y="3"/>
                  </a:cubicBezTo>
                  <a:cubicBezTo>
                    <a:pt x="1216" y="30"/>
                    <a:pt x="643" y="180"/>
                    <a:pt x="120" y="444"/>
                  </a:cubicBezTo>
                  <a:cubicBezTo>
                    <a:pt x="35" y="487"/>
                    <a:pt x="0" y="590"/>
                    <a:pt x="44" y="676"/>
                  </a:cubicBezTo>
                  <a:cubicBezTo>
                    <a:pt x="74" y="736"/>
                    <a:pt x="135" y="770"/>
                    <a:pt x="198" y="770"/>
                  </a:cubicBezTo>
                  <a:cubicBezTo>
                    <a:pt x="224" y="770"/>
                    <a:pt x="250" y="764"/>
                    <a:pt x="275" y="752"/>
                  </a:cubicBezTo>
                  <a:cubicBezTo>
                    <a:pt x="755" y="510"/>
                    <a:pt x="1281" y="372"/>
                    <a:pt x="1819" y="347"/>
                  </a:cubicBezTo>
                  <a:cubicBezTo>
                    <a:pt x="1844" y="345"/>
                    <a:pt x="1871" y="345"/>
                    <a:pt x="1897" y="345"/>
                  </a:cubicBezTo>
                  <a:cubicBezTo>
                    <a:pt x="2006" y="345"/>
                    <a:pt x="2115" y="358"/>
                    <a:pt x="2185" y="417"/>
                  </a:cubicBezTo>
                  <a:cubicBezTo>
                    <a:pt x="2211" y="441"/>
                    <a:pt x="2230" y="492"/>
                    <a:pt x="2213" y="559"/>
                  </a:cubicBezTo>
                  <a:cubicBezTo>
                    <a:pt x="2127" y="598"/>
                    <a:pt x="2089" y="701"/>
                    <a:pt x="2128" y="787"/>
                  </a:cubicBezTo>
                  <a:cubicBezTo>
                    <a:pt x="2157" y="850"/>
                    <a:pt x="2220" y="887"/>
                    <a:pt x="2285" y="887"/>
                  </a:cubicBezTo>
                  <a:cubicBezTo>
                    <a:pt x="2309" y="887"/>
                    <a:pt x="2333" y="882"/>
                    <a:pt x="2356" y="872"/>
                  </a:cubicBezTo>
                  <a:cubicBezTo>
                    <a:pt x="2470" y="818"/>
                    <a:pt x="2546" y="712"/>
                    <a:pt x="2565" y="580"/>
                  </a:cubicBezTo>
                  <a:cubicBezTo>
                    <a:pt x="2586" y="421"/>
                    <a:pt x="2528" y="262"/>
                    <a:pt x="2408" y="155"/>
                  </a:cubicBezTo>
                  <a:cubicBezTo>
                    <a:pt x="2259" y="27"/>
                    <a:pt x="2066" y="1"/>
                    <a:pt x="1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154;p16"/>
            <p:cNvSpPr/>
            <p:nvPr/>
          </p:nvSpPr>
          <p:spPr>
            <a:xfrm>
              <a:off x="1178444" y="3401094"/>
              <a:ext cx="48028" cy="76547"/>
            </a:xfrm>
            <a:custGeom>
              <a:avLst/>
              <a:gdLst/>
              <a:ahLst/>
              <a:cxnLst/>
              <a:rect l="l" t="t" r="r" b="b"/>
              <a:pathLst>
                <a:path w="1391" h="2217" extrusionOk="0">
                  <a:moveTo>
                    <a:pt x="1196" y="0"/>
                  </a:moveTo>
                  <a:cubicBezTo>
                    <a:pt x="1148" y="0"/>
                    <a:pt x="1101" y="20"/>
                    <a:pt x="1067" y="59"/>
                  </a:cubicBezTo>
                  <a:cubicBezTo>
                    <a:pt x="913" y="239"/>
                    <a:pt x="771" y="429"/>
                    <a:pt x="644" y="630"/>
                  </a:cubicBezTo>
                  <a:lnTo>
                    <a:pt x="351" y="314"/>
                  </a:lnTo>
                  <a:cubicBezTo>
                    <a:pt x="318" y="279"/>
                    <a:pt x="273" y="261"/>
                    <a:pt x="229" y="261"/>
                  </a:cubicBezTo>
                  <a:cubicBezTo>
                    <a:pt x="187" y="261"/>
                    <a:pt x="145" y="276"/>
                    <a:pt x="112" y="307"/>
                  </a:cubicBezTo>
                  <a:cubicBezTo>
                    <a:pt x="43" y="370"/>
                    <a:pt x="38" y="477"/>
                    <a:pt x="100" y="547"/>
                  </a:cubicBezTo>
                  <a:lnTo>
                    <a:pt x="458" y="936"/>
                  </a:lnTo>
                  <a:cubicBezTo>
                    <a:pt x="273" y="1272"/>
                    <a:pt x="128" y="1630"/>
                    <a:pt x="26" y="2000"/>
                  </a:cubicBezTo>
                  <a:cubicBezTo>
                    <a:pt x="1" y="2091"/>
                    <a:pt x="56" y="2186"/>
                    <a:pt x="147" y="2211"/>
                  </a:cubicBezTo>
                  <a:cubicBezTo>
                    <a:pt x="161" y="2214"/>
                    <a:pt x="177" y="2217"/>
                    <a:pt x="192" y="2217"/>
                  </a:cubicBezTo>
                  <a:cubicBezTo>
                    <a:pt x="270" y="2217"/>
                    <a:pt x="337" y="2165"/>
                    <a:pt x="359" y="2090"/>
                  </a:cubicBezTo>
                  <a:cubicBezTo>
                    <a:pt x="443" y="1783"/>
                    <a:pt x="560" y="1486"/>
                    <a:pt x="706" y="1205"/>
                  </a:cubicBezTo>
                  <a:lnTo>
                    <a:pt x="952" y="1471"/>
                  </a:lnTo>
                  <a:cubicBezTo>
                    <a:pt x="986" y="1506"/>
                    <a:pt x="1031" y="1523"/>
                    <a:pt x="1076" y="1523"/>
                  </a:cubicBezTo>
                  <a:cubicBezTo>
                    <a:pt x="1118" y="1523"/>
                    <a:pt x="1160" y="1508"/>
                    <a:pt x="1193" y="1478"/>
                  </a:cubicBezTo>
                  <a:cubicBezTo>
                    <a:pt x="1262" y="1414"/>
                    <a:pt x="1268" y="1307"/>
                    <a:pt x="1206" y="1238"/>
                  </a:cubicBezTo>
                  <a:lnTo>
                    <a:pt x="888" y="894"/>
                  </a:lnTo>
                  <a:cubicBezTo>
                    <a:pt x="1017" y="678"/>
                    <a:pt x="1164" y="476"/>
                    <a:pt x="1327" y="286"/>
                  </a:cubicBezTo>
                  <a:cubicBezTo>
                    <a:pt x="1390" y="214"/>
                    <a:pt x="1382" y="105"/>
                    <a:pt x="1310" y="43"/>
                  </a:cubicBezTo>
                  <a:cubicBezTo>
                    <a:pt x="1277" y="14"/>
                    <a:pt x="1237" y="0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155;p16"/>
            <p:cNvSpPr/>
            <p:nvPr/>
          </p:nvSpPr>
          <p:spPr>
            <a:xfrm>
              <a:off x="1240319" y="3384003"/>
              <a:ext cx="13707" cy="62253"/>
            </a:xfrm>
            <a:custGeom>
              <a:avLst/>
              <a:gdLst/>
              <a:ahLst/>
              <a:cxnLst/>
              <a:rect l="l" t="t" r="r" b="b"/>
              <a:pathLst>
                <a:path w="397" h="1803" extrusionOk="0">
                  <a:moveTo>
                    <a:pt x="189" y="1"/>
                  </a:moveTo>
                  <a:cubicBezTo>
                    <a:pt x="181" y="1"/>
                    <a:pt x="174" y="1"/>
                    <a:pt x="167" y="2"/>
                  </a:cubicBezTo>
                  <a:cubicBezTo>
                    <a:pt x="71" y="9"/>
                    <a:pt x="1" y="92"/>
                    <a:pt x="8" y="188"/>
                  </a:cubicBezTo>
                  <a:cubicBezTo>
                    <a:pt x="46" y="665"/>
                    <a:pt x="51" y="1144"/>
                    <a:pt x="29" y="1622"/>
                  </a:cubicBezTo>
                  <a:cubicBezTo>
                    <a:pt x="23" y="1717"/>
                    <a:pt x="97" y="1798"/>
                    <a:pt x="192" y="1802"/>
                  </a:cubicBezTo>
                  <a:lnTo>
                    <a:pt x="201" y="1802"/>
                  </a:lnTo>
                  <a:cubicBezTo>
                    <a:pt x="292" y="1802"/>
                    <a:pt x="368" y="1731"/>
                    <a:pt x="372" y="1639"/>
                  </a:cubicBezTo>
                  <a:cubicBezTo>
                    <a:pt x="396" y="1146"/>
                    <a:pt x="389" y="652"/>
                    <a:pt x="351" y="161"/>
                  </a:cubicBezTo>
                  <a:cubicBezTo>
                    <a:pt x="345" y="74"/>
                    <a:pt x="273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156;p16"/>
            <p:cNvSpPr/>
            <p:nvPr/>
          </p:nvSpPr>
          <p:spPr>
            <a:xfrm>
              <a:off x="1260691" y="3375613"/>
              <a:ext cx="37808" cy="89530"/>
            </a:xfrm>
            <a:custGeom>
              <a:avLst/>
              <a:gdLst/>
              <a:ahLst/>
              <a:cxnLst/>
              <a:rect l="l" t="t" r="r" b="b"/>
              <a:pathLst>
                <a:path w="1095" h="2593" extrusionOk="0">
                  <a:moveTo>
                    <a:pt x="548" y="1"/>
                  </a:moveTo>
                  <a:cubicBezTo>
                    <a:pt x="499" y="1"/>
                    <a:pt x="450" y="21"/>
                    <a:pt x="416" y="61"/>
                  </a:cubicBezTo>
                  <a:cubicBezTo>
                    <a:pt x="241" y="286"/>
                    <a:pt x="2" y="594"/>
                    <a:pt x="1" y="966"/>
                  </a:cubicBezTo>
                  <a:cubicBezTo>
                    <a:pt x="1" y="1195"/>
                    <a:pt x="127" y="1429"/>
                    <a:pt x="326" y="1560"/>
                  </a:cubicBezTo>
                  <a:cubicBezTo>
                    <a:pt x="382" y="1595"/>
                    <a:pt x="444" y="1622"/>
                    <a:pt x="510" y="1636"/>
                  </a:cubicBezTo>
                  <a:cubicBezTo>
                    <a:pt x="427" y="1878"/>
                    <a:pt x="333" y="2117"/>
                    <a:pt x="229" y="2351"/>
                  </a:cubicBezTo>
                  <a:cubicBezTo>
                    <a:pt x="189" y="2437"/>
                    <a:pt x="229" y="2538"/>
                    <a:pt x="316" y="2577"/>
                  </a:cubicBezTo>
                  <a:cubicBezTo>
                    <a:pt x="337" y="2587"/>
                    <a:pt x="361" y="2593"/>
                    <a:pt x="386" y="2593"/>
                  </a:cubicBezTo>
                  <a:cubicBezTo>
                    <a:pt x="454" y="2593"/>
                    <a:pt x="514" y="2554"/>
                    <a:pt x="542" y="2492"/>
                  </a:cubicBezTo>
                  <a:cubicBezTo>
                    <a:pt x="678" y="2185"/>
                    <a:pt x="794" y="1869"/>
                    <a:pt x="894" y="1550"/>
                  </a:cubicBezTo>
                  <a:cubicBezTo>
                    <a:pt x="915" y="1520"/>
                    <a:pt x="925" y="1484"/>
                    <a:pt x="924" y="1447"/>
                  </a:cubicBezTo>
                  <a:cubicBezTo>
                    <a:pt x="976" y="1281"/>
                    <a:pt x="1029" y="1114"/>
                    <a:pt x="1072" y="945"/>
                  </a:cubicBezTo>
                  <a:cubicBezTo>
                    <a:pt x="1094" y="852"/>
                    <a:pt x="1038" y="757"/>
                    <a:pt x="945" y="735"/>
                  </a:cubicBezTo>
                  <a:cubicBezTo>
                    <a:pt x="932" y="732"/>
                    <a:pt x="919" y="731"/>
                    <a:pt x="906" y="731"/>
                  </a:cubicBezTo>
                  <a:cubicBezTo>
                    <a:pt x="828" y="731"/>
                    <a:pt x="757" y="783"/>
                    <a:pt x="737" y="862"/>
                  </a:cubicBezTo>
                  <a:cubicBezTo>
                    <a:pt x="700" y="1012"/>
                    <a:pt x="652" y="1159"/>
                    <a:pt x="607" y="1306"/>
                  </a:cubicBezTo>
                  <a:cubicBezTo>
                    <a:pt x="575" y="1301"/>
                    <a:pt x="542" y="1290"/>
                    <a:pt x="514" y="1271"/>
                  </a:cubicBezTo>
                  <a:cubicBezTo>
                    <a:pt x="416" y="1207"/>
                    <a:pt x="345" y="1077"/>
                    <a:pt x="345" y="966"/>
                  </a:cubicBezTo>
                  <a:cubicBezTo>
                    <a:pt x="345" y="731"/>
                    <a:pt x="500" y="513"/>
                    <a:pt x="687" y="272"/>
                  </a:cubicBezTo>
                  <a:cubicBezTo>
                    <a:pt x="741" y="197"/>
                    <a:pt x="725" y="93"/>
                    <a:pt x="652" y="37"/>
                  </a:cubicBezTo>
                  <a:cubicBezTo>
                    <a:pt x="621" y="13"/>
                    <a:pt x="585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157;p16"/>
            <p:cNvSpPr/>
            <p:nvPr/>
          </p:nvSpPr>
          <p:spPr>
            <a:xfrm>
              <a:off x="1135215" y="3463763"/>
              <a:ext cx="137281" cy="57488"/>
            </a:xfrm>
            <a:custGeom>
              <a:avLst/>
              <a:gdLst/>
              <a:ahLst/>
              <a:cxnLst/>
              <a:rect l="l" t="t" r="r" b="b"/>
              <a:pathLst>
                <a:path w="3976" h="1665" extrusionOk="0">
                  <a:moveTo>
                    <a:pt x="3786" y="1"/>
                  </a:moveTo>
                  <a:cubicBezTo>
                    <a:pt x="3772" y="1"/>
                    <a:pt x="3757" y="2"/>
                    <a:pt x="3743" y="6"/>
                  </a:cubicBezTo>
                  <a:cubicBezTo>
                    <a:pt x="2506" y="323"/>
                    <a:pt x="1306" y="769"/>
                    <a:pt x="164" y="1339"/>
                  </a:cubicBezTo>
                  <a:cubicBezTo>
                    <a:pt x="0" y="1419"/>
                    <a:pt x="58" y="1664"/>
                    <a:pt x="241" y="1664"/>
                  </a:cubicBezTo>
                  <a:cubicBezTo>
                    <a:pt x="268" y="1664"/>
                    <a:pt x="293" y="1659"/>
                    <a:pt x="317" y="1646"/>
                  </a:cubicBezTo>
                  <a:cubicBezTo>
                    <a:pt x="1439" y="1089"/>
                    <a:pt x="2615" y="649"/>
                    <a:pt x="3829" y="340"/>
                  </a:cubicBezTo>
                  <a:cubicBezTo>
                    <a:pt x="3920" y="316"/>
                    <a:pt x="3975" y="223"/>
                    <a:pt x="3953" y="130"/>
                  </a:cubicBezTo>
                  <a:cubicBezTo>
                    <a:pt x="3932" y="53"/>
                    <a:pt x="3862" y="1"/>
                    <a:pt x="3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158;p16"/>
            <p:cNvSpPr/>
            <p:nvPr/>
          </p:nvSpPr>
          <p:spPr>
            <a:xfrm>
              <a:off x="1162768" y="3514933"/>
              <a:ext cx="62978" cy="40328"/>
            </a:xfrm>
            <a:custGeom>
              <a:avLst/>
              <a:gdLst/>
              <a:ahLst/>
              <a:cxnLst/>
              <a:rect l="l" t="t" r="r" b="b"/>
              <a:pathLst>
                <a:path w="1824" h="1168" extrusionOk="0">
                  <a:moveTo>
                    <a:pt x="547" y="0"/>
                  </a:moveTo>
                  <a:cubicBezTo>
                    <a:pt x="411" y="0"/>
                    <a:pt x="255" y="62"/>
                    <a:pt x="92" y="185"/>
                  </a:cubicBezTo>
                  <a:cubicBezTo>
                    <a:pt x="16" y="243"/>
                    <a:pt x="0" y="350"/>
                    <a:pt x="58" y="426"/>
                  </a:cubicBezTo>
                  <a:cubicBezTo>
                    <a:pt x="92" y="471"/>
                    <a:pt x="144" y="494"/>
                    <a:pt x="196" y="494"/>
                  </a:cubicBezTo>
                  <a:cubicBezTo>
                    <a:pt x="231" y="494"/>
                    <a:pt x="268" y="483"/>
                    <a:pt x="299" y="460"/>
                  </a:cubicBezTo>
                  <a:cubicBezTo>
                    <a:pt x="404" y="381"/>
                    <a:pt x="493" y="344"/>
                    <a:pt x="542" y="344"/>
                  </a:cubicBezTo>
                  <a:cubicBezTo>
                    <a:pt x="557" y="344"/>
                    <a:pt x="568" y="348"/>
                    <a:pt x="575" y="354"/>
                  </a:cubicBezTo>
                  <a:cubicBezTo>
                    <a:pt x="600" y="378"/>
                    <a:pt x="599" y="455"/>
                    <a:pt x="596" y="530"/>
                  </a:cubicBezTo>
                  <a:cubicBezTo>
                    <a:pt x="593" y="624"/>
                    <a:pt x="592" y="728"/>
                    <a:pt x="630" y="833"/>
                  </a:cubicBezTo>
                  <a:cubicBezTo>
                    <a:pt x="704" y="1032"/>
                    <a:pt x="921" y="1168"/>
                    <a:pt x="1163" y="1168"/>
                  </a:cubicBezTo>
                  <a:cubicBezTo>
                    <a:pt x="1170" y="1165"/>
                    <a:pt x="1178" y="1165"/>
                    <a:pt x="1187" y="1165"/>
                  </a:cubicBezTo>
                  <a:cubicBezTo>
                    <a:pt x="1385" y="1158"/>
                    <a:pt x="1564" y="1070"/>
                    <a:pt x="1708" y="1000"/>
                  </a:cubicBezTo>
                  <a:cubicBezTo>
                    <a:pt x="1789" y="956"/>
                    <a:pt x="1823" y="855"/>
                    <a:pt x="1781" y="772"/>
                  </a:cubicBezTo>
                  <a:cubicBezTo>
                    <a:pt x="1751" y="711"/>
                    <a:pt x="1690" y="675"/>
                    <a:pt x="1626" y="675"/>
                  </a:cubicBezTo>
                  <a:cubicBezTo>
                    <a:pt x="1603" y="675"/>
                    <a:pt x="1579" y="680"/>
                    <a:pt x="1556" y="690"/>
                  </a:cubicBezTo>
                  <a:cubicBezTo>
                    <a:pt x="1430" y="752"/>
                    <a:pt x="1300" y="817"/>
                    <a:pt x="1174" y="821"/>
                  </a:cubicBezTo>
                  <a:cubicBezTo>
                    <a:pt x="1167" y="822"/>
                    <a:pt x="1159" y="823"/>
                    <a:pt x="1151" y="823"/>
                  </a:cubicBezTo>
                  <a:cubicBezTo>
                    <a:pt x="1072" y="823"/>
                    <a:pt x="977" y="778"/>
                    <a:pt x="952" y="711"/>
                  </a:cubicBezTo>
                  <a:cubicBezTo>
                    <a:pt x="936" y="669"/>
                    <a:pt x="938" y="606"/>
                    <a:pt x="941" y="538"/>
                  </a:cubicBezTo>
                  <a:cubicBezTo>
                    <a:pt x="943" y="410"/>
                    <a:pt x="948" y="234"/>
                    <a:pt x="814" y="105"/>
                  </a:cubicBezTo>
                  <a:cubicBezTo>
                    <a:pt x="740" y="35"/>
                    <a:pt x="649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159;p16"/>
            <p:cNvSpPr/>
            <p:nvPr/>
          </p:nvSpPr>
          <p:spPr>
            <a:xfrm>
              <a:off x="706059" y="4005578"/>
              <a:ext cx="57765" cy="60630"/>
            </a:xfrm>
            <a:custGeom>
              <a:avLst/>
              <a:gdLst/>
              <a:ahLst/>
              <a:cxnLst/>
              <a:rect l="l" t="t" r="r" b="b"/>
              <a:pathLst>
                <a:path w="1673" h="1756" extrusionOk="0">
                  <a:moveTo>
                    <a:pt x="1127" y="345"/>
                  </a:moveTo>
                  <a:cubicBezTo>
                    <a:pt x="1165" y="345"/>
                    <a:pt x="1201" y="350"/>
                    <a:pt x="1238" y="363"/>
                  </a:cubicBezTo>
                  <a:cubicBezTo>
                    <a:pt x="1221" y="376"/>
                    <a:pt x="1207" y="393"/>
                    <a:pt x="1196" y="411"/>
                  </a:cubicBezTo>
                  <a:cubicBezTo>
                    <a:pt x="1041" y="666"/>
                    <a:pt x="855" y="901"/>
                    <a:pt x="642" y="1112"/>
                  </a:cubicBezTo>
                  <a:cubicBezTo>
                    <a:pt x="590" y="1163"/>
                    <a:pt x="524" y="1222"/>
                    <a:pt x="474" y="1223"/>
                  </a:cubicBezTo>
                  <a:cubicBezTo>
                    <a:pt x="472" y="1223"/>
                    <a:pt x="470" y="1223"/>
                    <a:pt x="468" y="1223"/>
                  </a:cubicBezTo>
                  <a:cubicBezTo>
                    <a:pt x="450" y="1223"/>
                    <a:pt x="431" y="1211"/>
                    <a:pt x="413" y="1191"/>
                  </a:cubicBezTo>
                  <a:cubicBezTo>
                    <a:pt x="375" y="1144"/>
                    <a:pt x="358" y="1084"/>
                    <a:pt x="365" y="1025"/>
                  </a:cubicBezTo>
                  <a:cubicBezTo>
                    <a:pt x="388" y="892"/>
                    <a:pt x="497" y="774"/>
                    <a:pt x="617" y="654"/>
                  </a:cubicBezTo>
                  <a:cubicBezTo>
                    <a:pt x="741" y="529"/>
                    <a:pt x="865" y="414"/>
                    <a:pt x="1007" y="364"/>
                  </a:cubicBezTo>
                  <a:cubicBezTo>
                    <a:pt x="1045" y="352"/>
                    <a:pt x="1086" y="345"/>
                    <a:pt x="1127" y="345"/>
                  </a:cubicBezTo>
                  <a:close/>
                  <a:moveTo>
                    <a:pt x="1127" y="0"/>
                  </a:moveTo>
                  <a:cubicBezTo>
                    <a:pt x="1050" y="0"/>
                    <a:pt x="972" y="13"/>
                    <a:pt x="894" y="39"/>
                  </a:cubicBezTo>
                  <a:cubicBezTo>
                    <a:pt x="683" y="113"/>
                    <a:pt x="521" y="263"/>
                    <a:pt x="374" y="411"/>
                  </a:cubicBezTo>
                  <a:cubicBezTo>
                    <a:pt x="219" y="566"/>
                    <a:pt x="65" y="736"/>
                    <a:pt x="26" y="968"/>
                  </a:cubicBezTo>
                  <a:cubicBezTo>
                    <a:pt x="1" y="1129"/>
                    <a:pt x="48" y="1293"/>
                    <a:pt x="154" y="1417"/>
                  </a:cubicBezTo>
                  <a:cubicBezTo>
                    <a:pt x="236" y="1513"/>
                    <a:pt x="355" y="1568"/>
                    <a:pt x="480" y="1568"/>
                  </a:cubicBezTo>
                  <a:cubicBezTo>
                    <a:pt x="482" y="1568"/>
                    <a:pt x="483" y="1568"/>
                    <a:pt x="485" y="1568"/>
                  </a:cubicBezTo>
                  <a:cubicBezTo>
                    <a:pt x="655" y="1562"/>
                    <a:pt x="782" y="1458"/>
                    <a:pt x="885" y="1357"/>
                  </a:cubicBezTo>
                  <a:cubicBezTo>
                    <a:pt x="987" y="1255"/>
                    <a:pt x="1086" y="1147"/>
                    <a:pt x="1177" y="1034"/>
                  </a:cubicBezTo>
                  <a:cubicBezTo>
                    <a:pt x="1200" y="1241"/>
                    <a:pt x="1246" y="1444"/>
                    <a:pt x="1317" y="1641"/>
                  </a:cubicBezTo>
                  <a:cubicBezTo>
                    <a:pt x="1341" y="1709"/>
                    <a:pt x="1405" y="1755"/>
                    <a:pt x="1479" y="1755"/>
                  </a:cubicBezTo>
                  <a:cubicBezTo>
                    <a:pt x="1498" y="1755"/>
                    <a:pt x="1518" y="1751"/>
                    <a:pt x="1536" y="1745"/>
                  </a:cubicBezTo>
                  <a:cubicBezTo>
                    <a:pt x="1625" y="1713"/>
                    <a:pt x="1673" y="1614"/>
                    <a:pt x="1640" y="1526"/>
                  </a:cubicBezTo>
                  <a:cubicBezTo>
                    <a:pt x="1525" y="1202"/>
                    <a:pt x="1483" y="857"/>
                    <a:pt x="1514" y="516"/>
                  </a:cubicBezTo>
                  <a:cubicBezTo>
                    <a:pt x="1515" y="508"/>
                    <a:pt x="1515" y="500"/>
                    <a:pt x="1515" y="493"/>
                  </a:cubicBezTo>
                  <a:cubicBezTo>
                    <a:pt x="1626" y="457"/>
                    <a:pt x="1673" y="324"/>
                    <a:pt x="1605" y="228"/>
                  </a:cubicBezTo>
                  <a:cubicBezTo>
                    <a:pt x="1500" y="82"/>
                    <a:pt x="1321" y="0"/>
                    <a:pt x="1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160;p16"/>
            <p:cNvSpPr/>
            <p:nvPr/>
          </p:nvSpPr>
          <p:spPr>
            <a:xfrm>
              <a:off x="758750" y="3946224"/>
              <a:ext cx="33077" cy="89530"/>
            </a:xfrm>
            <a:custGeom>
              <a:avLst/>
              <a:gdLst/>
              <a:ahLst/>
              <a:cxnLst/>
              <a:rect l="l" t="t" r="r" b="b"/>
              <a:pathLst>
                <a:path w="958" h="2593" extrusionOk="0">
                  <a:moveTo>
                    <a:pt x="663" y="0"/>
                  </a:moveTo>
                  <a:cubicBezTo>
                    <a:pt x="656" y="0"/>
                    <a:pt x="649" y="1"/>
                    <a:pt x="642" y="2"/>
                  </a:cubicBezTo>
                  <a:cubicBezTo>
                    <a:pt x="410" y="26"/>
                    <a:pt x="199" y="148"/>
                    <a:pt x="61" y="335"/>
                  </a:cubicBezTo>
                  <a:cubicBezTo>
                    <a:pt x="0" y="413"/>
                    <a:pt x="16" y="522"/>
                    <a:pt x="95" y="580"/>
                  </a:cubicBezTo>
                  <a:cubicBezTo>
                    <a:pt x="125" y="603"/>
                    <a:pt x="161" y="613"/>
                    <a:pt x="196" y="613"/>
                  </a:cubicBezTo>
                  <a:cubicBezTo>
                    <a:pt x="251" y="613"/>
                    <a:pt x="305" y="587"/>
                    <a:pt x="338" y="538"/>
                  </a:cubicBezTo>
                  <a:cubicBezTo>
                    <a:pt x="382" y="479"/>
                    <a:pt x="438" y="431"/>
                    <a:pt x="503" y="397"/>
                  </a:cubicBezTo>
                  <a:lnTo>
                    <a:pt x="503" y="397"/>
                  </a:lnTo>
                  <a:cubicBezTo>
                    <a:pt x="486" y="476"/>
                    <a:pt x="465" y="555"/>
                    <a:pt x="437" y="631"/>
                  </a:cubicBezTo>
                  <a:cubicBezTo>
                    <a:pt x="382" y="796"/>
                    <a:pt x="320" y="983"/>
                    <a:pt x="355" y="1183"/>
                  </a:cubicBezTo>
                  <a:cubicBezTo>
                    <a:pt x="375" y="1290"/>
                    <a:pt x="420" y="1384"/>
                    <a:pt x="461" y="1466"/>
                  </a:cubicBezTo>
                  <a:cubicBezTo>
                    <a:pt x="487" y="1516"/>
                    <a:pt x="510" y="1570"/>
                    <a:pt x="528" y="1625"/>
                  </a:cubicBezTo>
                  <a:cubicBezTo>
                    <a:pt x="592" y="1841"/>
                    <a:pt x="483" y="2089"/>
                    <a:pt x="355" y="2344"/>
                  </a:cubicBezTo>
                  <a:cubicBezTo>
                    <a:pt x="313" y="2428"/>
                    <a:pt x="347" y="2532"/>
                    <a:pt x="432" y="2575"/>
                  </a:cubicBezTo>
                  <a:cubicBezTo>
                    <a:pt x="457" y="2587"/>
                    <a:pt x="483" y="2593"/>
                    <a:pt x="509" y="2593"/>
                  </a:cubicBezTo>
                  <a:cubicBezTo>
                    <a:pt x="572" y="2593"/>
                    <a:pt x="632" y="2558"/>
                    <a:pt x="663" y="2497"/>
                  </a:cubicBezTo>
                  <a:cubicBezTo>
                    <a:pt x="817" y="2190"/>
                    <a:pt x="958" y="1864"/>
                    <a:pt x="859" y="1527"/>
                  </a:cubicBezTo>
                  <a:cubicBezTo>
                    <a:pt x="835" y="1454"/>
                    <a:pt x="805" y="1383"/>
                    <a:pt x="770" y="1314"/>
                  </a:cubicBezTo>
                  <a:cubicBezTo>
                    <a:pt x="737" y="1246"/>
                    <a:pt x="704" y="1181"/>
                    <a:pt x="694" y="1121"/>
                  </a:cubicBezTo>
                  <a:cubicBezTo>
                    <a:pt x="673" y="1008"/>
                    <a:pt x="717" y="877"/>
                    <a:pt x="763" y="739"/>
                  </a:cubicBezTo>
                  <a:cubicBezTo>
                    <a:pt x="825" y="552"/>
                    <a:pt x="896" y="340"/>
                    <a:pt x="822" y="119"/>
                  </a:cubicBezTo>
                  <a:cubicBezTo>
                    <a:pt x="800" y="48"/>
                    <a:pt x="735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161;p16"/>
            <p:cNvSpPr/>
            <p:nvPr/>
          </p:nvSpPr>
          <p:spPr>
            <a:xfrm>
              <a:off x="782954" y="4016627"/>
              <a:ext cx="38912" cy="62288"/>
            </a:xfrm>
            <a:custGeom>
              <a:avLst/>
              <a:gdLst/>
              <a:ahLst/>
              <a:cxnLst/>
              <a:rect l="l" t="t" r="r" b="b"/>
              <a:pathLst>
                <a:path w="1127" h="1804" extrusionOk="0">
                  <a:moveTo>
                    <a:pt x="683" y="1"/>
                  </a:moveTo>
                  <a:cubicBezTo>
                    <a:pt x="636" y="1"/>
                    <a:pt x="590" y="20"/>
                    <a:pt x="558" y="56"/>
                  </a:cubicBezTo>
                  <a:cubicBezTo>
                    <a:pt x="400" y="95"/>
                    <a:pt x="249" y="157"/>
                    <a:pt x="109" y="239"/>
                  </a:cubicBezTo>
                  <a:cubicBezTo>
                    <a:pt x="27" y="287"/>
                    <a:pt x="0" y="392"/>
                    <a:pt x="48" y="474"/>
                  </a:cubicBezTo>
                  <a:cubicBezTo>
                    <a:pt x="80" y="528"/>
                    <a:pt x="137" y="558"/>
                    <a:pt x="196" y="558"/>
                  </a:cubicBezTo>
                  <a:cubicBezTo>
                    <a:pt x="226" y="558"/>
                    <a:pt x="256" y="550"/>
                    <a:pt x="283" y="534"/>
                  </a:cubicBezTo>
                  <a:cubicBezTo>
                    <a:pt x="328" y="509"/>
                    <a:pt x="375" y="485"/>
                    <a:pt x="423" y="464"/>
                  </a:cubicBezTo>
                  <a:lnTo>
                    <a:pt x="423" y="464"/>
                  </a:lnTo>
                  <a:cubicBezTo>
                    <a:pt x="341" y="882"/>
                    <a:pt x="393" y="1315"/>
                    <a:pt x="570" y="1704"/>
                  </a:cubicBezTo>
                  <a:cubicBezTo>
                    <a:pt x="599" y="1765"/>
                    <a:pt x="659" y="1804"/>
                    <a:pt x="727" y="1804"/>
                  </a:cubicBezTo>
                  <a:cubicBezTo>
                    <a:pt x="852" y="1804"/>
                    <a:pt x="935" y="1673"/>
                    <a:pt x="883" y="1560"/>
                  </a:cubicBezTo>
                  <a:cubicBezTo>
                    <a:pt x="711" y="1189"/>
                    <a:pt x="691" y="750"/>
                    <a:pt x="810" y="357"/>
                  </a:cubicBezTo>
                  <a:cubicBezTo>
                    <a:pt x="858" y="350"/>
                    <a:pt x="907" y="346"/>
                    <a:pt x="956" y="346"/>
                  </a:cubicBezTo>
                  <a:cubicBezTo>
                    <a:pt x="1050" y="343"/>
                    <a:pt x="1126" y="264"/>
                    <a:pt x="1124" y="170"/>
                  </a:cubicBezTo>
                  <a:cubicBezTo>
                    <a:pt x="1122" y="74"/>
                    <a:pt x="1048" y="5"/>
                    <a:pt x="948" y="1"/>
                  </a:cubicBezTo>
                  <a:cubicBezTo>
                    <a:pt x="883" y="2"/>
                    <a:pt x="817" y="8"/>
                    <a:pt x="752" y="16"/>
                  </a:cubicBezTo>
                  <a:cubicBezTo>
                    <a:pt x="749" y="16"/>
                    <a:pt x="748" y="14"/>
                    <a:pt x="745" y="12"/>
                  </a:cubicBezTo>
                  <a:cubicBezTo>
                    <a:pt x="725" y="4"/>
                    <a:pt x="704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162;p16"/>
            <p:cNvSpPr/>
            <p:nvPr/>
          </p:nvSpPr>
          <p:spPr>
            <a:xfrm>
              <a:off x="843759" y="3942254"/>
              <a:ext cx="23306" cy="101200"/>
            </a:xfrm>
            <a:custGeom>
              <a:avLst/>
              <a:gdLst/>
              <a:ahLst/>
              <a:cxnLst/>
              <a:rect l="l" t="t" r="r" b="b"/>
              <a:pathLst>
                <a:path w="675" h="2931" extrusionOk="0">
                  <a:moveTo>
                    <a:pt x="484" y="1"/>
                  </a:moveTo>
                  <a:cubicBezTo>
                    <a:pt x="407" y="1"/>
                    <a:pt x="336" y="54"/>
                    <a:pt x="317" y="134"/>
                  </a:cubicBezTo>
                  <a:cubicBezTo>
                    <a:pt x="113" y="994"/>
                    <a:pt x="7" y="1873"/>
                    <a:pt x="0" y="2757"/>
                  </a:cubicBezTo>
                  <a:cubicBezTo>
                    <a:pt x="0" y="2853"/>
                    <a:pt x="76" y="2930"/>
                    <a:pt x="172" y="2930"/>
                  </a:cubicBezTo>
                  <a:cubicBezTo>
                    <a:pt x="268" y="2930"/>
                    <a:pt x="344" y="2854"/>
                    <a:pt x="345" y="2760"/>
                  </a:cubicBezTo>
                  <a:cubicBezTo>
                    <a:pt x="351" y="1901"/>
                    <a:pt x="453" y="1047"/>
                    <a:pt x="652" y="212"/>
                  </a:cubicBezTo>
                  <a:cubicBezTo>
                    <a:pt x="674" y="120"/>
                    <a:pt x="617" y="28"/>
                    <a:pt x="524" y="6"/>
                  </a:cubicBezTo>
                  <a:cubicBezTo>
                    <a:pt x="510" y="2"/>
                    <a:pt x="49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163;p16"/>
            <p:cNvSpPr/>
            <p:nvPr/>
          </p:nvSpPr>
          <p:spPr>
            <a:xfrm>
              <a:off x="871002" y="3940700"/>
              <a:ext cx="49961" cy="95261"/>
            </a:xfrm>
            <a:custGeom>
              <a:avLst/>
              <a:gdLst/>
              <a:ahLst/>
              <a:cxnLst/>
              <a:rect l="l" t="t" r="r" b="b"/>
              <a:pathLst>
                <a:path w="1447" h="2759" extrusionOk="0">
                  <a:moveTo>
                    <a:pt x="522" y="0"/>
                  </a:moveTo>
                  <a:cubicBezTo>
                    <a:pt x="461" y="0"/>
                    <a:pt x="402" y="33"/>
                    <a:pt x="371" y="91"/>
                  </a:cubicBezTo>
                  <a:cubicBezTo>
                    <a:pt x="215" y="386"/>
                    <a:pt x="1" y="787"/>
                    <a:pt x="47" y="1210"/>
                  </a:cubicBezTo>
                  <a:cubicBezTo>
                    <a:pt x="75" y="1468"/>
                    <a:pt x="236" y="1723"/>
                    <a:pt x="457" y="1862"/>
                  </a:cubicBezTo>
                  <a:cubicBezTo>
                    <a:pt x="562" y="1931"/>
                    <a:pt x="688" y="1969"/>
                    <a:pt x="814" y="1970"/>
                  </a:cubicBezTo>
                  <a:cubicBezTo>
                    <a:pt x="837" y="1968"/>
                    <a:pt x="859" y="1963"/>
                    <a:pt x="882" y="1959"/>
                  </a:cubicBezTo>
                  <a:lnTo>
                    <a:pt x="882" y="1959"/>
                  </a:lnTo>
                  <a:cubicBezTo>
                    <a:pt x="859" y="2100"/>
                    <a:pt x="834" y="2242"/>
                    <a:pt x="814" y="2383"/>
                  </a:cubicBezTo>
                  <a:cubicBezTo>
                    <a:pt x="800" y="2488"/>
                    <a:pt x="830" y="2638"/>
                    <a:pt x="931" y="2714"/>
                  </a:cubicBezTo>
                  <a:cubicBezTo>
                    <a:pt x="969" y="2743"/>
                    <a:pt x="1017" y="2759"/>
                    <a:pt x="1066" y="2759"/>
                  </a:cubicBezTo>
                  <a:cubicBezTo>
                    <a:pt x="1099" y="2759"/>
                    <a:pt x="1131" y="2752"/>
                    <a:pt x="1161" y="2738"/>
                  </a:cubicBezTo>
                  <a:cubicBezTo>
                    <a:pt x="1300" y="2677"/>
                    <a:pt x="1297" y="2479"/>
                    <a:pt x="1156" y="2421"/>
                  </a:cubicBezTo>
                  <a:cubicBezTo>
                    <a:pt x="1227" y="1914"/>
                    <a:pt x="1317" y="1403"/>
                    <a:pt x="1427" y="901"/>
                  </a:cubicBezTo>
                  <a:cubicBezTo>
                    <a:pt x="1446" y="808"/>
                    <a:pt x="1387" y="716"/>
                    <a:pt x="1294" y="695"/>
                  </a:cubicBezTo>
                  <a:cubicBezTo>
                    <a:pt x="1282" y="693"/>
                    <a:pt x="1270" y="691"/>
                    <a:pt x="1258" y="691"/>
                  </a:cubicBezTo>
                  <a:cubicBezTo>
                    <a:pt x="1179" y="691"/>
                    <a:pt x="1107" y="747"/>
                    <a:pt x="1090" y="827"/>
                  </a:cubicBezTo>
                  <a:cubicBezTo>
                    <a:pt x="1034" y="1085"/>
                    <a:pt x="983" y="1345"/>
                    <a:pt x="937" y="1606"/>
                  </a:cubicBezTo>
                  <a:cubicBezTo>
                    <a:pt x="924" y="1606"/>
                    <a:pt x="911" y="1607"/>
                    <a:pt x="899" y="1611"/>
                  </a:cubicBezTo>
                  <a:cubicBezTo>
                    <a:pt x="870" y="1621"/>
                    <a:pt x="842" y="1625"/>
                    <a:pt x="815" y="1625"/>
                  </a:cubicBezTo>
                  <a:cubicBezTo>
                    <a:pt x="746" y="1625"/>
                    <a:pt x="685" y="1598"/>
                    <a:pt x="640" y="1569"/>
                  </a:cubicBezTo>
                  <a:cubicBezTo>
                    <a:pt x="503" y="1479"/>
                    <a:pt x="412" y="1334"/>
                    <a:pt x="389" y="1172"/>
                  </a:cubicBezTo>
                  <a:cubicBezTo>
                    <a:pt x="357" y="878"/>
                    <a:pt x="499" y="583"/>
                    <a:pt x="675" y="253"/>
                  </a:cubicBezTo>
                  <a:cubicBezTo>
                    <a:pt x="720" y="170"/>
                    <a:pt x="688" y="65"/>
                    <a:pt x="603" y="21"/>
                  </a:cubicBezTo>
                  <a:cubicBezTo>
                    <a:pt x="577" y="7"/>
                    <a:pt x="550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164;p16"/>
            <p:cNvSpPr/>
            <p:nvPr/>
          </p:nvSpPr>
          <p:spPr>
            <a:xfrm>
              <a:off x="925972" y="3922296"/>
              <a:ext cx="45473" cy="121502"/>
            </a:xfrm>
            <a:custGeom>
              <a:avLst/>
              <a:gdLst/>
              <a:ahLst/>
              <a:cxnLst/>
              <a:rect l="l" t="t" r="r" b="b"/>
              <a:pathLst>
                <a:path w="1317" h="3519" extrusionOk="0">
                  <a:moveTo>
                    <a:pt x="1122" y="0"/>
                  </a:moveTo>
                  <a:cubicBezTo>
                    <a:pt x="1098" y="0"/>
                    <a:pt x="1074" y="5"/>
                    <a:pt x="1051" y="16"/>
                  </a:cubicBezTo>
                  <a:cubicBezTo>
                    <a:pt x="506" y="287"/>
                    <a:pt x="123" y="800"/>
                    <a:pt x="19" y="1398"/>
                  </a:cubicBezTo>
                  <a:cubicBezTo>
                    <a:pt x="0" y="1506"/>
                    <a:pt x="86" y="1599"/>
                    <a:pt x="189" y="1599"/>
                  </a:cubicBezTo>
                  <a:cubicBezTo>
                    <a:pt x="202" y="1599"/>
                    <a:pt x="215" y="1597"/>
                    <a:pt x="229" y="1594"/>
                  </a:cubicBezTo>
                  <a:cubicBezTo>
                    <a:pt x="437" y="1542"/>
                    <a:pt x="634" y="1453"/>
                    <a:pt x="810" y="1331"/>
                  </a:cubicBezTo>
                  <a:lnTo>
                    <a:pt x="810" y="1331"/>
                  </a:lnTo>
                  <a:cubicBezTo>
                    <a:pt x="648" y="1991"/>
                    <a:pt x="472" y="2651"/>
                    <a:pt x="285" y="3299"/>
                  </a:cubicBezTo>
                  <a:cubicBezTo>
                    <a:pt x="258" y="3390"/>
                    <a:pt x="312" y="3484"/>
                    <a:pt x="403" y="3511"/>
                  </a:cubicBezTo>
                  <a:cubicBezTo>
                    <a:pt x="419" y="3515"/>
                    <a:pt x="434" y="3518"/>
                    <a:pt x="451" y="3518"/>
                  </a:cubicBezTo>
                  <a:cubicBezTo>
                    <a:pt x="527" y="3518"/>
                    <a:pt x="595" y="3468"/>
                    <a:pt x="616" y="3394"/>
                  </a:cubicBezTo>
                  <a:cubicBezTo>
                    <a:pt x="859" y="2548"/>
                    <a:pt x="1086" y="1684"/>
                    <a:pt x="1286" y="826"/>
                  </a:cubicBezTo>
                  <a:cubicBezTo>
                    <a:pt x="1315" y="702"/>
                    <a:pt x="1217" y="613"/>
                    <a:pt x="1116" y="613"/>
                  </a:cubicBezTo>
                  <a:cubicBezTo>
                    <a:pt x="1065" y="613"/>
                    <a:pt x="1013" y="636"/>
                    <a:pt x="976" y="689"/>
                  </a:cubicBezTo>
                  <a:cubicBezTo>
                    <a:pt x="840" y="885"/>
                    <a:pt x="657" y="1044"/>
                    <a:pt x="443" y="1151"/>
                  </a:cubicBezTo>
                  <a:cubicBezTo>
                    <a:pt x="585" y="792"/>
                    <a:pt x="855" y="498"/>
                    <a:pt x="1201" y="325"/>
                  </a:cubicBezTo>
                  <a:cubicBezTo>
                    <a:pt x="1283" y="282"/>
                    <a:pt x="1317" y="181"/>
                    <a:pt x="1276" y="96"/>
                  </a:cubicBezTo>
                  <a:cubicBezTo>
                    <a:pt x="1246" y="36"/>
                    <a:pt x="1186" y="0"/>
                    <a:pt x="1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165;p16"/>
            <p:cNvSpPr/>
            <p:nvPr/>
          </p:nvSpPr>
          <p:spPr>
            <a:xfrm>
              <a:off x="842620" y="4044181"/>
              <a:ext cx="128235" cy="42124"/>
            </a:xfrm>
            <a:custGeom>
              <a:avLst/>
              <a:gdLst/>
              <a:ahLst/>
              <a:cxnLst/>
              <a:rect l="l" t="t" r="r" b="b"/>
              <a:pathLst>
                <a:path w="3714" h="1220" extrusionOk="0">
                  <a:moveTo>
                    <a:pt x="3528" y="1"/>
                  </a:moveTo>
                  <a:cubicBezTo>
                    <a:pt x="3518" y="1"/>
                    <a:pt x="3507" y="2"/>
                    <a:pt x="3497" y="4"/>
                  </a:cubicBezTo>
                  <a:lnTo>
                    <a:pt x="3496" y="2"/>
                  </a:lnTo>
                  <a:cubicBezTo>
                    <a:pt x="2363" y="236"/>
                    <a:pt x="1242" y="530"/>
                    <a:pt x="140" y="885"/>
                  </a:cubicBezTo>
                  <a:cubicBezTo>
                    <a:pt x="50" y="913"/>
                    <a:pt x="1" y="1010"/>
                    <a:pt x="30" y="1100"/>
                  </a:cubicBezTo>
                  <a:cubicBezTo>
                    <a:pt x="53" y="1174"/>
                    <a:pt x="120" y="1220"/>
                    <a:pt x="192" y="1220"/>
                  </a:cubicBezTo>
                  <a:cubicBezTo>
                    <a:pt x="210" y="1220"/>
                    <a:pt x="228" y="1217"/>
                    <a:pt x="246" y="1211"/>
                  </a:cubicBezTo>
                  <a:cubicBezTo>
                    <a:pt x="1337" y="861"/>
                    <a:pt x="2444" y="571"/>
                    <a:pt x="3566" y="340"/>
                  </a:cubicBezTo>
                  <a:cubicBezTo>
                    <a:pt x="3656" y="319"/>
                    <a:pt x="3714" y="229"/>
                    <a:pt x="3694" y="139"/>
                  </a:cubicBezTo>
                  <a:cubicBezTo>
                    <a:pt x="3678" y="58"/>
                    <a:pt x="3607" y="1"/>
                    <a:pt x="35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166;p16"/>
            <p:cNvSpPr/>
            <p:nvPr/>
          </p:nvSpPr>
          <p:spPr>
            <a:xfrm>
              <a:off x="702503" y="4085304"/>
              <a:ext cx="254606" cy="132137"/>
            </a:xfrm>
            <a:custGeom>
              <a:avLst/>
              <a:gdLst/>
              <a:ahLst/>
              <a:cxnLst/>
              <a:rect l="l" t="t" r="r" b="b"/>
              <a:pathLst>
                <a:path w="7374" h="3827" extrusionOk="0">
                  <a:moveTo>
                    <a:pt x="7147" y="0"/>
                  </a:moveTo>
                  <a:cubicBezTo>
                    <a:pt x="7130" y="0"/>
                    <a:pt x="7113" y="3"/>
                    <a:pt x="7096" y="8"/>
                  </a:cubicBezTo>
                  <a:cubicBezTo>
                    <a:pt x="5178" y="606"/>
                    <a:pt x="3228" y="1101"/>
                    <a:pt x="1258" y="1493"/>
                  </a:cubicBezTo>
                  <a:cubicBezTo>
                    <a:pt x="1178" y="1508"/>
                    <a:pt x="1120" y="1579"/>
                    <a:pt x="1120" y="1660"/>
                  </a:cubicBezTo>
                  <a:cubicBezTo>
                    <a:pt x="1117" y="2205"/>
                    <a:pt x="1048" y="2747"/>
                    <a:pt x="912" y="3275"/>
                  </a:cubicBezTo>
                  <a:cubicBezTo>
                    <a:pt x="667" y="2920"/>
                    <a:pt x="479" y="2527"/>
                    <a:pt x="357" y="2113"/>
                  </a:cubicBezTo>
                  <a:cubicBezTo>
                    <a:pt x="335" y="2039"/>
                    <a:pt x="266" y="1991"/>
                    <a:pt x="193" y="1991"/>
                  </a:cubicBezTo>
                  <a:cubicBezTo>
                    <a:pt x="177" y="1991"/>
                    <a:pt x="160" y="1993"/>
                    <a:pt x="144" y="1998"/>
                  </a:cubicBezTo>
                  <a:cubicBezTo>
                    <a:pt x="54" y="2025"/>
                    <a:pt x="1" y="2119"/>
                    <a:pt x="28" y="2211"/>
                  </a:cubicBezTo>
                  <a:cubicBezTo>
                    <a:pt x="194" y="2778"/>
                    <a:pt x="474" y="3307"/>
                    <a:pt x="851" y="3763"/>
                  </a:cubicBezTo>
                  <a:cubicBezTo>
                    <a:pt x="883" y="3803"/>
                    <a:pt x="931" y="3825"/>
                    <a:pt x="983" y="3826"/>
                  </a:cubicBezTo>
                  <a:cubicBezTo>
                    <a:pt x="995" y="3826"/>
                    <a:pt x="1006" y="3825"/>
                    <a:pt x="1016" y="3822"/>
                  </a:cubicBezTo>
                  <a:cubicBezTo>
                    <a:pt x="1078" y="3811"/>
                    <a:pt x="1128" y="3766"/>
                    <a:pt x="1147" y="3705"/>
                  </a:cubicBezTo>
                  <a:cubicBezTo>
                    <a:pt x="1339" y="3089"/>
                    <a:pt x="1445" y="2448"/>
                    <a:pt x="1462" y="1802"/>
                  </a:cubicBezTo>
                  <a:cubicBezTo>
                    <a:pt x="3325" y="1428"/>
                    <a:pt x="5171" y="961"/>
                    <a:pt x="6989" y="402"/>
                  </a:cubicBezTo>
                  <a:lnTo>
                    <a:pt x="6989" y="402"/>
                  </a:lnTo>
                  <a:cubicBezTo>
                    <a:pt x="7010" y="963"/>
                    <a:pt x="6934" y="1525"/>
                    <a:pt x="6767" y="2063"/>
                  </a:cubicBezTo>
                  <a:cubicBezTo>
                    <a:pt x="6742" y="2153"/>
                    <a:pt x="6792" y="2246"/>
                    <a:pt x="6881" y="2274"/>
                  </a:cubicBezTo>
                  <a:cubicBezTo>
                    <a:pt x="6898" y="2279"/>
                    <a:pt x="6916" y="2282"/>
                    <a:pt x="6933" y="2282"/>
                  </a:cubicBezTo>
                  <a:cubicBezTo>
                    <a:pt x="7005" y="2282"/>
                    <a:pt x="7071" y="2236"/>
                    <a:pt x="7095" y="2166"/>
                  </a:cubicBezTo>
                  <a:cubicBezTo>
                    <a:pt x="7298" y="1517"/>
                    <a:pt x="7374" y="835"/>
                    <a:pt x="7320" y="158"/>
                  </a:cubicBezTo>
                  <a:cubicBezTo>
                    <a:pt x="7316" y="106"/>
                    <a:pt x="7288" y="58"/>
                    <a:pt x="7244" y="29"/>
                  </a:cubicBezTo>
                  <a:cubicBezTo>
                    <a:pt x="7215" y="10"/>
                    <a:pt x="7182" y="0"/>
                    <a:pt x="7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167;p16"/>
            <p:cNvSpPr/>
            <p:nvPr/>
          </p:nvSpPr>
          <p:spPr>
            <a:xfrm>
              <a:off x="776567" y="4156224"/>
              <a:ext cx="17022" cy="67812"/>
            </a:xfrm>
            <a:custGeom>
              <a:avLst/>
              <a:gdLst/>
              <a:ahLst/>
              <a:cxnLst/>
              <a:rect l="l" t="t" r="r" b="b"/>
              <a:pathLst>
                <a:path w="493" h="1964" extrusionOk="0">
                  <a:moveTo>
                    <a:pt x="175" y="0"/>
                  </a:moveTo>
                  <a:cubicBezTo>
                    <a:pt x="174" y="0"/>
                    <a:pt x="174" y="0"/>
                    <a:pt x="173" y="0"/>
                  </a:cubicBezTo>
                  <a:cubicBezTo>
                    <a:pt x="77" y="0"/>
                    <a:pt x="1" y="78"/>
                    <a:pt x="1" y="172"/>
                  </a:cubicBezTo>
                  <a:cubicBezTo>
                    <a:pt x="2" y="724"/>
                    <a:pt x="49" y="1276"/>
                    <a:pt x="137" y="1820"/>
                  </a:cubicBezTo>
                  <a:cubicBezTo>
                    <a:pt x="152" y="1903"/>
                    <a:pt x="223" y="1964"/>
                    <a:pt x="308" y="1964"/>
                  </a:cubicBezTo>
                  <a:cubicBezTo>
                    <a:pt x="316" y="1964"/>
                    <a:pt x="326" y="1962"/>
                    <a:pt x="336" y="1961"/>
                  </a:cubicBezTo>
                  <a:cubicBezTo>
                    <a:pt x="429" y="1946"/>
                    <a:pt x="492" y="1857"/>
                    <a:pt x="478" y="1764"/>
                  </a:cubicBezTo>
                  <a:cubicBezTo>
                    <a:pt x="391" y="1238"/>
                    <a:pt x="347" y="704"/>
                    <a:pt x="346" y="171"/>
                  </a:cubicBezTo>
                  <a:cubicBezTo>
                    <a:pt x="344" y="77"/>
                    <a:pt x="268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168;p16"/>
            <p:cNvSpPr/>
            <p:nvPr/>
          </p:nvSpPr>
          <p:spPr>
            <a:xfrm>
              <a:off x="810612" y="4150596"/>
              <a:ext cx="49443" cy="69780"/>
            </a:xfrm>
            <a:custGeom>
              <a:avLst/>
              <a:gdLst/>
              <a:ahLst/>
              <a:cxnLst/>
              <a:rect l="l" t="t" r="r" b="b"/>
              <a:pathLst>
                <a:path w="1432" h="2021" extrusionOk="0">
                  <a:moveTo>
                    <a:pt x="368" y="0"/>
                  </a:moveTo>
                  <a:cubicBezTo>
                    <a:pt x="295" y="0"/>
                    <a:pt x="227" y="47"/>
                    <a:pt x="204" y="120"/>
                  </a:cubicBezTo>
                  <a:cubicBezTo>
                    <a:pt x="106" y="422"/>
                    <a:pt x="42" y="735"/>
                    <a:pt x="14" y="1051"/>
                  </a:cubicBezTo>
                  <a:cubicBezTo>
                    <a:pt x="6" y="1146"/>
                    <a:pt x="0" y="1254"/>
                    <a:pt x="38" y="1363"/>
                  </a:cubicBezTo>
                  <a:cubicBezTo>
                    <a:pt x="87" y="1491"/>
                    <a:pt x="187" y="1592"/>
                    <a:pt x="317" y="1640"/>
                  </a:cubicBezTo>
                  <a:cubicBezTo>
                    <a:pt x="387" y="1668"/>
                    <a:pt x="463" y="1682"/>
                    <a:pt x="539" y="1682"/>
                  </a:cubicBezTo>
                  <a:cubicBezTo>
                    <a:pt x="628" y="1682"/>
                    <a:pt x="717" y="1662"/>
                    <a:pt x="797" y="1623"/>
                  </a:cubicBezTo>
                  <a:cubicBezTo>
                    <a:pt x="845" y="1599"/>
                    <a:pt x="891" y="1568"/>
                    <a:pt x="932" y="1533"/>
                  </a:cubicBezTo>
                  <a:cubicBezTo>
                    <a:pt x="936" y="1647"/>
                    <a:pt x="948" y="1762"/>
                    <a:pt x="964" y="1875"/>
                  </a:cubicBezTo>
                  <a:cubicBezTo>
                    <a:pt x="978" y="1960"/>
                    <a:pt x="1050" y="2021"/>
                    <a:pt x="1134" y="2021"/>
                  </a:cubicBezTo>
                  <a:cubicBezTo>
                    <a:pt x="1143" y="2021"/>
                    <a:pt x="1152" y="2020"/>
                    <a:pt x="1161" y="2018"/>
                  </a:cubicBezTo>
                  <a:cubicBezTo>
                    <a:pt x="1256" y="2004"/>
                    <a:pt x="1319" y="1916"/>
                    <a:pt x="1305" y="1823"/>
                  </a:cubicBezTo>
                  <a:cubicBezTo>
                    <a:pt x="1239" y="1398"/>
                    <a:pt x="1273" y="963"/>
                    <a:pt x="1404" y="552"/>
                  </a:cubicBezTo>
                  <a:cubicBezTo>
                    <a:pt x="1432" y="462"/>
                    <a:pt x="1382" y="365"/>
                    <a:pt x="1292" y="336"/>
                  </a:cubicBezTo>
                  <a:cubicBezTo>
                    <a:pt x="1275" y="331"/>
                    <a:pt x="1257" y="328"/>
                    <a:pt x="1239" y="328"/>
                  </a:cubicBezTo>
                  <a:cubicBezTo>
                    <a:pt x="1166" y="328"/>
                    <a:pt x="1099" y="375"/>
                    <a:pt x="1076" y="448"/>
                  </a:cubicBezTo>
                  <a:cubicBezTo>
                    <a:pt x="1036" y="574"/>
                    <a:pt x="1004" y="702"/>
                    <a:pt x="981" y="833"/>
                  </a:cubicBezTo>
                  <a:cubicBezTo>
                    <a:pt x="942" y="856"/>
                    <a:pt x="912" y="892"/>
                    <a:pt x="901" y="937"/>
                  </a:cubicBezTo>
                  <a:cubicBezTo>
                    <a:pt x="871" y="1046"/>
                    <a:pt x="798" y="1239"/>
                    <a:pt x="643" y="1315"/>
                  </a:cubicBezTo>
                  <a:cubicBezTo>
                    <a:pt x="611" y="1330"/>
                    <a:pt x="575" y="1338"/>
                    <a:pt x="539" y="1338"/>
                  </a:cubicBezTo>
                  <a:cubicBezTo>
                    <a:pt x="507" y="1338"/>
                    <a:pt x="475" y="1332"/>
                    <a:pt x="445" y="1320"/>
                  </a:cubicBezTo>
                  <a:cubicBezTo>
                    <a:pt x="407" y="1308"/>
                    <a:pt x="377" y="1280"/>
                    <a:pt x="362" y="1244"/>
                  </a:cubicBezTo>
                  <a:cubicBezTo>
                    <a:pt x="348" y="1204"/>
                    <a:pt x="351" y="1142"/>
                    <a:pt x="356" y="1082"/>
                  </a:cubicBezTo>
                  <a:cubicBezTo>
                    <a:pt x="383" y="791"/>
                    <a:pt x="442" y="504"/>
                    <a:pt x="532" y="225"/>
                  </a:cubicBezTo>
                  <a:cubicBezTo>
                    <a:pt x="560" y="135"/>
                    <a:pt x="511" y="38"/>
                    <a:pt x="421" y="8"/>
                  </a:cubicBezTo>
                  <a:cubicBezTo>
                    <a:pt x="403" y="3"/>
                    <a:pt x="385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169;p16"/>
            <p:cNvSpPr/>
            <p:nvPr/>
          </p:nvSpPr>
          <p:spPr>
            <a:xfrm>
              <a:off x="865650" y="4130915"/>
              <a:ext cx="46232" cy="81796"/>
            </a:xfrm>
            <a:custGeom>
              <a:avLst/>
              <a:gdLst/>
              <a:ahLst/>
              <a:cxnLst/>
              <a:rect l="l" t="t" r="r" b="b"/>
              <a:pathLst>
                <a:path w="1339" h="2369" extrusionOk="0">
                  <a:moveTo>
                    <a:pt x="851" y="284"/>
                  </a:moveTo>
                  <a:cubicBezTo>
                    <a:pt x="822" y="332"/>
                    <a:pt x="792" y="381"/>
                    <a:pt x="762" y="431"/>
                  </a:cubicBezTo>
                  <a:lnTo>
                    <a:pt x="762" y="429"/>
                  </a:lnTo>
                  <a:cubicBezTo>
                    <a:pt x="723" y="495"/>
                    <a:pt x="685" y="560"/>
                    <a:pt x="641" y="622"/>
                  </a:cubicBezTo>
                  <a:cubicBezTo>
                    <a:pt x="574" y="715"/>
                    <a:pt x="477" y="808"/>
                    <a:pt x="374" y="842"/>
                  </a:cubicBezTo>
                  <a:cubicBezTo>
                    <a:pt x="358" y="718"/>
                    <a:pt x="371" y="611"/>
                    <a:pt x="411" y="525"/>
                  </a:cubicBezTo>
                  <a:cubicBezTo>
                    <a:pt x="458" y="421"/>
                    <a:pt x="564" y="345"/>
                    <a:pt x="657" y="345"/>
                  </a:cubicBezTo>
                  <a:cubicBezTo>
                    <a:pt x="667" y="345"/>
                    <a:pt x="675" y="346"/>
                    <a:pt x="685" y="348"/>
                  </a:cubicBezTo>
                  <a:cubicBezTo>
                    <a:pt x="695" y="349"/>
                    <a:pt x="706" y="350"/>
                    <a:pt x="716" y="350"/>
                  </a:cubicBezTo>
                  <a:cubicBezTo>
                    <a:pt x="768" y="350"/>
                    <a:pt x="818" y="327"/>
                    <a:pt x="851" y="284"/>
                  </a:cubicBezTo>
                  <a:close/>
                  <a:moveTo>
                    <a:pt x="658" y="1"/>
                  </a:moveTo>
                  <a:cubicBezTo>
                    <a:pt x="430" y="1"/>
                    <a:pt x="204" y="150"/>
                    <a:pt x="98" y="381"/>
                  </a:cubicBezTo>
                  <a:cubicBezTo>
                    <a:pt x="11" y="570"/>
                    <a:pt x="1" y="799"/>
                    <a:pt x="66" y="1063"/>
                  </a:cubicBezTo>
                  <a:cubicBezTo>
                    <a:pt x="83" y="1129"/>
                    <a:pt x="136" y="1178"/>
                    <a:pt x="204" y="1191"/>
                  </a:cubicBezTo>
                  <a:cubicBezTo>
                    <a:pt x="233" y="1195"/>
                    <a:pt x="262" y="1198"/>
                    <a:pt x="291" y="1198"/>
                  </a:cubicBezTo>
                  <a:cubicBezTo>
                    <a:pt x="495" y="1198"/>
                    <a:pt x="705" y="1087"/>
                    <a:pt x="872" y="885"/>
                  </a:cubicBezTo>
                  <a:lnTo>
                    <a:pt x="872" y="885"/>
                  </a:lnTo>
                  <a:cubicBezTo>
                    <a:pt x="829" y="1326"/>
                    <a:pt x="826" y="1771"/>
                    <a:pt x="865" y="2213"/>
                  </a:cubicBezTo>
                  <a:cubicBezTo>
                    <a:pt x="872" y="2301"/>
                    <a:pt x="947" y="2369"/>
                    <a:pt x="1036" y="2369"/>
                  </a:cubicBezTo>
                  <a:lnTo>
                    <a:pt x="1051" y="2369"/>
                  </a:lnTo>
                  <a:cubicBezTo>
                    <a:pt x="1147" y="2362"/>
                    <a:pt x="1216" y="2277"/>
                    <a:pt x="1207" y="2183"/>
                  </a:cubicBezTo>
                  <a:cubicBezTo>
                    <a:pt x="1150" y="1524"/>
                    <a:pt x="1189" y="861"/>
                    <a:pt x="1323" y="215"/>
                  </a:cubicBezTo>
                  <a:cubicBezTo>
                    <a:pt x="1338" y="141"/>
                    <a:pt x="1303" y="65"/>
                    <a:pt x="1237" y="30"/>
                  </a:cubicBezTo>
                  <a:cubicBezTo>
                    <a:pt x="1211" y="15"/>
                    <a:pt x="1182" y="8"/>
                    <a:pt x="1154" y="8"/>
                  </a:cubicBezTo>
                  <a:cubicBezTo>
                    <a:pt x="1111" y="8"/>
                    <a:pt x="1067" y="25"/>
                    <a:pt x="1034" y="56"/>
                  </a:cubicBezTo>
                  <a:cubicBezTo>
                    <a:pt x="972" y="118"/>
                    <a:pt x="916" y="187"/>
                    <a:pt x="868" y="262"/>
                  </a:cubicBezTo>
                  <a:cubicBezTo>
                    <a:pt x="876" y="245"/>
                    <a:pt x="882" y="227"/>
                    <a:pt x="886" y="208"/>
                  </a:cubicBezTo>
                  <a:cubicBezTo>
                    <a:pt x="903" y="115"/>
                    <a:pt x="841" y="25"/>
                    <a:pt x="747" y="8"/>
                  </a:cubicBezTo>
                  <a:cubicBezTo>
                    <a:pt x="718" y="3"/>
                    <a:pt x="688" y="1"/>
                    <a:pt x="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170;p16"/>
            <p:cNvSpPr/>
            <p:nvPr/>
          </p:nvSpPr>
          <p:spPr>
            <a:xfrm>
              <a:off x="199629" y="4011275"/>
              <a:ext cx="475064" cy="132378"/>
            </a:xfrm>
            <a:custGeom>
              <a:avLst/>
              <a:gdLst/>
              <a:ahLst/>
              <a:cxnLst/>
              <a:rect l="l" t="t" r="r" b="b"/>
              <a:pathLst>
                <a:path w="13759" h="3834" extrusionOk="0">
                  <a:moveTo>
                    <a:pt x="646" y="1"/>
                  </a:moveTo>
                  <a:cubicBezTo>
                    <a:pt x="594" y="1"/>
                    <a:pt x="544" y="24"/>
                    <a:pt x="510" y="67"/>
                  </a:cubicBezTo>
                  <a:cubicBezTo>
                    <a:pt x="294" y="346"/>
                    <a:pt x="136" y="665"/>
                    <a:pt x="43" y="1006"/>
                  </a:cubicBezTo>
                  <a:cubicBezTo>
                    <a:pt x="1" y="1169"/>
                    <a:pt x="70" y="1273"/>
                    <a:pt x="151" y="1316"/>
                  </a:cubicBezTo>
                  <a:cubicBezTo>
                    <a:pt x="174" y="1328"/>
                    <a:pt x="203" y="1334"/>
                    <a:pt x="233" y="1334"/>
                  </a:cubicBezTo>
                  <a:cubicBezTo>
                    <a:pt x="290" y="1334"/>
                    <a:pt x="352" y="1312"/>
                    <a:pt x="387" y="1275"/>
                  </a:cubicBezTo>
                  <a:cubicBezTo>
                    <a:pt x="443" y="1214"/>
                    <a:pt x="471" y="1107"/>
                    <a:pt x="418" y="1021"/>
                  </a:cubicBezTo>
                  <a:cubicBezTo>
                    <a:pt x="413" y="1016"/>
                    <a:pt x="409" y="1009"/>
                    <a:pt x="403" y="1003"/>
                  </a:cubicBezTo>
                  <a:cubicBezTo>
                    <a:pt x="468" y="796"/>
                    <a:pt x="562" y="601"/>
                    <a:pt x="682" y="419"/>
                  </a:cubicBezTo>
                  <a:cubicBezTo>
                    <a:pt x="788" y="523"/>
                    <a:pt x="876" y="660"/>
                    <a:pt x="966" y="802"/>
                  </a:cubicBezTo>
                  <a:cubicBezTo>
                    <a:pt x="983" y="829"/>
                    <a:pt x="1000" y="854"/>
                    <a:pt x="1017" y="879"/>
                  </a:cubicBezTo>
                  <a:cubicBezTo>
                    <a:pt x="952" y="931"/>
                    <a:pt x="933" y="1021"/>
                    <a:pt x="974" y="1095"/>
                  </a:cubicBezTo>
                  <a:cubicBezTo>
                    <a:pt x="1500" y="2032"/>
                    <a:pt x="2420" y="2801"/>
                    <a:pt x="3569" y="3262"/>
                  </a:cubicBezTo>
                  <a:cubicBezTo>
                    <a:pt x="4498" y="3635"/>
                    <a:pt x="5586" y="3823"/>
                    <a:pt x="6894" y="3834"/>
                  </a:cubicBezTo>
                  <a:lnTo>
                    <a:pt x="7016" y="3834"/>
                  </a:lnTo>
                  <a:cubicBezTo>
                    <a:pt x="9309" y="3831"/>
                    <a:pt x="11572" y="3313"/>
                    <a:pt x="13637" y="2318"/>
                  </a:cubicBezTo>
                  <a:cubicBezTo>
                    <a:pt x="13723" y="2276"/>
                    <a:pt x="13758" y="2173"/>
                    <a:pt x="13717" y="2087"/>
                  </a:cubicBezTo>
                  <a:cubicBezTo>
                    <a:pt x="13688" y="2027"/>
                    <a:pt x="13627" y="1991"/>
                    <a:pt x="13563" y="1991"/>
                  </a:cubicBezTo>
                  <a:cubicBezTo>
                    <a:pt x="13538" y="1991"/>
                    <a:pt x="13512" y="1996"/>
                    <a:pt x="13488" y="2008"/>
                  </a:cubicBezTo>
                  <a:cubicBezTo>
                    <a:pt x="11492" y="2972"/>
                    <a:pt x="9273" y="3490"/>
                    <a:pt x="7055" y="3490"/>
                  </a:cubicBezTo>
                  <a:cubicBezTo>
                    <a:pt x="7002" y="3490"/>
                    <a:pt x="6949" y="3490"/>
                    <a:pt x="6896" y="3489"/>
                  </a:cubicBezTo>
                  <a:cubicBezTo>
                    <a:pt x="5632" y="3478"/>
                    <a:pt x="4585" y="3299"/>
                    <a:pt x="3696" y="2943"/>
                  </a:cubicBezTo>
                  <a:cubicBezTo>
                    <a:pt x="2847" y="2602"/>
                    <a:pt x="2136" y="2081"/>
                    <a:pt x="1632" y="1451"/>
                  </a:cubicBezTo>
                  <a:lnTo>
                    <a:pt x="1632" y="1451"/>
                  </a:lnTo>
                  <a:cubicBezTo>
                    <a:pt x="1651" y="1457"/>
                    <a:pt x="1669" y="1460"/>
                    <a:pt x="1687" y="1460"/>
                  </a:cubicBezTo>
                  <a:cubicBezTo>
                    <a:pt x="1759" y="1460"/>
                    <a:pt x="1825" y="1414"/>
                    <a:pt x="1849" y="1344"/>
                  </a:cubicBezTo>
                  <a:cubicBezTo>
                    <a:pt x="1880" y="1254"/>
                    <a:pt x="1831" y="1157"/>
                    <a:pt x="1741" y="1126"/>
                  </a:cubicBezTo>
                  <a:cubicBezTo>
                    <a:pt x="1532" y="1052"/>
                    <a:pt x="1399" y="840"/>
                    <a:pt x="1255" y="618"/>
                  </a:cubicBezTo>
                  <a:cubicBezTo>
                    <a:pt x="1116" y="398"/>
                    <a:pt x="971" y="170"/>
                    <a:pt x="736" y="26"/>
                  </a:cubicBezTo>
                  <a:cubicBezTo>
                    <a:pt x="708" y="9"/>
                    <a:pt x="67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171;p16"/>
            <p:cNvSpPr/>
            <p:nvPr/>
          </p:nvSpPr>
          <p:spPr>
            <a:xfrm>
              <a:off x="43250" y="3982997"/>
              <a:ext cx="83487" cy="136798"/>
            </a:xfrm>
            <a:custGeom>
              <a:avLst/>
              <a:gdLst/>
              <a:ahLst/>
              <a:cxnLst/>
              <a:rect l="l" t="t" r="r" b="b"/>
              <a:pathLst>
                <a:path w="2418" h="3962" extrusionOk="0">
                  <a:moveTo>
                    <a:pt x="839" y="2734"/>
                  </a:moveTo>
                  <a:cubicBezTo>
                    <a:pt x="879" y="2734"/>
                    <a:pt x="917" y="2748"/>
                    <a:pt x="950" y="2771"/>
                  </a:cubicBezTo>
                  <a:cubicBezTo>
                    <a:pt x="982" y="2794"/>
                    <a:pt x="1019" y="2806"/>
                    <a:pt x="1056" y="2806"/>
                  </a:cubicBezTo>
                  <a:cubicBezTo>
                    <a:pt x="1103" y="2806"/>
                    <a:pt x="1150" y="2787"/>
                    <a:pt x="1183" y="2750"/>
                  </a:cubicBezTo>
                  <a:lnTo>
                    <a:pt x="1183" y="2750"/>
                  </a:lnTo>
                  <a:cubicBezTo>
                    <a:pt x="1076" y="2965"/>
                    <a:pt x="956" y="3176"/>
                    <a:pt x="822" y="3378"/>
                  </a:cubicBezTo>
                  <a:cubicBezTo>
                    <a:pt x="717" y="3538"/>
                    <a:pt x="627" y="3617"/>
                    <a:pt x="548" y="3617"/>
                  </a:cubicBezTo>
                  <a:cubicBezTo>
                    <a:pt x="478" y="3617"/>
                    <a:pt x="402" y="3544"/>
                    <a:pt x="379" y="3454"/>
                  </a:cubicBezTo>
                  <a:cubicBezTo>
                    <a:pt x="354" y="3359"/>
                    <a:pt x="371" y="3240"/>
                    <a:pt x="428" y="3097"/>
                  </a:cubicBezTo>
                  <a:cubicBezTo>
                    <a:pt x="492" y="2945"/>
                    <a:pt x="570" y="2838"/>
                    <a:pt x="666" y="2781"/>
                  </a:cubicBezTo>
                  <a:cubicBezTo>
                    <a:pt x="714" y="2750"/>
                    <a:pt x="770" y="2734"/>
                    <a:pt x="828" y="2734"/>
                  </a:cubicBezTo>
                  <a:cubicBezTo>
                    <a:pt x="832" y="2734"/>
                    <a:pt x="835" y="2734"/>
                    <a:pt x="839" y="2734"/>
                  </a:cubicBezTo>
                  <a:close/>
                  <a:moveTo>
                    <a:pt x="1609" y="0"/>
                  </a:moveTo>
                  <a:cubicBezTo>
                    <a:pt x="1598" y="0"/>
                    <a:pt x="1587" y="1"/>
                    <a:pt x="1575" y="4"/>
                  </a:cubicBezTo>
                  <a:cubicBezTo>
                    <a:pt x="1363" y="47"/>
                    <a:pt x="1176" y="175"/>
                    <a:pt x="1057" y="357"/>
                  </a:cubicBezTo>
                  <a:cubicBezTo>
                    <a:pt x="1005" y="437"/>
                    <a:pt x="1028" y="543"/>
                    <a:pt x="1108" y="595"/>
                  </a:cubicBezTo>
                  <a:cubicBezTo>
                    <a:pt x="1137" y="614"/>
                    <a:pt x="1170" y="623"/>
                    <a:pt x="1202" y="623"/>
                  </a:cubicBezTo>
                  <a:cubicBezTo>
                    <a:pt x="1258" y="623"/>
                    <a:pt x="1313" y="595"/>
                    <a:pt x="1346" y="544"/>
                  </a:cubicBezTo>
                  <a:cubicBezTo>
                    <a:pt x="1391" y="475"/>
                    <a:pt x="1454" y="419"/>
                    <a:pt x="1529" y="381"/>
                  </a:cubicBezTo>
                  <a:cubicBezTo>
                    <a:pt x="1567" y="493"/>
                    <a:pt x="1561" y="636"/>
                    <a:pt x="1554" y="795"/>
                  </a:cubicBezTo>
                  <a:cubicBezTo>
                    <a:pt x="1544" y="1026"/>
                    <a:pt x="1532" y="1286"/>
                    <a:pt x="1677" y="1505"/>
                  </a:cubicBezTo>
                  <a:cubicBezTo>
                    <a:pt x="1727" y="1577"/>
                    <a:pt x="1785" y="1642"/>
                    <a:pt x="1851" y="1700"/>
                  </a:cubicBezTo>
                  <a:cubicBezTo>
                    <a:pt x="1889" y="1734"/>
                    <a:pt x="1925" y="1770"/>
                    <a:pt x="1957" y="1810"/>
                  </a:cubicBezTo>
                  <a:cubicBezTo>
                    <a:pt x="2036" y="1911"/>
                    <a:pt x="2054" y="2059"/>
                    <a:pt x="2006" y="2205"/>
                  </a:cubicBezTo>
                  <a:cubicBezTo>
                    <a:pt x="1957" y="2351"/>
                    <a:pt x="1854" y="2458"/>
                    <a:pt x="1730" y="2492"/>
                  </a:cubicBezTo>
                  <a:cubicBezTo>
                    <a:pt x="1716" y="2496"/>
                    <a:pt x="1704" y="2503"/>
                    <a:pt x="1691" y="2512"/>
                  </a:cubicBezTo>
                  <a:cubicBezTo>
                    <a:pt x="1694" y="2482"/>
                    <a:pt x="1694" y="2453"/>
                    <a:pt x="1698" y="2423"/>
                  </a:cubicBezTo>
                  <a:cubicBezTo>
                    <a:pt x="1709" y="2337"/>
                    <a:pt x="1656" y="2257"/>
                    <a:pt x="1571" y="2235"/>
                  </a:cubicBezTo>
                  <a:cubicBezTo>
                    <a:pt x="1556" y="2231"/>
                    <a:pt x="1542" y="2229"/>
                    <a:pt x="1527" y="2229"/>
                  </a:cubicBezTo>
                  <a:cubicBezTo>
                    <a:pt x="1459" y="2229"/>
                    <a:pt x="1395" y="2270"/>
                    <a:pt x="1369" y="2336"/>
                  </a:cubicBezTo>
                  <a:cubicBezTo>
                    <a:pt x="1323" y="2447"/>
                    <a:pt x="1276" y="2557"/>
                    <a:pt x="1224" y="2664"/>
                  </a:cubicBezTo>
                  <a:cubicBezTo>
                    <a:pt x="1235" y="2601"/>
                    <a:pt x="1209" y="2537"/>
                    <a:pt x="1159" y="2499"/>
                  </a:cubicBezTo>
                  <a:cubicBezTo>
                    <a:pt x="1066" y="2427"/>
                    <a:pt x="947" y="2391"/>
                    <a:pt x="825" y="2391"/>
                  </a:cubicBezTo>
                  <a:cubicBezTo>
                    <a:pt x="708" y="2391"/>
                    <a:pt x="588" y="2424"/>
                    <a:pt x="483" y="2489"/>
                  </a:cubicBezTo>
                  <a:cubicBezTo>
                    <a:pt x="326" y="2586"/>
                    <a:pt x="199" y="2748"/>
                    <a:pt x="109" y="2968"/>
                  </a:cubicBezTo>
                  <a:cubicBezTo>
                    <a:pt x="21" y="3180"/>
                    <a:pt x="0" y="3373"/>
                    <a:pt x="44" y="3544"/>
                  </a:cubicBezTo>
                  <a:cubicBezTo>
                    <a:pt x="109" y="3786"/>
                    <a:pt x="318" y="3962"/>
                    <a:pt x="547" y="3962"/>
                  </a:cubicBezTo>
                  <a:cubicBezTo>
                    <a:pt x="818" y="3962"/>
                    <a:pt x="997" y="3736"/>
                    <a:pt x="1110" y="3568"/>
                  </a:cubicBezTo>
                  <a:cubicBezTo>
                    <a:pt x="1195" y="3437"/>
                    <a:pt x="1277" y="3302"/>
                    <a:pt x="1353" y="3165"/>
                  </a:cubicBezTo>
                  <a:cubicBezTo>
                    <a:pt x="1381" y="3380"/>
                    <a:pt x="1432" y="3593"/>
                    <a:pt x="1506" y="3798"/>
                  </a:cubicBezTo>
                  <a:cubicBezTo>
                    <a:pt x="1531" y="3870"/>
                    <a:pt x="1598" y="3915"/>
                    <a:pt x="1670" y="3915"/>
                  </a:cubicBezTo>
                  <a:cubicBezTo>
                    <a:pt x="1689" y="3915"/>
                    <a:pt x="1708" y="3912"/>
                    <a:pt x="1727" y="3905"/>
                  </a:cubicBezTo>
                  <a:cubicBezTo>
                    <a:pt x="1819" y="3872"/>
                    <a:pt x="1864" y="3770"/>
                    <a:pt x="1830" y="3682"/>
                  </a:cubicBezTo>
                  <a:cubicBezTo>
                    <a:pt x="1729" y="3397"/>
                    <a:pt x="1677" y="3097"/>
                    <a:pt x="1675" y="2796"/>
                  </a:cubicBezTo>
                  <a:lnTo>
                    <a:pt x="1675" y="2796"/>
                  </a:lnTo>
                  <a:cubicBezTo>
                    <a:pt x="1705" y="2817"/>
                    <a:pt x="1740" y="2829"/>
                    <a:pt x="1777" y="2830"/>
                  </a:cubicBezTo>
                  <a:cubicBezTo>
                    <a:pt x="1792" y="2830"/>
                    <a:pt x="1808" y="2827"/>
                    <a:pt x="1823" y="2823"/>
                  </a:cubicBezTo>
                  <a:cubicBezTo>
                    <a:pt x="2058" y="2760"/>
                    <a:pt x="2248" y="2568"/>
                    <a:pt x="2333" y="2313"/>
                  </a:cubicBezTo>
                  <a:cubicBezTo>
                    <a:pt x="2417" y="2057"/>
                    <a:pt x="2379" y="1790"/>
                    <a:pt x="2229" y="1598"/>
                  </a:cubicBezTo>
                  <a:cubicBezTo>
                    <a:pt x="2185" y="1545"/>
                    <a:pt x="2138" y="1496"/>
                    <a:pt x="2088" y="1451"/>
                  </a:cubicBezTo>
                  <a:cubicBezTo>
                    <a:pt x="2041" y="1410"/>
                    <a:pt x="2001" y="1365"/>
                    <a:pt x="1964" y="1317"/>
                  </a:cubicBezTo>
                  <a:cubicBezTo>
                    <a:pt x="1881" y="1189"/>
                    <a:pt x="1889" y="1004"/>
                    <a:pt x="1898" y="810"/>
                  </a:cubicBezTo>
                  <a:cubicBezTo>
                    <a:pt x="1909" y="565"/>
                    <a:pt x="1922" y="288"/>
                    <a:pt x="1744" y="66"/>
                  </a:cubicBezTo>
                  <a:cubicBezTo>
                    <a:pt x="1711" y="24"/>
                    <a:pt x="1661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172;p16"/>
            <p:cNvSpPr/>
            <p:nvPr/>
          </p:nvSpPr>
          <p:spPr>
            <a:xfrm>
              <a:off x="20150" y="4123250"/>
              <a:ext cx="160760" cy="71990"/>
            </a:xfrm>
            <a:custGeom>
              <a:avLst/>
              <a:gdLst/>
              <a:ahLst/>
              <a:cxnLst/>
              <a:rect l="l" t="t" r="r" b="b"/>
              <a:pathLst>
                <a:path w="4656" h="2085" extrusionOk="0">
                  <a:moveTo>
                    <a:pt x="4459" y="1"/>
                  </a:moveTo>
                  <a:cubicBezTo>
                    <a:pt x="4439" y="1"/>
                    <a:pt x="4418" y="5"/>
                    <a:pt x="4398" y="12"/>
                  </a:cubicBezTo>
                  <a:cubicBezTo>
                    <a:pt x="2981" y="567"/>
                    <a:pt x="1559" y="1152"/>
                    <a:pt x="173" y="1753"/>
                  </a:cubicBezTo>
                  <a:cubicBezTo>
                    <a:pt x="1" y="1828"/>
                    <a:pt x="54" y="2084"/>
                    <a:pt x="241" y="2084"/>
                  </a:cubicBezTo>
                  <a:cubicBezTo>
                    <a:pt x="264" y="2084"/>
                    <a:pt x="288" y="2079"/>
                    <a:pt x="309" y="2069"/>
                  </a:cubicBezTo>
                  <a:cubicBezTo>
                    <a:pt x="1693" y="1470"/>
                    <a:pt x="3110" y="886"/>
                    <a:pt x="4523" y="333"/>
                  </a:cubicBezTo>
                  <a:cubicBezTo>
                    <a:pt x="4612" y="299"/>
                    <a:pt x="4656" y="199"/>
                    <a:pt x="4620" y="111"/>
                  </a:cubicBezTo>
                  <a:cubicBezTo>
                    <a:pt x="4593" y="42"/>
                    <a:pt x="4528" y="1"/>
                    <a:pt x="4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173;p16"/>
            <p:cNvSpPr/>
            <p:nvPr/>
          </p:nvSpPr>
          <p:spPr>
            <a:xfrm>
              <a:off x="66625" y="4198556"/>
              <a:ext cx="51895" cy="77307"/>
            </a:xfrm>
            <a:custGeom>
              <a:avLst/>
              <a:gdLst/>
              <a:ahLst/>
              <a:cxnLst/>
              <a:rect l="l" t="t" r="r" b="b"/>
              <a:pathLst>
                <a:path w="1503" h="2239" extrusionOk="0">
                  <a:moveTo>
                    <a:pt x="776" y="1561"/>
                  </a:moveTo>
                  <a:cubicBezTo>
                    <a:pt x="898" y="1612"/>
                    <a:pt x="1008" y="1687"/>
                    <a:pt x="1100" y="1782"/>
                  </a:cubicBezTo>
                  <a:cubicBezTo>
                    <a:pt x="1181" y="1868"/>
                    <a:pt x="1155" y="1862"/>
                    <a:pt x="1156" y="1864"/>
                  </a:cubicBezTo>
                  <a:cubicBezTo>
                    <a:pt x="1151" y="1874"/>
                    <a:pt x="1118" y="1894"/>
                    <a:pt x="1084" y="1894"/>
                  </a:cubicBezTo>
                  <a:cubicBezTo>
                    <a:pt x="1081" y="1894"/>
                    <a:pt x="1077" y="1894"/>
                    <a:pt x="1073" y="1893"/>
                  </a:cubicBezTo>
                  <a:cubicBezTo>
                    <a:pt x="991" y="1879"/>
                    <a:pt x="913" y="1796"/>
                    <a:pt x="862" y="1736"/>
                  </a:cubicBezTo>
                  <a:cubicBezTo>
                    <a:pt x="825" y="1692"/>
                    <a:pt x="790" y="1647"/>
                    <a:pt x="758" y="1601"/>
                  </a:cubicBezTo>
                  <a:cubicBezTo>
                    <a:pt x="762" y="1587"/>
                    <a:pt x="768" y="1574"/>
                    <a:pt x="776" y="1561"/>
                  </a:cubicBezTo>
                  <a:close/>
                  <a:moveTo>
                    <a:pt x="287" y="1"/>
                  </a:moveTo>
                  <a:cubicBezTo>
                    <a:pt x="205" y="1"/>
                    <a:pt x="132" y="59"/>
                    <a:pt x="116" y="142"/>
                  </a:cubicBezTo>
                  <a:cubicBezTo>
                    <a:pt x="0" y="789"/>
                    <a:pt x="178" y="1453"/>
                    <a:pt x="599" y="1958"/>
                  </a:cubicBezTo>
                  <a:cubicBezTo>
                    <a:pt x="684" y="2060"/>
                    <a:pt x="822" y="2200"/>
                    <a:pt x="1015" y="2233"/>
                  </a:cubicBezTo>
                  <a:cubicBezTo>
                    <a:pt x="1038" y="2237"/>
                    <a:pt x="1062" y="2238"/>
                    <a:pt x="1086" y="2238"/>
                  </a:cubicBezTo>
                  <a:cubicBezTo>
                    <a:pt x="1187" y="2238"/>
                    <a:pt x="1287" y="2203"/>
                    <a:pt x="1366" y="2138"/>
                  </a:cubicBezTo>
                  <a:cubicBezTo>
                    <a:pt x="1447" y="2074"/>
                    <a:pt x="1495" y="1977"/>
                    <a:pt x="1499" y="1874"/>
                  </a:cubicBezTo>
                  <a:cubicBezTo>
                    <a:pt x="1502" y="1706"/>
                    <a:pt x="1385" y="1585"/>
                    <a:pt x="1347" y="1544"/>
                  </a:cubicBezTo>
                  <a:cubicBezTo>
                    <a:pt x="1193" y="1381"/>
                    <a:pt x="997" y="1263"/>
                    <a:pt x="780" y="1200"/>
                  </a:cubicBezTo>
                  <a:cubicBezTo>
                    <a:pt x="764" y="1194"/>
                    <a:pt x="747" y="1191"/>
                    <a:pt x="730" y="1191"/>
                  </a:cubicBezTo>
                  <a:cubicBezTo>
                    <a:pt x="698" y="1191"/>
                    <a:pt x="667" y="1201"/>
                    <a:pt x="639" y="1219"/>
                  </a:cubicBezTo>
                  <a:cubicBezTo>
                    <a:pt x="617" y="1233"/>
                    <a:pt x="596" y="1250"/>
                    <a:pt x="575" y="1269"/>
                  </a:cubicBezTo>
                  <a:cubicBezTo>
                    <a:pt x="433" y="932"/>
                    <a:pt x="390" y="562"/>
                    <a:pt x="454" y="203"/>
                  </a:cubicBezTo>
                  <a:cubicBezTo>
                    <a:pt x="471" y="110"/>
                    <a:pt x="409" y="20"/>
                    <a:pt x="316" y="3"/>
                  </a:cubicBezTo>
                  <a:cubicBezTo>
                    <a:pt x="306" y="2"/>
                    <a:pt x="29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174;p16"/>
            <p:cNvSpPr/>
            <p:nvPr/>
          </p:nvSpPr>
          <p:spPr>
            <a:xfrm>
              <a:off x="115621" y="4198970"/>
              <a:ext cx="37877" cy="52862"/>
            </a:xfrm>
            <a:custGeom>
              <a:avLst/>
              <a:gdLst/>
              <a:ahLst/>
              <a:cxnLst/>
              <a:rect l="l" t="t" r="r" b="b"/>
              <a:pathLst>
                <a:path w="1097" h="1531" extrusionOk="0">
                  <a:moveTo>
                    <a:pt x="503" y="1"/>
                  </a:moveTo>
                  <a:cubicBezTo>
                    <a:pt x="491" y="1"/>
                    <a:pt x="478" y="2"/>
                    <a:pt x="465" y="5"/>
                  </a:cubicBezTo>
                  <a:cubicBezTo>
                    <a:pt x="372" y="26"/>
                    <a:pt x="314" y="119"/>
                    <a:pt x="335" y="212"/>
                  </a:cubicBezTo>
                  <a:lnTo>
                    <a:pt x="446" y="699"/>
                  </a:lnTo>
                  <a:cubicBezTo>
                    <a:pt x="354" y="746"/>
                    <a:pt x="254" y="779"/>
                    <a:pt x="151" y="796"/>
                  </a:cubicBezTo>
                  <a:cubicBezTo>
                    <a:pt x="62" y="810"/>
                    <a:pt x="0" y="889"/>
                    <a:pt x="6" y="979"/>
                  </a:cubicBezTo>
                  <a:cubicBezTo>
                    <a:pt x="13" y="1069"/>
                    <a:pt x="87" y="1138"/>
                    <a:pt x="178" y="1138"/>
                  </a:cubicBezTo>
                  <a:cubicBezTo>
                    <a:pt x="186" y="1138"/>
                    <a:pt x="196" y="1137"/>
                    <a:pt x="204" y="1135"/>
                  </a:cubicBezTo>
                  <a:cubicBezTo>
                    <a:pt x="314" y="1117"/>
                    <a:pt x="421" y="1085"/>
                    <a:pt x="524" y="1040"/>
                  </a:cubicBezTo>
                  <a:lnTo>
                    <a:pt x="605" y="1397"/>
                  </a:lnTo>
                  <a:cubicBezTo>
                    <a:pt x="622" y="1475"/>
                    <a:pt x="693" y="1531"/>
                    <a:pt x="773" y="1531"/>
                  </a:cubicBezTo>
                  <a:cubicBezTo>
                    <a:pt x="786" y="1531"/>
                    <a:pt x="798" y="1530"/>
                    <a:pt x="811" y="1527"/>
                  </a:cubicBezTo>
                  <a:cubicBezTo>
                    <a:pt x="904" y="1506"/>
                    <a:pt x="962" y="1413"/>
                    <a:pt x="940" y="1320"/>
                  </a:cubicBezTo>
                  <a:lnTo>
                    <a:pt x="836" y="862"/>
                  </a:lnTo>
                  <a:cubicBezTo>
                    <a:pt x="907" y="809"/>
                    <a:pt x="971" y="750"/>
                    <a:pt x="1031" y="684"/>
                  </a:cubicBezTo>
                  <a:cubicBezTo>
                    <a:pt x="1097" y="613"/>
                    <a:pt x="1091" y="501"/>
                    <a:pt x="1019" y="437"/>
                  </a:cubicBezTo>
                  <a:cubicBezTo>
                    <a:pt x="986" y="408"/>
                    <a:pt x="945" y="394"/>
                    <a:pt x="905" y="394"/>
                  </a:cubicBezTo>
                  <a:cubicBezTo>
                    <a:pt x="856" y="394"/>
                    <a:pt x="807" y="415"/>
                    <a:pt x="773" y="456"/>
                  </a:cubicBezTo>
                  <a:cubicBezTo>
                    <a:pt x="766" y="464"/>
                    <a:pt x="756" y="471"/>
                    <a:pt x="749" y="478"/>
                  </a:cubicBezTo>
                  <a:lnTo>
                    <a:pt x="670" y="135"/>
                  </a:lnTo>
                  <a:cubicBezTo>
                    <a:pt x="652" y="55"/>
                    <a:pt x="582" y="1"/>
                    <a:pt x="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175;p16"/>
            <p:cNvSpPr/>
            <p:nvPr/>
          </p:nvSpPr>
          <p:spPr>
            <a:xfrm>
              <a:off x="170246" y="4176492"/>
              <a:ext cx="22201" cy="61114"/>
            </a:xfrm>
            <a:custGeom>
              <a:avLst/>
              <a:gdLst/>
              <a:ahLst/>
              <a:cxnLst/>
              <a:rect l="l" t="t" r="r" b="b"/>
              <a:pathLst>
                <a:path w="643" h="1770" extrusionOk="0">
                  <a:moveTo>
                    <a:pt x="225" y="1"/>
                  </a:moveTo>
                  <a:cubicBezTo>
                    <a:pt x="142" y="1"/>
                    <a:pt x="70" y="63"/>
                    <a:pt x="57" y="147"/>
                  </a:cubicBezTo>
                  <a:cubicBezTo>
                    <a:pt x="30" y="328"/>
                    <a:pt x="21" y="513"/>
                    <a:pt x="34" y="697"/>
                  </a:cubicBezTo>
                  <a:lnTo>
                    <a:pt x="5" y="1411"/>
                  </a:lnTo>
                  <a:cubicBezTo>
                    <a:pt x="0" y="1505"/>
                    <a:pt x="75" y="1585"/>
                    <a:pt x="169" y="1589"/>
                  </a:cubicBezTo>
                  <a:cubicBezTo>
                    <a:pt x="196" y="1589"/>
                    <a:pt x="221" y="1585"/>
                    <a:pt x="247" y="1575"/>
                  </a:cubicBezTo>
                  <a:cubicBezTo>
                    <a:pt x="261" y="1608"/>
                    <a:pt x="276" y="1641"/>
                    <a:pt x="292" y="1674"/>
                  </a:cubicBezTo>
                  <a:cubicBezTo>
                    <a:pt x="321" y="1733"/>
                    <a:pt x="380" y="1770"/>
                    <a:pt x="447" y="1770"/>
                  </a:cubicBezTo>
                  <a:cubicBezTo>
                    <a:pt x="473" y="1770"/>
                    <a:pt x="499" y="1764"/>
                    <a:pt x="523" y="1751"/>
                  </a:cubicBezTo>
                  <a:cubicBezTo>
                    <a:pt x="607" y="1710"/>
                    <a:pt x="642" y="1606"/>
                    <a:pt x="601" y="1522"/>
                  </a:cubicBezTo>
                  <a:cubicBezTo>
                    <a:pt x="475" y="1261"/>
                    <a:pt x="399" y="981"/>
                    <a:pt x="378" y="693"/>
                  </a:cubicBezTo>
                  <a:lnTo>
                    <a:pt x="399" y="179"/>
                  </a:lnTo>
                  <a:cubicBezTo>
                    <a:pt x="403" y="88"/>
                    <a:pt x="334" y="10"/>
                    <a:pt x="244" y="2"/>
                  </a:cubicBezTo>
                  <a:cubicBezTo>
                    <a:pt x="238" y="1"/>
                    <a:pt x="232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176;p16"/>
            <p:cNvSpPr/>
            <p:nvPr/>
          </p:nvSpPr>
          <p:spPr>
            <a:xfrm>
              <a:off x="220933" y="4153013"/>
              <a:ext cx="58144" cy="17436"/>
            </a:xfrm>
            <a:custGeom>
              <a:avLst/>
              <a:gdLst/>
              <a:ahLst/>
              <a:cxnLst/>
              <a:rect l="l" t="t" r="r" b="b"/>
              <a:pathLst>
                <a:path w="1684" h="505" extrusionOk="0">
                  <a:moveTo>
                    <a:pt x="986" y="1"/>
                  </a:moveTo>
                  <a:cubicBezTo>
                    <a:pt x="697" y="1"/>
                    <a:pt x="408" y="58"/>
                    <a:pt x="138" y="171"/>
                  </a:cubicBezTo>
                  <a:cubicBezTo>
                    <a:pt x="47" y="205"/>
                    <a:pt x="0" y="309"/>
                    <a:pt x="40" y="400"/>
                  </a:cubicBezTo>
                  <a:cubicBezTo>
                    <a:pt x="67" y="466"/>
                    <a:pt x="131" y="504"/>
                    <a:pt x="197" y="504"/>
                  </a:cubicBezTo>
                  <a:cubicBezTo>
                    <a:pt x="222" y="504"/>
                    <a:pt x="248" y="499"/>
                    <a:pt x="272" y="487"/>
                  </a:cubicBezTo>
                  <a:cubicBezTo>
                    <a:pt x="498" y="392"/>
                    <a:pt x="739" y="344"/>
                    <a:pt x="982" y="344"/>
                  </a:cubicBezTo>
                  <a:cubicBezTo>
                    <a:pt x="1141" y="344"/>
                    <a:pt x="1301" y="365"/>
                    <a:pt x="1457" y="407"/>
                  </a:cubicBezTo>
                  <a:cubicBezTo>
                    <a:pt x="1469" y="410"/>
                    <a:pt x="1481" y="411"/>
                    <a:pt x="1492" y="411"/>
                  </a:cubicBezTo>
                  <a:cubicBezTo>
                    <a:pt x="1569" y="411"/>
                    <a:pt x="1639" y="359"/>
                    <a:pt x="1660" y="282"/>
                  </a:cubicBezTo>
                  <a:cubicBezTo>
                    <a:pt x="1684" y="193"/>
                    <a:pt x="1633" y="102"/>
                    <a:pt x="1544" y="74"/>
                  </a:cubicBezTo>
                  <a:cubicBezTo>
                    <a:pt x="1361" y="25"/>
                    <a:pt x="1173" y="1"/>
                    <a:pt x="9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177;p16"/>
            <p:cNvSpPr/>
            <p:nvPr/>
          </p:nvSpPr>
          <p:spPr>
            <a:xfrm>
              <a:off x="232846" y="4180429"/>
              <a:ext cx="51550" cy="13846"/>
            </a:xfrm>
            <a:custGeom>
              <a:avLst/>
              <a:gdLst/>
              <a:ahLst/>
              <a:cxnLst/>
              <a:rect l="l" t="t" r="r" b="b"/>
              <a:pathLst>
                <a:path w="1493" h="401" extrusionOk="0">
                  <a:moveTo>
                    <a:pt x="762" y="1"/>
                  </a:moveTo>
                  <a:cubicBezTo>
                    <a:pt x="556" y="1"/>
                    <a:pt x="351" y="20"/>
                    <a:pt x="148" y="59"/>
                  </a:cubicBezTo>
                  <a:cubicBezTo>
                    <a:pt x="61" y="75"/>
                    <a:pt x="0" y="157"/>
                    <a:pt x="9" y="244"/>
                  </a:cubicBezTo>
                  <a:cubicBezTo>
                    <a:pt x="17" y="332"/>
                    <a:pt x="92" y="400"/>
                    <a:pt x="180" y="400"/>
                  </a:cubicBezTo>
                  <a:cubicBezTo>
                    <a:pt x="192" y="400"/>
                    <a:pt x="202" y="399"/>
                    <a:pt x="213" y="397"/>
                  </a:cubicBezTo>
                  <a:cubicBezTo>
                    <a:pt x="395" y="362"/>
                    <a:pt x="580" y="345"/>
                    <a:pt x="764" y="345"/>
                  </a:cubicBezTo>
                  <a:cubicBezTo>
                    <a:pt x="937" y="345"/>
                    <a:pt x="1110" y="360"/>
                    <a:pt x="1281" y="392"/>
                  </a:cubicBezTo>
                  <a:cubicBezTo>
                    <a:pt x="1290" y="393"/>
                    <a:pt x="1299" y="394"/>
                    <a:pt x="1308" y="394"/>
                  </a:cubicBezTo>
                  <a:cubicBezTo>
                    <a:pt x="1389" y="394"/>
                    <a:pt x="1460" y="336"/>
                    <a:pt x="1475" y="252"/>
                  </a:cubicBezTo>
                  <a:cubicBezTo>
                    <a:pt x="1492" y="161"/>
                    <a:pt x="1433" y="73"/>
                    <a:pt x="1343" y="54"/>
                  </a:cubicBezTo>
                  <a:cubicBezTo>
                    <a:pt x="1151" y="18"/>
                    <a:pt x="956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178;p16"/>
            <p:cNvSpPr/>
            <p:nvPr/>
          </p:nvSpPr>
          <p:spPr>
            <a:xfrm>
              <a:off x="321929" y="4177770"/>
              <a:ext cx="54830" cy="48615"/>
            </a:xfrm>
            <a:custGeom>
              <a:avLst/>
              <a:gdLst/>
              <a:ahLst/>
              <a:cxnLst/>
              <a:rect l="l" t="t" r="r" b="b"/>
              <a:pathLst>
                <a:path w="1588" h="1408" extrusionOk="0">
                  <a:moveTo>
                    <a:pt x="828" y="1"/>
                  </a:moveTo>
                  <a:cubicBezTo>
                    <a:pt x="747" y="1"/>
                    <a:pt x="668" y="16"/>
                    <a:pt x="596" y="48"/>
                  </a:cubicBezTo>
                  <a:cubicBezTo>
                    <a:pt x="469" y="104"/>
                    <a:pt x="363" y="205"/>
                    <a:pt x="285" y="346"/>
                  </a:cubicBezTo>
                  <a:cubicBezTo>
                    <a:pt x="203" y="350"/>
                    <a:pt x="137" y="412"/>
                    <a:pt x="124" y="491"/>
                  </a:cubicBezTo>
                  <a:lnTo>
                    <a:pt x="13" y="1209"/>
                  </a:lnTo>
                  <a:cubicBezTo>
                    <a:pt x="0" y="1292"/>
                    <a:pt x="50" y="1374"/>
                    <a:pt x="130" y="1399"/>
                  </a:cubicBezTo>
                  <a:cubicBezTo>
                    <a:pt x="147" y="1405"/>
                    <a:pt x="165" y="1407"/>
                    <a:pt x="183" y="1407"/>
                  </a:cubicBezTo>
                  <a:cubicBezTo>
                    <a:pt x="247" y="1407"/>
                    <a:pt x="306" y="1372"/>
                    <a:pt x="335" y="1315"/>
                  </a:cubicBezTo>
                  <a:cubicBezTo>
                    <a:pt x="408" y="1172"/>
                    <a:pt x="439" y="1023"/>
                    <a:pt x="469" y="880"/>
                  </a:cubicBezTo>
                  <a:cubicBezTo>
                    <a:pt x="480" y="825"/>
                    <a:pt x="492" y="768"/>
                    <a:pt x="506" y="714"/>
                  </a:cubicBezTo>
                  <a:cubicBezTo>
                    <a:pt x="534" y="608"/>
                    <a:pt x="600" y="422"/>
                    <a:pt x="735" y="362"/>
                  </a:cubicBezTo>
                  <a:cubicBezTo>
                    <a:pt x="763" y="350"/>
                    <a:pt x="795" y="344"/>
                    <a:pt x="828" y="344"/>
                  </a:cubicBezTo>
                  <a:cubicBezTo>
                    <a:pt x="922" y="344"/>
                    <a:pt x="1028" y="392"/>
                    <a:pt x="1100" y="474"/>
                  </a:cubicBezTo>
                  <a:cubicBezTo>
                    <a:pt x="1218" y="614"/>
                    <a:pt x="1243" y="809"/>
                    <a:pt x="1243" y="949"/>
                  </a:cubicBezTo>
                  <a:cubicBezTo>
                    <a:pt x="1245" y="1044"/>
                    <a:pt x="1321" y="1120"/>
                    <a:pt x="1416" y="1120"/>
                  </a:cubicBezTo>
                  <a:cubicBezTo>
                    <a:pt x="1511" y="1120"/>
                    <a:pt x="1588" y="1043"/>
                    <a:pt x="1588" y="949"/>
                  </a:cubicBezTo>
                  <a:cubicBezTo>
                    <a:pt x="1588" y="752"/>
                    <a:pt x="1547" y="469"/>
                    <a:pt x="1360" y="250"/>
                  </a:cubicBezTo>
                  <a:cubicBezTo>
                    <a:pt x="1223" y="90"/>
                    <a:pt x="1022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179;p16"/>
            <p:cNvSpPr/>
            <p:nvPr/>
          </p:nvSpPr>
          <p:spPr>
            <a:xfrm>
              <a:off x="386670" y="4196829"/>
              <a:ext cx="28105" cy="13984"/>
            </a:xfrm>
            <a:custGeom>
              <a:avLst/>
              <a:gdLst/>
              <a:ahLst/>
              <a:cxnLst/>
              <a:rect l="l" t="t" r="r" b="b"/>
              <a:pathLst>
                <a:path w="814" h="405" extrusionOk="0">
                  <a:moveTo>
                    <a:pt x="496" y="0"/>
                  </a:moveTo>
                  <a:cubicBezTo>
                    <a:pt x="370" y="0"/>
                    <a:pt x="246" y="25"/>
                    <a:pt x="130" y="73"/>
                  </a:cubicBezTo>
                  <a:cubicBezTo>
                    <a:pt x="42" y="109"/>
                    <a:pt x="0" y="211"/>
                    <a:pt x="37" y="298"/>
                  </a:cubicBezTo>
                  <a:cubicBezTo>
                    <a:pt x="64" y="364"/>
                    <a:pt x="128" y="404"/>
                    <a:pt x="196" y="404"/>
                  </a:cubicBezTo>
                  <a:cubicBezTo>
                    <a:pt x="218" y="404"/>
                    <a:pt x="240" y="400"/>
                    <a:pt x="262" y="391"/>
                  </a:cubicBezTo>
                  <a:cubicBezTo>
                    <a:pt x="337" y="360"/>
                    <a:pt x="417" y="345"/>
                    <a:pt x="497" y="345"/>
                  </a:cubicBezTo>
                  <a:cubicBezTo>
                    <a:pt x="531" y="345"/>
                    <a:pt x="565" y="348"/>
                    <a:pt x="598" y="353"/>
                  </a:cubicBezTo>
                  <a:cubicBezTo>
                    <a:pt x="609" y="355"/>
                    <a:pt x="619" y="356"/>
                    <a:pt x="629" y="356"/>
                  </a:cubicBezTo>
                  <a:cubicBezTo>
                    <a:pt x="711" y="356"/>
                    <a:pt x="783" y="296"/>
                    <a:pt x="797" y="212"/>
                  </a:cubicBezTo>
                  <a:cubicBezTo>
                    <a:pt x="814" y="119"/>
                    <a:pt x="750" y="29"/>
                    <a:pt x="656" y="14"/>
                  </a:cubicBezTo>
                  <a:cubicBezTo>
                    <a:pt x="603" y="5"/>
                    <a:pt x="549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180;p16"/>
            <p:cNvSpPr/>
            <p:nvPr/>
          </p:nvSpPr>
          <p:spPr>
            <a:xfrm>
              <a:off x="421924" y="4164373"/>
              <a:ext cx="22408" cy="65050"/>
            </a:xfrm>
            <a:custGeom>
              <a:avLst/>
              <a:gdLst/>
              <a:ahLst/>
              <a:cxnLst/>
              <a:rect l="l" t="t" r="r" b="b"/>
              <a:pathLst>
                <a:path w="649" h="1884" extrusionOk="0">
                  <a:moveTo>
                    <a:pt x="415" y="1"/>
                  </a:moveTo>
                  <a:cubicBezTo>
                    <a:pt x="335" y="1"/>
                    <a:pt x="265" y="56"/>
                    <a:pt x="246" y="135"/>
                  </a:cubicBezTo>
                  <a:lnTo>
                    <a:pt x="28" y="1082"/>
                  </a:lnTo>
                  <a:cubicBezTo>
                    <a:pt x="1" y="1195"/>
                    <a:pt x="89" y="1293"/>
                    <a:pt x="195" y="1293"/>
                  </a:cubicBezTo>
                  <a:cubicBezTo>
                    <a:pt x="216" y="1293"/>
                    <a:pt x="237" y="1289"/>
                    <a:pt x="259" y="1280"/>
                  </a:cubicBezTo>
                  <a:cubicBezTo>
                    <a:pt x="268" y="1432"/>
                    <a:pt x="281" y="1583"/>
                    <a:pt x="298" y="1732"/>
                  </a:cubicBezTo>
                  <a:cubicBezTo>
                    <a:pt x="309" y="1820"/>
                    <a:pt x="383" y="1884"/>
                    <a:pt x="469" y="1884"/>
                  </a:cubicBezTo>
                  <a:cubicBezTo>
                    <a:pt x="476" y="1884"/>
                    <a:pt x="482" y="1883"/>
                    <a:pt x="488" y="1883"/>
                  </a:cubicBezTo>
                  <a:cubicBezTo>
                    <a:pt x="581" y="1871"/>
                    <a:pt x="649" y="1788"/>
                    <a:pt x="640" y="1695"/>
                  </a:cubicBezTo>
                  <a:cubicBezTo>
                    <a:pt x="585" y="1192"/>
                    <a:pt x="567" y="686"/>
                    <a:pt x="587" y="180"/>
                  </a:cubicBezTo>
                  <a:cubicBezTo>
                    <a:pt x="589" y="91"/>
                    <a:pt x="525" y="15"/>
                    <a:pt x="437" y="2"/>
                  </a:cubicBezTo>
                  <a:cubicBezTo>
                    <a:pt x="430" y="1"/>
                    <a:pt x="423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181;p16"/>
            <p:cNvSpPr/>
            <p:nvPr/>
          </p:nvSpPr>
          <p:spPr>
            <a:xfrm>
              <a:off x="294203" y="4237158"/>
              <a:ext cx="161174" cy="19853"/>
            </a:xfrm>
            <a:custGeom>
              <a:avLst/>
              <a:gdLst/>
              <a:ahLst/>
              <a:cxnLst/>
              <a:rect l="l" t="t" r="r" b="b"/>
              <a:pathLst>
                <a:path w="4668" h="575" extrusionOk="0">
                  <a:moveTo>
                    <a:pt x="3267" y="0"/>
                  </a:moveTo>
                  <a:cubicBezTo>
                    <a:pt x="2225" y="0"/>
                    <a:pt x="1185" y="78"/>
                    <a:pt x="154" y="232"/>
                  </a:cubicBezTo>
                  <a:cubicBezTo>
                    <a:pt x="64" y="246"/>
                    <a:pt x="1" y="325"/>
                    <a:pt x="8" y="415"/>
                  </a:cubicBezTo>
                  <a:cubicBezTo>
                    <a:pt x="15" y="505"/>
                    <a:pt x="90" y="574"/>
                    <a:pt x="180" y="574"/>
                  </a:cubicBezTo>
                  <a:cubicBezTo>
                    <a:pt x="188" y="574"/>
                    <a:pt x="197" y="574"/>
                    <a:pt x="205" y="573"/>
                  </a:cubicBezTo>
                  <a:cubicBezTo>
                    <a:pt x="1219" y="420"/>
                    <a:pt x="2243" y="345"/>
                    <a:pt x="3268" y="345"/>
                  </a:cubicBezTo>
                  <a:cubicBezTo>
                    <a:pt x="3672" y="345"/>
                    <a:pt x="4076" y="356"/>
                    <a:pt x="4480" y="380"/>
                  </a:cubicBezTo>
                  <a:cubicBezTo>
                    <a:pt x="4486" y="381"/>
                    <a:pt x="4492" y="381"/>
                    <a:pt x="4498" y="381"/>
                  </a:cubicBezTo>
                  <a:cubicBezTo>
                    <a:pt x="4583" y="381"/>
                    <a:pt x="4656" y="308"/>
                    <a:pt x="4663" y="218"/>
                  </a:cubicBezTo>
                  <a:cubicBezTo>
                    <a:pt x="4667" y="124"/>
                    <a:pt x="4595" y="42"/>
                    <a:pt x="4501" y="36"/>
                  </a:cubicBezTo>
                  <a:cubicBezTo>
                    <a:pt x="4090" y="12"/>
                    <a:pt x="3678" y="0"/>
                    <a:pt x="3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182;p16"/>
            <p:cNvSpPr/>
            <p:nvPr/>
          </p:nvSpPr>
          <p:spPr>
            <a:xfrm>
              <a:off x="352867" y="4265920"/>
              <a:ext cx="52827" cy="81416"/>
            </a:xfrm>
            <a:custGeom>
              <a:avLst/>
              <a:gdLst/>
              <a:ahLst/>
              <a:cxnLst/>
              <a:rect l="l" t="t" r="r" b="b"/>
              <a:pathLst>
                <a:path w="1530" h="2358" extrusionOk="0">
                  <a:moveTo>
                    <a:pt x="671" y="1"/>
                  </a:moveTo>
                  <a:cubicBezTo>
                    <a:pt x="487" y="1"/>
                    <a:pt x="303" y="39"/>
                    <a:pt x="132" y="116"/>
                  </a:cubicBezTo>
                  <a:cubicBezTo>
                    <a:pt x="43" y="152"/>
                    <a:pt x="1" y="256"/>
                    <a:pt x="42" y="345"/>
                  </a:cubicBezTo>
                  <a:cubicBezTo>
                    <a:pt x="70" y="409"/>
                    <a:pt x="132" y="447"/>
                    <a:pt x="198" y="447"/>
                  </a:cubicBezTo>
                  <a:cubicBezTo>
                    <a:pt x="223" y="447"/>
                    <a:pt x="248" y="441"/>
                    <a:pt x="273" y="429"/>
                  </a:cubicBezTo>
                  <a:cubicBezTo>
                    <a:pt x="399" y="373"/>
                    <a:pt x="535" y="345"/>
                    <a:pt x="672" y="345"/>
                  </a:cubicBezTo>
                  <a:cubicBezTo>
                    <a:pt x="761" y="345"/>
                    <a:pt x="851" y="357"/>
                    <a:pt x="938" y="382"/>
                  </a:cubicBezTo>
                  <a:cubicBezTo>
                    <a:pt x="1007" y="401"/>
                    <a:pt x="1128" y="446"/>
                    <a:pt x="1165" y="534"/>
                  </a:cubicBezTo>
                  <a:cubicBezTo>
                    <a:pt x="1186" y="580"/>
                    <a:pt x="1185" y="650"/>
                    <a:pt x="1183" y="719"/>
                  </a:cubicBezTo>
                  <a:lnTo>
                    <a:pt x="1172" y="1434"/>
                  </a:lnTo>
                  <a:cubicBezTo>
                    <a:pt x="1171" y="1520"/>
                    <a:pt x="1169" y="1608"/>
                    <a:pt x="1140" y="1668"/>
                  </a:cubicBezTo>
                  <a:cubicBezTo>
                    <a:pt x="1114" y="1719"/>
                    <a:pt x="1061" y="1767"/>
                    <a:pt x="969" y="1820"/>
                  </a:cubicBezTo>
                  <a:cubicBezTo>
                    <a:pt x="827" y="1905"/>
                    <a:pt x="671" y="1964"/>
                    <a:pt x="509" y="1995"/>
                  </a:cubicBezTo>
                  <a:lnTo>
                    <a:pt x="477" y="1899"/>
                  </a:lnTo>
                  <a:cubicBezTo>
                    <a:pt x="451" y="1829"/>
                    <a:pt x="385" y="1786"/>
                    <a:pt x="316" y="1786"/>
                  </a:cubicBezTo>
                  <a:cubicBezTo>
                    <a:pt x="298" y="1786"/>
                    <a:pt x="280" y="1789"/>
                    <a:pt x="263" y="1795"/>
                  </a:cubicBezTo>
                  <a:cubicBezTo>
                    <a:pt x="174" y="1823"/>
                    <a:pt x="125" y="1916"/>
                    <a:pt x="150" y="2005"/>
                  </a:cubicBezTo>
                  <a:lnTo>
                    <a:pt x="226" y="2238"/>
                  </a:lnTo>
                  <a:cubicBezTo>
                    <a:pt x="249" y="2310"/>
                    <a:pt x="315" y="2358"/>
                    <a:pt x="389" y="2358"/>
                  </a:cubicBezTo>
                  <a:lnTo>
                    <a:pt x="406" y="2358"/>
                  </a:lnTo>
                  <a:cubicBezTo>
                    <a:pt x="667" y="2332"/>
                    <a:pt x="919" y="2249"/>
                    <a:pt x="1145" y="2117"/>
                  </a:cubicBezTo>
                  <a:cubicBezTo>
                    <a:pt x="1240" y="2061"/>
                    <a:pt x="1373" y="1969"/>
                    <a:pt x="1446" y="1823"/>
                  </a:cubicBezTo>
                  <a:cubicBezTo>
                    <a:pt x="1513" y="1692"/>
                    <a:pt x="1514" y="1553"/>
                    <a:pt x="1515" y="1440"/>
                  </a:cubicBezTo>
                  <a:lnTo>
                    <a:pt x="1527" y="725"/>
                  </a:lnTo>
                  <a:cubicBezTo>
                    <a:pt x="1528" y="629"/>
                    <a:pt x="1529" y="513"/>
                    <a:pt x="1480" y="399"/>
                  </a:cubicBezTo>
                  <a:cubicBezTo>
                    <a:pt x="1413" y="234"/>
                    <a:pt x="1256" y="114"/>
                    <a:pt x="1033" y="51"/>
                  </a:cubicBezTo>
                  <a:cubicBezTo>
                    <a:pt x="914" y="17"/>
                    <a:pt x="793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183;p16"/>
            <p:cNvSpPr/>
            <p:nvPr/>
          </p:nvSpPr>
          <p:spPr>
            <a:xfrm>
              <a:off x="475789" y="4220239"/>
              <a:ext cx="50824" cy="59664"/>
            </a:xfrm>
            <a:custGeom>
              <a:avLst/>
              <a:gdLst/>
              <a:ahLst/>
              <a:cxnLst/>
              <a:rect l="l" t="t" r="r" b="b"/>
              <a:pathLst>
                <a:path w="1472" h="1728" extrusionOk="0">
                  <a:moveTo>
                    <a:pt x="1142" y="1"/>
                  </a:moveTo>
                  <a:cubicBezTo>
                    <a:pt x="1095" y="1"/>
                    <a:pt x="1048" y="20"/>
                    <a:pt x="1014" y="58"/>
                  </a:cubicBezTo>
                  <a:cubicBezTo>
                    <a:pt x="920" y="159"/>
                    <a:pt x="831" y="269"/>
                    <a:pt x="752" y="383"/>
                  </a:cubicBezTo>
                  <a:lnTo>
                    <a:pt x="295" y="69"/>
                  </a:lnTo>
                  <a:cubicBezTo>
                    <a:pt x="265" y="49"/>
                    <a:pt x="231" y="39"/>
                    <a:pt x="197" y="39"/>
                  </a:cubicBezTo>
                  <a:cubicBezTo>
                    <a:pt x="142" y="39"/>
                    <a:pt x="89" y="65"/>
                    <a:pt x="55" y="113"/>
                  </a:cubicBezTo>
                  <a:cubicBezTo>
                    <a:pt x="1" y="191"/>
                    <a:pt x="22" y="298"/>
                    <a:pt x="99" y="352"/>
                  </a:cubicBezTo>
                  <a:lnTo>
                    <a:pt x="575" y="679"/>
                  </a:lnTo>
                  <a:cubicBezTo>
                    <a:pt x="431" y="943"/>
                    <a:pt x="327" y="1227"/>
                    <a:pt x="268" y="1522"/>
                  </a:cubicBezTo>
                  <a:cubicBezTo>
                    <a:pt x="250" y="1615"/>
                    <a:pt x="310" y="1705"/>
                    <a:pt x="403" y="1723"/>
                  </a:cubicBezTo>
                  <a:cubicBezTo>
                    <a:pt x="414" y="1726"/>
                    <a:pt x="426" y="1727"/>
                    <a:pt x="437" y="1727"/>
                  </a:cubicBezTo>
                  <a:cubicBezTo>
                    <a:pt x="519" y="1727"/>
                    <a:pt x="590" y="1668"/>
                    <a:pt x="606" y="1588"/>
                  </a:cubicBezTo>
                  <a:cubicBezTo>
                    <a:pt x="657" y="1340"/>
                    <a:pt x="741" y="1099"/>
                    <a:pt x="859" y="874"/>
                  </a:cubicBezTo>
                  <a:lnTo>
                    <a:pt x="1183" y="1098"/>
                  </a:lnTo>
                  <a:cubicBezTo>
                    <a:pt x="1212" y="1117"/>
                    <a:pt x="1245" y="1126"/>
                    <a:pt x="1277" y="1126"/>
                  </a:cubicBezTo>
                  <a:cubicBezTo>
                    <a:pt x="1332" y="1126"/>
                    <a:pt x="1385" y="1099"/>
                    <a:pt x="1418" y="1052"/>
                  </a:cubicBezTo>
                  <a:cubicBezTo>
                    <a:pt x="1471" y="974"/>
                    <a:pt x="1453" y="870"/>
                    <a:pt x="1379" y="815"/>
                  </a:cubicBezTo>
                  <a:lnTo>
                    <a:pt x="1037" y="579"/>
                  </a:lnTo>
                  <a:cubicBezTo>
                    <a:pt x="1106" y="477"/>
                    <a:pt x="1183" y="382"/>
                    <a:pt x="1266" y="291"/>
                  </a:cubicBezTo>
                  <a:cubicBezTo>
                    <a:pt x="1332" y="221"/>
                    <a:pt x="1329" y="111"/>
                    <a:pt x="1259" y="47"/>
                  </a:cubicBezTo>
                  <a:cubicBezTo>
                    <a:pt x="1226" y="16"/>
                    <a:pt x="1184" y="1"/>
                    <a:pt x="1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184;p16"/>
            <p:cNvSpPr/>
            <p:nvPr/>
          </p:nvSpPr>
          <p:spPr>
            <a:xfrm>
              <a:off x="521712" y="4154671"/>
              <a:ext cx="121640" cy="136384"/>
            </a:xfrm>
            <a:custGeom>
              <a:avLst/>
              <a:gdLst/>
              <a:ahLst/>
              <a:cxnLst/>
              <a:rect l="l" t="t" r="r" b="b"/>
              <a:pathLst>
                <a:path w="3523" h="3950" extrusionOk="0">
                  <a:moveTo>
                    <a:pt x="2607" y="1"/>
                  </a:moveTo>
                  <a:cubicBezTo>
                    <a:pt x="2039" y="1"/>
                    <a:pt x="1476" y="138"/>
                    <a:pt x="966" y="407"/>
                  </a:cubicBezTo>
                  <a:cubicBezTo>
                    <a:pt x="920" y="432"/>
                    <a:pt x="821" y="486"/>
                    <a:pt x="778" y="593"/>
                  </a:cubicBezTo>
                  <a:cubicBezTo>
                    <a:pt x="737" y="690"/>
                    <a:pt x="730" y="845"/>
                    <a:pt x="930" y="1024"/>
                  </a:cubicBezTo>
                  <a:cubicBezTo>
                    <a:pt x="1218" y="1281"/>
                    <a:pt x="1529" y="1513"/>
                    <a:pt x="1859" y="1717"/>
                  </a:cubicBezTo>
                  <a:cubicBezTo>
                    <a:pt x="1918" y="1754"/>
                    <a:pt x="2016" y="1816"/>
                    <a:pt x="2026" y="1867"/>
                  </a:cubicBezTo>
                  <a:cubicBezTo>
                    <a:pt x="2029" y="1884"/>
                    <a:pt x="2025" y="1937"/>
                    <a:pt x="1921" y="2037"/>
                  </a:cubicBezTo>
                  <a:cubicBezTo>
                    <a:pt x="1674" y="2273"/>
                    <a:pt x="1367" y="2433"/>
                    <a:pt x="1042" y="2600"/>
                  </a:cubicBezTo>
                  <a:cubicBezTo>
                    <a:pt x="743" y="2755"/>
                    <a:pt x="433" y="2915"/>
                    <a:pt x="167" y="3143"/>
                  </a:cubicBezTo>
                  <a:cubicBezTo>
                    <a:pt x="9" y="3278"/>
                    <a:pt x="1" y="3408"/>
                    <a:pt x="22" y="3491"/>
                  </a:cubicBezTo>
                  <a:cubicBezTo>
                    <a:pt x="61" y="3649"/>
                    <a:pt x="222" y="3706"/>
                    <a:pt x="275" y="3725"/>
                  </a:cubicBezTo>
                  <a:cubicBezTo>
                    <a:pt x="705" y="3874"/>
                    <a:pt x="1156" y="3949"/>
                    <a:pt x="1609" y="3949"/>
                  </a:cubicBezTo>
                  <a:cubicBezTo>
                    <a:pt x="1802" y="3949"/>
                    <a:pt x="1996" y="3935"/>
                    <a:pt x="2188" y="3908"/>
                  </a:cubicBezTo>
                  <a:cubicBezTo>
                    <a:pt x="2280" y="3892"/>
                    <a:pt x="2343" y="3805"/>
                    <a:pt x="2329" y="3712"/>
                  </a:cubicBezTo>
                  <a:cubicBezTo>
                    <a:pt x="2317" y="3627"/>
                    <a:pt x="2243" y="3566"/>
                    <a:pt x="2158" y="3566"/>
                  </a:cubicBezTo>
                  <a:cubicBezTo>
                    <a:pt x="2151" y="3566"/>
                    <a:pt x="2144" y="3566"/>
                    <a:pt x="2137" y="3567"/>
                  </a:cubicBezTo>
                  <a:cubicBezTo>
                    <a:pt x="1961" y="3592"/>
                    <a:pt x="1783" y="3605"/>
                    <a:pt x="1606" y="3605"/>
                  </a:cubicBezTo>
                  <a:cubicBezTo>
                    <a:pt x="1196" y="3605"/>
                    <a:pt x="787" y="3537"/>
                    <a:pt x="396" y="3402"/>
                  </a:cubicBezTo>
                  <a:cubicBezTo>
                    <a:pt x="630" y="3201"/>
                    <a:pt x="907" y="3057"/>
                    <a:pt x="1201" y="2907"/>
                  </a:cubicBezTo>
                  <a:cubicBezTo>
                    <a:pt x="1534" y="2735"/>
                    <a:pt x="1878" y="2556"/>
                    <a:pt x="2161" y="2285"/>
                  </a:cubicBezTo>
                  <a:cubicBezTo>
                    <a:pt x="2325" y="2126"/>
                    <a:pt x="2394" y="1965"/>
                    <a:pt x="2365" y="1808"/>
                  </a:cubicBezTo>
                  <a:cubicBezTo>
                    <a:pt x="2330" y="1603"/>
                    <a:pt x="2149" y="1491"/>
                    <a:pt x="2040" y="1425"/>
                  </a:cubicBezTo>
                  <a:cubicBezTo>
                    <a:pt x="1728" y="1232"/>
                    <a:pt x="1434" y="1012"/>
                    <a:pt x="1161" y="767"/>
                  </a:cubicBezTo>
                  <a:cubicBezTo>
                    <a:pt x="1144" y="753"/>
                    <a:pt x="1128" y="736"/>
                    <a:pt x="1114" y="720"/>
                  </a:cubicBezTo>
                  <a:cubicBezTo>
                    <a:pt x="1118" y="717"/>
                    <a:pt x="1124" y="714"/>
                    <a:pt x="1130" y="711"/>
                  </a:cubicBezTo>
                  <a:cubicBezTo>
                    <a:pt x="1589" y="469"/>
                    <a:pt x="2096" y="345"/>
                    <a:pt x="2608" y="345"/>
                  </a:cubicBezTo>
                  <a:cubicBezTo>
                    <a:pt x="2838" y="345"/>
                    <a:pt x="3068" y="370"/>
                    <a:pt x="3296" y="421"/>
                  </a:cubicBezTo>
                  <a:cubicBezTo>
                    <a:pt x="3308" y="424"/>
                    <a:pt x="3320" y="425"/>
                    <a:pt x="3332" y="425"/>
                  </a:cubicBezTo>
                  <a:cubicBezTo>
                    <a:pt x="3412" y="425"/>
                    <a:pt x="3483" y="371"/>
                    <a:pt x="3501" y="292"/>
                  </a:cubicBezTo>
                  <a:cubicBezTo>
                    <a:pt x="3522" y="199"/>
                    <a:pt x="3465" y="106"/>
                    <a:pt x="3372" y="85"/>
                  </a:cubicBezTo>
                  <a:cubicBezTo>
                    <a:pt x="3119" y="28"/>
                    <a:pt x="2862" y="1"/>
                    <a:pt x="2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185;p16"/>
            <p:cNvSpPr/>
            <p:nvPr/>
          </p:nvSpPr>
          <p:spPr>
            <a:xfrm>
              <a:off x="619634" y="4195276"/>
              <a:ext cx="18023" cy="60320"/>
            </a:xfrm>
            <a:custGeom>
              <a:avLst/>
              <a:gdLst/>
              <a:ahLst/>
              <a:cxnLst/>
              <a:rect l="l" t="t" r="r" b="b"/>
              <a:pathLst>
                <a:path w="522" h="1747" extrusionOk="0">
                  <a:moveTo>
                    <a:pt x="343" y="1"/>
                  </a:moveTo>
                  <a:cubicBezTo>
                    <a:pt x="249" y="1"/>
                    <a:pt x="173" y="80"/>
                    <a:pt x="173" y="174"/>
                  </a:cubicBezTo>
                  <a:cubicBezTo>
                    <a:pt x="178" y="632"/>
                    <a:pt x="128" y="1089"/>
                    <a:pt x="22" y="1535"/>
                  </a:cubicBezTo>
                  <a:cubicBezTo>
                    <a:pt x="1" y="1628"/>
                    <a:pt x="57" y="1720"/>
                    <a:pt x="150" y="1742"/>
                  </a:cubicBezTo>
                  <a:cubicBezTo>
                    <a:pt x="163" y="1745"/>
                    <a:pt x="177" y="1746"/>
                    <a:pt x="190" y="1746"/>
                  </a:cubicBezTo>
                  <a:cubicBezTo>
                    <a:pt x="270" y="1746"/>
                    <a:pt x="339" y="1691"/>
                    <a:pt x="357" y="1614"/>
                  </a:cubicBezTo>
                  <a:cubicBezTo>
                    <a:pt x="468" y="1141"/>
                    <a:pt x="522" y="657"/>
                    <a:pt x="518" y="171"/>
                  </a:cubicBezTo>
                  <a:cubicBezTo>
                    <a:pt x="516" y="77"/>
                    <a:pt x="440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186;p16"/>
            <p:cNvSpPr/>
            <p:nvPr/>
          </p:nvSpPr>
          <p:spPr>
            <a:xfrm>
              <a:off x="637727" y="4202872"/>
              <a:ext cx="47096" cy="86146"/>
            </a:xfrm>
            <a:custGeom>
              <a:avLst/>
              <a:gdLst/>
              <a:ahLst/>
              <a:cxnLst/>
              <a:rect l="l" t="t" r="r" b="b"/>
              <a:pathLst>
                <a:path w="1364" h="2495" extrusionOk="0">
                  <a:moveTo>
                    <a:pt x="480" y="1"/>
                  </a:moveTo>
                  <a:cubicBezTo>
                    <a:pt x="423" y="1"/>
                    <a:pt x="369" y="28"/>
                    <a:pt x="336" y="79"/>
                  </a:cubicBezTo>
                  <a:cubicBezTo>
                    <a:pt x="234" y="236"/>
                    <a:pt x="117" y="413"/>
                    <a:pt x="65" y="623"/>
                  </a:cubicBezTo>
                  <a:cubicBezTo>
                    <a:pt x="1" y="882"/>
                    <a:pt x="54" y="1135"/>
                    <a:pt x="209" y="1301"/>
                  </a:cubicBezTo>
                  <a:cubicBezTo>
                    <a:pt x="313" y="1411"/>
                    <a:pt x="457" y="1474"/>
                    <a:pt x="609" y="1474"/>
                  </a:cubicBezTo>
                  <a:cubicBezTo>
                    <a:pt x="611" y="1474"/>
                    <a:pt x="614" y="1474"/>
                    <a:pt x="617" y="1474"/>
                  </a:cubicBezTo>
                  <a:cubicBezTo>
                    <a:pt x="687" y="1474"/>
                    <a:pt x="758" y="1458"/>
                    <a:pt x="820" y="1426"/>
                  </a:cubicBezTo>
                  <a:lnTo>
                    <a:pt x="820" y="1426"/>
                  </a:lnTo>
                  <a:cubicBezTo>
                    <a:pt x="763" y="1716"/>
                    <a:pt x="714" y="2006"/>
                    <a:pt x="672" y="2298"/>
                  </a:cubicBezTo>
                  <a:cubicBezTo>
                    <a:pt x="658" y="2392"/>
                    <a:pt x="723" y="2479"/>
                    <a:pt x="817" y="2493"/>
                  </a:cubicBezTo>
                  <a:cubicBezTo>
                    <a:pt x="825" y="2493"/>
                    <a:pt x="834" y="2495"/>
                    <a:pt x="842" y="2495"/>
                  </a:cubicBezTo>
                  <a:cubicBezTo>
                    <a:pt x="927" y="2495"/>
                    <a:pt x="1000" y="2431"/>
                    <a:pt x="1011" y="2348"/>
                  </a:cubicBezTo>
                  <a:cubicBezTo>
                    <a:pt x="1096" y="1777"/>
                    <a:pt x="1207" y="1201"/>
                    <a:pt x="1341" y="640"/>
                  </a:cubicBezTo>
                  <a:cubicBezTo>
                    <a:pt x="1363" y="547"/>
                    <a:pt x="1305" y="454"/>
                    <a:pt x="1212" y="433"/>
                  </a:cubicBezTo>
                  <a:cubicBezTo>
                    <a:pt x="1199" y="429"/>
                    <a:pt x="1185" y="428"/>
                    <a:pt x="1172" y="428"/>
                  </a:cubicBezTo>
                  <a:cubicBezTo>
                    <a:pt x="1094" y="428"/>
                    <a:pt x="1024" y="481"/>
                    <a:pt x="1006" y="561"/>
                  </a:cubicBezTo>
                  <a:cubicBezTo>
                    <a:pt x="966" y="725"/>
                    <a:pt x="934" y="893"/>
                    <a:pt x="899" y="1060"/>
                  </a:cubicBezTo>
                  <a:cubicBezTo>
                    <a:pt x="875" y="1048"/>
                    <a:pt x="849" y="1043"/>
                    <a:pt x="824" y="1043"/>
                  </a:cubicBezTo>
                  <a:cubicBezTo>
                    <a:pt x="778" y="1043"/>
                    <a:pt x="732" y="1062"/>
                    <a:pt x="699" y="1097"/>
                  </a:cubicBezTo>
                  <a:cubicBezTo>
                    <a:pt x="677" y="1120"/>
                    <a:pt x="646" y="1131"/>
                    <a:pt x="624" y="1131"/>
                  </a:cubicBezTo>
                  <a:cubicBezTo>
                    <a:pt x="618" y="1131"/>
                    <a:pt x="613" y="1131"/>
                    <a:pt x="609" y="1129"/>
                  </a:cubicBezTo>
                  <a:cubicBezTo>
                    <a:pt x="554" y="1129"/>
                    <a:pt x="500" y="1107"/>
                    <a:pt x="461" y="1069"/>
                  </a:cubicBezTo>
                  <a:cubicBezTo>
                    <a:pt x="374" y="973"/>
                    <a:pt x="371" y="818"/>
                    <a:pt x="399" y="707"/>
                  </a:cubicBezTo>
                  <a:cubicBezTo>
                    <a:pt x="438" y="554"/>
                    <a:pt x="533" y="407"/>
                    <a:pt x="624" y="267"/>
                  </a:cubicBezTo>
                  <a:cubicBezTo>
                    <a:pt x="676" y="186"/>
                    <a:pt x="654" y="81"/>
                    <a:pt x="573" y="29"/>
                  </a:cubicBezTo>
                  <a:cubicBezTo>
                    <a:pt x="544" y="10"/>
                    <a:pt x="512" y="1"/>
                    <a:pt x="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187;p16"/>
            <p:cNvSpPr/>
            <p:nvPr/>
          </p:nvSpPr>
          <p:spPr>
            <a:xfrm>
              <a:off x="668941" y="3473983"/>
              <a:ext cx="55969" cy="69124"/>
            </a:xfrm>
            <a:custGeom>
              <a:avLst/>
              <a:gdLst/>
              <a:ahLst/>
              <a:cxnLst/>
              <a:rect l="l" t="t" r="r" b="b"/>
              <a:pathLst>
                <a:path w="1621" h="2002" extrusionOk="0">
                  <a:moveTo>
                    <a:pt x="1295" y="1"/>
                  </a:moveTo>
                  <a:cubicBezTo>
                    <a:pt x="1244" y="1"/>
                    <a:pt x="1194" y="23"/>
                    <a:pt x="1160" y="65"/>
                  </a:cubicBezTo>
                  <a:cubicBezTo>
                    <a:pt x="1028" y="235"/>
                    <a:pt x="905" y="413"/>
                    <a:pt x="793" y="597"/>
                  </a:cubicBezTo>
                  <a:cubicBezTo>
                    <a:pt x="621" y="510"/>
                    <a:pt x="453" y="413"/>
                    <a:pt x="290" y="307"/>
                  </a:cubicBezTo>
                  <a:cubicBezTo>
                    <a:pt x="261" y="287"/>
                    <a:pt x="228" y="278"/>
                    <a:pt x="195" y="278"/>
                  </a:cubicBezTo>
                  <a:cubicBezTo>
                    <a:pt x="140" y="278"/>
                    <a:pt x="85" y="305"/>
                    <a:pt x="52" y="355"/>
                  </a:cubicBezTo>
                  <a:cubicBezTo>
                    <a:pt x="0" y="434"/>
                    <a:pt x="21" y="541"/>
                    <a:pt x="100" y="594"/>
                  </a:cubicBezTo>
                  <a:cubicBezTo>
                    <a:pt x="268" y="704"/>
                    <a:pt x="439" y="804"/>
                    <a:pt x="617" y="897"/>
                  </a:cubicBezTo>
                  <a:cubicBezTo>
                    <a:pt x="468" y="1178"/>
                    <a:pt x="341" y="1472"/>
                    <a:pt x="241" y="1776"/>
                  </a:cubicBezTo>
                  <a:cubicBezTo>
                    <a:pt x="213" y="1867"/>
                    <a:pt x="262" y="1964"/>
                    <a:pt x="352" y="1993"/>
                  </a:cubicBezTo>
                  <a:cubicBezTo>
                    <a:pt x="369" y="1999"/>
                    <a:pt x="387" y="2002"/>
                    <a:pt x="406" y="2002"/>
                  </a:cubicBezTo>
                  <a:cubicBezTo>
                    <a:pt x="479" y="2002"/>
                    <a:pt x="545" y="1954"/>
                    <a:pt x="569" y="1883"/>
                  </a:cubicBezTo>
                  <a:cubicBezTo>
                    <a:pt x="663" y="1595"/>
                    <a:pt x="783" y="1315"/>
                    <a:pt x="926" y="1047"/>
                  </a:cubicBezTo>
                  <a:cubicBezTo>
                    <a:pt x="1074" y="1115"/>
                    <a:pt x="1225" y="1178"/>
                    <a:pt x="1378" y="1233"/>
                  </a:cubicBezTo>
                  <a:cubicBezTo>
                    <a:pt x="1397" y="1239"/>
                    <a:pt x="1416" y="1243"/>
                    <a:pt x="1436" y="1243"/>
                  </a:cubicBezTo>
                  <a:cubicBezTo>
                    <a:pt x="1520" y="1243"/>
                    <a:pt x="1592" y="1182"/>
                    <a:pt x="1606" y="1099"/>
                  </a:cubicBezTo>
                  <a:cubicBezTo>
                    <a:pt x="1620" y="1016"/>
                    <a:pt x="1572" y="936"/>
                    <a:pt x="1494" y="908"/>
                  </a:cubicBezTo>
                  <a:cubicBezTo>
                    <a:pt x="1361" y="862"/>
                    <a:pt x="1235" y="800"/>
                    <a:pt x="1107" y="743"/>
                  </a:cubicBezTo>
                  <a:cubicBezTo>
                    <a:pt x="1205" y="583"/>
                    <a:pt x="1313" y="427"/>
                    <a:pt x="1430" y="279"/>
                  </a:cubicBezTo>
                  <a:cubicBezTo>
                    <a:pt x="1488" y="203"/>
                    <a:pt x="1475" y="96"/>
                    <a:pt x="1401" y="37"/>
                  </a:cubicBezTo>
                  <a:cubicBezTo>
                    <a:pt x="1369" y="12"/>
                    <a:pt x="1332" y="1"/>
                    <a:pt x="1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88" name="Google Shape;1188;p16"/>
          <p:cNvSpPr/>
          <p:nvPr/>
        </p:nvSpPr>
        <p:spPr>
          <a:xfrm rot="10800000">
            <a:off x="4609407" y="6265083"/>
            <a:ext cx="75531" cy="96511"/>
          </a:xfrm>
          <a:custGeom>
            <a:avLst/>
            <a:gdLst/>
            <a:ahLst/>
            <a:cxnLst/>
            <a:rect l="l" t="t" r="r" b="b"/>
            <a:pathLst>
              <a:path w="1263" h="1263" extrusionOk="0">
                <a:moveTo>
                  <a:pt x="632" y="0"/>
                </a:moveTo>
                <a:cubicBezTo>
                  <a:pt x="283" y="0"/>
                  <a:pt x="0" y="282"/>
                  <a:pt x="0" y="631"/>
                </a:cubicBezTo>
                <a:cubicBezTo>
                  <a:pt x="0" y="980"/>
                  <a:pt x="283" y="1263"/>
                  <a:pt x="632" y="1263"/>
                </a:cubicBezTo>
                <a:cubicBezTo>
                  <a:pt x="980" y="1263"/>
                  <a:pt x="1263" y="980"/>
                  <a:pt x="1263" y="631"/>
                </a:cubicBezTo>
                <a:cubicBezTo>
                  <a:pt x="1263" y="282"/>
                  <a:pt x="980" y="0"/>
                  <a:pt x="6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189" name="Google Shape;1189;p16"/>
          <p:cNvSpPr/>
          <p:nvPr/>
        </p:nvSpPr>
        <p:spPr>
          <a:xfrm>
            <a:off x="543475" y="2431541"/>
            <a:ext cx="319104" cy="375511"/>
          </a:xfrm>
          <a:custGeom>
            <a:avLst/>
            <a:gdLst/>
            <a:ahLst/>
            <a:cxnLst/>
            <a:rect l="l" t="t" r="r" b="b"/>
            <a:pathLst>
              <a:path w="4961" h="4569" extrusionOk="0">
                <a:moveTo>
                  <a:pt x="2480" y="1"/>
                </a:moveTo>
                <a:cubicBezTo>
                  <a:pt x="1405" y="1"/>
                  <a:pt x="447" y="761"/>
                  <a:pt x="238" y="1854"/>
                </a:cubicBezTo>
                <a:cubicBezTo>
                  <a:pt x="0" y="3093"/>
                  <a:pt x="812" y="4291"/>
                  <a:pt x="2051" y="4527"/>
                </a:cubicBezTo>
                <a:cubicBezTo>
                  <a:pt x="2196" y="4555"/>
                  <a:pt x="2341" y="4569"/>
                  <a:pt x="2484" y="4569"/>
                </a:cubicBezTo>
                <a:cubicBezTo>
                  <a:pt x="3557" y="4569"/>
                  <a:pt x="4514" y="3808"/>
                  <a:pt x="4724" y="2715"/>
                </a:cubicBezTo>
                <a:cubicBezTo>
                  <a:pt x="4960" y="1476"/>
                  <a:pt x="4150" y="279"/>
                  <a:pt x="2911" y="42"/>
                </a:cubicBezTo>
                <a:cubicBezTo>
                  <a:pt x="2766" y="14"/>
                  <a:pt x="2622" y="1"/>
                  <a:pt x="248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" name="Google Shape;632;p13"/>
          <p:cNvGrpSpPr/>
          <p:nvPr/>
        </p:nvGrpSpPr>
        <p:grpSpPr>
          <a:xfrm rot="10800000">
            <a:off x="7136350" y="5477899"/>
            <a:ext cx="4119182" cy="3330220"/>
            <a:chOff x="2962745" y="2063425"/>
            <a:chExt cx="2598525" cy="1644174"/>
          </a:xfrm>
        </p:grpSpPr>
        <p:sp>
          <p:nvSpPr>
            <p:cNvPr id="633" name="Google Shape;633;p13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35" name="Google Shape;635;p13"/>
          <p:cNvSpPr txBox="1">
            <a:spLocks noGrp="1"/>
          </p:cNvSpPr>
          <p:nvPr>
            <p:ph type="title"/>
          </p:nvPr>
        </p:nvSpPr>
        <p:spPr>
          <a:xfrm>
            <a:off x="713225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6" name="Google Shape;636;p13"/>
          <p:cNvSpPr txBox="1">
            <a:spLocks noGrp="1"/>
          </p:cNvSpPr>
          <p:nvPr>
            <p:ph type="title" idx="2" hasCustomPrompt="1"/>
          </p:nvPr>
        </p:nvSpPr>
        <p:spPr>
          <a:xfrm>
            <a:off x="713303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37" name="Google Shape;637;p13"/>
          <p:cNvSpPr txBox="1">
            <a:spLocks noGrp="1"/>
          </p:cNvSpPr>
          <p:nvPr>
            <p:ph type="subTitle" idx="1"/>
          </p:nvPr>
        </p:nvSpPr>
        <p:spPr>
          <a:xfrm>
            <a:off x="713303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38" name="Google Shape;638;p13"/>
          <p:cNvSpPr txBox="1">
            <a:spLocks noGrp="1"/>
          </p:cNvSpPr>
          <p:nvPr>
            <p:ph type="subTitle" idx="3"/>
          </p:nvPr>
        </p:nvSpPr>
        <p:spPr>
          <a:xfrm>
            <a:off x="713303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39" name="Google Shape;639;p13"/>
          <p:cNvSpPr txBox="1">
            <a:spLocks noGrp="1"/>
          </p:cNvSpPr>
          <p:nvPr>
            <p:ph type="title" idx="4" hasCustomPrompt="1"/>
          </p:nvPr>
        </p:nvSpPr>
        <p:spPr>
          <a:xfrm>
            <a:off x="3426938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0" name="Google Shape;640;p13"/>
          <p:cNvSpPr txBox="1">
            <a:spLocks noGrp="1"/>
          </p:cNvSpPr>
          <p:nvPr>
            <p:ph type="subTitle" idx="5"/>
          </p:nvPr>
        </p:nvSpPr>
        <p:spPr>
          <a:xfrm>
            <a:off x="3426938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6"/>
          </p:nvPr>
        </p:nvSpPr>
        <p:spPr>
          <a:xfrm>
            <a:off x="3426938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 idx="7" hasCustomPrompt="1"/>
          </p:nvPr>
        </p:nvSpPr>
        <p:spPr>
          <a:xfrm>
            <a:off x="6143002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3" name="Google Shape;643;p13"/>
          <p:cNvSpPr txBox="1">
            <a:spLocks noGrp="1"/>
          </p:cNvSpPr>
          <p:nvPr>
            <p:ph type="subTitle" idx="8"/>
          </p:nvPr>
        </p:nvSpPr>
        <p:spPr>
          <a:xfrm>
            <a:off x="6143002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4" name="Google Shape;644;p13"/>
          <p:cNvSpPr txBox="1">
            <a:spLocks noGrp="1"/>
          </p:cNvSpPr>
          <p:nvPr>
            <p:ph type="subTitle" idx="9"/>
          </p:nvPr>
        </p:nvSpPr>
        <p:spPr>
          <a:xfrm>
            <a:off x="6143002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5" name="Google Shape;645;p13"/>
          <p:cNvSpPr txBox="1">
            <a:spLocks noGrp="1"/>
          </p:cNvSpPr>
          <p:nvPr>
            <p:ph type="title" idx="13" hasCustomPrompt="1"/>
          </p:nvPr>
        </p:nvSpPr>
        <p:spPr>
          <a:xfrm>
            <a:off x="713278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6" name="Google Shape;646;p13"/>
          <p:cNvSpPr txBox="1">
            <a:spLocks noGrp="1"/>
          </p:cNvSpPr>
          <p:nvPr>
            <p:ph type="subTitle" idx="14"/>
          </p:nvPr>
        </p:nvSpPr>
        <p:spPr>
          <a:xfrm>
            <a:off x="713278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7" name="Google Shape;647;p13"/>
          <p:cNvSpPr txBox="1">
            <a:spLocks noGrp="1"/>
          </p:cNvSpPr>
          <p:nvPr>
            <p:ph type="subTitle" idx="15"/>
          </p:nvPr>
        </p:nvSpPr>
        <p:spPr>
          <a:xfrm>
            <a:off x="713278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3"/>
          <p:cNvSpPr txBox="1">
            <a:spLocks noGrp="1"/>
          </p:cNvSpPr>
          <p:nvPr>
            <p:ph type="title" idx="16" hasCustomPrompt="1"/>
          </p:nvPr>
        </p:nvSpPr>
        <p:spPr>
          <a:xfrm>
            <a:off x="3426913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9" name="Google Shape;649;p13"/>
          <p:cNvSpPr txBox="1">
            <a:spLocks noGrp="1"/>
          </p:cNvSpPr>
          <p:nvPr>
            <p:ph type="subTitle" idx="17"/>
          </p:nvPr>
        </p:nvSpPr>
        <p:spPr>
          <a:xfrm>
            <a:off x="3426913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3"/>
          <p:cNvSpPr txBox="1">
            <a:spLocks noGrp="1"/>
          </p:cNvSpPr>
          <p:nvPr>
            <p:ph type="subTitle" idx="18"/>
          </p:nvPr>
        </p:nvSpPr>
        <p:spPr>
          <a:xfrm>
            <a:off x="3426913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51" name="Google Shape;651;p13"/>
          <p:cNvSpPr txBox="1">
            <a:spLocks noGrp="1"/>
          </p:cNvSpPr>
          <p:nvPr>
            <p:ph type="title" idx="19" hasCustomPrompt="1"/>
          </p:nvPr>
        </p:nvSpPr>
        <p:spPr>
          <a:xfrm>
            <a:off x="6142977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52" name="Google Shape;652;p13"/>
          <p:cNvSpPr txBox="1">
            <a:spLocks noGrp="1"/>
          </p:cNvSpPr>
          <p:nvPr>
            <p:ph type="subTitle" idx="20"/>
          </p:nvPr>
        </p:nvSpPr>
        <p:spPr>
          <a:xfrm>
            <a:off x="6142977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3" name="Google Shape;653;p13"/>
          <p:cNvSpPr txBox="1">
            <a:spLocks noGrp="1"/>
          </p:cNvSpPr>
          <p:nvPr>
            <p:ph type="subTitle" idx="21"/>
          </p:nvPr>
        </p:nvSpPr>
        <p:spPr>
          <a:xfrm>
            <a:off x="6142977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654" name="Google Shape;654;p13"/>
          <p:cNvGrpSpPr/>
          <p:nvPr/>
        </p:nvGrpSpPr>
        <p:grpSpPr>
          <a:xfrm rot="-1053043">
            <a:off x="7661290" y="5127598"/>
            <a:ext cx="1894115" cy="1381977"/>
            <a:chOff x="2015475" y="891175"/>
            <a:chExt cx="1158325" cy="633850"/>
          </a:xfrm>
        </p:grpSpPr>
        <p:sp>
          <p:nvSpPr>
            <p:cNvPr id="655" name="Google Shape;655;p13"/>
            <p:cNvSpPr/>
            <p:nvPr/>
          </p:nvSpPr>
          <p:spPr>
            <a:xfrm>
              <a:off x="2440450" y="1178325"/>
              <a:ext cx="683975" cy="346700"/>
            </a:xfrm>
            <a:custGeom>
              <a:avLst/>
              <a:gdLst/>
              <a:ahLst/>
              <a:cxnLst/>
              <a:rect l="l" t="t" r="r" b="b"/>
              <a:pathLst>
                <a:path w="27359" h="13868" extrusionOk="0">
                  <a:moveTo>
                    <a:pt x="27359" y="0"/>
                  </a:moveTo>
                  <a:lnTo>
                    <a:pt x="0" y="6237"/>
                  </a:lnTo>
                  <a:lnTo>
                    <a:pt x="0" y="13867"/>
                  </a:lnTo>
                  <a:lnTo>
                    <a:pt x="27359" y="6983"/>
                  </a:lnTo>
                  <a:lnTo>
                    <a:pt x="27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2479500" y="140137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5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2519750" y="13811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9" y="1501"/>
                  </a:lnTo>
                  <a:lnTo>
                    <a:pt x="455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4" y="2601"/>
                  </a:lnTo>
                  <a:lnTo>
                    <a:pt x="424" y="1161"/>
                  </a:lnTo>
                  <a:lnTo>
                    <a:pt x="985" y="2099"/>
                  </a:lnTo>
                  <a:lnTo>
                    <a:pt x="1214" y="2045"/>
                  </a:lnTo>
                  <a:lnTo>
                    <a:pt x="1776" y="837"/>
                  </a:lnTo>
                  <a:lnTo>
                    <a:pt x="1776" y="2277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2580725" y="1372450"/>
              <a:ext cx="50825" cy="61650"/>
            </a:xfrm>
            <a:custGeom>
              <a:avLst/>
              <a:gdLst/>
              <a:ahLst/>
              <a:cxnLst/>
              <a:rect l="l" t="t" r="r" b="b"/>
              <a:pathLst>
                <a:path w="2033" h="2466" extrusionOk="0">
                  <a:moveTo>
                    <a:pt x="1019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705" y="1456"/>
                  </a:lnTo>
                  <a:lnTo>
                    <a:pt x="1019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6" y="1770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2627550" y="1357625"/>
              <a:ext cx="45275" cy="61100"/>
            </a:xfrm>
            <a:custGeom>
              <a:avLst/>
              <a:gdLst/>
              <a:ahLst/>
              <a:cxnLst/>
              <a:rect l="l" t="t" r="r" b="b"/>
              <a:pathLst>
                <a:path w="1811" h="2444" extrusionOk="0">
                  <a:moveTo>
                    <a:pt x="1810" y="1"/>
                  </a:moveTo>
                  <a:lnTo>
                    <a:pt x="0" y="434"/>
                  </a:lnTo>
                  <a:lnTo>
                    <a:pt x="0" y="805"/>
                  </a:lnTo>
                  <a:lnTo>
                    <a:pt x="695" y="639"/>
                  </a:lnTo>
                  <a:lnTo>
                    <a:pt x="695" y="2443"/>
                  </a:lnTo>
                  <a:lnTo>
                    <a:pt x="1115" y="2343"/>
                  </a:lnTo>
                  <a:lnTo>
                    <a:pt x="1115" y="537"/>
                  </a:lnTo>
                  <a:lnTo>
                    <a:pt x="1810" y="371"/>
                  </a:lnTo>
                  <a:lnTo>
                    <a:pt x="18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2679550" y="1345075"/>
              <a:ext cx="45725" cy="65325"/>
            </a:xfrm>
            <a:custGeom>
              <a:avLst/>
              <a:gdLst/>
              <a:ahLst/>
              <a:cxnLst/>
              <a:rect l="l" t="t" r="r" b="b"/>
              <a:pathLst>
                <a:path w="1829" h="2613" extrusionOk="0">
                  <a:moveTo>
                    <a:pt x="1829" y="0"/>
                  </a:moveTo>
                  <a:lnTo>
                    <a:pt x="1409" y="100"/>
                  </a:lnTo>
                  <a:lnTo>
                    <a:pt x="1409" y="980"/>
                  </a:lnTo>
                  <a:lnTo>
                    <a:pt x="423" y="1217"/>
                  </a:lnTo>
                  <a:lnTo>
                    <a:pt x="423" y="337"/>
                  </a:lnTo>
                  <a:lnTo>
                    <a:pt x="0" y="438"/>
                  </a:lnTo>
                  <a:lnTo>
                    <a:pt x="0" y="2613"/>
                  </a:lnTo>
                  <a:lnTo>
                    <a:pt x="423" y="2512"/>
                  </a:lnTo>
                  <a:lnTo>
                    <a:pt x="423" y="1584"/>
                  </a:lnTo>
                  <a:lnTo>
                    <a:pt x="1409" y="1347"/>
                  </a:lnTo>
                  <a:lnTo>
                    <a:pt x="1409" y="2276"/>
                  </a:lnTo>
                  <a:lnTo>
                    <a:pt x="1829" y="2175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2736600" y="1333500"/>
              <a:ext cx="37775" cy="63250"/>
            </a:xfrm>
            <a:custGeom>
              <a:avLst/>
              <a:gdLst/>
              <a:ahLst/>
              <a:cxnLst/>
              <a:rect l="l" t="t" r="r" b="b"/>
              <a:pathLst>
                <a:path w="1511" h="2530" extrusionOk="0">
                  <a:moveTo>
                    <a:pt x="1484" y="0"/>
                  </a:moveTo>
                  <a:lnTo>
                    <a:pt x="0" y="355"/>
                  </a:lnTo>
                  <a:lnTo>
                    <a:pt x="0" y="2530"/>
                  </a:lnTo>
                  <a:lnTo>
                    <a:pt x="1510" y="2168"/>
                  </a:lnTo>
                  <a:lnTo>
                    <a:pt x="1510" y="1798"/>
                  </a:lnTo>
                  <a:lnTo>
                    <a:pt x="422" y="2058"/>
                  </a:lnTo>
                  <a:lnTo>
                    <a:pt x="422" y="1491"/>
                  </a:lnTo>
                  <a:lnTo>
                    <a:pt x="1339" y="1271"/>
                  </a:lnTo>
                  <a:lnTo>
                    <a:pt x="1339" y="929"/>
                  </a:lnTo>
                  <a:lnTo>
                    <a:pt x="422" y="1148"/>
                  </a:lnTo>
                  <a:lnTo>
                    <a:pt x="422" y="624"/>
                  </a:lnTo>
                  <a:lnTo>
                    <a:pt x="1484" y="371"/>
                  </a:lnTo>
                  <a:lnTo>
                    <a:pt x="14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2782625" y="13182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7" y="0"/>
                  </a:moveTo>
                  <a:lnTo>
                    <a:pt x="1747" y="108"/>
                  </a:lnTo>
                  <a:lnTo>
                    <a:pt x="1098" y="1501"/>
                  </a:lnTo>
                  <a:lnTo>
                    <a:pt x="453" y="417"/>
                  </a:lnTo>
                  <a:lnTo>
                    <a:pt x="0" y="525"/>
                  </a:lnTo>
                  <a:lnTo>
                    <a:pt x="0" y="2701"/>
                  </a:lnTo>
                  <a:lnTo>
                    <a:pt x="424" y="2600"/>
                  </a:lnTo>
                  <a:lnTo>
                    <a:pt x="424" y="1160"/>
                  </a:lnTo>
                  <a:lnTo>
                    <a:pt x="984" y="2097"/>
                  </a:lnTo>
                  <a:lnTo>
                    <a:pt x="1213" y="2042"/>
                  </a:lnTo>
                  <a:lnTo>
                    <a:pt x="1775" y="836"/>
                  </a:lnTo>
                  <a:lnTo>
                    <a:pt x="1775" y="2276"/>
                  </a:lnTo>
                  <a:lnTo>
                    <a:pt x="2197" y="2175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2843600" y="1309525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8" y="527"/>
                  </a:moveTo>
                  <a:lnTo>
                    <a:pt x="1318" y="1310"/>
                  </a:lnTo>
                  <a:lnTo>
                    <a:pt x="704" y="1456"/>
                  </a:lnTo>
                  <a:lnTo>
                    <a:pt x="1018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0" y="2464"/>
                  </a:lnTo>
                  <a:lnTo>
                    <a:pt x="435" y="2360"/>
                  </a:lnTo>
                  <a:lnTo>
                    <a:pt x="634" y="1770"/>
                  </a:lnTo>
                  <a:lnTo>
                    <a:pt x="1394" y="1589"/>
                  </a:lnTo>
                  <a:lnTo>
                    <a:pt x="1597" y="2083"/>
                  </a:lnTo>
                  <a:lnTo>
                    <a:pt x="2031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2890400" y="1294725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0" y="434"/>
                  </a:lnTo>
                  <a:lnTo>
                    <a:pt x="0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5" y="2341"/>
                  </a:lnTo>
                  <a:lnTo>
                    <a:pt x="1115" y="537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2942400" y="129057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3" y="0"/>
                  </a:moveTo>
                  <a:lnTo>
                    <a:pt x="1" y="101"/>
                  </a:lnTo>
                  <a:lnTo>
                    <a:pt x="1" y="2276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2960975" y="1281050"/>
              <a:ext cx="48775" cy="56875"/>
            </a:xfrm>
            <a:custGeom>
              <a:avLst/>
              <a:gdLst/>
              <a:ahLst/>
              <a:cxnLst/>
              <a:rect l="l" t="t" r="r" b="b"/>
              <a:pathLst>
                <a:path w="1951" h="2275" extrusionOk="0">
                  <a:moveTo>
                    <a:pt x="1340" y="1"/>
                  </a:moveTo>
                  <a:cubicBezTo>
                    <a:pt x="1258" y="1"/>
                    <a:pt x="1169" y="12"/>
                    <a:pt x="1074" y="35"/>
                  </a:cubicBezTo>
                  <a:cubicBezTo>
                    <a:pt x="905" y="76"/>
                    <a:pt x="753" y="143"/>
                    <a:pt x="620" y="239"/>
                  </a:cubicBezTo>
                  <a:cubicBezTo>
                    <a:pt x="488" y="333"/>
                    <a:pt x="375" y="443"/>
                    <a:pt x="284" y="567"/>
                  </a:cubicBezTo>
                  <a:cubicBezTo>
                    <a:pt x="191" y="691"/>
                    <a:pt x="122" y="825"/>
                    <a:pt x="74" y="965"/>
                  </a:cubicBezTo>
                  <a:cubicBezTo>
                    <a:pt x="25" y="1106"/>
                    <a:pt x="1" y="1244"/>
                    <a:pt x="1" y="1376"/>
                  </a:cubicBezTo>
                  <a:cubicBezTo>
                    <a:pt x="1" y="1516"/>
                    <a:pt x="28" y="1645"/>
                    <a:pt x="80" y="1766"/>
                  </a:cubicBezTo>
                  <a:cubicBezTo>
                    <a:pt x="132" y="1887"/>
                    <a:pt x="204" y="1990"/>
                    <a:pt x="297" y="2073"/>
                  </a:cubicBezTo>
                  <a:cubicBezTo>
                    <a:pt x="389" y="2156"/>
                    <a:pt x="501" y="2215"/>
                    <a:pt x="629" y="2249"/>
                  </a:cubicBezTo>
                  <a:cubicBezTo>
                    <a:pt x="691" y="2266"/>
                    <a:pt x="756" y="2274"/>
                    <a:pt x="824" y="2274"/>
                  </a:cubicBezTo>
                  <a:cubicBezTo>
                    <a:pt x="898" y="2274"/>
                    <a:pt x="975" y="2264"/>
                    <a:pt x="1055" y="2245"/>
                  </a:cubicBezTo>
                  <a:cubicBezTo>
                    <a:pt x="1143" y="2224"/>
                    <a:pt x="1233" y="2191"/>
                    <a:pt x="1324" y="2146"/>
                  </a:cubicBezTo>
                  <a:cubicBezTo>
                    <a:pt x="1417" y="2103"/>
                    <a:pt x="1503" y="2049"/>
                    <a:pt x="1583" y="1987"/>
                  </a:cubicBezTo>
                  <a:cubicBezTo>
                    <a:pt x="1665" y="1924"/>
                    <a:pt x="1737" y="1855"/>
                    <a:pt x="1801" y="1776"/>
                  </a:cubicBezTo>
                  <a:cubicBezTo>
                    <a:pt x="1866" y="1699"/>
                    <a:pt x="1915" y="1616"/>
                    <a:pt x="1950" y="1525"/>
                  </a:cubicBezTo>
                  <a:lnTo>
                    <a:pt x="1604" y="1409"/>
                  </a:lnTo>
                  <a:cubicBezTo>
                    <a:pt x="1579" y="1475"/>
                    <a:pt x="1546" y="1533"/>
                    <a:pt x="1506" y="1585"/>
                  </a:cubicBezTo>
                  <a:cubicBezTo>
                    <a:pt x="1465" y="1637"/>
                    <a:pt x="1420" y="1680"/>
                    <a:pt x="1372" y="1718"/>
                  </a:cubicBezTo>
                  <a:cubicBezTo>
                    <a:pt x="1324" y="1756"/>
                    <a:pt x="1273" y="1789"/>
                    <a:pt x="1220" y="1814"/>
                  </a:cubicBezTo>
                  <a:cubicBezTo>
                    <a:pt x="1168" y="1838"/>
                    <a:pt x="1117" y="1856"/>
                    <a:pt x="1068" y="1869"/>
                  </a:cubicBezTo>
                  <a:cubicBezTo>
                    <a:pt x="1020" y="1880"/>
                    <a:pt x="974" y="1885"/>
                    <a:pt x="931" y="1885"/>
                  </a:cubicBezTo>
                  <a:cubicBezTo>
                    <a:pt x="888" y="1885"/>
                    <a:pt x="848" y="1880"/>
                    <a:pt x="809" y="1869"/>
                  </a:cubicBezTo>
                  <a:cubicBezTo>
                    <a:pt x="730" y="1846"/>
                    <a:pt x="663" y="1808"/>
                    <a:pt x="606" y="1755"/>
                  </a:cubicBezTo>
                  <a:cubicBezTo>
                    <a:pt x="550" y="1701"/>
                    <a:pt x="508" y="1634"/>
                    <a:pt x="477" y="1551"/>
                  </a:cubicBezTo>
                  <a:cubicBezTo>
                    <a:pt x="446" y="1471"/>
                    <a:pt x="430" y="1382"/>
                    <a:pt x="430" y="1285"/>
                  </a:cubicBezTo>
                  <a:cubicBezTo>
                    <a:pt x="430" y="1200"/>
                    <a:pt x="444" y="1110"/>
                    <a:pt x="470" y="1017"/>
                  </a:cubicBezTo>
                  <a:cubicBezTo>
                    <a:pt x="496" y="924"/>
                    <a:pt x="536" y="837"/>
                    <a:pt x="588" y="756"/>
                  </a:cubicBezTo>
                  <a:cubicBezTo>
                    <a:pt x="640" y="675"/>
                    <a:pt x="706" y="604"/>
                    <a:pt x="785" y="543"/>
                  </a:cubicBezTo>
                  <a:cubicBezTo>
                    <a:pt x="862" y="481"/>
                    <a:pt x="955" y="437"/>
                    <a:pt x="1062" y="412"/>
                  </a:cubicBezTo>
                  <a:cubicBezTo>
                    <a:pt x="1110" y="399"/>
                    <a:pt x="1161" y="394"/>
                    <a:pt x="1211" y="392"/>
                  </a:cubicBezTo>
                  <a:cubicBezTo>
                    <a:pt x="1216" y="392"/>
                    <a:pt x="1220" y="392"/>
                    <a:pt x="1225" y="392"/>
                  </a:cubicBezTo>
                  <a:cubicBezTo>
                    <a:pt x="1272" y="392"/>
                    <a:pt x="1315" y="399"/>
                    <a:pt x="1359" y="411"/>
                  </a:cubicBezTo>
                  <a:cubicBezTo>
                    <a:pt x="1406" y="425"/>
                    <a:pt x="1449" y="447"/>
                    <a:pt x="1490" y="478"/>
                  </a:cubicBezTo>
                  <a:cubicBezTo>
                    <a:pt x="1531" y="511"/>
                    <a:pt x="1566" y="554"/>
                    <a:pt x="1594" y="609"/>
                  </a:cubicBezTo>
                  <a:lnTo>
                    <a:pt x="1919" y="308"/>
                  </a:lnTo>
                  <a:cubicBezTo>
                    <a:pt x="1848" y="184"/>
                    <a:pt x="1739" y="95"/>
                    <a:pt x="1593" y="42"/>
                  </a:cubicBezTo>
                  <a:cubicBezTo>
                    <a:pt x="1516" y="15"/>
                    <a:pt x="1432" y="1"/>
                    <a:pt x="1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3012825" y="1269625"/>
              <a:ext cx="43025" cy="57300"/>
            </a:xfrm>
            <a:custGeom>
              <a:avLst/>
              <a:gdLst/>
              <a:ahLst/>
              <a:cxnLst/>
              <a:rect l="l" t="t" r="r" b="b"/>
              <a:pathLst>
                <a:path w="1721" h="2292" extrusionOk="0">
                  <a:moveTo>
                    <a:pt x="1179" y="0"/>
                  </a:moveTo>
                  <a:cubicBezTo>
                    <a:pt x="1086" y="0"/>
                    <a:pt x="987" y="13"/>
                    <a:pt x="883" y="37"/>
                  </a:cubicBezTo>
                  <a:cubicBezTo>
                    <a:pt x="773" y="64"/>
                    <a:pt x="669" y="103"/>
                    <a:pt x="573" y="157"/>
                  </a:cubicBezTo>
                  <a:cubicBezTo>
                    <a:pt x="477" y="209"/>
                    <a:pt x="393" y="272"/>
                    <a:pt x="321" y="347"/>
                  </a:cubicBezTo>
                  <a:cubicBezTo>
                    <a:pt x="248" y="421"/>
                    <a:pt x="192" y="506"/>
                    <a:pt x="151" y="602"/>
                  </a:cubicBezTo>
                  <a:cubicBezTo>
                    <a:pt x="110" y="697"/>
                    <a:pt x="89" y="800"/>
                    <a:pt x="89" y="911"/>
                  </a:cubicBezTo>
                  <a:cubicBezTo>
                    <a:pt x="89" y="994"/>
                    <a:pt x="103" y="1063"/>
                    <a:pt x="128" y="1118"/>
                  </a:cubicBezTo>
                  <a:cubicBezTo>
                    <a:pt x="154" y="1172"/>
                    <a:pt x="192" y="1215"/>
                    <a:pt x="242" y="1249"/>
                  </a:cubicBezTo>
                  <a:cubicBezTo>
                    <a:pt x="293" y="1283"/>
                    <a:pt x="358" y="1308"/>
                    <a:pt x="434" y="1324"/>
                  </a:cubicBezTo>
                  <a:cubicBezTo>
                    <a:pt x="511" y="1339"/>
                    <a:pt x="601" y="1348"/>
                    <a:pt x="705" y="1352"/>
                  </a:cubicBezTo>
                  <a:cubicBezTo>
                    <a:pt x="791" y="1356"/>
                    <a:pt x="869" y="1360"/>
                    <a:pt x="938" y="1363"/>
                  </a:cubicBezTo>
                  <a:cubicBezTo>
                    <a:pt x="1007" y="1367"/>
                    <a:pt x="1067" y="1376"/>
                    <a:pt x="1117" y="1388"/>
                  </a:cubicBezTo>
                  <a:cubicBezTo>
                    <a:pt x="1164" y="1401"/>
                    <a:pt x="1202" y="1421"/>
                    <a:pt x="1229" y="1448"/>
                  </a:cubicBezTo>
                  <a:cubicBezTo>
                    <a:pt x="1256" y="1473"/>
                    <a:pt x="1269" y="1510"/>
                    <a:pt x="1269" y="1557"/>
                  </a:cubicBezTo>
                  <a:cubicBezTo>
                    <a:pt x="1269" y="1707"/>
                    <a:pt x="1153" y="1808"/>
                    <a:pt x="919" y="1864"/>
                  </a:cubicBezTo>
                  <a:cubicBezTo>
                    <a:pt x="842" y="1883"/>
                    <a:pt x="765" y="1893"/>
                    <a:pt x="690" y="1893"/>
                  </a:cubicBezTo>
                  <a:cubicBezTo>
                    <a:pt x="685" y="1893"/>
                    <a:pt x="680" y="1892"/>
                    <a:pt x="675" y="1892"/>
                  </a:cubicBezTo>
                  <a:cubicBezTo>
                    <a:pt x="594" y="1891"/>
                    <a:pt x="523" y="1883"/>
                    <a:pt x="458" y="1870"/>
                  </a:cubicBezTo>
                  <a:cubicBezTo>
                    <a:pt x="392" y="1856"/>
                    <a:pt x="335" y="1839"/>
                    <a:pt x="287" y="1821"/>
                  </a:cubicBezTo>
                  <a:cubicBezTo>
                    <a:pt x="240" y="1802"/>
                    <a:pt x="206" y="1787"/>
                    <a:pt x="188" y="1773"/>
                  </a:cubicBezTo>
                  <a:lnTo>
                    <a:pt x="0" y="2182"/>
                  </a:lnTo>
                  <a:cubicBezTo>
                    <a:pt x="127" y="2241"/>
                    <a:pt x="271" y="2277"/>
                    <a:pt x="430" y="2288"/>
                  </a:cubicBezTo>
                  <a:cubicBezTo>
                    <a:pt x="465" y="2290"/>
                    <a:pt x="500" y="2292"/>
                    <a:pt x="536" y="2292"/>
                  </a:cubicBezTo>
                  <a:cubicBezTo>
                    <a:pt x="661" y="2292"/>
                    <a:pt x="787" y="2276"/>
                    <a:pt x="914" y="2246"/>
                  </a:cubicBezTo>
                  <a:cubicBezTo>
                    <a:pt x="1021" y="2220"/>
                    <a:pt x="1122" y="2184"/>
                    <a:pt x="1219" y="2137"/>
                  </a:cubicBezTo>
                  <a:cubicBezTo>
                    <a:pt x="1316" y="2091"/>
                    <a:pt x="1402" y="2033"/>
                    <a:pt x="1477" y="1964"/>
                  </a:cubicBezTo>
                  <a:cubicBezTo>
                    <a:pt x="1551" y="1895"/>
                    <a:pt x="1611" y="1814"/>
                    <a:pt x="1654" y="1721"/>
                  </a:cubicBezTo>
                  <a:cubicBezTo>
                    <a:pt x="1698" y="1628"/>
                    <a:pt x="1720" y="1522"/>
                    <a:pt x="1720" y="1405"/>
                  </a:cubicBezTo>
                  <a:cubicBezTo>
                    <a:pt x="1720" y="1305"/>
                    <a:pt x="1703" y="1225"/>
                    <a:pt x="1671" y="1165"/>
                  </a:cubicBezTo>
                  <a:cubicBezTo>
                    <a:pt x="1639" y="1104"/>
                    <a:pt x="1592" y="1056"/>
                    <a:pt x="1532" y="1023"/>
                  </a:cubicBezTo>
                  <a:cubicBezTo>
                    <a:pt x="1471" y="987"/>
                    <a:pt x="1398" y="965"/>
                    <a:pt x="1311" y="952"/>
                  </a:cubicBezTo>
                  <a:cubicBezTo>
                    <a:pt x="1225" y="941"/>
                    <a:pt x="1128" y="932"/>
                    <a:pt x="1022" y="930"/>
                  </a:cubicBezTo>
                  <a:cubicBezTo>
                    <a:pt x="939" y="930"/>
                    <a:pt x="867" y="927"/>
                    <a:pt x="805" y="924"/>
                  </a:cubicBezTo>
                  <a:cubicBezTo>
                    <a:pt x="744" y="920"/>
                    <a:pt x="691" y="911"/>
                    <a:pt x="651" y="899"/>
                  </a:cubicBezTo>
                  <a:cubicBezTo>
                    <a:pt x="610" y="886"/>
                    <a:pt x="579" y="868"/>
                    <a:pt x="558" y="844"/>
                  </a:cubicBezTo>
                  <a:cubicBezTo>
                    <a:pt x="537" y="818"/>
                    <a:pt x="525" y="785"/>
                    <a:pt x="525" y="740"/>
                  </a:cubicBezTo>
                  <a:cubicBezTo>
                    <a:pt x="525" y="662"/>
                    <a:pt x="553" y="595"/>
                    <a:pt x="611" y="538"/>
                  </a:cubicBezTo>
                  <a:cubicBezTo>
                    <a:pt x="667" y="481"/>
                    <a:pt x="755" y="438"/>
                    <a:pt x="872" y="412"/>
                  </a:cubicBezTo>
                  <a:cubicBezTo>
                    <a:pt x="936" y="396"/>
                    <a:pt x="1001" y="389"/>
                    <a:pt x="1064" y="389"/>
                  </a:cubicBezTo>
                  <a:cubicBezTo>
                    <a:pt x="1128" y="391"/>
                    <a:pt x="1187" y="396"/>
                    <a:pt x="1240" y="407"/>
                  </a:cubicBezTo>
                  <a:cubicBezTo>
                    <a:pt x="1295" y="417"/>
                    <a:pt x="1340" y="431"/>
                    <a:pt x="1378" y="447"/>
                  </a:cubicBezTo>
                  <a:cubicBezTo>
                    <a:pt x="1416" y="462"/>
                    <a:pt x="1442" y="475"/>
                    <a:pt x="1457" y="486"/>
                  </a:cubicBezTo>
                  <a:lnTo>
                    <a:pt x="1643" y="98"/>
                  </a:lnTo>
                  <a:cubicBezTo>
                    <a:pt x="1547" y="56"/>
                    <a:pt x="1435" y="26"/>
                    <a:pt x="1305" y="9"/>
                  </a:cubicBezTo>
                  <a:cubicBezTo>
                    <a:pt x="1264" y="3"/>
                    <a:pt x="1222" y="0"/>
                    <a:pt x="1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2015475" y="1079175"/>
              <a:ext cx="1108950" cy="255075"/>
            </a:xfrm>
            <a:custGeom>
              <a:avLst/>
              <a:gdLst/>
              <a:ahLst/>
              <a:cxnLst/>
              <a:rect l="l" t="t" r="r" b="b"/>
              <a:pathLst>
                <a:path w="44358" h="10203" extrusionOk="0">
                  <a:moveTo>
                    <a:pt x="27359" y="1"/>
                  </a:moveTo>
                  <a:lnTo>
                    <a:pt x="0" y="6238"/>
                  </a:lnTo>
                  <a:lnTo>
                    <a:pt x="16999" y="10203"/>
                  </a:lnTo>
                  <a:lnTo>
                    <a:pt x="44358" y="3966"/>
                  </a:lnTo>
                  <a:lnTo>
                    <a:pt x="27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2027500" y="1242000"/>
              <a:ext cx="412975" cy="276850"/>
            </a:xfrm>
            <a:custGeom>
              <a:avLst/>
              <a:gdLst/>
              <a:ahLst/>
              <a:cxnLst/>
              <a:rect l="l" t="t" r="r" b="b"/>
              <a:pathLst>
                <a:path w="16519" h="11074" extrusionOk="0">
                  <a:moveTo>
                    <a:pt x="0" y="1"/>
                  </a:moveTo>
                  <a:lnTo>
                    <a:pt x="0" y="7151"/>
                  </a:lnTo>
                  <a:cubicBezTo>
                    <a:pt x="0" y="7151"/>
                    <a:pt x="16232" y="11039"/>
                    <a:pt x="16518" y="11074"/>
                  </a:cubicBezTo>
                  <a:lnTo>
                    <a:pt x="16518" y="37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2015475" y="1235100"/>
              <a:ext cx="425000" cy="289925"/>
            </a:xfrm>
            <a:custGeom>
              <a:avLst/>
              <a:gdLst/>
              <a:ahLst/>
              <a:cxnLst/>
              <a:rect l="l" t="t" r="r" b="b"/>
              <a:pathLst>
                <a:path w="17000" h="11597" extrusionOk="0">
                  <a:moveTo>
                    <a:pt x="0" y="1"/>
                  </a:moveTo>
                  <a:lnTo>
                    <a:pt x="0" y="244"/>
                  </a:lnTo>
                  <a:lnTo>
                    <a:pt x="16497" y="4242"/>
                  </a:lnTo>
                  <a:lnTo>
                    <a:pt x="16497" y="11082"/>
                  </a:lnTo>
                  <a:lnTo>
                    <a:pt x="0" y="7234"/>
                  </a:lnTo>
                  <a:lnTo>
                    <a:pt x="0" y="7478"/>
                  </a:lnTo>
                  <a:lnTo>
                    <a:pt x="16999" y="11596"/>
                  </a:lnTo>
                  <a:lnTo>
                    <a:pt x="16999" y="11199"/>
                  </a:lnTo>
                  <a:lnTo>
                    <a:pt x="16999" y="4363"/>
                  </a:lnTo>
                  <a:lnTo>
                    <a:pt x="16999" y="3966"/>
                  </a:lnTo>
                  <a:lnTo>
                    <a:pt x="16497" y="38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2484175" y="997350"/>
              <a:ext cx="689625" cy="335300"/>
            </a:xfrm>
            <a:custGeom>
              <a:avLst/>
              <a:gdLst/>
              <a:ahLst/>
              <a:cxnLst/>
              <a:rect l="l" t="t" r="r" b="b"/>
              <a:pathLst>
                <a:path w="27585" h="13412" extrusionOk="0">
                  <a:moveTo>
                    <a:pt x="27584" y="0"/>
                  </a:moveTo>
                  <a:lnTo>
                    <a:pt x="126" y="5782"/>
                  </a:lnTo>
                  <a:lnTo>
                    <a:pt x="1" y="13411"/>
                  </a:lnTo>
                  <a:lnTo>
                    <a:pt x="1" y="13411"/>
                  </a:lnTo>
                  <a:lnTo>
                    <a:pt x="27469" y="6981"/>
                  </a:lnTo>
                  <a:lnTo>
                    <a:pt x="275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2064050" y="891175"/>
              <a:ext cx="1109750" cy="250750"/>
            </a:xfrm>
            <a:custGeom>
              <a:avLst/>
              <a:gdLst/>
              <a:ahLst/>
              <a:cxnLst/>
              <a:rect l="l" t="t" r="r" b="b"/>
              <a:pathLst>
                <a:path w="44390" h="10030" extrusionOk="0">
                  <a:moveTo>
                    <a:pt x="27459" y="0"/>
                  </a:moveTo>
                  <a:lnTo>
                    <a:pt x="1" y="5784"/>
                  </a:lnTo>
                  <a:lnTo>
                    <a:pt x="16931" y="10029"/>
                  </a:lnTo>
                  <a:lnTo>
                    <a:pt x="44389" y="4247"/>
                  </a:lnTo>
                  <a:lnTo>
                    <a:pt x="274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2073025" y="1042875"/>
              <a:ext cx="414300" cy="283650"/>
            </a:xfrm>
            <a:custGeom>
              <a:avLst/>
              <a:gdLst/>
              <a:ahLst/>
              <a:cxnLst/>
              <a:rect l="l" t="t" r="r" b="b"/>
              <a:pathLst>
                <a:path w="16572" h="11346" extrusionOk="0">
                  <a:moveTo>
                    <a:pt x="119" y="0"/>
                  </a:moveTo>
                  <a:lnTo>
                    <a:pt x="1" y="7149"/>
                  </a:lnTo>
                  <a:cubicBezTo>
                    <a:pt x="1" y="7149"/>
                    <a:pt x="16165" y="11306"/>
                    <a:pt x="16451" y="11345"/>
                  </a:cubicBezTo>
                  <a:lnTo>
                    <a:pt x="16572" y="3988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2060975" y="1035775"/>
              <a:ext cx="426350" cy="296875"/>
            </a:xfrm>
            <a:custGeom>
              <a:avLst/>
              <a:gdLst/>
              <a:ahLst/>
              <a:cxnLst/>
              <a:rect l="l" t="t" r="r" b="b"/>
              <a:pathLst>
                <a:path w="17054" h="11875" extrusionOk="0">
                  <a:moveTo>
                    <a:pt x="124" y="0"/>
                  </a:moveTo>
                  <a:lnTo>
                    <a:pt x="121" y="244"/>
                  </a:lnTo>
                  <a:lnTo>
                    <a:pt x="16549" y="4513"/>
                  </a:lnTo>
                  <a:lnTo>
                    <a:pt x="16436" y="11353"/>
                  </a:lnTo>
                  <a:lnTo>
                    <a:pt x="4" y="7232"/>
                  </a:lnTo>
                  <a:lnTo>
                    <a:pt x="0" y="7476"/>
                  </a:lnTo>
                  <a:lnTo>
                    <a:pt x="16929" y="11874"/>
                  </a:lnTo>
                  <a:lnTo>
                    <a:pt x="16934" y="11479"/>
                  </a:lnTo>
                  <a:lnTo>
                    <a:pt x="17048" y="4642"/>
                  </a:lnTo>
                  <a:lnTo>
                    <a:pt x="17054" y="4245"/>
                  </a:lnTo>
                  <a:lnTo>
                    <a:pt x="16556" y="412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2523875" y="1203475"/>
              <a:ext cx="10575" cy="56950"/>
            </a:xfrm>
            <a:custGeom>
              <a:avLst/>
              <a:gdLst/>
              <a:ahLst/>
              <a:cxnLst/>
              <a:rect l="l" t="t" r="r" b="b"/>
              <a:pathLst>
                <a:path w="423" h="2278" extrusionOk="0">
                  <a:moveTo>
                    <a:pt x="423" y="0"/>
                  </a:moveTo>
                  <a:lnTo>
                    <a:pt x="0" y="102"/>
                  </a:lnTo>
                  <a:lnTo>
                    <a:pt x="0" y="2278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2545800" y="119822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7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2586050" y="1177950"/>
              <a:ext cx="54950" cy="67575"/>
            </a:xfrm>
            <a:custGeom>
              <a:avLst/>
              <a:gdLst/>
              <a:ahLst/>
              <a:cxnLst/>
              <a:rect l="l" t="t" r="r" b="b"/>
              <a:pathLst>
                <a:path w="2198" h="2703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7" y="1503"/>
                  </a:lnTo>
                  <a:lnTo>
                    <a:pt x="454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3" y="2602"/>
                  </a:lnTo>
                  <a:lnTo>
                    <a:pt x="423" y="1162"/>
                  </a:lnTo>
                  <a:lnTo>
                    <a:pt x="984" y="2100"/>
                  </a:lnTo>
                  <a:lnTo>
                    <a:pt x="1214" y="2045"/>
                  </a:lnTo>
                  <a:lnTo>
                    <a:pt x="1775" y="838"/>
                  </a:lnTo>
                  <a:lnTo>
                    <a:pt x="1775" y="2278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2647025" y="1169300"/>
              <a:ext cx="50800" cy="61650"/>
            </a:xfrm>
            <a:custGeom>
              <a:avLst/>
              <a:gdLst/>
              <a:ahLst/>
              <a:cxnLst/>
              <a:rect l="l" t="t" r="r" b="b"/>
              <a:pathLst>
                <a:path w="2032" h="2466" extrusionOk="0">
                  <a:moveTo>
                    <a:pt x="1017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1017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4" y="1771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2693825" y="1154500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6" y="2342"/>
                  </a:lnTo>
                  <a:lnTo>
                    <a:pt x="1116" y="538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2745800" y="1141925"/>
              <a:ext cx="45775" cy="65375"/>
            </a:xfrm>
            <a:custGeom>
              <a:avLst/>
              <a:gdLst/>
              <a:ahLst/>
              <a:cxnLst/>
              <a:rect l="l" t="t" r="r" b="b"/>
              <a:pathLst>
                <a:path w="1831" h="2615" extrusionOk="0">
                  <a:moveTo>
                    <a:pt x="1831" y="1"/>
                  </a:moveTo>
                  <a:lnTo>
                    <a:pt x="1411" y="102"/>
                  </a:lnTo>
                  <a:lnTo>
                    <a:pt x="1411" y="980"/>
                  </a:lnTo>
                  <a:lnTo>
                    <a:pt x="424" y="1217"/>
                  </a:lnTo>
                  <a:lnTo>
                    <a:pt x="424" y="337"/>
                  </a:lnTo>
                  <a:lnTo>
                    <a:pt x="1" y="438"/>
                  </a:lnTo>
                  <a:lnTo>
                    <a:pt x="1" y="2614"/>
                  </a:lnTo>
                  <a:lnTo>
                    <a:pt x="424" y="2513"/>
                  </a:lnTo>
                  <a:lnTo>
                    <a:pt x="424" y="1584"/>
                  </a:lnTo>
                  <a:lnTo>
                    <a:pt x="1411" y="1349"/>
                  </a:lnTo>
                  <a:lnTo>
                    <a:pt x="1411" y="2277"/>
                  </a:lnTo>
                  <a:lnTo>
                    <a:pt x="1831" y="2175"/>
                  </a:lnTo>
                  <a:lnTo>
                    <a:pt x="18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2802875" y="1130350"/>
              <a:ext cx="37800" cy="63250"/>
            </a:xfrm>
            <a:custGeom>
              <a:avLst/>
              <a:gdLst/>
              <a:ahLst/>
              <a:cxnLst/>
              <a:rect l="l" t="t" r="r" b="b"/>
              <a:pathLst>
                <a:path w="1512" h="2530" extrusionOk="0">
                  <a:moveTo>
                    <a:pt x="1483" y="1"/>
                  </a:moveTo>
                  <a:lnTo>
                    <a:pt x="1" y="355"/>
                  </a:lnTo>
                  <a:lnTo>
                    <a:pt x="1" y="2530"/>
                  </a:lnTo>
                  <a:lnTo>
                    <a:pt x="1511" y="2168"/>
                  </a:lnTo>
                  <a:lnTo>
                    <a:pt x="1511" y="1798"/>
                  </a:lnTo>
                  <a:lnTo>
                    <a:pt x="423" y="2058"/>
                  </a:lnTo>
                  <a:lnTo>
                    <a:pt x="423" y="1491"/>
                  </a:lnTo>
                  <a:lnTo>
                    <a:pt x="1339" y="1273"/>
                  </a:lnTo>
                  <a:lnTo>
                    <a:pt x="1339" y="930"/>
                  </a:lnTo>
                  <a:lnTo>
                    <a:pt x="423" y="1149"/>
                  </a:lnTo>
                  <a:lnTo>
                    <a:pt x="423" y="624"/>
                  </a:lnTo>
                  <a:lnTo>
                    <a:pt x="1483" y="371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2848900" y="1115050"/>
              <a:ext cx="54975" cy="67550"/>
            </a:xfrm>
            <a:custGeom>
              <a:avLst/>
              <a:gdLst/>
              <a:ahLst/>
              <a:cxnLst/>
              <a:rect l="l" t="t" r="r" b="b"/>
              <a:pathLst>
                <a:path w="2199" h="2702" extrusionOk="0">
                  <a:moveTo>
                    <a:pt x="2198" y="0"/>
                  </a:moveTo>
                  <a:lnTo>
                    <a:pt x="1748" y="109"/>
                  </a:lnTo>
                  <a:lnTo>
                    <a:pt x="1097" y="1502"/>
                  </a:lnTo>
                  <a:lnTo>
                    <a:pt x="454" y="418"/>
                  </a:lnTo>
                  <a:lnTo>
                    <a:pt x="1" y="527"/>
                  </a:lnTo>
                  <a:lnTo>
                    <a:pt x="1" y="2701"/>
                  </a:lnTo>
                  <a:lnTo>
                    <a:pt x="423" y="2600"/>
                  </a:lnTo>
                  <a:lnTo>
                    <a:pt x="423" y="1160"/>
                  </a:lnTo>
                  <a:lnTo>
                    <a:pt x="985" y="2099"/>
                  </a:lnTo>
                  <a:lnTo>
                    <a:pt x="1214" y="2044"/>
                  </a:lnTo>
                  <a:lnTo>
                    <a:pt x="1774" y="836"/>
                  </a:lnTo>
                  <a:lnTo>
                    <a:pt x="1774" y="2276"/>
                  </a:lnTo>
                  <a:lnTo>
                    <a:pt x="2198" y="2176"/>
                  </a:lnTo>
                  <a:lnTo>
                    <a:pt x="21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2909900" y="1106400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6" y="526"/>
                  </a:moveTo>
                  <a:lnTo>
                    <a:pt x="1316" y="1309"/>
                  </a:lnTo>
                  <a:lnTo>
                    <a:pt x="704" y="1455"/>
                  </a:lnTo>
                  <a:lnTo>
                    <a:pt x="704" y="1455"/>
                  </a:lnTo>
                  <a:lnTo>
                    <a:pt x="1016" y="526"/>
                  </a:lnTo>
                  <a:close/>
                  <a:moveTo>
                    <a:pt x="1204" y="0"/>
                  </a:moveTo>
                  <a:lnTo>
                    <a:pt x="829" y="90"/>
                  </a:lnTo>
                  <a:lnTo>
                    <a:pt x="0" y="2465"/>
                  </a:lnTo>
                  <a:lnTo>
                    <a:pt x="435" y="2359"/>
                  </a:lnTo>
                  <a:lnTo>
                    <a:pt x="634" y="1769"/>
                  </a:lnTo>
                  <a:lnTo>
                    <a:pt x="1394" y="1588"/>
                  </a:lnTo>
                  <a:lnTo>
                    <a:pt x="1596" y="2082"/>
                  </a:lnTo>
                  <a:lnTo>
                    <a:pt x="2031" y="1978"/>
                  </a:lnTo>
                  <a:lnTo>
                    <a:pt x="120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2956650" y="1091575"/>
              <a:ext cx="45325" cy="61075"/>
            </a:xfrm>
            <a:custGeom>
              <a:avLst/>
              <a:gdLst/>
              <a:ahLst/>
              <a:cxnLst/>
              <a:rect l="l" t="t" r="r" b="b"/>
              <a:pathLst>
                <a:path w="1813" h="2443" extrusionOk="0">
                  <a:moveTo>
                    <a:pt x="1812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8" y="638"/>
                  </a:lnTo>
                  <a:lnTo>
                    <a:pt x="698" y="2443"/>
                  </a:lnTo>
                  <a:lnTo>
                    <a:pt x="1117" y="2341"/>
                  </a:lnTo>
                  <a:lnTo>
                    <a:pt x="1117" y="537"/>
                  </a:lnTo>
                  <a:lnTo>
                    <a:pt x="1812" y="371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008675" y="108742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4" y="0"/>
                  </a:moveTo>
                  <a:lnTo>
                    <a:pt x="0" y="102"/>
                  </a:lnTo>
                  <a:lnTo>
                    <a:pt x="0" y="2276"/>
                  </a:lnTo>
                  <a:lnTo>
                    <a:pt x="424" y="2175"/>
                  </a:lnTo>
                  <a:lnTo>
                    <a:pt x="4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027275" y="1077925"/>
              <a:ext cx="48775" cy="56850"/>
            </a:xfrm>
            <a:custGeom>
              <a:avLst/>
              <a:gdLst/>
              <a:ahLst/>
              <a:cxnLst/>
              <a:rect l="l" t="t" r="r" b="b"/>
              <a:pathLst>
                <a:path w="1951" h="2274" extrusionOk="0">
                  <a:moveTo>
                    <a:pt x="1340" y="0"/>
                  </a:moveTo>
                  <a:cubicBezTo>
                    <a:pt x="1257" y="0"/>
                    <a:pt x="1168" y="11"/>
                    <a:pt x="1073" y="34"/>
                  </a:cubicBezTo>
                  <a:cubicBezTo>
                    <a:pt x="903" y="75"/>
                    <a:pt x="752" y="142"/>
                    <a:pt x="620" y="238"/>
                  </a:cubicBezTo>
                  <a:cubicBezTo>
                    <a:pt x="486" y="332"/>
                    <a:pt x="375" y="442"/>
                    <a:pt x="282" y="566"/>
                  </a:cubicBezTo>
                  <a:cubicBezTo>
                    <a:pt x="191" y="691"/>
                    <a:pt x="120" y="824"/>
                    <a:pt x="73" y="964"/>
                  </a:cubicBezTo>
                  <a:cubicBezTo>
                    <a:pt x="25" y="1105"/>
                    <a:pt x="1" y="1243"/>
                    <a:pt x="1" y="1375"/>
                  </a:cubicBezTo>
                  <a:cubicBezTo>
                    <a:pt x="1" y="1515"/>
                    <a:pt x="28" y="1644"/>
                    <a:pt x="80" y="1765"/>
                  </a:cubicBezTo>
                  <a:cubicBezTo>
                    <a:pt x="132" y="1886"/>
                    <a:pt x="204" y="1989"/>
                    <a:pt x="296" y="2072"/>
                  </a:cubicBezTo>
                  <a:cubicBezTo>
                    <a:pt x="389" y="2155"/>
                    <a:pt x="500" y="2214"/>
                    <a:pt x="629" y="2248"/>
                  </a:cubicBezTo>
                  <a:cubicBezTo>
                    <a:pt x="691" y="2265"/>
                    <a:pt x="757" y="2274"/>
                    <a:pt x="826" y="2274"/>
                  </a:cubicBezTo>
                  <a:cubicBezTo>
                    <a:pt x="899" y="2274"/>
                    <a:pt x="975" y="2264"/>
                    <a:pt x="1055" y="2245"/>
                  </a:cubicBezTo>
                  <a:cubicBezTo>
                    <a:pt x="1142" y="2224"/>
                    <a:pt x="1232" y="2190"/>
                    <a:pt x="1324" y="2147"/>
                  </a:cubicBezTo>
                  <a:cubicBezTo>
                    <a:pt x="1417" y="2102"/>
                    <a:pt x="1503" y="2048"/>
                    <a:pt x="1583" y="1986"/>
                  </a:cubicBezTo>
                  <a:cubicBezTo>
                    <a:pt x="1665" y="1924"/>
                    <a:pt x="1736" y="1854"/>
                    <a:pt x="1801" y="1777"/>
                  </a:cubicBezTo>
                  <a:cubicBezTo>
                    <a:pt x="1866" y="1698"/>
                    <a:pt x="1915" y="1615"/>
                    <a:pt x="1950" y="1525"/>
                  </a:cubicBezTo>
                  <a:lnTo>
                    <a:pt x="1604" y="1408"/>
                  </a:lnTo>
                  <a:cubicBezTo>
                    <a:pt x="1579" y="1474"/>
                    <a:pt x="1546" y="1532"/>
                    <a:pt x="1505" y="1584"/>
                  </a:cubicBezTo>
                  <a:cubicBezTo>
                    <a:pt x="1465" y="1636"/>
                    <a:pt x="1420" y="1680"/>
                    <a:pt x="1372" y="1718"/>
                  </a:cubicBezTo>
                  <a:cubicBezTo>
                    <a:pt x="1324" y="1756"/>
                    <a:pt x="1273" y="1788"/>
                    <a:pt x="1221" y="1813"/>
                  </a:cubicBezTo>
                  <a:cubicBezTo>
                    <a:pt x="1168" y="1837"/>
                    <a:pt x="1116" y="1855"/>
                    <a:pt x="1068" y="1868"/>
                  </a:cubicBezTo>
                  <a:cubicBezTo>
                    <a:pt x="1021" y="1879"/>
                    <a:pt x="976" y="1885"/>
                    <a:pt x="932" y="1885"/>
                  </a:cubicBezTo>
                  <a:cubicBezTo>
                    <a:pt x="889" y="1885"/>
                    <a:pt x="848" y="1879"/>
                    <a:pt x="809" y="1868"/>
                  </a:cubicBezTo>
                  <a:cubicBezTo>
                    <a:pt x="730" y="1846"/>
                    <a:pt x="662" y="1809"/>
                    <a:pt x="606" y="1754"/>
                  </a:cubicBezTo>
                  <a:cubicBezTo>
                    <a:pt x="550" y="1701"/>
                    <a:pt x="506" y="1633"/>
                    <a:pt x="477" y="1551"/>
                  </a:cubicBezTo>
                  <a:cubicBezTo>
                    <a:pt x="446" y="1470"/>
                    <a:pt x="430" y="1381"/>
                    <a:pt x="430" y="1285"/>
                  </a:cubicBezTo>
                  <a:cubicBezTo>
                    <a:pt x="430" y="1200"/>
                    <a:pt x="443" y="1109"/>
                    <a:pt x="470" y="1017"/>
                  </a:cubicBezTo>
                  <a:cubicBezTo>
                    <a:pt x="496" y="924"/>
                    <a:pt x="536" y="836"/>
                    <a:pt x="588" y="755"/>
                  </a:cubicBezTo>
                  <a:cubicBezTo>
                    <a:pt x="640" y="675"/>
                    <a:pt x="705" y="603"/>
                    <a:pt x="783" y="541"/>
                  </a:cubicBezTo>
                  <a:cubicBezTo>
                    <a:pt x="862" y="480"/>
                    <a:pt x="955" y="437"/>
                    <a:pt x="1061" y="411"/>
                  </a:cubicBezTo>
                  <a:cubicBezTo>
                    <a:pt x="1110" y="399"/>
                    <a:pt x="1161" y="393"/>
                    <a:pt x="1211" y="392"/>
                  </a:cubicBezTo>
                  <a:cubicBezTo>
                    <a:pt x="1216" y="391"/>
                    <a:pt x="1220" y="391"/>
                    <a:pt x="1224" y="391"/>
                  </a:cubicBezTo>
                  <a:cubicBezTo>
                    <a:pt x="1270" y="391"/>
                    <a:pt x="1315" y="398"/>
                    <a:pt x="1358" y="410"/>
                  </a:cubicBezTo>
                  <a:cubicBezTo>
                    <a:pt x="1406" y="424"/>
                    <a:pt x="1449" y="446"/>
                    <a:pt x="1490" y="477"/>
                  </a:cubicBezTo>
                  <a:cubicBezTo>
                    <a:pt x="1531" y="510"/>
                    <a:pt x="1565" y="553"/>
                    <a:pt x="1594" y="608"/>
                  </a:cubicBezTo>
                  <a:lnTo>
                    <a:pt x="1919" y="307"/>
                  </a:lnTo>
                  <a:cubicBezTo>
                    <a:pt x="1848" y="183"/>
                    <a:pt x="1739" y="95"/>
                    <a:pt x="1593" y="41"/>
                  </a:cubicBezTo>
                  <a:cubicBezTo>
                    <a:pt x="1516" y="14"/>
                    <a:pt x="1432" y="0"/>
                    <a:pt x="1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079125" y="1066500"/>
              <a:ext cx="43025" cy="57275"/>
            </a:xfrm>
            <a:custGeom>
              <a:avLst/>
              <a:gdLst/>
              <a:ahLst/>
              <a:cxnLst/>
              <a:rect l="l" t="t" r="r" b="b"/>
              <a:pathLst>
                <a:path w="1721" h="2291" extrusionOk="0">
                  <a:moveTo>
                    <a:pt x="1180" y="0"/>
                  </a:moveTo>
                  <a:cubicBezTo>
                    <a:pt x="1087" y="0"/>
                    <a:pt x="988" y="13"/>
                    <a:pt x="883" y="38"/>
                  </a:cubicBezTo>
                  <a:cubicBezTo>
                    <a:pt x="773" y="65"/>
                    <a:pt x="670" y="104"/>
                    <a:pt x="574" y="156"/>
                  </a:cubicBezTo>
                  <a:cubicBezTo>
                    <a:pt x="477" y="208"/>
                    <a:pt x="393" y="272"/>
                    <a:pt x="321" y="346"/>
                  </a:cubicBezTo>
                  <a:cubicBezTo>
                    <a:pt x="248" y="421"/>
                    <a:pt x="192" y="507"/>
                    <a:pt x="151" y="602"/>
                  </a:cubicBezTo>
                  <a:cubicBezTo>
                    <a:pt x="110" y="698"/>
                    <a:pt x="90" y="801"/>
                    <a:pt x="90" y="911"/>
                  </a:cubicBezTo>
                  <a:cubicBezTo>
                    <a:pt x="90" y="994"/>
                    <a:pt x="103" y="1063"/>
                    <a:pt x="128" y="1117"/>
                  </a:cubicBezTo>
                  <a:cubicBezTo>
                    <a:pt x="154" y="1172"/>
                    <a:pt x="192" y="1216"/>
                    <a:pt x="242" y="1250"/>
                  </a:cubicBezTo>
                  <a:cubicBezTo>
                    <a:pt x="293" y="1284"/>
                    <a:pt x="358" y="1307"/>
                    <a:pt x="434" y="1323"/>
                  </a:cubicBezTo>
                  <a:cubicBezTo>
                    <a:pt x="511" y="1338"/>
                    <a:pt x="601" y="1348"/>
                    <a:pt x="705" y="1351"/>
                  </a:cubicBezTo>
                  <a:cubicBezTo>
                    <a:pt x="791" y="1355"/>
                    <a:pt x="869" y="1360"/>
                    <a:pt x="938" y="1362"/>
                  </a:cubicBezTo>
                  <a:cubicBezTo>
                    <a:pt x="1008" y="1367"/>
                    <a:pt x="1067" y="1375"/>
                    <a:pt x="1116" y="1388"/>
                  </a:cubicBezTo>
                  <a:cubicBezTo>
                    <a:pt x="1166" y="1400"/>
                    <a:pt x="1202" y="1420"/>
                    <a:pt x="1229" y="1447"/>
                  </a:cubicBezTo>
                  <a:cubicBezTo>
                    <a:pt x="1256" y="1474"/>
                    <a:pt x="1270" y="1510"/>
                    <a:pt x="1270" y="1557"/>
                  </a:cubicBezTo>
                  <a:cubicBezTo>
                    <a:pt x="1270" y="1706"/>
                    <a:pt x="1153" y="1809"/>
                    <a:pt x="919" y="1863"/>
                  </a:cubicBezTo>
                  <a:cubicBezTo>
                    <a:pt x="841" y="1882"/>
                    <a:pt x="765" y="1892"/>
                    <a:pt x="689" y="1892"/>
                  </a:cubicBezTo>
                  <a:cubicBezTo>
                    <a:pt x="684" y="1892"/>
                    <a:pt x="679" y="1892"/>
                    <a:pt x="674" y="1892"/>
                  </a:cubicBezTo>
                  <a:cubicBezTo>
                    <a:pt x="596" y="1890"/>
                    <a:pt x="522" y="1883"/>
                    <a:pt x="458" y="1869"/>
                  </a:cubicBezTo>
                  <a:cubicBezTo>
                    <a:pt x="391" y="1855"/>
                    <a:pt x="335" y="1838"/>
                    <a:pt x="287" y="1821"/>
                  </a:cubicBezTo>
                  <a:cubicBezTo>
                    <a:pt x="239" y="1803"/>
                    <a:pt x="206" y="1786"/>
                    <a:pt x="187" y="1772"/>
                  </a:cubicBezTo>
                  <a:lnTo>
                    <a:pt x="0" y="2182"/>
                  </a:lnTo>
                  <a:cubicBezTo>
                    <a:pt x="127" y="2241"/>
                    <a:pt x="270" y="2277"/>
                    <a:pt x="429" y="2287"/>
                  </a:cubicBezTo>
                  <a:cubicBezTo>
                    <a:pt x="465" y="2290"/>
                    <a:pt x="500" y="2291"/>
                    <a:pt x="536" y="2291"/>
                  </a:cubicBezTo>
                  <a:cubicBezTo>
                    <a:pt x="661" y="2291"/>
                    <a:pt x="787" y="2276"/>
                    <a:pt x="914" y="2245"/>
                  </a:cubicBezTo>
                  <a:cubicBezTo>
                    <a:pt x="1021" y="2220"/>
                    <a:pt x="1122" y="2183"/>
                    <a:pt x="1219" y="2137"/>
                  </a:cubicBezTo>
                  <a:cubicBezTo>
                    <a:pt x="1316" y="2090"/>
                    <a:pt x="1401" y="2032"/>
                    <a:pt x="1475" y="1963"/>
                  </a:cubicBezTo>
                  <a:cubicBezTo>
                    <a:pt x="1550" y="1894"/>
                    <a:pt x="1610" y="1813"/>
                    <a:pt x="1654" y="1720"/>
                  </a:cubicBezTo>
                  <a:cubicBezTo>
                    <a:pt x="1698" y="1627"/>
                    <a:pt x="1720" y="1521"/>
                    <a:pt x="1720" y="1406"/>
                  </a:cubicBezTo>
                  <a:cubicBezTo>
                    <a:pt x="1720" y="1306"/>
                    <a:pt x="1703" y="1226"/>
                    <a:pt x="1671" y="1164"/>
                  </a:cubicBezTo>
                  <a:cubicBezTo>
                    <a:pt x="1639" y="1103"/>
                    <a:pt x="1592" y="1057"/>
                    <a:pt x="1532" y="1022"/>
                  </a:cubicBezTo>
                  <a:cubicBezTo>
                    <a:pt x="1471" y="988"/>
                    <a:pt x="1398" y="964"/>
                    <a:pt x="1311" y="953"/>
                  </a:cubicBezTo>
                  <a:cubicBezTo>
                    <a:pt x="1225" y="940"/>
                    <a:pt x="1128" y="933"/>
                    <a:pt x="1022" y="929"/>
                  </a:cubicBezTo>
                  <a:cubicBezTo>
                    <a:pt x="939" y="929"/>
                    <a:pt x="867" y="926"/>
                    <a:pt x="805" y="923"/>
                  </a:cubicBezTo>
                  <a:cubicBezTo>
                    <a:pt x="743" y="919"/>
                    <a:pt x="691" y="912"/>
                    <a:pt x="650" y="899"/>
                  </a:cubicBezTo>
                  <a:cubicBezTo>
                    <a:pt x="610" y="887"/>
                    <a:pt x="579" y="868"/>
                    <a:pt x="558" y="843"/>
                  </a:cubicBezTo>
                  <a:cubicBezTo>
                    <a:pt x="536" y="819"/>
                    <a:pt x="525" y="784"/>
                    <a:pt x="525" y="739"/>
                  </a:cubicBezTo>
                  <a:cubicBezTo>
                    <a:pt x="525" y="661"/>
                    <a:pt x="553" y="594"/>
                    <a:pt x="611" y="538"/>
                  </a:cubicBezTo>
                  <a:cubicBezTo>
                    <a:pt x="667" y="481"/>
                    <a:pt x="755" y="439"/>
                    <a:pt x="871" y="411"/>
                  </a:cubicBezTo>
                  <a:cubicBezTo>
                    <a:pt x="936" y="395"/>
                    <a:pt x="1001" y="388"/>
                    <a:pt x="1064" y="388"/>
                  </a:cubicBezTo>
                  <a:cubicBezTo>
                    <a:pt x="1128" y="391"/>
                    <a:pt x="1187" y="397"/>
                    <a:pt x="1240" y="407"/>
                  </a:cubicBezTo>
                  <a:cubicBezTo>
                    <a:pt x="1295" y="418"/>
                    <a:pt x="1340" y="431"/>
                    <a:pt x="1378" y="446"/>
                  </a:cubicBezTo>
                  <a:cubicBezTo>
                    <a:pt x="1416" y="462"/>
                    <a:pt x="1441" y="474"/>
                    <a:pt x="1456" y="485"/>
                  </a:cubicBezTo>
                  <a:lnTo>
                    <a:pt x="1643" y="97"/>
                  </a:lnTo>
                  <a:cubicBezTo>
                    <a:pt x="1547" y="55"/>
                    <a:pt x="1434" y="25"/>
                    <a:pt x="1306" y="8"/>
                  </a:cubicBezTo>
                  <a:cubicBezTo>
                    <a:pt x="1265" y="3"/>
                    <a:pt x="1223" y="0"/>
                    <a:pt x="1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88" name="Google Shape;688;p13"/>
          <p:cNvGrpSpPr/>
          <p:nvPr/>
        </p:nvGrpSpPr>
        <p:grpSpPr>
          <a:xfrm>
            <a:off x="8653010" y="2265745"/>
            <a:ext cx="1217060" cy="1534227"/>
            <a:chOff x="6139950" y="1806300"/>
            <a:chExt cx="810725" cy="766500"/>
          </a:xfrm>
        </p:grpSpPr>
        <p:sp>
          <p:nvSpPr>
            <p:cNvPr id="689" name="Google Shape;689;p13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705" name="Google Shape;705;p13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996109">
            <a:off x="-965170" y="-1505560"/>
            <a:ext cx="3925839" cy="39543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6" name="Google Shape;706;p13"/>
          <p:cNvGrpSpPr/>
          <p:nvPr/>
        </p:nvGrpSpPr>
        <p:grpSpPr>
          <a:xfrm rot="-4479499">
            <a:off x="8068745" y="299963"/>
            <a:ext cx="755029" cy="1100833"/>
            <a:chOff x="4430936" y="3975096"/>
            <a:chExt cx="249494" cy="506155"/>
          </a:xfrm>
        </p:grpSpPr>
        <p:sp>
          <p:nvSpPr>
            <p:cNvPr id="707" name="Google Shape;707;p13"/>
            <p:cNvSpPr/>
            <p:nvPr/>
          </p:nvSpPr>
          <p:spPr>
            <a:xfrm>
              <a:off x="4629839" y="3975096"/>
              <a:ext cx="50591" cy="50576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4430936" y="4381651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09" name="Google Shape;709;p13"/>
          <p:cNvGrpSpPr/>
          <p:nvPr/>
        </p:nvGrpSpPr>
        <p:grpSpPr>
          <a:xfrm rot="1284372">
            <a:off x="8544272" y="153187"/>
            <a:ext cx="429248" cy="538764"/>
            <a:chOff x="6419700" y="4349575"/>
            <a:chExt cx="365700" cy="344225"/>
          </a:xfrm>
        </p:grpSpPr>
        <p:sp>
          <p:nvSpPr>
            <p:cNvPr id="710" name="Google Shape;710;p13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711;p13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12" name="Google Shape;712;p13"/>
          <p:cNvGrpSpPr/>
          <p:nvPr/>
        </p:nvGrpSpPr>
        <p:grpSpPr>
          <a:xfrm rot="2700000">
            <a:off x="-719333" y="5539182"/>
            <a:ext cx="2536627" cy="490636"/>
            <a:chOff x="1591534" y="3775524"/>
            <a:chExt cx="3076966" cy="793532"/>
          </a:xfrm>
        </p:grpSpPr>
        <p:sp>
          <p:nvSpPr>
            <p:cNvPr id="713" name="Google Shape;713;p13"/>
            <p:cNvSpPr/>
            <p:nvPr/>
          </p:nvSpPr>
          <p:spPr>
            <a:xfrm rot="5400000">
              <a:off x="2652008" y="2986321"/>
              <a:ext cx="534850" cy="2535252"/>
            </a:xfrm>
            <a:custGeom>
              <a:avLst/>
              <a:gdLst/>
              <a:ahLst/>
              <a:cxnLst/>
              <a:rect l="l" t="t" r="r" b="b"/>
              <a:pathLst>
                <a:path w="6730" h="31902" extrusionOk="0">
                  <a:moveTo>
                    <a:pt x="4069" y="1"/>
                  </a:moveTo>
                  <a:lnTo>
                    <a:pt x="2681" y="80"/>
                  </a:lnTo>
                  <a:lnTo>
                    <a:pt x="1577" y="142"/>
                  </a:lnTo>
                  <a:cubicBezTo>
                    <a:pt x="1564" y="627"/>
                    <a:pt x="1550" y="1110"/>
                    <a:pt x="1531" y="1596"/>
                  </a:cubicBezTo>
                  <a:cubicBezTo>
                    <a:pt x="1516" y="1988"/>
                    <a:pt x="1502" y="2385"/>
                    <a:pt x="1479" y="2778"/>
                  </a:cubicBezTo>
                  <a:cubicBezTo>
                    <a:pt x="1474" y="2962"/>
                    <a:pt x="1464" y="3145"/>
                    <a:pt x="1455" y="3328"/>
                  </a:cubicBezTo>
                  <a:cubicBezTo>
                    <a:pt x="1443" y="3601"/>
                    <a:pt x="1432" y="3880"/>
                    <a:pt x="1415" y="4155"/>
                  </a:cubicBezTo>
                  <a:cubicBezTo>
                    <a:pt x="1406" y="4336"/>
                    <a:pt x="1395" y="4516"/>
                    <a:pt x="1386" y="4699"/>
                  </a:cubicBezTo>
                  <a:cubicBezTo>
                    <a:pt x="1372" y="4940"/>
                    <a:pt x="1358" y="5181"/>
                    <a:pt x="1343" y="5423"/>
                  </a:cubicBezTo>
                  <a:cubicBezTo>
                    <a:pt x="1334" y="5601"/>
                    <a:pt x="1323" y="5783"/>
                    <a:pt x="1312" y="5963"/>
                  </a:cubicBezTo>
                  <a:cubicBezTo>
                    <a:pt x="1298" y="6210"/>
                    <a:pt x="1281" y="6459"/>
                    <a:pt x="1267" y="6709"/>
                  </a:cubicBezTo>
                  <a:cubicBezTo>
                    <a:pt x="1256" y="6892"/>
                    <a:pt x="1243" y="7075"/>
                    <a:pt x="1230" y="7258"/>
                  </a:cubicBezTo>
                  <a:cubicBezTo>
                    <a:pt x="1219" y="7450"/>
                    <a:pt x="1206" y="7638"/>
                    <a:pt x="1194" y="7827"/>
                  </a:cubicBezTo>
                  <a:cubicBezTo>
                    <a:pt x="1182" y="8008"/>
                    <a:pt x="1171" y="8189"/>
                    <a:pt x="1158" y="8369"/>
                  </a:cubicBezTo>
                  <a:cubicBezTo>
                    <a:pt x="646" y="16161"/>
                    <a:pt x="0" y="23995"/>
                    <a:pt x="1009" y="31902"/>
                  </a:cubicBezTo>
                  <a:cubicBezTo>
                    <a:pt x="1505" y="31879"/>
                    <a:pt x="2093" y="31396"/>
                    <a:pt x="2794" y="30345"/>
                  </a:cubicBezTo>
                  <a:cubicBezTo>
                    <a:pt x="6730" y="24442"/>
                    <a:pt x="6400" y="14700"/>
                    <a:pt x="5511" y="7849"/>
                  </a:cubicBezTo>
                  <a:cubicBezTo>
                    <a:pt x="5482" y="7644"/>
                    <a:pt x="5457" y="7444"/>
                    <a:pt x="5428" y="7244"/>
                  </a:cubicBezTo>
                  <a:cubicBezTo>
                    <a:pt x="5402" y="7044"/>
                    <a:pt x="5373" y="6844"/>
                    <a:pt x="5345" y="6649"/>
                  </a:cubicBezTo>
                  <a:cubicBezTo>
                    <a:pt x="5309" y="6422"/>
                    <a:pt x="5278" y="6198"/>
                    <a:pt x="5242" y="5980"/>
                  </a:cubicBezTo>
                  <a:cubicBezTo>
                    <a:pt x="5194" y="5670"/>
                    <a:pt x="5146" y="5366"/>
                    <a:pt x="5100" y="5076"/>
                  </a:cubicBezTo>
                  <a:cubicBezTo>
                    <a:pt x="5063" y="4863"/>
                    <a:pt x="5026" y="4654"/>
                    <a:pt x="4993" y="4450"/>
                  </a:cubicBezTo>
                  <a:cubicBezTo>
                    <a:pt x="4938" y="4142"/>
                    <a:pt x="4886" y="3848"/>
                    <a:pt x="4832" y="3566"/>
                  </a:cubicBezTo>
                  <a:cubicBezTo>
                    <a:pt x="4786" y="3325"/>
                    <a:pt x="4743" y="3095"/>
                    <a:pt x="4700" y="2875"/>
                  </a:cubicBezTo>
                  <a:cubicBezTo>
                    <a:pt x="4660" y="2681"/>
                    <a:pt x="4624" y="2495"/>
                    <a:pt x="4586" y="2319"/>
                  </a:cubicBezTo>
                  <a:cubicBezTo>
                    <a:pt x="4542" y="2090"/>
                    <a:pt x="4496" y="1874"/>
                    <a:pt x="4455" y="1676"/>
                  </a:cubicBezTo>
                  <a:cubicBezTo>
                    <a:pt x="4226" y="613"/>
                    <a:pt x="4069" y="1"/>
                    <a:pt x="40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714;p13"/>
            <p:cNvSpPr/>
            <p:nvPr/>
          </p:nvSpPr>
          <p:spPr>
            <a:xfrm rot="5400000">
              <a:off x="2778766" y="2714685"/>
              <a:ext cx="270207" cy="2524126"/>
            </a:xfrm>
            <a:custGeom>
              <a:avLst/>
              <a:gdLst/>
              <a:ahLst/>
              <a:cxnLst/>
              <a:rect l="l" t="t" r="r" b="b"/>
              <a:pathLst>
                <a:path w="3400" h="31762" extrusionOk="0">
                  <a:moveTo>
                    <a:pt x="3400" y="0"/>
                  </a:moveTo>
                  <a:lnTo>
                    <a:pt x="2941" y="26"/>
                  </a:lnTo>
                  <a:lnTo>
                    <a:pt x="1243" y="120"/>
                  </a:lnTo>
                  <a:cubicBezTo>
                    <a:pt x="1243" y="120"/>
                    <a:pt x="1184" y="862"/>
                    <a:pt x="1098" y="2121"/>
                  </a:cubicBezTo>
                  <a:cubicBezTo>
                    <a:pt x="1087" y="2297"/>
                    <a:pt x="1073" y="2487"/>
                    <a:pt x="1060" y="2686"/>
                  </a:cubicBezTo>
                  <a:cubicBezTo>
                    <a:pt x="1045" y="2935"/>
                    <a:pt x="1026" y="3201"/>
                    <a:pt x="1012" y="3481"/>
                  </a:cubicBezTo>
                  <a:cubicBezTo>
                    <a:pt x="998" y="3663"/>
                    <a:pt x="986" y="3848"/>
                    <a:pt x="974" y="4043"/>
                  </a:cubicBezTo>
                  <a:cubicBezTo>
                    <a:pt x="963" y="4220"/>
                    <a:pt x="953" y="4403"/>
                    <a:pt x="941" y="4587"/>
                  </a:cubicBezTo>
                  <a:lnTo>
                    <a:pt x="942" y="4589"/>
                  </a:lnTo>
                  <a:cubicBezTo>
                    <a:pt x="928" y="4779"/>
                    <a:pt x="918" y="4973"/>
                    <a:pt x="907" y="5170"/>
                  </a:cubicBezTo>
                  <a:cubicBezTo>
                    <a:pt x="897" y="5309"/>
                    <a:pt x="890" y="5450"/>
                    <a:pt x="883" y="5595"/>
                  </a:cubicBezTo>
                  <a:cubicBezTo>
                    <a:pt x="873" y="5787"/>
                    <a:pt x="862" y="5982"/>
                    <a:pt x="849" y="6179"/>
                  </a:cubicBezTo>
                  <a:cubicBezTo>
                    <a:pt x="836" y="6430"/>
                    <a:pt x="822" y="6685"/>
                    <a:pt x="810" y="6944"/>
                  </a:cubicBezTo>
                  <a:cubicBezTo>
                    <a:pt x="800" y="7132"/>
                    <a:pt x="790" y="7328"/>
                    <a:pt x="780" y="7522"/>
                  </a:cubicBezTo>
                  <a:cubicBezTo>
                    <a:pt x="311" y="16875"/>
                    <a:pt x="0" y="31761"/>
                    <a:pt x="2793" y="31761"/>
                  </a:cubicBezTo>
                  <a:cubicBezTo>
                    <a:pt x="2805" y="31761"/>
                    <a:pt x="2818" y="31761"/>
                    <a:pt x="2831" y="31760"/>
                  </a:cubicBezTo>
                  <a:cubicBezTo>
                    <a:pt x="2790" y="31448"/>
                    <a:pt x="2755" y="31135"/>
                    <a:pt x="2721" y="30823"/>
                  </a:cubicBezTo>
                  <a:cubicBezTo>
                    <a:pt x="2644" y="30147"/>
                    <a:pt x="2579" y="29470"/>
                    <a:pt x="2530" y="28797"/>
                  </a:cubicBezTo>
                  <a:cubicBezTo>
                    <a:pt x="2513" y="28596"/>
                    <a:pt x="2497" y="28398"/>
                    <a:pt x="2485" y="28199"/>
                  </a:cubicBezTo>
                  <a:cubicBezTo>
                    <a:pt x="2476" y="28136"/>
                    <a:pt x="2472" y="28071"/>
                    <a:pt x="2471" y="28008"/>
                  </a:cubicBezTo>
                  <a:cubicBezTo>
                    <a:pt x="2452" y="27777"/>
                    <a:pt x="2440" y="27549"/>
                    <a:pt x="2428" y="27321"/>
                  </a:cubicBezTo>
                  <a:cubicBezTo>
                    <a:pt x="2413" y="27072"/>
                    <a:pt x="2399" y="26825"/>
                    <a:pt x="2390" y="26582"/>
                  </a:cubicBezTo>
                  <a:cubicBezTo>
                    <a:pt x="2365" y="26085"/>
                    <a:pt x="2347" y="25595"/>
                    <a:pt x="2334" y="25105"/>
                  </a:cubicBezTo>
                  <a:cubicBezTo>
                    <a:pt x="2324" y="24858"/>
                    <a:pt x="2320" y="24614"/>
                    <a:pt x="2317" y="24368"/>
                  </a:cubicBezTo>
                  <a:cubicBezTo>
                    <a:pt x="2286" y="22893"/>
                    <a:pt x="2296" y="21420"/>
                    <a:pt x="2334" y="19951"/>
                  </a:cubicBezTo>
                  <a:cubicBezTo>
                    <a:pt x="2342" y="19562"/>
                    <a:pt x="2355" y="19175"/>
                    <a:pt x="2369" y="18788"/>
                  </a:cubicBezTo>
                  <a:cubicBezTo>
                    <a:pt x="2372" y="18683"/>
                    <a:pt x="2376" y="18581"/>
                    <a:pt x="2380" y="18481"/>
                  </a:cubicBezTo>
                  <a:cubicBezTo>
                    <a:pt x="2397" y="17989"/>
                    <a:pt x="2418" y="17500"/>
                    <a:pt x="2444" y="17013"/>
                  </a:cubicBezTo>
                  <a:cubicBezTo>
                    <a:pt x="2463" y="16523"/>
                    <a:pt x="2489" y="16035"/>
                    <a:pt x="2516" y="15547"/>
                  </a:cubicBezTo>
                  <a:cubicBezTo>
                    <a:pt x="2648" y="13102"/>
                    <a:pt x="2820" y="10662"/>
                    <a:pt x="2980" y="8227"/>
                  </a:cubicBezTo>
                  <a:cubicBezTo>
                    <a:pt x="2994" y="8047"/>
                    <a:pt x="3005" y="7867"/>
                    <a:pt x="3015" y="7685"/>
                  </a:cubicBezTo>
                  <a:cubicBezTo>
                    <a:pt x="3029" y="7497"/>
                    <a:pt x="3042" y="7308"/>
                    <a:pt x="3055" y="7118"/>
                  </a:cubicBezTo>
                  <a:lnTo>
                    <a:pt x="3053" y="7117"/>
                  </a:lnTo>
                  <a:cubicBezTo>
                    <a:pt x="3066" y="6934"/>
                    <a:pt x="3077" y="6751"/>
                    <a:pt x="3090" y="6568"/>
                  </a:cubicBezTo>
                  <a:cubicBezTo>
                    <a:pt x="3104" y="6317"/>
                    <a:pt x="3121" y="6068"/>
                    <a:pt x="3135" y="5822"/>
                  </a:cubicBezTo>
                  <a:cubicBezTo>
                    <a:pt x="3146" y="5642"/>
                    <a:pt x="3156" y="5460"/>
                    <a:pt x="3166" y="5281"/>
                  </a:cubicBezTo>
                  <a:cubicBezTo>
                    <a:pt x="3181" y="5039"/>
                    <a:pt x="3195" y="4799"/>
                    <a:pt x="3209" y="4558"/>
                  </a:cubicBezTo>
                  <a:cubicBezTo>
                    <a:pt x="3218" y="4376"/>
                    <a:pt x="3229" y="4195"/>
                    <a:pt x="3238" y="4013"/>
                  </a:cubicBezTo>
                  <a:cubicBezTo>
                    <a:pt x="3252" y="3736"/>
                    <a:pt x="3264" y="3463"/>
                    <a:pt x="3278" y="3187"/>
                  </a:cubicBezTo>
                  <a:cubicBezTo>
                    <a:pt x="3287" y="3004"/>
                    <a:pt x="3295" y="2821"/>
                    <a:pt x="3301" y="2637"/>
                  </a:cubicBezTo>
                  <a:cubicBezTo>
                    <a:pt x="3322" y="2242"/>
                    <a:pt x="3338" y="1850"/>
                    <a:pt x="3354" y="1454"/>
                  </a:cubicBezTo>
                  <a:cubicBezTo>
                    <a:pt x="3371" y="969"/>
                    <a:pt x="3387" y="486"/>
                    <a:pt x="3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715;p13"/>
            <p:cNvSpPr/>
            <p:nvPr/>
          </p:nvSpPr>
          <p:spPr>
            <a:xfrm rot="5400000">
              <a:off x="1929312" y="3641353"/>
              <a:ext cx="598348" cy="1257056"/>
            </a:xfrm>
            <a:custGeom>
              <a:avLst/>
              <a:gdLst/>
              <a:ahLst/>
              <a:cxnLst/>
              <a:rect l="l" t="t" r="r" b="b"/>
              <a:pathLst>
                <a:path w="7529" h="15818" extrusionOk="0">
                  <a:moveTo>
                    <a:pt x="6487" y="1"/>
                  </a:moveTo>
                  <a:cubicBezTo>
                    <a:pt x="6486" y="1"/>
                    <a:pt x="5045" y="1190"/>
                    <a:pt x="2699" y="1190"/>
                  </a:cubicBezTo>
                  <a:cubicBezTo>
                    <a:pt x="2275" y="1190"/>
                    <a:pt x="1821" y="1151"/>
                    <a:pt x="1341" y="1059"/>
                  </a:cubicBezTo>
                  <a:lnTo>
                    <a:pt x="1341" y="1059"/>
                  </a:lnTo>
                  <a:cubicBezTo>
                    <a:pt x="1" y="5772"/>
                    <a:pt x="548" y="10978"/>
                    <a:pt x="2212" y="15817"/>
                  </a:cubicBezTo>
                  <a:cubicBezTo>
                    <a:pt x="4986" y="14598"/>
                    <a:pt x="7528" y="3128"/>
                    <a:pt x="64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716;p13"/>
            <p:cNvSpPr/>
            <p:nvPr/>
          </p:nvSpPr>
          <p:spPr>
            <a:xfrm rot="5400000">
              <a:off x="2036719" y="3330339"/>
              <a:ext cx="370978" cy="1261348"/>
            </a:xfrm>
            <a:custGeom>
              <a:avLst/>
              <a:gdLst/>
              <a:ahLst/>
              <a:cxnLst/>
              <a:rect l="l" t="t" r="r" b="b"/>
              <a:pathLst>
                <a:path w="4668" h="15872" extrusionOk="0">
                  <a:moveTo>
                    <a:pt x="1115" y="1"/>
                  </a:moveTo>
                  <a:cubicBezTo>
                    <a:pt x="1115" y="1"/>
                    <a:pt x="0" y="12020"/>
                    <a:pt x="3229" y="15388"/>
                  </a:cubicBezTo>
                  <a:cubicBezTo>
                    <a:pt x="3547" y="15720"/>
                    <a:pt x="3870" y="15871"/>
                    <a:pt x="4193" y="15871"/>
                  </a:cubicBezTo>
                  <a:cubicBezTo>
                    <a:pt x="4352" y="15871"/>
                    <a:pt x="4510" y="15835"/>
                    <a:pt x="4668" y="15765"/>
                  </a:cubicBezTo>
                  <a:cubicBezTo>
                    <a:pt x="3004" y="10926"/>
                    <a:pt x="2457" y="5720"/>
                    <a:pt x="3797" y="1007"/>
                  </a:cubicBezTo>
                  <a:cubicBezTo>
                    <a:pt x="2975" y="849"/>
                    <a:pt x="2077" y="540"/>
                    <a:pt x="1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717;p13"/>
            <p:cNvSpPr/>
            <p:nvPr/>
          </p:nvSpPr>
          <p:spPr>
            <a:xfrm rot="5400000">
              <a:off x="2500157" y="3693482"/>
              <a:ext cx="103871" cy="941561"/>
            </a:xfrm>
            <a:custGeom>
              <a:avLst/>
              <a:gdLst/>
              <a:ahLst/>
              <a:cxnLst/>
              <a:rect l="l" t="t" r="r" b="b"/>
              <a:pathLst>
                <a:path w="1307" h="11848" extrusionOk="0">
                  <a:moveTo>
                    <a:pt x="1" y="0"/>
                  </a:moveTo>
                  <a:lnTo>
                    <a:pt x="86" y="11791"/>
                  </a:lnTo>
                  <a:lnTo>
                    <a:pt x="896" y="11848"/>
                  </a:lnTo>
                  <a:lnTo>
                    <a:pt x="1307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718;p13"/>
            <p:cNvSpPr/>
            <p:nvPr/>
          </p:nvSpPr>
          <p:spPr>
            <a:xfrm rot="5400000">
              <a:off x="2499243" y="3715535"/>
              <a:ext cx="104030" cy="941640"/>
            </a:xfrm>
            <a:custGeom>
              <a:avLst/>
              <a:gdLst/>
              <a:ahLst/>
              <a:cxnLst/>
              <a:rect l="l" t="t" r="r" b="b"/>
              <a:pathLst>
                <a:path w="1309" h="11849" extrusionOk="0">
                  <a:moveTo>
                    <a:pt x="1" y="0"/>
                  </a:moveTo>
                  <a:lnTo>
                    <a:pt x="87" y="11793"/>
                  </a:lnTo>
                  <a:lnTo>
                    <a:pt x="896" y="11849"/>
                  </a:lnTo>
                  <a:lnTo>
                    <a:pt x="1308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719;p13"/>
            <p:cNvSpPr/>
            <p:nvPr/>
          </p:nvSpPr>
          <p:spPr>
            <a:xfrm rot="5400000">
              <a:off x="4232562" y="3943893"/>
              <a:ext cx="225225" cy="506621"/>
            </a:xfrm>
            <a:custGeom>
              <a:avLst/>
              <a:gdLst/>
              <a:ahLst/>
              <a:cxnLst/>
              <a:rect l="l" t="t" r="r" b="b"/>
              <a:pathLst>
                <a:path w="2834" h="6375" extrusionOk="0">
                  <a:moveTo>
                    <a:pt x="487" y="1"/>
                  </a:moveTo>
                  <a:lnTo>
                    <a:pt x="236" y="14"/>
                  </a:lnTo>
                  <a:lnTo>
                    <a:pt x="0" y="26"/>
                  </a:lnTo>
                  <a:cubicBezTo>
                    <a:pt x="680" y="2129"/>
                    <a:pt x="1221" y="4249"/>
                    <a:pt x="1711" y="6374"/>
                  </a:cubicBezTo>
                  <a:cubicBezTo>
                    <a:pt x="1889" y="6249"/>
                    <a:pt x="2057" y="6108"/>
                    <a:pt x="2209" y="5952"/>
                  </a:cubicBezTo>
                  <a:cubicBezTo>
                    <a:pt x="2441" y="5714"/>
                    <a:pt x="2649" y="5454"/>
                    <a:pt x="2834" y="517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720;p13"/>
            <p:cNvSpPr/>
            <p:nvPr/>
          </p:nvSpPr>
          <p:spPr>
            <a:xfrm rot="5400000">
              <a:off x="4187899" y="3811890"/>
              <a:ext cx="280141" cy="537217"/>
            </a:xfrm>
            <a:custGeom>
              <a:avLst/>
              <a:gdLst/>
              <a:ahLst/>
              <a:cxnLst/>
              <a:rect l="l" t="t" r="r" b="b"/>
              <a:pathLst>
                <a:path w="3525" h="6760" extrusionOk="0">
                  <a:moveTo>
                    <a:pt x="1814" y="1"/>
                  </a:moveTo>
                  <a:lnTo>
                    <a:pt x="1741" y="5"/>
                  </a:lnTo>
                  <a:lnTo>
                    <a:pt x="1567" y="13"/>
                  </a:lnTo>
                  <a:lnTo>
                    <a:pt x="0" y="5416"/>
                  </a:lnTo>
                  <a:cubicBezTo>
                    <a:pt x="0" y="5416"/>
                    <a:pt x="669" y="6336"/>
                    <a:pt x="1650" y="6654"/>
                  </a:cubicBezTo>
                  <a:cubicBezTo>
                    <a:pt x="1852" y="6720"/>
                    <a:pt x="2068" y="6759"/>
                    <a:pt x="2294" y="6759"/>
                  </a:cubicBezTo>
                  <a:cubicBezTo>
                    <a:pt x="2680" y="6759"/>
                    <a:pt x="3095" y="6645"/>
                    <a:pt x="3525" y="6350"/>
                  </a:cubicBezTo>
                  <a:cubicBezTo>
                    <a:pt x="3035" y="4223"/>
                    <a:pt x="2494" y="2104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721;p13"/>
            <p:cNvSpPr/>
            <p:nvPr/>
          </p:nvSpPr>
          <p:spPr>
            <a:xfrm rot="5400000">
              <a:off x="4602698" y="4057571"/>
              <a:ext cx="58492" cy="73112"/>
            </a:xfrm>
            <a:custGeom>
              <a:avLst/>
              <a:gdLst/>
              <a:ahLst/>
              <a:cxnLst/>
              <a:rect l="l" t="t" r="r" b="b"/>
              <a:pathLst>
                <a:path w="736" h="920" extrusionOk="0">
                  <a:moveTo>
                    <a:pt x="211" y="1"/>
                  </a:moveTo>
                  <a:cubicBezTo>
                    <a:pt x="100" y="1"/>
                    <a:pt x="13" y="230"/>
                    <a:pt x="1" y="920"/>
                  </a:cubicBezTo>
                  <a:lnTo>
                    <a:pt x="735" y="882"/>
                  </a:lnTo>
                  <a:cubicBezTo>
                    <a:pt x="735" y="882"/>
                    <a:pt x="428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722;p13"/>
            <p:cNvSpPr/>
            <p:nvPr/>
          </p:nvSpPr>
          <p:spPr>
            <a:xfrm rot="5400000">
              <a:off x="3523870" y="3891561"/>
              <a:ext cx="517128" cy="543019"/>
            </a:xfrm>
            <a:custGeom>
              <a:avLst/>
              <a:gdLst/>
              <a:ahLst/>
              <a:cxnLst/>
              <a:rect l="l" t="t" r="r" b="b"/>
              <a:pathLst>
                <a:path w="6507" h="6833" extrusionOk="0">
                  <a:moveTo>
                    <a:pt x="5486" y="1"/>
                  </a:moveTo>
                  <a:cubicBezTo>
                    <a:pt x="5455" y="30"/>
                    <a:pt x="5424" y="57"/>
                    <a:pt x="5390" y="85"/>
                  </a:cubicBezTo>
                  <a:cubicBezTo>
                    <a:pt x="4617" y="737"/>
                    <a:pt x="3578" y="1103"/>
                    <a:pt x="2510" y="1103"/>
                  </a:cubicBezTo>
                  <a:cubicBezTo>
                    <a:pt x="2456" y="1103"/>
                    <a:pt x="2400" y="1103"/>
                    <a:pt x="2345" y="1100"/>
                  </a:cubicBezTo>
                  <a:cubicBezTo>
                    <a:pt x="1656" y="1075"/>
                    <a:pt x="953" y="895"/>
                    <a:pt x="307" y="586"/>
                  </a:cubicBezTo>
                  <a:cubicBezTo>
                    <a:pt x="294" y="764"/>
                    <a:pt x="282" y="952"/>
                    <a:pt x="269" y="1152"/>
                  </a:cubicBezTo>
                  <a:cubicBezTo>
                    <a:pt x="932" y="1449"/>
                    <a:pt x="1646" y="1618"/>
                    <a:pt x="2372" y="1649"/>
                  </a:cubicBezTo>
                  <a:lnTo>
                    <a:pt x="2487" y="1652"/>
                  </a:lnTo>
                  <a:cubicBezTo>
                    <a:pt x="2505" y="1652"/>
                    <a:pt x="2522" y="1652"/>
                    <a:pt x="2540" y="1652"/>
                  </a:cubicBezTo>
                  <a:cubicBezTo>
                    <a:pt x="3666" y="1652"/>
                    <a:pt x="4768" y="1293"/>
                    <a:pt x="5616" y="643"/>
                  </a:cubicBezTo>
                  <a:cubicBezTo>
                    <a:pt x="5574" y="413"/>
                    <a:pt x="5526" y="198"/>
                    <a:pt x="5486" y="1"/>
                  </a:cubicBezTo>
                  <a:close/>
                  <a:moveTo>
                    <a:pt x="5732" y="1199"/>
                  </a:moveTo>
                  <a:cubicBezTo>
                    <a:pt x="5029" y="2000"/>
                    <a:pt x="3886" y="2484"/>
                    <a:pt x="2643" y="2484"/>
                  </a:cubicBezTo>
                  <a:cubicBezTo>
                    <a:pt x="2642" y="2484"/>
                    <a:pt x="2640" y="2484"/>
                    <a:pt x="2638" y="2484"/>
                  </a:cubicBezTo>
                  <a:cubicBezTo>
                    <a:pt x="2573" y="2484"/>
                    <a:pt x="2511" y="2481"/>
                    <a:pt x="2447" y="2478"/>
                  </a:cubicBezTo>
                  <a:cubicBezTo>
                    <a:pt x="1719" y="2450"/>
                    <a:pt x="962" y="2267"/>
                    <a:pt x="221" y="1946"/>
                  </a:cubicBezTo>
                  <a:cubicBezTo>
                    <a:pt x="206" y="2128"/>
                    <a:pt x="195" y="2315"/>
                    <a:pt x="182" y="2508"/>
                  </a:cubicBezTo>
                  <a:cubicBezTo>
                    <a:pt x="928" y="2812"/>
                    <a:pt x="1685" y="2989"/>
                    <a:pt x="2418" y="3024"/>
                  </a:cubicBezTo>
                  <a:cubicBezTo>
                    <a:pt x="2507" y="3028"/>
                    <a:pt x="2599" y="3031"/>
                    <a:pt x="2687" y="3033"/>
                  </a:cubicBezTo>
                  <a:cubicBezTo>
                    <a:pt x="2689" y="3033"/>
                    <a:pt x="2691" y="3033"/>
                    <a:pt x="2693" y="3033"/>
                  </a:cubicBezTo>
                  <a:cubicBezTo>
                    <a:pt x="3917" y="3033"/>
                    <a:pt x="5060" y="2613"/>
                    <a:pt x="5864" y="1891"/>
                  </a:cubicBezTo>
                  <a:cubicBezTo>
                    <a:pt x="5818" y="1650"/>
                    <a:pt x="5775" y="1418"/>
                    <a:pt x="5732" y="1199"/>
                  </a:cubicBezTo>
                  <a:close/>
                  <a:moveTo>
                    <a:pt x="5991" y="2806"/>
                  </a:moveTo>
                  <a:cubicBezTo>
                    <a:pt x="5191" y="3404"/>
                    <a:pt x="4186" y="3756"/>
                    <a:pt x="3141" y="3798"/>
                  </a:cubicBezTo>
                  <a:cubicBezTo>
                    <a:pt x="3072" y="3801"/>
                    <a:pt x="3003" y="3802"/>
                    <a:pt x="2934" y="3802"/>
                  </a:cubicBezTo>
                  <a:cubicBezTo>
                    <a:pt x="2745" y="3802"/>
                    <a:pt x="2556" y="3792"/>
                    <a:pt x="2368" y="3772"/>
                  </a:cubicBezTo>
                  <a:cubicBezTo>
                    <a:pt x="1608" y="3693"/>
                    <a:pt x="848" y="3455"/>
                    <a:pt x="161" y="3083"/>
                  </a:cubicBezTo>
                  <a:cubicBezTo>
                    <a:pt x="148" y="3271"/>
                    <a:pt x="138" y="3463"/>
                    <a:pt x="127" y="3659"/>
                  </a:cubicBezTo>
                  <a:cubicBezTo>
                    <a:pt x="820" y="4005"/>
                    <a:pt x="1568" y="4225"/>
                    <a:pt x="2338" y="4309"/>
                  </a:cubicBezTo>
                  <a:cubicBezTo>
                    <a:pt x="2550" y="4334"/>
                    <a:pt x="2763" y="4347"/>
                    <a:pt x="2976" y="4347"/>
                  </a:cubicBezTo>
                  <a:cubicBezTo>
                    <a:pt x="3053" y="4347"/>
                    <a:pt x="3131" y="4345"/>
                    <a:pt x="3208" y="4342"/>
                  </a:cubicBezTo>
                  <a:cubicBezTo>
                    <a:pt x="4254" y="4302"/>
                    <a:pt x="5260" y="3980"/>
                    <a:pt x="6098" y="3427"/>
                  </a:cubicBezTo>
                  <a:cubicBezTo>
                    <a:pt x="6061" y="3214"/>
                    <a:pt x="6025" y="3007"/>
                    <a:pt x="5991" y="2806"/>
                  </a:cubicBezTo>
                  <a:close/>
                  <a:moveTo>
                    <a:pt x="103" y="4081"/>
                  </a:moveTo>
                  <a:cubicBezTo>
                    <a:pt x="92" y="4270"/>
                    <a:pt x="81" y="4466"/>
                    <a:pt x="69" y="4661"/>
                  </a:cubicBezTo>
                  <a:cubicBezTo>
                    <a:pt x="814" y="5058"/>
                    <a:pt x="1533" y="5388"/>
                    <a:pt x="2257" y="5594"/>
                  </a:cubicBezTo>
                  <a:lnTo>
                    <a:pt x="2257" y="5593"/>
                  </a:lnTo>
                  <a:lnTo>
                    <a:pt x="2259" y="5594"/>
                  </a:lnTo>
                  <a:cubicBezTo>
                    <a:pt x="2760" y="5737"/>
                    <a:pt x="3261" y="5819"/>
                    <a:pt x="3771" y="5819"/>
                  </a:cubicBezTo>
                  <a:cubicBezTo>
                    <a:pt x="3889" y="5819"/>
                    <a:pt x="4008" y="5815"/>
                    <a:pt x="4127" y="5806"/>
                  </a:cubicBezTo>
                  <a:cubicBezTo>
                    <a:pt x="4662" y="5768"/>
                    <a:pt x="5184" y="5630"/>
                    <a:pt x="5667" y="5397"/>
                  </a:cubicBezTo>
                  <a:cubicBezTo>
                    <a:pt x="5905" y="5283"/>
                    <a:pt x="6130" y="5147"/>
                    <a:pt x="6340" y="4988"/>
                  </a:cubicBezTo>
                  <a:cubicBezTo>
                    <a:pt x="6305" y="4763"/>
                    <a:pt x="6275" y="4542"/>
                    <a:pt x="6239" y="4325"/>
                  </a:cubicBezTo>
                  <a:cubicBezTo>
                    <a:pt x="5985" y="4561"/>
                    <a:pt x="5697" y="4757"/>
                    <a:pt x="5384" y="4906"/>
                  </a:cubicBezTo>
                  <a:cubicBezTo>
                    <a:pt x="4962" y="5109"/>
                    <a:pt x="4504" y="5231"/>
                    <a:pt x="4037" y="5265"/>
                  </a:cubicBezTo>
                  <a:cubicBezTo>
                    <a:pt x="3939" y="5272"/>
                    <a:pt x="3841" y="5275"/>
                    <a:pt x="3742" y="5275"/>
                  </a:cubicBezTo>
                  <a:cubicBezTo>
                    <a:pt x="3258" y="5275"/>
                    <a:pt x="2778" y="5193"/>
                    <a:pt x="2293" y="5048"/>
                  </a:cubicBezTo>
                  <a:cubicBezTo>
                    <a:pt x="1580" y="4834"/>
                    <a:pt x="853" y="4488"/>
                    <a:pt x="103" y="4081"/>
                  </a:cubicBezTo>
                  <a:close/>
                  <a:moveTo>
                    <a:pt x="30" y="5420"/>
                  </a:moveTo>
                  <a:cubicBezTo>
                    <a:pt x="20" y="5607"/>
                    <a:pt x="10" y="5801"/>
                    <a:pt x="0" y="5994"/>
                  </a:cubicBezTo>
                  <a:cubicBezTo>
                    <a:pt x="697" y="6317"/>
                    <a:pt x="1430" y="6553"/>
                    <a:pt x="2185" y="6697"/>
                  </a:cubicBezTo>
                  <a:lnTo>
                    <a:pt x="2185" y="6695"/>
                  </a:lnTo>
                  <a:cubicBezTo>
                    <a:pt x="2527" y="6758"/>
                    <a:pt x="2872" y="6801"/>
                    <a:pt x="3219" y="6822"/>
                  </a:cubicBezTo>
                  <a:cubicBezTo>
                    <a:pt x="3351" y="6829"/>
                    <a:pt x="3482" y="6832"/>
                    <a:pt x="3611" y="6832"/>
                  </a:cubicBezTo>
                  <a:cubicBezTo>
                    <a:pt x="4662" y="6832"/>
                    <a:pt x="5653" y="6606"/>
                    <a:pt x="6506" y="6180"/>
                  </a:cubicBezTo>
                  <a:cubicBezTo>
                    <a:pt x="6476" y="5976"/>
                    <a:pt x="6451" y="5777"/>
                    <a:pt x="6423" y="5579"/>
                  </a:cubicBezTo>
                  <a:cubicBezTo>
                    <a:pt x="5604" y="6041"/>
                    <a:pt x="4622" y="6287"/>
                    <a:pt x="3573" y="6287"/>
                  </a:cubicBezTo>
                  <a:cubicBezTo>
                    <a:pt x="3451" y="6287"/>
                    <a:pt x="3327" y="6284"/>
                    <a:pt x="3202" y="6277"/>
                  </a:cubicBezTo>
                  <a:cubicBezTo>
                    <a:pt x="2873" y="6259"/>
                    <a:pt x="2545" y="6219"/>
                    <a:pt x="2220" y="6157"/>
                  </a:cubicBezTo>
                  <a:cubicBezTo>
                    <a:pt x="1491" y="6021"/>
                    <a:pt x="752" y="5770"/>
                    <a:pt x="30" y="5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723;p13"/>
            <p:cNvSpPr/>
            <p:nvPr/>
          </p:nvSpPr>
          <p:spPr>
            <a:xfrm rot="5400000">
              <a:off x="2172929" y="3918664"/>
              <a:ext cx="256855" cy="795813"/>
            </a:xfrm>
            <a:custGeom>
              <a:avLst/>
              <a:gdLst/>
              <a:ahLst/>
              <a:cxnLst/>
              <a:rect l="l" t="t" r="r" b="b"/>
              <a:pathLst>
                <a:path w="3232" h="10014" extrusionOk="0">
                  <a:moveTo>
                    <a:pt x="2365" y="1"/>
                  </a:moveTo>
                  <a:cubicBezTo>
                    <a:pt x="2135" y="1"/>
                    <a:pt x="2024" y="281"/>
                    <a:pt x="1987" y="511"/>
                  </a:cubicBezTo>
                  <a:cubicBezTo>
                    <a:pt x="1670" y="2476"/>
                    <a:pt x="1631" y="4516"/>
                    <a:pt x="1058" y="6405"/>
                  </a:cubicBezTo>
                  <a:cubicBezTo>
                    <a:pt x="809" y="7231"/>
                    <a:pt x="1" y="8617"/>
                    <a:pt x="341" y="9532"/>
                  </a:cubicBezTo>
                  <a:cubicBezTo>
                    <a:pt x="472" y="9882"/>
                    <a:pt x="625" y="10014"/>
                    <a:pt x="780" y="10014"/>
                  </a:cubicBezTo>
                  <a:cubicBezTo>
                    <a:pt x="1111" y="10014"/>
                    <a:pt x="1449" y="9412"/>
                    <a:pt x="1590" y="9075"/>
                  </a:cubicBezTo>
                  <a:cubicBezTo>
                    <a:pt x="2475" y="6952"/>
                    <a:pt x="2931" y="4549"/>
                    <a:pt x="3161" y="2230"/>
                  </a:cubicBezTo>
                  <a:cubicBezTo>
                    <a:pt x="3231" y="1509"/>
                    <a:pt x="3228" y="667"/>
                    <a:pt x="2657" y="144"/>
                  </a:cubicBezTo>
                  <a:cubicBezTo>
                    <a:pt x="2584" y="78"/>
                    <a:pt x="2498" y="17"/>
                    <a:pt x="2402" y="3"/>
                  </a:cubicBezTo>
                  <a:cubicBezTo>
                    <a:pt x="2389" y="1"/>
                    <a:pt x="2377" y="1"/>
                    <a:pt x="23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724;p13"/>
            <p:cNvSpPr/>
            <p:nvPr/>
          </p:nvSpPr>
          <p:spPr>
            <a:xfrm rot="5400000">
              <a:off x="3146140" y="4114797"/>
              <a:ext cx="98943" cy="486913"/>
            </a:xfrm>
            <a:custGeom>
              <a:avLst/>
              <a:gdLst/>
              <a:ahLst/>
              <a:cxnLst/>
              <a:rect l="l" t="t" r="r" b="b"/>
              <a:pathLst>
                <a:path w="1245" h="6127" extrusionOk="0">
                  <a:moveTo>
                    <a:pt x="501" y="0"/>
                  </a:moveTo>
                  <a:cubicBezTo>
                    <a:pt x="489" y="0"/>
                    <a:pt x="476" y="2"/>
                    <a:pt x="463" y="4"/>
                  </a:cubicBezTo>
                  <a:cubicBezTo>
                    <a:pt x="353" y="25"/>
                    <a:pt x="296" y="135"/>
                    <a:pt x="261" y="235"/>
                  </a:cubicBezTo>
                  <a:cubicBezTo>
                    <a:pt x="168" y="498"/>
                    <a:pt x="135" y="781"/>
                    <a:pt x="109" y="1062"/>
                  </a:cubicBezTo>
                  <a:cubicBezTo>
                    <a:pt x="28" y="1922"/>
                    <a:pt x="0" y="2788"/>
                    <a:pt x="26" y="3651"/>
                  </a:cubicBezTo>
                  <a:cubicBezTo>
                    <a:pt x="38" y="4091"/>
                    <a:pt x="64" y="4532"/>
                    <a:pt x="103" y="4974"/>
                  </a:cubicBezTo>
                  <a:cubicBezTo>
                    <a:pt x="123" y="5189"/>
                    <a:pt x="78" y="5897"/>
                    <a:pt x="255" y="6061"/>
                  </a:cubicBezTo>
                  <a:cubicBezTo>
                    <a:pt x="305" y="6107"/>
                    <a:pt x="355" y="6126"/>
                    <a:pt x="404" y="6126"/>
                  </a:cubicBezTo>
                  <a:cubicBezTo>
                    <a:pt x="660" y="6126"/>
                    <a:pt x="892" y="5593"/>
                    <a:pt x="967" y="5419"/>
                  </a:cubicBezTo>
                  <a:cubicBezTo>
                    <a:pt x="1244" y="4785"/>
                    <a:pt x="1212" y="4045"/>
                    <a:pt x="1197" y="3347"/>
                  </a:cubicBezTo>
                  <a:cubicBezTo>
                    <a:pt x="1173" y="2360"/>
                    <a:pt x="1052" y="1379"/>
                    <a:pt x="835" y="418"/>
                  </a:cubicBezTo>
                  <a:cubicBezTo>
                    <a:pt x="794" y="235"/>
                    <a:pt x="676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25" name="Google Shape;725;p13"/>
          <p:cNvSpPr/>
          <p:nvPr/>
        </p:nvSpPr>
        <p:spPr>
          <a:xfrm rot="-4479511">
            <a:off x="418422" y="6347782"/>
            <a:ext cx="153097" cy="109997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p17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92" name="Google Shape;1192;p17"/>
          <p:cNvSpPr txBox="1">
            <a:spLocks noGrp="1"/>
          </p:cNvSpPr>
          <p:nvPr>
            <p:ph type="subTitle" idx="1"/>
          </p:nvPr>
        </p:nvSpPr>
        <p:spPr>
          <a:xfrm>
            <a:off x="1571282" y="3953700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193" name="Google Shape;1193;p17"/>
          <p:cNvSpPr txBox="1">
            <a:spLocks noGrp="1"/>
          </p:cNvSpPr>
          <p:nvPr>
            <p:ph type="body" idx="2"/>
          </p:nvPr>
        </p:nvSpPr>
        <p:spPr>
          <a:xfrm>
            <a:off x="1571282" y="4545967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194" name="Google Shape;1194;p17"/>
          <p:cNvGrpSpPr/>
          <p:nvPr/>
        </p:nvGrpSpPr>
        <p:grpSpPr>
          <a:xfrm>
            <a:off x="1247273" y="6156981"/>
            <a:ext cx="744811" cy="1219211"/>
            <a:chOff x="267675" y="666500"/>
            <a:chExt cx="379000" cy="465300"/>
          </a:xfrm>
        </p:grpSpPr>
        <p:sp>
          <p:nvSpPr>
            <p:cNvPr id="1195" name="Google Shape;1195;p1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196;p1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97" name="Google Shape;1197;p17"/>
          <p:cNvGrpSpPr/>
          <p:nvPr/>
        </p:nvGrpSpPr>
        <p:grpSpPr>
          <a:xfrm>
            <a:off x="8430978" y="2656128"/>
            <a:ext cx="1157391" cy="1459109"/>
            <a:chOff x="6139950" y="1806300"/>
            <a:chExt cx="810725" cy="766500"/>
          </a:xfrm>
        </p:grpSpPr>
        <p:sp>
          <p:nvSpPr>
            <p:cNvPr id="1198" name="Google Shape;1198;p1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199;p1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200;p1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201;p1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202;p1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203;p1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204;p1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205;p1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206;p1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207;p1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208;p1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209;p1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210;p1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211;p1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212;p1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213;p1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4" name="Google Shape;1214;p17"/>
          <p:cNvGrpSpPr/>
          <p:nvPr/>
        </p:nvGrpSpPr>
        <p:grpSpPr>
          <a:xfrm rot="8707254">
            <a:off x="-207915" y="4066997"/>
            <a:ext cx="623692" cy="600019"/>
            <a:chOff x="3253464" y="2218279"/>
            <a:chExt cx="242409" cy="182524"/>
          </a:xfrm>
        </p:grpSpPr>
        <p:sp>
          <p:nvSpPr>
            <p:cNvPr id="1215" name="Google Shape;1215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216;p1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217" name="Google Shape;1217;p17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375725" y="4999051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18" name="Google Shape;1218;p17"/>
          <p:cNvGrpSpPr/>
          <p:nvPr/>
        </p:nvGrpSpPr>
        <p:grpSpPr>
          <a:xfrm>
            <a:off x="5686489" y="6602285"/>
            <a:ext cx="1153242" cy="487603"/>
            <a:chOff x="5181425" y="2685475"/>
            <a:chExt cx="224900" cy="74425"/>
          </a:xfrm>
        </p:grpSpPr>
        <p:sp>
          <p:nvSpPr>
            <p:cNvPr id="1219" name="Google Shape;1219;p1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220;p1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221;p1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222;p1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223;p1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24" name="Google Shape;1224;p17"/>
          <p:cNvSpPr/>
          <p:nvPr/>
        </p:nvSpPr>
        <p:spPr>
          <a:xfrm rot="8707231">
            <a:off x="8485245" y="752141"/>
            <a:ext cx="534041" cy="620427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225" name="Google Shape;1225;p17"/>
          <p:cNvGrpSpPr/>
          <p:nvPr/>
        </p:nvGrpSpPr>
        <p:grpSpPr>
          <a:xfrm rot="-229423">
            <a:off x="-87489" y="-206161"/>
            <a:ext cx="635435" cy="2216465"/>
            <a:chOff x="7719200" y="1424500"/>
            <a:chExt cx="446525" cy="1168150"/>
          </a:xfrm>
        </p:grpSpPr>
        <p:sp>
          <p:nvSpPr>
            <p:cNvPr id="1226" name="Google Shape;1226;p17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227;p17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228;p17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229;p17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230;p17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231;p17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232;p17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233;p17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234;p17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235;p17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236;p17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237;p17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238;p17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239;p17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240;p17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241;p17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242;p17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243;p17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244;p17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245;p17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246;p17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247;p17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248;p17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249;p17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250;p17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251;p17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252;p17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253;p17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254;p17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255;p17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256;p17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257;p17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258;p17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259;p17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260;p17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261;p17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262;p17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263;p17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264;p17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265;p17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266;p17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267;p17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268;p17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269;p17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270;p17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271;p17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272;p17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273;p17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274;p17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275;p17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276;p17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277;p17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278;p17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279;p17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280;p17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281;p17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282;p17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83" name="Google Shape;1283;p17"/>
          <p:cNvSpPr txBox="1">
            <a:spLocks noGrp="1"/>
          </p:cNvSpPr>
          <p:nvPr>
            <p:ph type="subTitle" idx="3"/>
          </p:nvPr>
        </p:nvSpPr>
        <p:spPr>
          <a:xfrm>
            <a:off x="5268410" y="3953711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284" name="Google Shape;1284;p17"/>
          <p:cNvSpPr txBox="1">
            <a:spLocks noGrp="1"/>
          </p:cNvSpPr>
          <p:nvPr>
            <p:ph type="body" idx="4"/>
          </p:nvPr>
        </p:nvSpPr>
        <p:spPr>
          <a:xfrm>
            <a:off x="5268410" y="4545976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85" name="Google Shape;1285;p17"/>
          <p:cNvGrpSpPr/>
          <p:nvPr/>
        </p:nvGrpSpPr>
        <p:grpSpPr>
          <a:xfrm rot="8707254">
            <a:off x="8515806" y="6015404"/>
            <a:ext cx="589694" cy="556573"/>
            <a:chOff x="3266677" y="2218279"/>
            <a:chExt cx="229195" cy="169308"/>
          </a:xfrm>
        </p:grpSpPr>
        <p:sp>
          <p:nvSpPr>
            <p:cNvPr id="1286" name="Google Shape;1286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287;p17"/>
            <p:cNvSpPr/>
            <p:nvPr/>
          </p:nvSpPr>
          <p:spPr>
            <a:xfrm rot="341">
              <a:off x="3266679" y="2359434"/>
              <a:ext cx="28154" cy="28151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88" name="Google Shape;1288;p17"/>
          <p:cNvSpPr/>
          <p:nvPr/>
        </p:nvSpPr>
        <p:spPr>
          <a:xfrm rot="8707074">
            <a:off x="8578290" y="5865743"/>
            <a:ext cx="169023" cy="196364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p18"/>
          <p:cNvSpPr txBox="1">
            <a:spLocks noGrp="1"/>
          </p:cNvSpPr>
          <p:nvPr>
            <p:ph type="subTitle" idx="1"/>
          </p:nvPr>
        </p:nvSpPr>
        <p:spPr>
          <a:xfrm>
            <a:off x="112002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1" name="Google Shape;1291;p18"/>
          <p:cNvSpPr txBox="1">
            <a:spLocks noGrp="1"/>
          </p:cNvSpPr>
          <p:nvPr>
            <p:ph type="body" idx="2"/>
          </p:nvPr>
        </p:nvSpPr>
        <p:spPr>
          <a:xfrm>
            <a:off x="112002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2" name="Google Shape;1292;p18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93" name="Google Shape;1293;p18"/>
          <p:cNvSpPr txBox="1">
            <a:spLocks noGrp="1"/>
          </p:cNvSpPr>
          <p:nvPr>
            <p:ph type="subTitle" idx="3"/>
          </p:nvPr>
        </p:nvSpPr>
        <p:spPr>
          <a:xfrm>
            <a:off x="3667950" y="41701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4" name="Google Shape;1294;p18"/>
          <p:cNvSpPr txBox="1">
            <a:spLocks noGrp="1"/>
          </p:cNvSpPr>
          <p:nvPr>
            <p:ph type="body" idx="4"/>
          </p:nvPr>
        </p:nvSpPr>
        <p:spPr>
          <a:xfrm>
            <a:off x="3667950" y="47623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5" name="Google Shape;1295;p18"/>
          <p:cNvSpPr txBox="1">
            <a:spLocks noGrp="1"/>
          </p:cNvSpPr>
          <p:nvPr>
            <p:ph type="subTitle" idx="5"/>
          </p:nvPr>
        </p:nvSpPr>
        <p:spPr>
          <a:xfrm>
            <a:off x="621587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6" name="Google Shape;1296;p18"/>
          <p:cNvSpPr txBox="1">
            <a:spLocks noGrp="1"/>
          </p:cNvSpPr>
          <p:nvPr>
            <p:ph type="body" idx="6"/>
          </p:nvPr>
        </p:nvSpPr>
        <p:spPr>
          <a:xfrm>
            <a:off x="621587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97" name="Google Shape;1297;p18"/>
          <p:cNvGrpSpPr/>
          <p:nvPr/>
        </p:nvGrpSpPr>
        <p:grpSpPr>
          <a:xfrm rot="-7804107">
            <a:off x="392257" y="5932035"/>
            <a:ext cx="831600" cy="450021"/>
            <a:chOff x="3253464" y="2218279"/>
            <a:chExt cx="242409" cy="182524"/>
          </a:xfrm>
        </p:grpSpPr>
        <p:sp>
          <p:nvSpPr>
            <p:cNvPr id="1298" name="Google Shape;1298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299;p18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0" name="Google Shape;1300;p18"/>
          <p:cNvGrpSpPr/>
          <p:nvPr/>
        </p:nvGrpSpPr>
        <p:grpSpPr>
          <a:xfrm rot="-3478813">
            <a:off x="6811609" y="1484029"/>
            <a:ext cx="3388699" cy="2158024"/>
            <a:chOff x="2508080" y="2218279"/>
            <a:chExt cx="987792" cy="875299"/>
          </a:xfrm>
        </p:grpSpPr>
        <p:sp>
          <p:nvSpPr>
            <p:cNvPr id="1301" name="Google Shape;1301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302;p18"/>
            <p:cNvSpPr/>
            <p:nvPr/>
          </p:nvSpPr>
          <p:spPr>
            <a:xfrm>
              <a:off x="2508080" y="303899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3" name="Google Shape;1303;p18"/>
          <p:cNvGrpSpPr/>
          <p:nvPr/>
        </p:nvGrpSpPr>
        <p:grpSpPr>
          <a:xfrm rot="834627">
            <a:off x="-154571" y="2805304"/>
            <a:ext cx="725123" cy="2529319"/>
            <a:chOff x="7719200" y="1424500"/>
            <a:chExt cx="446525" cy="1168150"/>
          </a:xfrm>
        </p:grpSpPr>
        <p:sp>
          <p:nvSpPr>
            <p:cNvPr id="1304" name="Google Shape;1304;p18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305;p18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306;p18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307;p18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308;p18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309;p18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310;p18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311;p18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312;p18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313;p18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314;p18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315;p18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316;p18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317;p18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318;p18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319;p18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320;p18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321;p18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322;p18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323;p18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324;p18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325;p18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326;p18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327;p18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328;p18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329;p18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330;p18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331;p18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332;p18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333;p18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334;p18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335;p18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336;p18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337;p18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338;p18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339;p18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340;p18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341;p18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342;p18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343;p18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344;p18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345;p18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346;p18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347;p18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348;p18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349;p18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350;p18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351;p18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352;p18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353;p18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354;p18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355;p18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356;p18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357;p18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358;p18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359;p18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360;p18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1" name="Google Shape;1361;p18"/>
          <p:cNvGrpSpPr/>
          <p:nvPr/>
        </p:nvGrpSpPr>
        <p:grpSpPr>
          <a:xfrm>
            <a:off x="8573146" y="5183862"/>
            <a:ext cx="775927" cy="1270145"/>
            <a:chOff x="267675" y="666500"/>
            <a:chExt cx="379000" cy="465300"/>
          </a:xfrm>
        </p:grpSpPr>
        <p:sp>
          <p:nvSpPr>
            <p:cNvPr id="1362" name="Google Shape;1362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363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4" name="Google Shape;1364;p18"/>
          <p:cNvGrpSpPr/>
          <p:nvPr/>
        </p:nvGrpSpPr>
        <p:grpSpPr>
          <a:xfrm>
            <a:off x="5924551" y="6157129"/>
            <a:ext cx="775927" cy="328065"/>
            <a:chOff x="5181425" y="2685475"/>
            <a:chExt cx="224900" cy="74425"/>
          </a:xfrm>
        </p:grpSpPr>
        <p:sp>
          <p:nvSpPr>
            <p:cNvPr id="1365" name="Google Shape;1365;p1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366;p1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367;p1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368;p1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369;p1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70" name="Google Shape;1370;p18"/>
          <p:cNvGrpSpPr/>
          <p:nvPr/>
        </p:nvGrpSpPr>
        <p:grpSpPr>
          <a:xfrm>
            <a:off x="-371952" y="250707"/>
            <a:ext cx="775927" cy="1270145"/>
            <a:chOff x="267675" y="666500"/>
            <a:chExt cx="379000" cy="465300"/>
          </a:xfrm>
        </p:grpSpPr>
        <p:sp>
          <p:nvSpPr>
            <p:cNvPr id="1371" name="Google Shape;1371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372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73" name="Google Shape;1373;p18"/>
          <p:cNvSpPr/>
          <p:nvPr/>
        </p:nvSpPr>
        <p:spPr>
          <a:xfrm rot="-3478813">
            <a:off x="8924370" y="13741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374" name="Google Shape;1374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5924546" y="-533067"/>
            <a:ext cx="1658946" cy="22200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5" name="Google Shape;1375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2545631" y="6156967"/>
            <a:ext cx="1359575" cy="181943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7" name="Google Shape;1377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5514668" y="-1788052"/>
            <a:ext cx="3836589" cy="386443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8" name="Google Shape;1378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-967482" y="4224668"/>
            <a:ext cx="3836589" cy="3864437"/>
          </a:xfrm>
          <a:prstGeom prst="rect">
            <a:avLst/>
          </a:prstGeom>
          <a:noFill/>
          <a:ln>
            <a:noFill/>
          </a:ln>
        </p:spPr>
      </p:pic>
      <p:sp>
        <p:nvSpPr>
          <p:cNvPr id="1379" name="Google Shape;1379;p19"/>
          <p:cNvSpPr txBox="1">
            <a:spLocks noGrp="1"/>
          </p:cNvSpPr>
          <p:nvPr>
            <p:ph type="subTitle" idx="1"/>
          </p:nvPr>
        </p:nvSpPr>
        <p:spPr>
          <a:xfrm>
            <a:off x="1061071" y="3570845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0" name="Google Shape;1380;p19"/>
          <p:cNvSpPr txBox="1">
            <a:spLocks noGrp="1"/>
          </p:cNvSpPr>
          <p:nvPr>
            <p:ph type="body" idx="2"/>
          </p:nvPr>
        </p:nvSpPr>
        <p:spPr>
          <a:xfrm>
            <a:off x="1061071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1" name="Google Shape;1381;p19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2" name="Google Shape;1382;p19"/>
          <p:cNvSpPr txBox="1">
            <a:spLocks noGrp="1"/>
          </p:cNvSpPr>
          <p:nvPr>
            <p:ph type="subTitle" idx="3"/>
          </p:nvPr>
        </p:nvSpPr>
        <p:spPr>
          <a:xfrm>
            <a:off x="3624756" y="3572256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3" name="Google Shape;1383;p19"/>
          <p:cNvSpPr txBox="1">
            <a:spLocks noGrp="1"/>
          </p:cNvSpPr>
          <p:nvPr>
            <p:ph type="body" idx="4"/>
          </p:nvPr>
        </p:nvSpPr>
        <p:spPr>
          <a:xfrm>
            <a:off x="3624756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4" name="Google Shape;1384;p19"/>
          <p:cNvSpPr txBox="1">
            <a:spLocks noGrp="1"/>
          </p:cNvSpPr>
          <p:nvPr>
            <p:ph type="subTitle" idx="5"/>
          </p:nvPr>
        </p:nvSpPr>
        <p:spPr>
          <a:xfrm>
            <a:off x="6188442" y="3569584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5" name="Google Shape;1385;p19"/>
          <p:cNvSpPr txBox="1">
            <a:spLocks noGrp="1"/>
          </p:cNvSpPr>
          <p:nvPr>
            <p:ph type="body" idx="6"/>
          </p:nvPr>
        </p:nvSpPr>
        <p:spPr>
          <a:xfrm>
            <a:off x="6188442" y="4170580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86" name="Google Shape;1386;p19"/>
          <p:cNvGrpSpPr/>
          <p:nvPr/>
        </p:nvGrpSpPr>
        <p:grpSpPr>
          <a:xfrm rot="-3807949">
            <a:off x="-132672" y="3033948"/>
            <a:ext cx="831595" cy="450027"/>
            <a:chOff x="3253464" y="2218279"/>
            <a:chExt cx="242409" cy="182524"/>
          </a:xfrm>
        </p:grpSpPr>
        <p:sp>
          <p:nvSpPr>
            <p:cNvPr id="1387" name="Google Shape;1387;p1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388;p1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89" name="Google Shape;1389;p19"/>
          <p:cNvGrpSpPr/>
          <p:nvPr/>
        </p:nvGrpSpPr>
        <p:grpSpPr>
          <a:xfrm rot="-3478813">
            <a:off x="8280093" y="2629128"/>
            <a:ext cx="1249813" cy="307654"/>
            <a:chOff x="2596596" y="2930115"/>
            <a:chExt cx="364316" cy="124785"/>
          </a:xfrm>
        </p:grpSpPr>
        <p:sp>
          <p:nvSpPr>
            <p:cNvPr id="1390" name="Google Shape;1390;p19"/>
            <p:cNvSpPr/>
            <p:nvPr/>
          </p:nvSpPr>
          <p:spPr>
            <a:xfrm>
              <a:off x="2835262" y="2940650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391;p19"/>
            <p:cNvSpPr/>
            <p:nvPr/>
          </p:nvSpPr>
          <p:spPr>
            <a:xfrm>
              <a:off x="2596596" y="293011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92" name="Google Shape;1392;p19"/>
          <p:cNvGrpSpPr/>
          <p:nvPr/>
        </p:nvGrpSpPr>
        <p:grpSpPr>
          <a:xfrm rot="834791">
            <a:off x="8577114" y="4210136"/>
            <a:ext cx="736126" cy="2567697"/>
            <a:chOff x="7719200" y="1424500"/>
            <a:chExt cx="446525" cy="1168150"/>
          </a:xfrm>
        </p:grpSpPr>
        <p:sp>
          <p:nvSpPr>
            <p:cNvPr id="1393" name="Google Shape;1393;p19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394;p19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395;p19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396;p19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397;p19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398;p19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399;p19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400;p19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401;p19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402;p19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403;p19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404;p19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405;p19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406;p19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407;p19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408;p19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409;p19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410;p19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411;p19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412;p19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413;p19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414;p19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415;p19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416;p19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417;p19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418;p19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419;p19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420;p19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421;p19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422;p19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423;p19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424;p19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425;p19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426;p19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427;p19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428;p19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429;p19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430;p19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431;p19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432;p19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433;p19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434;p19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435;p19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436;p19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437;p19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438;p19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439;p19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440;p19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441;p19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442;p19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443;p19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444;p19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445;p19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446;p19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447;p19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448;p19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449;p19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0" name="Google Shape;1450;p19"/>
          <p:cNvGrpSpPr/>
          <p:nvPr/>
        </p:nvGrpSpPr>
        <p:grpSpPr>
          <a:xfrm>
            <a:off x="8431021" y="7"/>
            <a:ext cx="775927" cy="1270145"/>
            <a:chOff x="267675" y="666500"/>
            <a:chExt cx="379000" cy="465300"/>
          </a:xfrm>
        </p:grpSpPr>
        <p:sp>
          <p:nvSpPr>
            <p:cNvPr id="1451" name="Google Shape;1451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452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3" name="Google Shape;1453;p19"/>
          <p:cNvGrpSpPr/>
          <p:nvPr/>
        </p:nvGrpSpPr>
        <p:grpSpPr>
          <a:xfrm>
            <a:off x="5924551" y="6157129"/>
            <a:ext cx="775927" cy="328065"/>
            <a:chOff x="5181425" y="2685475"/>
            <a:chExt cx="224900" cy="74425"/>
          </a:xfrm>
        </p:grpSpPr>
        <p:sp>
          <p:nvSpPr>
            <p:cNvPr id="1454" name="Google Shape;1454;p1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455;p1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456;p1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457;p1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458;p1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9" name="Google Shape;1459;p19"/>
          <p:cNvGrpSpPr/>
          <p:nvPr/>
        </p:nvGrpSpPr>
        <p:grpSpPr>
          <a:xfrm>
            <a:off x="7140481" y="6094062"/>
            <a:ext cx="775927" cy="1270145"/>
            <a:chOff x="267675" y="666500"/>
            <a:chExt cx="379000" cy="465300"/>
          </a:xfrm>
        </p:grpSpPr>
        <p:sp>
          <p:nvSpPr>
            <p:cNvPr id="1460" name="Google Shape;1460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461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62" name="Google Shape;1462;p19"/>
          <p:cNvSpPr/>
          <p:nvPr/>
        </p:nvSpPr>
        <p:spPr>
          <a:xfrm rot="-3478813">
            <a:off x="-168697" y="-93904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63" name="Google Shape;1463;p19"/>
          <p:cNvSpPr/>
          <p:nvPr/>
        </p:nvSpPr>
        <p:spPr>
          <a:xfrm rot="-3478813">
            <a:off x="3054308" y="66923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" name="Google Shape;1465;p20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66" name="Google Shape;1466;p20"/>
          <p:cNvSpPr txBox="1">
            <a:spLocks noGrp="1"/>
          </p:cNvSpPr>
          <p:nvPr>
            <p:ph type="subTitle" idx="1"/>
          </p:nvPr>
        </p:nvSpPr>
        <p:spPr>
          <a:xfrm>
            <a:off x="2210862" y="2257580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7" name="Google Shape;1467;p20"/>
          <p:cNvSpPr txBox="1">
            <a:spLocks noGrp="1"/>
          </p:cNvSpPr>
          <p:nvPr>
            <p:ph type="subTitle" idx="2"/>
          </p:nvPr>
        </p:nvSpPr>
        <p:spPr>
          <a:xfrm>
            <a:off x="2210862" y="2786780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8" name="Google Shape;1468;p20"/>
          <p:cNvSpPr txBox="1">
            <a:spLocks noGrp="1"/>
          </p:cNvSpPr>
          <p:nvPr>
            <p:ph type="subTitle" idx="3"/>
          </p:nvPr>
        </p:nvSpPr>
        <p:spPr>
          <a:xfrm>
            <a:off x="5687264" y="2257580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9" name="Google Shape;1469;p20"/>
          <p:cNvSpPr txBox="1">
            <a:spLocks noGrp="1"/>
          </p:cNvSpPr>
          <p:nvPr>
            <p:ph type="subTitle" idx="4"/>
          </p:nvPr>
        </p:nvSpPr>
        <p:spPr>
          <a:xfrm>
            <a:off x="5687264" y="2786780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0" name="Google Shape;1470;p20"/>
          <p:cNvSpPr txBox="1">
            <a:spLocks noGrp="1"/>
          </p:cNvSpPr>
          <p:nvPr>
            <p:ph type="subTitle" idx="5"/>
          </p:nvPr>
        </p:nvSpPr>
        <p:spPr>
          <a:xfrm>
            <a:off x="2210862" y="4504604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71" name="Google Shape;1471;p20"/>
          <p:cNvSpPr txBox="1">
            <a:spLocks noGrp="1"/>
          </p:cNvSpPr>
          <p:nvPr>
            <p:ph type="subTitle" idx="6"/>
          </p:nvPr>
        </p:nvSpPr>
        <p:spPr>
          <a:xfrm>
            <a:off x="2210862" y="5032237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2" name="Google Shape;1472;p20"/>
          <p:cNvSpPr txBox="1">
            <a:spLocks noGrp="1"/>
          </p:cNvSpPr>
          <p:nvPr>
            <p:ph type="subTitle" idx="7"/>
          </p:nvPr>
        </p:nvSpPr>
        <p:spPr>
          <a:xfrm>
            <a:off x="5687264" y="4504604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73" name="Google Shape;1473;p20"/>
          <p:cNvSpPr txBox="1">
            <a:spLocks noGrp="1"/>
          </p:cNvSpPr>
          <p:nvPr>
            <p:ph type="subTitle" idx="8"/>
          </p:nvPr>
        </p:nvSpPr>
        <p:spPr>
          <a:xfrm>
            <a:off x="5687264" y="5033804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4" name="Google Shape;1474;p20"/>
          <p:cNvGrpSpPr/>
          <p:nvPr/>
        </p:nvGrpSpPr>
        <p:grpSpPr>
          <a:xfrm rot="-5542873">
            <a:off x="8136601" y="5755491"/>
            <a:ext cx="831599" cy="450019"/>
            <a:chOff x="3253464" y="2218279"/>
            <a:chExt cx="242409" cy="182524"/>
          </a:xfrm>
        </p:grpSpPr>
        <p:sp>
          <p:nvSpPr>
            <p:cNvPr id="1475" name="Google Shape;1475;p20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476;p20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77" name="Google Shape;1477;p20"/>
          <p:cNvGrpSpPr/>
          <p:nvPr/>
        </p:nvGrpSpPr>
        <p:grpSpPr>
          <a:xfrm>
            <a:off x="4812867" y="-300025"/>
            <a:ext cx="775927" cy="1270145"/>
            <a:chOff x="267675" y="666500"/>
            <a:chExt cx="379000" cy="465300"/>
          </a:xfrm>
        </p:grpSpPr>
        <p:sp>
          <p:nvSpPr>
            <p:cNvPr id="1478" name="Google Shape;1478;p20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479;p20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80" name="Google Shape;1480;p20"/>
          <p:cNvGrpSpPr/>
          <p:nvPr/>
        </p:nvGrpSpPr>
        <p:grpSpPr>
          <a:xfrm>
            <a:off x="8643051" y="3848567"/>
            <a:ext cx="775927" cy="328065"/>
            <a:chOff x="5181425" y="2685475"/>
            <a:chExt cx="224900" cy="74425"/>
          </a:xfrm>
        </p:grpSpPr>
        <p:sp>
          <p:nvSpPr>
            <p:cNvPr id="1481" name="Google Shape;1481;p20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482;p20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483;p20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484;p20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485;p20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486" name="Google Shape;1486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329779" y="5229953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87" name="Google Shape;1487;p20"/>
          <p:cNvGrpSpPr/>
          <p:nvPr/>
        </p:nvGrpSpPr>
        <p:grpSpPr>
          <a:xfrm>
            <a:off x="-123589" y="2249162"/>
            <a:ext cx="775927" cy="1270145"/>
            <a:chOff x="267675" y="666500"/>
            <a:chExt cx="379000" cy="465300"/>
          </a:xfrm>
        </p:grpSpPr>
        <p:sp>
          <p:nvSpPr>
            <p:cNvPr id="1488" name="Google Shape;1488;p20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489;p20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90" name="Google Shape;1490;p20"/>
          <p:cNvSpPr/>
          <p:nvPr/>
        </p:nvSpPr>
        <p:spPr>
          <a:xfrm rot="-5542897">
            <a:off x="438356" y="3148006"/>
            <a:ext cx="187252" cy="134578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1" name="Google Shape;1491;p20"/>
          <p:cNvSpPr/>
          <p:nvPr/>
        </p:nvSpPr>
        <p:spPr>
          <a:xfrm rot="-5542967">
            <a:off x="233622" y="4665845"/>
            <a:ext cx="59160" cy="42543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2" name="Google Shape;1492;p20"/>
          <p:cNvSpPr/>
          <p:nvPr/>
        </p:nvSpPr>
        <p:spPr>
          <a:xfrm rot="-5543035">
            <a:off x="8850559" y="2584902"/>
            <a:ext cx="118801" cy="85444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3" name="Google Shape;1493;p20"/>
          <p:cNvSpPr/>
          <p:nvPr/>
        </p:nvSpPr>
        <p:spPr>
          <a:xfrm rot="-5542956">
            <a:off x="8897793" y="1877736"/>
            <a:ext cx="436024" cy="313527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494" name="Google Shape;1494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656921" y="-1456150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95" name="Google Shape;1495;p20"/>
          <p:cNvGrpSpPr/>
          <p:nvPr/>
        </p:nvGrpSpPr>
        <p:grpSpPr>
          <a:xfrm rot="1284372">
            <a:off x="1226822" y="6423123"/>
            <a:ext cx="429248" cy="538764"/>
            <a:chOff x="6419700" y="4349575"/>
            <a:chExt cx="365700" cy="344225"/>
          </a:xfrm>
        </p:grpSpPr>
        <p:sp>
          <p:nvSpPr>
            <p:cNvPr id="1496" name="Google Shape;1496;p20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497;p20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" name="Google Shape;1713;p24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89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714" name="Google Shape;1714;p24"/>
          <p:cNvSpPr txBox="1">
            <a:spLocks noGrp="1"/>
          </p:cNvSpPr>
          <p:nvPr>
            <p:ph type="subTitle" idx="1"/>
          </p:nvPr>
        </p:nvSpPr>
        <p:spPr>
          <a:xfrm>
            <a:off x="713229" y="3279267"/>
            <a:ext cx="38010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5" name="Google Shape;1715;p24"/>
          <p:cNvGrpSpPr/>
          <p:nvPr/>
        </p:nvGrpSpPr>
        <p:grpSpPr>
          <a:xfrm rot="2700000">
            <a:off x="229962" y="6126825"/>
            <a:ext cx="831584" cy="450020"/>
            <a:chOff x="3253464" y="2218279"/>
            <a:chExt cx="242409" cy="182524"/>
          </a:xfrm>
        </p:grpSpPr>
        <p:sp>
          <p:nvSpPr>
            <p:cNvPr id="1716" name="Google Shape;1716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2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8" name="Google Shape;1718;p24"/>
          <p:cNvGrpSpPr/>
          <p:nvPr/>
        </p:nvGrpSpPr>
        <p:grpSpPr>
          <a:xfrm rot="7760072">
            <a:off x="7865889" y="2834855"/>
            <a:ext cx="1129820" cy="442867"/>
            <a:chOff x="3166525" y="2152908"/>
            <a:chExt cx="329347" cy="179621"/>
          </a:xfrm>
        </p:grpSpPr>
        <p:sp>
          <p:nvSpPr>
            <p:cNvPr id="1719" name="Google Shape;1719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24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721" name="Google Shape;1721;p24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722" name="Google Shape;1722;p24"/>
          <p:cNvGrpSpPr/>
          <p:nvPr/>
        </p:nvGrpSpPr>
        <p:grpSpPr>
          <a:xfrm>
            <a:off x="72645" y="-243705"/>
            <a:ext cx="775927" cy="1270145"/>
            <a:chOff x="267675" y="666500"/>
            <a:chExt cx="379000" cy="465300"/>
          </a:xfrm>
        </p:grpSpPr>
        <p:sp>
          <p:nvSpPr>
            <p:cNvPr id="1723" name="Google Shape;1723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25" name="Google Shape;1725;p24"/>
          <p:cNvGrpSpPr/>
          <p:nvPr/>
        </p:nvGrpSpPr>
        <p:grpSpPr>
          <a:xfrm>
            <a:off x="8165329" y="5522046"/>
            <a:ext cx="775927" cy="1270145"/>
            <a:chOff x="267675" y="666500"/>
            <a:chExt cx="379000" cy="465300"/>
          </a:xfrm>
        </p:grpSpPr>
        <p:sp>
          <p:nvSpPr>
            <p:cNvPr id="1726" name="Google Shape;1726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728" name="Google Shape;1728;p2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48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p2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891" name="Google Shape;1891;p27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892" name="Google Shape;1892;p27"/>
          <p:cNvGrpSpPr/>
          <p:nvPr/>
        </p:nvGrpSpPr>
        <p:grpSpPr>
          <a:xfrm>
            <a:off x="7654873" y="5993096"/>
            <a:ext cx="775927" cy="328065"/>
            <a:chOff x="5181425" y="2685475"/>
            <a:chExt cx="224900" cy="74425"/>
          </a:xfrm>
        </p:grpSpPr>
        <p:sp>
          <p:nvSpPr>
            <p:cNvPr id="1893" name="Google Shape;1893;p2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2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2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2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2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898;p27"/>
          <p:cNvGrpSpPr/>
          <p:nvPr/>
        </p:nvGrpSpPr>
        <p:grpSpPr>
          <a:xfrm>
            <a:off x="218686" y="5993096"/>
            <a:ext cx="775927" cy="1270145"/>
            <a:chOff x="267675" y="666500"/>
            <a:chExt cx="379000" cy="465300"/>
          </a:xfrm>
        </p:grpSpPr>
        <p:sp>
          <p:nvSpPr>
            <p:cNvPr id="1899" name="Google Shape;1899;p2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2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901;p27"/>
          <p:cNvGrpSpPr/>
          <p:nvPr/>
        </p:nvGrpSpPr>
        <p:grpSpPr>
          <a:xfrm>
            <a:off x="8638473" y="3121977"/>
            <a:ext cx="1217060" cy="1534227"/>
            <a:chOff x="6139950" y="1806300"/>
            <a:chExt cx="810725" cy="766500"/>
          </a:xfrm>
        </p:grpSpPr>
        <p:sp>
          <p:nvSpPr>
            <p:cNvPr id="1902" name="Google Shape;1902;p2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2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2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2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2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2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2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2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2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2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2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2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2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2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2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2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8" name="Google Shape;1918;p27"/>
          <p:cNvGrpSpPr/>
          <p:nvPr/>
        </p:nvGrpSpPr>
        <p:grpSpPr>
          <a:xfrm rot="3856712">
            <a:off x="-144842" y="744162"/>
            <a:ext cx="831569" cy="450019"/>
            <a:chOff x="3253464" y="2218279"/>
            <a:chExt cx="242409" cy="182524"/>
          </a:xfrm>
        </p:grpSpPr>
        <p:sp>
          <p:nvSpPr>
            <p:cNvPr id="1919" name="Google Shape;1919;p2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2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21" name="Google Shape;1921;p27"/>
          <p:cNvSpPr/>
          <p:nvPr/>
        </p:nvSpPr>
        <p:spPr>
          <a:xfrm rot="7760065">
            <a:off x="8706306" y="47182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3" name="Google Shape;1923;p28"/>
          <p:cNvGrpSpPr/>
          <p:nvPr/>
        </p:nvGrpSpPr>
        <p:grpSpPr>
          <a:xfrm>
            <a:off x="6847175" y="-717355"/>
            <a:ext cx="2061674" cy="2599048"/>
            <a:chOff x="6139950" y="1806300"/>
            <a:chExt cx="810725" cy="766500"/>
          </a:xfrm>
        </p:grpSpPr>
        <p:sp>
          <p:nvSpPr>
            <p:cNvPr id="1924" name="Google Shape;1924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0" name="Google Shape;1940;p28"/>
          <p:cNvGrpSpPr/>
          <p:nvPr/>
        </p:nvGrpSpPr>
        <p:grpSpPr>
          <a:xfrm>
            <a:off x="8498196" y="1121591"/>
            <a:ext cx="775927" cy="1270145"/>
            <a:chOff x="267675" y="666500"/>
            <a:chExt cx="379000" cy="465300"/>
          </a:xfrm>
        </p:grpSpPr>
        <p:sp>
          <p:nvSpPr>
            <p:cNvPr id="1941" name="Google Shape;1941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3" name="Google Shape;1943;p28"/>
          <p:cNvGrpSpPr/>
          <p:nvPr/>
        </p:nvGrpSpPr>
        <p:grpSpPr>
          <a:xfrm>
            <a:off x="7654873" y="5993096"/>
            <a:ext cx="775927" cy="328065"/>
            <a:chOff x="5181425" y="2685475"/>
            <a:chExt cx="224900" cy="74425"/>
          </a:xfrm>
        </p:grpSpPr>
        <p:sp>
          <p:nvSpPr>
            <p:cNvPr id="1944" name="Google Shape;1944;p2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2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2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2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2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9" name="Google Shape;1949;p28"/>
          <p:cNvSpPr txBox="1">
            <a:spLocks noGrp="1"/>
          </p:cNvSpPr>
          <p:nvPr>
            <p:ph type="title"/>
          </p:nvPr>
        </p:nvSpPr>
        <p:spPr>
          <a:xfrm>
            <a:off x="2064825" y="2096433"/>
            <a:ext cx="4846200" cy="154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950" name="Google Shape;1950;p28"/>
          <p:cNvSpPr txBox="1">
            <a:spLocks noGrp="1"/>
          </p:cNvSpPr>
          <p:nvPr>
            <p:ph type="body" idx="1"/>
          </p:nvPr>
        </p:nvSpPr>
        <p:spPr>
          <a:xfrm>
            <a:off x="2129175" y="3878684"/>
            <a:ext cx="48462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951" name="Google Shape;1951;p28"/>
          <p:cNvGrpSpPr/>
          <p:nvPr/>
        </p:nvGrpSpPr>
        <p:grpSpPr>
          <a:xfrm>
            <a:off x="822536" y="5153862"/>
            <a:ext cx="775927" cy="1270145"/>
            <a:chOff x="267675" y="666500"/>
            <a:chExt cx="379000" cy="465300"/>
          </a:xfrm>
        </p:grpSpPr>
        <p:sp>
          <p:nvSpPr>
            <p:cNvPr id="1952" name="Google Shape;1952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54" name="Google Shape;1954;p28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1955" name="Google Shape;1955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1" name="Google Shape;1971;p2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235833">
            <a:off x="-1048049" y="-1039632"/>
            <a:ext cx="5026200" cy="5062664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2" name="Google Shape;1972;p28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5058125" y="4737351"/>
            <a:ext cx="1963800" cy="26280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4" name="Google Shape;1974;p29"/>
          <p:cNvGrpSpPr/>
          <p:nvPr/>
        </p:nvGrpSpPr>
        <p:grpSpPr>
          <a:xfrm>
            <a:off x="7769643" y="-717321"/>
            <a:ext cx="1139636" cy="1436625"/>
            <a:chOff x="6139950" y="1806300"/>
            <a:chExt cx="810725" cy="766500"/>
          </a:xfrm>
        </p:grpSpPr>
        <p:sp>
          <p:nvSpPr>
            <p:cNvPr id="1975" name="Google Shape;1975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8" name="Google Shape;1988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9" name="Google Shape;1989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0" name="Google Shape;1990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1" name="Google Shape;1991;p29"/>
          <p:cNvGrpSpPr/>
          <p:nvPr/>
        </p:nvGrpSpPr>
        <p:grpSpPr>
          <a:xfrm>
            <a:off x="8498196" y="1121591"/>
            <a:ext cx="775927" cy="1270145"/>
            <a:chOff x="267675" y="666500"/>
            <a:chExt cx="379000" cy="465300"/>
          </a:xfrm>
        </p:grpSpPr>
        <p:sp>
          <p:nvSpPr>
            <p:cNvPr id="1992" name="Google Shape;1992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4" name="Google Shape;1994;p29"/>
          <p:cNvGrpSpPr/>
          <p:nvPr/>
        </p:nvGrpSpPr>
        <p:grpSpPr>
          <a:xfrm>
            <a:off x="530693" y="6371029"/>
            <a:ext cx="775927" cy="328065"/>
            <a:chOff x="5181425" y="2685475"/>
            <a:chExt cx="224900" cy="74425"/>
          </a:xfrm>
        </p:grpSpPr>
        <p:sp>
          <p:nvSpPr>
            <p:cNvPr id="1995" name="Google Shape;1995;p2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2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2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8" name="Google Shape;1998;p2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9" name="Google Shape;1999;p2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0" name="Google Shape;2000;p29"/>
          <p:cNvGrpSpPr/>
          <p:nvPr/>
        </p:nvGrpSpPr>
        <p:grpSpPr>
          <a:xfrm>
            <a:off x="-62689" y="-57517"/>
            <a:ext cx="775927" cy="1270145"/>
            <a:chOff x="267675" y="666500"/>
            <a:chExt cx="379000" cy="465300"/>
          </a:xfrm>
        </p:grpSpPr>
        <p:sp>
          <p:nvSpPr>
            <p:cNvPr id="2001" name="Google Shape;2001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3" name="Google Shape;2003;p29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2004" name="Google Shape;2004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7" name="Google Shape;2007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8" name="Google Shape;2008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5" name="Google Shape;2015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6" name="Google Shape;2016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7" name="Google Shape;2017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8" name="Google Shape;2018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9" name="Google Shape;2019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2020" name="Google Shape;2020;p29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835300" y="4842933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21" name="Google Shape;2021;p29"/>
          <p:cNvGrpSpPr/>
          <p:nvPr/>
        </p:nvGrpSpPr>
        <p:grpSpPr>
          <a:xfrm rot="-4621996">
            <a:off x="8371646" y="4401032"/>
            <a:ext cx="831561" cy="450024"/>
            <a:chOff x="3253464" y="2218279"/>
            <a:chExt cx="242409" cy="182524"/>
          </a:xfrm>
        </p:grpSpPr>
        <p:sp>
          <p:nvSpPr>
            <p:cNvPr id="2022" name="Google Shape;2022;p2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3" name="Google Shape;2023;p2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24" name="Google Shape;2024;p29"/>
          <p:cNvSpPr/>
          <p:nvPr/>
        </p:nvSpPr>
        <p:spPr>
          <a:xfrm rot="-4621996">
            <a:off x="-219588" y="2232862"/>
            <a:ext cx="431031" cy="28169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25" name="Google Shape;2025;p29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6126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2026" name="Google Shape;2026;p29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4" name="Google Shape;2184;p32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48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  <p:sp>
        <p:nvSpPr>
          <p:cNvPr id="2185" name="Google Shape;2185;p32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18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2186" name="Google Shape;2186;p32"/>
          <p:cNvGrpSpPr/>
          <p:nvPr/>
        </p:nvGrpSpPr>
        <p:grpSpPr>
          <a:xfrm rot="-10277292">
            <a:off x="564222" y="6022921"/>
            <a:ext cx="623690" cy="600027"/>
            <a:chOff x="3253464" y="2218279"/>
            <a:chExt cx="242409" cy="182524"/>
          </a:xfrm>
        </p:grpSpPr>
        <p:sp>
          <p:nvSpPr>
            <p:cNvPr id="2187" name="Google Shape;2187;p32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89" name="Google Shape;2189;p32"/>
          <p:cNvGrpSpPr/>
          <p:nvPr/>
        </p:nvGrpSpPr>
        <p:grpSpPr>
          <a:xfrm rot="7760072">
            <a:off x="5609366" y="1428692"/>
            <a:ext cx="3331361" cy="4138295"/>
            <a:chOff x="3166525" y="529052"/>
            <a:chExt cx="971107" cy="1678439"/>
          </a:xfrm>
        </p:grpSpPr>
        <p:sp>
          <p:nvSpPr>
            <p:cNvPr id="2190" name="Google Shape;2190;p32"/>
            <p:cNvSpPr/>
            <p:nvPr/>
          </p:nvSpPr>
          <p:spPr>
            <a:xfrm>
              <a:off x="4011982" y="529052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92" name="Google Shape;2192;p32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93" name="Google Shape;2193;p32"/>
          <p:cNvGrpSpPr/>
          <p:nvPr/>
        </p:nvGrpSpPr>
        <p:grpSpPr>
          <a:xfrm>
            <a:off x="4734225" y="726407"/>
            <a:ext cx="6685745" cy="4737633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2194" name="Google Shape;2194;p3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96" name="Google Shape;2196;p32"/>
          <p:cNvGrpSpPr/>
          <p:nvPr/>
        </p:nvGrpSpPr>
        <p:grpSpPr>
          <a:xfrm rot="1447403">
            <a:off x="7944964" y="397425"/>
            <a:ext cx="1906702" cy="1160419"/>
            <a:chOff x="5007259" y="1296776"/>
            <a:chExt cx="3255115" cy="1485797"/>
          </a:xfrm>
        </p:grpSpPr>
        <p:sp>
          <p:nvSpPr>
            <p:cNvPr id="2197" name="Google Shape;2197;p32"/>
            <p:cNvSpPr/>
            <p:nvPr/>
          </p:nvSpPr>
          <p:spPr>
            <a:xfrm>
              <a:off x="5007259" y="1376415"/>
              <a:ext cx="3232218" cy="1406158"/>
            </a:xfrm>
            <a:custGeom>
              <a:avLst/>
              <a:gdLst/>
              <a:ahLst/>
              <a:cxnLst/>
              <a:rect l="l" t="t" r="r" b="b"/>
              <a:pathLst>
                <a:path w="26572" h="11560" extrusionOk="0">
                  <a:moveTo>
                    <a:pt x="11271" y="2751"/>
                  </a:moveTo>
                  <a:cubicBezTo>
                    <a:pt x="11902" y="2751"/>
                    <a:pt x="12536" y="2795"/>
                    <a:pt x="13155" y="2879"/>
                  </a:cubicBezTo>
                  <a:cubicBezTo>
                    <a:pt x="14965" y="3126"/>
                    <a:pt x="16635" y="3723"/>
                    <a:pt x="17714" y="4601"/>
                  </a:cubicBezTo>
                  <a:cubicBezTo>
                    <a:pt x="17743" y="4625"/>
                    <a:pt x="17774" y="4650"/>
                    <a:pt x="17798" y="4675"/>
                  </a:cubicBezTo>
                  <a:lnTo>
                    <a:pt x="6152" y="8007"/>
                  </a:lnTo>
                  <a:cubicBezTo>
                    <a:pt x="6118" y="7986"/>
                    <a:pt x="6090" y="7964"/>
                    <a:pt x="6060" y="7940"/>
                  </a:cubicBezTo>
                  <a:cubicBezTo>
                    <a:pt x="3953" y="6276"/>
                    <a:pt x="4753" y="4159"/>
                    <a:pt x="7923" y="3209"/>
                  </a:cubicBezTo>
                  <a:cubicBezTo>
                    <a:pt x="8412" y="3061"/>
                    <a:pt x="8929" y="2951"/>
                    <a:pt x="9464" y="2877"/>
                  </a:cubicBezTo>
                  <a:cubicBezTo>
                    <a:pt x="10053" y="2792"/>
                    <a:pt x="10661" y="2751"/>
                    <a:pt x="11271" y="2751"/>
                  </a:cubicBezTo>
                  <a:close/>
                  <a:moveTo>
                    <a:pt x="10525" y="1"/>
                  </a:moveTo>
                  <a:cubicBezTo>
                    <a:pt x="10231" y="1"/>
                    <a:pt x="9940" y="5"/>
                    <a:pt x="9648" y="16"/>
                  </a:cubicBezTo>
                  <a:cubicBezTo>
                    <a:pt x="9560" y="19"/>
                    <a:pt x="9467" y="22"/>
                    <a:pt x="9377" y="28"/>
                  </a:cubicBezTo>
                  <a:cubicBezTo>
                    <a:pt x="9349" y="29"/>
                    <a:pt x="9322" y="29"/>
                    <a:pt x="9295" y="32"/>
                  </a:cubicBezTo>
                  <a:cubicBezTo>
                    <a:pt x="7744" y="114"/>
                    <a:pt x="6248" y="360"/>
                    <a:pt x="4896" y="781"/>
                  </a:cubicBezTo>
                  <a:cubicBezTo>
                    <a:pt x="4853" y="793"/>
                    <a:pt x="4808" y="808"/>
                    <a:pt x="4766" y="823"/>
                  </a:cubicBezTo>
                  <a:cubicBezTo>
                    <a:pt x="4671" y="853"/>
                    <a:pt x="4580" y="882"/>
                    <a:pt x="4488" y="914"/>
                  </a:cubicBezTo>
                  <a:cubicBezTo>
                    <a:pt x="4231" y="1003"/>
                    <a:pt x="3987" y="1096"/>
                    <a:pt x="3751" y="1195"/>
                  </a:cubicBezTo>
                  <a:cubicBezTo>
                    <a:pt x="3663" y="1230"/>
                    <a:pt x="3582" y="1266"/>
                    <a:pt x="3500" y="1304"/>
                  </a:cubicBezTo>
                  <a:cubicBezTo>
                    <a:pt x="3403" y="1348"/>
                    <a:pt x="3304" y="1394"/>
                    <a:pt x="3209" y="1440"/>
                  </a:cubicBezTo>
                  <a:cubicBezTo>
                    <a:pt x="3082" y="1500"/>
                    <a:pt x="2961" y="1562"/>
                    <a:pt x="2841" y="1625"/>
                  </a:cubicBezTo>
                  <a:cubicBezTo>
                    <a:pt x="2767" y="1668"/>
                    <a:pt x="2695" y="1708"/>
                    <a:pt x="2620" y="1751"/>
                  </a:cubicBezTo>
                  <a:cubicBezTo>
                    <a:pt x="2418" y="1866"/>
                    <a:pt x="2229" y="1987"/>
                    <a:pt x="2050" y="2112"/>
                  </a:cubicBezTo>
                  <a:cubicBezTo>
                    <a:pt x="1984" y="2159"/>
                    <a:pt x="1919" y="2204"/>
                    <a:pt x="1858" y="2250"/>
                  </a:cubicBezTo>
                  <a:cubicBezTo>
                    <a:pt x="1686" y="2378"/>
                    <a:pt x="1527" y="2512"/>
                    <a:pt x="1380" y="2646"/>
                  </a:cubicBezTo>
                  <a:cubicBezTo>
                    <a:pt x="1324" y="2696"/>
                    <a:pt x="1272" y="2744"/>
                    <a:pt x="1221" y="2798"/>
                  </a:cubicBezTo>
                  <a:cubicBezTo>
                    <a:pt x="1083" y="2934"/>
                    <a:pt x="954" y="3076"/>
                    <a:pt x="838" y="3220"/>
                  </a:cubicBezTo>
                  <a:cubicBezTo>
                    <a:pt x="796" y="3274"/>
                    <a:pt x="754" y="3327"/>
                    <a:pt x="713" y="3381"/>
                  </a:cubicBezTo>
                  <a:cubicBezTo>
                    <a:pt x="609" y="3527"/>
                    <a:pt x="513" y="3675"/>
                    <a:pt x="432" y="3825"/>
                  </a:cubicBezTo>
                  <a:cubicBezTo>
                    <a:pt x="399" y="3882"/>
                    <a:pt x="370" y="3939"/>
                    <a:pt x="343" y="3997"/>
                  </a:cubicBezTo>
                  <a:cubicBezTo>
                    <a:pt x="271" y="4148"/>
                    <a:pt x="208" y="4301"/>
                    <a:pt x="159" y="4456"/>
                  </a:cubicBezTo>
                  <a:cubicBezTo>
                    <a:pt x="140" y="4518"/>
                    <a:pt x="121" y="4577"/>
                    <a:pt x="107" y="4636"/>
                  </a:cubicBezTo>
                  <a:cubicBezTo>
                    <a:pt x="67" y="4792"/>
                    <a:pt x="38" y="4949"/>
                    <a:pt x="22" y="5106"/>
                  </a:cubicBezTo>
                  <a:cubicBezTo>
                    <a:pt x="16" y="5167"/>
                    <a:pt x="11" y="5229"/>
                    <a:pt x="8" y="5291"/>
                  </a:cubicBezTo>
                  <a:cubicBezTo>
                    <a:pt x="1" y="5447"/>
                    <a:pt x="5" y="5606"/>
                    <a:pt x="19" y="5765"/>
                  </a:cubicBezTo>
                  <a:cubicBezTo>
                    <a:pt x="25" y="5827"/>
                    <a:pt x="35" y="5892"/>
                    <a:pt x="46" y="5954"/>
                  </a:cubicBezTo>
                  <a:cubicBezTo>
                    <a:pt x="67" y="6110"/>
                    <a:pt x="104" y="6267"/>
                    <a:pt x="149" y="6424"/>
                  </a:cubicBezTo>
                  <a:cubicBezTo>
                    <a:pt x="167" y="6487"/>
                    <a:pt x="188" y="6550"/>
                    <a:pt x="211" y="6615"/>
                  </a:cubicBezTo>
                  <a:cubicBezTo>
                    <a:pt x="264" y="6768"/>
                    <a:pt x="332" y="6923"/>
                    <a:pt x="406" y="7077"/>
                  </a:cubicBezTo>
                  <a:cubicBezTo>
                    <a:pt x="437" y="7140"/>
                    <a:pt x="470" y="7203"/>
                    <a:pt x="505" y="7267"/>
                  </a:cubicBezTo>
                  <a:cubicBezTo>
                    <a:pt x="586" y="7415"/>
                    <a:pt x="679" y="7562"/>
                    <a:pt x="781" y="7712"/>
                  </a:cubicBezTo>
                  <a:cubicBezTo>
                    <a:pt x="826" y="7775"/>
                    <a:pt x="872" y="7838"/>
                    <a:pt x="920" y="7902"/>
                  </a:cubicBezTo>
                  <a:cubicBezTo>
                    <a:pt x="1026" y="8044"/>
                    <a:pt x="1142" y="8186"/>
                    <a:pt x="1268" y="8328"/>
                  </a:cubicBezTo>
                  <a:cubicBezTo>
                    <a:pt x="1323" y="8389"/>
                    <a:pt x="1379" y="8449"/>
                    <a:pt x="1438" y="8511"/>
                  </a:cubicBezTo>
                  <a:cubicBezTo>
                    <a:pt x="1477" y="8550"/>
                    <a:pt x="1518" y="8593"/>
                    <a:pt x="1558" y="8632"/>
                  </a:cubicBezTo>
                  <a:cubicBezTo>
                    <a:pt x="1652" y="8725"/>
                    <a:pt x="1752" y="8818"/>
                    <a:pt x="1858" y="8912"/>
                  </a:cubicBezTo>
                  <a:cubicBezTo>
                    <a:pt x="1924" y="8971"/>
                    <a:pt x="1991" y="9030"/>
                    <a:pt x="2062" y="9088"/>
                  </a:cubicBezTo>
                  <a:cubicBezTo>
                    <a:pt x="2088" y="9113"/>
                    <a:pt x="2121" y="9139"/>
                    <a:pt x="2149" y="9164"/>
                  </a:cubicBezTo>
                  <a:lnTo>
                    <a:pt x="1269" y="9416"/>
                  </a:lnTo>
                  <a:cubicBezTo>
                    <a:pt x="1121" y="9458"/>
                    <a:pt x="1026" y="9529"/>
                    <a:pt x="986" y="9612"/>
                  </a:cubicBezTo>
                  <a:cubicBezTo>
                    <a:pt x="958" y="9671"/>
                    <a:pt x="959" y="9737"/>
                    <a:pt x="989" y="9805"/>
                  </a:cubicBezTo>
                  <a:cubicBezTo>
                    <a:pt x="1019" y="9865"/>
                    <a:pt x="1066" y="9926"/>
                    <a:pt x="1141" y="9983"/>
                  </a:cubicBezTo>
                  <a:lnTo>
                    <a:pt x="3167" y="11560"/>
                  </a:lnTo>
                  <a:lnTo>
                    <a:pt x="26571" y="5070"/>
                  </a:lnTo>
                  <a:lnTo>
                    <a:pt x="26516" y="4863"/>
                  </a:lnTo>
                  <a:lnTo>
                    <a:pt x="24490" y="3344"/>
                  </a:lnTo>
                  <a:cubicBezTo>
                    <a:pt x="24373" y="3247"/>
                    <a:pt x="24207" y="3172"/>
                    <a:pt x="24026" y="3129"/>
                  </a:cubicBezTo>
                  <a:cubicBezTo>
                    <a:pt x="23896" y="3096"/>
                    <a:pt x="23757" y="3078"/>
                    <a:pt x="23619" y="3078"/>
                  </a:cubicBezTo>
                  <a:cubicBezTo>
                    <a:pt x="23596" y="3078"/>
                    <a:pt x="23573" y="3078"/>
                    <a:pt x="23551" y="3079"/>
                  </a:cubicBezTo>
                  <a:cubicBezTo>
                    <a:pt x="23447" y="3084"/>
                    <a:pt x="23347" y="3099"/>
                    <a:pt x="23254" y="3126"/>
                  </a:cubicBezTo>
                  <a:lnTo>
                    <a:pt x="22249" y="3413"/>
                  </a:lnTo>
                  <a:cubicBezTo>
                    <a:pt x="22161" y="3347"/>
                    <a:pt x="22076" y="3281"/>
                    <a:pt x="21984" y="3216"/>
                  </a:cubicBezTo>
                  <a:cubicBezTo>
                    <a:pt x="21904" y="3155"/>
                    <a:pt x="21821" y="3095"/>
                    <a:pt x="21736" y="3036"/>
                  </a:cubicBezTo>
                  <a:cubicBezTo>
                    <a:pt x="21659" y="2982"/>
                    <a:pt x="21582" y="2930"/>
                    <a:pt x="21504" y="2879"/>
                  </a:cubicBezTo>
                  <a:cubicBezTo>
                    <a:pt x="21372" y="2792"/>
                    <a:pt x="21238" y="2709"/>
                    <a:pt x="21100" y="2627"/>
                  </a:cubicBezTo>
                  <a:cubicBezTo>
                    <a:pt x="21004" y="2571"/>
                    <a:pt x="20912" y="2516"/>
                    <a:pt x="20819" y="2463"/>
                  </a:cubicBezTo>
                  <a:cubicBezTo>
                    <a:pt x="20584" y="2330"/>
                    <a:pt x="20341" y="2204"/>
                    <a:pt x="20090" y="2080"/>
                  </a:cubicBezTo>
                  <a:cubicBezTo>
                    <a:pt x="19990" y="2029"/>
                    <a:pt x="19885" y="1980"/>
                    <a:pt x="19780" y="1931"/>
                  </a:cubicBezTo>
                  <a:cubicBezTo>
                    <a:pt x="19711" y="1897"/>
                    <a:pt x="19639" y="1866"/>
                    <a:pt x="19565" y="1835"/>
                  </a:cubicBezTo>
                  <a:cubicBezTo>
                    <a:pt x="19376" y="1746"/>
                    <a:pt x="19175" y="1662"/>
                    <a:pt x="18972" y="1580"/>
                  </a:cubicBezTo>
                  <a:cubicBezTo>
                    <a:pt x="18865" y="1535"/>
                    <a:pt x="18752" y="1492"/>
                    <a:pt x="18643" y="1449"/>
                  </a:cubicBezTo>
                  <a:cubicBezTo>
                    <a:pt x="18355" y="1341"/>
                    <a:pt x="18064" y="1235"/>
                    <a:pt x="17766" y="1138"/>
                  </a:cubicBezTo>
                  <a:cubicBezTo>
                    <a:pt x="17649" y="1100"/>
                    <a:pt x="17535" y="1064"/>
                    <a:pt x="17417" y="1027"/>
                  </a:cubicBezTo>
                  <a:cubicBezTo>
                    <a:pt x="17110" y="933"/>
                    <a:pt x="16800" y="846"/>
                    <a:pt x="16485" y="764"/>
                  </a:cubicBezTo>
                  <a:cubicBezTo>
                    <a:pt x="16367" y="732"/>
                    <a:pt x="16244" y="701"/>
                    <a:pt x="16123" y="671"/>
                  </a:cubicBezTo>
                  <a:cubicBezTo>
                    <a:pt x="15801" y="592"/>
                    <a:pt x="15474" y="522"/>
                    <a:pt x="15146" y="456"/>
                  </a:cubicBezTo>
                  <a:cubicBezTo>
                    <a:pt x="15024" y="433"/>
                    <a:pt x="14904" y="411"/>
                    <a:pt x="14780" y="389"/>
                  </a:cubicBezTo>
                  <a:cubicBezTo>
                    <a:pt x="14451" y="329"/>
                    <a:pt x="14114" y="275"/>
                    <a:pt x="13777" y="229"/>
                  </a:cubicBezTo>
                  <a:cubicBezTo>
                    <a:pt x="13656" y="212"/>
                    <a:pt x="13530" y="194"/>
                    <a:pt x="13405" y="181"/>
                  </a:cubicBezTo>
                  <a:cubicBezTo>
                    <a:pt x="13311" y="170"/>
                    <a:pt x="13214" y="157"/>
                    <a:pt x="13119" y="149"/>
                  </a:cubicBezTo>
                  <a:cubicBezTo>
                    <a:pt x="12877" y="121"/>
                    <a:pt x="12632" y="95"/>
                    <a:pt x="12390" y="76"/>
                  </a:cubicBezTo>
                  <a:cubicBezTo>
                    <a:pt x="12269" y="67"/>
                    <a:pt x="12145" y="60"/>
                    <a:pt x="12021" y="52"/>
                  </a:cubicBezTo>
                  <a:cubicBezTo>
                    <a:pt x="11684" y="29"/>
                    <a:pt x="11344" y="14"/>
                    <a:pt x="11009" y="8"/>
                  </a:cubicBezTo>
                  <a:cubicBezTo>
                    <a:pt x="10887" y="4"/>
                    <a:pt x="10767" y="2"/>
                    <a:pt x="10646" y="1"/>
                  </a:cubicBezTo>
                  <a:cubicBezTo>
                    <a:pt x="10606" y="1"/>
                    <a:pt x="10565" y="1"/>
                    <a:pt x="10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5030400" y="1296776"/>
              <a:ext cx="3231975" cy="1406280"/>
            </a:xfrm>
            <a:custGeom>
              <a:avLst/>
              <a:gdLst/>
              <a:ahLst/>
              <a:cxnLst/>
              <a:rect l="l" t="t" r="r" b="b"/>
              <a:pathLst>
                <a:path w="26570" h="11561" extrusionOk="0">
                  <a:moveTo>
                    <a:pt x="11266" y="2752"/>
                  </a:moveTo>
                  <a:cubicBezTo>
                    <a:pt x="11898" y="2752"/>
                    <a:pt x="12533" y="2795"/>
                    <a:pt x="13152" y="2880"/>
                  </a:cubicBezTo>
                  <a:cubicBezTo>
                    <a:pt x="14964" y="3126"/>
                    <a:pt x="16635" y="3722"/>
                    <a:pt x="17713" y="4601"/>
                  </a:cubicBezTo>
                  <a:cubicBezTo>
                    <a:pt x="17742" y="4625"/>
                    <a:pt x="17772" y="4649"/>
                    <a:pt x="17797" y="4675"/>
                  </a:cubicBezTo>
                  <a:lnTo>
                    <a:pt x="6151" y="8008"/>
                  </a:lnTo>
                  <a:cubicBezTo>
                    <a:pt x="6117" y="7987"/>
                    <a:pt x="6088" y="7963"/>
                    <a:pt x="6060" y="7940"/>
                  </a:cubicBezTo>
                  <a:cubicBezTo>
                    <a:pt x="3953" y="6276"/>
                    <a:pt x="4752" y="4159"/>
                    <a:pt x="7922" y="3208"/>
                  </a:cubicBezTo>
                  <a:cubicBezTo>
                    <a:pt x="8412" y="3062"/>
                    <a:pt x="8928" y="2950"/>
                    <a:pt x="9462" y="2876"/>
                  </a:cubicBezTo>
                  <a:cubicBezTo>
                    <a:pt x="10050" y="2792"/>
                    <a:pt x="10657" y="2752"/>
                    <a:pt x="11266" y="2752"/>
                  </a:cubicBezTo>
                  <a:close/>
                  <a:moveTo>
                    <a:pt x="10448" y="1"/>
                  </a:moveTo>
                  <a:cubicBezTo>
                    <a:pt x="10180" y="1"/>
                    <a:pt x="9915" y="5"/>
                    <a:pt x="9648" y="16"/>
                  </a:cubicBezTo>
                  <a:cubicBezTo>
                    <a:pt x="9559" y="20"/>
                    <a:pt x="9466" y="23"/>
                    <a:pt x="9376" y="28"/>
                  </a:cubicBezTo>
                  <a:cubicBezTo>
                    <a:pt x="9348" y="30"/>
                    <a:pt x="9320" y="30"/>
                    <a:pt x="9294" y="33"/>
                  </a:cubicBezTo>
                  <a:cubicBezTo>
                    <a:pt x="7743" y="114"/>
                    <a:pt x="6245" y="360"/>
                    <a:pt x="4894" y="780"/>
                  </a:cubicBezTo>
                  <a:cubicBezTo>
                    <a:pt x="4852" y="794"/>
                    <a:pt x="4806" y="808"/>
                    <a:pt x="4765" y="822"/>
                  </a:cubicBezTo>
                  <a:cubicBezTo>
                    <a:pt x="4670" y="852"/>
                    <a:pt x="4579" y="883"/>
                    <a:pt x="4487" y="915"/>
                  </a:cubicBezTo>
                  <a:cubicBezTo>
                    <a:pt x="4230" y="1002"/>
                    <a:pt x="3986" y="1097"/>
                    <a:pt x="3750" y="1195"/>
                  </a:cubicBezTo>
                  <a:cubicBezTo>
                    <a:pt x="3663" y="1230"/>
                    <a:pt x="3581" y="1267"/>
                    <a:pt x="3499" y="1305"/>
                  </a:cubicBezTo>
                  <a:cubicBezTo>
                    <a:pt x="3402" y="1349"/>
                    <a:pt x="3304" y="1395"/>
                    <a:pt x="3208" y="1440"/>
                  </a:cubicBezTo>
                  <a:cubicBezTo>
                    <a:pt x="3081" y="1501"/>
                    <a:pt x="2959" y="1563"/>
                    <a:pt x="2841" y="1626"/>
                  </a:cubicBezTo>
                  <a:cubicBezTo>
                    <a:pt x="2765" y="1667"/>
                    <a:pt x="2693" y="1709"/>
                    <a:pt x="2620" y="1751"/>
                  </a:cubicBezTo>
                  <a:cubicBezTo>
                    <a:pt x="2417" y="1867"/>
                    <a:pt x="2228" y="1988"/>
                    <a:pt x="2050" y="2113"/>
                  </a:cubicBezTo>
                  <a:cubicBezTo>
                    <a:pt x="1983" y="2159"/>
                    <a:pt x="1917" y="2204"/>
                    <a:pt x="1857" y="2251"/>
                  </a:cubicBezTo>
                  <a:cubicBezTo>
                    <a:pt x="1685" y="2379"/>
                    <a:pt x="1526" y="2511"/>
                    <a:pt x="1380" y="2646"/>
                  </a:cubicBezTo>
                  <a:cubicBezTo>
                    <a:pt x="1323" y="2697"/>
                    <a:pt x="1271" y="2745"/>
                    <a:pt x="1220" y="2797"/>
                  </a:cubicBezTo>
                  <a:cubicBezTo>
                    <a:pt x="1083" y="2935"/>
                    <a:pt x="953" y="3077"/>
                    <a:pt x="838" y="3221"/>
                  </a:cubicBezTo>
                  <a:cubicBezTo>
                    <a:pt x="795" y="3273"/>
                    <a:pt x="753" y="3326"/>
                    <a:pt x="712" y="3381"/>
                  </a:cubicBezTo>
                  <a:cubicBezTo>
                    <a:pt x="608" y="3527"/>
                    <a:pt x="512" y="3675"/>
                    <a:pt x="431" y="3826"/>
                  </a:cubicBezTo>
                  <a:cubicBezTo>
                    <a:pt x="398" y="3882"/>
                    <a:pt x="369" y="3938"/>
                    <a:pt x="342" y="3996"/>
                  </a:cubicBezTo>
                  <a:cubicBezTo>
                    <a:pt x="270" y="4148"/>
                    <a:pt x="207" y="4300"/>
                    <a:pt x="158" y="4456"/>
                  </a:cubicBezTo>
                  <a:cubicBezTo>
                    <a:pt x="139" y="4517"/>
                    <a:pt x="120" y="4576"/>
                    <a:pt x="106" y="4637"/>
                  </a:cubicBezTo>
                  <a:cubicBezTo>
                    <a:pt x="66" y="4791"/>
                    <a:pt x="37" y="4949"/>
                    <a:pt x="21" y="5107"/>
                  </a:cubicBezTo>
                  <a:cubicBezTo>
                    <a:pt x="14" y="5167"/>
                    <a:pt x="10" y="5229"/>
                    <a:pt x="7" y="5290"/>
                  </a:cubicBezTo>
                  <a:cubicBezTo>
                    <a:pt x="0" y="5447"/>
                    <a:pt x="4" y="5605"/>
                    <a:pt x="18" y="5764"/>
                  </a:cubicBezTo>
                  <a:cubicBezTo>
                    <a:pt x="24" y="5827"/>
                    <a:pt x="34" y="5892"/>
                    <a:pt x="45" y="5954"/>
                  </a:cubicBezTo>
                  <a:cubicBezTo>
                    <a:pt x="66" y="6110"/>
                    <a:pt x="103" y="6268"/>
                    <a:pt x="148" y="6424"/>
                  </a:cubicBezTo>
                  <a:cubicBezTo>
                    <a:pt x="166" y="6488"/>
                    <a:pt x="187" y="6551"/>
                    <a:pt x="210" y="6614"/>
                  </a:cubicBezTo>
                  <a:cubicBezTo>
                    <a:pt x="263" y="6768"/>
                    <a:pt x="331" y="6922"/>
                    <a:pt x="406" y="7077"/>
                  </a:cubicBezTo>
                  <a:cubicBezTo>
                    <a:pt x="436" y="7141"/>
                    <a:pt x="469" y="7203"/>
                    <a:pt x="504" y="7267"/>
                  </a:cubicBezTo>
                  <a:cubicBezTo>
                    <a:pt x="586" y="7415"/>
                    <a:pt x="679" y="7563"/>
                    <a:pt x="780" y="7712"/>
                  </a:cubicBezTo>
                  <a:cubicBezTo>
                    <a:pt x="825" y="7774"/>
                    <a:pt x="871" y="7839"/>
                    <a:pt x="919" y="7902"/>
                  </a:cubicBezTo>
                  <a:cubicBezTo>
                    <a:pt x="1025" y="8044"/>
                    <a:pt x="1142" y="8186"/>
                    <a:pt x="1267" y="8327"/>
                  </a:cubicBezTo>
                  <a:cubicBezTo>
                    <a:pt x="1322" y="8389"/>
                    <a:pt x="1378" y="8450"/>
                    <a:pt x="1437" y="8512"/>
                  </a:cubicBezTo>
                  <a:cubicBezTo>
                    <a:pt x="1477" y="8551"/>
                    <a:pt x="1517" y="8592"/>
                    <a:pt x="1555" y="8631"/>
                  </a:cubicBezTo>
                  <a:cubicBezTo>
                    <a:pt x="1651" y="8726"/>
                    <a:pt x="1751" y="8818"/>
                    <a:pt x="1857" y="8913"/>
                  </a:cubicBezTo>
                  <a:cubicBezTo>
                    <a:pt x="1923" y="8972"/>
                    <a:pt x="1990" y="9031"/>
                    <a:pt x="2061" y="9089"/>
                  </a:cubicBezTo>
                  <a:cubicBezTo>
                    <a:pt x="2088" y="9114"/>
                    <a:pt x="2120" y="9139"/>
                    <a:pt x="2148" y="9163"/>
                  </a:cubicBezTo>
                  <a:lnTo>
                    <a:pt x="1267" y="9415"/>
                  </a:lnTo>
                  <a:cubicBezTo>
                    <a:pt x="1121" y="9457"/>
                    <a:pt x="1025" y="9528"/>
                    <a:pt x="985" y="9612"/>
                  </a:cubicBezTo>
                  <a:cubicBezTo>
                    <a:pt x="957" y="9671"/>
                    <a:pt x="957" y="9738"/>
                    <a:pt x="988" y="9805"/>
                  </a:cubicBezTo>
                  <a:cubicBezTo>
                    <a:pt x="1016" y="9866"/>
                    <a:pt x="1066" y="9925"/>
                    <a:pt x="1140" y="9984"/>
                  </a:cubicBezTo>
                  <a:lnTo>
                    <a:pt x="3166" y="11560"/>
                  </a:lnTo>
                  <a:lnTo>
                    <a:pt x="26569" y="5069"/>
                  </a:lnTo>
                  <a:lnTo>
                    <a:pt x="24489" y="3343"/>
                  </a:lnTo>
                  <a:cubicBezTo>
                    <a:pt x="24372" y="3247"/>
                    <a:pt x="24204" y="3173"/>
                    <a:pt x="24026" y="3129"/>
                  </a:cubicBezTo>
                  <a:cubicBezTo>
                    <a:pt x="23896" y="3096"/>
                    <a:pt x="23758" y="3078"/>
                    <a:pt x="23621" y="3078"/>
                  </a:cubicBezTo>
                  <a:cubicBezTo>
                    <a:pt x="23597" y="3078"/>
                    <a:pt x="23574" y="3079"/>
                    <a:pt x="23550" y="3080"/>
                  </a:cubicBezTo>
                  <a:cubicBezTo>
                    <a:pt x="23446" y="3084"/>
                    <a:pt x="23344" y="3100"/>
                    <a:pt x="23252" y="3126"/>
                  </a:cubicBezTo>
                  <a:lnTo>
                    <a:pt x="22248" y="3413"/>
                  </a:lnTo>
                  <a:cubicBezTo>
                    <a:pt x="22161" y="3347"/>
                    <a:pt x="22073" y="3281"/>
                    <a:pt x="21982" y="3216"/>
                  </a:cubicBezTo>
                  <a:cubicBezTo>
                    <a:pt x="21902" y="3156"/>
                    <a:pt x="21820" y="3095"/>
                    <a:pt x="21736" y="3036"/>
                  </a:cubicBezTo>
                  <a:cubicBezTo>
                    <a:pt x="21657" y="2983"/>
                    <a:pt x="21581" y="2931"/>
                    <a:pt x="21502" y="2880"/>
                  </a:cubicBezTo>
                  <a:cubicBezTo>
                    <a:pt x="21371" y="2793"/>
                    <a:pt x="21236" y="2710"/>
                    <a:pt x="21098" y="2628"/>
                  </a:cubicBezTo>
                  <a:cubicBezTo>
                    <a:pt x="21004" y="2572"/>
                    <a:pt x="20911" y="2517"/>
                    <a:pt x="20816" y="2463"/>
                  </a:cubicBezTo>
                  <a:cubicBezTo>
                    <a:pt x="20583" y="2330"/>
                    <a:pt x="20339" y="2203"/>
                    <a:pt x="20089" y="2081"/>
                  </a:cubicBezTo>
                  <a:cubicBezTo>
                    <a:pt x="19987" y="2030"/>
                    <a:pt x="19885" y="1979"/>
                    <a:pt x="19778" y="1930"/>
                  </a:cubicBezTo>
                  <a:cubicBezTo>
                    <a:pt x="19709" y="1898"/>
                    <a:pt x="19637" y="1865"/>
                    <a:pt x="19564" y="1834"/>
                  </a:cubicBezTo>
                  <a:cubicBezTo>
                    <a:pt x="19374" y="1747"/>
                    <a:pt x="19172" y="1662"/>
                    <a:pt x="18971" y="1579"/>
                  </a:cubicBezTo>
                  <a:cubicBezTo>
                    <a:pt x="18864" y="1534"/>
                    <a:pt x="18752" y="1491"/>
                    <a:pt x="18640" y="1449"/>
                  </a:cubicBezTo>
                  <a:cubicBezTo>
                    <a:pt x="18355" y="1340"/>
                    <a:pt x="18063" y="1236"/>
                    <a:pt x="17763" y="1139"/>
                  </a:cubicBezTo>
                  <a:cubicBezTo>
                    <a:pt x="17648" y="1101"/>
                    <a:pt x="17534" y="1063"/>
                    <a:pt x="17414" y="1028"/>
                  </a:cubicBezTo>
                  <a:cubicBezTo>
                    <a:pt x="17109" y="932"/>
                    <a:pt x="16799" y="845"/>
                    <a:pt x="16483" y="763"/>
                  </a:cubicBezTo>
                  <a:cubicBezTo>
                    <a:pt x="16364" y="732"/>
                    <a:pt x="16242" y="701"/>
                    <a:pt x="16122" y="672"/>
                  </a:cubicBezTo>
                  <a:cubicBezTo>
                    <a:pt x="15799" y="593"/>
                    <a:pt x="15473" y="521"/>
                    <a:pt x="15144" y="456"/>
                  </a:cubicBezTo>
                  <a:cubicBezTo>
                    <a:pt x="15022" y="434"/>
                    <a:pt x="14902" y="410"/>
                    <a:pt x="14779" y="390"/>
                  </a:cubicBezTo>
                  <a:cubicBezTo>
                    <a:pt x="14450" y="328"/>
                    <a:pt x="14114" y="275"/>
                    <a:pt x="13776" y="228"/>
                  </a:cubicBezTo>
                  <a:cubicBezTo>
                    <a:pt x="13655" y="211"/>
                    <a:pt x="13528" y="194"/>
                    <a:pt x="13404" y="180"/>
                  </a:cubicBezTo>
                  <a:cubicBezTo>
                    <a:pt x="13310" y="169"/>
                    <a:pt x="13213" y="156"/>
                    <a:pt x="13117" y="148"/>
                  </a:cubicBezTo>
                  <a:cubicBezTo>
                    <a:pt x="12875" y="121"/>
                    <a:pt x="12630" y="96"/>
                    <a:pt x="12388" y="76"/>
                  </a:cubicBezTo>
                  <a:cubicBezTo>
                    <a:pt x="12267" y="68"/>
                    <a:pt x="12145" y="59"/>
                    <a:pt x="12021" y="51"/>
                  </a:cubicBezTo>
                  <a:cubicBezTo>
                    <a:pt x="11683" y="30"/>
                    <a:pt x="11342" y="14"/>
                    <a:pt x="11007" y="7"/>
                  </a:cubicBezTo>
                  <a:cubicBezTo>
                    <a:pt x="10886" y="3"/>
                    <a:pt x="10765" y="3"/>
                    <a:pt x="10645" y="2"/>
                  </a:cubicBezTo>
                  <a:cubicBezTo>
                    <a:pt x="10579" y="1"/>
                    <a:pt x="10514" y="1"/>
                    <a:pt x="10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5420503" y="1300182"/>
              <a:ext cx="787132" cy="1381465"/>
            </a:xfrm>
            <a:custGeom>
              <a:avLst/>
              <a:gdLst/>
              <a:ahLst/>
              <a:cxnLst/>
              <a:rect l="l" t="t" r="r" b="b"/>
              <a:pathLst>
                <a:path w="6471" h="11357" extrusionOk="0">
                  <a:moveTo>
                    <a:pt x="6169" y="0"/>
                  </a:moveTo>
                  <a:cubicBezTo>
                    <a:pt x="6141" y="2"/>
                    <a:pt x="6113" y="2"/>
                    <a:pt x="6087" y="5"/>
                  </a:cubicBezTo>
                  <a:cubicBezTo>
                    <a:pt x="4535" y="86"/>
                    <a:pt x="3038" y="332"/>
                    <a:pt x="1687" y="752"/>
                  </a:cubicBezTo>
                  <a:cubicBezTo>
                    <a:pt x="1645" y="766"/>
                    <a:pt x="1599" y="780"/>
                    <a:pt x="1558" y="794"/>
                  </a:cubicBezTo>
                  <a:cubicBezTo>
                    <a:pt x="1462" y="824"/>
                    <a:pt x="1372" y="855"/>
                    <a:pt x="1280" y="887"/>
                  </a:cubicBezTo>
                  <a:cubicBezTo>
                    <a:pt x="1023" y="974"/>
                    <a:pt x="779" y="1069"/>
                    <a:pt x="543" y="1167"/>
                  </a:cubicBezTo>
                  <a:cubicBezTo>
                    <a:pt x="456" y="1202"/>
                    <a:pt x="374" y="1239"/>
                    <a:pt x="292" y="1277"/>
                  </a:cubicBezTo>
                  <a:cubicBezTo>
                    <a:pt x="195" y="1321"/>
                    <a:pt x="97" y="1367"/>
                    <a:pt x="1" y="1412"/>
                  </a:cubicBezTo>
                  <a:lnTo>
                    <a:pt x="595" y="11356"/>
                  </a:lnTo>
                  <a:lnTo>
                    <a:pt x="6470" y="9726"/>
                  </a:lnTo>
                  <a:lnTo>
                    <a:pt x="6386" y="6994"/>
                  </a:lnTo>
                  <a:lnTo>
                    <a:pt x="2944" y="7980"/>
                  </a:lnTo>
                  <a:cubicBezTo>
                    <a:pt x="2910" y="7959"/>
                    <a:pt x="2881" y="7935"/>
                    <a:pt x="2853" y="7912"/>
                  </a:cubicBezTo>
                  <a:cubicBezTo>
                    <a:pt x="746" y="6248"/>
                    <a:pt x="1545" y="4131"/>
                    <a:pt x="4715" y="3180"/>
                  </a:cubicBezTo>
                  <a:cubicBezTo>
                    <a:pt x="5205" y="3034"/>
                    <a:pt x="5721" y="2924"/>
                    <a:pt x="6255" y="2848"/>
                  </a:cubicBezTo>
                  <a:lnTo>
                    <a:pt x="61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6625966" y="1314657"/>
              <a:ext cx="784213" cy="1048658"/>
            </a:xfrm>
            <a:custGeom>
              <a:avLst/>
              <a:gdLst/>
              <a:ahLst/>
              <a:cxnLst/>
              <a:rect l="l" t="t" r="r" b="b"/>
              <a:pathLst>
                <a:path w="6447" h="8621" extrusionOk="0">
                  <a:moveTo>
                    <a:pt x="0" y="1"/>
                  </a:moveTo>
                  <a:lnTo>
                    <a:pt x="35" y="2733"/>
                  </a:lnTo>
                  <a:cubicBezTo>
                    <a:pt x="1847" y="2979"/>
                    <a:pt x="3518" y="3575"/>
                    <a:pt x="4596" y="4454"/>
                  </a:cubicBezTo>
                  <a:cubicBezTo>
                    <a:pt x="4625" y="4478"/>
                    <a:pt x="4655" y="4502"/>
                    <a:pt x="4680" y="4528"/>
                  </a:cubicBezTo>
                  <a:lnTo>
                    <a:pt x="80" y="5845"/>
                  </a:lnTo>
                  <a:lnTo>
                    <a:pt x="118" y="8621"/>
                  </a:lnTo>
                  <a:lnTo>
                    <a:pt x="6364" y="6889"/>
                  </a:lnTo>
                  <a:lnTo>
                    <a:pt x="6447" y="1687"/>
                  </a:lnTo>
                  <a:cubicBezTo>
                    <a:pt x="6257" y="1600"/>
                    <a:pt x="6055" y="1515"/>
                    <a:pt x="5854" y="1432"/>
                  </a:cubicBezTo>
                  <a:cubicBezTo>
                    <a:pt x="5747" y="1387"/>
                    <a:pt x="5635" y="1344"/>
                    <a:pt x="5523" y="1302"/>
                  </a:cubicBezTo>
                  <a:cubicBezTo>
                    <a:pt x="5238" y="1193"/>
                    <a:pt x="4946" y="1089"/>
                    <a:pt x="4646" y="992"/>
                  </a:cubicBezTo>
                  <a:cubicBezTo>
                    <a:pt x="4531" y="952"/>
                    <a:pt x="4417" y="916"/>
                    <a:pt x="4297" y="881"/>
                  </a:cubicBezTo>
                  <a:cubicBezTo>
                    <a:pt x="3992" y="785"/>
                    <a:pt x="3682" y="698"/>
                    <a:pt x="3366" y="616"/>
                  </a:cubicBezTo>
                  <a:cubicBezTo>
                    <a:pt x="3249" y="584"/>
                    <a:pt x="3126" y="554"/>
                    <a:pt x="3005" y="525"/>
                  </a:cubicBezTo>
                  <a:cubicBezTo>
                    <a:pt x="2682" y="444"/>
                    <a:pt x="2356" y="374"/>
                    <a:pt x="2028" y="308"/>
                  </a:cubicBezTo>
                  <a:cubicBezTo>
                    <a:pt x="1906" y="285"/>
                    <a:pt x="1785" y="263"/>
                    <a:pt x="1662" y="242"/>
                  </a:cubicBezTo>
                  <a:cubicBezTo>
                    <a:pt x="1333" y="181"/>
                    <a:pt x="997" y="128"/>
                    <a:pt x="659" y="81"/>
                  </a:cubicBezTo>
                  <a:cubicBezTo>
                    <a:pt x="538" y="64"/>
                    <a:pt x="413" y="47"/>
                    <a:pt x="287" y="33"/>
                  </a:cubicBezTo>
                  <a:cubicBezTo>
                    <a:pt x="193" y="22"/>
                    <a:pt x="96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01" name="Google Shape;2201;p32"/>
          <p:cNvGrpSpPr/>
          <p:nvPr/>
        </p:nvGrpSpPr>
        <p:grpSpPr>
          <a:xfrm>
            <a:off x="1092133" y="5107740"/>
            <a:ext cx="1658406" cy="2098445"/>
            <a:chOff x="3237458" y="122460"/>
            <a:chExt cx="5337645" cy="5689929"/>
          </a:xfrm>
        </p:grpSpPr>
        <p:sp>
          <p:nvSpPr>
            <p:cNvPr id="2202" name="Google Shape;2202;p32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32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32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32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32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32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32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32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32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32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32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32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32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32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32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32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32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32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32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32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32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32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32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32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32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32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32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32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32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32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32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32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32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32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32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32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32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32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32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32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2" name="Google Shape;2242;p32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3" name="Google Shape;2243;p32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32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32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32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32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32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32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32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32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32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32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32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32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32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7" name="Google Shape;2257;p32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8" name="Google Shape;2258;p32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32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32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32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32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32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32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32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32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32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8" name="Google Shape;2268;p32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9" name="Google Shape;2269;p32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32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32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32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32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32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32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32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32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32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32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32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32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2" name="Google Shape;2282;p32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3" name="Google Shape;2283;p32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4" name="Google Shape;2284;p32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5" name="Google Shape;2285;p32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32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32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8" name="Google Shape;2288;p32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9" name="Google Shape;2289;p32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32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32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32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32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32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5" name="Google Shape;2295;p32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6" name="Google Shape;2296;p32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32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32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9" name="Google Shape;2299;p32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0" name="Google Shape;2300;p32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32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32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32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32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5" name="Google Shape;2305;p32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6" name="Google Shape;2306;p32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7" name="Google Shape;2307;p32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8" name="Google Shape;2308;p32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9" name="Google Shape;2309;p32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0" name="Google Shape;2310;p32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1" name="Google Shape;2311;p32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2" name="Google Shape;2312;p32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3" name="Google Shape;2313;p32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4" name="Google Shape;2314;p32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5" name="Google Shape;2315;p32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6" name="Google Shape;2316;p32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7" name="Google Shape;2317;p32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18" name="Google Shape;2318;p32"/>
          <p:cNvGrpSpPr/>
          <p:nvPr/>
        </p:nvGrpSpPr>
        <p:grpSpPr>
          <a:xfrm>
            <a:off x="-170964" y="189235"/>
            <a:ext cx="775927" cy="1270145"/>
            <a:chOff x="267675" y="666500"/>
            <a:chExt cx="379000" cy="465300"/>
          </a:xfrm>
        </p:grpSpPr>
        <p:sp>
          <p:nvSpPr>
            <p:cNvPr id="2319" name="Google Shape;2319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21" name="Google Shape;2321;p32"/>
          <p:cNvGrpSpPr/>
          <p:nvPr/>
        </p:nvGrpSpPr>
        <p:grpSpPr>
          <a:xfrm>
            <a:off x="8042835" y="5776629"/>
            <a:ext cx="775927" cy="1270145"/>
            <a:chOff x="267675" y="666500"/>
            <a:chExt cx="379000" cy="465300"/>
          </a:xfrm>
        </p:grpSpPr>
        <p:sp>
          <p:nvSpPr>
            <p:cNvPr id="2322" name="Google Shape;2322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24" name="Google Shape;2324;p32"/>
          <p:cNvGrpSpPr/>
          <p:nvPr/>
        </p:nvGrpSpPr>
        <p:grpSpPr>
          <a:xfrm>
            <a:off x="-125010" y="4562499"/>
            <a:ext cx="968589" cy="2484133"/>
            <a:chOff x="2116600" y="2923925"/>
            <a:chExt cx="330475" cy="635675"/>
          </a:xfrm>
        </p:grpSpPr>
        <p:sp>
          <p:nvSpPr>
            <p:cNvPr id="2325" name="Google Shape;2325;p32"/>
            <p:cNvSpPr/>
            <p:nvPr/>
          </p:nvSpPr>
          <p:spPr>
            <a:xfrm>
              <a:off x="2171100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8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2151325" y="3039350"/>
              <a:ext cx="47750" cy="444550"/>
            </a:xfrm>
            <a:custGeom>
              <a:avLst/>
              <a:gdLst/>
              <a:ahLst/>
              <a:cxnLst/>
              <a:rect l="l" t="t" r="r" b="b"/>
              <a:pathLst>
                <a:path w="1910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9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2150550" y="3026575"/>
              <a:ext cx="38725" cy="14050"/>
            </a:xfrm>
            <a:custGeom>
              <a:avLst/>
              <a:gdLst/>
              <a:ahLst/>
              <a:cxnLst/>
              <a:rect l="l" t="t" r="r" b="b"/>
              <a:pathLst>
                <a:path w="1549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30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2148100" y="2983600"/>
              <a:ext cx="40550" cy="45175"/>
            </a:xfrm>
            <a:custGeom>
              <a:avLst/>
              <a:gdLst/>
              <a:ahLst/>
              <a:cxnLst/>
              <a:rect l="l" t="t" r="r" b="b"/>
              <a:pathLst>
                <a:path w="1622" h="1807" extrusionOk="0">
                  <a:moveTo>
                    <a:pt x="1485" y="1"/>
                  </a:moveTo>
                  <a:cubicBezTo>
                    <a:pt x="1484" y="1"/>
                    <a:pt x="1483" y="1"/>
                    <a:pt x="1482" y="1"/>
                  </a:cubicBezTo>
                  <a:lnTo>
                    <a:pt x="34" y="87"/>
                  </a:lnTo>
                  <a:cubicBezTo>
                    <a:pt x="14" y="88"/>
                    <a:pt x="0" y="105"/>
                    <a:pt x="0" y="125"/>
                  </a:cubicBezTo>
                  <a:lnTo>
                    <a:pt x="101" y="1807"/>
                  </a:lnTo>
                  <a:lnTo>
                    <a:pt x="1622" y="1716"/>
                  </a:lnTo>
                  <a:lnTo>
                    <a:pt x="1520" y="33"/>
                  </a:lnTo>
                  <a:cubicBezTo>
                    <a:pt x="1520" y="14"/>
                    <a:pt x="1504" y="1"/>
                    <a:pt x="1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2198900" y="2998875"/>
              <a:ext cx="28850" cy="444500"/>
            </a:xfrm>
            <a:custGeom>
              <a:avLst/>
              <a:gdLst/>
              <a:ahLst/>
              <a:cxnLst/>
              <a:rect l="l" t="t" r="r" b="b"/>
              <a:pathLst>
                <a:path w="1154" h="17780" extrusionOk="0">
                  <a:moveTo>
                    <a:pt x="761" y="1"/>
                  </a:moveTo>
                  <a:lnTo>
                    <a:pt x="1" y="19"/>
                  </a:lnTo>
                  <a:lnTo>
                    <a:pt x="431" y="17779"/>
                  </a:lnTo>
                  <a:lnTo>
                    <a:pt x="1153" y="17761"/>
                  </a:lnTo>
                  <a:lnTo>
                    <a:pt x="7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2217900" y="2998425"/>
              <a:ext cx="29875" cy="444500"/>
            </a:xfrm>
            <a:custGeom>
              <a:avLst/>
              <a:gdLst/>
              <a:ahLst/>
              <a:cxnLst/>
              <a:rect l="l" t="t" r="r" b="b"/>
              <a:pathLst>
                <a:path w="1195" h="17780" extrusionOk="0">
                  <a:moveTo>
                    <a:pt x="762" y="0"/>
                  </a:moveTo>
                  <a:lnTo>
                    <a:pt x="1" y="19"/>
                  </a:lnTo>
                  <a:lnTo>
                    <a:pt x="393" y="17779"/>
                  </a:lnTo>
                  <a:lnTo>
                    <a:pt x="1194" y="1775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2198900" y="2966075"/>
              <a:ext cx="38075" cy="33325"/>
            </a:xfrm>
            <a:custGeom>
              <a:avLst/>
              <a:gdLst/>
              <a:ahLst/>
              <a:cxnLst/>
              <a:rect l="l" t="t" r="r" b="b"/>
              <a:pathLst>
                <a:path w="1523" h="1333" extrusionOk="0">
                  <a:moveTo>
                    <a:pt x="1051" y="1"/>
                  </a:moveTo>
                  <a:lnTo>
                    <a:pt x="507" y="15"/>
                  </a:lnTo>
                  <a:lnTo>
                    <a:pt x="1" y="1332"/>
                  </a:lnTo>
                  <a:lnTo>
                    <a:pt x="1522" y="1296"/>
                  </a:lnTo>
                  <a:lnTo>
                    <a:pt x="10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2211575" y="2948125"/>
              <a:ext cx="13600" cy="18325"/>
            </a:xfrm>
            <a:custGeom>
              <a:avLst/>
              <a:gdLst/>
              <a:ahLst/>
              <a:cxnLst/>
              <a:rect l="l" t="t" r="r" b="b"/>
              <a:pathLst>
                <a:path w="544" h="733" extrusionOk="0">
                  <a:moveTo>
                    <a:pt x="282" y="1"/>
                  </a:moveTo>
                  <a:lnTo>
                    <a:pt x="0" y="733"/>
                  </a:lnTo>
                  <a:lnTo>
                    <a:pt x="0" y="733"/>
                  </a:lnTo>
                  <a:lnTo>
                    <a:pt x="544" y="71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2274725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7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2254950" y="3039350"/>
              <a:ext cx="47725" cy="444550"/>
            </a:xfrm>
            <a:custGeom>
              <a:avLst/>
              <a:gdLst/>
              <a:ahLst/>
              <a:cxnLst/>
              <a:rect l="l" t="t" r="r" b="b"/>
              <a:pathLst>
                <a:path w="1909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8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5" name="Google Shape;2335;p32"/>
            <p:cNvSpPr/>
            <p:nvPr/>
          </p:nvSpPr>
          <p:spPr>
            <a:xfrm>
              <a:off x="2254175" y="3026575"/>
              <a:ext cx="38750" cy="14050"/>
            </a:xfrm>
            <a:custGeom>
              <a:avLst/>
              <a:gdLst/>
              <a:ahLst/>
              <a:cxnLst/>
              <a:rect l="l" t="t" r="r" b="b"/>
              <a:pathLst>
                <a:path w="1550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29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6" name="Google Shape;2336;p32"/>
            <p:cNvSpPr/>
            <p:nvPr/>
          </p:nvSpPr>
          <p:spPr>
            <a:xfrm>
              <a:off x="2251675" y="2983600"/>
              <a:ext cx="40600" cy="45175"/>
            </a:xfrm>
            <a:custGeom>
              <a:avLst/>
              <a:gdLst/>
              <a:ahLst/>
              <a:cxnLst/>
              <a:rect l="l" t="t" r="r" b="b"/>
              <a:pathLst>
                <a:path w="1624" h="1807" extrusionOk="0">
                  <a:moveTo>
                    <a:pt x="1487" y="1"/>
                  </a:moveTo>
                  <a:cubicBezTo>
                    <a:pt x="1486" y="1"/>
                    <a:pt x="1485" y="1"/>
                    <a:pt x="1485" y="1"/>
                  </a:cubicBezTo>
                  <a:lnTo>
                    <a:pt x="36" y="87"/>
                  </a:lnTo>
                  <a:cubicBezTo>
                    <a:pt x="16" y="88"/>
                    <a:pt x="1" y="105"/>
                    <a:pt x="2" y="125"/>
                  </a:cubicBezTo>
                  <a:lnTo>
                    <a:pt x="104" y="1807"/>
                  </a:lnTo>
                  <a:lnTo>
                    <a:pt x="1624" y="1716"/>
                  </a:lnTo>
                  <a:lnTo>
                    <a:pt x="1523" y="33"/>
                  </a:lnTo>
                  <a:cubicBezTo>
                    <a:pt x="1521" y="14"/>
                    <a:pt x="1506" y="1"/>
                    <a:pt x="1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2116600" y="3508225"/>
              <a:ext cx="330475" cy="51375"/>
            </a:xfrm>
            <a:custGeom>
              <a:avLst/>
              <a:gdLst/>
              <a:ahLst/>
              <a:cxnLst/>
              <a:rect l="l" t="t" r="r" b="b"/>
              <a:pathLst>
                <a:path w="13219" h="2055" extrusionOk="0">
                  <a:moveTo>
                    <a:pt x="6610" y="1"/>
                  </a:moveTo>
                  <a:cubicBezTo>
                    <a:pt x="2959" y="1"/>
                    <a:pt x="0" y="460"/>
                    <a:pt x="0" y="1027"/>
                  </a:cubicBezTo>
                  <a:cubicBezTo>
                    <a:pt x="0" y="1594"/>
                    <a:pt x="2959" y="2054"/>
                    <a:pt x="6610" y="2054"/>
                  </a:cubicBezTo>
                  <a:cubicBezTo>
                    <a:pt x="10260" y="2054"/>
                    <a:pt x="13219" y="1594"/>
                    <a:pt x="13219" y="1027"/>
                  </a:cubicBezTo>
                  <a:cubicBezTo>
                    <a:pt x="13219" y="460"/>
                    <a:pt x="10260" y="1"/>
                    <a:pt x="66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2334600" y="3046875"/>
              <a:ext cx="74375" cy="442800"/>
            </a:xfrm>
            <a:custGeom>
              <a:avLst/>
              <a:gdLst/>
              <a:ahLst/>
              <a:cxnLst/>
              <a:rect l="l" t="t" r="r" b="b"/>
              <a:pathLst>
                <a:path w="2975" h="17712" extrusionOk="0">
                  <a:moveTo>
                    <a:pt x="2249" y="0"/>
                  </a:moveTo>
                  <a:lnTo>
                    <a:pt x="0" y="17623"/>
                  </a:lnTo>
                  <a:lnTo>
                    <a:pt x="674" y="17712"/>
                  </a:lnTo>
                  <a:lnTo>
                    <a:pt x="2974" y="9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2313725" y="3044300"/>
              <a:ext cx="77125" cy="443150"/>
            </a:xfrm>
            <a:custGeom>
              <a:avLst/>
              <a:gdLst/>
              <a:ahLst/>
              <a:cxnLst/>
              <a:rect l="l" t="t" r="r" b="b"/>
              <a:pathLst>
                <a:path w="3085" h="17726" extrusionOk="0">
                  <a:moveTo>
                    <a:pt x="2299" y="1"/>
                  </a:moveTo>
                  <a:lnTo>
                    <a:pt x="0" y="17616"/>
                  </a:lnTo>
                  <a:lnTo>
                    <a:pt x="835" y="17726"/>
                  </a:lnTo>
                  <a:lnTo>
                    <a:pt x="3084" y="103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2371300" y="3032575"/>
              <a:ext cx="39300" cy="16650"/>
            </a:xfrm>
            <a:custGeom>
              <a:avLst/>
              <a:gdLst/>
              <a:ahLst/>
              <a:cxnLst/>
              <a:rect l="l" t="t" r="r" b="b"/>
              <a:pathLst>
                <a:path w="1572" h="666" extrusionOk="0">
                  <a:moveTo>
                    <a:pt x="62" y="1"/>
                  </a:moveTo>
                  <a:lnTo>
                    <a:pt x="0" y="468"/>
                  </a:lnTo>
                  <a:lnTo>
                    <a:pt x="1511" y="665"/>
                  </a:lnTo>
                  <a:lnTo>
                    <a:pt x="1571" y="19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2372725" y="2990075"/>
              <a:ext cx="43275" cy="47500"/>
            </a:xfrm>
            <a:custGeom>
              <a:avLst/>
              <a:gdLst/>
              <a:ahLst/>
              <a:cxnLst/>
              <a:rect l="l" t="t" r="r" b="b"/>
              <a:pathLst>
                <a:path w="1731" h="1900" extrusionOk="0">
                  <a:moveTo>
                    <a:pt x="253" y="0"/>
                  </a:moveTo>
                  <a:cubicBezTo>
                    <a:pt x="236" y="0"/>
                    <a:pt x="220" y="14"/>
                    <a:pt x="219" y="32"/>
                  </a:cubicBezTo>
                  <a:lnTo>
                    <a:pt x="1" y="1702"/>
                  </a:lnTo>
                  <a:lnTo>
                    <a:pt x="1510" y="1899"/>
                  </a:lnTo>
                  <a:lnTo>
                    <a:pt x="1728" y="229"/>
                  </a:lnTo>
                  <a:cubicBezTo>
                    <a:pt x="1731" y="209"/>
                    <a:pt x="1717" y="191"/>
                    <a:pt x="1697" y="188"/>
                  </a:cubicBezTo>
                  <a:lnTo>
                    <a:pt x="259" y="1"/>
                  </a:lnTo>
                  <a:cubicBezTo>
                    <a:pt x="257" y="0"/>
                    <a:pt x="255" y="0"/>
                    <a:pt x="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2308100" y="2973900"/>
              <a:ext cx="34000" cy="444525"/>
            </a:xfrm>
            <a:custGeom>
              <a:avLst/>
              <a:gdLst/>
              <a:ahLst/>
              <a:cxnLst/>
              <a:rect l="l" t="t" r="r" b="b"/>
              <a:pathLst>
                <a:path w="1360" h="17781" extrusionOk="0">
                  <a:moveTo>
                    <a:pt x="600" y="0"/>
                  </a:moveTo>
                  <a:lnTo>
                    <a:pt x="0" y="17756"/>
                  </a:lnTo>
                  <a:lnTo>
                    <a:pt x="721" y="17780"/>
                  </a:lnTo>
                  <a:lnTo>
                    <a:pt x="1360" y="27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2326100" y="2974550"/>
              <a:ext cx="35050" cy="444550"/>
            </a:xfrm>
            <a:custGeom>
              <a:avLst/>
              <a:gdLst/>
              <a:ahLst/>
              <a:cxnLst/>
              <a:rect l="l" t="t" r="r" b="b"/>
              <a:pathLst>
                <a:path w="1402" h="17782" extrusionOk="0">
                  <a:moveTo>
                    <a:pt x="640" y="1"/>
                  </a:moveTo>
                  <a:lnTo>
                    <a:pt x="1" y="17754"/>
                  </a:lnTo>
                  <a:lnTo>
                    <a:pt x="802" y="17781"/>
                  </a:lnTo>
                  <a:lnTo>
                    <a:pt x="1401" y="26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2323075" y="2941775"/>
              <a:ext cx="38050" cy="33475"/>
            </a:xfrm>
            <a:custGeom>
              <a:avLst/>
              <a:gdLst/>
              <a:ahLst/>
              <a:cxnLst/>
              <a:rect l="l" t="t" r="r" b="b"/>
              <a:pathLst>
                <a:path w="1522" h="1339" extrusionOk="0">
                  <a:moveTo>
                    <a:pt x="584" y="0"/>
                  </a:moveTo>
                  <a:lnTo>
                    <a:pt x="1" y="1287"/>
                  </a:lnTo>
                  <a:lnTo>
                    <a:pt x="1521" y="1339"/>
                  </a:lnTo>
                  <a:lnTo>
                    <a:pt x="1126" y="1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2337650" y="2923925"/>
              <a:ext cx="13575" cy="18325"/>
            </a:xfrm>
            <a:custGeom>
              <a:avLst/>
              <a:gdLst/>
              <a:ahLst/>
              <a:cxnLst/>
              <a:rect l="l" t="t" r="r" b="b"/>
              <a:pathLst>
                <a:path w="543" h="733" extrusionOk="0">
                  <a:moveTo>
                    <a:pt x="324" y="0"/>
                  </a:moveTo>
                  <a:lnTo>
                    <a:pt x="1" y="714"/>
                  </a:lnTo>
                  <a:lnTo>
                    <a:pt x="543" y="732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2153150" y="3200500"/>
              <a:ext cx="248225" cy="342550"/>
            </a:xfrm>
            <a:custGeom>
              <a:avLst/>
              <a:gdLst/>
              <a:ahLst/>
              <a:cxnLst/>
              <a:rect l="l" t="t" r="r" b="b"/>
              <a:pathLst>
                <a:path w="9929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9098" y="13702"/>
                  </a:lnTo>
                  <a:cubicBezTo>
                    <a:pt x="9557" y="13702"/>
                    <a:pt x="9928" y="13330"/>
                    <a:pt x="9928" y="12871"/>
                  </a:cubicBezTo>
                  <a:lnTo>
                    <a:pt x="9928" y="158"/>
                  </a:lnTo>
                  <a:cubicBezTo>
                    <a:pt x="9928" y="71"/>
                    <a:pt x="9858" y="1"/>
                    <a:pt x="97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2153150" y="3200500"/>
              <a:ext cx="97400" cy="342550"/>
            </a:xfrm>
            <a:custGeom>
              <a:avLst/>
              <a:gdLst/>
              <a:ahLst/>
              <a:cxnLst/>
              <a:rect l="l" t="t" r="r" b="b"/>
              <a:pathLst>
                <a:path w="3896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3896" y="13702"/>
                  </a:lnTo>
                  <a:lnTo>
                    <a:pt x="3896" y="3735"/>
                  </a:lnTo>
                  <a:cubicBezTo>
                    <a:pt x="3896" y="1673"/>
                    <a:pt x="2223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9" name="Google Shape;2359;p3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11644" y="-1016612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60" name="Google Shape;2360;p34"/>
          <p:cNvGrpSpPr/>
          <p:nvPr/>
        </p:nvGrpSpPr>
        <p:grpSpPr>
          <a:xfrm rot="3856712">
            <a:off x="-42118" y="5684651"/>
            <a:ext cx="831569" cy="450019"/>
            <a:chOff x="3253464" y="2218279"/>
            <a:chExt cx="242409" cy="182524"/>
          </a:xfrm>
        </p:grpSpPr>
        <p:sp>
          <p:nvSpPr>
            <p:cNvPr id="2361" name="Google Shape;2361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2" name="Google Shape;2362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63" name="Google Shape;2363;p34"/>
          <p:cNvGrpSpPr/>
          <p:nvPr/>
        </p:nvGrpSpPr>
        <p:grpSpPr>
          <a:xfrm rot="-4928801">
            <a:off x="7014811" y="5656695"/>
            <a:ext cx="1177772" cy="448336"/>
            <a:chOff x="2072648" y="2347857"/>
            <a:chExt cx="4373033" cy="2219544"/>
          </a:xfrm>
        </p:grpSpPr>
        <p:sp>
          <p:nvSpPr>
            <p:cNvPr id="2364" name="Google Shape;2364;p34"/>
            <p:cNvSpPr/>
            <p:nvPr/>
          </p:nvSpPr>
          <p:spPr>
            <a:xfrm flipH="1">
              <a:off x="2072648" y="2507989"/>
              <a:ext cx="3497454" cy="2059412"/>
            </a:xfrm>
            <a:custGeom>
              <a:avLst/>
              <a:gdLst/>
              <a:ahLst/>
              <a:cxnLst/>
              <a:rect l="l" t="t" r="r" b="b"/>
              <a:pathLst>
                <a:path w="12231" h="7202" extrusionOk="0">
                  <a:moveTo>
                    <a:pt x="12230" y="1"/>
                  </a:moveTo>
                  <a:lnTo>
                    <a:pt x="0" y="1574"/>
                  </a:lnTo>
                  <a:lnTo>
                    <a:pt x="0" y="7202"/>
                  </a:lnTo>
                  <a:lnTo>
                    <a:pt x="12230" y="5629"/>
                  </a:lnTo>
                  <a:lnTo>
                    <a:pt x="122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5" name="Google Shape;2365;p34"/>
            <p:cNvSpPr/>
            <p:nvPr/>
          </p:nvSpPr>
          <p:spPr>
            <a:xfrm flipH="1">
              <a:off x="5558379" y="2799086"/>
              <a:ext cx="886731" cy="1768315"/>
            </a:xfrm>
            <a:custGeom>
              <a:avLst/>
              <a:gdLst/>
              <a:ahLst/>
              <a:cxnLst/>
              <a:rect l="l" t="t" r="r" b="b"/>
              <a:pathLst>
                <a:path w="3101" h="6184" extrusionOk="0">
                  <a:moveTo>
                    <a:pt x="0" y="0"/>
                  </a:moveTo>
                  <a:lnTo>
                    <a:pt x="0" y="5622"/>
                  </a:lnTo>
                  <a:lnTo>
                    <a:pt x="3101" y="6184"/>
                  </a:lnTo>
                  <a:lnTo>
                    <a:pt x="3101" y="5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6" name="Google Shape;2366;p34"/>
            <p:cNvSpPr/>
            <p:nvPr/>
          </p:nvSpPr>
          <p:spPr>
            <a:xfrm flipH="1">
              <a:off x="2072648" y="2347857"/>
              <a:ext cx="4373033" cy="610503"/>
            </a:xfrm>
            <a:custGeom>
              <a:avLst/>
              <a:gdLst/>
              <a:ahLst/>
              <a:cxnLst/>
              <a:rect l="l" t="t" r="r" b="b"/>
              <a:pathLst>
                <a:path w="15293" h="2135" extrusionOk="0">
                  <a:moveTo>
                    <a:pt x="12232" y="0"/>
                  </a:moveTo>
                  <a:lnTo>
                    <a:pt x="1" y="1574"/>
                  </a:lnTo>
                  <a:lnTo>
                    <a:pt x="3062" y="2134"/>
                  </a:lnTo>
                  <a:lnTo>
                    <a:pt x="15292" y="561"/>
                  </a:lnTo>
                  <a:lnTo>
                    <a:pt x="1223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7" name="Google Shape;2367;p34"/>
            <p:cNvSpPr/>
            <p:nvPr/>
          </p:nvSpPr>
          <p:spPr>
            <a:xfrm flipH="1">
              <a:off x="2072648" y="2507989"/>
              <a:ext cx="2326203" cy="1909002"/>
            </a:xfrm>
            <a:custGeom>
              <a:avLst/>
              <a:gdLst/>
              <a:ahLst/>
              <a:cxnLst/>
              <a:rect l="l" t="t" r="r" b="b"/>
              <a:pathLst>
                <a:path w="8135" h="6676" extrusionOk="0">
                  <a:moveTo>
                    <a:pt x="8134" y="1"/>
                  </a:moveTo>
                  <a:lnTo>
                    <a:pt x="0" y="1046"/>
                  </a:lnTo>
                  <a:lnTo>
                    <a:pt x="0" y="6675"/>
                  </a:lnTo>
                  <a:lnTo>
                    <a:pt x="8134" y="5629"/>
                  </a:lnTo>
                  <a:lnTo>
                    <a:pt x="81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8" name="Google Shape;2368;p34"/>
            <p:cNvSpPr/>
            <p:nvPr/>
          </p:nvSpPr>
          <p:spPr>
            <a:xfrm flipH="1">
              <a:off x="2072648" y="2347857"/>
              <a:ext cx="3201782" cy="459522"/>
            </a:xfrm>
            <a:custGeom>
              <a:avLst/>
              <a:gdLst/>
              <a:ahLst/>
              <a:cxnLst/>
              <a:rect l="l" t="t" r="r" b="b"/>
              <a:pathLst>
                <a:path w="11197" h="1607" extrusionOk="0">
                  <a:moveTo>
                    <a:pt x="8136" y="0"/>
                  </a:moveTo>
                  <a:lnTo>
                    <a:pt x="1" y="1046"/>
                  </a:lnTo>
                  <a:lnTo>
                    <a:pt x="3062" y="1606"/>
                  </a:lnTo>
                  <a:lnTo>
                    <a:pt x="11196" y="561"/>
                  </a:lnTo>
                  <a:lnTo>
                    <a:pt x="81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69" name="Google Shape;2369;p34"/>
          <p:cNvGrpSpPr/>
          <p:nvPr/>
        </p:nvGrpSpPr>
        <p:grpSpPr>
          <a:xfrm rot="-1934432" flipH="1">
            <a:off x="6586858" y="5576197"/>
            <a:ext cx="2613455" cy="512931"/>
            <a:chOff x="431925" y="717050"/>
            <a:chExt cx="6791098" cy="999643"/>
          </a:xfrm>
        </p:grpSpPr>
        <p:sp>
          <p:nvSpPr>
            <p:cNvPr id="2370" name="Google Shape;2370;p34"/>
            <p:cNvSpPr/>
            <p:nvPr/>
          </p:nvSpPr>
          <p:spPr>
            <a:xfrm>
              <a:off x="6996164" y="785291"/>
              <a:ext cx="226859" cy="145481"/>
            </a:xfrm>
            <a:custGeom>
              <a:avLst/>
              <a:gdLst/>
              <a:ahLst/>
              <a:cxnLst/>
              <a:rect l="l" t="t" r="r" b="b"/>
              <a:pathLst>
                <a:path w="1865" h="1196" extrusionOk="0">
                  <a:moveTo>
                    <a:pt x="1" y="0"/>
                  </a:moveTo>
                  <a:cubicBezTo>
                    <a:pt x="15" y="3"/>
                    <a:pt x="30" y="11"/>
                    <a:pt x="44" y="27"/>
                  </a:cubicBezTo>
                  <a:lnTo>
                    <a:pt x="46" y="27"/>
                  </a:lnTo>
                  <a:cubicBezTo>
                    <a:pt x="65" y="47"/>
                    <a:pt x="85" y="82"/>
                    <a:pt x="105" y="123"/>
                  </a:cubicBezTo>
                  <a:cubicBezTo>
                    <a:pt x="109" y="132"/>
                    <a:pt x="113" y="144"/>
                    <a:pt x="119" y="155"/>
                  </a:cubicBezTo>
                  <a:cubicBezTo>
                    <a:pt x="137" y="201"/>
                    <a:pt x="155" y="254"/>
                    <a:pt x="172" y="320"/>
                  </a:cubicBezTo>
                  <a:cubicBezTo>
                    <a:pt x="244" y="612"/>
                    <a:pt x="247" y="974"/>
                    <a:pt x="179" y="1129"/>
                  </a:cubicBezTo>
                  <a:cubicBezTo>
                    <a:pt x="164" y="1166"/>
                    <a:pt x="144" y="1187"/>
                    <a:pt x="124" y="1195"/>
                  </a:cubicBezTo>
                  <a:cubicBezTo>
                    <a:pt x="696" y="977"/>
                    <a:pt x="1267" y="759"/>
                    <a:pt x="1839" y="542"/>
                  </a:cubicBezTo>
                  <a:cubicBezTo>
                    <a:pt x="1843" y="541"/>
                    <a:pt x="1846" y="535"/>
                    <a:pt x="1850" y="528"/>
                  </a:cubicBezTo>
                  <a:cubicBezTo>
                    <a:pt x="1864" y="494"/>
                    <a:pt x="1864" y="417"/>
                    <a:pt x="1849" y="353"/>
                  </a:cubicBezTo>
                  <a:cubicBezTo>
                    <a:pt x="1843" y="332"/>
                    <a:pt x="1836" y="315"/>
                    <a:pt x="1830" y="304"/>
                  </a:cubicBezTo>
                  <a:cubicBezTo>
                    <a:pt x="1828" y="300"/>
                    <a:pt x="1826" y="300"/>
                    <a:pt x="1823" y="297"/>
                  </a:cubicBezTo>
                  <a:cubicBezTo>
                    <a:pt x="1819" y="293"/>
                    <a:pt x="1815" y="286"/>
                    <a:pt x="1811" y="286"/>
                  </a:cubicBezTo>
                  <a:cubicBezTo>
                    <a:pt x="1207" y="190"/>
                    <a:pt x="603" y="9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1" name="Google Shape;2371;p34"/>
            <p:cNvSpPr/>
            <p:nvPr/>
          </p:nvSpPr>
          <p:spPr>
            <a:xfrm>
              <a:off x="6556675" y="717050"/>
              <a:ext cx="469530" cy="370515"/>
            </a:xfrm>
            <a:custGeom>
              <a:avLst/>
              <a:gdLst/>
              <a:ahLst/>
              <a:cxnLst/>
              <a:rect l="l" t="t" r="r" b="b"/>
              <a:pathLst>
                <a:path w="3860" h="3046" extrusionOk="0">
                  <a:moveTo>
                    <a:pt x="13" y="1"/>
                  </a:moveTo>
                  <a:cubicBezTo>
                    <a:pt x="8" y="1"/>
                    <a:pt x="4" y="2"/>
                    <a:pt x="0" y="2"/>
                  </a:cubicBezTo>
                  <a:cubicBezTo>
                    <a:pt x="14" y="2"/>
                    <a:pt x="30" y="4"/>
                    <a:pt x="44" y="9"/>
                  </a:cubicBezTo>
                  <a:lnTo>
                    <a:pt x="45" y="9"/>
                  </a:lnTo>
                  <a:cubicBezTo>
                    <a:pt x="71" y="18"/>
                    <a:pt x="96" y="38"/>
                    <a:pt x="121" y="61"/>
                  </a:cubicBezTo>
                  <a:cubicBezTo>
                    <a:pt x="128" y="69"/>
                    <a:pt x="136" y="77"/>
                    <a:pt x="144" y="84"/>
                  </a:cubicBezTo>
                  <a:cubicBezTo>
                    <a:pt x="164" y="107"/>
                    <a:pt x="185" y="133"/>
                    <a:pt x="206" y="166"/>
                  </a:cubicBezTo>
                  <a:cubicBezTo>
                    <a:pt x="212" y="174"/>
                    <a:pt x="217" y="181"/>
                    <a:pt x="223" y="191"/>
                  </a:cubicBezTo>
                  <a:cubicBezTo>
                    <a:pt x="248" y="232"/>
                    <a:pt x="273" y="281"/>
                    <a:pt x="297" y="335"/>
                  </a:cubicBezTo>
                  <a:cubicBezTo>
                    <a:pt x="303" y="347"/>
                    <a:pt x="309" y="361"/>
                    <a:pt x="314" y="375"/>
                  </a:cubicBezTo>
                  <a:cubicBezTo>
                    <a:pt x="333" y="422"/>
                    <a:pt x="352" y="471"/>
                    <a:pt x="371" y="526"/>
                  </a:cubicBezTo>
                  <a:cubicBezTo>
                    <a:pt x="376" y="544"/>
                    <a:pt x="383" y="564"/>
                    <a:pt x="390" y="584"/>
                  </a:cubicBezTo>
                  <a:cubicBezTo>
                    <a:pt x="413" y="655"/>
                    <a:pt x="434" y="731"/>
                    <a:pt x="455" y="815"/>
                  </a:cubicBezTo>
                  <a:cubicBezTo>
                    <a:pt x="637" y="1559"/>
                    <a:pt x="645" y="2482"/>
                    <a:pt x="473" y="2877"/>
                  </a:cubicBezTo>
                  <a:cubicBezTo>
                    <a:pt x="451" y="2929"/>
                    <a:pt x="425" y="2968"/>
                    <a:pt x="399" y="2996"/>
                  </a:cubicBezTo>
                  <a:cubicBezTo>
                    <a:pt x="389" y="3006"/>
                    <a:pt x="380" y="3009"/>
                    <a:pt x="371" y="3016"/>
                  </a:cubicBezTo>
                  <a:cubicBezTo>
                    <a:pt x="358" y="3025"/>
                    <a:pt x="345" y="3039"/>
                    <a:pt x="331" y="3045"/>
                  </a:cubicBezTo>
                  <a:lnTo>
                    <a:pt x="331" y="3045"/>
                  </a:lnTo>
                  <a:cubicBezTo>
                    <a:pt x="332" y="3045"/>
                    <a:pt x="332" y="3045"/>
                    <a:pt x="332" y="3045"/>
                  </a:cubicBezTo>
                  <a:cubicBezTo>
                    <a:pt x="333" y="3045"/>
                    <a:pt x="333" y="3045"/>
                    <a:pt x="334" y="3044"/>
                  </a:cubicBezTo>
                  <a:cubicBezTo>
                    <a:pt x="1468" y="2615"/>
                    <a:pt x="2603" y="2185"/>
                    <a:pt x="3737" y="1755"/>
                  </a:cubicBezTo>
                  <a:cubicBezTo>
                    <a:pt x="3757" y="1748"/>
                    <a:pt x="3775" y="1727"/>
                    <a:pt x="3792" y="1689"/>
                  </a:cubicBezTo>
                  <a:cubicBezTo>
                    <a:pt x="3860" y="1535"/>
                    <a:pt x="3856" y="1172"/>
                    <a:pt x="3785" y="881"/>
                  </a:cubicBezTo>
                  <a:cubicBezTo>
                    <a:pt x="3768" y="815"/>
                    <a:pt x="3750" y="762"/>
                    <a:pt x="3732" y="716"/>
                  </a:cubicBezTo>
                  <a:cubicBezTo>
                    <a:pt x="3726" y="705"/>
                    <a:pt x="3722" y="693"/>
                    <a:pt x="3716" y="684"/>
                  </a:cubicBezTo>
                  <a:cubicBezTo>
                    <a:pt x="3698" y="643"/>
                    <a:pt x="3678" y="608"/>
                    <a:pt x="3657" y="588"/>
                  </a:cubicBezTo>
                  <a:cubicBezTo>
                    <a:pt x="3642" y="572"/>
                    <a:pt x="3628" y="564"/>
                    <a:pt x="3612" y="561"/>
                  </a:cubicBezTo>
                  <a:cubicBezTo>
                    <a:pt x="2414" y="374"/>
                    <a:pt x="1215" y="188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lose/>
                  <a:moveTo>
                    <a:pt x="331" y="3045"/>
                  </a:moveTo>
                  <a:cubicBezTo>
                    <a:pt x="331" y="3045"/>
                    <a:pt x="330" y="3045"/>
                    <a:pt x="330" y="3045"/>
                  </a:cubicBezTo>
                  <a:cubicBezTo>
                    <a:pt x="330" y="3045"/>
                    <a:pt x="331" y="3045"/>
                    <a:pt x="331" y="30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2" name="Google Shape;2372;p34"/>
            <p:cNvSpPr/>
            <p:nvPr/>
          </p:nvSpPr>
          <p:spPr>
            <a:xfrm>
              <a:off x="1203251" y="717050"/>
              <a:ext cx="5421495" cy="751978"/>
            </a:xfrm>
            <a:custGeom>
              <a:avLst/>
              <a:gdLst/>
              <a:ahLst/>
              <a:cxnLst/>
              <a:rect l="l" t="t" r="r" b="b"/>
              <a:pathLst>
                <a:path w="44570" h="6182" extrusionOk="0">
                  <a:moveTo>
                    <a:pt x="43998" y="1"/>
                  </a:moveTo>
                  <a:cubicBezTo>
                    <a:pt x="43997" y="1"/>
                    <a:pt x="43996" y="1"/>
                    <a:pt x="43995" y="1"/>
                  </a:cubicBezTo>
                  <a:cubicBezTo>
                    <a:pt x="42958" y="108"/>
                    <a:pt x="41884" y="221"/>
                    <a:pt x="40796" y="333"/>
                  </a:cubicBezTo>
                  <a:lnTo>
                    <a:pt x="37679" y="658"/>
                  </a:lnTo>
                  <a:cubicBezTo>
                    <a:pt x="35776" y="857"/>
                    <a:pt x="33821" y="1061"/>
                    <a:pt x="31829" y="1268"/>
                  </a:cubicBezTo>
                  <a:lnTo>
                    <a:pt x="28346" y="1631"/>
                  </a:lnTo>
                  <a:cubicBezTo>
                    <a:pt x="28033" y="1663"/>
                    <a:pt x="27722" y="1696"/>
                    <a:pt x="27408" y="1728"/>
                  </a:cubicBezTo>
                  <a:lnTo>
                    <a:pt x="23736" y="2111"/>
                  </a:lnTo>
                  <a:cubicBezTo>
                    <a:pt x="21350" y="2360"/>
                    <a:pt x="18957" y="2609"/>
                    <a:pt x="16588" y="2855"/>
                  </a:cubicBezTo>
                  <a:lnTo>
                    <a:pt x="15650" y="2954"/>
                  </a:lnTo>
                  <a:cubicBezTo>
                    <a:pt x="14480" y="3075"/>
                    <a:pt x="13319" y="3196"/>
                    <a:pt x="12167" y="3316"/>
                  </a:cubicBezTo>
                  <a:lnTo>
                    <a:pt x="6316" y="3927"/>
                  </a:lnTo>
                  <a:cubicBezTo>
                    <a:pt x="5260" y="4036"/>
                    <a:pt x="4220" y="4145"/>
                    <a:pt x="3201" y="4250"/>
                  </a:cubicBezTo>
                  <a:lnTo>
                    <a:pt x="0" y="4584"/>
                  </a:lnTo>
                  <a:cubicBezTo>
                    <a:pt x="4" y="4584"/>
                    <a:pt x="7" y="4584"/>
                    <a:pt x="10" y="4584"/>
                  </a:cubicBezTo>
                  <a:cubicBezTo>
                    <a:pt x="27" y="4584"/>
                    <a:pt x="43" y="4587"/>
                    <a:pt x="60" y="4592"/>
                  </a:cubicBezTo>
                  <a:lnTo>
                    <a:pt x="61" y="4592"/>
                  </a:lnTo>
                  <a:cubicBezTo>
                    <a:pt x="86" y="4602"/>
                    <a:pt x="112" y="4622"/>
                    <a:pt x="137" y="4646"/>
                  </a:cubicBezTo>
                  <a:cubicBezTo>
                    <a:pt x="144" y="4653"/>
                    <a:pt x="152" y="4660"/>
                    <a:pt x="160" y="4668"/>
                  </a:cubicBezTo>
                  <a:cubicBezTo>
                    <a:pt x="179" y="4691"/>
                    <a:pt x="200" y="4718"/>
                    <a:pt x="221" y="4749"/>
                  </a:cubicBezTo>
                  <a:cubicBezTo>
                    <a:pt x="227" y="4757"/>
                    <a:pt x="233" y="4764"/>
                    <a:pt x="238" y="4774"/>
                  </a:cubicBezTo>
                  <a:cubicBezTo>
                    <a:pt x="264" y="4816"/>
                    <a:pt x="289" y="4864"/>
                    <a:pt x="313" y="4919"/>
                  </a:cubicBezTo>
                  <a:cubicBezTo>
                    <a:pt x="319" y="4932"/>
                    <a:pt x="324" y="4944"/>
                    <a:pt x="328" y="4958"/>
                  </a:cubicBezTo>
                  <a:cubicBezTo>
                    <a:pt x="348" y="5005"/>
                    <a:pt x="368" y="5055"/>
                    <a:pt x="386" y="5109"/>
                  </a:cubicBezTo>
                  <a:cubicBezTo>
                    <a:pt x="393" y="5129"/>
                    <a:pt x="399" y="5147"/>
                    <a:pt x="406" y="5168"/>
                  </a:cubicBezTo>
                  <a:cubicBezTo>
                    <a:pt x="428" y="5238"/>
                    <a:pt x="451" y="5314"/>
                    <a:pt x="471" y="5398"/>
                  </a:cubicBezTo>
                  <a:cubicBezTo>
                    <a:pt x="531" y="5648"/>
                    <a:pt x="573" y="5918"/>
                    <a:pt x="594" y="6182"/>
                  </a:cubicBezTo>
                  <a:lnTo>
                    <a:pt x="44569" y="1396"/>
                  </a:lnTo>
                  <a:cubicBezTo>
                    <a:pt x="44545" y="1197"/>
                    <a:pt x="44510" y="1000"/>
                    <a:pt x="44465" y="815"/>
                  </a:cubicBezTo>
                  <a:cubicBezTo>
                    <a:pt x="44444" y="731"/>
                    <a:pt x="44423" y="655"/>
                    <a:pt x="44400" y="584"/>
                  </a:cubicBezTo>
                  <a:cubicBezTo>
                    <a:pt x="44393" y="564"/>
                    <a:pt x="44388" y="544"/>
                    <a:pt x="44381" y="526"/>
                  </a:cubicBezTo>
                  <a:cubicBezTo>
                    <a:pt x="44362" y="471"/>
                    <a:pt x="44343" y="422"/>
                    <a:pt x="44324" y="375"/>
                  </a:cubicBezTo>
                  <a:cubicBezTo>
                    <a:pt x="44319" y="363"/>
                    <a:pt x="44313" y="347"/>
                    <a:pt x="44307" y="335"/>
                  </a:cubicBezTo>
                  <a:cubicBezTo>
                    <a:pt x="44282" y="281"/>
                    <a:pt x="44258" y="232"/>
                    <a:pt x="44233" y="191"/>
                  </a:cubicBezTo>
                  <a:cubicBezTo>
                    <a:pt x="44227" y="181"/>
                    <a:pt x="44222" y="174"/>
                    <a:pt x="44216" y="166"/>
                  </a:cubicBezTo>
                  <a:cubicBezTo>
                    <a:pt x="44195" y="133"/>
                    <a:pt x="44174" y="107"/>
                    <a:pt x="44154" y="84"/>
                  </a:cubicBezTo>
                  <a:cubicBezTo>
                    <a:pt x="44146" y="77"/>
                    <a:pt x="44138" y="69"/>
                    <a:pt x="44131" y="61"/>
                  </a:cubicBezTo>
                  <a:cubicBezTo>
                    <a:pt x="44106" y="38"/>
                    <a:pt x="44081" y="18"/>
                    <a:pt x="44055" y="8"/>
                  </a:cubicBezTo>
                  <a:lnTo>
                    <a:pt x="44054" y="8"/>
                  </a:lnTo>
                  <a:cubicBezTo>
                    <a:pt x="44040" y="2"/>
                    <a:pt x="44024" y="2"/>
                    <a:pt x="44010" y="2"/>
                  </a:cubicBezTo>
                  <a:cubicBezTo>
                    <a:pt x="44006" y="2"/>
                    <a:pt x="44002" y="1"/>
                    <a:pt x="43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3" name="Google Shape;2373;p34"/>
            <p:cNvSpPr/>
            <p:nvPr/>
          </p:nvSpPr>
          <p:spPr>
            <a:xfrm>
              <a:off x="1242055" y="886739"/>
              <a:ext cx="5391206" cy="759155"/>
            </a:xfrm>
            <a:custGeom>
              <a:avLst/>
              <a:gdLst/>
              <a:ahLst/>
              <a:cxnLst/>
              <a:rect l="l" t="t" r="r" b="b"/>
              <a:pathLst>
                <a:path w="44321" h="6241" extrusionOk="0">
                  <a:moveTo>
                    <a:pt x="44250" y="1"/>
                  </a:moveTo>
                  <a:lnTo>
                    <a:pt x="275" y="4787"/>
                  </a:lnTo>
                  <a:lnTo>
                    <a:pt x="275" y="4787"/>
                  </a:lnTo>
                  <a:cubicBezTo>
                    <a:pt x="319" y="5309"/>
                    <a:pt x="284" y="5803"/>
                    <a:pt x="170" y="6065"/>
                  </a:cubicBezTo>
                  <a:cubicBezTo>
                    <a:pt x="147" y="6118"/>
                    <a:pt x="122" y="6156"/>
                    <a:pt x="95" y="6186"/>
                  </a:cubicBezTo>
                  <a:cubicBezTo>
                    <a:pt x="94" y="6187"/>
                    <a:pt x="92" y="6190"/>
                    <a:pt x="91" y="6193"/>
                  </a:cubicBezTo>
                  <a:cubicBezTo>
                    <a:pt x="84" y="6200"/>
                    <a:pt x="76" y="6198"/>
                    <a:pt x="67" y="6204"/>
                  </a:cubicBezTo>
                  <a:cubicBezTo>
                    <a:pt x="49" y="6219"/>
                    <a:pt x="31" y="6231"/>
                    <a:pt x="11" y="6235"/>
                  </a:cubicBezTo>
                  <a:cubicBezTo>
                    <a:pt x="7" y="6235"/>
                    <a:pt x="4" y="6240"/>
                    <a:pt x="1" y="6240"/>
                  </a:cubicBezTo>
                  <a:lnTo>
                    <a:pt x="1" y="6240"/>
                  </a:lnTo>
                  <a:cubicBezTo>
                    <a:pt x="1041" y="6132"/>
                    <a:pt x="2118" y="6020"/>
                    <a:pt x="3209" y="5907"/>
                  </a:cubicBezTo>
                  <a:lnTo>
                    <a:pt x="6317" y="5583"/>
                  </a:lnTo>
                  <a:cubicBezTo>
                    <a:pt x="8222" y="5383"/>
                    <a:pt x="10180" y="5181"/>
                    <a:pt x="12173" y="4972"/>
                  </a:cubicBezTo>
                  <a:lnTo>
                    <a:pt x="15645" y="4611"/>
                  </a:lnTo>
                  <a:cubicBezTo>
                    <a:pt x="15960" y="4578"/>
                    <a:pt x="16274" y="4544"/>
                    <a:pt x="16589" y="4512"/>
                  </a:cubicBezTo>
                  <a:lnTo>
                    <a:pt x="23734" y="3767"/>
                  </a:lnTo>
                  <a:cubicBezTo>
                    <a:pt x="24965" y="3639"/>
                    <a:pt x="26197" y="3511"/>
                    <a:pt x="27420" y="3383"/>
                  </a:cubicBezTo>
                  <a:lnTo>
                    <a:pt x="28327" y="3289"/>
                  </a:lnTo>
                  <a:cubicBezTo>
                    <a:pt x="29506" y="3166"/>
                    <a:pt x="30674" y="3044"/>
                    <a:pt x="31834" y="2923"/>
                  </a:cubicBezTo>
                  <a:lnTo>
                    <a:pt x="37673" y="2315"/>
                  </a:lnTo>
                  <a:cubicBezTo>
                    <a:pt x="38731" y="2205"/>
                    <a:pt x="39776" y="2097"/>
                    <a:pt x="40797" y="1990"/>
                  </a:cubicBezTo>
                  <a:lnTo>
                    <a:pt x="43995" y="1656"/>
                  </a:lnTo>
                  <a:cubicBezTo>
                    <a:pt x="43998" y="1656"/>
                    <a:pt x="44001" y="1652"/>
                    <a:pt x="44005" y="1652"/>
                  </a:cubicBezTo>
                  <a:cubicBezTo>
                    <a:pt x="44025" y="1648"/>
                    <a:pt x="44043" y="1635"/>
                    <a:pt x="44063" y="1621"/>
                  </a:cubicBezTo>
                  <a:cubicBezTo>
                    <a:pt x="44071" y="1614"/>
                    <a:pt x="44081" y="1611"/>
                    <a:pt x="44090" y="1601"/>
                  </a:cubicBezTo>
                  <a:cubicBezTo>
                    <a:pt x="44116" y="1573"/>
                    <a:pt x="44142" y="1534"/>
                    <a:pt x="44166" y="1482"/>
                  </a:cubicBezTo>
                  <a:cubicBezTo>
                    <a:pt x="44294" y="1186"/>
                    <a:pt x="44321" y="593"/>
                    <a:pt x="44250" y="1"/>
                  </a:cubicBezTo>
                  <a:close/>
                  <a:moveTo>
                    <a:pt x="1" y="6240"/>
                  </a:moveTo>
                  <a:cubicBezTo>
                    <a:pt x="1" y="6240"/>
                    <a:pt x="1" y="6241"/>
                    <a:pt x="1" y="6241"/>
                  </a:cubicBezTo>
                  <a:cubicBezTo>
                    <a:pt x="1" y="6241"/>
                    <a:pt x="1" y="6241"/>
                    <a:pt x="1" y="62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4" name="Google Shape;2374;p34"/>
            <p:cNvSpPr/>
            <p:nvPr/>
          </p:nvSpPr>
          <p:spPr>
            <a:xfrm>
              <a:off x="1039036" y="1274531"/>
              <a:ext cx="244618" cy="388518"/>
            </a:xfrm>
            <a:custGeom>
              <a:avLst/>
              <a:gdLst/>
              <a:ahLst/>
              <a:cxnLst/>
              <a:rect l="l" t="t" r="r" b="b"/>
              <a:pathLst>
                <a:path w="2011" h="3194" extrusionOk="0">
                  <a:moveTo>
                    <a:pt x="1360" y="1"/>
                  </a:moveTo>
                  <a:cubicBezTo>
                    <a:pt x="1357" y="1"/>
                    <a:pt x="1354" y="1"/>
                    <a:pt x="1350" y="1"/>
                  </a:cubicBezTo>
                  <a:lnTo>
                    <a:pt x="678" y="71"/>
                  </a:lnTo>
                  <a:lnTo>
                    <a:pt x="675" y="71"/>
                  </a:lnTo>
                  <a:lnTo>
                    <a:pt x="1" y="142"/>
                  </a:lnTo>
                  <a:cubicBezTo>
                    <a:pt x="4" y="141"/>
                    <a:pt x="7" y="141"/>
                    <a:pt x="10" y="141"/>
                  </a:cubicBezTo>
                  <a:cubicBezTo>
                    <a:pt x="27" y="141"/>
                    <a:pt x="43" y="144"/>
                    <a:pt x="60" y="150"/>
                  </a:cubicBezTo>
                  <a:cubicBezTo>
                    <a:pt x="81" y="157"/>
                    <a:pt x="101" y="170"/>
                    <a:pt x="122" y="187"/>
                  </a:cubicBezTo>
                  <a:cubicBezTo>
                    <a:pt x="127" y="191"/>
                    <a:pt x="133" y="198"/>
                    <a:pt x="137" y="204"/>
                  </a:cubicBezTo>
                  <a:cubicBezTo>
                    <a:pt x="144" y="209"/>
                    <a:pt x="151" y="218"/>
                    <a:pt x="158" y="226"/>
                  </a:cubicBezTo>
                  <a:cubicBezTo>
                    <a:pt x="179" y="249"/>
                    <a:pt x="200" y="275"/>
                    <a:pt x="220" y="306"/>
                  </a:cubicBezTo>
                  <a:cubicBezTo>
                    <a:pt x="226" y="315"/>
                    <a:pt x="231" y="322"/>
                    <a:pt x="239" y="332"/>
                  </a:cubicBezTo>
                  <a:cubicBezTo>
                    <a:pt x="264" y="374"/>
                    <a:pt x="288" y="422"/>
                    <a:pt x="313" y="477"/>
                  </a:cubicBezTo>
                  <a:cubicBezTo>
                    <a:pt x="319" y="488"/>
                    <a:pt x="323" y="502"/>
                    <a:pt x="329" y="515"/>
                  </a:cubicBezTo>
                  <a:cubicBezTo>
                    <a:pt x="348" y="561"/>
                    <a:pt x="368" y="612"/>
                    <a:pt x="386" y="667"/>
                  </a:cubicBezTo>
                  <a:cubicBezTo>
                    <a:pt x="392" y="686"/>
                    <a:pt x="399" y="705"/>
                    <a:pt x="405" y="724"/>
                  </a:cubicBezTo>
                  <a:cubicBezTo>
                    <a:pt x="427" y="796"/>
                    <a:pt x="450" y="872"/>
                    <a:pt x="471" y="955"/>
                  </a:cubicBezTo>
                  <a:cubicBezTo>
                    <a:pt x="652" y="1701"/>
                    <a:pt x="661" y="2623"/>
                    <a:pt x="489" y="3017"/>
                  </a:cubicBezTo>
                  <a:cubicBezTo>
                    <a:pt x="467" y="3071"/>
                    <a:pt x="441" y="3109"/>
                    <a:pt x="414" y="3138"/>
                  </a:cubicBezTo>
                  <a:cubicBezTo>
                    <a:pt x="405" y="3147"/>
                    <a:pt x="396" y="3150"/>
                    <a:pt x="386" y="3157"/>
                  </a:cubicBezTo>
                  <a:cubicBezTo>
                    <a:pt x="368" y="3172"/>
                    <a:pt x="350" y="3183"/>
                    <a:pt x="330" y="3188"/>
                  </a:cubicBezTo>
                  <a:cubicBezTo>
                    <a:pt x="326" y="3189"/>
                    <a:pt x="324" y="3192"/>
                    <a:pt x="320" y="3193"/>
                  </a:cubicBezTo>
                  <a:lnTo>
                    <a:pt x="320" y="3193"/>
                  </a:lnTo>
                  <a:lnTo>
                    <a:pt x="994" y="3123"/>
                  </a:lnTo>
                  <a:cubicBezTo>
                    <a:pt x="1231" y="3099"/>
                    <a:pt x="1467" y="3074"/>
                    <a:pt x="1670" y="3053"/>
                  </a:cubicBezTo>
                  <a:cubicBezTo>
                    <a:pt x="1673" y="3053"/>
                    <a:pt x="1676" y="3048"/>
                    <a:pt x="1680" y="3047"/>
                  </a:cubicBezTo>
                  <a:cubicBezTo>
                    <a:pt x="1700" y="3044"/>
                    <a:pt x="1718" y="3031"/>
                    <a:pt x="1736" y="3017"/>
                  </a:cubicBezTo>
                  <a:cubicBezTo>
                    <a:pt x="1745" y="3012"/>
                    <a:pt x="1753" y="3012"/>
                    <a:pt x="1760" y="3005"/>
                  </a:cubicBezTo>
                  <a:cubicBezTo>
                    <a:pt x="1761" y="3003"/>
                    <a:pt x="1763" y="2999"/>
                    <a:pt x="1764" y="2998"/>
                  </a:cubicBezTo>
                  <a:cubicBezTo>
                    <a:pt x="1791" y="2968"/>
                    <a:pt x="1816" y="2930"/>
                    <a:pt x="1840" y="2877"/>
                  </a:cubicBezTo>
                  <a:cubicBezTo>
                    <a:pt x="2011" y="2484"/>
                    <a:pt x="2002" y="1561"/>
                    <a:pt x="1821" y="816"/>
                  </a:cubicBezTo>
                  <a:cubicBezTo>
                    <a:pt x="1799" y="731"/>
                    <a:pt x="1778" y="657"/>
                    <a:pt x="1756" y="585"/>
                  </a:cubicBezTo>
                  <a:cubicBezTo>
                    <a:pt x="1749" y="565"/>
                    <a:pt x="1743" y="546"/>
                    <a:pt x="1736" y="527"/>
                  </a:cubicBezTo>
                  <a:cubicBezTo>
                    <a:pt x="1718" y="472"/>
                    <a:pt x="1698" y="422"/>
                    <a:pt x="1678" y="375"/>
                  </a:cubicBezTo>
                  <a:cubicBezTo>
                    <a:pt x="1674" y="363"/>
                    <a:pt x="1669" y="349"/>
                    <a:pt x="1663" y="336"/>
                  </a:cubicBezTo>
                  <a:cubicBezTo>
                    <a:pt x="1639" y="281"/>
                    <a:pt x="1614" y="233"/>
                    <a:pt x="1588" y="191"/>
                  </a:cubicBezTo>
                  <a:cubicBezTo>
                    <a:pt x="1583" y="183"/>
                    <a:pt x="1577" y="174"/>
                    <a:pt x="1570" y="166"/>
                  </a:cubicBezTo>
                  <a:cubicBezTo>
                    <a:pt x="1550" y="135"/>
                    <a:pt x="1529" y="108"/>
                    <a:pt x="1510" y="85"/>
                  </a:cubicBezTo>
                  <a:cubicBezTo>
                    <a:pt x="1501" y="77"/>
                    <a:pt x="1494" y="70"/>
                    <a:pt x="1487" y="63"/>
                  </a:cubicBezTo>
                  <a:cubicBezTo>
                    <a:pt x="1462" y="39"/>
                    <a:pt x="1436" y="19"/>
                    <a:pt x="1411" y="9"/>
                  </a:cubicBezTo>
                  <a:lnTo>
                    <a:pt x="1410" y="9"/>
                  </a:lnTo>
                  <a:cubicBezTo>
                    <a:pt x="1393" y="4"/>
                    <a:pt x="1377" y="1"/>
                    <a:pt x="1360" y="1"/>
                  </a:cubicBezTo>
                  <a:close/>
                  <a:moveTo>
                    <a:pt x="320" y="3193"/>
                  </a:moveTo>
                  <a:lnTo>
                    <a:pt x="319" y="3193"/>
                  </a:lnTo>
                  <a:cubicBezTo>
                    <a:pt x="319" y="3193"/>
                    <a:pt x="320" y="3193"/>
                    <a:pt x="320" y="31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5" name="Google Shape;2375;p34"/>
            <p:cNvSpPr/>
            <p:nvPr/>
          </p:nvSpPr>
          <p:spPr>
            <a:xfrm>
              <a:off x="431925" y="1291683"/>
              <a:ext cx="687509" cy="425010"/>
            </a:xfrm>
            <a:custGeom>
              <a:avLst/>
              <a:gdLst/>
              <a:ahLst/>
              <a:cxnLst/>
              <a:rect l="l" t="t" r="r" b="b"/>
              <a:pathLst>
                <a:path w="5652" h="3494" extrusionOk="0">
                  <a:moveTo>
                    <a:pt x="5001" y="0"/>
                  </a:moveTo>
                  <a:cubicBezTo>
                    <a:pt x="4998" y="0"/>
                    <a:pt x="4995" y="0"/>
                    <a:pt x="4992" y="1"/>
                  </a:cubicBezTo>
                  <a:lnTo>
                    <a:pt x="1422" y="372"/>
                  </a:lnTo>
                  <a:cubicBezTo>
                    <a:pt x="1204" y="395"/>
                    <a:pt x="991" y="417"/>
                    <a:pt x="791" y="438"/>
                  </a:cubicBezTo>
                  <a:cubicBezTo>
                    <a:pt x="642" y="455"/>
                    <a:pt x="510" y="509"/>
                    <a:pt x="397" y="598"/>
                  </a:cubicBezTo>
                  <a:cubicBezTo>
                    <a:pt x="285" y="682"/>
                    <a:pt x="195" y="800"/>
                    <a:pt x="126" y="954"/>
                  </a:cubicBezTo>
                  <a:cubicBezTo>
                    <a:pt x="96" y="1024"/>
                    <a:pt x="72" y="1101"/>
                    <a:pt x="54" y="1180"/>
                  </a:cubicBezTo>
                  <a:cubicBezTo>
                    <a:pt x="38" y="1246"/>
                    <a:pt x="30" y="1313"/>
                    <a:pt x="22" y="1380"/>
                  </a:cubicBezTo>
                  <a:cubicBezTo>
                    <a:pt x="20" y="1394"/>
                    <a:pt x="16" y="1408"/>
                    <a:pt x="15" y="1422"/>
                  </a:cubicBezTo>
                  <a:cubicBezTo>
                    <a:pt x="6" y="1505"/>
                    <a:pt x="2" y="1588"/>
                    <a:pt x="2" y="1670"/>
                  </a:cubicBezTo>
                  <a:cubicBezTo>
                    <a:pt x="2" y="1673"/>
                    <a:pt x="0" y="1674"/>
                    <a:pt x="0" y="1677"/>
                  </a:cubicBezTo>
                  <a:cubicBezTo>
                    <a:pt x="0" y="1764"/>
                    <a:pt x="3" y="1849"/>
                    <a:pt x="9" y="1930"/>
                  </a:cubicBezTo>
                  <a:cubicBezTo>
                    <a:pt x="10" y="1946"/>
                    <a:pt x="13" y="1961"/>
                    <a:pt x="15" y="1978"/>
                  </a:cubicBezTo>
                  <a:cubicBezTo>
                    <a:pt x="20" y="2046"/>
                    <a:pt x="27" y="2109"/>
                    <a:pt x="34" y="2168"/>
                  </a:cubicBezTo>
                  <a:cubicBezTo>
                    <a:pt x="37" y="2187"/>
                    <a:pt x="40" y="2204"/>
                    <a:pt x="43" y="2222"/>
                  </a:cubicBezTo>
                  <a:cubicBezTo>
                    <a:pt x="65" y="2374"/>
                    <a:pt x="91" y="2486"/>
                    <a:pt x="98" y="2517"/>
                  </a:cubicBezTo>
                  <a:cubicBezTo>
                    <a:pt x="105" y="2543"/>
                    <a:pt x="112" y="2564"/>
                    <a:pt x="119" y="2588"/>
                  </a:cubicBezTo>
                  <a:cubicBezTo>
                    <a:pt x="130" y="2629"/>
                    <a:pt x="141" y="2665"/>
                    <a:pt x="152" y="2702"/>
                  </a:cubicBezTo>
                  <a:cubicBezTo>
                    <a:pt x="161" y="2727"/>
                    <a:pt x="169" y="2752"/>
                    <a:pt x="178" y="2776"/>
                  </a:cubicBezTo>
                  <a:cubicBezTo>
                    <a:pt x="182" y="2789"/>
                    <a:pt x="186" y="2803"/>
                    <a:pt x="190" y="2816"/>
                  </a:cubicBezTo>
                  <a:cubicBezTo>
                    <a:pt x="199" y="2838"/>
                    <a:pt x="210" y="2855"/>
                    <a:pt x="220" y="2878"/>
                  </a:cubicBezTo>
                  <a:cubicBezTo>
                    <a:pt x="238" y="2920"/>
                    <a:pt x="258" y="2961"/>
                    <a:pt x="278" y="2999"/>
                  </a:cubicBezTo>
                  <a:cubicBezTo>
                    <a:pt x="293" y="3026"/>
                    <a:pt x="309" y="3051"/>
                    <a:pt x="324" y="3075"/>
                  </a:cubicBezTo>
                  <a:cubicBezTo>
                    <a:pt x="347" y="3111"/>
                    <a:pt x="372" y="3145"/>
                    <a:pt x="396" y="3176"/>
                  </a:cubicBezTo>
                  <a:cubicBezTo>
                    <a:pt x="410" y="3193"/>
                    <a:pt x="424" y="3210"/>
                    <a:pt x="438" y="3225"/>
                  </a:cubicBezTo>
                  <a:cubicBezTo>
                    <a:pt x="466" y="3255"/>
                    <a:pt x="494" y="3283"/>
                    <a:pt x="525" y="3307"/>
                  </a:cubicBezTo>
                  <a:cubicBezTo>
                    <a:pt x="540" y="3320"/>
                    <a:pt x="554" y="3331"/>
                    <a:pt x="569" y="3342"/>
                  </a:cubicBezTo>
                  <a:cubicBezTo>
                    <a:pt x="596" y="3361"/>
                    <a:pt x="623" y="3379"/>
                    <a:pt x="652" y="3394"/>
                  </a:cubicBezTo>
                  <a:cubicBezTo>
                    <a:pt x="676" y="3408"/>
                    <a:pt x="700" y="3418"/>
                    <a:pt x="725" y="3430"/>
                  </a:cubicBezTo>
                  <a:cubicBezTo>
                    <a:pt x="744" y="3437"/>
                    <a:pt x="761" y="3445"/>
                    <a:pt x="780" y="3451"/>
                  </a:cubicBezTo>
                  <a:cubicBezTo>
                    <a:pt x="878" y="3484"/>
                    <a:pt x="969" y="3493"/>
                    <a:pt x="1041" y="3493"/>
                  </a:cubicBezTo>
                  <a:cubicBezTo>
                    <a:pt x="1067" y="3493"/>
                    <a:pt x="1091" y="3492"/>
                    <a:pt x="1111" y="3490"/>
                  </a:cubicBezTo>
                  <a:lnTo>
                    <a:pt x="2365" y="3359"/>
                  </a:lnTo>
                  <a:cubicBezTo>
                    <a:pt x="2542" y="3341"/>
                    <a:pt x="2721" y="3323"/>
                    <a:pt x="2901" y="3303"/>
                  </a:cubicBezTo>
                  <a:lnTo>
                    <a:pt x="4057" y="3183"/>
                  </a:lnTo>
                  <a:cubicBezTo>
                    <a:pt x="4498" y="3137"/>
                    <a:pt x="4924" y="3092"/>
                    <a:pt x="5311" y="3052"/>
                  </a:cubicBezTo>
                  <a:cubicBezTo>
                    <a:pt x="5314" y="3052"/>
                    <a:pt x="5317" y="3048"/>
                    <a:pt x="5321" y="3047"/>
                  </a:cubicBezTo>
                  <a:cubicBezTo>
                    <a:pt x="5341" y="3042"/>
                    <a:pt x="5359" y="3031"/>
                    <a:pt x="5377" y="3016"/>
                  </a:cubicBezTo>
                  <a:cubicBezTo>
                    <a:pt x="5387" y="3010"/>
                    <a:pt x="5396" y="3006"/>
                    <a:pt x="5405" y="2997"/>
                  </a:cubicBezTo>
                  <a:cubicBezTo>
                    <a:pt x="5432" y="2968"/>
                    <a:pt x="5458" y="2930"/>
                    <a:pt x="5480" y="2876"/>
                  </a:cubicBezTo>
                  <a:cubicBezTo>
                    <a:pt x="5652" y="2484"/>
                    <a:pt x="5643" y="1560"/>
                    <a:pt x="5462" y="814"/>
                  </a:cubicBezTo>
                  <a:cubicBezTo>
                    <a:pt x="5441" y="731"/>
                    <a:pt x="5418" y="655"/>
                    <a:pt x="5396" y="583"/>
                  </a:cubicBezTo>
                  <a:cubicBezTo>
                    <a:pt x="5390" y="564"/>
                    <a:pt x="5383" y="545"/>
                    <a:pt x="5377" y="526"/>
                  </a:cubicBezTo>
                  <a:cubicBezTo>
                    <a:pt x="5359" y="471"/>
                    <a:pt x="5339" y="422"/>
                    <a:pt x="5320" y="375"/>
                  </a:cubicBezTo>
                  <a:cubicBezTo>
                    <a:pt x="5314" y="361"/>
                    <a:pt x="5310" y="347"/>
                    <a:pt x="5304" y="336"/>
                  </a:cubicBezTo>
                  <a:cubicBezTo>
                    <a:pt x="5279" y="281"/>
                    <a:pt x="5255" y="233"/>
                    <a:pt x="5230" y="191"/>
                  </a:cubicBezTo>
                  <a:cubicBezTo>
                    <a:pt x="5222" y="181"/>
                    <a:pt x="5217" y="174"/>
                    <a:pt x="5211" y="165"/>
                  </a:cubicBezTo>
                  <a:cubicBezTo>
                    <a:pt x="5191" y="134"/>
                    <a:pt x="5170" y="108"/>
                    <a:pt x="5149" y="85"/>
                  </a:cubicBezTo>
                  <a:cubicBezTo>
                    <a:pt x="5142" y="77"/>
                    <a:pt x="5135" y="70"/>
                    <a:pt x="5128" y="63"/>
                  </a:cubicBezTo>
                  <a:cubicBezTo>
                    <a:pt x="5124" y="57"/>
                    <a:pt x="5118" y="50"/>
                    <a:pt x="5113" y="46"/>
                  </a:cubicBezTo>
                  <a:cubicBezTo>
                    <a:pt x="5093" y="29"/>
                    <a:pt x="5072" y="16"/>
                    <a:pt x="5051" y="9"/>
                  </a:cubicBezTo>
                  <a:cubicBezTo>
                    <a:pt x="5034" y="3"/>
                    <a:pt x="5018" y="0"/>
                    <a:pt x="50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76" name="Google Shape;2376;p34"/>
          <p:cNvGrpSpPr/>
          <p:nvPr/>
        </p:nvGrpSpPr>
        <p:grpSpPr>
          <a:xfrm rot="779880">
            <a:off x="7255801" y="561380"/>
            <a:ext cx="1719464" cy="507157"/>
            <a:chOff x="941138" y="3737350"/>
            <a:chExt cx="3389456" cy="749792"/>
          </a:xfrm>
        </p:grpSpPr>
        <p:sp>
          <p:nvSpPr>
            <p:cNvPr id="2377" name="Google Shape;2377;p34"/>
            <p:cNvSpPr/>
            <p:nvPr/>
          </p:nvSpPr>
          <p:spPr>
            <a:xfrm>
              <a:off x="941138" y="3737350"/>
              <a:ext cx="3318410" cy="700355"/>
            </a:xfrm>
            <a:custGeom>
              <a:avLst/>
              <a:gdLst/>
              <a:ahLst/>
              <a:cxnLst/>
              <a:rect l="l" t="t" r="r" b="b"/>
              <a:pathLst>
                <a:path w="35778" h="7551" extrusionOk="0">
                  <a:moveTo>
                    <a:pt x="1871" y="1863"/>
                  </a:moveTo>
                  <a:cubicBezTo>
                    <a:pt x="1931" y="1863"/>
                    <a:pt x="1991" y="1868"/>
                    <a:pt x="2053" y="1878"/>
                  </a:cubicBezTo>
                  <a:cubicBezTo>
                    <a:pt x="2138" y="1892"/>
                    <a:pt x="2223" y="1916"/>
                    <a:pt x="2303" y="1950"/>
                  </a:cubicBezTo>
                  <a:cubicBezTo>
                    <a:pt x="2675" y="2104"/>
                    <a:pt x="2906" y="2451"/>
                    <a:pt x="2837" y="2805"/>
                  </a:cubicBezTo>
                  <a:cubicBezTo>
                    <a:pt x="2765" y="3180"/>
                    <a:pt x="2390" y="3442"/>
                    <a:pt x="1953" y="3449"/>
                  </a:cubicBezTo>
                  <a:cubicBezTo>
                    <a:pt x="1945" y="3449"/>
                    <a:pt x="1936" y="3449"/>
                    <a:pt x="1928" y="3449"/>
                  </a:cubicBezTo>
                  <a:cubicBezTo>
                    <a:pt x="1870" y="3449"/>
                    <a:pt x="1811" y="3444"/>
                    <a:pt x="1754" y="3435"/>
                  </a:cubicBezTo>
                  <a:cubicBezTo>
                    <a:pt x="1236" y="3353"/>
                    <a:pt x="887" y="2936"/>
                    <a:pt x="970" y="2506"/>
                  </a:cubicBezTo>
                  <a:cubicBezTo>
                    <a:pt x="1042" y="2126"/>
                    <a:pt x="1427" y="1863"/>
                    <a:pt x="1871" y="1863"/>
                  </a:cubicBezTo>
                  <a:close/>
                  <a:moveTo>
                    <a:pt x="112" y="0"/>
                  </a:moveTo>
                  <a:lnTo>
                    <a:pt x="0" y="7550"/>
                  </a:lnTo>
                  <a:lnTo>
                    <a:pt x="35778" y="5140"/>
                  </a:lnTo>
                  <a:lnTo>
                    <a:pt x="35745" y="51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8" name="Google Shape;2378;p34"/>
            <p:cNvSpPr/>
            <p:nvPr/>
          </p:nvSpPr>
          <p:spPr>
            <a:xfrm>
              <a:off x="941138" y="3784839"/>
              <a:ext cx="3389456" cy="702303"/>
            </a:xfrm>
            <a:custGeom>
              <a:avLst/>
              <a:gdLst/>
              <a:ahLst/>
              <a:cxnLst/>
              <a:rect l="l" t="t" r="r" b="b"/>
              <a:pathLst>
                <a:path w="36544" h="7572" extrusionOk="0">
                  <a:moveTo>
                    <a:pt x="1872" y="1351"/>
                  </a:moveTo>
                  <a:cubicBezTo>
                    <a:pt x="1428" y="1351"/>
                    <a:pt x="1042" y="1616"/>
                    <a:pt x="970" y="1994"/>
                  </a:cubicBezTo>
                  <a:cubicBezTo>
                    <a:pt x="887" y="2426"/>
                    <a:pt x="1236" y="2841"/>
                    <a:pt x="1754" y="2923"/>
                  </a:cubicBezTo>
                  <a:cubicBezTo>
                    <a:pt x="1811" y="2932"/>
                    <a:pt x="1870" y="2937"/>
                    <a:pt x="1928" y="2937"/>
                  </a:cubicBezTo>
                  <a:cubicBezTo>
                    <a:pt x="1936" y="2937"/>
                    <a:pt x="1945" y="2937"/>
                    <a:pt x="1953" y="2937"/>
                  </a:cubicBezTo>
                  <a:cubicBezTo>
                    <a:pt x="1581" y="2782"/>
                    <a:pt x="1353" y="2437"/>
                    <a:pt x="1421" y="2079"/>
                  </a:cubicBezTo>
                  <a:cubicBezTo>
                    <a:pt x="1492" y="1706"/>
                    <a:pt x="1868" y="1445"/>
                    <a:pt x="2303" y="1438"/>
                  </a:cubicBezTo>
                  <a:cubicBezTo>
                    <a:pt x="2223" y="1404"/>
                    <a:pt x="2138" y="1380"/>
                    <a:pt x="2053" y="1366"/>
                  </a:cubicBezTo>
                  <a:cubicBezTo>
                    <a:pt x="1992" y="1356"/>
                    <a:pt x="1932" y="1351"/>
                    <a:pt x="1872" y="1351"/>
                  </a:cubicBezTo>
                  <a:close/>
                  <a:moveTo>
                    <a:pt x="35745" y="0"/>
                  </a:moveTo>
                  <a:lnTo>
                    <a:pt x="35776" y="4630"/>
                  </a:lnTo>
                  <a:lnTo>
                    <a:pt x="0" y="7038"/>
                  </a:lnTo>
                  <a:lnTo>
                    <a:pt x="945" y="7572"/>
                  </a:lnTo>
                  <a:lnTo>
                    <a:pt x="36543" y="5211"/>
                  </a:lnTo>
                  <a:lnTo>
                    <a:pt x="36397" y="525"/>
                  </a:lnTo>
                  <a:lnTo>
                    <a:pt x="357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9" name="Google Shape;2379;p34"/>
            <p:cNvSpPr/>
            <p:nvPr/>
          </p:nvSpPr>
          <p:spPr>
            <a:xfrm>
              <a:off x="1006249" y="4010038"/>
              <a:ext cx="3185777" cy="361539"/>
            </a:xfrm>
            <a:custGeom>
              <a:avLst/>
              <a:gdLst/>
              <a:ahLst/>
              <a:cxnLst/>
              <a:rect l="l" t="t" r="r" b="b"/>
              <a:pathLst>
                <a:path w="34348" h="3898" extrusionOk="0">
                  <a:moveTo>
                    <a:pt x="34113" y="0"/>
                  </a:moveTo>
                  <a:lnTo>
                    <a:pt x="4" y="2182"/>
                  </a:lnTo>
                  <a:lnTo>
                    <a:pt x="1" y="3898"/>
                  </a:lnTo>
                  <a:lnTo>
                    <a:pt x="34348" y="1754"/>
                  </a:lnTo>
                  <a:lnTo>
                    <a:pt x="341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0" name="Google Shape;2380;p34"/>
            <p:cNvSpPr/>
            <p:nvPr/>
          </p:nvSpPr>
          <p:spPr>
            <a:xfrm>
              <a:off x="1080264" y="4083961"/>
              <a:ext cx="3059081" cy="302829"/>
            </a:xfrm>
            <a:custGeom>
              <a:avLst/>
              <a:gdLst/>
              <a:ahLst/>
              <a:cxnLst/>
              <a:rect l="l" t="t" r="r" b="b"/>
              <a:pathLst>
                <a:path w="32982" h="3265" extrusionOk="0">
                  <a:moveTo>
                    <a:pt x="32925" y="0"/>
                  </a:moveTo>
                  <a:lnTo>
                    <a:pt x="32748" y="7"/>
                  </a:lnTo>
                  <a:lnTo>
                    <a:pt x="32804" y="1257"/>
                  </a:lnTo>
                  <a:lnTo>
                    <a:pt x="32981" y="1250"/>
                  </a:lnTo>
                  <a:lnTo>
                    <a:pt x="32925" y="0"/>
                  </a:lnTo>
                  <a:close/>
                  <a:moveTo>
                    <a:pt x="31614" y="80"/>
                  </a:moveTo>
                  <a:lnTo>
                    <a:pt x="31437" y="87"/>
                  </a:lnTo>
                  <a:lnTo>
                    <a:pt x="31495" y="1337"/>
                  </a:lnTo>
                  <a:lnTo>
                    <a:pt x="31672" y="1330"/>
                  </a:lnTo>
                  <a:lnTo>
                    <a:pt x="31614" y="80"/>
                  </a:lnTo>
                  <a:close/>
                  <a:moveTo>
                    <a:pt x="30305" y="162"/>
                  </a:moveTo>
                  <a:lnTo>
                    <a:pt x="30127" y="168"/>
                  </a:lnTo>
                  <a:lnTo>
                    <a:pt x="30184" y="1418"/>
                  </a:lnTo>
                  <a:lnTo>
                    <a:pt x="30362" y="1411"/>
                  </a:lnTo>
                  <a:lnTo>
                    <a:pt x="30305" y="162"/>
                  </a:lnTo>
                  <a:close/>
                  <a:moveTo>
                    <a:pt x="28995" y="242"/>
                  </a:moveTo>
                  <a:lnTo>
                    <a:pt x="28818" y="248"/>
                  </a:lnTo>
                  <a:lnTo>
                    <a:pt x="28874" y="1498"/>
                  </a:lnTo>
                  <a:lnTo>
                    <a:pt x="29053" y="1491"/>
                  </a:lnTo>
                  <a:lnTo>
                    <a:pt x="28995" y="242"/>
                  </a:lnTo>
                  <a:close/>
                  <a:moveTo>
                    <a:pt x="27685" y="322"/>
                  </a:moveTo>
                  <a:lnTo>
                    <a:pt x="27507" y="328"/>
                  </a:lnTo>
                  <a:lnTo>
                    <a:pt x="27565" y="1578"/>
                  </a:lnTo>
                  <a:lnTo>
                    <a:pt x="27742" y="1571"/>
                  </a:lnTo>
                  <a:lnTo>
                    <a:pt x="27685" y="322"/>
                  </a:lnTo>
                  <a:close/>
                  <a:moveTo>
                    <a:pt x="26376" y="403"/>
                  </a:moveTo>
                  <a:lnTo>
                    <a:pt x="26198" y="410"/>
                  </a:lnTo>
                  <a:lnTo>
                    <a:pt x="26255" y="1658"/>
                  </a:lnTo>
                  <a:lnTo>
                    <a:pt x="26432" y="1651"/>
                  </a:lnTo>
                  <a:lnTo>
                    <a:pt x="26376" y="403"/>
                  </a:lnTo>
                  <a:close/>
                  <a:moveTo>
                    <a:pt x="25065" y="483"/>
                  </a:moveTo>
                  <a:lnTo>
                    <a:pt x="24888" y="490"/>
                  </a:lnTo>
                  <a:lnTo>
                    <a:pt x="24945" y="1738"/>
                  </a:lnTo>
                  <a:lnTo>
                    <a:pt x="25123" y="1731"/>
                  </a:lnTo>
                  <a:lnTo>
                    <a:pt x="25065" y="483"/>
                  </a:lnTo>
                  <a:close/>
                  <a:moveTo>
                    <a:pt x="23756" y="563"/>
                  </a:moveTo>
                  <a:lnTo>
                    <a:pt x="23577" y="570"/>
                  </a:lnTo>
                  <a:lnTo>
                    <a:pt x="23635" y="1819"/>
                  </a:lnTo>
                  <a:lnTo>
                    <a:pt x="23812" y="1812"/>
                  </a:lnTo>
                  <a:lnTo>
                    <a:pt x="23756" y="563"/>
                  </a:lnTo>
                  <a:close/>
                  <a:moveTo>
                    <a:pt x="22446" y="643"/>
                  </a:moveTo>
                  <a:lnTo>
                    <a:pt x="22268" y="650"/>
                  </a:lnTo>
                  <a:lnTo>
                    <a:pt x="22325" y="1899"/>
                  </a:lnTo>
                  <a:lnTo>
                    <a:pt x="22502" y="1892"/>
                  </a:lnTo>
                  <a:lnTo>
                    <a:pt x="22446" y="643"/>
                  </a:lnTo>
                  <a:close/>
                  <a:moveTo>
                    <a:pt x="21135" y="724"/>
                  </a:moveTo>
                  <a:lnTo>
                    <a:pt x="20958" y="731"/>
                  </a:lnTo>
                  <a:lnTo>
                    <a:pt x="21016" y="1979"/>
                  </a:lnTo>
                  <a:lnTo>
                    <a:pt x="21193" y="1972"/>
                  </a:lnTo>
                  <a:lnTo>
                    <a:pt x="21135" y="724"/>
                  </a:lnTo>
                  <a:close/>
                  <a:moveTo>
                    <a:pt x="19826" y="804"/>
                  </a:moveTo>
                  <a:lnTo>
                    <a:pt x="19649" y="811"/>
                  </a:lnTo>
                  <a:lnTo>
                    <a:pt x="19705" y="2059"/>
                  </a:lnTo>
                  <a:lnTo>
                    <a:pt x="19883" y="2054"/>
                  </a:lnTo>
                  <a:lnTo>
                    <a:pt x="19826" y="804"/>
                  </a:lnTo>
                  <a:close/>
                  <a:moveTo>
                    <a:pt x="18516" y="884"/>
                  </a:moveTo>
                  <a:lnTo>
                    <a:pt x="18338" y="891"/>
                  </a:lnTo>
                  <a:lnTo>
                    <a:pt x="18395" y="2140"/>
                  </a:lnTo>
                  <a:lnTo>
                    <a:pt x="18573" y="2133"/>
                  </a:lnTo>
                  <a:lnTo>
                    <a:pt x="18516" y="884"/>
                  </a:lnTo>
                  <a:close/>
                  <a:moveTo>
                    <a:pt x="17207" y="964"/>
                  </a:moveTo>
                  <a:lnTo>
                    <a:pt x="17028" y="971"/>
                  </a:lnTo>
                  <a:lnTo>
                    <a:pt x="17086" y="2220"/>
                  </a:lnTo>
                  <a:lnTo>
                    <a:pt x="17263" y="2214"/>
                  </a:lnTo>
                  <a:lnTo>
                    <a:pt x="17207" y="964"/>
                  </a:lnTo>
                  <a:close/>
                  <a:moveTo>
                    <a:pt x="15896" y="1045"/>
                  </a:moveTo>
                  <a:lnTo>
                    <a:pt x="15719" y="1052"/>
                  </a:lnTo>
                  <a:lnTo>
                    <a:pt x="15775" y="2300"/>
                  </a:lnTo>
                  <a:lnTo>
                    <a:pt x="15954" y="2294"/>
                  </a:lnTo>
                  <a:lnTo>
                    <a:pt x="15896" y="1045"/>
                  </a:lnTo>
                  <a:close/>
                  <a:moveTo>
                    <a:pt x="14586" y="1125"/>
                  </a:moveTo>
                  <a:lnTo>
                    <a:pt x="14409" y="1132"/>
                  </a:lnTo>
                  <a:lnTo>
                    <a:pt x="14466" y="2382"/>
                  </a:lnTo>
                  <a:lnTo>
                    <a:pt x="14644" y="2375"/>
                  </a:lnTo>
                  <a:lnTo>
                    <a:pt x="14586" y="1125"/>
                  </a:lnTo>
                  <a:close/>
                  <a:moveTo>
                    <a:pt x="13277" y="1205"/>
                  </a:moveTo>
                  <a:lnTo>
                    <a:pt x="13100" y="1212"/>
                  </a:lnTo>
                  <a:lnTo>
                    <a:pt x="13156" y="2462"/>
                  </a:lnTo>
                  <a:lnTo>
                    <a:pt x="13333" y="2455"/>
                  </a:lnTo>
                  <a:lnTo>
                    <a:pt x="13277" y="1205"/>
                  </a:lnTo>
                  <a:close/>
                  <a:moveTo>
                    <a:pt x="11966" y="1285"/>
                  </a:moveTo>
                  <a:lnTo>
                    <a:pt x="11789" y="1292"/>
                  </a:lnTo>
                  <a:lnTo>
                    <a:pt x="11847" y="2542"/>
                  </a:lnTo>
                  <a:lnTo>
                    <a:pt x="12024" y="2535"/>
                  </a:lnTo>
                  <a:lnTo>
                    <a:pt x="11966" y="1285"/>
                  </a:lnTo>
                  <a:close/>
                  <a:moveTo>
                    <a:pt x="10657" y="1365"/>
                  </a:moveTo>
                  <a:lnTo>
                    <a:pt x="10479" y="1372"/>
                  </a:lnTo>
                  <a:lnTo>
                    <a:pt x="10536" y="2622"/>
                  </a:lnTo>
                  <a:lnTo>
                    <a:pt x="10714" y="2615"/>
                  </a:lnTo>
                  <a:lnTo>
                    <a:pt x="10657" y="1365"/>
                  </a:lnTo>
                  <a:close/>
                  <a:moveTo>
                    <a:pt x="9347" y="1446"/>
                  </a:moveTo>
                  <a:lnTo>
                    <a:pt x="9170" y="1453"/>
                  </a:lnTo>
                  <a:lnTo>
                    <a:pt x="9226" y="2703"/>
                  </a:lnTo>
                  <a:lnTo>
                    <a:pt x="9405" y="2696"/>
                  </a:lnTo>
                  <a:lnTo>
                    <a:pt x="9347" y="1446"/>
                  </a:lnTo>
                  <a:close/>
                  <a:moveTo>
                    <a:pt x="8037" y="1527"/>
                  </a:moveTo>
                  <a:lnTo>
                    <a:pt x="7859" y="1533"/>
                  </a:lnTo>
                  <a:lnTo>
                    <a:pt x="7917" y="2783"/>
                  </a:lnTo>
                  <a:lnTo>
                    <a:pt x="8094" y="2776"/>
                  </a:lnTo>
                  <a:lnTo>
                    <a:pt x="8037" y="1527"/>
                  </a:lnTo>
                  <a:close/>
                  <a:moveTo>
                    <a:pt x="6728" y="1608"/>
                  </a:moveTo>
                  <a:lnTo>
                    <a:pt x="6550" y="1613"/>
                  </a:lnTo>
                  <a:lnTo>
                    <a:pt x="6606" y="2863"/>
                  </a:lnTo>
                  <a:lnTo>
                    <a:pt x="6784" y="2856"/>
                  </a:lnTo>
                  <a:lnTo>
                    <a:pt x="6728" y="1608"/>
                  </a:lnTo>
                  <a:close/>
                  <a:moveTo>
                    <a:pt x="5417" y="1686"/>
                  </a:moveTo>
                  <a:lnTo>
                    <a:pt x="5240" y="1693"/>
                  </a:lnTo>
                  <a:lnTo>
                    <a:pt x="5297" y="2943"/>
                  </a:lnTo>
                  <a:lnTo>
                    <a:pt x="5475" y="2936"/>
                  </a:lnTo>
                  <a:lnTo>
                    <a:pt x="5417" y="1686"/>
                  </a:lnTo>
                  <a:close/>
                  <a:moveTo>
                    <a:pt x="4108" y="1768"/>
                  </a:moveTo>
                  <a:lnTo>
                    <a:pt x="3929" y="1774"/>
                  </a:lnTo>
                  <a:lnTo>
                    <a:pt x="3987" y="3024"/>
                  </a:lnTo>
                  <a:lnTo>
                    <a:pt x="4164" y="3017"/>
                  </a:lnTo>
                  <a:lnTo>
                    <a:pt x="4108" y="1768"/>
                  </a:lnTo>
                  <a:close/>
                  <a:moveTo>
                    <a:pt x="2798" y="1848"/>
                  </a:moveTo>
                  <a:lnTo>
                    <a:pt x="2620" y="1854"/>
                  </a:lnTo>
                  <a:lnTo>
                    <a:pt x="2677" y="3104"/>
                  </a:lnTo>
                  <a:lnTo>
                    <a:pt x="2855" y="3097"/>
                  </a:lnTo>
                  <a:lnTo>
                    <a:pt x="2798" y="1848"/>
                  </a:lnTo>
                  <a:close/>
                  <a:moveTo>
                    <a:pt x="1489" y="1928"/>
                  </a:moveTo>
                  <a:lnTo>
                    <a:pt x="1310" y="1936"/>
                  </a:lnTo>
                  <a:lnTo>
                    <a:pt x="1368" y="3184"/>
                  </a:lnTo>
                  <a:lnTo>
                    <a:pt x="1545" y="3177"/>
                  </a:lnTo>
                  <a:lnTo>
                    <a:pt x="1489" y="1928"/>
                  </a:lnTo>
                  <a:close/>
                  <a:moveTo>
                    <a:pt x="178" y="2009"/>
                  </a:moveTo>
                  <a:lnTo>
                    <a:pt x="1" y="2016"/>
                  </a:lnTo>
                  <a:lnTo>
                    <a:pt x="57" y="3264"/>
                  </a:lnTo>
                  <a:lnTo>
                    <a:pt x="236" y="3257"/>
                  </a:lnTo>
                  <a:lnTo>
                    <a:pt x="178" y="20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1" name="Google Shape;2381;p34"/>
            <p:cNvSpPr/>
            <p:nvPr/>
          </p:nvSpPr>
          <p:spPr>
            <a:xfrm>
              <a:off x="989554" y="3772410"/>
              <a:ext cx="3155355" cy="109816"/>
            </a:xfrm>
            <a:custGeom>
              <a:avLst/>
              <a:gdLst/>
              <a:ahLst/>
              <a:cxnLst/>
              <a:rect l="l" t="t" r="r" b="b"/>
              <a:pathLst>
                <a:path w="34020" h="1184" extrusionOk="0">
                  <a:moveTo>
                    <a:pt x="1" y="1"/>
                  </a:moveTo>
                  <a:lnTo>
                    <a:pt x="13" y="1183"/>
                  </a:lnTo>
                  <a:lnTo>
                    <a:pt x="34020" y="6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82" name="Google Shape;2382;p34"/>
          <p:cNvGrpSpPr/>
          <p:nvPr/>
        </p:nvGrpSpPr>
        <p:grpSpPr>
          <a:xfrm>
            <a:off x="1041643" y="5993096"/>
            <a:ext cx="775927" cy="328065"/>
            <a:chOff x="5181425" y="2685475"/>
            <a:chExt cx="224900" cy="74425"/>
          </a:xfrm>
        </p:grpSpPr>
        <p:sp>
          <p:nvSpPr>
            <p:cNvPr id="2383" name="Google Shape;2383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4" name="Google Shape;2384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5" name="Google Shape;2385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6" name="Google Shape;2386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7" name="Google Shape;2387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88" name="Google Shape;2388;p34"/>
          <p:cNvGrpSpPr/>
          <p:nvPr/>
        </p:nvGrpSpPr>
        <p:grpSpPr>
          <a:xfrm>
            <a:off x="8042835" y="1320029"/>
            <a:ext cx="775927" cy="328065"/>
            <a:chOff x="5181425" y="2685475"/>
            <a:chExt cx="224900" cy="74425"/>
          </a:xfrm>
        </p:grpSpPr>
        <p:sp>
          <p:nvSpPr>
            <p:cNvPr id="2389" name="Google Shape;2389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0" name="Google Shape;2390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1" name="Google Shape;2391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2" name="Google Shape;2392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3" name="Google Shape;2393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94" name="Google Shape;2394;p34"/>
          <p:cNvGrpSpPr/>
          <p:nvPr/>
        </p:nvGrpSpPr>
        <p:grpSpPr>
          <a:xfrm rot="9851609">
            <a:off x="6561886" y="291509"/>
            <a:ext cx="623666" cy="600032"/>
            <a:chOff x="3253464" y="2218279"/>
            <a:chExt cx="242409" cy="182524"/>
          </a:xfrm>
        </p:grpSpPr>
        <p:sp>
          <p:nvSpPr>
            <p:cNvPr id="2395" name="Google Shape;2395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6" name="Google Shape;2396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97" name="Google Shape;2397;p34"/>
          <p:cNvGrpSpPr/>
          <p:nvPr/>
        </p:nvGrpSpPr>
        <p:grpSpPr>
          <a:xfrm rot="1624041" flipH="1">
            <a:off x="396688" y="376507"/>
            <a:ext cx="633070" cy="2214793"/>
            <a:chOff x="438975" y="1510001"/>
            <a:chExt cx="1320215" cy="3464072"/>
          </a:xfrm>
        </p:grpSpPr>
        <p:sp>
          <p:nvSpPr>
            <p:cNvPr id="2398" name="Google Shape;2398;p34"/>
            <p:cNvSpPr/>
            <p:nvPr/>
          </p:nvSpPr>
          <p:spPr>
            <a:xfrm>
              <a:off x="448721" y="1525573"/>
              <a:ext cx="1310468" cy="3180879"/>
            </a:xfrm>
            <a:custGeom>
              <a:avLst/>
              <a:gdLst/>
              <a:ahLst/>
              <a:cxnLst/>
              <a:rect l="l" t="t" r="r" b="b"/>
              <a:pathLst>
                <a:path w="11698" h="28395" extrusionOk="0">
                  <a:moveTo>
                    <a:pt x="10352" y="0"/>
                  </a:moveTo>
                  <a:cubicBezTo>
                    <a:pt x="9961" y="0"/>
                    <a:pt x="9547" y="598"/>
                    <a:pt x="9454" y="984"/>
                  </a:cubicBezTo>
                  <a:lnTo>
                    <a:pt x="8750" y="3891"/>
                  </a:lnTo>
                  <a:cubicBezTo>
                    <a:pt x="7689" y="3978"/>
                    <a:pt x="6757" y="4731"/>
                    <a:pt x="6492" y="5822"/>
                  </a:cubicBezTo>
                  <a:cubicBezTo>
                    <a:pt x="6247" y="6833"/>
                    <a:pt x="6646" y="7846"/>
                    <a:pt x="7421" y="8439"/>
                  </a:cubicBezTo>
                  <a:lnTo>
                    <a:pt x="7318" y="8734"/>
                  </a:lnTo>
                  <a:lnTo>
                    <a:pt x="6353" y="8402"/>
                  </a:lnTo>
                  <a:lnTo>
                    <a:pt x="4869" y="12711"/>
                  </a:lnTo>
                  <a:lnTo>
                    <a:pt x="326" y="25904"/>
                  </a:lnTo>
                  <a:lnTo>
                    <a:pt x="241" y="25624"/>
                  </a:lnTo>
                  <a:lnTo>
                    <a:pt x="0" y="25963"/>
                  </a:lnTo>
                  <a:lnTo>
                    <a:pt x="238" y="26533"/>
                  </a:lnTo>
                  <a:cubicBezTo>
                    <a:pt x="295" y="26662"/>
                    <a:pt x="407" y="26766"/>
                    <a:pt x="556" y="26803"/>
                  </a:cubicBezTo>
                  <a:lnTo>
                    <a:pt x="1431" y="27014"/>
                  </a:lnTo>
                  <a:lnTo>
                    <a:pt x="5897" y="13519"/>
                  </a:lnTo>
                  <a:lnTo>
                    <a:pt x="6059" y="13575"/>
                  </a:lnTo>
                  <a:lnTo>
                    <a:pt x="7752" y="8651"/>
                  </a:lnTo>
                  <a:cubicBezTo>
                    <a:pt x="7940" y="8753"/>
                    <a:pt x="8143" y="8836"/>
                    <a:pt x="8363" y="8888"/>
                  </a:cubicBezTo>
                  <a:cubicBezTo>
                    <a:pt x="8562" y="8936"/>
                    <a:pt x="8762" y="8960"/>
                    <a:pt x="8959" y="8960"/>
                  </a:cubicBezTo>
                  <a:cubicBezTo>
                    <a:pt x="9473" y="8960"/>
                    <a:pt x="9966" y="8801"/>
                    <a:pt x="10380" y="8522"/>
                  </a:cubicBezTo>
                  <a:lnTo>
                    <a:pt x="10380" y="8522"/>
                  </a:lnTo>
                  <a:lnTo>
                    <a:pt x="10247" y="9351"/>
                  </a:lnTo>
                  <a:lnTo>
                    <a:pt x="9141" y="9192"/>
                  </a:lnTo>
                  <a:lnTo>
                    <a:pt x="8430" y="13635"/>
                  </a:lnTo>
                  <a:lnTo>
                    <a:pt x="8047" y="13579"/>
                  </a:lnTo>
                  <a:lnTo>
                    <a:pt x="8047" y="13579"/>
                  </a:lnTo>
                  <a:lnTo>
                    <a:pt x="8183" y="13675"/>
                  </a:lnTo>
                  <a:lnTo>
                    <a:pt x="8418" y="13711"/>
                  </a:lnTo>
                  <a:lnTo>
                    <a:pt x="6102" y="28184"/>
                  </a:lnTo>
                  <a:lnTo>
                    <a:pt x="7078" y="28382"/>
                  </a:lnTo>
                  <a:cubicBezTo>
                    <a:pt x="7112" y="28391"/>
                    <a:pt x="7147" y="28395"/>
                    <a:pt x="7181" y="28395"/>
                  </a:cubicBezTo>
                  <a:cubicBezTo>
                    <a:pt x="7391" y="28395"/>
                    <a:pt x="7577" y="28240"/>
                    <a:pt x="7608" y="28023"/>
                  </a:cubicBezTo>
                  <a:lnTo>
                    <a:pt x="9590" y="14301"/>
                  </a:lnTo>
                  <a:lnTo>
                    <a:pt x="9834" y="14336"/>
                  </a:lnTo>
                  <a:lnTo>
                    <a:pt x="10715" y="8256"/>
                  </a:lnTo>
                  <a:lnTo>
                    <a:pt x="10715" y="8254"/>
                  </a:lnTo>
                  <a:cubicBezTo>
                    <a:pt x="11054" y="7929"/>
                    <a:pt x="11310" y="7508"/>
                    <a:pt x="11428" y="7017"/>
                  </a:cubicBezTo>
                  <a:cubicBezTo>
                    <a:pt x="11697" y="5907"/>
                    <a:pt x="11190" y="4790"/>
                    <a:pt x="10257" y="4236"/>
                  </a:cubicBezTo>
                  <a:lnTo>
                    <a:pt x="11057" y="934"/>
                  </a:lnTo>
                  <a:cubicBezTo>
                    <a:pt x="11158" y="517"/>
                    <a:pt x="10854" y="112"/>
                    <a:pt x="10439" y="10"/>
                  </a:cubicBezTo>
                  <a:cubicBezTo>
                    <a:pt x="10410" y="3"/>
                    <a:pt x="10381" y="0"/>
                    <a:pt x="10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9" name="Google Shape;2399;p34"/>
            <p:cNvSpPr/>
            <p:nvPr/>
          </p:nvSpPr>
          <p:spPr>
            <a:xfrm>
              <a:off x="935134" y="2929265"/>
              <a:ext cx="18596" cy="33831"/>
            </a:xfrm>
            <a:custGeom>
              <a:avLst/>
              <a:gdLst/>
              <a:ahLst/>
              <a:cxnLst/>
              <a:rect l="l" t="t" r="r" b="b"/>
              <a:pathLst>
                <a:path w="166" h="302" extrusionOk="0">
                  <a:moveTo>
                    <a:pt x="1" y="0"/>
                  </a:moveTo>
                  <a:lnTo>
                    <a:pt x="81" y="302"/>
                  </a:lnTo>
                  <a:lnTo>
                    <a:pt x="165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7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0" name="Google Shape;2400;p34"/>
            <p:cNvSpPr/>
            <p:nvPr/>
          </p:nvSpPr>
          <p:spPr>
            <a:xfrm>
              <a:off x="1141372" y="2495834"/>
              <a:ext cx="436897" cy="2151168"/>
            </a:xfrm>
            <a:custGeom>
              <a:avLst/>
              <a:gdLst/>
              <a:ahLst/>
              <a:cxnLst/>
              <a:rect l="l" t="t" r="r" b="b"/>
              <a:pathLst>
                <a:path w="3900" h="19203" extrusionOk="0">
                  <a:moveTo>
                    <a:pt x="2737" y="0"/>
                  </a:moveTo>
                  <a:lnTo>
                    <a:pt x="1" y="19027"/>
                  </a:lnTo>
                  <a:lnTo>
                    <a:pt x="674" y="19191"/>
                  </a:lnTo>
                  <a:cubicBezTo>
                    <a:pt x="708" y="19199"/>
                    <a:pt x="742" y="19203"/>
                    <a:pt x="775" y="19203"/>
                  </a:cubicBezTo>
                  <a:cubicBezTo>
                    <a:pt x="986" y="19203"/>
                    <a:pt x="1173" y="19049"/>
                    <a:pt x="1204" y="18832"/>
                  </a:cubicBezTo>
                  <a:lnTo>
                    <a:pt x="3900" y="166"/>
                  </a:lnTo>
                  <a:lnTo>
                    <a:pt x="27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1" name="Google Shape;2401;p34"/>
            <p:cNvSpPr/>
            <p:nvPr/>
          </p:nvSpPr>
          <p:spPr>
            <a:xfrm>
              <a:off x="438975" y="2407333"/>
              <a:ext cx="821143" cy="2085075"/>
            </a:xfrm>
            <a:custGeom>
              <a:avLst/>
              <a:gdLst/>
              <a:ahLst/>
              <a:cxnLst/>
              <a:rect l="l" t="t" r="r" b="b"/>
              <a:pathLst>
                <a:path w="7330" h="18613" extrusionOk="0">
                  <a:moveTo>
                    <a:pt x="6219" y="0"/>
                  </a:moveTo>
                  <a:lnTo>
                    <a:pt x="90" y="17796"/>
                  </a:lnTo>
                  <a:cubicBezTo>
                    <a:pt x="0" y="18057"/>
                    <a:pt x="154" y="18337"/>
                    <a:pt x="421" y="18401"/>
                  </a:cubicBezTo>
                  <a:lnTo>
                    <a:pt x="1297" y="18613"/>
                  </a:lnTo>
                  <a:lnTo>
                    <a:pt x="7329" y="383"/>
                  </a:lnTo>
                  <a:lnTo>
                    <a:pt x="62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2" name="Google Shape;2402;p34"/>
            <p:cNvSpPr/>
            <p:nvPr/>
          </p:nvSpPr>
          <p:spPr>
            <a:xfrm>
              <a:off x="1349402" y="2323649"/>
              <a:ext cx="279950" cy="748086"/>
            </a:xfrm>
            <a:custGeom>
              <a:avLst/>
              <a:gdLst/>
              <a:ahLst/>
              <a:cxnLst/>
              <a:rect l="l" t="t" r="r" b="b"/>
              <a:pathLst>
                <a:path w="2499" h="6678" extrusionOk="0">
                  <a:moveTo>
                    <a:pt x="935" y="0"/>
                  </a:moveTo>
                  <a:lnTo>
                    <a:pt x="0" y="6451"/>
                  </a:lnTo>
                  <a:lnTo>
                    <a:pt x="1564" y="6677"/>
                  </a:lnTo>
                  <a:lnTo>
                    <a:pt x="2499" y="227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3" name="Google Shape;2403;p34"/>
            <p:cNvSpPr/>
            <p:nvPr/>
          </p:nvSpPr>
          <p:spPr>
            <a:xfrm>
              <a:off x="936254" y="2238621"/>
              <a:ext cx="404858" cy="748086"/>
            </a:xfrm>
            <a:custGeom>
              <a:avLst/>
              <a:gdLst/>
              <a:ahLst/>
              <a:cxnLst/>
              <a:rect l="l" t="t" r="r" b="b"/>
              <a:pathLst>
                <a:path w="3614" h="6678" extrusionOk="0">
                  <a:moveTo>
                    <a:pt x="2119" y="0"/>
                  </a:moveTo>
                  <a:lnTo>
                    <a:pt x="1" y="6164"/>
                  </a:lnTo>
                  <a:lnTo>
                    <a:pt x="1495" y="6678"/>
                  </a:lnTo>
                  <a:lnTo>
                    <a:pt x="3614" y="514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4" name="Google Shape;2404;p34"/>
            <p:cNvSpPr/>
            <p:nvPr/>
          </p:nvSpPr>
          <p:spPr>
            <a:xfrm>
              <a:off x="1114149" y="1510001"/>
              <a:ext cx="620282" cy="959921"/>
            </a:xfrm>
            <a:custGeom>
              <a:avLst/>
              <a:gdLst/>
              <a:ahLst/>
              <a:cxnLst/>
              <a:rect l="l" t="t" r="r" b="b"/>
              <a:pathLst>
                <a:path w="5537" h="8569" extrusionOk="0">
                  <a:moveTo>
                    <a:pt x="4044" y="1"/>
                  </a:moveTo>
                  <a:cubicBezTo>
                    <a:pt x="3695" y="1"/>
                    <a:pt x="3378" y="238"/>
                    <a:pt x="3293" y="593"/>
                  </a:cubicBezTo>
                  <a:lnTo>
                    <a:pt x="2589" y="3499"/>
                  </a:lnTo>
                  <a:cubicBezTo>
                    <a:pt x="1528" y="3587"/>
                    <a:pt x="594" y="4340"/>
                    <a:pt x="331" y="5430"/>
                  </a:cubicBezTo>
                  <a:cubicBezTo>
                    <a:pt x="0" y="6794"/>
                    <a:pt x="838" y="8167"/>
                    <a:pt x="2202" y="8496"/>
                  </a:cubicBezTo>
                  <a:cubicBezTo>
                    <a:pt x="2403" y="8545"/>
                    <a:pt x="2604" y="8568"/>
                    <a:pt x="2802" y="8568"/>
                  </a:cubicBezTo>
                  <a:cubicBezTo>
                    <a:pt x="3947" y="8568"/>
                    <a:pt x="4985" y="7788"/>
                    <a:pt x="5267" y="6625"/>
                  </a:cubicBezTo>
                  <a:cubicBezTo>
                    <a:pt x="5536" y="5515"/>
                    <a:pt x="5030" y="4399"/>
                    <a:pt x="4096" y="3846"/>
                  </a:cubicBezTo>
                  <a:lnTo>
                    <a:pt x="4796" y="957"/>
                  </a:lnTo>
                  <a:cubicBezTo>
                    <a:pt x="4896" y="542"/>
                    <a:pt x="4641" y="124"/>
                    <a:pt x="4226" y="23"/>
                  </a:cubicBezTo>
                  <a:cubicBezTo>
                    <a:pt x="4165" y="8"/>
                    <a:pt x="4104" y="1"/>
                    <a:pt x="4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5" name="Google Shape;2405;p34"/>
            <p:cNvSpPr/>
            <p:nvPr/>
          </p:nvSpPr>
          <p:spPr>
            <a:xfrm>
              <a:off x="1294958" y="2064868"/>
              <a:ext cx="265387" cy="240960"/>
            </a:xfrm>
            <a:custGeom>
              <a:avLst/>
              <a:gdLst/>
              <a:ahLst/>
              <a:cxnLst/>
              <a:rect l="l" t="t" r="r" b="b"/>
              <a:pathLst>
                <a:path w="2369" h="2151" extrusionOk="0">
                  <a:moveTo>
                    <a:pt x="1185" y="1"/>
                  </a:moveTo>
                  <a:cubicBezTo>
                    <a:pt x="700" y="1"/>
                    <a:pt x="260" y="331"/>
                    <a:pt x="142" y="822"/>
                  </a:cubicBezTo>
                  <a:cubicBezTo>
                    <a:pt x="1" y="1399"/>
                    <a:pt x="355" y="1979"/>
                    <a:pt x="933" y="2120"/>
                  </a:cubicBezTo>
                  <a:cubicBezTo>
                    <a:pt x="1017" y="2141"/>
                    <a:pt x="1102" y="2150"/>
                    <a:pt x="1185" y="2150"/>
                  </a:cubicBezTo>
                  <a:cubicBezTo>
                    <a:pt x="1670" y="2150"/>
                    <a:pt x="2110" y="1820"/>
                    <a:pt x="2229" y="1328"/>
                  </a:cubicBezTo>
                  <a:cubicBezTo>
                    <a:pt x="2368" y="752"/>
                    <a:pt x="2014" y="171"/>
                    <a:pt x="1438" y="31"/>
                  </a:cubicBezTo>
                  <a:cubicBezTo>
                    <a:pt x="1353" y="11"/>
                    <a:pt x="1268" y="1"/>
                    <a:pt x="11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6" name="Google Shape;2406;p34"/>
            <p:cNvSpPr/>
            <p:nvPr/>
          </p:nvSpPr>
          <p:spPr>
            <a:xfrm>
              <a:off x="1099810" y="4652904"/>
              <a:ext cx="114602" cy="321169"/>
            </a:xfrm>
            <a:custGeom>
              <a:avLst/>
              <a:gdLst/>
              <a:ahLst/>
              <a:cxnLst/>
              <a:rect l="l" t="t" r="r" b="b"/>
              <a:pathLst>
                <a:path w="1023" h="2867" extrusionOk="0">
                  <a:moveTo>
                    <a:pt x="594" y="1"/>
                  </a:moveTo>
                  <a:cubicBezTo>
                    <a:pt x="517" y="1"/>
                    <a:pt x="458" y="21"/>
                    <a:pt x="449" y="71"/>
                  </a:cubicBezTo>
                  <a:lnTo>
                    <a:pt x="0" y="2866"/>
                  </a:lnTo>
                  <a:lnTo>
                    <a:pt x="983" y="210"/>
                  </a:lnTo>
                  <a:cubicBezTo>
                    <a:pt x="1023" y="103"/>
                    <a:pt x="765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7" name="Google Shape;2407;p34"/>
            <p:cNvSpPr/>
            <p:nvPr/>
          </p:nvSpPr>
          <p:spPr>
            <a:xfrm>
              <a:off x="456115" y="4489570"/>
              <a:ext cx="114826" cy="321056"/>
            </a:xfrm>
            <a:custGeom>
              <a:avLst/>
              <a:gdLst/>
              <a:ahLst/>
              <a:cxnLst/>
              <a:rect l="l" t="t" r="r" b="b"/>
              <a:pathLst>
                <a:path w="1025" h="2866" extrusionOk="0">
                  <a:moveTo>
                    <a:pt x="595" y="1"/>
                  </a:moveTo>
                  <a:cubicBezTo>
                    <a:pt x="518" y="1"/>
                    <a:pt x="459" y="21"/>
                    <a:pt x="451" y="71"/>
                  </a:cubicBezTo>
                  <a:lnTo>
                    <a:pt x="1" y="2866"/>
                  </a:lnTo>
                  <a:lnTo>
                    <a:pt x="984" y="210"/>
                  </a:lnTo>
                  <a:cubicBezTo>
                    <a:pt x="1024" y="103"/>
                    <a:pt x="766" y="1"/>
                    <a:pt x="5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" name="Google Shape;727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728" name="Google Shape;728;p14"/>
          <p:cNvSpPr txBox="1">
            <a:spLocks noGrp="1"/>
          </p:cNvSpPr>
          <p:nvPr>
            <p:ph type="title"/>
          </p:nvPr>
        </p:nvSpPr>
        <p:spPr>
          <a:xfrm>
            <a:off x="3402763" y="4015300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29" name="Google Shape;729;p14"/>
          <p:cNvSpPr txBox="1">
            <a:spLocks noGrp="1"/>
          </p:cNvSpPr>
          <p:nvPr>
            <p:ph type="title" idx="2" hasCustomPrompt="1"/>
          </p:nvPr>
        </p:nvSpPr>
        <p:spPr>
          <a:xfrm>
            <a:off x="2726003" y="4015285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30" name="Google Shape;730;p14"/>
          <p:cNvSpPr txBox="1">
            <a:spLocks noGrp="1"/>
          </p:cNvSpPr>
          <p:nvPr>
            <p:ph type="subTitle" idx="1"/>
          </p:nvPr>
        </p:nvSpPr>
        <p:spPr>
          <a:xfrm>
            <a:off x="3405785" y="4712075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1" name="Google Shape;731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537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2" name="Google Shape;732;p14"/>
          <p:cNvGrpSpPr/>
          <p:nvPr/>
        </p:nvGrpSpPr>
        <p:grpSpPr>
          <a:xfrm>
            <a:off x="7064612" y="-9"/>
            <a:ext cx="1727056" cy="1257140"/>
            <a:chOff x="6298875" y="260150"/>
            <a:chExt cx="1348525" cy="736203"/>
          </a:xfrm>
        </p:grpSpPr>
        <p:sp>
          <p:nvSpPr>
            <p:cNvPr id="733" name="Google Shape;733;p14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777;p14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78" name="Google Shape;778;p14"/>
          <p:cNvGrpSpPr/>
          <p:nvPr/>
        </p:nvGrpSpPr>
        <p:grpSpPr>
          <a:xfrm rot="10800000">
            <a:off x="2039525" y="-891881"/>
            <a:ext cx="1587805" cy="2001689"/>
            <a:chOff x="6139950" y="1806300"/>
            <a:chExt cx="810725" cy="766500"/>
          </a:xfrm>
        </p:grpSpPr>
        <p:sp>
          <p:nvSpPr>
            <p:cNvPr id="779" name="Google Shape;779;p14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782;p14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783;p14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787;p14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788;p14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95" name="Google Shape;795;p14"/>
          <p:cNvSpPr/>
          <p:nvPr/>
        </p:nvSpPr>
        <p:spPr>
          <a:xfrm>
            <a:off x="-114022" y="3709519"/>
            <a:ext cx="450938" cy="576696"/>
          </a:xfrm>
          <a:custGeom>
            <a:avLst/>
            <a:gdLst/>
            <a:ahLst/>
            <a:cxnLst/>
            <a:rect l="l" t="t" r="r" b="b"/>
            <a:pathLst>
              <a:path w="1264" h="1265" extrusionOk="0">
                <a:moveTo>
                  <a:pt x="631" y="1"/>
                </a:moveTo>
                <a:cubicBezTo>
                  <a:pt x="282" y="1"/>
                  <a:pt x="1" y="284"/>
                  <a:pt x="1" y="633"/>
                </a:cubicBezTo>
                <a:cubicBezTo>
                  <a:pt x="1" y="982"/>
                  <a:pt x="282" y="1265"/>
                  <a:pt x="631" y="1265"/>
                </a:cubicBezTo>
                <a:cubicBezTo>
                  <a:pt x="980" y="1265"/>
                  <a:pt x="1263" y="982"/>
                  <a:pt x="1263" y="633"/>
                </a:cubicBezTo>
                <a:cubicBezTo>
                  <a:pt x="1263" y="284"/>
                  <a:pt x="980" y="1"/>
                  <a:pt x="63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96" name="Google Shape;796;p14"/>
          <p:cNvSpPr/>
          <p:nvPr/>
        </p:nvSpPr>
        <p:spPr>
          <a:xfrm>
            <a:off x="8417487" y="6074375"/>
            <a:ext cx="304685" cy="362192"/>
          </a:xfrm>
          <a:custGeom>
            <a:avLst/>
            <a:gdLst/>
            <a:ahLst/>
            <a:cxnLst/>
            <a:rect l="l" t="t" r="r" b="b"/>
            <a:pathLst>
              <a:path w="4285" h="3987" extrusionOk="0">
                <a:moveTo>
                  <a:pt x="2141" y="1"/>
                </a:moveTo>
                <a:cubicBezTo>
                  <a:pt x="1181" y="1"/>
                  <a:pt x="335" y="696"/>
                  <a:pt x="176" y="1675"/>
                </a:cubicBezTo>
                <a:cubicBezTo>
                  <a:pt x="0" y="2760"/>
                  <a:pt x="738" y="3783"/>
                  <a:pt x="1823" y="3961"/>
                </a:cubicBezTo>
                <a:cubicBezTo>
                  <a:pt x="1931" y="3978"/>
                  <a:pt x="2038" y="3987"/>
                  <a:pt x="2144" y="3987"/>
                </a:cubicBezTo>
                <a:cubicBezTo>
                  <a:pt x="3105" y="3987"/>
                  <a:pt x="3951" y="3291"/>
                  <a:pt x="4109" y="2312"/>
                </a:cubicBezTo>
                <a:cubicBezTo>
                  <a:pt x="4285" y="1227"/>
                  <a:pt x="3547" y="204"/>
                  <a:pt x="2462" y="27"/>
                </a:cubicBezTo>
                <a:cubicBezTo>
                  <a:pt x="2354" y="9"/>
                  <a:pt x="2247" y="1"/>
                  <a:pt x="214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97" name="Google Shape;797;p14"/>
          <p:cNvSpPr/>
          <p:nvPr/>
        </p:nvSpPr>
        <p:spPr>
          <a:xfrm>
            <a:off x="457832" y="4692192"/>
            <a:ext cx="89948" cy="114825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09" name="Google Shape;2409;p35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-741407" y="3239120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10" name="Google Shape;2410;p35"/>
          <p:cNvGrpSpPr/>
          <p:nvPr/>
        </p:nvGrpSpPr>
        <p:grpSpPr>
          <a:xfrm rot="2091024">
            <a:off x="8273890" y="5749619"/>
            <a:ext cx="447987" cy="814692"/>
            <a:chOff x="6618900" y="3939050"/>
            <a:chExt cx="242650" cy="330975"/>
          </a:xfrm>
        </p:grpSpPr>
        <p:sp>
          <p:nvSpPr>
            <p:cNvPr id="2411" name="Google Shape;2411;p35"/>
            <p:cNvSpPr/>
            <p:nvPr/>
          </p:nvSpPr>
          <p:spPr>
            <a:xfrm>
              <a:off x="6634125" y="4062925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1" y="0"/>
                  </a:moveTo>
                  <a:lnTo>
                    <a:pt x="1" y="3582"/>
                  </a:lnTo>
                  <a:lnTo>
                    <a:pt x="9097" y="3582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2" name="Google Shape;2412;p35"/>
            <p:cNvSpPr/>
            <p:nvPr/>
          </p:nvSpPr>
          <p:spPr>
            <a:xfrm>
              <a:off x="6700900" y="3945375"/>
              <a:ext cx="93900" cy="93925"/>
            </a:xfrm>
            <a:custGeom>
              <a:avLst/>
              <a:gdLst/>
              <a:ahLst/>
              <a:cxnLst/>
              <a:rect l="l" t="t" r="r" b="b"/>
              <a:pathLst>
                <a:path w="3756" h="3757" extrusionOk="0">
                  <a:moveTo>
                    <a:pt x="1878" y="1"/>
                  </a:moveTo>
                  <a:cubicBezTo>
                    <a:pt x="840" y="1"/>
                    <a:pt x="0" y="841"/>
                    <a:pt x="0" y="1879"/>
                  </a:cubicBezTo>
                  <a:cubicBezTo>
                    <a:pt x="0" y="2916"/>
                    <a:pt x="840" y="3756"/>
                    <a:pt x="1878" y="3756"/>
                  </a:cubicBezTo>
                  <a:cubicBezTo>
                    <a:pt x="2915" y="3756"/>
                    <a:pt x="3755" y="2916"/>
                    <a:pt x="3755" y="1879"/>
                  </a:cubicBezTo>
                  <a:cubicBezTo>
                    <a:pt x="3755" y="841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3" name="Google Shape;2413;p35"/>
            <p:cNvSpPr/>
            <p:nvPr/>
          </p:nvSpPr>
          <p:spPr>
            <a:xfrm>
              <a:off x="6700900" y="4176075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1"/>
                  </a:moveTo>
                  <a:cubicBezTo>
                    <a:pt x="840" y="1"/>
                    <a:pt x="0" y="842"/>
                    <a:pt x="0" y="1880"/>
                  </a:cubicBezTo>
                  <a:cubicBezTo>
                    <a:pt x="0" y="2917"/>
                    <a:pt x="840" y="3758"/>
                    <a:pt x="1878" y="3758"/>
                  </a:cubicBezTo>
                  <a:cubicBezTo>
                    <a:pt x="2915" y="3758"/>
                    <a:pt x="3755" y="2917"/>
                    <a:pt x="3755" y="1880"/>
                  </a:cubicBezTo>
                  <a:cubicBezTo>
                    <a:pt x="3755" y="842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4" name="Google Shape;2414;p35"/>
            <p:cNvSpPr/>
            <p:nvPr/>
          </p:nvSpPr>
          <p:spPr>
            <a:xfrm>
              <a:off x="6618900" y="4056550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0" y="0"/>
                  </a:moveTo>
                  <a:lnTo>
                    <a:pt x="0" y="3583"/>
                  </a:lnTo>
                  <a:lnTo>
                    <a:pt x="9096" y="3583"/>
                  </a:lnTo>
                  <a:lnTo>
                    <a:pt x="90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5" name="Google Shape;2415;p35"/>
            <p:cNvSpPr/>
            <p:nvPr/>
          </p:nvSpPr>
          <p:spPr>
            <a:xfrm>
              <a:off x="6685650" y="3939050"/>
              <a:ext cx="93900" cy="93900"/>
            </a:xfrm>
            <a:custGeom>
              <a:avLst/>
              <a:gdLst/>
              <a:ahLst/>
              <a:cxnLst/>
              <a:rect l="l" t="t" r="r" b="b"/>
              <a:pathLst>
                <a:path w="3756" h="3756" extrusionOk="0">
                  <a:moveTo>
                    <a:pt x="1878" y="1"/>
                  </a:moveTo>
                  <a:cubicBezTo>
                    <a:pt x="841" y="1"/>
                    <a:pt x="1" y="841"/>
                    <a:pt x="1" y="1878"/>
                  </a:cubicBezTo>
                  <a:cubicBezTo>
                    <a:pt x="1" y="2916"/>
                    <a:pt x="841" y="3756"/>
                    <a:pt x="1878" y="3756"/>
                  </a:cubicBezTo>
                  <a:cubicBezTo>
                    <a:pt x="2916" y="3756"/>
                    <a:pt x="3756" y="2916"/>
                    <a:pt x="3756" y="1878"/>
                  </a:cubicBezTo>
                  <a:cubicBezTo>
                    <a:pt x="3756" y="841"/>
                    <a:pt x="2916" y="1"/>
                    <a:pt x="1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6" name="Google Shape;2416;p35"/>
            <p:cNvSpPr/>
            <p:nvPr/>
          </p:nvSpPr>
          <p:spPr>
            <a:xfrm>
              <a:off x="6685650" y="4169750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0"/>
                  </a:moveTo>
                  <a:cubicBezTo>
                    <a:pt x="841" y="0"/>
                    <a:pt x="1" y="841"/>
                    <a:pt x="1" y="1878"/>
                  </a:cubicBezTo>
                  <a:cubicBezTo>
                    <a:pt x="1" y="2915"/>
                    <a:pt x="841" y="3757"/>
                    <a:pt x="1878" y="3757"/>
                  </a:cubicBezTo>
                  <a:cubicBezTo>
                    <a:pt x="2916" y="3757"/>
                    <a:pt x="3756" y="2915"/>
                    <a:pt x="3756" y="1878"/>
                  </a:cubicBezTo>
                  <a:cubicBezTo>
                    <a:pt x="3756" y="841"/>
                    <a:pt x="2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17" name="Google Shape;2417;p35"/>
          <p:cNvGrpSpPr/>
          <p:nvPr/>
        </p:nvGrpSpPr>
        <p:grpSpPr>
          <a:xfrm>
            <a:off x="412043" y="5223231"/>
            <a:ext cx="1529689" cy="1304320"/>
            <a:chOff x="374450" y="3990500"/>
            <a:chExt cx="1312700" cy="839475"/>
          </a:xfrm>
        </p:grpSpPr>
        <p:sp>
          <p:nvSpPr>
            <p:cNvPr id="2418" name="Google Shape;2418;p35"/>
            <p:cNvSpPr/>
            <p:nvPr/>
          </p:nvSpPr>
          <p:spPr>
            <a:xfrm>
              <a:off x="374450" y="3991325"/>
              <a:ext cx="1312700" cy="838650"/>
            </a:xfrm>
            <a:custGeom>
              <a:avLst/>
              <a:gdLst/>
              <a:ahLst/>
              <a:cxnLst/>
              <a:rect l="l" t="t" r="r" b="b"/>
              <a:pathLst>
                <a:path w="52508" h="33546" extrusionOk="0">
                  <a:moveTo>
                    <a:pt x="24994" y="0"/>
                  </a:moveTo>
                  <a:cubicBezTo>
                    <a:pt x="23520" y="0"/>
                    <a:pt x="22209" y="632"/>
                    <a:pt x="21808" y="1625"/>
                  </a:cubicBezTo>
                  <a:lnTo>
                    <a:pt x="18838" y="9136"/>
                  </a:lnTo>
                  <a:lnTo>
                    <a:pt x="19636" y="9316"/>
                  </a:lnTo>
                  <a:lnTo>
                    <a:pt x="18648" y="9118"/>
                  </a:lnTo>
                  <a:lnTo>
                    <a:pt x="1499" y="22160"/>
                  </a:lnTo>
                  <a:cubicBezTo>
                    <a:pt x="171" y="23257"/>
                    <a:pt x="0" y="25354"/>
                    <a:pt x="2844" y="26235"/>
                  </a:cubicBezTo>
                  <a:lnTo>
                    <a:pt x="26996" y="33249"/>
                  </a:lnTo>
                  <a:cubicBezTo>
                    <a:pt x="27687" y="33450"/>
                    <a:pt x="28432" y="33545"/>
                    <a:pt x="29167" y="33545"/>
                  </a:cubicBezTo>
                  <a:cubicBezTo>
                    <a:pt x="30839" y="33545"/>
                    <a:pt x="32462" y="33053"/>
                    <a:pt x="33296" y="32194"/>
                  </a:cubicBezTo>
                  <a:lnTo>
                    <a:pt x="49068" y="15964"/>
                  </a:lnTo>
                  <a:lnTo>
                    <a:pt x="51941" y="8559"/>
                  </a:lnTo>
                  <a:cubicBezTo>
                    <a:pt x="52508" y="7209"/>
                    <a:pt x="51180" y="5723"/>
                    <a:pt x="49000" y="5247"/>
                  </a:cubicBezTo>
                  <a:lnTo>
                    <a:pt x="26108" y="121"/>
                  </a:lnTo>
                  <a:cubicBezTo>
                    <a:pt x="25734" y="39"/>
                    <a:pt x="25359" y="0"/>
                    <a:pt x="24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9" name="Google Shape;2419;p35"/>
            <p:cNvSpPr/>
            <p:nvPr/>
          </p:nvSpPr>
          <p:spPr>
            <a:xfrm>
              <a:off x="400775" y="3990500"/>
              <a:ext cx="1274875" cy="807825"/>
            </a:xfrm>
            <a:custGeom>
              <a:avLst/>
              <a:gdLst/>
              <a:ahLst/>
              <a:cxnLst/>
              <a:rect l="l" t="t" r="r" b="b"/>
              <a:pathLst>
                <a:path w="50995" h="32313" extrusionOk="0">
                  <a:moveTo>
                    <a:pt x="23508" y="1"/>
                  </a:moveTo>
                  <a:cubicBezTo>
                    <a:pt x="22034" y="1"/>
                    <a:pt x="20723" y="632"/>
                    <a:pt x="20321" y="1626"/>
                  </a:cubicBezTo>
                  <a:lnTo>
                    <a:pt x="17800" y="7871"/>
                  </a:lnTo>
                  <a:lnTo>
                    <a:pt x="17772" y="7864"/>
                  </a:lnTo>
                  <a:lnTo>
                    <a:pt x="9251" y="14893"/>
                  </a:lnTo>
                  <a:lnTo>
                    <a:pt x="729" y="21924"/>
                  </a:lnTo>
                  <a:cubicBezTo>
                    <a:pt x="521" y="22095"/>
                    <a:pt x="359" y="22273"/>
                    <a:pt x="241" y="22455"/>
                  </a:cubicBezTo>
                  <a:cubicBezTo>
                    <a:pt x="171" y="22563"/>
                    <a:pt x="116" y="22673"/>
                    <a:pt x="76" y="22781"/>
                  </a:cubicBezTo>
                  <a:cubicBezTo>
                    <a:pt x="37" y="22891"/>
                    <a:pt x="13" y="23001"/>
                    <a:pt x="4" y="23111"/>
                  </a:cubicBezTo>
                  <a:cubicBezTo>
                    <a:pt x="2" y="23146"/>
                    <a:pt x="0" y="23183"/>
                    <a:pt x="2" y="23219"/>
                  </a:cubicBezTo>
                  <a:cubicBezTo>
                    <a:pt x="3" y="23291"/>
                    <a:pt x="10" y="23363"/>
                    <a:pt x="26" y="23433"/>
                  </a:cubicBezTo>
                  <a:cubicBezTo>
                    <a:pt x="61" y="23612"/>
                    <a:pt x="140" y="23784"/>
                    <a:pt x="258" y="23948"/>
                  </a:cubicBezTo>
                  <a:cubicBezTo>
                    <a:pt x="375" y="24113"/>
                    <a:pt x="534" y="24268"/>
                    <a:pt x="729" y="24411"/>
                  </a:cubicBezTo>
                  <a:cubicBezTo>
                    <a:pt x="887" y="24525"/>
                    <a:pt x="1070" y="24632"/>
                    <a:pt x="1276" y="24728"/>
                  </a:cubicBezTo>
                  <a:cubicBezTo>
                    <a:pt x="1378" y="24776"/>
                    <a:pt x="1488" y="24821"/>
                    <a:pt x="1602" y="24865"/>
                  </a:cubicBezTo>
                  <a:cubicBezTo>
                    <a:pt x="1717" y="24907"/>
                    <a:pt x="1839" y="24946"/>
                    <a:pt x="1965" y="24983"/>
                  </a:cubicBezTo>
                  <a:lnTo>
                    <a:pt x="26122" y="32015"/>
                  </a:lnTo>
                  <a:cubicBezTo>
                    <a:pt x="26814" y="32217"/>
                    <a:pt x="27561" y="32312"/>
                    <a:pt x="28297" y="32312"/>
                  </a:cubicBezTo>
                  <a:cubicBezTo>
                    <a:pt x="28463" y="32312"/>
                    <a:pt x="28629" y="32307"/>
                    <a:pt x="28793" y="32298"/>
                  </a:cubicBezTo>
                  <a:cubicBezTo>
                    <a:pt x="29092" y="32280"/>
                    <a:pt x="29386" y="32247"/>
                    <a:pt x="29671" y="32199"/>
                  </a:cubicBezTo>
                  <a:cubicBezTo>
                    <a:pt x="29956" y="32151"/>
                    <a:pt x="30233" y="32090"/>
                    <a:pt x="30498" y="32012"/>
                  </a:cubicBezTo>
                  <a:cubicBezTo>
                    <a:pt x="31292" y="31783"/>
                    <a:pt x="31973" y="31427"/>
                    <a:pt x="32423" y="30963"/>
                  </a:cubicBezTo>
                  <a:lnTo>
                    <a:pt x="33974" y="29366"/>
                  </a:lnTo>
                  <a:lnTo>
                    <a:pt x="35525" y="27770"/>
                  </a:lnTo>
                  <a:lnTo>
                    <a:pt x="47721" y="15214"/>
                  </a:lnTo>
                  <a:lnTo>
                    <a:pt x="47722" y="15216"/>
                  </a:lnTo>
                  <a:lnTo>
                    <a:pt x="50426" y="8422"/>
                  </a:lnTo>
                  <a:cubicBezTo>
                    <a:pt x="50994" y="7072"/>
                    <a:pt x="49667" y="5585"/>
                    <a:pt x="47485" y="5110"/>
                  </a:cubicBezTo>
                  <a:lnTo>
                    <a:pt x="24623" y="121"/>
                  </a:lnTo>
                  <a:cubicBezTo>
                    <a:pt x="24249" y="40"/>
                    <a:pt x="23873" y="1"/>
                    <a:pt x="23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0" name="Google Shape;2420;p35"/>
            <p:cNvSpPr/>
            <p:nvPr/>
          </p:nvSpPr>
          <p:spPr>
            <a:xfrm>
              <a:off x="1299175" y="4351200"/>
              <a:ext cx="166075" cy="71900"/>
            </a:xfrm>
            <a:custGeom>
              <a:avLst/>
              <a:gdLst/>
              <a:ahLst/>
              <a:cxnLst/>
              <a:rect l="l" t="t" r="r" b="b"/>
              <a:pathLst>
                <a:path w="6643" h="2876" extrusionOk="0">
                  <a:moveTo>
                    <a:pt x="2629" y="0"/>
                  </a:moveTo>
                  <a:cubicBezTo>
                    <a:pt x="2018" y="0"/>
                    <a:pt x="1432" y="163"/>
                    <a:pt x="1138" y="446"/>
                  </a:cubicBezTo>
                  <a:lnTo>
                    <a:pt x="424" y="1131"/>
                  </a:lnTo>
                  <a:cubicBezTo>
                    <a:pt x="1" y="1539"/>
                    <a:pt x="333" y="2043"/>
                    <a:pt x="1172" y="2257"/>
                  </a:cubicBezTo>
                  <a:lnTo>
                    <a:pt x="3239" y="2781"/>
                  </a:lnTo>
                  <a:cubicBezTo>
                    <a:pt x="3494" y="2845"/>
                    <a:pt x="3764" y="2876"/>
                    <a:pt x="4030" y="2876"/>
                  </a:cubicBezTo>
                  <a:cubicBezTo>
                    <a:pt x="4651" y="2876"/>
                    <a:pt x="5243" y="2709"/>
                    <a:pt x="5534" y="2418"/>
                  </a:cubicBezTo>
                  <a:lnTo>
                    <a:pt x="6232" y="1720"/>
                  </a:lnTo>
                  <a:cubicBezTo>
                    <a:pt x="6643" y="1309"/>
                    <a:pt x="6289" y="809"/>
                    <a:pt x="5448" y="599"/>
                  </a:cubicBezTo>
                  <a:lnTo>
                    <a:pt x="3398" y="91"/>
                  </a:lnTo>
                  <a:cubicBezTo>
                    <a:pt x="3151" y="30"/>
                    <a:pt x="2888" y="0"/>
                    <a:pt x="2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1" name="Google Shape;2421;p35"/>
            <p:cNvSpPr/>
            <p:nvPr/>
          </p:nvSpPr>
          <p:spPr>
            <a:xfrm>
              <a:off x="1145375" y="4313150"/>
              <a:ext cx="163850" cy="70275"/>
            </a:xfrm>
            <a:custGeom>
              <a:avLst/>
              <a:gdLst/>
              <a:ahLst/>
              <a:cxnLst/>
              <a:rect l="l" t="t" r="r" b="b"/>
              <a:pathLst>
                <a:path w="6554" h="2811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4" y="1106"/>
                  </a:lnTo>
                  <a:cubicBezTo>
                    <a:pt x="0" y="1506"/>
                    <a:pt x="307" y="1999"/>
                    <a:pt x="1126" y="2207"/>
                  </a:cubicBezTo>
                  <a:lnTo>
                    <a:pt x="3142" y="2718"/>
                  </a:lnTo>
                  <a:cubicBezTo>
                    <a:pt x="3388" y="2781"/>
                    <a:pt x="3652" y="2810"/>
                    <a:pt x="3913" y="2810"/>
                  </a:cubicBezTo>
                  <a:cubicBezTo>
                    <a:pt x="4525" y="2810"/>
                    <a:pt x="5117" y="2646"/>
                    <a:pt x="5416" y="2360"/>
                  </a:cubicBezTo>
                  <a:lnTo>
                    <a:pt x="6133" y="1678"/>
                  </a:lnTo>
                  <a:cubicBezTo>
                    <a:pt x="6554" y="1277"/>
                    <a:pt x="6226" y="788"/>
                    <a:pt x="5405" y="584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2" name="Google Shape;2422;p35"/>
            <p:cNvSpPr/>
            <p:nvPr/>
          </p:nvSpPr>
          <p:spPr>
            <a:xfrm>
              <a:off x="995325" y="4276000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5" y="1"/>
                  </a:moveTo>
                  <a:cubicBezTo>
                    <a:pt x="2081" y="1"/>
                    <a:pt x="1498" y="156"/>
                    <a:pt x="1190" y="428"/>
                  </a:cubicBezTo>
                  <a:lnTo>
                    <a:pt x="445" y="1083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7"/>
                  </a:lnTo>
                  <a:cubicBezTo>
                    <a:pt x="3290" y="2718"/>
                    <a:pt x="3549" y="2747"/>
                    <a:pt x="3805" y="2747"/>
                  </a:cubicBezTo>
                  <a:cubicBezTo>
                    <a:pt x="4409" y="2747"/>
                    <a:pt x="4999" y="2587"/>
                    <a:pt x="5305" y="2308"/>
                  </a:cubicBezTo>
                  <a:lnTo>
                    <a:pt x="6037" y="1639"/>
                  </a:lnTo>
                  <a:cubicBezTo>
                    <a:pt x="6468" y="1247"/>
                    <a:pt x="6164" y="770"/>
                    <a:pt x="5364" y="570"/>
                  </a:cubicBezTo>
                  <a:lnTo>
                    <a:pt x="3414" y="87"/>
                  </a:lnTo>
                  <a:cubicBezTo>
                    <a:pt x="3178" y="28"/>
                    <a:pt x="2926" y="1"/>
                    <a:pt x="2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3" name="Google Shape;2423;p35"/>
            <p:cNvSpPr/>
            <p:nvPr/>
          </p:nvSpPr>
          <p:spPr>
            <a:xfrm>
              <a:off x="848925" y="4239750"/>
              <a:ext cx="159650" cy="67175"/>
            </a:xfrm>
            <a:custGeom>
              <a:avLst/>
              <a:gdLst/>
              <a:ahLst/>
              <a:cxnLst/>
              <a:rect l="l" t="t" r="r" b="b"/>
              <a:pathLst>
                <a:path w="6386" h="2687" extrusionOk="0">
                  <a:moveTo>
                    <a:pt x="2699" y="1"/>
                  </a:moveTo>
                  <a:cubicBezTo>
                    <a:pt x="2112" y="1"/>
                    <a:pt x="1530" y="154"/>
                    <a:pt x="1216" y="419"/>
                  </a:cubicBezTo>
                  <a:lnTo>
                    <a:pt x="454" y="1063"/>
                  </a:lnTo>
                  <a:cubicBezTo>
                    <a:pt x="1" y="1444"/>
                    <a:pt x="263" y="1916"/>
                    <a:pt x="1041" y="2113"/>
                  </a:cubicBezTo>
                  <a:lnTo>
                    <a:pt x="2960" y="2600"/>
                  </a:lnTo>
                  <a:cubicBezTo>
                    <a:pt x="3193" y="2659"/>
                    <a:pt x="3446" y="2687"/>
                    <a:pt x="3698" y="2687"/>
                  </a:cubicBezTo>
                  <a:cubicBezTo>
                    <a:pt x="4294" y="2687"/>
                    <a:pt x="4883" y="2529"/>
                    <a:pt x="5196" y="2256"/>
                  </a:cubicBezTo>
                  <a:lnTo>
                    <a:pt x="5945" y="1603"/>
                  </a:lnTo>
                  <a:cubicBezTo>
                    <a:pt x="6386" y="1219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8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4" name="Google Shape;2424;p35"/>
            <p:cNvSpPr/>
            <p:nvPr/>
          </p:nvSpPr>
          <p:spPr>
            <a:xfrm>
              <a:off x="1222000" y="4424025"/>
              <a:ext cx="169050" cy="74675"/>
            </a:xfrm>
            <a:custGeom>
              <a:avLst/>
              <a:gdLst/>
              <a:ahLst/>
              <a:cxnLst/>
              <a:rect l="l" t="t" r="r" b="b"/>
              <a:pathLst>
                <a:path w="6762" h="2987" extrusionOk="0">
                  <a:moveTo>
                    <a:pt x="2702" y="0"/>
                  </a:moveTo>
                  <a:cubicBezTo>
                    <a:pt x="2082" y="0"/>
                    <a:pt x="1484" y="167"/>
                    <a:pt x="1180" y="460"/>
                  </a:cubicBezTo>
                  <a:lnTo>
                    <a:pt x="441" y="1171"/>
                  </a:lnTo>
                  <a:cubicBezTo>
                    <a:pt x="1" y="1595"/>
                    <a:pt x="329" y="2119"/>
                    <a:pt x="1179" y="2341"/>
                  </a:cubicBezTo>
                  <a:lnTo>
                    <a:pt x="3270" y="2887"/>
                  </a:lnTo>
                  <a:cubicBezTo>
                    <a:pt x="3529" y="2955"/>
                    <a:pt x="3805" y="2987"/>
                    <a:pt x="4076" y="2987"/>
                  </a:cubicBezTo>
                  <a:cubicBezTo>
                    <a:pt x="4706" y="2987"/>
                    <a:pt x="5311" y="2814"/>
                    <a:pt x="5613" y="2513"/>
                  </a:cubicBezTo>
                  <a:lnTo>
                    <a:pt x="6336" y="1788"/>
                  </a:lnTo>
                  <a:cubicBezTo>
                    <a:pt x="6761" y="1363"/>
                    <a:pt x="6412" y="843"/>
                    <a:pt x="5561" y="625"/>
                  </a:cubicBezTo>
                  <a:lnTo>
                    <a:pt x="3486" y="95"/>
                  </a:lnTo>
                  <a:cubicBezTo>
                    <a:pt x="3234" y="31"/>
                    <a:pt x="2966" y="0"/>
                    <a:pt x="2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5" name="Google Shape;2425;p35"/>
            <p:cNvSpPr/>
            <p:nvPr/>
          </p:nvSpPr>
          <p:spPr>
            <a:xfrm>
              <a:off x="1066400" y="4384375"/>
              <a:ext cx="166750" cy="72950"/>
            </a:xfrm>
            <a:custGeom>
              <a:avLst/>
              <a:gdLst/>
              <a:ahLst/>
              <a:cxnLst/>
              <a:rect l="l" t="t" r="r" b="b"/>
              <a:pathLst>
                <a:path w="6670" h="2918" extrusionOk="0">
                  <a:moveTo>
                    <a:pt x="2725" y="0"/>
                  </a:moveTo>
                  <a:cubicBezTo>
                    <a:pt x="2114" y="0"/>
                    <a:pt x="1519" y="164"/>
                    <a:pt x="1207" y="450"/>
                  </a:cubicBezTo>
                  <a:lnTo>
                    <a:pt x="451" y="1146"/>
                  </a:lnTo>
                  <a:cubicBezTo>
                    <a:pt x="1" y="1559"/>
                    <a:pt x="303" y="2072"/>
                    <a:pt x="1131" y="2287"/>
                  </a:cubicBezTo>
                  <a:lnTo>
                    <a:pt x="3170" y="2821"/>
                  </a:lnTo>
                  <a:cubicBezTo>
                    <a:pt x="3422" y="2886"/>
                    <a:pt x="3691" y="2918"/>
                    <a:pt x="3957" y="2918"/>
                  </a:cubicBezTo>
                  <a:cubicBezTo>
                    <a:pt x="4579" y="2918"/>
                    <a:pt x="5182" y="2748"/>
                    <a:pt x="5491" y="2453"/>
                  </a:cubicBezTo>
                  <a:lnTo>
                    <a:pt x="6233" y="1745"/>
                  </a:lnTo>
                  <a:cubicBezTo>
                    <a:pt x="6670" y="1330"/>
                    <a:pt x="6346" y="822"/>
                    <a:pt x="5517" y="609"/>
                  </a:cubicBezTo>
                  <a:lnTo>
                    <a:pt x="3494" y="93"/>
                  </a:lnTo>
                  <a:cubicBezTo>
                    <a:pt x="3249" y="30"/>
                    <a:pt x="2986" y="0"/>
                    <a:pt x="27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6" name="Google Shape;2426;p35"/>
            <p:cNvSpPr/>
            <p:nvPr/>
          </p:nvSpPr>
          <p:spPr>
            <a:xfrm>
              <a:off x="914700" y="4345675"/>
              <a:ext cx="164500" cy="71300"/>
            </a:xfrm>
            <a:custGeom>
              <a:avLst/>
              <a:gdLst/>
              <a:ahLst/>
              <a:cxnLst/>
              <a:rect l="l" t="t" r="r" b="b"/>
              <a:pathLst>
                <a:path w="6580" h="2852" extrusionOk="0">
                  <a:moveTo>
                    <a:pt x="2748" y="1"/>
                  </a:moveTo>
                  <a:cubicBezTo>
                    <a:pt x="2145" y="1"/>
                    <a:pt x="1550" y="162"/>
                    <a:pt x="1232" y="443"/>
                  </a:cubicBezTo>
                  <a:lnTo>
                    <a:pt x="459" y="1123"/>
                  </a:lnTo>
                  <a:cubicBezTo>
                    <a:pt x="1" y="1527"/>
                    <a:pt x="278" y="2026"/>
                    <a:pt x="1084" y="2238"/>
                  </a:cubicBezTo>
                  <a:lnTo>
                    <a:pt x="3073" y="2758"/>
                  </a:lnTo>
                  <a:cubicBezTo>
                    <a:pt x="3317" y="2822"/>
                    <a:pt x="3580" y="2852"/>
                    <a:pt x="3841" y="2852"/>
                  </a:cubicBezTo>
                  <a:cubicBezTo>
                    <a:pt x="4455" y="2852"/>
                    <a:pt x="5058" y="2686"/>
                    <a:pt x="5375" y="2397"/>
                  </a:cubicBezTo>
                  <a:lnTo>
                    <a:pt x="6133" y="1704"/>
                  </a:lnTo>
                  <a:cubicBezTo>
                    <a:pt x="6579" y="1299"/>
                    <a:pt x="6281" y="802"/>
                    <a:pt x="5472" y="595"/>
                  </a:cubicBezTo>
                  <a:lnTo>
                    <a:pt x="3500" y="91"/>
                  </a:lnTo>
                  <a:cubicBezTo>
                    <a:pt x="3261" y="30"/>
                    <a:pt x="3004" y="1"/>
                    <a:pt x="2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7" name="Google Shape;2427;p35"/>
            <p:cNvSpPr/>
            <p:nvPr/>
          </p:nvSpPr>
          <p:spPr>
            <a:xfrm>
              <a:off x="766725" y="4307975"/>
              <a:ext cx="162325" cy="69650"/>
            </a:xfrm>
            <a:custGeom>
              <a:avLst/>
              <a:gdLst/>
              <a:ahLst/>
              <a:cxnLst/>
              <a:rect l="l" t="t" r="r" b="b"/>
              <a:pathLst>
                <a:path w="6493" h="2786" extrusionOk="0">
                  <a:moveTo>
                    <a:pt x="2770" y="0"/>
                  </a:moveTo>
                  <a:cubicBezTo>
                    <a:pt x="2175" y="0"/>
                    <a:pt x="1582" y="158"/>
                    <a:pt x="1256" y="432"/>
                  </a:cubicBezTo>
                  <a:lnTo>
                    <a:pt x="470" y="1098"/>
                  </a:lnTo>
                  <a:cubicBezTo>
                    <a:pt x="1" y="1494"/>
                    <a:pt x="254" y="1982"/>
                    <a:pt x="1042" y="2187"/>
                  </a:cubicBezTo>
                  <a:lnTo>
                    <a:pt x="2982" y="2694"/>
                  </a:lnTo>
                  <a:cubicBezTo>
                    <a:pt x="3219" y="2756"/>
                    <a:pt x="3477" y="2786"/>
                    <a:pt x="3734" y="2786"/>
                  </a:cubicBezTo>
                  <a:cubicBezTo>
                    <a:pt x="4338" y="2786"/>
                    <a:pt x="4938" y="2623"/>
                    <a:pt x="5262" y="2341"/>
                  </a:cubicBezTo>
                  <a:lnTo>
                    <a:pt x="6038" y="1664"/>
                  </a:lnTo>
                  <a:cubicBezTo>
                    <a:pt x="6492" y="1265"/>
                    <a:pt x="6218" y="781"/>
                    <a:pt x="5428" y="579"/>
                  </a:cubicBezTo>
                  <a:lnTo>
                    <a:pt x="3504" y="87"/>
                  </a:lnTo>
                  <a:cubicBezTo>
                    <a:pt x="3273" y="28"/>
                    <a:pt x="3021" y="0"/>
                    <a:pt x="2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8" name="Google Shape;2428;p35"/>
            <p:cNvSpPr/>
            <p:nvPr/>
          </p:nvSpPr>
          <p:spPr>
            <a:xfrm>
              <a:off x="1141975" y="4499525"/>
              <a:ext cx="172100" cy="77625"/>
            </a:xfrm>
            <a:custGeom>
              <a:avLst/>
              <a:gdLst/>
              <a:ahLst/>
              <a:cxnLst/>
              <a:rect l="l" t="t" r="r" b="b"/>
              <a:pathLst>
                <a:path w="6884" h="3105" extrusionOk="0">
                  <a:moveTo>
                    <a:pt x="2777" y="1"/>
                  </a:moveTo>
                  <a:cubicBezTo>
                    <a:pt x="2148" y="1"/>
                    <a:pt x="1539" y="174"/>
                    <a:pt x="1224" y="477"/>
                  </a:cubicBezTo>
                  <a:lnTo>
                    <a:pt x="457" y="1214"/>
                  </a:lnTo>
                  <a:cubicBezTo>
                    <a:pt x="1" y="1653"/>
                    <a:pt x="323" y="2198"/>
                    <a:pt x="1183" y="2430"/>
                  </a:cubicBezTo>
                  <a:lnTo>
                    <a:pt x="3302" y="3000"/>
                  </a:lnTo>
                  <a:cubicBezTo>
                    <a:pt x="3565" y="3071"/>
                    <a:pt x="3846" y="3105"/>
                    <a:pt x="4123" y="3105"/>
                  </a:cubicBezTo>
                  <a:cubicBezTo>
                    <a:pt x="4762" y="3105"/>
                    <a:pt x="5378" y="2926"/>
                    <a:pt x="5692" y="2613"/>
                  </a:cubicBezTo>
                  <a:lnTo>
                    <a:pt x="6443" y="1862"/>
                  </a:lnTo>
                  <a:cubicBezTo>
                    <a:pt x="6884" y="1421"/>
                    <a:pt x="6539" y="881"/>
                    <a:pt x="5678" y="653"/>
                  </a:cubicBezTo>
                  <a:lnTo>
                    <a:pt x="3578" y="101"/>
                  </a:lnTo>
                  <a:cubicBezTo>
                    <a:pt x="3321" y="33"/>
                    <a:pt x="3047" y="1"/>
                    <a:pt x="2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9" name="Google Shape;2429;p35"/>
            <p:cNvSpPr/>
            <p:nvPr/>
          </p:nvSpPr>
          <p:spPr>
            <a:xfrm>
              <a:off x="984550" y="4458200"/>
              <a:ext cx="169750" cy="75775"/>
            </a:xfrm>
            <a:custGeom>
              <a:avLst/>
              <a:gdLst/>
              <a:ahLst/>
              <a:cxnLst/>
              <a:rect l="l" t="t" r="r" b="b"/>
              <a:pathLst>
                <a:path w="6790" h="3031" extrusionOk="0">
                  <a:moveTo>
                    <a:pt x="2802" y="0"/>
                  </a:moveTo>
                  <a:cubicBezTo>
                    <a:pt x="2181" y="0"/>
                    <a:pt x="1574" y="170"/>
                    <a:pt x="1250" y="466"/>
                  </a:cubicBezTo>
                  <a:lnTo>
                    <a:pt x="466" y="1187"/>
                  </a:lnTo>
                  <a:cubicBezTo>
                    <a:pt x="1" y="1616"/>
                    <a:pt x="296" y="2148"/>
                    <a:pt x="1134" y="2373"/>
                  </a:cubicBezTo>
                  <a:lnTo>
                    <a:pt x="3197" y="2929"/>
                  </a:lnTo>
                  <a:cubicBezTo>
                    <a:pt x="3452" y="2998"/>
                    <a:pt x="3727" y="3030"/>
                    <a:pt x="3999" y="3030"/>
                  </a:cubicBezTo>
                  <a:cubicBezTo>
                    <a:pt x="4630" y="3030"/>
                    <a:pt x="5245" y="2855"/>
                    <a:pt x="5566" y="2550"/>
                  </a:cubicBezTo>
                  <a:lnTo>
                    <a:pt x="6336" y="1816"/>
                  </a:lnTo>
                  <a:cubicBezTo>
                    <a:pt x="6789" y="1385"/>
                    <a:pt x="6471" y="857"/>
                    <a:pt x="5631" y="636"/>
                  </a:cubicBezTo>
                  <a:lnTo>
                    <a:pt x="3584" y="97"/>
                  </a:lnTo>
                  <a:cubicBezTo>
                    <a:pt x="3335" y="31"/>
                    <a:pt x="3067" y="0"/>
                    <a:pt x="28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0" name="Google Shape;2430;p35"/>
            <p:cNvSpPr/>
            <p:nvPr/>
          </p:nvSpPr>
          <p:spPr>
            <a:xfrm>
              <a:off x="831100" y="4417875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5" y="1"/>
                    <a:pt x="1608" y="167"/>
                    <a:pt x="1277" y="457"/>
                  </a:cubicBezTo>
                  <a:lnTo>
                    <a:pt x="477" y="1163"/>
                  </a:lnTo>
                  <a:cubicBezTo>
                    <a:pt x="0" y="1582"/>
                    <a:pt x="272" y="2101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19" y="2789"/>
                    <a:pt x="5447" y="2490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1" name="Google Shape;2431;p35"/>
            <p:cNvSpPr/>
            <p:nvPr/>
          </p:nvSpPr>
          <p:spPr>
            <a:xfrm>
              <a:off x="681550" y="4378575"/>
              <a:ext cx="165150" cy="72325"/>
            </a:xfrm>
            <a:custGeom>
              <a:avLst/>
              <a:gdLst/>
              <a:ahLst/>
              <a:cxnLst/>
              <a:rect l="l" t="t" r="r" b="b"/>
              <a:pathLst>
                <a:path w="6606" h="2893" extrusionOk="0">
                  <a:moveTo>
                    <a:pt x="2847" y="1"/>
                  </a:moveTo>
                  <a:cubicBezTo>
                    <a:pt x="2243" y="1"/>
                    <a:pt x="1638" y="164"/>
                    <a:pt x="1302" y="449"/>
                  </a:cubicBezTo>
                  <a:lnTo>
                    <a:pt x="486" y="1137"/>
                  </a:lnTo>
                  <a:cubicBezTo>
                    <a:pt x="0" y="1548"/>
                    <a:pt x="248" y="2055"/>
                    <a:pt x="1043" y="2269"/>
                  </a:cubicBezTo>
                  <a:lnTo>
                    <a:pt x="3004" y="2796"/>
                  </a:lnTo>
                  <a:cubicBezTo>
                    <a:pt x="3245" y="2861"/>
                    <a:pt x="3508" y="2892"/>
                    <a:pt x="3771" y="2892"/>
                  </a:cubicBezTo>
                  <a:cubicBezTo>
                    <a:pt x="4384" y="2892"/>
                    <a:pt x="4996" y="2725"/>
                    <a:pt x="5331" y="2432"/>
                  </a:cubicBezTo>
                  <a:lnTo>
                    <a:pt x="6134" y="1731"/>
                  </a:lnTo>
                  <a:cubicBezTo>
                    <a:pt x="6606" y="1319"/>
                    <a:pt x="6338" y="815"/>
                    <a:pt x="5539" y="605"/>
                  </a:cubicBezTo>
                  <a:lnTo>
                    <a:pt x="3595" y="93"/>
                  </a:lnTo>
                  <a:cubicBezTo>
                    <a:pt x="3360" y="30"/>
                    <a:pt x="3103" y="1"/>
                    <a:pt x="2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2" name="Google Shape;2432;p35"/>
            <p:cNvSpPr/>
            <p:nvPr/>
          </p:nvSpPr>
          <p:spPr>
            <a:xfrm>
              <a:off x="1058900" y="4577875"/>
              <a:ext cx="175300" cy="80775"/>
            </a:xfrm>
            <a:custGeom>
              <a:avLst/>
              <a:gdLst/>
              <a:ahLst/>
              <a:cxnLst/>
              <a:rect l="l" t="t" r="r" b="b"/>
              <a:pathLst>
                <a:path w="7012" h="3231" extrusionOk="0">
                  <a:moveTo>
                    <a:pt x="2858" y="1"/>
                  </a:moveTo>
                  <a:cubicBezTo>
                    <a:pt x="2218" y="1"/>
                    <a:pt x="1597" y="181"/>
                    <a:pt x="1270" y="494"/>
                  </a:cubicBezTo>
                  <a:lnTo>
                    <a:pt x="475" y="1260"/>
                  </a:lnTo>
                  <a:cubicBezTo>
                    <a:pt x="1" y="1716"/>
                    <a:pt x="317" y="2283"/>
                    <a:pt x="1187" y="2524"/>
                  </a:cubicBezTo>
                  <a:lnTo>
                    <a:pt x="3331" y="3121"/>
                  </a:lnTo>
                  <a:cubicBezTo>
                    <a:pt x="3598" y="3195"/>
                    <a:pt x="3885" y="3230"/>
                    <a:pt x="4168" y="3230"/>
                  </a:cubicBezTo>
                  <a:cubicBezTo>
                    <a:pt x="4819" y="3230"/>
                    <a:pt x="5449" y="3044"/>
                    <a:pt x="5773" y="2721"/>
                  </a:cubicBezTo>
                  <a:lnTo>
                    <a:pt x="6553" y="1940"/>
                  </a:lnTo>
                  <a:cubicBezTo>
                    <a:pt x="7012" y="1482"/>
                    <a:pt x="6671" y="919"/>
                    <a:pt x="5798" y="683"/>
                  </a:cubicBezTo>
                  <a:lnTo>
                    <a:pt x="3674" y="106"/>
                  </a:lnTo>
                  <a:cubicBezTo>
                    <a:pt x="3414" y="35"/>
                    <a:pt x="3134" y="1"/>
                    <a:pt x="28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3" name="Google Shape;2433;p35"/>
            <p:cNvSpPr/>
            <p:nvPr/>
          </p:nvSpPr>
          <p:spPr>
            <a:xfrm>
              <a:off x="899600" y="4534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4" y="1"/>
                  </a:moveTo>
                  <a:cubicBezTo>
                    <a:pt x="2254" y="1"/>
                    <a:pt x="1633" y="177"/>
                    <a:pt x="1299" y="484"/>
                  </a:cubicBezTo>
                  <a:lnTo>
                    <a:pt x="485" y="1231"/>
                  </a:lnTo>
                  <a:cubicBezTo>
                    <a:pt x="1" y="1676"/>
                    <a:pt x="291" y="2229"/>
                    <a:pt x="1138" y="2465"/>
                  </a:cubicBezTo>
                  <a:lnTo>
                    <a:pt x="3225" y="3045"/>
                  </a:lnTo>
                  <a:cubicBezTo>
                    <a:pt x="3485" y="3117"/>
                    <a:pt x="3765" y="3151"/>
                    <a:pt x="4042" y="3151"/>
                  </a:cubicBezTo>
                  <a:cubicBezTo>
                    <a:pt x="4683" y="3151"/>
                    <a:pt x="5312" y="2970"/>
                    <a:pt x="5645" y="2653"/>
                  </a:cubicBezTo>
                  <a:lnTo>
                    <a:pt x="6445" y="1891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1" y="102"/>
                  </a:lnTo>
                  <a:cubicBezTo>
                    <a:pt x="3429" y="33"/>
                    <a:pt x="3155" y="1"/>
                    <a:pt x="2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4" name="Google Shape;2434;p35"/>
            <p:cNvSpPr/>
            <p:nvPr/>
          </p:nvSpPr>
          <p:spPr>
            <a:xfrm>
              <a:off x="744425" y="4492750"/>
              <a:ext cx="170450" cy="76900"/>
            </a:xfrm>
            <a:custGeom>
              <a:avLst/>
              <a:gdLst/>
              <a:ahLst/>
              <a:cxnLst/>
              <a:rect l="l" t="t" r="r" b="b"/>
              <a:pathLst>
                <a:path w="6818" h="3076" extrusionOk="0">
                  <a:moveTo>
                    <a:pt x="2906" y="0"/>
                  </a:moveTo>
                  <a:cubicBezTo>
                    <a:pt x="2285" y="0"/>
                    <a:pt x="1666" y="172"/>
                    <a:pt x="1325" y="472"/>
                  </a:cubicBezTo>
                  <a:lnTo>
                    <a:pt x="496" y="1202"/>
                  </a:lnTo>
                  <a:cubicBezTo>
                    <a:pt x="0" y="1637"/>
                    <a:pt x="265" y="2178"/>
                    <a:pt x="1090" y="2407"/>
                  </a:cubicBezTo>
                  <a:lnTo>
                    <a:pt x="3124" y="2971"/>
                  </a:lnTo>
                  <a:cubicBezTo>
                    <a:pt x="3376" y="3042"/>
                    <a:pt x="3651" y="3075"/>
                    <a:pt x="3924" y="3075"/>
                  </a:cubicBezTo>
                  <a:cubicBezTo>
                    <a:pt x="4556" y="3075"/>
                    <a:pt x="5182" y="2898"/>
                    <a:pt x="5521" y="2589"/>
                  </a:cubicBezTo>
                  <a:lnTo>
                    <a:pt x="6339" y="1844"/>
                  </a:lnTo>
                  <a:cubicBezTo>
                    <a:pt x="6817" y="1406"/>
                    <a:pt x="6531" y="870"/>
                    <a:pt x="5704" y="646"/>
                  </a:cubicBezTo>
                  <a:lnTo>
                    <a:pt x="3687" y="99"/>
                  </a:lnTo>
                  <a:cubicBezTo>
                    <a:pt x="3440" y="32"/>
                    <a:pt x="3173" y="0"/>
                    <a:pt x="29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5" name="Google Shape;2435;p35"/>
            <p:cNvSpPr/>
            <p:nvPr/>
          </p:nvSpPr>
          <p:spPr>
            <a:xfrm>
              <a:off x="499225" y="4450075"/>
              <a:ext cx="264425" cy="157500"/>
            </a:xfrm>
            <a:custGeom>
              <a:avLst/>
              <a:gdLst/>
              <a:ahLst/>
              <a:cxnLst/>
              <a:rect l="l" t="t" r="r" b="b"/>
              <a:pathLst>
                <a:path w="10577" h="6300" extrusionOk="0">
                  <a:moveTo>
                    <a:pt x="6530" y="0"/>
                  </a:moveTo>
                  <a:cubicBezTo>
                    <a:pt x="6059" y="0"/>
                    <a:pt x="5585" y="130"/>
                    <a:pt x="5318" y="354"/>
                  </a:cubicBezTo>
                  <a:lnTo>
                    <a:pt x="402" y="4507"/>
                  </a:lnTo>
                  <a:cubicBezTo>
                    <a:pt x="1" y="4847"/>
                    <a:pt x="178" y="5268"/>
                    <a:pt x="802" y="5447"/>
                  </a:cubicBezTo>
                  <a:lnTo>
                    <a:pt x="3489" y="6218"/>
                  </a:lnTo>
                  <a:cubicBezTo>
                    <a:pt x="3680" y="6273"/>
                    <a:pt x="3890" y="6299"/>
                    <a:pt x="4100" y="6299"/>
                  </a:cubicBezTo>
                  <a:cubicBezTo>
                    <a:pt x="4587" y="6299"/>
                    <a:pt x="5079" y="6160"/>
                    <a:pt x="5356" y="5919"/>
                  </a:cubicBezTo>
                  <a:lnTo>
                    <a:pt x="10201" y="1689"/>
                  </a:lnTo>
                  <a:cubicBezTo>
                    <a:pt x="10577" y="1361"/>
                    <a:pt x="10376" y="958"/>
                    <a:pt x="9754" y="789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6" name="Google Shape;2436;p35"/>
            <p:cNvSpPr/>
            <p:nvPr/>
          </p:nvSpPr>
          <p:spPr>
            <a:xfrm>
              <a:off x="972625" y="4659250"/>
              <a:ext cx="178600" cy="84025"/>
            </a:xfrm>
            <a:custGeom>
              <a:avLst/>
              <a:gdLst/>
              <a:ahLst/>
              <a:cxnLst/>
              <a:rect l="l" t="t" r="r" b="b"/>
              <a:pathLst>
                <a:path w="7144" h="3361" extrusionOk="0">
                  <a:moveTo>
                    <a:pt x="2940" y="1"/>
                  </a:moveTo>
                  <a:cubicBezTo>
                    <a:pt x="2292" y="1"/>
                    <a:pt x="1657" y="186"/>
                    <a:pt x="1319" y="512"/>
                  </a:cubicBezTo>
                  <a:lnTo>
                    <a:pt x="493" y="1307"/>
                  </a:lnTo>
                  <a:cubicBezTo>
                    <a:pt x="0" y="1781"/>
                    <a:pt x="310" y="2371"/>
                    <a:pt x="1191" y="2623"/>
                  </a:cubicBezTo>
                  <a:lnTo>
                    <a:pt x="3362" y="3247"/>
                  </a:lnTo>
                  <a:cubicBezTo>
                    <a:pt x="3633" y="3324"/>
                    <a:pt x="3925" y="3361"/>
                    <a:pt x="4214" y="3361"/>
                  </a:cubicBezTo>
                  <a:cubicBezTo>
                    <a:pt x="4875" y="3361"/>
                    <a:pt x="5519" y="3169"/>
                    <a:pt x="5856" y="2833"/>
                  </a:cubicBezTo>
                  <a:lnTo>
                    <a:pt x="6667" y="2022"/>
                  </a:lnTo>
                  <a:cubicBezTo>
                    <a:pt x="7144" y="1545"/>
                    <a:pt x="6809" y="961"/>
                    <a:pt x="5926" y="713"/>
                  </a:cubicBezTo>
                  <a:lnTo>
                    <a:pt x="3774" y="110"/>
                  </a:lnTo>
                  <a:cubicBezTo>
                    <a:pt x="3509" y="36"/>
                    <a:pt x="3223" y="1"/>
                    <a:pt x="2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7" name="Google Shape;2437;p35"/>
            <p:cNvSpPr/>
            <p:nvPr/>
          </p:nvSpPr>
          <p:spPr>
            <a:xfrm>
              <a:off x="811425" y="4614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6" y="1"/>
                  </a:moveTo>
                  <a:cubicBezTo>
                    <a:pt x="2327" y="1"/>
                    <a:pt x="1694" y="182"/>
                    <a:pt x="1349" y="500"/>
                  </a:cubicBezTo>
                  <a:lnTo>
                    <a:pt x="503" y="1277"/>
                  </a:lnTo>
                  <a:cubicBezTo>
                    <a:pt x="0" y="1738"/>
                    <a:pt x="283" y="2314"/>
                    <a:pt x="1141" y="2560"/>
                  </a:cubicBezTo>
                  <a:lnTo>
                    <a:pt x="3252" y="3166"/>
                  </a:lnTo>
                  <a:cubicBezTo>
                    <a:pt x="3516" y="3241"/>
                    <a:pt x="3803" y="3277"/>
                    <a:pt x="4088" y="3277"/>
                  </a:cubicBezTo>
                  <a:cubicBezTo>
                    <a:pt x="4738" y="3277"/>
                    <a:pt x="5380" y="3090"/>
                    <a:pt x="5724" y="2762"/>
                  </a:cubicBezTo>
                  <a:lnTo>
                    <a:pt x="6554" y="1971"/>
                  </a:lnTo>
                  <a:cubicBezTo>
                    <a:pt x="7042" y="1505"/>
                    <a:pt x="6736" y="935"/>
                    <a:pt x="5876" y="693"/>
                  </a:cubicBezTo>
                  <a:lnTo>
                    <a:pt x="3781" y="107"/>
                  </a:lnTo>
                  <a:cubicBezTo>
                    <a:pt x="3524" y="35"/>
                    <a:pt x="3244" y="1"/>
                    <a:pt x="2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8" name="Google Shape;2438;p35"/>
            <p:cNvSpPr/>
            <p:nvPr/>
          </p:nvSpPr>
          <p:spPr>
            <a:xfrm>
              <a:off x="654475" y="4570375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3" y="0"/>
                  </a:moveTo>
                  <a:cubicBezTo>
                    <a:pt x="2362" y="0"/>
                    <a:pt x="1730" y="178"/>
                    <a:pt x="1376" y="489"/>
                  </a:cubicBezTo>
                  <a:lnTo>
                    <a:pt x="514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5" y="3163"/>
                    <a:pt x="3685" y="3198"/>
                    <a:pt x="3964" y="3198"/>
                  </a:cubicBezTo>
                  <a:cubicBezTo>
                    <a:pt x="4606" y="3198"/>
                    <a:pt x="5245" y="3014"/>
                    <a:pt x="5597" y="2693"/>
                  </a:cubicBezTo>
                  <a:lnTo>
                    <a:pt x="6446" y="1920"/>
                  </a:lnTo>
                  <a:cubicBezTo>
                    <a:pt x="6943" y="1467"/>
                    <a:pt x="6664" y="909"/>
                    <a:pt x="5827" y="674"/>
                  </a:cubicBezTo>
                  <a:lnTo>
                    <a:pt x="3787" y="103"/>
                  </a:lnTo>
                  <a:cubicBezTo>
                    <a:pt x="3538" y="33"/>
                    <a:pt x="3266" y="0"/>
                    <a:pt x="2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9" name="Google Shape;2439;p35"/>
            <p:cNvSpPr/>
            <p:nvPr/>
          </p:nvSpPr>
          <p:spPr>
            <a:xfrm>
              <a:off x="1300300" y="4343200"/>
              <a:ext cx="166075" cy="71950"/>
            </a:xfrm>
            <a:custGeom>
              <a:avLst/>
              <a:gdLst/>
              <a:ahLst/>
              <a:cxnLst/>
              <a:rect l="l" t="t" r="r" b="b"/>
              <a:pathLst>
                <a:path w="6643" h="2878" extrusionOk="0">
                  <a:moveTo>
                    <a:pt x="2630" y="1"/>
                  </a:moveTo>
                  <a:cubicBezTo>
                    <a:pt x="2019" y="1"/>
                    <a:pt x="1433" y="163"/>
                    <a:pt x="1138" y="446"/>
                  </a:cubicBezTo>
                  <a:lnTo>
                    <a:pt x="426" y="1132"/>
                  </a:lnTo>
                  <a:cubicBezTo>
                    <a:pt x="1" y="1540"/>
                    <a:pt x="334" y="2044"/>
                    <a:pt x="1173" y="2258"/>
                  </a:cubicBezTo>
                  <a:lnTo>
                    <a:pt x="3241" y="2783"/>
                  </a:lnTo>
                  <a:cubicBezTo>
                    <a:pt x="3495" y="2847"/>
                    <a:pt x="3765" y="2878"/>
                    <a:pt x="4030" y="2878"/>
                  </a:cubicBezTo>
                  <a:cubicBezTo>
                    <a:pt x="4650" y="2878"/>
                    <a:pt x="5243" y="2710"/>
                    <a:pt x="5535" y="2418"/>
                  </a:cubicBezTo>
                  <a:lnTo>
                    <a:pt x="6233" y="1720"/>
                  </a:lnTo>
                  <a:cubicBezTo>
                    <a:pt x="6643" y="1310"/>
                    <a:pt x="6289" y="809"/>
                    <a:pt x="5449" y="601"/>
                  </a:cubicBezTo>
                  <a:lnTo>
                    <a:pt x="3400" y="92"/>
                  </a:lnTo>
                  <a:cubicBezTo>
                    <a:pt x="3152" y="30"/>
                    <a:pt x="2889" y="1"/>
                    <a:pt x="2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0" name="Google Shape;2440;p35"/>
            <p:cNvSpPr/>
            <p:nvPr/>
          </p:nvSpPr>
          <p:spPr>
            <a:xfrm>
              <a:off x="1146500" y="4305125"/>
              <a:ext cx="163850" cy="70300"/>
            </a:xfrm>
            <a:custGeom>
              <a:avLst/>
              <a:gdLst/>
              <a:ahLst/>
              <a:cxnLst/>
              <a:rect l="l" t="t" r="r" b="b"/>
              <a:pathLst>
                <a:path w="6554" h="2812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5" y="1108"/>
                  </a:lnTo>
                  <a:cubicBezTo>
                    <a:pt x="0" y="1506"/>
                    <a:pt x="308" y="1999"/>
                    <a:pt x="1126" y="2207"/>
                  </a:cubicBezTo>
                  <a:lnTo>
                    <a:pt x="3142" y="2719"/>
                  </a:lnTo>
                  <a:cubicBezTo>
                    <a:pt x="3389" y="2782"/>
                    <a:pt x="3653" y="2812"/>
                    <a:pt x="3914" y="2812"/>
                  </a:cubicBezTo>
                  <a:cubicBezTo>
                    <a:pt x="4527" y="2812"/>
                    <a:pt x="5118" y="2647"/>
                    <a:pt x="5418" y="2362"/>
                  </a:cubicBezTo>
                  <a:lnTo>
                    <a:pt x="6133" y="1679"/>
                  </a:lnTo>
                  <a:cubicBezTo>
                    <a:pt x="6554" y="1278"/>
                    <a:pt x="6226" y="790"/>
                    <a:pt x="5405" y="586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1" name="Google Shape;2441;p35"/>
            <p:cNvSpPr/>
            <p:nvPr/>
          </p:nvSpPr>
          <p:spPr>
            <a:xfrm>
              <a:off x="996450" y="4267975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8" y="0"/>
                  </a:moveTo>
                  <a:cubicBezTo>
                    <a:pt x="2083" y="0"/>
                    <a:pt x="1499" y="156"/>
                    <a:pt x="1191" y="428"/>
                  </a:cubicBezTo>
                  <a:lnTo>
                    <a:pt x="445" y="1084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9"/>
                  </a:lnTo>
                  <a:cubicBezTo>
                    <a:pt x="3289" y="2719"/>
                    <a:pt x="3547" y="2748"/>
                    <a:pt x="3803" y="2748"/>
                  </a:cubicBezTo>
                  <a:cubicBezTo>
                    <a:pt x="4407" y="2748"/>
                    <a:pt x="4999" y="2587"/>
                    <a:pt x="5305" y="2308"/>
                  </a:cubicBezTo>
                  <a:lnTo>
                    <a:pt x="6037" y="1640"/>
                  </a:lnTo>
                  <a:cubicBezTo>
                    <a:pt x="6468" y="1248"/>
                    <a:pt x="6165" y="770"/>
                    <a:pt x="5365" y="571"/>
                  </a:cubicBezTo>
                  <a:lnTo>
                    <a:pt x="3414" y="86"/>
                  </a:lnTo>
                  <a:cubicBezTo>
                    <a:pt x="3180" y="28"/>
                    <a:pt x="2928" y="0"/>
                    <a:pt x="2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2" name="Google Shape;2442;p35"/>
            <p:cNvSpPr/>
            <p:nvPr/>
          </p:nvSpPr>
          <p:spPr>
            <a:xfrm>
              <a:off x="850050" y="4231700"/>
              <a:ext cx="159625" cy="67200"/>
            </a:xfrm>
            <a:custGeom>
              <a:avLst/>
              <a:gdLst/>
              <a:ahLst/>
              <a:cxnLst/>
              <a:rect l="l" t="t" r="r" b="b"/>
              <a:pathLst>
                <a:path w="6385" h="2688" extrusionOk="0">
                  <a:moveTo>
                    <a:pt x="2699" y="1"/>
                  </a:moveTo>
                  <a:cubicBezTo>
                    <a:pt x="2112" y="1"/>
                    <a:pt x="1530" y="153"/>
                    <a:pt x="1214" y="419"/>
                  </a:cubicBezTo>
                  <a:lnTo>
                    <a:pt x="454" y="1062"/>
                  </a:lnTo>
                  <a:cubicBezTo>
                    <a:pt x="1" y="1444"/>
                    <a:pt x="263" y="1915"/>
                    <a:pt x="1041" y="2112"/>
                  </a:cubicBezTo>
                  <a:lnTo>
                    <a:pt x="2960" y="2599"/>
                  </a:lnTo>
                  <a:cubicBezTo>
                    <a:pt x="3194" y="2659"/>
                    <a:pt x="3448" y="2688"/>
                    <a:pt x="3700" y="2688"/>
                  </a:cubicBezTo>
                  <a:cubicBezTo>
                    <a:pt x="4296" y="2688"/>
                    <a:pt x="4884" y="2530"/>
                    <a:pt x="5196" y="2256"/>
                  </a:cubicBezTo>
                  <a:lnTo>
                    <a:pt x="5945" y="1603"/>
                  </a:lnTo>
                  <a:cubicBezTo>
                    <a:pt x="6384" y="1218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7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3" name="Google Shape;2443;p35"/>
            <p:cNvSpPr/>
            <p:nvPr/>
          </p:nvSpPr>
          <p:spPr>
            <a:xfrm>
              <a:off x="1223125" y="4416050"/>
              <a:ext cx="169075" cy="74700"/>
            </a:xfrm>
            <a:custGeom>
              <a:avLst/>
              <a:gdLst/>
              <a:ahLst/>
              <a:cxnLst/>
              <a:rect l="l" t="t" r="r" b="b"/>
              <a:pathLst>
                <a:path w="6763" h="2988" extrusionOk="0">
                  <a:moveTo>
                    <a:pt x="2702" y="0"/>
                  </a:moveTo>
                  <a:cubicBezTo>
                    <a:pt x="2082" y="0"/>
                    <a:pt x="1485" y="168"/>
                    <a:pt x="1180" y="460"/>
                  </a:cubicBezTo>
                  <a:lnTo>
                    <a:pt x="441" y="1171"/>
                  </a:lnTo>
                  <a:cubicBezTo>
                    <a:pt x="1" y="1594"/>
                    <a:pt x="329" y="2118"/>
                    <a:pt x="1179" y="2340"/>
                  </a:cubicBezTo>
                  <a:lnTo>
                    <a:pt x="3272" y="2888"/>
                  </a:lnTo>
                  <a:cubicBezTo>
                    <a:pt x="3530" y="2955"/>
                    <a:pt x="3806" y="2987"/>
                    <a:pt x="4076" y="2987"/>
                  </a:cubicBezTo>
                  <a:cubicBezTo>
                    <a:pt x="4707" y="2987"/>
                    <a:pt x="5311" y="2814"/>
                    <a:pt x="5613" y="2512"/>
                  </a:cubicBezTo>
                  <a:lnTo>
                    <a:pt x="6338" y="1789"/>
                  </a:lnTo>
                  <a:cubicBezTo>
                    <a:pt x="6763" y="1364"/>
                    <a:pt x="6414" y="843"/>
                    <a:pt x="5562" y="626"/>
                  </a:cubicBezTo>
                  <a:lnTo>
                    <a:pt x="3487" y="95"/>
                  </a:lnTo>
                  <a:cubicBezTo>
                    <a:pt x="3235" y="31"/>
                    <a:pt x="2967" y="0"/>
                    <a:pt x="2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4" name="Google Shape;2444;p35"/>
            <p:cNvSpPr/>
            <p:nvPr/>
          </p:nvSpPr>
          <p:spPr>
            <a:xfrm>
              <a:off x="1067525" y="4376350"/>
              <a:ext cx="166750" cy="73000"/>
            </a:xfrm>
            <a:custGeom>
              <a:avLst/>
              <a:gdLst/>
              <a:ahLst/>
              <a:cxnLst/>
              <a:rect l="l" t="t" r="r" b="b"/>
              <a:pathLst>
                <a:path w="6670" h="2920" extrusionOk="0">
                  <a:moveTo>
                    <a:pt x="2728" y="1"/>
                  </a:moveTo>
                  <a:cubicBezTo>
                    <a:pt x="2116" y="1"/>
                    <a:pt x="1519" y="165"/>
                    <a:pt x="1207" y="452"/>
                  </a:cubicBezTo>
                  <a:lnTo>
                    <a:pt x="451" y="1146"/>
                  </a:lnTo>
                  <a:cubicBezTo>
                    <a:pt x="1" y="1560"/>
                    <a:pt x="303" y="2072"/>
                    <a:pt x="1131" y="2289"/>
                  </a:cubicBezTo>
                  <a:lnTo>
                    <a:pt x="3170" y="2822"/>
                  </a:lnTo>
                  <a:cubicBezTo>
                    <a:pt x="3422" y="2888"/>
                    <a:pt x="3691" y="2919"/>
                    <a:pt x="3957" y="2919"/>
                  </a:cubicBezTo>
                  <a:cubicBezTo>
                    <a:pt x="4579" y="2919"/>
                    <a:pt x="5182" y="2749"/>
                    <a:pt x="5491" y="2455"/>
                  </a:cubicBezTo>
                  <a:lnTo>
                    <a:pt x="6233" y="1747"/>
                  </a:lnTo>
                  <a:cubicBezTo>
                    <a:pt x="6670" y="1330"/>
                    <a:pt x="6347" y="822"/>
                    <a:pt x="5517" y="611"/>
                  </a:cubicBezTo>
                  <a:lnTo>
                    <a:pt x="3494" y="93"/>
                  </a:lnTo>
                  <a:cubicBezTo>
                    <a:pt x="3250" y="30"/>
                    <a:pt x="2987" y="1"/>
                    <a:pt x="27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5" name="Google Shape;2445;p35"/>
            <p:cNvSpPr/>
            <p:nvPr/>
          </p:nvSpPr>
          <p:spPr>
            <a:xfrm>
              <a:off x="915800" y="4337650"/>
              <a:ext cx="164525" cy="71300"/>
            </a:xfrm>
            <a:custGeom>
              <a:avLst/>
              <a:gdLst/>
              <a:ahLst/>
              <a:cxnLst/>
              <a:rect l="l" t="t" r="r" b="b"/>
              <a:pathLst>
                <a:path w="6581" h="2852" extrusionOk="0">
                  <a:moveTo>
                    <a:pt x="2749" y="1"/>
                  </a:moveTo>
                  <a:cubicBezTo>
                    <a:pt x="2146" y="1"/>
                    <a:pt x="1551" y="162"/>
                    <a:pt x="1233" y="442"/>
                  </a:cubicBezTo>
                  <a:lnTo>
                    <a:pt x="460" y="1121"/>
                  </a:lnTo>
                  <a:cubicBezTo>
                    <a:pt x="0" y="1527"/>
                    <a:pt x="279" y="2027"/>
                    <a:pt x="1085" y="2238"/>
                  </a:cubicBezTo>
                  <a:lnTo>
                    <a:pt x="3074" y="2758"/>
                  </a:lnTo>
                  <a:cubicBezTo>
                    <a:pt x="3318" y="2822"/>
                    <a:pt x="3581" y="2852"/>
                    <a:pt x="3842" y="2852"/>
                  </a:cubicBezTo>
                  <a:cubicBezTo>
                    <a:pt x="4456" y="2852"/>
                    <a:pt x="5059" y="2686"/>
                    <a:pt x="5376" y="2397"/>
                  </a:cubicBezTo>
                  <a:lnTo>
                    <a:pt x="6134" y="1706"/>
                  </a:lnTo>
                  <a:cubicBezTo>
                    <a:pt x="6581" y="1299"/>
                    <a:pt x="6282" y="802"/>
                    <a:pt x="5473" y="595"/>
                  </a:cubicBezTo>
                  <a:lnTo>
                    <a:pt x="3501" y="91"/>
                  </a:lnTo>
                  <a:cubicBezTo>
                    <a:pt x="3262" y="30"/>
                    <a:pt x="3005" y="1"/>
                    <a:pt x="27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6" name="Google Shape;2446;p35"/>
            <p:cNvSpPr/>
            <p:nvPr/>
          </p:nvSpPr>
          <p:spPr>
            <a:xfrm>
              <a:off x="767825" y="4299900"/>
              <a:ext cx="162350" cy="69700"/>
            </a:xfrm>
            <a:custGeom>
              <a:avLst/>
              <a:gdLst/>
              <a:ahLst/>
              <a:cxnLst/>
              <a:rect l="l" t="t" r="r" b="b"/>
              <a:pathLst>
                <a:path w="6494" h="2788" extrusionOk="0">
                  <a:moveTo>
                    <a:pt x="2771" y="1"/>
                  </a:moveTo>
                  <a:cubicBezTo>
                    <a:pt x="2176" y="1"/>
                    <a:pt x="1582" y="159"/>
                    <a:pt x="1257" y="433"/>
                  </a:cubicBezTo>
                  <a:lnTo>
                    <a:pt x="469" y="1099"/>
                  </a:lnTo>
                  <a:cubicBezTo>
                    <a:pt x="0" y="1494"/>
                    <a:pt x="255" y="1983"/>
                    <a:pt x="1042" y="2188"/>
                  </a:cubicBezTo>
                  <a:lnTo>
                    <a:pt x="2982" y="2696"/>
                  </a:lnTo>
                  <a:cubicBezTo>
                    <a:pt x="3219" y="2758"/>
                    <a:pt x="3477" y="2788"/>
                    <a:pt x="3734" y="2788"/>
                  </a:cubicBezTo>
                  <a:cubicBezTo>
                    <a:pt x="4339" y="2788"/>
                    <a:pt x="4939" y="2625"/>
                    <a:pt x="5263" y="2342"/>
                  </a:cubicBezTo>
                  <a:lnTo>
                    <a:pt x="6039" y="1666"/>
                  </a:lnTo>
                  <a:cubicBezTo>
                    <a:pt x="6493" y="1268"/>
                    <a:pt x="6219" y="782"/>
                    <a:pt x="5429" y="581"/>
                  </a:cubicBezTo>
                  <a:lnTo>
                    <a:pt x="3505" y="88"/>
                  </a:lnTo>
                  <a:cubicBezTo>
                    <a:pt x="3274" y="29"/>
                    <a:pt x="3022" y="1"/>
                    <a:pt x="27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7" name="Google Shape;2447;p35"/>
            <p:cNvSpPr/>
            <p:nvPr/>
          </p:nvSpPr>
          <p:spPr>
            <a:xfrm>
              <a:off x="1143125" y="4491575"/>
              <a:ext cx="172125" cy="77625"/>
            </a:xfrm>
            <a:custGeom>
              <a:avLst/>
              <a:gdLst/>
              <a:ahLst/>
              <a:cxnLst/>
              <a:rect l="l" t="t" r="r" b="b"/>
              <a:pathLst>
                <a:path w="6885" h="3105" extrusionOk="0">
                  <a:moveTo>
                    <a:pt x="2777" y="0"/>
                  </a:moveTo>
                  <a:cubicBezTo>
                    <a:pt x="2148" y="0"/>
                    <a:pt x="1538" y="173"/>
                    <a:pt x="1223" y="476"/>
                  </a:cubicBezTo>
                  <a:lnTo>
                    <a:pt x="456" y="1214"/>
                  </a:lnTo>
                  <a:cubicBezTo>
                    <a:pt x="0" y="1652"/>
                    <a:pt x="322" y="2198"/>
                    <a:pt x="1182" y="2429"/>
                  </a:cubicBezTo>
                  <a:lnTo>
                    <a:pt x="3301" y="3000"/>
                  </a:lnTo>
                  <a:cubicBezTo>
                    <a:pt x="3564" y="3071"/>
                    <a:pt x="3845" y="3105"/>
                    <a:pt x="4122" y="3105"/>
                  </a:cubicBezTo>
                  <a:cubicBezTo>
                    <a:pt x="4762" y="3105"/>
                    <a:pt x="5378" y="2925"/>
                    <a:pt x="5691" y="2613"/>
                  </a:cubicBezTo>
                  <a:lnTo>
                    <a:pt x="6442" y="1861"/>
                  </a:lnTo>
                  <a:cubicBezTo>
                    <a:pt x="6884" y="1421"/>
                    <a:pt x="6538" y="879"/>
                    <a:pt x="5677" y="652"/>
                  </a:cubicBezTo>
                  <a:lnTo>
                    <a:pt x="3577" y="99"/>
                  </a:lnTo>
                  <a:cubicBezTo>
                    <a:pt x="3321" y="32"/>
                    <a:pt x="3047" y="0"/>
                    <a:pt x="2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8" name="Google Shape;2448;p35"/>
            <p:cNvSpPr/>
            <p:nvPr/>
          </p:nvSpPr>
          <p:spPr>
            <a:xfrm>
              <a:off x="985650" y="4450175"/>
              <a:ext cx="169775" cy="75825"/>
            </a:xfrm>
            <a:custGeom>
              <a:avLst/>
              <a:gdLst/>
              <a:ahLst/>
              <a:cxnLst/>
              <a:rect l="l" t="t" r="r" b="b"/>
              <a:pathLst>
                <a:path w="6791" h="3033" extrusionOk="0">
                  <a:moveTo>
                    <a:pt x="2804" y="1"/>
                  </a:moveTo>
                  <a:cubicBezTo>
                    <a:pt x="2183" y="1"/>
                    <a:pt x="1575" y="171"/>
                    <a:pt x="1252" y="467"/>
                  </a:cubicBezTo>
                  <a:lnTo>
                    <a:pt x="468" y="1188"/>
                  </a:lnTo>
                  <a:cubicBezTo>
                    <a:pt x="0" y="1617"/>
                    <a:pt x="297" y="2149"/>
                    <a:pt x="1135" y="2375"/>
                  </a:cubicBezTo>
                  <a:lnTo>
                    <a:pt x="3198" y="2931"/>
                  </a:lnTo>
                  <a:cubicBezTo>
                    <a:pt x="3454" y="3000"/>
                    <a:pt x="3729" y="3032"/>
                    <a:pt x="4001" y="3032"/>
                  </a:cubicBezTo>
                  <a:cubicBezTo>
                    <a:pt x="4631" y="3032"/>
                    <a:pt x="5247" y="2857"/>
                    <a:pt x="5567" y="2552"/>
                  </a:cubicBezTo>
                  <a:lnTo>
                    <a:pt x="6337" y="1817"/>
                  </a:lnTo>
                  <a:cubicBezTo>
                    <a:pt x="6790" y="1386"/>
                    <a:pt x="6472" y="859"/>
                    <a:pt x="5632" y="636"/>
                  </a:cubicBezTo>
                  <a:lnTo>
                    <a:pt x="3585" y="97"/>
                  </a:lnTo>
                  <a:cubicBezTo>
                    <a:pt x="3337" y="32"/>
                    <a:pt x="3069" y="1"/>
                    <a:pt x="28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9" name="Google Shape;2449;p35"/>
            <p:cNvSpPr/>
            <p:nvPr/>
          </p:nvSpPr>
          <p:spPr>
            <a:xfrm>
              <a:off x="832225" y="4409850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4" y="1"/>
                    <a:pt x="1607" y="167"/>
                    <a:pt x="1277" y="457"/>
                  </a:cubicBezTo>
                  <a:lnTo>
                    <a:pt x="477" y="1161"/>
                  </a:lnTo>
                  <a:cubicBezTo>
                    <a:pt x="0" y="1581"/>
                    <a:pt x="272" y="2100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20" y="2790"/>
                    <a:pt x="5448" y="2491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0" name="Google Shape;2450;p35"/>
            <p:cNvSpPr/>
            <p:nvPr/>
          </p:nvSpPr>
          <p:spPr>
            <a:xfrm>
              <a:off x="682625" y="4370525"/>
              <a:ext cx="165200" cy="72350"/>
            </a:xfrm>
            <a:custGeom>
              <a:avLst/>
              <a:gdLst/>
              <a:ahLst/>
              <a:cxnLst/>
              <a:rect l="l" t="t" r="r" b="b"/>
              <a:pathLst>
                <a:path w="6608" h="2894" extrusionOk="0">
                  <a:moveTo>
                    <a:pt x="2847" y="1"/>
                  </a:moveTo>
                  <a:cubicBezTo>
                    <a:pt x="2243" y="1"/>
                    <a:pt x="1639" y="163"/>
                    <a:pt x="1303" y="447"/>
                  </a:cubicBezTo>
                  <a:lnTo>
                    <a:pt x="486" y="1137"/>
                  </a:lnTo>
                  <a:cubicBezTo>
                    <a:pt x="1" y="1548"/>
                    <a:pt x="248" y="2054"/>
                    <a:pt x="1044" y="2268"/>
                  </a:cubicBezTo>
                  <a:lnTo>
                    <a:pt x="3004" y="2798"/>
                  </a:lnTo>
                  <a:cubicBezTo>
                    <a:pt x="3246" y="2863"/>
                    <a:pt x="3509" y="2893"/>
                    <a:pt x="3772" y="2893"/>
                  </a:cubicBezTo>
                  <a:cubicBezTo>
                    <a:pt x="4385" y="2893"/>
                    <a:pt x="4998" y="2726"/>
                    <a:pt x="5333" y="2433"/>
                  </a:cubicBezTo>
                  <a:lnTo>
                    <a:pt x="6136" y="1731"/>
                  </a:lnTo>
                  <a:cubicBezTo>
                    <a:pt x="6608" y="1320"/>
                    <a:pt x="6339" y="816"/>
                    <a:pt x="5541" y="605"/>
                  </a:cubicBezTo>
                  <a:lnTo>
                    <a:pt x="3596" y="92"/>
                  </a:lnTo>
                  <a:cubicBezTo>
                    <a:pt x="3360" y="30"/>
                    <a:pt x="3104" y="1"/>
                    <a:pt x="2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1" name="Google Shape;2451;p35"/>
            <p:cNvSpPr/>
            <p:nvPr/>
          </p:nvSpPr>
          <p:spPr>
            <a:xfrm>
              <a:off x="1060025" y="4569925"/>
              <a:ext cx="175300" cy="80725"/>
            </a:xfrm>
            <a:custGeom>
              <a:avLst/>
              <a:gdLst/>
              <a:ahLst/>
              <a:cxnLst/>
              <a:rect l="l" t="t" r="r" b="b"/>
              <a:pathLst>
                <a:path w="7012" h="3229" extrusionOk="0">
                  <a:moveTo>
                    <a:pt x="2858" y="0"/>
                  </a:moveTo>
                  <a:cubicBezTo>
                    <a:pt x="2219" y="0"/>
                    <a:pt x="1597" y="179"/>
                    <a:pt x="1270" y="493"/>
                  </a:cubicBezTo>
                  <a:lnTo>
                    <a:pt x="475" y="1258"/>
                  </a:lnTo>
                  <a:cubicBezTo>
                    <a:pt x="1" y="1714"/>
                    <a:pt x="317" y="2282"/>
                    <a:pt x="1187" y="2524"/>
                  </a:cubicBezTo>
                  <a:lnTo>
                    <a:pt x="3332" y="3119"/>
                  </a:lnTo>
                  <a:cubicBezTo>
                    <a:pt x="3600" y="3194"/>
                    <a:pt x="3887" y="3229"/>
                    <a:pt x="4171" y="3229"/>
                  </a:cubicBezTo>
                  <a:cubicBezTo>
                    <a:pt x="4820" y="3229"/>
                    <a:pt x="5449" y="3044"/>
                    <a:pt x="5773" y="2721"/>
                  </a:cubicBezTo>
                  <a:lnTo>
                    <a:pt x="6554" y="1940"/>
                  </a:lnTo>
                  <a:cubicBezTo>
                    <a:pt x="7012" y="1481"/>
                    <a:pt x="6673" y="919"/>
                    <a:pt x="5800" y="681"/>
                  </a:cubicBezTo>
                  <a:lnTo>
                    <a:pt x="3674" y="104"/>
                  </a:lnTo>
                  <a:cubicBezTo>
                    <a:pt x="3414" y="34"/>
                    <a:pt x="3134" y="0"/>
                    <a:pt x="2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2" name="Google Shape;2452;p35"/>
            <p:cNvSpPr/>
            <p:nvPr/>
          </p:nvSpPr>
          <p:spPr>
            <a:xfrm>
              <a:off x="900725" y="4526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1" y="1"/>
                  </a:moveTo>
                  <a:cubicBezTo>
                    <a:pt x="2252" y="1"/>
                    <a:pt x="1633" y="176"/>
                    <a:pt x="1299" y="483"/>
                  </a:cubicBezTo>
                  <a:lnTo>
                    <a:pt x="485" y="1230"/>
                  </a:lnTo>
                  <a:cubicBezTo>
                    <a:pt x="1" y="1676"/>
                    <a:pt x="289" y="2229"/>
                    <a:pt x="1137" y="2464"/>
                  </a:cubicBezTo>
                  <a:lnTo>
                    <a:pt x="3225" y="3046"/>
                  </a:lnTo>
                  <a:cubicBezTo>
                    <a:pt x="3485" y="3118"/>
                    <a:pt x="3765" y="3152"/>
                    <a:pt x="4043" y="3152"/>
                  </a:cubicBezTo>
                  <a:cubicBezTo>
                    <a:pt x="4684" y="3152"/>
                    <a:pt x="5312" y="2971"/>
                    <a:pt x="5645" y="2654"/>
                  </a:cubicBezTo>
                  <a:lnTo>
                    <a:pt x="6445" y="1892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0" y="103"/>
                  </a:lnTo>
                  <a:cubicBezTo>
                    <a:pt x="3427" y="33"/>
                    <a:pt x="3153" y="1"/>
                    <a:pt x="2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3" name="Google Shape;2453;p35"/>
            <p:cNvSpPr/>
            <p:nvPr/>
          </p:nvSpPr>
          <p:spPr>
            <a:xfrm>
              <a:off x="745550" y="4484725"/>
              <a:ext cx="170450" cy="76925"/>
            </a:xfrm>
            <a:custGeom>
              <a:avLst/>
              <a:gdLst/>
              <a:ahLst/>
              <a:cxnLst/>
              <a:rect l="l" t="t" r="r" b="b"/>
              <a:pathLst>
                <a:path w="6818" h="3077" extrusionOk="0">
                  <a:moveTo>
                    <a:pt x="2905" y="0"/>
                  </a:moveTo>
                  <a:cubicBezTo>
                    <a:pt x="2284" y="0"/>
                    <a:pt x="1665" y="172"/>
                    <a:pt x="1325" y="472"/>
                  </a:cubicBezTo>
                  <a:lnTo>
                    <a:pt x="495" y="1202"/>
                  </a:lnTo>
                  <a:cubicBezTo>
                    <a:pt x="0" y="1637"/>
                    <a:pt x="264" y="2178"/>
                    <a:pt x="1090" y="2407"/>
                  </a:cubicBezTo>
                  <a:lnTo>
                    <a:pt x="3124" y="2973"/>
                  </a:lnTo>
                  <a:cubicBezTo>
                    <a:pt x="3376" y="3043"/>
                    <a:pt x="3649" y="3076"/>
                    <a:pt x="3922" y="3076"/>
                  </a:cubicBezTo>
                  <a:cubicBezTo>
                    <a:pt x="4554" y="3076"/>
                    <a:pt x="5181" y="2898"/>
                    <a:pt x="5521" y="2589"/>
                  </a:cubicBezTo>
                  <a:lnTo>
                    <a:pt x="6337" y="1844"/>
                  </a:lnTo>
                  <a:cubicBezTo>
                    <a:pt x="6817" y="1406"/>
                    <a:pt x="6532" y="872"/>
                    <a:pt x="5702" y="646"/>
                  </a:cubicBezTo>
                  <a:lnTo>
                    <a:pt x="3685" y="99"/>
                  </a:lnTo>
                  <a:cubicBezTo>
                    <a:pt x="3439" y="32"/>
                    <a:pt x="3172" y="0"/>
                    <a:pt x="2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4" name="Google Shape;2454;p35"/>
            <p:cNvSpPr/>
            <p:nvPr/>
          </p:nvSpPr>
          <p:spPr>
            <a:xfrm>
              <a:off x="500325" y="4442000"/>
              <a:ext cx="264425" cy="157525"/>
            </a:xfrm>
            <a:custGeom>
              <a:avLst/>
              <a:gdLst/>
              <a:ahLst/>
              <a:cxnLst/>
              <a:rect l="l" t="t" r="r" b="b"/>
              <a:pathLst>
                <a:path w="10577" h="6301" extrusionOk="0">
                  <a:moveTo>
                    <a:pt x="6531" y="0"/>
                  </a:moveTo>
                  <a:cubicBezTo>
                    <a:pt x="6060" y="0"/>
                    <a:pt x="5585" y="129"/>
                    <a:pt x="5318" y="355"/>
                  </a:cubicBezTo>
                  <a:lnTo>
                    <a:pt x="401" y="4507"/>
                  </a:lnTo>
                  <a:cubicBezTo>
                    <a:pt x="0" y="4848"/>
                    <a:pt x="178" y="5269"/>
                    <a:pt x="801" y="5448"/>
                  </a:cubicBezTo>
                  <a:lnTo>
                    <a:pt x="3488" y="6219"/>
                  </a:lnTo>
                  <a:cubicBezTo>
                    <a:pt x="3680" y="6274"/>
                    <a:pt x="3891" y="6300"/>
                    <a:pt x="4102" y="6300"/>
                  </a:cubicBezTo>
                  <a:cubicBezTo>
                    <a:pt x="4588" y="6300"/>
                    <a:pt x="5079" y="6162"/>
                    <a:pt x="5356" y="5921"/>
                  </a:cubicBezTo>
                  <a:lnTo>
                    <a:pt x="10201" y="1690"/>
                  </a:lnTo>
                  <a:cubicBezTo>
                    <a:pt x="10577" y="1362"/>
                    <a:pt x="10375" y="959"/>
                    <a:pt x="9753" y="792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5" name="Google Shape;2455;p35"/>
            <p:cNvSpPr/>
            <p:nvPr/>
          </p:nvSpPr>
          <p:spPr>
            <a:xfrm>
              <a:off x="973725" y="4651275"/>
              <a:ext cx="178625" cy="84050"/>
            </a:xfrm>
            <a:custGeom>
              <a:avLst/>
              <a:gdLst/>
              <a:ahLst/>
              <a:cxnLst/>
              <a:rect l="l" t="t" r="r" b="b"/>
              <a:pathLst>
                <a:path w="7145" h="3362" extrusionOk="0">
                  <a:moveTo>
                    <a:pt x="2941" y="0"/>
                  </a:moveTo>
                  <a:cubicBezTo>
                    <a:pt x="2293" y="0"/>
                    <a:pt x="1658" y="186"/>
                    <a:pt x="1320" y="511"/>
                  </a:cubicBezTo>
                  <a:lnTo>
                    <a:pt x="494" y="1306"/>
                  </a:lnTo>
                  <a:cubicBezTo>
                    <a:pt x="0" y="1781"/>
                    <a:pt x="311" y="2370"/>
                    <a:pt x="1191" y="2624"/>
                  </a:cubicBezTo>
                  <a:lnTo>
                    <a:pt x="3363" y="3246"/>
                  </a:lnTo>
                  <a:cubicBezTo>
                    <a:pt x="3634" y="3324"/>
                    <a:pt x="3928" y="3361"/>
                    <a:pt x="4217" y="3361"/>
                  </a:cubicBezTo>
                  <a:cubicBezTo>
                    <a:pt x="4877" y="3361"/>
                    <a:pt x="5520" y="3169"/>
                    <a:pt x="5857" y="2834"/>
                  </a:cubicBezTo>
                  <a:lnTo>
                    <a:pt x="6668" y="2023"/>
                  </a:lnTo>
                  <a:cubicBezTo>
                    <a:pt x="7145" y="1546"/>
                    <a:pt x="6810" y="960"/>
                    <a:pt x="5927" y="712"/>
                  </a:cubicBezTo>
                  <a:lnTo>
                    <a:pt x="3775" y="110"/>
                  </a:lnTo>
                  <a:cubicBezTo>
                    <a:pt x="3510" y="36"/>
                    <a:pt x="3224" y="0"/>
                    <a:pt x="2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6" name="Google Shape;2456;p35"/>
            <p:cNvSpPr/>
            <p:nvPr/>
          </p:nvSpPr>
          <p:spPr>
            <a:xfrm>
              <a:off x="812525" y="4606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9" y="0"/>
                  </a:moveTo>
                  <a:cubicBezTo>
                    <a:pt x="2329" y="0"/>
                    <a:pt x="1695" y="182"/>
                    <a:pt x="1348" y="500"/>
                  </a:cubicBezTo>
                  <a:lnTo>
                    <a:pt x="504" y="1276"/>
                  </a:lnTo>
                  <a:cubicBezTo>
                    <a:pt x="0" y="1739"/>
                    <a:pt x="283" y="2315"/>
                    <a:pt x="1140" y="2561"/>
                  </a:cubicBezTo>
                  <a:lnTo>
                    <a:pt x="3253" y="3166"/>
                  </a:lnTo>
                  <a:cubicBezTo>
                    <a:pt x="3517" y="3242"/>
                    <a:pt x="3804" y="3278"/>
                    <a:pt x="4088" y="3278"/>
                  </a:cubicBezTo>
                  <a:cubicBezTo>
                    <a:pt x="4739" y="3278"/>
                    <a:pt x="5380" y="3090"/>
                    <a:pt x="5725" y="2762"/>
                  </a:cubicBezTo>
                  <a:lnTo>
                    <a:pt x="6555" y="1971"/>
                  </a:lnTo>
                  <a:cubicBezTo>
                    <a:pt x="7042" y="1505"/>
                    <a:pt x="6737" y="935"/>
                    <a:pt x="5877" y="693"/>
                  </a:cubicBezTo>
                  <a:lnTo>
                    <a:pt x="3782" y="106"/>
                  </a:lnTo>
                  <a:cubicBezTo>
                    <a:pt x="3525" y="34"/>
                    <a:pt x="3247" y="0"/>
                    <a:pt x="29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7" name="Google Shape;2457;p35"/>
            <p:cNvSpPr/>
            <p:nvPr/>
          </p:nvSpPr>
          <p:spPr>
            <a:xfrm>
              <a:off x="655600" y="4562350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2" y="0"/>
                  </a:moveTo>
                  <a:cubicBezTo>
                    <a:pt x="2361" y="0"/>
                    <a:pt x="1729" y="178"/>
                    <a:pt x="1375" y="489"/>
                  </a:cubicBezTo>
                  <a:lnTo>
                    <a:pt x="513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4" y="3163"/>
                    <a:pt x="3684" y="3198"/>
                    <a:pt x="3964" y="3198"/>
                  </a:cubicBezTo>
                  <a:cubicBezTo>
                    <a:pt x="4605" y="3198"/>
                    <a:pt x="5244" y="3015"/>
                    <a:pt x="5596" y="2694"/>
                  </a:cubicBezTo>
                  <a:lnTo>
                    <a:pt x="6445" y="1922"/>
                  </a:lnTo>
                  <a:cubicBezTo>
                    <a:pt x="6943" y="1467"/>
                    <a:pt x="6663" y="910"/>
                    <a:pt x="5825" y="675"/>
                  </a:cubicBezTo>
                  <a:lnTo>
                    <a:pt x="3786" y="103"/>
                  </a:lnTo>
                  <a:cubicBezTo>
                    <a:pt x="3536" y="33"/>
                    <a:pt x="3264" y="0"/>
                    <a:pt x="29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8" name="Google Shape;2458;p35"/>
            <p:cNvSpPr/>
            <p:nvPr/>
          </p:nvSpPr>
          <p:spPr>
            <a:xfrm>
              <a:off x="908025" y="4021275"/>
              <a:ext cx="703800" cy="298725"/>
            </a:xfrm>
            <a:custGeom>
              <a:avLst/>
              <a:gdLst/>
              <a:ahLst/>
              <a:cxnLst/>
              <a:rect l="l" t="t" r="r" b="b"/>
              <a:pathLst>
                <a:path w="28152" h="11949" extrusionOk="0">
                  <a:moveTo>
                    <a:pt x="3513" y="1"/>
                  </a:moveTo>
                  <a:cubicBezTo>
                    <a:pt x="2629" y="1"/>
                    <a:pt x="1830" y="419"/>
                    <a:pt x="1581" y="1073"/>
                  </a:cubicBezTo>
                  <a:lnTo>
                    <a:pt x="307" y="4415"/>
                  </a:lnTo>
                  <a:cubicBezTo>
                    <a:pt x="0" y="5221"/>
                    <a:pt x="639" y="6097"/>
                    <a:pt x="1740" y="6374"/>
                  </a:cubicBezTo>
                  <a:lnTo>
                    <a:pt x="23477" y="11845"/>
                  </a:lnTo>
                  <a:cubicBezTo>
                    <a:pt x="23754" y="11915"/>
                    <a:pt x="24033" y="11948"/>
                    <a:pt x="24303" y="11948"/>
                  </a:cubicBezTo>
                  <a:cubicBezTo>
                    <a:pt x="25266" y="11948"/>
                    <a:pt x="26121" y="11530"/>
                    <a:pt x="26388" y="10853"/>
                  </a:cubicBezTo>
                  <a:lnTo>
                    <a:pt x="27808" y="7251"/>
                  </a:lnTo>
                  <a:cubicBezTo>
                    <a:pt x="28151" y="6380"/>
                    <a:pt x="27388" y="5433"/>
                    <a:pt x="26113" y="5138"/>
                  </a:cubicBezTo>
                  <a:lnTo>
                    <a:pt x="4147" y="73"/>
                  </a:lnTo>
                  <a:cubicBezTo>
                    <a:pt x="3935" y="24"/>
                    <a:pt x="3722" y="1"/>
                    <a:pt x="3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9" name="Google Shape;2459;p35"/>
            <p:cNvSpPr/>
            <p:nvPr/>
          </p:nvSpPr>
          <p:spPr>
            <a:xfrm>
              <a:off x="924450" y="4038200"/>
              <a:ext cx="670275" cy="261725"/>
            </a:xfrm>
            <a:custGeom>
              <a:avLst/>
              <a:gdLst/>
              <a:ahLst/>
              <a:cxnLst/>
              <a:rect l="l" t="t" r="r" b="b"/>
              <a:pathLst>
                <a:path w="26811" h="10469" extrusionOk="0">
                  <a:moveTo>
                    <a:pt x="3140" y="1"/>
                  </a:moveTo>
                  <a:cubicBezTo>
                    <a:pt x="2327" y="1"/>
                    <a:pt x="1605" y="346"/>
                    <a:pt x="1383" y="895"/>
                  </a:cubicBezTo>
                  <a:lnTo>
                    <a:pt x="893" y="2099"/>
                  </a:lnTo>
                  <a:lnTo>
                    <a:pt x="275" y="3627"/>
                  </a:lnTo>
                  <a:cubicBezTo>
                    <a:pt x="0" y="4312"/>
                    <a:pt x="609" y="5069"/>
                    <a:pt x="1643" y="5320"/>
                  </a:cubicBezTo>
                  <a:lnTo>
                    <a:pt x="4049" y="5900"/>
                  </a:lnTo>
                  <a:lnTo>
                    <a:pt x="9292" y="7167"/>
                  </a:lnTo>
                  <a:lnTo>
                    <a:pt x="12112" y="7848"/>
                  </a:lnTo>
                  <a:lnTo>
                    <a:pt x="21523" y="10120"/>
                  </a:lnTo>
                  <a:lnTo>
                    <a:pt x="22569" y="10372"/>
                  </a:lnTo>
                  <a:cubicBezTo>
                    <a:pt x="22717" y="10407"/>
                    <a:pt x="22866" y="10432"/>
                    <a:pt x="23013" y="10448"/>
                  </a:cubicBezTo>
                  <a:cubicBezTo>
                    <a:pt x="23138" y="10461"/>
                    <a:pt x="23262" y="10468"/>
                    <a:pt x="23384" y="10468"/>
                  </a:cubicBezTo>
                  <a:cubicBezTo>
                    <a:pt x="24262" y="10468"/>
                    <a:pt x="25033" y="10121"/>
                    <a:pt x="25272" y="9554"/>
                  </a:cubicBezTo>
                  <a:lnTo>
                    <a:pt x="25653" y="8643"/>
                  </a:lnTo>
                  <a:lnTo>
                    <a:pt x="26499" y="6621"/>
                  </a:lnTo>
                  <a:cubicBezTo>
                    <a:pt x="26810" y="5882"/>
                    <a:pt x="26089" y="5064"/>
                    <a:pt x="24897" y="4798"/>
                  </a:cubicBezTo>
                  <a:lnTo>
                    <a:pt x="22421" y="4243"/>
                  </a:lnTo>
                  <a:lnTo>
                    <a:pt x="16912" y="3010"/>
                  </a:lnTo>
                  <a:lnTo>
                    <a:pt x="15402" y="2672"/>
                  </a:lnTo>
                  <a:lnTo>
                    <a:pt x="7662" y="942"/>
                  </a:lnTo>
                  <a:lnTo>
                    <a:pt x="4067" y="136"/>
                  </a:lnTo>
                  <a:lnTo>
                    <a:pt x="3774" y="71"/>
                  </a:lnTo>
                  <a:cubicBezTo>
                    <a:pt x="3561" y="24"/>
                    <a:pt x="3348" y="1"/>
                    <a:pt x="3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0" name="Google Shape;2460;p35"/>
            <p:cNvSpPr/>
            <p:nvPr/>
          </p:nvSpPr>
          <p:spPr>
            <a:xfrm>
              <a:off x="1115975" y="4061750"/>
              <a:ext cx="346575" cy="229450"/>
            </a:xfrm>
            <a:custGeom>
              <a:avLst/>
              <a:gdLst/>
              <a:ahLst/>
              <a:cxnLst/>
              <a:rect l="l" t="t" r="r" b="b"/>
              <a:pathLst>
                <a:path w="13863" h="9178" extrusionOk="0">
                  <a:moveTo>
                    <a:pt x="1" y="0"/>
                  </a:moveTo>
                  <a:lnTo>
                    <a:pt x="4451" y="6906"/>
                  </a:lnTo>
                  <a:lnTo>
                    <a:pt x="13862" y="9178"/>
                  </a:lnTo>
                  <a:cubicBezTo>
                    <a:pt x="12082" y="6997"/>
                    <a:pt x="9847" y="4282"/>
                    <a:pt x="7741" y="173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1" name="Google Shape;2461;p35"/>
            <p:cNvSpPr/>
            <p:nvPr/>
          </p:nvSpPr>
          <p:spPr>
            <a:xfrm>
              <a:off x="1347275" y="4113450"/>
              <a:ext cx="218525" cy="186475"/>
            </a:xfrm>
            <a:custGeom>
              <a:avLst/>
              <a:gdLst/>
              <a:ahLst/>
              <a:cxnLst/>
              <a:rect l="l" t="t" r="r" b="b"/>
              <a:pathLst>
                <a:path w="8741" h="7459" extrusionOk="0">
                  <a:moveTo>
                    <a:pt x="1" y="0"/>
                  </a:moveTo>
                  <a:lnTo>
                    <a:pt x="1" y="0"/>
                  </a:lnTo>
                  <a:cubicBezTo>
                    <a:pt x="2073" y="2528"/>
                    <a:pt x="4278" y="5217"/>
                    <a:pt x="6098" y="7438"/>
                  </a:cubicBezTo>
                  <a:cubicBezTo>
                    <a:pt x="6223" y="7451"/>
                    <a:pt x="6348" y="7458"/>
                    <a:pt x="6470" y="7458"/>
                  </a:cubicBezTo>
                  <a:cubicBezTo>
                    <a:pt x="7349" y="7458"/>
                    <a:pt x="8120" y="7111"/>
                    <a:pt x="8359" y="6544"/>
                  </a:cubicBezTo>
                  <a:lnTo>
                    <a:pt x="8740" y="5633"/>
                  </a:lnTo>
                  <a:lnTo>
                    <a:pt x="5508" y="12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2" name="Google Shape;2462;p35"/>
            <p:cNvSpPr/>
            <p:nvPr/>
          </p:nvSpPr>
          <p:spPr>
            <a:xfrm>
              <a:off x="946750" y="4038200"/>
              <a:ext cx="210000" cy="179175"/>
            </a:xfrm>
            <a:custGeom>
              <a:avLst/>
              <a:gdLst/>
              <a:ahLst/>
              <a:cxnLst/>
              <a:rect l="l" t="t" r="r" b="b"/>
              <a:pathLst>
                <a:path w="8400" h="7167" extrusionOk="0">
                  <a:moveTo>
                    <a:pt x="2248" y="1"/>
                  </a:moveTo>
                  <a:cubicBezTo>
                    <a:pt x="1436" y="1"/>
                    <a:pt x="713" y="346"/>
                    <a:pt x="491" y="895"/>
                  </a:cubicBezTo>
                  <a:lnTo>
                    <a:pt x="1" y="2099"/>
                  </a:lnTo>
                  <a:cubicBezTo>
                    <a:pt x="1047" y="3361"/>
                    <a:pt x="2121" y="4651"/>
                    <a:pt x="3157" y="5900"/>
                  </a:cubicBezTo>
                  <a:lnTo>
                    <a:pt x="8400" y="7167"/>
                  </a:lnTo>
                  <a:lnTo>
                    <a:pt x="3175" y="136"/>
                  </a:lnTo>
                  <a:lnTo>
                    <a:pt x="2882" y="71"/>
                  </a:lnTo>
                  <a:cubicBezTo>
                    <a:pt x="2670" y="24"/>
                    <a:pt x="245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3" name="Google Shape;2463;p35"/>
          <p:cNvGrpSpPr/>
          <p:nvPr/>
        </p:nvGrpSpPr>
        <p:grpSpPr>
          <a:xfrm>
            <a:off x="713228" y="556879"/>
            <a:ext cx="768461" cy="324900"/>
            <a:chOff x="5181425" y="2685475"/>
            <a:chExt cx="224900" cy="74425"/>
          </a:xfrm>
        </p:grpSpPr>
        <p:sp>
          <p:nvSpPr>
            <p:cNvPr id="2464" name="Google Shape;2464;p3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5" name="Google Shape;2465;p3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6" name="Google Shape;2466;p3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7" name="Google Shape;2467;p3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8" name="Google Shape;2468;p3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9" name="Google Shape;2469;p35"/>
          <p:cNvGrpSpPr/>
          <p:nvPr/>
        </p:nvGrpSpPr>
        <p:grpSpPr>
          <a:xfrm>
            <a:off x="7131191" y="-437501"/>
            <a:ext cx="1299592" cy="1638265"/>
            <a:chOff x="6139950" y="1806300"/>
            <a:chExt cx="810725" cy="766500"/>
          </a:xfrm>
        </p:grpSpPr>
        <p:sp>
          <p:nvSpPr>
            <p:cNvPr id="2470" name="Google Shape;2470;p3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1" name="Google Shape;2471;p3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2" name="Google Shape;2472;p3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3" name="Google Shape;2473;p3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4" name="Google Shape;2474;p3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5" name="Google Shape;2475;p3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6" name="Google Shape;2476;p3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7" name="Google Shape;2477;p3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8" name="Google Shape;2478;p3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9" name="Google Shape;2479;p3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0" name="Google Shape;2480;p3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1" name="Google Shape;2481;p3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2" name="Google Shape;2482;p3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3" name="Google Shape;2483;p3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4" name="Google Shape;2484;p3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5" name="Google Shape;2485;p3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86" name="Google Shape;2486;p35"/>
          <p:cNvGrpSpPr/>
          <p:nvPr/>
        </p:nvGrpSpPr>
        <p:grpSpPr>
          <a:xfrm rot="2700094">
            <a:off x="2137697" y="6052785"/>
            <a:ext cx="831561" cy="450020"/>
            <a:chOff x="3253464" y="2218279"/>
            <a:chExt cx="242409" cy="182524"/>
          </a:xfrm>
        </p:grpSpPr>
        <p:sp>
          <p:nvSpPr>
            <p:cNvPr id="2487" name="Google Shape;2487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8" name="Google Shape;2488;p3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89" name="Google Shape;2489;p35"/>
          <p:cNvGrpSpPr/>
          <p:nvPr/>
        </p:nvGrpSpPr>
        <p:grpSpPr>
          <a:xfrm rot="-8411649">
            <a:off x="8600819" y="459880"/>
            <a:ext cx="341738" cy="1232669"/>
            <a:chOff x="3363047" y="2218279"/>
            <a:chExt cx="132825" cy="374967"/>
          </a:xfrm>
        </p:grpSpPr>
        <p:sp>
          <p:nvSpPr>
            <p:cNvPr id="2490" name="Google Shape;2490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1" name="Google Shape;2491;p35"/>
            <p:cNvSpPr/>
            <p:nvPr/>
          </p:nvSpPr>
          <p:spPr>
            <a:xfrm>
              <a:off x="3363047" y="2538663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492" name="Google Shape;2492;p35"/>
          <p:cNvSpPr/>
          <p:nvPr/>
        </p:nvSpPr>
        <p:spPr>
          <a:xfrm rot="-8411657">
            <a:off x="8768066" y="1664681"/>
            <a:ext cx="140434" cy="17944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63085" y="285681"/>
            <a:ext cx="9339748" cy="6155451"/>
            <a:chOff x="2369431" y="2063425"/>
            <a:chExt cx="3593040" cy="1853456"/>
          </a:xfrm>
        </p:grpSpPr>
        <p:sp>
          <p:nvSpPr>
            <p:cNvPr id="10" name="Google Shape;10;p2"/>
            <p:cNvSpPr/>
            <p:nvPr/>
          </p:nvSpPr>
          <p:spPr>
            <a:xfrm>
              <a:off x="354452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8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1" y="2633"/>
                  </a:lnTo>
                  <a:cubicBezTo>
                    <a:pt x="2823" y="2481"/>
                    <a:pt x="2823" y="2235"/>
                    <a:pt x="2671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13175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7" y="1"/>
                  </a:moveTo>
                  <a:cubicBezTo>
                    <a:pt x="327" y="1"/>
                    <a:pt x="228" y="39"/>
                    <a:pt x="153" y="115"/>
                  </a:cubicBezTo>
                  <a:cubicBezTo>
                    <a:pt x="1" y="267"/>
                    <a:pt x="1" y="513"/>
                    <a:pt x="153" y="665"/>
                  </a:cubicBezTo>
                  <a:lnTo>
                    <a:pt x="1844" y="2358"/>
                  </a:lnTo>
                  <a:lnTo>
                    <a:pt x="298" y="3905"/>
                  </a:lnTo>
                  <a:cubicBezTo>
                    <a:pt x="146" y="4057"/>
                    <a:pt x="146" y="4304"/>
                    <a:pt x="298" y="4454"/>
                  </a:cubicBezTo>
                  <a:cubicBezTo>
                    <a:pt x="374" y="4530"/>
                    <a:pt x="474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2" y="115"/>
                  </a:lnTo>
                  <a:cubicBezTo>
                    <a:pt x="626" y="39"/>
                    <a:pt x="526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681800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750450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6" y="1"/>
                  </a:moveTo>
                  <a:cubicBezTo>
                    <a:pt x="327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4" y="2358"/>
                  </a:lnTo>
                  <a:lnTo>
                    <a:pt x="297" y="3905"/>
                  </a:lnTo>
                  <a:cubicBezTo>
                    <a:pt x="145" y="4057"/>
                    <a:pt x="145" y="4304"/>
                    <a:pt x="297" y="4454"/>
                  </a:cubicBezTo>
                  <a:cubicBezTo>
                    <a:pt x="373" y="4530"/>
                    <a:pt x="473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1" y="115"/>
                  </a:lnTo>
                  <a:cubicBezTo>
                    <a:pt x="625" y="39"/>
                    <a:pt x="526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81907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5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1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4455875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1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1" y="2794"/>
                    <a:pt x="292" y="2816"/>
                    <a:pt x="354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3" y="70"/>
                  </a:lnTo>
                  <a:cubicBezTo>
                    <a:pt x="386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49820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4" y="1"/>
                  </a:moveTo>
                  <a:cubicBezTo>
                    <a:pt x="203" y="1"/>
                    <a:pt x="141" y="24"/>
                    <a:pt x="94" y="70"/>
                  </a:cubicBezTo>
                  <a:cubicBezTo>
                    <a:pt x="1" y="165"/>
                    <a:pt x="1" y="315"/>
                    <a:pt x="94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0" y="2794"/>
                    <a:pt x="292" y="2816"/>
                    <a:pt x="353" y="2816"/>
                  </a:cubicBezTo>
                  <a:cubicBezTo>
                    <a:pt x="415" y="2816"/>
                    <a:pt x="477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3" y="70"/>
                  </a:lnTo>
                  <a:cubicBezTo>
                    <a:pt x="387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540500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2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40" y="1454"/>
                  </a:lnTo>
                  <a:lnTo>
                    <a:pt x="185" y="2408"/>
                  </a:lnTo>
                  <a:cubicBezTo>
                    <a:pt x="91" y="2501"/>
                    <a:pt x="91" y="2653"/>
                    <a:pt x="185" y="2746"/>
                  </a:cubicBezTo>
                  <a:cubicBezTo>
                    <a:pt x="232" y="2794"/>
                    <a:pt x="294" y="2816"/>
                    <a:pt x="354" y="2816"/>
                  </a:cubicBezTo>
                  <a:cubicBezTo>
                    <a:pt x="416" y="2816"/>
                    <a:pt x="477" y="2794"/>
                    <a:pt x="524" y="2746"/>
                  </a:cubicBezTo>
                  <a:lnTo>
                    <a:pt x="1648" y="1623"/>
                  </a:lnTo>
                  <a:cubicBezTo>
                    <a:pt x="1741" y="1530"/>
                    <a:pt x="1741" y="1378"/>
                    <a:pt x="1648" y="1284"/>
                  </a:cubicBezTo>
                  <a:lnTo>
                    <a:pt x="434" y="70"/>
                  </a:lnTo>
                  <a:cubicBezTo>
                    <a:pt x="387" y="24"/>
                    <a:pt x="326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58285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3" y="1"/>
                  </a:moveTo>
                  <a:cubicBezTo>
                    <a:pt x="202" y="1"/>
                    <a:pt x="141" y="24"/>
                    <a:pt x="94" y="70"/>
                  </a:cubicBezTo>
                  <a:cubicBezTo>
                    <a:pt x="0" y="165"/>
                    <a:pt x="0" y="315"/>
                    <a:pt x="94" y="409"/>
                  </a:cubicBezTo>
                  <a:lnTo>
                    <a:pt x="1137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1" y="2794"/>
                    <a:pt x="291" y="2816"/>
                    <a:pt x="353" y="2816"/>
                  </a:cubicBezTo>
                  <a:cubicBezTo>
                    <a:pt x="414" y="2816"/>
                    <a:pt x="476" y="2794"/>
                    <a:pt x="522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2" y="70"/>
                  </a:lnTo>
                  <a:cubicBezTo>
                    <a:pt x="386" y="24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625175" y="2163650"/>
              <a:ext cx="43475" cy="70425"/>
            </a:xfrm>
            <a:custGeom>
              <a:avLst/>
              <a:gdLst/>
              <a:ahLst/>
              <a:cxnLst/>
              <a:rect l="l" t="t" r="r" b="b"/>
              <a:pathLst>
                <a:path w="1739" h="2817" extrusionOk="0">
                  <a:moveTo>
                    <a:pt x="263" y="1"/>
                  </a:moveTo>
                  <a:cubicBezTo>
                    <a:pt x="202" y="1"/>
                    <a:pt x="140" y="24"/>
                    <a:pt x="93" y="70"/>
                  </a:cubicBezTo>
                  <a:cubicBezTo>
                    <a:pt x="0" y="165"/>
                    <a:pt x="0" y="315"/>
                    <a:pt x="93" y="409"/>
                  </a:cubicBezTo>
                  <a:lnTo>
                    <a:pt x="1138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0" y="2794"/>
                    <a:pt x="292" y="2816"/>
                    <a:pt x="352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2" y="70"/>
                  </a:lnTo>
                  <a:cubicBezTo>
                    <a:pt x="385" y="24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7496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1" y="24"/>
                    <a:pt x="94" y="71"/>
                  </a:cubicBezTo>
                  <a:cubicBezTo>
                    <a:pt x="1" y="164"/>
                    <a:pt x="1" y="316"/>
                    <a:pt x="94" y="410"/>
                  </a:cubicBezTo>
                  <a:lnTo>
                    <a:pt x="1138" y="1453"/>
                  </a:lnTo>
                  <a:lnTo>
                    <a:pt x="184" y="2407"/>
                  </a:lnTo>
                  <a:cubicBezTo>
                    <a:pt x="90" y="2500"/>
                    <a:pt x="90" y="2652"/>
                    <a:pt x="184" y="2747"/>
                  </a:cubicBezTo>
                  <a:cubicBezTo>
                    <a:pt x="230" y="2793"/>
                    <a:pt x="292" y="2817"/>
                    <a:pt x="353" y="2817"/>
                  </a:cubicBezTo>
                  <a:cubicBezTo>
                    <a:pt x="415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1" y="1529"/>
                    <a:pt x="1741" y="1377"/>
                    <a:pt x="1646" y="1284"/>
                  </a:cubicBezTo>
                  <a:lnTo>
                    <a:pt x="433" y="71"/>
                  </a:lnTo>
                  <a:cubicBezTo>
                    <a:pt x="386" y="24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919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4" y="0"/>
                  </a:moveTo>
                  <a:cubicBezTo>
                    <a:pt x="203" y="0"/>
                    <a:pt x="142" y="24"/>
                    <a:pt x="95" y="71"/>
                  </a:cubicBezTo>
                  <a:cubicBezTo>
                    <a:pt x="1" y="164"/>
                    <a:pt x="1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1" y="2500"/>
                    <a:pt x="91" y="2652"/>
                    <a:pt x="185" y="2747"/>
                  </a:cubicBezTo>
                  <a:cubicBezTo>
                    <a:pt x="232" y="2793"/>
                    <a:pt x="292" y="2817"/>
                    <a:pt x="354" y="2817"/>
                  </a:cubicBezTo>
                  <a:cubicBezTo>
                    <a:pt x="416" y="2817"/>
                    <a:pt x="477" y="2793"/>
                    <a:pt x="523" y="2747"/>
                  </a:cubicBezTo>
                  <a:lnTo>
                    <a:pt x="1648" y="1623"/>
                  </a:lnTo>
                  <a:cubicBezTo>
                    <a:pt x="1740" y="1529"/>
                    <a:pt x="1740" y="1377"/>
                    <a:pt x="1648" y="1284"/>
                  </a:cubicBezTo>
                  <a:lnTo>
                    <a:pt x="434" y="71"/>
                  </a:lnTo>
                  <a:cubicBezTo>
                    <a:pt x="387" y="24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834346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7" y="1453"/>
                  </a:lnTo>
                  <a:lnTo>
                    <a:pt x="183" y="2407"/>
                  </a:lnTo>
                  <a:cubicBezTo>
                    <a:pt x="90" y="2500"/>
                    <a:pt x="90" y="2652"/>
                    <a:pt x="183" y="2747"/>
                  </a:cubicBezTo>
                  <a:cubicBezTo>
                    <a:pt x="231" y="2793"/>
                    <a:pt x="291" y="2817"/>
                    <a:pt x="353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5" y="1623"/>
                  </a:lnTo>
                  <a:cubicBezTo>
                    <a:pt x="1740" y="1529"/>
                    <a:pt x="1740" y="1377"/>
                    <a:pt x="1645" y="1284"/>
                  </a:cubicBezTo>
                  <a:lnTo>
                    <a:pt x="432" y="71"/>
                  </a:lnTo>
                  <a:cubicBezTo>
                    <a:pt x="386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76671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8" y="1453"/>
                  </a:lnTo>
                  <a:lnTo>
                    <a:pt x="183" y="2407"/>
                  </a:lnTo>
                  <a:cubicBezTo>
                    <a:pt x="89" y="2500"/>
                    <a:pt x="89" y="2652"/>
                    <a:pt x="183" y="2747"/>
                  </a:cubicBezTo>
                  <a:cubicBezTo>
                    <a:pt x="230" y="2793"/>
                    <a:pt x="292" y="2817"/>
                    <a:pt x="352" y="2817"/>
                  </a:cubicBezTo>
                  <a:cubicBezTo>
                    <a:pt x="414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0" y="1529"/>
                    <a:pt x="1740" y="1377"/>
                    <a:pt x="1646" y="1284"/>
                  </a:cubicBezTo>
                  <a:lnTo>
                    <a:pt x="432" y="71"/>
                  </a:lnTo>
                  <a:cubicBezTo>
                    <a:pt x="385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8971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4" y="0"/>
                  </a:moveTo>
                  <a:cubicBezTo>
                    <a:pt x="202" y="0"/>
                    <a:pt x="141" y="24"/>
                    <a:pt x="95" y="71"/>
                  </a:cubicBezTo>
                  <a:cubicBezTo>
                    <a:pt x="0" y="164"/>
                    <a:pt x="0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0" y="2500"/>
                    <a:pt x="90" y="2652"/>
                    <a:pt x="185" y="2747"/>
                  </a:cubicBezTo>
                  <a:cubicBezTo>
                    <a:pt x="231" y="2793"/>
                    <a:pt x="292" y="2817"/>
                    <a:pt x="354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7" y="1623"/>
                  </a:lnTo>
                  <a:cubicBezTo>
                    <a:pt x="1740" y="1529"/>
                    <a:pt x="1740" y="1377"/>
                    <a:pt x="1647" y="1284"/>
                  </a:cubicBezTo>
                  <a:lnTo>
                    <a:pt x="434" y="71"/>
                  </a:lnTo>
                  <a:cubicBezTo>
                    <a:pt x="387" y="24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306675" y="2264925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354525" y="2184900"/>
              <a:ext cx="27975" cy="27950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560" y="0"/>
                  </a:moveTo>
                  <a:cubicBezTo>
                    <a:pt x="250" y="0"/>
                    <a:pt x="1" y="249"/>
                    <a:pt x="1" y="559"/>
                  </a:cubicBezTo>
                  <a:cubicBezTo>
                    <a:pt x="1" y="867"/>
                    <a:pt x="250" y="1118"/>
                    <a:pt x="560" y="1118"/>
                  </a:cubicBezTo>
                  <a:cubicBezTo>
                    <a:pt x="868" y="1118"/>
                    <a:pt x="1118" y="867"/>
                    <a:pt x="1118" y="559"/>
                  </a:cubicBezTo>
                  <a:cubicBezTo>
                    <a:pt x="1118" y="249"/>
                    <a:pt x="86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369431" y="2998540"/>
              <a:ext cx="70554" cy="70563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610348" y="3758174"/>
              <a:ext cx="158547" cy="158707"/>
            </a:xfrm>
            <a:custGeom>
              <a:avLst/>
              <a:gdLst/>
              <a:ahLst/>
              <a:cxnLst/>
              <a:rect l="l" t="t" r="r" b="b"/>
              <a:pathLst>
                <a:path w="1264" h="1265" extrusionOk="0">
                  <a:moveTo>
                    <a:pt x="631" y="1"/>
                  </a:moveTo>
                  <a:cubicBezTo>
                    <a:pt x="282" y="1"/>
                    <a:pt x="1" y="284"/>
                    <a:pt x="1" y="633"/>
                  </a:cubicBezTo>
                  <a:cubicBezTo>
                    <a:pt x="1" y="982"/>
                    <a:pt x="282" y="1265"/>
                    <a:pt x="631" y="1265"/>
                  </a:cubicBezTo>
                  <a:cubicBezTo>
                    <a:pt x="980" y="1265"/>
                    <a:pt x="1263" y="982"/>
                    <a:pt x="1263" y="633"/>
                  </a:cubicBezTo>
                  <a:cubicBezTo>
                    <a:pt x="1263" y="284"/>
                    <a:pt x="980" y="1"/>
                    <a:pt x="6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487125" y="3429675"/>
              <a:ext cx="107125" cy="99675"/>
            </a:xfrm>
            <a:custGeom>
              <a:avLst/>
              <a:gdLst/>
              <a:ahLst/>
              <a:cxnLst/>
              <a:rect l="l" t="t" r="r" b="b"/>
              <a:pathLst>
                <a:path w="4285" h="3987" extrusionOk="0">
                  <a:moveTo>
                    <a:pt x="2141" y="1"/>
                  </a:moveTo>
                  <a:cubicBezTo>
                    <a:pt x="1181" y="1"/>
                    <a:pt x="335" y="696"/>
                    <a:pt x="176" y="1675"/>
                  </a:cubicBezTo>
                  <a:cubicBezTo>
                    <a:pt x="0" y="2760"/>
                    <a:pt x="738" y="3783"/>
                    <a:pt x="1823" y="3961"/>
                  </a:cubicBezTo>
                  <a:cubicBezTo>
                    <a:pt x="1931" y="3978"/>
                    <a:pt x="2038" y="3987"/>
                    <a:pt x="2144" y="3987"/>
                  </a:cubicBezTo>
                  <a:cubicBezTo>
                    <a:pt x="3105" y="3987"/>
                    <a:pt x="3951" y="3291"/>
                    <a:pt x="4109" y="2312"/>
                  </a:cubicBezTo>
                  <a:cubicBezTo>
                    <a:pt x="4285" y="1227"/>
                    <a:pt x="3547" y="204"/>
                    <a:pt x="2462" y="27"/>
                  </a:cubicBezTo>
                  <a:cubicBezTo>
                    <a:pt x="2354" y="9"/>
                    <a:pt x="2247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367525" y="3256625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1"/>
                  </a:cubicBezTo>
                  <a:cubicBezTo>
                    <a:pt x="0" y="981"/>
                    <a:pt x="283" y="1263"/>
                    <a:pt x="632" y="1263"/>
                  </a:cubicBezTo>
                  <a:cubicBezTo>
                    <a:pt x="980" y="1263"/>
                    <a:pt x="1263" y="981"/>
                    <a:pt x="1263" y="631"/>
                  </a:cubicBezTo>
                  <a:cubicBezTo>
                    <a:pt x="1263" y="284"/>
                    <a:pt x="980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895300" y="2268850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rgbClr val="FFC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365200" y="2522600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41" name="Google Shape;41;p2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69825" y="-355528"/>
            <a:ext cx="3444975" cy="34699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Google Shape;42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2843935" y="5563799"/>
            <a:ext cx="1434199" cy="1919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43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6609250" y="179183"/>
            <a:ext cx="1434199" cy="19193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" name="Google Shape;44;p2"/>
          <p:cNvGrpSpPr/>
          <p:nvPr/>
        </p:nvGrpSpPr>
        <p:grpSpPr>
          <a:xfrm>
            <a:off x="199776" y="350609"/>
            <a:ext cx="1176327" cy="1803467"/>
            <a:chOff x="436850" y="520150"/>
            <a:chExt cx="574575" cy="660675"/>
          </a:xfrm>
        </p:grpSpPr>
        <p:sp>
          <p:nvSpPr>
            <p:cNvPr id="45" name="Google Shape;45;p2"/>
            <p:cNvSpPr/>
            <p:nvPr/>
          </p:nvSpPr>
          <p:spPr>
            <a:xfrm>
              <a:off x="469825" y="520150"/>
              <a:ext cx="541600" cy="541375"/>
            </a:xfrm>
            <a:custGeom>
              <a:avLst/>
              <a:gdLst/>
              <a:ahLst/>
              <a:cxnLst/>
              <a:rect l="l" t="t" r="r" b="b"/>
              <a:pathLst>
                <a:path w="21664" h="21655" extrusionOk="0">
                  <a:moveTo>
                    <a:pt x="21318" y="1"/>
                  </a:moveTo>
                  <a:cubicBezTo>
                    <a:pt x="21304" y="1"/>
                    <a:pt x="21292" y="5"/>
                    <a:pt x="21283" y="13"/>
                  </a:cubicBezTo>
                  <a:lnTo>
                    <a:pt x="16" y="21276"/>
                  </a:lnTo>
                  <a:cubicBezTo>
                    <a:pt x="5" y="21287"/>
                    <a:pt x="1" y="21307"/>
                    <a:pt x="6" y="21332"/>
                  </a:cubicBezTo>
                  <a:cubicBezTo>
                    <a:pt x="33" y="21465"/>
                    <a:pt x="246" y="21654"/>
                    <a:pt x="346" y="21654"/>
                  </a:cubicBezTo>
                  <a:cubicBezTo>
                    <a:pt x="360" y="21654"/>
                    <a:pt x="372" y="21651"/>
                    <a:pt x="381" y="21642"/>
                  </a:cubicBezTo>
                  <a:lnTo>
                    <a:pt x="21648" y="379"/>
                  </a:lnTo>
                  <a:cubicBezTo>
                    <a:pt x="21660" y="367"/>
                    <a:pt x="21663" y="348"/>
                    <a:pt x="21657" y="323"/>
                  </a:cubicBezTo>
                  <a:cubicBezTo>
                    <a:pt x="21630" y="190"/>
                    <a:pt x="21418" y="1"/>
                    <a:pt x="21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36850" y="632575"/>
              <a:ext cx="549400" cy="548250"/>
            </a:xfrm>
            <a:custGeom>
              <a:avLst/>
              <a:gdLst/>
              <a:ahLst/>
              <a:cxnLst/>
              <a:rect l="l" t="t" r="r" b="b"/>
              <a:pathLst>
                <a:path w="21976" h="21930" extrusionOk="0">
                  <a:moveTo>
                    <a:pt x="21544" y="1"/>
                  </a:moveTo>
                  <a:lnTo>
                    <a:pt x="1" y="21539"/>
                  </a:lnTo>
                  <a:lnTo>
                    <a:pt x="432" y="21929"/>
                  </a:lnTo>
                  <a:lnTo>
                    <a:pt x="21976" y="391"/>
                  </a:lnTo>
                  <a:lnTo>
                    <a:pt x="215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7" name="Google Shape;47;p2"/>
          <p:cNvSpPr txBox="1">
            <a:spLocks noGrp="1"/>
          </p:cNvSpPr>
          <p:nvPr>
            <p:ph type="ctrTitle"/>
          </p:nvPr>
        </p:nvSpPr>
        <p:spPr>
          <a:xfrm>
            <a:off x="2173950" y="1908800"/>
            <a:ext cx="5235000" cy="292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None/>
              <a:defRPr sz="4000" b="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48" name="Google Shape;48;p2"/>
          <p:cNvSpPr txBox="1">
            <a:spLocks noGrp="1"/>
          </p:cNvSpPr>
          <p:nvPr>
            <p:ph type="subTitle" idx="1"/>
          </p:nvPr>
        </p:nvSpPr>
        <p:spPr>
          <a:xfrm>
            <a:off x="2414975" y="4894500"/>
            <a:ext cx="4755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ngolin" panose="00000500000000000000"/>
              <a:buNone/>
              <a:defRPr sz="1600" i="0">
                <a:solidFill>
                  <a:schemeClr val="accent3"/>
                </a:solidFill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08546977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Google Shape;50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51" name="Google Shape;51;p3"/>
          <p:cNvSpPr txBox="1">
            <a:spLocks noGrp="1"/>
          </p:cNvSpPr>
          <p:nvPr>
            <p:ph type="title"/>
          </p:nvPr>
        </p:nvSpPr>
        <p:spPr>
          <a:xfrm>
            <a:off x="1428276" y="4067367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3"/>
          <p:cNvSpPr txBox="1">
            <a:spLocks noGrp="1"/>
          </p:cNvSpPr>
          <p:nvPr>
            <p:ph type="title" idx="2" hasCustomPrompt="1"/>
          </p:nvPr>
        </p:nvSpPr>
        <p:spPr>
          <a:xfrm>
            <a:off x="751515" y="4067352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3" name="Google Shape;53;p3"/>
          <p:cNvSpPr txBox="1">
            <a:spLocks noGrp="1"/>
          </p:cNvSpPr>
          <p:nvPr>
            <p:ph type="subTitle" idx="1"/>
          </p:nvPr>
        </p:nvSpPr>
        <p:spPr>
          <a:xfrm>
            <a:off x="1431298" y="4764141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" name="Google Shape;54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511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" name="Google Shape;55;p3"/>
          <p:cNvGrpSpPr/>
          <p:nvPr/>
        </p:nvGrpSpPr>
        <p:grpSpPr>
          <a:xfrm>
            <a:off x="6001911" y="-117588"/>
            <a:ext cx="1601374" cy="1165655"/>
            <a:chOff x="6298875" y="260150"/>
            <a:chExt cx="1348525" cy="736203"/>
          </a:xfrm>
        </p:grpSpPr>
        <p:sp>
          <p:nvSpPr>
            <p:cNvPr id="56" name="Google Shape;56;p3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2358029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>
            <a:off x="-187538" y="5331265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622823" y="6138820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83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0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8476630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88" name="Google Shape;188;p5"/>
          <p:cNvGrpSpPr/>
          <p:nvPr/>
        </p:nvGrpSpPr>
        <p:grpSpPr>
          <a:xfrm rot="10800000">
            <a:off x="-207130" y="197483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0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59241010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 flipH="1">
            <a:off x="8160965" y="3062169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8025335" y="5195508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83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528230" y="5114597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68943093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6"/>
          <p:cNvSpPr/>
          <p:nvPr/>
        </p:nvSpPr>
        <p:spPr>
          <a:xfrm rot="2316183">
            <a:off x="3731819" y="5137033"/>
            <a:ext cx="161" cy="21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02" name="Google Shape;202;p6"/>
          <p:cNvGrpSpPr/>
          <p:nvPr/>
        </p:nvGrpSpPr>
        <p:grpSpPr>
          <a:xfrm>
            <a:off x="7663127" y="4793236"/>
            <a:ext cx="1778504" cy="2527853"/>
            <a:chOff x="3237458" y="122460"/>
            <a:chExt cx="5337648" cy="5689946"/>
          </a:xfrm>
        </p:grpSpPr>
        <p:sp>
          <p:nvSpPr>
            <p:cNvPr id="203" name="Google Shape;203;p6"/>
            <p:cNvSpPr/>
            <p:nvPr/>
          </p:nvSpPr>
          <p:spPr>
            <a:xfrm rot="2316183">
              <a:off x="4625751" y="480592"/>
              <a:ext cx="2664177" cy="5052739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" name="Google Shape;204;p6"/>
            <p:cNvSpPr/>
            <p:nvPr/>
          </p:nvSpPr>
          <p:spPr>
            <a:xfrm rot="2316183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" name="Google Shape;205;p6"/>
            <p:cNvSpPr/>
            <p:nvPr/>
          </p:nvSpPr>
          <p:spPr>
            <a:xfrm rot="2316183">
              <a:off x="7937602" y="203820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" name="Google Shape;206;p6"/>
            <p:cNvSpPr/>
            <p:nvPr/>
          </p:nvSpPr>
          <p:spPr>
            <a:xfrm rot="2316183">
              <a:off x="7901630" y="2081808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" name="Google Shape;207;p6"/>
            <p:cNvSpPr/>
            <p:nvPr/>
          </p:nvSpPr>
          <p:spPr>
            <a:xfrm rot="2316183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" name="Google Shape;208;p6"/>
            <p:cNvSpPr/>
            <p:nvPr/>
          </p:nvSpPr>
          <p:spPr>
            <a:xfrm rot="2316183">
              <a:off x="7872511" y="207160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" name="Google Shape;209;p6"/>
            <p:cNvSpPr/>
            <p:nvPr/>
          </p:nvSpPr>
          <p:spPr>
            <a:xfrm rot="2316183">
              <a:off x="7811357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" name="Google Shape;210;p6"/>
            <p:cNvSpPr/>
            <p:nvPr/>
          </p:nvSpPr>
          <p:spPr>
            <a:xfrm rot="2316183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11;p6"/>
            <p:cNvSpPr/>
            <p:nvPr/>
          </p:nvSpPr>
          <p:spPr>
            <a:xfrm rot="2316183">
              <a:off x="7782381" y="2112442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12;p6"/>
            <p:cNvSpPr/>
            <p:nvPr/>
          </p:nvSpPr>
          <p:spPr>
            <a:xfrm rot="2316183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" name="Google Shape;213;p6"/>
            <p:cNvSpPr/>
            <p:nvPr/>
          </p:nvSpPr>
          <p:spPr>
            <a:xfrm rot="2316183">
              <a:off x="7692281" y="2153028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" name="Google Shape;214;p6"/>
            <p:cNvSpPr/>
            <p:nvPr/>
          </p:nvSpPr>
          <p:spPr>
            <a:xfrm rot="2316183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" name="Google Shape;215;p6"/>
            <p:cNvSpPr/>
            <p:nvPr/>
          </p:nvSpPr>
          <p:spPr>
            <a:xfrm rot="2316183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" name="Google Shape;216;p6"/>
            <p:cNvSpPr/>
            <p:nvPr/>
          </p:nvSpPr>
          <p:spPr>
            <a:xfrm rot="2316183">
              <a:off x="7403973" y="2211951"/>
              <a:ext cx="235576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" name="Google Shape;217;p6"/>
            <p:cNvSpPr/>
            <p:nvPr/>
          </p:nvSpPr>
          <p:spPr>
            <a:xfrm rot="2316183">
              <a:off x="7440407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" name="Google Shape;218;p6"/>
            <p:cNvSpPr/>
            <p:nvPr/>
          </p:nvSpPr>
          <p:spPr>
            <a:xfrm rot="2316183">
              <a:off x="7487713" y="2241278"/>
              <a:ext cx="128160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" name="Google Shape;219;p6"/>
            <p:cNvSpPr/>
            <p:nvPr/>
          </p:nvSpPr>
          <p:spPr>
            <a:xfrm rot="2316183">
              <a:off x="7438146" y="229093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" name="Google Shape;220;p6"/>
            <p:cNvSpPr/>
            <p:nvPr/>
          </p:nvSpPr>
          <p:spPr>
            <a:xfrm rot="2316183">
              <a:off x="7350242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" name="Google Shape;221;p6"/>
            <p:cNvSpPr/>
            <p:nvPr/>
          </p:nvSpPr>
          <p:spPr>
            <a:xfrm rot="2316183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" name="Google Shape;222;p6"/>
            <p:cNvSpPr/>
            <p:nvPr/>
          </p:nvSpPr>
          <p:spPr>
            <a:xfrm rot="2316183">
              <a:off x="6251975" y="2686321"/>
              <a:ext cx="172380" cy="2094615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" name="Google Shape;223;p6"/>
            <p:cNvSpPr/>
            <p:nvPr/>
          </p:nvSpPr>
          <p:spPr>
            <a:xfrm rot="2316183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" name="Google Shape;224;p6"/>
            <p:cNvSpPr/>
            <p:nvPr/>
          </p:nvSpPr>
          <p:spPr>
            <a:xfrm rot="2316183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" name="Google Shape;225;p6"/>
            <p:cNvSpPr/>
            <p:nvPr/>
          </p:nvSpPr>
          <p:spPr>
            <a:xfrm rot="2316183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" name="Google Shape;226;p6"/>
            <p:cNvSpPr/>
            <p:nvPr/>
          </p:nvSpPr>
          <p:spPr>
            <a:xfrm rot="2316183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" name="Google Shape;227;p6"/>
            <p:cNvSpPr/>
            <p:nvPr/>
          </p:nvSpPr>
          <p:spPr>
            <a:xfrm rot="2316183">
              <a:off x="7228940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" name="Google Shape;228;p6"/>
            <p:cNvSpPr/>
            <p:nvPr/>
          </p:nvSpPr>
          <p:spPr>
            <a:xfrm rot="2316183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" name="Google Shape;229;p6"/>
            <p:cNvSpPr/>
            <p:nvPr/>
          </p:nvSpPr>
          <p:spPr>
            <a:xfrm rot="2316183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230;p6"/>
            <p:cNvSpPr/>
            <p:nvPr/>
          </p:nvSpPr>
          <p:spPr>
            <a:xfrm rot="2316183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231;p6"/>
            <p:cNvSpPr/>
            <p:nvPr/>
          </p:nvSpPr>
          <p:spPr>
            <a:xfrm rot="2316183">
              <a:off x="7024294" y="2450535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232;p6"/>
            <p:cNvSpPr/>
            <p:nvPr/>
          </p:nvSpPr>
          <p:spPr>
            <a:xfrm rot="2316183">
              <a:off x="6974323" y="2500102"/>
              <a:ext cx="76542" cy="11674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233;p6"/>
            <p:cNvSpPr/>
            <p:nvPr/>
          </p:nvSpPr>
          <p:spPr>
            <a:xfrm rot="2316183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" name="Google Shape;234;p6"/>
            <p:cNvSpPr/>
            <p:nvPr/>
          </p:nvSpPr>
          <p:spPr>
            <a:xfrm rot="2316183">
              <a:off x="6945633" y="2490054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" name="Google Shape;235;p6"/>
            <p:cNvSpPr/>
            <p:nvPr/>
          </p:nvSpPr>
          <p:spPr>
            <a:xfrm rot="2316183">
              <a:off x="6884176" y="2540824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" name="Google Shape;236;p6"/>
            <p:cNvSpPr/>
            <p:nvPr/>
          </p:nvSpPr>
          <p:spPr>
            <a:xfrm rot="2316183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" name="Google Shape;237;p6"/>
            <p:cNvSpPr/>
            <p:nvPr/>
          </p:nvSpPr>
          <p:spPr>
            <a:xfrm rot="2316183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" name="Google Shape;238;p6"/>
            <p:cNvSpPr/>
            <p:nvPr/>
          </p:nvSpPr>
          <p:spPr>
            <a:xfrm rot="2316183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" name="Google Shape;239;p6"/>
            <p:cNvSpPr/>
            <p:nvPr/>
          </p:nvSpPr>
          <p:spPr>
            <a:xfrm rot="2316183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" name="Google Shape;240;p6"/>
            <p:cNvSpPr/>
            <p:nvPr/>
          </p:nvSpPr>
          <p:spPr>
            <a:xfrm rot="2316183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241;p6"/>
            <p:cNvSpPr/>
            <p:nvPr/>
          </p:nvSpPr>
          <p:spPr>
            <a:xfrm rot="2316183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242;p6"/>
            <p:cNvSpPr/>
            <p:nvPr/>
          </p:nvSpPr>
          <p:spPr>
            <a:xfrm rot="2316183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243;p6"/>
            <p:cNvSpPr/>
            <p:nvPr/>
          </p:nvSpPr>
          <p:spPr>
            <a:xfrm rot="2316183">
              <a:off x="6560918" y="2659808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244;p6"/>
            <p:cNvSpPr/>
            <p:nvPr/>
          </p:nvSpPr>
          <p:spPr>
            <a:xfrm rot="2316183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245;p6"/>
            <p:cNvSpPr/>
            <p:nvPr/>
          </p:nvSpPr>
          <p:spPr>
            <a:xfrm rot="2316183">
              <a:off x="6482257" y="2699326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246;p6"/>
            <p:cNvSpPr/>
            <p:nvPr/>
          </p:nvSpPr>
          <p:spPr>
            <a:xfrm rot="2316183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247;p6"/>
            <p:cNvSpPr/>
            <p:nvPr/>
          </p:nvSpPr>
          <p:spPr>
            <a:xfrm rot="2316183">
              <a:off x="6392192" y="2739812"/>
              <a:ext cx="95517" cy="154853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248;p6"/>
            <p:cNvSpPr/>
            <p:nvPr/>
          </p:nvSpPr>
          <p:spPr>
            <a:xfrm rot="2316183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249;p6"/>
            <p:cNvSpPr/>
            <p:nvPr/>
          </p:nvSpPr>
          <p:spPr>
            <a:xfrm rot="2316183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250;p6"/>
            <p:cNvSpPr/>
            <p:nvPr/>
          </p:nvSpPr>
          <p:spPr>
            <a:xfrm rot="2316183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251;p6"/>
            <p:cNvSpPr/>
            <p:nvPr/>
          </p:nvSpPr>
          <p:spPr>
            <a:xfrm rot="2316183">
              <a:off x="6240588" y="2831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252;p6"/>
            <p:cNvSpPr/>
            <p:nvPr/>
          </p:nvSpPr>
          <p:spPr>
            <a:xfrm rot="2316183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" name="Google Shape;253;p6"/>
            <p:cNvSpPr/>
            <p:nvPr/>
          </p:nvSpPr>
          <p:spPr>
            <a:xfrm rot="2316183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" name="Google Shape;254;p6"/>
            <p:cNvSpPr/>
            <p:nvPr/>
          </p:nvSpPr>
          <p:spPr>
            <a:xfrm rot="2316183">
              <a:off x="6097627" y="2868997"/>
              <a:ext cx="127999" cy="204541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" name="Google Shape;255;p6"/>
            <p:cNvSpPr/>
            <p:nvPr/>
          </p:nvSpPr>
          <p:spPr>
            <a:xfrm rot="2316183">
              <a:off x="6018931" y="2908616"/>
              <a:ext cx="95517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" name="Google Shape;256;p6"/>
            <p:cNvSpPr/>
            <p:nvPr/>
          </p:nvSpPr>
          <p:spPr>
            <a:xfrm rot="2316183">
              <a:off x="5957986" y="2959461"/>
              <a:ext cx="76060" cy="116582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" name="Google Shape;257;p6"/>
            <p:cNvSpPr/>
            <p:nvPr/>
          </p:nvSpPr>
          <p:spPr>
            <a:xfrm rot="2316183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" name="Google Shape;258;p6"/>
            <p:cNvSpPr/>
            <p:nvPr/>
          </p:nvSpPr>
          <p:spPr>
            <a:xfrm rot="2316183">
              <a:off x="5928766" y="2949228"/>
              <a:ext cx="95517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" name="Google Shape;259;p6"/>
            <p:cNvSpPr/>
            <p:nvPr/>
          </p:nvSpPr>
          <p:spPr>
            <a:xfrm rot="2316183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" name="Google Shape;260;p6"/>
            <p:cNvSpPr/>
            <p:nvPr/>
          </p:nvSpPr>
          <p:spPr>
            <a:xfrm rot="2316183">
              <a:off x="5838687" y="2990078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" name="Google Shape;261;p6"/>
            <p:cNvSpPr/>
            <p:nvPr/>
          </p:nvSpPr>
          <p:spPr>
            <a:xfrm rot="2316183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262;p6"/>
            <p:cNvSpPr/>
            <p:nvPr/>
          </p:nvSpPr>
          <p:spPr>
            <a:xfrm rot="2316183">
              <a:off x="5777355" y="3040787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263;p6"/>
            <p:cNvSpPr/>
            <p:nvPr/>
          </p:nvSpPr>
          <p:spPr>
            <a:xfrm rot="2316183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264;p6"/>
            <p:cNvSpPr/>
            <p:nvPr/>
          </p:nvSpPr>
          <p:spPr>
            <a:xfrm rot="2316183">
              <a:off x="5748235" y="303058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265;p6"/>
            <p:cNvSpPr/>
            <p:nvPr/>
          </p:nvSpPr>
          <p:spPr>
            <a:xfrm rot="2316183">
              <a:off x="5634302" y="307812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266;p6"/>
            <p:cNvSpPr/>
            <p:nvPr/>
          </p:nvSpPr>
          <p:spPr>
            <a:xfrm rot="2316183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" name="Google Shape;267;p6"/>
            <p:cNvSpPr/>
            <p:nvPr/>
          </p:nvSpPr>
          <p:spPr>
            <a:xfrm rot="2316183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" name="Google Shape;268;p6"/>
            <p:cNvSpPr/>
            <p:nvPr/>
          </p:nvSpPr>
          <p:spPr>
            <a:xfrm rot="2316183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269;p6"/>
            <p:cNvSpPr/>
            <p:nvPr/>
          </p:nvSpPr>
          <p:spPr>
            <a:xfrm rot="2316183">
              <a:off x="5494166" y="3168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270;p6"/>
            <p:cNvSpPr/>
            <p:nvPr/>
          </p:nvSpPr>
          <p:spPr>
            <a:xfrm rot="2316183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271;p6"/>
            <p:cNvSpPr/>
            <p:nvPr/>
          </p:nvSpPr>
          <p:spPr>
            <a:xfrm rot="2316183">
              <a:off x="5465282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272;p6"/>
            <p:cNvSpPr/>
            <p:nvPr/>
          </p:nvSpPr>
          <p:spPr>
            <a:xfrm rot="2316183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273;p6"/>
            <p:cNvSpPr/>
            <p:nvPr/>
          </p:nvSpPr>
          <p:spPr>
            <a:xfrm rot="2316183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274;p6"/>
            <p:cNvSpPr/>
            <p:nvPr/>
          </p:nvSpPr>
          <p:spPr>
            <a:xfrm rot="2316183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275;p6"/>
            <p:cNvSpPr/>
            <p:nvPr/>
          </p:nvSpPr>
          <p:spPr>
            <a:xfrm rot="2316183">
              <a:off x="5284859" y="3239861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276;p6"/>
            <p:cNvSpPr/>
            <p:nvPr/>
          </p:nvSpPr>
          <p:spPr>
            <a:xfrm rot="2316183">
              <a:off x="5288450" y="3320976"/>
              <a:ext cx="44060" cy="67859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277;p6"/>
            <p:cNvSpPr/>
            <p:nvPr/>
          </p:nvSpPr>
          <p:spPr>
            <a:xfrm rot="2316183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278;p6"/>
            <p:cNvSpPr/>
            <p:nvPr/>
          </p:nvSpPr>
          <p:spPr>
            <a:xfrm rot="2316183">
              <a:off x="5170908" y="3287449"/>
              <a:ext cx="128160" cy="204702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279;p6"/>
            <p:cNvSpPr/>
            <p:nvPr/>
          </p:nvSpPr>
          <p:spPr>
            <a:xfrm rot="2316183">
              <a:off x="5120811" y="3336915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280;p6"/>
            <p:cNvSpPr/>
            <p:nvPr/>
          </p:nvSpPr>
          <p:spPr>
            <a:xfrm rot="2316183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281;p6"/>
            <p:cNvSpPr/>
            <p:nvPr/>
          </p:nvSpPr>
          <p:spPr>
            <a:xfrm rot="2316183">
              <a:off x="5092121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282;p6"/>
            <p:cNvSpPr/>
            <p:nvPr/>
          </p:nvSpPr>
          <p:spPr>
            <a:xfrm rot="2316183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283;p6"/>
            <p:cNvSpPr/>
            <p:nvPr/>
          </p:nvSpPr>
          <p:spPr>
            <a:xfrm rot="2316183">
              <a:off x="5001906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284;p6"/>
            <p:cNvSpPr/>
            <p:nvPr/>
          </p:nvSpPr>
          <p:spPr>
            <a:xfrm rot="2316183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285;p6"/>
            <p:cNvSpPr/>
            <p:nvPr/>
          </p:nvSpPr>
          <p:spPr>
            <a:xfrm rot="2316183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286;p6"/>
            <p:cNvSpPr/>
            <p:nvPr/>
          </p:nvSpPr>
          <p:spPr>
            <a:xfrm rot="2316183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287;p6"/>
            <p:cNvSpPr/>
            <p:nvPr/>
          </p:nvSpPr>
          <p:spPr>
            <a:xfrm rot="2316183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288;p6"/>
            <p:cNvSpPr/>
            <p:nvPr/>
          </p:nvSpPr>
          <p:spPr>
            <a:xfrm rot="2316183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289;p6"/>
            <p:cNvSpPr/>
            <p:nvPr/>
          </p:nvSpPr>
          <p:spPr>
            <a:xfrm rot="2316183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290;p6"/>
            <p:cNvSpPr/>
            <p:nvPr/>
          </p:nvSpPr>
          <p:spPr>
            <a:xfrm rot="2316183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291;p6"/>
            <p:cNvSpPr/>
            <p:nvPr/>
          </p:nvSpPr>
          <p:spPr>
            <a:xfrm rot="2316183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292;p6"/>
            <p:cNvSpPr/>
            <p:nvPr/>
          </p:nvSpPr>
          <p:spPr>
            <a:xfrm rot="2316183">
              <a:off x="4707424" y="3496571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293;p6"/>
            <p:cNvSpPr/>
            <p:nvPr/>
          </p:nvSpPr>
          <p:spPr>
            <a:xfrm rot="2316183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294;p6"/>
            <p:cNvSpPr/>
            <p:nvPr/>
          </p:nvSpPr>
          <p:spPr>
            <a:xfrm rot="2316183">
              <a:off x="4628745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295;p6"/>
            <p:cNvSpPr/>
            <p:nvPr/>
          </p:nvSpPr>
          <p:spPr>
            <a:xfrm rot="2316183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296;p6"/>
            <p:cNvSpPr/>
            <p:nvPr/>
          </p:nvSpPr>
          <p:spPr>
            <a:xfrm rot="2316183">
              <a:off x="4538530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297;p6"/>
            <p:cNvSpPr/>
            <p:nvPr/>
          </p:nvSpPr>
          <p:spPr>
            <a:xfrm rot="2316183">
              <a:off x="4415664" y="3564998"/>
              <a:ext cx="202933" cy="116743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298;p6"/>
            <p:cNvSpPr/>
            <p:nvPr/>
          </p:nvSpPr>
          <p:spPr>
            <a:xfrm rot="2316183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299;p6"/>
            <p:cNvSpPr/>
            <p:nvPr/>
          </p:nvSpPr>
          <p:spPr>
            <a:xfrm rot="2316183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300;p6"/>
            <p:cNvSpPr/>
            <p:nvPr/>
          </p:nvSpPr>
          <p:spPr>
            <a:xfrm rot="2316183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301;p6"/>
            <p:cNvSpPr/>
            <p:nvPr/>
          </p:nvSpPr>
          <p:spPr>
            <a:xfrm rot="2316183">
              <a:off x="4358014" y="3658212"/>
              <a:ext cx="95678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302;p6"/>
            <p:cNvSpPr/>
            <p:nvPr/>
          </p:nvSpPr>
          <p:spPr>
            <a:xfrm rot="2316183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303;p6"/>
            <p:cNvSpPr/>
            <p:nvPr/>
          </p:nvSpPr>
          <p:spPr>
            <a:xfrm rot="2316183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304;p6"/>
            <p:cNvSpPr/>
            <p:nvPr/>
          </p:nvSpPr>
          <p:spPr>
            <a:xfrm rot="2316183">
              <a:off x="4244048" y="3705843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305;p6"/>
            <p:cNvSpPr/>
            <p:nvPr/>
          </p:nvSpPr>
          <p:spPr>
            <a:xfrm rot="2316183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306;p6"/>
            <p:cNvSpPr/>
            <p:nvPr/>
          </p:nvSpPr>
          <p:spPr>
            <a:xfrm rot="2316183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307;p6"/>
            <p:cNvSpPr/>
            <p:nvPr/>
          </p:nvSpPr>
          <p:spPr>
            <a:xfrm rot="2316183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308;p6"/>
            <p:cNvSpPr/>
            <p:nvPr/>
          </p:nvSpPr>
          <p:spPr>
            <a:xfrm rot="2316183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309;p6"/>
            <p:cNvSpPr/>
            <p:nvPr/>
          </p:nvSpPr>
          <p:spPr>
            <a:xfrm rot="2316183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310;p6"/>
            <p:cNvSpPr/>
            <p:nvPr/>
          </p:nvSpPr>
          <p:spPr>
            <a:xfrm rot="2316183">
              <a:off x="3985107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311;p6"/>
            <p:cNvSpPr/>
            <p:nvPr/>
          </p:nvSpPr>
          <p:spPr>
            <a:xfrm rot="2316183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312;p6"/>
            <p:cNvSpPr/>
            <p:nvPr/>
          </p:nvSpPr>
          <p:spPr>
            <a:xfrm rot="2316183">
              <a:off x="3923732" y="3877618"/>
              <a:ext cx="76220" cy="116582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313;p6"/>
            <p:cNvSpPr/>
            <p:nvPr/>
          </p:nvSpPr>
          <p:spPr>
            <a:xfrm rot="2316183">
              <a:off x="3894706" y="3867452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314;p6"/>
            <p:cNvSpPr/>
            <p:nvPr/>
          </p:nvSpPr>
          <p:spPr>
            <a:xfrm rot="2316183">
              <a:off x="3780622" y="3915098"/>
              <a:ext cx="127999" cy="204863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315;p6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316;p6"/>
            <p:cNvSpPr/>
            <p:nvPr/>
          </p:nvSpPr>
          <p:spPr>
            <a:xfrm rot="2316183">
              <a:off x="4194363" y="375551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317;p6"/>
            <p:cNvSpPr/>
            <p:nvPr/>
          </p:nvSpPr>
          <p:spPr>
            <a:xfrm rot="2316183">
              <a:off x="4730491" y="1230076"/>
              <a:ext cx="2270050" cy="4269309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318;p6"/>
            <p:cNvSpPr/>
            <p:nvPr/>
          </p:nvSpPr>
          <p:spPr>
            <a:xfrm rot="2316183">
              <a:off x="5297982" y="3772683"/>
              <a:ext cx="931690" cy="1722517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19" name="Google Shape;319;p6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A45C37"/>
              </a:buClr>
              <a:buSzPts val="28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" name="Google Shape;320;p6"/>
          <p:cNvGrpSpPr/>
          <p:nvPr/>
        </p:nvGrpSpPr>
        <p:grpSpPr>
          <a:xfrm>
            <a:off x="8255073" y="-205306"/>
            <a:ext cx="1217060" cy="1534227"/>
            <a:chOff x="6139950" y="1806300"/>
            <a:chExt cx="810725" cy="766500"/>
          </a:xfrm>
        </p:grpSpPr>
        <p:sp>
          <p:nvSpPr>
            <p:cNvPr id="321" name="Google Shape;321;p6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37" name="Google Shape;337;p6"/>
          <p:cNvGrpSpPr/>
          <p:nvPr/>
        </p:nvGrpSpPr>
        <p:grpSpPr>
          <a:xfrm rot="-8956326">
            <a:off x="-518366" y="6371601"/>
            <a:ext cx="2273495" cy="690203"/>
            <a:chOff x="1229350" y="3760725"/>
            <a:chExt cx="795500" cy="181125"/>
          </a:xfrm>
        </p:grpSpPr>
        <p:sp>
          <p:nvSpPr>
            <p:cNvPr id="338" name="Google Shape;338;p6"/>
            <p:cNvSpPr/>
            <p:nvPr/>
          </p:nvSpPr>
          <p:spPr>
            <a:xfrm>
              <a:off x="1229350" y="3760725"/>
              <a:ext cx="775450" cy="178850"/>
            </a:xfrm>
            <a:custGeom>
              <a:avLst/>
              <a:gdLst/>
              <a:ahLst/>
              <a:cxnLst/>
              <a:rect l="l" t="t" r="r" b="b"/>
              <a:pathLst>
                <a:path w="31018" h="7154" extrusionOk="0">
                  <a:moveTo>
                    <a:pt x="26119" y="0"/>
                  </a:moveTo>
                  <a:lnTo>
                    <a:pt x="25870" y="49"/>
                  </a:lnTo>
                  <a:lnTo>
                    <a:pt x="22867" y="649"/>
                  </a:lnTo>
                  <a:lnTo>
                    <a:pt x="21199" y="983"/>
                  </a:lnTo>
                  <a:lnTo>
                    <a:pt x="18310" y="1558"/>
                  </a:lnTo>
                  <a:lnTo>
                    <a:pt x="9959" y="3226"/>
                  </a:lnTo>
                  <a:lnTo>
                    <a:pt x="7334" y="3750"/>
                  </a:lnTo>
                  <a:lnTo>
                    <a:pt x="0" y="5214"/>
                  </a:lnTo>
                  <a:lnTo>
                    <a:pt x="0" y="5343"/>
                  </a:lnTo>
                  <a:lnTo>
                    <a:pt x="3804" y="7153"/>
                  </a:lnTo>
                  <a:lnTo>
                    <a:pt x="31017" y="1975"/>
                  </a:lnTo>
                  <a:lnTo>
                    <a:pt x="31017" y="1845"/>
                  </a:lnTo>
                  <a:lnTo>
                    <a:pt x="29797" y="1386"/>
                  </a:lnTo>
                  <a:lnTo>
                    <a:pt x="29555" y="1295"/>
                  </a:lnTo>
                  <a:lnTo>
                    <a:pt x="26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249450" y="3770950"/>
              <a:ext cx="775400" cy="170900"/>
            </a:xfrm>
            <a:custGeom>
              <a:avLst/>
              <a:gdLst/>
              <a:ahLst/>
              <a:cxnLst/>
              <a:rect l="l" t="t" r="r" b="b"/>
              <a:pathLst>
                <a:path w="31016" h="6836" extrusionOk="0">
                  <a:moveTo>
                    <a:pt x="26117" y="1"/>
                  </a:moveTo>
                  <a:lnTo>
                    <a:pt x="0" y="4896"/>
                  </a:lnTo>
                  <a:lnTo>
                    <a:pt x="0" y="5026"/>
                  </a:lnTo>
                  <a:lnTo>
                    <a:pt x="3803" y="6836"/>
                  </a:lnTo>
                  <a:lnTo>
                    <a:pt x="31015" y="1657"/>
                  </a:lnTo>
                  <a:lnTo>
                    <a:pt x="31015" y="1528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249450" y="3763000"/>
              <a:ext cx="775400" cy="174275"/>
            </a:xfrm>
            <a:custGeom>
              <a:avLst/>
              <a:gdLst/>
              <a:ahLst/>
              <a:cxnLst/>
              <a:rect l="l" t="t" r="r" b="b"/>
              <a:pathLst>
                <a:path w="31016" h="6971" extrusionOk="0">
                  <a:moveTo>
                    <a:pt x="26117" y="1"/>
                  </a:moveTo>
                  <a:lnTo>
                    <a:pt x="0" y="5214"/>
                  </a:lnTo>
                  <a:lnTo>
                    <a:pt x="3799" y="6971"/>
                  </a:lnTo>
                  <a:lnTo>
                    <a:pt x="31015" y="1846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365800" y="3843650"/>
              <a:ext cx="132625" cy="89575"/>
            </a:xfrm>
            <a:custGeom>
              <a:avLst/>
              <a:gdLst/>
              <a:ahLst/>
              <a:cxnLst/>
              <a:rect l="l" t="t" r="r" b="b"/>
              <a:pathLst>
                <a:path w="5305" h="3583" extrusionOk="0">
                  <a:moveTo>
                    <a:pt x="5304" y="1"/>
                  </a:moveTo>
                  <a:lnTo>
                    <a:pt x="2679" y="524"/>
                  </a:lnTo>
                  <a:lnTo>
                    <a:pt x="783" y="2690"/>
                  </a:lnTo>
                  <a:lnTo>
                    <a:pt x="650" y="2842"/>
                  </a:lnTo>
                  <a:lnTo>
                    <a:pt x="643" y="2850"/>
                  </a:lnTo>
                  <a:lnTo>
                    <a:pt x="567" y="2937"/>
                  </a:lnTo>
                  <a:lnTo>
                    <a:pt x="420" y="3106"/>
                  </a:lnTo>
                  <a:lnTo>
                    <a:pt x="344" y="3193"/>
                  </a:lnTo>
                  <a:lnTo>
                    <a:pt x="195" y="3360"/>
                  </a:lnTo>
                  <a:lnTo>
                    <a:pt x="119" y="3448"/>
                  </a:lnTo>
                  <a:lnTo>
                    <a:pt x="1" y="3583"/>
                  </a:lnTo>
                  <a:lnTo>
                    <a:pt x="1" y="3583"/>
                  </a:lnTo>
                  <a:lnTo>
                    <a:pt x="2900" y="3037"/>
                  </a:lnTo>
                  <a:lnTo>
                    <a:pt x="2974" y="2945"/>
                  </a:lnTo>
                  <a:lnTo>
                    <a:pt x="3047" y="2854"/>
                  </a:lnTo>
                  <a:lnTo>
                    <a:pt x="3185" y="2678"/>
                  </a:lnTo>
                  <a:lnTo>
                    <a:pt x="3258" y="2586"/>
                  </a:lnTo>
                  <a:lnTo>
                    <a:pt x="3397" y="2410"/>
                  </a:lnTo>
                  <a:lnTo>
                    <a:pt x="3469" y="2319"/>
                  </a:lnTo>
                  <a:lnTo>
                    <a:pt x="3483" y="2301"/>
                  </a:lnTo>
                  <a:lnTo>
                    <a:pt x="3601" y="2150"/>
                  </a:lnTo>
                  <a:lnTo>
                    <a:pt x="530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1467250" y="3822475"/>
              <a:ext cx="137175" cy="91650"/>
            </a:xfrm>
            <a:custGeom>
              <a:avLst/>
              <a:gdLst/>
              <a:ahLst/>
              <a:cxnLst/>
              <a:rect l="l" t="t" r="r" b="b"/>
              <a:pathLst>
                <a:path w="5487" h="3666" extrusionOk="0">
                  <a:moveTo>
                    <a:pt x="5486" y="0"/>
                  </a:moveTo>
                  <a:lnTo>
                    <a:pt x="2762" y="544"/>
                  </a:lnTo>
                  <a:lnTo>
                    <a:pt x="807" y="2755"/>
                  </a:lnTo>
                  <a:lnTo>
                    <a:pt x="669" y="2910"/>
                  </a:lnTo>
                  <a:lnTo>
                    <a:pt x="613" y="2973"/>
                  </a:lnTo>
                  <a:lnTo>
                    <a:pt x="534" y="3063"/>
                  </a:lnTo>
                  <a:lnTo>
                    <a:pt x="382" y="3235"/>
                  </a:lnTo>
                  <a:lnTo>
                    <a:pt x="303" y="3324"/>
                  </a:lnTo>
                  <a:lnTo>
                    <a:pt x="153" y="3494"/>
                  </a:lnTo>
                  <a:lnTo>
                    <a:pt x="74" y="3584"/>
                  </a:lnTo>
                  <a:lnTo>
                    <a:pt x="1" y="3666"/>
                  </a:lnTo>
                  <a:lnTo>
                    <a:pt x="3009" y="3100"/>
                  </a:lnTo>
                  <a:lnTo>
                    <a:pt x="3037" y="3063"/>
                  </a:lnTo>
                  <a:lnTo>
                    <a:pt x="3113" y="2970"/>
                  </a:lnTo>
                  <a:lnTo>
                    <a:pt x="3256" y="2791"/>
                  </a:lnTo>
                  <a:lnTo>
                    <a:pt x="3330" y="2697"/>
                  </a:lnTo>
                  <a:lnTo>
                    <a:pt x="3473" y="2520"/>
                  </a:lnTo>
                  <a:lnTo>
                    <a:pt x="3548" y="2426"/>
                  </a:lnTo>
                  <a:lnTo>
                    <a:pt x="3608" y="2350"/>
                  </a:lnTo>
                  <a:lnTo>
                    <a:pt x="3732" y="2195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1634750" y="3787575"/>
              <a:ext cx="144650" cy="95025"/>
            </a:xfrm>
            <a:custGeom>
              <a:avLst/>
              <a:gdLst/>
              <a:ahLst/>
              <a:cxnLst/>
              <a:rect l="l" t="t" r="r" b="b"/>
              <a:pathLst>
                <a:path w="5786" h="3801" extrusionOk="0">
                  <a:moveTo>
                    <a:pt x="5786" y="0"/>
                  </a:moveTo>
                  <a:lnTo>
                    <a:pt x="2897" y="576"/>
                  </a:lnTo>
                  <a:lnTo>
                    <a:pt x="847" y="2860"/>
                  </a:lnTo>
                  <a:lnTo>
                    <a:pt x="702" y="3021"/>
                  </a:lnTo>
                  <a:lnTo>
                    <a:pt x="557" y="3182"/>
                  </a:lnTo>
                  <a:lnTo>
                    <a:pt x="474" y="3275"/>
                  </a:lnTo>
                  <a:lnTo>
                    <a:pt x="315" y="3451"/>
                  </a:lnTo>
                  <a:lnTo>
                    <a:pt x="232" y="3544"/>
                  </a:lnTo>
                  <a:lnTo>
                    <a:pt x="73" y="3722"/>
                  </a:lnTo>
                  <a:lnTo>
                    <a:pt x="1" y="3800"/>
                  </a:lnTo>
                  <a:lnTo>
                    <a:pt x="3189" y="3201"/>
                  </a:lnTo>
                  <a:lnTo>
                    <a:pt x="3217" y="3168"/>
                  </a:lnTo>
                  <a:lnTo>
                    <a:pt x="3365" y="2983"/>
                  </a:lnTo>
                  <a:lnTo>
                    <a:pt x="3444" y="2887"/>
                  </a:lnTo>
                  <a:lnTo>
                    <a:pt x="3594" y="2701"/>
                  </a:lnTo>
                  <a:lnTo>
                    <a:pt x="3672" y="2604"/>
                  </a:lnTo>
                  <a:lnTo>
                    <a:pt x="3818" y="2425"/>
                  </a:lnTo>
                  <a:lnTo>
                    <a:pt x="3946" y="2266"/>
                  </a:lnTo>
                  <a:lnTo>
                    <a:pt x="57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1746350" y="3764225"/>
              <a:ext cx="149825" cy="97375"/>
            </a:xfrm>
            <a:custGeom>
              <a:avLst/>
              <a:gdLst/>
              <a:ahLst/>
              <a:cxnLst/>
              <a:rect l="l" t="t" r="r" b="b"/>
              <a:pathLst>
                <a:path w="5993" h="3895" extrusionOk="0">
                  <a:moveTo>
                    <a:pt x="5992" y="1"/>
                  </a:moveTo>
                  <a:lnTo>
                    <a:pt x="2990" y="600"/>
                  </a:lnTo>
                  <a:lnTo>
                    <a:pt x="873" y="2934"/>
                  </a:lnTo>
                  <a:lnTo>
                    <a:pt x="686" y="3140"/>
                  </a:lnTo>
                  <a:lnTo>
                    <a:pt x="521" y="3321"/>
                  </a:lnTo>
                  <a:lnTo>
                    <a:pt x="435" y="3416"/>
                  </a:lnTo>
                  <a:lnTo>
                    <a:pt x="269" y="3596"/>
                  </a:lnTo>
                  <a:lnTo>
                    <a:pt x="184" y="3690"/>
                  </a:lnTo>
                  <a:lnTo>
                    <a:pt x="23" y="3872"/>
                  </a:lnTo>
                  <a:lnTo>
                    <a:pt x="0" y="3894"/>
                  </a:lnTo>
                  <a:lnTo>
                    <a:pt x="3312" y="3271"/>
                  </a:lnTo>
                  <a:lnTo>
                    <a:pt x="3444" y="3109"/>
                  </a:lnTo>
                  <a:lnTo>
                    <a:pt x="3526" y="3012"/>
                  </a:lnTo>
                  <a:lnTo>
                    <a:pt x="3679" y="2823"/>
                  </a:lnTo>
                  <a:lnTo>
                    <a:pt x="3761" y="2724"/>
                  </a:lnTo>
                  <a:lnTo>
                    <a:pt x="3916" y="2536"/>
                  </a:lnTo>
                  <a:lnTo>
                    <a:pt x="4093" y="2316"/>
                  </a:lnTo>
                  <a:lnTo>
                    <a:pt x="59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1316125" y="3795375"/>
              <a:ext cx="695075" cy="139100"/>
            </a:xfrm>
            <a:custGeom>
              <a:avLst/>
              <a:gdLst/>
              <a:ahLst/>
              <a:cxnLst/>
              <a:rect l="l" t="t" r="r" b="b"/>
              <a:pathLst>
                <a:path w="27803" h="5564" extrusionOk="0">
                  <a:moveTo>
                    <a:pt x="26887" y="0"/>
                  </a:moveTo>
                  <a:lnTo>
                    <a:pt x="0" y="5152"/>
                  </a:lnTo>
                  <a:lnTo>
                    <a:pt x="192" y="5241"/>
                  </a:lnTo>
                  <a:lnTo>
                    <a:pt x="782" y="5128"/>
                  </a:lnTo>
                  <a:lnTo>
                    <a:pt x="1727" y="5563"/>
                  </a:lnTo>
                  <a:lnTo>
                    <a:pt x="1916" y="5528"/>
                  </a:lnTo>
                  <a:lnTo>
                    <a:pt x="969" y="5092"/>
                  </a:lnTo>
                  <a:lnTo>
                    <a:pt x="1329" y="5023"/>
                  </a:lnTo>
                  <a:lnTo>
                    <a:pt x="2281" y="5459"/>
                  </a:lnTo>
                  <a:lnTo>
                    <a:pt x="2471" y="5424"/>
                  </a:lnTo>
                  <a:lnTo>
                    <a:pt x="1518" y="4987"/>
                  </a:lnTo>
                  <a:lnTo>
                    <a:pt x="1879" y="4918"/>
                  </a:lnTo>
                  <a:lnTo>
                    <a:pt x="2837" y="5355"/>
                  </a:lnTo>
                  <a:lnTo>
                    <a:pt x="3027" y="5318"/>
                  </a:lnTo>
                  <a:lnTo>
                    <a:pt x="2069" y="4882"/>
                  </a:lnTo>
                  <a:lnTo>
                    <a:pt x="2431" y="4813"/>
                  </a:lnTo>
                  <a:lnTo>
                    <a:pt x="3393" y="5249"/>
                  </a:lnTo>
                  <a:lnTo>
                    <a:pt x="3585" y="5214"/>
                  </a:lnTo>
                  <a:lnTo>
                    <a:pt x="2621" y="4776"/>
                  </a:lnTo>
                  <a:lnTo>
                    <a:pt x="2987" y="4706"/>
                  </a:lnTo>
                  <a:lnTo>
                    <a:pt x="3954" y="5144"/>
                  </a:lnTo>
                  <a:lnTo>
                    <a:pt x="4147" y="5107"/>
                  </a:lnTo>
                  <a:lnTo>
                    <a:pt x="3179" y="4669"/>
                  </a:lnTo>
                  <a:lnTo>
                    <a:pt x="3546" y="4599"/>
                  </a:lnTo>
                  <a:lnTo>
                    <a:pt x="4519" y="5038"/>
                  </a:lnTo>
                  <a:lnTo>
                    <a:pt x="4713" y="5002"/>
                  </a:lnTo>
                  <a:lnTo>
                    <a:pt x="3739" y="4562"/>
                  </a:lnTo>
                  <a:lnTo>
                    <a:pt x="4106" y="4493"/>
                  </a:lnTo>
                  <a:lnTo>
                    <a:pt x="5084" y="4931"/>
                  </a:lnTo>
                  <a:lnTo>
                    <a:pt x="5279" y="4895"/>
                  </a:lnTo>
                  <a:lnTo>
                    <a:pt x="4299" y="4455"/>
                  </a:lnTo>
                  <a:lnTo>
                    <a:pt x="4671" y="4385"/>
                  </a:lnTo>
                  <a:lnTo>
                    <a:pt x="5655" y="4824"/>
                  </a:lnTo>
                  <a:lnTo>
                    <a:pt x="5850" y="4788"/>
                  </a:lnTo>
                  <a:lnTo>
                    <a:pt x="4865" y="4348"/>
                  </a:lnTo>
                  <a:lnTo>
                    <a:pt x="5238" y="4277"/>
                  </a:lnTo>
                  <a:lnTo>
                    <a:pt x="6227" y="4716"/>
                  </a:lnTo>
                  <a:lnTo>
                    <a:pt x="6424" y="4679"/>
                  </a:lnTo>
                  <a:lnTo>
                    <a:pt x="5434" y="4239"/>
                  </a:lnTo>
                  <a:lnTo>
                    <a:pt x="5807" y="4168"/>
                  </a:lnTo>
                  <a:lnTo>
                    <a:pt x="6802" y="4607"/>
                  </a:lnTo>
                  <a:lnTo>
                    <a:pt x="6999" y="4571"/>
                  </a:lnTo>
                  <a:lnTo>
                    <a:pt x="6002" y="4130"/>
                  </a:lnTo>
                  <a:lnTo>
                    <a:pt x="6379" y="4058"/>
                  </a:lnTo>
                  <a:lnTo>
                    <a:pt x="7380" y="4499"/>
                  </a:lnTo>
                  <a:lnTo>
                    <a:pt x="7579" y="4461"/>
                  </a:lnTo>
                  <a:lnTo>
                    <a:pt x="6576" y="4020"/>
                  </a:lnTo>
                  <a:lnTo>
                    <a:pt x="6955" y="3949"/>
                  </a:lnTo>
                  <a:lnTo>
                    <a:pt x="7961" y="4389"/>
                  </a:lnTo>
                  <a:lnTo>
                    <a:pt x="8161" y="4351"/>
                  </a:lnTo>
                  <a:lnTo>
                    <a:pt x="7154" y="3911"/>
                  </a:lnTo>
                  <a:lnTo>
                    <a:pt x="7532" y="3837"/>
                  </a:lnTo>
                  <a:lnTo>
                    <a:pt x="8544" y="4279"/>
                  </a:lnTo>
                  <a:lnTo>
                    <a:pt x="8745" y="4241"/>
                  </a:lnTo>
                  <a:lnTo>
                    <a:pt x="7732" y="3799"/>
                  </a:lnTo>
                  <a:lnTo>
                    <a:pt x="8115" y="3726"/>
                  </a:lnTo>
                  <a:lnTo>
                    <a:pt x="9133" y="4170"/>
                  </a:lnTo>
                  <a:lnTo>
                    <a:pt x="9334" y="4132"/>
                  </a:lnTo>
                  <a:lnTo>
                    <a:pt x="8315" y="3688"/>
                  </a:lnTo>
                  <a:lnTo>
                    <a:pt x="8699" y="3615"/>
                  </a:lnTo>
                  <a:lnTo>
                    <a:pt x="9722" y="4058"/>
                  </a:lnTo>
                  <a:lnTo>
                    <a:pt x="9925" y="4019"/>
                  </a:lnTo>
                  <a:lnTo>
                    <a:pt x="8900" y="3577"/>
                  </a:lnTo>
                  <a:lnTo>
                    <a:pt x="9286" y="3504"/>
                  </a:lnTo>
                  <a:lnTo>
                    <a:pt x="10315" y="3946"/>
                  </a:lnTo>
                  <a:lnTo>
                    <a:pt x="10519" y="3908"/>
                  </a:lnTo>
                  <a:lnTo>
                    <a:pt x="9487" y="3464"/>
                  </a:lnTo>
                  <a:lnTo>
                    <a:pt x="9876" y="3390"/>
                  </a:lnTo>
                  <a:lnTo>
                    <a:pt x="10912" y="3835"/>
                  </a:lnTo>
                  <a:lnTo>
                    <a:pt x="11116" y="3795"/>
                  </a:lnTo>
                  <a:lnTo>
                    <a:pt x="10080" y="3352"/>
                  </a:lnTo>
                  <a:lnTo>
                    <a:pt x="10470" y="3277"/>
                  </a:lnTo>
                  <a:lnTo>
                    <a:pt x="11511" y="3721"/>
                  </a:lnTo>
                  <a:lnTo>
                    <a:pt x="11717" y="3683"/>
                  </a:lnTo>
                  <a:lnTo>
                    <a:pt x="10674" y="3238"/>
                  </a:lnTo>
                  <a:lnTo>
                    <a:pt x="11065" y="3163"/>
                  </a:lnTo>
                  <a:lnTo>
                    <a:pt x="12112" y="3608"/>
                  </a:lnTo>
                  <a:lnTo>
                    <a:pt x="12319" y="3569"/>
                  </a:lnTo>
                  <a:lnTo>
                    <a:pt x="11271" y="3124"/>
                  </a:lnTo>
                  <a:lnTo>
                    <a:pt x="11665" y="3049"/>
                  </a:lnTo>
                  <a:lnTo>
                    <a:pt x="12718" y="3494"/>
                  </a:lnTo>
                  <a:lnTo>
                    <a:pt x="12926" y="3455"/>
                  </a:lnTo>
                  <a:lnTo>
                    <a:pt x="11872" y="3010"/>
                  </a:lnTo>
                  <a:lnTo>
                    <a:pt x="12269" y="2934"/>
                  </a:lnTo>
                  <a:lnTo>
                    <a:pt x="13327" y="3379"/>
                  </a:lnTo>
                  <a:lnTo>
                    <a:pt x="13537" y="3339"/>
                  </a:lnTo>
                  <a:lnTo>
                    <a:pt x="12476" y="2894"/>
                  </a:lnTo>
                  <a:lnTo>
                    <a:pt x="12872" y="2818"/>
                  </a:lnTo>
                  <a:lnTo>
                    <a:pt x="13938" y="3265"/>
                  </a:lnTo>
                  <a:lnTo>
                    <a:pt x="14148" y="3225"/>
                  </a:lnTo>
                  <a:lnTo>
                    <a:pt x="13081" y="2778"/>
                  </a:lnTo>
                  <a:lnTo>
                    <a:pt x="13482" y="2702"/>
                  </a:lnTo>
                  <a:lnTo>
                    <a:pt x="14553" y="3148"/>
                  </a:lnTo>
                  <a:lnTo>
                    <a:pt x="14766" y="3108"/>
                  </a:lnTo>
                  <a:lnTo>
                    <a:pt x="13692" y="2661"/>
                  </a:lnTo>
                  <a:lnTo>
                    <a:pt x="14094" y="2585"/>
                  </a:lnTo>
                  <a:lnTo>
                    <a:pt x="15172" y="3032"/>
                  </a:lnTo>
                  <a:lnTo>
                    <a:pt x="15385" y="2992"/>
                  </a:lnTo>
                  <a:lnTo>
                    <a:pt x="14305" y="2544"/>
                  </a:lnTo>
                  <a:lnTo>
                    <a:pt x="14709" y="2467"/>
                  </a:lnTo>
                  <a:lnTo>
                    <a:pt x="15793" y="2916"/>
                  </a:lnTo>
                  <a:lnTo>
                    <a:pt x="16006" y="2875"/>
                  </a:lnTo>
                  <a:lnTo>
                    <a:pt x="14920" y="2427"/>
                  </a:lnTo>
                  <a:lnTo>
                    <a:pt x="15327" y="2348"/>
                  </a:lnTo>
                  <a:lnTo>
                    <a:pt x="16418" y="2797"/>
                  </a:lnTo>
                  <a:lnTo>
                    <a:pt x="16633" y="2756"/>
                  </a:lnTo>
                  <a:lnTo>
                    <a:pt x="15541" y="2307"/>
                  </a:lnTo>
                  <a:lnTo>
                    <a:pt x="15951" y="2230"/>
                  </a:lnTo>
                  <a:lnTo>
                    <a:pt x="17047" y="2679"/>
                  </a:lnTo>
                  <a:lnTo>
                    <a:pt x="17263" y="2638"/>
                  </a:lnTo>
                  <a:lnTo>
                    <a:pt x="16165" y="2189"/>
                  </a:lnTo>
                  <a:lnTo>
                    <a:pt x="16574" y="2110"/>
                  </a:lnTo>
                  <a:lnTo>
                    <a:pt x="17676" y="2561"/>
                  </a:lnTo>
                  <a:lnTo>
                    <a:pt x="17895" y="2520"/>
                  </a:lnTo>
                  <a:lnTo>
                    <a:pt x="16788" y="2070"/>
                  </a:lnTo>
                  <a:lnTo>
                    <a:pt x="17202" y="1991"/>
                  </a:lnTo>
                  <a:lnTo>
                    <a:pt x="18313" y="2441"/>
                  </a:lnTo>
                  <a:lnTo>
                    <a:pt x="18531" y="2399"/>
                  </a:lnTo>
                  <a:lnTo>
                    <a:pt x="17419" y="1950"/>
                  </a:lnTo>
                  <a:lnTo>
                    <a:pt x="17835" y="1870"/>
                  </a:lnTo>
                  <a:lnTo>
                    <a:pt x="18952" y="2320"/>
                  </a:lnTo>
                  <a:lnTo>
                    <a:pt x="19171" y="2279"/>
                  </a:lnTo>
                  <a:lnTo>
                    <a:pt x="18052" y="1829"/>
                  </a:lnTo>
                  <a:lnTo>
                    <a:pt x="18469" y="1749"/>
                  </a:lnTo>
                  <a:lnTo>
                    <a:pt x="19591" y="2200"/>
                  </a:lnTo>
                  <a:lnTo>
                    <a:pt x="19812" y="2158"/>
                  </a:lnTo>
                  <a:lnTo>
                    <a:pt x="18687" y="1706"/>
                  </a:lnTo>
                  <a:lnTo>
                    <a:pt x="19108" y="1626"/>
                  </a:lnTo>
                  <a:lnTo>
                    <a:pt x="20237" y="2078"/>
                  </a:lnTo>
                  <a:lnTo>
                    <a:pt x="20459" y="2036"/>
                  </a:lnTo>
                  <a:lnTo>
                    <a:pt x="19327" y="1585"/>
                  </a:lnTo>
                  <a:lnTo>
                    <a:pt x="19750" y="1504"/>
                  </a:lnTo>
                  <a:lnTo>
                    <a:pt x="20886" y="1956"/>
                  </a:lnTo>
                  <a:lnTo>
                    <a:pt x="21109" y="1913"/>
                  </a:lnTo>
                  <a:lnTo>
                    <a:pt x="19971" y="1462"/>
                  </a:lnTo>
                  <a:lnTo>
                    <a:pt x="20394" y="1381"/>
                  </a:lnTo>
                  <a:lnTo>
                    <a:pt x="21537" y="1833"/>
                  </a:lnTo>
                  <a:lnTo>
                    <a:pt x="21761" y="1791"/>
                  </a:lnTo>
                  <a:lnTo>
                    <a:pt x="20615" y="1339"/>
                  </a:lnTo>
                  <a:lnTo>
                    <a:pt x="21043" y="1257"/>
                  </a:lnTo>
                  <a:lnTo>
                    <a:pt x="22193" y="1711"/>
                  </a:lnTo>
                  <a:lnTo>
                    <a:pt x="22418" y="1667"/>
                  </a:lnTo>
                  <a:lnTo>
                    <a:pt x="21267" y="1214"/>
                  </a:lnTo>
                  <a:lnTo>
                    <a:pt x="21696" y="1132"/>
                  </a:lnTo>
                  <a:lnTo>
                    <a:pt x="22853" y="1585"/>
                  </a:lnTo>
                  <a:lnTo>
                    <a:pt x="23080" y="1543"/>
                  </a:lnTo>
                  <a:lnTo>
                    <a:pt x="21920" y="1090"/>
                  </a:lnTo>
                  <a:lnTo>
                    <a:pt x="22351" y="1007"/>
                  </a:lnTo>
                  <a:lnTo>
                    <a:pt x="23514" y="1462"/>
                  </a:lnTo>
                  <a:lnTo>
                    <a:pt x="23742" y="1418"/>
                  </a:lnTo>
                  <a:lnTo>
                    <a:pt x="22576" y="965"/>
                  </a:lnTo>
                  <a:lnTo>
                    <a:pt x="23011" y="882"/>
                  </a:lnTo>
                  <a:lnTo>
                    <a:pt x="24181" y="1336"/>
                  </a:lnTo>
                  <a:lnTo>
                    <a:pt x="24410" y="1293"/>
                  </a:lnTo>
                  <a:lnTo>
                    <a:pt x="23238" y="838"/>
                  </a:lnTo>
                  <a:lnTo>
                    <a:pt x="23674" y="755"/>
                  </a:lnTo>
                  <a:lnTo>
                    <a:pt x="24852" y="1210"/>
                  </a:lnTo>
                  <a:lnTo>
                    <a:pt x="25082" y="1166"/>
                  </a:lnTo>
                  <a:lnTo>
                    <a:pt x="23902" y="711"/>
                  </a:lnTo>
                  <a:lnTo>
                    <a:pt x="24338" y="627"/>
                  </a:lnTo>
                  <a:lnTo>
                    <a:pt x="25524" y="1083"/>
                  </a:lnTo>
                  <a:lnTo>
                    <a:pt x="25756" y="1039"/>
                  </a:lnTo>
                  <a:lnTo>
                    <a:pt x="24568" y="583"/>
                  </a:lnTo>
                  <a:lnTo>
                    <a:pt x="25010" y="499"/>
                  </a:lnTo>
                  <a:lnTo>
                    <a:pt x="26202" y="955"/>
                  </a:lnTo>
                  <a:lnTo>
                    <a:pt x="26434" y="911"/>
                  </a:lnTo>
                  <a:lnTo>
                    <a:pt x="25241" y="455"/>
                  </a:lnTo>
                  <a:lnTo>
                    <a:pt x="25684" y="371"/>
                  </a:lnTo>
                  <a:lnTo>
                    <a:pt x="26883" y="827"/>
                  </a:lnTo>
                  <a:lnTo>
                    <a:pt x="27118" y="783"/>
                  </a:lnTo>
                  <a:lnTo>
                    <a:pt x="25916" y="326"/>
                  </a:lnTo>
                  <a:lnTo>
                    <a:pt x="26361" y="241"/>
                  </a:lnTo>
                  <a:lnTo>
                    <a:pt x="27567" y="699"/>
                  </a:lnTo>
                  <a:lnTo>
                    <a:pt x="27802" y="654"/>
                  </a:lnTo>
                  <a:lnTo>
                    <a:pt x="26593" y="196"/>
                  </a:lnTo>
                  <a:lnTo>
                    <a:pt x="27134" y="93"/>
                  </a:lnTo>
                  <a:lnTo>
                    <a:pt x="268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46" name="Google Shape;346;p6"/>
          <p:cNvGrpSpPr/>
          <p:nvPr/>
        </p:nvGrpSpPr>
        <p:grpSpPr>
          <a:xfrm>
            <a:off x="233362" y="-298825"/>
            <a:ext cx="775927" cy="1270145"/>
            <a:chOff x="267675" y="666500"/>
            <a:chExt cx="379000" cy="465300"/>
          </a:xfrm>
        </p:grpSpPr>
        <p:sp>
          <p:nvSpPr>
            <p:cNvPr id="347" name="Google Shape;347;p6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4889324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p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44571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7"/>
          <p:cNvSpPr txBox="1">
            <a:spLocks noGrp="1"/>
          </p:cNvSpPr>
          <p:nvPr>
            <p:ph type="body" idx="1"/>
          </p:nvPr>
        </p:nvSpPr>
        <p:spPr>
          <a:xfrm>
            <a:off x="713225" y="1651567"/>
            <a:ext cx="4457100" cy="2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352" name="Google Shape;352;p7"/>
          <p:cNvGrpSpPr/>
          <p:nvPr/>
        </p:nvGrpSpPr>
        <p:grpSpPr>
          <a:xfrm rot="2700000">
            <a:off x="1600837" y="5931958"/>
            <a:ext cx="831584" cy="450020"/>
            <a:chOff x="3253464" y="2218279"/>
            <a:chExt cx="242409" cy="182524"/>
          </a:xfrm>
        </p:grpSpPr>
        <p:sp>
          <p:nvSpPr>
            <p:cNvPr id="353" name="Google Shape;353;p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354;p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55" name="Google Shape;355;p7"/>
          <p:cNvGrpSpPr/>
          <p:nvPr/>
        </p:nvGrpSpPr>
        <p:grpSpPr>
          <a:xfrm>
            <a:off x="-405426" y="4175391"/>
            <a:ext cx="1887391" cy="2682612"/>
            <a:chOff x="3237458" y="122460"/>
            <a:chExt cx="5337645" cy="5689929"/>
          </a:xfrm>
        </p:grpSpPr>
        <p:sp>
          <p:nvSpPr>
            <p:cNvPr id="356" name="Google Shape;356;p7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357;p7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358;p7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359;p7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360;p7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436;p7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437;p7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438;p7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439;p7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440;p7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441;p7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442;p7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443;p7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6327527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8"/>
          <p:cNvSpPr txBox="1">
            <a:spLocks noGrp="1"/>
          </p:cNvSpPr>
          <p:nvPr>
            <p:ph type="title"/>
          </p:nvPr>
        </p:nvSpPr>
        <p:spPr>
          <a:xfrm>
            <a:off x="1068300" y="2453600"/>
            <a:ext cx="7007400" cy="19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Font typeface="Merriweather" panose="00000500000000000000"/>
              <a:buNone/>
              <a:defRPr sz="6200" i="1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474" name="Google Shape;474;p8"/>
          <p:cNvGrpSpPr/>
          <p:nvPr/>
        </p:nvGrpSpPr>
        <p:grpSpPr>
          <a:xfrm>
            <a:off x="7654873" y="5993118"/>
            <a:ext cx="775927" cy="328065"/>
            <a:chOff x="5181425" y="2685475"/>
            <a:chExt cx="224900" cy="74425"/>
          </a:xfrm>
        </p:grpSpPr>
        <p:sp>
          <p:nvSpPr>
            <p:cNvPr id="475" name="Google Shape;475;p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80" name="Google Shape;480;p8"/>
          <p:cNvGrpSpPr/>
          <p:nvPr/>
        </p:nvGrpSpPr>
        <p:grpSpPr>
          <a:xfrm rot="10800000">
            <a:off x="7698327" y="321861"/>
            <a:ext cx="1217060" cy="1534227"/>
            <a:chOff x="6139950" y="1806300"/>
            <a:chExt cx="810725" cy="766500"/>
          </a:xfrm>
        </p:grpSpPr>
        <p:sp>
          <p:nvSpPr>
            <p:cNvPr id="481" name="Google Shape;481;p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497" name="Google Shape;497;p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841851">
            <a:off x="-12600" y="3384133"/>
            <a:ext cx="5026199" cy="506266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98" name="Google Shape;498;p8"/>
          <p:cNvGrpSpPr/>
          <p:nvPr/>
        </p:nvGrpSpPr>
        <p:grpSpPr>
          <a:xfrm rot="10443881">
            <a:off x="8587145" y="2793959"/>
            <a:ext cx="775917" cy="1270129"/>
            <a:chOff x="267675" y="666500"/>
            <a:chExt cx="379000" cy="465300"/>
          </a:xfrm>
        </p:grpSpPr>
        <p:sp>
          <p:nvSpPr>
            <p:cNvPr id="499" name="Google Shape;499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1" name="Google Shape;501;p8"/>
          <p:cNvGrpSpPr/>
          <p:nvPr/>
        </p:nvGrpSpPr>
        <p:grpSpPr>
          <a:xfrm rot="10800000">
            <a:off x="4102759" y="-176685"/>
            <a:ext cx="775927" cy="1270145"/>
            <a:chOff x="267675" y="666500"/>
            <a:chExt cx="379000" cy="465300"/>
          </a:xfrm>
        </p:grpSpPr>
        <p:sp>
          <p:nvSpPr>
            <p:cNvPr id="502" name="Google Shape;502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4" name="Google Shape;504;p8"/>
          <p:cNvGrpSpPr/>
          <p:nvPr/>
        </p:nvGrpSpPr>
        <p:grpSpPr>
          <a:xfrm rot="1718216">
            <a:off x="482603" y="350643"/>
            <a:ext cx="339499" cy="737372"/>
            <a:chOff x="2668575" y="3244800"/>
            <a:chExt cx="131950" cy="224300"/>
          </a:xfrm>
        </p:grpSpPr>
        <p:sp>
          <p:nvSpPr>
            <p:cNvPr id="505" name="Google Shape;505;p8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37855359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" name="Google Shape;508;p9"/>
          <p:cNvGrpSpPr/>
          <p:nvPr/>
        </p:nvGrpSpPr>
        <p:grpSpPr>
          <a:xfrm rot="10800000">
            <a:off x="4304489" y="2195896"/>
            <a:ext cx="5820436" cy="4900077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509" name="Google Shape;509;p9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510;p9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1" name="Google Shape;511;p9"/>
          <p:cNvGrpSpPr/>
          <p:nvPr/>
        </p:nvGrpSpPr>
        <p:grpSpPr>
          <a:xfrm>
            <a:off x="2154074" y="6157152"/>
            <a:ext cx="775927" cy="328065"/>
            <a:chOff x="5181425" y="2685475"/>
            <a:chExt cx="224900" cy="74425"/>
          </a:xfrm>
        </p:grpSpPr>
        <p:sp>
          <p:nvSpPr>
            <p:cNvPr id="512" name="Google Shape;512;p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513;p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514;p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515;p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516;p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7" name="Google Shape;517;p9"/>
          <p:cNvGrpSpPr/>
          <p:nvPr/>
        </p:nvGrpSpPr>
        <p:grpSpPr>
          <a:xfrm rot="10800000">
            <a:off x="7925119" y="-434881"/>
            <a:ext cx="1587805" cy="2001689"/>
            <a:chOff x="6139950" y="1806300"/>
            <a:chExt cx="810725" cy="766500"/>
          </a:xfrm>
        </p:grpSpPr>
        <p:sp>
          <p:nvSpPr>
            <p:cNvPr id="518" name="Google Shape;518;p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519;p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520;p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521;p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522;p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523;p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524;p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525;p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526;p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527;p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528;p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529;p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530;p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531;p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532;p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533;p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34" name="Google Shape;534;p9"/>
          <p:cNvGrpSpPr/>
          <p:nvPr/>
        </p:nvGrpSpPr>
        <p:grpSpPr>
          <a:xfrm rot="10443881">
            <a:off x="197417" y="5892076"/>
            <a:ext cx="775917" cy="1270129"/>
            <a:chOff x="267675" y="666500"/>
            <a:chExt cx="379000" cy="465300"/>
          </a:xfrm>
        </p:grpSpPr>
        <p:sp>
          <p:nvSpPr>
            <p:cNvPr id="535" name="Google Shape;535;p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536;p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37" name="Google Shape;537;p9"/>
          <p:cNvGrpSpPr/>
          <p:nvPr/>
        </p:nvGrpSpPr>
        <p:grpSpPr>
          <a:xfrm rot="1718216">
            <a:off x="261974" y="197279"/>
            <a:ext cx="339499" cy="737372"/>
            <a:chOff x="2668575" y="3244800"/>
            <a:chExt cx="131950" cy="224300"/>
          </a:xfrm>
        </p:grpSpPr>
        <p:sp>
          <p:nvSpPr>
            <p:cNvPr id="538" name="Google Shape;538;p9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539;p9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40" name="Google Shape;540;p9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541" name="Google Shape;541;p9"/>
          <p:cNvSpPr txBox="1">
            <a:spLocks noGrp="1"/>
          </p:cNvSpPr>
          <p:nvPr>
            <p:ph type="subTitle" idx="1"/>
          </p:nvPr>
        </p:nvSpPr>
        <p:spPr>
          <a:xfrm>
            <a:off x="713225" y="3279267"/>
            <a:ext cx="37917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007062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15"/>
          <p:cNvSpPr txBox="1">
            <a:spLocks noGrp="1"/>
          </p:cNvSpPr>
          <p:nvPr>
            <p:ph type="title"/>
          </p:nvPr>
        </p:nvSpPr>
        <p:spPr>
          <a:xfrm>
            <a:off x="713228" y="72370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800" name="Google Shape;800;p15"/>
          <p:cNvGrpSpPr/>
          <p:nvPr/>
        </p:nvGrpSpPr>
        <p:grpSpPr>
          <a:xfrm>
            <a:off x="8061466" y="5785636"/>
            <a:ext cx="1299592" cy="1638265"/>
            <a:chOff x="6139950" y="1806300"/>
            <a:chExt cx="810725" cy="766500"/>
          </a:xfrm>
        </p:grpSpPr>
        <p:sp>
          <p:nvSpPr>
            <p:cNvPr id="801" name="Google Shape;801;p1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808;p1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809;p1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810;p1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811;p1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79" name="Google Shape;879;p15"/>
          <p:cNvGrpSpPr/>
          <p:nvPr/>
        </p:nvGrpSpPr>
        <p:grpSpPr>
          <a:xfrm>
            <a:off x="5503645" y="190852"/>
            <a:ext cx="560001" cy="236771"/>
            <a:chOff x="5181425" y="2685475"/>
            <a:chExt cx="224900" cy="74425"/>
          </a:xfrm>
        </p:grpSpPr>
        <p:sp>
          <p:nvSpPr>
            <p:cNvPr id="880" name="Google Shape;880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881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882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883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884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5" name="Google Shape;885;p15"/>
          <p:cNvGrpSpPr/>
          <p:nvPr/>
        </p:nvGrpSpPr>
        <p:grpSpPr>
          <a:xfrm rot="-5023130">
            <a:off x="6667219" y="6241501"/>
            <a:ext cx="452667" cy="553033"/>
            <a:chOff x="2668575" y="3244800"/>
            <a:chExt cx="131950" cy="224300"/>
          </a:xfrm>
        </p:grpSpPr>
        <p:sp>
          <p:nvSpPr>
            <p:cNvPr id="886" name="Google Shape;886;p15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887;p15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8" name="Google Shape;888;p15"/>
          <p:cNvGrpSpPr/>
          <p:nvPr/>
        </p:nvGrpSpPr>
        <p:grpSpPr>
          <a:xfrm rot="-4545576">
            <a:off x="6861521" y="2021935"/>
            <a:ext cx="4021832" cy="783828"/>
            <a:chOff x="2703993" y="3118564"/>
            <a:chExt cx="1172382" cy="317914"/>
          </a:xfrm>
        </p:grpSpPr>
        <p:sp>
          <p:nvSpPr>
            <p:cNvPr id="889" name="Google Shape;889;p15"/>
            <p:cNvSpPr/>
            <p:nvPr/>
          </p:nvSpPr>
          <p:spPr>
            <a:xfrm>
              <a:off x="3808385" y="3118564"/>
              <a:ext cx="67991" cy="67934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890;p15"/>
            <p:cNvSpPr/>
            <p:nvPr/>
          </p:nvSpPr>
          <p:spPr>
            <a:xfrm>
              <a:off x="2703993" y="3354876"/>
              <a:ext cx="88603" cy="81602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91" name="Google Shape;891;p15"/>
          <p:cNvSpPr/>
          <p:nvPr/>
        </p:nvSpPr>
        <p:spPr>
          <a:xfrm rot="-4545599">
            <a:off x="8407702" y="710392"/>
            <a:ext cx="387907" cy="278544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92" name="Google Shape;892;p15"/>
          <p:cNvGrpSpPr/>
          <p:nvPr/>
        </p:nvGrpSpPr>
        <p:grpSpPr>
          <a:xfrm>
            <a:off x="5929752" y="542545"/>
            <a:ext cx="872185" cy="368771"/>
            <a:chOff x="5181425" y="2685475"/>
            <a:chExt cx="224900" cy="74425"/>
          </a:xfrm>
        </p:grpSpPr>
        <p:sp>
          <p:nvSpPr>
            <p:cNvPr id="893" name="Google Shape;893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894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895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896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897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" name="Google Shape;545;p11"/>
          <p:cNvSpPr txBox="1">
            <a:spLocks noGrp="1"/>
          </p:cNvSpPr>
          <p:nvPr>
            <p:ph type="title" hasCustomPrompt="1"/>
          </p:nvPr>
        </p:nvSpPr>
        <p:spPr>
          <a:xfrm>
            <a:off x="713250" y="2454400"/>
            <a:ext cx="77175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6" name="Google Shape;546;p11"/>
          <p:cNvSpPr txBox="1">
            <a:spLocks noGrp="1"/>
          </p:cNvSpPr>
          <p:nvPr>
            <p:ph type="body" idx="1"/>
          </p:nvPr>
        </p:nvSpPr>
        <p:spPr>
          <a:xfrm flipH="1">
            <a:off x="713100" y="3593611"/>
            <a:ext cx="77175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○"/>
              <a:defRPr i="0"/>
            </a:lvl2pPr>
            <a:lvl3pPr marL="1371600" lvl="2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547" name="Google Shape;547;p11"/>
          <p:cNvGrpSpPr/>
          <p:nvPr/>
        </p:nvGrpSpPr>
        <p:grpSpPr>
          <a:xfrm rot="565648">
            <a:off x="7325267" y="5331055"/>
            <a:ext cx="1913991" cy="1393224"/>
            <a:chOff x="7230025" y="3991342"/>
            <a:chExt cx="1913979" cy="1044911"/>
          </a:xfrm>
        </p:grpSpPr>
        <p:sp>
          <p:nvSpPr>
            <p:cNvPr id="548" name="Google Shape;548;p11"/>
            <p:cNvSpPr/>
            <p:nvPr/>
          </p:nvSpPr>
          <p:spPr>
            <a:xfrm>
              <a:off x="7230025" y="4702934"/>
              <a:ext cx="289914" cy="124387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7442568" y="4660871"/>
              <a:ext cx="141850" cy="116746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550;p11"/>
            <p:cNvSpPr/>
            <p:nvPr/>
          </p:nvSpPr>
          <p:spPr>
            <a:xfrm>
              <a:off x="7628411" y="4517679"/>
              <a:ext cx="84296" cy="15465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551;p11"/>
            <p:cNvSpPr/>
            <p:nvPr/>
          </p:nvSpPr>
          <p:spPr>
            <a:xfrm>
              <a:off x="7711993" y="4544504"/>
              <a:ext cx="54322" cy="116494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7753469" y="4586903"/>
              <a:ext cx="57681" cy="80811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7807916" y="4533421"/>
              <a:ext cx="57177" cy="145503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7645707" y="4702136"/>
              <a:ext cx="148105" cy="24222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555;p11"/>
            <p:cNvSpPr/>
            <p:nvPr/>
          </p:nvSpPr>
          <p:spPr>
            <a:xfrm>
              <a:off x="7616363" y="4738323"/>
              <a:ext cx="99661" cy="139374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556;p11"/>
            <p:cNvSpPr/>
            <p:nvPr/>
          </p:nvSpPr>
          <p:spPr>
            <a:xfrm>
              <a:off x="7732857" y="4745543"/>
              <a:ext cx="41770" cy="10537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557;p11"/>
            <p:cNvSpPr/>
            <p:nvPr/>
          </p:nvSpPr>
          <p:spPr>
            <a:xfrm>
              <a:off x="7776306" y="4773963"/>
              <a:ext cx="54700" cy="68511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558;p11"/>
            <p:cNvSpPr/>
            <p:nvPr/>
          </p:nvSpPr>
          <p:spPr>
            <a:xfrm>
              <a:off x="7808924" y="4732823"/>
              <a:ext cx="63012" cy="110869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559;p11"/>
            <p:cNvSpPr/>
            <p:nvPr/>
          </p:nvSpPr>
          <p:spPr>
            <a:xfrm>
              <a:off x="7875084" y="4668343"/>
              <a:ext cx="49033" cy="22921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560;p11"/>
            <p:cNvSpPr/>
            <p:nvPr/>
          </p:nvSpPr>
          <p:spPr>
            <a:xfrm>
              <a:off x="7876091" y="4698862"/>
              <a:ext cx="56589" cy="2010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561;p11"/>
            <p:cNvSpPr/>
            <p:nvPr/>
          </p:nvSpPr>
          <p:spPr>
            <a:xfrm>
              <a:off x="7937213" y="4622082"/>
              <a:ext cx="98695" cy="108099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562;p11"/>
            <p:cNvSpPr/>
            <p:nvPr/>
          </p:nvSpPr>
          <p:spPr>
            <a:xfrm>
              <a:off x="8049467" y="4626070"/>
              <a:ext cx="90047" cy="114647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563;p11"/>
            <p:cNvSpPr/>
            <p:nvPr/>
          </p:nvSpPr>
          <p:spPr>
            <a:xfrm>
              <a:off x="8122721" y="4626699"/>
              <a:ext cx="58688" cy="99661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564;p11"/>
            <p:cNvSpPr/>
            <p:nvPr/>
          </p:nvSpPr>
          <p:spPr>
            <a:xfrm>
              <a:off x="8211886" y="4662844"/>
              <a:ext cx="48781" cy="65657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565;p11"/>
            <p:cNvSpPr/>
            <p:nvPr/>
          </p:nvSpPr>
          <p:spPr>
            <a:xfrm>
              <a:off x="8280691" y="4623509"/>
              <a:ext cx="87822" cy="101550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566;p11"/>
            <p:cNvSpPr/>
            <p:nvPr/>
          </p:nvSpPr>
          <p:spPr>
            <a:xfrm>
              <a:off x="8383079" y="4587827"/>
              <a:ext cx="50628" cy="77831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567;p11"/>
            <p:cNvSpPr/>
            <p:nvPr/>
          </p:nvSpPr>
          <p:spPr>
            <a:xfrm>
              <a:off x="8421826" y="4591605"/>
              <a:ext cx="202386" cy="155956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568;p11"/>
            <p:cNvSpPr/>
            <p:nvPr/>
          </p:nvSpPr>
          <p:spPr>
            <a:xfrm>
              <a:off x="8489917" y="4655539"/>
              <a:ext cx="36900" cy="85933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569;p11"/>
            <p:cNvSpPr/>
            <p:nvPr/>
          </p:nvSpPr>
          <p:spPr>
            <a:xfrm>
              <a:off x="8534709" y="4647353"/>
              <a:ext cx="55288" cy="12371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570;p11"/>
            <p:cNvSpPr/>
            <p:nvPr/>
          </p:nvSpPr>
          <p:spPr>
            <a:xfrm>
              <a:off x="7888139" y="4806329"/>
              <a:ext cx="105664" cy="229924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571;p11"/>
            <p:cNvSpPr/>
            <p:nvPr/>
          </p:nvSpPr>
          <p:spPr>
            <a:xfrm>
              <a:off x="8043716" y="4379945"/>
              <a:ext cx="95085" cy="108434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572;p11"/>
            <p:cNvSpPr/>
            <p:nvPr/>
          </p:nvSpPr>
          <p:spPr>
            <a:xfrm>
              <a:off x="8066553" y="3991342"/>
              <a:ext cx="100836" cy="439782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573;p11"/>
            <p:cNvSpPr/>
            <p:nvPr/>
          </p:nvSpPr>
          <p:spPr>
            <a:xfrm>
              <a:off x="8110505" y="4248592"/>
              <a:ext cx="763280" cy="9995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574;p11"/>
            <p:cNvSpPr/>
            <p:nvPr/>
          </p:nvSpPr>
          <p:spPr>
            <a:xfrm>
              <a:off x="8156347" y="4010863"/>
              <a:ext cx="629952" cy="198649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575;p11"/>
            <p:cNvSpPr/>
            <p:nvPr/>
          </p:nvSpPr>
          <p:spPr>
            <a:xfrm>
              <a:off x="8723785" y="4138228"/>
              <a:ext cx="95421" cy="60031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576;p11"/>
            <p:cNvSpPr/>
            <p:nvPr/>
          </p:nvSpPr>
          <p:spPr>
            <a:xfrm>
              <a:off x="8341603" y="4168537"/>
              <a:ext cx="130978" cy="67882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577;p11"/>
            <p:cNvSpPr/>
            <p:nvPr/>
          </p:nvSpPr>
          <p:spPr>
            <a:xfrm>
              <a:off x="8249248" y="4384353"/>
              <a:ext cx="88242" cy="98191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578;p11"/>
            <p:cNvSpPr/>
            <p:nvPr/>
          </p:nvSpPr>
          <p:spPr>
            <a:xfrm>
              <a:off x="8338539" y="4416089"/>
              <a:ext cx="27035" cy="53273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579;p11"/>
            <p:cNvSpPr/>
            <p:nvPr/>
          </p:nvSpPr>
          <p:spPr>
            <a:xfrm>
              <a:off x="8359276" y="4382128"/>
              <a:ext cx="20990" cy="35599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580;p11"/>
            <p:cNvSpPr/>
            <p:nvPr/>
          </p:nvSpPr>
          <p:spPr>
            <a:xfrm>
              <a:off x="8379930" y="4360089"/>
              <a:ext cx="174385" cy="122582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581;p11"/>
            <p:cNvSpPr/>
            <p:nvPr/>
          </p:nvSpPr>
          <p:spPr>
            <a:xfrm>
              <a:off x="8590836" y="4420707"/>
              <a:ext cx="80266" cy="19940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582;p11"/>
            <p:cNvSpPr/>
            <p:nvPr/>
          </p:nvSpPr>
          <p:spPr>
            <a:xfrm>
              <a:off x="8595580" y="4453283"/>
              <a:ext cx="82491" cy="21116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583;p11"/>
            <p:cNvSpPr/>
            <p:nvPr/>
          </p:nvSpPr>
          <p:spPr>
            <a:xfrm>
              <a:off x="8717321" y="4414116"/>
              <a:ext cx="53357" cy="88116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584;p11"/>
            <p:cNvSpPr/>
            <p:nvPr/>
          </p:nvSpPr>
          <p:spPr>
            <a:xfrm>
              <a:off x="8782683" y="4426164"/>
              <a:ext cx="59276" cy="58436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585;p11"/>
            <p:cNvSpPr/>
            <p:nvPr/>
          </p:nvSpPr>
          <p:spPr>
            <a:xfrm>
              <a:off x="8825250" y="4423855"/>
              <a:ext cx="75354" cy="84002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586;p11"/>
            <p:cNvSpPr/>
            <p:nvPr/>
          </p:nvSpPr>
          <p:spPr>
            <a:xfrm>
              <a:off x="8919788" y="4409666"/>
              <a:ext cx="115361" cy="101046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587;p11"/>
            <p:cNvSpPr/>
            <p:nvPr/>
          </p:nvSpPr>
          <p:spPr>
            <a:xfrm>
              <a:off x="8670010" y="4522255"/>
              <a:ext cx="364386" cy="32115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588;p11"/>
            <p:cNvSpPr/>
            <p:nvPr/>
          </p:nvSpPr>
          <p:spPr>
            <a:xfrm>
              <a:off x="8715515" y="4610621"/>
              <a:ext cx="79468" cy="2044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589;p11"/>
            <p:cNvSpPr/>
            <p:nvPr/>
          </p:nvSpPr>
          <p:spPr>
            <a:xfrm>
              <a:off x="8812236" y="4565494"/>
              <a:ext cx="43995" cy="86017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590;p11"/>
            <p:cNvSpPr/>
            <p:nvPr/>
          </p:nvSpPr>
          <p:spPr>
            <a:xfrm>
              <a:off x="8950097" y="4145197"/>
              <a:ext cx="53734" cy="140885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591;p11"/>
            <p:cNvSpPr/>
            <p:nvPr/>
          </p:nvSpPr>
          <p:spPr>
            <a:xfrm>
              <a:off x="8988719" y="4189485"/>
              <a:ext cx="84380" cy="129592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592;p11"/>
            <p:cNvSpPr/>
            <p:nvPr/>
          </p:nvSpPr>
          <p:spPr>
            <a:xfrm>
              <a:off x="8889269" y="4088692"/>
              <a:ext cx="254735" cy="281476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93" name="Google Shape;593;p11"/>
          <p:cNvGrpSpPr/>
          <p:nvPr/>
        </p:nvGrpSpPr>
        <p:grpSpPr>
          <a:xfrm rot="1794901">
            <a:off x="421426" y="617849"/>
            <a:ext cx="671410" cy="1552771"/>
            <a:chOff x="1423400" y="2645400"/>
            <a:chExt cx="387325" cy="671825"/>
          </a:xfrm>
          <a:solidFill>
            <a:schemeClr val="bg2">
              <a:lumMod val="75000"/>
            </a:schemeClr>
          </a:solidFill>
        </p:grpSpPr>
        <p:sp>
          <p:nvSpPr>
            <p:cNvPr id="594" name="Google Shape;594;p11"/>
            <p:cNvSpPr/>
            <p:nvPr/>
          </p:nvSpPr>
          <p:spPr>
            <a:xfrm>
              <a:off x="1436675" y="2671125"/>
              <a:ext cx="58125" cy="65725"/>
            </a:xfrm>
            <a:custGeom>
              <a:avLst/>
              <a:gdLst/>
              <a:ahLst/>
              <a:cxnLst/>
              <a:rect l="l" t="t" r="r" b="b"/>
              <a:pathLst>
                <a:path w="2325" h="2629" extrusionOk="0">
                  <a:moveTo>
                    <a:pt x="1338" y="1"/>
                  </a:moveTo>
                  <a:cubicBezTo>
                    <a:pt x="1322" y="1"/>
                    <a:pt x="1306" y="3"/>
                    <a:pt x="1290" y="8"/>
                  </a:cubicBezTo>
                  <a:cubicBezTo>
                    <a:pt x="1232" y="25"/>
                    <a:pt x="1190" y="70"/>
                    <a:pt x="1175" y="127"/>
                  </a:cubicBezTo>
                  <a:cubicBezTo>
                    <a:pt x="1122" y="125"/>
                    <a:pt x="1068" y="124"/>
                    <a:pt x="1015" y="124"/>
                  </a:cubicBezTo>
                  <a:cubicBezTo>
                    <a:pt x="724" y="124"/>
                    <a:pt x="433" y="160"/>
                    <a:pt x="150" y="229"/>
                  </a:cubicBezTo>
                  <a:cubicBezTo>
                    <a:pt x="57" y="251"/>
                    <a:pt x="1" y="344"/>
                    <a:pt x="23" y="437"/>
                  </a:cubicBezTo>
                  <a:cubicBezTo>
                    <a:pt x="42" y="515"/>
                    <a:pt x="112" y="567"/>
                    <a:pt x="190" y="567"/>
                  </a:cubicBezTo>
                  <a:cubicBezTo>
                    <a:pt x="204" y="567"/>
                    <a:pt x="218" y="566"/>
                    <a:pt x="231" y="562"/>
                  </a:cubicBezTo>
                  <a:cubicBezTo>
                    <a:pt x="255" y="557"/>
                    <a:pt x="279" y="555"/>
                    <a:pt x="303" y="551"/>
                  </a:cubicBezTo>
                  <a:lnTo>
                    <a:pt x="303" y="551"/>
                  </a:lnTo>
                  <a:cubicBezTo>
                    <a:pt x="271" y="581"/>
                    <a:pt x="253" y="623"/>
                    <a:pt x="251" y="668"/>
                  </a:cubicBezTo>
                  <a:lnTo>
                    <a:pt x="198" y="2395"/>
                  </a:lnTo>
                  <a:cubicBezTo>
                    <a:pt x="195" y="2475"/>
                    <a:pt x="250" y="2548"/>
                    <a:pt x="329" y="2567"/>
                  </a:cubicBezTo>
                  <a:cubicBezTo>
                    <a:pt x="340" y="2569"/>
                    <a:pt x="353" y="2571"/>
                    <a:pt x="364" y="2572"/>
                  </a:cubicBezTo>
                  <a:cubicBezTo>
                    <a:pt x="366" y="2572"/>
                    <a:pt x="367" y="2572"/>
                    <a:pt x="369" y="2572"/>
                  </a:cubicBezTo>
                  <a:cubicBezTo>
                    <a:pt x="462" y="2572"/>
                    <a:pt x="538" y="2499"/>
                    <a:pt x="541" y="2405"/>
                  </a:cubicBezTo>
                  <a:lnTo>
                    <a:pt x="595" y="678"/>
                  </a:lnTo>
                  <a:cubicBezTo>
                    <a:pt x="596" y="610"/>
                    <a:pt x="557" y="547"/>
                    <a:pt x="496" y="517"/>
                  </a:cubicBezTo>
                  <a:cubicBezTo>
                    <a:pt x="674" y="488"/>
                    <a:pt x="853" y="473"/>
                    <a:pt x="1033" y="473"/>
                  </a:cubicBezTo>
                  <a:cubicBezTo>
                    <a:pt x="1099" y="473"/>
                    <a:pt x="1164" y="475"/>
                    <a:pt x="1229" y="479"/>
                  </a:cubicBezTo>
                  <a:cubicBezTo>
                    <a:pt x="1380" y="1117"/>
                    <a:pt x="1403" y="1780"/>
                    <a:pt x="1298" y="2427"/>
                  </a:cubicBezTo>
                  <a:cubicBezTo>
                    <a:pt x="1283" y="2516"/>
                    <a:pt x="1339" y="2600"/>
                    <a:pt x="1426" y="2623"/>
                  </a:cubicBezTo>
                  <a:cubicBezTo>
                    <a:pt x="1431" y="2623"/>
                    <a:pt x="1435" y="2624"/>
                    <a:pt x="1441" y="2626"/>
                  </a:cubicBezTo>
                  <a:cubicBezTo>
                    <a:pt x="1450" y="2627"/>
                    <a:pt x="1459" y="2628"/>
                    <a:pt x="1469" y="2628"/>
                  </a:cubicBezTo>
                  <a:cubicBezTo>
                    <a:pt x="1551" y="2628"/>
                    <a:pt x="1624" y="2568"/>
                    <a:pt x="1638" y="2485"/>
                  </a:cubicBezTo>
                  <a:cubicBezTo>
                    <a:pt x="1743" y="1832"/>
                    <a:pt x="1728" y="1166"/>
                    <a:pt x="1591" y="520"/>
                  </a:cubicBezTo>
                  <a:lnTo>
                    <a:pt x="1591" y="520"/>
                  </a:lnTo>
                  <a:cubicBezTo>
                    <a:pt x="1756" y="548"/>
                    <a:pt x="1918" y="589"/>
                    <a:pt x="2075" y="641"/>
                  </a:cubicBezTo>
                  <a:cubicBezTo>
                    <a:pt x="2094" y="647"/>
                    <a:pt x="2113" y="650"/>
                    <a:pt x="2132" y="650"/>
                  </a:cubicBezTo>
                  <a:cubicBezTo>
                    <a:pt x="2203" y="650"/>
                    <a:pt x="2270" y="606"/>
                    <a:pt x="2294" y="534"/>
                  </a:cubicBezTo>
                  <a:cubicBezTo>
                    <a:pt x="2325" y="444"/>
                    <a:pt x="2277" y="345"/>
                    <a:pt x="2187" y="316"/>
                  </a:cubicBezTo>
                  <a:cubicBezTo>
                    <a:pt x="1967" y="244"/>
                    <a:pt x="1740" y="193"/>
                    <a:pt x="1512" y="165"/>
                  </a:cubicBezTo>
                  <a:cubicBezTo>
                    <a:pt x="1508" y="151"/>
                    <a:pt x="1507" y="137"/>
                    <a:pt x="1502" y="124"/>
                  </a:cubicBezTo>
                  <a:cubicBezTo>
                    <a:pt x="1481" y="49"/>
                    <a:pt x="1412" y="1"/>
                    <a:pt x="1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1423400" y="2645400"/>
              <a:ext cx="64325" cy="13975"/>
            </a:xfrm>
            <a:custGeom>
              <a:avLst/>
              <a:gdLst/>
              <a:ahLst/>
              <a:cxnLst/>
              <a:rect l="l" t="t" r="r" b="b"/>
              <a:pathLst>
                <a:path w="2573" h="559" extrusionOk="0">
                  <a:moveTo>
                    <a:pt x="1704" y="1"/>
                  </a:moveTo>
                  <a:cubicBezTo>
                    <a:pt x="1178" y="1"/>
                    <a:pt x="654" y="75"/>
                    <a:pt x="147" y="220"/>
                  </a:cubicBezTo>
                  <a:cubicBezTo>
                    <a:pt x="54" y="246"/>
                    <a:pt x="1" y="343"/>
                    <a:pt x="28" y="434"/>
                  </a:cubicBezTo>
                  <a:cubicBezTo>
                    <a:pt x="50" y="509"/>
                    <a:pt x="119" y="559"/>
                    <a:pt x="193" y="559"/>
                  </a:cubicBezTo>
                  <a:cubicBezTo>
                    <a:pt x="210" y="559"/>
                    <a:pt x="227" y="556"/>
                    <a:pt x="243" y="551"/>
                  </a:cubicBezTo>
                  <a:lnTo>
                    <a:pt x="242" y="551"/>
                  </a:lnTo>
                  <a:cubicBezTo>
                    <a:pt x="717" y="414"/>
                    <a:pt x="1208" y="345"/>
                    <a:pt x="1700" y="345"/>
                  </a:cubicBezTo>
                  <a:cubicBezTo>
                    <a:pt x="1923" y="345"/>
                    <a:pt x="2146" y="359"/>
                    <a:pt x="2368" y="388"/>
                  </a:cubicBezTo>
                  <a:cubicBezTo>
                    <a:pt x="2376" y="389"/>
                    <a:pt x="2384" y="389"/>
                    <a:pt x="2391" y="389"/>
                  </a:cubicBezTo>
                  <a:cubicBezTo>
                    <a:pt x="2476" y="389"/>
                    <a:pt x="2550" y="325"/>
                    <a:pt x="2561" y="239"/>
                  </a:cubicBezTo>
                  <a:cubicBezTo>
                    <a:pt x="2573" y="144"/>
                    <a:pt x="2506" y="58"/>
                    <a:pt x="2412" y="46"/>
                  </a:cubicBezTo>
                  <a:cubicBezTo>
                    <a:pt x="2177" y="16"/>
                    <a:pt x="1940" y="1"/>
                    <a:pt x="1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1495150" y="2692050"/>
              <a:ext cx="34100" cy="48225"/>
            </a:xfrm>
            <a:custGeom>
              <a:avLst/>
              <a:gdLst/>
              <a:ahLst/>
              <a:cxnLst/>
              <a:rect l="l" t="t" r="r" b="b"/>
              <a:pathLst>
                <a:path w="1364" h="1929" extrusionOk="0">
                  <a:moveTo>
                    <a:pt x="1170" y="0"/>
                  </a:moveTo>
                  <a:cubicBezTo>
                    <a:pt x="1132" y="0"/>
                    <a:pt x="1094" y="13"/>
                    <a:pt x="1062" y="39"/>
                  </a:cubicBezTo>
                  <a:cubicBezTo>
                    <a:pt x="844" y="216"/>
                    <a:pt x="651" y="423"/>
                    <a:pt x="491" y="654"/>
                  </a:cubicBezTo>
                  <a:cubicBezTo>
                    <a:pt x="408" y="658"/>
                    <a:pt x="340" y="722"/>
                    <a:pt x="329" y="803"/>
                  </a:cubicBezTo>
                  <a:cubicBezTo>
                    <a:pt x="322" y="857"/>
                    <a:pt x="312" y="910"/>
                    <a:pt x="302" y="964"/>
                  </a:cubicBezTo>
                  <a:cubicBezTo>
                    <a:pt x="176" y="1202"/>
                    <a:pt x="81" y="1455"/>
                    <a:pt x="21" y="1717"/>
                  </a:cubicBezTo>
                  <a:cubicBezTo>
                    <a:pt x="1" y="1801"/>
                    <a:pt x="46" y="1886"/>
                    <a:pt x="125" y="1917"/>
                  </a:cubicBezTo>
                  <a:cubicBezTo>
                    <a:pt x="132" y="1920"/>
                    <a:pt x="140" y="1922"/>
                    <a:pt x="147" y="1924"/>
                  </a:cubicBezTo>
                  <a:cubicBezTo>
                    <a:pt x="161" y="1927"/>
                    <a:pt x="175" y="1929"/>
                    <a:pt x="188" y="1929"/>
                  </a:cubicBezTo>
                  <a:cubicBezTo>
                    <a:pt x="249" y="1929"/>
                    <a:pt x="306" y="1896"/>
                    <a:pt x="337" y="1842"/>
                  </a:cubicBezTo>
                  <a:cubicBezTo>
                    <a:pt x="470" y="1607"/>
                    <a:pt x="567" y="1354"/>
                    <a:pt x="626" y="1092"/>
                  </a:cubicBezTo>
                  <a:cubicBezTo>
                    <a:pt x="792" y="791"/>
                    <a:pt x="1013" y="525"/>
                    <a:pt x="1279" y="307"/>
                  </a:cubicBezTo>
                  <a:cubicBezTo>
                    <a:pt x="1352" y="246"/>
                    <a:pt x="1364" y="138"/>
                    <a:pt x="1304" y="64"/>
                  </a:cubicBezTo>
                  <a:cubicBezTo>
                    <a:pt x="1270" y="22"/>
                    <a:pt x="1220" y="0"/>
                    <a:pt x="1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1544000" y="2661000"/>
              <a:ext cx="43375" cy="44025"/>
            </a:xfrm>
            <a:custGeom>
              <a:avLst/>
              <a:gdLst/>
              <a:ahLst/>
              <a:cxnLst/>
              <a:rect l="l" t="t" r="r" b="b"/>
              <a:pathLst>
                <a:path w="1735" h="1761" extrusionOk="0">
                  <a:moveTo>
                    <a:pt x="315" y="0"/>
                  </a:moveTo>
                  <a:cubicBezTo>
                    <a:pt x="187" y="0"/>
                    <a:pt x="80" y="71"/>
                    <a:pt x="33" y="189"/>
                  </a:cubicBezTo>
                  <a:cubicBezTo>
                    <a:pt x="1" y="269"/>
                    <a:pt x="34" y="362"/>
                    <a:pt x="110" y="404"/>
                  </a:cubicBezTo>
                  <a:cubicBezTo>
                    <a:pt x="136" y="418"/>
                    <a:pt x="164" y="424"/>
                    <a:pt x="192" y="424"/>
                  </a:cubicBezTo>
                  <a:cubicBezTo>
                    <a:pt x="247" y="424"/>
                    <a:pt x="301" y="398"/>
                    <a:pt x="334" y="351"/>
                  </a:cubicBezTo>
                  <a:cubicBezTo>
                    <a:pt x="353" y="358"/>
                    <a:pt x="369" y="373"/>
                    <a:pt x="378" y="393"/>
                  </a:cubicBezTo>
                  <a:cubicBezTo>
                    <a:pt x="392" y="462"/>
                    <a:pt x="374" y="545"/>
                    <a:pt x="351" y="642"/>
                  </a:cubicBezTo>
                  <a:cubicBezTo>
                    <a:pt x="334" y="707"/>
                    <a:pt x="322" y="773"/>
                    <a:pt x="313" y="839"/>
                  </a:cubicBezTo>
                  <a:cubicBezTo>
                    <a:pt x="278" y="1176"/>
                    <a:pt x="454" y="1518"/>
                    <a:pt x="742" y="1671"/>
                  </a:cubicBezTo>
                  <a:cubicBezTo>
                    <a:pt x="799" y="1701"/>
                    <a:pt x="859" y="1723"/>
                    <a:pt x="921" y="1739"/>
                  </a:cubicBezTo>
                  <a:cubicBezTo>
                    <a:pt x="984" y="1753"/>
                    <a:pt x="1047" y="1761"/>
                    <a:pt x="1111" y="1761"/>
                  </a:cubicBezTo>
                  <a:cubicBezTo>
                    <a:pt x="1311" y="1761"/>
                    <a:pt x="1508" y="1687"/>
                    <a:pt x="1662" y="1551"/>
                  </a:cubicBezTo>
                  <a:cubicBezTo>
                    <a:pt x="1731" y="1487"/>
                    <a:pt x="1735" y="1380"/>
                    <a:pt x="1671" y="1311"/>
                  </a:cubicBezTo>
                  <a:cubicBezTo>
                    <a:pt x="1638" y="1273"/>
                    <a:pt x="1591" y="1254"/>
                    <a:pt x="1544" y="1254"/>
                  </a:cubicBezTo>
                  <a:cubicBezTo>
                    <a:pt x="1505" y="1254"/>
                    <a:pt x="1465" y="1267"/>
                    <a:pt x="1432" y="1295"/>
                  </a:cubicBezTo>
                  <a:cubicBezTo>
                    <a:pt x="1344" y="1374"/>
                    <a:pt x="1227" y="1416"/>
                    <a:pt x="1111" y="1416"/>
                  </a:cubicBezTo>
                  <a:cubicBezTo>
                    <a:pt x="1039" y="1416"/>
                    <a:pt x="967" y="1400"/>
                    <a:pt x="904" y="1367"/>
                  </a:cubicBezTo>
                  <a:cubicBezTo>
                    <a:pt x="738" y="1280"/>
                    <a:pt x="634" y="1071"/>
                    <a:pt x="655" y="876"/>
                  </a:cubicBezTo>
                  <a:cubicBezTo>
                    <a:pt x="662" y="822"/>
                    <a:pt x="672" y="772"/>
                    <a:pt x="685" y="719"/>
                  </a:cubicBezTo>
                  <a:cubicBezTo>
                    <a:pt x="713" y="600"/>
                    <a:pt x="745" y="463"/>
                    <a:pt x="713" y="318"/>
                  </a:cubicBezTo>
                  <a:cubicBezTo>
                    <a:pt x="676" y="152"/>
                    <a:pt x="517" y="16"/>
                    <a:pt x="344" y="2"/>
                  </a:cubicBezTo>
                  <a:cubicBezTo>
                    <a:pt x="334" y="1"/>
                    <a:pt x="325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1546575" y="2718100"/>
              <a:ext cx="45850" cy="9675"/>
            </a:xfrm>
            <a:custGeom>
              <a:avLst/>
              <a:gdLst/>
              <a:ahLst/>
              <a:cxnLst/>
              <a:rect l="l" t="t" r="r" b="b"/>
              <a:pathLst>
                <a:path w="1834" h="387" extrusionOk="0">
                  <a:moveTo>
                    <a:pt x="1658" y="1"/>
                  </a:moveTo>
                  <a:cubicBezTo>
                    <a:pt x="1656" y="1"/>
                    <a:pt x="1655" y="1"/>
                    <a:pt x="1653" y="1"/>
                  </a:cubicBezTo>
                  <a:lnTo>
                    <a:pt x="175" y="43"/>
                  </a:lnTo>
                  <a:cubicBezTo>
                    <a:pt x="88" y="46"/>
                    <a:pt x="17" y="112"/>
                    <a:pt x="9" y="196"/>
                  </a:cubicBezTo>
                  <a:cubicBezTo>
                    <a:pt x="0" y="282"/>
                    <a:pt x="55" y="361"/>
                    <a:pt x="140" y="382"/>
                  </a:cubicBezTo>
                  <a:cubicBezTo>
                    <a:pt x="150" y="385"/>
                    <a:pt x="162" y="387"/>
                    <a:pt x="173" y="387"/>
                  </a:cubicBezTo>
                  <a:cubicBezTo>
                    <a:pt x="177" y="387"/>
                    <a:pt x="181" y="387"/>
                    <a:pt x="185" y="386"/>
                  </a:cubicBezTo>
                  <a:lnTo>
                    <a:pt x="1663" y="344"/>
                  </a:lnTo>
                  <a:cubicBezTo>
                    <a:pt x="1757" y="343"/>
                    <a:pt x="1833" y="262"/>
                    <a:pt x="1830" y="168"/>
                  </a:cubicBezTo>
                  <a:cubicBezTo>
                    <a:pt x="1827" y="74"/>
                    <a:pt x="1750" y="1"/>
                    <a:pt x="1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1561975" y="2734200"/>
              <a:ext cx="46200" cy="11350"/>
            </a:xfrm>
            <a:custGeom>
              <a:avLst/>
              <a:gdLst/>
              <a:ahLst/>
              <a:cxnLst/>
              <a:rect l="l" t="t" r="r" b="b"/>
              <a:pathLst>
                <a:path w="1848" h="454" extrusionOk="0">
                  <a:moveTo>
                    <a:pt x="1663" y="0"/>
                  </a:moveTo>
                  <a:cubicBezTo>
                    <a:pt x="1653" y="0"/>
                    <a:pt x="1643" y="1"/>
                    <a:pt x="1632" y="3"/>
                  </a:cubicBezTo>
                  <a:cubicBezTo>
                    <a:pt x="1225" y="74"/>
                    <a:pt x="811" y="110"/>
                    <a:pt x="396" y="110"/>
                  </a:cubicBezTo>
                  <a:cubicBezTo>
                    <a:pt x="327" y="110"/>
                    <a:pt x="257" y="109"/>
                    <a:pt x="188" y="107"/>
                  </a:cubicBezTo>
                  <a:cubicBezTo>
                    <a:pt x="186" y="107"/>
                    <a:pt x="184" y="107"/>
                    <a:pt x="183" y="107"/>
                  </a:cubicBezTo>
                  <a:cubicBezTo>
                    <a:pt x="96" y="107"/>
                    <a:pt x="25" y="171"/>
                    <a:pt x="12" y="256"/>
                  </a:cubicBezTo>
                  <a:cubicBezTo>
                    <a:pt x="1" y="342"/>
                    <a:pt x="56" y="425"/>
                    <a:pt x="142" y="446"/>
                  </a:cubicBezTo>
                  <a:cubicBezTo>
                    <a:pt x="153" y="449"/>
                    <a:pt x="166" y="450"/>
                    <a:pt x="177" y="450"/>
                  </a:cubicBezTo>
                  <a:cubicBezTo>
                    <a:pt x="252" y="453"/>
                    <a:pt x="328" y="454"/>
                    <a:pt x="403" y="454"/>
                  </a:cubicBezTo>
                  <a:cubicBezTo>
                    <a:pt x="835" y="454"/>
                    <a:pt x="1266" y="416"/>
                    <a:pt x="1691" y="342"/>
                  </a:cubicBezTo>
                  <a:cubicBezTo>
                    <a:pt x="1786" y="325"/>
                    <a:pt x="1848" y="236"/>
                    <a:pt x="1832" y="142"/>
                  </a:cubicBezTo>
                  <a:cubicBezTo>
                    <a:pt x="1817" y="59"/>
                    <a:pt x="1745" y="0"/>
                    <a:pt x="1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1631200" y="2678500"/>
              <a:ext cx="34500" cy="59575"/>
            </a:xfrm>
            <a:custGeom>
              <a:avLst/>
              <a:gdLst/>
              <a:ahLst/>
              <a:cxnLst/>
              <a:rect l="l" t="t" r="r" b="b"/>
              <a:pathLst>
                <a:path w="1380" h="2383" extrusionOk="0">
                  <a:moveTo>
                    <a:pt x="627" y="1"/>
                  </a:moveTo>
                  <a:cubicBezTo>
                    <a:pt x="463" y="1"/>
                    <a:pt x="300" y="41"/>
                    <a:pt x="143" y="87"/>
                  </a:cubicBezTo>
                  <a:cubicBezTo>
                    <a:pt x="53" y="114"/>
                    <a:pt x="1" y="210"/>
                    <a:pt x="27" y="301"/>
                  </a:cubicBezTo>
                  <a:cubicBezTo>
                    <a:pt x="49" y="376"/>
                    <a:pt x="117" y="424"/>
                    <a:pt x="191" y="424"/>
                  </a:cubicBezTo>
                  <a:cubicBezTo>
                    <a:pt x="207" y="424"/>
                    <a:pt x="224" y="422"/>
                    <a:pt x="241" y="416"/>
                  </a:cubicBezTo>
                  <a:cubicBezTo>
                    <a:pt x="387" y="373"/>
                    <a:pt x="521" y="348"/>
                    <a:pt x="635" y="348"/>
                  </a:cubicBezTo>
                  <a:cubicBezTo>
                    <a:pt x="684" y="348"/>
                    <a:pt x="730" y="353"/>
                    <a:pt x="771" y="363"/>
                  </a:cubicBezTo>
                  <a:cubicBezTo>
                    <a:pt x="893" y="395"/>
                    <a:pt x="1018" y="514"/>
                    <a:pt x="1007" y="644"/>
                  </a:cubicBezTo>
                  <a:cubicBezTo>
                    <a:pt x="1000" y="708"/>
                    <a:pt x="966" y="774"/>
                    <a:pt x="925" y="851"/>
                  </a:cubicBezTo>
                  <a:cubicBezTo>
                    <a:pt x="889" y="916"/>
                    <a:pt x="858" y="985"/>
                    <a:pt x="832" y="1055"/>
                  </a:cubicBezTo>
                  <a:cubicBezTo>
                    <a:pt x="779" y="1220"/>
                    <a:pt x="787" y="1381"/>
                    <a:pt x="796" y="1537"/>
                  </a:cubicBezTo>
                  <a:cubicBezTo>
                    <a:pt x="801" y="1644"/>
                    <a:pt x="807" y="1745"/>
                    <a:pt x="790" y="1835"/>
                  </a:cubicBezTo>
                  <a:cubicBezTo>
                    <a:pt x="779" y="1900"/>
                    <a:pt x="724" y="1973"/>
                    <a:pt x="659" y="2013"/>
                  </a:cubicBezTo>
                  <a:cubicBezTo>
                    <a:pt x="631" y="2030"/>
                    <a:pt x="611" y="2037"/>
                    <a:pt x="598" y="2037"/>
                  </a:cubicBezTo>
                  <a:cubicBezTo>
                    <a:pt x="591" y="2037"/>
                    <a:pt x="586" y="2035"/>
                    <a:pt x="583" y="2032"/>
                  </a:cubicBezTo>
                  <a:cubicBezTo>
                    <a:pt x="550" y="1980"/>
                    <a:pt x="494" y="1952"/>
                    <a:pt x="437" y="1952"/>
                  </a:cubicBezTo>
                  <a:cubicBezTo>
                    <a:pt x="405" y="1952"/>
                    <a:pt x="372" y="1961"/>
                    <a:pt x="343" y="1980"/>
                  </a:cubicBezTo>
                  <a:cubicBezTo>
                    <a:pt x="262" y="2034"/>
                    <a:pt x="241" y="2142"/>
                    <a:pt x="296" y="2222"/>
                  </a:cubicBezTo>
                  <a:cubicBezTo>
                    <a:pt x="344" y="2297"/>
                    <a:pt x="419" y="2352"/>
                    <a:pt x="506" y="2373"/>
                  </a:cubicBezTo>
                  <a:cubicBezTo>
                    <a:pt x="534" y="2379"/>
                    <a:pt x="563" y="2383"/>
                    <a:pt x="591" y="2383"/>
                  </a:cubicBezTo>
                  <a:cubicBezTo>
                    <a:pt x="618" y="2383"/>
                    <a:pt x="645" y="2380"/>
                    <a:pt x="672" y="2374"/>
                  </a:cubicBezTo>
                  <a:cubicBezTo>
                    <a:pt x="887" y="2331"/>
                    <a:pt x="1087" y="2121"/>
                    <a:pt x="1128" y="1897"/>
                  </a:cubicBezTo>
                  <a:cubicBezTo>
                    <a:pt x="1152" y="1766"/>
                    <a:pt x="1146" y="1640"/>
                    <a:pt x="1139" y="1517"/>
                  </a:cubicBezTo>
                  <a:cubicBezTo>
                    <a:pt x="1132" y="1388"/>
                    <a:pt x="1125" y="1265"/>
                    <a:pt x="1159" y="1161"/>
                  </a:cubicBezTo>
                  <a:cubicBezTo>
                    <a:pt x="1179" y="1109"/>
                    <a:pt x="1203" y="1058"/>
                    <a:pt x="1229" y="1010"/>
                  </a:cubicBezTo>
                  <a:cubicBezTo>
                    <a:pt x="1280" y="916"/>
                    <a:pt x="1336" y="808"/>
                    <a:pt x="1349" y="677"/>
                  </a:cubicBezTo>
                  <a:cubicBezTo>
                    <a:pt x="1380" y="352"/>
                    <a:pt x="1121" y="101"/>
                    <a:pt x="859" y="31"/>
                  </a:cubicBezTo>
                  <a:cubicBezTo>
                    <a:pt x="782" y="10"/>
                    <a:pt x="704" y="1"/>
                    <a:pt x="6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1681300" y="2713725"/>
              <a:ext cx="10100" cy="11050"/>
            </a:xfrm>
            <a:custGeom>
              <a:avLst/>
              <a:gdLst/>
              <a:ahLst/>
              <a:cxnLst/>
              <a:rect l="l" t="t" r="r" b="b"/>
              <a:pathLst>
                <a:path w="404" h="442" extrusionOk="0">
                  <a:moveTo>
                    <a:pt x="217" y="1"/>
                  </a:moveTo>
                  <a:cubicBezTo>
                    <a:pt x="140" y="1"/>
                    <a:pt x="71" y="51"/>
                    <a:pt x="50" y="128"/>
                  </a:cubicBezTo>
                  <a:lnTo>
                    <a:pt x="26" y="224"/>
                  </a:lnTo>
                  <a:cubicBezTo>
                    <a:pt x="1" y="318"/>
                    <a:pt x="57" y="414"/>
                    <a:pt x="152" y="436"/>
                  </a:cubicBezTo>
                  <a:cubicBezTo>
                    <a:pt x="166" y="440"/>
                    <a:pt x="180" y="441"/>
                    <a:pt x="193" y="441"/>
                  </a:cubicBezTo>
                  <a:cubicBezTo>
                    <a:pt x="273" y="441"/>
                    <a:pt x="344" y="386"/>
                    <a:pt x="361" y="305"/>
                  </a:cubicBezTo>
                  <a:lnTo>
                    <a:pt x="384" y="208"/>
                  </a:lnTo>
                  <a:cubicBezTo>
                    <a:pt x="404" y="118"/>
                    <a:pt x="347" y="28"/>
                    <a:pt x="257" y="5"/>
                  </a:cubicBezTo>
                  <a:cubicBezTo>
                    <a:pt x="244" y="2"/>
                    <a:pt x="23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1709750" y="2682200"/>
              <a:ext cx="20750" cy="49500"/>
            </a:xfrm>
            <a:custGeom>
              <a:avLst/>
              <a:gdLst/>
              <a:ahLst/>
              <a:cxnLst/>
              <a:rect l="l" t="t" r="r" b="b"/>
              <a:pathLst>
                <a:path w="830" h="1980" extrusionOk="0">
                  <a:moveTo>
                    <a:pt x="644" y="1"/>
                  </a:moveTo>
                  <a:cubicBezTo>
                    <a:pt x="559" y="1"/>
                    <a:pt x="485" y="64"/>
                    <a:pt x="473" y="152"/>
                  </a:cubicBezTo>
                  <a:cubicBezTo>
                    <a:pt x="392" y="698"/>
                    <a:pt x="245" y="1231"/>
                    <a:pt x="37" y="1742"/>
                  </a:cubicBezTo>
                  <a:cubicBezTo>
                    <a:pt x="0" y="1831"/>
                    <a:pt x="42" y="1931"/>
                    <a:pt x="131" y="1967"/>
                  </a:cubicBezTo>
                  <a:cubicBezTo>
                    <a:pt x="138" y="1970"/>
                    <a:pt x="147" y="1973"/>
                    <a:pt x="155" y="1974"/>
                  </a:cubicBezTo>
                  <a:cubicBezTo>
                    <a:pt x="169" y="1978"/>
                    <a:pt x="183" y="1980"/>
                    <a:pt x="197" y="1980"/>
                  </a:cubicBezTo>
                  <a:cubicBezTo>
                    <a:pt x="265" y="1980"/>
                    <a:pt x="328" y="1938"/>
                    <a:pt x="355" y="1873"/>
                  </a:cubicBezTo>
                  <a:cubicBezTo>
                    <a:pt x="573" y="1335"/>
                    <a:pt x="728" y="775"/>
                    <a:pt x="814" y="202"/>
                  </a:cubicBezTo>
                  <a:cubicBezTo>
                    <a:pt x="829" y="107"/>
                    <a:pt x="765" y="18"/>
                    <a:pt x="669" y="2"/>
                  </a:cubicBezTo>
                  <a:cubicBezTo>
                    <a:pt x="660" y="1"/>
                    <a:pt x="652" y="1"/>
                    <a:pt x="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1726075" y="2669000"/>
              <a:ext cx="41025" cy="63075"/>
            </a:xfrm>
            <a:custGeom>
              <a:avLst/>
              <a:gdLst/>
              <a:ahLst/>
              <a:cxnLst/>
              <a:rect l="l" t="t" r="r" b="b"/>
              <a:pathLst>
                <a:path w="1641" h="2523" extrusionOk="0">
                  <a:moveTo>
                    <a:pt x="783" y="1"/>
                  </a:moveTo>
                  <a:cubicBezTo>
                    <a:pt x="575" y="1"/>
                    <a:pt x="367" y="27"/>
                    <a:pt x="165" y="81"/>
                  </a:cubicBezTo>
                  <a:cubicBezTo>
                    <a:pt x="74" y="105"/>
                    <a:pt x="19" y="198"/>
                    <a:pt x="41" y="290"/>
                  </a:cubicBezTo>
                  <a:cubicBezTo>
                    <a:pt x="61" y="368"/>
                    <a:pt x="131" y="419"/>
                    <a:pt x="208" y="419"/>
                  </a:cubicBezTo>
                  <a:cubicBezTo>
                    <a:pt x="223" y="419"/>
                    <a:pt x="238" y="417"/>
                    <a:pt x="252" y="414"/>
                  </a:cubicBezTo>
                  <a:cubicBezTo>
                    <a:pt x="424" y="368"/>
                    <a:pt x="601" y="345"/>
                    <a:pt x="779" y="345"/>
                  </a:cubicBezTo>
                  <a:cubicBezTo>
                    <a:pt x="829" y="345"/>
                    <a:pt x="880" y="346"/>
                    <a:pt x="931" y="350"/>
                  </a:cubicBezTo>
                  <a:cubicBezTo>
                    <a:pt x="984" y="354"/>
                    <a:pt x="1007" y="362"/>
                    <a:pt x="1013" y="362"/>
                  </a:cubicBezTo>
                  <a:cubicBezTo>
                    <a:pt x="1014" y="362"/>
                    <a:pt x="1015" y="362"/>
                    <a:pt x="1015" y="361"/>
                  </a:cubicBezTo>
                  <a:lnTo>
                    <a:pt x="1015" y="361"/>
                  </a:lnTo>
                  <a:cubicBezTo>
                    <a:pt x="1017" y="376"/>
                    <a:pt x="1015" y="391"/>
                    <a:pt x="1012" y="405"/>
                  </a:cubicBezTo>
                  <a:cubicBezTo>
                    <a:pt x="972" y="612"/>
                    <a:pt x="775" y="767"/>
                    <a:pt x="563" y="932"/>
                  </a:cubicBezTo>
                  <a:cubicBezTo>
                    <a:pt x="303" y="1136"/>
                    <a:pt x="7" y="1366"/>
                    <a:pt x="3" y="1748"/>
                  </a:cubicBezTo>
                  <a:cubicBezTo>
                    <a:pt x="0" y="2124"/>
                    <a:pt x="311" y="2402"/>
                    <a:pt x="622" y="2484"/>
                  </a:cubicBezTo>
                  <a:lnTo>
                    <a:pt x="642" y="2490"/>
                  </a:lnTo>
                  <a:cubicBezTo>
                    <a:pt x="740" y="2513"/>
                    <a:pt x="837" y="2522"/>
                    <a:pt x="934" y="2522"/>
                  </a:cubicBezTo>
                  <a:cubicBezTo>
                    <a:pt x="1128" y="2522"/>
                    <a:pt x="1317" y="2485"/>
                    <a:pt x="1492" y="2449"/>
                  </a:cubicBezTo>
                  <a:cubicBezTo>
                    <a:pt x="1582" y="2428"/>
                    <a:pt x="1640" y="2339"/>
                    <a:pt x="1622" y="2248"/>
                  </a:cubicBezTo>
                  <a:cubicBezTo>
                    <a:pt x="1606" y="2166"/>
                    <a:pt x="1534" y="2110"/>
                    <a:pt x="1454" y="2110"/>
                  </a:cubicBezTo>
                  <a:cubicBezTo>
                    <a:pt x="1444" y="2110"/>
                    <a:pt x="1435" y="2111"/>
                    <a:pt x="1425" y="2112"/>
                  </a:cubicBezTo>
                  <a:cubicBezTo>
                    <a:pt x="1267" y="2143"/>
                    <a:pt x="1099" y="2183"/>
                    <a:pt x="935" y="2183"/>
                  </a:cubicBezTo>
                  <a:cubicBezTo>
                    <a:pt x="859" y="2183"/>
                    <a:pt x="783" y="2174"/>
                    <a:pt x="710" y="2152"/>
                  </a:cubicBezTo>
                  <a:cubicBezTo>
                    <a:pt x="532" y="2105"/>
                    <a:pt x="345" y="1949"/>
                    <a:pt x="348" y="1751"/>
                  </a:cubicBezTo>
                  <a:cubicBezTo>
                    <a:pt x="349" y="1535"/>
                    <a:pt x="546" y="1381"/>
                    <a:pt x="776" y="1202"/>
                  </a:cubicBezTo>
                  <a:cubicBezTo>
                    <a:pt x="1015" y="1015"/>
                    <a:pt x="1287" y="803"/>
                    <a:pt x="1350" y="468"/>
                  </a:cubicBezTo>
                  <a:cubicBezTo>
                    <a:pt x="1370" y="366"/>
                    <a:pt x="1359" y="276"/>
                    <a:pt x="1319" y="201"/>
                  </a:cubicBezTo>
                  <a:cubicBezTo>
                    <a:pt x="1226" y="25"/>
                    <a:pt x="1022" y="11"/>
                    <a:pt x="955" y="7"/>
                  </a:cubicBezTo>
                  <a:cubicBezTo>
                    <a:pt x="897" y="3"/>
                    <a:pt x="840" y="1"/>
                    <a:pt x="7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1629375" y="2749875"/>
              <a:ext cx="130400" cy="13550"/>
            </a:xfrm>
            <a:custGeom>
              <a:avLst/>
              <a:gdLst/>
              <a:ahLst/>
              <a:cxnLst/>
              <a:rect l="l" t="t" r="r" b="b"/>
              <a:pathLst>
                <a:path w="5216" h="542" extrusionOk="0">
                  <a:moveTo>
                    <a:pt x="187" y="1"/>
                  </a:moveTo>
                  <a:cubicBezTo>
                    <a:pt x="104" y="1"/>
                    <a:pt x="33" y="59"/>
                    <a:pt x="17" y="141"/>
                  </a:cubicBezTo>
                  <a:cubicBezTo>
                    <a:pt x="0" y="230"/>
                    <a:pt x="57" y="317"/>
                    <a:pt x="145" y="340"/>
                  </a:cubicBezTo>
                  <a:cubicBezTo>
                    <a:pt x="151" y="341"/>
                    <a:pt x="157" y="343"/>
                    <a:pt x="164" y="344"/>
                  </a:cubicBezTo>
                  <a:cubicBezTo>
                    <a:pt x="1171" y="475"/>
                    <a:pt x="2185" y="541"/>
                    <a:pt x="3200" y="541"/>
                  </a:cubicBezTo>
                  <a:cubicBezTo>
                    <a:pt x="3817" y="541"/>
                    <a:pt x="4435" y="517"/>
                    <a:pt x="5051" y="468"/>
                  </a:cubicBezTo>
                  <a:cubicBezTo>
                    <a:pt x="5145" y="460"/>
                    <a:pt x="5215" y="377"/>
                    <a:pt x="5208" y="282"/>
                  </a:cubicBezTo>
                  <a:cubicBezTo>
                    <a:pt x="5200" y="192"/>
                    <a:pt x="5124" y="124"/>
                    <a:pt x="5036" y="124"/>
                  </a:cubicBezTo>
                  <a:cubicBezTo>
                    <a:pt x="5031" y="124"/>
                    <a:pt x="5027" y="124"/>
                    <a:pt x="5023" y="125"/>
                  </a:cubicBezTo>
                  <a:lnTo>
                    <a:pt x="5023" y="126"/>
                  </a:lnTo>
                  <a:cubicBezTo>
                    <a:pt x="4417" y="174"/>
                    <a:pt x="3810" y="198"/>
                    <a:pt x="3203" y="198"/>
                  </a:cubicBezTo>
                  <a:cubicBezTo>
                    <a:pt x="2202" y="198"/>
                    <a:pt x="1202" y="133"/>
                    <a:pt x="209" y="2"/>
                  </a:cubicBezTo>
                  <a:cubicBezTo>
                    <a:pt x="201" y="1"/>
                    <a:pt x="19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1658125" y="2776275"/>
              <a:ext cx="79800" cy="60200"/>
            </a:xfrm>
            <a:custGeom>
              <a:avLst/>
              <a:gdLst/>
              <a:ahLst/>
              <a:cxnLst/>
              <a:rect l="l" t="t" r="r" b="b"/>
              <a:pathLst>
                <a:path w="3192" h="2408" extrusionOk="0">
                  <a:moveTo>
                    <a:pt x="1006" y="0"/>
                  </a:moveTo>
                  <a:cubicBezTo>
                    <a:pt x="692" y="0"/>
                    <a:pt x="377" y="83"/>
                    <a:pt x="103" y="248"/>
                  </a:cubicBezTo>
                  <a:cubicBezTo>
                    <a:pt x="24" y="297"/>
                    <a:pt x="0" y="402"/>
                    <a:pt x="48" y="482"/>
                  </a:cubicBezTo>
                  <a:cubicBezTo>
                    <a:pt x="80" y="535"/>
                    <a:pt x="137" y="565"/>
                    <a:pt x="196" y="565"/>
                  </a:cubicBezTo>
                  <a:cubicBezTo>
                    <a:pt x="225" y="565"/>
                    <a:pt x="254" y="558"/>
                    <a:pt x="280" y="542"/>
                  </a:cubicBezTo>
                  <a:cubicBezTo>
                    <a:pt x="501" y="411"/>
                    <a:pt x="751" y="344"/>
                    <a:pt x="1003" y="344"/>
                  </a:cubicBezTo>
                  <a:cubicBezTo>
                    <a:pt x="1176" y="344"/>
                    <a:pt x="1350" y="375"/>
                    <a:pt x="1516" y="440"/>
                  </a:cubicBezTo>
                  <a:cubicBezTo>
                    <a:pt x="1171" y="987"/>
                    <a:pt x="748" y="1478"/>
                    <a:pt x="258" y="1901"/>
                  </a:cubicBezTo>
                  <a:cubicBezTo>
                    <a:pt x="155" y="1991"/>
                    <a:pt x="190" y="2158"/>
                    <a:pt x="323" y="2196"/>
                  </a:cubicBezTo>
                  <a:cubicBezTo>
                    <a:pt x="397" y="2219"/>
                    <a:pt x="475" y="2238"/>
                    <a:pt x="551" y="2257"/>
                  </a:cubicBezTo>
                  <a:cubicBezTo>
                    <a:pt x="965" y="2357"/>
                    <a:pt x="1389" y="2408"/>
                    <a:pt x="1813" y="2408"/>
                  </a:cubicBezTo>
                  <a:cubicBezTo>
                    <a:pt x="2225" y="2408"/>
                    <a:pt x="2638" y="2360"/>
                    <a:pt x="3042" y="2265"/>
                  </a:cubicBezTo>
                  <a:cubicBezTo>
                    <a:pt x="3134" y="2244"/>
                    <a:pt x="3191" y="2151"/>
                    <a:pt x="3170" y="2058"/>
                  </a:cubicBezTo>
                  <a:cubicBezTo>
                    <a:pt x="3151" y="1979"/>
                    <a:pt x="3081" y="1925"/>
                    <a:pt x="3004" y="1925"/>
                  </a:cubicBezTo>
                  <a:cubicBezTo>
                    <a:pt x="2990" y="1925"/>
                    <a:pt x="2977" y="1927"/>
                    <a:pt x="2963" y="1930"/>
                  </a:cubicBezTo>
                  <a:cubicBezTo>
                    <a:pt x="2585" y="2019"/>
                    <a:pt x="2199" y="2063"/>
                    <a:pt x="1813" y="2063"/>
                  </a:cubicBezTo>
                  <a:cubicBezTo>
                    <a:pt x="1448" y="2063"/>
                    <a:pt x="1083" y="2024"/>
                    <a:pt x="724" y="1944"/>
                  </a:cubicBezTo>
                  <a:cubicBezTo>
                    <a:pt x="1186" y="1505"/>
                    <a:pt x="1585" y="1004"/>
                    <a:pt x="1910" y="455"/>
                  </a:cubicBezTo>
                  <a:cubicBezTo>
                    <a:pt x="1933" y="414"/>
                    <a:pt x="1940" y="368"/>
                    <a:pt x="1929" y="323"/>
                  </a:cubicBezTo>
                  <a:cubicBezTo>
                    <a:pt x="1916" y="278"/>
                    <a:pt x="1886" y="240"/>
                    <a:pt x="1847" y="217"/>
                  </a:cubicBezTo>
                  <a:cubicBezTo>
                    <a:pt x="1591" y="72"/>
                    <a:pt x="1299" y="0"/>
                    <a:pt x="1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1526650" y="2779825"/>
              <a:ext cx="120650" cy="104400"/>
            </a:xfrm>
            <a:custGeom>
              <a:avLst/>
              <a:gdLst/>
              <a:ahLst/>
              <a:cxnLst/>
              <a:rect l="l" t="t" r="r" b="b"/>
              <a:pathLst>
                <a:path w="4826" h="4176" extrusionOk="0">
                  <a:moveTo>
                    <a:pt x="4630" y="0"/>
                  </a:moveTo>
                  <a:cubicBezTo>
                    <a:pt x="4573" y="0"/>
                    <a:pt x="4517" y="29"/>
                    <a:pt x="4485" y="81"/>
                  </a:cubicBezTo>
                  <a:cubicBezTo>
                    <a:pt x="3597" y="1528"/>
                    <a:pt x="2073" y="2568"/>
                    <a:pt x="455" y="2865"/>
                  </a:cubicBezTo>
                  <a:cubicBezTo>
                    <a:pt x="467" y="2509"/>
                    <a:pt x="665" y="2150"/>
                    <a:pt x="973" y="1984"/>
                  </a:cubicBezTo>
                  <a:cubicBezTo>
                    <a:pt x="1058" y="1940"/>
                    <a:pt x="1089" y="1835"/>
                    <a:pt x="1044" y="1750"/>
                  </a:cubicBezTo>
                  <a:cubicBezTo>
                    <a:pt x="1013" y="1692"/>
                    <a:pt x="954" y="1660"/>
                    <a:pt x="893" y="1660"/>
                  </a:cubicBezTo>
                  <a:cubicBezTo>
                    <a:pt x="865" y="1660"/>
                    <a:pt x="836" y="1667"/>
                    <a:pt x="810" y="1681"/>
                  </a:cubicBezTo>
                  <a:cubicBezTo>
                    <a:pt x="367" y="1920"/>
                    <a:pt x="94" y="2431"/>
                    <a:pt x="111" y="2938"/>
                  </a:cubicBezTo>
                  <a:cubicBezTo>
                    <a:pt x="42" y="2968"/>
                    <a:pt x="1" y="3039"/>
                    <a:pt x="9" y="3114"/>
                  </a:cubicBezTo>
                  <a:cubicBezTo>
                    <a:pt x="19" y="3184"/>
                    <a:pt x="70" y="3242"/>
                    <a:pt x="140" y="3259"/>
                  </a:cubicBezTo>
                  <a:cubicBezTo>
                    <a:pt x="149" y="3260"/>
                    <a:pt x="157" y="3260"/>
                    <a:pt x="165" y="3260"/>
                  </a:cubicBezTo>
                  <a:cubicBezTo>
                    <a:pt x="298" y="3700"/>
                    <a:pt x="659" y="4039"/>
                    <a:pt x="1089" y="4143"/>
                  </a:cubicBezTo>
                  <a:cubicBezTo>
                    <a:pt x="1181" y="4164"/>
                    <a:pt x="1276" y="4176"/>
                    <a:pt x="1371" y="4176"/>
                  </a:cubicBezTo>
                  <a:cubicBezTo>
                    <a:pt x="1381" y="4176"/>
                    <a:pt x="1392" y="4176"/>
                    <a:pt x="1403" y="4175"/>
                  </a:cubicBezTo>
                  <a:cubicBezTo>
                    <a:pt x="1497" y="4173"/>
                    <a:pt x="1572" y="4094"/>
                    <a:pt x="1569" y="3998"/>
                  </a:cubicBezTo>
                  <a:cubicBezTo>
                    <a:pt x="1566" y="3905"/>
                    <a:pt x="1489" y="3832"/>
                    <a:pt x="1397" y="3832"/>
                  </a:cubicBezTo>
                  <a:cubicBezTo>
                    <a:pt x="1395" y="3832"/>
                    <a:pt x="1393" y="3832"/>
                    <a:pt x="1391" y="3832"/>
                  </a:cubicBezTo>
                  <a:cubicBezTo>
                    <a:pt x="1385" y="3832"/>
                    <a:pt x="1378" y="3832"/>
                    <a:pt x="1371" y="3832"/>
                  </a:cubicBezTo>
                  <a:cubicBezTo>
                    <a:pt x="996" y="3832"/>
                    <a:pt x="640" y="3568"/>
                    <a:pt x="509" y="3206"/>
                  </a:cubicBezTo>
                  <a:cubicBezTo>
                    <a:pt x="2244" y="2893"/>
                    <a:pt x="3824" y="1815"/>
                    <a:pt x="4778" y="260"/>
                  </a:cubicBezTo>
                  <a:cubicBezTo>
                    <a:pt x="4826" y="179"/>
                    <a:pt x="4801" y="75"/>
                    <a:pt x="4720" y="26"/>
                  </a:cubicBezTo>
                  <a:cubicBezTo>
                    <a:pt x="4692" y="9"/>
                    <a:pt x="4661" y="0"/>
                    <a:pt x="4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1483575" y="2894325"/>
              <a:ext cx="58875" cy="95600"/>
            </a:xfrm>
            <a:custGeom>
              <a:avLst/>
              <a:gdLst/>
              <a:ahLst/>
              <a:cxnLst/>
              <a:rect l="l" t="t" r="r" b="b"/>
              <a:pathLst>
                <a:path w="2355" h="3824" extrusionOk="0">
                  <a:moveTo>
                    <a:pt x="2164" y="1"/>
                  </a:moveTo>
                  <a:cubicBezTo>
                    <a:pt x="2085" y="1"/>
                    <a:pt x="2015" y="54"/>
                    <a:pt x="1998" y="134"/>
                  </a:cubicBezTo>
                  <a:cubicBezTo>
                    <a:pt x="1762" y="1211"/>
                    <a:pt x="1393" y="2254"/>
                    <a:pt x="902" y="3241"/>
                  </a:cubicBezTo>
                  <a:cubicBezTo>
                    <a:pt x="623" y="2510"/>
                    <a:pt x="439" y="1749"/>
                    <a:pt x="354" y="973"/>
                  </a:cubicBezTo>
                  <a:cubicBezTo>
                    <a:pt x="344" y="885"/>
                    <a:pt x="270" y="820"/>
                    <a:pt x="185" y="820"/>
                  </a:cubicBezTo>
                  <a:cubicBezTo>
                    <a:pt x="178" y="820"/>
                    <a:pt x="171" y="820"/>
                    <a:pt x="164" y="821"/>
                  </a:cubicBezTo>
                  <a:cubicBezTo>
                    <a:pt x="70" y="831"/>
                    <a:pt x="1" y="916"/>
                    <a:pt x="12" y="1010"/>
                  </a:cubicBezTo>
                  <a:cubicBezTo>
                    <a:pt x="115" y="1943"/>
                    <a:pt x="354" y="2857"/>
                    <a:pt x="724" y="3719"/>
                  </a:cubicBezTo>
                  <a:cubicBezTo>
                    <a:pt x="746" y="3770"/>
                    <a:pt x="789" y="3807"/>
                    <a:pt x="841" y="3819"/>
                  </a:cubicBezTo>
                  <a:cubicBezTo>
                    <a:pt x="852" y="3822"/>
                    <a:pt x="864" y="3824"/>
                    <a:pt x="875" y="3824"/>
                  </a:cubicBezTo>
                  <a:cubicBezTo>
                    <a:pt x="877" y="3824"/>
                    <a:pt x="880" y="3824"/>
                    <a:pt x="882" y="3824"/>
                  </a:cubicBezTo>
                  <a:cubicBezTo>
                    <a:pt x="946" y="3824"/>
                    <a:pt x="1004" y="3789"/>
                    <a:pt x="1034" y="3734"/>
                  </a:cubicBezTo>
                  <a:cubicBezTo>
                    <a:pt x="1627" y="2624"/>
                    <a:pt x="2064" y="1438"/>
                    <a:pt x="2333" y="209"/>
                  </a:cubicBezTo>
                  <a:cubicBezTo>
                    <a:pt x="2354" y="116"/>
                    <a:pt x="2292" y="32"/>
                    <a:pt x="2202" y="5"/>
                  </a:cubicBezTo>
                  <a:cubicBezTo>
                    <a:pt x="2189" y="2"/>
                    <a:pt x="2176" y="1"/>
                    <a:pt x="2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1535600" y="2941350"/>
              <a:ext cx="28475" cy="80725"/>
            </a:xfrm>
            <a:custGeom>
              <a:avLst/>
              <a:gdLst/>
              <a:ahLst/>
              <a:cxnLst/>
              <a:rect l="l" t="t" r="r" b="b"/>
              <a:pathLst>
                <a:path w="1139" h="3229" extrusionOk="0">
                  <a:moveTo>
                    <a:pt x="940" y="1"/>
                  </a:moveTo>
                  <a:cubicBezTo>
                    <a:pt x="906" y="1"/>
                    <a:pt x="872" y="11"/>
                    <a:pt x="842" y="31"/>
                  </a:cubicBezTo>
                  <a:cubicBezTo>
                    <a:pt x="338" y="383"/>
                    <a:pt x="19" y="991"/>
                    <a:pt x="10" y="1615"/>
                  </a:cubicBezTo>
                  <a:cubicBezTo>
                    <a:pt x="0" y="2240"/>
                    <a:pt x="303" y="2848"/>
                    <a:pt x="798" y="3197"/>
                  </a:cubicBezTo>
                  <a:cubicBezTo>
                    <a:pt x="817" y="3209"/>
                    <a:pt x="836" y="3218"/>
                    <a:pt x="857" y="3223"/>
                  </a:cubicBezTo>
                  <a:cubicBezTo>
                    <a:pt x="873" y="3227"/>
                    <a:pt x="888" y="3229"/>
                    <a:pt x="902" y="3229"/>
                  </a:cubicBezTo>
                  <a:cubicBezTo>
                    <a:pt x="1058" y="3229"/>
                    <a:pt x="1139" y="3016"/>
                    <a:pt x="997" y="2915"/>
                  </a:cubicBezTo>
                  <a:cubicBezTo>
                    <a:pt x="598" y="2635"/>
                    <a:pt x="347" y="2127"/>
                    <a:pt x="354" y="1620"/>
                  </a:cubicBezTo>
                  <a:cubicBezTo>
                    <a:pt x="362" y="1114"/>
                    <a:pt x="631" y="600"/>
                    <a:pt x="1040" y="313"/>
                  </a:cubicBezTo>
                  <a:cubicBezTo>
                    <a:pt x="1118" y="258"/>
                    <a:pt x="1136" y="152"/>
                    <a:pt x="1081" y="73"/>
                  </a:cubicBezTo>
                  <a:cubicBezTo>
                    <a:pt x="1048" y="26"/>
                    <a:pt x="995" y="1"/>
                    <a:pt x="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1568400" y="2956850"/>
              <a:ext cx="30900" cy="56725"/>
            </a:xfrm>
            <a:custGeom>
              <a:avLst/>
              <a:gdLst/>
              <a:ahLst/>
              <a:cxnLst/>
              <a:rect l="l" t="t" r="r" b="b"/>
              <a:pathLst>
                <a:path w="1236" h="2269" extrusionOk="0">
                  <a:moveTo>
                    <a:pt x="1040" y="0"/>
                  </a:moveTo>
                  <a:cubicBezTo>
                    <a:pt x="986" y="0"/>
                    <a:pt x="933" y="25"/>
                    <a:pt x="900" y="73"/>
                  </a:cubicBezTo>
                  <a:cubicBezTo>
                    <a:pt x="750" y="287"/>
                    <a:pt x="618" y="509"/>
                    <a:pt x="503" y="741"/>
                  </a:cubicBezTo>
                  <a:lnTo>
                    <a:pt x="321" y="553"/>
                  </a:lnTo>
                  <a:cubicBezTo>
                    <a:pt x="288" y="518"/>
                    <a:pt x="243" y="500"/>
                    <a:pt x="198" y="500"/>
                  </a:cubicBezTo>
                  <a:cubicBezTo>
                    <a:pt x="155" y="500"/>
                    <a:pt x="112" y="516"/>
                    <a:pt x="79" y="548"/>
                  </a:cubicBezTo>
                  <a:cubicBezTo>
                    <a:pt x="10" y="615"/>
                    <a:pt x="9" y="723"/>
                    <a:pt x="73" y="792"/>
                  </a:cubicBezTo>
                  <a:lnTo>
                    <a:pt x="342" y="1072"/>
                  </a:lnTo>
                  <a:cubicBezTo>
                    <a:pt x="204" y="1390"/>
                    <a:pt x="97" y="1720"/>
                    <a:pt x="21" y="2059"/>
                  </a:cubicBezTo>
                  <a:cubicBezTo>
                    <a:pt x="0" y="2150"/>
                    <a:pt x="56" y="2242"/>
                    <a:pt x="149" y="2264"/>
                  </a:cubicBezTo>
                  <a:lnTo>
                    <a:pt x="152" y="2264"/>
                  </a:lnTo>
                  <a:cubicBezTo>
                    <a:pt x="164" y="2267"/>
                    <a:pt x="177" y="2268"/>
                    <a:pt x="189" y="2268"/>
                  </a:cubicBezTo>
                  <a:cubicBezTo>
                    <a:pt x="268" y="2268"/>
                    <a:pt x="339" y="2214"/>
                    <a:pt x="358" y="2133"/>
                  </a:cubicBezTo>
                  <a:cubicBezTo>
                    <a:pt x="418" y="1865"/>
                    <a:pt x="503" y="1601"/>
                    <a:pt x="605" y="1345"/>
                  </a:cubicBezTo>
                  <a:lnTo>
                    <a:pt x="850" y="1600"/>
                  </a:lnTo>
                  <a:cubicBezTo>
                    <a:pt x="884" y="1635"/>
                    <a:pt x="929" y="1653"/>
                    <a:pt x="974" y="1653"/>
                  </a:cubicBezTo>
                  <a:cubicBezTo>
                    <a:pt x="1017" y="1653"/>
                    <a:pt x="1060" y="1637"/>
                    <a:pt x="1094" y="1606"/>
                  </a:cubicBezTo>
                  <a:cubicBezTo>
                    <a:pt x="1163" y="1539"/>
                    <a:pt x="1164" y="1431"/>
                    <a:pt x="1099" y="1362"/>
                  </a:cubicBezTo>
                  <a:lnTo>
                    <a:pt x="756" y="1005"/>
                  </a:lnTo>
                  <a:cubicBezTo>
                    <a:pt x="877" y="748"/>
                    <a:pt x="1019" y="503"/>
                    <a:pt x="1181" y="273"/>
                  </a:cubicBezTo>
                  <a:cubicBezTo>
                    <a:pt x="1236" y="194"/>
                    <a:pt x="1216" y="87"/>
                    <a:pt x="1139" y="32"/>
                  </a:cubicBezTo>
                  <a:cubicBezTo>
                    <a:pt x="1109" y="11"/>
                    <a:pt x="1074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1595250" y="2935825"/>
              <a:ext cx="42175" cy="81250"/>
            </a:xfrm>
            <a:custGeom>
              <a:avLst/>
              <a:gdLst/>
              <a:ahLst/>
              <a:cxnLst/>
              <a:rect l="l" t="t" r="r" b="b"/>
              <a:pathLst>
                <a:path w="1687" h="3250" extrusionOk="0">
                  <a:moveTo>
                    <a:pt x="967" y="0"/>
                  </a:moveTo>
                  <a:cubicBezTo>
                    <a:pt x="939" y="0"/>
                    <a:pt x="910" y="7"/>
                    <a:pt x="884" y="21"/>
                  </a:cubicBezTo>
                  <a:cubicBezTo>
                    <a:pt x="801" y="68"/>
                    <a:pt x="771" y="172"/>
                    <a:pt x="818" y="255"/>
                  </a:cubicBezTo>
                  <a:cubicBezTo>
                    <a:pt x="1302" y="1135"/>
                    <a:pt x="964" y="2410"/>
                    <a:pt x="107" y="2929"/>
                  </a:cubicBezTo>
                  <a:cubicBezTo>
                    <a:pt x="25" y="2979"/>
                    <a:pt x="0" y="3086"/>
                    <a:pt x="49" y="3166"/>
                  </a:cubicBezTo>
                  <a:cubicBezTo>
                    <a:pt x="82" y="3219"/>
                    <a:pt x="138" y="3249"/>
                    <a:pt x="196" y="3249"/>
                  </a:cubicBezTo>
                  <a:cubicBezTo>
                    <a:pt x="227" y="3249"/>
                    <a:pt x="258" y="3241"/>
                    <a:pt x="286" y="3224"/>
                  </a:cubicBezTo>
                  <a:cubicBezTo>
                    <a:pt x="1289" y="2614"/>
                    <a:pt x="1686" y="1121"/>
                    <a:pt x="1118" y="89"/>
                  </a:cubicBezTo>
                  <a:cubicBezTo>
                    <a:pt x="1087" y="32"/>
                    <a:pt x="1028" y="0"/>
                    <a:pt x="9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1641375" y="2920725"/>
              <a:ext cx="51225" cy="16425"/>
            </a:xfrm>
            <a:custGeom>
              <a:avLst/>
              <a:gdLst/>
              <a:ahLst/>
              <a:cxnLst/>
              <a:rect l="l" t="t" r="r" b="b"/>
              <a:pathLst>
                <a:path w="2049" h="657" extrusionOk="0">
                  <a:moveTo>
                    <a:pt x="1860" y="0"/>
                  </a:moveTo>
                  <a:cubicBezTo>
                    <a:pt x="1850" y="0"/>
                    <a:pt x="1839" y="1"/>
                    <a:pt x="1829" y="3"/>
                  </a:cubicBezTo>
                  <a:lnTo>
                    <a:pt x="189" y="316"/>
                  </a:lnTo>
                  <a:cubicBezTo>
                    <a:pt x="6" y="351"/>
                    <a:pt x="0" y="608"/>
                    <a:pt x="181" y="652"/>
                  </a:cubicBezTo>
                  <a:cubicBezTo>
                    <a:pt x="193" y="655"/>
                    <a:pt x="205" y="656"/>
                    <a:pt x="219" y="656"/>
                  </a:cubicBezTo>
                  <a:cubicBezTo>
                    <a:pt x="230" y="656"/>
                    <a:pt x="241" y="655"/>
                    <a:pt x="252" y="653"/>
                  </a:cubicBezTo>
                  <a:lnTo>
                    <a:pt x="1894" y="342"/>
                  </a:lnTo>
                  <a:cubicBezTo>
                    <a:pt x="1986" y="324"/>
                    <a:pt x="2048" y="234"/>
                    <a:pt x="2030" y="141"/>
                  </a:cubicBezTo>
                  <a:cubicBezTo>
                    <a:pt x="2014" y="57"/>
                    <a:pt x="1942" y="0"/>
                    <a:pt x="18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1646225" y="2949900"/>
              <a:ext cx="41575" cy="11500"/>
            </a:xfrm>
            <a:custGeom>
              <a:avLst/>
              <a:gdLst/>
              <a:ahLst/>
              <a:cxnLst/>
              <a:rect l="l" t="t" r="r" b="b"/>
              <a:pathLst>
                <a:path w="1663" h="460" extrusionOk="0">
                  <a:moveTo>
                    <a:pt x="1475" y="1"/>
                  </a:moveTo>
                  <a:cubicBezTo>
                    <a:pt x="1463" y="1"/>
                    <a:pt x="1451" y="2"/>
                    <a:pt x="1439" y="4"/>
                  </a:cubicBezTo>
                  <a:cubicBezTo>
                    <a:pt x="1117" y="78"/>
                    <a:pt x="787" y="115"/>
                    <a:pt x="458" y="115"/>
                  </a:cubicBezTo>
                  <a:cubicBezTo>
                    <a:pt x="370" y="115"/>
                    <a:pt x="282" y="113"/>
                    <a:pt x="195" y="107"/>
                  </a:cubicBezTo>
                  <a:cubicBezTo>
                    <a:pt x="191" y="107"/>
                    <a:pt x="187" y="107"/>
                    <a:pt x="184" y="107"/>
                  </a:cubicBezTo>
                  <a:cubicBezTo>
                    <a:pt x="98" y="107"/>
                    <a:pt x="27" y="169"/>
                    <a:pt x="13" y="252"/>
                  </a:cubicBezTo>
                  <a:cubicBezTo>
                    <a:pt x="1" y="341"/>
                    <a:pt x="57" y="424"/>
                    <a:pt x="143" y="445"/>
                  </a:cubicBezTo>
                  <a:cubicBezTo>
                    <a:pt x="153" y="448"/>
                    <a:pt x="162" y="449"/>
                    <a:pt x="174" y="451"/>
                  </a:cubicBezTo>
                  <a:cubicBezTo>
                    <a:pt x="269" y="456"/>
                    <a:pt x="364" y="459"/>
                    <a:pt x="458" y="459"/>
                  </a:cubicBezTo>
                  <a:cubicBezTo>
                    <a:pt x="814" y="459"/>
                    <a:pt x="1168" y="419"/>
                    <a:pt x="1515" y="339"/>
                  </a:cubicBezTo>
                  <a:cubicBezTo>
                    <a:pt x="1607" y="317"/>
                    <a:pt x="1663" y="225"/>
                    <a:pt x="1642" y="134"/>
                  </a:cubicBezTo>
                  <a:cubicBezTo>
                    <a:pt x="1623" y="55"/>
                    <a:pt x="1553" y="1"/>
                    <a:pt x="14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1694025" y="2857175"/>
              <a:ext cx="116700" cy="137800"/>
            </a:xfrm>
            <a:custGeom>
              <a:avLst/>
              <a:gdLst/>
              <a:ahLst/>
              <a:cxnLst/>
              <a:rect l="l" t="t" r="r" b="b"/>
              <a:pathLst>
                <a:path w="4668" h="5512" extrusionOk="0">
                  <a:moveTo>
                    <a:pt x="3455" y="0"/>
                  </a:moveTo>
                  <a:cubicBezTo>
                    <a:pt x="2676" y="0"/>
                    <a:pt x="1895" y="26"/>
                    <a:pt x="1122" y="78"/>
                  </a:cubicBezTo>
                  <a:cubicBezTo>
                    <a:pt x="1071" y="81"/>
                    <a:pt x="1025" y="106"/>
                    <a:pt x="995" y="145"/>
                  </a:cubicBezTo>
                  <a:cubicBezTo>
                    <a:pt x="964" y="186"/>
                    <a:pt x="953" y="237"/>
                    <a:pt x="964" y="286"/>
                  </a:cubicBezTo>
                  <a:cubicBezTo>
                    <a:pt x="1309" y="1844"/>
                    <a:pt x="1232" y="3535"/>
                    <a:pt x="747" y="5072"/>
                  </a:cubicBezTo>
                  <a:cubicBezTo>
                    <a:pt x="521" y="4880"/>
                    <a:pt x="377" y="4607"/>
                    <a:pt x="351" y="4312"/>
                  </a:cubicBezTo>
                  <a:cubicBezTo>
                    <a:pt x="343" y="4223"/>
                    <a:pt x="268" y="4155"/>
                    <a:pt x="179" y="4155"/>
                  </a:cubicBezTo>
                  <a:cubicBezTo>
                    <a:pt x="174" y="4155"/>
                    <a:pt x="169" y="4155"/>
                    <a:pt x="163" y="4155"/>
                  </a:cubicBezTo>
                  <a:cubicBezTo>
                    <a:pt x="69" y="4164"/>
                    <a:pt x="0" y="4247"/>
                    <a:pt x="7" y="4341"/>
                  </a:cubicBezTo>
                  <a:cubicBezTo>
                    <a:pt x="51" y="4824"/>
                    <a:pt x="346" y="5276"/>
                    <a:pt x="762" y="5493"/>
                  </a:cubicBezTo>
                  <a:cubicBezTo>
                    <a:pt x="774" y="5498"/>
                    <a:pt x="787" y="5504"/>
                    <a:pt x="801" y="5507"/>
                  </a:cubicBezTo>
                  <a:cubicBezTo>
                    <a:pt x="815" y="5510"/>
                    <a:pt x="828" y="5512"/>
                    <a:pt x="842" y="5512"/>
                  </a:cubicBezTo>
                  <a:cubicBezTo>
                    <a:pt x="913" y="5512"/>
                    <a:pt x="980" y="5467"/>
                    <a:pt x="1004" y="5395"/>
                  </a:cubicBezTo>
                  <a:cubicBezTo>
                    <a:pt x="1547" y="3808"/>
                    <a:pt x="1667" y="2044"/>
                    <a:pt x="1341" y="409"/>
                  </a:cubicBezTo>
                  <a:cubicBezTo>
                    <a:pt x="2039" y="366"/>
                    <a:pt x="2744" y="344"/>
                    <a:pt x="3446" y="344"/>
                  </a:cubicBezTo>
                  <a:cubicBezTo>
                    <a:pt x="3735" y="344"/>
                    <a:pt x="4024" y="348"/>
                    <a:pt x="4311" y="355"/>
                  </a:cubicBezTo>
                  <a:cubicBezTo>
                    <a:pt x="4272" y="1188"/>
                    <a:pt x="4182" y="2017"/>
                    <a:pt x="4038" y="2838"/>
                  </a:cubicBezTo>
                  <a:cubicBezTo>
                    <a:pt x="4026" y="2932"/>
                    <a:pt x="4086" y="3018"/>
                    <a:pt x="4179" y="3038"/>
                  </a:cubicBezTo>
                  <a:cubicBezTo>
                    <a:pt x="4189" y="3039"/>
                    <a:pt x="4198" y="3040"/>
                    <a:pt x="4208" y="3040"/>
                  </a:cubicBezTo>
                  <a:cubicBezTo>
                    <a:pt x="4290" y="3040"/>
                    <a:pt x="4364" y="2982"/>
                    <a:pt x="4378" y="2897"/>
                  </a:cubicBezTo>
                  <a:cubicBezTo>
                    <a:pt x="4534" y="2005"/>
                    <a:pt x="4630" y="1101"/>
                    <a:pt x="4663" y="195"/>
                  </a:cubicBezTo>
                  <a:cubicBezTo>
                    <a:pt x="4668" y="99"/>
                    <a:pt x="4593" y="19"/>
                    <a:pt x="4497" y="16"/>
                  </a:cubicBezTo>
                  <a:cubicBezTo>
                    <a:pt x="4151" y="5"/>
                    <a:pt x="3803" y="0"/>
                    <a:pt x="3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1742950" y="2920875"/>
              <a:ext cx="38900" cy="61350"/>
            </a:xfrm>
            <a:custGeom>
              <a:avLst/>
              <a:gdLst/>
              <a:ahLst/>
              <a:cxnLst/>
              <a:rect l="l" t="t" r="r" b="b"/>
              <a:pathLst>
                <a:path w="1556" h="2454" extrusionOk="0">
                  <a:moveTo>
                    <a:pt x="896" y="0"/>
                  </a:moveTo>
                  <a:cubicBezTo>
                    <a:pt x="866" y="0"/>
                    <a:pt x="835" y="8"/>
                    <a:pt x="808" y="25"/>
                  </a:cubicBezTo>
                  <a:cubicBezTo>
                    <a:pt x="460" y="239"/>
                    <a:pt x="198" y="567"/>
                    <a:pt x="69" y="954"/>
                  </a:cubicBezTo>
                  <a:cubicBezTo>
                    <a:pt x="22" y="1092"/>
                    <a:pt x="1" y="1296"/>
                    <a:pt x="83" y="1451"/>
                  </a:cubicBezTo>
                  <a:cubicBezTo>
                    <a:pt x="126" y="1537"/>
                    <a:pt x="204" y="1602"/>
                    <a:pt x="298" y="1627"/>
                  </a:cubicBezTo>
                  <a:cubicBezTo>
                    <a:pt x="328" y="1635"/>
                    <a:pt x="357" y="1638"/>
                    <a:pt x="385" y="1638"/>
                  </a:cubicBezTo>
                  <a:cubicBezTo>
                    <a:pt x="583" y="1638"/>
                    <a:pt x="740" y="1472"/>
                    <a:pt x="803" y="1401"/>
                  </a:cubicBezTo>
                  <a:lnTo>
                    <a:pt x="1183" y="970"/>
                  </a:lnTo>
                  <a:lnTo>
                    <a:pt x="1183" y="970"/>
                  </a:lnTo>
                  <a:cubicBezTo>
                    <a:pt x="1143" y="1398"/>
                    <a:pt x="1055" y="1820"/>
                    <a:pt x="924" y="2228"/>
                  </a:cubicBezTo>
                  <a:cubicBezTo>
                    <a:pt x="896" y="2320"/>
                    <a:pt x="945" y="2415"/>
                    <a:pt x="1036" y="2445"/>
                  </a:cubicBezTo>
                  <a:lnTo>
                    <a:pt x="1048" y="2449"/>
                  </a:lnTo>
                  <a:cubicBezTo>
                    <a:pt x="1061" y="2452"/>
                    <a:pt x="1074" y="2453"/>
                    <a:pt x="1087" y="2453"/>
                  </a:cubicBezTo>
                  <a:cubicBezTo>
                    <a:pt x="1161" y="2453"/>
                    <a:pt x="1230" y="2407"/>
                    <a:pt x="1252" y="2334"/>
                  </a:cubicBezTo>
                  <a:cubicBezTo>
                    <a:pt x="1444" y="1736"/>
                    <a:pt x="1545" y="1113"/>
                    <a:pt x="1554" y="486"/>
                  </a:cubicBezTo>
                  <a:cubicBezTo>
                    <a:pt x="1555" y="380"/>
                    <a:pt x="1469" y="312"/>
                    <a:pt x="1380" y="312"/>
                  </a:cubicBezTo>
                  <a:cubicBezTo>
                    <a:pt x="1334" y="312"/>
                    <a:pt x="1288" y="330"/>
                    <a:pt x="1252" y="370"/>
                  </a:cubicBezTo>
                  <a:lnTo>
                    <a:pt x="544" y="1174"/>
                  </a:lnTo>
                  <a:cubicBezTo>
                    <a:pt x="439" y="1293"/>
                    <a:pt x="398" y="1298"/>
                    <a:pt x="392" y="1298"/>
                  </a:cubicBezTo>
                  <a:cubicBezTo>
                    <a:pt x="391" y="1298"/>
                    <a:pt x="391" y="1298"/>
                    <a:pt x="391" y="1298"/>
                  </a:cubicBezTo>
                  <a:cubicBezTo>
                    <a:pt x="371" y="1279"/>
                    <a:pt x="356" y="1174"/>
                    <a:pt x="394" y="1063"/>
                  </a:cubicBezTo>
                  <a:cubicBezTo>
                    <a:pt x="498" y="753"/>
                    <a:pt x="708" y="491"/>
                    <a:pt x="985" y="320"/>
                  </a:cubicBezTo>
                  <a:cubicBezTo>
                    <a:pt x="1065" y="270"/>
                    <a:pt x="1092" y="165"/>
                    <a:pt x="1043" y="83"/>
                  </a:cubicBezTo>
                  <a:cubicBezTo>
                    <a:pt x="1010" y="30"/>
                    <a:pt x="95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1474725" y="3032800"/>
              <a:ext cx="312500" cy="20925"/>
            </a:xfrm>
            <a:custGeom>
              <a:avLst/>
              <a:gdLst/>
              <a:ahLst/>
              <a:cxnLst/>
              <a:rect l="l" t="t" r="r" b="b"/>
              <a:pathLst>
                <a:path w="12500" h="837" extrusionOk="0">
                  <a:moveTo>
                    <a:pt x="12322" y="0"/>
                  </a:moveTo>
                  <a:cubicBezTo>
                    <a:pt x="12320" y="0"/>
                    <a:pt x="12318" y="0"/>
                    <a:pt x="12316" y="0"/>
                  </a:cubicBezTo>
                  <a:lnTo>
                    <a:pt x="171" y="493"/>
                  </a:lnTo>
                  <a:cubicBezTo>
                    <a:pt x="75" y="496"/>
                    <a:pt x="0" y="576"/>
                    <a:pt x="4" y="672"/>
                  </a:cubicBezTo>
                  <a:cubicBezTo>
                    <a:pt x="7" y="748"/>
                    <a:pt x="61" y="814"/>
                    <a:pt x="135" y="831"/>
                  </a:cubicBezTo>
                  <a:cubicBezTo>
                    <a:pt x="151" y="835"/>
                    <a:pt x="168" y="837"/>
                    <a:pt x="183" y="837"/>
                  </a:cubicBezTo>
                  <a:lnTo>
                    <a:pt x="12330" y="345"/>
                  </a:lnTo>
                  <a:cubicBezTo>
                    <a:pt x="12425" y="341"/>
                    <a:pt x="12499" y="261"/>
                    <a:pt x="12495" y="167"/>
                  </a:cubicBezTo>
                  <a:cubicBezTo>
                    <a:pt x="12491" y="73"/>
                    <a:pt x="12414" y="0"/>
                    <a:pt x="12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1508150" y="3079925"/>
              <a:ext cx="63225" cy="76200"/>
            </a:xfrm>
            <a:custGeom>
              <a:avLst/>
              <a:gdLst/>
              <a:ahLst/>
              <a:cxnLst/>
              <a:rect l="l" t="t" r="r" b="b"/>
              <a:pathLst>
                <a:path w="2529" h="3048" extrusionOk="0">
                  <a:moveTo>
                    <a:pt x="2003" y="1"/>
                  </a:moveTo>
                  <a:cubicBezTo>
                    <a:pt x="1968" y="1"/>
                    <a:pt x="1932" y="3"/>
                    <a:pt x="1896" y="9"/>
                  </a:cubicBezTo>
                  <a:cubicBezTo>
                    <a:pt x="1582" y="55"/>
                    <a:pt x="1266" y="299"/>
                    <a:pt x="1126" y="601"/>
                  </a:cubicBezTo>
                  <a:cubicBezTo>
                    <a:pt x="993" y="888"/>
                    <a:pt x="962" y="1197"/>
                    <a:pt x="932" y="1495"/>
                  </a:cubicBezTo>
                  <a:cubicBezTo>
                    <a:pt x="917" y="1660"/>
                    <a:pt x="901" y="1814"/>
                    <a:pt x="869" y="1965"/>
                  </a:cubicBezTo>
                  <a:cubicBezTo>
                    <a:pt x="792" y="2337"/>
                    <a:pt x="540" y="2703"/>
                    <a:pt x="242" y="2703"/>
                  </a:cubicBezTo>
                  <a:cubicBezTo>
                    <a:pt x="229" y="2703"/>
                    <a:pt x="217" y="2703"/>
                    <a:pt x="204" y="2701"/>
                  </a:cubicBezTo>
                  <a:cubicBezTo>
                    <a:pt x="198" y="2701"/>
                    <a:pt x="192" y="2700"/>
                    <a:pt x="186" y="2700"/>
                  </a:cubicBezTo>
                  <a:cubicBezTo>
                    <a:pt x="103" y="2700"/>
                    <a:pt x="30" y="2760"/>
                    <a:pt x="16" y="2843"/>
                  </a:cubicBezTo>
                  <a:cubicBezTo>
                    <a:pt x="0" y="2932"/>
                    <a:pt x="57" y="3018"/>
                    <a:pt x="145" y="3039"/>
                  </a:cubicBezTo>
                  <a:cubicBezTo>
                    <a:pt x="152" y="3042"/>
                    <a:pt x="161" y="3043"/>
                    <a:pt x="168" y="3043"/>
                  </a:cubicBezTo>
                  <a:cubicBezTo>
                    <a:pt x="193" y="3046"/>
                    <a:pt x="218" y="3047"/>
                    <a:pt x="243" y="3047"/>
                  </a:cubicBezTo>
                  <a:cubicBezTo>
                    <a:pt x="733" y="3047"/>
                    <a:pt x="1102" y="2539"/>
                    <a:pt x="1207" y="2035"/>
                  </a:cubicBezTo>
                  <a:cubicBezTo>
                    <a:pt x="1238" y="1868"/>
                    <a:pt x="1262" y="1699"/>
                    <a:pt x="1274" y="1529"/>
                  </a:cubicBezTo>
                  <a:cubicBezTo>
                    <a:pt x="1304" y="1247"/>
                    <a:pt x="1329" y="981"/>
                    <a:pt x="1439" y="746"/>
                  </a:cubicBezTo>
                  <a:cubicBezTo>
                    <a:pt x="1530" y="546"/>
                    <a:pt x="1744" y="380"/>
                    <a:pt x="1947" y="349"/>
                  </a:cubicBezTo>
                  <a:cubicBezTo>
                    <a:pt x="1967" y="346"/>
                    <a:pt x="1985" y="345"/>
                    <a:pt x="2003" y="345"/>
                  </a:cubicBezTo>
                  <a:cubicBezTo>
                    <a:pt x="2087" y="345"/>
                    <a:pt x="2155" y="375"/>
                    <a:pt x="2207" y="434"/>
                  </a:cubicBezTo>
                  <a:cubicBezTo>
                    <a:pt x="2242" y="472"/>
                    <a:pt x="2289" y="491"/>
                    <a:pt x="2337" y="491"/>
                  </a:cubicBezTo>
                  <a:cubicBezTo>
                    <a:pt x="2378" y="491"/>
                    <a:pt x="2419" y="477"/>
                    <a:pt x="2451" y="448"/>
                  </a:cubicBezTo>
                  <a:cubicBezTo>
                    <a:pt x="2521" y="384"/>
                    <a:pt x="2528" y="276"/>
                    <a:pt x="2465" y="204"/>
                  </a:cubicBezTo>
                  <a:cubicBezTo>
                    <a:pt x="2347" y="72"/>
                    <a:pt x="2186" y="1"/>
                    <a:pt x="20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1555675" y="3106075"/>
              <a:ext cx="19625" cy="44650"/>
            </a:xfrm>
            <a:custGeom>
              <a:avLst/>
              <a:gdLst/>
              <a:ahLst/>
              <a:cxnLst/>
              <a:rect l="l" t="t" r="r" b="b"/>
              <a:pathLst>
                <a:path w="785" h="1786" extrusionOk="0">
                  <a:moveTo>
                    <a:pt x="606" y="1"/>
                  </a:moveTo>
                  <a:cubicBezTo>
                    <a:pt x="516" y="1"/>
                    <a:pt x="440" y="70"/>
                    <a:pt x="433" y="162"/>
                  </a:cubicBezTo>
                  <a:cubicBezTo>
                    <a:pt x="392" y="640"/>
                    <a:pt x="260" y="1106"/>
                    <a:pt x="43" y="1536"/>
                  </a:cubicBezTo>
                  <a:cubicBezTo>
                    <a:pt x="1" y="1620"/>
                    <a:pt x="35" y="1724"/>
                    <a:pt x="119" y="1766"/>
                  </a:cubicBezTo>
                  <a:cubicBezTo>
                    <a:pt x="132" y="1773"/>
                    <a:pt x="145" y="1778"/>
                    <a:pt x="157" y="1781"/>
                  </a:cubicBezTo>
                  <a:cubicBezTo>
                    <a:pt x="171" y="1784"/>
                    <a:pt x="184" y="1785"/>
                    <a:pt x="197" y="1785"/>
                  </a:cubicBezTo>
                  <a:cubicBezTo>
                    <a:pt x="261" y="1785"/>
                    <a:pt x="321" y="1750"/>
                    <a:pt x="350" y="1692"/>
                  </a:cubicBezTo>
                  <a:cubicBezTo>
                    <a:pt x="587" y="1223"/>
                    <a:pt x="732" y="714"/>
                    <a:pt x="777" y="190"/>
                  </a:cubicBezTo>
                  <a:cubicBezTo>
                    <a:pt x="785" y="94"/>
                    <a:pt x="715" y="10"/>
                    <a:pt x="619" y="1"/>
                  </a:cubicBezTo>
                  <a:cubicBezTo>
                    <a:pt x="615" y="1"/>
                    <a:pt x="610" y="1"/>
                    <a:pt x="6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1573950" y="3083575"/>
              <a:ext cx="13150" cy="12925"/>
            </a:xfrm>
            <a:custGeom>
              <a:avLst/>
              <a:gdLst/>
              <a:ahLst/>
              <a:cxnLst/>
              <a:rect l="l" t="t" r="r" b="b"/>
              <a:pathLst>
                <a:path w="526" h="517" extrusionOk="0">
                  <a:moveTo>
                    <a:pt x="332" y="0"/>
                  </a:moveTo>
                  <a:cubicBezTo>
                    <a:pt x="281" y="0"/>
                    <a:pt x="231" y="23"/>
                    <a:pt x="198" y="65"/>
                  </a:cubicBezTo>
                  <a:lnTo>
                    <a:pt x="60" y="237"/>
                  </a:lnTo>
                  <a:cubicBezTo>
                    <a:pt x="1" y="312"/>
                    <a:pt x="13" y="419"/>
                    <a:pt x="86" y="479"/>
                  </a:cubicBezTo>
                  <a:cubicBezTo>
                    <a:pt x="118" y="504"/>
                    <a:pt x="156" y="516"/>
                    <a:pt x="193" y="516"/>
                  </a:cubicBezTo>
                  <a:cubicBezTo>
                    <a:pt x="244" y="516"/>
                    <a:pt x="294" y="494"/>
                    <a:pt x="328" y="451"/>
                  </a:cubicBezTo>
                  <a:lnTo>
                    <a:pt x="465" y="281"/>
                  </a:lnTo>
                  <a:cubicBezTo>
                    <a:pt x="526" y="206"/>
                    <a:pt x="514" y="98"/>
                    <a:pt x="440" y="39"/>
                  </a:cubicBezTo>
                  <a:cubicBezTo>
                    <a:pt x="408" y="13"/>
                    <a:pt x="370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1577500" y="3106925"/>
              <a:ext cx="38350" cy="39050"/>
            </a:xfrm>
            <a:custGeom>
              <a:avLst/>
              <a:gdLst/>
              <a:ahLst/>
              <a:cxnLst/>
              <a:rect l="l" t="t" r="r" b="b"/>
              <a:pathLst>
                <a:path w="1534" h="1562" extrusionOk="0">
                  <a:moveTo>
                    <a:pt x="1299" y="0"/>
                  </a:moveTo>
                  <a:cubicBezTo>
                    <a:pt x="1254" y="0"/>
                    <a:pt x="1211" y="18"/>
                    <a:pt x="1179" y="52"/>
                  </a:cubicBezTo>
                  <a:lnTo>
                    <a:pt x="67" y="1160"/>
                  </a:lnTo>
                  <a:cubicBezTo>
                    <a:pt x="1" y="1227"/>
                    <a:pt x="1" y="1335"/>
                    <a:pt x="67" y="1403"/>
                  </a:cubicBezTo>
                  <a:cubicBezTo>
                    <a:pt x="89" y="1426"/>
                    <a:pt x="117" y="1441"/>
                    <a:pt x="148" y="1450"/>
                  </a:cubicBezTo>
                  <a:cubicBezTo>
                    <a:pt x="161" y="1453"/>
                    <a:pt x="175" y="1454"/>
                    <a:pt x="188" y="1454"/>
                  </a:cubicBezTo>
                  <a:cubicBezTo>
                    <a:pt x="233" y="1454"/>
                    <a:pt x="278" y="1436"/>
                    <a:pt x="310" y="1404"/>
                  </a:cubicBezTo>
                  <a:lnTo>
                    <a:pt x="1149" y="567"/>
                  </a:lnTo>
                  <a:lnTo>
                    <a:pt x="1149" y="567"/>
                  </a:lnTo>
                  <a:cubicBezTo>
                    <a:pt x="1139" y="827"/>
                    <a:pt x="1080" y="1084"/>
                    <a:pt x="976" y="1323"/>
                  </a:cubicBezTo>
                  <a:cubicBezTo>
                    <a:pt x="940" y="1409"/>
                    <a:pt x="979" y="1509"/>
                    <a:pt x="1065" y="1547"/>
                  </a:cubicBezTo>
                  <a:cubicBezTo>
                    <a:pt x="1087" y="1557"/>
                    <a:pt x="1111" y="1561"/>
                    <a:pt x="1134" y="1561"/>
                  </a:cubicBezTo>
                  <a:cubicBezTo>
                    <a:pt x="1199" y="1561"/>
                    <a:pt x="1261" y="1524"/>
                    <a:pt x="1290" y="1462"/>
                  </a:cubicBezTo>
                  <a:cubicBezTo>
                    <a:pt x="1472" y="1050"/>
                    <a:pt x="1533" y="595"/>
                    <a:pt x="1470" y="149"/>
                  </a:cubicBezTo>
                  <a:cubicBezTo>
                    <a:pt x="1462" y="84"/>
                    <a:pt x="1417" y="31"/>
                    <a:pt x="1355" y="10"/>
                  </a:cubicBezTo>
                  <a:cubicBezTo>
                    <a:pt x="1337" y="3"/>
                    <a:pt x="1318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1626725" y="3105525"/>
              <a:ext cx="40300" cy="11375"/>
            </a:xfrm>
            <a:custGeom>
              <a:avLst/>
              <a:gdLst/>
              <a:ahLst/>
              <a:cxnLst/>
              <a:rect l="l" t="t" r="r" b="b"/>
              <a:pathLst>
                <a:path w="1612" h="455" extrusionOk="0">
                  <a:moveTo>
                    <a:pt x="1431" y="0"/>
                  </a:moveTo>
                  <a:cubicBezTo>
                    <a:pt x="1426" y="0"/>
                    <a:pt x="1421" y="0"/>
                    <a:pt x="1415" y="1"/>
                  </a:cubicBezTo>
                  <a:lnTo>
                    <a:pt x="215" y="112"/>
                  </a:lnTo>
                  <a:cubicBezTo>
                    <a:pt x="22" y="130"/>
                    <a:pt x="1" y="403"/>
                    <a:pt x="189" y="450"/>
                  </a:cubicBezTo>
                  <a:cubicBezTo>
                    <a:pt x="203" y="453"/>
                    <a:pt x="218" y="455"/>
                    <a:pt x="232" y="455"/>
                  </a:cubicBezTo>
                  <a:cubicBezTo>
                    <a:pt x="237" y="455"/>
                    <a:pt x="241" y="454"/>
                    <a:pt x="246" y="454"/>
                  </a:cubicBezTo>
                  <a:lnTo>
                    <a:pt x="1448" y="343"/>
                  </a:lnTo>
                  <a:cubicBezTo>
                    <a:pt x="1542" y="334"/>
                    <a:pt x="1611" y="250"/>
                    <a:pt x="1603" y="156"/>
                  </a:cubicBezTo>
                  <a:cubicBezTo>
                    <a:pt x="1595" y="67"/>
                    <a:pt x="1519" y="0"/>
                    <a:pt x="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1637575" y="3123575"/>
              <a:ext cx="40000" cy="14000"/>
            </a:xfrm>
            <a:custGeom>
              <a:avLst/>
              <a:gdLst/>
              <a:ahLst/>
              <a:cxnLst/>
              <a:rect l="l" t="t" r="r" b="b"/>
              <a:pathLst>
                <a:path w="1600" h="560" extrusionOk="0">
                  <a:moveTo>
                    <a:pt x="1414" y="1"/>
                  </a:moveTo>
                  <a:cubicBezTo>
                    <a:pt x="1403" y="1"/>
                    <a:pt x="1393" y="2"/>
                    <a:pt x="1383" y="4"/>
                  </a:cubicBezTo>
                  <a:lnTo>
                    <a:pt x="158" y="218"/>
                  </a:lnTo>
                  <a:cubicBezTo>
                    <a:pt x="64" y="233"/>
                    <a:pt x="0" y="322"/>
                    <a:pt x="17" y="416"/>
                  </a:cubicBezTo>
                  <a:cubicBezTo>
                    <a:pt x="31" y="500"/>
                    <a:pt x="104" y="560"/>
                    <a:pt x="187" y="560"/>
                  </a:cubicBezTo>
                  <a:cubicBezTo>
                    <a:pt x="197" y="560"/>
                    <a:pt x="207" y="559"/>
                    <a:pt x="217" y="557"/>
                  </a:cubicBezTo>
                  <a:lnTo>
                    <a:pt x="1442" y="343"/>
                  </a:lnTo>
                  <a:cubicBezTo>
                    <a:pt x="1536" y="327"/>
                    <a:pt x="1599" y="237"/>
                    <a:pt x="1584" y="143"/>
                  </a:cubicBezTo>
                  <a:cubicBezTo>
                    <a:pt x="1569" y="59"/>
                    <a:pt x="1496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1686525" y="3085975"/>
              <a:ext cx="86925" cy="63900"/>
            </a:xfrm>
            <a:custGeom>
              <a:avLst/>
              <a:gdLst/>
              <a:ahLst/>
              <a:cxnLst/>
              <a:rect l="l" t="t" r="r" b="b"/>
              <a:pathLst>
                <a:path w="3477" h="2556" extrusionOk="0">
                  <a:moveTo>
                    <a:pt x="598" y="1254"/>
                  </a:moveTo>
                  <a:cubicBezTo>
                    <a:pt x="621" y="1254"/>
                    <a:pt x="644" y="1257"/>
                    <a:pt x="666" y="1263"/>
                  </a:cubicBezTo>
                  <a:cubicBezTo>
                    <a:pt x="732" y="1280"/>
                    <a:pt x="805" y="1315"/>
                    <a:pt x="884" y="1354"/>
                  </a:cubicBezTo>
                  <a:lnTo>
                    <a:pt x="1529" y="1684"/>
                  </a:lnTo>
                  <a:cubicBezTo>
                    <a:pt x="1481" y="1716"/>
                    <a:pt x="1432" y="1747"/>
                    <a:pt x="1380" y="1777"/>
                  </a:cubicBezTo>
                  <a:cubicBezTo>
                    <a:pt x="1219" y="1868"/>
                    <a:pt x="1020" y="1940"/>
                    <a:pt x="835" y="1940"/>
                  </a:cubicBezTo>
                  <a:cubicBezTo>
                    <a:pt x="720" y="1940"/>
                    <a:pt x="610" y="1912"/>
                    <a:pt x="520" y="1844"/>
                  </a:cubicBezTo>
                  <a:cubicBezTo>
                    <a:pt x="417" y="1767"/>
                    <a:pt x="369" y="1592"/>
                    <a:pt x="407" y="1436"/>
                  </a:cubicBezTo>
                  <a:cubicBezTo>
                    <a:pt x="421" y="1375"/>
                    <a:pt x="461" y="1273"/>
                    <a:pt x="560" y="1257"/>
                  </a:cubicBezTo>
                  <a:cubicBezTo>
                    <a:pt x="573" y="1255"/>
                    <a:pt x="586" y="1254"/>
                    <a:pt x="598" y="1254"/>
                  </a:cubicBezTo>
                  <a:close/>
                  <a:moveTo>
                    <a:pt x="2618" y="0"/>
                  </a:moveTo>
                  <a:cubicBezTo>
                    <a:pt x="2534" y="0"/>
                    <a:pt x="2461" y="62"/>
                    <a:pt x="2448" y="148"/>
                  </a:cubicBezTo>
                  <a:cubicBezTo>
                    <a:pt x="2386" y="638"/>
                    <a:pt x="2162" y="1092"/>
                    <a:pt x="1815" y="1443"/>
                  </a:cubicBezTo>
                  <a:lnTo>
                    <a:pt x="1039" y="1047"/>
                  </a:lnTo>
                  <a:cubicBezTo>
                    <a:pt x="922" y="987"/>
                    <a:pt x="768" y="909"/>
                    <a:pt x="595" y="909"/>
                  </a:cubicBezTo>
                  <a:cubicBezTo>
                    <a:pt x="566" y="909"/>
                    <a:pt x="536" y="912"/>
                    <a:pt x="506" y="917"/>
                  </a:cubicBezTo>
                  <a:cubicBezTo>
                    <a:pt x="293" y="952"/>
                    <a:pt x="131" y="1115"/>
                    <a:pt x="72" y="1353"/>
                  </a:cubicBezTo>
                  <a:cubicBezTo>
                    <a:pt x="0" y="1644"/>
                    <a:pt x="99" y="1960"/>
                    <a:pt x="313" y="2119"/>
                  </a:cubicBezTo>
                  <a:cubicBezTo>
                    <a:pt x="401" y="2186"/>
                    <a:pt x="503" y="2233"/>
                    <a:pt x="611" y="2259"/>
                  </a:cubicBezTo>
                  <a:cubicBezTo>
                    <a:pt x="683" y="2276"/>
                    <a:pt x="758" y="2285"/>
                    <a:pt x="836" y="2285"/>
                  </a:cubicBezTo>
                  <a:cubicBezTo>
                    <a:pt x="1060" y="2285"/>
                    <a:pt x="1306" y="2215"/>
                    <a:pt x="1551" y="2075"/>
                  </a:cubicBezTo>
                  <a:cubicBezTo>
                    <a:pt x="1663" y="2012"/>
                    <a:pt x="1770" y="1938"/>
                    <a:pt x="1869" y="1857"/>
                  </a:cubicBezTo>
                  <a:lnTo>
                    <a:pt x="3208" y="2538"/>
                  </a:lnTo>
                  <a:cubicBezTo>
                    <a:pt x="3232" y="2550"/>
                    <a:pt x="3257" y="2555"/>
                    <a:pt x="3282" y="2555"/>
                  </a:cubicBezTo>
                  <a:cubicBezTo>
                    <a:pt x="3345" y="2555"/>
                    <a:pt x="3404" y="2520"/>
                    <a:pt x="3435" y="2461"/>
                  </a:cubicBezTo>
                  <a:cubicBezTo>
                    <a:pt x="3477" y="2378"/>
                    <a:pt x="3446" y="2276"/>
                    <a:pt x="3364" y="2233"/>
                  </a:cubicBezTo>
                  <a:lnTo>
                    <a:pt x="2134" y="1606"/>
                  </a:lnTo>
                  <a:cubicBezTo>
                    <a:pt x="2493" y="1212"/>
                    <a:pt x="2722" y="718"/>
                    <a:pt x="2790" y="190"/>
                  </a:cubicBezTo>
                  <a:cubicBezTo>
                    <a:pt x="2798" y="96"/>
                    <a:pt x="2732" y="13"/>
                    <a:pt x="2639" y="2"/>
                  </a:cubicBezTo>
                  <a:cubicBezTo>
                    <a:pt x="2632" y="1"/>
                    <a:pt x="2625" y="0"/>
                    <a:pt x="2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1659675" y="3163625"/>
              <a:ext cx="105225" cy="21250"/>
            </a:xfrm>
            <a:custGeom>
              <a:avLst/>
              <a:gdLst/>
              <a:ahLst/>
              <a:cxnLst/>
              <a:rect l="l" t="t" r="r" b="b"/>
              <a:pathLst>
                <a:path w="4209" h="850" extrusionOk="0">
                  <a:moveTo>
                    <a:pt x="4027" y="1"/>
                  </a:moveTo>
                  <a:cubicBezTo>
                    <a:pt x="4019" y="1"/>
                    <a:pt x="4011" y="1"/>
                    <a:pt x="4003" y="2"/>
                  </a:cubicBezTo>
                  <a:lnTo>
                    <a:pt x="203" y="507"/>
                  </a:lnTo>
                  <a:cubicBezTo>
                    <a:pt x="14" y="533"/>
                    <a:pt x="0" y="800"/>
                    <a:pt x="185" y="845"/>
                  </a:cubicBezTo>
                  <a:cubicBezTo>
                    <a:pt x="198" y="848"/>
                    <a:pt x="212" y="850"/>
                    <a:pt x="226" y="850"/>
                  </a:cubicBezTo>
                  <a:cubicBezTo>
                    <a:pt x="233" y="850"/>
                    <a:pt x="241" y="849"/>
                    <a:pt x="248" y="848"/>
                  </a:cubicBezTo>
                  <a:lnTo>
                    <a:pt x="4048" y="344"/>
                  </a:lnTo>
                  <a:cubicBezTo>
                    <a:pt x="4143" y="331"/>
                    <a:pt x="4209" y="244"/>
                    <a:pt x="4196" y="150"/>
                  </a:cubicBezTo>
                  <a:cubicBezTo>
                    <a:pt x="4185" y="63"/>
                    <a:pt x="4111" y="1"/>
                    <a:pt x="40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1671800" y="3203025"/>
              <a:ext cx="12000" cy="67925"/>
            </a:xfrm>
            <a:custGeom>
              <a:avLst/>
              <a:gdLst/>
              <a:ahLst/>
              <a:cxnLst/>
              <a:rect l="l" t="t" r="r" b="b"/>
              <a:pathLst>
                <a:path w="480" h="2717" extrusionOk="0">
                  <a:moveTo>
                    <a:pt x="184" y="1"/>
                  </a:moveTo>
                  <a:cubicBezTo>
                    <a:pt x="176" y="1"/>
                    <a:pt x="168" y="2"/>
                    <a:pt x="160" y="3"/>
                  </a:cubicBezTo>
                  <a:cubicBezTo>
                    <a:pt x="66" y="17"/>
                    <a:pt x="1" y="103"/>
                    <a:pt x="14" y="197"/>
                  </a:cubicBezTo>
                  <a:cubicBezTo>
                    <a:pt x="125" y="970"/>
                    <a:pt x="135" y="1754"/>
                    <a:pt x="46" y="2529"/>
                  </a:cubicBezTo>
                  <a:cubicBezTo>
                    <a:pt x="38" y="2622"/>
                    <a:pt x="105" y="2705"/>
                    <a:pt x="198" y="2715"/>
                  </a:cubicBezTo>
                  <a:cubicBezTo>
                    <a:pt x="205" y="2716"/>
                    <a:pt x="212" y="2716"/>
                    <a:pt x="219" y="2716"/>
                  </a:cubicBezTo>
                  <a:cubicBezTo>
                    <a:pt x="303" y="2716"/>
                    <a:pt x="376" y="2653"/>
                    <a:pt x="388" y="2567"/>
                  </a:cubicBezTo>
                  <a:cubicBezTo>
                    <a:pt x="479" y="1763"/>
                    <a:pt x="468" y="950"/>
                    <a:pt x="354" y="149"/>
                  </a:cubicBezTo>
                  <a:cubicBezTo>
                    <a:pt x="343" y="63"/>
                    <a:pt x="268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1674175" y="3185375"/>
              <a:ext cx="52825" cy="70675"/>
            </a:xfrm>
            <a:custGeom>
              <a:avLst/>
              <a:gdLst/>
              <a:ahLst/>
              <a:cxnLst/>
              <a:rect l="l" t="t" r="r" b="b"/>
              <a:pathLst>
                <a:path w="2113" h="2827" extrusionOk="0">
                  <a:moveTo>
                    <a:pt x="1012" y="0"/>
                  </a:moveTo>
                  <a:cubicBezTo>
                    <a:pt x="717" y="0"/>
                    <a:pt x="422" y="48"/>
                    <a:pt x="140" y="144"/>
                  </a:cubicBezTo>
                  <a:cubicBezTo>
                    <a:pt x="49" y="175"/>
                    <a:pt x="0" y="272"/>
                    <a:pt x="31" y="362"/>
                  </a:cubicBezTo>
                  <a:cubicBezTo>
                    <a:pt x="56" y="434"/>
                    <a:pt x="123" y="480"/>
                    <a:pt x="194" y="480"/>
                  </a:cubicBezTo>
                  <a:cubicBezTo>
                    <a:pt x="212" y="480"/>
                    <a:pt x="231" y="477"/>
                    <a:pt x="249" y="471"/>
                  </a:cubicBezTo>
                  <a:cubicBezTo>
                    <a:pt x="497" y="387"/>
                    <a:pt x="755" y="345"/>
                    <a:pt x="1013" y="345"/>
                  </a:cubicBezTo>
                  <a:cubicBezTo>
                    <a:pt x="1244" y="345"/>
                    <a:pt x="1475" y="378"/>
                    <a:pt x="1699" y="445"/>
                  </a:cubicBezTo>
                  <a:lnTo>
                    <a:pt x="1228" y="1770"/>
                  </a:lnTo>
                  <a:cubicBezTo>
                    <a:pt x="1123" y="2061"/>
                    <a:pt x="953" y="2451"/>
                    <a:pt x="674" y="2483"/>
                  </a:cubicBezTo>
                  <a:cubicBezTo>
                    <a:pt x="484" y="2506"/>
                    <a:pt x="468" y="2776"/>
                    <a:pt x="653" y="2821"/>
                  </a:cubicBezTo>
                  <a:cubicBezTo>
                    <a:pt x="666" y="2825"/>
                    <a:pt x="680" y="2827"/>
                    <a:pt x="694" y="2827"/>
                  </a:cubicBezTo>
                  <a:cubicBezTo>
                    <a:pt x="701" y="2827"/>
                    <a:pt x="708" y="2826"/>
                    <a:pt x="715" y="2826"/>
                  </a:cubicBezTo>
                  <a:cubicBezTo>
                    <a:pt x="1184" y="2771"/>
                    <a:pt x="1418" y="2263"/>
                    <a:pt x="1551" y="1885"/>
                  </a:cubicBezTo>
                  <a:lnTo>
                    <a:pt x="2082" y="397"/>
                  </a:lnTo>
                  <a:cubicBezTo>
                    <a:pt x="2113" y="309"/>
                    <a:pt x="2068" y="212"/>
                    <a:pt x="1981" y="179"/>
                  </a:cubicBezTo>
                  <a:cubicBezTo>
                    <a:pt x="1669" y="60"/>
                    <a:pt x="1341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1458275" y="3223725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151" y="346"/>
                  </a:moveTo>
                  <a:cubicBezTo>
                    <a:pt x="1216" y="346"/>
                    <a:pt x="1281" y="353"/>
                    <a:pt x="1345" y="370"/>
                  </a:cubicBezTo>
                  <a:cubicBezTo>
                    <a:pt x="1487" y="403"/>
                    <a:pt x="1618" y="475"/>
                    <a:pt x="1724" y="578"/>
                  </a:cubicBezTo>
                  <a:cubicBezTo>
                    <a:pt x="1537" y="678"/>
                    <a:pt x="1394" y="831"/>
                    <a:pt x="1254" y="980"/>
                  </a:cubicBezTo>
                  <a:cubicBezTo>
                    <a:pt x="1182" y="1061"/>
                    <a:pt x="1106" y="1138"/>
                    <a:pt x="1026" y="1210"/>
                  </a:cubicBezTo>
                  <a:cubicBezTo>
                    <a:pt x="909" y="1309"/>
                    <a:pt x="743" y="1371"/>
                    <a:pt x="605" y="1371"/>
                  </a:cubicBezTo>
                  <a:cubicBezTo>
                    <a:pt x="580" y="1371"/>
                    <a:pt x="556" y="1369"/>
                    <a:pt x="533" y="1365"/>
                  </a:cubicBezTo>
                  <a:cubicBezTo>
                    <a:pt x="460" y="1348"/>
                    <a:pt x="413" y="1317"/>
                    <a:pt x="385" y="1262"/>
                  </a:cubicBezTo>
                  <a:cubicBezTo>
                    <a:pt x="358" y="1213"/>
                    <a:pt x="351" y="1144"/>
                    <a:pt x="361" y="1056"/>
                  </a:cubicBezTo>
                  <a:cubicBezTo>
                    <a:pt x="394" y="755"/>
                    <a:pt x="617" y="479"/>
                    <a:pt x="905" y="385"/>
                  </a:cubicBezTo>
                  <a:lnTo>
                    <a:pt x="905" y="384"/>
                  </a:lnTo>
                  <a:cubicBezTo>
                    <a:pt x="984" y="358"/>
                    <a:pt x="1067" y="346"/>
                    <a:pt x="1151" y="346"/>
                  </a:cubicBezTo>
                  <a:close/>
                  <a:moveTo>
                    <a:pt x="1150" y="1"/>
                  </a:moveTo>
                  <a:cubicBezTo>
                    <a:pt x="1031" y="1"/>
                    <a:pt x="912" y="19"/>
                    <a:pt x="798" y="57"/>
                  </a:cubicBezTo>
                  <a:cubicBezTo>
                    <a:pt x="375" y="201"/>
                    <a:pt x="73" y="574"/>
                    <a:pt x="19" y="1017"/>
                  </a:cubicBezTo>
                  <a:cubicBezTo>
                    <a:pt x="1" y="1176"/>
                    <a:pt x="22" y="1311"/>
                    <a:pt x="81" y="1422"/>
                  </a:cubicBezTo>
                  <a:cubicBezTo>
                    <a:pt x="160" y="1569"/>
                    <a:pt x="302" y="1673"/>
                    <a:pt x="468" y="1701"/>
                  </a:cubicBezTo>
                  <a:cubicBezTo>
                    <a:pt x="512" y="1710"/>
                    <a:pt x="557" y="1714"/>
                    <a:pt x="604" y="1714"/>
                  </a:cubicBezTo>
                  <a:cubicBezTo>
                    <a:pt x="824" y="1714"/>
                    <a:pt x="1069" y="1624"/>
                    <a:pt x="1248" y="1470"/>
                  </a:cubicBezTo>
                  <a:cubicBezTo>
                    <a:pt x="1290" y="1435"/>
                    <a:pt x="1331" y="1396"/>
                    <a:pt x="1370" y="1356"/>
                  </a:cubicBezTo>
                  <a:lnTo>
                    <a:pt x="1370" y="1356"/>
                  </a:lnTo>
                  <a:cubicBezTo>
                    <a:pt x="1294" y="1543"/>
                    <a:pt x="1232" y="1735"/>
                    <a:pt x="1183" y="1929"/>
                  </a:cubicBezTo>
                  <a:cubicBezTo>
                    <a:pt x="1161" y="2022"/>
                    <a:pt x="1216" y="2115"/>
                    <a:pt x="1308" y="2139"/>
                  </a:cubicBezTo>
                  <a:lnTo>
                    <a:pt x="1310" y="2139"/>
                  </a:lnTo>
                  <a:cubicBezTo>
                    <a:pt x="1323" y="2142"/>
                    <a:pt x="1336" y="2143"/>
                    <a:pt x="1349" y="2143"/>
                  </a:cubicBezTo>
                  <a:cubicBezTo>
                    <a:pt x="1427" y="2143"/>
                    <a:pt x="1498" y="2092"/>
                    <a:pt x="1517" y="2014"/>
                  </a:cubicBezTo>
                  <a:cubicBezTo>
                    <a:pt x="1628" y="1570"/>
                    <a:pt x="1815" y="1151"/>
                    <a:pt x="2069" y="772"/>
                  </a:cubicBezTo>
                  <a:cubicBezTo>
                    <a:pt x="2111" y="712"/>
                    <a:pt x="2108" y="630"/>
                    <a:pt x="2063" y="572"/>
                  </a:cubicBezTo>
                  <a:cubicBezTo>
                    <a:pt x="2053" y="560"/>
                    <a:pt x="2042" y="548"/>
                    <a:pt x="2029" y="538"/>
                  </a:cubicBezTo>
                  <a:cubicBezTo>
                    <a:pt x="2052" y="478"/>
                    <a:pt x="2039" y="408"/>
                    <a:pt x="1994" y="361"/>
                  </a:cubicBezTo>
                  <a:cubicBezTo>
                    <a:pt x="1777" y="128"/>
                    <a:pt x="1464" y="1"/>
                    <a:pt x="1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627;p11"/>
            <p:cNvSpPr/>
            <p:nvPr/>
          </p:nvSpPr>
          <p:spPr>
            <a:xfrm>
              <a:off x="1515750" y="3189725"/>
              <a:ext cx="53300" cy="69875"/>
            </a:xfrm>
            <a:custGeom>
              <a:avLst/>
              <a:gdLst/>
              <a:ahLst/>
              <a:cxnLst/>
              <a:rect l="l" t="t" r="r" b="b"/>
              <a:pathLst>
                <a:path w="2132" h="2795" extrusionOk="0">
                  <a:moveTo>
                    <a:pt x="1355" y="0"/>
                  </a:moveTo>
                  <a:cubicBezTo>
                    <a:pt x="1133" y="0"/>
                    <a:pt x="919" y="69"/>
                    <a:pt x="739" y="126"/>
                  </a:cubicBezTo>
                  <a:cubicBezTo>
                    <a:pt x="646" y="155"/>
                    <a:pt x="594" y="252"/>
                    <a:pt x="624" y="345"/>
                  </a:cubicBezTo>
                  <a:cubicBezTo>
                    <a:pt x="647" y="417"/>
                    <a:pt x="715" y="464"/>
                    <a:pt x="788" y="464"/>
                  </a:cubicBezTo>
                  <a:cubicBezTo>
                    <a:pt x="807" y="464"/>
                    <a:pt x="826" y="461"/>
                    <a:pt x="845" y="454"/>
                  </a:cubicBezTo>
                  <a:cubicBezTo>
                    <a:pt x="1007" y="402"/>
                    <a:pt x="1185" y="344"/>
                    <a:pt x="1353" y="344"/>
                  </a:cubicBezTo>
                  <a:cubicBezTo>
                    <a:pt x="1401" y="344"/>
                    <a:pt x="1449" y="349"/>
                    <a:pt x="1495" y="360"/>
                  </a:cubicBezTo>
                  <a:lnTo>
                    <a:pt x="1497" y="360"/>
                  </a:lnTo>
                  <a:cubicBezTo>
                    <a:pt x="1597" y="385"/>
                    <a:pt x="1682" y="450"/>
                    <a:pt x="1736" y="537"/>
                  </a:cubicBezTo>
                  <a:cubicBezTo>
                    <a:pt x="1765" y="584"/>
                    <a:pt x="1774" y="640"/>
                    <a:pt x="1760" y="694"/>
                  </a:cubicBezTo>
                  <a:cubicBezTo>
                    <a:pt x="1743" y="749"/>
                    <a:pt x="1698" y="803"/>
                    <a:pt x="1646" y="865"/>
                  </a:cubicBezTo>
                  <a:cubicBezTo>
                    <a:pt x="1588" y="930"/>
                    <a:pt x="1537" y="1002"/>
                    <a:pt x="1497" y="1078"/>
                  </a:cubicBezTo>
                  <a:cubicBezTo>
                    <a:pt x="1442" y="1192"/>
                    <a:pt x="1426" y="1312"/>
                    <a:pt x="1414" y="1417"/>
                  </a:cubicBezTo>
                  <a:cubicBezTo>
                    <a:pt x="1407" y="1465"/>
                    <a:pt x="1401" y="1511"/>
                    <a:pt x="1391" y="1558"/>
                  </a:cubicBezTo>
                  <a:cubicBezTo>
                    <a:pt x="1283" y="2051"/>
                    <a:pt x="697" y="2290"/>
                    <a:pt x="138" y="2459"/>
                  </a:cubicBezTo>
                  <a:cubicBezTo>
                    <a:pt x="50" y="2488"/>
                    <a:pt x="0" y="2583"/>
                    <a:pt x="29" y="2673"/>
                  </a:cubicBezTo>
                  <a:cubicBezTo>
                    <a:pt x="51" y="2746"/>
                    <a:pt x="118" y="2794"/>
                    <a:pt x="192" y="2794"/>
                  </a:cubicBezTo>
                  <a:cubicBezTo>
                    <a:pt x="207" y="2794"/>
                    <a:pt x="223" y="2792"/>
                    <a:pt x="238" y="2788"/>
                  </a:cubicBezTo>
                  <a:cubicBezTo>
                    <a:pt x="855" y="2602"/>
                    <a:pt x="1580" y="2302"/>
                    <a:pt x="1727" y="1631"/>
                  </a:cubicBezTo>
                  <a:cubicBezTo>
                    <a:pt x="1740" y="1575"/>
                    <a:pt x="1747" y="1517"/>
                    <a:pt x="1754" y="1461"/>
                  </a:cubicBezTo>
                  <a:cubicBezTo>
                    <a:pt x="1765" y="1373"/>
                    <a:pt x="1775" y="1292"/>
                    <a:pt x="1806" y="1230"/>
                  </a:cubicBezTo>
                  <a:cubicBezTo>
                    <a:pt x="1836" y="1178"/>
                    <a:pt x="1870" y="1130"/>
                    <a:pt x="1910" y="1086"/>
                  </a:cubicBezTo>
                  <a:cubicBezTo>
                    <a:pt x="1977" y="1006"/>
                    <a:pt x="2053" y="916"/>
                    <a:pt x="2089" y="795"/>
                  </a:cubicBezTo>
                  <a:cubicBezTo>
                    <a:pt x="2131" y="650"/>
                    <a:pt x="2112" y="495"/>
                    <a:pt x="2034" y="367"/>
                  </a:cubicBezTo>
                  <a:cubicBezTo>
                    <a:pt x="1933" y="197"/>
                    <a:pt x="1770" y="74"/>
                    <a:pt x="1578" y="25"/>
                  </a:cubicBezTo>
                  <a:lnTo>
                    <a:pt x="1574" y="25"/>
                  </a:lnTo>
                  <a:cubicBezTo>
                    <a:pt x="1501" y="8"/>
                    <a:pt x="1427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628;p11"/>
            <p:cNvSpPr/>
            <p:nvPr/>
          </p:nvSpPr>
          <p:spPr>
            <a:xfrm>
              <a:off x="1534300" y="3258675"/>
              <a:ext cx="43750" cy="52425"/>
            </a:xfrm>
            <a:custGeom>
              <a:avLst/>
              <a:gdLst/>
              <a:ahLst/>
              <a:cxnLst/>
              <a:rect l="l" t="t" r="r" b="b"/>
              <a:pathLst>
                <a:path w="1750" h="2097" extrusionOk="0">
                  <a:moveTo>
                    <a:pt x="1002" y="0"/>
                  </a:moveTo>
                  <a:cubicBezTo>
                    <a:pt x="918" y="0"/>
                    <a:pt x="850" y="47"/>
                    <a:pt x="829" y="127"/>
                  </a:cubicBezTo>
                  <a:cubicBezTo>
                    <a:pt x="776" y="333"/>
                    <a:pt x="735" y="542"/>
                    <a:pt x="701" y="752"/>
                  </a:cubicBezTo>
                  <a:cubicBezTo>
                    <a:pt x="553" y="699"/>
                    <a:pt x="410" y="638"/>
                    <a:pt x="269" y="571"/>
                  </a:cubicBezTo>
                  <a:cubicBezTo>
                    <a:pt x="245" y="559"/>
                    <a:pt x="220" y="554"/>
                    <a:pt x="195" y="554"/>
                  </a:cubicBezTo>
                  <a:cubicBezTo>
                    <a:pt x="132" y="554"/>
                    <a:pt x="71" y="589"/>
                    <a:pt x="41" y="649"/>
                  </a:cubicBezTo>
                  <a:cubicBezTo>
                    <a:pt x="0" y="734"/>
                    <a:pt x="33" y="835"/>
                    <a:pt x="117" y="879"/>
                  </a:cubicBezTo>
                  <a:cubicBezTo>
                    <a:pt x="290" y="963"/>
                    <a:pt x="469" y="1038"/>
                    <a:pt x="652" y="1100"/>
                  </a:cubicBezTo>
                  <a:cubicBezTo>
                    <a:pt x="621" y="1374"/>
                    <a:pt x="605" y="1650"/>
                    <a:pt x="608" y="1926"/>
                  </a:cubicBezTo>
                  <a:cubicBezTo>
                    <a:pt x="608" y="2021"/>
                    <a:pt x="684" y="2096"/>
                    <a:pt x="779" y="2096"/>
                  </a:cubicBezTo>
                  <a:cubicBezTo>
                    <a:pt x="780" y="2096"/>
                    <a:pt x="781" y="2096"/>
                    <a:pt x="781" y="2096"/>
                  </a:cubicBezTo>
                  <a:cubicBezTo>
                    <a:pt x="876" y="2096"/>
                    <a:pt x="952" y="2018"/>
                    <a:pt x="952" y="1923"/>
                  </a:cubicBezTo>
                  <a:cubicBezTo>
                    <a:pt x="950" y="1683"/>
                    <a:pt x="963" y="1440"/>
                    <a:pt x="988" y="1201"/>
                  </a:cubicBezTo>
                  <a:cubicBezTo>
                    <a:pt x="1016" y="1208"/>
                    <a:pt x="1043" y="1218"/>
                    <a:pt x="1071" y="1226"/>
                  </a:cubicBezTo>
                  <a:cubicBezTo>
                    <a:pt x="1228" y="1264"/>
                    <a:pt x="1385" y="1294"/>
                    <a:pt x="1544" y="1315"/>
                  </a:cubicBezTo>
                  <a:cubicBezTo>
                    <a:pt x="1552" y="1316"/>
                    <a:pt x="1560" y="1317"/>
                    <a:pt x="1567" y="1317"/>
                  </a:cubicBezTo>
                  <a:cubicBezTo>
                    <a:pt x="1652" y="1317"/>
                    <a:pt x="1725" y="1254"/>
                    <a:pt x="1737" y="1167"/>
                  </a:cubicBezTo>
                  <a:cubicBezTo>
                    <a:pt x="1750" y="1073"/>
                    <a:pt x="1684" y="986"/>
                    <a:pt x="1589" y="973"/>
                  </a:cubicBezTo>
                  <a:cubicBezTo>
                    <a:pt x="1402" y="948"/>
                    <a:pt x="1215" y="908"/>
                    <a:pt x="1033" y="858"/>
                  </a:cubicBezTo>
                  <a:cubicBezTo>
                    <a:pt x="1066" y="641"/>
                    <a:pt x="1108" y="426"/>
                    <a:pt x="1163" y="213"/>
                  </a:cubicBezTo>
                  <a:cubicBezTo>
                    <a:pt x="1187" y="122"/>
                    <a:pt x="1132" y="29"/>
                    <a:pt x="1039" y="3"/>
                  </a:cubicBezTo>
                  <a:cubicBezTo>
                    <a:pt x="1026" y="1"/>
                    <a:pt x="1014" y="0"/>
                    <a:pt x="1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629;p11"/>
            <p:cNvSpPr/>
            <p:nvPr/>
          </p:nvSpPr>
          <p:spPr>
            <a:xfrm>
              <a:off x="1584750" y="3223450"/>
              <a:ext cx="73925" cy="93775"/>
            </a:xfrm>
            <a:custGeom>
              <a:avLst/>
              <a:gdLst/>
              <a:ahLst/>
              <a:cxnLst/>
              <a:rect l="l" t="t" r="r" b="b"/>
              <a:pathLst>
                <a:path w="2957" h="3751" extrusionOk="0">
                  <a:moveTo>
                    <a:pt x="1617" y="0"/>
                  </a:moveTo>
                  <a:cubicBezTo>
                    <a:pt x="1454" y="0"/>
                    <a:pt x="1291" y="19"/>
                    <a:pt x="1131" y="57"/>
                  </a:cubicBezTo>
                  <a:cubicBezTo>
                    <a:pt x="1042" y="82"/>
                    <a:pt x="989" y="174"/>
                    <a:pt x="1010" y="262"/>
                  </a:cubicBezTo>
                  <a:cubicBezTo>
                    <a:pt x="1030" y="341"/>
                    <a:pt x="1100" y="395"/>
                    <a:pt x="1178" y="395"/>
                  </a:cubicBezTo>
                  <a:cubicBezTo>
                    <a:pt x="1189" y="395"/>
                    <a:pt x="1200" y="394"/>
                    <a:pt x="1211" y="392"/>
                  </a:cubicBezTo>
                  <a:cubicBezTo>
                    <a:pt x="1346" y="360"/>
                    <a:pt x="1483" y="344"/>
                    <a:pt x="1619" y="344"/>
                  </a:cubicBezTo>
                  <a:cubicBezTo>
                    <a:pt x="1831" y="344"/>
                    <a:pt x="2043" y="382"/>
                    <a:pt x="2243" y="459"/>
                  </a:cubicBezTo>
                  <a:cubicBezTo>
                    <a:pt x="2384" y="513"/>
                    <a:pt x="2469" y="575"/>
                    <a:pt x="2507" y="647"/>
                  </a:cubicBezTo>
                  <a:cubicBezTo>
                    <a:pt x="2589" y="807"/>
                    <a:pt x="2437" y="1039"/>
                    <a:pt x="2268" y="1203"/>
                  </a:cubicBezTo>
                  <a:lnTo>
                    <a:pt x="2226" y="1243"/>
                  </a:lnTo>
                  <a:cubicBezTo>
                    <a:pt x="2018" y="1443"/>
                    <a:pt x="1757" y="1692"/>
                    <a:pt x="1764" y="2036"/>
                  </a:cubicBezTo>
                  <a:cubicBezTo>
                    <a:pt x="1769" y="2109"/>
                    <a:pt x="1780" y="2184"/>
                    <a:pt x="1798" y="2255"/>
                  </a:cubicBezTo>
                  <a:cubicBezTo>
                    <a:pt x="1808" y="2298"/>
                    <a:pt x="1816" y="2341"/>
                    <a:pt x="1822" y="2384"/>
                  </a:cubicBezTo>
                  <a:cubicBezTo>
                    <a:pt x="1842" y="2621"/>
                    <a:pt x="1636" y="2840"/>
                    <a:pt x="1422" y="2932"/>
                  </a:cubicBezTo>
                  <a:cubicBezTo>
                    <a:pt x="1198" y="3030"/>
                    <a:pt x="939" y="3041"/>
                    <a:pt x="683" y="3041"/>
                  </a:cubicBezTo>
                  <a:cubicBezTo>
                    <a:pt x="983" y="2406"/>
                    <a:pt x="1177" y="1726"/>
                    <a:pt x="1260" y="1028"/>
                  </a:cubicBezTo>
                  <a:cubicBezTo>
                    <a:pt x="1276" y="896"/>
                    <a:pt x="1218" y="716"/>
                    <a:pt x="1094" y="644"/>
                  </a:cubicBezTo>
                  <a:cubicBezTo>
                    <a:pt x="1059" y="624"/>
                    <a:pt x="1019" y="614"/>
                    <a:pt x="979" y="614"/>
                  </a:cubicBezTo>
                  <a:cubicBezTo>
                    <a:pt x="927" y="614"/>
                    <a:pt x="875" y="631"/>
                    <a:pt x="832" y="665"/>
                  </a:cubicBezTo>
                  <a:cubicBezTo>
                    <a:pt x="710" y="759"/>
                    <a:pt x="765" y="955"/>
                    <a:pt x="918" y="972"/>
                  </a:cubicBezTo>
                  <a:cubicBezTo>
                    <a:pt x="918" y="977"/>
                    <a:pt x="918" y="983"/>
                    <a:pt x="918" y="989"/>
                  </a:cubicBezTo>
                  <a:cubicBezTo>
                    <a:pt x="813" y="1874"/>
                    <a:pt x="517" y="2727"/>
                    <a:pt x="51" y="3487"/>
                  </a:cubicBezTo>
                  <a:cubicBezTo>
                    <a:pt x="1" y="3569"/>
                    <a:pt x="26" y="3676"/>
                    <a:pt x="109" y="3725"/>
                  </a:cubicBezTo>
                  <a:cubicBezTo>
                    <a:pt x="123" y="3735"/>
                    <a:pt x="140" y="3742"/>
                    <a:pt x="158" y="3746"/>
                  </a:cubicBezTo>
                  <a:cubicBezTo>
                    <a:pt x="171" y="3749"/>
                    <a:pt x="185" y="3751"/>
                    <a:pt x="198" y="3751"/>
                  </a:cubicBezTo>
                  <a:cubicBezTo>
                    <a:pt x="256" y="3751"/>
                    <a:pt x="313" y="3720"/>
                    <a:pt x="345" y="3669"/>
                  </a:cubicBezTo>
                  <a:cubicBezTo>
                    <a:pt x="405" y="3573"/>
                    <a:pt x="452" y="3470"/>
                    <a:pt x="506" y="3372"/>
                  </a:cubicBezTo>
                  <a:cubicBezTo>
                    <a:pt x="522" y="3382"/>
                    <a:pt x="540" y="3386"/>
                    <a:pt x="559" y="3386"/>
                  </a:cubicBezTo>
                  <a:cubicBezTo>
                    <a:pt x="561" y="3386"/>
                    <a:pt x="564" y="3386"/>
                    <a:pt x="566" y="3386"/>
                  </a:cubicBezTo>
                  <a:cubicBezTo>
                    <a:pt x="600" y="3386"/>
                    <a:pt x="635" y="3386"/>
                    <a:pt x="670" y="3386"/>
                  </a:cubicBezTo>
                  <a:cubicBezTo>
                    <a:pt x="957" y="3386"/>
                    <a:pt x="1270" y="3375"/>
                    <a:pt x="1559" y="3248"/>
                  </a:cubicBezTo>
                  <a:cubicBezTo>
                    <a:pt x="1875" y="3111"/>
                    <a:pt x="2199" y="2773"/>
                    <a:pt x="2164" y="2355"/>
                  </a:cubicBezTo>
                  <a:cubicBezTo>
                    <a:pt x="2157" y="2296"/>
                    <a:pt x="2147" y="2239"/>
                    <a:pt x="2133" y="2181"/>
                  </a:cubicBezTo>
                  <a:cubicBezTo>
                    <a:pt x="2119" y="2132"/>
                    <a:pt x="2111" y="2081"/>
                    <a:pt x="2108" y="2030"/>
                  </a:cubicBezTo>
                  <a:cubicBezTo>
                    <a:pt x="2104" y="1836"/>
                    <a:pt x="2286" y="1661"/>
                    <a:pt x="2462" y="1493"/>
                  </a:cubicBezTo>
                  <a:lnTo>
                    <a:pt x="2506" y="1450"/>
                  </a:lnTo>
                  <a:cubicBezTo>
                    <a:pt x="2845" y="1122"/>
                    <a:pt x="2956" y="773"/>
                    <a:pt x="2813" y="490"/>
                  </a:cubicBezTo>
                  <a:cubicBezTo>
                    <a:pt x="2735" y="340"/>
                    <a:pt x="2591" y="224"/>
                    <a:pt x="2367" y="138"/>
                  </a:cubicBezTo>
                  <a:cubicBezTo>
                    <a:pt x="2126" y="47"/>
                    <a:pt x="1872" y="0"/>
                    <a:pt x="16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050582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3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60050551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" name="Google Shape;632;p13"/>
          <p:cNvGrpSpPr/>
          <p:nvPr/>
        </p:nvGrpSpPr>
        <p:grpSpPr>
          <a:xfrm rot="10800000">
            <a:off x="7136350" y="5477899"/>
            <a:ext cx="4119182" cy="3330220"/>
            <a:chOff x="2962745" y="2063425"/>
            <a:chExt cx="2598525" cy="1644174"/>
          </a:xfrm>
        </p:grpSpPr>
        <p:sp>
          <p:nvSpPr>
            <p:cNvPr id="633" name="Google Shape;633;p13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35" name="Google Shape;635;p13"/>
          <p:cNvSpPr txBox="1">
            <a:spLocks noGrp="1"/>
          </p:cNvSpPr>
          <p:nvPr>
            <p:ph type="title"/>
          </p:nvPr>
        </p:nvSpPr>
        <p:spPr>
          <a:xfrm>
            <a:off x="713225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6" name="Google Shape;636;p13"/>
          <p:cNvSpPr txBox="1">
            <a:spLocks noGrp="1"/>
          </p:cNvSpPr>
          <p:nvPr>
            <p:ph type="title" idx="2" hasCustomPrompt="1"/>
          </p:nvPr>
        </p:nvSpPr>
        <p:spPr>
          <a:xfrm>
            <a:off x="713303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37" name="Google Shape;637;p13"/>
          <p:cNvSpPr txBox="1">
            <a:spLocks noGrp="1"/>
          </p:cNvSpPr>
          <p:nvPr>
            <p:ph type="subTitle" idx="1"/>
          </p:nvPr>
        </p:nvSpPr>
        <p:spPr>
          <a:xfrm>
            <a:off x="713303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38" name="Google Shape;638;p13"/>
          <p:cNvSpPr txBox="1">
            <a:spLocks noGrp="1"/>
          </p:cNvSpPr>
          <p:nvPr>
            <p:ph type="subTitle" idx="3"/>
          </p:nvPr>
        </p:nvSpPr>
        <p:spPr>
          <a:xfrm>
            <a:off x="713303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39" name="Google Shape;639;p13"/>
          <p:cNvSpPr txBox="1">
            <a:spLocks noGrp="1"/>
          </p:cNvSpPr>
          <p:nvPr>
            <p:ph type="title" idx="4" hasCustomPrompt="1"/>
          </p:nvPr>
        </p:nvSpPr>
        <p:spPr>
          <a:xfrm>
            <a:off x="3426938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0" name="Google Shape;640;p13"/>
          <p:cNvSpPr txBox="1">
            <a:spLocks noGrp="1"/>
          </p:cNvSpPr>
          <p:nvPr>
            <p:ph type="subTitle" idx="5"/>
          </p:nvPr>
        </p:nvSpPr>
        <p:spPr>
          <a:xfrm>
            <a:off x="3426938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6"/>
          </p:nvPr>
        </p:nvSpPr>
        <p:spPr>
          <a:xfrm>
            <a:off x="3426938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 idx="7" hasCustomPrompt="1"/>
          </p:nvPr>
        </p:nvSpPr>
        <p:spPr>
          <a:xfrm>
            <a:off x="6143002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3" name="Google Shape;643;p13"/>
          <p:cNvSpPr txBox="1">
            <a:spLocks noGrp="1"/>
          </p:cNvSpPr>
          <p:nvPr>
            <p:ph type="subTitle" idx="8"/>
          </p:nvPr>
        </p:nvSpPr>
        <p:spPr>
          <a:xfrm>
            <a:off x="6143002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4" name="Google Shape;644;p13"/>
          <p:cNvSpPr txBox="1">
            <a:spLocks noGrp="1"/>
          </p:cNvSpPr>
          <p:nvPr>
            <p:ph type="subTitle" idx="9"/>
          </p:nvPr>
        </p:nvSpPr>
        <p:spPr>
          <a:xfrm>
            <a:off x="6143002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5" name="Google Shape;645;p13"/>
          <p:cNvSpPr txBox="1">
            <a:spLocks noGrp="1"/>
          </p:cNvSpPr>
          <p:nvPr>
            <p:ph type="title" idx="13" hasCustomPrompt="1"/>
          </p:nvPr>
        </p:nvSpPr>
        <p:spPr>
          <a:xfrm>
            <a:off x="713278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6" name="Google Shape;646;p13"/>
          <p:cNvSpPr txBox="1">
            <a:spLocks noGrp="1"/>
          </p:cNvSpPr>
          <p:nvPr>
            <p:ph type="subTitle" idx="14"/>
          </p:nvPr>
        </p:nvSpPr>
        <p:spPr>
          <a:xfrm>
            <a:off x="713278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7" name="Google Shape;647;p13"/>
          <p:cNvSpPr txBox="1">
            <a:spLocks noGrp="1"/>
          </p:cNvSpPr>
          <p:nvPr>
            <p:ph type="subTitle" idx="15"/>
          </p:nvPr>
        </p:nvSpPr>
        <p:spPr>
          <a:xfrm>
            <a:off x="713278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3"/>
          <p:cNvSpPr txBox="1">
            <a:spLocks noGrp="1"/>
          </p:cNvSpPr>
          <p:nvPr>
            <p:ph type="title" idx="16" hasCustomPrompt="1"/>
          </p:nvPr>
        </p:nvSpPr>
        <p:spPr>
          <a:xfrm>
            <a:off x="3426913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9" name="Google Shape;649;p13"/>
          <p:cNvSpPr txBox="1">
            <a:spLocks noGrp="1"/>
          </p:cNvSpPr>
          <p:nvPr>
            <p:ph type="subTitle" idx="17"/>
          </p:nvPr>
        </p:nvSpPr>
        <p:spPr>
          <a:xfrm>
            <a:off x="3426913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3"/>
          <p:cNvSpPr txBox="1">
            <a:spLocks noGrp="1"/>
          </p:cNvSpPr>
          <p:nvPr>
            <p:ph type="subTitle" idx="18"/>
          </p:nvPr>
        </p:nvSpPr>
        <p:spPr>
          <a:xfrm>
            <a:off x="3426913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51" name="Google Shape;651;p13"/>
          <p:cNvSpPr txBox="1">
            <a:spLocks noGrp="1"/>
          </p:cNvSpPr>
          <p:nvPr>
            <p:ph type="title" idx="19" hasCustomPrompt="1"/>
          </p:nvPr>
        </p:nvSpPr>
        <p:spPr>
          <a:xfrm>
            <a:off x="6142977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52" name="Google Shape;652;p13"/>
          <p:cNvSpPr txBox="1">
            <a:spLocks noGrp="1"/>
          </p:cNvSpPr>
          <p:nvPr>
            <p:ph type="subTitle" idx="20"/>
          </p:nvPr>
        </p:nvSpPr>
        <p:spPr>
          <a:xfrm>
            <a:off x="6142977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3" name="Google Shape;653;p13"/>
          <p:cNvSpPr txBox="1">
            <a:spLocks noGrp="1"/>
          </p:cNvSpPr>
          <p:nvPr>
            <p:ph type="subTitle" idx="21"/>
          </p:nvPr>
        </p:nvSpPr>
        <p:spPr>
          <a:xfrm>
            <a:off x="6142977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654" name="Google Shape;654;p13"/>
          <p:cNvGrpSpPr/>
          <p:nvPr/>
        </p:nvGrpSpPr>
        <p:grpSpPr>
          <a:xfrm rot="-1053043">
            <a:off x="7661257" y="5127586"/>
            <a:ext cx="1894115" cy="1381977"/>
            <a:chOff x="2015475" y="891175"/>
            <a:chExt cx="1158325" cy="633850"/>
          </a:xfrm>
        </p:grpSpPr>
        <p:sp>
          <p:nvSpPr>
            <p:cNvPr id="655" name="Google Shape;655;p13"/>
            <p:cNvSpPr/>
            <p:nvPr/>
          </p:nvSpPr>
          <p:spPr>
            <a:xfrm>
              <a:off x="2440450" y="1178325"/>
              <a:ext cx="683975" cy="346700"/>
            </a:xfrm>
            <a:custGeom>
              <a:avLst/>
              <a:gdLst/>
              <a:ahLst/>
              <a:cxnLst/>
              <a:rect l="l" t="t" r="r" b="b"/>
              <a:pathLst>
                <a:path w="27359" h="13868" extrusionOk="0">
                  <a:moveTo>
                    <a:pt x="27359" y="0"/>
                  </a:moveTo>
                  <a:lnTo>
                    <a:pt x="0" y="6237"/>
                  </a:lnTo>
                  <a:lnTo>
                    <a:pt x="0" y="13867"/>
                  </a:lnTo>
                  <a:lnTo>
                    <a:pt x="27359" y="6983"/>
                  </a:lnTo>
                  <a:lnTo>
                    <a:pt x="27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2479500" y="140137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5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2519750" y="13811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9" y="1501"/>
                  </a:lnTo>
                  <a:lnTo>
                    <a:pt x="455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4" y="2601"/>
                  </a:lnTo>
                  <a:lnTo>
                    <a:pt x="424" y="1161"/>
                  </a:lnTo>
                  <a:lnTo>
                    <a:pt x="985" y="2099"/>
                  </a:lnTo>
                  <a:lnTo>
                    <a:pt x="1214" y="2045"/>
                  </a:lnTo>
                  <a:lnTo>
                    <a:pt x="1776" y="837"/>
                  </a:lnTo>
                  <a:lnTo>
                    <a:pt x="1776" y="2277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2580725" y="1372450"/>
              <a:ext cx="50825" cy="61650"/>
            </a:xfrm>
            <a:custGeom>
              <a:avLst/>
              <a:gdLst/>
              <a:ahLst/>
              <a:cxnLst/>
              <a:rect l="l" t="t" r="r" b="b"/>
              <a:pathLst>
                <a:path w="2033" h="2466" extrusionOk="0">
                  <a:moveTo>
                    <a:pt x="1019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705" y="1456"/>
                  </a:lnTo>
                  <a:lnTo>
                    <a:pt x="1019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6" y="1770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2627550" y="1357625"/>
              <a:ext cx="45275" cy="61100"/>
            </a:xfrm>
            <a:custGeom>
              <a:avLst/>
              <a:gdLst/>
              <a:ahLst/>
              <a:cxnLst/>
              <a:rect l="l" t="t" r="r" b="b"/>
              <a:pathLst>
                <a:path w="1811" h="2444" extrusionOk="0">
                  <a:moveTo>
                    <a:pt x="1810" y="1"/>
                  </a:moveTo>
                  <a:lnTo>
                    <a:pt x="0" y="434"/>
                  </a:lnTo>
                  <a:lnTo>
                    <a:pt x="0" y="805"/>
                  </a:lnTo>
                  <a:lnTo>
                    <a:pt x="695" y="639"/>
                  </a:lnTo>
                  <a:lnTo>
                    <a:pt x="695" y="2443"/>
                  </a:lnTo>
                  <a:lnTo>
                    <a:pt x="1115" y="2343"/>
                  </a:lnTo>
                  <a:lnTo>
                    <a:pt x="1115" y="537"/>
                  </a:lnTo>
                  <a:lnTo>
                    <a:pt x="1810" y="371"/>
                  </a:lnTo>
                  <a:lnTo>
                    <a:pt x="18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2679550" y="1345075"/>
              <a:ext cx="45725" cy="65325"/>
            </a:xfrm>
            <a:custGeom>
              <a:avLst/>
              <a:gdLst/>
              <a:ahLst/>
              <a:cxnLst/>
              <a:rect l="l" t="t" r="r" b="b"/>
              <a:pathLst>
                <a:path w="1829" h="2613" extrusionOk="0">
                  <a:moveTo>
                    <a:pt x="1829" y="0"/>
                  </a:moveTo>
                  <a:lnTo>
                    <a:pt x="1409" y="100"/>
                  </a:lnTo>
                  <a:lnTo>
                    <a:pt x="1409" y="980"/>
                  </a:lnTo>
                  <a:lnTo>
                    <a:pt x="423" y="1217"/>
                  </a:lnTo>
                  <a:lnTo>
                    <a:pt x="423" y="337"/>
                  </a:lnTo>
                  <a:lnTo>
                    <a:pt x="0" y="438"/>
                  </a:lnTo>
                  <a:lnTo>
                    <a:pt x="0" y="2613"/>
                  </a:lnTo>
                  <a:lnTo>
                    <a:pt x="423" y="2512"/>
                  </a:lnTo>
                  <a:lnTo>
                    <a:pt x="423" y="1584"/>
                  </a:lnTo>
                  <a:lnTo>
                    <a:pt x="1409" y="1347"/>
                  </a:lnTo>
                  <a:lnTo>
                    <a:pt x="1409" y="2276"/>
                  </a:lnTo>
                  <a:lnTo>
                    <a:pt x="1829" y="2175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2736600" y="1333500"/>
              <a:ext cx="37775" cy="63250"/>
            </a:xfrm>
            <a:custGeom>
              <a:avLst/>
              <a:gdLst/>
              <a:ahLst/>
              <a:cxnLst/>
              <a:rect l="l" t="t" r="r" b="b"/>
              <a:pathLst>
                <a:path w="1511" h="2530" extrusionOk="0">
                  <a:moveTo>
                    <a:pt x="1484" y="0"/>
                  </a:moveTo>
                  <a:lnTo>
                    <a:pt x="0" y="355"/>
                  </a:lnTo>
                  <a:lnTo>
                    <a:pt x="0" y="2530"/>
                  </a:lnTo>
                  <a:lnTo>
                    <a:pt x="1510" y="2168"/>
                  </a:lnTo>
                  <a:lnTo>
                    <a:pt x="1510" y="1798"/>
                  </a:lnTo>
                  <a:lnTo>
                    <a:pt x="422" y="2058"/>
                  </a:lnTo>
                  <a:lnTo>
                    <a:pt x="422" y="1491"/>
                  </a:lnTo>
                  <a:lnTo>
                    <a:pt x="1339" y="1271"/>
                  </a:lnTo>
                  <a:lnTo>
                    <a:pt x="1339" y="929"/>
                  </a:lnTo>
                  <a:lnTo>
                    <a:pt x="422" y="1148"/>
                  </a:lnTo>
                  <a:lnTo>
                    <a:pt x="422" y="624"/>
                  </a:lnTo>
                  <a:lnTo>
                    <a:pt x="1484" y="371"/>
                  </a:lnTo>
                  <a:lnTo>
                    <a:pt x="14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2782625" y="13182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7" y="0"/>
                  </a:moveTo>
                  <a:lnTo>
                    <a:pt x="1747" y="108"/>
                  </a:lnTo>
                  <a:lnTo>
                    <a:pt x="1098" y="1501"/>
                  </a:lnTo>
                  <a:lnTo>
                    <a:pt x="453" y="417"/>
                  </a:lnTo>
                  <a:lnTo>
                    <a:pt x="0" y="525"/>
                  </a:lnTo>
                  <a:lnTo>
                    <a:pt x="0" y="2701"/>
                  </a:lnTo>
                  <a:lnTo>
                    <a:pt x="424" y="2600"/>
                  </a:lnTo>
                  <a:lnTo>
                    <a:pt x="424" y="1160"/>
                  </a:lnTo>
                  <a:lnTo>
                    <a:pt x="984" y="2097"/>
                  </a:lnTo>
                  <a:lnTo>
                    <a:pt x="1213" y="2042"/>
                  </a:lnTo>
                  <a:lnTo>
                    <a:pt x="1775" y="836"/>
                  </a:lnTo>
                  <a:lnTo>
                    <a:pt x="1775" y="2276"/>
                  </a:lnTo>
                  <a:lnTo>
                    <a:pt x="2197" y="2175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2843600" y="1309525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8" y="527"/>
                  </a:moveTo>
                  <a:lnTo>
                    <a:pt x="1318" y="1310"/>
                  </a:lnTo>
                  <a:lnTo>
                    <a:pt x="704" y="1456"/>
                  </a:lnTo>
                  <a:lnTo>
                    <a:pt x="1018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0" y="2464"/>
                  </a:lnTo>
                  <a:lnTo>
                    <a:pt x="435" y="2360"/>
                  </a:lnTo>
                  <a:lnTo>
                    <a:pt x="634" y="1770"/>
                  </a:lnTo>
                  <a:lnTo>
                    <a:pt x="1394" y="1589"/>
                  </a:lnTo>
                  <a:lnTo>
                    <a:pt x="1597" y="2083"/>
                  </a:lnTo>
                  <a:lnTo>
                    <a:pt x="2031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2890400" y="1294725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0" y="434"/>
                  </a:lnTo>
                  <a:lnTo>
                    <a:pt x="0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5" y="2341"/>
                  </a:lnTo>
                  <a:lnTo>
                    <a:pt x="1115" y="537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2942400" y="129057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3" y="0"/>
                  </a:moveTo>
                  <a:lnTo>
                    <a:pt x="1" y="101"/>
                  </a:lnTo>
                  <a:lnTo>
                    <a:pt x="1" y="2276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2960975" y="1281050"/>
              <a:ext cx="48775" cy="56875"/>
            </a:xfrm>
            <a:custGeom>
              <a:avLst/>
              <a:gdLst/>
              <a:ahLst/>
              <a:cxnLst/>
              <a:rect l="l" t="t" r="r" b="b"/>
              <a:pathLst>
                <a:path w="1951" h="2275" extrusionOk="0">
                  <a:moveTo>
                    <a:pt x="1340" y="1"/>
                  </a:moveTo>
                  <a:cubicBezTo>
                    <a:pt x="1258" y="1"/>
                    <a:pt x="1169" y="12"/>
                    <a:pt x="1074" y="35"/>
                  </a:cubicBezTo>
                  <a:cubicBezTo>
                    <a:pt x="905" y="76"/>
                    <a:pt x="753" y="143"/>
                    <a:pt x="620" y="239"/>
                  </a:cubicBezTo>
                  <a:cubicBezTo>
                    <a:pt x="488" y="333"/>
                    <a:pt x="375" y="443"/>
                    <a:pt x="284" y="567"/>
                  </a:cubicBezTo>
                  <a:cubicBezTo>
                    <a:pt x="191" y="691"/>
                    <a:pt x="122" y="825"/>
                    <a:pt x="74" y="965"/>
                  </a:cubicBezTo>
                  <a:cubicBezTo>
                    <a:pt x="25" y="1106"/>
                    <a:pt x="1" y="1244"/>
                    <a:pt x="1" y="1376"/>
                  </a:cubicBezTo>
                  <a:cubicBezTo>
                    <a:pt x="1" y="1516"/>
                    <a:pt x="28" y="1645"/>
                    <a:pt x="80" y="1766"/>
                  </a:cubicBezTo>
                  <a:cubicBezTo>
                    <a:pt x="132" y="1887"/>
                    <a:pt x="204" y="1990"/>
                    <a:pt x="297" y="2073"/>
                  </a:cubicBezTo>
                  <a:cubicBezTo>
                    <a:pt x="389" y="2156"/>
                    <a:pt x="501" y="2215"/>
                    <a:pt x="629" y="2249"/>
                  </a:cubicBezTo>
                  <a:cubicBezTo>
                    <a:pt x="691" y="2266"/>
                    <a:pt x="756" y="2274"/>
                    <a:pt x="824" y="2274"/>
                  </a:cubicBezTo>
                  <a:cubicBezTo>
                    <a:pt x="898" y="2274"/>
                    <a:pt x="975" y="2264"/>
                    <a:pt x="1055" y="2245"/>
                  </a:cubicBezTo>
                  <a:cubicBezTo>
                    <a:pt x="1143" y="2224"/>
                    <a:pt x="1233" y="2191"/>
                    <a:pt x="1324" y="2146"/>
                  </a:cubicBezTo>
                  <a:cubicBezTo>
                    <a:pt x="1417" y="2103"/>
                    <a:pt x="1503" y="2049"/>
                    <a:pt x="1583" y="1987"/>
                  </a:cubicBezTo>
                  <a:cubicBezTo>
                    <a:pt x="1665" y="1924"/>
                    <a:pt x="1737" y="1855"/>
                    <a:pt x="1801" y="1776"/>
                  </a:cubicBezTo>
                  <a:cubicBezTo>
                    <a:pt x="1866" y="1699"/>
                    <a:pt x="1915" y="1616"/>
                    <a:pt x="1950" y="1525"/>
                  </a:cubicBezTo>
                  <a:lnTo>
                    <a:pt x="1604" y="1409"/>
                  </a:lnTo>
                  <a:cubicBezTo>
                    <a:pt x="1579" y="1475"/>
                    <a:pt x="1546" y="1533"/>
                    <a:pt x="1506" y="1585"/>
                  </a:cubicBezTo>
                  <a:cubicBezTo>
                    <a:pt x="1465" y="1637"/>
                    <a:pt x="1420" y="1680"/>
                    <a:pt x="1372" y="1718"/>
                  </a:cubicBezTo>
                  <a:cubicBezTo>
                    <a:pt x="1324" y="1756"/>
                    <a:pt x="1273" y="1789"/>
                    <a:pt x="1220" y="1814"/>
                  </a:cubicBezTo>
                  <a:cubicBezTo>
                    <a:pt x="1168" y="1838"/>
                    <a:pt x="1117" y="1856"/>
                    <a:pt x="1068" y="1869"/>
                  </a:cubicBezTo>
                  <a:cubicBezTo>
                    <a:pt x="1020" y="1880"/>
                    <a:pt x="974" y="1885"/>
                    <a:pt x="931" y="1885"/>
                  </a:cubicBezTo>
                  <a:cubicBezTo>
                    <a:pt x="888" y="1885"/>
                    <a:pt x="848" y="1880"/>
                    <a:pt x="809" y="1869"/>
                  </a:cubicBezTo>
                  <a:cubicBezTo>
                    <a:pt x="730" y="1846"/>
                    <a:pt x="663" y="1808"/>
                    <a:pt x="606" y="1755"/>
                  </a:cubicBezTo>
                  <a:cubicBezTo>
                    <a:pt x="550" y="1701"/>
                    <a:pt x="508" y="1634"/>
                    <a:pt x="477" y="1551"/>
                  </a:cubicBezTo>
                  <a:cubicBezTo>
                    <a:pt x="446" y="1471"/>
                    <a:pt x="430" y="1382"/>
                    <a:pt x="430" y="1285"/>
                  </a:cubicBezTo>
                  <a:cubicBezTo>
                    <a:pt x="430" y="1200"/>
                    <a:pt x="444" y="1110"/>
                    <a:pt x="470" y="1017"/>
                  </a:cubicBezTo>
                  <a:cubicBezTo>
                    <a:pt x="496" y="924"/>
                    <a:pt x="536" y="837"/>
                    <a:pt x="588" y="756"/>
                  </a:cubicBezTo>
                  <a:cubicBezTo>
                    <a:pt x="640" y="675"/>
                    <a:pt x="706" y="604"/>
                    <a:pt x="785" y="543"/>
                  </a:cubicBezTo>
                  <a:cubicBezTo>
                    <a:pt x="862" y="481"/>
                    <a:pt x="955" y="437"/>
                    <a:pt x="1062" y="412"/>
                  </a:cubicBezTo>
                  <a:cubicBezTo>
                    <a:pt x="1110" y="399"/>
                    <a:pt x="1161" y="394"/>
                    <a:pt x="1211" y="392"/>
                  </a:cubicBezTo>
                  <a:cubicBezTo>
                    <a:pt x="1216" y="392"/>
                    <a:pt x="1220" y="392"/>
                    <a:pt x="1225" y="392"/>
                  </a:cubicBezTo>
                  <a:cubicBezTo>
                    <a:pt x="1272" y="392"/>
                    <a:pt x="1315" y="399"/>
                    <a:pt x="1359" y="411"/>
                  </a:cubicBezTo>
                  <a:cubicBezTo>
                    <a:pt x="1406" y="425"/>
                    <a:pt x="1449" y="447"/>
                    <a:pt x="1490" y="478"/>
                  </a:cubicBezTo>
                  <a:cubicBezTo>
                    <a:pt x="1531" y="511"/>
                    <a:pt x="1566" y="554"/>
                    <a:pt x="1594" y="609"/>
                  </a:cubicBezTo>
                  <a:lnTo>
                    <a:pt x="1919" y="308"/>
                  </a:lnTo>
                  <a:cubicBezTo>
                    <a:pt x="1848" y="184"/>
                    <a:pt x="1739" y="95"/>
                    <a:pt x="1593" y="42"/>
                  </a:cubicBezTo>
                  <a:cubicBezTo>
                    <a:pt x="1516" y="15"/>
                    <a:pt x="1432" y="1"/>
                    <a:pt x="1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3012825" y="1269625"/>
              <a:ext cx="43025" cy="57300"/>
            </a:xfrm>
            <a:custGeom>
              <a:avLst/>
              <a:gdLst/>
              <a:ahLst/>
              <a:cxnLst/>
              <a:rect l="l" t="t" r="r" b="b"/>
              <a:pathLst>
                <a:path w="1721" h="2292" extrusionOk="0">
                  <a:moveTo>
                    <a:pt x="1179" y="0"/>
                  </a:moveTo>
                  <a:cubicBezTo>
                    <a:pt x="1086" y="0"/>
                    <a:pt x="987" y="13"/>
                    <a:pt x="883" y="37"/>
                  </a:cubicBezTo>
                  <a:cubicBezTo>
                    <a:pt x="773" y="64"/>
                    <a:pt x="669" y="103"/>
                    <a:pt x="573" y="157"/>
                  </a:cubicBezTo>
                  <a:cubicBezTo>
                    <a:pt x="477" y="209"/>
                    <a:pt x="393" y="272"/>
                    <a:pt x="321" y="347"/>
                  </a:cubicBezTo>
                  <a:cubicBezTo>
                    <a:pt x="248" y="421"/>
                    <a:pt x="192" y="506"/>
                    <a:pt x="151" y="602"/>
                  </a:cubicBezTo>
                  <a:cubicBezTo>
                    <a:pt x="110" y="697"/>
                    <a:pt x="89" y="800"/>
                    <a:pt x="89" y="911"/>
                  </a:cubicBezTo>
                  <a:cubicBezTo>
                    <a:pt x="89" y="994"/>
                    <a:pt x="103" y="1063"/>
                    <a:pt x="128" y="1118"/>
                  </a:cubicBezTo>
                  <a:cubicBezTo>
                    <a:pt x="154" y="1172"/>
                    <a:pt x="192" y="1215"/>
                    <a:pt x="242" y="1249"/>
                  </a:cubicBezTo>
                  <a:cubicBezTo>
                    <a:pt x="293" y="1283"/>
                    <a:pt x="358" y="1308"/>
                    <a:pt x="434" y="1324"/>
                  </a:cubicBezTo>
                  <a:cubicBezTo>
                    <a:pt x="511" y="1339"/>
                    <a:pt x="601" y="1348"/>
                    <a:pt x="705" y="1352"/>
                  </a:cubicBezTo>
                  <a:cubicBezTo>
                    <a:pt x="791" y="1356"/>
                    <a:pt x="869" y="1360"/>
                    <a:pt x="938" y="1363"/>
                  </a:cubicBezTo>
                  <a:cubicBezTo>
                    <a:pt x="1007" y="1367"/>
                    <a:pt x="1067" y="1376"/>
                    <a:pt x="1117" y="1388"/>
                  </a:cubicBezTo>
                  <a:cubicBezTo>
                    <a:pt x="1164" y="1401"/>
                    <a:pt x="1202" y="1421"/>
                    <a:pt x="1229" y="1448"/>
                  </a:cubicBezTo>
                  <a:cubicBezTo>
                    <a:pt x="1256" y="1473"/>
                    <a:pt x="1269" y="1510"/>
                    <a:pt x="1269" y="1557"/>
                  </a:cubicBezTo>
                  <a:cubicBezTo>
                    <a:pt x="1269" y="1707"/>
                    <a:pt x="1153" y="1808"/>
                    <a:pt x="919" y="1864"/>
                  </a:cubicBezTo>
                  <a:cubicBezTo>
                    <a:pt x="842" y="1883"/>
                    <a:pt x="765" y="1893"/>
                    <a:pt x="690" y="1893"/>
                  </a:cubicBezTo>
                  <a:cubicBezTo>
                    <a:pt x="685" y="1893"/>
                    <a:pt x="680" y="1892"/>
                    <a:pt x="675" y="1892"/>
                  </a:cubicBezTo>
                  <a:cubicBezTo>
                    <a:pt x="594" y="1891"/>
                    <a:pt x="523" y="1883"/>
                    <a:pt x="458" y="1870"/>
                  </a:cubicBezTo>
                  <a:cubicBezTo>
                    <a:pt x="392" y="1856"/>
                    <a:pt x="335" y="1839"/>
                    <a:pt x="287" y="1821"/>
                  </a:cubicBezTo>
                  <a:cubicBezTo>
                    <a:pt x="240" y="1802"/>
                    <a:pt x="206" y="1787"/>
                    <a:pt x="188" y="1773"/>
                  </a:cubicBezTo>
                  <a:lnTo>
                    <a:pt x="0" y="2182"/>
                  </a:lnTo>
                  <a:cubicBezTo>
                    <a:pt x="127" y="2241"/>
                    <a:pt x="271" y="2277"/>
                    <a:pt x="430" y="2288"/>
                  </a:cubicBezTo>
                  <a:cubicBezTo>
                    <a:pt x="465" y="2290"/>
                    <a:pt x="500" y="2292"/>
                    <a:pt x="536" y="2292"/>
                  </a:cubicBezTo>
                  <a:cubicBezTo>
                    <a:pt x="661" y="2292"/>
                    <a:pt x="787" y="2276"/>
                    <a:pt x="914" y="2246"/>
                  </a:cubicBezTo>
                  <a:cubicBezTo>
                    <a:pt x="1021" y="2220"/>
                    <a:pt x="1122" y="2184"/>
                    <a:pt x="1219" y="2137"/>
                  </a:cubicBezTo>
                  <a:cubicBezTo>
                    <a:pt x="1316" y="2091"/>
                    <a:pt x="1402" y="2033"/>
                    <a:pt x="1477" y="1964"/>
                  </a:cubicBezTo>
                  <a:cubicBezTo>
                    <a:pt x="1551" y="1895"/>
                    <a:pt x="1611" y="1814"/>
                    <a:pt x="1654" y="1721"/>
                  </a:cubicBezTo>
                  <a:cubicBezTo>
                    <a:pt x="1698" y="1628"/>
                    <a:pt x="1720" y="1522"/>
                    <a:pt x="1720" y="1405"/>
                  </a:cubicBezTo>
                  <a:cubicBezTo>
                    <a:pt x="1720" y="1305"/>
                    <a:pt x="1703" y="1225"/>
                    <a:pt x="1671" y="1165"/>
                  </a:cubicBezTo>
                  <a:cubicBezTo>
                    <a:pt x="1639" y="1104"/>
                    <a:pt x="1592" y="1056"/>
                    <a:pt x="1532" y="1023"/>
                  </a:cubicBezTo>
                  <a:cubicBezTo>
                    <a:pt x="1471" y="987"/>
                    <a:pt x="1398" y="965"/>
                    <a:pt x="1311" y="952"/>
                  </a:cubicBezTo>
                  <a:cubicBezTo>
                    <a:pt x="1225" y="941"/>
                    <a:pt x="1128" y="932"/>
                    <a:pt x="1022" y="930"/>
                  </a:cubicBezTo>
                  <a:cubicBezTo>
                    <a:pt x="939" y="930"/>
                    <a:pt x="867" y="927"/>
                    <a:pt x="805" y="924"/>
                  </a:cubicBezTo>
                  <a:cubicBezTo>
                    <a:pt x="744" y="920"/>
                    <a:pt x="691" y="911"/>
                    <a:pt x="651" y="899"/>
                  </a:cubicBezTo>
                  <a:cubicBezTo>
                    <a:pt x="610" y="886"/>
                    <a:pt x="579" y="868"/>
                    <a:pt x="558" y="844"/>
                  </a:cubicBezTo>
                  <a:cubicBezTo>
                    <a:pt x="537" y="818"/>
                    <a:pt x="525" y="785"/>
                    <a:pt x="525" y="740"/>
                  </a:cubicBezTo>
                  <a:cubicBezTo>
                    <a:pt x="525" y="662"/>
                    <a:pt x="553" y="595"/>
                    <a:pt x="611" y="538"/>
                  </a:cubicBezTo>
                  <a:cubicBezTo>
                    <a:pt x="667" y="481"/>
                    <a:pt x="755" y="438"/>
                    <a:pt x="872" y="412"/>
                  </a:cubicBezTo>
                  <a:cubicBezTo>
                    <a:pt x="936" y="396"/>
                    <a:pt x="1001" y="389"/>
                    <a:pt x="1064" y="389"/>
                  </a:cubicBezTo>
                  <a:cubicBezTo>
                    <a:pt x="1128" y="391"/>
                    <a:pt x="1187" y="396"/>
                    <a:pt x="1240" y="407"/>
                  </a:cubicBezTo>
                  <a:cubicBezTo>
                    <a:pt x="1295" y="417"/>
                    <a:pt x="1340" y="431"/>
                    <a:pt x="1378" y="447"/>
                  </a:cubicBezTo>
                  <a:cubicBezTo>
                    <a:pt x="1416" y="462"/>
                    <a:pt x="1442" y="475"/>
                    <a:pt x="1457" y="486"/>
                  </a:cubicBezTo>
                  <a:lnTo>
                    <a:pt x="1643" y="98"/>
                  </a:lnTo>
                  <a:cubicBezTo>
                    <a:pt x="1547" y="56"/>
                    <a:pt x="1435" y="26"/>
                    <a:pt x="1305" y="9"/>
                  </a:cubicBezTo>
                  <a:cubicBezTo>
                    <a:pt x="1264" y="3"/>
                    <a:pt x="1222" y="0"/>
                    <a:pt x="1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2015475" y="1079175"/>
              <a:ext cx="1108950" cy="255075"/>
            </a:xfrm>
            <a:custGeom>
              <a:avLst/>
              <a:gdLst/>
              <a:ahLst/>
              <a:cxnLst/>
              <a:rect l="l" t="t" r="r" b="b"/>
              <a:pathLst>
                <a:path w="44358" h="10203" extrusionOk="0">
                  <a:moveTo>
                    <a:pt x="27359" y="1"/>
                  </a:moveTo>
                  <a:lnTo>
                    <a:pt x="0" y="6238"/>
                  </a:lnTo>
                  <a:lnTo>
                    <a:pt x="16999" y="10203"/>
                  </a:lnTo>
                  <a:lnTo>
                    <a:pt x="44358" y="3966"/>
                  </a:lnTo>
                  <a:lnTo>
                    <a:pt x="27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2027500" y="1242000"/>
              <a:ext cx="412975" cy="276850"/>
            </a:xfrm>
            <a:custGeom>
              <a:avLst/>
              <a:gdLst/>
              <a:ahLst/>
              <a:cxnLst/>
              <a:rect l="l" t="t" r="r" b="b"/>
              <a:pathLst>
                <a:path w="16519" h="11074" extrusionOk="0">
                  <a:moveTo>
                    <a:pt x="0" y="1"/>
                  </a:moveTo>
                  <a:lnTo>
                    <a:pt x="0" y="7151"/>
                  </a:lnTo>
                  <a:cubicBezTo>
                    <a:pt x="0" y="7151"/>
                    <a:pt x="16232" y="11039"/>
                    <a:pt x="16518" y="11074"/>
                  </a:cubicBezTo>
                  <a:lnTo>
                    <a:pt x="16518" y="37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2015475" y="1235100"/>
              <a:ext cx="425000" cy="289925"/>
            </a:xfrm>
            <a:custGeom>
              <a:avLst/>
              <a:gdLst/>
              <a:ahLst/>
              <a:cxnLst/>
              <a:rect l="l" t="t" r="r" b="b"/>
              <a:pathLst>
                <a:path w="17000" h="11597" extrusionOk="0">
                  <a:moveTo>
                    <a:pt x="0" y="1"/>
                  </a:moveTo>
                  <a:lnTo>
                    <a:pt x="0" y="244"/>
                  </a:lnTo>
                  <a:lnTo>
                    <a:pt x="16497" y="4242"/>
                  </a:lnTo>
                  <a:lnTo>
                    <a:pt x="16497" y="11082"/>
                  </a:lnTo>
                  <a:lnTo>
                    <a:pt x="0" y="7234"/>
                  </a:lnTo>
                  <a:lnTo>
                    <a:pt x="0" y="7478"/>
                  </a:lnTo>
                  <a:lnTo>
                    <a:pt x="16999" y="11596"/>
                  </a:lnTo>
                  <a:lnTo>
                    <a:pt x="16999" y="11199"/>
                  </a:lnTo>
                  <a:lnTo>
                    <a:pt x="16999" y="4363"/>
                  </a:lnTo>
                  <a:lnTo>
                    <a:pt x="16999" y="3966"/>
                  </a:lnTo>
                  <a:lnTo>
                    <a:pt x="16497" y="38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2484175" y="997350"/>
              <a:ext cx="689625" cy="335300"/>
            </a:xfrm>
            <a:custGeom>
              <a:avLst/>
              <a:gdLst/>
              <a:ahLst/>
              <a:cxnLst/>
              <a:rect l="l" t="t" r="r" b="b"/>
              <a:pathLst>
                <a:path w="27585" h="13412" extrusionOk="0">
                  <a:moveTo>
                    <a:pt x="27584" y="0"/>
                  </a:moveTo>
                  <a:lnTo>
                    <a:pt x="126" y="5782"/>
                  </a:lnTo>
                  <a:lnTo>
                    <a:pt x="1" y="13411"/>
                  </a:lnTo>
                  <a:lnTo>
                    <a:pt x="1" y="13411"/>
                  </a:lnTo>
                  <a:lnTo>
                    <a:pt x="27469" y="6981"/>
                  </a:lnTo>
                  <a:lnTo>
                    <a:pt x="275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2064050" y="891175"/>
              <a:ext cx="1109750" cy="250750"/>
            </a:xfrm>
            <a:custGeom>
              <a:avLst/>
              <a:gdLst/>
              <a:ahLst/>
              <a:cxnLst/>
              <a:rect l="l" t="t" r="r" b="b"/>
              <a:pathLst>
                <a:path w="44390" h="10030" extrusionOk="0">
                  <a:moveTo>
                    <a:pt x="27459" y="0"/>
                  </a:moveTo>
                  <a:lnTo>
                    <a:pt x="1" y="5784"/>
                  </a:lnTo>
                  <a:lnTo>
                    <a:pt x="16931" y="10029"/>
                  </a:lnTo>
                  <a:lnTo>
                    <a:pt x="44389" y="4247"/>
                  </a:lnTo>
                  <a:lnTo>
                    <a:pt x="274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2073025" y="1042875"/>
              <a:ext cx="414300" cy="283650"/>
            </a:xfrm>
            <a:custGeom>
              <a:avLst/>
              <a:gdLst/>
              <a:ahLst/>
              <a:cxnLst/>
              <a:rect l="l" t="t" r="r" b="b"/>
              <a:pathLst>
                <a:path w="16572" h="11346" extrusionOk="0">
                  <a:moveTo>
                    <a:pt x="119" y="0"/>
                  </a:moveTo>
                  <a:lnTo>
                    <a:pt x="1" y="7149"/>
                  </a:lnTo>
                  <a:cubicBezTo>
                    <a:pt x="1" y="7149"/>
                    <a:pt x="16165" y="11306"/>
                    <a:pt x="16451" y="11345"/>
                  </a:cubicBezTo>
                  <a:lnTo>
                    <a:pt x="16572" y="3988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2060975" y="1035775"/>
              <a:ext cx="426350" cy="296875"/>
            </a:xfrm>
            <a:custGeom>
              <a:avLst/>
              <a:gdLst/>
              <a:ahLst/>
              <a:cxnLst/>
              <a:rect l="l" t="t" r="r" b="b"/>
              <a:pathLst>
                <a:path w="17054" h="11875" extrusionOk="0">
                  <a:moveTo>
                    <a:pt x="124" y="0"/>
                  </a:moveTo>
                  <a:lnTo>
                    <a:pt x="121" y="244"/>
                  </a:lnTo>
                  <a:lnTo>
                    <a:pt x="16549" y="4513"/>
                  </a:lnTo>
                  <a:lnTo>
                    <a:pt x="16436" y="11353"/>
                  </a:lnTo>
                  <a:lnTo>
                    <a:pt x="4" y="7232"/>
                  </a:lnTo>
                  <a:lnTo>
                    <a:pt x="0" y="7476"/>
                  </a:lnTo>
                  <a:lnTo>
                    <a:pt x="16929" y="11874"/>
                  </a:lnTo>
                  <a:lnTo>
                    <a:pt x="16934" y="11479"/>
                  </a:lnTo>
                  <a:lnTo>
                    <a:pt x="17048" y="4642"/>
                  </a:lnTo>
                  <a:lnTo>
                    <a:pt x="17054" y="4245"/>
                  </a:lnTo>
                  <a:lnTo>
                    <a:pt x="16556" y="412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2523875" y="1203475"/>
              <a:ext cx="10575" cy="56950"/>
            </a:xfrm>
            <a:custGeom>
              <a:avLst/>
              <a:gdLst/>
              <a:ahLst/>
              <a:cxnLst/>
              <a:rect l="l" t="t" r="r" b="b"/>
              <a:pathLst>
                <a:path w="423" h="2278" extrusionOk="0">
                  <a:moveTo>
                    <a:pt x="423" y="0"/>
                  </a:moveTo>
                  <a:lnTo>
                    <a:pt x="0" y="102"/>
                  </a:lnTo>
                  <a:lnTo>
                    <a:pt x="0" y="2278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2545800" y="119822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7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2586050" y="1177950"/>
              <a:ext cx="54950" cy="67575"/>
            </a:xfrm>
            <a:custGeom>
              <a:avLst/>
              <a:gdLst/>
              <a:ahLst/>
              <a:cxnLst/>
              <a:rect l="l" t="t" r="r" b="b"/>
              <a:pathLst>
                <a:path w="2198" h="2703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7" y="1503"/>
                  </a:lnTo>
                  <a:lnTo>
                    <a:pt x="454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3" y="2602"/>
                  </a:lnTo>
                  <a:lnTo>
                    <a:pt x="423" y="1162"/>
                  </a:lnTo>
                  <a:lnTo>
                    <a:pt x="984" y="2100"/>
                  </a:lnTo>
                  <a:lnTo>
                    <a:pt x="1214" y="2045"/>
                  </a:lnTo>
                  <a:lnTo>
                    <a:pt x="1775" y="838"/>
                  </a:lnTo>
                  <a:lnTo>
                    <a:pt x="1775" y="2278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2647025" y="1169300"/>
              <a:ext cx="50800" cy="61650"/>
            </a:xfrm>
            <a:custGeom>
              <a:avLst/>
              <a:gdLst/>
              <a:ahLst/>
              <a:cxnLst/>
              <a:rect l="l" t="t" r="r" b="b"/>
              <a:pathLst>
                <a:path w="2032" h="2466" extrusionOk="0">
                  <a:moveTo>
                    <a:pt x="1017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1017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4" y="1771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2693825" y="1154500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6" y="2342"/>
                  </a:lnTo>
                  <a:lnTo>
                    <a:pt x="1116" y="538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2745800" y="1141925"/>
              <a:ext cx="45775" cy="65375"/>
            </a:xfrm>
            <a:custGeom>
              <a:avLst/>
              <a:gdLst/>
              <a:ahLst/>
              <a:cxnLst/>
              <a:rect l="l" t="t" r="r" b="b"/>
              <a:pathLst>
                <a:path w="1831" h="2615" extrusionOk="0">
                  <a:moveTo>
                    <a:pt x="1831" y="1"/>
                  </a:moveTo>
                  <a:lnTo>
                    <a:pt x="1411" y="102"/>
                  </a:lnTo>
                  <a:lnTo>
                    <a:pt x="1411" y="980"/>
                  </a:lnTo>
                  <a:lnTo>
                    <a:pt x="424" y="1217"/>
                  </a:lnTo>
                  <a:lnTo>
                    <a:pt x="424" y="337"/>
                  </a:lnTo>
                  <a:lnTo>
                    <a:pt x="1" y="438"/>
                  </a:lnTo>
                  <a:lnTo>
                    <a:pt x="1" y="2614"/>
                  </a:lnTo>
                  <a:lnTo>
                    <a:pt x="424" y="2513"/>
                  </a:lnTo>
                  <a:lnTo>
                    <a:pt x="424" y="1584"/>
                  </a:lnTo>
                  <a:lnTo>
                    <a:pt x="1411" y="1349"/>
                  </a:lnTo>
                  <a:lnTo>
                    <a:pt x="1411" y="2277"/>
                  </a:lnTo>
                  <a:lnTo>
                    <a:pt x="1831" y="2175"/>
                  </a:lnTo>
                  <a:lnTo>
                    <a:pt x="18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2802875" y="1130350"/>
              <a:ext cx="37800" cy="63250"/>
            </a:xfrm>
            <a:custGeom>
              <a:avLst/>
              <a:gdLst/>
              <a:ahLst/>
              <a:cxnLst/>
              <a:rect l="l" t="t" r="r" b="b"/>
              <a:pathLst>
                <a:path w="1512" h="2530" extrusionOk="0">
                  <a:moveTo>
                    <a:pt x="1483" y="1"/>
                  </a:moveTo>
                  <a:lnTo>
                    <a:pt x="1" y="355"/>
                  </a:lnTo>
                  <a:lnTo>
                    <a:pt x="1" y="2530"/>
                  </a:lnTo>
                  <a:lnTo>
                    <a:pt x="1511" y="2168"/>
                  </a:lnTo>
                  <a:lnTo>
                    <a:pt x="1511" y="1798"/>
                  </a:lnTo>
                  <a:lnTo>
                    <a:pt x="423" y="2058"/>
                  </a:lnTo>
                  <a:lnTo>
                    <a:pt x="423" y="1491"/>
                  </a:lnTo>
                  <a:lnTo>
                    <a:pt x="1339" y="1273"/>
                  </a:lnTo>
                  <a:lnTo>
                    <a:pt x="1339" y="930"/>
                  </a:lnTo>
                  <a:lnTo>
                    <a:pt x="423" y="1149"/>
                  </a:lnTo>
                  <a:lnTo>
                    <a:pt x="423" y="624"/>
                  </a:lnTo>
                  <a:lnTo>
                    <a:pt x="1483" y="371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2848900" y="1115050"/>
              <a:ext cx="54975" cy="67550"/>
            </a:xfrm>
            <a:custGeom>
              <a:avLst/>
              <a:gdLst/>
              <a:ahLst/>
              <a:cxnLst/>
              <a:rect l="l" t="t" r="r" b="b"/>
              <a:pathLst>
                <a:path w="2199" h="2702" extrusionOk="0">
                  <a:moveTo>
                    <a:pt x="2198" y="0"/>
                  </a:moveTo>
                  <a:lnTo>
                    <a:pt x="1748" y="109"/>
                  </a:lnTo>
                  <a:lnTo>
                    <a:pt x="1097" y="1502"/>
                  </a:lnTo>
                  <a:lnTo>
                    <a:pt x="454" y="418"/>
                  </a:lnTo>
                  <a:lnTo>
                    <a:pt x="1" y="527"/>
                  </a:lnTo>
                  <a:lnTo>
                    <a:pt x="1" y="2701"/>
                  </a:lnTo>
                  <a:lnTo>
                    <a:pt x="423" y="2600"/>
                  </a:lnTo>
                  <a:lnTo>
                    <a:pt x="423" y="1160"/>
                  </a:lnTo>
                  <a:lnTo>
                    <a:pt x="985" y="2099"/>
                  </a:lnTo>
                  <a:lnTo>
                    <a:pt x="1214" y="2044"/>
                  </a:lnTo>
                  <a:lnTo>
                    <a:pt x="1774" y="836"/>
                  </a:lnTo>
                  <a:lnTo>
                    <a:pt x="1774" y="2276"/>
                  </a:lnTo>
                  <a:lnTo>
                    <a:pt x="2198" y="2176"/>
                  </a:lnTo>
                  <a:lnTo>
                    <a:pt x="21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2909900" y="1106400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6" y="526"/>
                  </a:moveTo>
                  <a:lnTo>
                    <a:pt x="1316" y="1309"/>
                  </a:lnTo>
                  <a:lnTo>
                    <a:pt x="704" y="1455"/>
                  </a:lnTo>
                  <a:lnTo>
                    <a:pt x="704" y="1455"/>
                  </a:lnTo>
                  <a:lnTo>
                    <a:pt x="1016" y="526"/>
                  </a:lnTo>
                  <a:close/>
                  <a:moveTo>
                    <a:pt x="1204" y="0"/>
                  </a:moveTo>
                  <a:lnTo>
                    <a:pt x="829" y="90"/>
                  </a:lnTo>
                  <a:lnTo>
                    <a:pt x="0" y="2465"/>
                  </a:lnTo>
                  <a:lnTo>
                    <a:pt x="435" y="2359"/>
                  </a:lnTo>
                  <a:lnTo>
                    <a:pt x="634" y="1769"/>
                  </a:lnTo>
                  <a:lnTo>
                    <a:pt x="1394" y="1588"/>
                  </a:lnTo>
                  <a:lnTo>
                    <a:pt x="1596" y="2082"/>
                  </a:lnTo>
                  <a:lnTo>
                    <a:pt x="2031" y="1978"/>
                  </a:lnTo>
                  <a:lnTo>
                    <a:pt x="120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2956650" y="1091575"/>
              <a:ext cx="45325" cy="61075"/>
            </a:xfrm>
            <a:custGeom>
              <a:avLst/>
              <a:gdLst/>
              <a:ahLst/>
              <a:cxnLst/>
              <a:rect l="l" t="t" r="r" b="b"/>
              <a:pathLst>
                <a:path w="1813" h="2443" extrusionOk="0">
                  <a:moveTo>
                    <a:pt x="1812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8" y="638"/>
                  </a:lnTo>
                  <a:lnTo>
                    <a:pt x="698" y="2443"/>
                  </a:lnTo>
                  <a:lnTo>
                    <a:pt x="1117" y="2341"/>
                  </a:lnTo>
                  <a:lnTo>
                    <a:pt x="1117" y="537"/>
                  </a:lnTo>
                  <a:lnTo>
                    <a:pt x="1812" y="371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008675" y="108742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4" y="0"/>
                  </a:moveTo>
                  <a:lnTo>
                    <a:pt x="0" y="102"/>
                  </a:lnTo>
                  <a:lnTo>
                    <a:pt x="0" y="2276"/>
                  </a:lnTo>
                  <a:lnTo>
                    <a:pt x="424" y="2175"/>
                  </a:lnTo>
                  <a:lnTo>
                    <a:pt x="4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027275" y="1077925"/>
              <a:ext cx="48775" cy="56850"/>
            </a:xfrm>
            <a:custGeom>
              <a:avLst/>
              <a:gdLst/>
              <a:ahLst/>
              <a:cxnLst/>
              <a:rect l="l" t="t" r="r" b="b"/>
              <a:pathLst>
                <a:path w="1951" h="2274" extrusionOk="0">
                  <a:moveTo>
                    <a:pt x="1340" y="0"/>
                  </a:moveTo>
                  <a:cubicBezTo>
                    <a:pt x="1257" y="0"/>
                    <a:pt x="1168" y="11"/>
                    <a:pt x="1073" y="34"/>
                  </a:cubicBezTo>
                  <a:cubicBezTo>
                    <a:pt x="903" y="75"/>
                    <a:pt x="752" y="142"/>
                    <a:pt x="620" y="238"/>
                  </a:cubicBezTo>
                  <a:cubicBezTo>
                    <a:pt x="486" y="332"/>
                    <a:pt x="375" y="442"/>
                    <a:pt x="282" y="566"/>
                  </a:cubicBezTo>
                  <a:cubicBezTo>
                    <a:pt x="191" y="691"/>
                    <a:pt x="120" y="824"/>
                    <a:pt x="73" y="964"/>
                  </a:cubicBezTo>
                  <a:cubicBezTo>
                    <a:pt x="25" y="1105"/>
                    <a:pt x="1" y="1243"/>
                    <a:pt x="1" y="1375"/>
                  </a:cubicBezTo>
                  <a:cubicBezTo>
                    <a:pt x="1" y="1515"/>
                    <a:pt x="28" y="1644"/>
                    <a:pt x="80" y="1765"/>
                  </a:cubicBezTo>
                  <a:cubicBezTo>
                    <a:pt x="132" y="1886"/>
                    <a:pt x="204" y="1989"/>
                    <a:pt x="296" y="2072"/>
                  </a:cubicBezTo>
                  <a:cubicBezTo>
                    <a:pt x="389" y="2155"/>
                    <a:pt x="500" y="2214"/>
                    <a:pt x="629" y="2248"/>
                  </a:cubicBezTo>
                  <a:cubicBezTo>
                    <a:pt x="691" y="2265"/>
                    <a:pt x="757" y="2274"/>
                    <a:pt x="826" y="2274"/>
                  </a:cubicBezTo>
                  <a:cubicBezTo>
                    <a:pt x="899" y="2274"/>
                    <a:pt x="975" y="2264"/>
                    <a:pt x="1055" y="2245"/>
                  </a:cubicBezTo>
                  <a:cubicBezTo>
                    <a:pt x="1142" y="2224"/>
                    <a:pt x="1232" y="2190"/>
                    <a:pt x="1324" y="2147"/>
                  </a:cubicBezTo>
                  <a:cubicBezTo>
                    <a:pt x="1417" y="2102"/>
                    <a:pt x="1503" y="2048"/>
                    <a:pt x="1583" y="1986"/>
                  </a:cubicBezTo>
                  <a:cubicBezTo>
                    <a:pt x="1665" y="1924"/>
                    <a:pt x="1736" y="1854"/>
                    <a:pt x="1801" y="1777"/>
                  </a:cubicBezTo>
                  <a:cubicBezTo>
                    <a:pt x="1866" y="1698"/>
                    <a:pt x="1915" y="1615"/>
                    <a:pt x="1950" y="1525"/>
                  </a:cubicBezTo>
                  <a:lnTo>
                    <a:pt x="1604" y="1408"/>
                  </a:lnTo>
                  <a:cubicBezTo>
                    <a:pt x="1579" y="1474"/>
                    <a:pt x="1546" y="1532"/>
                    <a:pt x="1505" y="1584"/>
                  </a:cubicBezTo>
                  <a:cubicBezTo>
                    <a:pt x="1465" y="1636"/>
                    <a:pt x="1420" y="1680"/>
                    <a:pt x="1372" y="1718"/>
                  </a:cubicBezTo>
                  <a:cubicBezTo>
                    <a:pt x="1324" y="1756"/>
                    <a:pt x="1273" y="1788"/>
                    <a:pt x="1221" y="1813"/>
                  </a:cubicBezTo>
                  <a:cubicBezTo>
                    <a:pt x="1168" y="1837"/>
                    <a:pt x="1116" y="1855"/>
                    <a:pt x="1068" y="1868"/>
                  </a:cubicBezTo>
                  <a:cubicBezTo>
                    <a:pt x="1021" y="1879"/>
                    <a:pt x="976" y="1885"/>
                    <a:pt x="932" y="1885"/>
                  </a:cubicBezTo>
                  <a:cubicBezTo>
                    <a:pt x="889" y="1885"/>
                    <a:pt x="848" y="1879"/>
                    <a:pt x="809" y="1868"/>
                  </a:cubicBezTo>
                  <a:cubicBezTo>
                    <a:pt x="730" y="1846"/>
                    <a:pt x="662" y="1809"/>
                    <a:pt x="606" y="1754"/>
                  </a:cubicBezTo>
                  <a:cubicBezTo>
                    <a:pt x="550" y="1701"/>
                    <a:pt x="506" y="1633"/>
                    <a:pt x="477" y="1551"/>
                  </a:cubicBezTo>
                  <a:cubicBezTo>
                    <a:pt x="446" y="1470"/>
                    <a:pt x="430" y="1381"/>
                    <a:pt x="430" y="1285"/>
                  </a:cubicBezTo>
                  <a:cubicBezTo>
                    <a:pt x="430" y="1200"/>
                    <a:pt x="443" y="1109"/>
                    <a:pt x="470" y="1017"/>
                  </a:cubicBezTo>
                  <a:cubicBezTo>
                    <a:pt x="496" y="924"/>
                    <a:pt x="536" y="836"/>
                    <a:pt x="588" y="755"/>
                  </a:cubicBezTo>
                  <a:cubicBezTo>
                    <a:pt x="640" y="675"/>
                    <a:pt x="705" y="603"/>
                    <a:pt x="783" y="541"/>
                  </a:cubicBezTo>
                  <a:cubicBezTo>
                    <a:pt x="862" y="480"/>
                    <a:pt x="955" y="437"/>
                    <a:pt x="1061" y="411"/>
                  </a:cubicBezTo>
                  <a:cubicBezTo>
                    <a:pt x="1110" y="399"/>
                    <a:pt x="1161" y="393"/>
                    <a:pt x="1211" y="392"/>
                  </a:cubicBezTo>
                  <a:cubicBezTo>
                    <a:pt x="1216" y="391"/>
                    <a:pt x="1220" y="391"/>
                    <a:pt x="1224" y="391"/>
                  </a:cubicBezTo>
                  <a:cubicBezTo>
                    <a:pt x="1270" y="391"/>
                    <a:pt x="1315" y="398"/>
                    <a:pt x="1358" y="410"/>
                  </a:cubicBezTo>
                  <a:cubicBezTo>
                    <a:pt x="1406" y="424"/>
                    <a:pt x="1449" y="446"/>
                    <a:pt x="1490" y="477"/>
                  </a:cubicBezTo>
                  <a:cubicBezTo>
                    <a:pt x="1531" y="510"/>
                    <a:pt x="1565" y="553"/>
                    <a:pt x="1594" y="608"/>
                  </a:cubicBezTo>
                  <a:lnTo>
                    <a:pt x="1919" y="307"/>
                  </a:lnTo>
                  <a:cubicBezTo>
                    <a:pt x="1848" y="183"/>
                    <a:pt x="1739" y="95"/>
                    <a:pt x="1593" y="41"/>
                  </a:cubicBezTo>
                  <a:cubicBezTo>
                    <a:pt x="1516" y="14"/>
                    <a:pt x="1432" y="0"/>
                    <a:pt x="1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079125" y="1066500"/>
              <a:ext cx="43025" cy="57275"/>
            </a:xfrm>
            <a:custGeom>
              <a:avLst/>
              <a:gdLst/>
              <a:ahLst/>
              <a:cxnLst/>
              <a:rect l="l" t="t" r="r" b="b"/>
              <a:pathLst>
                <a:path w="1721" h="2291" extrusionOk="0">
                  <a:moveTo>
                    <a:pt x="1180" y="0"/>
                  </a:moveTo>
                  <a:cubicBezTo>
                    <a:pt x="1087" y="0"/>
                    <a:pt x="988" y="13"/>
                    <a:pt x="883" y="38"/>
                  </a:cubicBezTo>
                  <a:cubicBezTo>
                    <a:pt x="773" y="65"/>
                    <a:pt x="670" y="104"/>
                    <a:pt x="574" y="156"/>
                  </a:cubicBezTo>
                  <a:cubicBezTo>
                    <a:pt x="477" y="208"/>
                    <a:pt x="393" y="272"/>
                    <a:pt x="321" y="346"/>
                  </a:cubicBezTo>
                  <a:cubicBezTo>
                    <a:pt x="248" y="421"/>
                    <a:pt x="192" y="507"/>
                    <a:pt x="151" y="602"/>
                  </a:cubicBezTo>
                  <a:cubicBezTo>
                    <a:pt x="110" y="698"/>
                    <a:pt x="90" y="801"/>
                    <a:pt x="90" y="911"/>
                  </a:cubicBezTo>
                  <a:cubicBezTo>
                    <a:pt x="90" y="994"/>
                    <a:pt x="103" y="1063"/>
                    <a:pt x="128" y="1117"/>
                  </a:cubicBezTo>
                  <a:cubicBezTo>
                    <a:pt x="154" y="1172"/>
                    <a:pt x="192" y="1216"/>
                    <a:pt x="242" y="1250"/>
                  </a:cubicBezTo>
                  <a:cubicBezTo>
                    <a:pt x="293" y="1284"/>
                    <a:pt x="358" y="1307"/>
                    <a:pt x="434" y="1323"/>
                  </a:cubicBezTo>
                  <a:cubicBezTo>
                    <a:pt x="511" y="1338"/>
                    <a:pt x="601" y="1348"/>
                    <a:pt x="705" y="1351"/>
                  </a:cubicBezTo>
                  <a:cubicBezTo>
                    <a:pt x="791" y="1355"/>
                    <a:pt x="869" y="1360"/>
                    <a:pt x="938" y="1362"/>
                  </a:cubicBezTo>
                  <a:cubicBezTo>
                    <a:pt x="1008" y="1367"/>
                    <a:pt x="1067" y="1375"/>
                    <a:pt x="1116" y="1388"/>
                  </a:cubicBezTo>
                  <a:cubicBezTo>
                    <a:pt x="1166" y="1400"/>
                    <a:pt x="1202" y="1420"/>
                    <a:pt x="1229" y="1447"/>
                  </a:cubicBezTo>
                  <a:cubicBezTo>
                    <a:pt x="1256" y="1474"/>
                    <a:pt x="1270" y="1510"/>
                    <a:pt x="1270" y="1557"/>
                  </a:cubicBezTo>
                  <a:cubicBezTo>
                    <a:pt x="1270" y="1706"/>
                    <a:pt x="1153" y="1809"/>
                    <a:pt x="919" y="1863"/>
                  </a:cubicBezTo>
                  <a:cubicBezTo>
                    <a:pt x="841" y="1882"/>
                    <a:pt x="765" y="1892"/>
                    <a:pt x="689" y="1892"/>
                  </a:cubicBezTo>
                  <a:cubicBezTo>
                    <a:pt x="684" y="1892"/>
                    <a:pt x="679" y="1892"/>
                    <a:pt x="674" y="1892"/>
                  </a:cubicBezTo>
                  <a:cubicBezTo>
                    <a:pt x="596" y="1890"/>
                    <a:pt x="522" y="1883"/>
                    <a:pt x="458" y="1869"/>
                  </a:cubicBezTo>
                  <a:cubicBezTo>
                    <a:pt x="391" y="1855"/>
                    <a:pt x="335" y="1838"/>
                    <a:pt x="287" y="1821"/>
                  </a:cubicBezTo>
                  <a:cubicBezTo>
                    <a:pt x="239" y="1803"/>
                    <a:pt x="206" y="1786"/>
                    <a:pt x="187" y="1772"/>
                  </a:cubicBezTo>
                  <a:lnTo>
                    <a:pt x="0" y="2182"/>
                  </a:lnTo>
                  <a:cubicBezTo>
                    <a:pt x="127" y="2241"/>
                    <a:pt x="270" y="2277"/>
                    <a:pt x="429" y="2287"/>
                  </a:cubicBezTo>
                  <a:cubicBezTo>
                    <a:pt x="465" y="2290"/>
                    <a:pt x="500" y="2291"/>
                    <a:pt x="536" y="2291"/>
                  </a:cubicBezTo>
                  <a:cubicBezTo>
                    <a:pt x="661" y="2291"/>
                    <a:pt x="787" y="2276"/>
                    <a:pt x="914" y="2245"/>
                  </a:cubicBezTo>
                  <a:cubicBezTo>
                    <a:pt x="1021" y="2220"/>
                    <a:pt x="1122" y="2183"/>
                    <a:pt x="1219" y="2137"/>
                  </a:cubicBezTo>
                  <a:cubicBezTo>
                    <a:pt x="1316" y="2090"/>
                    <a:pt x="1401" y="2032"/>
                    <a:pt x="1475" y="1963"/>
                  </a:cubicBezTo>
                  <a:cubicBezTo>
                    <a:pt x="1550" y="1894"/>
                    <a:pt x="1610" y="1813"/>
                    <a:pt x="1654" y="1720"/>
                  </a:cubicBezTo>
                  <a:cubicBezTo>
                    <a:pt x="1698" y="1627"/>
                    <a:pt x="1720" y="1521"/>
                    <a:pt x="1720" y="1406"/>
                  </a:cubicBezTo>
                  <a:cubicBezTo>
                    <a:pt x="1720" y="1306"/>
                    <a:pt x="1703" y="1226"/>
                    <a:pt x="1671" y="1164"/>
                  </a:cubicBezTo>
                  <a:cubicBezTo>
                    <a:pt x="1639" y="1103"/>
                    <a:pt x="1592" y="1057"/>
                    <a:pt x="1532" y="1022"/>
                  </a:cubicBezTo>
                  <a:cubicBezTo>
                    <a:pt x="1471" y="988"/>
                    <a:pt x="1398" y="964"/>
                    <a:pt x="1311" y="953"/>
                  </a:cubicBezTo>
                  <a:cubicBezTo>
                    <a:pt x="1225" y="940"/>
                    <a:pt x="1128" y="933"/>
                    <a:pt x="1022" y="929"/>
                  </a:cubicBezTo>
                  <a:cubicBezTo>
                    <a:pt x="939" y="929"/>
                    <a:pt x="867" y="926"/>
                    <a:pt x="805" y="923"/>
                  </a:cubicBezTo>
                  <a:cubicBezTo>
                    <a:pt x="743" y="919"/>
                    <a:pt x="691" y="912"/>
                    <a:pt x="650" y="899"/>
                  </a:cubicBezTo>
                  <a:cubicBezTo>
                    <a:pt x="610" y="887"/>
                    <a:pt x="579" y="868"/>
                    <a:pt x="558" y="843"/>
                  </a:cubicBezTo>
                  <a:cubicBezTo>
                    <a:pt x="536" y="819"/>
                    <a:pt x="525" y="784"/>
                    <a:pt x="525" y="739"/>
                  </a:cubicBezTo>
                  <a:cubicBezTo>
                    <a:pt x="525" y="661"/>
                    <a:pt x="553" y="594"/>
                    <a:pt x="611" y="538"/>
                  </a:cubicBezTo>
                  <a:cubicBezTo>
                    <a:pt x="667" y="481"/>
                    <a:pt x="755" y="439"/>
                    <a:pt x="871" y="411"/>
                  </a:cubicBezTo>
                  <a:cubicBezTo>
                    <a:pt x="936" y="395"/>
                    <a:pt x="1001" y="388"/>
                    <a:pt x="1064" y="388"/>
                  </a:cubicBezTo>
                  <a:cubicBezTo>
                    <a:pt x="1128" y="391"/>
                    <a:pt x="1187" y="397"/>
                    <a:pt x="1240" y="407"/>
                  </a:cubicBezTo>
                  <a:cubicBezTo>
                    <a:pt x="1295" y="418"/>
                    <a:pt x="1340" y="431"/>
                    <a:pt x="1378" y="446"/>
                  </a:cubicBezTo>
                  <a:cubicBezTo>
                    <a:pt x="1416" y="462"/>
                    <a:pt x="1441" y="474"/>
                    <a:pt x="1456" y="485"/>
                  </a:cubicBezTo>
                  <a:lnTo>
                    <a:pt x="1643" y="97"/>
                  </a:lnTo>
                  <a:cubicBezTo>
                    <a:pt x="1547" y="55"/>
                    <a:pt x="1434" y="25"/>
                    <a:pt x="1306" y="8"/>
                  </a:cubicBezTo>
                  <a:cubicBezTo>
                    <a:pt x="1265" y="3"/>
                    <a:pt x="1223" y="0"/>
                    <a:pt x="1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88" name="Google Shape;688;p13"/>
          <p:cNvGrpSpPr/>
          <p:nvPr/>
        </p:nvGrpSpPr>
        <p:grpSpPr>
          <a:xfrm>
            <a:off x="8653010" y="2265745"/>
            <a:ext cx="1217060" cy="1534227"/>
            <a:chOff x="6139950" y="1806300"/>
            <a:chExt cx="810725" cy="766500"/>
          </a:xfrm>
        </p:grpSpPr>
        <p:sp>
          <p:nvSpPr>
            <p:cNvPr id="689" name="Google Shape;689;p13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705" name="Google Shape;705;p13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996109">
            <a:off x="-965170" y="-1505560"/>
            <a:ext cx="3925839" cy="39543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6" name="Google Shape;706;p13"/>
          <p:cNvGrpSpPr/>
          <p:nvPr/>
        </p:nvGrpSpPr>
        <p:grpSpPr>
          <a:xfrm rot="-4479499">
            <a:off x="8068745" y="299963"/>
            <a:ext cx="755029" cy="1100833"/>
            <a:chOff x="4430936" y="3975096"/>
            <a:chExt cx="249494" cy="506155"/>
          </a:xfrm>
        </p:grpSpPr>
        <p:sp>
          <p:nvSpPr>
            <p:cNvPr id="707" name="Google Shape;707;p13"/>
            <p:cNvSpPr/>
            <p:nvPr/>
          </p:nvSpPr>
          <p:spPr>
            <a:xfrm>
              <a:off x="4629839" y="3975096"/>
              <a:ext cx="50591" cy="50576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4430936" y="4381651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09" name="Google Shape;709;p13"/>
          <p:cNvGrpSpPr/>
          <p:nvPr/>
        </p:nvGrpSpPr>
        <p:grpSpPr>
          <a:xfrm rot="1284372">
            <a:off x="8544272" y="153187"/>
            <a:ext cx="429248" cy="538764"/>
            <a:chOff x="6419700" y="4349575"/>
            <a:chExt cx="365700" cy="344225"/>
          </a:xfrm>
        </p:grpSpPr>
        <p:sp>
          <p:nvSpPr>
            <p:cNvPr id="710" name="Google Shape;710;p13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711;p13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12" name="Google Shape;712;p13"/>
          <p:cNvGrpSpPr/>
          <p:nvPr/>
        </p:nvGrpSpPr>
        <p:grpSpPr>
          <a:xfrm rot="2700000">
            <a:off x="-719333" y="5539182"/>
            <a:ext cx="2536627" cy="490636"/>
            <a:chOff x="1591534" y="3775524"/>
            <a:chExt cx="3076966" cy="793532"/>
          </a:xfrm>
        </p:grpSpPr>
        <p:sp>
          <p:nvSpPr>
            <p:cNvPr id="713" name="Google Shape;713;p13"/>
            <p:cNvSpPr/>
            <p:nvPr/>
          </p:nvSpPr>
          <p:spPr>
            <a:xfrm rot="5400000">
              <a:off x="2652008" y="2986321"/>
              <a:ext cx="534850" cy="2535252"/>
            </a:xfrm>
            <a:custGeom>
              <a:avLst/>
              <a:gdLst/>
              <a:ahLst/>
              <a:cxnLst/>
              <a:rect l="l" t="t" r="r" b="b"/>
              <a:pathLst>
                <a:path w="6730" h="31902" extrusionOk="0">
                  <a:moveTo>
                    <a:pt x="4069" y="1"/>
                  </a:moveTo>
                  <a:lnTo>
                    <a:pt x="2681" y="80"/>
                  </a:lnTo>
                  <a:lnTo>
                    <a:pt x="1577" y="142"/>
                  </a:lnTo>
                  <a:cubicBezTo>
                    <a:pt x="1564" y="627"/>
                    <a:pt x="1550" y="1110"/>
                    <a:pt x="1531" y="1596"/>
                  </a:cubicBezTo>
                  <a:cubicBezTo>
                    <a:pt x="1516" y="1988"/>
                    <a:pt x="1502" y="2385"/>
                    <a:pt x="1479" y="2778"/>
                  </a:cubicBezTo>
                  <a:cubicBezTo>
                    <a:pt x="1474" y="2962"/>
                    <a:pt x="1464" y="3145"/>
                    <a:pt x="1455" y="3328"/>
                  </a:cubicBezTo>
                  <a:cubicBezTo>
                    <a:pt x="1443" y="3601"/>
                    <a:pt x="1432" y="3880"/>
                    <a:pt x="1415" y="4155"/>
                  </a:cubicBezTo>
                  <a:cubicBezTo>
                    <a:pt x="1406" y="4336"/>
                    <a:pt x="1395" y="4516"/>
                    <a:pt x="1386" y="4699"/>
                  </a:cubicBezTo>
                  <a:cubicBezTo>
                    <a:pt x="1372" y="4940"/>
                    <a:pt x="1358" y="5181"/>
                    <a:pt x="1343" y="5423"/>
                  </a:cubicBezTo>
                  <a:cubicBezTo>
                    <a:pt x="1334" y="5601"/>
                    <a:pt x="1323" y="5783"/>
                    <a:pt x="1312" y="5963"/>
                  </a:cubicBezTo>
                  <a:cubicBezTo>
                    <a:pt x="1298" y="6210"/>
                    <a:pt x="1281" y="6459"/>
                    <a:pt x="1267" y="6709"/>
                  </a:cubicBezTo>
                  <a:cubicBezTo>
                    <a:pt x="1256" y="6892"/>
                    <a:pt x="1243" y="7075"/>
                    <a:pt x="1230" y="7258"/>
                  </a:cubicBezTo>
                  <a:cubicBezTo>
                    <a:pt x="1219" y="7450"/>
                    <a:pt x="1206" y="7638"/>
                    <a:pt x="1194" y="7827"/>
                  </a:cubicBezTo>
                  <a:cubicBezTo>
                    <a:pt x="1182" y="8008"/>
                    <a:pt x="1171" y="8189"/>
                    <a:pt x="1158" y="8369"/>
                  </a:cubicBezTo>
                  <a:cubicBezTo>
                    <a:pt x="646" y="16161"/>
                    <a:pt x="0" y="23995"/>
                    <a:pt x="1009" y="31902"/>
                  </a:cubicBezTo>
                  <a:cubicBezTo>
                    <a:pt x="1505" y="31879"/>
                    <a:pt x="2093" y="31396"/>
                    <a:pt x="2794" y="30345"/>
                  </a:cubicBezTo>
                  <a:cubicBezTo>
                    <a:pt x="6730" y="24442"/>
                    <a:pt x="6400" y="14700"/>
                    <a:pt x="5511" y="7849"/>
                  </a:cubicBezTo>
                  <a:cubicBezTo>
                    <a:pt x="5482" y="7644"/>
                    <a:pt x="5457" y="7444"/>
                    <a:pt x="5428" y="7244"/>
                  </a:cubicBezTo>
                  <a:cubicBezTo>
                    <a:pt x="5402" y="7044"/>
                    <a:pt x="5373" y="6844"/>
                    <a:pt x="5345" y="6649"/>
                  </a:cubicBezTo>
                  <a:cubicBezTo>
                    <a:pt x="5309" y="6422"/>
                    <a:pt x="5278" y="6198"/>
                    <a:pt x="5242" y="5980"/>
                  </a:cubicBezTo>
                  <a:cubicBezTo>
                    <a:pt x="5194" y="5670"/>
                    <a:pt x="5146" y="5366"/>
                    <a:pt x="5100" y="5076"/>
                  </a:cubicBezTo>
                  <a:cubicBezTo>
                    <a:pt x="5063" y="4863"/>
                    <a:pt x="5026" y="4654"/>
                    <a:pt x="4993" y="4450"/>
                  </a:cubicBezTo>
                  <a:cubicBezTo>
                    <a:pt x="4938" y="4142"/>
                    <a:pt x="4886" y="3848"/>
                    <a:pt x="4832" y="3566"/>
                  </a:cubicBezTo>
                  <a:cubicBezTo>
                    <a:pt x="4786" y="3325"/>
                    <a:pt x="4743" y="3095"/>
                    <a:pt x="4700" y="2875"/>
                  </a:cubicBezTo>
                  <a:cubicBezTo>
                    <a:pt x="4660" y="2681"/>
                    <a:pt x="4624" y="2495"/>
                    <a:pt x="4586" y="2319"/>
                  </a:cubicBezTo>
                  <a:cubicBezTo>
                    <a:pt x="4542" y="2090"/>
                    <a:pt x="4496" y="1874"/>
                    <a:pt x="4455" y="1676"/>
                  </a:cubicBezTo>
                  <a:cubicBezTo>
                    <a:pt x="4226" y="613"/>
                    <a:pt x="4069" y="1"/>
                    <a:pt x="40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714;p13"/>
            <p:cNvSpPr/>
            <p:nvPr/>
          </p:nvSpPr>
          <p:spPr>
            <a:xfrm rot="5400000">
              <a:off x="2778766" y="2714685"/>
              <a:ext cx="270207" cy="2524126"/>
            </a:xfrm>
            <a:custGeom>
              <a:avLst/>
              <a:gdLst/>
              <a:ahLst/>
              <a:cxnLst/>
              <a:rect l="l" t="t" r="r" b="b"/>
              <a:pathLst>
                <a:path w="3400" h="31762" extrusionOk="0">
                  <a:moveTo>
                    <a:pt x="3400" y="0"/>
                  </a:moveTo>
                  <a:lnTo>
                    <a:pt x="2941" y="26"/>
                  </a:lnTo>
                  <a:lnTo>
                    <a:pt x="1243" y="120"/>
                  </a:lnTo>
                  <a:cubicBezTo>
                    <a:pt x="1243" y="120"/>
                    <a:pt x="1184" y="862"/>
                    <a:pt x="1098" y="2121"/>
                  </a:cubicBezTo>
                  <a:cubicBezTo>
                    <a:pt x="1087" y="2297"/>
                    <a:pt x="1073" y="2487"/>
                    <a:pt x="1060" y="2686"/>
                  </a:cubicBezTo>
                  <a:cubicBezTo>
                    <a:pt x="1045" y="2935"/>
                    <a:pt x="1026" y="3201"/>
                    <a:pt x="1012" y="3481"/>
                  </a:cubicBezTo>
                  <a:cubicBezTo>
                    <a:pt x="998" y="3663"/>
                    <a:pt x="986" y="3848"/>
                    <a:pt x="974" y="4043"/>
                  </a:cubicBezTo>
                  <a:cubicBezTo>
                    <a:pt x="963" y="4220"/>
                    <a:pt x="953" y="4403"/>
                    <a:pt x="941" y="4587"/>
                  </a:cubicBezTo>
                  <a:lnTo>
                    <a:pt x="942" y="4589"/>
                  </a:lnTo>
                  <a:cubicBezTo>
                    <a:pt x="928" y="4779"/>
                    <a:pt x="918" y="4973"/>
                    <a:pt x="907" y="5170"/>
                  </a:cubicBezTo>
                  <a:cubicBezTo>
                    <a:pt x="897" y="5309"/>
                    <a:pt x="890" y="5450"/>
                    <a:pt x="883" y="5595"/>
                  </a:cubicBezTo>
                  <a:cubicBezTo>
                    <a:pt x="873" y="5787"/>
                    <a:pt x="862" y="5982"/>
                    <a:pt x="849" y="6179"/>
                  </a:cubicBezTo>
                  <a:cubicBezTo>
                    <a:pt x="836" y="6430"/>
                    <a:pt x="822" y="6685"/>
                    <a:pt x="810" y="6944"/>
                  </a:cubicBezTo>
                  <a:cubicBezTo>
                    <a:pt x="800" y="7132"/>
                    <a:pt x="790" y="7328"/>
                    <a:pt x="780" y="7522"/>
                  </a:cubicBezTo>
                  <a:cubicBezTo>
                    <a:pt x="311" y="16875"/>
                    <a:pt x="0" y="31761"/>
                    <a:pt x="2793" y="31761"/>
                  </a:cubicBezTo>
                  <a:cubicBezTo>
                    <a:pt x="2805" y="31761"/>
                    <a:pt x="2818" y="31761"/>
                    <a:pt x="2831" y="31760"/>
                  </a:cubicBezTo>
                  <a:cubicBezTo>
                    <a:pt x="2790" y="31448"/>
                    <a:pt x="2755" y="31135"/>
                    <a:pt x="2721" y="30823"/>
                  </a:cubicBezTo>
                  <a:cubicBezTo>
                    <a:pt x="2644" y="30147"/>
                    <a:pt x="2579" y="29470"/>
                    <a:pt x="2530" y="28797"/>
                  </a:cubicBezTo>
                  <a:cubicBezTo>
                    <a:pt x="2513" y="28596"/>
                    <a:pt x="2497" y="28398"/>
                    <a:pt x="2485" y="28199"/>
                  </a:cubicBezTo>
                  <a:cubicBezTo>
                    <a:pt x="2476" y="28136"/>
                    <a:pt x="2472" y="28071"/>
                    <a:pt x="2471" y="28008"/>
                  </a:cubicBezTo>
                  <a:cubicBezTo>
                    <a:pt x="2452" y="27777"/>
                    <a:pt x="2440" y="27549"/>
                    <a:pt x="2428" y="27321"/>
                  </a:cubicBezTo>
                  <a:cubicBezTo>
                    <a:pt x="2413" y="27072"/>
                    <a:pt x="2399" y="26825"/>
                    <a:pt x="2390" y="26582"/>
                  </a:cubicBezTo>
                  <a:cubicBezTo>
                    <a:pt x="2365" y="26085"/>
                    <a:pt x="2347" y="25595"/>
                    <a:pt x="2334" y="25105"/>
                  </a:cubicBezTo>
                  <a:cubicBezTo>
                    <a:pt x="2324" y="24858"/>
                    <a:pt x="2320" y="24614"/>
                    <a:pt x="2317" y="24368"/>
                  </a:cubicBezTo>
                  <a:cubicBezTo>
                    <a:pt x="2286" y="22893"/>
                    <a:pt x="2296" y="21420"/>
                    <a:pt x="2334" y="19951"/>
                  </a:cubicBezTo>
                  <a:cubicBezTo>
                    <a:pt x="2342" y="19562"/>
                    <a:pt x="2355" y="19175"/>
                    <a:pt x="2369" y="18788"/>
                  </a:cubicBezTo>
                  <a:cubicBezTo>
                    <a:pt x="2372" y="18683"/>
                    <a:pt x="2376" y="18581"/>
                    <a:pt x="2380" y="18481"/>
                  </a:cubicBezTo>
                  <a:cubicBezTo>
                    <a:pt x="2397" y="17989"/>
                    <a:pt x="2418" y="17500"/>
                    <a:pt x="2444" y="17013"/>
                  </a:cubicBezTo>
                  <a:cubicBezTo>
                    <a:pt x="2463" y="16523"/>
                    <a:pt x="2489" y="16035"/>
                    <a:pt x="2516" y="15547"/>
                  </a:cubicBezTo>
                  <a:cubicBezTo>
                    <a:pt x="2648" y="13102"/>
                    <a:pt x="2820" y="10662"/>
                    <a:pt x="2980" y="8227"/>
                  </a:cubicBezTo>
                  <a:cubicBezTo>
                    <a:pt x="2994" y="8047"/>
                    <a:pt x="3005" y="7867"/>
                    <a:pt x="3015" y="7685"/>
                  </a:cubicBezTo>
                  <a:cubicBezTo>
                    <a:pt x="3029" y="7497"/>
                    <a:pt x="3042" y="7308"/>
                    <a:pt x="3055" y="7118"/>
                  </a:cubicBezTo>
                  <a:lnTo>
                    <a:pt x="3053" y="7117"/>
                  </a:lnTo>
                  <a:cubicBezTo>
                    <a:pt x="3066" y="6934"/>
                    <a:pt x="3077" y="6751"/>
                    <a:pt x="3090" y="6568"/>
                  </a:cubicBezTo>
                  <a:cubicBezTo>
                    <a:pt x="3104" y="6317"/>
                    <a:pt x="3121" y="6068"/>
                    <a:pt x="3135" y="5822"/>
                  </a:cubicBezTo>
                  <a:cubicBezTo>
                    <a:pt x="3146" y="5642"/>
                    <a:pt x="3156" y="5460"/>
                    <a:pt x="3166" y="5281"/>
                  </a:cubicBezTo>
                  <a:cubicBezTo>
                    <a:pt x="3181" y="5039"/>
                    <a:pt x="3195" y="4799"/>
                    <a:pt x="3209" y="4558"/>
                  </a:cubicBezTo>
                  <a:cubicBezTo>
                    <a:pt x="3218" y="4376"/>
                    <a:pt x="3229" y="4195"/>
                    <a:pt x="3238" y="4013"/>
                  </a:cubicBezTo>
                  <a:cubicBezTo>
                    <a:pt x="3252" y="3736"/>
                    <a:pt x="3264" y="3463"/>
                    <a:pt x="3278" y="3187"/>
                  </a:cubicBezTo>
                  <a:cubicBezTo>
                    <a:pt x="3287" y="3004"/>
                    <a:pt x="3295" y="2821"/>
                    <a:pt x="3301" y="2637"/>
                  </a:cubicBezTo>
                  <a:cubicBezTo>
                    <a:pt x="3322" y="2242"/>
                    <a:pt x="3338" y="1850"/>
                    <a:pt x="3354" y="1454"/>
                  </a:cubicBezTo>
                  <a:cubicBezTo>
                    <a:pt x="3371" y="969"/>
                    <a:pt x="3387" y="486"/>
                    <a:pt x="3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715;p13"/>
            <p:cNvSpPr/>
            <p:nvPr/>
          </p:nvSpPr>
          <p:spPr>
            <a:xfrm rot="5400000">
              <a:off x="1929312" y="3641353"/>
              <a:ext cx="598348" cy="1257056"/>
            </a:xfrm>
            <a:custGeom>
              <a:avLst/>
              <a:gdLst/>
              <a:ahLst/>
              <a:cxnLst/>
              <a:rect l="l" t="t" r="r" b="b"/>
              <a:pathLst>
                <a:path w="7529" h="15818" extrusionOk="0">
                  <a:moveTo>
                    <a:pt x="6487" y="1"/>
                  </a:moveTo>
                  <a:cubicBezTo>
                    <a:pt x="6486" y="1"/>
                    <a:pt x="5045" y="1190"/>
                    <a:pt x="2699" y="1190"/>
                  </a:cubicBezTo>
                  <a:cubicBezTo>
                    <a:pt x="2275" y="1190"/>
                    <a:pt x="1821" y="1151"/>
                    <a:pt x="1341" y="1059"/>
                  </a:cubicBezTo>
                  <a:lnTo>
                    <a:pt x="1341" y="1059"/>
                  </a:lnTo>
                  <a:cubicBezTo>
                    <a:pt x="1" y="5772"/>
                    <a:pt x="548" y="10978"/>
                    <a:pt x="2212" y="15817"/>
                  </a:cubicBezTo>
                  <a:cubicBezTo>
                    <a:pt x="4986" y="14598"/>
                    <a:pt x="7528" y="3128"/>
                    <a:pt x="64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716;p13"/>
            <p:cNvSpPr/>
            <p:nvPr/>
          </p:nvSpPr>
          <p:spPr>
            <a:xfrm rot="5400000">
              <a:off x="2036719" y="3330339"/>
              <a:ext cx="370978" cy="1261348"/>
            </a:xfrm>
            <a:custGeom>
              <a:avLst/>
              <a:gdLst/>
              <a:ahLst/>
              <a:cxnLst/>
              <a:rect l="l" t="t" r="r" b="b"/>
              <a:pathLst>
                <a:path w="4668" h="15872" extrusionOk="0">
                  <a:moveTo>
                    <a:pt x="1115" y="1"/>
                  </a:moveTo>
                  <a:cubicBezTo>
                    <a:pt x="1115" y="1"/>
                    <a:pt x="0" y="12020"/>
                    <a:pt x="3229" y="15388"/>
                  </a:cubicBezTo>
                  <a:cubicBezTo>
                    <a:pt x="3547" y="15720"/>
                    <a:pt x="3870" y="15871"/>
                    <a:pt x="4193" y="15871"/>
                  </a:cubicBezTo>
                  <a:cubicBezTo>
                    <a:pt x="4352" y="15871"/>
                    <a:pt x="4510" y="15835"/>
                    <a:pt x="4668" y="15765"/>
                  </a:cubicBezTo>
                  <a:cubicBezTo>
                    <a:pt x="3004" y="10926"/>
                    <a:pt x="2457" y="5720"/>
                    <a:pt x="3797" y="1007"/>
                  </a:cubicBezTo>
                  <a:cubicBezTo>
                    <a:pt x="2975" y="849"/>
                    <a:pt x="2077" y="540"/>
                    <a:pt x="1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717;p13"/>
            <p:cNvSpPr/>
            <p:nvPr/>
          </p:nvSpPr>
          <p:spPr>
            <a:xfrm rot="5400000">
              <a:off x="2500157" y="3693482"/>
              <a:ext cx="103871" cy="941561"/>
            </a:xfrm>
            <a:custGeom>
              <a:avLst/>
              <a:gdLst/>
              <a:ahLst/>
              <a:cxnLst/>
              <a:rect l="l" t="t" r="r" b="b"/>
              <a:pathLst>
                <a:path w="1307" h="11848" extrusionOk="0">
                  <a:moveTo>
                    <a:pt x="1" y="0"/>
                  </a:moveTo>
                  <a:lnTo>
                    <a:pt x="86" y="11791"/>
                  </a:lnTo>
                  <a:lnTo>
                    <a:pt x="896" y="11848"/>
                  </a:lnTo>
                  <a:lnTo>
                    <a:pt x="1307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718;p13"/>
            <p:cNvSpPr/>
            <p:nvPr/>
          </p:nvSpPr>
          <p:spPr>
            <a:xfrm rot="5400000">
              <a:off x="2499243" y="3715535"/>
              <a:ext cx="104030" cy="941640"/>
            </a:xfrm>
            <a:custGeom>
              <a:avLst/>
              <a:gdLst/>
              <a:ahLst/>
              <a:cxnLst/>
              <a:rect l="l" t="t" r="r" b="b"/>
              <a:pathLst>
                <a:path w="1309" h="11849" extrusionOk="0">
                  <a:moveTo>
                    <a:pt x="1" y="0"/>
                  </a:moveTo>
                  <a:lnTo>
                    <a:pt x="87" y="11793"/>
                  </a:lnTo>
                  <a:lnTo>
                    <a:pt x="896" y="11849"/>
                  </a:lnTo>
                  <a:lnTo>
                    <a:pt x="1308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719;p13"/>
            <p:cNvSpPr/>
            <p:nvPr/>
          </p:nvSpPr>
          <p:spPr>
            <a:xfrm rot="5400000">
              <a:off x="4232562" y="3943893"/>
              <a:ext cx="225225" cy="506621"/>
            </a:xfrm>
            <a:custGeom>
              <a:avLst/>
              <a:gdLst/>
              <a:ahLst/>
              <a:cxnLst/>
              <a:rect l="l" t="t" r="r" b="b"/>
              <a:pathLst>
                <a:path w="2834" h="6375" extrusionOk="0">
                  <a:moveTo>
                    <a:pt x="487" y="1"/>
                  </a:moveTo>
                  <a:lnTo>
                    <a:pt x="236" y="14"/>
                  </a:lnTo>
                  <a:lnTo>
                    <a:pt x="0" y="26"/>
                  </a:lnTo>
                  <a:cubicBezTo>
                    <a:pt x="680" y="2129"/>
                    <a:pt x="1221" y="4249"/>
                    <a:pt x="1711" y="6374"/>
                  </a:cubicBezTo>
                  <a:cubicBezTo>
                    <a:pt x="1889" y="6249"/>
                    <a:pt x="2057" y="6108"/>
                    <a:pt x="2209" y="5952"/>
                  </a:cubicBezTo>
                  <a:cubicBezTo>
                    <a:pt x="2441" y="5714"/>
                    <a:pt x="2649" y="5454"/>
                    <a:pt x="2834" y="517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720;p13"/>
            <p:cNvSpPr/>
            <p:nvPr/>
          </p:nvSpPr>
          <p:spPr>
            <a:xfrm rot="5400000">
              <a:off x="4187899" y="3811890"/>
              <a:ext cx="280141" cy="537217"/>
            </a:xfrm>
            <a:custGeom>
              <a:avLst/>
              <a:gdLst/>
              <a:ahLst/>
              <a:cxnLst/>
              <a:rect l="l" t="t" r="r" b="b"/>
              <a:pathLst>
                <a:path w="3525" h="6760" extrusionOk="0">
                  <a:moveTo>
                    <a:pt x="1814" y="1"/>
                  </a:moveTo>
                  <a:lnTo>
                    <a:pt x="1741" y="5"/>
                  </a:lnTo>
                  <a:lnTo>
                    <a:pt x="1567" y="13"/>
                  </a:lnTo>
                  <a:lnTo>
                    <a:pt x="0" y="5416"/>
                  </a:lnTo>
                  <a:cubicBezTo>
                    <a:pt x="0" y="5416"/>
                    <a:pt x="669" y="6336"/>
                    <a:pt x="1650" y="6654"/>
                  </a:cubicBezTo>
                  <a:cubicBezTo>
                    <a:pt x="1852" y="6720"/>
                    <a:pt x="2068" y="6759"/>
                    <a:pt x="2294" y="6759"/>
                  </a:cubicBezTo>
                  <a:cubicBezTo>
                    <a:pt x="2680" y="6759"/>
                    <a:pt x="3095" y="6645"/>
                    <a:pt x="3525" y="6350"/>
                  </a:cubicBezTo>
                  <a:cubicBezTo>
                    <a:pt x="3035" y="4223"/>
                    <a:pt x="2494" y="2104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721;p13"/>
            <p:cNvSpPr/>
            <p:nvPr/>
          </p:nvSpPr>
          <p:spPr>
            <a:xfrm rot="5400000">
              <a:off x="4602698" y="4057571"/>
              <a:ext cx="58492" cy="73112"/>
            </a:xfrm>
            <a:custGeom>
              <a:avLst/>
              <a:gdLst/>
              <a:ahLst/>
              <a:cxnLst/>
              <a:rect l="l" t="t" r="r" b="b"/>
              <a:pathLst>
                <a:path w="736" h="920" extrusionOk="0">
                  <a:moveTo>
                    <a:pt x="211" y="1"/>
                  </a:moveTo>
                  <a:cubicBezTo>
                    <a:pt x="100" y="1"/>
                    <a:pt x="13" y="230"/>
                    <a:pt x="1" y="920"/>
                  </a:cubicBezTo>
                  <a:lnTo>
                    <a:pt x="735" y="882"/>
                  </a:lnTo>
                  <a:cubicBezTo>
                    <a:pt x="735" y="882"/>
                    <a:pt x="428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722;p13"/>
            <p:cNvSpPr/>
            <p:nvPr/>
          </p:nvSpPr>
          <p:spPr>
            <a:xfrm rot="5400000">
              <a:off x="3523870" y="3891561"/>
              <a:ext cx="517128" cy="543019"/>
            </a:xfrm>
            <a:custGeom>
              <a:avLst/>
              <a:gdLst/>
              <a:ahLst/>
              <a:cxnLst/>
              <a:rect l="l" t="t" r="r" b="b"/>
              <a:pathLst>
                <a:path w="6507" h="6833" extrusionOk="0">
                  <a:moveTo>
                    <a:pt x="5486" y="1"/>
                  </a:moveTo>
                  <a:cubicBezTo>
                    <a:pt x="5455" y="30"/>
                    <a:pt x="5424" y="57"/>
                    <a:pt x="5390" y="85"/>
                  </a:cubicBezTo>
                  <a:cubicBezTo>
                    <a:pt x="4617" y="737"/>
                    <a:pt x="3578" y="1103"/>
                    <a:pt x="2510" y="1103"/>
                  </a:cubicBezTo>
                  <a:cubicBezTo>
                    <a:pt x="2456" y="1103"/>
                    <a:pt x="2400" y="1103"/>
                    <a:pt x="2345" y="1100"/>
                  </a:cubicBezTo>
                  <a:cubicBezTo>
                    <a:pt x="1656" y="1075"/>
                    <a:pt x="953" y="895"/>
                    <a:pt x="307" y="586"/>
                  </a:cubicBezTo>
                  <a:cubicBezTo>
                    <a:pt x="294" y="764"/>
                    <a:pt x="282" y="952"/>
                    <a:pt x="269" y="1152"/>
                  </a:cubicBezTo>
                  <a:cubicBezTo>
                    <a:pt x="932" y="1449"/>
                    <a:pt x="1646" y="1618"/>
                    <a:pt x="2372" y="1649"/>
                  </a:cubicBezTo>
                  <a:lnTo>
                    <a:pt x="2487" y="1652"/>
                  </a:lnTo>
                  <a:cubicBezTo>
                    <a:pt x="2505" y="1652"/>
                    <a:pt x="2522" y="1652"/>
                    <a:pt x="2540" y="1652"/>
                  </a:cubicBezTo>
                  <a:cubicBezTo>
                    <a:pt x="3666" y="1652"/>
                    <a:pt x="4768" y="1293"/>
                    <a:pt x="5616" y="643"/>
                  </a:cubicBezTo>
                  <a:cubicBezTo>
                    <a:pt x="5574" y="413"/>
                    <a:pt x="5526" y="198"/>
                    <a:pt x="5486" y="1"/>
                  </a:cubicBezTo>
                  <a:close/>
                  <a:moveTo>
                    <a:pt x="5732" y="1199"/>
                  </a:moveTo>
                  <a:cubicBezTo>
                    <a:pt x="5029" y="2000"/>
                    <a:pt x="3886" y="2484"/>
                    <a:pt x="2643" y="2484"/>
                  </a:cubicBezTo>
                  <a:cubicBezTo>
                    <a:pt x="2642" y="2484"/>
                    <a:pt x="2640" y="2484"/>
                    <a:pt x="2638" y="2484"/>
                  </a:cubicBezTo>
                  <a:cubicBezTo>
                    <a:pt x="2573" y="2484"/>
                    <a:pt x="2511" y="2481"/>
                    <a:pt x="2447" y="2478"/>
                  </a:cubicBezTo>
                  <a:cubicBezTo>
                    <a:pt x="1719" y="2450"/>
                    <a:pt x="962" y="2267"/>
                    <a:pt x="221" y="1946"/>
                  </a:cubicBezTo>
                  <a:cubicBezTo>
                    <a:pt x="206" y="2128"/>
                    <a:pt x="195" y="2315"/>
                    <a:pt x="182" y="2508"/>
                  </a:cubicBezTo>
                  <a:cubicBezTo>
                    <a:pt x="928" y="2812"/>
                    <a:pt x="1685" y="2989"/>
                    <a:pt x="2418" y="3024"/>
                  </a:cubicBezTo>
                  <a:cubicBezTo>
                    <a:pt x="2507" y="3028"/>
                    <a:pt x="2599" y="3031"/>
                    <a:pt x="2687" y="3033"/>
                  </a:cubicBezTo>
                  <a:cubicBezTo>
                    <a:pt x="2689" y="3033"/>
                    <a:pt x="2691" y="3033"/>
                    <a:pt x="2693" y="3033"/>
                  </a:cubicBezTo>
                  <a:cubicBezTo>
                    <a:pt x="3917" y="3033"/>
                    <a:pt x="5060" y="2613"/>
                    <a:pt x="5864" y="1891"/>
                  </a:cubicBezTo>
                  <a:cubicBezTo>
                    <a:pt x="5818" y="1650"/>
                    <a:pt x="5775" y="1418"/>
                    <a:pt x="5732" y="1199"/>
                  </a:cubicBezTo>
                  <a:close/>
                  <a:moveTo>
                    <a:pt x="5991" y="2806"/>
                  </a:moveTo>
                  <a:cubicBezTo>
                    <a:pt x="5191" y="3404"/>
                    <a:pt x="4186" y="3756"/>
                    <a:pt x="3141" y="3798"/>
                  </a:cubicBezTo>
                  <a:cubicBezTo>
                    <a:pt x="3072" y="3801"/>
                    <a:pt x="3003" y="3802"/>
                    <a:pt x="2934" y="3802"/>
                  </a:cubicBezTo>
                  <a:cubicBezTo>
                    <a:pt x="2745" y="3802"/>
                    <a:pt x="2556" y="3792"/>
                    <a:pt x="2368" y="3772"/>
                  </a:cubicBezTo>
                  <a:cubicBezTo>
                    <a:pt x="1608" y="3693"/>
                    <a:pt x="848" y="3455"/>
                    <a:pt x="161" y="3083"/>
                  </a:cubicBezTo>
                  <a:cubicBezTo>
                    <a:pt x="148" y="3271"/>
                    <a:pt x="138" y="3463"/>
                    <a:pt x="127" y="3659"/>
                  </a:cubicBezTo>
                  <a:cubicBezTo>
                    <a:pt x="820" y="4005"/>
                    <a:pt x="1568" y="4225"/>
                    <a:pt x="2338" y="4309"/>
                  </a:cubicBezTo>
                  <a:cubicBezTo>
                    <a:pt x="2550" y="4334"/>
                    <a:pt x="2763" y="4347"/>
                    <a:pt x="2976" y="4347"/>
                  </a:cubicBezTo>
                  <a:cubicBezTo>
                    <a:pt x="3053" y="4347"/>
                    <a:pt x="3131" y="4345"/>
                    <a:pt x="3208" y="4342"/>
                  </a:cubicBezTo>
                  <a:cubicBezTo>
                    <a:pt x="4254" y="4302"/>
                    <a:pt x="5260" y="3980"/>
                    <a:pt x="6098" y="3427"/>
                  </a:cubicBezTo>
                  <a:cubicBezTo>
                    <a:pt x="6061" y="3214"/>
                    <a:pt x="6025" y="3007"/>
                    <a:pt x="5991" y="2806"/>
                  </a:cubicBezTo>
                  <a:close/>
                  <a:moveTo>
                    <a:pt x="103" y="4081"/>
                  </a:moveTo>
                  <a:cubicBezTo>
                    <a:pt x="92" y="4270"/>
                    <a:pt x="81" y="4466"/>
                    <a:pt x="69" y="4661"/>
                  </a:cubicBezTo>
                  <a:cubicBezTo>
                    <a:pt x="814" y="5058"/>
                    <a:pt x="1533" y="5388"/>
                    <a:pt x="2257" y="5594"/>
                  </a:cubicBezTo>
                  <a:lnTo>
                    <a:pt x="2257" y="5593"/>
                  </a:lnTo>
                  <a:lnTo>
                    <a:pt x="2259" y="5594"/>
                  </a:lnTo>
                  <a:cubicBezTo>
                    <a:pt x="2760" y="5737"/>
                    <a:pt x="3261" y="5819"/>
                    <a:pt x="3771" y="5819"/>
                  </a:cubicBezTo>
                  <a:cubicBezTo>
                    <a:pt x="3889" y="5819"/>
                    <a:pt x="4008" y="5815"/>
                    <a:pt x="4127" y="5806"/>
                  </a:cubicBezTo>
                  <a:cubicBezTo>
                    <a:pt x="4662" y="5768"/>
                    <a:pt x="5184" y="5630"/>
                    <a:pt x="5667" y="5397"/>
                  </a:cubicBezTo>
                  <a:cubicBezTo>
                    <a:pt x="5905" y="5283"/>
                    <a:pt x="6130" y="5147"/>
                    <a:pt x="6340" y="4988"/>
                  </a:cubicBezTo>
                  <a:cubicBezTo>
                    <a:pt x="6305" y="4763"/>
                    <a:pt x="6275" y="4542"/>
                    <a:pt x="6239" y="4325"/>
                  </a:cubicBezTo>
                  <a:cubicBezTo>
                    <a:pt x="5985" y="4561"/>
                    <a:pt x="5697" y="4757"/>
                    <a:pt x="5384" y="4906"/>
                  </a:cubicBezTo>
                  <a:cubicBezTo>
                    <a:pt x="4962" y="5109"/>
                    <a:pt x="4504" y="5231"/>
                    <a:pt x="4037" y="5265"/>
                  </a:cubicBezTo>
                  <a:cubicBezTo>
                    <a:pt x="3939" y="5272"/>
                    <a:pt x="3841" y="5275"/>
                    <a:pt x="3742" y="5275"/>
                  </a:cubicBezTo>
                  <a:cubicBezTo>
                    <a:pt x="3258" y="5275"/>
                    <a:pt x="2778" y="5193"/>
                    <a:pt x="2293" y="5048"/>
                  </a:cubicBezTo>
                  <a:cubicBezTo>
                    <a:pt x="1580" y="4834"/>
                    <a:pt x="853" y="4488"/>
                    <a:pt x="103" y="4081"/>
                  </a:cubicBezTo>
                  <a:close/>
                  <a:moveTo>
                    <a:pt x="30" y="5420"/>
                  </a:moveTo>
                  <a:cubicBezTo>
                    <a:pt x="20" y="5607"/>
                    <a:pt x="10" y="5801"/>
                    <a:pt x="0" y="5994"/>
                  </a:cubicBezTo>
                  <a:cubicBezTo>
                    <a:pt x="697" y="6317"/>
                    <a:pt x="1430" y="6553"/>
                    <a:pt x="2185" y="6697"/>
                  </a:cubicBezTo>
                  <a:lnTo>
                    <a:pt x="2185" y="6695"/>
                  </a:lnTo>
                  <a:cubicBezTo>
                    <a:pt x="2527" y="6758"/>
                    <a:pt x="2872" y="6801"/>
                    <a:pt x="3219" y="6822"/>
                  </a:cubicBezTo>
                  <a:cubicBezTo>
                    <a:pt x="3351" y="6829"/>
                    <a:pt x="3482" y="6832"/>
                    <a:pt x="3611" y="6832"/>
                  </a:cubicBezTo>
                  <a:cubicBezTo>
                    <a:pt x="4662" y="6832"/>
                    <a:pt x="5653" y="6606"/>
                    <a:pt x="6506" y="6180"/>
                  </a:cubicBezTo>
                  <a:cubicBezTo>
                    <a:pt x="6476" y="5976"/>
                    <a:pt x="6451" y="5777"/>
                    <a:pt x="6423" y="5579"/>
                  </a:cubicBezTo>
                  <a:cubicBezTo>
                    <a:pt x="5604" y="6041"/>
                    <a:pt x="4622" y="6287"/>
                    <a:pt x="3573" y="6287"/>
                  </a:cubicBezTo>
                  <a:cubicBezTo>
                    <a:pt x="3451" y="6287"/>
                    <a:pt x="3327" y="6284"/>
                    <a:pt x="3202" y="6277"/>
                  </a:cubicBezTo>
                  <a:cubicBezTo>
                    <a:pt x="2873" y="6259"/>
                    <a:pt x="2545" y="6219"/>
                    <a:pt x="2220" y="6157"/>
                  </a:cubicBezTo>
                  <a:cubicBezTo>
                    <a:pt x="1491" y="6021"/>
                    <a:pt x="752" y="5770"/>
                    <a:pt x="30" y="5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723;p13"/>
            <p:cNvSpPr/>
            <p:nvPr/>
          </p:nvSpPr>
          <p:spPr>
            <a:xfrm rot="5400000">
              <a:off x="2172929" y="3918664"/>
              <a:ext cx="256855" cy="795813"/>
            </a:xfrm>
            <a:custGeom>
              <a:avLst/>
              <a:gdLst/>
              <a:ahLst/>
              <a:cxnLst/>
              <a:rect l="l" t="t" r="r" b="b"/>
              <a:pathLst>
                <a:path w="3232" h="10014" extrusionOk="0">
                  <a:moveTo>
                    <a:pt x="2365" y="1"/>
                  </a:moveTo>
                  <a:cubicBezTo>
                    <a:pt x="2135" y="1"/>
                    <a:pt x="2024" y="281"/>
                    <a:pt x="1987" y="511"/>
                  </a:cubicBezTo>
                  <a:cubicBezTo>
                    <a:pt x="1670" y="2476"/>
                    <a:pt x="1631" y="4516"/>
                    <a:pt x="1058" y="6405"/>
                  </a:cubicBezTo>
                  <a:cubicBezTo>
                    <a:pt x="809" y="7231"/>
                    <a:pt x="1" y="8617"/>
                    <a:pt x="341" y="9532"/>
                  </a:cubicBezTo>
                  <a:cubicBezTo>
                    <a:pt x="472" y="9882"/>
                    <a:pt x="625" y="10014"/>
                    <a:pt x="780" y="10014"/>
                  </a:cubicBezTo>
                  <a:cubicBezTo>
                    <a:pt x="1111" y="10014"/>
                    <a:pt x="1449" y="9412"/>
                    <a:pt x="1590" y="9075"/>
                  </a:cubicBezTo>
                  <a:cubicBezTo>
                    <a:pt x="2475" y="6952"/>
                    <a:pt x="2931" y="4549"/>
                    <a:pt x="3161" y="2230"/>
                  </a:cubicBezTo>
                  <a:cubicBezTo>
                    <a:pt x="3231" y="1509"/>
                    <a:pt x="3228" y="667"/>
                    <a:pt x="2657" y="144"/>
                  </a:cubicBezTo>
                  <a:cubicBezTo>
                    <a:pt x="2584" y="78"/>
                    <a:pt x="2498" y="17"/>
                    <a:pt x="2402" y="3"/>
                  </a:cubicBezTo>
                  <a:cubicBezTo>
                    <a:pt x="2389" y="1"/>
                    <a:pt x="2377" y="1"/>
                    <a:pt x="23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724;p13"/>
            <p:cNvSpPr/>
            <p:nvPr/>
          </p:nvSpPr>
          <p:spPr>
            <a:xfrm rot="5400000">
              <a:off x="3146140" y="4114797"/>
              <a:ext cx="98943" cy="486913"/>
            </a:xfrm>
            <a:custGeom>
              <a:avLst/>
              <a:gdLst/>
              <a:ahLst/>
              <a:cxnLst/>
              <a:rect l="l" t="t" r="r" b="b"/>
              <a:pathLst>
                <a:path w="1245" h="6127" extrusionOk="0">
                  <a:moveTo>
                    <a:pt x="501" y="0"/>
                  </a:moveTo>
                  <a:cubicBezTo>
                    <a:pt x="489" y="0"/>
                    <a:pt x="476" y="2"/>
                    <a:pt x="463" y="4"/>
                  </a:cubicBezTo>
                  <a:cubicBezTo>
                    <a:pt x="353" y="25"/>
                    <a:pt x="296" y="135"/>
                    <a:pt x="261" y="235"/>
                  </a:cubicBezTo>
                  <a:cubicBezTo>
                    <a:pt x="168" y="498"/>
                    <a:pt x="135" y="781"/>
                    <a:pt x="109" y="1062"/>
                  </a:cubicBezTo>
                  <a:cubicBezTo>
                    <a:pt x="28" y="1922"/>
                    <a:pt x="0" y="2788"/>
                    <a:pt x="26" y="3651"/>
                  </a:cubicBezTo>
                  <a:cubicBezTo>
                    <a:pt x="38" y="4091"/>
                    <a:pt x="64" y="4532"/>
                    <a:pt x="103" y="4974"/>
                  </a:cubicBezTo>
                  <a:cubicBezTo>
                    <a:pt x="123" y="5189"/>
                    <a:pt x="78" y="5897"/>
                    <a:pt x="255" y="6061"/>
                  </a:cubicBezTo>
                  <a:cubicBezTo>
                    <a:pt x="305" y="6107"/>
                    <a:pt x="355" y="6126"/>
                    <a:pt x="404" y="6126"/>
                  </a:cubicBezTo>
                  <a:cubicBezTo>
                    <a:pt x="660" y="6126"/>
                    <a:pt x="892" y="5593"/>
                    <a:pt x="967" y="5419"/>
                  </a:cubicBezTo>
                  <a:cubicBezTo>
                    <a:pt x="1244" y="4785"/>
                    <a:pt x="1212" y="4045"/>
                    <a:pt x="1197" y="3347"/>
                  </a:cubicBezTo>
                  <a:cubicBezTo>
                    <a:pt x="1173" y="2360"/>
                    <a:pt x="1052" y="1379"/>
                    <a:pt x="835" y="418"/>
                  </a:cubicBezTo>
                  <a:cubicBezTo>
                    <a:pt x="794" y="235"/>
                    <a:pt x="676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25" name="Google Shape;725;p13"/>
          <p:cNvSpPr/>
          <p:nvPr/>
        </p:nvSpPr>
        <p:spPr>
          <a:xfrm rot="-4479511">
            <a:off x="418422" y="6347770"/>
            <a:ext cx="153097" cy="109997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842923859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" name="Google Shape;727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728" name="Google Shape;728;p14"/>
          <p:cNvSpPr txBox="1">
            <a:spLocks noGrp="1"/>
          </p:cNvSpPr>
          <p:nvPr>
            <p:ph type="title"/>
          </p:nvPr>
        </p:nvSpPr>
        <p:spPr>
          <a:xfrm>
            <a:off x="3402763" y="4015300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29" name="Google Shape;729;p14"/>
          <p:cNvSpPr txBox="1">
            <a:spLocks noGrp="1"/>
          </p:cNvSpPr>
          <p:nvPr>
            <p:ph type="title" idx="2" hasCustomPrompt="1"/>
          </p:nvPr>
        </p:nvSpPr>
        <p:spPr>
          <a:xfrm>
            <a:off x="2726003" y="4015285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30" name="Google Shape;730;p14"/>
          <p:cNvSpPr txBox="1">
            <a:spLocks noGrp="1"/>
          </p:cNvSpPr>
          <p:nvPr>
            <p:ph type="subTitle" idx="1"/>
          </p:nvPr>
        </p:nvSpPr>
        <p:spPr>
          <a:xfrm>
            <a:off x="3405785" y="4712075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1" name="Google Shape;731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511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2" name="Google Shape;732;p14"/>
          <p:cNvGrpSpPr/>
          <p:nvPr/>
        </p:nvGrpSpPr>
        <p:grpSpPr>
          <a:xfrm>
            <a:off x="7064612" y="-9"/>
            <a:ext cx="1727056" cy="1257140"/>
            <a:chOff x="6298875" y="260150"/>
            <a:chExt cx="1348525" cy="736203"/>
          </a:xfrm>
        </p:grpSpPr>
        <p:sp>
          <p:nvSpPr>
            <p:cNvPr id="733" name="Google Shape;733;p14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777;p14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78" name="Google Shape;778;p14"/>
          <p:cNvGrpSpPr/>
          <p:nvPr/>
        </p:nvGrpSpPr>
        <p:grpSpPr>
          <a:xfrm rot="10800000">
            <a:off x="2039525" y="-891881"/>
            <a:ext cx="1587805" cy="2001689"/>
            <a:chOff x="6139950" y="1806300"/>
            <a:chExt cx="810725" cy="766500"/>
          </a:xfrm>
        </p:grpSpPr>
        <p:sp>
          <p:nvSpPr>
            <p:cNvPr id="779" name="Google Shape;779;p14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782;p14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783;p14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787;p14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788;p14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95" name="Google Shape;795;p14"/>
          <p:cNvSpPr/>
          <p:nvPr/>
        </p:nvSpPr>
        <p:spPr>
          <a:xfrm>
            <a:off x="-114022" y="3709519"/>
            <a:ext cx="450938" cy="576696"/>
          </a:xfrm>
          <a:custGeom>
            <a:avLst/>
            <a:gdLst/>
            <a:ahLst/>
            <a:cxnLst/>
            <a:rect l="l" t="t" r="r" b="b"/>
            <a:pathLst>
              <a:path w="1264" h="1265" extrusionOk="0">
                <a:moveTo>
                  <a:pt x="631" y="1"/>
                </a:moveTo>
                <a:cubicBezTo>
                  <a:pt x="282" y="1"/>
                  <a:pt x="1" y="284"/>
                  <a:pt x="1" y="633"/>
                </a:cubicBezTo>
                <a:cubicBezTo>
                  <a:pt x="1" y="982"/>
                  <a:pt x="282" y="1265"/>
                  <a:pt x="631" y="1265"/>
                </a:cubicBezTo>
                <a:cubicBezTo>
                  <a:pt x="980" y="1265"/>
                  <a:pt x="1263" y="982"/>
                  <a:pt x="1263" y="633"/>
                </a:cubicBezTo>
                <a:cubicBezTo>
                  <a:pt x="1263" y="284"/>
                  <a:pt x="980" y="1"/>
                  <a:pt x="63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96" name="Google Shape;796;p14"/>
          <p:cNvSpPr/>
          <p:nvPr/>
        </p:nvSpPr>
        <p:spPr>
          <a:xfrm>
            <a:off x="8417469" y="6074375"/>
            <a:ext cx="304685" cy="362192"/>
          </a:xfrm>
          <a:custGeom>
            <a:avLst/>
            <a:gdLst/>
            <a:ahLst/>
            <a:cxnLst/>
            <a:rect l="l" t="t" r="r" b="b"/>
            <a:pathLst>
              <a:path w="4285" h="3987" extrusionOk="0">
                <a:moveTo>
                  <a:pt x="2141" y="1"/>
                </a:moveTo>
                <a:cubicBezTo>
                  <a:pt x="1181" y="1"/>
                  <a:pt x="335" y="696"/>
                  <a:pt x="176" y="1675"/>
                </a:cubicBezTo>
                <a:cubicBezTo>
                  <a:pt x="0" y="2760"/>
                  <a:pt x="738" y="3783"/>
                  <a:pt x="1823" y="3961"/>
                </a:cubicBezTo>
                <a:cubicBezTo>
                  <a:pt x="1931" y="3978"/>
                  <a:pt x="2038" y="3987"/>
                  <a:pt x="2144" y="3987"/>
                </a:cubicBezTo>
                <a:cubicBezTo>
                  <a:pt x="3105" y="3987"/>
                  <a:pt x="3951" y="3291"/>
                  <a:pt x="4109" y="2312"/>
                </a:cubicBezTo>
                <a:cubicBezTo>
                  <a:pt x="4285" y="1227"/>
                  <a:pt x="3547" y="204"/>
                  <a:pt x="2462" y="27"/>
                </a:cubicBezTo>
                <a:cubicBezTo>
                  <a:pt x="2354" y="9"/>
                  <a:pt x="2247" y="1"/>
                  <a:pt x="214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97" name="Google Shape;797;p14"/>
          <p:cNvSpPr/>
          <p:nvPr/>
        </p:nvSpPr>
        <p:spPr>
          <a:xfrm>
            <a:off x="457832" y="4692180"/>
            <a:ext cx="89948" cy="114825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3142694370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15"/>
          <p:cNvSpPr txBox="1">
            <a:spLocks noGrp="1"/>
          </p:cNvSpPr>
          <p:nvPr>
            <p:ph type="title"/>
          </p:nvPr>
        </p:nvSpPr>
        <p:spPr>
          <a:xfrm>
            <a:off x="713228" y="72370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800" name="Google Shape;800;p15"/>
          <p:cNvGrpSpPr/>
          <p:nvPr/>
        </p:nvGrpSpPr>
        <p:grpSpPr>
          <a:xfrm>
            <a:off x="8061466" y="5785624"/>
            <a:ext cx="1299592" cy="1638265"/>
            <a:chOff x="6139950" y="1806300"/>
            <a:chExt cx="810725" cy="766500"/>
          </a:xfrm>
        </p:grpSpPr>
        <p:sp>
          <p:nvSpPr>
            <p:cNvPr id="801" name="Google Shape;801;p1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808;p1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809;p1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810;p1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811;p1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79" name="Google Shape;879;p15"/>
          <p:cNvGrpSpPr/>
          <p:nvPr/>
        </p:nvGrpSpPr>
        <p:grpSpPr>
          <a:xfrm>
            <a:off x="5503645" y="190852"/>
            <a:ext cx="560001" cy="236771"/>
            <a:chOff x="5181425" y="2685475"/>
            <a:chExt cx="224900" cy="74425"/>
          </a:xfrm>
        </p:grpSpPr>
        <p:sp>
          <p:nvSpPr>
            <p:cNvPr id="880" name="Google Shape;880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881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882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883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884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5" name="Google Shape;885;p15"/>
          <p:cNvGrpSpPr/>
          <p:nvPr/>
        </p:nvGrpSpPr>
        <p:grpSpPr>
          <a:xfrm rot="-5023130">
            <a:off x="6667219" y="6241489"/>
            <a:ext cx="452667" cy="553033"/>
            <a:chOff x="2668575" y="3244800"/>
            <a:chExt cx="131950" cy="224300"/>
          </a:xfrm>
        </p:grpSpPr>
        <p:sp>
          <p:nvSpPr>
            <p:cNvPr id="886" name="Google Shape;886;p15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887;p15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8" name="Google Shape;888;p15"/>
          <p:cNvGrpSpPr/>
          <p:nvPr/>
        </p:nvGrpSpPr>
        <p:grpSpPr>
          <a:xfrm rot="-4545576">
            <a:off x="6861521" y="2021935"/>
            <a:ext cx="4021832" cy="783828"/>
            <a:chOff x="2703993" y="3118564"/>
            <a:chExt cx="1172382" cy="317914"/>
          </a:xfrm>
        </p:grpSpPr>
        <p:sp>
          <p:nvSpPr>
            <p:cNvPr id="889" name="Google Shape;889;p15"/>
            <p:cNvSpPr/>
            <p:nvPr/>
          </p:nvSpPr>
          <p:spPr>
            <a:xfrm>
              <a:off x="3808385" y="3118564"/>
              <a:ext cx="67991" cy="67934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890;p15"/>
            <p:cNvSpPr/>
            <p:nvPr/>
          </p:nvSpPr>
          <p:spPr>
            <a:xfrm>
              <a:off x="2703993" y="3354876"/>
              <a:ext cx="88603" cy="81602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91" name="Google Shape;891;p15"/>
          <p:cNvSpPr/>
          <p:nvPr/>
        </p:nvSpPr>
        <p:spPr>
          <a:xfrm rot="-4545599">
            <a:off x="8407693" y="710392"/>
            <a:ext cx="387907" cy="278544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92" name="Google Shape;892;p15"/>
          <p:cNvGrpSpPr/>
          <p:nvPr/>
        </p:nvGrpSpPr>
        <p:grpSpPr>
          <a:xfrm>
            <a:off x="5929752" y="542545"/>
            <a:ext cx="872185" cy="368771"/>
            <a:chOff x="5181425" y="2685475"/>
            <a:chExt cx="224900" cy="74425"/>
          </a:xfrm>
        </p:grpSpPr>
        <p:sp>
          <p:nvSpPr>
            <p:cNvPr id="893" name="Google Shape;893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894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895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896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897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3904084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6" name="Google Shape;946;p16"/>
          <p:cNvGrpSpPr/>
          <p:nvPr/>
        </p:nvGrpSpPr>
        <p:grpSpPr>
          <a:xfrm rot="-222055">
            <a:off x="8239997" y="2641996"/>
            <a:ext cx="742959" cy="2591533"/>
            <a:chOff x="7719200" y="1424500"/>
            <a:chExt cx="446525" cy="1168150"/>
          </a:xfrm>
        </p:grpSpPr>
        <p:sp>
          <p:nvSpPr>
            <p:cNvPr id="947" name="Google Shape;947;p16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948;p16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949;p16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950;p16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951;p16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952;p16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956;p16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957;p16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961;p16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962;p16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966;p16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967;p16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04" name="Google Shape;1004;p16"/>
          <p:cNvSpPr txBox="1">
            <a:spLocks noGrp="1"/>
          </p:cNvSpPr>
          <p:nvPr>
            <p:ph type="title"/>
          </p:nvPr>
        </p:nvSpPr>
        <p:spPr>
          <a:xfrm>
            <a:off x="1915786" y="2240301"/>
            <a:ext cx="5577900" cy="17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300"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005" name="Google Shape;1005;p16"/>
          <p:cNvSpPr txBox="1">
            <a:spLocks noGrp="1"/>
          </p:cNvSpPr>
          <p:nvPr>
            <p:ph type="title" idx="2"/>
          </p:nvPr>
        </p:nvSpPr>
        <p:spPr>
          <a:xfrm>
            <a:off x="1915786" y="4040468"/>
            <a:ext cx="5577900" cy="57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1123" name="Google Shape;1123;p16"/>
          <p:cNvGrpSpPr/>
          <p:nvPr/>
        </p:nvGrpSpPr>
        <p:grpSpPr>
          <a:xfrm rot="3108353">
            <a:off x="8131927" y="494324"/>
            <a:ext cx="831593" cy="450031"/>
            <a:chOff x="2635387" y="3394078"/>
            <a:chExt cx="242409" cy="182524"/>
          </a:xfrm>
        </p:grpSpPr>
        <p:sp>
          <p:nvSpPr>
            <p:cNvPr id="1124" name="Google Shape;1124;p16"/>
            <p:cNvSpPr/>
            <p:nvPr/>
          </p:nvSpPr>
          <p:spPr>
            <a:xfrm>
              <a:off x="2752145" y="3394078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125;p16"/>
            <p:cNvSpPr/>
            <p:nvPr/>
          </p:nvSpPr>
          <p:spPr>
            <a:xfrm>
              <a:off x="2635387" y="3522019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26" name="Google Shape;1126;p16"/>
          <p:cNvGrpSpPr/>
          <p:nvPr/>
        </p:nvGrpSpPr>
        <p:grpSpPr>
          <a:xfrm>
            <a:off x="-58765" y="4975257"/>
            <a:ext cx="1543990" cy="1564864"/>
            <a:chOff x="20150" y="3375613"/>
            <a:chExt cx="1278349" cy="971724"/>
          </a:xfrm>
        </p:grpSpPr>
        <p:sp>
          <p:nvSpPr>
            <p:cNvPr id="1127" name="Google Shape;1127;p16"/>
            <p:cNvSpPr/>
            <p:nvPr/>
          </p:nvSpPr>
          <p:spPr>
            <a:xfrm>
              <a:off x="239268" y="3552258"/>
              <a:ext cx="563178" cy="501201"/>
            </a:xfrm>
            <a:custGeom>
              <a:avLst/>
              <a:gdLst/>
              <a:ahLst/>
              <a:cxnLst/>
              <a:rect l="l" t="t" r="r" b="b"/>
              <a:pathLst>
                <a:path w="16311" h="14516" extrusionOk="0">
                  <a:moveTo>
                    <a:pt x="6720" y="2546"/>
                  </a:moveTo>
                  <a:cubicBezTo>
                    <a:pt x="6876" y="2551"/>
                    <a:pt x="7069" y="2658"/>
                    <a:pt x="7314" y="2872"/>
                  </a:cubicBezTo>
                  <a:lnTo>
                    <a:pt x="8759" y="4137"/>
                  </a:lnTo>
                  <a:cubicBezTo>
                    <a:pt x="8528" y="4287"/>
                    <a:pt x="8296" y="4436"/>
                    <a:pt x="8067" y="4588"/>
                  </a:cubicBezTo>
                  <a:cubicBezTo>
                    <a:pt x="8033" y="4549"/>
                    <a:pt x="7984" y="4528"/>
                    <a:pt x="7933" y="4528"/>
                  </a:cubicBezTo>
                  <a:cubicBezTo>
                    <a:pt x="7922" y="4528"/>
                    <a:pt x="7910" y="4529"/>
                    <a:pt x="7898" y="4532"/>
                  </a:cubicBezTo>
                  <a:cubicBezTo>
                    <a:pt x="7857" y="4541"/>
                    <a:pt x="7820" y="4567"/>
                    <a:pt x="7798" y="4602"/>
                  </a:cubicBezTo>
                  <a:cubicBezTo>
                    <a:pt x="7788" y="4599"/>
                    <a:pt x="7780" y="4596"/>
                    <a:pt x="7771" y="4594"/>
                  </a:cubicBezTo>
                  <a:lnTo>
                    <a:pt x="5984" y="4427"/>
                  </a:lnTo>
                  <a:cubicBezTo>
                    <a:pt x="6220" y="3819"/>
                    <a:pt x="6461" y="3214"/>
                    <a:pt x="6706" y="2612"/>
                  </a:cubicBezTo>
                  <a:cubicBezTo>
                    <a:pt x="6715" y="2591"/>
                    <a:pt x="6720" y="2568"/>
                    <a:pt x="6720" y="2546"/>
                  </a:cubicBezTo>
                  <a:close/>
                  <a:moveTo>
                    <a:pt x="681" y="4277"/>
                  </a:moveTo>
                  <a:lnTo>
                    <a:pt x="5499" y="4727"/>
                  </a:lnTo>
                  <a:cubicBezTo>
                    <a:pt x="4473" y="7416"/>
                    <a:pt x="3567" y="10162"/>
                    <a:pt x="2793" y="12925"/>
                  </a:cubicBezTo>
                  <a:cubicBezTo>
                    <a:pt x="1885" y="10096"/>
                    <a:pt x="1178" y="7205"/>
                    <a:pt x="677" y="4277"/>
                  </a:cubicBezTo>
                  <a:close/>
                  <a:moveTo>
                    <a:pt x="7435" y="0"/>
                  </a:moveTo>
                  <a:cubicBezTo>
                    <a:pt x="7360" y="0"/>
                    <a:pt x="7294" y="48"/>
                    <a:pt x="7271" y="120"/>
                  </a:cubicBezTo>
                  <a:lnTo>
                    <a:pt x="163" y="3672"/>
                  </a:lnTo>
                  <a:cubicBezTo>
                    <a:pt x="0" y="3753"/>
                    <a:pt x="58" y="3998"/>
                    <a:pt x="239" y="3998"/>
                  </a:cubicBezTo>
                  <a:cubicBezTo>
                    <a:pt x="252" y="3997"/>
                    <a:pt x="265" y="3994"/>
                    <a:pt x="277" y="3990"/>
                  </a:cubicBezTo>
                  <a:cubicBezTo>
                    <a:pt x="812" y="7227"/>
                    <a:pt x="1598" y="10418"/>
                    <a:pt x="2627" y="13536"/>
                  </a:cubicBezTo>
                  <a:cubicBezTo>
                    <a:pt x="2576" y="13550"/>
                    <a:pt x="2528" y="13569"/>
                    <a:pt x="2482" y="13591"/>
                  </a:cubicBezTo>
                  <a:cubicBezTo>
                    <a:pt x="2394" y="13631"/>
                    <a:pt x="2358" y="13734"/>
                    <a:pt x="2399" y="13820"/>
                  </a:cubicBezTo>
                  <a:cubicBezTo>
                    <a:pt x="2427" y="13882"/>
                    <a:pt x="2489" y="13920"/>
                    <a:pt x="2554" y="13920"/>
                  </a:cubicBezTo>
                  <a:cubicBezTo>
                    <a:pt x="2578" y="13920"/>
                    <a:pt x="2603" y="13914"/>
                    <a:pt x="2627" y="13903"/>
                  </a:cubicBezTo>
                  <a:cubicBezTo>
                    <a:pt x="2771" y="13835"/>
                    <a:pt x="2932" y="13812"/>
                    <a:pt x="3099" y="13812"/>
                  </a:cubicBezTo>
                  <a:cubicBezTo>
                    <a:pt x="3285" y="13812"/>
                    <a:pt x="3477" y="13841"/>
                    <a:pt x="3657" y="13868"/>
                  </a:cubicBezTo>
                  <a:cubicBezTo>
                    <a:pt x="5940" y="14207"/>
                    <a:pt x="8240" y="14424"/>
                    <a:pt x="10547" y="14515"/>
                  </a:cubicBezTo>
                  <a:lnTo>
                    <a:pt x="10554" y="14515"/>
                  </a:lnTo>
                  <a:cubicBezTo>
                    <a:pt x="10647" y="14515"/>
                    <a:pt x="10723" y="14439"/>
                    <a:pt x="10724" y="14346"/>
                  </a:cubicBezTo>
                  <a:cubicBezTo>
                    <a:pt x="10726" y="14254"/>
                    <a:pt x="10652" y="14176"/>
                    <a:pt x="10559" y="14172"/>
                  </a:cubicBezTo>
                  <a:cubicBezTo>
                    <a:pt x="8265" y="14080"/>
                    <a:pt x="5978" y="13865"/>
                    <a:pt x="3706" y="13527"/>
                  </a:cubicBezTo>
                  <a:cubicBezTo>
                    <a:pt x="3522" y="13500"/>
                    <a:pt x="3313" y="13470"/>
                    <a:pt x="3102" y="13470"/>
                  </a:cubicBezTo>
                  <a:cubicBezTo>
                    <a:pt x="3066" y="13470"/>
                    <a:pt x="3031" y="13471"/>
                    <a:pt x="2995" y="13472"/>
                  </a:cubicBezTo>
                  <a:cubicBezTo>
                    <a:pt x="3802" y="10535"/>
                    <a:pt x="4763" y="7616"/>
                    <a:pt x="5855" y="4761"/>
                  </a:cubicBezTo>
                  <a:lnTo>
                    <a:pt x="7556" y="4920"/>
                  </a:lnTo>
                  <a:cubicBezTo>
                    <a:pt x="7476" y="4972"/>
                    <a:pt x="7454" y="5079"/>
                    <a:pt x="7507" y="5158"/>
                  </a:cubicBezTo>
                  <a:cubicBezTo>
                    <a:pt x="7526" y="5186"/>
                    <a:pt x="7554" y="5209"/>
                    <a:pt x="7587" y="5220"/>
                  </a:cubicBezTo>
                  <a:cubicBezTo>
                    <a:pt x="7516" y="5245"/>
                    <a:pt x="7470" y="5313"/>
                    <a:pt x="7473" y="5387"/>
                  </a:cubicBezTo>
                  <a:lnTo>
                    <a:pt x="7526" y="6412"/>
                  </a:lnTo>
                  <a:cubicBezTo>
                    <a:pt x="7532" y="6504"/>
                    <a:pt x="7606" y="6574"/>
                    <a:pt x="7698" y="6574"/>
                  </a:cubicBezTo>
                  <a:cubicBezTo>
                    <a:pt x="7700" y="6575"/>
                    <a:pt x="7702" y="6575"/>
                    <a:pt x="7703" y="6575"/>
                  </a:cubicBezTo>
                  <a:cubicBezTo>
                    <a:pt x="7705" y="6575"/>
                    <a:pt x="7706" y="6575"/>
                    <a:pt x="7708" y="6574"/>
                  </a:cubicBezTo>
                  <a:cubicBezTo>
                    <a:pt x="7802" y="6570"/>
                    <a:pt x="7875" y="6488"/>
                    <a:pt x="7871" y="6394"/>
                  </a:cubicBezTo>
                  <a:lnTo>
                    <a:pt x="7816" y="5370"/>
                  </a:lnTo>
                  <a:cubicBezTo>
                    <a:pt x="7812" y="5303"/>
                    <a:pt x="7771" y="5244"/>
                    <a:pt x="7708" y="5218"/>
                  </a:cubicBezTo>
                  <a:cubicBezTo>
                    <a:pt x="7720" y="5216"/>
                    <a:pt x="7733" y="5213"/>
                    <a:pt x="7746" y="5207"/>
                  </a:cubicBezTo>
                  <a:cubicBezTo>
                    <a:pt x="7785" y="5180"/>
                    <a:pt x="7827" y="5154"/>
                    <a:pt x="7867" y="5127"/>
                  </a:cubicBezTo>
                  <a:cubicBezTo>
                    <a:pt x="8454" y="7525"/>
                    <a:pt x="9093" y="9934"/>
                    <a:pt x="9773" y="12311"/>
                  </a:cubicBezTo>
                  <a:lnTo>
                    <a:pt x="8635" y="12539"/>
                  </a:lnTo>
                  <a:cubicBezTo>
                    <a:pt x="8544" y="12560"/>
                    <a:pt x="8486" y="12649"/>
                    <a:pt x="8504" y="12740"/>
                  </a:cubicBezTo>
                  <a:cubicBezTo>
                    <a:pt x="8521" y="12821"/>
                    <a:pt x="8592" y="12878"/>
                    <a:pt x="8674" y="12878"/>
                  </a:cubicBezTo>
                  <a:cubicBezTo>
                    <a:pt x="8683" y="12878"/>
                    <a:pt x="8693" y="12877"/>
                    <a:pt x="8703" y="12876"/>
                  </a:cubicBezTo>
                  <a:lnTo>
                    <a:pt x="9867" y="12643"/>
                  </a:lnTo>
                  <a:cubicBezTo>
                    <a:pt x="9944" y="12911"/>
                    <a:pt x="10019" y="13180"/>
                    <a:pt x="10098" y="13447"/>
                  </a:cubicBezTo>
                  <a:cubicBezTo>
                    <a:pt x="10120" y="13521"/>
                    <a:pt x="10187" y="13569"/>
                    <a:pt x="10262" y="13569"/>
                  </a:cubicBezTo>
                  <a:cubicBezTo>
                    <a:pt x="10278" y="13569"/>
                    <a:pt x="10294" y="13567"/>
                    <a:pt x="10310" y="13562"/>
                  </a:cubicBezTo>
                  <a:cubicBezTo>
                    <a:pt x="10400" y="13536"/>
                    <a:pt x="10453" y="13441"/>
                    <a:pt x="10427" y="13350"/>
                  </a:cubicBezTo>
                  <a:cubicBezTo>
                    <a:pt x="10353" y="13094"/>
                    <a:pt x="10281" y="12833"/>
                    <a:pt x="10206" y="12576"/>
                  </a:cubicBezTo>
                  <a:lnTo>
                    <a:pt x="10319" y="12553"/>
                  </a:lnTo>
                  <a:cubicBezTo>
                    <a:pt x="10410" y="12534"/>
                    <a:pt x="10469" y="12443"/>
                    <a:pt x="10451" y="12352"/>
                  </a:cubicBezTo>
                  <a:cubicBezTo>
                    <a:pt x="10435" y="12269"/>
                    <a:pt x="10362" y="12213"/>
                    <a:pt x="10281" y="12213"/>
                  </a:cubicBezTo>
                  <a:cubicBezTo>
                    <a:pt x="10271" y="12213"/>
                    <a:pt x="10261" y="12214"/>
                    <a:pt x="10251" y="12215"/>
                  </a:cubicBezTo>
                  <a:lnTo>
                    <a:pt x="10110" y="12244"/>
                  </a:lnTo>
                  <a:cubicBezTo>
                    <a:pt x="9419" y="9824"/>
                    <a:pt x="8768" y="7372"/>
                    <a:pt x="8172" y="4930"/>
                  </a:cubicBezTo>
                  <a:cubicBezTo>
                    <a:pt x="8457" y="4743"/>
                    <a:pt x="8742" y="4560"/>
                    <a:pt x="9028" y="4374"/>
                  </a:cubicBezTo>
                  <a:lnTo>
                    <a:pt x="15475" y="10015"/>
                  </a:lnTo>
                  <a:cubicBezTo>
                    <a:pt x="15507" y="10045"/>
                    <a:pt x="15548" y="10060"/>
                    <a:pt x="15589" y="10060"/>
                  </a:cubicBezTo>
                  <a:cubicBezTo>
                    <a:pt x="15637" y="10060"/>
                    <a:pt x="15685" y="10040"/>
                    <a:pt x="15720" y="10001"/>
                  </a:cubicBezTo>
                  <a:cubicBezTo>
                    <a:pt x="15782" y="9928"/>
                    <a:pt x="15774" y="9818"/>
                    <a:pt x="15701" y="9756"/>
                  </a:cubicBezTo>
                  <a:lnTo>
                    <a:pt x="9328" y="4180"/>
                  </a:lnTo>
                  <a:cubicBezTo>
                    <a:pt x="10624" y="3338"/>
                    <a:pt x="11929" y="2505"/>
                    <a:pt x="13232" y="1702"/>
                  </a:cubicBezTo>
                  <a:cubicBezTo>
                    <a:pt x="13315" y="1655"/>
                    <a:pt x="13344" y="1546"/>
                    <a:pt x="13292" y="1463"/>
                  </a:cubicBezTo>
                  <a:cubicBezTo>
                    <a:pt x="13259" y="1411"/>
                    <a:pt x="13203" y="1381"/>
                    <a:pt x="13145" y="1381"/>
                  </a:cubicBezTo>
                  <a:cubicBezTo>
                    <a:pt x="13113" y="1381"/>
                    <a:pt x="13080" y="1391"/>
                    <a:pt x="13051" y="1410"/>
                  </a:cubicBezTo>
                  <a:cubicBezTo>
                    <a:pt x="11719" y="2230"/>
                    <a:pt x="10385" y="3083"/>
                    <a:pt x="9059" y="3943"/>
                  </a:cubicBezTo>
                  <a:lnTo>
                    <a:pt x="7540" y="2615"/>
                  </a:lnTo>
                  <a:cubicBezTo>
                    <a:pt x="7325" y="2426"/>
                    <a:pt x="7026" y="2201"/>
                    <a:pt x="6707" y="2201"/>
                  </a:cubicBezTo>
                  <a:cubicBezTo>
                    <a:pt x="6619" y="2201"/>
                    <a:pt x="6529" y="2218"/>
                    <a:pt x="6440" y="2258"/>
                  </a:cubicBezTo>
                  <a:cubicBezTo>
                    <a:pt x="6331" y="2295"/>
                    <a:pt x="6297" y="2432"/>
                    <a:pt x="6375" y="2516"/>
                  </a:cubicBezTo>
                  <a:cubicBezTo>
                    <a:pt x="6119" y="3138"/>
                    <a:pt x="5870" y="3764"/>
                    <a:pt x="5627" y="4395"/>
                  </a:cubicBezTo>
                  <a:lnTo>
                    <a:pt x="714" y="3936"/>
                  </a:lnTo>
                  <a:cubicBezTo>
                    <a:pt x="710" y="3936"/>
                    <a:pt x="705" y="3936"/>
                    <a:pt x="701" y="3936"/>
                  </a:cubicBezTo>
                  <a:cubicBezTo>
                    <a:pt x="673" y="3936"/>
                    <a:pt x="645" y="3944"/>
                    <a:pt x="621" y="3957"/>
                  </a:cubicBezTo>
                  <a:cubicBezTo>
                    <a:pt x="618" y="3936"/>
                    <a:pt x="614" y="3915"/>
                    <a:pt x="611" y="3895"/>
                  </a:cubicBezTo>
                  <a:cubicBezTo>
                    <a:pt x="607" y="3877"/>
                    <a:pt x="601" y="3860"/>
                    <a:pt x="591" y="3845"/>
                  </a:cubicBezTo>
                  <a:lnTo>
                    <a:pt x="7570" y="357"/>
                  </a:lnTo>
                  <a:lnTo>
                    <a:pt x="13815" y="906"/>
                  </a:lnTo>
                  <a:cubicBezTo>
                    <a:pt x="13805" y="931"/>
                    <a:pt x="13804" y="959"/>
                    <a:pt x="13808" y="986"/>
                  </a:cubicBezTo>
                  <a:cubicBezTo>
                    <a:pt x="14358" y="4054"/>
                    <a:pt x="15055" y="7134"/>
                    <a:pt x="15879" y="10139"/>
                  </a:cubicBezTo>
                  <a:lnTo>
                    <a:pt x="10503" y="13848"/>
                  </a:lnTo>
                  <a:cubicBezTo>
                    <a:pt x="10365" y="13944"/>
                    <a:pt x="10433" y="14162"/>
                    <a:pt x="10602" y="14162"/>
                  </a:cubicBezTo>
                  <a:cubicBezTo>
                    <a:pt x="10637" y="14162"/>
                    <a:pt x="10671" y="14151"/>
                    <a:pt x="10699" y="14131"/>
                  </a:cubicBezTo>
                  <a:lnTo>
                    <a:pt x="16211" y="10328"/>
                  </a:lnTo>
                  <a:cubicBezTo>
                    <a:pt x="16311" y="10260"/>
                    <a:pt x="16311" y="10111"/>
                    <a:pt x="16209" y="10044"/>
                  </a:cubicBezTo>
                  <a:lnTo>
                    <a:pt x="16209" y="10045"/>
                  </a:lnTo>
                  <a:cubicBezTo>
                    <a:pt x="15389" y="7050"/>
                    <a:pt x="14696" y="3981"/>
                    <a:pt x="14146" y="925"/>
                  </a:cubicBezTo>
                  <a:cubicBezTo>
                    <a:pt x="14139" y="890"/>
                    <a:pt x="14121" y="858"/>
                    <a:pt x="14094" y="834"/>
                  </a:cubicBezTo>
                  <a:cubicBezTo>
                    <a:pt x="14164" y="727"/>
                    <a:pt x="14092" y="582"/>
                    <a:pt x="13964" y="574"/>
                  </a:cubicBezTo>
                  <a:lnTo>
                    <a:pt x="7447" y="1"/>
                  </a:lnTo>
                  <a:cubicBezTo>
                    <a:pt x="7443" y="0"/>
                    <a:pt x="7439" y="0"/>
                    <a:pt x="7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128;p16"/>
            <p:cNvSpPr/>
            <p:nvPr/>
          </p:nvSpPr>
          <p:spPr>
            <a:xfrm>
              <a:off x="359358" y="3956963"/>
              <a:ext cx="61252" cy="49409"/>
            </a:xfrm>
            <a:custGeom>
              <a:avLst/>
              <a:gdLst/>
              <a:ahLst/>
              <a:cxnLst/>
              <a:rect l="l" t="t" r="r" b="b"/>
              <a:pathLst>
                <a:path w="1774" h="1431" extrusionOk="0">
                  <a:moveTo>
                    <a:pt x="1578" y="1"/>
                  </a:moveTo>
                  <a:cubicBezTo>
                    <a:pt x="1548" y="1"/>
                    <a:pt x="1517" y="9"/>
                    <a:pt x="1489" y="26"/>
                  </a:cubicBezTo>
                  <a:cubicBezTo>
                    <a:pt x="968" y="335"/>
                    <a:pt x="490" y="710"/>
                    <a:pt x="65" y="1140"/>
                  </a:cubicBezTo>
                  <a:cubicBezTo>
                    <a:pt x="0" y="1208"/>
                    <a:pt x="3" y="1315"/>
                    <a:pt x="69" y="1380"/>
                  </a:cubicBezTo>
                  <a:cubicBezTo>
                    <a:pt x="103" y="1413"/>
                    <a:pt x="147" y="1430"/>
                    <a:pt x="191" y="1430"/>
                  </a:cubicBezTo>
                  <a:cubicBezTo>
                    <a:pt x="233" y="1430"/>
                    <a:pt x="276" y="1414"/>
                    <a:pt x="308" y="1383"/>
                  </a:cubicBezTo>
                  <a:cubicBezTo>
                    <a:pt x="715" y="973"/>
                    <a:pt x="1171" y="615"/>
                    <a:pt x="1667" y="321"/>
                  </a:cubicBezTo>
                  <a:cubicBezTo>
                    <a:pt x="1748" y="272"/>
                    <a:pt x="1774" y="166"/>
                    <a:pt x="1726" y="85"/>
                  </a:cubicBezTo>
                  <a:cubicBezTo>
                    <a:pt x="1693" y="31"/>
                    <a:pt x="1636" y="1"/>
                    <a:pt x="1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129;p16"/>
            <p:cNvSpPr/>
            <p:nvPr/>
          </p:nvSpPr>
          <p:spPr>
            <a:xfrm>
              <a:off x="432870" y="3922055"/>
              <a:ext cx="54519" cy="29797"/>
            </a:xfrm>
            <a:custGeom>
              <a:avLst/>
              <a:gdLst/>
              <a:ahLst/>
              <a:cxnLst/>
              <a:rect l="l" t="t" r="r" b="b"/>
              <a:pathLst>
                <a:path w="1579" h="863" extrusionOk="0">
                  <a:moveTo>
                    <a:pt x="1394" y="1"/>
                  </a:moveTo>
                  <a:cubicBezTo>
                    <a:pt x="1384" y="1"/>
                    <a:pt x="1374" y="2"/>
                    <a:pt x="1363" y="4"/>
                  </a:cubicBezTo>
                  <a:cubicBezTo>
                    <a:pt x="903" y="87"/>
                    <a:pt x="468" y="274"/>
                    <a:pt x="94" y="551"/>
                  </a:cubicBezTo>
                  <a:cubicBezTo>
                    <a:pt x="16" y="607"/>
                    <a:pt x="1" y="716"/>
                    <a:pt x="58" y="793"/>
                  </a:cubicBezTo>
                  <a:cubicBezTo>
                    <a:pt x="92" y="838"/>
                    <a:pt x="143" y="862"/>
                    <a:pt x="196" y="862"/>
                  </a:cubicBezTo>
                  <a:cubicBezTo>
                    <a:pt x="231" y="862"/>
                    <a:pt x="267" y="851"/>
                    <a:pt x="298" y="828"/>
                  </a:cubicBezTo>
                  <a:cubicBezTo>
                    <a:pt x="631" y="581"/>
                    <a:pt x="1016" y="416"/>
                    <a:pt x="1422" y="343"/>
                  </a:cubicBezTo>
                  <a:cubicBezTo>
                    <a:pt x="1517" y="326"/>
                    <a:pt x="1579" y="237"/>
                    <a:pt x="1562" y="144"/>
                  </a:cubicBezTo>
                  <a:cubicBezTo>
                    <a:pt x="1548" y="60"/>
                    <a:pt x="1476" y="1"/>
                    <a:pt x="1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130;p16"/>
            <p:cNvSpPr/>
            <p:nvPr/>
          </p:nvSpPr>
          <p:spPr>
            <a:xfrm>
              <a:off x="575093" y="3884384"/>
              <a:ext cx="46232" cy="19335"/>
            </a:xfrm>
            <a:custGeom>
              <a:avLst/>
              <a:gdLst/>
              <a:ahLst/>
              <a:cxnLst/>
              <a:rect l="l" t="t" r="r" b="b"/>
              <a:pathLst>
                <a:path w="1339" h="560" extrusionOk="0">
                  <a:moveTo>
                    <a:pt x="1152" y="1"/>
                  </a:moveTo>
                  <a:cubicBezTo>
                    <a:pt x="1139" y="1"/>
                    <a:pt x="1126" y="2"/>
                    <a:pt x="1114" y="5"/>
                  </a:cubicBezTo>
                  <a:lnTo>
                    <a:pt x="144" y="220"/>
                  </a:lnTo>
                  <a:cubicBezTo>
                    <a:pt x="58" y="239"/>
                    <a:pt x="0" y="319"/>
                    <a:pt x="10" y="406"/>
                  </a:cubicBezTo>
                  <a:cubicBezTo>
                    <a:pt x="19" y="494"/>
                    <a:pt x="93" y="560"/>
                    <a:pt x="180" y="560"/>
                  </a:cubicBezTo>
                  <a:cubicBezTo>
                    <a:pt x="193" y="560"/>
                    <a:pt x="206" y="558"/>
                    <a:pt x="217" y="557"/>
                  </a:cubicBezTo>
                  <a:lnTo>
                    <a:pt x="1188" y="342"/>
                  </a:lnTo>
                  <a:cubicBezTo>
                    <a:pt x="1281" y="320"/>
                    <a:pt x="1339" y="229"/>
                    <a:pt x="1319" y="136"/>
                  </a:cubicBezTo>
                  <a:cubicBezTo>
                    <a:pt x="1301" y="56"/>
                    <a:pt x="1230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131;p16"/>
            <p:cNvSpPr/>
            <p:nvPr/>
          </p:nvSpPr>
          <p:spPr>
            <a:xfrm>
              <a:off x="645980" y="3882693"/>
              <a:ext cx="47441" cy="13776"/>
            </a:xfrm>
            <a:custGeom>
              <a:avLst/>
              <a:gdLst/>
              <a:ahLst/>
              <a:cxnLst/>
              <a:rect l="l" t="t" r="r" b="b"/>
              <a:pathLst>
                <a:path w="1374" h="399" extrusionOk="0">
                  <a:moveTo>
                    <a:pt x="165" y="0"/>
                  </a:moveTo>
                  <a:cubicBezTo>
                    <a:pt x="80" y="0"/>
                    <a:pt x="10" y="77"/>
                    <a:pt x="5" y="164"/>
                  </a:cubicBezTo>
                  <a:cubicBezTo>
                    <a:pt x="1" y="260"/>
                    <a:pt x="74" y="340"/>
                    <a:pt x="168" y="345"/>
                  </a:cubicBezTo>
                  <a:lnTo>
                    <a:pt x="1192" y="399"/>
                  </a:lnTo>
                  <a:lnTo>
                    <a:pt x="1201" y="399"/>
                  </a:lnTo>
                  <a:cubicBezTo>
                    <a:pt x="1293" y="398"/>
                    <a:pt x="1369" y="324"/>
                    <a:pt x="1372" y="231"/>
                  </a:cubicBezTo>
                  <a:cubicBezTo>
                    <a:pt x="1373" y="139"/>
                    <a:pt x="1303" y="61"/>
                    <a:pt x="1210" y="56"/>
                  </a:cubicBezTo>
                  <a:lnTo>
                    <a:pt x="187" y="2"/>
                  </a:lnTo>
                  <a:cubicBezTo>
                    <a:pt x="179" y="1"/>
                    <a:pt x="172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132;p16"/>
            <p:cNvSpPr/>
            <p:nvPr/>
          </p:nvSpPr>
          <p:spPr>
            <a:xfrm>
              <a:off x="707337" y="3886387"/>
              <a:ext cx="45714" cy="13846"/>
            </a:xfrm>
            <a:custGeom>
              <a:avLst/>
              <a:gdLst/>
              <a:ahLst/>
              <a:cxnLst/>
              <a:rect l="l" t="t" r="r" b="b"/>
              <a:pathLst>
                <a:path w="1324" h="401" extrusionOk="0">
                  <a:moveTo>
                    <a:pt x="169" y="1"/>
                  </a:moveTo>
                  <a:cubicBezTo>
                    <a:pt x="82" y="1"/>
                    <a:pt x="11" y="76"/>
                    <a:pt x="6" y="164"/>
                  </a:cubicBezTo>
                  <a:cubicBezTo>
                    <a:pt x="0" y="260"/>
                    <a:pt x="73" y="340"/>
                    <a:pt x="168" y="345"/>
                  </a:cubicBezTo>
                  <a:lnTo>
                    <a:pt x="1137" y="400"/>
                  </a:lnTo>
                  <a:lnTo>
                    <a:pt x="1147" y="400"/>
                  </a:lnTo>
                  <a:cubicBezTo>
                    <a:pt x="1242" y="400"/>
                    <a:pt x="1319" y="326"/>
                    <a:pt x="1320" y="233"/>
                  </a:cubicBezTo>
                  <a:cubicBezTo>
                    <a:pt x="1323" y="139"/>
                    <a:pt x="1250" y="60"/>
                    <a:pt x="1157" y="55"/>
                  </a:cubicBezTo>
                  <a:lnTo>
                    <a:pt x="187" y="2"/>
                  </a:lnTo>
                  <a:cubicBezTo>
                    <a:pt x="181" y="1"/>
                    <a:pt x="175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133;p16"/>
            <p:cNvSpPr/>
            <p:nvPr/>
          </p:nvSpPr>
          <p:spPr>
            <a:xfrm>
              <a:off x="757541" y="3893880"/>
              <a:ext cx="14156" cy="11947"/>
            </a:xfrm>
            <a:custGeom>
              <a:avLst/>
              <a:gdLst/>
              <a:ahLst/>
              <a:cxnLst/>
              <a:rect l="l" t="t" r="r" b="b"/>
              <a:pathLst>
                <a:path w="410" h="346" extrusionOk="0">
                  <a:moveTo>
                    <a:pt x="174" y="0"/>
                  </a:moveTo>
                  <a:cubicBezTo>
                    <a:pt x="78" y="0"/>
                    <a:pt x="0" y="77"/>
                    <a:pt x="0" y="172"/>
                  </a:cubicBezTo>
                  <a:cubicBezTo>
                    <a:pt x="0" y="268"/>
                    <a:pt x="78" y="345"/>
                    <a:pt x="174" y="345"/>
                  </a:cubicBezTo>
                  <a:cubicBezTo>
                    <a:pt x="176" y="345"/>
                    <a:pt x="177" y="345"/>
                    <a:pt x="179" y="345"/>
                  </a:cubicBezTo>
                  <a:lnTo>
                    <a:pt x="232" y="345"/>
                  </a:lnTo>
                  <a:cubicBezTo>
                    <a:pt x="234" y="345"/>
                    <a:pt x="236" y="345"/>
                    <a:pt x="237" y="345"/>
                  </a:cubicBezTo>
                  <a:cubicBezTo>
                    <a:pt x="332" y="345"/>
                    <a:pt x="410" y="268"/>
                    <a:pt x="410" y="172"/>
                  </a:cubicBezTo>
                  <a:cubicBezTo>
                    <a:pt x="410" y="77"/>
                    <a:pt x="332" y="0"/>
                    <a:pt x="238" y="0"/>
                  </a:cubicBezTo>
                  <a:cubicBezTo>
                    <a:pt x="236" y="0"/>
                    <a:pt x="234" y="0"/>
                    <a:pt x="232" y="0"/>
                  </a:cubicBezTo>
                  <a:lnTo>
                    <a:pt x="179" y="0"/>
                  </a:lnTo>
                  <a:cubicBezTo>
                    <a:pt x="177" y="0"/>
                    <a:pt x="175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134;p16"/>
            <p:cNvSpPr/>
            <p:nvPr/>
          </p:nvSpPr>
          <p:spPr>
            <a:xfrm>
              <a:off x="402312" y="3991249"/>
              <a:ext cx="122296" cy="21821"/>
            </a:xfrm>
            <a:custGeom>
              <a:avLst/>
              <a:gdLst/>
              <a:ahLst/>
              <a:cxnLst/>
              <a:rect l="l" t="t" r="r" b="b"/>
              <a:pathLst>
                <a:path w="3542" h="632" extrusionOk="0">
                  <a:moveTo>
                    <a:pt x="3353" y="1"/>
                  </a:moveTo>
                  <a:cubicBezTo>
                    <a:pt x="3342" y="1"/>
                    <a:pt x="3331" y="2"/>
                    <a:pt x="3319" y="4"/>
                  </a:cubicBezTo>
                  <a:cubicBezTo>
                    <a:pt x="2510" y="193"/>
                    <a:pt x="1684" y="288"/>
                    <a:pt x="855" y="288"/>
                  </a:cubicBezTo>
                  <a:cubicBezTo>
                    <a:pt x="632" y="288"/>
                    <a:pt x="410" y="281"/>
                    <a:pt x="188" y="267"/>
                  </a:cubicBezTo>
                  <a:cubicBezTo>
                    <a:pt x="183" y="267"/>
                    <a:pt x="178" y="266"/>
                    <a:pt x="173" y="266"/>
                  </a:cubicBezTo>
                  <a:cubicBezTo>
                    <a:pt x="85" y="266"/>
                    <a:pt x="10" y="337"/>
                    <a:pt x="6" y="428"/>
                  </a:cubicBezTo>
                  <a:cubicBezTo>
                    <a:pt x="0" y="522"/>
                    <a:pt x="72" y="604"/>
                    <a:pt x="166" y="611"/>
                  </a:cubicBezTo>
                  <a:cubicBezTo>
                    <a:pt x="397" y="625"/>
                    <a:pt x="630" y="632"/>
                    <a:pt x="860" y="632"/>
                  </a:cubicBezTo>
                  <a:cubicBezTo>
                    <a:pt x="1715" y="632"/>
                    <a:pt x="2565" y="533"/>
                    <a:pt x="3397" y="339"/>
                  </a:cubicBezTo>
                  <a:cubicBezTo>
                    <a:pt x="3487" y="315"/>
                    <a:pt x="3542" y="225"/>
                    <a:pt x="3521" y="133"/>
                  </a:cubicBezTo>
                  <a:cubicBezTo>
                    <a:pt x="3502" y="55"/>
                    <a:pt x="3431" y="1"/>
                    <a:pt x="3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135;p16"/>
            <p:cNvSpPr/>
            <p:nvPr/>
          </p:nvSpPr>
          <p:spPr>
            <a:xfrm>
              <a:off x="606237" y="3949850"/>
              <a:ext cx="61563" cy="32214"/>
            </a:xfrm>
            <a:custGeom>
              <a:avLst/>
              <a:gdLst/>
              <a:ahLst/>
              <a:cxnLst/>
              <a:rect l="l" t="t" r="r" b="b"/>
              <a:pathLst>
                <a:path w="1783" h="933" extrusionOk="0">
                  <a:moveTo>
                    <a:pt x="1588" y="0"/>
                  </a:moveTo>
                  <a:cubicBezTo>
                    <a:pt x="1568" y="0"/>
                    <a:pt x="1548" y="4"/>
                    <a:pt x="1529" y="11"/>
                  </a:cubicBezTo>
                  <a:lnTo>
                    <a:pt x="129" y="603"/>
                  </a:lnTo>
                  <a:cubicBezTo>
                    <a:pt x="41" y="640"/>
                    <a:pt x="0" y="740"/>
                    <a:pt x="37" y="827"/>
                  </a:cubicBezTo>
                  <a:cubicBezTo>
                    <a:pt x="64" y="892"/>
                    <a:pt x="127" y="933"/>
                    <a:pt x="196" y="933"/>
                  </a:cubicBezTo>
                  <a:cubicBezTo>
                    <a:pt x="219" y="933"/>
                    <a:pt x="241" y="928"/>
                    <a:pt x="262" y="920"/>
                  </a:cubicBezTo>
                  <a:lnTo>
                    <a:pt x="1664" y="327"/>
                  </a:lnTo>
                  <a:cubicBezTo>
                    <a:pt x="1746" y="287"/>
                    <a:pt x="1782" y="189"/>
                    <a:pt x="1747" y="105"/>
                  </a:cubicBezTo>
                  <a:cubicBezTo>
                    <a:pt x="1719" y="40"/>
                    <a:pt x="1655" y="0"/>
                    <a:pt x="1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136;p16"/>
            <p:cNvSpPr/>
            <p:nvPr/>
          </p:nvSpPr>
          <p:spPr>
            <a:xfrm>
              <a:off x="689935" y="3921709"/>
              <a:ext cx="36047" cy="26862"/>
            </a:xfrm>
            <a:custGeom>
              <a:avLst/>
              <a:gdLst/>
              <a:ahLst/>
              <a:cxnLst/>
              <a:rect l="l" t="t" r="r" b="b"/>
              <a:pathLst>
                <a:path w="1044" h="778" extrusionOk="0">
                  <a:moveTo>
                    <a:pt x="847" y="1"/>
                  </a:moveTo>
                  <a:cubicBezTo>
                    <a:pt x="812" y="1"/>
                    <a:pt x="778" y="11"/>
                    <a:pt x="748" y="32"/>
                  </a:cubicBezTo>
                  <a:lnTo>
                    <a:pt x="102" y="463"/>
                  </a:lnTo>
                  <a:cubicBezTo>
                    <a:pt x="21" y="515"/>
                    <a:pt x="0" y="622"/>
                    <a:pt x="54" y="702"/>
                  </a:cubicBezTo>
                  <a:cubicBezTo>
                    <a:pt x="86" y="751"/>
                    <a:pt x="140" y="778"/>
                    <a:pt x="196" y="778"/>
                  </a:cubicBezTo>
                  <a:cubicBezTo>
                    <a:pt x="229" y="778"/>
                    <a:pt x="262" y="768"/>
                    <a:pt x="292" y="748"/>
                  </a:cubicBezTo>
                  <a:lnTo>
                    <a:pt x="939" y="318"/>
                  </a:lnTo>
                  <a:cubicBezTo>
                    <a:pt x="1019" y="266"/>
                    <a:pt x="1043" y="157"/>
                    <a:pt x="990" y="77"/>
                  </a:cubicBezTo>
                  <a:cubicBezTo>
                    <a:pt x="957" y="27"/>
                    <a:pt x="902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137;p16"/>
            <p:cNvSpPr/>
            <p:nvPr/>
          </p:nvSpPr>
          <p:spPr>
            <a:xfrm>
              <a:off x="202081" y="3826964"/>
              <a:ext cx="58490" cy="59802"/>
            </a:xfrm>
            <a:custGeom>
              <a:avLst/>
              <a:gdLst/>
              <a:ahLst/>
              <a:cxnLst/>
              <a:rect l="l" t="t" r="r" b="b"/>
              <a:pathLst>
                <a:path w="1694" h="1732" extrusionOk="0">
                  <a:moveTo>
                    <a:pt x="729" y="344"/>
                  </a:moveTo>
                  <a:cubicBezTo>
                    <a:pt x="739" y="344"/>
                    <a:pt x="748" y="345"/>
                    <a:pt x="758" y="346"/>
                  </a:cubicBezTo>
                  <a:cubicBezTo>
                    <a:pt x="773" y="348"/>
                    <a:pt x="787" y="356"/>
                    <a:pt x="797" y="369"/>
                  </a:cubicBezTo>
                  <a:lnTo>
                    <a:pt x="800" y="376"/>
                  </a:lnTo>
                  <a:cubicBezTo>
                    <a:pt x="791" y="576"/>
                    <a:pt x="776" y="777"/>
                    <a:pt x="712" y="960"/>
                  </a:cubicBezTo>
                  <a:cubicBezTo>
                    <a:pt x="656" y="1122"/>
                    <a:pt x="562" y="1257"/>
                    <a:pt x="446" y="1337"/>
                  </a:cubicBezTo>
                  <a:cubicBezTo>
                    <a:pt x="383" y="1198"/>
                    <a:pt x="387" y="990"/>
                    <a:pt x="461" y="712"/>
                  </a:cubicBezTo>
                  <a:cubicBezTo>
                    <a:pt x="494" y="589"/>
                    <a:pt x="538" y="449"/>
                    <a:pt x="627" y="377"/>
                  </a:cubicBezTo>
                  <a:cubicBezTo>
                    <a:pt x="656" y="356"/>
                    <a:pt x="693" y="344"/>
                    <a:pt x="729" y="344"/>
                  </a:cubicBezTo>
                  <a:close/>
                  <a:moveTo>
                    <a:pt x="728" y="1"/>
                  </a:moveTo>
                  <a:cubicBezTo>
                    <a:pt x="615" y="1"/>
                    <a:pt x="505" y="38"/>
                    <a:pt x="414" y="109"/>
                  </a:cubicBezTo>
                  <a:cubicBezTo>
                    <a:pt x="251" y="238"/>
                    <a:pt x="180" y="432"/>
                    <a:pt x="128" y="624"/>
                  </a:cubicBezTo>
                  <a:cubicBezTo>
                    <a:pt x="0" y="1104"/>
                    <a:pt x="50" y="1460"/>
                    <a:pt x="278" y="1682"/>
                  </a:cubicBezTo>
                  <a:cubicBezTo>
                    <a:pt x="309" y="1713"/>
                    <a:pt x="352" y="1730"/>
                    <a:pt x="397" y="1731"/>
                  </a:cubicBezTo>
                  <a:cubicBezTo>
                    <a:pt x="417" y="1731"/>
                    <a:pt x="438" y="1727"/>
                    <a:pt x="456" y="1720"/>
                  </a:cubicBezTo>
                  <a:cubicBezTo>
                    <a:pt x="718" y="1623"/>
                    <a:pt x="931" y="1385"/>
                    <a:pt x="1039" y="1071"/>
                  </a:cubicBezTo>
                  <a:cubicBezTo>
                    <a:pt x="1060" y="1009"/>
                    <a:pt x="1077" y="946"/>
                    <a:pt x="1091" y="881"/>
                  </a:cubicBezTo>
                  <a:cubicBezTo>
                    <a:pt x="1181" y="1076"/>
                    <a:pt x="1263" y="1273"/>
                    <a:pt x="1337" y="1471"/>
                  </a:cubicBezTo>
                  <a:cubicBezTo>
                    <a:pt x="1364" y="1541"/>
                    <a:pt x="1429" y="1584"/>
                    <a:pt x="1498" y="1584"/>
                  </a:cubicBezTo>
                  <a:cubicBezTo>
                    <a:pt x="1518" y="1584"/>
                    <a:pt x="1538" y="1580"/>
                    <a:pt x="1558" y="1572"/>
                  </a:cubicBezTo>
                  <a:cubicBezTo>
                    <a:pt x="1649" y="1540"/>
                    <a:pt x="1694" y="1440"/>
                    <a:pt x="1660" y="1351"/>
                  </a:cubicBezTo>
                  <a:cubicBezTo>
                    <a:pt x="1511" y="953"/>
                    <a:pt x="1333" y="566"/>
                    <a:pt x="1128" y="193"/>
                  </a:cubicBezTo>
                  <a:cubicBezTo>
                    <a:pt x="1107" y="155"/>
                    <a:pt x="1071" y="125"/>
                    <a:pt x="1029" y="113"/>
                  </a:cubicBezTo>
                  <a:cubicBezTo>
                    <a:pt x="973" y="59"/>
                    <a:pt x="903" y="24"/>
                    <a:pt x="826" y="10"/>
                  </a:cubicBezTo>
                  <a:cubicBezTo>
                    <a:pt x="794" y="4"/>
                    <a:pt x="761" y="1"/>
                    <a:pt x="7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138;p16"/>
            <p:cNvSpPr/>
            <p:nvPr/>
          </p:nvSpPr>
          <p:spPr>
            <a:xfrm>
              <a:off x="479828" y="3653909"/>
              <a:ext cx="20993" cy="54623"/>
            </a:xfrm>
            <a:custGeom>
              <a:avLst/>
              <a:gdLst/>
              <a:ahLst/>
              <a:cxnLst/>
              <a:rect l="l" t="t" r="r" b="b"/>
              <a:pathLst>
                <a:path w="608" h="1582" extrusionOk="0">
                  <a:moveTo>
                    <a:pt x="188" y="1"/>
                  </a:moveTo>
                  <a:cubicBezTo>
                    <a:pt x="177" y="1"/>
                    <a:pt x="166" y="2"/>
                    <a:pt x="155" y="4"/>
                  </a:cubicBezTo>
                  <a:cubicBezTo>
                    <a:pt x="61" y="22"/>
                    <a:pt x="0" y="111"/>
                    <a:pt x="17" y="205"/>
                  </a:cubicBezTo>
                  <a:lnTo>
                    <a:pt x="252" y="1441"/>
                  </a:lnTo>
                  <a:cubicBezTo>
                    <a:pt x="266" y="1521"/>
                    <a:pt x="338" y="1582"/>
                    <a:pt x="421" y="1582"/>
                  </a:cubicBezTo>
                  <a:cubicBezTo>
                    <a:pt x="431" y="1582"/>
                    <a:pt x="442" y="1581"/>
                    <a:pt x="454" y="1578"/>
                  </a:cubicBezTo>
                  <a:cubicBezTo>
                    <a:pt x="547" y="1561"/>
                    <a:pt x="607" y="1471"/>
                    <a:pt x="590" y="1378"/>
                  </a:cubicBezTo>
                  <a:lnTo>
                    <a:pt x="357" y="141"/>
                  </a:lnTo>
                  <a:cubicBezTo>
                    <a:pt x="340" y="59"/>
                    <a:pt x="26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139;p16"/>
            <p:cNvSpPr/>
            <p:nvPr/>
          </p:nvSpPr>
          <p:spPr>
            <a:xfrm>
              <a:off x="506105" y="3806454"/>
              <a:ext cx="18403" cy="45404"/>
            </a:xfrm>
            <a:custGeom>
              <a:avLst/>
              <a:gdLst/>
              <a:ahLst/>
              <a:cxnLst/>
              <a:rect l="l" t="t" r="r" b="b"/>
              <a:pathLst>
                <a:path w="533" h="1315" extrusionOk="0">
                  <a:moveTo>
                    <a:pt x="188" y="0"/>
                  </a:moveTo>
                  <a:cubicBezTo>
                    <a:pt x="178" y="0"/>
                    <a:pt x="167" y="1"/>
                    <a:pt x="157" y="3"/>
                  </a:cubicBezTo>
                  <a:cubicBezTo>
                    <a:pt x="64" y="20"/>
                    <a:pt x="1" y="107"/>
                    <a:pt x="16" y="201"/>
                  </a:cubicBezTo>
                  <a:lnTo>
                    <a:pt x="178" y="1171"/>
                  </a:lnTo>
                  <a:cubicBezTo>
                    <a:pt x="192" y="1254"/>
                    <a:pt x="264" y="1315"/>
                    <a:pt x="347" y="1315"/>
                  </a:cubicBezTo>
                  <a:cubicBezTo>
                    <a:pt x="357" y="1315"/>
                    <a:pt x="367" y="1313"/>
                    <a:pt x="377" y="1312"/>
                  </a:cubicBezTo>
                  <a:cubicBezTo>
                    <a:pt x="470" y="1297"/>
                    <a:pt x="533" y="1208"/>
                    <a:pt x="517" y="1114"/>
                  </a:cubicBezTo>
                  <a:lnTo>
                    <a:pt x="356" y="144"/>
                  </a:lnTo>
                  <a:cubicBezTo>
                    <a:pt x="342" y="60"/>
                    <a:pt x="270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140;p16"/>
            <p:cNvSpPr/>
            <p:nvPr/>
          </p:nvSpPr>
          <p:spPr>
            <a:xfrm>
              <a:off x="491223" y="3854932"/>
              <a:ext cx="55865" cy="76927"/>
            </a:xfrm>
            <a:custGeom>
              <a:avLst/>
              <a:gdLst/>
              <a:ahLst/>
              <a:cxnLst/>
              <a:rect l="l" t="t" r="r" b="b"/>
              <a:pathLst>
                <a:path w="1618" h="2228" extrusionOk="0">
                  <a:moveTo>
                    <a:pt x="887" y="0"/>
                  </a:moveTo>
                  <a:cubicBezTo>
                    <a:pt x="879" y="0"/>
                    <a:pt x="870" y="1"/>
                    <a:pt x="861" y="2"/>
                  </a:cubicBezTo>
                  <a:cubicBezTo>
                    <a:pt x="768" y="16"/>
                    <a:pt x="704" y="102"/>
                    <a:pt x="716" y="195"/>
                  </a:cubicBezTo>
                  <a:lnTo>
                    <a:pt x="877" y="1272"/>
                  </a:lnTo>
                  <a:cubicBezTo>
                    <a:pt x="887" y="1334"/>
                    <a:pt x="929" y="1386"/>
                    <a:pt x="986" y="1407"/>
                  </a:cubicBezTo>
                  <a:cubicBezTo>
                    <a:pt x="985" y="1417"/>
                    <a:pt x="985" y="1427"/>
                    <a:pt x="985" y="1437"/>
                  </a:cubicBezTo>
                  <a:lnTo>
                    <a:pt x="986" y="1444"/>
                  </a:lnTo>
                  <a:lnTo>
                    <a:pt x="183" y="1739"/>
                  </a:lnTo>
                  <a:cubicBezTo>
                    <a:pt x="1" y="1804"/>
                    <a:pt x="47" y="2073"/>
                    <a:pt x="239" y="2073"/>
                  </a:cubicBezTo>
                  <a:cubicBezTo>
                    <a:pt x="240" y="2073"/>
                    <a:pt x="241" y="2073"/>
                    <a:pt x="242" y="2073"/>
                  </a:cubicBezTo>
                  <a:cubicBezTo>
                    <a:pt x="262" y="2073"/>
                    <a:pt x="283" y="2070"/>
                    <a:pt x="301" y="2063"/>
                  </a:cubicBezTo>
                  <a:lnTo>
                    <a:pt x="1044" y="1790"/>
                  </a:lnTo>
                  <a:lnTo>
                    <a:pt x="1093" y="2083"/>
                  </a:lnTo>
                  <a:cubicBezTo>
                    <a:pt x="1108" y="2166"/>
                    <a:pt x="1179" y="2228"/>
                    <a:pt x="1264" y="2228"/>
                  </a:cubicBezTo>
                  <a:cubicBezTo>
                    <a:pt x="1274" y="2228"/>
                    <a:pt x="1282" y="2226"/>
                    <a:pt x="1292" y="2225"/>
                  </a:cubicBezTo>
                  <a:cubicBezTo>
                    <a:pt x="1385" y="2209"/>
                    <a:pt x="1448" y="2121"/>
                    <a:pt x="1433" y="2026"/>
                  </a:cubicBezTo>
                  <a:lnTo>
                    <a:pt x="1374" y="1669"/>
                  </a:lnTo>
                  <a:lnTo>
                    <a:pt x="1485" y="1627"/>
                  </a:lnTo>
                  <a:cubicBezTo>
                    <a:pt x="1572" y="1593"/>
                    <a:pt x="1617" y="1496"/>
                    <a:pt x="1585" y="1407"/>
                  </a:cubicBezTo>
                  <a:cubicBezTo>
                    <a:pt x="1559" y="1338"/>
                    <a:pt x="1493" y="1295"/>
                    <a:pt x="1423" y="1295"/>
                  </a:cubicBezTo>
                  <a:cubicBezTo>
                    <a:pt x="1404" y="1295"/>
                    <a:pt x="1385" y="1298"/>
                    <a:pt x="1367" y="1304"/>
                  </a:cubicBezTo>
                  <a:lnTo>
                    <a:pt x="1305" y="1327"/>
                  </a:lnTo>
                  <a:cubicBezTo>
                    <a:pt x="1285" y="1292"/>
                    <a:pt x="1254" y="1265"/>
                    <a:pt x="1216" y="1251"/>
                  </a:cubicBezTo>
                  <a:cubicBezTo>
                    <a:pt x="1217" y="1241"/>
                    <a:pt x="1219" y="1231"/>
                    <a:pt x="1217" y="1221"/>
                  </a:cubicBezTo>
                  <a:lnTo>
                    <a:pt x="1057" y="144"/>
                  </a:lnTo>
                  <a:cubicBezTo>
                    <a:pt x="1042" y="60"/>
                    <a:pt x="970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141;p16"/>
            <p:cNvSpPr/>
            <p:nvPr/>
          </p:nvSpPr>
          <p:spPr>
            <a:xfrm>
              <a:off x="437773" y="3795060"/>
              <a:ext cx="63807" cy="77169"/>
            </a:xfrm>
            <a:custGeom>
              <a:avLst/>
              <a:gdLst/>
              <a:ahLst/>
              <a:cxnLst/>
              <a:rect l="l" t="t" r="r" b="b"/>
              <a:pathLst>
                <a:path w="1848" h="2235" extrusionOk="0">
                  <a:moveTo>
                    <a:pt x="194" y="1"/>
                  </a:moveTo>
                  <a:cubicBezTo>
                    <a:pt x="178" y="1"/>
                    <a:pt x="162" y="3"/>
                    <a:pt x="146" y="8"/>
                  </a:cubicBezTo>
                  <a:cubicBezTo>
                    <a:pt x="54" y="33"/>
                    <a:pt x="1" y="129"/>
                    <a:pt x="28" y="220"/>
                  </a:cubicBezTo>
                  <a:lnTo>
                    <a:pt x="454" y="1707"/>
                  </a:lnTo>
                  <a:cubicBezTo>
                    <a:pt x="477" y="1788"/>
                    <a:pt x="548" y="1831"/>
                    <a:pt x="619" y="1831"/>
                  </a:cubicBezTo>
                  <a:cubicBezTo>
                    <a:pt x="676" y="1831"/>
                    <a:pt x="734" y="1804"/>
                    <a:pt x="768" y="1746"/>
                  </a:cubicBezTo>
                  <a:cubicBezTo>
                    <a:pt x="903" y="1513"/>
                    <a:pt x="1061" y="1293"/>
                    <a:pt x="1235" y="1089"/>
                  </a:cubicBezTo>
                  <a:cubicBezTo>
                    <a:pt x="1413" y="1373"/>
                    <a:pt x="1484" y="1708"/>
                    <a:pt x="1441" y="2039"/>
                  </a:cubicBezTo>
                  <a:cubicBezTo>
                    <a:pt x="1428" y="2133"/>
                    <a:pt x="1493" y="2219"/>
                    <a:pt x="1587" y="2233"/>
                  </a:cubicBezTo>
                  <a:cubicBezTo>
                    <a:pt x="1594" y="2235"/>
                    <a:pt x="1603" y="2235"/>
                    <a:pt x="1611" y="2235"/>
                  </a:cubicBezTo>
                  <a:cubicBezTo>
                    <a:pt x="1697" y="2235"/>
                    <a:pt x="1769" y="2171"/>
                    <a:pt x="1781" y="2087"/>
                  </a:cubicBezTo>
                  <a:cubicBezTo>
                    <a:pt x="1848" y="1590"/>
                    <a:pt x="1703" y="1090"/>
                    <a:pt x="1382" y="706"/>
                  </a:cubicBezTo>
                  <a:cubicBezTo>
                    <a:pt x="1349" y="669"/>
                    <a:pt x="1303" y="647"/>
                    <a:pt x="1255" y="645"/>
                  </a:cubicBezTo>
                  <a:cubicBezTo>
                    <a:pt x="1252" y="645"/>
                    <a:pt x="1249" y="645"/>
                    <a:pt x="1246" y="645"/>
                  </a:cubicBezTo>
                  <a:cubicBezTo>
                    <a:pt x="1200" y="645"/>
                    <a:pt x="1156" y="665"/>
                    <a:pt x="1124" y="699"/>
                  </a:cubicBezTo>
                  <a:cubicBezTo>
                    <a:pt x="964" y="871"/>
                    <a:pt x="814" y="1052"/>
                    <a:pt x="679" y="1245"/>
                  </a:cubicBezTo>
                  <a:lnTo>
                    <a:pt x="358" y="126"/>
                  </a:lnTo>
                  <a:cubicBezTo>
                    <a:pt x="336" y="51"/>
                    <a:pt x="268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142;p16"/>
            <p:cNvSpPr/>
            <p:nvPr/>
          </p:nvSpPr>
          <p:spPr>
            <a:xfrm>
              <a:off x="329422" y="3759427"/>
              <a:ext cx="38671" cy="75615"/>
            </a:xfrm>
            <a:custGeom>
              <a:avLst/>
              <a:gdLst/>
              <a:ahLst/>
              <a:cxnLst/>
              <a:rect l="l" t="t" r="r" b="b"/>
              <a:pathLst>
                <a:path w="1120" h="2190" extrusionOk="0">
                  <a:moveTo>
                    <a:pt x="926" y="1"/>
                  </a:moveTo>
                  <a:cubicBezTo>
                    <a:pt x="887" y="1"/>
                    <a:pt x="848" y="14"/>
                    <a:pt x="816" y="40"/>
                  </a:cubicBezTo>
                  <a:cubicBezTo>
                    <a:pt x="590" y="233"/>
                    <a:pt x="417" y="480"/>
                    <a:pt x="310" y="757"/>
                  </a:cubicBezTo>
                  <a:cubicBezTo>
                    <a:pt x="275" y="726"/>
                    <a:pt x="235" y="712"/>
                    <a:pt x="196" y="712"/>
                  </a:cubicBezTo>
                  <a:cubicBezTo>
                    <a:pt x="95" y="712"/>
                    <a:pt x="1" y="805"/>
                    <a:pt x="28" y="923"/>
                  </a:cubicBezTo>
                  <a:lnTo>
                    <a:pt x="187" y="1616"/>
                  </a:lnTo>
                  <a:cubicBezTo>
                    <a:pt x="203" y="1775"/>
                    <a:pt x="239" y="1932"/>
                    <a:pt x="297" y="2081"/>
                  </a:cubicBezTo>
                  <a:cubicBezTo>
                    <a:pt x="322" y="2146"/>
                    <a:pt x="386" y="2190"/>
                    <a:pt x="458" y="2190"/>
                  </a:cubicBezTo>
                  <a:cubicBezTo>
                    <a:pt x="474" y="2190"/>
                    <a:pt x="491" y="2187"/>
                    <a:pt x="508" y="2183"/>
                  </a:cubicBezTo>
                  <a:cubicBezTo>
                    <a:pt x="594" y="2156"/>
                    <a:pt x="645" y="2067"/>
                    <a:pt x="625" y="1980"/>
                  </a:cubicBezTo>
                  <a:lnTo>
                    <a:pt x="526" y="1556"/>
                  </a:lnTo>
                  <a:cubicBezTo>
                    <a:pt x="491" y="1091"/>
                    <a:pt x="678" y="606"/>
                    <a:pt x="1037" y="305"/>
                  </a:cubicBezTo>
                  <a:cubicBezTo>
                    <a:pt x="1111" y="243"/>
                    <a:pt x="1119" y="135"/>
                    <a:pt x="1059" y="62"/>
                  </a:cubicBezTo>
                  <a:cubicBezTo>
                    <a:pt x="1024" y="22"/>
                    <a:pt x="975" y="1"/>
                    <a:pt x="9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143;p16"/>
            <p:cNvSpPr/>
            <p:nvPr/>
          </p:nvSpPr>
          <p:spPr>
            <a:xfrm>
              <a:off x="815964" y="3662748"/>
              <a:ext cx="52309" cy="56936"/>
            </a:xfrm>
            <a:custGeom>
              <a:avLst/>
              <a:gdLst/>
              <a:ahLst/>
              <a:cxnLst/>
              <a:rect l="l" t="t" r="r" b="b"/>
              <a:pathLst>
                <a:path w="1515" h="1649" extrusionOk="0">
                  <a:moveTo>
                    <a:pt x="840" y="377"/>
                  </a:moveTo>
                  <a:lnTo>
                    <a:pt x="907" y="401"/>
                  </a:lnTo>
                  <a:cubicBezTo>
                    <a:pt x="909" y="403"/>
                    <a:pt x="912" y="403"/>
                    <a:pt x="915" y="404"/>
                  </a:cubicBezTo>
                  <a:cubicBezTo>
                    <a:pt x="814" y="532"/>
                    <a:pt x="750" y="684"/>
                    <a:pt x="691" y="823"/>
                  </a:cubicBezTo>
                  <a:cubicBezTo>
                    <a:pt x="670" y="876"/>
                    <a:pt x="648" y="928"/>
                    <a:pt x="625" y="977"/>
                  </a:cubicBezTo>
                  <a:cubicBezTo>
                    <a:pt x="574" y="1085"/>
                    <a:pt x="496" y="1189"/>
                    <a:pt x="411" y="1249"/>
                  </a:cubicBezTo>
                  <a:cubicBezTo>
                    <a:pt x="500" y="935"/>
                    <a:pt x="645" y="639"/>
                    <a:pt x="840" y="377"/>
                  </a:cubicBezTo>
                  <a:close/>
                  <a:moveTo>
                    <a:pt x="782" y="1"/>
                  </a:moveTo>
                  <a:cubicBezTo>
                    <a:pt x="732" y="1"/>
                    <a:pt x="682" y="23"/>
                    <a:pt x="649" y="65"/>
                  </a:cubicBezTo>
                  <a:cubicBezTo>
                    <a:pt x="325" y="460"/>
                    <a:pt x="107" y="932"/>
                    <a:pt x="16" y="1437"/>
                  </a:cubicBezTo>
                  <a:cubicBezTo>
                    <a:pt x="0" y="1526"/>
                    <a:pt x="56" y="1613"/>
                    <a:pt x="145" y="1634"/>
                  </a:cubicBezTo>
                  <a:cubicBezTo>
                    <a:pt x="186" y="1644"/>
                    <a:pt x="227" y="1648"/>
                    <a:pt x="267" y="1648"/>
                  </a:cubicBezTo>
                  <a:cubicBezTo>
                    <a:pt x="557" y="1648"/>
                    <a:pt x="807" y="1399"/>
                    <a:pt x="936" y="1125"/>
                  </a:cubicBezTo>
                  <a:cubicBezTo>
                    <a:pt x="961" y="1070"/>
                    <a:pt x="985" y="1013"/>
                    <a:pt x="1008" y="957"/>
                  </a:cubicBezTo>
                  <a:cubicBezTo>
                    <a:pt x="1029" y="909"/>
                    <a:pt x="1049" y="861"/>
                    <a:pt x="1070" y="816"/>
                  </a:cubicBezTo>
                  <a:lnTo>
                    <a:pt x="1163" y="1453"/>
                  </a:lnTo>
                  <a:cubicBezTo>
                    <a:pt x="1177" y="1537"/>
                    <a:pt x="1250" y="1596"/>
                    <a:pt x="1333" y="1596"/>
                  </a:cubicBezTo>
                  <a:cubicBezTo>
                    <a:pt x="1341" y="1596"/>
                    <a:pt x="1349" y="1596"/>
                    <a:pt x="1357" y="1595"/>
                  </a:cubicBezTo>
                  <a:cubicBezTo>
                    <a:pt x="1450" y="1581"/>
                    <a:pt x="1515" y="1496"/>
                    <a:pt x="1502" y="1403"/>
                  </a:cubicBezTo>
                  <a:lnTo>
                    <a:pt x="1351" y="362"/>
                  </a:lnTo>
                  <a:cubicBezTo>
                    <a:pt x="1343" y="301"/>
                    <a:pt x="1305" y="251"/>
                    <a:pt x="1250" y="227"/>
                  </a:cubicBezTo>
                  <a:cubicBezTo>
                    <a:pt x="1235" y="231"/>
                    <a:pt x="1219" y="232"/>
                    <a:pt x="1204" y="232"/>
                  </a:cubicBezTo>
                  <a:cubicBezTo>
                    <a:pt x="1117" y="232"/>
                    <a:pt x="1038" y="169"/>
                    <a:pt x="1023" y="77"/>
                  </a:cubicBezTo>
                  <a:lnTo>
                    <a:pt x="842" y="11"/>
                  </a:lnTo>
                  <a:cubicBezTo>
                    <a:pt x="822" y="4"/>
                    <a:pt x="802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144;p16"/>
            <p:cNvSpPr/>
            <p:nvPr/>
          </p:nvSpPr>
          <p:spPr>
            <a:xfrm>
              <a:off x="844381" y="3600218"/>
              <a:ext cx="94709" cy="105171"/>
            </a:xfrm>
            <a:custGeom>
              <a:avLst/>
              <a:gdLst/>
              <a:ahLst/>
              <a:cxnLst/>
              <a:rect l="l" t="t" r="r" b="b"/>
              <a:pathLst>
                <a:path w="2743" h="3046" extrusionOk="0">
                  <a:moveTo>
                    <a:pt x="422" y="0"/>
                  </a:moveTo>
                  <a:cubicBezTo>
                    <a:pt x="383" y="0"/>
                    <a:pt x="344" y="5"/>
                    <a:pt x="306" y="14"/>
                  </a:cubicBezTo>
                  <a:cubicBezTo>
                    <a:pt x="151" y="52"/>
                    <a:pt x="44" y="160"/>
                    <a:pt x="17" y="305"/>
                  </a:cubicBezTo>
                  <a:cubicBezTo>
                    <a:pt x="0" y="398"/>
                    <a:pt x="78" y="480"/>
                    <a:pt x="171" y="496"/>
                  </a:cubicBezTo>
                  <a:cubicBezTo>
                    <a:pt x="180" y="498"/>
                    <a:pt x="190" y="499"/>
                    <a:pt x="199" y="499"/>
                  </a:cubicBezTo>
                  <a:cubicBezTo>
                    <a:pt x="285" y="499"/>
                    <a:pt x="371" y="433"/>
                    <a:pt x="386" y="349"/>
                  </a:cubicBezTo>
                  <a:cubicBezTo>
                    <a:pt x="397" y="346"/>
                    <a:pt x="409" y="344"/>
                    <a:pt x="421" y="344"/>
                  </a:cubicBezTo>
                  <a:cubicBezTo>
                    <a:pt x="467" y="344"/>
                    <a:pt x="517" y="364"/>
                    <a:pt x="540" y="394"/>
                  </a:cubicBezTo>
                  <a:cubicBezTo>
                    <a:pt x="624" y="503"/>
                    <a:pt x="609" y="689"/>
                    <a:pt x="586" y="868"/>
                  </a:cubicBezTo>
                  <a:cubicBezTo>
                    <a:pt x="572" y="978"/>
                    <a:pt x="555" y="1113"/>
                    <a:pt x="597" y="1251"/>
                  </a:cubicBezTo>
                  <a:cubicBezTo>
                    <a:pt x="685" y="1531"/>
                    <a:pt x="970" y="1667"/>
                    <a:pt x="1215" y="1680"/>
                  </a:cubicBezTo>
                  <a:cubicBezTo>
                    <a:pt x="1229" y="1682"/>
                    <a:pt x="1245" y="1682"/>
                    <a:pt x="1260" y="1682"/>
                  </a:cubicBezTo>
                  <a:cubicBezTo>
                    <a:pt x="1477" y="1682"/>
                    <a:pt x="1678" y="1607"/>
                    <a:pt x="1856" y="1541"/>
                  </a:cubicBezTo>
                  <a:cubicBezTo>
                    <a:pt x="1918" y="1517"/>
                    <a:pt x="1960" y="1461"/>
                    <a:pt x="1965" y="1394"/>
                  </a:cubicBezTo>
                  <a:lnTo>
                    <a:pt x="1965" y="1394"/>
                  </a:lnTo>
                  <a:cubicBezTo>
                    <a:pt x="1960" y="1563"/>
                    <a:pt x="1956" y="1732"/>
                    <a:pt x="1957" y="1901"/>
                  </a:cubicBezTo>
                  <a:cubicBezTo>
                    <a:pt x="1931" y="1905"/>
                    <a:pt x="1905" y="1906"/>
                    <a:pt x="1879" y="1906"/>
                  </a:cubicBezTo>
                  <a:cubicBezTo>
                    <a:pt x="1862" y="1906"/>
                    <a:pt x="1845" y="1906"/>
                    <a:pt x="1827" y="1904"/>
                  </a:cubicBezTo>
                  <a:cubicBezTo>
                    <a:pt x="1820" y="1903"/>
                    <a:pt x="1813" y="1902"/>
                    <a:pt x="1805" y="1902"/>
                  </a:cubicBezTo>
                  <a:cubicBezTo>
                    <a:pt x="1719" y="1902"/>
                    <a:pt x="1645" y="1969"/>
                    <a:pt x="1639" y="2057"/>
                  </a:cubicBezTo>
                  <a:cubicBezTo>
                    <a:pt x="1629" y="2152"/>
                    <a:pt x="1697" y="2236"/>
                    <a:pt x="1792" y="2246"/>
                  </a:cubicBezTo>
                  <a:cubicBezTo>
                    <a:pt x="1823" y="2249"/>
                    <a:pt x="1854" y="2252"/>
                    <a:pt x="1885" y="2252"/>
                  </a:cubicBezTo>
                  <a:cubicBezTo>
                    <a:pt x="1913" y="2252"/>
                    <a:pt x="1940" y="2246"/>
                    <a:pt x="1968" y="2243"/>
                  </a:cubicBezTo>
                  <a:cubicBezTo>
                    <a:pt x="1971" y="2304"/>
                    <a:pt x="1971" y="2367"/>
                    <a:pt x="1974" y="2426"/>
                  </a:cubicBezTo>
                  <a:cubicBezTo>
                    <a:pt x="1982" y="2574"/>
                    <a:pt x="1999" y="2727"/>
                    <a:pt x="2094" y="2861"/>
                  </a:cubicBezTo>
                  <a:cubicBezTo>
                    <a:pt x="2162" y="2957"/>
                    <a:pt x="2267" y="3022"/>
                    <a:pt x="2383" y="3041"/>
                  </a:cubicBezTo>
                  <a:cubicBezTo>
                    <a:pt x="2403" y="3044"/>
                    <a:pt x="2423" y="3045"/>
                    <a:pt x="2443" y="3045"/>
                  </a:cubicBezTo>
                  <a:cubicBezTo>
                    <a:pt x="2445" y="3046"/>
                    <a:pt x="2447" y="3046"/>
                    <a:pt x="2448" y="3046"/>
                  </a:cubicBezTo>
                  <a:cubicBezTo>
                    <a:pt x="2521" y="3046"/>
                    <a:pt x="2593" y="3020"/>
                    <a:pt x="2651" y="2977"/>
                  </a:cubicBezTo>
                  <a:cubicBezTo>
                    <a:pt x="2727" y="2919"/>
                    <a:pt x="2742" y="2810"/>
                    <a:pt x="2685" y="2734"/>
                  </a:cubicBezTo>
                  <a:cubicBezTo>
                    <a:pt x="2651" y="2689"/>
                    <a:pt x="2600" y="2666"/>
                    <a:pt x="2548" y="2666"/>
                  </a:cubicBezTo>
                  <a:cubicBezTo>
                    <a:pt x="2512" y="2666"/>
                    <a:pt x="2476" y="2677"/>
                    <a:pt x="2445" y="2701"/>
                  </a:cubicBezTo>
                  <a:cubicBezTo>
                    <a:pt x="2444" y="2701"/>
                    <a:pt x="2442" y="2701"/>
                    <a:pt x="2440" y="2701"/>
                  </a:cubicBezTo>
                  <a:cubicBezTo>
                    <a:pt x="2425" y="2701"/>
                    <a:pt x="2392" y="2687"/>
                    <a:pt x="2374" y="2663"/>
                  </a:cubicBezTo>
                  <a:cubicBezTo>
                    <a:pt x="2333" y="2603"/>
                    <a:pt x="2323" y="2508"/>
                    <a:pt x="2317" y="2406"/>
                  </a:cubicBezTo>
                  <a:cubicBezTo>
                    <a:pt x="2313" y="2321"/>
                    <a:pt x="2312" y="2233"/>
                    <a:pt x="2309" y="2146"/>
                  </a:cubicBezTo>
                  <a:cubicBezTo>
                    <a:pt x="2383" y="2111"/>
                    <a:pt x="2452" y="2066"/>
                    <a:pt x="2516" y="2011"/>
                  </a:cubicBezTo>
                  <a:cubicBezTo>
                    <a:pt x="2586" y="1948"/>
                    <a:pt x="2592" y="1839"/>
                    <a:pt x="2528" y="1769"/>
                  </a:cubicBezTo>
                  <a:cubicBezTo>
                    <a:pt x="2495" y="1732"/>
                    <a:pt x="2449" y="1713"/>
                    <a:pt x="2403" y="1713"/>
                  </a:cubicBezTo>
                  <a:cubicBezTo>
                    <a:pt x="2368" y="1713"/>
                    <a:pt x="2333" y="1723"/>
                    <a:pt x="2303" y="1745"/>
                  </a:cubicBezTo>
                  <a:cubicBezTo>
                    <a:pt x="2305" y="1615"/>
                    <a:pt x="2305" y="1484"/>
                    <a:pt x="2310" y="1356"/>
                  </a:cubicBezTo>
                  <a:cubicBezTo>
                    <a:pt x="2314" y="1262"/>
                    <a:pt x="2241" y="1182"/>
                    <a:pt x="2147" y="1178"/>
                  </a:cubicBezTo>
                  <a:cubicBezTo>
                    <a:pt x="2142" y="1177"/>
                    <a:pt x="2137" y="1177"/>
                    <a:pt x="2132" y="1177"/>
                  </a:cubicBezTo>
                  <a:cubicBezTo>
                    <a:pt x="2049" y="1177"/>
                    <a:pt x="1971" y="1252"/>
                    <a:pt x="1967" y="1341"/>
                  </a:cubicBezTo>
                  <a:lnTo>
                    <a:pt x="1967" y="1372"/>
                  </a:lnTo>
                  <a:lnTo>
                    <a:pt x="1967" y="1372"/>
                  </a:lnTo>
                  <a:cubicBezTo>
                    <a:pt x="1966" y="1276"/>
                    <a:pt x="1886" y="1205"/>
                    <a:pt x="1798" y="1205"/>
                  </a:cubicBezTo>
                  <a:cubicBezTo>
                    <a:pt x="1777" y="1205"/>
                    <a:pt x="1756" y="1209"/>
                    <a:pt x="1736" y="1217"/>
                  </a:cubicBezTo>
                  <a:cubicBezTo>
                    <a:pt x="1574" y="1278"/>
                    <a:pt x="1406" y="1337"/>
                    <a:pt x="1248" y="1337"/>
                  </a:cubicBezTo>
                  <a:cubicBezTo>
                    <a:pt x="1243" y="1337"/>
                    <a:pt x="1237" y="1337"/>
                    <a:pt x="1232" y="1337"/>
                  </a:cubicBezTo>
                  <a:cubicBezTo>
                    <a:pt x="1107" y="1330"/>
                    <a:pt x="962" y="1264"/>
                    <a:pt x="927" y="1148"/>
                  </a:cubicBezTo>
                  <a:cubicBezTo>
                    <a:pt x="906" y="1083"/>
                    <a:pt x="917" y="996"/>
                    <a:pt x="928" y="912"/>
                  </a:cubicBezTo>
                  <a:cubicBezTo>
                    <a:pt x="951" y="726"/>
                    <a:pt x="990" y="416"/>
                    <a:pt x="814" y="185"/>
                  </a:cubicBezTo>
                  <a:cubicBezTo>
                    <a:pt x="726" y="69"/>
                    <a:pt x="575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145;p16"/>
            <p:cNvSpPr/>
            <p:nvPr/>
          </p:nvSpPr>
          <p:spPr>
            <a:xfrm>
              <a:off x="955528" y="3590619"/>
              <a:ext cx="51066" cy="99232"/>
            </a:xfrm>
            <a:custGeom>
              <a:avLst/>
              <a:gdLst/>
              <a:ahLst/>
              <a:cxnLst/>
              <a:rect l="l" t="t" r="r" b="b"/>
              <a:pathLst>
                <a:path w="1479" h="2874" extrusionOk="0">
                  <a:moveTo>
                    <a:pt x="169" y="0"/>
                  </a:moveTo>
                  <a:cubicBezTo>
                    <a:pt x="75" y="3"/>
                    <a:pt x="1" y="82"/>
                    <a:pt x="3" y="178"/>
                  </a:cubicBezTo>
                  <a:cubicBezTo>
                    <a:pt x="22" y="796"/>
                    <a:pt x="71" y="1420"/>
                    <a:pt x="151" y="2034"/>
                  </a:cubicBezTo>
                  <a:cubicBezTo>
                    <a:pt x="158" y="2090"/>
                    <a:pt x="178" y="2241"/>
                    <a:pt x="314" y="2313"/>
                  </a:cubicBezTo>
                  <a:cubicBezTo>
                    <a:pt x="356" y="2334"/>
                    <a:pt x="398" y="2342"/>
                    <a:pt x="436" y="2342"/>
                  </a:cubicBezTo>
                  <a:cubicBezTo>
                    <a:pt x="528" y="2342"/>
                    <a:pt x="606" y="2297"/>
                    <a:pt x="642" y="2278"/>
                  </a:cubicBezTo>
                  <a:lnTo>
                    <a:pt x="1100" y="2017"/>
                  </a:lnTo>
                  <a:lnTo>
                    <a:pt x="1100" y="2017"/>
                  </a:lnTo>
                  <a:cubicBezTo>
                    <a:pt x="1111" y="2230"/>
                    <a:pt x="1079" y="2441"/>
                    <a:pt x="1006" y="2641"/>
                  </a:cubicBezTo>
                  <a:cubicBezTo>
                    <a:pt x="973" y="2729"/>
                    <a:pt x="1018" y="2829"/>
                    <a:pt x="1107" y="2862"/>
                  </a:cubicBezTo>
                  <a:cubicBezTo>
                    <a:pt x="1127" y="2869"/>
                    <a:pt x="1146" y="2873"/>
                    <a:pt x="1167" y="2873"/>
                  </a:cubicBezTo>
                  <a:cubicBezTo>
                    <a:pt x="1239" y="2873"/>
                    <a:pt x="1304" y="2828"/>
                    <a:pt x="1329" y="2760"/>
                  </a:cubicBezTo>
                  <a:cubicBezTo>
                    <a:pt x="1452" y="2423"/>
                    <a:pt x="1478" y="2057"/>
                    <a:pt x="1405" y="1705"/>
                  </a:cubicBezTo>
                  <a:cubicBezTo>
                    <a:pt x="1394" y="1651"/>
                    <a:pt x="1357" y="1606"/>
                    <a:pt x="1307" y="1584"/>
                  </a:cubicBezTo>
                  <a:cubicBezTo>
                    <a:pt x="1285" y="1574"/>
                    <a:pt x="1261" y="1569"/>
                    <a:pt x="1237" y="1569"/>
                  </a:cubicBezTo>
                  <a:cubicBezTo>
                    <a:pt x="1208" y="1569"/>
                    <a:pt x="1178" y="1576"/>
                    <a:pt x="1152" y="1591"/>
                  </a:cubicBezTo>
                  <a:lnTo>
                    <a:pt x="489" y="1968"/>
                  </a:lnTo>
                  <a:cubicBezTo>
                    <a:pt x="413" y="1373"/>
                    <a:pt x="365" y="766"/>
                    <a:pt x="347" y="166"/>
                  </a:cubicBezTo>
                  <a:cubicBezTo>
                    <a:pt x="344" y="71"/>
                    <a:pt x="264" y="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146;p16"/>
            <p:cNvSpPr/>
            <p:nvPr/>
          </p:nvSpPr>
          <p:spPr>
            <a:xfrm>
              <a:off x="989366" y="3566829"/>
              <a:ext cx="50755" cy="53172"/>
            </a:xfrm>
            <a:custGeom>
              <a:avLst/>
              <a:gdLst/>
              <a:ahLst/>
              <a:cxnLst/>
              <a:rect l="l" t="t" r="r" b="b"/>
              <a:pathLst>
                <a:path w="1470" h="1540" extrusionOk="0">
                  <a:moveTo>
                    <a:pt x="246" y="0"/>
                  </a:moveTo>
                  <a:cubicBezTo>
                    <a:pt x="196" y="0"/>
                    <a:pt x="147" y="14"/>
                    <a:pt x="104" y="43"/>
                  </a:cubicBezTo>
                  <a:cubicBezTo>
                    <a:pt x="38" y="85"/>
                    <a:pt x="0" y="160"/>
                    <a:pt x="4" y="237"/>
                  </a:cubicBezTo>
                  <a:cubicBezTo>
                    <a:pt x="6" y="330"/>
                    <a:pt x="80" y="401"/>
                    <a:pt x="171" y="401"/>
                  </a:cubicBezTo>
                  <a:cubicBezTo>
                    <a:pt x="176" y="401"/>
                    <a:pt x="181" y="401"/>
                    <a:pt x="186" y="401"/>
                  </a:cubicBezTo>
                  <a:cubicBezTo>
                    <a:pt x="197" y="401"/>
                    <a:pt x="210" y="398"/>
                    <a:pt x="223" y="395"/>
                  </a:cubicBezTo>
                  <a:lnTo>
                    <a:pt x="549" y="1083"/>
                  </a:lnTo>
                  <a:cubicBezTo>
                    <a:pt x="611" y="1211"/>
                    <a:pt x="703" y="1406"/>
                    <a:pt x="891" y="1499"/>
                  </a:cubicBezTo>
                  <a:cubicBezTo>
                    <a:pt x="947" y="1525"/>
                    <a:pt x="1011" y="1539"/>
                    <a:pt x="1074" y="1539"/>
                  </a:cubicBezTo>
                  <a:cubicBezTo>
                    <a:pt x="1154" y="1539"/>
                    <a:pt x="1233" y="1517"/>
                    <a:pt x="1302" y="1476"/>
                  </a:cubicBezTo>
                  <a:cubicBezTo>
                    <a:pt x="1404" y="1417"/>
                    <a:pt x="1467" y="1311"/>
                    <a:pt x="1468" y="1195"/>
                  </a:cubicBezTo>
                  <a:cubicBezTo>
                    <a:pt x="1470" y="1099"/>
                    <a:pt x="1396" y="1014"/>
                    <a:pt x="1301" y="1014"/>
                  </a:cubicBezTo>
                  <a:lnTo>
                    <a:pt x="1298" y="1014"/>
                  </a:lnTo>
                  <a:cubicBezTo>
                    <a:pt x="1296" y="1014"/>
                    <a:pt x="1295" y="1014"/>
                    <a:pt x="1293" y="1014"/>
                  </a:cubicBezTo>
                  <a:cubicBezTo>
                    <a:pt x="1204" y="1014"/>
                    <a:pt x="1129" y="1086"/>
                    <a:pt x="1129" y="1178"/>
                  </a:cubicBezTo>
                  <a:cubicBezTo>
                    <a:pt x="1113" y="1189"/>
                    <a:pt x="1094" y="1194"/>
                    <a:pt x="1074" y="1194"/>
                  </a:cubicBezTo>
                  <a:cubicBezTo>
                    <a:pt x="1064" y="1194"/>
                    <a:pt x="1053" y="1192"/>
                    <a:pt x="1043" y="1189"/>
                  </a:cubicBezTo>
                  <a:cubicBezTo>
                    <a:pt x="967" y="1151"/>
                    <a:pt x="914" y="1048"/>
                    <a:pt x="860" y="936"/>
                  </a:cubicBezTo>
                  <a:lnTo>
                    <a:pt x="514" y="208"/>
                  </a:lnTo>
                  <a:cubicBezTo>
                    <a:pt x="491" y="159"/>
                    <a:pt x="448" y="69"/>
                    <a:pt x="349" y="22"/>
                  </a:cubicBezTo>
                  <a:cubicBezTo>
                    <a:pt x="316" y="7"/>
                    <a:pt x="281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147;p16"/>
            <p:cNvSpPr/>
            <p:nvPr/>
          </p:nvSpPr>
          <p:spPr>
            <a:xfrm>
              <a:off x="781642" y="3714230"/>
              <a:ext cx="213484" cy="76513"/>
            </a:xfrm>
            <a:custGeom>
              <a:avLst/>
              <a:gdLst/>
              <a:ahLst/>
              <a:cxnLst/>
              <a:rect l="l" t="t" r="r" b="b"/>
              <a:pathLst>
                <a:path w="6183" h="2216" extrusionOk="0">
                  <a:moveTo>
                    <a:pt x="5995" y="1"/>
                  </a:moveTo>
                  <a:cubicBezTo>
                    <a:pt x="5984" y="1"/>
                    <a:pt x="5973" y="2"/>
                    <a:pt x="5961" y="4"/>
                  </a:cubicBezTo>
                  <a:lnTo>
                    <a:pt x="5961" y="2"/>
                  </a:lnTo>
                  <a:cubicBezTo>
                    <a:pt x="5042" y="201"/>
                    <a:pt x="4157" y="556"/>
                    <a:pt x="3301" y="900"/>
                  </a:cubicBezTo>
                  <a:cubicBezTo>
                    <a:pt x="2289" y="1307"/>
                    <a:pt x="1242" y="1727"/>
                    <a:pt x="157" y="1873"/>
                  </a:cubicBezTo>
                  <a:cubicBezTo>
                    <a:pt x="66" y="1884"/>
                    <a:pt x="0" y="1965"/>
                    <a:pt x="6" y="2055"/>
                  </a:cubicBezTo>
                  <a:cubicBezTo>
                    <a:pt x="13" y="2145"/>
                    <a:pt x="88" y="2215"/>
                    <a:pt x="179" y="2215"/>
                  </a:cubicBezTo>
                  <a:cubicBezTo>
                    <a:pt x="186" y="2215"/>
                    <a:pt x="195" y="2215"/>
                    <a:pt x="202" y="2214"/>
                  </a:cubicBezTo>
                  <a:cubicBezTo>
                    <a:pt x="1329" y="2063"/>
                    <a:pt x="2397" y="1634"/>
                    <a:pt x="3429" y="1220"/>
                  </a:cubicBezTo>
                  <a:cubicBezTo>
                    <a:pt x="4272" y="882"/>
                    <a:pt x="5144" y="532"/>
                    <a:pt x="6033" y="340"/>
                  </a:cubicBezTo>
                  <a:cubicBezTo>
                    <a:pt x="6125" y="319"/>
                    <a:pt x="6182" y="228"/>
                    <a:pt x="6163" y="136"/>
                  </a:cubicBezTo>
                  <a:cubicBezTo>
                    <a:pt x="6145" y="56"/>
                    <a:pt x="6074" y="1"/>
                    <a:pt x="59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148;p16"/>
            <p:cNvSpPr/>
            <p:nvPr/>
          </p:nvSpPr>
          <p:spPr>
            <a:xfrm>
              <a:off x="865478" y="3809044"/>
              <a:ext cx="22098" cy="68779"/>
            </a:xfrm>
            <a:custGeom>
              <a:avLst/>
              <a:gdLst/>
              <a:ahLst/>
              <a:cxnLst/>
              <a:rect l="l" t="t" r="r" b="b"/>
              <a:pathLst>
                <a:path w="640" h="1992" extrusionOk="0">
                  <a:moveTo>
                    <a:pt x="443" y="1"/>
                  </a:moveTo>
                  <a:cubicBezTo>
                    <a:pt x="381" y="1"/>
                    <a:pt x="322" y="34"/>
                    <a:pt x="292" y="93"/>
                  </a:cubicBezTo>
                  <a:cubicBezTo>
                    <a:pt x="220" y="231"/>
                    <a:pt x="162" y="377"/>
                    <a:pt x="123" y="526"/>
                  </a:cubicBezTo>
                  <a:cubicBezTo>
                    <a:pt x="48" y="552"/>
                    <a:pt x="0" y="625"/>
                    <a:pt x="6" y="702"/>
                  </a:cubicBezTo>
                  <a:cubicBezTo>
                    <a:pt x="16" y="827"/>
                    <a:pt x="27" y="953"/>
                    <a:pt x="41" y="1078"/>
                  </a:cubicBezTo>
                  <a:cubicBezTo>
                    <a:pt x="34" y="1350"/>
                    <a:pt x="76" y="1621"/>
                    <a:pt x="166" y="1877"/>
                  </a:cubicBezTo>
                  <a:cubicBezTo>
                    <a:pt x="192" y="1945"/>
                    <a:pt x="257" y="1991"/>
                    <a:pt x="330" y="1991"/>
                  </a:cubicBezTo>
                  <a:cubicBezTo>
                    <a:pt x="345" y="1991"/>
                    <a:pt x="359" y="1989"/>
                    <a:pt x="375" y="1986"/>
                  </a:cubicBezTo>
                  <a:cubicBezTo>
                    <a:pt x="461" y="1962"/>
                    <a:pt x="514" y="1875"/>
                    <a:pt x="497" y="1786"/>
                  </a:cubicBezTo>
                  <a:cubicBezTo>
                    <a:pt x="451" y="1547"/>
                    <a:pt x="414" y="1303"/>
                    <a:pt x="385" y="1060"/>
                  </a:cubicBezTo>
                  <a:cubicBezTo>
                    <a:pt x="394" y="778"/>
                    <a:pt x="466" y="502"/>
                    <a:pt x="596" y="252"/>
                  </a:cubicBezTo>
                  <a:cubicBezTo>
                    <a:pt x="639" y="169"/>
                    <a:pt x="607" y="65"/>
                    <a:pt x="524" y="21"/>
                  </a:cubicBezTo>
                  <a:cubicBezTo>
                    <a:pt x="498" y="7"/>
                    <a:pt x="470" y="1"/>
                    <a:pt x="4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149;p16"/>
            <p:cNvSpPr/>
            <p:nvPr/>
          </p:nvSpPr>
          <p:spPr>
            <a:xfrm>
              <a:off x="888128" y="3772686"/>
              <a:ext cx="62633" cy="45991"/>
            </a:xfrm>
            <a:custGeom>
              <a:avLst/>
              <a:gdLst/>
              <a:ahLst/>
              <a:cxnLst/>
              <a:rect l="l" t="t" r="r" b="b"/>
              <a:pathLst>
                <a:path w="1814" h="1332" extrusionOk="0">
                  <a:moveTo>
                    <a:pt x="455" y="0"/>
                  </a:moveTo>
                  <a:cubicBezTo>
                    <a:pt x="436" y="0"/>
                    <a:pt x="416" y="2"/>
                    <a:pt x="397" y="4"/>
                  </a:cubicBezTo>
                  <a:cubicBezTo>
                    <a:pt x="247" y="22"/>
                    <a:pt x="111" y="132"/>
                    <a:pt x="52" y="283"/>
                  </a:cubicBezTo>
                  <a:cubicBezTo>
                    <a:pt x="0" y="417"/>
                    <a:pt x="20" y="557"/>
                    <a:pt x="106" y="659"/>
                  </a:cubicBezTo>
                  <a:cubicBezTo>
                    <a:pt x="139" y="699"/>
                    <a:pt x="188" y="719"/>
                    <a:pt x="237" y="719"/>
                  </a:cubicBezTo>
                  <a:cubicBezTo>
                    <a:pt x="276" y="719"/>
                    <a:pt x="315" y="706"/>
                    <a:pt x="348" y="678"/>
                  </a:cubicBezTo>
                  <a:cubicBezTo>
                    <a:pt x="420" y="618"/>
                    <a:pt x="430" y="509"/>
                    <a:pt x="368" y="436"/>
                  </a:cubicBezTo>
                  <a:cubicBezTo>
                    <a:pt x="366" y="421"/>
                    <a:pt x="370" y="405"/>
                    <a:pt x="380" y="393"/>
                  </a:cubicBezTo>
                  <a:cubicBezTo>
                    <a:pt x="393" y="369"/>
                    <a:pt x="414" y="352"/>
                    <a:pt x="441" y="345"/>
                  </a:cubicBezTo>
                  <a:cubicBezTo>
                    <a:pt x="447" y="344"/>
                    <a:pt x="453" y="343"/>
                    <a:pt x="459" y="343"/>
                  </a:cubicBezTo>
                  <a:cubicBezTo>
                    <a:pt x="538" y="343"/>
                    <a:pt x="620" y="426"/>
                    <a:pt x="656" y="507"/>
                  </a:cubicBezTo>
                  <a:cubicBezTo>
                    <a:pt x="710" y="623"/>
                    <a:pt x="712" y="768"/>
                    <a:pt x="717" y="937"/>
                  </a:cubicBezTo>
                  <a:cubicBezTo>
                    <a:pt x="718" y="1011"/>
                    <a:pt x="724" y="1205"/>
                    <a:pt x="888" y="1295"/>
                  </a:cubicBezTo>
                  <a:cubicBezTo>
                    <a:pt x="933" y="1319"/>
                    <a:pt x="986" y="1331"/>
                    <a:pt x="1036" y="1331"/>
                  </a:cubicBezTo>
                  <a:cubicBezTo>
                    <a:pt x="1088" y="1330"/>
                    <a:pt x="1138" y="1322"/>
                    <a:pt x="1185" y="1305"/>
                  </a:cubicBezTo>
                  <a:cubicBezTo>
                    <a:pt x="1402" y="1236"/>
                    <a:pt x="1596" y="1110"/>
                    <a:pt x="1748" y="942"/>
                  </a:cubicBezTo>
                  <a:cubicBezTo>
                    <a:pt x="1813" y="871"/>
                    <a:pt x="1808" y="761"/>
                    <a:pt x="1737" y="698"/>
                  </a:cubicBezTo>
                  <a:cubicBezTo>
                    <a:pt x="1704" y="669"/>
                    <a:pt x="1662" y="654"/>
                    <a:pt x="1621" y="654"/>
                  </a:cubicBezTo>
                  <a:cubicBezTo>
                    <a:pt x="1574" y="654"/>
                    <a:pt x="1528" y="673"/>
                    <a:pt x="1494" y="711"/>
                  </a:cubicBezTo>
                  <a:cubicBezTo>
                    <a:pt x="1382" y="835"/>
                    <a:pt x="1239" y="926"/>
                    <a:pt x="1081" y="977"/>
                  </a:cubicBezTo>
                  <a:cubicBezTo>
                    <a:pt x="1074" y="980"/>
                    <a:pt x="1069" y="981"/>
                    <a:pt x="1064" y="982"/>
                  </a:cubicBezTo>
                  <a:cubicBezTo>
                    <a:pt x="1062" y="960"/>
                    <a:pt x="1060" y="937"/>
                    <a:pt x="1060" y="915"/>
                  </a:cubicBezTo>
                  <a:cubicBezTo>
                    <a:pt x="1056" y="742"/>
                    <a:pt x="1050" y="546"/>
                    <a:pt x="970" y="366"/>
                  </a:cubicBezTo>
                  <a:cubicBezTo>
                    <a:pt x="870" y="144"/>
                    <a:pt x="66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150;p16"/>
            <p:cNvSpPr/>
            <p:nvPr/>
          </p:nvSpPr>
          <p:spPr>
            <a:xfrm>
              <a:off x="1013847" y="3681255"/>
              <a:ext cx="35287" cy="21890"/>
            </a:xfrm>
            <a:custGeom>
              <a:avLst/>
              <a:gdLst/>
              <a:ahLst/>
              <a:cxnLst/>
              <a:rect l="l" t="t" r="r" b="b"/>
              <a:pathLst>
                <a:path w="1022" h="634" extrusionOk="0">
                  <a:moveTo>
                    <a:pt x="834" y="0"/>
                  </a:moveTo>
                  <a:cubicBezTo>
                    <a:pt x="824" y="0"/>
                    <a:pt x="813" y="1"/>
                    <a:pt x="803" y="3"/>
                  </a:cubicBezTo>
                  <a:cubicBezTo>
                    <a:pt x="543" y="52"/>
                    <a:pt x="298" y="162"/>
                    <a:pt x="88" y="325"/>
                  </a:cubicBezTo>
                  <a:cubicBezTo>
                    <a:pt x="13" y="385"/>
                    <a:pt x="1" y="493"/>
                    <a:pt x="58" y="568"/>
                  </a:cubicBezTo>
                  <a:cubicBezTo>
                    <a:pt x="93" y="611"/>
                    <a:pt x="144" y="634"/>
                    <a:pt x="195" y="634"/>
                  </a:cubicBezTo>
                  <a:cubicBezTo>
                    <a:pt x="232" y="634"/>
                    <a:pt x="269" y="622"/>
                    <a:pt x="300" y="597"/>
                  </a:cubicBezTo>
                  <a:cubicBezTo>
                    <a:pt x="465" y="468"/>
                    <a:pt x="659" y="380"/>
                    <a:pt x="866" y="341"/>
                  </a:cubicBezTo>
                  <a:cubicBezTo>
                    <a:pt x="959" y="324"/>
                    <a:pt x="1021" y="234"/>
                    <a:pt x="1003" y="141"/>
                  </a:cubicBezTo>
                  <a:cubicBezTo>
                    <a:pt x="988" y="57"/>
                    <a:pt x="915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151;p16"/>
            <p:cNvSpPr/>
            <p:nvPr/>
          </p:nvSpPr>
          <p:spPr>
            <a:xfrm>
              <a:off x="1016333" y="3692615"/>
              <a:ext cx="57316" cy="34493"/>
            </a:xfrm>
            <a:custGeom>
              <a:avLst/>
              <a:gdLst/>
              <a:ahLst/>
              <a:cxnLst/>
              <a:rect l="l" t="t" r="r" b="b"/>
              <a:pathLst>
                <a:path w="1660" h="999" extrusionOk="0">
                  <a:moveTo>
                    <a:pt x="1466" y="1"/>
                  </a:moveTo>
                  <a:cubicBezTo>
                    <a:pt x="1414" y="1"/>
                    <a:pt x="1363" y="24"/>
                    <a:pt x="1329" y="68"/>
                  </a:cubicBezTo>
                  <a:cubicBezTo>
                    <a:pt x="1036" y="415"/>
                    <a:pt x="615" y="626"/>
                    <a:pt x="164" y="654"/>
                  </a:cubicBezTo>
                  <a:cubicBezTo>
                    <a:pt x="71" y="661"/>
                    <a:pt x="0" y="738"/>
                    <a:pt x="3" y="831"/>
                  </a:cubicBezTo>
                  <a:cubicBezTo>
                    <a:pt x="5" y="923"/>
                    <a:pt x="81" y="997"/>
                    <a:pt x="174" y="999"/>
                  </a:cubicBezTo>
                  <a:lnTo>
                    <a:pt x="172" y="997"/>
                  </a:lnTo>
                  <a:lnTo>
                    <a:pt x="182" y="997"/>
                  </a:lnTo>
                  <a:cubicBezTo>
                    <a:pt x="730" y="963"/>
                    <a:pt x="1239" y="707"/>
                    <a:pt x="1594" y="288"/>
                  </a:cubicBezTo>
                  <a:cubicBezTo>
                    <a:pt x="1660" y="216"/>
                    <a:pt x="1651" y="103"/>
                    <a:pt x="1577" y="40"/>
                  </a:cubicBezTo>
                  <a:cubicBezTo>
                    <a:pt x="1544" y="14"/>
                    <a:pt x="1505" y="1"/>
                    <a:pt x="1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152;p16"/>
            <p:cNvSpPr/>
            <p:nvPr/>
          </p:nvSpPr>
          <p:spPr>
            <a:xfrm>
              <a:off x="1067608" y="3430063"/>
              <a:ext cx="76030" cy="237031"/>
            </a:xfrm>
            <a:custGeom>
              <a:avLst/>
              <a:gdLst/>
              <a:ahLst/>
              <a:cxnLst/>
              <a:rect l="l" t="t" r="r" b="b"/>
              <a:pathLst>
                <a:path w="2202" h="6865" extrusionOk="0">
                  <a:moveTo>
                    <a:pt x="2008" y="1"/>
                  </a:moveTo>
                  <a:cubicBezTo>
                    <a:pt x="1466" y="1"/>
                    <a:pt x="958" y="363"/>
                    <a:pt x="779" y="867"/>
                  </a:cubicBezTo>
                  <a:cubicBezTo>
                    <a:pt x="614" y="1326"/>
                    <a:pt x="724" y="1797"/>
                    <a:pt x="828" y="2253"/>
                  </a:cubicBezTo>
                  <a:cubicBezTo>
                    <a:pt x="848" y="2336"/>
                    <a:pt x="866" y="2419"/>
                    <a:pt x="884" y="2500"/>
                  </a:cubicBezTo>
                  <a:cubicBezTo>
                    <a:pt x="1176" y="3893"/>
                    <a:pt x="866" y="5424"/>
                    <a:pt x="55" y="6594"/>
                  </a:cubicBezTo>
                  <a:cubicBezTo>
                    <a:pt x="0" y="6673"/>
                    <a:pt x="20" y="6780"/>
                    <a:pt x="97" y="6833"/>
                  </a:cubicBezTo>
                  <a:cubicBezTo>
                    <a:pt x="128" y="6854"/>
                    <a:pt x="162" y="6864"/>
                    <a:pt x="196" y="6864"/>
                  </a:cubicBezTo>
                  <a:cubicBezTo>
                    <a:pt x="251" y="6864"/>
                    <a:pt x="304" y="6838"/>
                    <a:pt x="338" y="6790"/>
                  </a:cubicBezTo>
                  <a:cubicBezTo>
                    <a:pt x="1201" y="5544"/>
                    <a:pt x="1532" y="3913"/>
                    <a:pt x="1221" y="2429"/>
                  </a:cubicBezTo>
                  <a:cubicBezTo>
                    <a:pt x="1202" y="2345"/>
                    <a:pt x="1183" y="2260"/>
                    <a:pt x="1164" y="2176"/>
                  </a:cubicBezTo>
                  <a:cubicBezTo>
                    <a:pt x="1066" y="1749"/>
                    <a:pt x="973" y="1347"/>
                    <a:pt x="1102" y="981"/>
                  </a:cubicBezTo>
                  <a:cubicBezTo>
                    <a:pt x="1235" y="612"/>
                    <a:pt x="1642" y="347"/>
                    <a:pt x="2024" y="345"/>
                  </a:cubicBezTo>
                  <a:cubicBezTo>
                    <a:pt x="2026" y="345"/>
                    <a:pt x="2028" y="345"/>
                    <a:pt x="2029" y="345"/>
                  </a:cubicBezTo>
                  <a:cubicBezTo>
                    <a:pt x="2122" y="345"/>
                    <a:pt x="2198" y="270"/>
                    <a:pt x="2199" y="177"/>
                  </a:cubicBezTo>
                  <a:cubicBezTo>
                    <a:pt x="2202" y="81"/>
                    <a:pt x="2126" y="3"/>
                    <a:pt x="2030" y="1"/>
                  </a:cubicBezTo>
                  <a:cubicBezTo>
                    <a:pt x="2023" y="1"/>
                    <a:pt x="2016" y="1"/>
                    <a:pt x="20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153;p16"/>
            <p:cNvSpPr/>
            <p:nvPr/>
          </p:nvSpPr>
          <p:spPr>
            <a:xfrm>
              <a:off x="1071164" y="3415803"/>
              <a:ext cx="89288" cy="30660"/>
            </a:xfrm>
            <a:custGeom>
              <a:avLst/>
              <a:gdLst/>
              <a:ahLst/>
              <a:cxnLst/>
              <a:rect l="l" t="t" r="r" b="b"/>
              <a:pathLst>
                <a:path w="2586" h="888" extrusionOk="0">
                  <a:moveTo>
                    <a:pt x="1895" y="1"/>
                  </a:moveTo>
                  <a:cubicBezTo>
                    <a:pt x="1864" y="1"/>
                    <a:pt x="1833" y="2"/>
                    <a:pt x="1803" y="3"/>
                  </a:cubicBezTo>
                  <a:cubicBezTo>
                    <a:pt x="1216" y="30"/>
                    <a:pt x="643" y="180"/>
                    <a:pt x="120" y="444"/>
                  </a:cubicBezTo>
                  <a:cubicBezTo>
                    <a:pt x="35" y="487"/>
                    <a:pt x="0" y="590"/>
                    <a:pt x="44" y="676"/>
                  </a:cubicBezTo>
                  <a:cubicBezTo>
                    <a:pt x="74" y="736"/>
                    <a:pt x="135" y="770"/>
                    <a:pt x="198" y="770"/>
                  </a:cubicBezTo>
                  <a:cubicBezTo>
                    <a:pt x="224" y="770"/>
                    <a:pt x="250" y="764"/>
                    <a:pt x="275" y="752"/>
                  </a:cubicBezTo>
                  <a:cubicBezTo>
                    <a:pt x="755" y="510"/>
                    <a:pt x="1281" y="372"/>
                    <a:pt x="1819" y="347"/>
                  </a:cubicBezTo>
                  <a:cubicBezTo>
                    <a:pt x="1844" y="345"/>
                    <a:pt x="1871" y="345"/>
                    <a:pt x="1897" y="345"/>
                  </a:cubicBezTo>
                  <a:cubicBezTo>
                    <a:pt x="2006" y="345"/>
                    <a:pt x="2115" y="358"/>
                    <a:pt x="2185" y="417"/>
                  </a:cubicBezTo>
                  <a:cubicBezTo>
                    <a:pt x="2211" y="441"/>
                    <a:pt x="2230" y="492"/>
                    <a:pt x="2213" y="559"/>
                  </a:cubicBezTo>
                  <a:cubicBezTo>
                    <a:pt x="2127" y="598"/>
                    <a:pt x="2089" y="701"/>
                    <a:pt x="2128" y="787"/>
                  </a:cubicBezTo>
                  <a:cubicBezTo>
                    <a:pt x="2157" y="850"/>
                    <a:pt x="2220" y="887"/>
                    <a:pt x="2285" y="887"/>
                  </a:cubicBezTo>
                  <a:cubicBezTo>
                    <a:pt x="2309" y="887"/>
                    <a:pt x="2333" y="882"/>
                    <a:pt x="2356" y="872"/>
                  </a:cubicBezTo>
                  <a:cubicBezTo>
                    <a:pt x="2470" y="818"/>
                    <a:pt x="2546" y="712"/>
                    <a:pt x="2565" y="580"/>
                  </a:cubicBezTo>
                  <a:cubicBezTo>
                    <a:pt x="2586" y="421"/>
                    <a:pt x="2528" y="262"/>
                    <a:pt x="2408" y="155"/>
                  </a:cubicBezTo>
                  <a:cubicBezTo>
                    <a:pt x="2259" y="27"/>
                    <a:pt x="2066" y="1"/>
                    <a:pt x="1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154;p16"/>
            <p:cNvSpPr/>
            <p:nvPr/>
          </p:nvSpPr>
          <p:spPr>
            <a:xfrm>
              <a:off x="1178444" y="3401094"/>
              <a:ext cx="48028" cy="76547"/>
            </a:xfrm>
            <a:custGeom>
              <a:avLst/>
              <a:gdLst/>
              <a:ahLst/>
              <a:cxnLst/>
              <a:rect l="l" t="t" r="r" b="b"/>
              <a:pathLst>
                <a:path w="1391" h="2217" extrusionOk="0">
                  <a:moveTo>
                    <a:pt x="1196" y="0"/>
                  </a:moveTo>
                  <a:cubicBezTo>
                    <a:pt x="1148" y="0"/>
                    <a:pt x="1101" y="20"/>
                    <a:pt x="1067" y="59"/>
                  </a:cubicBezTo>
                  <a:cubicBezTo>
                    <a:pt x="913" y="239"/>
                    <a:pt x="771" y="429"/>
                    <a:pt x="644" y="630"/>
                  </a:cubicBezTo>
                  <a:lnTo>
                    <a:pt x="351" y="314"/>
                  </a:lnTo>
                  <a:cubicBezTo>
                    <a:pt x="318" y="279"/>
                    <a:pt x="273" y="261"/>
                    <a:pt x="229" y="261"/>
                  </a:cubicBezTo>
                  <a:cubicBezTo>
                    <a:pt x="187" y="261"/>
                    <a:pt x="145" y="276"/>
                    <a:pt x="112" y="307"/>
                  </a:cubicBezTo>
                  <a:cubicBezTo>
                    <a:pt x="43" y="370"/>
                    <a:pt x="38" y="477"/>
                    <a:pt x="100" y="547"/>
                  </a:cubicBezTo>
                  <a:lnTo>
                    <a:pt x="458" y="936"/>
                  </a:lnTo>
                  <a:cubicBezTo>
                    <a:pt x="273" y="1272"/>
                    <a:pt x="128" y="1630"/>
                    <a:pt x="26" y="2000"/>
                  </a:cubicBezTo>
                  <a:cubicBezTo>
                    <a:pt x="1" y="2091"/>
                    <a:pt x="56" y="2186"/>
                    <a:pt x="147" y="2211"/>
                  </a:cubicBezTo>
                  <a:cubicBezTo>
                    <a:pt x="161" y="2214"/>
                    <a:pt x="177" y="2217"/>
                    <a:pt x="192" y="2217"/>
                  </a:cubicBezTo>
                  <a:cubicBezTo>
                    <a:pt x="270" y="2217"/>
                    <a:pt x="337" y="2165"/>
                    <a:pt x="359" y="2090"/>
                  </a:cubicBezTo>
                  <a:cubicBezTo>
                    <a:pt x="443" y="1783"/>
                    <a:pt x="560" y="1486"/>
                    <a:pt x="706" y="1205"/>
                  </a:cubicBezTo>
                  <a:lnTo>
                    <a:pt x="952" y="1471"/>
                  </a:lnTo>
                  <a:cubicBezTo>
                    <a:pt x="986" y="1506"/>
                    <a:pt x="1031" y="1523"/>
                    <a:pt x="1076" y="1523"/>
                  </a:cubicBezTo>
                  <a:cubicBezTo>
                    <a:pt x="1118" y="1523"/>
                    <a:pt x="1160" y="1508"/>
                    <a:pt x="1193" y="1478"/>
                  </a:cubicBezTo>
                  <a:cubicBezTo>
                    <a:pt x="1262" y="1414"/>
                    <a:pt x="1268" y="1307"/>
                    <a:pt x="1206" y="1238"/>
                  </a:cubicBezTo>
                  <a:lnTo>
                    <a:pt x="888" y="894"/>
                  </a:lnTo>
                  <a:cubicBezTo>
                    <a:pt x="1017" y="678"/>
                    <a:pt x="1164" y="476"/>
                    <a:pt x="1327" y="286"/>
                  </a:cubicBezTo>
                  <a:cubicBezTo>
                    <a:pt x="1390" y="214"/>
                    <a:pt x="1382" y="105"/>
                    <a:pt x="1310" y="43"/>
                  </a:cubicBezTo>
                  <a:cubicBezTo>
                    <a:pt x="1277" y="14"/>
                    <a:pt x="1237" y="0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155;p16"/>
            <p:cNvSpPr/>
            <p:nvPr/>
          </p:nvSpPr>
          <p:spPr>
            <a:xfrm>
              <a:off x="1240319" y="3384003"/>
              <a:ext cx="13707" cy="62253"/>
            </a:xfrm>
            <a:custGeom>
              <a:avLst/>
              <a:gdLst/>
              <a:ahLst/>
              <a:cxnLst/>
              <a:rect l="l" t="t" r="r" b="b"/>
              <a:pathLst>
                <a:path w="397" h="1803" extrusionOk="0">
                  <a:moveTo>
                    <a:pt x="189" y="1"/>
                  </a:moveTo>
                  <a:cubicBezTo>
                    <a:pt x="181" y="1"/>
                    <a:pt x="174" y="1"/>
                    <a:pt x="167" y="2"/>
                  </a:cubicBezTo>
                  <a:cubicBezTo>
                    <a:pt x="71" y="9"/>
                    <a:pt x="1" y="92"/>
                    <a:pt x="8" y="188"/>
                  </a:cubicBezTo>
                  <a:cubicBezTo>
                    <a:pt x="46" y="665"/>
                    <a:pt x="51" y="1144"/>
                    <a:pt x="29" y="1622"/>
                  </a:cubicBezTo>
                  <a:cubicBezTo>
                    <a:pt x="23" y="1717"/>
                    <a:pt x="97" y="1798"/>
                    <a:pt x="192" y="1802"/>
                  </a:cubicBezTo>
                  <a:lnTo>
                    <a:pt x="201" y="1802"/>
                  </a:lnTo>
                  <a:cubicBezTo>
                    <a:pt x="292" y="1802"/>
                    <a:pt x="368" y="1731"/>
                    <a:pt x="372" y="1639"/>
                  </a:cubicBezTo>
                  <a:cubicBezTo>
                    <a:pt x="396" y="1146"/>
                    <a:pt x="389" y="652"/>
                    <a:pt x="351" y="161"/>
                  </a:cubicBezTo>
                  <a:cubicBezTo>
                    <a:pt x="345" y="74"/>
                    <a:pt x="273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156;p16"/>
            <p:cNvSpPr/>
            <p:nvPr/>
          </p:nvSpPr>
          <p:spPr>
            <a:xfrm>
              <a:off x="1260691" y="3375613"/>
              <a:ext cx="37808" cy="89530"/>
            </a:xfrm>
            <a:custGeom>
              <a:avLst/>
              <a:gdLst/>
              <a:ahLst/>
              <a:cxnLst/>
              <a:rect l="l" t="t" r="r" b="b"/>
              <a:pathLst>
                <a:path w="1095" h="2593" extrusionOk="0">
                  <a:moveTo>
                    <a:pt x="548" y="1"/>
                  </a:moveTo>
                  <a:cubicBezTo>
                    <a:pt x="499" y="1"/>
                    <a:pt x="450" y="21"/>
                    <a:pt x="416" y="61"/>
                  </a:cubicBezTo>
                  <a:cubicBezTo>
                    <a:pt x="241" y="286"/>
                    <a:pt x="2" y="594"/>
                    <a:pt x="1" y="966"/>
                  </a:cubicBezTo>
                  <a:cubicBezTo>
                    <a:pt x="1" y="1195"/>
                    <a:pt x="127" y="1429"/>
                    <a:pt x="326" y="1560"/>
                  </a:cubicBezTo>
                  <a:cubicBezTo>
                    <a:pt x="382" y="1595"/>
                    <a:pt x="444" y="1622"/>
                    <a:pt x="510" y="1636"/>
                  </a:cubicBezTo>
                  <a:cubicBezTo>
                    <a:pt x="427" y="1878"/>
                    <a:pt x="333" y="2117"/>
                    <a:pt x="229" y="2351"/>
                  </a:cubicBezTo>
                  <a:cubicBezTo>
                    <a:pt x="189" y="2437"/>
                    <a:pt x="229" y="2538"/>
                    <a:pt x="316" y="2577"/>
                  </a:cubicBezTo>
                  <a:cubicBezTo>
                    <a:pt x="337" y="2587"/>
                    <a:pt x="361" y="2593"/>
                    <a:pt x="386" y="2593"/>
                  </a:cubicBezTo>
                  <a:cubicBezTo>
                    <a:pt x="454" y="2593"/>
                    <a:pt x="514" y="2554"/>
                    <a:pt x="542" y="2492"/>
                  </a:cubicBezTo>
                  <a:cubicBezTo>
                    <a:pt x="678" y="2185"/>
                    <a:pt x="794" y="1869"/>
                    <a:pt x="894" y="1550"/>
                  </a:cubicBezTo>
                  <a:cubicBezTo>
                    <a:pt x="915" y="1520"/>
                    <a:pt x="925" y="1484"/>
                    <a:pt x="924" y="1447"/>
                  </a:cubicBezTo>
                  <a:cubicBezTo>
                    <a:pt x="976" y="1281"/>
                    <a:pt x="1029" y="1114"/>
                    <a:pt x="1072" y="945"/>
                  </a:cubicBezTo>
                  <a:cubicBezTo>
                    <a:pt x="1094" y="852"/>
                    <a:pt x="1038" y="757"/>
                    <a:pt x="945" y="735"/>
                  </a:cubicBezTo>
                  <a:cubicBezTo>
                    <a:pt x="932" y="732"/>
                    <a:pt x="919" y="731"/>
                    <a:pt x="906" y="731"/>
                  </a:cubicBezTo>
                  <a:cubicBezTo>
                    <a:pt x="828" y="731"/>
                    <a:pt x="757" y="783"/>
                    <a:pt x="737" y="862"/>
                  </a:cubicBezTo>
                  <a:cubicBezTo>
                    <a:pt x="700" y="1012"/>
                    <a:pt x="652" y="1159"/>
                    <a:pt x="607" y="1306"/>
                  </a:cubicBezTo>
                  <a:cubicBezTo>
                    <a:pt x="575" y="1301"/>
                    <a:pt x="542" y="1290"/>
                    <a:pt x="514" y="1271"/>
                  </a:cubicBezTo>
                  <a:cubicBezTo>
                    <a:pt x="416" y="1207"/>
                    <a:pt x="345" y="1077"/>
                    <a:pt x="345" y="966"/>
                  </a:cubicBezTo>
                  <a:cubicBezTo>
                    <a:pt x="345" y="731"/>
                    <a:pt x="500" y="513"/>
                    <a:pt x="687" y="272"/>
                  </a:cubicBezTo>
                  <a:cubicBezTo>
                    <a:pt x="741" y="197"/>
                    <a:pt x="725" y="93"/>
                    <a:pt x="652" y="37"/>
                  </a:cubicBezTo>
                  <a:cubicBezTo>
                    <a:pt x="621" y="13"/>
                    <a:pt x="585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157;p16"/>
            <p:cNvSpPr/>
            <p:nvPr/>
          </p:nvSpPr>
          <p:spPr>
            <a:xfrm>
              <a:off x="1135215" y="3463763"/>
              <a:ext cx="137281" cy="57488"/>
            </a:xfrm>
            <a:custGeom>
              <a:avLst/>
              <a:gdLst/>
              <a:ahLst/>
              <a:cxnLst/>
              <a:rect l="l" t="t" r="r" b="b"/>
              <a:pathLst>
                <a:path w="3976" h="1665" extrusionOk="0">
                  <a:moveTo>
                    <a:pt x="3786" y="1"/>
                  </a:moveTo>
                  <a:cubicBezTo>
                    <a:pt x="3772" y="1"/>
                    <a:pt x="3757" y="2"/>
                    <a:pt x="3743" y="6"/>
                  </a:cubicBezTo>
                  <a:cubicBezTo>
                    <a:pt x="2506" y="323"/>
                    <a:pt x="1306" y="769"/>
                    <a:pt x="164" y="1339"/>
                  </a:cubicBezTo>
                  <a:cubicBezTo>
                    <a:pt x="0" y="1419"/>
                    <a:pt x="58" y="1664"/>
                    <a:pt x="241" y="1664"/>
                  </a:cubicBezTo>
                  <a:cubicBezTo>
                    <a:pt x="268" y="1664"/>
                    <a:pt x="293" y="1659"/>
                    <a:pt x="317" y="1646"/>
                  </a:cubicBezTo>
                  <a:cubicBezTo>
                    <a:pt x="1439" y="1089"/>
                    <a:pt x="2615" y="649"/>
                    <a:pt x="3829" y="340"/>
                  </a:cubicBezTo>
                  <a:cubicBezTo>
                    <a:pt x="3920" y="316"/>
                    <a:pt x="3975" y="223"/>
                    <a:pt x="3953" y="130"/>
                  </a:cubicBezTo>
                  <a:cubicBezTo>
                    <a:pt x="3932" y="53"/>
                    <a:pt x="3862" y="1"/>
                    <a:pt x="3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158;p16"/>
            <p:cNvSpPr/>
            <p:nvPr/>
          </p:nvSpPr>
          <p:spPr>
            <a:xfrm>
              <a:off x="1162768" y="3514933"/>
              <a:ext cx="62978" cy="40328"/>
            </a:xfrm>
            <a:custGeom>
              <a:avLst/>
              <a:gdLst/>
              <a:ahLst/>
              <a:cxnLst/>
              <a:rect l="l" t="t" r="r" b="b"/>
              <a:pathLst>
                <a:path w="1824" h="1168" extrusionOk="0">
                  <a:moveTo>
                    <a:pt x="547" y="0"/>
                  </a:moveTo>
                  <a:cubicBezTo>
                    <a:pt x="411" y="0"/>
                    <a:pt x="255" y="62"/>
                    <a:pt x="92" y="185"/>
                  </a:cubicBezTo>
                  <a:cubicBezTo>
                    <a:pt x="16" y="243"/>
                    <a:pt x="0" y="350"/>
                    <a:pt x="58" y="426"/>
                  </a:cubicBezTo>
                  <a:cubicBezTo>
                    <a:pt x="92" y="471"/>
                    <a:pt x="144" y="494"/>
                    <a:pt x="196" y="494"/>
                  </a:cubicBezTo>
                  <a:cubicBezTo>
                    <a:pt x="231" y="494"/>
                    <a:pt x="268" y="483"/>
                    <a:pt x="299" y="460"/>
                  </a:cubicBezTo>
                  <a:cubicBezTo>
                    <a:pt x="404" y="381"/>
                    <a:pt x="493" y="344"/>
                    <a:pt x="542" y="344"/>
                  </a:cubicBezTo>
                  <a:cubicBezTo>
                    <a:pt x="557" y="344"/>
                    <a:pt x="568" y="348"/>
                    <a:pt x="575" y="354"/>
                  </a:cubicBezTo>
                  <a:cubicBezTo>
                    <a:pt x="600" y="378"/>
                    <a:pt x="599" y="455"/>
                    <a:pt x="596" y="530"/>
                  </a:cubicBezTo>
                  <a:cubicBezTo>
                    <a:pt x="593" y="624"/>
                    <a:pt x="592" y="728"/>
                    <a:pt x="630" y="833"/>
                  </a:cubicBezTo>
                  <a:cubicBezTo>
                    <a:pt x="704" y="1032"/>
                    <a:pt x="921" y="1168"/>
                    <a:pt x="1163" y="1168"/>
                  </a:cubicBezTo>
                  <a:cubicBezTo>
                    <a:pt x="1170" y="1165"/>
                    <a:pt x="1178" y="1165"/>
                    <a:pt x="1187" y="1165"/>
                  </a:cubicBezTo>
                  <a:cubicBezTo>
                    <a:pt x="1385" y="1158"/>
                    <a:pt x="1564" y="1070"/>
                    <a:pt x="1708" y="1000"/>
                  </a:cubicBezTo>
                  <a:cubicBezTo>
                    <a:pt x="1789" y="956"/>
                    <a:pt x="1823" y="855"/>
                    <a:pt x="1781" y="772"/>
                  </a:cubicBezTo>
                  <a:cubicBezTo>
                    <a:pt x="1751" y="711"/>
                    <a:pt x="1690" y="675"/>
                    <a:pt x="1626" y="675"/>
                  </a:cubicBezTo>
                  <a:cubicBezTo>
                    <a:pt x="1603" y="675"/>
                    <a:pt x="1579" y="680"/>
                    <a:pt x="1556" y="690"/>
                  </a:cubicBezTo>
                  <a:cubicBezTo>
                    <a:pt x="1430" y="752"/>
                    <a:pt x="1300" y="817"/>
                    <a:pt x="1174" y="821"/>
                  </a:cubicBezTo>
                  <a:cubicBezTo>
                    <a:pt x="1167" y="822"/>
                    <a:pt x="1159" y="823"/>
                    <a:pt x="1151" y="823"/>
                  </a:cubicBezTo>
                  <a:cubicBezTo>
                    <a:pt x="1072" y="823"/>
                    <a:pt x="977" y="778"/>
                    <a:pt x="952" y="711"/>
                  </a:cubicBezTo>
                  <a:cubicBezTo>
                    <a:pt x="936" y="669"/>
                    <a:pt x="938" y="606"/>
                    <a:pt x="941" y="538"/>
                  </a:cubicBezTo>
                  <a:cubicBezTo>
                    <a:pt x="943" y="410"/>
                    <a:pt x="948" y="234"/>
                    <a:pt x="814" y="105"/>
                  </a:cubicBezTo>
                  <a:cubicBezTo>
                    <a:pt x="740" y="35"/>
                    <a:pt x="649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159;p16"/>
            <p:cNvSpPr/>
            <p:nvPr/>
          </p:nvSpPr>
          <p:spPr>
            <a:xfrm>
              <a:off x="706059" y="4005578"/>
              <a:ext cx="57765" cy="60630"/>
            </a:xfrm>
            <a:custGeom>
              <a:avLst/>
              <a:gdLst/>
              <a:ahLst/>
              <a:cxnLst/>
              <a:rect l="l" t="t" r="r" b="b"/>
              <a:pathLst>
                <a:path w="1673" h="1756" extrusionOk="0">
                  <a:moveTo>
                    <a:pt x="1127" y="345"/>
                  </a:moveTo>
                  <a:cubicBezTo>
                    <a:pt x="1165" y="345"/>
                    <a:pt x="1201" y="350"/>
                    <a:pt x="1238" y="363"/>
                  </a:cubicBezTo>
                  <a:cubicBezTo>
                    <a:pt x="1221" y="376"/>
                    <a:pt x="1207" y="393"/>
                    <a:pt x="1196" y="411"/>
                  </a:cubicBezTo>
                  <a:cubicBezTo>
                    <a:pt x="1041" y="666"/>
                    <a:pt x="855" y="901"/>
                    <a:pt x="642" y="1112"/>
                  </a:cubicBezTo>
                  <a:cubicBezTo>
                    <a:pt x="590" y="1163"/>
                    <a:pt x="524" y="1222"/>
                    <a:pt x="474" y="1223"/>
                  </a:cubicBezTo>
                  <a:cubicBezTo>
                    <a:pt x="472" y="1223"/>
                    <a:pt x="470" y="1223"/>
                    <a:pt x="468" y="1223"/>
                  </a:cubicBezTo>
                  <a:cubicBezTo>
                    <a:pt x="450" y="1223"/>
                    <a:pt x="431" y="1211"/>
                    <a:pt x="413" y="1191"/>
                  </a:cubicBezTo>
                  <a:cubicBezTo>
                    <a:pt x="375" y="1144"/>
                    <a:pt x="358" y="1084"/>
                    <a:pt x="365" y="1025"/>
                  </a:cubicBezTo>
                  <a:cubicBezTo>
                    <a:pt x="388" y="892"/>
                    <a:pt x="497" y="774"/>
                    <a:pt x="617" y="654"/>
                  </a:cubicBezTo>
                  <a:cubicBezTo>
                    <a:pt x="741" y="529"/>
                    <a:pt x="865" y="414"/>
                    <a:pt x="1007" y="364"/>
                  </a:cubicBezTo>
                  <a:cubicBezTo>
                    <a:pt x="1045" y="352"/>
                    <a:pt x="1086" y="345"/>
                    <a:pt x="1127" y="345"/>
                  </a:cubicBezTo>
                  <a:close/>
                  <a:moveTo>
                    <a:pt x="1127" y="0"/>
                  </a:moveTo>
                  <a:cubicBezTo>
                    <a:pt x="1050" y="0"/>
                    <a:pt x="972" y="13"/>
                    <a:pt x="894" y="39"/>
                  </a:cubicBezTo>
                  <a:cubicBezTo>
                    <a:pt x="683" y="113"/>
                    <a:pt x="521" y="263"/>
                    <a:pt x="374" y="411"/>
                  </a:cubicBezTo>
                  <a:cubicBezTo>
                    <a:pt x="219" y="566"/>
                    <a:pt x="65" y="736"/>
                    <a:pt x="26" y="968"/>
                  </a:cubicBezTo>
                  <a:cubicBezTo>
                    <a:pt x="1" y="1129"/>
                    <a:pt x="48" y="1293"/>
                    <a:pt x="154" y="1417"/>
                  </a:cubicBezTo>
                  <a:cubicBezTo>
                    <a:pt x="236" y="1513"/>
                    <a:pt x="355" y="1568"/>
                    <a:pt x="480" y="1568"/>
                  </a:cubicBezTo>
                  <a:cubicBezTo>
                    <a:pt x="482" y="1568"/>
                    <a:pt x="483" y="1568"/>
                    <a:pt x="485" y="1568"/>
                  </a:cubicBezTo>
                  <a:cubicBezTo>
                    <a:pt x="655" y="1562"/>
                    <a:pt x="782" y="1458"/>
                    <a:pt x="885" y="1357"/>
                  </a:cubicBezTo>
                  <a:cubicBezTo>
                    <a:pt x="987" y="1255"/>
                    <a:pt x="1086" y="1147"/>
                    <a:pt x="1177" y="1034"/>
                  </a:cubicBezTo>
                  <a:cubicBezTo>
                    <a:pt x="1200" y="1241"/>
                    <a:pt x="1246" y="1444"/>
                    <a:pt x="1317" y="1641"/>
                  </a:cubicBezTo>
                  <a:cubicBezTo>
                    <a:pt x="1341" y="1709"/>
                    <a:pt x="1405" y="1755"/>
                    <a:pt x="1479" y="1755"/>
                  </a:cubicBezTo>
                  <a:cubicBezTo>
                    <a:pt x="1498" y="1755"/>
                    <a:pt x="1518" y="1751"/>
                    <a:pt x="1536" y="1745"/>
                  </a:cubicBezTo>
                  <a:cubicBezTo>
                    <a:pt x="1625" y="1713"/>
                    <a:pt x="1673" y="1614"/>
                    <a:pt x="1640" y="1526"/>
                  </a:cubicBezTo>
                  <a:cubicBezTo>
                    <a:pt x="1525" y="1202"/>
                    <a:pt x="1483" y="857"/>
                    <a:pt x="1514" y="516"/>
                  </a:cubicBezTo>
                  <a:cubicBezTo>
                    <a:pt x="1515" y="508"/>
                    <a:pt x="1515" y="500"/>
                    <a:pt x="1515" y="493"/>
                  </a:cubicBezTo>
                  <a:cubicBezTo>
                    <a:pt x="1626" y="457"/>
                    <a:pt x="1673" y="324"/>
                    <a:pt x="1605" y="228"/>
                  </a:cubicBezTo>
                  <a:cubicBezTo>
                    <a:pt x="1500" y="82"/>
                    <a:pt x="1321" y="0"/>
                    <a:pt x="1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160;p16"/>
            <p:cNvSpPr/>
            <p:nvPr/>
          </p:nvSpPr>
          <p:spPr>
            <a:xfrm>
              <a:off x="758750" y="3946224"/>
              <a:ext cx="33077" cy="89530"/>
            </a:xfrm>
            <a:custGeom>
              <a:avLst/>
              <a:gdLst/>
              <a:ahLst/>
              <a:cxnLst/>
              <a:rect l="l" t="t" r="r" b="b"/>
              <a:pathLst>
                <a:path w="958" h="2593" extrusionOk="0">
                  <a:moveTo>
                    <a:pt x="663" y="0"/>
                  </a:moveTo>
                  <a:cubicBezTo>
                    <a:pt x="656" y="0"/>
                    <a:pt x="649" y="1"/>
                    <a:pt x="642" y="2"/>
                  </a:cubicBezTo>
                  <a:cubicBezTo>
                    <a:pt x="410" y="26"/>
                    <a:pt x="199" y="148"/>
                    <a:pt x="61" y="335"/>
                  </a:cubicBezTo>
                  <a:cubicBezTo>
                    <a:pt x="0" y="413"/>
                    <a:pt x="16" y="522"/>
                    <a:pt x="95" y="580"/>
                  </a:cubicBezTo>
                  <a:cubicBezTo>
                    <a:pt x="125" y="603"/>
                    <a:pt x="161" y="613"/>
                    <a:pt x="196" y="613"/>
                  </a:cubicBezTo>
                  <a:cubicBezTo>
                    <a:pt x="251" y="613"/>
                    <a:pt x="305" y="587"/>
                    <a:pt x="338" y="538"/>
                  </a:cubicBezTo>
                  <a:cubicBezTo>
                    <a:pt x="382" y="479"/>
                    <a:pt x="438" y="431"/>
                    <a:pt x="503" y="397"/>
                  </a:cubicBezTo>
                  <a:lnTo>
                    <a:pt x="503" y="397"/>
                  </a:lnTo>
                  <a:cubicBezTo>
                    <a:pt x="486" y="476"/>
                    <a:pt x="465" y="555"/>
                    <a:pt x="437" y="631"/>
                  </a:cubicBezTo>
                  <a:cubicBezTo>
                    <a:pt x="382" y="796"/>
                    <a:pt x="320" y="983"/>
                    <a:pt x="355" y="1183"/>
                  </a:cubicBezTo>
                  <a:cubicBezTo>
                    <a:pt x="375" y="1290"/>
                    <a:pt x="420" y="1384"/>
                    <a:pt x="461" y="1466"/>
                  </a:cubicBezTo>
                  <a:cubicBezTo>
                    <a:pt x="487" y="1516"/>
                    <a:pt x="510" y="1570"/>
                    <a:pt x="528" y="1625"/>
                  </a:cubicBezTo>
                  <a:cubicBezTo>
                    <a:pt x="592" y="1841"/>
                    <a:pt x="483" y="2089"/>
                    <a:pt x="355" y="2344"/>
                  </a:cubicBezTo>
                  <a:cubicBezTo>
                    <a:pt x="313" y="2428"/>
                    <a:pt x="347" y="2532"/>
                    <a:pt x="432" y="2575"/>
                  </a:cubicBezTo>
                  <a:cubicBezTo>
                    <a:pt x="457" y="2587"/>
                    <a:pt x="483" y="2593"/>
                    <a:pt x="509" y="2593"/>
                  </a:cubicBezTo>
                  <a:cubicBezTo>
                    <a:pt x="572" y="2593"/>
                    <a:pt x="632" y="2558"/>
                    <a:pt x="663" y="2497"/>
                  </a:cubicBezTo>
                  <a:cubicBezTo>
                    <a:pt x="817" y="2190"/>
                    <a:pt x="958" y="1864"/>
                    <a:pt x="859" y="1527"/>
                  </a:cubicBezTo>
                  <a:cubicBezTo>
                    <a:pt x="835" y="1454"/>
                    <a:pt x="805" y="1383"/>
                    <a:pt x="770" y="1314"/>
                  </a:cubicBezTo>
                  <a:cubicBezTo>
                    <a:pt x="737" y="1246"/>
                    <a:pt x="704" y="1181"/>
                    <a:pt x="694" y="1121"/>
                  </a:cubicBezTo>
                  <a:cubicBezTo>
                    <a:pt x="673" y="1008"/>
                    <a:pt x="717" y="877"/>
                    <a:pt x="763" y="739"/>
                  </a:cubicBezTo>
                  <a:cubicBezTo>
                    <a:pt x="825" y="552"/>
                    <a:pt x="896" y="340"/>
                    <a:pt x="822" y="119"/>
                  </a:cubicBezTo>
                  <a:cubicBezTo>
                    <a:pt x="800" y="48"/>
                    <a:pt x="735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161;p16"/>
            <p:cNvSpPr/>
            <p:nvPr/>
          </p:nvSpPr>
          <p:spPr>
            <a:xfrm>
              <a:off x="782954" y="4016627"/>
              <a:ext cx="38912" cy="62288"/>
            </a:xfrm>
            <a:custGeom>
              <a:avLst/>
              <a:gdLst/>
              <a:ahLst/>
              <a:cxnLst/>
              <a:rect l="l" t="t" r="r" b="b"/>
              <a:pathLst>
                <a:path w="1127" h="1804" extrusionOk="0">
                  <a:moveTo>
                    <a:pt x="683" y="1"/>
                  </a:moveTo>
                  <a:cubicBezTo>
                    <a:pt x="636" y="1"/>
                    <a:pt x="590" y="20"/>
                    <a:pt x="558" y="56"/>
                  </a:cubicBezTo>
                  <a:cubicBezTo>
                    <a:pt x="400" y="95"/>
                    <a:pt x="249" y="157"/>
                    <a:pt x="109" y="239"/>
                  </a:cubicBezTo>
                  <a:cubicBezTo>
                    <a:pt x="27" y="287"/>
                    <a:pt x="0" y="392"/>
                    <a:pt x="48" y="474"/>
                  </a:cubicBezTo>
                  <a:cubicBezTo>
                    <a:pt x="80" y="528"/>
                    <a:pt x="137" y="558"/>
                    <a:pt x="196" y="558"/>
                  </a:cubicBezTo>
                  <a:cubicBezTo>
                    <a:pt x="226" y="558"/>
                    <a:pt x="256" y="550"/>
                    <a:pt x="283" y="534"/>
                  </a:cubicBezTo>
                  <a:cubicBezTo>
                    <a:pt x="328" y="509"/>
                    <a:pt x="375" y="485"/>
                    <a:pt x="423" y="464"/>
                  </a:cubicBezTo>
                  <a:lnTo>
                    <a:pt x="423" y="464"/>
                  </a:lnTo>
                  <a:cubicBezTo>
                    <a:pt x="341" y="882"/>
                    <a:pt x="393" y="1315"/>
                    <a:pt x="570" y="1704"/>
                  </a:cubicBezTo>
                  <a:cubicBezTo>
                    <a:pt x="599" y="1765"/>
                    <a:pt x="659" y="1804"/>
                    <a:pt x="727" y="1804"/>
                  </a:cubicBezTo>
                  <a:cubicBezTo>
                    <a:pt x="852" y="1804"/>
                    <a:pt x="935" y="1673"/>
                    <a:pt x="883" y="1560"/>
                  </a:cubicBezTo>
                  <a:cubicBezTo>
                    <a:pt x="711" y="1189"/>
                    <a:pt x="691" y="750"/>
                    <a:pt x="810" y="357"/>
                  </a:cubicBezTo>
                  <a:cubicBezTo>
                    <a:pt x="858" y="350"/>
                    <a:pt x="907" y="346"/>
                    <a:pt x="956" y="346"/>
                  </a:cubicBezTo>
                  <a:cubicBezTo>
                    <a:pt x="1050" y="343"/>
                    <a:pt x="1126" y="264"/>
                    <a:pt x="1124" y="170"/>
                  </a:cubicBezTo>
                  <a:cubicBezTo>
                    <a:pt x="1122" y="74"/>
                    <a:pt x="1048" y="5"/>
                    <a:pt x="948" y="1"/>
                  </a:cubicBezTo>
                  <a:cubicBezTo>
                    <a:pt x="883" y="2"/>
                    <a:pt x="817" y="8"/>
                    <a:pt x="752" y="16"/>
                  </a:cubicBezTo>
                  <a:cubicBezTo>
                    <a:pt x="749" y="16"/>
                    <a:pt x="748" y="14"/>
                    <a:pt x="745" y="12"/>
                  </a:cubicBezTo>
                  <a:cubicBezTo>
                    <a:pt x="725" y="4"/>
                    <a:pt x="704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162;p16"/>
            <p:cNvSpPr/>
            <p:nvPr/>
          </p:nvSpPr>
          <p:spPr>
            <a:xfrm>
              <a:off x="843759" y="3942254"/>
              <a:ext cx="23306" cy="101200"/>
            </a:xfrm>
            <a:custGeom>
              <a:avLst/>
              <a:gdLst/>
              <a:ahLst/>
              <a:cxnLst/>
              <a:rect l="l" t="t" r="r" b="b"/>
              <a:pathLst>
                <a:path w="675" h="2931" extrusionOk="0">
                  <a:moveTo>
                    <a:pt x="484" y="1"/>
                  </a:moveTo>
                  <a:cubicBezTo>
                    <a:pt x="407" y="1"/>
                    <a:pt x="336" y="54"/>
                    <a:pt x="317" y="134"/>
                  </a:cubicBezTo>
                  <a:cubicBezTo>
                    <a:pt x="113" y="994"/>
                    <a:pt x="7" y="1873"/>
                    <a:pt x="0" y="2757"/>
                  </a:cubicBezTo>
                  <a:cubicBezTo>
                    <a:pt x="0" y="2853"/>
                    <a:pt x="76" y="2930"/>
                    <a:pt x="172" y="2930"/>
                  </a:cubicBezTo>
                  <a:cubicBezTo>
                    <a:pt x="268" y="2930"/>
                    <a:pt x="344" y="2854"/>
                    <a:pt x="345" y="2760"/>
                  </a:cubicBezTo>
                  <a:cubicBezTo>
                    <a:pt x="351" y="1901"/>
                    <a:pt x="453" y="1047"/>
                    <a:pt x="652" y="212"/>
                  </a:cubicBezTo>
                  <a:cubicBezTo>
                    <a:pt x="674" y="120"/>
                    <a:pt x="617" y="28"/>
                    <a:pt x="524" y="6"/>
                  </a:cubicBezTo>
                  <a:cubicBezTo>
                    <a:pt x="510" y="2"/>
                    <a:pt x="49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163;p16"/>
            <p:cNvSpPr/>
            <p:nvPr/>
          </p:nvSpPr>
          <p:spPr>
            <a:xfrm>
              <a:off x="871002" y="3940700"/>
              <a:ext cx="49961" cy="95261"/>
            </a:xfrm>
            <a:custGeom>
              <a:avLst/>
              <a:gdLst/>
              <a:ahLst/>
              <a:cxnLst/>
              <a:rect l="l" t="t" r="r" b="b"/>
              <a:pathLst>
                <a:path w="1447" h="2759" extrusionOk="0">
                  <a:moveTo>
                    <a:pt x="522" y="0"/>
                  </a:moveTo>
                  <a:cubicBezTo>
                    <a:pt x="461" y="0"/>
                    <a:pt x="402" y="33"/>
                    <a:pt x="371" y="91"/>
                  </a:cubicBezTo>
                  <a:cubicBezTo>
                    <a:pt x="215" y="386"/>
                    <a:pt x="1" y="787"/>
                    <a:pt x="47" y="1210"/>
                  </a:cubicBezTo>
                  <a:cubicBezTo>
                    <a:pt x="75" y="1468"/>
                    <a:pt x="236" y="1723"/>
                    <a:pt x="457" y="1862"/>
                  </a:cubicBezTo>
                  <a:cubicBezTo>
                    <a:pt x="562" y="1931"/>
                    <a:pt x="688" y="1969"/>
                    <a:pt x="814" y="1970"/>
                  </a:cubicBezTo>
                  <a:cubicBezTo>
                    <a:pt x="837" y="1968"/>
                    <a:pt x="859" y="1963"/>
                    <a:pt x="882" y="1959"/>
                  </a:cubicBezTo>
                  <a:lnTo>
                    <a:pt x="882" y="1959"/>
                  </a:lnTo>
                  <a:cubicBezTo>
                    <a:pt x="859" y="2100"/>
                    <a:pt x="834" y="2242"/>
                    <a:pt x="814" y="2383"/>
                  </a:cubicBezTo>
                  <a:cubicBezTo>
                    <a:pt x="800" y="2488"/>
                    <a:pt x="830" y="2638"/>
                    <a:pt x="931" y="2714"/>
                  </a:cubicBezTo>
                  <a:cubicBezTo>
                    <a:pt x="969" y="2743"/>
                    <a:pt x="1017" y="2759"/>
                    <a:pt x="1066" y="2759"/>
                  </a:cubicBezTo>
                  <a:cubicBezTo>
                    <a:pt x="1099" y="2759"/>
                    <a:pt x="1131" y="2752"/>
                    <a:pt x="1161" y="2738"/>
                  </a:cubicBezTo>
                  <a:cubicBezTo>
                    <a:pt x="1300" y="2677"/>
                    <a:pt x="1297" y="2479"/>
                    <a:pt x="1156" y="2421"/>
                  </a:cubicBezTo>
                  <a:cubicBezTo>
                    <a:pt x="1227" y="1914"/>
                    <a:pt x="1317" y="1403"/>
                    <a:pt x="1427" y="901"/>
                  </a:cubicBezTo>
                  <a:cubicBezTo>
                    <a:pt x="1446" y="808"/>
                    <a:pt x="1387" y="716"/>
                    <a:pt x="1294" y="695"/>
                  </a:cubicBezTo>
                  <a:cubicBezTo>
                    <a:pt x="1282" y="693"/>
                    <a:pt x="1270" y="691"/>
                    <a:pt x="1258" y="691"/>
                  </a:cubicBezTo>
                  <a:cubicBezTo>
                    <a:pt x="1179" y="691"/>
                    <a:pt x="1107" y="747"/>
                    <a:pt x="1090" y="827"/>
                  </a:cubicBezTo>
                  <a:cubicBezTo>
                    <a:pt x="1034" y="1085"/>
                    <a:pt x="983" y="1345"/>
                    <a:pt x="937" y="1606"/>
                  </a:cubicBezTo>
                  <a:cubicBezTo>
                    <a:pt x="924" y="1606"/>
                    <a:pt x="911" y="1607"/>
                    <a:pt x="899" y="1611"/>
                  </a:cubicBezTo>
                  <a:cubicBezTo>
                    <a:pt x="870" y="1621"/>
                    <a:pt x="842" y="1625"/>
                    <a:pt x="815" y="1625"/>
                  </a:cubicBezTo>
                  <a:cubicBezTo>
                    <a:pt x="746" y="1625"/>
                    <a:pt x="685" y="1598"/>
                    <a:pt x="640" y="1569"/>
                  </a:cubicBezTo>
                  <a:cubicBezTo>
                    <a:pt x="503" y="1479"/>
                    <a:pt x="412" y="1334"/>
                    <a:pt x="389" y="1172"/>
                  </a:cubicBezTo>
                  <a:cubicBezTo>
                    <a:pt x="357" y="878"/>
                    <a:pt x="499" y="583"/>
                    <a:pt x="675" y="253"/>
                  </a:cubicBezTo>
                  <a:cubicBezTo>
                    <a:pt x="720" y="170"/>
                    <a:pt x="688" y="65"/>
                    <a:pt x="603" y="21"/>
                  </a:cubicBezTo>
                  <a:cubicBezTo>
                    <a:pt x="577" y="7"/>
                    <a:pt x="550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164;p16"/>
            <p:cNvSpPr/>
            <p:nvPr/>
          </p:nvSpPr>
          <p:spPr>
            <a:xfrm>
              <a:off x="925972" y="3922296"/>
              <a:ext cx="45473" cy="121502"/>
            </a:xfrm>
            <a:custGeom>
              <a:avLst/>
              <a:gdLst/>
              <a:ahLst/>
              <a:cxnLst/>
              <a:rect l="l" t="t" r="r" b="b"/>
              <a:pathLst>
                <a:path w="1317" h="3519" extrusionOk="0">
                  <a:moveTo>
                    <a:pt x="1122" y="0"/>
                  </a:moveTo>
                  <a:cubicBezTo>
                    <a:pt x="1098" y="0"/>
                    <a:pt x="1074" y="5"/>
                    <a:pt x="1051" y="16"/>
                  </a:cubicBezTo>
                  <a:cubicBezTo>
                    <a:pt x="506" y="287"/>
                    <a:pt x="123" y="800"/>
                    <a:pt x="19" y="1398"/>
                  </a:cubicBezTo>
                  <a:cubicBezTo>
                    <a:pt x="0" y="1506"/>
                    <a:pt x="86" y="1599"/>
                    <a:pt x="189" y="1599"/>
                  </a:cubicBezTo>
                  <a:cubicBezTo>
                    <a:pt x="202" y="1599"/>
                    <a:pt x="215" y="1597"/>
                    <a:pt x="229" y="1594"/>
                  </a:cubicBezTo>
                  <a:cubicBezTo>
                    <a:pt x="437" y="1542"/>
                    <a:pt x="634" y="1453"/>
                    <a:pt x="810" y="1331"/>
                  </a:cubicBezTo>
                  <a:lnTo>
                    <a:pt x="810" y="1331"/>
                  </a:lnTo>
                  <a:cubicBezTo>
                    <a:pt x="648" y="1991"/>
                    <a:pt x="472" y="2651"/>
                    <a:pt x="285" y="3299"/>
                  </a:cubicBezTo>
                  <a:cubicBezTo>
                    <a:pt x="258" y="3390"/>
                    <a:pt x="312" y="3484"/>
                    <a:pt x="403" y="3511"/>
                  </a:cubicBezTo>
                  <a:cubicBezTo>
                    <a:pt x="419" y="3515"/>
                    <a:pt x="434" y="3518"/>
                    <a:pt x="451" y="3518"/>
                  </a:cubicBezTo>
                  <a:cubicBezTo>
                    <a:pt x="527" y="3518"/>
                    <a:pt x="595" y="3468"/>
                    <a:pt x="616" y="3394"/>
                  </a:cubicBezTo>
                  <a:cubicBezTo>
                    <a:pt x="859" y="2548"/>
                    <a:pt x="1086" y="1684"/>
                    <a:pt x="1286" y="826"/>
                  </a:cubicBezTo>
                  <a:cubicBezTo>
                    <a:pt x="1315" y="702"/>
                    <a:pt x="1217" y="613"/>
                    <a:pt x="1116" y="613"/>
                  </a:cubicBezTo>
                  <a:cubicBezTo>
                    <a:pt x="1065" y="613"/>
                    <a:pt x="1013" y="636"/>
                    <a:pt x="976" y="689"/>
                  </a:cubicBezTo>
                  <a:cubicBezTo>
                    <a:pt x="840" y="885"/>
                    <a:pt x="657" y="1044"/>
                    <a:pt x="443" y="1151"/>
                  </a:cubicBezTo>
                  <a:cubicBezTo>
                    <a:pt x="585" y="792"/>
                    <a:pt x="855" y="498"/>
                    <a:pt x="1201" y="325"/>
                  </a:cubicBezTo>
                  <a:cubicBezTo>
                    <a:pt x="1283" y="282"/>
                    <a:pt x="1317" y="181"/>
                    <a:pt x="1276" y="96"/>
                  </a:cubicBezTo>
                  <a:cubicBezTo>
                    <a:pt x="1246" y="36"/>
                    <a:pt x="1186" y="0"/>
                    <a:pt x="1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165;p16"/>
            <p:cNvSpPr/>
            <p:nvPr/>
          </p:nvSpPr>
          <p:spPr>
            <a:xfrm>
              <a:off x="842620" y="4044181"/>
              <a:ext cx="128235" cy="42124"/>
            </a:xfrm>
            <a:custGeom>
              <a:avLst/>
              <a:gdLst/>
              <a:ahLst/>
              <a:cxnLst/>
              <a:rect l="l" t="t" r="r" b="b"/>
              <a:pathLst>
                <a:path w="3714" h="1220" extrusionOk="0">
                  <a:moveTo>
                    <a:pt x="3528" y="1"/>
                  </a:moveTo>
                  <a:cubicBezTo>
                    <a:pt x="3518" y="1"/>
                    <a:pt x="3507" y="2"/>
                    <a:pt x="3497" y="4"/>
                  </a:cubicBezTo>
                  <a:lnTo>
                    <a:pt x="3496" y="2"/>
                  </a:lnTo>
                  <a:cubicBezTo>
                    <a:pt x="2363" y="236"/>
                    <a:pt x="1242" y="530"/>
                    <a:pt x="140" y="885"/>
                  </a:cubicBezTo>
                  <a:cubicBezTo>
                    <a:pt x="50" y="913"/>
                    <a:pt x="1" y="1010"/>
                    <a:pt x="30" y="1100"/>
                  </a:cubicBezTo>
                  <a:cubicBezTo>
                    <a:pt x="53" y="1174"/>
                    <a:pt x="120" y="1220"/>
                    <a:pt x="192" y="1220"/>
                  </a:cubicBezTo>
                  <a:cubicBezTo>
                    <a:pt x="210" y="1220"/>
                    <a:pt x="228" y="1217"/>
                    <a:pt x="246" y="1211"/>
                  </a:cubicBezTo>
                  <a:cubicBezTo>
                    <a:pt x="1337" y="861"/>
                    <a:pt x="2444" y="571"/>
                    <a:pt x="3566" y="340"/>
                  </a:cubicBezTo>
                  <a:cubicBezTo>
                    <a:pt x="3656" y="319"/>
                    <a:pt x="3714" y="229"/>
                    <a:pt x="3694" y="139"/>
                  </a:cubicBezTo>
                  <a:cubicBezTo>
                    <a:pt x="3678" y="58"/>
                    <a:pt x="3607" y="1"/>
                    <a:pt x="35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166;p16"/>
            <p:cNvSpPr/>
            <p:nvPr/>
          </p:nvSpPr>
          <p:spPr>
            <a:xfrm>
              <a:off x="702503" y="4085304"/>
              <a:ext cx="254606" cy="132137"/>
            </a:xfrm>
            <a:custGeom>
              <a:avLst/>
              <a:gdLst/>
              <a:ahLst/>
              <a:cxnLst/>
              <a:rect l="l" t="t" r="r" b="b"/>
              <a:pathLst>
                <a:path w="7374" h="3827" extrusionOk="0">
                  <a:moveTo>
                    <a:pt x="7147" y="0"/>
                  </a:moveTo>
                  <a:cubicBezTo>
                    <a:pt x="7130" y="0"/>
                    <a:pt x="7113" y="3"/>
                    <a:pt x="7096" y="8"/>
                  </a:cubicBezTo>
                  <a:cubicBezTo>
                    <a:pt x="5178" y="606"/>
                    <a:pt x="3228" y="1101"/>
                    <a:pt x="1258" y="1493"/>
                  </a:cubicBezTo>
                  <a:cubicBezTo>
                    <a:pt x="1178" y="1508"/>
                    <a:pt x="1120" y="1579"/>
                    <a:pt x="1120" y="1660"/>
                  </a:cubicBezTo>
                  <a:cubicBezTo>
                    <a:pt x="1117" y="2205"/>
                    <a:pt x="1048" y="2747"/>
                    <a:pt x="912" y="3275"/>
                  </a:cubicBezTo>
                  <a:cubicBezTo>
                    <a:pt x="667" y="2920"/>
                    <a:pt x="479" y="2527"/>
                    <a:pt x="357" y="2113"/>
                  </a:cubicBezTo>
                  <a:cubicBezTo>
                    <a:pt x="335" y="2039"/>
                    <a:pt x="266" y="1991"/>
                    <a:pt x="193" y="1991"/>
                  </a:cubicBezTo>
                  <a:cubicBezTo>
                    <a:pt x="177" y="1991"/>
                    <a:pt x="160" y="1993"/>
                    <a:pt x="144" y="1998"/>
                  </a:cubicBezTo>
                  <a:cubicBezTo>
                    <a:pt x="54" y="2025"/>
                    <a:pt x="1" y="2119"/>
                    <a:pt x="28" y="2211"/>
                  </a:cubicBezTo>
                  <a:cubicBezTo>
                    <a:pt x="194" y="2778"/>
                    <a:pt x="474" y="3307"/>
                    <a:pt x="851" y="3763"/>
                  </a:cubicBezTo>
                  <a:cubicBezTo>
                    <a:pt x="883" y="3803"/>
                    <a:pt x="931" y="3825"/>
                    <a:pt x="983" y="3826"/>
                  </a:cubicBezTo>
                  <a:cubicBezTo>
                    <a:pt x="995" y="3826"/>
                    <a:pt x="1006" y="3825"/>
                    <a:pt x="1016" y="3822"/>
                  </a:cubicBezTo>
                  <a:cubicBezTo>
                    <a:pt x="1078" y="3811"/>
                    <a:pt x="1128" y="3766"/>
                    <a:pt x="1147" y="3705"/>
                  </a:cubicBezTo>
                  <a:cubicBezTo>
                    <a:pt x="1339" y="3089"/>
                    <a:pt x="1445" y="2448"/>
                    <a:pt x="1462" y="1802"/>
                  </a:cubicBezTo>
                  <a:cubicBezTo>
                    <a:pt x="3325" y="1428"/>
                    <a:pt x="5171" y="961"/>
                    <a:pt x="6989" y="402"/>
                  </a:cubicBezTo>
                  <a:lnTo>
                    <a:pt x="6989" y="402"/>
                  </a:lnTo>
                  <a:cubicBezTo>
                    <a:pt x="7010" y="963"/>
                    <a:pt x="6934" y="1525"/>
                    <a:pt x="6767" y="2063"/>
                  </a:cubicBezTo>
                  <a:cubicBezTo>
                    <a:pt x="6742" y="2153"/>
                    <a:pt x="6792" y="2246"/>
                    <a:pt x="6881" y="2274"/>
                  </a:cubicBezTo>
                  <a:cubicBezTo>
                    <a:pt x="6898" y="2279"/>
                    <a:pt x="6916" y="2282"/>
                    <a:pt x="6933" y="2282"/>
                  </a:cubicBezTo>
                  <a:cubicBezTo>
                    <a:pt x="7005" y="2282"/>
                    <a:pt x="7071" y="2236"/>
                    <a:pt x="7095" y="2166"/>
                  </a:cubicBezTo>
                  <a:cubicBezTo>
                    <a:pt x="7298" y="1517"/>
                    <a:pt x="7374" y="835"/>
                    <a:pt x="7320" y="158"/>
                  </a:cubicBezTo>
                  <a:cubicBezTo>
                    <a:pt x="7316" y="106"/>
                    <a:pt x="7288" y="58"/>
                    <a:pt x="7244" y="29"/>
                  </a:cubicBezTo>
                  <a:cubicBezTo>
                    <a:pt x="7215" y="10"/>
                    <a:pt x="7182" y="0"/>
                    <a:pt x="7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167;p16"/>
            <p:cNvSpPr/>
            <p:nvPr/>
          </p:nvSpPr>
          <p:spPr>
            <a:xfrm>
              <a:off x="776567" y="4156224"/>
              <a:ext cx="17022" cy="67812"/>
            </a:xfrm>
            <a:custGeom>
              <a:avLst/>
              <a:gdLst/>
              <a:ahLst/>
              <a:cxnLst/>
              <a:rect l="l" t="t" r="r" b="b"/>
              <a:pathLst>
                <a:path w="493" h="1964" extrusionOk="0">
                  <a:moveTo>
                    <a:pt x="175" y="0"/>
                  </a:moveTo>
                  <a:cubicBezTo>
                    <a:pt x="174" y="0"/>
                    <a:pt x="174" y="0"/>
                    <a:pt x="173" y="0"/>
                  </a:cubicBezTo>
                  <a:cubicBezTo>
                    <a:pt x="77" y="0"/>
                    <a:pt x="1" y="78"/>
                    <a:pt x="1" y="172"/>
                  </a:cubicBezTo>
                  <a:cubicBezTo>
                    <a:pt x="2" y="724"/>
                    <a:pt x="49" y="1276"/>
                    <a:pt x="137" y="1820"/>
                  </a:cubicBezTo>
                  <a:cubicBezTo>
                    <a:pt x="152" y="1903"/>
                    <a:pt x="223" y="1964"/>
                    <a:pt x="308" y="1964"/>
                  </a:cubicBezTo>
                  <a:cubicBezTo>
                    <a:pt x="316" y="1964"/>
                    <a:pt x="326" y="1962"/>
                    <a:pt x="336" y="1961"/>
                  </a:cubicBezTo>
                  <a:cubicBezTo>
                    <a:pt x="429" y="1946"/>
                    <a:pt x="492" y="1857"/>
                    <a:pt x="478" y="1764"/>
                  </a:cubicBezTo>
                  <a:cubicBezTo>
                    <a:pt x="391" y="1238"/>
                    <a:pt x="347" y="704"/>
                    <a:pt x="346" y="171"/>
                  </a:cubicBezTo>
                  <a:cubicBezTo>
                    <a:pt x="344" y="77"/>
                    <a:pt x="268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168;p16"/>
            <p:cNvSpPr/>
            <p:nvPr/>
          </p:nvSpPr>
          <p:spPr>
            <a:xfrm>
              <a:off x="810612" y="4150596"/>
              <a:ext cx="49443" cy="69780"/>
            </a:xfrm>
            <a:custGeom>
              <a:avLst/>
              <a:gdLst/>
              <a:ahLst/>
              <a:cxnLst/>
              <a:rect l="l" t="t" r="r" b="b"/>
              <a:pathLst>
                <a:path w="1432" h="2021" extrusionOk="0">
                  <a:moveTo>
                    <a:pt x="368" y="0"/>
                  </a:moveTo>
                  <a:cubicBezTo>
                    <a:pt x="295" y="0"/>
                    <a:pt x="227" y="47"/>
                    <a:pt x="204" y="120"/>
                  </a:cubicBezTo>
                  <a:cubicBezTo>
                    <a:pt x="106" y="422"/>
                    <a:pt x="42" y="735"/>
                    <a:pt x="14" y="1051"/>
                  </a:cubicBezTo>
                  <a:cubicBezTo>
                    <a:pt x="6" y="1146"/>
                    <a:pt x="0" y="1254"/>
                    <a:pt x="38" y="1363"/>
                  </a:cubicBezTo>
                  <a:cubicBezTo>
                    <a:pt x="87" y="1491"/>
                    <a:pt x="187" y="1592"/>
                    <a:pt x="317" y="1640"/>
                  </a:cubicBezTo>
                  <a:cubicBezTo>
                    <a:pt x="387" y="1668"/>
                    <a:pt x="463" y="1682"/>
                    <a:pt x="539" y="1682"/>
                  </a:cubicBezTo>
                  <a:cubicBezTo>
                    <a:pt x="628" y="1682"/>
                    <a:pt x="717" y="1662"/>
                    <a:pt x="797" y="1623"/>
                  </a:cubicBezTo>
                  <a:cubicBezTo>
                    <a:pt x="845" y="1599"/>
                    <a:pt x="891" y="1568"/>
                    <a:pt x="932" y="1533"/>
                  </a:cubicBezTo>
                  <a:cubicBezTo>
                    <a:pt x="936" y="1647"/>
                    <a:pt x="948" y="1762"/>
                    <a:pt x="964" y="1875"/>
                  </a:cubicBezTo>
                  <a:cubicBezTo>
                    <a:pt x="978" y="1960"/>
                    <a:pt x="1050" y="2021"/>
                    <a:pt x="1134" y="2021"/>
                  </a:cubicBezTo>
                  <a:cubicBezTo>
                    <a:pt x="1143" y="2021"/>
                    <a:pt x="1152" y="2020"/>
                    <a:pt x="1161" y="2018"/>
                  </a:cubicBezTo>
                  <a:cubicBezTo>
                    <a:pt x="1256" y="2004"/>
                    <a:pt x="1319" y="1916"/>
                    <a:pt x="1305" y="1823"/>
                  </a:cubicBezTo>
                  <a:cubicBezTo>
                    <a:pt x="1239" y="1398"/>
                    <a:pt x="1273" y="963"/>
                    <a:pt x="1404" y="552"/>
                  </a:cubicBezTo>
                  <a:cubicBezTo>
                    <a:pt x="1432" y="462"/>
                    <a:pt x="1382" y="365"/>
                    <a:pt x="1292" y="336"/>
                  </a:cubicBezTo>
                  <a:cubicBezTo>
                    <a:pt x="1275" y="331"/>
                    <a:pt x="1257" y="328"/>
                    <a:pt x="1239" y="328"/>
                  </a:cubicBezTo>
                  <a:cubicBezTo>
                    <a:pt x="1166" y="328"/>
                    <a:pt x="1099" y="375"/>
                    <a:pt x="1076" y="448"/>
                  </a:cubicBezTo>
                  <a:cubicBezTo>
                    <a:pt x="1036" y="574"/>
                    <a:pt x="1004" y="702"/>
                    <a:pt x="981" y="833"/>
                  </a:cubicBezTo>
                  <a:cubicBezTo>
                    <a:pt x="942" y="856"/>
                    <a:pt x="912" y="892"/>
                    <a:pt x="901" y="937"/>
                  </a:cubicBezTo>
                  <a:cubicBezTo>
                    <a:pt x="871" y="1046"/>
                    <a:pt x="798" y="1239"/>
                    <a:pt x="643" y="1315"/>
                  </a:cubicBezTo>
                  <a:cubicBezTo>
                    <a:pt x="611" y="1330"/>
                    <a:pt x="575" y="1338"/>
                    <a:pt x="539" y="1338"/>
                  </a:cubicBezTo>
                  <a:cubicBezTo>
                    <a:pt x="507" y="1338"/>
                    <a:pt x="475" y="1332"/>
                    <a:pt x="445" y="1320"/>
                  </a:cubicBezTo>
                  <a:cubicBezTo>
                    <a:pt x="407" y="1308"/>
                    <a:pt x="377" y="1280"/>
                    <a:pt x="362" y="1244"/>
                  </a:cubicBezTo>
                  <a:cubicBezTo>
                    <a:pt x="348" y="1204"/>
                    <a:pt x="351" y="1142"/>
                    <a:pt x="356" y="1082"/>
                  </a:cubicBezTo>
                  <a:cubicBezTo>
                    <a:pt x="383" y="791"/>
                    <a:pt x="442" y="504"/>
                    <a:pt x="532" y="225"/>
                  </a:cubicBezTo>
                  <a:cubicBezTo>
                    <a:pt x="560" y="135"/>
                    <a:pt x="511" y="38"/>
                    <a:pt x="421" y="8"/>
                  </a:cubicBezTo>
                  <a:cubicBezTo>
                    <a:pt x="403" y="3"/>
                    <a:pt x="385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169;p16"/>
            <p:cNvSpPr/>
            <p:nvPr/>
          </p:nvSpPr>
          <p:spPr>
            <a:xfrm>
              <a:off x="865650" y="4130915"/>
              <a:ext cx="46232" cy="81796"/>
            </a:xfrm>
            <a:custGeom>
              <a:avLst/>
              <a:gdLst/>
              <a:ahLst/>
              <a:cxnLst/>
              <a:rect l="l" t="t" r="r" b="b"/>
              <a:pathLst>
                <a:path w="1339" h="2369" extrusionOk="0">
                  <a:moveTo>
                    <a:pt x="851" y="284"/>
                  </a:moveTo>
                  <a:cubicBezTo>
                    <a:pt x="822" y="332"/>
                    <a:pt x="792" y="381"/>
                    <a:pt x="762" y="431"/>
                  </a:cubicBezTo>
                  <a:lnTo>
                    <a:pt x="762" y="429"/>
                  </a:lnTo>
                  <a:cubicBezTo>
                    <a:pt x="723" y="495"/>
                    <a:pt x="685" y="560"/>
                    <a:pt x="641" y="622"/>
                  </a:cubicBezTo>
                  <a:cubicBezTo>
                    <a:pt x="574" y="715"/>
                    <a:pt x="477" y="808"/>
                    <a:pt x="374" y="842"/>
                  </a:cubicBezTo>
                  <a:cubicBezTo>
                    <a:pt x="358" y="718"/>
                    <a:pt x="371" y="611"/>
                    <a:pt x="411" y="525"/>
                  </a:cubicBezTo>
                  <a:cubicBezTo>
                    <a:pt x="458" y="421"/>
                    <a:pt x="564" y="345"/>
                    <a:pt x="657" y="345"/>
                  </a:cubicBezTo>
                  <a:cubicBezTo>
                    <a:pt x="667" y="345"/>
                    <a:pt x="675" y="346"/>
                    <a:pt x="685" y="348"/>
                  </a:cubicBezTo>
                  <a:cubicBezTo>
                    <a:pt x="695" y="349"/>
                    <a:pt x="706" y="350"/>
                    <a:pt x="716" y="350"/>
                  </a:cubicBezTo>
                  <a:cubicBezTo>
                    <a:pt x="768" y="350"/>
                    <a:pt x="818" y="327"/>
                    <a:pt x="851" y="284"/>
                  </a:cubicBezTo>
                  <a:close/>
                  <a:moveTo>
                    <a:pt x="658" y="1"/>
                  </a:moveTo>
                  <a:cubicBezTo>
                    <a:pt x="430" y="1"/>
                    <a:pt x="204" y="150"/>
                    <a:pt x="98" y="381"/>
                  </a:cubicBezTo>
                  <a:cubicBezTo>
                    <a:pt x="11" y="570"/>
                    <a:pt x="1" y="799"/>
                    <a:pt x="66" y="1063"/>
                  </a:cubicBezTo>
                  <a:cubicBezTo>
                    <a:pt x="83" y="1129"/>
                    <a:pt x="136" y="1178"/>
                    <a:pt x="204" y="1191"/>
                  </a:cubicBezTo>
                  <a:cubicBezTo>
                    <a:pt x="233" y="1195"/>
                    <a:pt x="262" y="1198"/>
                    <a:pt x="291" y="1198"/>
                  </a:cubicBezTo>
                  <a:cubicBezTo>
                    <a:pt x="495" y="1198"/>
                    <a:pt x="705" y="1087"/>
                    <a:pt x="872" y="885"/>
                  </a:cubicBezTo>
                  <a:lnTo>
                    <a:pt x="872" y="885"/>
                  </a:lnTo>
                  <a:cubicBezTo>
                    <a:pt x="829" y="1326"/>
                    <a:pt x="826" y="1771"/>
                    <a:pt x="865" y="2213"/>
                  </a:cubicBezTo>
                  <a:cubicBezTo>
                    <a:pt x="872" y="2301"/>
                    <a:pt x="947" y="2369"/>
                    <a:pt x="1036" y="2369"/>
                  </a:cubicBezTo>
                  <a:lnTo>
                    <a:pt x="1051" y="2369"/>
                  </a:lnTo>
                  <a:cubicBezTo>
                    <a:pt x="1147" y="2362"/>
                    <a:pt x="1216" y="2277"/>
                    <a:pt x="1207" y="2183"/>
                  </a:cubicBezTo>
                  <a:cubicBezTo>
                    <a:pt x="1150" y="1524"/>
                    <a:pt x="1189" y="861"/>
                    <a:pt x="1323" y="215"/>
                  </a:cubicBezTo>
                  <a:cubicBezTo>
                    <a:pt x="1338" y="141"/>
                    <a:pt x="1303" y="65"/>
                    <a:pt x="1237" y="30"/>
                  </a:cubicBezTo>
                  <a:cubicBezTo>
                    <a:pt x="1211" y="15"/>
                    <a:pt x="1182" y="8"/>
                    <a:pt x="1154" y="8"/>
                  </a:cubicBezTo>
                  <a:cubicBezTo>
                    <a:pt x="1111" y="8"/>
                    <a:pt x="1067" y="25"/>
                    <a:pt x="1034" y="56"/>
                  </a:cubicBezTo>
                  <a:cubicBezTo>
                    <a:pt x="972" y="118"/>
                    <a:pt x="916" y="187"/>
                    <a:pt x="868" y="262"/>
                  </a:cubicBezTo>
                  <a:cubicBezTo>
                    <a:pt x="876" y="245"/>
                    <a:pt x="882" y="227"/>
                    <a:pt x="886" y="208"/>
                  </a:cubicBezTo>
                  <a:cubicBezTo>
                    <a:pt x="903" y="115"/>
                    <a:pt x="841" y="25"/>
                    <a:pt x="747" y="8"/>
                  </a:cubicBezTo>
                  <a:cubicBezTo>
                    <a:pt x="718" y="3"/>
                    <a:pt x="688" y="1"/>
                    <a:pt x="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170;p16"/>
            <p:cNvSpPr/>
            <p:nvPr/>
          </p:nvSpPr>
          <p:spPr>
            <a:xfrm>
              <a:off x="199629" y="4011275"/>
              <a:ext cx="475064" cy="132378"/>
            </a:xfrm>
            <a:custGeom>
              <a:avLst/>
              <a:gdLst/>
              <a:ahLst/>
              <a:cxnLst/>
              <a:rect l="l" t="t" r="r" b="b"/>
              <a:pathLst>
                <a:path w="13759" h="3834" extrusionOk="0">
                  <a:moveTo>
                    <a:pt x="646" y="1"/>
                  </a:moveTo>
                  <a:cubicBezTo>
                    <a:pt x="594" y="1"/>
                    <a:pt x="544" y="24"/>
                    <a:pt x="510" y="67"/>
                  </a:cubicBezTo>
                  <a:cubicBezTo>
                    <a:pt x="294" y="346"/>
                    <a:pt x="136" y="665"/>
                    <a:pt x="43" y="1006"/>
                  </a:cubicBezTo>
                  <a:cubicBezTo>
                    <a:pt x="1" y="1169"/>
                    <a:pt x="70" y="1273"/>
                    <a:pt x="151" y="1316"/>
                  </a:cubicBezTo>
                  <a:cubicBezTo>
                    <a:pt x="174" y="1328"/>
                    <a:pt x="203" y="1334"/>
                    <a:pt x="233" y="1334"/>
                  </a:cubicBezTo>
                  <a:cubicBezTo>
                    <a:pt x="290" y="1334"/>
                    <a:pt x="352" y="1312"/>
                    <a:pt x="387" y="1275"/>
                  </a:cubicBezTo>
                  <a:cubicBezTo>
                    <a:pt x="443" y="1214"/>
                    <a:pt x="471" y="1107"/>
                    <a:pt x="418" y="1021"/>
                  </a:cubicBezTo>
                  <a:cubicBezTo>
                    <a:pt x="413" y="1016"/>
                    <a:pt x="409" y="1009"/>
                    <a:pt x="403" y="1003"/>
                  </a:cubicBezTo>
                  <a:cubicBezTo>
                    <a:pt x="468" y="796"/>
                    <a:pt x="562" y="601"/>
                    <a:pt x="682" y="419"/>
                  </a:cubicBezTo>
                  <a:cubicBezTo>
                    <a:pt x="788" y="523"/>
                    <a:pt x="876" y="660"/>
                    <a:pt x="966" y="802"/>
                  </a:cubicBezTo>
                  <a:cubicBezTo>
                    <a:pt x="983" y="829"/>
                    <a:pt x="1000" y="854"/>
                    <a:pt x="1017" y="879"/>
                  </a:cubicBezTo>
                  <a:cubicBezTo>
                    <a:pt x="952" y="931"/>
                    <a:pt x="933" y="1021"/>
                    <a:pt x="974" y="1095"/>
                  </a:cubicBezTo>
                  <a:cubicBezTo>
                    <a:pt x="1500" y="2032"/>
                    <a:pt x="2420" y="2801"/>
                    <a:pt x="3569" y="3262"/>
                  </a:cubicBezTo>
                  <a:cubicBezTo>
                    <a:pt x="4498" y="3635"/>
                    <a:pt x="5586" y="3823"/>
                    <a:pt x="6894" y="3834"/>
                  </a:cubicBezTo>
                  <a:lnTo>
                    <a:pt x="7016" y="3834"/>
                  </a:lnTo>
                  <a:cubicBezTo>
                    <a:pt x="9309" y="3831"/>
                    <a:pt x="11572" y="3313"/>
                    <a:pt x="13637" y="2318"/>
                  </a:cubicBezTo>
                  <a:cubicBezTo>
                    <a:pt x="13723" y="2276"/>
                    <a:pt x="13758" y="2173"/>
                    <a:pt x="13717" y="2087"/>
                  </a:cubicBezTo>
                  <a:cubicBezTo>
                    <a:pt x="13688" y="2027"/>
                    <a:pt x="13627" y="1991"/>
                    <a:pt x="13563" y="1991"/>
                  </a:cubicBezTo>
                  <a:cubicBezTo>
                    <a:pt x="13538" y="1991"/>
                    <a:pt x="13512" y="1996"/>
                    <a:pt x="13488" y="2008"/>
                  </a:cubicBezTo>
                  <a:cubicBezTo>
                    <a:pt x="11492" y="2972"/>
                    <a:pt x="9273" y="3490"/>
                    <a:pt x="7055" y="3490"/>
                  </a:cubicBezTo>
                  <a:cubicBezTo>
                    <a:pt x="7002" y="3490"/>
                    <a:pt x="6949" y="3490"/>
                    <a:pt x="6896" y="3489"/>
                  </a:cubicBezTo>
                  <a:cubicBezTo>
                    <a:pt x="5632" y="3478"/>
                    <a:pt x="4585" y="3299"/>
                    <a:pt x="3696" y="2943"/>
                  </a:cubicBezTo>
                  <a:cubicBezTo>
                    <a:pt x="2847" y="2602"/>
                    <a:pt x="2136" y="2081"/>
                    <a:pt x="1632" y="1451"/>
                  </a:cubicBezTo>
                  <a:lnTo>
                    <a:pt x="1632" y="1451"/>
                  </a:lnTo>
                  <a:cubicBezTo>
                    <a:pt x="1651" y="1457"/>
                    <a:pt x="1669" y="1460"/>
                    <a:pt x="1687" y="1460"/>
                  </a:cubicBezTo>
                  <a:cubicBezTo>
                    <a:pt x="1759" y="1460"/>
                    <a:pt x="1825" y="1414"/>
                    <a:pt x="1849" y="1344"/>
                  </a:cubicBezTo>
                  <a:cubicBezTo>
                    <a:pt x="1880" y="1254"/>
                    <a:pt x="1831" y="1157"/>
                    <a:pt x="1741" y="1126"/>
                  </a:cubicBezTo>
                  <a:cubicBezTo>
                    <a:pt x="1532" y="1052"/>
                    <a:pt x="1399" y="840"/>
                    <a:pt x="1255" y="618"/>
                  </a:cubicBezTo>
                  <a:cubicBezTo>
                    <a:pt x="1116" y="398"/>
                    <a:pt x="971" y="170"/>
                    <a:pt x="736" y="26"/>
                  </a:cubicBezTo>
                  <a:cubicBezTo>
                    <a:pt x="708" y="9"/>
                    <a:pt x="67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171;p16"/>
            <p:cNvSpPr/>
            <p:nvPr/>
          </p:nvSpPr>
          <p:spPr>
            <a:xfrm>
              <a:off x="43250" y="3982997"/>
              <a:ext cx="83487" cy="136798"/>
            </a:xfrm>
            <a:custGeom>
              <a:avLst/>
              <a:gdLst/>
              <a:ahLst/>
              <a:cxnLst/>
              <a:rect l="l" t="t" r="r" b="b"/>
              <a:pathLst>
                <a:path w="2418" h="3962" extrusionOk="0">
                  <a:moveTo>
                    <a:pt x="839" y="2734"/>
                  </a:moveTo>
                  <a:cubicBezTo>
                    <a:pt x="879" y="2734"/>
                    <a:pt x="917" y="2748"/>
                    <a:pt x="950" y="2771"/>
                  </a:cubicBezTo>
                  <a:cubicBezTo>
                    <a:pt x="982" y="2794"/>
                    <a:pt x="1019" y="2806"/>
                    <a:pt x="1056" y="2806"/>
                  </a:cubicBezTo>
                  <a:cubicBezTo>
                    <a:pt x="1103" y="2806"/>
                    <a:pt x="1150" y="2787"/>
                    <a:pt x="1183" y="2750"/>
                  </a:cubicBezTo>
                  <a:lnTo>
                    <a:pt x="1183" y="2750"/>
                  </a:lnTo>
                  <a:cubicBezTo>
                    <a:pt x="1076" y="2965"/>
                    <a:pt x="956" y="3176"/>
                    <a:pt x="822" y="3378"/>
                  </a:cubicBezTo>
                  <a:cubicBezTo>
                    <a:pt x="717" y="3538"/>
                    <a:pt x="627" y="3617"/>
                    <a:pt x="548" y="3617"/>
                  </a:cubicBezTo>
                  <a:cubicBezTo>
                    <a:pt x="478" y="3617"/>
                    <a:pt x="402" y="3544"/>
                    <a:pt x="379" y="3454"/>
                  </a:cubicBezTo>
                  <a:cubicBezTo>
                    <a:pt x="354" y="3359"/>
                    <a:pt x="371" y="3240"/>
                    <a:pt x="428" y="3097"/>
                  </a:cubicBezTo>
                  <a:cubicBezTo>
                    <a:pt x="492" y="2945"/>
                    <a:pt x="570" y="2838"/>
                    <a:pt x="666" y="2781"/>
                  </a:cubicBezTo>
                  <a:cubicBezTo>
                    <a:pt x="714" y="2750"/>
                    <a:pt x="770" y="2734"/>
                    <a:pt x="828" y="2734"/>
                  </a:cubicBezTo>
                  <a:cubicBezTo>
                    <a:pt x="832" y="2734"/>
                    <a:pt x="835" y="2734"/>
                    <a:pt x="839" y="2734"/>
                  </a:cubicBezTo>
                  <a:close/>
                  <a:moveTo>
                    <a:pt x="1609" y="0"/>
                  </a:moveTo>
                  <a:cubicBezTo>
                    <a:pt x="1598" y="0"/>
                    <a:pt x="1587" y="1"/>
                    <a:pt x="1575" y="4"/>
                  </a:cubicBezTo>
                  <a:cubicBezTo>
                    <a:pt x="1363" y="47"/>
                    <a:pt x="1176" y="175"/>
                    <a:pt x="1057" y="357"/>
                  </a:cubicBezTo>
                  <a:cubicBezTo>
                    <a:pt x="1005" y="437"/>
                    <a:pt x="1028" y="543"/>
                    <a:pt x="1108" y="595"/>
                  </a:cubicBezTo>
                  <a:cubicBezTo>
                    <a:pt x="1137" y="614"/>
                    <a:pt x="1170" y="623"/>
                    <a:pt x="1202" y="623"/>
                  </a:cubicBezTo>
                  <a:cubicBezTo>
                    <a:pt x="1258" y="623"/>
                    <a:pt x="1313" y="595"/>
                    <a:pt x="1346" y="544"/>
                  </a:cubicBezTo>
                  <a:cubicBezTo>
                    <a:pt x="1391" y="475"/>
                    <a:pt x="1454" y="419"/>
                    <a:pt x="1529" y="381"/>
                  </a:cubicBezTo>
                  <a:cubicBezTo>
                    <a:pt x="1567" y="493"/>
                    <a:pt x="1561" y="636"/>
                    <a:pt x="1554" y="795"/>
                  </a:cubicBezTo>
                  <a:cubicBezTo>
                    <a:pt x="1544" y="1026"/>
                    <a:pt x="1532" y="1286"/>
                    <a:pt x="1677" y="1505"/>
                  </a:cubicBezTo>
                  <a:cubicBezTo>
                    <a:pt x="1727" y="1577"/>
                    <a:pt x="1785" y="1642"/>
                    <a:pt x="1851" y="1700"/>
                  </a:cubicBezTo>
                  <a:cubicBezTo>
                    <a:pt x="1889" y="1734"/>
                    <a:pt x="1925" y="1770"/>
                    <a:pt x="1957" y="1810"/>
                  </a:cubicBezTo>
                  <a:cubicBezTo>
                    <a:pt x="2036" y="1911"/>
                    <a:pt x="2054" y="2059"/>
                    <a:pt x="2006" y="2205"/>
                  </a:cubicBezTo>
                  <a:cubicBezTo>
                    <a:pt x="1957" y="2351"/>
                    <a:pt x="1854" y="2458"/>
                    <a:pt x="1730" y="2492"/>
                  </a:cubicBezTo>
                  <a:cubicBezTo>
                    <a:pt x="1716" y="2496"/>
                    <a:pt x="1704" y="2503"/>
                    <a:pt x="1691" y="2512"/>
                  </a:cubicBezTo>
                  <a:cubicBezTo>
                    <a:pt x="1694" y="2482"/>
                    <a:pt x="1694" y="2453"/>
                    <a:pt x="1698" y="2423"/>
                  </a:cubicBezTo>
                  <a:cubicBezTo>
                    <a:pt x="1709" y="2337"/>
                    <a:pt x="1656" y="2257"/>
                    <a:pt x="1571" y="2235"/>
                  </a:cubicBezTo>
                  <a:cubicBezTo>
                    <a:pt x="1556" y="2231"/>
                    <a:pt x="1542" y="2229"/>
                    <a:pt x="1527" y="2229"/>
                  </a:cubicBezTo>
                  <a:cubicBezTo>
                    <a:pt x="1459" y="2229"/>
                    <a:pt x="1395" y="2270"/>
                    <a:pt x="1369" y="2336"/>
                  </a:cubicBezTo>
                  <a:cubicBezTo>
                    <a:pt x="1323" y="2447"/>
                    <a:pt x="1276" y="2557"/>
                    <a:pt x="1224" y="2664"/>
                  </a:cubicBezTo>
                  <a:cubicBezTo>
                    <a:pt x="1235" y="2601"/>
                    <a:pt x="1209" y="2537"/>
                    <a:pt x="1159" y="2499"/>
                  </a:cubicBezTo>
                  <a:cubicBezTo>
                    <a:pt x="1066" y="2427"/>
                    <a:pt x="947" y="2391"/>
                    <a:pt x="825" y="2391"/>
                  </a:cubicBezTo>
                  <a:cubicBezTo>
                    <a:pt x="708" y="2391"/>
                    <a:pt x="588" y="2424"/>
                    <a:pt x="483" y="2489"/>
                  </a:cubicBezTo>
                  <a:cubicBezTo>
                    <a:pt x="326" y="2586"/>
                    <a:pt x="199" y="2748"/>
                    <a:pt x="109" y="2968"/>
                  </a:cubicBezTo>
                  <a:cubicBezTo>
                    <a:pt x="21" y="3180"/>
                    <a:pt x="0" y="3373"/>
                    <a:pt x="44" y="3544"/>
                  </a:cubicBezTo>
                  <a:cubicBezTo>
                    <a:pt x="109" y="3786"/>
                    <a:pt x="318" y="3962"/>
                    <a:pt x="547" y="3962"/>
                  </a:cubicBezTo>
                  <a:cubicBezTo>
                    <a:pt x="818" y="3962"/>
                    <a:pt x="997" y="3736"/>
                    <a:pt x="1110" y="3568"/>
                  </a:cubicBezTo>
                  <a:cubicBezTo>
                    <a:pt x="1195" y="3437"/>
                    <a:pt x="1277" y="3302"/>
                    <a:pt x="1353" y="3165"/>
                  </a:cubicBezTo>
                  <a:cubicBezTo>
                    <a:pt x="1381" y="3380"/>
                    <a:pt x="1432" y="3593"/>
                    <a:pt x="1506" y="3798"/>
                  </a:cubicBezTo>
                  <a:cubicBezTo>
                    <a:pt x="1531" y="3870"/>
                    <a:pt x="1598" y="3915"/>
                    <a:pt x="1670" y="3915"/>
                  </a:cubicBezTo>
                  <a:cubicBezTo>
                    <a:pt x="1689" y="3915"/>
                    <a:pt x="1708" y="3912"/>
                    <a:pt x="1727" y="3905"/>
                  </a:cubicBezTo>
                  <a:cubicBezTo>
                    <a:pt x="1819" y="3872"/>
                    <a:pt x="1864" y="3770"/>
                    <a:pt x="1830" y="3682"/>
                  </a:cubicBezTo>
                  <a:cubicBezTo>
                    <a:pt x="1729" y="3397"/>
                    <a:pt x="1677" y="3097"/>
                    <a:pt x="1675" y="2796"/>
                  </a:cubicBezTo>
                  <a:lnTo>
                    <a:pt x="1675" y="2796"/>
                  </a:lnTo>
                  <a:cubicBezTo>
                    <a:pt x="1705" y="2817"/>
                    <a:pt x="1740" y="2829"/>
                    <a:pt x="1777" y="2830"/>
                  </a:cubicBezTo>
                  <a:cubicBezTo>
                    <a:pt x="1792" y="2830"/>
                    <a:pt x="1808" y="2827"/>
                    <a:pt x="1823" y="2823"/>
                  </a:cubicBezTo>
                  <a:cubicBezTo>
                    <a:pt x="2058" y="2760"/>
                    <a:pt x="2248" y="2568"/>
                    <a:pt x="2333" y="2313"/>
                  </a:cubicBezTo>
                  <a:cubicBezTo>
                    <a:pt x="2417" y="2057"/>
                    <a:pt x="2379" y="1790"/>
                    <a:pt x="2229" y="1598"/>
                  </a:cubicBezTo>
                  <a:cubicBezTo>
                    <a:pt x="2185" y="1545"/>
                    <a:pt x="2138" y="1496"/>
                    <a:pt x="2088" y="1451"/>
                  </a:cubicBezTo>
                  <a:cubicBezTo>
                    <a:pt x="2041" y="1410"/>
                    <a:pt x="2001" y="1365"/>
                    <a:pt x="1964" y="1317"/>
                  </a:cubicBezTo>
                  <a:cubicBezTo>
                    <a:pt x="1881" y="1189"/>
                    <a:pt x="1889" y="1004"/>
                    <a:pt x="1898" y="810"/>
                  </a:cubicBezTo>
                  <a:cubicBezTo>
                    <a:pt x="1909" y="565"/>
                    <a:pt x="1922" y="288"/>
                    <a:pt x="1744" y="66"/>
                  </a:cubicBezTo>
                  <a:cubicBezTo>
                    <a:pt x="1711" y="24"/>
                    <a:pt x="1661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172;p16"/>
            <p:cNvSpPr/>
            <p:nvPr/>
          </p:nvSpPr>
          <p:spPr>
            <a:xfrm>
              <a:off x="20150" y="4123250"/>
              <a:ext cx="160760" cy="71990"/>
            </a:xfrm>
            <a:custGeom>
              <a:avLst/>
              <a:gdLst/>
              <a:ahLst/>
              <a:cxnLst/>
              <a:rect l="l" t="t" r="r" b="b"/>
              <a:pathLst>
                <a:path w="4656" h="2085" extrusionOk="0">
                  <a:moveTo>
                    <a:pt x="4459" y="1"/>
                  </a:moveTo>
                  <a:cubicBezTo>
                    <a:pt x="4439" y="1"/>
                    <a:pt x="4418" y="5"/>
                    <a:pt x="4398" y="12"/>
                  </a:cubicBezTo>
                  <a:cubicBezTo>
                    <a:pt x="2981" y="567"/>
                    <a:pt x="1559" y="1152"/>
                    <a:pt x="173" y="1753"/>
                  </a:cubicBezTo>
                  <a:cubicBezTo>
                    <a:pt x="1" y="1828"/>
                    <a:pt x="54" y="2084"/>
                    <a:pt x="241" y="2084"/>
                  </a:cubicBezTo>
                  <a:cubicBezTo>
                    <a:pt x="264" y="2084"/>
                    <a:pt x="288" y="2079"/>
                    <a:pt x="309" y="2069"/>
                  </a:cubicBezTo>
                  <a:cubicBezTo>
                    <a:pt x="1693" y="1470"/>
                    <a:pt x="3110" y="886"/>
                    <a:pt x="4523" y="333"/>
                  </a:cubicBezTo>
                  <a:cubicBezTo>
                    <a:pt x="4612" y="299"/>
                    <a:pt x="4656" y="199"/>
                    <a:pt x="4620" y="111"/>
                  </a:cubicBezTo>
                  <a:cubicBezTo>
                    <a:pt x="4593" y="42"/>
                    <a:pt x="4528" y="1"/>
                    <a:pt x="4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173;p16"/>
            <p:cNvSpPr/>
            <p:nvPr/>
          </p:nvSpPr>
          <p:spPr>
            <a:xfrm>
              <a:off x="66625" y="4198556"/>
              <a:ext cx="51895" cy="77307"/>
            </a:xfrm>
            <a:custGeom>
              <a:avLst/>
              <a:gdLst/>
              <a:ahLst/>
              <a:cxnLst/>
              <a:rect l="l" t="t" r="r" b="b"/>
              <a:pathLst>
                <a:path w="1503" h="2239" extrusionOk="0">
                  <a:moveTo>
                    <a:pt x="776" y="1561"/>
                  </a:moveTo>
                  <a:cubicBezTo>
                    <a:pt x="898" y="1612"/>
                    <a:pt x="1008" y="1687"/>
                    <a:pt x="1100" y="1782"/>
                  </a:cubicBezTo>
                  <a:cubicBezTo>
                    <a:pt x="1181" y="1868"/>
                    <a:pt x="1155" y="1862"/>
                    <a:pt x="1156" y="1864"/>
                  </a:cubicBezTo>
                  <a:cubicBezTo>
                    <a:pt x="1151" y="1874"/>
                    <a:pt x="1118" y="1894"/>
                    <a:pt x="1084" y="1894"/>
                  </a:cubicBezTo>
                  <a:cubicBezTo>
                    <a:pt x="1081" y="1894"/>
                    <a:pt x="1077" y="1894"/>
                    <a:pt x="1073" y="1893"/>
                  </a:cubicBezTo>
                  <a:cubicBezTo>
                    <a:pt x="991" y="1879"/>
                    <a:pt x="913" y="1796"/>
                    <a:pt x="862" y="1736"/>
                  </a:cubicBezTo>
                  <a:cubicBezTo>
                    <a:pt x="825" y="1692"/>
                    <a:pt x="790" y="1647"/>
                    <a:pt x="758" y="1601"/>
                  </a:cubicBezTo>
                  <a:cubicBezTo>
                    <a:pt x="762" y="1587"/>
                    <a:pt x="768" y="1574"/>
                    <a:pt x="776" y="1561"/>
                  </a:cubicBezTo>
                  <a:close/>
                  <a:moveTo>
                    <a:pt x="287" y="1"/>
                  </a:moveTo>
                  <a:cubicBezTo>
                    <a:pt x="205" y="1"/>
                    <a:pt x="132" y="59"/>
                    <a:pt x="116" y="142"/>
                  </a:cubicBezTo>
                  <a:cubicBezTo>
                    <a:pt x="0" y="789"/>
                    <a:pt x="178" y="1453"/>
                    <a:pt x="599" y="1958"/>
                  </a:cubicBezTo>
                  <a:cubicBezTo>
                    <a:pt x="684" y="2060"/>
                    <a:pt x="822" y="2200"/>
                    <a:pt x="1015" y="2233"/>
                  </a:cubicBezTo>
                  <a:cubicBezTo>
                    <a:pt x="1038" y="2237"/>
                    <a:pt x="1062" y="2238"/>
                    <a:pt x="1086" y="2238"/>
                  </a:cubicBezTo>
                  <a:cubicBezTo>
                    <a:pt x="1187" y="2238"/>
                    <a:pt x="1287" y="2203"/>
                    <a:pt x="1366" y="2138"/>
                  </a:cubicBezTo>
                  <a:cubicBezTo>
                    <a:pt x="1447" y="2074"/>
                    <a:pt x="1495" y="1977"/>
                    <a:pt x="1499" y="1874"/>
                  </a:cubicBezTo>
                  <a:cubicBezTo>
                    <a:pt x="1502" y="1706"/>
                    <a:pt x="1385" y="1585"/>
                    <a:pt x="1347" y="1544"/>
                  </a:cubicBezTo>
                  <a:cubicBezTo>
                    <a:pt x="1193" y="1381"/>
                    <a:pt x="997" y="1263"/>
                    <a:pt x="780" y="1200"/>
                  </a:cubicBezTo>
                  <a:cubicBezTo>
                    <a:pt x="764" y="1194"/>
                    <a:pt x="747" y="1191"/>
                    <a:pt x="730" y="1191"/>
                  </a:cubicBezTo>
                  <a:cubicBezTo>
                    <a:pt x="698" y="1191"/>
                    <a:pt x="667" y="1201"/>
                    <a:pt x="639" y="1219"/>
                  </a:cubicBezTo>
                  <a:cubicBezTo>
                    <a:pt x="617" y="1233"/>
                    <a:pt x="596" y="1250"/>
                    <a:pt x="575" y="1269"/>
                  </a:cubicBezTo>
                  <a:cubicBezTo>
                    <a:pt x="433" y="932"/>
                    <a:pt x="390" y="562"/>
                    <a:pt x="454" y="203"/>
                  </a:cubicBezTo>
                  <a:cubicBezTo>
                    <a:pt x="471" y="110"/>
                    <a:pt x="409" y="20"/>
                    <a:pt x="316" y="3"/>
                  </a:cubicBezTo>
                  <a:cubicBezTo>
                    <a:pt x="306" y="2"/>
                    <a:pt x="29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174;p16"/>
            <p:cNvSpPr/>
            <p:nvPr/>
          </p:nvSpPr>
          <p:spPr>
            <a:xfrm>
              <a:off x="115621" y="4198970"/>
              <a:ext cx="37877" cy="52862"/>
            </a:xfrm>
            <a:custGeom>
              <a:avLst/>
              <a:gdLst/>
              <a:ahLst/>
              <a:cxnLst/>
              <a:rect l="l" t="t" r="r" b="b"/>
              <a:pathLst>
                <a:path w="1097" h="1531" extrusionOk="0">
                  <a:moveTo>
                    <a:pt x="503" y="1"/>
                  </a:moveTo>
                  <a:cubicBezTo>
                    <a:pt x="491" y="1"/>
                    <a:pt x="478" y="2"/>
                    <a:pt x="465" y="5"/>
                  </a:cubicBezTo>
                  <a:cubicBezTo>
                    <a:pt x="372" y="26"/>
                    <a:pt x="314" y="119"/>
                    <a:pt x="335" y="212"/>
                  </a:cubicBezTo>
                  <a:lnTo>
                    <a:pt x="446" y="699"/>
                  </a:lnTo>
                  <a:cubicBezTo>
                    <a:pt x="354" y="746"/>
                    <a:pt x="254" y="779"/>
                    <a:pt x="151" y="796"/>
                  </a:cubicBezTo>
                  <a:cubicBezTo>
                    <a:pt x="62" y="810"/>
                    <a:pt x="0" y="889"/>
                    <a:pt x="6" y="979"/>
                  </a:cubicBezTo>
                  <a:cubicBezTo>
                    <a:pt x="13" y="1069"/>
                    <a:pt x="87" y="1138"/>
                    <a:pt x="178" y="1138"/>
                  </a:cubicBezTo>
                  <a:cubicBezTo>
                    <a:pt x="186" y="1138"/>
                    <a:pt x="196" y="1137"/>
                    <a:pt x="204" y="1135"/>
                  </a:cubicBezTo>
                  <a:cubicBezTo>
                    <a:pt x="314" y="1117"/>
                    <a:pt x="421" y="1085"/>
                    <a:pt x="524" y="1040"/>
                  </a:cubicBezTo>
                  <a:lnTo>
                    <a:pt x="605" y="1397"/>
                  </a:lnTo>
                  <a:cubicBezTo>
                    <a:pt x="622" y="1475"/>
                    <a:pt x="693" y="1531"/>
                    <a:pt x="773" y="1531"/>
                  </a:cubicBezTo>
                  <a:cubicBezTo>
                    <a:pt x="786" y="1531"/>
                    <a:pt x="798" y="1530"/>
                    <a:pt x="811" y="1527"/>
                  </a:cubicBezTo>
                  <a:cubicBezTo>
                    <a:pt x="904" y="1506"/>
                    <a:pt x="962" y="1413"/>
                    <a:pt x="940" y="1320"/>
                  </a:cubicBezTo>
                  <a:lnTo>
                    <a:pt x="836" y="862"/>
                  </a:lnTo>
                  <a:cubicBezTo>
                    <a:pt x="907" y="809"/>
                    <a:pt x="971" y="750"/>
                    <a:pt x="1031" y="684"/>
                  </a:cubicBezTo>
                  <a:cubicBezTo>
                    <a:pt x="1097" y="613"/>
                    <a:pt x="1091" y="501"/>
                    <a:pt x="1019" y="437"/>
                  </a:cubicBezTo>
                  <a:cubicBezTo>
                    <a:pt x="986" y="408"/>
                    <a:pt x="945" y="394"/>
                    <a:pt x="905" y="394"/>
                  </a:cubicBezTo>
                  <a:cubicBezTo>
                    <a:pt x="856" y="394"/>
                    <a:pt x="807" y="415"/>
                    <a:pt x="773" y="456"/>
                  </a:cubicBezTo>
                  <a:cubicBezTo>
                    <a:pt x="766" y="464"/>
                    <a:pt x="756" y="471"/>
                    <a:pt x="749" y="478"/>
                  </a:cubicBezTo>
                  <a:lnTo>
                    <a:pt x="670" y="135"/>
                  </a:lnTo>
                  <a:cubicBezTo>
                    <a:pt x="652" y="55"/>
                    <a:pt x="582" y="1"/>
                    <a:pt x="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175;p16"/>
            <p:cNvSpPr/>
            <p:nvPr/>
          </p:nvSpPr>
          <p:spPr>
            <a:xfrm>
              <a:off x="170246" y="4176492"/>
              <a:ext cx="22201" cy="61114"/>
            </a:xfrm>
            <a:custGeom>
              <a:avLst/>
              <a:gdLst/>
              <a:ahLst/>
              <a:cxnLst/>
              <a:rect l="l" t="t" r="r" b="b"/>
              <a:pathLst>
                <a:path w="643" h="1770" extrusionOk="0">
                  <a:moveTo>
                    <a:pt x="225" y="1"/>
                  </a:moveTo>
                  <a:cubicBezTo>
                    <a:pt x="142" y="1"/>
                    <a:pt x="70" y="63"/>
                    <a:pt x="57" y="147"/>
                  </a:cubicBezTo>
                  <a:cubicBezTo>
                    <a:pt x="30" y="328"/>
                    <a:pt x="21" y="513"/>
                    <a:pt x="34" y="697"/>
                  </a:cubicBezTo>
                  <a:lnTo>
                    <a:pt x="5" y="1411"/>
                  </a:lnTo>
                  <a:cubicBezTo>
                    <a:pt x="0" y="1505"/>
                    <a:pt x="75" y="1585"/>
                    <a:pt x="169" y="1589"/>
                  </a:cubicBezTo>
                  <a:cubicBezTo>
                    <a:pt x="196" y="1589"/>
                    <a:pt x="221" y="1585"/>
                    <a:pt x="247" y="1575"/>
                  </a:cubicBezTo>
                  <a:cubicBezTo>
                    <a:pt x="261" y="1608"/>
                    <a:pt x="276" y="1641"/>
                    <a:pt x="292" y="1674"/>
                  </a:cubicBezTo>
                  <a:cubicBezTo>
                    <a:pt x="321" y="1733"/>
                    <a:pt x="380" y="1770"/>
                    <a:pt x="447" y="1770"/>
                  </a:cubicBezTo>
                  <a:cubicBezTo>
                    <a:pt x="473" y="1770"/>
                    <a:pt x="499" y="1764"/>
                    <a:pt x="523" y="1751"/>
                  </a:cubicBezTo>
                  <a:cubicBezTo>
                    <a:pt x="607" y="1710"/>
                    <a:pt x="642" y="1606"/>
                    <a:pt x="601" y="1522"/>
                  </a:cubicBezTo>
                  <a:cubicBezTo>
                    <a:pt x="475" y="1261"/>
                    <a:pt x="399" y="981"/>
                    <a:pt x="378" y="693"/>
                  </a:cubicBezTo>
                  <a:lnTo>
                    <a:pt x="399" y="179"/>
                  </a:lnTo>
                  <a:cubicBezTo>
                    <a:pt x="403" y="88"/>
                    <a:pt x="334" y="10"/>
                    <a:pt x="244" y="2"/>
                  </a:cubicBezTo>
                  <a:cubicBezTo>
                    <a:pt x="238" y="1"/>
                    <a:pt x="232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176;p16"/>
            <p:cNvSpPr/>
            <p:nvPr/>
          </p:nvSpPr>
          <p:spPr>
            <a:xfrm>
              <a:off x="220933" y="4153013"/>
              <a:ext cx="58144" cy="17436"/>
            </a:xfrm>
            <a:custGeom>
              <a:avLst/>
              <a:gdLst/>
              <a:ahLst/>
              <a:cxnLst/>
              <a:rect l="l" t="t" r="r" b="b"/>
              <a:pathLst>
                <a:path w="1684" h="505" extrusionOk="0">
                  <a:moveTo>
                    <a:pt x="986" y="1"/>
                  </a:moveTo>
                  <a:cubicBezTo>
                    <a:pt x="697" y="1"/>
                    <a:pt x="408" y="58"/>
                    <a:pt x="138" y="171"/>
                  </a:cubicBezTo>
                  <a:cubicBezTo>
                    <a:pt x="47" y="205"/>
                    <a:pt x="0" y="309"/>
                    <a:pt x="40" y="400"/>
                  </a:cubicBezTo>
                  <a:cubicBezTo>
                    <a:pt x="67" y="466"/>
                    <a:pt x="131" y="504"/>
                    <a:pt x="197" y="504"/>
                  </a:cubicBezTo>
                  <a:cubicBezTo>
                    <a:pt x="222" y="504"/>
                    <a:pt x="248" y="499"/>
                    <a:pt x="272" y="487"/>
                  </a:cubicBezTo>
                  <a:cubicBezTo>
                    <a:pt x="498" y="392"/>
                    <a:pt x="739" y="344"/>
                    <a:pt x="982" y="344"/>
                  </a:cubicBezTo>
                  <a:cubicBezTo>
                    <a:pt x="1141" y="344"/>
                    <a:pt x="1301" y="365"/>
                    <a:pt x="1457" y="407"/>
                  </a:cubicBezTo>
                  <a:cubicBezTo>
                    <a:pt x="1469" y="410"/>
                    <a:pt x="1481" y="411"/>
                    <a:pt x="1492" y="411"/>
                  </a:cubicBezTo>
                  <a:cubicBezTo>
                    <a:pt x="1569" y="411"/>
                    <a:pt x="1639" y="359"/>
                    <a:pt x="1660" y="282"/>
                  </a:cubicBezTo>
                  <a:cubicBezTo>
                    <a:pt x="1684" y="193"/>
                    <a:pt x="1633" y="102"/>
                    <a:pt x="1544" y="74"/>
                  </a:cubicBezTo>
                  <a:cubicBezTo>
                    <a:pt x="1361" y="25"/>
                    <a:pt x="1173" y="1"/>
                    <a:pt x="9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177;p16"/>
            <p:cNvSpPr/>
            <p:nvPr/>
          </p:nvSpPr>
          <p:spPr>
            <a:xfrm>
              <a:off x="232846" y="4180429"/>
              <a:ext cx="51550" cy="13846"/>
            </a:xfrm>
            <a:custGeom>
              <a:avLst/>
              <a:gdLst/>
              <a:ahLst/>
              <a:cxnLst/>
              <a:rect l="l" t="t" r="r" b="b"/>
              <a:pathLst>
                <a:path w="1493" h="401" extrusionOk="0">
                  <a:moveTo>
                    <a:pt x="762" y="1"/>
                  </a:moveTo>
                  <a:cubicBezTo>
                    <a:pt x="556" y="1"/>
                    <a:pt x="351" y="20"/>
                    <a:pt x="148" y="59"/>
                  </a:cubicBezTo>
                  <a:cubicBezTo>
                    <a:pt x="61" y="75"/>
                    <a:pt x="0" y="157"/>
                    <a:pt x="9" y="244"/>
                  </a:cubicBezTo>
                  <a:cubicBezTo>
                    <a:pt x="17" y="332"/>
                    <a:pt x="92" y="400"/>
                    <a:pt x="180" y="400"/>
                  </a:cubicBezTo>
                  <a:cubicBezTo>
                    <a:pt x="192" y="400"/>
                    <a:pt x="202" y="399"/>
                    <a:pt x="213" y="397"/>
                  </a:cubicBezTo>
                  <a:cubicBezTo>
                    <a:pt x="395" y="362"/>
                    <a:pt x="580" y="345"/>
                    <a:pt x="764" y="345"/>
                  </a:cubicBezTo>
                  <a:cubicBezTo>
                    <a:pt x="937" y="345"/>
                    <a:pt x="1110" y="360"/>
                    <a:pt x="1281" y="392"/>
                  </a:cubicBezTo>
                  <a:cubicBezTo>
                    <a:pt x="1290" y="393"/>
                    <a:pt x="1299" y="394"/>
                    <a:pt x="1308" y="394"/>
                  </a:cubicBezTo>
                  <a:cubicBezTo>
                    <a:pt x="1389" y="394"/>
                    <a:pt x="1460" y="336"/>
                    <a:pt x="1475" y="252"/>
                  </a:cubicBezTo>
                  <a:cubicBezTo>
                    <a:pt x="1492" y="161"/>
                    <a:pt x="1433" y="73"/>
                    <a:pt x="1343" y="54"/>
                  </a:cubicBezTo>
                  <a:cubicBezTo>
                    <a:pt x="1151" y="18"/>
                    <a:pt x="956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178;p16"/>
            <p:cNvSpPr/>
            <p:nvPr/>
          </p:nvSpPr>
          <p:spPr>
            <a:xfrm>
              <a:off x="321929" y="4177770"/>
              <a:ext cx="54830" cy="48615"/>
            </a:xfrm>
            <a:custGeom>
              <a:avLst/>
              <a:gdLst/>
              <a:ahLst/>
              <a:cxnLst/>
              <a:rect l="l" t="t" r="r" b="b"/>
              <a:pathLst>
                <a:path w="1588" h="1408" extrusionOk="0">
                  <a:moveTo>
                    <a:pt x="828" y="1"/>
                  </a:moveTo>
                  <a:cubicBezTo>
                    <a:pt x="747" y="1"/>
                    <a:pt x="668" y="16"/>
                    <a:pt x="596" y="48"/>
                  </a:cubicBezTo>
                  <a:cubicBezTo>
                    <a:pt x="469" y="104"/>
                    <a:pt x="363" y="205"/>
                    <a:pt x="285" y="346"/>
                  </a:cubicBezTo>
                  <a:cubicBezTo>
                    <a:pt x="203" y="350"/>
                    <a:pt x="137" y="412"/>
                    <a:pt x="124" y="491"/>
                  </a:cubicBezTo>
                  <a:lnTo>
                    <a:pt x="13" y="1209"/>
                  </a:lnTo>
                  <a:cubicBezTo>
                    <a:pt x="0" y="1292"/>
                    <a:pt x="50" y="1374"/>
                    <a:pt x="130" y="1399"/>
                  </a:cubicBezTo>
                  <a:cubicBezTo>
                    <a:pt x="147" y="1405"/>
                    <a:pt x="165" y="1407"/>
                    <a:pt x="183" y="1407"/>
                  </a:cubicBezTo>
                  <a:cubicBezTo>
                    <a:pt x="247" y="1407"/>
                    <a:pt x="306" y="1372"/>
                    <a:pt x="335" y="1315"/>
                  </a:cubicBezTo>
                  <a:cubicBezTo>
                    <a:pt x="408" y="1172"/>
                    <a:pt x="439" y="1023"/>
                    <a:pt x="469" y="880"/>
                  </a:cubicBezTo>
                  <a:cubicBezTo>
                    <a:pt x="480" y="825"/>
                    <a:pt x="492" y="768"/>
                    <a:pt x="506" y="714"/>
                  </a:cubicBezTo>
                  <a:cubicBezTo>
                    <a:pt x="534" y="608"/>
                    <a:pt x="600" y="422"/>
                    <a:pt x="735" y="362"/>
                  </a:cubicBezTo>
                  <a:cubicBezTo>
                    <a:pt x="763" y="350"/>
                    <a:pt x="795" y="344"/>
                    <a:pt x="828" y="344"/>
                  </a:cubicBezTo>
                  <a:cubicBezTo>
                    <a:pt x="922" y="344"/>
                    <a:pt x="1028" y="392"/>
                    <a:pt x="1100" y="474"/>
                  </a:cubicBezTo>
                  <a:cubicBezTo>
                    <a:pt x="1218" y="614"/>
                    <a:pt x="1243" y="809"/>
                    <a:pt x="1243" y="949"/>
                  </a:cubicBezTo>
                  <a:cubicBezTo>
                    <a:pt x="1245" y="1044"/>
                    <a:pt x="1321" y="1120"/>
                    <a:pt x="1416" y="1120"/>
                  </a:cubicBezTo>
                  <a:cubicBezTo>
                    <a:pt x="1511" y="1120"/>
                    <a:pt x="1588" y="1043"/>
                    <a:pt x="1588" y="949"/>
                  </a:cubicBezTo>
                  <a:cubicBezTo>
                    <a:pt x="1588" y="752"/>
                    <a:pt x="1547" y="469"/>
                    <a:pt x="1360" y="250"/>
                  </a:cubicBezTo>
                  <a:cubicBezTo>
                    <a:pt x="1223" y="90"/>
                    <a:pt x="1022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179;p16"/>
            <p:cNvSpPr/>
            <p:nvPr/>
          </p:nvSpPr>
          <p:spPr>
            <a:xfrm>
              <a:off x="386670" y="4196829"/>
              <a:ext cx="28105" cy="13984"/>
            </a:xfrm>
            <a:custGeom>
              <a:avLst/>
              <a:gdLst/>
              <a:ahLst/>
              <a:cxnLst/>
              <a:rect l="l" t="t" r="r" b="b"/>
              <a:pathLst>
                <a:path w="814" h="405" extrusionOk="0">
                  <a:moveTo>
                    <a:pt x="496" y="0"/>
                  </a:moveTo>
                  <a:cubicBezTo>
                    <a:pt x="370" y="0"/>
                    <a:pt x="246" y="25"/>
                    <a:pt x="130" y="73"/>
                  </a:cubicBezTo>
                  <a:cubicBezTo>
                    <a:pt x="42" y="109"/>
                    <a:pt x="0" y="211"/>
                    <a:pt x="37" y="298"/>
                  </a:cubicBezTo>
                  <a:cubicBezTo>
                    <a:pt x="64" y="364"/>
                    <a:pt x="128" y="404"/>
                    <a:pt x="196" y="404"/>
                  </a:cubicBezTo>
                  <a:cubicBezTo>
                    <a:pt x="218" y="404"/>
                    <a:pt x="240" y="400"/>
                    <a:pt x="262" y="391"/>
                  </a:cubicBezTo>
                  <a:cubicBezTo>
                    <a:pt x="337" y="360"/>
                    <a:pt x="417" y="345"/>
                    <a:pt x="497" y="345"/>
                  </a:cubicBezTo>
                  <a:cubicBezTo>
                    <a:pt x="531" y="345"/>
                    <a:pt x="565" y="348"/>
                    <a:pt x="598" y="353"/>
                  </a:cubicBezTo>
                  <a:cubicBezTo>
                    <a:pt x="609" y="355"/>
                    <a:pt x="619" y="356"/>
                    <a:pt x="629" y="356"/>
                  </a:cubicBezTo>
                  <a:cubicBezTo>
                    <a:pt x="711" y="356"/>
                    <a:pt x="783" y="296"/>
                    <a:pt x="797" y="212"/>
                  </a:cubicBezTo>
                  <a:cubicBezTo>
                    <a:pt x="814" y="119"/>
                    <a:pt x="750" y="29"/>
                    <a:pt x="656" y="14"/>
                  </a:cubicBezTo>
                  <a:cubicBezTo>
                    <a:pt x="603" y="5"/>
                    <a:pt x="549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180;p16"/>
            <p:cNvSpPr/>
            <p:nvPr/>
          </p:nvSpPr>
          <p:spPr>
            <a:xfrm>
              <a:off x="421924" y="4164373"/>
              <a:ext cx="22408" cy="65050"/>
            </a:xfrm>
            <a:custGeom>
              <a:avLst/>
              <a:gdLst/>
              <a:ahLst/>
              <a:cxnLst/>
              <a:rect l="l" t="t" r="r" b="b"/>
              <a:pathLst>
                <a:path w="649" h="1884" extrusionOk="0">
                  <a:moveTo>
                    <a:pt x="415" y="1"/>
                  </a:moveTo>
                  <a:cubicBezTo>
                    <a:pt x="335" y="1"/>
                    <a:pt x="265" y="56"/>
                    <a:pt x="246" y="135"/>
                  </a:cubicBezTo>
                  <a:lnTo>
                    <a:pt x="28" y="1082"/>
                  </a:lnTo>
                  <a:cubicBezTo>
                    <a:pt x="1" y="1195"/>
                    <a:pt x="89" y="1293"/>
                    <a:pt x="195" y="1293"/>
                  </a:cubicBezTo>
                  <a:cubicBezTo>
                    <a:pt x="216" y="1293"/>
                    <a:pt x="237" y="1289"/>
                    <a:pt x="259" y="1280"/>
                  </a:cubicBezTo>
                  <a:cubicBezTo>
                    <a:pt x="268" y="1432"/>
                    <a:pt x="281" y="1583"/>
                    <a:pt x="298" y="1732"/>
                  </a:cubicBezTo>
                  <a:cubicBezTo>
                    <a:pt x="309" y="1820"/>
                    <a:pt x="383" y="1884"/>
                    <a:pt x="469" y="1884"/>
                  </a:cubicBezTo>
                  <a:cubicBezTo>
                    <a:pt x="476" y="1884"/>
                    <a:pt x="482" y="1883"/>
                    <a:pt x="488" y="1883"/>
                  </a:cubicBezTo>
                  <a:cubicBezTo>
                    <a:pt x="581" y="1871"/>
                    <a:pt x="649" y="1788"/>
                    <a:pt x="640" y="1695"/>
                  </a:cubicBezTo>
                  <a:cubicBezTo>
                    <a:pt x="585" y="1192"/>
                    <a:pt x="567" y="686"/>
                    <a:pt x="587" y="180"/>
                  </a:cubicBezTo>
                  <a:cubicBezTo>
                    <a:pt x="589" y="91"/>
                    <a:pt x="525" y="15"/>
                    <a:pt x="437" y="2"/>
                  </a:cubicBezTo>
                  <a:cubicBezTo>
                    <a:pt x="430" y="1"/>
                    <a:pt x="423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181;p16"/>
            <p:cNvSpPr/>
            <p:nvPr/>
          </p:nvSpPr>
          <p:spPr>
            <a:xfrm>
              <a:off x="294203" y="4237158"/>
              <a:ext cx="161174" cy="19853"/>
            </a:xfrm>
            <a:custGeom>
              <a:avLst/>
              <a:gdLst/>
              <a:ahLst/>
              <a:cxnLst/>
              <a:rect l="l" t="t" r="r" b="b"/>
              <a:pathLst>
                <a:path w="4668" h="575" extrusionOk="0">
                  <a:moveTo>
                    <a:pt x="3267" y="0"/>
                  </a:moveTo>
                  <a:cubicBezTo>
                    <a:pt x="2225" y="0"/>
                    <a:pt x="1185" y="78"/>
                    <a:pt x="154" y="232"/>
                  </a:cubicBezTo>
                  <a:cubicBezTo>
                    <a:pt x="64" y="246"/>
                    <a:pt x="1" y="325"/>
                    <a:pt x="8" y="415"/>
                  </a:cubicBezTo>
                  <a:cubicBezTo>
                    <a:pt x="15" y="505"/>
                    <a:pt x="90" y="574"/>
                    <a:pt x="180" y="574"/>
                  </a:cubicBezTo>
                  <a:cubicBezTo>
                    <a:pt x="188" y="574"/>
                    <a:pt x="197" y="574"/>
                    <a:pt x="205" y="573"/>
                  </a:cubicBezTo>
                  <a:cubicBezTo>
                    <a:pt x="1219" y="420"/>
                    <a:pt x="2243" y="345"/>
                    <a:pt x="3268" y="345"/>
                  </a:cubicBezTo>
                  <a:cubicBezTo>
                    <a:pt x="3672" y="345"/>
                    <a:pt x="4076" y="356"/>
                    <a:pt x="4480" y="380"/>
                  </a:cubicBezTo>
                  <a:cubicBezTo>
                    <a:pt x="4486" y="381"/>
                    <a:pt x="4492" y="381"/>
                    <a:pt x="4498" y="381"/>
                  </a:cubicBezTo>
                  <a:cubicBezTo>
                    <a:pt x="4583" y="381"/>
                    <a:pt x="4656" y="308"/>
                    <a:pt x="4663" y="218"/>
                  </a:cubicBezTo>
                  <a:cubicBezTo>
                    <a:pt x="4667" y="124"/>
                    <a:pt x="4595" y="42"/>
                    <a:pt x="4501" y="36"/>
                  </a:cubicBezTo>
                  <a:cubicBezTo>
                    <a:pt x="4090" y="12"/>
                    <a:pt x="3678" y="0"/>
                    <a:pt x="3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182;p16"/>
            <p:cNvSpPr/>
            <p:nvPr/>
          </p:nvSpPr>
          <p:spPr>
            <a:xfrm>
              <a:off x="352867" y="4265920"/>
              <a:ext cx="52827" cy="81416"/>
            </a:xfrm>
            <a:custGeom>
              <a:avLst/>
              <a:gdLst/>
              <a:ahLst/>
              <a:cxnLst/>
              <a:rect l="l" t="t" r="r" b="b"/>
              <a:pathLst>
                <a:path w="1530" h="2358" extrusionOk="0">
                  <a:moveTo>
                    <a:pt x="671" y="1"/>
                  </a:moveTo>
                  <a:cubicBezTo>
                    <a:pt x="487" y="1"/>
                    <a:pt x="303" y="39"/>
                    <a:pt x="132" y="116"/>
                  </a:cubicBezTo>
                  <a:cubicBezTo>
                    <a:pt x="43" y="152"/>
                    <a:pt x="1" y="256"/>
                    <a:pt x="42" y="345"/>
                  </a:cubicBezTo>
                  <a:cubicBezTo>
                    <a:pt x="70" y="409"/>
                    <a:pt x="132" y="447"/>
                    <a:pt x="198" y="447"/>
                  </a:cubicBezTo>
                  <a:cubicBezTo>
                    <a:pt x="223" y="447"/>
                    <a:pt x="248" y="441"/>
                    <a:pt x="273" y="429"/>
                  </a:cubicBezTo>
                  <a:cubicBezTo>
                    <a:pt x="399" y="373"/>
                    <a:pt x="535" y="345"/>
                    <a:pt x="672" y="345"/>
                  </a:cubicBezTo>
                  <a:cubicBezTo>
                    <a:pt x="761" y="345"/>
                    <a:pt x="851" y="357"/>
                    <a:pt x="938" y="382"/>
                  </a:cubicBezTo>
                  <a:cubicBezTo>
                    <a:pt x="1007" y="401"/>
                    <a:pt x="1128" y="446"/>
                    <a:pt x="1165" y="534"/>
                  </a:cubicBezTo>
                  <a:cubicBezTo>
                    <a:pt x="1186" y="580"/>
                    <a:pt x="1185" y="650"/>
                    <a:pt x="1183" y="719"/>
                  </a:cubicBezTo>
                  <a:lnTo>
                    <a:pt x="1172" y="1434"/>
                  </a:lnTo>
                  <a:cubicBezTo>
                    <a:pt x="1171" y="1520"/>
                    <a:pt x="1169" y="1608"/>
                    <a:pt x="1140" y="1668"/>
                  </a:cubicBezTo>
                  <a:cubicBezTo>
                    <a:pt x="1114" y="1719"/>
                    <a:pt x="1061" y="1767"/>
                    <a:pt x="969" y="1820"/>
                  </a:cubicBezTo>
                  <a:cubicBezTo>
                    <a:pt x="827" y="1905"/>
                    <a:pt x="671" y="1964"/>
                    <a:pt x="509" y="1995"/>
                  </a:cubicBezTo>
                  <a:lnTo>
                    <a:pt x="477" y="1899"/>
                  </a:lnTo>
                  <a:cubicBezTo>
                    <a:pt x="451" y="1829"/>
                    <a:pt x="385" y="1786"/>
                    <a:pt x="316" y="1786"/>
                  </a:cubicBezTo>
                  <a:cubicBezTo>
                    <a:pt x="298" y="1786"/>
                    <a:pt x="280" y="1789"/>
                    <a:pt x="263" y="1795"/>
                  </a:cubicBezTo>
                  <a:cubicBezTo>
                    <a:pt x="174" y="1823"/>
                    <a:pt x="125" y="1916"/>
                    <a:pt x="150" y="2005"/>
                  </a:cubicBezTo>
                  <a:lnTo>
                    <a:pt x="226" y="2238"/>
                  </a:lnTo>
                  <a:cubicBezTo>
                    <a:pt x="249" y="2310"/>
                    <a:pt x="315" y="2358"/>
                    <a:pt x="389" y="2358"/>
                  </a:cubicBezTo>
                  <a:lnTo>
                    <a:pt x="406" y="2358"/>
                  </a:lnTo>
                  <a:cubicBezTo>
                    <a:pt x="667" y="2332"/>
                    <a:pt x="919" y="2249"/>
                    <a:pt x="1145" y="2117"/>
                  </a:cubicBezTo>
                  <a:cubicBezTo>
                    <a:pt x="1240" y="2061"/>
                    <a:pt x="1373" y="1969"/>
                    <a:pt x="1446" y="1823"/>
                  </a:cubicBezTo>
                  <a:cubicBezTo>
                    <a:pt x="1513" y="1692"/>
                    <a:pt x="1514" y="1553"/>
                    <a:pt x="1515" y="1440"/>
                  </a:cubicBezTo>
                  <a:lnTo>
                    <a:pt x="1527" y="725"/>
                  </a:lnTo>
                  <a:cubicBezTo>
                    <a:pt x="1528" y="629"/>
                    <a:pt x="1529" y="513"/>
                    <a:pt x="1480" y="399"/>
                  </a:cubicBezTo>
                  <a:cubicBezTo>
                    <a:pt x="1413" y="234"/>
                    <a:pt x="1256" y="114"/>
                    <a:pt x="1033" y="51"/>
                  </a:cubicBezTo>
                  <a:cubicBezTo>
                    <a:pt x="914" y="17"/>
                    <a:pt x="793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183;p16"/>
            <p:cNvSpPr/>
            <p:nvPr/>
          </p:nvSpPr>
          <p:spPr>
            <a:xfrm>
              <a:off x="475789" y="4220239"/>
              <a:ext cx="50824" cy="59664"/>
            </a:xfrm>
            <a:custGeom>
              <a:avLst/>
              <a:gdLst/>
              <a:ahLst/>
              <a:cxnLst/>
              <a:rect l="l" t="t" r="r" b="b"/>
              <a:pathLst>
                <a:path w="1472" h="1728" extrusionOk="0">
                  <a:moveTo>
                    <a:pt x="1142" y="1"/>
                  </a:moveTo>
                  <a:cubicBezTo>
                    <a:pt x="1095" y="1"/>
                    <a:pt x="1048" y="20"/>
                    <a:pt x="1014" y="58"/>
                  </a:cubicBezTo>
                  <a:cubicBezTo>
                    <a:pt x="920" y="159"/>
                    <a:pt x="831" y="269"/>
                    <a:pt x="752" y="383"/>
                  </a:cubicBezTo>
                  <a:lnTo>
                    <a:pt x="295" y="69"/>
                  </a:lnTo>
                  <a:cubicBezTo>
                    <a:pt x="265" y="49"/>
                    <a:pt x="231" y="39"/>
                    <a:pt x="197" y="39"/>
                  </a:cubicBezTo>
                  <a:cubicBezTo>
                    <a:pt x="142" y="39"/>
                    <a:pt x="89" y="65"/>
                    <a:pt x="55" y="113"/>
                  </a:cubicBezTo>
                  <a:cubicBezTo>
                    <a:pt x="1" y="191"/>
                    <a:pt x="22" y="298"/>
                    <a:pt x="99" y="352"/>
                  </a:cubicBezTo>
                  <a:lnTo>
                    <a:pt x="575" y="679"/>
                  </a:lnTo>
                  <a:cubicBezTo>
                    <a:pt x="431" y="943"/>
                    <a:pt x="327" y="1227"/>
                    <a:pt x="268" y="1522"/>
                  </a:cubicBezTo>
                  <a:cubicBezTo>
                    <a:pt x="250" y="1615"/>
                    <a:pt x="310" y="1705"/>
                    <a:pt x="403" y="1723"/>
                  </a:cubicBezTo>
                  <a:cubicBezTo>
                    <a:pt x="414" y="1726"/>
                    <a:pt x="426" y="1727"/>
                    <a:pt x="437" y="1727"/>
                  </a:cubicBezTo>
                  <a:cubicBezTo>
                    <a:pt x="519" y="1727"/>
                    <a:pt x="590" y="1668"/>
                    <a:pt x="606" y="1588"/>
                  </a:cubicBezTo>
                  <a:cubicBezTo>
                    <a:pt x="657" y="1340"/>
                    <a:pt x="741" y="1099"/>
                    <a:pt x="859" y="874"/>
                  </a:cubicBezTo>
                  <a:lnTo>
                    <a:pt x="1183" y="1098"/>
                  </a:lnTo>
                  <a:cubicBezTo>
                    <a:pt x="1212" y="1117"/>
                    <a:pt x="1245" y="1126"/>
                    <a:pt x="1277" y="1126"/>
                  </a:cubicBezTo>
                  <a:cubicBezTo>
                    <a:pt x="1332" y="1126"/>
                    <a:pt x="1385" y="1099"/>
                    <a:pt x="1418" y="1052"/>
                  </a:cubicBezTo>
                  <a:cubicBezTo>
                    <a:pt x="1471" y="974"/>
                    <a:pt x="1453" y="870"/>
                    <a:pt x="1379" y="815"/>
                  </a:cubicBezTo>
                  <a:lnTo>
                    <a:pt x="1037" y="579"/>
                  </a:lnTo>
                  <a:cubicBezTo>
                    <a:pt x="1106" y="477"/>
                    <a:pt x="1183" y="382"/>
                    <a:pt x="1266" y="291"/>
                  </a:cubicBezTo>
                  <a:cubicBezTo>
                    <a:pt x="1332" y="221"/>
                    <a:pt x="1329" y="111"/>
                    <a:pt x="1259" y="47"/>
                  </a:cubicBezTo>
                  <a:cubicBezTo>
                    <a:pt x="1226" y="16"/>
                    <a:pt x="1184" y="1"/>
                    <a:pt x="1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184;p16"/>
            <p:cNvSpPr/>
            <p:nvPr/>
          </p:nvSpPr>
          <p:spPr>
            <a:xfrm>
              <a:off x="521712" y="4154671"/>
              <a:ext cx="121640" cy="136384"/>
            </a:xfrm>
            <a:custGeom>
              <a:avLst/>
              <a:gdLst/>
              <a:ahLst/>
              <a:cxnLst/>
              <a:rect l="l" t="t" r="r" b="b"/>
              <a:pathLst>
                <a:path w="3523" h="3950" extrusionOk="0">
                  <a:moveTo>
                    <a:pt x="2607" y="1"/>
                  </a:moveTo>
                  <a:cubicBezTo>
                    <a:pt x="2039" y="1"/>
                    <a:pt x="1476" y="138"/>
                    <a:pt x="966" y="407"/>
                  </a:cubicBezTo>
                  <a:cubicBezTo>
                    <a:pt x="920" y="432"/>
                    <a:pt x="821" y="486"/>
                    <a:pt x="778" y="593"/>
                  </a:cubicBezTo>
                  <a:cubicBezTo>
                    <a:pt x="737" y="690"/>
                    <a:pt x="730" y="845"/>
                    <a:pt x="930" y="1024"/>
                  </a:cubicBezTo>
                  <a:cubicBezTo>
                    <a:pt x="1218" y="1281"/>
                    <a:pt x="1529" y="1513"/>
                    <a:pt x="1859" y="1717"/>
                  </a:cubicBezTo>
                  <a:cubicBezTo>
                    <a:pt x="1918" y="1754"/>
                    <a:pt x="2016" y="1816"/>
                    <a:pt x="2026" y="1867"/>
                  </a:cubicBezTo>
                  <a:cubicBezTo>
                    <a:pt x="2029" y="1884"/>
                    <a:pt x="2025" y="1937"/>
                    <a:pt x="1921" y="2037"/>
                  </a:cubicBezTo>
                  <a:cubicBezTo>
                    <a:pt x="1674" y="2273"/>
                    <a:pt x="1367" y="2433"/>
                    <a:pt x="1042" y="2600"/>
                  </a:cubicBezTo>
                  <a:cubicBezTo>
                    <a:pt x="743" y="2755"/>
                    <a:pt x="433" y="2915"/>
                    <a:pt x="167" y="3143"/>
                  </a:cubicBezTo>
                  <a:cubicBezTo>
                    <a:pt x="9" y="3278"/>
                    <a:pt x="1" y="3408"/>
                    <a:pt x="22" y="3491"/>
                  </a:cubicBezTo>
                  <a:cubicBezTo>
                    <a:pt x="61" y="3649"/>
                    <a:pt x="222" y="3706"/>
                    <a:pt x="275" y="3725"/>
                  </a:cubicBezTo>
                  <a:cubicBezTo>
                    <a:pt x="705" y="3874"/>
                    <a:pt x="1156" y="3949"/>
                    <a:pt x="1609" y="3949"/>
                  </a:cubicBezTo>
                  <a:cubicBezTo>
                    <a:pt x="1802" y="3949"/>
                    <a:pt x="1996" y="3935"/>
                    <a:pt x="2188" y="3908"/>
                  </a:cubicBezTo>
                  <a:cubicBezTo>
                    <a:pt x="2280" y="3892"/>
                    <a:pt x="2343" y="3805"/>
                    <a:pt x="2329" y="3712"/>
                  </a:cubicBezTo>
                  <a:cubicBezTo>
                    <a:pt x="2317" y="3627"/>
                    <a:pt x="2243" y="3566"/>
                    <a:pt x="2158" y="3566"/>
                  </a:cubicBezTo>
                  <a:cubicBezTo>
                    <a:pt x="2151" y="3566"/>
                    <a:pt x="2144" y="3566"/>
                    <a:pt x="2137" y="3567"/>
                  </a:cubicBezTo>
                  <a:cubicBezTo>
                    <a:pt x="1961" y="3592"/>
                    <a:pt x="1783" y="3605"/>
                    <a:pt x="1606" y="3605"/>
                  </a:cubicBezTo>
                  <a:cubicBezTo>
                    <a:pt x="1196" y="3605"/>
                    <a:pt x="787" y="3537"/>
                    <a:pt x="396" y="3402"/>
                  </a:cubicBezTo>
                  <a:cubicBezTo>
                    <a:pt x="630" y="3201"/>
                    <a:pt x="907" y="3057"/>
                    <a:pt x="1201" y="2907"/>
                  </a:cubicBezTo>
                  <a:cubicBezTo>
                    <a:pt x="1534" y="2735"/>
                    <a:pt x="1878" y="2556"/>
                    <a:pt x="2161" y="2285"/>
                  </a:cubicBezTo>
                  <a:cubicBezTo>
                    <a:pt x="2325" y="2126"/>
                    <a:pt x="2394" y="1965"/>
                    <a:pt x="2365" y="1808"/>
                  </a:cubicBezTo>
                  <a:cubicBezTo>
                    <a:pt x="2330" y="1603"/>
                    <a:pt x="2149" y="1491"/>
                    <a:pt x="2040" y="1425"/>
                  </a:cubicBezTo>
                  <a:cubicBezTo>
                    <a:pt x="1728" y="1232"/>
                    <a:pt x="1434" y="1012"/>
                    <a:pt x="1161" y="767"/>
                  </a:cubicBezTo>
                  <a:cubicBezTo>
                    <a:pt x="1144" y="753"/>
                    <a:pt x="1128" y="736"/>
                    <a:pt x="1114" y="720"/>
                  </a:cubicBezTo>
                  <a:cubicBezTo>
                    <a:pt x="1118" y="717"/>
                    <a:pt x="1124" y="714"/>
                    <a:pt x="1130" y="711"/>
                  </a:cubicBezTo>
                  <a:cubicBezTo>
                    <a:pt x="1589" y="469"/>
                    <a:pt x="2096" y="345"/>
                    <a:pt x="2608" y="345"/>
                  </a:cubicBezTo>
                  <a:cubicBezTo>
                    <a:pt x="2838" y="345"/>
                    <a:pt x="3068" y="370"/>
                    <a:pt x="3296" y="421"/>
                  </a:cubicBezTo>
                  <a:cubicBezTo>
                    <a:pt x="3308" y="424"/>
                    <a:pt x="3320" y="425"/>
                    <a:pt x="3332" y="425"/>
                  </a:cubicBezTo>
                  <a:cubicBezTo>
                    <a:pt x="3412" y="425"/>
                    <a:pt x="3483" y="371"/>
                    <a:pt x="3501" y="292"/>
                  </a:cubicBezTo>
                  <a:cubicBezTo>
                    <a:pt x="3522" y="199"/>
                    <a:pt x="3465" y="106"/>
                    <a:pt x="3372" y="85"/>
                  </a:cubicBezTo>
                  <a:cubicBezTo>
                    <a:pt x="3119" y="28"/>
                    <a:pt x="2862" y="1"/>
                    <a:pt x="2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185;p16"/>
            <p:cNvSpPr/>
            <p:nvPr/>
          </p:nvSpPr>
          <p:spPr>
            <a:xfrm>
              <a:off x="619634" y="4195276"/>
              <a:ext cx="18023" cy="60320"/>
            </a:xfrm>
            <a:custGeom>
              <a:avLst/>
              <a:gdLst/>
              <a:ahLst/>
              <a:cxnLst/>
              <a:rect l="l" t="t" r="r" b="b"/>
              <a:pathLst>
                <a:path w="522" h="1747" extrusionOk="0">
                  <a:moveTo>
                    <a:pt x="343" y="1"/>
                  </a:moveTo>
                  <a:cubicBezTo>
                    <a:pt x="249" y="1"/>
                    <a:pt x="173" y="80"/>
                    <a:pt x="173" y="174"/>
                  </a:cubicBezTo>
                  <a:cubicBezTo>
                    <a:pt x="178" y="632"/>
                    <a:pt x="128" y="1089"/>
                    <a:pt x="22" y="1535"/>
                  </a:cubicBezTo>
                  <a:cubicBezTo>
                    <a:pt x="1" y="1628"/>
                    <a:pt x="57" y="1720"/>
                    <a:pt x="150" y="1742"/>
                  </a:cubicBezTo>
                  <a:cubicBezTo>
                    <a:pt x="163" y="1745"/>
                    <a:pt x="177" y="1746"/>
                    <a:pt x="190" y="1746"/>
                  </a:cubicBezTo>
                  <a:cubicBezTo>
                    <a:pt x="270" y="1746"/>
                    <a:pt x="339" y="1691"/>
                    <a:pt x="357" y="1614"/>
                  </a:cubicBezTo>
                  <a:cubicBezTo>
                    <a:pt x="468" y="1141"/>
                    <a:pt x="522" y="657"/>
                    <a:pt x="518" y="171"/>
                  </a:cubicBezTo>
                  <a:cubicBezTo>
                    <a:pt x="516" y="77"/>
                    <a:pt x="440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186;p16"/>
            <p:cNvSpPr/>
            <p:nvPr/>
          </p:nvSpPr>
          <p:spPr>
            <a:xfrm>
              <a:off x="637727" y="4202872"/>
              <a:ext cx="47096" cy="86146"/>
            </a:xfrm>
            <a:custGeom>
              <a:avLst/>
              <a:gdLst/>
              <a:ahLst/>
              <a:cxnLst/>
              <a:rect l="l" t="t" r="r" b="b"/>
              <a:pathLst>
                <a:path w="1364" h="2495" extrusionOk="0">
                  <a:moveTo>
                    <a:pt x="480" y="1"/>
                  </a:moveTo>
                  <a:cubicBezTo>
                    <a:pt x="423" y="1"/>
                    <a:pt x="369" y="28"/>
                    <a:pt x="336" y="79"/>
                  </a:cubicBezTo>
                  <a:cubicBezTo>
                    <a:pt x="234" y="236"/>
                    <a:pt x="117" y="413"/>
                    <a:pt x="65" y="623"/>
                  </a:cubicBezTo>
                  <a:cubicBezTo>
                    <a:pt x="1" y="882"/>
                    <a:pt x="54" y="1135"/>
                    <a:pt x="209" y="1301"/>
                  </a:cubicBezTo>
                  <a:cubicBezTo>
                    <a:pt x="313" y="1411"/>
                    <a:pt x="457" y="1474"/>
                    <a:pt x="609" y="1474"/>
                  </a:cubicBezTo>
                  <a:cubicBezTo>
                    <a:pt x="611" y="1474"/>
                    <a:pt x="614" y="1474"/>
                    <a:pt x="617" y="1474"/>
                  </a:cubicBezTo>
                  <a:cubicBezTo>
                    <a:pt x="687" y="1474"/>
                    <a:pt x="758" y="1458"/>
                    <a:pt x="820" y="1426"/>
                  </a:cubicBezTo>
                  <a:lnTo>
                    <a:pt x="820" y="1426"/>
                  </a:lnTo>
                  <a:cubicBezTo>
                    <a:pt x="763" y="1716"/>
                    <a:pt x="714" y="2006"/>
                    <a:pt x="672" y="2298"/>
                  </a:cubicBezTo>
                  <a:cubicBezTo>
                    <a:pt x="658" y="2392"/>
                    <a:pt x="723" y="2479"/>
                    <a:pt x="817" y="2493"/>
                  </a:cubicBezTo>
                  <a:cubicBezTo>
                    <a:pt x="825" y="2493"/>
                    <a:pt x="834" y="2495"/>
                    <a:pt x="842" y="2495"/>
                  </a:cubicBezTo>
                  <a:cubicBezTo>
                    <a:pt x="927" y="2495"/>
                    <a:pt x="1000" y="2431"/>
                    <a:pt x="1011" y="2348"/>
                  </a:cubicBezTo>
                  <a:cubicBezTo>
                    <a:pt x="1096" y="1777"/>
                    <a:pt x="1207" y="1201"/>
                    <a:pt x="1341" y="640"/>
                  </a:cubicBezTo>
                  <a:cubicBezTo>
                    <a:pt x="1363" y="547"/>
                    <a:pt x="1305" y="454"/>
                    <a:pt x="1212" y="433"/>
                  </a:cubicBezTo>
                  <a:cubicBezTo>
                    <a:pt x="1199" y="429"/>
                    <a:pt x="1185" y="428"/>
                    <a:pt x="1172" y="428"/>
                  </a:cubicBezTo>
                  <a:cubicBezTo>
                    <a:pt x="1094" y="428"/>
                    <a:pt x="1024" y="481"/>
                    <a:pt x="1006" y="561"/>
                  </a:cubicBezTo>
                  <a:cubicBezTo>
                    <a:pt x="966" y="725"/>
                    <a:pt x="934" y="893"/>
                    <a:pt x="899" y="1060"/>
                  </a:cubicBezTo>
                  <a:cubicBezTo>
                    <a:pt x="875" y="1048"/>
                    <a:pt x="849" y="1043"/>
                    <a:pt x="824" y="1043"/>
                  </a:cubicBezTo>
                  <a:cubicBezTo>
                    <a:pt x="778" y="1043"/>
                    <a:pt x="732" y="1062"/>
                    <a:pt x="699" y="1097"/>
                  </a:cubicBezTo>
                  <a:cubicBezTo>
                    <a:pt x="677" y="1120"/>
                    <a:pt x="646" y="1131"/>
                    <a:pt x="624" y="1131"/>
                  </a:cubicBezTo>
                  <a:cubicBezTo>
                    <a:pt x="618" y="1131"/>
                    <a:pt x="613" y="1131"/>
                    <a:pt x="609" y="1129"/>
                  </a:cubicBezTo>
                  <a:cubicBezTo>
                    <a:pt x="554" y="1129"/>
                    <a:pt x="500" y="1107"/>
                    <a:pt x="461" y="1069"/>
                  </a:cubicBezTo>
                  <a:cubicBezTo>
                    <a:pt x="374" y="973"/>
                    <a:pt x="371" y="818"/>
                    <a:pt x="399" y="707"/>
                  </a:cubicBezTo>
                  <a:cubicBezTo>
                    <a:pt x="438" y="554"/>
                    <a:pt x="533" y="407"/>
                    <a:pt x="624" y="267"/>
                  </a:cubicBezTo>
                  <a:cubicBezTo>
                    <a:pt x="676" y="186"/>
                    <a:pt x="654" y="81"/>
                    <a:pt x="573" y="29"/>
                  </a:cubicBezTo>
                  <a:cubicBezTo>
                    <a:pt x="544" y="10"/>
                    <a:pt x="512" y="1"/>
                    <a:pt x="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187;p16"/>
            <p:cNvSpPr/>
            <p:nvPr/>
          </p:nvSpPr>
          <p:spPr>
            <a:xfrm>
              <a:off x="668941" y="3473983"/>
              <a:ext cx="55969" cy="69124"/>
            </a:xfrm>
            <a:custGeom>
              <a:avLst/>
              <a:gdLst/>
              <a:ahLst/>
              <a:cxnLst/>
              <a:rect l="l" t="t" r="r" b="b"/>
              <a:pathLst>
                <a:path w="1621" h="2002" extrusionOk="0">
                  <a:moveTo>
                    <a:pt x="1295" y="1"/>
                  </a:moveTo>
                  <a:cubicBezTo>
                    <a:pt x="1244" y="1"/>
                    <a:pt x="1194" y="23"/>
                    <a:pt x="1160" y="65"/>
                  </a:cubicBezTo>
                  <a:cubicBezTo>
                    <a:pt x="1028" y="235"/>
                    <a:pt x="905" y="413"/>
                    <a:pt x="793" y="597"/>
                  </a:cubicBezTo>
                  <a:cubicBezTo>
                    <a:pt x="621" y="510"/>
                    <a:pt x="453" y="413"/>
                    <a:pt x="290" y="307"/>
                  </a:cubicBezTo>
                  <a:cubicBezTo>
                    <a:pt x="261" y="287"/>
                    <a:pt x="228" y="278"/>
                    <a:pt x="195" y="278"/>
                  </a:cubicBezTo>
                  <a:cubicBezTo>
                    <a:pt x="140" y="278"/>
                    <a:pt x="85" y="305"/>
                    <a:pt x="52" y="355"/>
                  </a:cubicBezTo>
                  <a:cubicBezTo>
                    <a:pt x="0" y="434"/>
                    <a:pt x="21" y="541"/>
                    <a:pt x="100" y="594"/>
                  </a:cubicBezTo>
                  <a:cubicBezTo>
                    <a:pt x="268" y="704"/>
                    <a:pt x="439" y="804"/>
                    <a:pt x="617" y="897"/>
                  </a:cubicBezTo>
                  <a:cubicBezTo>
                    <a:pt x="468" y="1178"/>
                    <a:pt x="341" y="1472"/>
                    <a:pt x="241" y="1776"/>
                  </a:cubicBezTo>
                  <a:cubicBezTo>
                    <a:pt x="213" y="1867"/>
                    <a:pt x="262" y="1964"/>
                    <a:pt x="352" y="1993"/>
                  </a:cubicBezTo>
                  <a:cubicBezTo>
                    <a:pt x="369" y="1999"/>
                    <a:pt x="387" y="2002"/>
                    <a:pt x="406" y="2002"/>
                  </a:cubicBezTo>
                  <a:cubicBezTo>
                    <a:pt x="479" y="2002"/>
                    <a:pt x="545" y="1954"/>
                    <a:pt x="569" y="1883"/>
                  </a:cubicBezTo>
                  <a:cubicBezTo>
                    <a:pt x="663" y="1595"/>
                    <a:pt x="783" y="1315"/>
                    <a:pt x="926" y="1047"/>
                  </a:cubicBezTo>
                  <a:cubicBezTo>
                    <a:pt x="1074" y="1115"/>
                    <a:pt x="1225" y="1178"/>
                    <a:pt x="1378" y="1233"/>
                  </a:cubicBezTo>
                  <a:cubicBezTo>
                    <a:pt x="1397" y="1239"/>
                    <a:pt x="1416" y="1243"/>
                    <a:pt x="1436" y="1243"/>
                  </a:cubicBezTo>
                  <a:cubicBezTo>
                    <a:pt x="1520" y="1243"/>
                    <a:pt x="1592" y="1182"/>
                    <a:pt x="1606" y="1099"/>
                  </a:cubicBezTo>
                  <a:cubicBezTo>
                    <a:pt x="1620" y="1016"/>
                    <a:pt x="1572" y="936"/>
                    <a:pt x="1494" y="908"/>
                  </a:cubicBezTo>
                  <a:cubicBezTo>
                    <a:pt x="1361" y="862"/>
                    <a:pt x="1235" y="800"/>
                    <a:pt x="1107" y="743"/>
                  </a:cubicBezTo>
                  <a:cubicBezTo>
                    <a:pt x="1205" y="583"/>
                    <a:pt x="1313" y="427"/>
                    <a:pt x="1430" y="279"/>
                  </a:cubicBezTo>
                  <a:cubicBezTo>
                    <a:pt x="1488" y="203"/>
                    <a:pt x="1475" y="96"/>
                    <a:pt x="1401" y="37"/>
                  </a:cubicBezTo>
                  <a:cubicBezTo>
                    <a:pt x="1369" y="12"/>
                    <a:pt x="1332" y="1"/>
                    <a:pt x="1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88" name="Google Shape;1188;p16"/>
          <p:cNvSpPr/>
          <p:nvPr/>
        </p:nvSpPr>
        <p:spPr>
          <a:xfrm rot="10800000">
            <a:off x="4609407" y="6265118"/>
            <a:ext cx="75531" cy="96511"/>
          </a:xfrm>
          <a:custGeom>
            <a:avLst/>
            <a:gdLst/>
            <a:ahLst/>
            <a:cxnLst/>
            <a:rect l="l" t="t" r="r" b="b"/>
            <a:pathLst>
              <a:path w="1263" h="1263" extrusionOk="0">
                <a:moveTo>
                  <a:pt x="632" y="0"/>
                </a:moveTo>
                <a:cubicBezTo>
                  <a:pt x="283" y="0"/>
                  <a:pt x="0" y="282"/>
                  <a:pt x="0" y="631"/>
                </a:cubicBezTo>
                <a:cubicBezTo>
                  <a:pt x="0" y="980"/>
                  <a:pt x="283" y="1263"/>
                  <a:pt x="632" y="1263"/>
                </a:cubicBezTo>
                <a:cubicBezTo>
                  <a:pt x="980" y="1263"/>
                  <a:pt x="1263" y="980"/>
                  <a:pt x="1263" y="631"/>
                </a:cubicBezTo>
                <a:cubicBezTo>
                  <a:pt x="1263" y="282"/>
                  <a:pt x="980" y="0"/>
                  <a:pt x="6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189" name="Google Shape;1189;p16"/>
          <p:cNvSpPr/>
          <p:nvPr/>
        </p:nvSpPr>
        <p:spPr>
          <a:xfrm>
            <a:off x="543475" y="2431575"/>
            <a:ext cx="319104" cy="375511"/>
          </a:xfrm>
          <a:custGeom>
            <a:avLst/>
            <a:gdLst/>
            <a:ahLst/>
            <a:cxnLst/>
            <a:rect l="l" t="t" r="r" b="b"/>
            <a:pathLst>
              <a:path w="4961" h="4569" extrusionOk="0">
                <a:moveTo>
                  <a:pt x="2480" y="1"/>
                </a:moveTo>
                <a:cubicBezTo>
                  <a:pt x="1405" y="1"/>
                  <a:pt x="447" y="761"/>
                  <a:pt x="238" y="1854"/>
                </a:cubicBezTo>
                <a:cubicBezTo>
                  <a:pt x="0" y="3093"/>
                  <a:pt x="812" y="4291"/>
                  <a:pt x="2051" y="4527"/>
                </a:cubicBezTo>
                <a:cubicBezTo>
                  <a:pt x="2196" y="4555"/>
                  <a:pt x="2341" y="4569"/>
                  <a:pt x="2484" y="4569"/>
                </a:cubicBezTo>
                <a:cubicBezTo>
                  <a:pt x="3557" y="4569"/>
                  <a:pt x="4514" y="3808"/>
                  <a:pt x="4724" y="2715"/>
                </a:cubicBezTo>
                <a:cubicBezTo>
                  <a:pt x="4960" y="1476"/>
                  <a:pt x="4150" y="279"/>
                  <a:pt x="2911" y="42"/>
                </a:cubicBezTo>
                <a:cubicBezTo>
                  <a:pt x="2766" y="14"/>
                  <a:pt x="2622" y="1"/>
                  <a:pt x="248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3983078354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p17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92" name="Google Shape;1192;p17"/>
          <p:cNvSpPr txBox="1">
            <a:spLocks noGrp="1"/>
          </p:cNvSpPr>
          <p:nvPr>
            <p:ph type="subTitle" idx="1"/>
          </p:nvPr>
        </p:nvSpPr>
        <p:spPr>
          <a:xfrm>
            <a:off x="1571282" y="3953700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193" name="Google Shape;1193;p17"/>
          <p:cNvSpPr txBox="1">
            <a:spLocks noGrp="1"/>
          </p:cNvSpPr>
          <p:nvPr>
            <p:ph type="body" idx="2"/>
          </p:nvPr>
        </p:nvSpPr>
        <p:spPr>
          <a:xfrm>
            <a:off x="1571282" y="4545967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194" name="Google Shape;1194;p17"/>
          <p:cNvGrpSpPr/>
          <p:nvPr/>
        </p:nvGrpSpPr>
        <p:grpSpPr>
          <a:xfrm>
            <a:off x="1247273" y="6156981"/>
            <a:ext cx="744811" cy="1219211"/>
            <a:chOff x="267675" y="666500"/>
            <a:chExt cx="379000" cy="465300"/>
          </a:xfrm>
        </p:grpSpPr>
        <p:sp>
          <p:nvSpPr>
            <p:cNvPr id="1195" name="Google Shape;1195;p1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196;p1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97" name="Google Shape;1197;p17"/>
          <p:cNvGrpSpPr/>
          <p:nvPr/>
        </p:nvGrpSpPr>
        <p:grpSpPr>
          <a:xfrm>
            <a:off x="8431030" y="2656128"/>
            <a:ext cx="1157391" cy="1459109"/>
            <a:chOff x="6139950" y="1806300"/>
            <a:chExt cx="810725" cy="766500"/>
          </a:xfrm>
        </p:grpSpPr>
        <p:sp>
          <p:nvSpPr>
            <p:cNvPr id="1198" name="Google Shape;1198;p1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199;p1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200;p1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201;p1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202;p1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203;p1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204;p1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205;p1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206;p1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207;p1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208;p1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209;p1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210;p1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211;p1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212;p1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213;p1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4" name="Google Shape;1214;p17"/>
          <p:cNvGrpSpPr/>
          <p:nvPr/>
        </p:nvGrpSpPr>
        <p:grpSpPr>
          <a:xfrm rot="8707254">
            <a:off x="-207915" y="4066997"/>
            <a:ext cx="623692" cy="600019"/>
            <a:chOff x="3253464" y="2218279"/>
            <a:chExt cx="242409" cy="182524"/>
          </a:xfrm>
        </p:grpSpPr>
        <p:sp>
          <p:nvSpPr>
            <p:cNvPr id="1215" name="Google Shape;1215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216;p1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217" name="Google Shape;1217;p17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375725" y="4999051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18" name="Google Shape;1218;p17"/>
          <p:cNvGrpSpPr/>
          <p:nvPr/>
        </p:nvGrpSpPr>
        <p:grpSpPr>
          <a:xfrm>
            <a:off x="5686489" y="6602285"/>
            <a:ext cx="1153242" cy="487603"/>
            <a:chOff x="5181425" y="2685475"/>
            <a:chExt cx="224900" cy="74425"/>
          </a:xfrm>
        </p:grpSpPr>
        <p:sp>
          <p:nvSpPr>
            <p:cNvPr id="1219" name="Google Shape;1219;p1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220;p1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221;p1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222;p1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223;p1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24" name="Google Shape;1224;p17"/>
          <p:cNvSpPr/>
          <p:nvPr/>
        </p:nvSpPr>
        <p:spPr>
          <a:xfrm rot="8707231">
            <a:off x="8485297" y="752141"/>
            <a:ext cx="534041" cy="620427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225" name="Google Shape;1225;p17"/>
          <p:cNvGrpSpPr/>
          <p:nvPr/>
        </p:nvGrpSpPr>
        <p:grpSpPr>
          <a:xfrm rot="-229423">
            <a:off x="-87489" y="-206161"/>
            <a:ext cx="635435" cy="2216465"/>
            <a:chOff x="7719200" y="1424500"/>
            <a:chExt cx="446525" cy="1168150"/>
          </a:xfrm>
        </p:grpSpPr>
        <p:sp>
          <p:nvSpPr>
            <p:cNvPr id="1226" name="Google Shape;1226;p17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227;p17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228;p17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229;p17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230;p17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231;p17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232;p17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233;p17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234;p17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235;p17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236;p17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237;p17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238;p17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239;p17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240;p17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241;p17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242;p17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243;p17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244;p17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245;p17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246;p17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247;p17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248;p17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249;p17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250;p17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251;p17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252;p17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253;p17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254;p17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255;p17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256;p17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257;p17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258;p17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259;p17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260;p17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261;p17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262;p17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263;p17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264;p17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265;p17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266;p17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267;p17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268;p17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269;p17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270;p17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271;p17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272;p17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273;p17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274;p17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275;p17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276;p17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277;p17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278;p17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279;p17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280;p17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281;p17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282;p17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83" name="Google Shape;1283;p17"/>
          <p:cNvSpPr txBox="1">
            <a:spLocks noGrp="1"/>
          </p:cNvSpPr>
          <p:nvPr>
            <p:ph type="subTitle" idx="3"/>
          </p:nvPr>
        </p:nvSpPr>
        <p:spPr>
          <a:xfrm>
            <a:off x="5268410" y="3953711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284" name="Google Shape;1284;p17"/>
          <p:cNvSpPr txBox="1">
            <a:spLocks noGrp="1"/>
          </p:cNvSpPr>
          <p:nvPr>
            <p:ph type="body" idx="4"/>
          </p:nvPr>
        </p:nvSpPr>
        <p:spPr>
          <a:xfrm>
            <a:off x="5268410" y="4545976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85" name="Google Shape;1285;p17"/>
          <p:cNvGrpSpPr/>
          <p:nvPr/>
        </p:nvGrpSpPr>
        <p:grpSpPr>
          <a:xfrm rot="8707254">
            <a:off x="8515806" y="6015404"/>
            <a:ext cx="589694" cy="556573"/>
            <a:chOff x="3266677" y="2218279"/>
            <a:chExt cx="229195" cy="169308"/>
          </a:xfrm>
        </p:grpSpPr>
        <p:sp>
          <p:nvSpPr>
            <p:cNvPr id="1286" name="Google Shape;1286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287;p17"/>
            <p:cNvSpPr/>
            <p:nvPr/>
          </p:nvSpPr>
          <p:spPr>
            <a:xfrm rot="341">
              <a:off x="3266679" y="2359434"/>
              <a:ext cx="28154" cy="28151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88" name="Google Shape;1288;p17"/>
          <p:cNvSpPr/>
          <p:nvPr/>
        </p:nvSpPr>
        <p:spPr>
          <a:xfrm rot="8707074">
            <a:off x="8578342" y="5865743"/>
            <a:ext cx="169023" cy="196364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3206531441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p18"/>
          <p:cNvSpPr txBox="1">
            <a:spLocks noGrp="1"/>
          </p:cNvSpPr>
          <p:nvPr>
            <p:ph type="subTitle" idx="1"/>
          </p:nvPr>
        </p:nvSpPr>
        <p:spPr>
          <a:xfrm>
            <a:off x="112002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1" name="Google Shape;1291;p18"/>
          <p:cNvSpPr txBox="1">
            <a:spLocks noGrp="1"/>
          </p:cNvSpPr>
          <p:nvPr>
            <p:ph type="body" idx="2"/>
          </p:nvPr>
        </p:nvSpPr>
        <p:spPr>
          <a:xfrm>
            <a:off x="112002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2" name="Google Shape;1292;p18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93" name="Google Shape;1293;p18"/>
          <p:cNvSpPr txBox="1">
            <a:spLocks noGrp="1"/>
          </p:cNvSpPr>
          <p:nvPr>
            <p:ph type="subTitle" idx="3"/>
          </p:nvPr>
        </p:nvSpPr>
        <p:spPr>
          <a:xfrm>
            <a:off x="3667950" y="41701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4" name="Google Shape;1294;p18"/>
          <p:cNvSpPr txBox="1">
            <a:spLocks noGrp="1"/>
          </p:cNvSpPr>
          <p:nvPr>
            <p:ph type="body" idx="4"/>
          </p:nvPr>
        </p:nvSpPr>
        <p:spPr>
          <a:xfrm>
            <a:off x="3667950" y="47623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5" name="Google Shape;1295;p18"/>
          <p:cNvSpPr txBox="1">
            <a:spLocks noGrp="1"/>
          </p:cNvSpPr>
          <p:nvPr>
            <p:ph type="subTitle" idx="5"/>
          </p:nvPr>
        </p:nvSpPr>
        <p:spPr>
          <a:xfrm>
            <a:off x="621587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6" name="Google Shape;1296;p18"/>
          <p:cNvSpPr txBox="1">
            <a:spLocks noGrp="1"/>
          </p:cNvSpPr>
          <p:nvPr>
            <p:ph type="body" idx="6"/>
          </p:nvPr>
        </p:nvSpPr>
        <p:spPr>
          <a:xfrm>
            <a:off x="621587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97" name="Google Shape;1297;p18"/>
          <p:cNvGrpSpPr/>
          <p:nvPr/>
        </p:nvGrpSpPr>
        <p:grpSpPr>
          <a:xfrm rot="-7804107">
            <a:off x="392257" y="5932070"/>
            <a:ext cx="831600" cy="450021"/>
            <a:chOff x="3253464" y="2218279"/>
            <a:chExt cx="242409" cy="182524"/>
          </a:xfrm>
        </p:grpSpPr>
        <p:sp>
          <p:nvSpPr>
            <p:cNvPr id="1298" name="Google Shape;1298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299;p18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0" name="Google Shape;1300;p18"/>
          <p:cNvGrpSpPr/>
          <p:nvPr/>
        </p:nvGrpSpPr>
        <p:grpSpPr>
          <a:xfrm rot="-3478813">
            <a:off x="6811609" y="1484029"/>
            <a:ext cx="3388699" cy="2158024"/>
            <a:chOff x="2508080" y="2218279"/>
            <a:chExt cx="987792" cy="875299"/>
          </a:xfrm>
        </p:grpSpPr>
        <p:sp>
          <p:nvSpPr>
            <p:cNvPr id="1301" name="Google Shape;1301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302;p18"/>
            <p:cNvSpPr/>
            <p:nvPr/>
          </p:nvSpPr>
          <p:spPr>
            <a:xfrm>
              <a:off x="2508080" y="303899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3" name="Google Shape;1303;p18"/>
          <p:cNvGrpSpPr/>
          <p:nvPr/>
        </p:nvGrpSpPr>
        <p:grpSpPr>
          <a:xfrm rot="834627">
            <a:off x="-154571" y="2805304"/>
            <a:ext cx="725123" cy="2529319"/>
            <a:chOff x="7719200" y="1424500"/>
            <a:chExt cx="446525" cy="1168150"/>
          </a:xfrm>
        </p:grpSpPr>
        <p:sp>
          <p:nvSpPr>
            <p:cNvPr id="1304" name="Google Shape;1304;p18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305;p18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306;p18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307;p18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308;p18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309;p18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310;p18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311;p18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312;p18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313;p18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314;p18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315;p18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316;p18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317;p18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318;p18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319;p18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320;p18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321;p18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322;p18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323;p18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324;p18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325;p18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326;p18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327;p18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328;p18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329;p18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330;p18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331;p18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332;p18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333;p18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334;p18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335;p18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336;p18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337;p18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338;p18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339;p18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340;p18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341;p18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342;p18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343;p18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344;p18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345;p18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346;p18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347;p18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348;p18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349;p18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350;p18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351;p18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352;p18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353;p18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354;p18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355;p18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356;p18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357;p18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358;p18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359;p18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360;p18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1" name="Google Shape;1361;p18"/>
          <p:cNvGrpSpPr/>
          <p:nvPr/>
        </p:nvGrpSpPr>
        <p:grpSpPr>
          <a:xfrm>
            <a:off x="8573198" y="5183897"/>
            <a:ext cx="775927" cy="1270145"/>
            <a:chOff x="267675" y="666500"/>
            <a:chExt cx="379000" cy="465300"/>
          </a:xfrm>
        </p:grpSpPr>
        <p:sp>
          <p:nvSpPr>
            <p:cNvPr id="1362" name="Google Shape;1362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363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4" name="Google Shape;1364;p18"/>
          <p:cNvGrpSpPr/>
          <p:nvPr/>
        </p:nvGrpSpPr>
        <p:grpSpPr>
          <a:xfrm>
            <a:off x="5924551" y="6157164"/>
            <a:ext cx="775927" cy="328065"/>
            <a:chOff x="5181425" y="2685475"/>
            <a:chExt cx="224900" cy="74425"/>
          </a:xfrm>
        </p:grpSpPr>
        <p:sp>
          <p:nvSpPr>
            <p:cNvPr id="1365" name="Google Shape;1365;p1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366;p1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367;p1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368;p1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369;p1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70" name="Google Shape;1370;p18"/>
          <p:cNvGrpSpPr/>
          <p:nvPr/>
        </p:nvGrpSpPr>
        <p:grpSpPr>
          <a:xfrm>
            <a:off x="-371952" y="250715"/>
            <a:ext cx="775927" cy="1270145"/>
            <a:chOff x="267675" y="666500"/>
            <a:chExt cx="379000" cy="465300"/>
          </a:xfrm>
        </p:grpSpPr>
        <p:sp>
          <p:nvSpPr>
            <p:cNvPr id="1371" name="Google Shape;1371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372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73" name="Google Shape;1373;p18"/>
          <p:cNvSpPr/>
          <p:nvPr/>
        </p:nvSpPr>
        <p:spPr>
          <a:xfrm rot="-3478813">
            <a:off x="8924396" y="13741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374" name="Google Shape;1374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5924546" y="-533067"/>
            <a:ext cx="1658946" cy="22200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5" name="Google Shape;1375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2545631" y="6156967"/>
            <a:ext cx="1359575" cy="181943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49517143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7" name="Google Shape;1377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5514668" y="-1788052"/>
            <a:ext cx="3836589" cy="386443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8" name="Google Shape;1378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-967482" y="4224668"/>
            <a:ext cx="3836589" cy="3864437"/>
          </a:xfrm>
          <a:prstGeom prst="rect">
            <a:avLst/>
          </a:prstGeom>
          <a:noFill/>
          <a:ln>
            <a:noFill/>
          </a:ln>
        </p:spPr>
      </p:pic>
      <p:sp>
        <p:nvSpPr>
          <p:cNvPr id="1379" name="Google Shape;1379;p19"/>
          <p:cNvSpPr txBox="1">
            <a:spLocks noGrp="1"/>
          </p:cNvSpPr>
          <p:nvPr>
            <p:ph type="subTitle" idx="1"/>
          </p:nvPr>
        </p:nvSpPr>
        <p:spPr>
          <a:xfrm>
            <a:off x="1061071" y="3570845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0" name="Google Shape;1380;p19"/>
          <p:cNvSpPr txBox="1">
            <a:spLocks noGrp="1"/>
          </p:cNvSpPr>
          <p:nvPr>
            <p:ph type="body" idx="2"/>
          </p:nvPr>
        </p:nvSpPr>
        <p:spPr>
          <a:xfrm>
            <a:off x="1061071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1" name="Google Shape;1381;p19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2" name="Google Shape;1382;p19"/>
          <p:cNvSpPr txBox="1">
            <a:spLocks noGrp="1"/>
          </p:cNvSpPr>
          <p:nvPr>
            <p:ph type="subTitle" idx="3"/>
          </p:nvPr>
        </p:nvSpPr>
        <p:spPr>
          <a:xfrm>
            <a:off x="3624756" y="3572256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3" name="Google Shape;1383;p19"/>
          <p:cNvSpPr txBox="1">
            <a:spLocks noGrp="1"/>
          </p:cNvSpPr>
          <p:nvPr>
            <p:ph type="body" idx="4"/>
          </p:nvPr>
        </p:nvSpPr>
        <p:spPr>
          <a:xfrm>
            <a:off x="3624756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4" name="Google Shape;1384;p19"/>
          <p:cNvSpPr txBox="1">
            <a:spLocks noGrp="1"/>
          </p:cNvSpPr>
          <p:nvPr>
            <p:ph type="subTitle" idx="5"/>
          </p:nvPr>
        </p:nvSpPr>
        <p:spPr>
          <a:xfrm>
            <a:off x="6188442" y="3569584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5" name="Google Shape;1385;p19"/>
          <p:cNvSpPr txBox="1">
            <a:spLocks noGrp="1"/>
          </p:cNvSpPr>
          <p:nvPr>
            <p:ph type="body" idx="6"/>
          </p:nvPr>
        </p:nvSpPr>
        <p:spPr>
          <a:xfrm>
            <a:off x="6188442" y="4170580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86" name="Google Shape;1386;p19"/>
          <p:cNvGrpSpPr/>
          <p:nvPr/>
        </p:nvGrpSpPr>
        <p:grpSpPr>
          <a:xfrm rot="-3807949">
            <a:off x="-132672" y="3033983"/>
            <a:ext cx="831595" cy="450027"/>
            <a:chOff x="3253464" y="2218279"/>
            <a:chExt cx="242409" cy="182524"/>
          </a:xfrm>
        </p:grpSpPr>
        <p:sp>
          <p:nvSpPr>
            <p:cNvPr id="1387" name="Google Shape;1387;p1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388;p1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89" name="Google Shape;1389;p19"/>
          <p:cNvGrpSpPr/>
          <p:nvPr/>
        </p:nvGrpSpPr>
        <p:grpSpPr>
          <a:xfrm rot="-3478813">
            <a:off x="8280126" y="2629128"/>
            <a:ext cx="1249813" cy="307654"/>
            <a:chOff x="2596596" y="2930115"/>
            <a:chExt cx="364316" cy="124785"/>
          </a:xfrm>
        </p:grpSpPr>
        <p:sp>
          <p:nvSpPr>
            <p:cNvPr id="1390" name="Google Shape;1390;p19"/>
            <p:cNvSpPr/>
            <p:nvPr/>
          </p:nvSpPr>
          <p:spPr>
            <a:xfrm>
              <a:off x="2835262" y="2940650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391;p19"/>
            <p:cNvSpPr/>
            <p:nvPr/>
          </p:nvSpPr>
          <p:spPr>
            <a:xfrm>
              <a:off x="2596596" y="293011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92" name="Google Shape;1392;p19"/>
          <p:cNvGrpSpPr/>
          <p:nvPr/>
        </p:nvGrpSpPr>
        <p:grpSpPr>
          <a:xfrm rot="834791">
            <a:off x="8577114" y="4210170"/>
            <a:ext cx="736126" cy="2567697"/>
            <a:chOff x="7719200" y="1424500"/>
            <a:chExt cx="446525" cy="1168150"/>
          </a:xfrm>
        </p:grpSpPr>
        <p:sp>
          <p:nvSpPr>
            <p:cNvPr id="1393" name="Google Shape;1393;p19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394;p19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395;p19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396;p19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397;p19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398;p19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399;p19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400;p19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401;p19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402;p19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403;p19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404;p19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405;p19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406;p19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407;p19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408;p19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409;p19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410;p19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411;p19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412;p19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413;p19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414;p19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415;p19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416;p19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417;p19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418;p19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419;p19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420;p19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421;p19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422;p19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423;p19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424;p19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425;p19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426;p19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427;p19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428;p19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429;p19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430;p19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431;p19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432;p19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433;p19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434;p19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435;p19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436;p19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437;p19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438;p19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439;p19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440;p19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441;p19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442;p19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443;p19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444;p19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445;p19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446;p19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447;p19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448;p19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449;p19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0" name="Google Shape;1450;p19"/>
          <p:cNvGrpSpPr/>
          <p:nvPr/>
        </p:nvGrpSpPr>
        <p:grpSpPr>
          <a:xfrm>
            <a:off x="8431073" y="19"/>
            <a:ext cx="775927" cy="1270145"/>
            <a:chOff x="267675" y="666500"/>
            <a:chExt cx="379000" cy="465300"/>
          </a:xfrm>
        </p:grpSpPr>
        <p:sp>
          <p:nvSpPr>
            <p:cNvPr id="1451" name="Google Shape;1451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452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3" name="Google Shape;1453;p19"/>
          <p:cNvGrpSpPr/>
          <p:nvPr/>
        </p:nvGrpSpPr>
        <p:grpSpPr>
          <a:xfrm>
            <a:off x="5924551" y="6157164"/>
            <a:ext cx="775927" cy="328065"/>
            <a:chOff x="5181425" y="2685475"/>
            <a:chExt cx="224900" cy="74425"/>
          </a:xfrm>
        </p:grpSpPr>
        <p:sp>
          <p:nvSpPr>
            <p:cNvPr id="1454" name="Google Shape;1454;p1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455;p1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456;p1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457;p1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458;p1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9" name="Google Shape;1459;p19"/>
          <p:cNvGrpSpPr/>
          <p:nvPr/>
        </p:nvGrpSpPr>
        <p:grpSpPr>
          <a:xfrm>
            <a:off x="7140481" y="6094097"/>
            <a:ext cx="775927" cy="1270145"/>
            <a:chOff x="267675" y="666500"/>
            <a:chExt cx="379000" cy="465300"/>
          </a:xfrm>
        </p:grpSpPr>
        <p:sp>
          <p:nvSpPr>
            <p:cNvPr id="1460" name="Google Shape;1460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461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62" name="Google Shape;1462;p19"/>
          <p:cNvSpPr/>
          <p:nvPr/>
        </p:nvSpPr>
        <p:spPr>
          <a:xfrm rot="-3478813">
            <a:off x="-168697" y="-93904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63" name="Google Shape;1463;p19"/>
          <p:cNvSpPr/>
          <p:nvPr/>
        </p:nvSpPr>
        <p:spPr>
          <a:xfrm rot="-3478813">
            <a:off x="3054308" y="66923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038662077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" name="Google Shape;1465;p20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66" name="Google Shape;1466;p20"/>
          <p:cNvSpPr txBox="1">
            <a:spLocks noGrp="1"/>
          </p:cNvSpPr>
          <p:nvPr>
            <p:ph type="subTitle" idx="1"/>
          </p:nvPr>
        </p:nvSpPr>
        <p:spPr>
          <a:xfrm>
            <a:off x="2210862" y="2257580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7" name="Google Shape;1467;p20"/>
          <p:cNvSpPr txBox="1">
            <a:spLocks noGrp="1"/>
          </p:cNvSpPr>
          <p:nvPr>
            <p:ph type="subTitle" idx="2"/>
          </p:nvPr>
        </p:nvSpPr>
        <p:spPr>
          <a:xfrm>
            <a:off x="2210862" y="2786780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8" name="Google Shape;1468;p20"/>
          <p:cNvSpPr txBox="1">
            <a:spLocks noGrp="1"/>
          </p:cNvSpPr>
          <p:nvPr>
            <p:ph type="subTitle" idx="3"/>
          </p:nvPr>
        </p:nvSpPr>
        <p:spPr>
          <a:xfrm>
            <a:off x="5687264" y="2257580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9" name="Google Shape;1469;p20"/>
          <p:cNvSpPr txBox="1">
            <a:spLocks noGrp="1"/>
          </p:cNvSpPr>
          <p:nvPr>
            <p:ph type="subTitle" idx="4"/>
          </p:nvPr>
        </p:nvSpPr>
        <p:spPr>
          <a:xfrm>
            <a:off x="5687264" y="2786780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0" name="Google Shape;1470;p20"/>
          <p:cNvSpPr txBox="1">
            <a:spLocks noGrp="1"/>
          </p:cNvSpPr>
          <p:nvPr>
            <p:ph type="subTitle" idx="5"/>
          </p:nvPr>
        </p:nvSpPr>
        <p:spPr>
          <a:xfrm>
            <a:off x="2210862" y="4504604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71" name="Google Shape;1471;p20"/>
          <p:cNvSpPr txBox="1">
            <a:spLocks noGrp="1"/>
          </p:cNvSpPr>
          <p:nvPr>
            <p:ph type="subTitle" idx="6"/>
          </p:nvPr>
        </p:nvSpPr>
        <p:spPr>
          <a:xfrm>
            <a:off x="2210862" y="5032237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2" name="Google Shape;1472;p20"/>
          <p:cNvSpPr txBox="1">
            <a:spLocks noGrp="1"/>
          </p:cNvSpPr>
          <p:nvPr>
            <p:ph type="subTitle" idx="7"/>
          </p:nvPr>
        </p:nvSpPr>
        <p:spPr>
          <a:xfrm>
            <a:off x="5687264" y="4504604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73" name="Google Shape;1473;p20"/>
          <p:cNvSpPr txBox="1">
            <a:spLocks noGrp="1"/>
          </p:cNvSpPr>
          <p:nvPr>
            <p:ph type="subTitle" idx="8"/>
          </p:nvPr>
        </p:nvSpPr>
        <p:spPr>
          <a:xfrm>
            <a:off x="5687264" y="5033804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4" name="Google Shape;1474;p20"/>
          <p:cNvGrpSpPr/>
          <p:nvPr/>
        </p:nvGrpSpPr>
        <p:grpSpPr>
          <a:xfrm rot="-5542873">
            <a:off x="8136634" y="5755525"/>
            <a:ext cx="831599" cy="450019"/>
            <a:chOff x="3253464" y="2218279"/>
            <a:chExt cx="242409" cy="182524"/>
          </a:xfrm>
        </p:grpSpPr>
        <p:sp>
          <p:nvSpPr>
            <p:cNvPr id="1475" name="Google Shape;1475;p20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476;p20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77" name="Google Shape;1477;p20"/>
          <p:cNvGrpSpPr/>
          <p:nvPr/>
        </p:nvGrpSpPr>
        <p:grpSpPr>
          <a:xfrm>
            <a:off x="4812867" y="-300025"/>
            <a:ext cx="775927" cy="1270145"/>
            <a:chOff x="267675" y="666500"/>
            <a:chExt cx="379000" cy="465300"/>
          </a:xfrm>
        </p:grpSpPr>
        <p:sp>
          <p:nvSpPr>
            <p:cNvPr id="1478" name="Google Shape;1478;p20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479;p20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80" name="Google Shape;1480;p20"/>
          <p:cNvGrpSpPr/>
          <p:nvPr/>
        </p:nvGrpSpPr>
        <p:grpSpPr>
          <a:xfrm>
            <a:off x="8643103" y="3848567"/>
            <a:ext cx="775927" cy="328065"/>
            <a:chOff x="5181425" y="2685475"/>
            <a:chExt cx="224900" cy="74425"/>
          </a:xfrm>
        </p:grpSpPr>
        <p:sp>
          <p:nvSpPr>
            <p:cNvPr id="1481" name="Google Shape;1481;p20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482;p20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483;p20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484;p20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485;p20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486" name="Google Shape;1486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329779" y="5229953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87" name="Google Shape;1487;p20"/>
          <p:cNvGrpSpPr/>
          <p:nvPr/>
        </p:nvGrpSpPr>
        <p:grpSpPr>
          <a:xfrm>
            <a:off x="-123589" y="2249197"/>
            <a:ext cx="775927" cy="1270145"/>
            <a:chOff x="267675" y="666500"/>
            <a:chExt cx="379000" cy="465300"/>
          </a:xfrm>
        </p:grpSpPr>
        <p:sp>
          <p:nvSpPr>
            <p:cNvPr id="1488" name="Google Shape;1488;p20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489;p20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90" name="Google Shape;1490;p20"/>
          <p:cNvSpPr/>
          <p:nvPr/>
        </p:nvSpPr>
        <p:spPr>
          <a:xfrm rot="-5542897">
            <a:off x="438356" y="3148006"/>
            <a:ext cx="187252" cy="134578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1" name="Google Shape;1491;p20"/>
          <p:cNvSpPr/>
          <p:nvPr/>
        </p:nvSpPr>
        <p:spPr>
          <a:xfrm rot="-5542967">
            <a:off x="233622" y="4665879"/>
            <a:ext cx="59160" cy="42543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2" name="Google Shape;1492;p20"/>
          <p:cNvSpPr/>
          <p:nvPr/>
        </p:nvSpPr>
        <p:spPr>
          <a:xfrm rot="-5543035">
            <a:off x="8850611" y="2584902"/>
            <a:ext cx="118801" cy="85444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3" name="Google Shape;1493;p20"/>
          <p:cNvSpPr/>
          <p:nvPr/>
        </p:nvSpPr>
        <p:spPr>
          <a:xfrm rot="-5542956">
            <a:off x="8897793" y="1877736"/>
            <a:ext cx="436024" cy="313527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494" name="Google Shape;1494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656921" y="-1456150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95" name="Google Shape;1495;p20"/>
          <p:cNvGrpSpPr/>
          <p:nvPr/>
        </p:nvGrpSpPr>
        <p:grpSpPr>
          <a:xfrm rot="1284372">
            <a:off x="1226822" y="6423123"/>
            <a:ext cx="429248" cy="538764"/>
            <a:chOff x="6419700" y="4349575"/>
            <a:chExt cx="365700" cy="344225"/>
          </a:xfrm>
        </p:grpSpPr>
        <p:sp>
          <p:nvSpPr>
            <p:cNvPr id="1496" name="Google Shape;1496;p20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497;p20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907789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6" name="Google Shape;946;p16"/>
          <p:cNvGrpSpPr/>
          <p:nvPr/>
        </p:nvGrpSpPr>
        <p:grpSpPr>
          <a:xfrm rot="-222055">
            <a:off x="8240023" y="2641996"/>
            <a:ext cx="742959" cy="2591533"/>
            <a:chOff x="7719200" y="1424500"/>
            <a:chExt cx="446525" cy="1168150"/>
          </a:xfrm>
        </p:grpSpPr>
        <p:sp>
          <p:nvSpPr>
            <p:cNvPr id="947" name="Google Shape;947;p16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948;p16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949;p16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950;p16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951;p16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952;p16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956;p16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957;p16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961;p16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962;p16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966;p16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967;p16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04" name="Google Shape;1004;p16"/>
          <p:cNvSpPr txBox="1">
            <a:spLocks noGrp="1"/>
          </p:cNvSpPr>
          <p:nvPr>
            <p:ph type="title"/>
          </p:nvPr>
        </p:nvSpPr>
        <p:spPr>
          <a:xfrm>
            <a:off x="1915786" y="2240301"/>
            <a:ext cx="5577900" cy="17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300"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005" name="Google Shape;1005;p16"/>
          <p:cNvSpPr txBox="1">
            <a:spLocks noGrp="1"/>
          </p:cNvSpPr>
          <p:nvPr>
            <p:ph type="title" idx="2"/>
          </p:nvPr>
        </p:nvSpPr>
        <p:spPr>
          <a:xfrm>
            <a:off x="1915786" y="4040468"/>
            <a:ext cx="5577900" cy="57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1123" name="Google Shape;1123;p16"/>
          <p:cNvGrpSpPr/>
          <p:nvPr/>
        </p:nvGrpSpPr>
        <p:grpSpPr>
          <a:xfrm rot="3108353">
            <a:off x="8131927" y="494340"/>
            <a:ext cx="831593" cy="450031"/>
            <a:chOff x="2635387" y="3394078"/>
            <a:chExt cx="242409" cy="182524"/>
          </a:xfrm>
        </p:grpSpPr>
        <p:sp>
          <p:nvSpPr>
            <p:cNvPr id="1124" name="Google Shape;1124;p16"/>
            <p:cNvSpPr/>
            <p:nvPr/>
          </p:nvSpPr>
          <p:spPr>
            <a:xfrm>
              <a:off x="2752145" y="3394078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125;p16"/>
            <p:cNvSpPr/>
            <p:nvPr/>
          </p:nvSpPr>
          <p:spPr>
            <a:xfrm>
              <a:off x="2635387" y="3522019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26" name="Google Shape;1126;p16"/>
          <p:cNvGrpSpPr/>
          <p:nvPr/>
        </p:nvGrpSpPr>
        <p:grpSpPr>
          <a:xfrm>
            <a:off x="-58765" y="4975257"/>
            <a:ext cx="1543990" cy="1564864"/>
            <a:chOff x="20150" y="3375613"/>
            <a:chExt cx="1278349" cy="971724"/>
          </a:xfrm>
        </p:grpSpPr>
        <p:sp>
          <p:nvSpPr>
            <p:cNvPr id="1127" name="Google Shape;1127;p16"/>
            <p:cNvSpPr/>
            <p:nvPr/>
          </p:nvSpPr>
          <p:spPr>
            <a:xfrm>
              <a:off x="239268" y="3552258"/>
              <a:ext cx="563178" cy="501201"/>
            </a:xfrm>
            <a:custGeom>
              <a:avLst/>
              <a:gdLst/>
              <a:ahLst/>
              <a:cxnLst/>
              <a:rect l="l" t="t" r="r" b="b"/>
              <a:pathLst>
                <a:path w="16311" h="14516" extrusionOk="0">
                  <a:moveTo>
                    <a:pt x="6720" y="2546"/>
                  </a:moveTo>
                  <a:cubicBezTo>
                    <a:pt x="6876" y="2551"/>
                    <a:pt x="7069" y="2658"/>
                    <a:pt x="7314" y="2872"/>
                  </a:cubicBezTo>
                  <a:lnTo>
                    <a:pt x="8759" y="4137"/>
                  </a:lnTo>
                  <a:cubicBezTo>
                    <a:pt x="8528" y="4287"/>
                    <a:pt x="8296" y="4436"/>
                    <a:pt x="8067" y="4588"/>
                  </a:cubicBezTo>
                  <a:cubicBezTo>
                    <a:pt x="8033" y="4549"/>
                    <a:pt x="7984" y="4528"/>
                    <a:pt x="7933" y="4528"/>
                  </a:cubicBezTo>
                  <a:cubicBezTo>
                    <a:pt x="7922" y="4528"/>
                    <a:pt x="7910" y="4529"/>
                    <a:pt x="7898" y="4532"/>
                  </a:cubicBezTo>
                  <a:cubicBezTo>
                    <a:pt x="7857" y="4541"/>
                    <a:pt x="7820" y="4567"/>
                    <a:pt x="7798" y="4602"/>
                  </a:cubicBezTo>
                  <a:cubicBezTo>
                    <a:pt x="7788" y="4599"/>
                    <a:pt x="7780" y="4596"/>
                    <a:pt x="7771" y="4594"/>
                  </a:cubicBezTo>
                  <a:lnTo>
                    <a:pt x="5984" y="4427"/>
                  </a:lnTo>
                  <a:cubicBezTo>
                    <a:pt x="6220" y="3819"/>
                    <a:pt x="6461" y="3214"/>
                    <a:pt x="6706" y="2612"/>
                  </a:cubicBezTo>
                  <a:cubicBezTo>
                    <a:pt x="6715" y="2591"/>
                    <a:pt x="6720" y="2568"/>
                    <a:pt x="6720" y="2546"/>
                  </a:cubicBezTo>
                  <a:close/>
                  <a:moveTo>
                    <a:pt x="681" y="4277"/>
                  </a:moveTo>
                  <a:lnTo>
                    <a:pt x="5499" y="4727"/>
                  </a:lnTo>
                  <a:cubicBezTo>
                    <a:pt x="4473" y="7416"/>
                    <a:pt x="3567" y="10162"/>
                    <a:pt x="2793" y="12925"/>
                  </a:cubicBezTo>
                  <a:cubicBezTo>
                    <a:pt x="1885" y="10096"/>
                    <a:pt x="1178" y="7205"/>
                    <a:pt x="677" y="4277"/>
                  </a:cubicBezTo>
                  <a:close/>
                  <a:moveTo>
                    <a:pt x="7435" y="0"/>
                  </a:moveTo>
                  <a:cubicBezTo>
                    <a:pt x="7360" y="0"/>
                    <a:pt x="7294" y="48"/>
                    <a:pt x="7271" y="120"/>
                  </a:cubicBezTo>
                  <a:lnTo>
                    <a:pt x="163" y="3672"/>
                  </a:lnTo>
                  <a:cubicBezTo>
                    <a:pt x="0" y="3753"/>
                    <a:pt x="58" y="3998"/>
                    <a:pt x="239" y="3998"/>
                  </a:cubicBezTo>
                  <a:cubicBezTo>
                    <a:pt x="252" y="3997"/>
                    <a:pt x="265" y="3994"/>
                    <a:pt x="277" y="3990"/>
                  </a:cubicBezTo>
                  <a:cubicBezTo>
                    <a:pt x="812" y="7227"/>
                    <a:pt x="1598" y="10418"/>
                    <a:pt x="2627" y="13536"/>
                  </a:cubicBezTo>
                  <a:cubicBezTo>
                    <a:pt x="2576" y="13550"/>
                    <a:pt x="2528" y="13569"/>
                    <a:pt x="2482" y="13591"/>
                  </a:cubicBezTo>
                  <a:cubicBezTo>
                    <a:pt x="2394" y="13631"/>
                    <a:pt x="2358" y="13734"/>
                    <a:pt x="2399" y="13820"/>
                  </a:cubicBezTo>
                  <a:cubicBezTo>
                    <a:pt x="2427" y="13882"/>
                    <a:pt x="2489" y="13920"/>
                    <a:pt x="2554" y="13920"/>
                  </a:cubicBezTo>
                  <a:cubicBezTo>
                    <a:pt x="2578" y="13920"/>
                    <a:pt x="2603" y="13914"/>
                    <a:pt x="2627" y="13903"/>
                  </a:cubicBezTo>
                  <a:cubicBezTo>
                    <a:pt x="2771" y="13835"/>
                    <a:pt x="2932" y="13812"/>
                    <a:pt x="3099" y="13812"/>
                  </a:cubicBezTo>
                  <a:cubicBezTo>
                    <a:pt x="3285" y="13812"/>
                    <a:pt x="3477" y="13841"/>
                    <a:pt x="3657" y="13868"/>
                  </a:cubicBezTo>
                  <a:cubicBezTo>
                    <a:pt x="5940" y="14207"/>
                    <a:pt x="8240" y="14424"/>
                    <a:pt x="10547" y="14515"/>
                  </a:cubicBezTo>
                  <a:lnTo>
                    <a:pt x="10554" y="14515"/>
                  </a:lnTo>
                  <a:cubicBezTo>
                    <a:pt x="10647" y="14515"/>
                    <a:pt x="10723" y="14439"/>
                    <a:pt x="10724" y="14346"/>
                  </a:cubicBezTo>
                  <a:cubicBezTo>
                    <a:pt x="10726" y="14254"/>
                    <a:pt x="10652" y="14176"/>
                    <a:pt x="10559" y="14172"/>
                  </a:cubicBezTo>
                  <a:cubicBezTo>
                    <a:pt x="8265" y="14080"/>
                    <a:pt x="5978" y="13865"/>
                    <a:pt x="3706" y="13527"/>
                  </a:cubicBezTo>
                  <a:cubicBezTo>
                    <a:pt x="3522" y="13500"/>
                    <a:pt x="3313" y="13470"/>
                    <a:pt x="3102" y="13470"/>
                  </a:cubicBezTo>
                  <a:cubicBezTo>
                    <a:pt x="3066" y="13470"/>
                    <a:pt x="3031" y="13471"/>
                    <a:pt x="2995" y="13472"/>
                  </a:cubicBezTo>
                  <a:cubicBezTo>
                    <a:pt x="3802" y="10535"/>
                    <a:pt x="4763" y="7616"/>
                    <a:pt x="5855" y="4761"/>
                  </a:cubicBezTo>
                  <a:lnTo>
                    <a:pt x="7556" y="4920"/>
                  </a:lnTo>
                  <a:cubicBezTo>
                    <a:pt x="7476" y="4972"/>
                    <a:pt x="7454" y="5079"/>
                    <a:pt x="7507" y="5158"/>
                  </a:cubicBezTo>
                  <a:cubicBezTo>
                    <a:pt x="7526" y="5186"/>
                    <a:pt x="7554" y="5209"/>
                    <a:pt x="7587" y="5220"/>
                  </a:cubicBezTo>
                  <a:cubicBezTo>
                    <a:pt x="7516" y="5245"/>
                    <a:pt x="7470" y="5313"/>
                    <a:pt x="7473" y="5387"/>
                  </a:cubicBezTo>
                  <a:lnTo>
                    <a:pt x="7526" y="6412"/>
                  </a:lnTo>
                  <a:cubicBezTo>
                    <a:pt x="7532" y="6504"/>
                    <a:pt x="7606" y="6574"/>
                    <a:pt x="7698" y="6574"/>
                  </a:cubicBezTo>
                  <a:cubicBezTo>
                    <a:pt x="7700" y="6575"/>
                    <a:pt x="7702" y="6575"/>
                    <a:pt x="7703" y="6575"/>
                  </a:cubicBezTo>
                  <a:cubicBezTo>
                    <a:pt x="7705" y="6575"/>
                    <a:pt x="7706" y="6575"/>
                    <a:pt x="7708" y="6574"/>
                  </a:cubicBezTo>
                  <a:cubicBezTo>
                    <a:pt x="7802" y="6570"/>
                    <a:pt x="7875" y="6488"/>
                    <a:pt x="7871" y="6394"/>
                  </a:cubicBezTo>
                  <a:lnTo>
                    <a:pt x="7816" y="5370"/>
                  </a:lnTo>
                  <a:cubicBezTo>
                    <a:pt x="7812" y="5303"/>
                    <a:pt x="7771" y="5244"/>
                    <a:pt x="7708" y="5218"/>
                  </a:cubicBezTo>
                  <a:cubicBezTo>
                    <a:pt x="7720" y="5216"/>
                    <a:pt x="7733" y="5213"/>
                    <a:pt x="7746" y="5207"/>
                  </a:cubicBezTo>
                  <a:cubicBezTo>
                    <a:pt x="7785" y="5180"/>
                    <a:pt x="7827" y="5154"/>
                    <a:pt x="7867" y="5127"/>
                  </a:cubicBezTo>
                  <a:cubicBezTo>
                    <a:pt x="8454" y="7525"/>
                    <a:pt x="9093" y="9934"/>
                    <a:pt x="9773" y="12311"/>
                  </a:cubicBezTo>
                  <a:lnTo>
                    <a:pt x="8635" y="12539"/>
                  </a:lnTo>
                  <a:cubicBezTo>
                    <a:pt x="8544" y="12560"/>
                    <a:pt x="8486" y="12649"/>
                    <a:pt x="8504" y="12740"/>
                  </a:cubicBezTo>
                  <a:cubicBezTo>
                    <a:pt x="8521" y="12821"/>
                    <a:pt x="8592" y="12878"/>
                    <a:pt x="8674" y="12878"/>
                  </a:cubicBezTo>
                  <a:cubicBezTo>
                    <a:pt x="8683" y="12878"/>
                    <a:pt x="8693" y="12877"/>
                    <a:pt x="8703" y="12876"/>
                  </a:cubicBezTo>
                  <a:lnTo>
                    <a:pt x="9867" y="12643"/>
                  </a:lnTo>
                  <a:cubicBezTo>
                    <a:pt x="9944" y="12911"/>
                    <a:pt x="10019" y="13180"/>
                    <a:pt x="10098" y="13447"/>
                  </a:cubicBezTo>
                  <a:cubicBezTo>
                    <a:pt x="10120" y="13521"/>
                    <a:pt x="10187" y="13569"/>
                    <a:pt x="10262" y="13569"/>
                  </a:cubicBezTo>
                  <a:cubicBezTo>
                    <a:pt x="10278" y="13569"/>
                    <a:pt x="10294" y="13567"/>
                    <a:pt x="10310" y="13562"/>
                  </a:cubicBezTo>
                  <a:cubicBezTo>
                    <a:pt x="10400" y="13536"/>
                    <a:pt x="10453" y="13441"/>
                    <a:pt x="10427" y="13350"/>
                  </a:cubicBezTo>
                  <a:cubicBezTo>
                    <a:pt x="10353" y="13094"/>
                    <a:pt x="10281" y="12833"/>
                    <a:pt x="10206" y="12576"/>
                  </a:cubicBezTo>
                  <a:lnTo>
                    <a:pt x="10319" y="12553"/>
                  </a:lnTo>
                  <a:cubicBezTo>
                    <a:pt x="10410" y="12534"/>
                    <a:pt x="10469" y="12443"/>
                    <a:pt x="10451" y="12352"/>
                  </a:cubicBezTo>
                  <a:cubicBezTo>
                    <a:pt x="10435" y="12269"/>
                    <a:pt x="10362" y="12213"/>
                    <a:pt x="10281" y="12213"/>
                  </a:cubicBezTo>
                  <a:cubicBezTo>
                    <a:pt x="10271" y="12213"/>
                    <a:pt x="10261" y="12214"/>
                    <a:pt x="10251" y="12215"/>
                  </a:cubicBezTo>
                  <a:lnTo>
                    <a:pt x="10110" y="12244"/>
                  </a:lnTo>
                  <a:cubicBezTo>
                    <a:pt x="9419" y="9824"/>
                    <a:pt x="8768" y="7372"/>
                    <a:pt x="8172" y="4930"/>
                  </a:cubicBezTo>
                  <a:cubicBezTo>
                    <a:pt x="8457" y="4743"/>
                    <a:pt x="8742" y="4560"/>
                    <a:pt x="9028" y="4374"/>
                  </a:cubicBezTo>
                  <a:lnTo>
                    <a:pt x="15475" y="10015"/>
                  </a:lnTo>
                  <a:cubicBezTo>
                    <a:pt x="15507" y="10045"/>
                    <a:pt x="15548" y="10060"/>
                    <a:pt x="15589" y="10060"/>
                  </a:cubicBezTo>
                  <a:cubicBezTo>
                    <a:pt x="15637" y="10060"/>
                    <a:pt x="15685" y="10040"/>
                    <a:pt x="15720" y="10001"/>
                  </a:cubicBezTo>
                  <a:cubicBezTo>
                    <a:pt x="15782" y="9928"/>
                    <a:pt x="15774" y="9818"/>
                    <a:pt x="15701" y="9756"/>
                  </a:cubicBezTo>
                  <a:lnTo>
                    <a:pt x="9328" y="4180"/>
                  </a:lnTo>
                  <a:cubicBezTo>
                    <a:pt x="10624" y="3338"/>
                    <a:pt x="11929" y="2505"/>
                    <a:pt x="13232" y="1702"/>
                  </a:cubicBezTo>
                  <a:cubicBezTo>
                    <a:pt x="13315" y="1655"/>
                    <a:pt x="13344" y="1546"/>
                    <a:pt x="13292" y="1463"/>
                  </a:cubicBezTo>
                  <a:cubicBezTo>
                    <a:pt x="13259" y="1411"/>
                    <a:pt x="13203" y="1381"/>
                    <a:pt x="13145" y="1381"/>
                  </a:cubicBezTo>
                  <a:cubicBezTo>
                    <a:pt x="13113" y="1381"/>
                    <a:pt x="13080" y="1391"/>
                    <a:pt x="13051" y="1410"/>
                  </a:cubicBezTo>
                  <a:cubicBezTo>
                    <a:pt x="11719" y="2230"/>
                    <a:pt x="10385" y="3083"/>
                    <a:pt x="9059" y="3943"/>
                  </a:cubicBezTo>
                  <a:lnTo>
                    <a:pt x="7540" y="2615"/>
                  </a:lnTo>
                  <a:cubicBezTo>
                    <a:pt x="7325" y="2426"/>
                    <a:pt x="7026" y="2201"/>
                    <a:pt x="6707" y="2201"/>
                  </a:cubicBezTo>
                  <a:cubicBezTo>
                    <a:pt x="6619" y="2201"/>
                    <a:pt x="6529" y="2218"/>
                    <a:pt x="6440" y="2258"/>
                  </a:cubicBezTo>
                  <a:cubicBezTo>
                    <a:pt x="6331" y="2295"/>
                    <a:pt x="6297" y="2432"/>
                    <a:pt x="6375" y="2516"/>
                  </a:cubicBezTo>
                  <a:cubicBezTo>
                    <a:pt x="6119" y="3138"/>
                    <a:pt x="5870" y="3764"/>
                    <a:pt x="5627" y="4395"/>
                  </a:cubicBezTo>
                  <a:lnTo>
                    <a:pt x="714" y="3936"/>
                  </a:lnTo>
                  <a:cubicBezTo>
                    <a:pt x="710" y="3936"/>
                    <a:pt x="705" y="3936"/>
                    <a:pt x="701" y="3936"/>
                  </a:cubicBezTo>
                  <a:cubicBezTo>
                    <a:pt x="673" y="3936"/>
                    <a:pt x="645" y="3944"/>
                    <a:pt x="621" y="3957"/>
                  </a:cubicBezTo>
                  <a:cubicBezTo>
                    <a:pt x="618" y="3936"/>
                    <a:pt x="614" y="3915"/>
                    <a:pt x="611" y="3895"/>
                  </a:cubicBezTo>
                  <a:cubicBezTo>
                    <a:pt x="607" y="3877"/>
                    <a:pt x="601" y="3860"/>
                    <a:pt x="591" y="3845"/>
                  </a:cubicBezTo>
                  <a:lnTo>
                    <a:pt x="7570" y="357"/>
                  </a:lnTo>
                  <a:lnTo>
                    <a:pt x="13815" y="906"/>
                  </a:lnTo>
                  <a:cubicBezTo>
                    <a:pt x="13805" y="931"/>
                    <a:pt x="13804" y="959"/>
                    <a:pt x="13808" y="986"/>
                  </a:cubicBezTo>
                  <a:cubicBezTo>
                    <a:pt x="14358" y="4054"/>
                    <a:pt x="15055" y="7134"/>
                    <a:pt x="15879" y="10139"/>
                  </a:cubicBezTo>
                  <a:lnTo>
                    <a:pt x="10503" y="13848"/>
                  </a:lnTo>
                  <a:cubicBezTo>
                    <a:pt x="10365" y="13944"/>
                    <a:pt x="10433" y="14162"/>
                    <a:pt x="10602" y="14162"/>
                  </a:cubicBezTo>
                  <a:cubicBezTo>
                    <a:pt x="10637" y="14162"/>
                    <a:pt x="10671" y="14151"/>
                    <a:pt x="10699" y="14131"/>
                  </a:cubicBezTo>
                  <a:lnTo>
                    <a:pt x="16211" y="10328"/>
                  </a:lnTo>
                  <a:cubicBezTo>
                    <a:pt x="16311" y="10260"/>
                    <a:pt x="16311" y="10111"/>
                    <a:pt x="16209" y="10044"/>
                  </a:cubicBezTo>
                  <a:lnTo>
                    <a:pt x="16209" y="10045"/>
                  </a:lnTo>
                  <a:cubicBezTo>
                    <a:pt x="15389" y="7050"/>
                    <a:pt x="14696" y="3981"/>
                    <a:pt x="14146" y="925"/>
                  </a:cubicBezTo>
                  <a:cubicBezTo>
                    <a:pt x="14139" y="890"/>
                    <a:pt x="14121" y="858"/>
                    <a:pt x="14094" y="834"/>
                  </a:cubicBezTo>
                  <a:cubicBezTo>
                    <a:pt x="14164" y="727"/>
                    <a:pt x="14092" y="582"/>
                    <a:pt x="13964" y="574"/>
                  </a:cubicBezTo>
                  <a:lnTo>
                    <a:pt x="7447" y="1"/>
                  </a:lnTo>
                  <a:cubicBezTo>
                    <a:pt x="7443" y="0"/>
                    <a:pt x="7439" y="0"/>
                    <a:pt x="7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128;p16"/>
            <p:cNvSpPr/>
            <p:nvPr/>
          </p:nvSpPr>
          <p:spPr>
            <a:xfrm>
              <a:off x="359358" y="3956963"/>
              <a:ext cx="61252" cy="49409"/>
            </a:xfrm>
            <a:custGeom>
              <a:avLst/>
              <a:gdLst/>
              <a:ahLst/>
              <a:cxnLst/>
              <a:rect l="l" t="t" r="r" b="b"/>
              <a:pathLst>
                <a:path w="1774" h="1431" extrusionOk="0">
                  <a:moveTo>
                    <a:pt x="1578" y="1"/>
                  </a:moveTo>
                  <a:cubicBezTo>
                    <a:pt x="1548" y="1"/>
                    <a:pt x="1517" y="9"/>
                    <a:pt x="1489" y="26"/>
                  </a:cubicBezTo>
                  <a:cubicBezTo>
                    <a:pt x="968" y="335"/>
                    <a:pt x="490" y="710"/>
                    <a:pt x="65" y="1140"/>
                  </a:cubicBezTo>
                  <a:cubicBezTo>
                    <a:pt x="0" y="1208"/>
                    <a:pt x="3" y="1315"/>
                    <a:pt x="69" y="1380"/>
                  </a:cubicBezTo>
                  <a:cubicBezTo>
                    <a:pt x="103" y="1413"/>
                    <a:pt x="147" y="1430"/>
                    <a:pt x="191" y="1430"/>
                  </a:cubicBezTo>
                  <a:cubicBezTo>
                    <a:pt x="233" y="1430"/>
                    <a:pt x="276" y="1414"/>
                    <a:pt x="308" y="1383"/>
                  </a:cubicBezTo>
                  <a:cubicBezTo>
                    <a:pt x="715" y="973"/>
                    <a:pt x="1171" y="615"/>
                    <a:pt x="1667" y="321"/>
                  </a:cubicBezTo>
                  <a:cubicBezTo>
                    <a:pt x="1748" y="272"/>
                    <a:pt x="1774" y="166"/>
                    <a:pt x="1726" y="85"/>
                  </a:cubicBezTo>
                  <a:cubicBezTo>
                    <a:pt x="1693" y="31"/>
                    <a:pt x="1636" y="1"/>
                    <a:pt x="1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129;p16"/>
            <p:cNvSpPr/>
            <p:nvPr/>
          </p:nvSpPr>
          <p:spPr>
            <a:xfrm>
              <a:off x="432870" y="3922055"/>
              <a:ext cx="54519" cy="29797"/>
            </a:xfrm>
            <a:custGeom>
              <a:avLst/>
              <a:gdLst/>
              <a:ahLst/>
              <a:cxnLst/>
              <a:rect l="l" t="t" r="r" b="b"/>
              <a:pathLst>
                <a:path w="1579" h="863" extrusionOk="0">
                  <a:moveTo>
                    <a:pt x="1394" y="1"/>
                  </a:moveTo>
                  <a:cubicBezTo>
                    <a:pt x="1384" y="1"/>
                    <a:pt x="1374" y="2"/>
                    <a:pt x="1363" y="4"/>
                  </a:cubicBezTo>
                  <a:cubicBezTo>
                    <a:pt x="903" y="87"/>
                    <a:pt x="468" y="274"/>
                    <a:pt x="94" y="551"/>
                  </a:cubicBezTo>
                  <a:cubicBezTo>
                    <a:pt x="16" y="607"/>
                    <a:pt x="1" y="716"/>
                    <a:pt x="58" y="793"/>
                  </a:cubicBezTo>
                  <a:cubicBezTo>
                    <a:pt x="92" y="838"/>
                    <a:pt x="143" y="862"/>
                    <a:pt x="196" y="862"/>
                  </a:cubicBezTo>
                  <a:cubicBezTo>
                    <a:pt x="231" y="862"/>
                    <a:pt x="267" y="851"/>
                    <a:pt x="298" y="828"/>
                  </a:cubicBezTo>
                  <a:cubicBezTo>
                    <a:pt x="631" y="581"/>
                    <a:pt x="1016" y="416"/>
                    <a:pt x="1422" y="343"/>
                  </a:cubicBezTo>
                  <a:cubicBezTo>
                    <a:pt x="1517" y="326"/>
                    <a:pt x="1579" y="237"/>
                    <a:pt x="1562" y="144"/>
                  </a:cubicBezTo>
                  <a:cubicBezTo>
                    <a:pt x="1548" y="60"/>
                    <a:pt x="1476" y="1"/>
                    <a:pt x="1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130;p16"/>
            <p:cNvSpPr/>
            <p:nvPr/>
          </p:nvSpPr>
          <p:spPr>
            <a:xfrm>
              <a:off x="575093" y="3884384"/>
              <a:ext cx="46232" cy="19335"/>
            </a:xfrm>
            <a:custGeom>
              <a:avLst/>
              <a:gdLst/>
              <a:ahLst/>
              <a:cxnLst/>
              <a:rect l="l" t="t" r="r" b="b"/>
              <a:pathLst>
                <a:path w="1339" h="560" extrusionOk="0">
                  <a:moveTo>
                    <a:pt x="1152" y="1"/>
                  </a:moveTo>
                  <a:cubicBezTo>
                    <a:pt x="1139" y="1"/>
                    <a:pt x="1126" y="2"/>
                    <a:pt x="1114" y="5"/>
                  </a:cubicBezTo>
                  <a:lnTo>
                    <a:pt x="144" y="220"/>
                  </a:lnTo>
                  <a:cubicBezTo>
                    <a:pt x="58" y="239"/>
                    <a:pt x="0" y="319"/>
                    <a:pt x="10" y="406"/>
                  </a:cubicBezTo>
                  <a:cubicBezTo>
                    <a:pt x="19" y="494"/>
                    <a:pt x="93" y="560"/>
                    <a:pt x="180" y="560"/>
                  </a:cubicBezTo>
                  <a:cubicBezTo>
                    <a:pt x="193" y="560"/>
                    <a:pt x="206" y="558"/>
                    <a:pt x="217" y="557"/>
                  </a:cubicBezTo>
                  <a:lnTo>
                    <a:pt x="1188" y="342"/>
                  </a:lnTo>
                  <a:cubicBezTo>
                    <a:pt x="1281" y="320"/>
                    <a:pt x="1339" y="229"/>
                    <a:pt x="1319" y="136"/>
                  </a:cubicBezTo>
                  <a:cubicBezTo>
                    <a:pt x="1301" y="56"/>
                    <a:pt x="1230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131;p16"/>
            <p:cNvSpPr/>
            <p:nvPr/>
          </p:nvSpPr>
          <p:spPr>
            <a:xfrm>
              <a:off x="645980" y="3882693"/>
              <a:ext cx="47441" cy="13776"/>
            </a:xfrm>
            <a:custGeom>
              <a:avLst/>
              <a:gdLst/>
              <a:ahLst/>
              <a:cxnLst/>
              <a:rect l="l" t="t" r="r" b="b"/>
              <a:pathLst>
                <a:path w="1374" h="399" extrusionOk="0">
                  <a:moveTo>
                    <a:pt x="165" y="0"/>
                  </a:moveTo>
                  <a:cubicBezTo>
                    <a:pt x="80" y="0"/>
                    <a:pt x="10" y="77"/>
                    <a:pt x="5" y="164"/>
                  </a:cubicBezTo>
                  <a:cubicBezTo>
                    <a:pt x="1" y="260"/>
                    <a:pt x="74" y="340"/>
                    <a:pt x="168" y="345"/>
                  </a:cubicBezTo>
                  <a:lnTo>
                    <a:pt x="1192" y="399"/>
                  </a:lnTo>
                  <a:lnTo>
                    <a:pt x="1201" y="399"/>
                  </a:lnTo>
                  <a:cubicBezTo>
                    <a:pt x="1293" y="398"/>
                    <a:pt x="1369" y="324"/>
                    <a:pt x="1372" y="231"/>
                  </a:cubicBezTo>
                  <a:cubicBezTo>
                    <a:pt x="1373" y="139"/>
                    <a:pt x="1303" y="61"/>
                    <a:pt x="1210" y="56"/>
                  </a:cubicBezTo>
                  <a:lnTo>
                    <a:pt x="187" y="2"/>
                  </a:lnTo>
                  <a:cubicBezTo>
                    <a:pt x="179" y="1"/>
                    <a:pt x="172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132;p16"/>
            <p:cNvSpPr/>
            <p:nvPr/>
          </p:nvSpPr>
          <p:spPr>
            <a:xfrm>
              <a:off x="707337" y="3886387"/>
              <a:ext cx="45714" cy="13846"/>
            </a:xfrm>
            <a:custGeom>
              <a:avLst/>
              <a:gdLst/>
              <a:ahLst/>
              <a:cxnLst/>
              <a:rect l="l" t="t" r="r" b="b"/>
              <a:pathLst>
                <a:path w="1324" h="401" extrusionOk="0">
                  <a:moveTo>
                    <a:pt x="169" y="1"/>
                  </a:moveTo>
                  <a:cubicBezTo>
                    <a:pt x="82" y="1"/>
                    <a:pt x="11" y="76"/>
                    <a:pt x="6" y="164"/>
                  </a:cubicBezTo>
                  <a:cubicBezTo>
                    <a:pt x="0" y="260"/>
                    <a:pt x="73" y="340"/>
                    <a:pt x="168" y="345"/>
                  </a:cubicBezTo>
                  <a:lnTo>
                    <a:pt x="1137" y="400"/>
                  </a:lnTo>
                  <a:lnTo>
                    <a:pt x="1147" y="400"/>
                  </a:lnTo>
                  <a:cubicBezTo>
                    <a:pt x="1242" y="400"/>
                    <a:pt x="1319" y="326"/>
                    <a:pt x="1320" y="233"/>
                  </a:cubicBezTo>
                  <a:cubicBezTo>
                    <a:pt x="1323" y="139"/>
                    <a:pt x="1250" y="60"/>
                    <a:pt x="1157" y="55"/>
                  </a:cubicBezTo>
                  <a:lnTo>
                    <a:pt x="187" y="2"/>
                  </a:lnTo>
                  <a:cubicBezTo>
                    <a:pt x="181" y="1"/>
                    <a:pt x="175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133;p16"/>
            <p:cNvSpPr/>
            <p:nvPr/>
          </p:nvSpPr>
          <p:spPr>
            <a:xfrm>
              <a:off x="757541" y="3893880"/>
              <a:ext cx="14156" cy="11947"/>
            </a:xfrm>
            <a:custGeom>
              <a:avLst/>
              <a:gdLst/>
              <a:ahLst/>
              <a:cxnLst/>
              <a:rect l="l" t="t" r="r" b="b"/>
              <a:pathLst>
                <a:path w="410" h="346" extrusionOk="0">
                  <a:moveTo>
                    <a:pt x="174" y="0"/>
                  </a:moveTo>
                  <a:cubicBezTo>
                    <a:pt x="78" y="0"/>
                    <a:pt x="0" y="77"/>
                    <a:pt x="0" y="172"/>
                  </a:cubicBezTo>
                  <a:cubicBezTo>
                    <a:pt x="0" y="268"/>
                    <a:pt x="78" y="345"/>
                    <a:pt x="174" y="345"/>
                  </a:cubicBezTo>
                  <a:cubicBezTo>
                    <a:pt x="176" y="345"/>
                    <a:pt x="177" y="345"/>
                    <a:pt x="179" y="345"/>
                  </a:cubicBezTo>
                  <a:lnTo>
                    <a:pt x="232" y="345"/>
                  </a:lnTo>
                  <a:cubicBezTo>
                    <a:pt x="234" y="345"/>
                    <a:pt x="236" y="345"/>
                    <a:pt x="237" y="345"/>
                  </a:cubicBezTo>
                  <a:cubicBezTo>
                    <a:pt x="332" y="345"/>
                    <a:pt x="410" y="268"/>
                    <a:pt x="410" y="172"/>
                  </a:cubicBezTo>
                  <a:cubicBezTo>
                    <a:pt x="410" y="77"/>
                    <a:pt x="332" y="0"/>
                    <a:pt x="238" y="0"/>
                  </a:cubicBezTo>
                  <a:cubicBezTo>
                    <a:pt x="236" y="0"/>
                    <a:pt x="234" y="0"/>
                    <a:pt x="232" y="0"/>
                  </a:cubicBezTo>
                  <a:lnTo>
                    <a:pt x="179" y="0"/>
                  </a:lnTo>
                  <a:cubicBezTo>
                    <a:pt x="177" y="0"/>
                    <a:pt x="175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134;p16"/>
            <p:cNvSpPr/>
            <p:nvPr/>
          </p:nvSpPr>
          <p:spPr>
            <a:xfrm>
              <a:off x="402312" y="3991249"/>
              <a:ext cx="122296" cy="21821"/>
            </a:xfrm>
            <a:custGeom>
              <a:avLst/>
              <a:gdLst/>
              <a:ahLst/>
              <a:cxnLst/>
              <a:rect l="l" t="t" r="r" b="b"/>
              <a:pathLst>
                <a:path w="3542" h="632" extrusionOk="0">
                  <a:moveTo>
                    <a:pt x="3353" y="1"/>
                  </a:moveTo>
                  <a:cubicBezTo>
                    <a:pt x="3342" y="1"/>
                    <a:pt x="3331" y="2"/>
                    <a:pt x="3319" y="4"/>
                  </a:cubicBezTo>
                  <a:cubicBezTo>
                    <a:pt x="2510" y="193"/>
                    <a:pt x="1684" y="288"/>
                    <a:pt x="855" y="288"/>
                  </a:cubicBezTo>
                  <a:cubicBezTo>
                    <a:pt x="632" y="288"/>
                    <a:pt x="410" y="281"/>
                    <a:pt x="188" y="267"/>
                  </a:cubicBezTo>
                  <a:cubicBezTo>
                    <a:pt x="183" y="267"/>
                    <a:pt x="178" y="266"/>
                    <a:pt x="173" y="266"/>
                  </a:cubicBezTo>
                  <a:cubicBezTo>
                    <a:pt x="85" y="266"/>
                    <a:pt x="10" y="337"/>
                    <a:pt x="6" y="428"/>
                  </a:cubicBezTo>
                  <a:cubicBezTo>
                    <a:pt x="0" y="522"/>
                    <a:pt x="72" y="604"/>
                    <a:pt x="166" y="611"/>
                  </a:cubicBezTo>
                  <a:cubicBezTo>
                    <a:pt x="397" y="625"/>
                    <a:pt x="630" y="632"/>
                    <a:pt x="860" y="632"/>
                  </a:cubicBezTo>
                  <a:cubicBezTo>
                    <a:pt x="1715" y="632"/>
                    <a:pt x="2565" y="533"/>
                    <a:pt x="3397" y="339"/>
                  </a:cubicBezTo>
                  <a:cubicBezTo>
                    <a:pt x="3487" y="315"/>
                    <a:pt x="3542" y="225"/>
                    <a:pt x="3521" y="133"/>
                  </a:cubicBezTo>
                  <a:cubicBezTo>
                    <a:pt x="3502" y="55"/>
                    <a:pt x="3431" y="1"/>
                    <a:pt x="3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135;p16"/>
            <p:cNvSpPr/>
            <p:nvPr/>
          </p:nvSpPr>
          <p:spPr>
            <a:xfrm>
              <a:off x="606237" y="3949850"/>
              <a:ext cx="61563" cy="32214"/>
            </a:xfrm>
            <a:custGeom>
              <a:avLst/>
              <a:gdLst/>
              <a:ahLst/>
              <a:cxnLst/>
              <a:rect l="l" t="t" r="r" b="b"/>
              <a:pathLst>
                <a:path w="1783" h="933" extrusionOk="0">
                  <a:moveTo>
                    <a:pt x="1588" y="0"/>
                  </a:moveTo>
                  <a:cubicBezTo>
                    <a:pt x="1568" y="0"/>
                    <a:pt x="1548" y="4"/>
                    <a:pt x="1529" y="11"/>
                  </a:cubicBezTo>
                  <a:lnTo>
                    <a:pt x="129" y="603"/>
                  </a:lnTo>
                  <a:cubicBezTo>
                    <a:pt x="41" y="640"/>
                    <a:pt x="0" y="740"/>
                    <a:pt x="37" y="827"/>
                  </a:cubicBezTo>
                  <a:cubicBezTo>
                    <a:pt x="64" y="892"/>
                    <a:pt x="127" y="933"/>
                    <a:pt x="196" y="933"/>
                  </a:cubicBezTo>
                  <a:cubicBezTo>
                    <a:pt x="219" y="933"/>
                    <a:pt x="241" y="928"/>
                    <a:pt x="262" y="920"/>
                  </a:cubicBezTo>
                  <a:lnTo>
                    <a:pt x="1664" y="327"/>
                  </a:lnTo>
                  <a:cubicBezTo>
                    <a:pt x="1746" y="287"/>
                    <a:pt x="1782" y="189"/>
                    <a:pt x="1747" y="105"/>
                  </a:cubicBezTo>
                  <a:cubicBezTo>
                    <a:pt x="1719" y="40"/>
                    <a:pt x="1655" y="0"/>
                    <a:pt x="1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136;p16"/>
            <p:cNvSpPr/>
            <p:nvPr/>
          </p:nvSpPr>
          <p:spPr>
            <a:xfrm>
              <a:off x="689935" y="3921709"/>
              <a:ext cx="36047" cy="26862"/>
            </a:xfrm>
            <a:custGeom>
              <a:avLst/>
              <a:gdLst/>
              <a:ahLst/>
              <a:cxnLst/>
              <a:rect l="l" t="t" r="r" b="b"/>
              <a:pathLst>
                <a:path w="1044" h="778" extrusionOk="0">
                  <a:moveTo>
                    <a:pt x="847" y="1"/>
                  </a:moveTo>
                  <a:cubicBezTo>
                    <a:pt x="812" y="1"/>
                    <a:pt x="778" y="11"/>
                    <a:pt x="748" y="32"/>
                  </a:cubicBezTo>
                  <a:lnTo>
                    <a:pt x="102" y="463"/>
                  </a:lnTo>
                  <a:cubicBezTo>
                    <a:pt x="21" y="515"/>
                    <a:pt x="0" y="622"/>
                    <a:pt x="54" y="702"/>
                  </a:cubicBezTo>
                  <a:cubicBezTo>
                    <a:pt x="86" y="751"/>
                    <a:pt x="140" y="778"/>
                    <a:pt x="196" y="778"/>
                  </a:cubicBezTo>
                  <a:cubicBezTo>
                    <a:pt x="229" y="778"/>
                    <a:pt x="262" y="768"/>
                    <a:pt x="292" y="748"/>
                  </a:cubicBezTo>
                  <a:lnTo>
                    <a:pt x="939" y="318"/>
                  </a:lnTo>
                  <a:cubicBezTo>
                    <a:pt x="1019" y="266"/>
                    <a:pt x="1043" y="157"/>
                    <a:pt x="990" y="77"/>
                  </a:cubicBezTo>
                  <a:cubicBezTo>
                    <a:pt x="957" y="27"/>
                    <a:pt x="902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137;p16"/>
            <p:cNvSpPr/>
            <p:nvPr/>
          </p:nvSpPr>
          <p:spPr>
            <a:xfrm>
              <a:off x="202081" y="3826964"/>
              <a:ext cx="58490" cy="59802"/>
            </a:xfrm>
            <a:custGeom>
              <a:avLst/>
              <a:gdLst/>
              <a:ahLst/>
              <a:cxnLst/>
              <a:rect l="l" t="t" r="r" b="b"/>
              <a:pathLst>
                <a:path w="1694" h="1732" extrusionOk="0">
                  <a:moveTo>
                    <a:pt x="729" y="344"/>
                  </a:moveTo>
                  <a:cubicBezTo>
                    <a:pt x="739" y="344"/>
                    <a:pt x="748" y="345"/>
                    <a:pt x="758" y="346"/>
                  </a:cubicBezTo>
                  <a:cubicBezTo>
                    <a:pt x="773" y="348"/>
                    <a:pt x="787" y="356"/>
                    <a:pt x="797" y="369"/>
                  </a:cubicBezTo>
                  <a:lnTo>
                    <a:pt x="800" y="376"/>
                  </a:lnTo>
                  <a:cubicBezTo>
                    <a:pt x="791" y="576"/>
                    <a:pt x="776" y="777"/>
                    <a:pt x="712" y="960"/>
                  </a:cubicBezTo>
                  <a:cubicBezTo>
                    <a:pt x="656" y="1122"/>
                    <a:pt x="562" y="1257"/>
                    <a:pt x="446" y="1337"/>
                  </a:cubicBezTo>
                  <a:cubicBezTo>
                    <a:pt x="383" y="1198"/>
                    <a:pt x="387" y="990"/>
                    <a:pt x="461" y="712"/>
                  </a:cubicBezTo>
                  <a:cubicBezTo>
                    <a:pt x="494" y="589"/>
                    <a:pt x="538" y="449"/>
                    <a:pt x="627" y="377"/>
                  </a:cubicBezTo>
                  <a:cubicBezTo>
                    <a:pt x="656" y="356"/>
                    <a:pt x="693" y="344"/>
                    <a:pt x="729" y="344"/>
                  </a:cubicBezTo>
                  <a:close/>
                  <a:moveTo>
                    <a:pt x="728" y="1"/>
                  </a:moveTo>
                  <a:cubicBezTo>
                    <a:pt x="615" y="1"/>
                    <a:pt x="505" y="38"/>
                    <a:pt x="414" y="109"/>
                  </a:cubicBezTo>
                  <a:cubicBezTo>
                    <a:pt x="251" y="238"/>
                    <a:pt x="180" y="432"/>
                    <a:pt x="128" y="624"/>
                  </a:cubicBezTo>
                  <a:cubicBezTo>
                    <a:pt x="0" y="1104"/>
                    <a:pt x="50" y="1460"/>
                    <a:pt x="278" y="1682"/>
                  </a:cubicBezTo>
                  <a:cubicBezTo>
                    <a:pt x="309" y="1713"/>
                    <a:pt x="352" y="1730"/>
                    <a:pt x="397" y="1731"/>
                  </a:cubicBezTo>
                  <a:cubicBezTo>
                    <a:pt x="417" y="1731"/>
                    <a:pt x="438" y="1727"/>
                    <a:pt x="456" y="1720"/>
                  </a:cubicBezTo>
                  <a:cubicBezTo>
                    <a:pt x="718" y="1623"/>
                    <a:pt x="931" y="1385"/>
                    <a:pt x="1039" y="1071"/>
                  </a:cubicBezTo>
                  <a:cubicBezTo>
                    <a:pt x="1060" y="1009"/>
                    <a:pt x="1077" y="946"/>
                    <a:pt x="1091" y="881"/>
                  </a:cubicBezTo>
                  <a:cubicBezTo>
                    <a:pt x="1181" y="1076"/>
                    <a:pt x="1263" y="1273"/>
                    <a:pt x="1337" y="1471"/>
                  </a:cubicBezTo>
                  <a:cubicBezTo>
                    <a:pt x="1364" y="1541"/>
                    <a:pt x="1429" y="1584"/>
                    <a:pt x="1498" y="1584"/>
                  </a:cubicBezTo>
                  <a:cubicBezTo>
                    <a:pt x="1518" y="1584"/>
                    <a:pt x="1538" y="1580"/>
                    <a:pt x="1558" y="1572"/>
                  </a:cubicBezTo>
                  <a:cubicBezTo>
                    <a:pt x="1649" y="1540"/>
                    <a:pt x="1694" y="1440"/>
                    <a:pt x="1660" y="1351"/>
                  </a:cubicBezTo>
                  <a:cubicBezTo>
                    <a:pt x="1511" y="953"/>
                    <a:pt x="1333" y="566"/>
                    <a:pt x="1128" y="193"/>
                  </a:cubicBezTo>
                  <a:cubicBezTo>
                    <a:pt x="1107" y="155"/>
                    <a:pt x="1071" y="125"/>
                    <a:pt x="1029" y="113"/>
                  </a:cubicBezTo>
                  <a:cubicBezTo>
                    <a:pt x="973" y="59"/>
                    <a:pt x="903" y="24"/>
                    <a:pt x="826" y="10"/>
                  </a:cubicBezTo>
                  <a:cubicBezTo>
                    <a:pt x="794" y="4"/>
                    <a:pt x="761" y="1"/>
                    <a:pt x="7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138;p16"/>
            <p:cNvSpPr/>
            <p:nvPr/>
          </p:nvSpPr>
          <p:spPr>
            <a:xfrm>
              <a:off x="479828" y="3653909"/>
              <a:ext cx="20993" cy="54623"/>
            </a:xfrm>
            <a:custGeom>
              <a:avLst/>
              <a:gdLst/>
              <a:ahLst/>
              <a:cxnLst/>
              <a:rect l="l" t="t" r="r" b="b"/>
              <a:pathLst>
                <a:path w="608" h="1582" extrusionOk="0">
                  <a:moveTo>
                    <a:pt x="188" y="1"/>
                  </a:moveTo>
                  <a:cubicBezTo>
                    <a:pt x="177" y="1"/>
                    <a:pt x="166" y="2"/>
                    <a:pt x="155" y="4"/>
                  </a:cubicBezTo>
                  <a:cubicBezTo>
                    <a:pt x="61" y="22"/>
                    <a:pt x="0" y="111"/>
                    <a:pt x="17" y="205"/>
                  </a:cubicBezTo>
                  <a:lnTo>
                    <a:pt x="252" y="1441"/>
                  </a:lnTo>
                  <a:cubicBezTo>
                    <a:pt x="266" y="1521"/>
                    <a:pt x="338" y="1582"/>
                    <a:pt x="421" y="1582"/>
                  </a:cubicBezTo>
                  <a:cubicBezTo>
                    <a:pt x="431" y="1582"/>
                    <a:pt x="442" y="1581"/>
                    <a:pt x="454" y="1578"/>
                  </a:cubicBezTo>
                  <a:cubicBezTo>
                    <a:pt x="547" y="1561"/>
                    <a:pt x="607" y="1471"/>
                    <a:pt x="590" y="1378"/>
                  </a:cubicBezTo>
                  <a:lnTo>
                    <a:pt x="357" y="141"/>
                  </a:lnTo>
                  <a:cubicBezTo>
                    <a:pt x="340" y="59"/>
                    <a:pt x="26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139;p16"/>
            <p:cNvSpPr/>
            <p:nvPr/>
          </p:nvSpPr>
          <p:spPr>
            <a:xfrm>
              <a:off x="506105" y="3806454"/>
              <a:ext cx="18403" cy="45404"/>
            </a:xfrm>
            <a:custGeom>
              <a:avLst/>
              <a:gdLst/>
              <a:ahLst/>
              <a:cxnLst/>
              <a:rect l="l" t="t" r="r" b="b"/>
              <a:pathLst>
                <a:path w="533" h="1315" extrusionOk="0">
                  <a:moveTo>
                    <a:pt x="188" y="0"/>
                  </a:moveTo>
                  <a:cubicBezTo>
                    <a:pt x="178" y="0"/>
                    <a:pt x="167" y="1"/>
                    <a:pt x="157" y="3"/>
                  </a:cubicBezTo>
                  <a:cubicBezTo>
                    <a:pt x="64" y="20"/>
                    <a:pt x="1" y="107"/>
                    <a:pt x="16" y="201"/>
                  </a:cubicBezTo>
                  <a:lnTo>
                    <a:pt x="178" y="1171"/>
                  </a:lnTo>
                  <a:cubicBezTo>
                    <a:pt x="192" y="1254"/>
                    <a:pt x="264" y="1315"/>
                    <a:pt x="347" y="1315"/>
                  </a:cubicBezTo>
                  <a:cubicBezTo>
                    <a:pt x="357" y="1315"/>
                    <a:pt x="367" y="1313"/>
                    <a:pt x="377" y="1312"/>
                  </a:cubicBezTo>
                  <a:cubicBezTo>
                    <a:pt x="470" y="1297"/>
                    <a:pt x="533" y="1208"/>
                    <a:pt x="517" y="1114"/>
                  </a:cubicBezTo>
                  <a:lnTo>
                    <a:pt x="356" y="144"/>
                  </a:lnTo>
                  <a:cubicBezTo>
                    <a:pt x="342" y="60"/>
                    <a:pt x="270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140;p16"/>
            <p:cNvSpPr/>
            <p:nvPr/>
          </p:nvSpPr>
          <p:spPr>
            <a:xfrm>
              <a:off x="491223" y="3854932"/>
              <a:ext cx="55865" cy="76927"/>
            </a:xfrm>
            <a:custGeom>
              <a:avLst/>
              <a:gdLst/>
              <a:ahLst/>
              <a:cxnLst/>
              <a:rect l="l" t="t" r="r" b="b"/>
              <a:pathLst>
                <a:path w="1618" h="2228" extrusionOk="0">
                  <a:moveTo>
                    <a:pt x="887" y="0"/>
                  </a:moveTo>
                  <a:cubicBezTo>
                    <a:pt x="879" y="0"/>
                    <a:pt x="870" y="1"/>
                    <a:pt x="861" y="2"/>
                  </a:cubicBezTo>
                  <a:cubicBezTo>
                    <a:pt x="768" y="16"/>
                    <a:pt x="704" y="102"/>
                    <a:pt x="716" y="195"/>
                  </a:cubicBezTo>
                  <a:lnTo>
                    <a:pt x="877" y="1272"/>
                  </a:lnTo>
                  <a:cubicBezTo>
                    <a:pt x="887" y="1334"/>
                    <a:pt x="929" y="1386"/>
                    <a:pt x="986" y="1407"/>
                  </a:cubicBezTo>
                  <a:cubicBezTo>
                    <a:pt x="985" y="1417"/>
                    <a:pt x="985" y="1427"/>
                    <a:pt x="985" y="1437"/>
                  </a:cubicBezTo>
                  <a:lnTo>
                    <a:pt x="986" y="1444"/>
                  </a:lnTo>
                  <a:lnTo>
                    <a:pt x="183" y="1739"/>
                  </a:lnTo>
                  <a:cubicBezTo>
                    <a:pt x="1" y="1804"/>
                    <a:pt x="47" y="2073"/>
                    <a:pt x="239" y="2073"/>
                  </a:cubicBezTo>
                  <a:cubicBezTo>
                    <a:pt x="240" y="2073"/>
                    <a:pt x="241" y="2073"/>
                    <a:pt x="242" y="2073"/>
                  </a:cubicBezTo>
                  <a:cubicBezTo>
                    <a:pt x="262" y="2073"/>
                    <a:pt x="283" y="2070"/>
                    <a:pt x="301" y="2063"/>
                  </a:cubicBezTo>
                  <a:lnTo>
                    <a:pt x="1044" y="1790"/>
                  </a:lnTo>
                  <a:lnTo>
                    <a:pt x="1093" y="2083"/>
                  </a:lnTo>
                  <a:cubicBezTo>
                    <a:pt x="1108" y="2166"/>
                    <a:pt x="1179" y="2228"/>
                    <a:pt x="1264" y="2228"/>
                  </a:cubicBezTo>
                  <a:cubicBezTo>
                    <a:pt x="1274" y="2228"/>
                    <a:pt x="1282" y="2226"/>
                    <a:pt x="1292" y="2225"/>
                  </a:cubicBezTo>
                  <a:cubicBezTo>
                    <a:pt x="1385" y="2209"/>
                    <a:pt x="1448" y="2121"/>
                    <a:pt x="1433" y="2026"/>
                  </a:cubicBezTo>
                  <a:lnTo>
                    <a:pt x="1374" y="1669"/>
                  </a:lnTo>
                  <a:lnTo>
                    <a:pt x="1485" y="1627"/>
                  </a:lnTo>
                  <a:cubicBezTo>
                    <a:pt x="1572" y="1593"/>
                    <a:pt x="1617" y="1496"/>
                    <a:pt x="1585" y="1407"/>
                  </a:cubicBezTo>
                  <a:cubicBezTo>
                    <a:pt x="1559" y="1338"/>
                    <a:pt x="1493" y="1295"/>
                    <a:pt x="1423" y="1295"/>
                  </a:cubicBezTo>
                  <a:cubicBezTo>
                    <a:pt x="1404" y="1295"/>
                    <a:pt x="1385" y="1298"/>
                    <a:pt x="1367" y="1304"/>
                  </a:cubicBezTo>
                  <a:lnTo>
                    <a:pt x="1305" y="1327"/>
                  </a:lnTo>
                  <a:cubicBezTo>
                    <a:pt x="1285" y="1292"/>
                    <a:pt x="1254" y="1265"/>
                    <a:pt x="1216" y="1251"/>
                  </a:cubicBezTo>
                  <a:cubicBezTo>
                    <a:pt x="1217" y="1241"/>
                    <a:pt x="1219" y="1231"/>
                    <a:pt x="1217" y="1221"/>
                  </a:cubicBezTo>
                  <a:lnTo>
                    <a:pt x="1057" y="144"/>
                  </a:lnTo>
                  <a:cubicBezTo>
                    <a:pt x="1042" y="60"/>
                    <a:pt x="970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141;p16"/>
            <p:cNvSpPr/>
            <p:nvPr/>
          </p:nvSpPr>
          <p:spPr>
            <a:xfrm>
              <a:off x="437773" y="3795060"/>
              <a:ext cx="63807" cy="77169"/>
            </a:xfrm>
            <a:custGeom>
              <a:avLst/>
              <a:gdLst/>
              <a:ahLst/>
              <a:cxnLst/>
              <a:rect l="l" t="t" r="r" b="b"/>
              <a:pathLst>
                <a:path w="1848" h="2235" extrusionOk="0">
                  <a:moveTo>
                    <a:pt x="194" y="1"/>
                  </a:moveTo>
                  <a:cubicBezTo>
                    <a:pt x="178" y="1"/>
                    <a:pt x="162" y="3"/>
                    <a:pt x="146" y="8"/>
                  </a:cubicBezTo>
                  <a:cubicBezTo>
                    <a:pt x="54" y="33"/>
                    <a:pt x="1" y="129"/>
                    <a:pt x="28" y="220"/>
                  </a:cubicBezTo>
                  <a:lnTo>
                    <a:pt x="454" y="1707"/>
                  </a:lnTo>
                  <a:cubicBezTo>
                    <a:pt x="477" y="1788"/>
                    <a:pt x="548" y="1831"/>
                    <a:pt x="619" y="1831"/>
                  </a:cubicBezTo>
                  <a:cubicBezTo>
                    <a:pt x="676" y="1831"/>
                    <a:pt x="734" y="1804"/>
                    <a:pt x="768" y="1746"/>
                  </a:cubicBezTo>
                  <a:cubicBezTo>
                    <a:pt x="903" y="1513"/>
                    <a:pt x="1061" y="1293"/>
                    <a:pt x="1235" y="1089"/>
                  </a:cubicBezTo>
                  <a:cubicBezTo>
                    <a:pt x="1413" y="1373"/>
                    <a:pt x="1484" y="1708"/>
                    <a:pt x="1441" y="2039"/>
                  </a:cubicBezTo>
                  <a:cubicBezTo>
                    <a:pt x="1428" y="2133"/>
                    <a:pt x="1493" y="2219"/>
                    <a:pt x="1587" y="2233"/>
                  </a:cubicBezTo>
                  <a:cubicBezTo>
                    <a:pt x="1594" y="2235"/>
                    <a:pt x="1603" y="2235"/>
                    <a:pt x="1611" y="2235"/>
                  </a:cubicBezTo>
                  <a:cubicBezTo>
                    <a:pt x="1697" y="2235"/>
                    <a:pt x="1769" y="2171"/>
                    <a:pt x="1781" y="2087"/>
                  </a:cubicBezTo>
                  <a:cubicBezTo>
                    <a:pt x="1848" y="1590"/>
                    <a:pt x="1703" y="1090"/>
                    <a:pt x="1382" y="706"/>
                  </a:cubicBezTo>
                  <a:cubicBezTo>
                    <a:pt x="1349" y="669"/>
                    <a:pt x="1303" y="647"/>
                    <a:pt x="1255" y="645"/>
                  </a:cubicBezTo>
                  <a:cubicBezTo>
                    <a:pt x="1252" y="645"/>
                    <a:pt x="1249" y="645"/>
                    <a:pt x="1246" y="645"/>
                  </a:cubicBezTo>
                  <a:cubicBezTo>
                    <a:pt x="1200" y="645"/>
                    <a:pt x="1156" y="665"/>
                    <a:pt x="1124" y="699"/>
                  </a:cubicBezTo>
                  <a:cubicBezTo>
                    <a:pt x="964" y="871"/>
                    <a:pt x="814" y="1052"/>
                    <a:pt x="679" y="1245"/>
                  </a:cubicBezTo>
                  <a:lnTo>
                    <a:pt x="358" y="126"/>
                  </a:lnTo>
                  <a:cubicBezTo>
                    <a:pt x="336" y="51"/>
                    <a:pt x="268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142;p16"/>
            <p:cNvSpPr/>
            <p:nvPr/>
          </p:nvSpPr>
          <p:spPr>
            <a:xfrm>
              <a:off x="329422" y="3759427"/>
              <a:ext cx="38671" cy="75615"/>
            </a:xfrm>
            <a:custGeom>
              <a:avLst/>
              <a:gdLst/>
              <a:ahLst/>
              <a:cxnLst/>
              <a:rect l="l" t="t" r="r" b="b"/>
              <a:pathLst>
                <a:path w="1120" h="2190" extrusionOk="0">
                  <a:moveTo>
                    <a:pt x="926" y="1"/>
                  </a:moveTo>
                  <a:cubicBezTo>
                    <a:pt x="887" y="1"/>
                    <a:pt x="848" y="14"/>
                    <a:pt x="816" y="40"/>
                  </a:cubicBezTo>
                  <a:cubicBezTo>
                    <a:pt x="590" y="233"/>
                    <a:pt x="417" y="480"/>
                    <a:pt x="310" y="757"/>
                  </a:cubicBezTo>
                  <a:cubicBezTo>
                    <a:pt x="275" y="726"/>
                    <a:pt x="235" y="712"/>
                    <a:pt x="196" y="712"/>
                  </a:cubicBezTo>
                  <a:cubicBezTo>
                    <a:pt x="95" y="712"/>
                    <a:pt x="1" y="805"/>
                    <a:pt x="28" y="923"/>
                  </a:cubicBezTo>
                  <a:lnTo>
                    <a:pt x="187" y="1616"/>
                  </a:lnTo>
                  <a:cubicBezTo>
                    <a:pt x="203" y="1775"/>
                    <a:pt x="239" y="1932"/>
                    <a:pt x="297" y="2081"/>
                  </a:cubicBezTo>
                  <a:cubicBezTo>
                    <a:pt x="322" y="2146"/>
                    <a:pt x="386" y="2190"/>
                    <a:pt x="458" y="2190"/>
                  </a:cubicBezTo>
                  <a:cubicBezTo>
                    <a:pt x="474" y="2190"/>
                    <a:pt x="491" y="2187"/>
                    <a:pt x="508" y="2183"/>
                  </a:cubicBezTo>
                  <a:cubicBezTo>
                    <a:pt x="594" y="2156"/>
                    <a:pt x="645" y="2067"/>
                    <a:pt x="625" y="1980"/>
                  </a:cubicBezTo>
                  <a:lnTo>
                    <a:pt x="526" y="1556"/>
                  </a:lnTo>
                  <a:cubicBezTo>
                    <a:pt x="491" y="1091"/>
                    <a:pt x="678" y="606"/>
                    <a:pt x="1037" y="305"/>
                  </a:cubicBezTo>
                  <a:cubicBezTo>
                    <a:pt x="1111" y="243"/>
                    <a:pt x="1119" y="135"/>
                    <a:pt x="1059" y="62"/>
                  </a:cubicBezTo>
                  <a:cubicBezTo>
                    <a:pt x="1024" y="22"/>
                    <a:pt x="975" y="1"/>
                    <a:pt x="9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143;p16"/>
            <p:cNvSpPr/>
            <p:nvPr/>
          </p:nvSpPr>
          <p:spPr>
            <a:xfrm>
              <a:off x="815964" y="3662748"/>
              <a:ext cx="52309" cy="56936"/>
            </a:xfrm>
            <a:custGeom>
              <a:avLst/>
              <a:gdLst/>
              <a:ahLst/>
              <a:cxnLst/>
              <a:rect l="l" t="t" r="r" b="b"/>
              <a:pathLst>
                <a:path w="1515" h="1649" extrusionOk="0">
                  <a:moveTo>
                    <a:pt x="840" y="377"/>
                  </a:moveTo>
                  <a:lnTo>
                    <a:pt x="907" y="401"/>
                  </a:lnTo>
                  <a:cubicBezTo>
                    <a:pt x="909" y="403"/>
                    <a:pt x="912" y="403"/>
                    <a:pt x="915" y="404"/>
                  </a:cubicBezTo>
                  <a:cubicBezTo>
                    <a:pt x="814" y="532"/>
                    <a:pt x="750" y="684"/>
                    <a:pt x="691" y="823"/>
                  </a:cubicBezTo>
                  <a:cubicBezTo>
                    <a:pt x="670" y="876"/>
                    <a:pt x="648" y="928"/>
                    <a:pt x="625" y="977"/>
                  </a:cubicBezTo>
                  <a:cubicBezTo>
                    <a:pt x="574" y="1085"/>
                    <a:pt x="496" y="1189"/>
                    <a:pt x="411" y="1249"/>
                  </a:cubicBezTo>
                  <a:cubicBezTo>
                    <a:pt x="500" y="935"/>
                    <a:pt x="645" y="639"/>
                    <a:pt x="840" y="377"/>
                  </a:cubicBezTo>
                  <a:close/>
                  <a:moveTo>
                    <a:pt x="782" y="1"/>
                  </a:moveTo>
                  <a:cubicBezTo>
                    <a:pt x="732" y="1"/>
                    <a:pt x="682" y="23"/>
                    <a:pt x="649" y="65"/>
                  </a:cubicBezTo>
                  <a:cubicBezTo>
                    <a:pt x="325" y="460"/>
                    <a:pt x="107" y="932"/>
                    <a:pt x="16" y="1437"/>
                  </a:cubicBezTo>
                  <a:cubicBezTo>
                    <a:pt x="0" y="1526"/>
                    <a:pt x="56" y="1613"/>
                    <a:pt x="145" y="1634"/>
                  </a:cubicBezTo>
                  <a:cubicBezTo>
                    <a:pt x="186" y="1644"/>
                    <a:pt x="227" y="1648"/>
                    <a:pt x="267" y="1648"/>
                  </a:cubicBezTo>
                  <a:cubicBezTo>
                    <a:pt x="557" y="1648"/>
                    <a:pt x="807" y="1399"/>
                    <a:pt x="936" y="1125"/>
                  </a:cubicBezTo>
                  <a:cubicBezTo>
                    <a:pt x="961" y="1070"/>
                    <a:pt x="985" y="1013"/>
                    <a:pt x="1008" y="957"/>
                  </a:cubicBezTo>
                  <a:cubicBezTo>
                    <a:pt x="1029" y="909"/>
                    <a:pt x="1049" y="861"/>
                    <a:pt x="1070" y="816"/>
                  </a:cubicBezTo>
                  <a:lnTo>
                    <a:pt x="1163" y="1453"/>
                  </a:lnTo>
                  <a:cubicBezTo>
                    <a:pt x="1177" y="1537"/>
                    <a:pt x="1250" y="1596"/>
                    <a:pt x="1333" y="1596"/>
                  </a:cubicBezTo>
                  <a:cubicBezTo>
                    <a:pt x="1341" y="1596"/>
                    <a:pt x="1349" y="1596"/>
                    <a:pt x="1357" y="1595"/>
                  </a:cubicBezTo>
                  <a:cubicBezTo>
                    <a:pt x="1450" y="1581"/>
                    <a:pt x="1515" y="1496"/>
                    <a:pt x="1502" y="1403"/>
                  </a:cubicBezTo>
                  <a:lnTo>
                    <a:pt x="1351" y="362"/>
                  </a:lnTo>
                  <a:cubicBezTo>
                    <a:pt x="1343" y="301"/>
                    <a:pt x="1305" y="251"/>
                    <a:pt x="1250" y="227"/>
                  </a:cubicBezTo>
                  <a:cubicBezTo>
                    <a:pt x="1235" y="231"/>
                    <a:pt x="1219" y="232"/>
                    <a:pt x="1204" y="232"/>
                  </a:cubicBezTo>
                  <a:cubicBezTo>
                    <a:pt x="1117" y="232"/>
                    <a:pt x="1038" y="169"/>
                    <a:pt x="1023" y="77"/>
                  </a:cubicBezTo>
                  <a:lnTo>
                    <a:pt x="842" y="11"/>
                  </a:lnTo>
                  <a:cubicBezTo>
                    <a:pt x="822" y="4"/>
                    <a:pt x="802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144;p16"/>
            <p:cNvSpPr/>
            <p:nvPr/>
          </p:nvSpPr>
          <p:spPr>
            <a:xfrm>
              <a:off x="844381" y="3600218"/>
              <a:ext cx="94709" cy="105171"/>
            </a:xfrm>
            <a:custGeom>
              <a:avLst/>
              <a:gdLst/>
              <a:ahLst/>
              <a:cxnLst/>
              <a:rect l="l" t="t" r="r" b="b"/>
              <a:pathLst>
                <a:path w="2743" h="3046" extrusionOk="0">
                  <a:moveTo>
                    <a:pt x="422" y="0"/>
                  </a:moveTo>
                  <a:cubicBezTo>
                    <a:pt x="383" y="0"/>
                    <a:pt x="344" y="5"/>
                    <a:pt x="306" y="14"/>
                  </a:cubicBezTo>
                  <a:cubicBezTo>
                    <a:pt x="151" y="52"/>
                    <a:pt x="44" y="160"/>
                    <a:pt x="17" y="305"/>
                  </a:cubicBezTo>
                  <a:cubicBezTo>
                    <a:pt x="0" y="398"/>
                    <a:pt x="78" y="480"/>
                    <a:pt x="171" y="496"/>
                  </a:cubicBezTo>
                  <a:cubicBezTo>
                    <a:pt x="180" y="498"/>
                    <a:pt x="190" y="499"/>
                    <a:pt x="199" y="499"/>
                  </a:cubicBezTo>
                  <a:cubicBezTo>
                    <a:pt x="285" y="499"/>
                    <a:pt x="371" y="433"/>
                    <a:pt x="386" y="349"/>
                  </a:cubicBezTo>
                  <a:cubicBezTo>
                    <a:pt x="397" y="346"/>
                    <a:pt x="409" y="344"/>
                    <a:pt x="421" y="344"/>
                  </a:cubicBezTo>
                  <a:cubicBezTo>
                    <a:pt x="467" y="344"/>
                    <a:pt x="517" y="364"/>
                    <a:pt x="540" y="394"/>
                  </a:cubicBezTo>
                  <a:cubicBezTo>
                    <a:pt x="624" y="503"/>
                    <a:pt x="609" y="689"/>
                    <a:pt x="586" y="868"/>
                  </a:cubicBezTo>
                  <a:cubicBezTo>
                    <a:pt x="572" y="978"/>
                    <a:pt x="555" y="1113"/>
                    <a:pt x="597" y="1251"/>
                  </a:cubicBezTo>
                  <a:cubicBezTo>
                    <a:pt x="685" y="1531"/>
                    <a:pt x="970" y="1667"/>
                    <a:pt x="1215" y="1680"/>
                  </a:cubicBezTo>
                  <a:cubicBezTo>
                    <a:pt x="1229" y="1682"/>
                    <a:pt x="1245" y="1682"/>
                    <a:pt x="1260" y="1682"/>
                  </a:cubicBezTo>
                  <a:cubicBezTo>
                    <a:pt x="1477" y="1682"/>
                    <a:pt x="1678" y="1607"/>
                    <a:pt x="1856" y="1541"/>
                  </a:cubicBezTo>
                  <a:cubicBezTo>
                    <a:pt x="1918" y="1517"/>
                    <a:pt x="1960" y="1461"/>
                    <a:pt x="1965" y="1394"/>
                  </a:cubicBezTo>
                  <a:lnTo>
                    <a:pt x="1965" y="1394"/>
                  </a:lnTo>
                  <a:cubicBezTo>
                    <a:pt x="1960" y="1563"/>
                    <a:pt x="1956" y="1732"/>
                    <a:pt x="1957" y="1901"/>
                  </a:cubicBezTo>
                  <a:cubicBezTo>
                    <a:pt x="1931" y="1905"/>
                    <a:pt x="1905" y="1906"/>
                    <a:pt x="1879" y="1906"/>
                  </a:cubicBezTo>
                  <a:cubicBezTo>
                    <a:pt x="1862" y="1906"/>
                    <a:pt x="1845" y="1906"/>
                    <a:pt x="1827" y="1904"/>
                  </a:cubicBezTo>
                  <a:cubicBezTo>
                    <a:pt x="1820" y="1903"/>
                    <a:pt x="1813" y="1902"/>
                    <a:pt x="1805" y="1902"/>
                  </a:cubicBezTo>
                  <a:cubicBezTo>
                    <a:pt x="1719" y="1902"/>
                    <a:pt x="1645" y="1969"/>
                    <a:pt x="1639" y="2057"/>
                  </a:cubicBezTo>
                  <a:cubicBezTo>
                    <a:pt x="1629" y="2152"/>
                    <a:pt x="1697" y="2236"/>
                    <a:pt x="1792" y="2246"/>
                  </a:cubicBezTo>
                  <a:cubicBezTo>
                    <a:pt x="1823" y="2249"/>
                    <a:pt x="1854" y="2252"/>
                    <a:pt x="1885" y="2252"/>
                  </a:cubicBezTo>
                  <a:cubicBezTo>
                    <a:pt x="1913" y="2252"/>
                    <a:pt x="1940" y="2246"/>
                    <a:pt x="1968" y="2243"/>
                  </a:cubicBezTo>
                  <a:cubicBezTo>
                    <a:pt x="1971" y="2304"/>
                    <a:pt x="1971" y="2367"/>
                    <a:pt x="1974" y="2426"/>
                  </a:cubicBezTo>
                  <a:cubicBezTo>
                    <a:pt x="1982" y="2574"/>
                    <a:pt x="1999" y="2727"/>
                    <a:pt x="2094" y="2861"/>
                  </a:cubicBezTo>
                  <a:cubicBezTo>
                    <a:pt x="2162" y="2957"/>
                    <a:pt x="2267" y="3022"/>
                    <a:pt x="2383" y="3041"/>
                  </a:cubicBezTo>
                  <a:cubicBezTo>
                    <a:pt x="2403" y="3044"/>
                    <a:pt x="2423" y="3045"/>
                    <a:pt x="2443" y="3045"/>
                  </a:cubicBezTo>
                  <a:cubicBezTo>
                    <a:pt x="2445" y="3046"/>
                    <a:pt x="2447" y="3046"/>
                    <a:pt x="2448" y="3046"/>
                  </a:cubicBezTo>
                  <a:cubicBezTo>
                    <a:pt x="2521" y="3046"/>
                    <a:pt x="2593" y="3020"/>
                    <a:pt x="2651" y="2977"/>
                  </a:cubicBezTo>
                  <a:cubicBezTo>
                    <a:pt x="2727" y="2919"/>
                    <a:pt x="2742" y="2810"/>
                    <a:pt x="2685" y="2734"/>
                  </a:cubicBezTo>
                  <a:cubicBezTo>
                    <a:pt x="2651" y="2689"/>
                    <a:pt x="2600" y="2666"/>
                    <a:pt x="2548" y="2666"/>
                  </a:cubicBezTo>
                  <a:cubicBezTo>
                    <a:pt x="2512" y="2666"/>
                    <a:pt x="2476" y="2677"/>
                    <a:pt x="2445" y="2701"/>
                  </a:cubicBezTo>
                  <a:cubicBezTo>
                    <a:pt x="2444" y="2701"/>
                    <a:pt x="2442" y="2701"/>
                    <a:pt x="2440" y="2701"/>
                  </a:cubicBezTo>
                  <a:cubicBezTo>
                    <a:pt x="2425" y="2701"/>
                    <a:pt x="2392" y="2687"/>
                    <a:pt x="2374" y="2663"/>
                  </a:cubicBezTo>
                  <a:cubicBezTo>
                    <a:pt x="2333" y="2603"/>
                    <a:pt x="2323" y="2508"/>
                    <a:pt x="2317" y="2406"/>
                  </a:cubicBezTo>
                  <a:cubicBezTo>
                    <a:pt x="2313" y="2321"/>
                    <a:pt x="2312" y="2233"/>
                    <a:pt x="2309" y="2146"/>
                  </a:cubicBezTo>
                  <a:cubicBezTo>
                    <a:pt x="2383" y="2111"/>
                    <a:pt x="2452" y="2066"/>
                    <a:pt x="2516" y="2011"/>
                  </a:cubicBezTo>
                  <a:cubicBezTo>
                    <a:pt x="2586" y="1948"/>
                    <a:pt x="2592" y="1839"/>
                    <a:pt x="2528" y="1769"/>
                  </a:cubicBezTo>
                  <a:cubicBezTo>
                    <a:pt x="2495" y="1732"/>
                    <a:pt x="2449" y="1713"/>
                    <a:pt x="2403" y="1713"/>
                  </a:cubicBezTo>
                  <a:cubicBezTo>
                    <a:pt x="2368" y="1713"/>
                    <a:pt x="2333" y="1723"/>
                    <a:pt x="2303" y="1745"/>
                  </a:cubicBezTo>
                  <a:cubicBezTo>
                    <a:pt x="2305" y="1615"/>
                    <a:pt x="2305" y="1484"/>
                    <a:pt x="2310" y="1356"/>
                  </a:cubicBezTo>
                  <a:cubicBezTo>
                    <a:pt x="2314" y="1262"/>
                    <a:pt x="2241" y="1182"/>
                    <a:pt x="2147" y="1178"/>
                  </a:cubicBezTo>
                  <a:cubicBezTo>
                    <a:pt x="2142" y="1177"/>
                    <a:pt x="2137" y="1177"/>
                    <a:pt x="2132" y="1177"/>
                  </a:cubicBezTo>
                  <a:cubicBezTo>
                    <a:pt x="2049" y="1177"/>
                    <a:pt x="1971" y="1252"/>
                    <a:pt x="1967" y="1341"/>
                  </a:cubicBezTo>
                  <a:lnTo>
                    <a:pt x="1967" y="1372"/>
                  </a:lnTo>
                  <a:lnTo>
                    <a:pt x="1967" y="1372"/>
                  </a:lnTo>
                  <a:cubicBezTo>
                    <a:pt x="1966" y="1276"/>
                    <a:pt x="1886" y="1205"/>
                    <a:pt x="1798" y="1205"/>
                  </a:cubicBezTo>
                  <a:cubicBezTo>
                    <a:pt x="1777" y="1205"/>
                    <a:pt x="1756" y="1209"/>
                    <a:pt x="1736" y="1217"/>
                  </a:cubicBezTo>
                  <a:cubicBezTo>
                    <a:pt x="1574" y="1278"/>
                    <a:pt x="1406" y="1337"/>
                    <a:pt x="1248" y="1337"/>
                  </a:cubicBezTo>
                  <a:cubicBezTo>
                    <a:pt x="1243" y="1337"/>
                    <a:pt x="1237" y="1337"/>
                    <a:pt x="1232" y="1337"/>
                  </a:cubicBezTo>
                  <a:cubicBezTo>
                    <a:pt x="1107" y="1330"/>
                    <a:pt x="962" y="1264"/>
                    <a:pt x="927" y="1148"/>
                  </a:cubicBezTo>
                  <a:cubicBezTo>
                    <a:pt x="906" y="1083"/>
                    <a:pt x="917" y="996"/>
                    <a:pt x="928" y="912"/>
                  </a:cubicBezTo>
                  <a:cubicBezTo>
                    <a:pt x="951" y="726"/>
                    <a:pt x="990" y="416"/>
                    <a:pt x="814" y="185"/>
                  </a:cubicBezTo>
                  <a:cubicBezTo>
                    <a:pt x="726" y="69"/>
                    <a:pt x="575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145;p16"/>
            <p:cNvSpPr/>
            <p:nvPr/>
          </p:nvSpPr>
          <p:spPr>
            <a:xfrm>
              <a:off x="955528" y="3590619"/>
              <a:ext cx="51066" cy="99232"/>
            </a:xfrm>
            <a:custGeom>
              <a:avLst/>
              <a:gdLst/>
              <a:ahLst/>
              <a:cxnLst/>
              <a:rect l="l" t="t" r="r" b="b"/>
              <a:pathLst>
                <a:path w="1479" h="2874" extrusionOk="0">
                  <a:moveTo>
                    <a:pt x="169" y="0"/>
                  </a:moveTo>
                  <a:cubicBezTo>
                    <a:pt x="75" y="3"/>
                    <a:pt x="1" y="82"/>
                    <a:pt x="3" y="178"/>
                  </a:cubicBezTo>
                  <a:cubicBezTo>
                    <a:pt x="22" y="796"/>
                    <a:pt x="71" y="1420"/>
                    <a:pt x="151" y="2034"/>
                  </a:cubicBezTo>
                  <a:cubicBezTo>
                    <a:pt x="158" y="2090"/>
                    <a:pt x="178" y="2241"/>
                    <a:pt x="314" y="2313"/>
                  </a:cubicBezTo>
                  <a:cubicBezTo>
                    <a:pt x="356" y="2334"/>
                    <a:pt x="398" y="2342"/>
                    <a:pt x="436" y="2342"/>
                  </a:cubicBezTo>
                  <a:cubicBezTo>
                    <a:pt x="528" y="2342"/>
                    <a:pt x="606" y="2297"/>
                    <a:pt x="642" y="2278"/>
                  </a:cubicBezTo>
                  <a:lnTo>
                    <a:pt x="1100" y="2017"/>
                  </a:lnTo>
                  <a:lnTo>
                    <a:pt x="1100" y="2017"/>
                  </a:lnTo>
                  <a:cubicBezTo>
                    <a:pt x="1111" y="2230"/>
                    <a:pt x="1079" y="2441"/>
                    <a:pt x="1006" y="2641"/>
                  </a:cubicBezTo>
                  <a:cubicBezTo>
                    <a:pt x="973" y="2729"/>
                    <a:pt x="1018" y="2829"/>
                    <a:pt x="1107" y="2862"/>
                  </a:cubicBezTo>
                  <a:cubicBezTo>
                    <a:pt x="1127" y="2869"/>
                    <a:pt x="1146" y="2873"/>
                    <a:pt x="1167" y="2873"/>
                  </a:cubicBezTo>
                  <a:cubicBezTo>
                    <a:pt x="1239" y="2873"/>
                    <a:pt x="1304" y="2828"/>
                    <a:pt x="1329" y="2760"/>
                  </a:cubicBezTo>
                  <a:cubicBezTo>
                    <a:pt x="1452" y="2423"/>
                    <a:pt x="1478" y="2057"/>
                    <a:pt x="1405" y="1705"/>
                  </a:cubicBezTo>
                  <a:cubicBezTo>
                    <a:pt x="1394" y="1651"/>
                    <a:pt x="1357" y="1606"/>
                    <a:pt x="1307" y="1584"/>
                  </a:cubicBezTo>
                  <a:cubicBezTo>
                    <a:pt x="1285" y="1574"/>
                    <a:pt x="1261" y="1569"/>
                    <a:pt x="1237" y="1569"/>
                  </a:cubicBezTo>
                  <a:cubicBezTo>
                    <a:pt x="1208" y="1569"/>
                    <a:pt x="1178" y="1576"/>
                    <a:pt x="1152" y="1591"/>
                  </a:cubicBezTo>
                  <a:lnTo>
                    <a:pt x="489" y="1968"/>
                  </a:lnTo>
                  <a:cubicBezTo>
                    <a:pt x="413" y="1373"/>
                    <a:pt x="365" y="766"/>
                    <a:pt x="347" y="166"/>
                  </a:cubicBezTo>
                  <a:cubicBezTo>
                    <a:pt x="344" y="71"/>
                    <a:pt x="264" y="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146;p16"/>
            <p:cNvSpPr/>
            <p:nvPr/>
          </p:nvSpPr>
          <p:spPr>
            <a:xfrm>
              <a:off x="989366" y="3566829"/>
              <a:ext cx="50755" cy="53172"/>
            </a:xfrm>
            <a:custGeom>
              <a:avLst/>
              <a:gdLst/>
              <a:ahLst/>
              <a:cxnLst/>
              <a:rect l="l" t="t" r="r" b="b"/>
              <a:pathLst>
                <a:path w="1470" h="1540" extrusionOk="0">
                  <a:moveTo>
                    <a:pt x="246" y="0"/>
                  </a:moveTo>
                  <a:cubicBezTo>
                    <a:pt x="196" y="0"/>
                    <a:pt x="147" y="14"/>
                    <a:pt x="104" y="43"/>
                  </a:cubicBezTo>
                  <a:cubicBezTo>
                    <a:pt x="38" y="85"/>
                    <a:pt x="0" y="160"/>
                    <a:pt x="4" y="237"/>
                  </a:cubicBezTo>
                  <a:cubicBezTo>
                    <a:pt x="6" y="330"/>
                    <a:pt x="80" y="401"/>
                    <a:pt x="171" y="401"/>
                  </a:cubicBezTo>
                  <a:cubicBezTo>
                    <a:pt x="176" y="401"/>
                    <a:pt x="181" y="401"/>
                    <a:pt x="186" y="401"/>
                  </a:cubicBezTo>
                  <a:cubicBezTo>
                    <a:pt x="197" y="401"/>
                    <a:pt x="210" y="398"/>
                    <a:pt x="223" y="395"/>
                  </a:cubicBezTo>
                  <a:lnTo>
                    <a:pt x="549" y="1083"/>
                  </a:lnTo>
                  <a:cubicBezTo>
                    <a:pt x="611" y="1211"/>
                    <a:pt x="703" y="1406"/>
                    <a:pt x="891" y="1499"/>
                  </a:cubicBezTo>
                  <a:cubicBezTo>
                    <a:pt x="947" y="1525"/>
                    <a:pt x="1011" y="1539"/>
                    <a:pt x="1074" y="1539"/>
                  </a:cubicBezTo>
                  <a:cubicBezTo>
                    <a:pt x="1154" y="1539"/>
                    <a:pt x="1233" y="1517"/>
                    <a:pt x="1302" y="1476"/>
                  </a:cubicBezTo>
                  <a:cubicBezTo>
                    <a:pt x="1404" y="1417"/>
                    <a:pt x="1467" y="1311"/>
                    <a:pt x="1468" y="1195"/>
                  </a:cubicBezTo>
                  <a:cubicBezTo>
                    <a:pt x="1470" y="1099"/>
                    <a:pt x="1396" y="1014"/>
                    <a:pt x="1301" y="1014"/>
                  </a:cubicBezTo>
                  <a:lnTo>
                    <a:pt x="1298" y="1014"/>
                  </a:lnTo>
                  <a:cubicBezTo>
                    <a:pt x="1296" y="1014"/>
                    <a:pt x="1295" y="1014"/>
                    <a:pt x="1293" y="1014"/>
                  </a:cubicBezTo>
                  <a:cubicBezTo>
                    <a:pt x="1204" y="1014"/>
                    <a:pt x="1129" y="1086"/>
                    <a:pt x="1129" y="1178"/>
                  </a:cubicBezTo>
                  <a:cubicBezTo>
                    <a:pt x="1113" y="1189"/>
                    <a:pt x="1094" y="1194"/>
                    <a:pt x="1074" y="1194"/>
                  </a:cubicBezTo>
                  <a:cubicBezTo>
                    <a:pt x="1064" y="1194"/>
                    <a:pt x="1053" y="1192"/>
                    <a:pt x="1043" y="1189"/>
                  </a:cubicBezTo>
                  <a:cubicBezTo>
                    <a:pt x="967" y="1151"/>
                    <a:pt x="914" y="1048"/>
                    <a:pt x="860" y="936"/>
                  </a:cubicBezTo>
                  <a:lnTo>
                    <a:pt x="514" y="208"/>
                  </a:lnTo>
                  <a:cubicBezTo>
                    <a:pt x="491" y="159"/>
                    <a:pt x="448" y="69"/>
                    <a:pt x="349" y="22"/>
                  </a:cubicBezTo>
                  <a:cubicBezTo>
                    <a:pt x="316" y="7"/>
                    <a:pt x="281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147;p16"/>
            <p:cNvSpPr/>
            <p:nvPr/>
          </p:nvSpPr>
          <p:spPr>
            <a:xfrm>
              <a:off x="781642" y="3714230"/>
              <a:ext cx="213484" cy="76513"/>
            </a:xfrm>
            <a:custGeom>
              <a:avLst/>
              <a:gdLst/>
              <a:ahLst/>
              <a:cxnLst/>
              <a:rect l="l" t="t" r="r" b="b"/>
              <a:pathLst>
                <a:path w="6183" h="2216" extrusionOk="0">
                  <a:moveTo>
                    <a:pt x="5995" y="1"/>
                  </a:moveTo>
                  <a:cubicBezTo>
                    <a:pt x="5984" y="1"/>
                    <a:pt x="5973" y="2"/>
                    <a:pt x="5961" y="4"/>
                  </a:cubicBezTo>
                  <a:lnTo>
                    <a:pt x="5961" y="2"/>
                  </a:lnTo>
                  <a:cubicBezTo>
                    <a:pt x="5042" y="201"/>
                    <a:pt x="4157" y="556"/>
                    <a:pt x="3301" y="900"/>
                  </a:cubicBezTo>
                  <a:cubicBezTo>
                    <a:pt x="2289" y="1307"/>
                    <a:pt x="1242" y="1727"/>
                    <a:pt x="157" y="1873"/>
                  </a:cubicBezTo>
                  <a:cubicBezTo>
                    <a:pt x="66" y="1884"/>
                    <a:pt x="0" y="1965"/>
                    <a:pt x="6" y="2055"/>
                  </a:cubicBezTo>
                  <a:cubicBezTo>
                    <a:pt x="13" y="2145"/>
                    <a:pt x="88" y="2215"/>
                    <a:pt x="179" y="2215"/>
                  </a:cubicBezTo>
                  <a:cubicBezTo>
                    <a:pt x="186" y="2215"/>
                    <a:pt x="195" y="2215"/>
                    <a:pt x="202" y="2214"/>
                  </a:cubicBezTo>
                  <a:cubicBezTo>
                    <a:pt x="1329" y="2063"/>
                    <a:pt x="2397" y="1634"/>
                    <a:pt x="3429" y="1220"/>
                  </a:cubicBezTo>
                  <a:cubicBezTo>
                    <a:pt x="4272" y="882"/>
                    <a:pt x="5144" y="532"/>
                    <a:pt x="6033" y="340"/>
                  </a:cubicBezTo>
                  <a:cubicBezTo>
                    <a:pt x="6125" y="319"/>
                    <a:pt x="6182" y="228"/>
                    <a:pt x="6163" y="136"/>
                  </a:cubicBezTo>
                  <a:cubicBezTo>
                    <a:pt x="6145" y="56"/>
                    <a:pt x="6074" y="1"/>
                    <a:pt x="59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148;p16"/>
            <p:cNvSpPr/>
            <p:nvPr/>
          </p:nvSpPr>
          <p:spPr>
            <a:xfrm>
              <a:off x="865478" y="3809044"/>
              <a:ext cx="22098" cy="68779"/>
            </a:xfrm>
            <a:custGeom>
              <a:avLst/>
              <a:gdLst/>
              <a:ahLst/>
              <a:cxnLst/>
              <a:rect l="l" t="t" r="r" b="b"/>
              <a:pathLst>
                <a:path w="640" h="1992" extrusionOk="0">
                  <a:moveTo>
                    <a:pt x="443" y="1"/>
                  </a:moveTo>
                  <a:cubicBezTo>
                    <a:pt x="381" y="1"/>
                    <a:pt x="322" y="34"/>
                    <a:pt x="292" y="93"/>
                  </a:cubicBezTo>
                  <a:cubicBezTo>
                    <a:pt x="220" y="231"/>
                    <a:pt x="162" y="377"/>
                    <a:pt x="123" y="526"/>
                  </a:cubicBezTo>
                  <a:cubicBezTo>
                    <a:pt x="48" y="552"/>
                    <a:pt x="0" y="625"/>
                    <a:pt x="6" y="702"/>
                  </a:cubicBezTo>
                  <a:cubicBezTo>
                    <a:pt x="16" y="827"/>
                    <a:pt x="27" y="953"/>
                    <a:pt x="41" y="1078"/>
                  </a:cubicBezTo>
                  <a:cubicBezTo>
                    <a:pt x="34" y="1350"/>
                    <a:pt x="76" y="1621"/>
                    <a:pt x="166" y="1877"/>
                  </a:cubicBezTo>
                  <a:cubicBezTo>
                    <a:pt x="192" y="1945"/>
                    <a:pt x="257" y="1991"/>
                    <a:pt x="330" y="1991"/>
                  </a:cubicBezTo>
                  <a:cubicBezTo>
                    <a:pt x="345" y="1991"/>
                    <a:pt x="359" y="1989"/>
                    <a:pt x="375" y="1986"/>
                  </a:cubicBezTo>
                  <a:cubicBezTo>
                    <a:pt x="461" y="1962"/>
                    <a:pt x="514" y="1875"/>
                    <a:pt x="497" y="1786"/>
                  </a:cubicBezTo>
                  <a:cubicBezTo>
                    <a:pt x="451" y="1547"/>
                    <a:pt x="414" y="1303"/>
                    <a:pt x="385" y="1060"/>
                  </a:cubicBezTo>
                  <a:cubicBezTo>
                    <a:pt x="394" y="778"/>
                    <a:pt x="466" y="502"/>
                    <a:pt x="596" y="252"/>
                  </a:cubicBezTo>
                  <a:cubicBezTo>
                    <a:pt x="639" y="169"/>
                    <a:pt x="607" y="65"/>
                    <a:pt x="524" y="21"/>
                  </a:cubicBezTo>
                  <a:cubicBezTo>
                    <a:pt x="498" y="7"/>
                    <a:pt x="470" y="1"/>
                    <a:pt x="4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149;p16"/>
            <p:cNvSpPr/>
            <p:nvPr/>
          </p:nvSpPr>
          <p:spPr>
            <a:xfrm>
              <a:off x="888128" y="3772686"/>
              <a:ext cx="62633" cy="45991"/>
            </a:xfrm>
            <a:custGeom>
              <a:avLst/>
              <a:gdLst/>
              <a:ahLst/>
              <a:cxnLst/>
              <a:rect l="l" t="t" r="r" b="b"/>
              <a:pathLst>
                <a:path w="1814" h="1332" extrusionOk="0">
                  <a:moveTo>
                    <a:pt x="455" y="0"/>
                  </a:moveTo>
                  <a:cubicBezTo>
                    <a:pt x="436" y="0"/>
                    <a:pt x="416" y="2"/>
                    <a:pt x="397" y="4"/>
                  </a:cubicBezTo>
                  <a:cubicBezTo>
                    <a:pt x="247" y="22"/>
                    <a:pt x="111" y="132"/>
                    <a:pt x="52" y="283"/>
                  </a:cubicBezTo>
                  <a:cubicBezTo>
                    <a:pt x="0" y="417"/>
                    <a:pt x="20" y="557"/>
                    <a:pt x="106" y="659"/>
                  </a:cubicBezTo>
                  <a:cubicBezTo>
                    <a:pt x="139" y="699"/>
                    <a:pt x="188" y="719"/>
                    <a:pt x="237" y="719"/>
                  </a:cubicBezTo>
                  <a:cubicBezTo>
                    <a:pt x="276" y="719"/>
                    <a:pt x="315" y="706"/>
                    <a:pt x="348" y="678"/>
                  </a:cubicBezTo>
                  <a:cubicBezTo>
                    <a:pt x="420" y="618"/>
                    <a:pt x="430" y="509"/>
                    <a:pt x="368" y="436"/>
                  </a:cubicBezTo>
                  <a:cubicBezTo>
                    <a:pt x="366" y="421"/>
                    <a:pt x="370" y="405"/>
                    <a:pt x="380" y="393"/>
                  </a:cubicBezTo>
                  <a:cubicBezTo>
                    <a:pt x="393" y="369"/>
                    <a:pt x="414" y="352"/>
                    <a:pt x="441" y="345"/>
                  </a:cubicBezTo>
                  <a:cubicBezTo>
                    <a:pt x="447" y="344"/>
                    <a:pt x="453" y="343"/>
                    <a:pt x="459" y="343"/>
                  </a:cubicBezTo>
                  <a:cubicBezTo>
                    <a:pt x="538" y="343"/>
                    <a:pt x="620" y="426"/>
                    <a:pt x="656" y="507"/>
                  </a:cubicBezTo>
                  <a:cubicBezTo>
                    <a:pt x="710" y="623"/>
                    <a:pt x="712" y="768"/>
                    <a:pt x="717" y="937"/>
                  </a:cubicBezTo>
                  <a:cubicBezTo>
                    <a:pt x="718" y="1011"/>
                    <a:pt x="724" y="1205"/>
                    <a:pt x="888" y="1295"/>
                  </a:cubicBezTo>
                  <a:cubicBezTo>
                    <a:pt x="933" y="1319"/>
                    <a:pt x="986" y="1331"/>
                    <a:pt x="1036" y="1331"/>
                  </a:cubicBezTo>
                  <a:cubicBezTo>
                    <a:pt x="1088" y="1330"/>
                    <a:pt x="1138" y="1322"/>
                    <a:pt x="1185" y="1305"/>
                  </a:cubicBezTo>
                  <a:cubicBezTo>
                    <a:pt x="1402" y="1236"/>
                    <a:pt x="1596" y="1110"/>
                    <a:pt x="1748" y="942"/>
                  </a:cubicBezTo>
                  <a:cubicBezTo>
                    <a:pt x="1813" y="871"/>
                    <a:pt x="1808" y="761"/>
                    <a:pt x="1737" y="698"/>
                  </a:cubicBezTo>
                  <a:cubicBezTo>
                    <a:pt x="1704" y="669"/>
                    <a:pt x="1662" y="654"/>
                    <a:pt x="1621" y="654"/>
                  </a:cubicBezTo>
                  <a:cubicBezTo>
                    <a:pt x="1574" y="654"/>
                    <a:pt x="1528" y="673"/>
                    <a:pt x="1494" y="711"/>
                  </a:cubicBezTo>
                  <a:cubicBezTo>
                    <a:pt x="1382" y="835"/>
                    <a:pt x="1239" y="926"/>
                    <a:pt x="1081" y="977"/>
                  </a:cubicBezTo>
                  <a:cubicBezTo>
                    <a:pt x="1074" y="980"/>
                    <a:pt x="1069" y="981"/>
                    <a:pt x="1064" y="982"/>
                  </a:cubicBezTo>
                  <a:cubicBezTo>
                    <a:pt x="1062" y="960"/>
                    <a:pt x="1060" y="937"/>
                    <a:pt x="1060" y="915"/>
                  </a:cubicBezTo>
                  <a:cubicBezTo>
                    <a:pt x="1056" y="742"/>
                    <a:pt x="1050" y="546"/>
                    <a:pt x="970" y="366"/>
                  </a:cubicBezTo>
                  <a:cubicBezTo>
                    <a:pt x="870" y="144"/>
                    <a:pt x="66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150;p16"/>
            <p:cNvSpPr/>
            <p:nvPr/>
          </p:nvSpPr>
          <p:spPr>
            <a:xfrm>
              <a:off x="1013847" y="3681255"/>
              <a:ext cx="35287" cy="21890"/>
            </a:xfrm>
            <a:custGeom>
              <a:avLst/>
              <a:gdLst/>
              <a:ahLst/>
              <a:cxnLst/>
              <a:rect l="l" t="t" r="r" b="b"/>
              <a:pathLst>
                <a:path w="1022" h="634" extrusionOk="0">
                  <a:moveTo>
                    <a:pt x="834" y="0"/>
                  </a:moveTo>
                  <a:cubicBezTo>
                    <a:pt x="824" y="0"/>
                    <a:pt x="813" y="1"/>
                    <a:pt x="803" y="3"/>
                  </a:cubicBezTo>
                  <a:cubicBezTo>
                    <a:pt x="543" y="52"/>
                    <a:pt x="298" y="162"/>
                    <a:pt x="88" y="325"/>
                  </a:cubicBezTo>
                  <a:cubicBezTo>
                    <a:pt x="13" y="385"/>
                    <a:pt x="1" y="493"/>
                    <a:pt x="58" y="568"/>
                  </a:cubicBezTo>
                  <a:cubicBezTo>
                    <a:pt x="93" y="611"/>
                    <a:pt x="144" y="634"/>
                    <a:pt x="195" y="634"/>
                  </a:cubicBezTo>
                  <a:cubicBezTo>
                    <a:pt x="232" y="634"/>
                    <a:pt x="269" y="622"/>
                    <a:pt x="300" y="597"/>
                  </a:cubicBezTo>
                  <a:cubicBezTo>
                    <a:pt x="465" y="468"/>
                    <a:pt x="659" y="380"/>
                    <a:pt x="866" y="341"/>
                  </a:cubicBezTo>
                  <a:cubicBezTo>
                    <a:pt x="959" y="324"/>
                    <a:pt x="1021" y="234"/>
                    <a:pt x="1003" y="141"/>
                  </a:cubicBezTo>
                  <a:cubicBezTo>
                    <a:pt x="988" y="57"/>
                    <a:pt x="915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151;p16"/>
            <p:cNvSpPr/>
            <p:nvPr/>
          </p:nvSpPr>
          <p:spPr>
            <a:xfrm>
              <a:off x="1016333" y="3692615"/>
              <a:ext cx="57316" cy="34493"/>
            </a:xfrm>
            <a:custGeom>
              <a:avLst/>
              <a:gdLst/>
              <a:ahLst/>
              <a:cxnLst/>
              <a:rect l="l" t="t" r="r" b="b"/>
              <a:pathLst>
                <a:path w="1660" h="999" extrusionOk="0">
                  <a:moveTo>
                    <a:pt x="1466" y="1"/>
                  </a:moveTo>
                  <a:cubicBezTo>
                    <a:pt x="1414" y="1"/>
                    <a:pt x="1363" y="24"/>
                    <a:pt x="1329" y="68"/>
                  </a:cubicBezTo>
                  <a:cubicBezTo>
                    <a:pt x="1036" y="415"/>
                    <a:pt x="615" y="626"/>
                    <a:pt x="164" y="654"/>
                  </a:cubicBezTo>
                  <a:cubicBezTo>
                    <a:pt x="71" y="661"/>
                    <a:pt x="0" y="738"/>
                    <a:pt x="3" y="831"/>
                  </a:cubicBezTo>
                  <a:cubicBezTo>
                    <a:pt x="5" y="923"/>
                    <a:pt x="81" y="997"/>
                    <a:pt x="174" y="999"/>
                  </a:cubicBezTo>
                  <a:lnTo>
                    <a:pt x="172" y="997"/>
                  </a:lnTo>
                  <a:lnTo>
                    <a:pt x="182" y="997"/>
                  </a:lnTo>
                  <a:cubicBezTo>
                    <a:pt x="730" y="963"/>
                    <a:pt x="1239" y="707"/>
                    <a:pt x="1594" y="288"/>
                  </a:cubicBezTo>
                  <a:cubicBezTo>
                    <a:pt x="1660" y="216"/>
                    <a:pt x="1651" y="103"/>
                    <a:pt x="1577" y="40"/>
                  </a:cubicBezTo>
                  <a:cubicBezTo>
                    <a:pt x="1544" y="14"/>
                    <a:pt x="1505" y="1"/>
                    <a:pt x="1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152;p16"/>
            <p:cNvSpPr/>
            <p:nvPr/>
          </p:nvSpPr>
          <p:spPr>
            <a:xfrm>
              <a:off x="1067608" y="3430063"/>
              <a:ext cx="76030" cy="237031"/>
            </a:xfrm>
            <a:custGeom>
              <a:avLst/>
              <a:gdLst/>
              <a:ahLst/>
              <a:cxnLst/>
              <a:rect l="l" t="t" r="r" b="b"/>
              <a:pathLst>
                <a:path w="2202" h="6865" extrusionOk="0">
                  <a:moveTo>
                    <a:pt x="2008" y="1"/>
                  </a:moveTo>
                  <a:cubicBezTo>
                    <a:pt x="1466" y="1"/>
                    <a:pt x="958" y="363"/>
                    <a:pt x="779" y="867"/>
                  </a:cubicBezTo>
                  <a:cubicBezTo>
                    <a:pt x="614" y="1326"/>
                    <a:pt x="724" y="1797"/>
                    <a:pt x="828" y="2253"/>
                  </a:cubicBezTo>
                  <a:cubicBezTo>
                    <a:pt x="848" y="2336"/>
                    <a:pt x="866" y="2419"/>
                    <a:pt x="884" y="2500"/>
                  </a:cubicBezTo>
                  <a:cubicBezTo>
                    <a:pt x="1176" y="3893"/>
                    <a:pt x="866" y="5424"/>
                    <a:pt x="55" y="6594"/>
                  </a:cubicBezTo>
                  <a:cubicBezTo>
                    <a:pt x="0" y="6673"/>
                    <a:pt x="20" y="6780"/>
                    <a:pt x="97" y="6833"/>
                  </a:cubicBezTo>
                  <a:cubicBezTo>
                    <a:pt x="128" y="6854"/>
                    <a:pt x="162" y="6864"/>
                    <a:pt x="196" y="6864"/>
                  </a:cubicBezTo>
                  <a:cubicBezTo>
                    <a:pt x="251" y="6864"/>
                    <a:pt x="304" y="6838"/>
                    <a:pt x="338" y="6790"/>
                  </a:cubicBezTo>
                  <a:cubicBezTo>
                    <a:pt x="1201" y="5544"/>
                    <a:pt x="1532" y="3913"/>
                    <a:pt x="1221" y="2429"/>
                  </a:cubicBezTo>
                  <a:cubicBezTo>
                    <a:pt x="1202" y="2345"/>
                    <a:pt x="1183" y="2260"/>
                    <a:pt x="1164" y="2176"/>
                  </a:cubicBezTo>
                  <a:cubicBezTo>
                    <a:pt x="1066" y="1749"/>
                    <a:pt x="973" y="1347"/>
                    <a:pt x="1102" y="981"/>
                  </a:cubicBezTo>
                  <a:cubicBezTo>
                    <a:pt x="1235" y="612"/>
                    <a:pt x="1642" y="347"/>
                    <a:pt x="2024" y="345"/>
                  </a:cubicBezTo>
                  <a:cubicBezTo>
                    <a:pt x="2026" y="345"/>
                    <a:pt x="2028" y="345"/>
                    <a:pt x="2029" y="345"/>
                  </a:cubicBezTo>
                  <a:cubicBezTo>
                    <a:pt x="2122" y="345"/>
                    <a:pt x="2198" y="270"/>
                    <a:pt x="2199" y="177"/>
                  </a:cubicBezTo>
                  <a:cubicBezTo>
                    <a:pt x="2202" y="81"/>
                    <a:pt x="2126" y="3"/>
                    <a:pt x="2030" y="1"/>
                  </a:cubicBezTo>
                  <a:cubicBezTo>
                    <a:pt x="2023" y="1"/>
                    <a:pt x="2016" y="1"/>
                    <a:pt x="20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153;p16"/>
            <p:cNvSpPr/>
            <p:nvPr/>
          </p:nvSpPr>
          <p:spPr>
            <a:xfrm>
              <a:off x="1071164" y="3415803"/>
              <a:ext cx="89288" cy="30660"/>
            </a:xfrm>
            <a:custGeom>
              <a:avLst/>
              <a:gdLst/>
              <a:ahLst/>
              <a:cxnLst/>
              <a:rect l="l" t="t" r="r" b="b"/>
              <a:pathLst>
                <a:path w="2586" h="888" extrusionOk="0">
                  <a:moveTo>
                    <a:pt x="1895" y="1"/>
                  </a:moveTo>
                  <a:cubicBezTo>
                    <a:pt x="1864" y="1"/>
                    <a:pt x="1833" y="2"/>
                    <a:pt x="1803" y="3"/>
                  </a:cubicBezTo>
                  <a:cubicBezTo>
                    <a:pt x="1216" y="30"/>
                    <a:pt x="643" y="180"/>
                    <a:pt x="120" y="444"/>
                  </a:cubicBezTo>
                  <a:cubicBezTo>
                    <a:pt x="35" y="487"/>
                    <a:pt x="0" y="590"/>
                    <a:pt x="44" y="676"/>
                  </a:cubicBezTo>
                  <a:cubicBezTo>
                    <a:pt x="74" y="736"/>
                    <a:pt x="135" y="770"/>
                    <a:pt x="198" y="770"/>
                  </a:cubicBezTo>
                  <a:cubicBezTo>
                    <a:pt x="224" y="770"/>
                    <a:pt x="250" y="764"/>
                    <a:pt x="275" y="752"/>
                  </a:cubicBezTo>
                  <a:cubicBezTo>
                    <a:pt x="755" y="510"/>
                    <a:pt x="1281" y="372"/>
                    <a:pt x="1819" y="347"/>
                  </a:cubicBezTo>
                  <a:cubicBezTo>
                    <a:pt x="1844" y="345"/>
                    <a:pt x="1871" y="345"/>
                    <a:pt x="1897" y="345"/>
                  </a:cubicBezTo>
                  <a:cubicBezTo>
                    <a:pt x="2006" y="345"/>
                    <a:pt x="2115" y="358"/>
                    <a:pt x="2185" y="417"/>
                  </a:cubicBezTo>
                  <a:cubicBezTo>
                    <a:pt x="2211" y="441"/>
                    <a:pt x="2230" y="492"/>
                    <a:pt x="2213" y="559"/>
                  </a:cubicBezTo>
                  <a:cubicBezTo>
                    <a:pt x="2127" y="598"/>
                    <a:pt x="2089" y="701"/>
                    <a:pt x="2128" y="787"/>
                  </a:cubicBezTo>
                  <a:cubicBezTo>
                    <a:pt x="2157" y="850"/>
                    <a:pt x="2220" y="887"/>
                    <a:pt x="2285" y="887"/>
                  </a:cubicBezTo>
                  <a:cubicBezTo>
                    <a:pt x="2309" y="887"/>
                    <a:pt x="2333" y="882"/>
                    <a:pt x="2356" y="872"/>
                  </a:cubicBezTo>
                  <a:cubicBezTo>
                    <a:pt x="2470" y="818"/>
                    <a:pt x="2546" y="712"/>
                    <a:pt x="2565" y="580"/>
                  </a:cubicBezTo>
                  <a:cubicBezTo>
                    <a:pt x="2586" y="421"/>
                    <a:pt x="2528" y="262"/>
                    <a:pt x="2408" y="155"/>
                  </a:cubicBezTo>
                  <a:cubicBezTo>
                    <a:pt x="2259" y="27"/>
                    <a:pt x="2066" y="1"/>
                    <a:pt x="1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154;p16"/>
            <p:cNvSpPr/>
            <p:nvPr/>
          </p:nvSpPr>
          <p:spPr>
            <a:xfrm>
              <a:off x="1178444" y="3401094"/>
              <a:ext cx="48028" cy="76547"/>
            </a:xfrm>
            <a:custGeom>
              <a:avLst/>
              <a:gdLst/>
              <a:ahLst/>
              <a:cxnLst/>
              <a:rect l="l" t="t" r="r" b="b"/>
              <a:pathLst>
                <a:path w="1391" h="2217" extrusionOk="0">
                  <a:moveTo>
                    <a:pt x="1196" y="0"/>
                  </a:moveTo>
                  <a:cubicBezTo>
                    <a:pt x="1148" y="0"/>
                    <a:pt x="1101" y="20"/>
                    <a:pt x="1067" y="59"/>
                  </a:cubicBezTo>
                  <a:cubicBezTo>
                    <a:pt x="913" y="239"/>
                    <a:pt x="771" y="429"/>
                    <a:pt x="644" y="630"/>
                  </a:cubicBezTo>
                  <a:lnTo>
                    <a:pt x="351" y="314"/>
                  </a:lnTo>
                  <a:cubicBezTo>
                    <a:pt x="318" y="279"/>
                    <a:pt x="273" y="261"/>
                    <a:pt x="229" y="261"/>
                  </a:cubicBezTo>
                  <a:cubicBezTo>
                    <a:pt x="187" y="261"/>
                    <a:pt x="145" y="276"/>
                    <a:pt x="112" y="307"/>
                  </a:cubicBezTo>
                  <a:cubicBezTo>
                    <a:pt x="43" y="370"/>
                    <a:pt x="38" y="477"/>
                    <a:pt x="100" y="547"/>
                  </a:cubicBezTo>
                  <a:lnTo>
                    <a:pt x="458" y="936"/>
                  </a:lnTo>
                  <a:cubicBezTo>
                    <a:pt x="273" y="1272"/>
                    <a:pt x="128" y="1630"/>
                    <a:pt x="26" y="2000"/>
                  </a:cubicBezTo>
                  <a:cubicBezTo>
                    <a:pt x="1" y="2091"/>
                    <a:pt x="56" y="2186"/>
                    <a:pt x="147" y="2211"/>
                  </a:cubicBezTo>
                  <a:cubicBezTo>
                    <a:pt x="161" y="2214"/>
                    <a:pt x="177" y="2217"/>
                    <a:pt x="192" y="2217"/>
                  </a:cubicBezTo>
                  <a:cubicBezTo>
                    <a:pt x="270" y="2217"/>
                    <a:pt x="337" y="2165"/>
                    <a:pt x="359" y="2090"/>
                  </a:cubicBezTo>
                  <a:cubicBezTo>
                    <a:pt x="443" y="1783"/>
                    <a:pt x="560" y="1486"/>
                    <a:pt x="706" y="1205"/>
                  </a:cubicBezTo>
                  <a:lnTo>
                    <a:pt x="952" y="1471"/>
                  </a:lnTo>
                  <a:cubicBezTo>
                    <a:pt x="986" y="1506"/>
                    <a:pt x="1031" y="1523"/>
                    <a:pt x="1076" y="1523"/>
                  </a:cubicBezTo>
                  <a:cubicBezTo>
                    <a:pt x="1118" y="1523"/>
                    <a:pt x="1160" y="1508"/>
                    <a:pt x="1193" y="1478"/>
                  </a:cubicBezTo>
                  <a:cubicBezTo>
                    <a:pt x="1262" y="1414"/>
                    <a:pt x="1268" y="1307"/>
                    <a:pt x="1206" y="1238"/>
                  </a:cubicBezTo>
                  <a:lnTo>
                    <a:pt x="888" y="894"/>
                  </a:lnTo>
                  <a:cubicBezTo>
                    <a:pt x="1017" y="678"/>
                    <a:pt x="1164" y="476"/>
                    <a:pt x="1327" y="286"/>
                  </a:cubicBezTo>
                  <a:cubicBezTo>
                    <a:pt x="1390" y="214"/>
                    <a:pt x="1382" y="105"/>
                    <a:pt x="1310" y="43"/>
                  </a:cubicBezTo>
                  <a:cubicBezTo>
                    <a:pt x="1277" y="14"/>
                    <a:pt x="1237" y="0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155;p16"/>
            <p:cNvSpPr/>
            <p:nvPr/>
          </p:nvSpPr>
          <p:spPr>
            <a:xfrm>
              <a:off x="1240319" y="3384003"/>
              <a:ext cx="13707" cy="62253"/>
            </a:xfrm>
            <a:custGeom>
              <a:avLst/>
              <a:gdLst/>
              <a:ahLst/>
              <a:cxnLst/>
              <a:rect l="l" t="t" r="r" b="b"/>
              <a:pathLst>
                <a:path w="397" h="1803" extrusionOk="0">
                  <a:moveTo>
                    <a:pt x="189" y="1"/>
                  </a:moveTo>
                  <a:cubicBezTo>
                    <a:pt x="181" y="1"/>
                    <a:pt x="174" y="1"/>
                    <a:pt x="167" y="2"/>
                  </a:cubicBezTo>
                  <a:cubicBezTo>
                    <a:pt x="71" y="9"/>
                    <a:pt x="1" y="92"/>
                    <a:pt x="8" y="188"/>
                  </a:cubicBezTo>
                  <a:cubicBezTo>
                    <a:pt x="46" y="665"/>
                    <a:pt x="51" y="1144"/>
                    <a:pt x="29" y="1622"/>
                  </a:cubicBezTo>
                  <a:cubicBezTo>
                    <a:pt x="23" y="1717"/>
                    <a:pt x="97" y="1798"/>
                    <a:pt x="192" y="1802"/>
                  </a:cubicBezTo>
                  <a:lnTo>
                    <a:pt x="201" y="1802"/>
                  </a:lnTo>
                  <a:cubicBezTo>
                    <a:pt x="292" y="1802"/>
                    <a:pt x="368" y="1731"/>
                    <a:pt x="372" y="1639"/>
                  </a:cubicBezTo>
                  <a:cubicBezTo>
                    <a:pt x="396" y="1146"/>
                    <a:pt x="389" y="652"/>
                    <a:pt x="351" y="161"/>
                  </a:cubicBezTo>
                  <a:cubicBezTo>
                    <a:pt x="345" y="74"/>
                    <a:pt x="273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156;p16"/>
            <p:cNvSpPr/>
            <p:nvPr/>
          </p:nvSpPr>
          <p:spPr>
            <a:xfrm>
              <a:off x="1260691" y="3375613"/>
              <a:ext cx="37808" cy="89530"/>
            </a:xfrm>
            <a:custGeom>
              <a:avLst/>
              <a:gdLst/>
              <a:ahLst/>
              <a:cxnLst/>
              <a:rect l="l" t="t" r="r" b="b"/>
              <a:pathLst>
                <a:path w="1095" h="2593" extrusionOk="0">
                  <a:moveTo>
                    <a:pt x="548" y="1"/>
                  </a:moveTo>
                  <a:cubicBezTo>
                    <a:pt x="499" y="1"/>
                    <a:pt x="450" y="21"/>
                    <a:pt x="416" y="61"/>
                  </a:cubicBezTo>
                  <a:cubicBezTo>
                    <a:pt x="241" y="286"/>
                    <a:pt x="2" y="594"/>
                    <a:pt x="1" y="966"/>
                  </a:cubicBezTo>
                  <a:cubicBezTo>
                    <a:pt x="1" y="1195"/>
                    <a:pt x="127" y="1429"/>
                    <a:pt x="326" y="1560"/>
                  </a:cubicBezTo>
                  <a:cubicBezTo>
                    <a:pt x="382" y="1595"/>
                    <a:pt x="444" y="1622"/>
                    <a:pt x="510" y="1636"/>
                  </a:cubicBezTo>
                  <a:cubicBezTo>
                    <a:pt x="427" y="1878"/>
                    <a:pt x="333" y="2117"/>
                    <a:pt x="229" y="2351"/>
                  </a:cubicBezTo>
                  <a:cubicBezTo>
                    <a:pt x="189" y="2437"/>
                    <a:pt x="229" y="2538"/>
                    <a:pt x="316" y="2577"/>
                  </a:cubicBezTo>
                  <a:cubicBezTo>
                    <a:pt x="337" y="2587"/>
                    <a:pt x="361" y="2593"/>
                    <a:pt x="386" y="2593"/>
                  </a:cubicBezTo>
                  <a:cubicBezTo>
                    <a:pt x="454" y="2593"/>
                    <a:pt x="514" y="2554"/>
                    <a:pt x="542" y="2492"/>
                  </a:cubicBezTo>
                  <a:cubicBezTo>
                    <a:pt x="678" y="2185"/>
                    <a:pt x="794" y="1869"/>
                    <a:pt x="894" y="1550"/>
                  </a:cubicBezTo>
                  <a:cubicBezTo>
                    <a:pt x="915" y="1520"/>
                    <a:pt x="925" y="1484"/>
                    <a:pt x="924" y="1447"/>
                  </a:cubicBezTo>
                  <a:cubicBezTo>
                    <a:pt x="976" y="1281"/>
                    <a:pt x="1029" y="1114"/>
                    <a:pt x="1072" y="945"/>
                  </a:cubicBezTo>
                  <a:cubicBezTo>
                    <a:pt x="1094" y="852"/>
                    <a:pt x="1038" y="757"/>
                    <a:pt x="945" y="735"/>
                  </a:cubicBezTo>
                  <a:cubicBezTo>
                    <a:pt x="932" y="732"/>
                    <a:pt x="919" y="731"/>
                    <a:pt x="906" y="731"/>
                  </a:cubicBezTo>
                  <a:cubicBezTo>
                    <a:pt x="828" y="731"/>
                    <a:pt x="757" y="783"/>
                    <a:pt x="737" y="862"/>
                  </a:cubicBezTo>
                  <a:cubicBezTo>
                    <a:pt x="700" y="1012"/>
                    <a:pt x="652" y="1159"/>
                    <a:pt x="607" y="1306"/>
                  </a:cubicBezTo>
                  <a:cubicBezTo>
                    <a:pt x="575" y="1301"/>
                    <a:pt x="542" y="1290"/>
                    <a:pt x="514" y="1271"/>
                  </a:cubicBezTo>
                  <a:cubicBezTo>
                    <a:pt x="416" y="1207"/>
                    <a:pt x="345" y="1077"/>
                    <a:pt x="345" y="966"/>
                  </a:cubicBezTo>
                  <a:cubicBezTo>
                    <a:pt x="345" y="731"/>
                    <a:pt x="500" y="513"/>
                    <a:pt x="687" y="272"/>
                  </a:cubicBezTo>
                  <a:cubicBezTo>
                    <a:pt x="741" y="197"/>
                    <a:pt x="725" y="93"/>
                    <a:pt x="652" y="37"/>
                  </a:cubicBezTo>
                  <a:cubicBezTo>
                    <a:pt x="621" y="13"/>
                    <a:pt x="585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157;p16"/>
            <p:cNvSpPr/>
            <p:nvPr/>
          </p:nvSpPr>
          <p:spPr>
            <a:xfrm>
              <a:off x="1135215" y="3463763"/>
              <a:ext cx="137281" cy="57488"/>
            </a:xfrm>
            <a:custGeom>
              <a:avLst/>
              <a:gdLst/>
              <a:ahLst/>
              <a:cxnLst/>
              <a:rect l="l" t="t" r="r" b="b"/>
              <a:pathLst>
                <a:path w="3976" h="1665" extrusionOk="0">
                  <a:moveTo>
                    <a:pt x="3786" y="1"/>
                  </a:moveTo>
                  <a:cubicBezTo>
                    <a:pt x="3772" y="1"/>
                    <a:pt x="3757" y="2"/>
                    <a:pt x="3743" y="6"/>
                  </a:cubicBezTo>
                  <a:cubicBezTo>
                    <a:pt x="2506" y="323"/>
                    <a:pt x="1306" y="769"/>
                    <a:pt x="164" y="1339"/>
                  </a:cubicBezTo>
                  <a:cubicBezTo>
                    <a:pt x="0" y="1419"/>
                    <a:pt x="58" y="1664"/>
                    <a:pt x="241" y="1664"/>
                  </a:cubicBezTo>
                  <a:cubicBezTo>
                    <a:pt x="268" y="1664"/>
                    <a:pt x="293" y="1659"/>
                    <a:pt x="317" y="1646"/>
                  </a:cubicBezTo>
                  <a:cubicBezTo>
                    <a:pt x="1439" y="1089"/>
                    <a:pt x="2615" y="649"/>
                    <a:pt x="3829" y="340"/>
                  </a:cubicBezTo>
                  <a:cubicBezTo>
                    <a:pt x="3920" y="316"/>
                    <a:pt x="3975" y="223"/>
                    <a:pt x="3953" y="130"/>
                  </a:cubicBezTo>
                  <a:cubicBezTo>
                    <a:pt x="3932" y="53"/>
                    <a:pt x="3862" y="1"/>
                    <a:pt x="3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158;p16"/>
            <p:cNvSpPr/>
            <p:nvPr/>
          </p:nvSpPr>
          <p:spPr>
            <a:xfrm>
              <a:off x="1162768" y="3514933"/>
              <a:ext cx="62978" cy="40328"/>
            </a:xfrm>
            <a:custGeom>
              <a:avLst/>
              <a:gdLst/>
              <a:ahLst/>
              <a:cxnLst/>
              <a:rect l="l" t="t" r="r" b="b"/>
              <a:pathLst>
                <a:path w="1824" h="1168" extrusionOk="0">
                  <a:moveTo>
                    <a:pt x="547" y="0"/>
                  </a:moveTo>
                  <a:cubicBezTo>
                    <a:pt x="411" y="0"/>
                    <a:pt x="255" y="62"/>
                    <a:pt x="92" y="185"/>
                  </a:cubicBezTo>
                  <a:cubicBezTo>
                    <a:pt x="16" y="243"/>
                    <a:pt x="0" y="350"/>
                    <a:pt x="58" y="426"/>
                  </a:cubicBezTo>
                  <a:cubicBezTo>
                    <a:pt x="92" y="471"/>
                    <a:pt x="144" y="494"/>
                    <a:pt x="196" y="494"/>
                  </a:cubicBezTo>
                  <a:cubicBezTo>
                    <a:pt x="231" y="494"/>
                    <a:pt x="268" y="483"/>
                    <a:pt x="299" y="460"/>
                  </a:cubicBezTo>
                  <a:cubicBezTo>
                    <a:pt x="404" y="381"/>
                    <a:pt x="493" y="344"/>
                    <a:pt x="542" y="344"/>
                  </a:cubicBezTo>
                  <a:cubicBezTo>
                    <a:pt x="557" y="344"/>
                    <a:pt x="568" y="348"/>
                    <a:pt x="575" y="354"/>
                  </a:cubicBezTo>
                  <a:cubicBezTo>
                    <a:pt x="600" y="378"/>
                    <a:pt x="599" y="455"/>
                    <a:pt x="596" y="530"/>
                  </a:cubicBezTo>
                  <a:cubicBezTo>
                    <a:pt x="593" y="624"/>
                    <a:pt x="592" y="728"/>
                    <a:pt x="630" y="833"/>
                  </a:cubicBezTo>
                  <a:cubicBezTo>
                    <a:pt x="704" y="1032"/>
                    <a:pt x="921" y="1168"/>
                    <a:pt x="1163" y="1168"/>
                  </a:cubicBezTo>
                  <a:cubicBezTo>
                    <a:pt x="1170" y="1165"/>
                    <a:pt x="1178" y="1165"/>
                    <a:pt x="1187" y="1165"/>
                  </a:cubicBezTo>
                  <a:cubicBezTo>
                    <a:pt x="1385" y="1158"/>
                    <a:pt x="1564" y="1070"/>
                    <a:pt x="1708" y="1000"/>
                  </a:cubicBezTo>
                  <a:cubicBezTo>
                    <a:pt x="1789" y="956"/>
                    <a:pt x="1823" y="855"/>
                    <a:pt x="1781" y="772"/>
                  </a:cubicBezTo>
                  <a:cubicBezTo>
                    <a:pt x="1751" y="711"/>
                    <a:pt x="1690" y="675"/>
                    <a:pt x="1626" y="675"/>
                  </a:cubicBezTo>
                  <a:cubicBezTo>
                    <a:pt x="1603" y="675"/>
                    <a:pt x="1579" y="680"/>
                    <a:pt x="1556" y="690"/>
                  </a:cubicBezTo>
                  <a:cubicBezTo>
                    <a:pt x="1430" y="752"/>
                    <a:pt x="1300" y="817"/>
                    <a:pt x="1174" y="821"/>
                  </a:cubicBezTo>
                  <a:cubicBezTo>
                    <a:pt x="1167" y="822"/>
                    <a:pt x="1159" y="823"/>
                    <a:pt x="1151" y="823"/>
                  </a:cubicBezTo>
                  <a:cubicBezTo>
                    <a:pt x="1072" y="823"/>
                    <a:pt x="977" y="778"/>
                    <a:pt x="952" y="711"/>
                  </a:cubicBezTo>
                  <a:cubicBezTo>
                    <a:pt x="936" y="669"/>
                    <a:pt x="938" y="606"/>
                    <a:pt x="941" y="538"/>
                  </a:cubicBezTo>
                  <a:cubicBezTo>
                    <a:pt x="943" y="410"/>
                    <a:pt x="948" y="234"/>
                    <a:pt x="814" y="105"/>
                  </a:cubicBezTo>
                  <a:cubicBezTo>
                    <a:pt x="740" y="35"/>
                    <a:pt x="649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159;p16"/>
            <p:cNvSpPr/>
            <p:nvPr/>
          </p:nvSpPr>
          <p:spPr>
            <a:xfrm>
              <a:off x="706059" y="4005578"/>
              <a:ext cx="57765" cy="60630"/>
            </a:xfrm>
            <a:custGeom>
              <a:avLst/>
              <a:gdLst/>
              <a:ahLst/>
              <a:cxnLst/>
              <a:rect l="l" t="t" r="r" b="b"/>
              <a:pathLst>
                <a:path w="1673" h="1756" extrusionOk="0">
                  <a:moveTo>
                    <a:pt x="1127" y="345"/>
                  </a:moveTo>
                  <a:cubicBezTo>
                    <a:pt x="1165" y="345"/>
                    <a:pt x="1201" y="350"/>
                    <a:pt x="1238" y="363"/>
                  </a:cubicBezTo>
                  <a:cubicBezTo>
                    <a:pt x="1221" y="376"/>
                    <a:pt x="1207" y="393"/>
                    <a:pt x="1196" y="411"/>
                  </a:cubicBezTo>
                  <a:cubicBezTo>
                    <a:pt x="1041" y="666"/>
                    <a:pt x="855" y="901"/>
                    <a:pt x="642" y="1112"/>
                  </a:cubicBezTo>
                  <a:cubicBezTo>
                    <a:pt x="590" y="1163"/>
                    <a:pt x="524" y="1222"/>
                    <a:pt x="474" y="1223"/>
                  </a:cubicBezTo>
                  <a:cubicBezTo>
                    <a:pt x="472" y="1223"/>
                    <a:pt x="470" y="1223"/>
                    <a:pt x="468" y="1223"/>
                  </a:cubicBezTo>
                  <a:cubicBezTo>
                    <a:pt x="450" y="1223"/>
                    <a:pt x="431" y="1211"/>
                    <a:pt x="413" y="1191"/>
                  </a:cubicBezTo>
                  <a:cubicBezTo>
                    <a:pt x="375" y="1144"/>
                    <a:pt x="358" y="1084"/>
                    <a:pt x="365" y="1025"/>
                  </a:cubicBezTo>
                  <a:cubicBezTo>
                    <a:pt x="388" y="892"/>
                    <a:pt x="497" y="774"/>
                    <a:pt x="617" y="654"/>
                  </a:cubicBezTo>
                  <a:cubicBezTo>
                    <a:pt x="741" y="529"/>
                    <a:pt x="865" y="414"/>
                    <a:pt x="1007" y="364"/>
                  </a:cubicBezTo>
                  <a:cubicBezTo>
                    <a:pt x="1045" y="352"/>
                    <a:pt x="1086" y="345"/>
                    <a:pt x="1127" y="345"/>
                  </a:cubicBezTo>
                  <a:close/>
                  <a:moveTo>
                    <a:pt x="1127" y="0"/>
                  </a:moveTo>
                  <a:cubicBezTo>
                    <a:pt x="1050" y="0"/>
                    <a:pt x="972" y="13"/>
                    <a:pt x="894" y="39"/>
                  </a:cubicBezTo>
                  <a:cubicBezTo>
                    <a:pt x="683" y="113"/>
                    <a:pt x="521" y="263"/>
                    <a:pt x="374" y="411"/>
                  </a:cubicBezTo>
                  <a:cubicBezTo>
                    <a:pt x="219" y="566"/>
                    <a:pt x="65" y="736"/>
                    <a:pt x="26" y="968"/>
                  </a:cubicBezTo>
                  <a:cubicBezTo>
                    <a:pt x="1" y="1129"/>
                    <a:pt x="48" y="1293"/>
                    <a:pt x="154" y="1417"/>
                  </a:cubicBezTo>
                  <a:cubicBezTo>
                    <a:pt x="236" y="1513"/>
                    <a:pt x="355" y="1568"/>
                    <a:pt x="480" y="1568"/>
                  </a:cubicBezTo>
                  <a:cubicBezTo>
                    <a:pt x="482" y="1568"/>
                    <a:pt x="483" y="1568"/>
                    <a:pt x="485" y="1568"/>
                  </a:cubicBezTo>
                  <a:cubicBezTo>
                    <a:pt x="655" y="1562"/>
                    <a:pt x="782" y="1458"/>
                    <a:pt x="885" y="1357"/>
                  </a:cubicBezTo>
                  <a:cubicBezTo>
                    <a:pt x="987" y="1255"/>
                    <a:pt x="1086" y="1147"/>
                    <a:pt x="1177" y="1034"/>
                  </a:cubicBezTo>
                  <a:cubicBezTo>
                    <a:pt x="1200" y="1241"/>
                    <a:pt x="1246" y="1444"/>
                    <a:pt x="1317" y="1641"/>
                  </a:cubicBezTo>
                  <a:cubicBezTo>
                    <a:pt x="1341" y="1709"/>
                    <a:pt x="1405" y="1755"/>
                    <a:pt x="1479" y="1755"/>
                  </a:cubicBezTo>
                  <a:cubicBezTo>
                    <a:pt x="1498" y="1755"/>
                    <a:pt x="1518" y="1751"/>
                    <a:pt x="1536" y="1745"/>
                  </a:cubicBezTo>
                  <a:cubicBezTo>
                    <a:pt x="1625" y="1713"/>
                    <a:pt x="1673" y="1614"/>
                    <a:pt x="1640" y="1526"/>
                  </a:cubicBezTo>
                  <a:cubicBezTo>
                    <a:pt x="1525" y="1202"/>
                    <a:pt x="1483" y="857"/>
                    <a:pt x="1514" y="516"/>
                  </a:cubicBezTo>
                  <a:cubicBezTo>
                    <a:pt x="1515" y="508"/>
                    <a:pt x="1515" y="500"/>
                    <a:pt x="1515" y="493"/>
                  </a:cubicBezTo>
                  <a:cubicBezTo>
                    <a:pt x="1626" y="457"/>
                    <a:pt x="1673" y="324"/>
                    <a:pt x="1605" y="228"/>
                  </a:cubicBezTo>
                  <a:cubicBezTo>
                    <a:pt x="1500" y="82"/>
                    <a:pt x="1321" y="0"/>
                    <a:pt x="1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160;p16"/>
            <p:cNvSpPr/>
            <p:nvPr/>
          </p:nvSpPr>
          <p:spPr>
            <a:xfrm>
              <a:off x="758750" y="3946224"/>
              <a:ext cx="33077" cy="89530"/>
            </a:xfrm>
            <a:custGeom>
              <a:avLst/>
              <a:gdLst/>
              <a:ahLst/>
              <a:cxnLst/>
              <a:rect l="l" t="t" r="r" b="b"/>
              <a:pathLst>
                <a:path w="958" h="2593" extrusionOk="0">
                  <a:moveTo>
                    <a:pt x="663" y="0"/>
                  </a:moveTo>
                  <a:cubicBezTo>
                    <a:pt x="656" y="0"/>
                    <a:pt x="649" y="1"/>
                    <a:pt x="642" y="2"/>
                  </a:cubicBezTo>
                  <a:cubicBezTo>
                    <a:pt x="410" y="26"/>
                    <a:pt x="199" y="148"/>
                    <a:pt x="61" y="335"/>
                  </a:cubicBezTo>
                  <a:cubicBezTo>
                    <a:pt x="0" y="413"/>
                    <a:pt x="16" y="522"/>
                    <a:pt x="95" y="580"/>
                  </a:cubicBezTo>
                  <a:cubicBezTo>
                    <a:pt x="125" y="603"/>
                    <a:pt x="161" y="613"/>
                    <a:pt x="196" y="613"/>
                  </a:cubicBezTo>
                  <a:cubicBezTo>
                    <a:pt x="251" y="613"/>
                    <a:pt x="305" y="587"/>
                    <a:pt x="338" y="538"/>
                  </a:cubicBezTo>
                  <a:cubicBezTo>
                    <a:pt x="382" y="479"/>
                    <a:pt x="438" y="431"/>
                    <a:pt x="503" y="397"/>
                  </a:cubicBezTo>
                  <a:lnTo>
                    <a:pt x="503" y="397"/>
                  </a:lnTo>
                  <a:cubicBezTo>
                    <a:pt x="486" y="476"/>
                    <a:pt x="465" y="555"/>
                    <a:pt x="437" y="631"/>
                  </a:cubicBezTo>
                  <a:cubicBezTo>
                    <a:pt x="382" y="796"/>
                    <a:pt x="320" y="983"/>
                    <a:pt x="355" y="1183"/>
                  </a:cubicBezTo>
                  <a:cubicBezTo>
                    <a:pt x="375" y="1290"/>
                    <a:pt x="420" y="1384"/>
                    <a:pt x="461" y="1466"/>
                  </a:cubicBezTo>
                  <a:cubicBezTo>
                    <a:pt x="487" y="1516"/>
                    <a:pt x="510" y="1570"/>
                    <a:pt x="528" y="1625"/>
                  </a:cubicBezTo>
                  <a:cubicBezTo>
                    <a:pt x="592" y="1841"/>
                    <a:pt x="483" y="2089"/>
                    <a:pt x="355" y="2344"/>
                  </a:cubicBezTo>
                  <a:cubicBezTo>
                    <a:pt x="313" y="2428"/>
                    <a:pt x="347" y="2532"/>
                    <a:pt x="432" y="2575"/>
                  </a:cubicBezTo>
                  <a:cubicBezTo>
                    <a:pt x="457" y="2587"/>
                    <a:pt x="483" y="2593"/>
                    <a:pt x="509" y="2593"/>
                  </a:cubicBezTo>
                  <a:cubicBezTo>
                    <a:pt x="572" y="2593"/>
                    <a:pt x="632" y="2558"/>
                    <a:pt x="663" y="2497"/>
                  </a:cubicBezTo>
                  <a:cubicBezTo>
                    <a:pt x="817" y="2190"/>
                    <a:pt x="958" y="1864"/>
                    <a:pt x="859" y="1527"/>
                  </a:cubicBezTo>
                  <a:cubicBezTo>
                    <a:pt x="835" y="1454"/>
                    <a:pt x="805" y="1383"/>
                    <a:pt x="770" y="1314"/>
                  </a:cubicBezTo>
                  <a:cubicBezTo>
                    <a:pt x="737" y="1246"/>
                    <a:pt x="704" y="1181"/>
                    <a:pt x="694" y="1121"/>
                  </a:cubicBezTo>
                  <a:cubicBezTo>
                    <a:pt x="673" y="1008"/>
                    <a:pt x="717" y="877"/>
                    <a:pt x="763" y="739"/>
                  </a:cubicBezTo>
                  <a:cubicBezTo>
                    <a:pt x="825" y="552"/>
                    <a:pt x="896" y="340"/>
                    <a:pt x="822" y="119"/>
                  </a:cubicBezTo>
                  <a:cubicBezTo>
                    <a:pt x="800" y="48"/>
                    <a:pt x="735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161;p16"/>
            <p:cNvSpPr/>
            <p:nvPr/>
          </p:nvSpPr>
          <p:spPr>
            <a:xfrm>
              <a:off x="782954" y="4016627"/>
              <a:ext cx="38912" cy="62288"/>
            </a:xfrm>
            <a:custGeom>
              <a:avLst/>
              <a:gdLst/>
              <a:ahLst/>
              <a:cxnLst/>
              <a:rect l="l" t="t" r="r" b="b"/>
              <a:pathLst>
                <a:path w="1127" h="1804" extrusionOk="0">
                  <a:moveTo>
                    <a:pt x="683" y="1"/>
                  </a:moveTo>
                  <a:cubicBezTo>
                    <a:pt x="636" y="1"/>
                    <a:pt x="590" y="20"/>
                    <a:pt x="558" y="56"/>
                  </a:cubicBezTo>
                  <a:cubicBezTo>
                    <a:pt x="400" y="95"/>
                    <a:pt x="249" y="157"/>
                    <a:pt x="109" y="239"/>
                  </a:cubicBezTo>
                  <a:cubicBezTo>
                    <a:pt x="27" y="287"/>
                    <a:pt x="0" y="392"/>
                    <a:pt x="48" y="474"/>
                  </a:cubicBezTo>
                  <a:cubicBezTo>
                    <a:pt x="80" y="528"/>
                    <a:pt x="137" y="558"/>
                    <a:pt x="196" y="558"/>
                  </a:cubicBezTo>
                  <a:cubicBezTo>
                    <a:pt x="226" y="558"/>
                    <a:pt x="256" y="550"/>
                    <a:pt x="283" y="534"/>
                  </a:cubicBezTo>
                  <a:cubicBezTo>
                    <a:pt x="328" y="509"/>
                    <a:pt x="375" y="485"/>
                    <a:pt x="423" y="464"/>
                  </a:cubicBezTo>
                  <a:lnTo>
                    <a:pt x="423" y="464"/>
                  </a:lnTo>
                  <a:cubicBezTo>
                    <a:pt x="341" y="882"/>
                    <a:pt x="393" y="1315"/>
                    <a:pt x="570" y="1704"/>
                  </a:cubicBezTo>
                  <a:cubicBezTo>
                    <a:pt x="599" y="1765"/>
                    <a:pt x="659" y="1804"/>
                    <a:pt x="727" y="1804"/>
                  </a:cubicBezTo>
                  <a:cubicBezTo>
                    <a:pt x="852" y="1804"/>
                    <a:pt x="935" y="1673"/>
                    <a:pt x="883" y="1560"/>
                  </a:cubicBezTo>
                  <a:cubicBezTo>
                    <a:pt x="711" y="1189"/>
                    <a:pt x="691" y="750"/>
                    <a:pt x="810" y="357"/>
                  </a:cubicBezTo>
                  <a:cubicBezTo>
                    <a:pt x="858" y="350"/>
                    <a:pt x="907" y="346"/>
                    <a:pt x="956" y="346"/>
                  </a:cubicBezTo>
                  <a:cubicBezTo>
                    <a:pt x="1050" y="343"/>
                    <a:pt x="1126" y="264"/>
                    <a:pt x="1124" y="170"/>
                  </a:cubicBezTo>
                  <a:cubicBezTo>
                    <a:pt x="1122" y="74"/>
                    <a:pt x="1048" y="5"/>
                    <a:pt x="948" y="1"/>
                  </a:cubicBezTo>
                  <a:cubicBezTo>
                    <a:pt x="883" y="2"/>
                    <a:pt x="817" y="8"/>
                    <a:pt x="752" y="16"/>
                  </a:cubicBezTo>
                  <a:cubicBezTo>
                    <a:pt x="749" y="16"/>
                    <a:pt x="748" y="14"/>
                    <a:pt x="745" y="12"/>
                  </a:cubicBezTo>
                  <a:cubicBezTo>
                    <a:pt x="725" y="4"/>
                    <a:pt x="704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162;p16"/>
            <p:cNvSpPr/>
            <p:nvPr/>
          </p:nvSpPr>
          <p:spPr>
            <a:xfrm>
              <a:off x="843759" y="3942254"/>
              <a:ext cx="23306" cy="101200"/>
            </a:xfrm>
            <a:custGeom>
              <a:avLst/>
              <a:gdLst/>
              <a:ahLst/>
              <a:cxnLst/>
              <a:rect l="l" t="t" r="r" b="b"/>
              <a:pathLst>
                <a:path w="675" h="2931" extrusionOk="0">
                  <a:moveTo>
                    <a:pt x="484" y="1"/>
                  </a:moveTo>
                  <a:cubicBezTo>
                    <a:pt x="407" y="1"/>
                    <a:pt x="336" y="54"/>
                    <a:pt x="317" y="134"/>
                  </a:cubicBezTo>
                  <a:cubicBezTo>
                    <a:pt x="113" y="994"/>
                    <a:pt x="7" y="1873"/>
                    <a:pt x="0" y="2757"/>
                  </a:cubicBezTo>
                  <a:cubicBezTo>
                    <a:pt x="0" y="2853"/>
                    <a:pt x="76" y="2930"/>
                    <a:pt x="172" y="2930"/>
                  </a:cubicBezTo>
                  <a:cubicBezTo>
                    <a:pt x="268" y="2930"/>
                    <a:pt x="344" y="2854"/>
                    <a:pt x="345" y="2760"/>
                  </a:cubicBezTo>
                  <a:cubicBezTo>
                    <a:pt x="351" y="1901"/>
                    <a:pt x="453" y="1047"/>
                    <a:pt x="652" y="212"/>
                  </a:cubicBezTo>
                  <a:cubicBezTo>
                    <a:pt x="674" y="120"/>
                    <a:pt x="617" y="28"/>
                    <a:pt x="524" y="6"/>
                  </a:cubicBezTo>
                  <a:cubicBezTo>
                    <a:pt x="510" y="2"/>
                    <a:pt x="49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163;p16"/>
            <p:cNvSpPr/>
            <p:nvPr/>
          </p:nvSpPr>
          <p:spPr>
            <a:xfrm>
              <a:off x="871002" y="3940700"/>
              <a:ext cx="49961" cy="95261"/>
            </a:xfrm>
            <a:custGeom>
              <a:avLst/>
              <a:gdLst/>
              <a:ahLst/>
              <a:cxnLst/>
              <a:rect l="l" t="t" r="r" b="b"/>
              <a:pathLst>
                <a:path w="1447" h="2759" extrusionOk="0">
                  <a:moveTo>
                    <a:pt x="522" y="0"/>
                  </a:moveTo>
                  <a:cubicBezTo>
                    <a:pt x="461" y="0"/>
                    <a:pt x="402" y="33"/>
                    <a:pt x="371" y="91"/>
                  </a:cubicBezTo>
                  <a:cubicBezTo>
                    <a:pt x="215" y="386"/>
                    <a:pt x="1" y="787"/>
                    <a:pt x="47" y="1210"/>
                  </a:cubicBezTo>
                  <a:cubicBezTo>
                    <a:pt x="75" y="1468"/>
                    <a:pt x="236" y="1723"/>
                    <a:pt x="457" y="1862"/>
                  </a:cubicBezTo>
                  <a:cubicBezTo>
                    <a:pt x="562" y="1931"/>
                    <a:pt x="688" y="1969"/>
                    <a:pt x="814" y="1970"/>
                  </a:cubicBezTo>
                  <a:cubicBezTo>
                    <a:pt x="837" y="1968"/>
                    <a:pt x="859" y="1963"/>
                    <a:pt x="882" y="1959"/>
                  </a:cubicBezTo>
                  <a:lnTo>
                    <a:pt x="882" y="1959"/>
                  </a:lnTo>
                  <a:cubicBezTo>
                    <a:pt x="859" y="2100"/>
                    <a:pt x="834" y="2242"/>
                    <a:pt x="814" y="2383"/>
                  </a:cubicBezTo>
                  <a:cubicBezTo>
                    <a:pt x="800" y="2488"/>
                    <a:pt x="830" y="2638"/>
                    <a:pt x="931" y="2714"/>
                  </a:cubicBezTo>
                  <a:cubicBezTo>
                    <a:pt x="969" y="2743"/>
                    <a:pt x="1017" y="2759"/>
                    <a:pt x="1066" y="2759"/>
                  </a:cubicBezTo>
                  <a:cubicBezTo>
                    <a:pt x="1099" y="2759"/>
                    <a:pt x="1131" y="2752"/>
                    <a:pt x="1161" y="2738"/>
                  </a:cubicBezTo>
                  <a:cubicBezTo>
                    <a:pt x="1300" y="2677"/>
                    <a:pt x="1297" y="2479"/>
                    <a:pt x="1156" y="2421"/>
                  </a:cubicBezTo>
                  <a:cubicBezTo>
                    <a:pt x="1227" y="1914"/>
                    <a:pt x="1317" y="1403"/>
                    <a:pt x="1427" y="901"/>
                  </a:cubicBezTo>
                  <a:cubicBezTo>
                    <a:pt x="1446" y="808"/>
                    <a:pt x="1387" y="716"/>
                    <a:pt x="1294" y="695"/>
                  </a:cubicBezTo>
                  <a:cubicBezTo>
                    <a:pt x="1282" y="693"/>
                    <a:pt x="1270" y="691"/>
                    <a:pt x="1258" y="691"/>
                  </a:cubicBezTo>
                  <a:cubicBezTo>
                    <a:pt x="1179" y="691"/>
                    <a:pt x="1107" y="747"/>
                    <a:pt x="1090" y="827"/>
                  </a:cubicBezTo>
                  <a:cubicBezTo>
                    <a:pt x="1034" y="1085"/>
                    <a:pt x="983" y="1345"/>
                    <a:pt x="937" y="1606"/>
                  </a:cubicBezTo>
                  <a:cubicBezTo>
                    <a:pt x="924" y="1606"/>
                    <a:pt x="911" y="1607"/>
                    <a:pt x="899" y="1611"/>
                  </a:cubicBezTo>
                  <a:cubicBezTo>
                    <a:pt x="870" y="1621"/>
                    <a:pt x="842" y="1625"/>
                    <a:pt x="815" y="1625"/>
                  </a:cubicBezTo>
                  <a:cubicBezTo>
                    <a:pt x="746" y="1625"/>
                    <a:pt x="685" y="1598"/>
                    <a:pt x="640" y="1569"/>
                  </a:cubicBezTo>
                  <a:cubicBezTo>
                    <a:pt x="503" y="1479"/>
                    <a:pt x="412" y="1334"/>
                    <a:pt x="389" y="1172"/>
                  </a:cubicBezTo>
                  <a:cubicBezTo>
                    <a:pt x="357" y="878"/>
                    <a:pt x="499" y="583"/>
                    <a:pt x="675" y="253"/>
                  </a:cubicBezTo>
                  <a:cubicBezTo>
                    <a:pt x="720" y="170"/>
                    <a:pt x="688" y="65"/>
                    <a:pt x="603" y="21"/>
                  </a:cubicBezTo>
                  <a:cubicBezTo>
                    <a:pt x="577" y="7"/>
                    <a:pt x="550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164;p16"/>
            <p:cNvSpPr/>
            <p:nvPr/>
          </p:nvSpPr>
          <p:spPr>
            <a:xfrm>
              <a:off x="925972" y="3922296"/>
              <a:ext cx="45473" cy="121502"/>
            </a:xfrm>
            <a:custGeom>
              <a:avLst/>
              <a:gdLst/>
              <a:ahLst/>
              <a:cxnLst/>
              <a:rect l="l" t="t" r="r" b="b"/>
              <a:pathLst>
                <a:path w="1317" h="3519" extrusionOk="0">
                  <a:moveTo>
                    <a:pt x="1122" y="0"/>
                  </a:moveTo>
                  <a:cubicBezTo>
                    <a:pt x="1098" y="0"/>
                    <a:pt x="1074" y="5"/>
                    <a:pt x="1051" y="16"/>
                  </a:cubicBezTo>
                  <a:cubicBezTo>
                    <a:pt x="506" y="287"/>
                    <a:pt x="123" y="800"/>
                    <a:pt x="19" y="1398"/>
                  </a:cubicBezTo>
                  <a:cubicBezTo>
                    <a:pt x="0" y="1506"/>
                    <a:pt x="86" y="1599"/>
                    <a:pt x="189" y="1599"/>
                  </a:cubicBezTo>
                  <a:cubicBezTo>
                    <a:pt x="202" y="1599"/>
                    <a:pt x="215" y="1597"/>
                    <a:pt x="229" y="1594"/>
                  </a:cubicBezTo>
                  <a:cubicBezTo>
                    <a:pt x="437" y="1542"/>
                    <a:pt x="634" y="1453"/>
                    <a:pt x="810" y="1331"/>
                  </a:cubicBezTo>
                  <a:lnTo>
                    <a:pt x="810" y="1331"/>
                  </a:lnTo>
                  <a:cubicBezTo>
                    <a:pt x="648" y="1991"/>
                    <a:pt x="472" y="2651"/>
                    <a:pt x="285" y="3299"/>
                  </a:cubicBezTo>
                  <a:cubicBezTo>
                    <a:pt x="258" y="3390"/>
                    <a:pt x="312" y="3484"/>
                    <a:pt x="403" y="3511"/>
                  </a:cubicBezTo>
                  <a:cubicBezTo>
                    <a:pt x="419" y="3515"/>
                    <a:pt x="434" y="3518"/>
                    <a:pt x="451" y="3518"/>
                  </a:cubicBezTo>
                  <a:cubicBezTo>
                    <a:pt x="527" y="3518"/>
                    <a:pt x="595" y="3468"/>
                    <a:pt x="616" y="3394"/>
                  </a:cubicBezTo>
                  <a:cubicBezTo>
                    <a:pt x="859" y="2548"/>
                    <a:pt x="1086" y="1684"/>
                    <a:pt x="1286" y="826"/>
                  </a:cubicBezTo>
                  <a:cubicBezTo>
                    <a:pt x="1315" y="702"/>
                    <a:pt x="1217" y="613"/>
                    <a:pt x="1116" y="613"/>
                  </a:cubicBezTo>
                  <a:cubicBezTo>
                    <a:pt x="1065" y="613"/>
                    <a:pt x="1013" y="636"/>
                    <a:pt x="976" y="689"/>
                  </a:cubicBezTo>
                  <a:cubicBezTo>
                    <a:pt x="840" y="885"/>
                    <a:pt x="657" y="1044"/>
                    <a:pt x="443" y="1151"/>
                  </a:cubicBezTo>
                  <a:cubicBezTo>
                    <a:pt x="585" y="792"/>
                    <a:pt x="855" y="498"/>
                    <a:pt x="1201" y="325"/>
                  </a:cubicBezTo>
                  <a:cubicBezTo>
                    <a:pt x="1283" y="282"/>
                    <a:pt x="1317" y="181"/>
                    <a:pt x="1276" y="96"/>
                  </a:cubicBezTo>
                  <a:cubicBezTo>
                    <a:pt x="1246" y="36"/>
                    <a:pt x="1186" y="0"/>
                    <a:pt x="1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165;p16"/>
            <p:cNvSpPr/>
            <p:nvPr/>
          </p:nvSpPr>
          <p:spPr>
            <a:xfrm>
              <a:off x="842620" y="4044181"/>
              <a:ext cx="128235" cy="42124"/>
            </a:xfrm>
            <a:custGeom>
              <a:avLst/>
              <a:gdLst/>
              <a:ahLst/>
              <a:cxnLst/>
              <a:rect l="l" t="t" r="r" b="b"/>
              <a:pathLst>
                <a:path w="3714" h="1220" extrusionOk="0">
                  <a:moveTo>
                    <a:pt x="3528" y="1"/>
                  </a:moveTo>
                  <a:cubicBezTo>
                    <a:pt x="3518" y="1"/>
                    <a:pt x="3507" y="2"/>
                    <a:pt x="3497" y="4"/>
                  </a:cubicBezTo>
                  <a:lnTo>
                    <a:pt x="3496" y="2"/>
                  </a:lnTo>
                  <a:cubicBezTo>
                    <a:pt x="2363" y="236"/>
                    <a:pt x="1242" y="530"/>
                    <a:pt x="140" y="885"/>
                  </a:cubicBezTo>
                  <a:cubicBezTo>
                    <a:pt x="50" y="913"/>
                    <a:pt x="1" y="1010"/>
                    <a:pt x="30" y="1100"/>
                  </a:cubicBezTo>
                  <a:cubicBezTo>
                    <a:pt x="53" y="1174"/>
                    <a:pt x="120" y="1220"/>
                    <a:pt x="192" y="1220"/>
                  </a:cubicBezTo>
                  <a:cubicBezTo>
                    <a:pt x="210" y="1220"/>
                    <a:pt x="228" y="1217"/>
                    <a:pt x="246" y="1211"/>
                  </a:cubicBezTo>
                  <a:cubicBezTo>
                    <a:pt x="1337" y="861"/>
                    <a:pt x="2444" y="571"/>
                    <a:pt x="3566" y="340"/>
                  </a:cubicBezTo>
                  <a:cubicBezTo>
                    <a:pt x="3656" y="319"/>
                    <a:pt x="3714" y="229"/>
                    <a:pt x="3694" y="139"/>
                  </a:cubicBezTo>
                  <a:cubicBezTo>
                    <a:pt x="3678" y="58"/>
                    <a:pt x="3607" y="1"/>
                    <a:pt x="35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166;p16"/>
            <p:cNvSpPr/>
            <p:nvPr/>
          </p:nvSpPr>
          <p:spPr>
            <a:xfrm>
              <a:off x="702503" y="4085304"/>
              <a:ext cx="254606" cy="132137"/>
            </a:xfrm>
            <a:custGeom>
              <a:avLst/>
              <a:gdLst/>
              <a:ahLst/>
              <a:cxnLst/>
              <a:rect l="l" t="t" r="r" b="b"/>
              <a:pathLst>
                <a:path w="7374" h="3827" extrusionOk="0">
                  <a:moveTo>
                    <a:pt x="7147" y="0"/>
                  </a:moveTo>
                  <a:cubicBezTo>
                    <a:pt x="7130" y="0"/>
                    <a:pt x="7113" y="3"/>
                    <a:pt x="7096" y="8"/>
                  </a:cubicBezTo>
                  <a:cubicBezTo>
                    <a:pt x="5178" y="606"/>
                    <a:pt x="3228" y="1101"/>
                    <a:pt x="1258" y="1493"/>
                  </a:cubicBezTo>
                  <a:cubicBezTo>
                    <a:pt x="1178" y="1508"/>
                    <a:pt x="1120" y="1579"/>
                    <a:pt x="1120" y="1660"/>
                  </a:cubicBezTo>
                  <a:cubicBezTo>
                    <a:pt x="1117" y="2205"/>
                    <a:pt x="1048" y="2747"/>
                    <a:pt x="912" y="3275"/>
                  </a:cubicBezTo>
                  <a:cubicBezTo>
                    <a:pt x="667" y="2920"/>
                    <a:pt x="479" y="2527"/>
                    <a:pt x="357" y="2113"/>
                  </a:cubicBezTo>
                  <a:cubicBezTo>
                    <a:pt x="335" y="2039"/>
                    <a:pt x="266" y="1991"/>
                    <a:pt x="193" y="1991"/>
                  </a:cubicBezTo>
                  <a:cubicBezTo>
                    <a:pt x="177" y="1991"/>
                    <a:pt x="160" y="1993"/>
                    <a:pt x="144" y="1998"/>
                  </a:cubicBezTo>
                  <a:cubicBezTo>
                    <a:pt x="54" y="2025"/>
                    <a:pt x="1" y="2119"/>
                    <a:pt x="28" y="2211"/>
                  </a:cubicBezTo>
                  <a:cubicBezTo>
                    <a:pt x="194" y="2778"/>
                    <a:pt x="474" y="3307"/>
                    <a:pt x="851" y="3763"/>
                  </a:cubicBezTo>
                  <a:cubicBezTo>
                    <a:pt x="883" y="3803"/>
                    <a:pt x="931" y="3825"/>
                    <a:pt x="983" y="3826"/>
                  </a:cubicBezTo>
                  <a:cubicBezTo>
                    <a:pt x="995" y="3826"/>
                    <a:pt x="1006" y="3825"/>
                    <a:pt x="1016" y="3822"/>
                  </a:cubicBezTo>
                  <a:cubicBezTo>
                    <a:pt x="1078" y="3811"/>
                    <a:pt x="1128" y="3766"/>
                    <a:pt x="1147" y="3705"/>
                  </a:cubicBezTo>
                  <a:cubicBezTo>
                    <a:pt x="1339" y="3089"/>
                    <a:pt x="1445" y="2448"/>
                    <a:pt x="1462" y="1802"/>
                  </a:cubicBezTo>
                  <a:cubicBezTo>
                    <a:pt x="3325" y="1428"/>
                    <a:pt x="5171" y="961"/>
                    <a:pt x="6989" y="402"/>
                  </a:cubicBezTo>
                  <a:lnTo>
                    <a:pt x="6989" y="402"/>
                  </a:lnTo>
                  <a:cubicBezTo>
                    <a:pt x="7010" y="963"/>
                    <a:pt x="6934" y="1525"/>
                    <a:pt x="6767" y="2063"/>
                  </a:cubicBezTo>
                  <a:cubicBezTo>
                    <a:pt x="6742" y="2153"/>
                    <a:pt x="6792" y="2246"/>
                    <a:pt x="6881" y="2274"/>
                  </a:cubicBezTo>
                  <a:cubicBezTo>
                    <a:pt x="6898" y="2279"/>
                    <a:pt x="6916" y="2282"/>
                    <a:pt x="6933" y="2282"/>
                  </a:cubicBezTo>
                  <a:cubicBezTo>
                    <a:pt x="7005" y="2282"/>
                    <a:pt x="7071" y="2236"/>
                    <a:pt x="7095" y="2166"/>
                  </a:cubicBezTo>
                  <a:cubicBezTo>
                    <a:pt x="7298" y="1517"/>
                    <a:pt x="7374" y="835"/>
                    <a:pt x="7320" y="158"/>
                  </a:cubicBezTo>
                  <a:cubicBezTo>
                    <a:pt x="7316" y="106"/>
                    <a:pt x="7288" y="58"/>
                    <a:pt x="7244" y="29"/>
                  </a:cubicBezTo>
                  <a:cubicBezTo>
                    <a:pt x="7215" y="10"/>
                    <a:pt x="7182" y="0"/>
                    <a:pt x="7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167;p16"/>
            <p:cNvSpPr/>
            <p:nvPr/>
          </p:nvSpPr>
          <p:spPr>
            <a:xfrm>
              <a:off x="776567" y="4156224"/>
              <a:ext cx="17022" cy="67812"/>
            </a:xfrm>
            <a:custGeom>
              <a:avLst/>
              <a:gdLst/>
              <a:ahLst/>
              <a:cxnLst/>
              <a:rect l="l" t="t" r="r" b="b"/>
              <a:pathLst>
                <a:path w="493" h="1964" extrusionOk="0">
                  <a:moveTo>
                    <a:pt x="175" y="0"/>
                  </a:moveTo>
                  <a:cubicBezTo>
                    <a:pt x="174" y="0"/>
                    <a:pt x="174" y="0"/>
                    <a:pt x="173" y="0"/>
                  </a:cubicBezTo>
                  <a:cubicBezTo>
                    <a:pt x="77" y="0"/>
                    <a:pt x="1" y="78"/>
                    <a:pt x="1" y="172"/>
                  </a:cubicBezTo>
                  <a:cubicBezTo>
                    <a:pt x="2" y="724"/>
                    <a:pt x="49" y="1276"/>
                    <a:pt x="137" y="1820"/>
                  </a:cubicBezTo>
                  <a:cubicBezTo>
                    <a:pt x="152" y="1903"/>
                    <a:pt x="223" y="1964"/>
                    <a:pt x="308" y="1964"/>
                  </a:cubicBezTo>
                  <a:cubicBezTo>
                    <a:pt x="316" y="1964"/>
                    <a:pt x="326" y="1962"/>
                    <a:pt x="336" y="1961"/>
                  </a:cubicBezTo>
                  <a:cubicBezTo>
                    <a:pt x="429" y="1946"/>
                    <a:pt x="492" y="1857"/>
                    <a:pt x="478" y="1764"/>
                  </a:cubicBezTo>
                  <a:cubicBezTo>
                    <a:pt x="391" y="1238"/>
                    <a:pt x="347" y="704"/>
                    <a:pt x="346" y="171"/>
                  </a:cubicBezTo>
                  <a:cubicBezTo>
                    <a:pt x="344" y="77"/>
                    <a:pt x="268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168;p16"/>
            <p:cNvSpPr/>
            <p:nvPr/>
          </p:nvSpPr>
          <p:spPr>
            <a:xfrm>
              <a:off x="810612" y="4150596"/>
              <a:ext cx="49443" cy="69780"/>
            </a:xfrm>
            <a:custGeom>
              <a:avLst/>
              <a:gdLst/>
              <a:ahLst/>
              <a:cxnLst/>
              <a:rect l="l" t="t" r="r" b="b"/>
              <a:pathLst>
                <a:path w="1432" h="2021" extrusionOk="0">
                  <a:moveTo>
                    <a:pt x="368" y="0"/>
                  </a:moveTo>
                  <a:cubicBezTo>
                    <a:pt x="295" y="0"/>
                    <a:pt x="227" y="47"/>
                    <a:pt x="204" y="120"/>
                  </a:cubicBezTo>
                  <a:cubicBezTo>
                    <a:pt x="106" y="422"/>
                    <a:pt x="42" y="735"/>
                    <a:pt x="14" y="1051"/>
                  </a:cubicBezTo>
                  <a:cubicBezTo>
                    <a:pt x="6" y="1146"/>
                    <a:pt x="0" y="1254"/>
                    <a:pt x="38" y="1363"/>
                  </a:cubicBezTo>
                  <a:cubicBezTo>
                    <a:pt x="87" y="1491"/>
                    <a:pt x="187" y="1592"/>
                    <a:pt x="317" y="1640"/>
                  </a:cubicBezTo>
                  <a:cubicBezTo>
                    <a:pt x="387" y="1668"/>
                    <a:pt x="463" y="1682"/>
                    <a:pt x="539" y="1682"/>
                  </a:cubicBezTo>
                  <a:cubicBezTo>
                    <a:pt x="628" y="1682"/>
                    <a:pt x="717" y="1662"/>
                    <a:pt x="797" y="1623"/>
                  </a:cubicBezTo>
                  <a:cubicBezTo>
                    <a:pt x="845" y="1599"/>
                    <a:pt x="891" y="1568"/>
                    <a:pt x="932" y="1533"/>
                  </a:cubicBezTo>
                  <a:cubicBezTo>
                    <a:pt x="936" y="1647"/>
                    <a:pt x="948" y="1762"/>
                    <a:pt x="964" y="1875"/>
                  </a:cubicBezTo>
                  <a:cubicBezTo>
                    <a:pt x="978" y="1960"/>
                    <a:pt x="1050" y="2021"/>
                    <a:pt x="1134" y="2021"/>
                  </a:cubicBezTo>
                  <a:cubicBezTo>
                    <a:pt x="1143" y="2021"/>
                    <a:pt x="1152" y="2020"/>
                    <a:pt x="1161" y="2018"/>
                  </a:cubicBezTo>
                  <a:cubicBezTo>
                    <a:pt x="1256" y="2004"/>
                    <a:pt x="1319" y="1916"/>
                    <a:pt x="1305" y="1823"/>
                  </a:cubicBezTo>
                  <a:cubicBezTo>
                    <a:pt x="1239" y="1398"/>
                    <a:pt x="1273" y="963"/>
                    <a:pt x="1404" y="552"/>
                  </a:cubicBezTo>
                  <a:cubicBezTo>
                    <a:pt x="1432" y="462"/>
                    <a:pt x="1382" y="365"/>
                    <a:pt x="1292" y="336"/>
                  </a:cubicBezTo>
                  <a:cubicBezTo>
                    <a:pt x="1275" y="331"/>
                    <a:pt x="1257" y="328"/>
                    <a:pt x="1239" y="328"/>
                  </a:cubicBezTo>
                  <a:cubicBezTo>
                    <a:pt x="1166" y="328"/>
                    <a:pt x="1099" y="375"/>
                    <a:pt x="1076" y="448"/>
                  </a:cubicBezTo>
                  <a:cubicBezTo>
                    <a:pt x="1036" y="574"/>
                    <a:pt x="1004" y="702"/>
                    <a:pt x="981" y="833"/>
                  </a:cubicBezTo>
                  <a:cubicBezTo>
                    <a:pt x="942" y="856"/>
                    <a:pt x="912" y="892"/>
                    <a:pt x="901" y="937"/>
                  </a:cubicBezTo>
                  <a:cubicBezTo>
                    <a:pt x="871" y="1046"/>
                    <a:pt x="798" y="1239"/>
                    <a:pt x="643" y="1315"/>
                  </a:cubicBezTo>
                  <a:cubicBezTo>
                    <a:pt x="611" y="1330"/>
                    <a:pt x="575" y="1338"/>
                    <a:pt x="539" y="1338"/>
                  </a:cubicBezTo>
                  <a:cubicBezTo>
                    <a:pt x="507" y="1338"/>
                    <a:pt x="475" y="1332"/>
                    <a:pt x="445" y="1320"/>
                  </a:cubicBezTo>
                  <a:cubicBezTo>
                    <a:pt x="407" y="1308"/>
                    <a:pt x="377" y="1280"/>
                    <a:pt x="362" y="1244"/>
                  </a:cubicBezTo>
                  <a:cubicBezTo>
                    <a:pt x="348" y="1204"/>
                    <a:pt x="351" y="1142"/>
                    <a:pt x="356" y="1082"/>
                  </a:cubicBezTo>
                  <a:cubicBezTo>
                    <a:pt x="383" y="791"/>
                    <a:pt x="442" y="504"/>
                    <a:pt x="532" y="225"/>
                  </a:cubicBezTo>
                  <a:cubicBezTo>
                    <a:pt x="560" y="135"/>
                    <a:pt x="511" y="38"/>
                    <a:pt x="421" y="8"/>
                  </a:cubicBezTo>
                  <a:cubicBezTo>
                    <a:pt x="403" y="3"/>
                    <a:pt x="385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169;p16"/>
            <p:cNvSpPr/>
            <p:nvPr/>
          </p:nvSpPr>
          <p:spPr>
            <a:xfrm>
              <a:off x="865650" y="4130915"/>
              <a:ext cx="46232" cy="81796"/>
            </a:xfrm>
            <a:custGeom>
              <a:avLst/>
              <a:gdLst/>
              <a:ahLst/>
              <a:cxnLst/>
              <a:rect l="l" t="t" r="r" b="b"/>
              <a:pathLst>
                <a:path w="1339" h="2369" extrusionOk="0">
                  <a:moveTo>
                    <a:pt x="851" y="284"/>
                  </a:moveTo>
                  <a:cubicBezTo>
                    <a:pt x="822" y="332"/>
                    <a:pt x="792" y="381"/>
                    <a:pt x="762" y="431"/>
                  </a:cubicBezTo>
                  <a:lnTo>
                    <a:pt x="762" y="429"/>
                  </a:lnTo>
                  <a:cubicBezTo>
                    <a:pt x="723" y="495"/>
                    <a:pt x="685" y="560"/>
                    <a:pt x="641" y="622"/>
                  </a:cubicBezTo>
                  <a:cubicBezTo>
                    <a:pt x="574" y="715"/>
                    <a:pt x="477" y="808"/>
                    <a:pt x="374" y="842"/>
                  </a:cubicBezTo>
                  <a:cubicBezTo>
                    <a:pt x="358" y="718"/>
                    <a:pt x="371" y="611"/>
                    <a:pt x="411" y="525"/>
                  </a:cubicBezTo>
                  <a:cubicBezTo>
                    <a:pt x="458" y="421"/>
                    <a:pt x="564" y="345"/>
                    <a:pt x="657" y="345"/>
                  </a:cubicBezTo>
                  <a:cubicBezTo>
                    <a:pt x="667" y="345"/>
                    <a:pt x="675" y="346"/>
                    <a:pt x="685" y="348"/>
                  </a:cubicBezTo>
                  <a:cubicBezTo>
                    <a:pt x="695" y="349"/>
                    <a:pt x="706" y="350"/>
                    <a:pt x="716" y="350"/>
                  </a:cubicBezTo>
                  <a:cubicBezTo>
                    <a:pt x="768" y="350"/>
                    <a:pt x="818" y="327"/>
                    <a:pt x="851" y="284"/>
                  </a:cubicBezTo>
                  <a:close/>
                  <a:moveTo>
                    <a:pt x="658" y="1"/>
                  </a:moveTo>
                  <a:cubicBezTo>
                    <a:pt x="430" y="1"/>
                    <a:pt x="204" y="150"/>
                    <a:pt x="98" y="381"/>
                  </a:cubicBezTo>
                  <a:cubicBezTo>
                    <a:pt x="11" y="570"/>
                    <a:pt x="1" y="799"/>
                    <a:pt x="66" y="1063"/>
                  </a:cubicBezTo>
                  <a:cubicBezTo>
                    <a:pt x="83" y="1129"/>
                    <a:pt x="136" y="1178"/>
                    <a:pt x="204" y="1191"/>
                  </a:cubicBezTo>
                  <a:cubicBezTo>
                    <a:pt x="233" y="1195"/>
                    <a:pt x="262" y="1198"/>
                    <a:pt x="291" y="1198"/>
                  </a:cubicBezTo>
                  <a:cubicBezTo>
                    <a:pt x="495" y="1198"/>
                    <a:pt x="705" y="1087"/>
                    <a:pt x="872" y="885"/>
                  </a:cubicBezTo>
                  <a:lnTo>
                    <a:pt x="872" y="885"/>
                  </a:lnTo>
                  <a:cubicBezTo>
                    <a:pt x="829" y="1326"/>
                    <a:pt x="826" y="1771"/>
                    <a:pt x="865" y="2213"/>
                  </a:cubicBezTo>
                  <a:cubicBezTo>
                    <a:pt x="872" y="2301"/>
                    <a:pt x="947" y="2369"/>
                    <a:pt x="1036" y="2369"/>
                  </a:cubicBezTo>
                  <a:lnTo>
                    <a:pt x="1051" y="2369"/>
                  </a:lnTo>
                  <a:cubicBezTo>
                    <a:pt x="1147" y="2362"/>
                    <a:pt x="1216" y="2277"/>
                    <a:pt x="1207" y="2183"/>
                  </a:cubicBezTo>
                  <a:cubicBezTo>
                    <a:pt x="1150" y="1524"/>
                    <a:pt x="1189" y="861"/>
                    <a:pt x="1323" y="215"/>
                  </a:cubicBezTo>
                  <a:cubicBezTo>
                    <a:pt x="1338" y="141"/>
                    <a:pt x="1303" y="65"/>
                    <a:pt x="1237" y="30"/>
                  </a:cubicBezTo>
                  <a:cubicBezTo>
                    <a:pt x="1211" y="15"/>
                    <a:pt x="1182" y="8"/>
                    <a:pt x="1154" y="8"/>
                  </a:cubicBezTo>
                  <a:cubicBezTo>
                    <a:pt x="1111" y="8"/>
                    <a:pt x="1067" y="25"/>
                    <a:pt x="1034" y="56"/>
                  </a:cubicBezTo>
                  <a:cubicBezTo>
                    <a:pt x="972" y="118"/>
                    <a:pt x="916" y="187"/>
                    <a:pt x="868" y="262"/>
                  </a:cubicBezTo>
                  <a:cubicBezTo>
                    <a:pt x="876" y="245"/>
                    <a:pt x="882" y="227"/>
                    <a:pt x="886" y="208"/>
                  </a:cubicBezTo>
                  <a:cubicBezTo>
                    <a:pt x="903" y="115"/>
                    <a:pt x="841" y="25"/>
                    <a:pt x="747" y="8"/>
                  </a:cubicBezTo>
                  <a:cubicBezTo>
                    <a:pt x="718" y="3"/>
                    <a:pt x="688" y="1"/>
                    <a:pt x="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170;p16"/>
            <p:cNvSpPr/>
            <p:nvPr/>
          </p:nvSpPr>
          <p:spPr>
            <a:xfrm>
              <a:off x="199629" y="4011275"/>
              <a:ext cx="475064" cy="132378"/>
            </a:xfrm>
            <a:custGeom>
              <a:avLst/>
              <a:gdLst/>
              <a:ahLst/>
              <a:cxnLst/>
              <a:rect l="l" t="t" r="r" b="b"/>
              <a:pathLst>
                <a:path w="13759" h="3834" extrusionOk="0">
                  <a:moveTo>
                    <a:pt x="646" y="1"/>
                  </a:moveTo>
                  <a:cubicBezTo>
                    <a:pt x="594" y="1"/>
                    <a:pt x="544" y="24"/>
                    <a:pt x="510" y="67"/>
                  </a:cubicBezTo>
                  <a:cubicBezTo>
                    <a:pt x="294" y="346"/>
                    <a:pt x="136" y="665"/>
                    <a:pt x="43" y="1006"/>
                  </a:cubicBezTo>
                  <a:cubicBezTo>
                    <a:pt x="1" y="1169"/>
                    <a:pt x="70" y="1273"/>
                    <a:pt x="151" y="1316"/>
                  </a:cubicBezTo>
                  <a:cubicBezTo>
                    <a:pt x="174" y="1328"/>
                    <a:pt x="203" y="1334"/>
                    <a:pt x="233" y="1334"/>
                  </a:cubicBezTo>
                  <a:cubicBezTo>
                    <a:pt x="290" y="1334"/>
                    <a:pt x="352" y="1312"/>
                    <a:pt x="387" y="1275"/>
                  </a:cubicBezTo>
                  <a:cubicBezTo>
                    <a:pt x="443" y="1214"/>
                    <a:pt x="471" y="1107"/>
                    <a:pt x="418" y="1021"/>
                  </a:cubicBezTo>
                  <a:cubicBezTo>
                    <a:pt x="413" y="1016"/>
                    <a:pt x="409" y="1009"/>
                    <a:pt x="403" y="1003"/>
                  </a:cubicBezTo>
                  <a:cubicBezTo>
                    <a:pt x="468" y="796"/>
                    <a:pt x="562" y="601"/>
                    <a:pt x="682" y="419"/>
                  </a:cubicBezTo>
                  <a:cubicBezTo>
                    <a:pt x="788" y="523"/>
                    <a:pt x="876" y="660"/>
                    <a:pt x="966" y="802"/>
                  </a:cubicBezTo>
                  <a:cubicBezTo>
                    <a:pt x="983" y="829"/>
                    <a:pt x="1000" y="854"/>
                    <a:pt x="1017" y="879"/>
                  </a:cubicBezTo>
                  <a:cubicBezTo>
                    <a:pt x="952" y="931"/>
                    <a:pt x="933" y="1021"/>
                    <a:pt x="974" y="1095"/>
                  </a:cubicBezTo>
                  <a:cubicBezTo>
                    <a:pt x="1500" y="2032"/>
                    <a:pt x="2420" y="2801"/>
                    <a:pt x="3569" y="3262"/>
                  </a:cubicBezTo>
                  <a:cubicBezTo>
                    <a:pt x="4498" y="3635"/>
                    <a:pt x="5586" y="3823"/>
                    <a:pt x="6894" y="3834"/>
                  </a:cubicBezTo>
                  <a:lnTo>
                    <a:pt x="7016" y="3834"/>
                  </a:lnTo>
                  <a:cubicBezTo>
                    <a:pt x="9309" y="3831"/>
                    <a:pt x="11572" y="3313"/>
                    <a:pt x="13637" y="2318"/>
                  </a:cubicBezTo>
                  <a:cubicBezTo>
                    <a:pt x="13723" y="2276"/>
                    <a:pt x="13758" y="2173"/>
                    <a:pt x="13717" y="2087"/>
                  </a:cubicBezTo>
                  <a:cubicBezTo>
                    <a:pt x="13688" y="2027"/>
                    <a:pt x="13627" y="1991"/>
                    <a:pt x="13563" y="1991"/>
                  </a:cubicBezTo>
                  <a:cubicBezTo>
                    <a:pt x="13538" y="1991"/>
                    <a:pt x="13512" y="1996"/>
                    <a:pt x="13488" y="2008"/>
                  </a:cubicBezTo>
                  <a:cubicBezTo>
                    <a:pt x="11492" y="2972"/>
                    <a:pt x="9273" y="3490"/>
                    <a:pt x="7055" y="3490"/>
                  </a:cubicBezTo>
                  <a:cubicBezTo>
                    <a:pt x="7002" y="3490"/>
                    <a:pt x="6949" y="3490"/>
                    <a:pt x="6896" y="3489"/>
                  </a:cubicBezTo>
                  <a:cubicBezTo>
                    <a:pt x="5632" y="3478"/>
                    <a:pt x="4585" y="3299"/>
                    <a:pt x="3696" y="2943"/>
                  </a:cubicBezTo>
                  <a:cubicBezTo>
                    <a:pt x="2847" y="2602"/>
                    <a:pt x="2136" y="2081"/>
                    <a:pt x="1632" y="1451"/>
                  </a:cubicBezTo>
                  <a:lnTo>
                    <a:pt x="1632" y="1451"/>
                  </a:lnTo>
                  <a:cubicBezTo>
                    <a:pt x="1651" y="1457"/>
                    <a:pt x="1669" y="1460"/>
                    <a:pt x="1687" y="1460"/>
                  </a:cubicBezTo>
                  <a:cubicBezTo>
                    <a:pt x="1759" y="1460"/>
                    <a:pt x="1825" y="1414"/>
                    <a:pt x="1849" y="1344"/>
                  </a:cubicBezTo>
                  <a:cubicBezTo>
                    <a:pt x="1880" y="1254"/>
                    <a:pt x="1831" y="1157"/>
                    <a:pt x="1741" y="1126"/>
                  </a:cubicBezTo>
                  <a:cubicBezTo>
                    <a:pt x="1532" y="1052"/>
                    <a:pt x="1399" y="840"/>
                    <a:pt x="1255" y="618"/>
                  </a:cubicBezTo>
                  <a:cubicBezTo>
                    <a:pt x="1116" y="398"/>
                    <a:pt x="971" y="170"/>
                    <a:pt x="736" y="26"/>
                  </a:cubicBezTo>
                  <a:cubicBezTo>
                    <a:pt x="708" y="9"/>
                    <a:pt x="67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171;p16"/>
            <p:cNvSpPr/>
            <p:nvPr/>
          </p:nvSpPr>
          <p:spPr>
            <a:xfrm>
              <a:off x="43250" y="3982997"/>
              <a:ext cx="83487" cy="136798"/>
            </a:xfrm>
            <a:custGeom>
              <a:avLst/>
              <a:gdLst/>
              <a:ahLst/>
              <a:cxnLst/>
              <a:rect l="l" t="t" r="r" b="b"/>
              <a:pathLst>
                <a:path w="2418" h="3962" extrusionOk="0">
                  <a:moveTo>
                    <a:pt x="839" y="2734"/>
                  </a:moveTo>
                  <a:cubicBezTo>
                    <a:pt x="879" y="2734"/>
                    <a:pt x="917" y="2748"/>
                    <a:pt x="950" y="2771"/>
                  </a:cubicBezTo>
                  <a:cubicBezTo>
                    <a:pt x="982" y="2794"/>
                    <a:pt x="1019" y="2806"/>
                    <a:pt x="1056" y="2806"/>
                  </a:cubicBezTo>
                  <a:cubicBezTo>
                    <a:pt x="1103" y="2806"/>
                    <a:pt x="1150" y="2787"/>
                    <a:pt x="1183" y="2750"/>
                  </a:cubicBezTo>
                  <a:lnTo>
                    <a:pt x="1183" y="2750"/>
                  </a:lnTo>
                  <a:cubicBezTo>
                    <a:pt x="1076" y="2965"/>
                    <a:pt x="956" y="3176"/>
                    <a:pt x="822" y="3378"/>
                  </a:cubicBezTo>
                  <a:cubicBezTo>
                    <a:pt x="717" y="3538"/>
                    <a:pt x="627" y="3617"/>
                    <a:pt x="548" y="3617"/>
                  </a:cubicBezTo>
                  <a:cubicBezTo>
                    <a:pt x="478" y="3617"/>
                    <a:pt x="402" y="3544"/>
                    <a:pt x="379" y="3454"/>
                  </a:cubicBezTo>
                  <a:cubicBezTo>
                    <a:pt x="354" y="3359"/>
                    <a:pt x="371" y="3240"/>
                    <a:pt x="428" y="3097"/>
                  </a:cubicBezTo>
                  <a:cubicBezTo>
                    <a:pt x="492" y="2945"/>
                    <a:pt x="570" y="2838"/>
                    <a:pt x="666" y="2781"/>
                  </a:cubicBezTo>
                  <a:cubicBezTo>
                    <a:pt x="714" y="2750"/>
                    <a:pt x="770" y="2734"/>
                    <a:pt x="828" y="2734"/>
                  </a:cubicBezTo>
                  <a:cubicBezTo>
                    <a:pt x="832" y="2734"/>
                    <a:pt x="835" y="2734"/>
                    <a:pt x="839" y="2734"/>
                  </a:cubicBezTo>
                  <a:close/>
                  <a:moveTo>
                    <a:pt x="1609" y="0"/>
                  </a:moveTo>
                  <a:cubicBezTo>
                    <a:pt x="1598" y="0"/>
                    <a:pt x="1587" y="1"/>
                    <a:pt x="1575" y="4"/>
                  </a:cubicBezTo>
                  <a:cubicBezTo>
                    <a:pt x="1363" y="47"/>
                    <a:pt x="1176" y="175"/>
                    <a:pt x="1057" y="357"/>
                  </a:cubicBezTo>
                  <a:cubicBezTo>
                    <a:pt x="1005" y="437"/>
                    <a:pt x="1028" y="543"/>
                    <a:pt x="1108" y="595"/>
                  </a:cubicBezTo>
                  <a:cubicBezTo>
                    <a:pt x="1137" y="614"/>
                    <a:pt x="1170" y="623"/>
                    <a:pt x="1202" y="623"/>
                  </a:cubicBezTo>
                  <a:cubicBezTo>
                    <a:pt x="1258" y="623"/>
                    <a:pt x="1313" y="595"/>
                    <a:pt x="1346" y="544"/>
                  </a:cubicBezTo>
                  <a:cubicBezTo>
                    <a:pt x="1391" y="475"/>
                    <a:pt x="1454" y="419"/>
                    <a:pt x="1529" y="381"/>
                  </a:cubicBezTo>
                  <a:cubicBezTo>
                    <a:pt x="1567" y="493"/>
                    <a:pt x="1561" y="636"/>
                    <a:pt x="1554" y="795"/>
                  </a:cubicBezTo>
                  <a:cubicBezTo>
                    <a:pt x="1544" y="1026"/>
                    <a:pt x="1532" y="1286"/>
                    <a:pt x="1677" y="1505"/>
                  </a:cubicBezTo>
                  <a:cubicBezTo>
                    <a:pt x="1727" y="1577"/>
                    <a:pt x="1785" y="1642"/>
                    <a:pt x="1851" y="1700"/>
                  </a:cubicBezTo>
                  <a:cubicBezTo>
                    <a:pt x="1889" y="1734"/>
                    <a:pt x="1925" y="1770"/>
                    <a:pt x="1957" y="1810"/>
                  </a:cubicBezTo>
                  <a:cubicBezTo>
                    <a:pt x="2036" y="1911"/>
                    <a:pt x="2054" y="2059"/>
                    <a:pt x="2006" y="2205"/>
                  </a:cubicBezTo>
                  <a:cubicBezTo>
                    <a:pt x="1957" y="2351"/>
                    <a:pt x="1854" y="2458"/>
                    <a:pt x="1730" y="2492"/>
                  </a:cubicBezTo>
                  <a:cubicBezTo>
                    <a:pt x="1716" y="2496"/>
                    <a:pt x="1704" y="2503"/>
                    <a:pt x="1691" y="2512"/>
                  </a:cubicBezTo>
                  <a:cubicBezTo>
                    <a:pt x="1694" y="2482"/>
                    <a:pt x="1694" y="2453"/>
                    <a:pt x="1698" y="2423"/>
                  </a:cubicBezTo>
                  <a:cubicBezTo>
                    <a:pt x="1709" y="2337"/>
                    <a:pt x="1656" y="2257"/>
                    <a:pt x="1571" y="2235"/>
                  </a:cubicBezTo>
                  <a:cubicBezTo>
                    <a:pt x="1556" y="2231"/>
                    <a:pt x="1542" y="2229"/>
                    <a:pt x="1527" y="2229"/>
                  </a:cubicBezTo>
                  <a:cubicBezTo>
                    <a:pt x="1459" y="2229"/>
                    <a:pt x="1395" y="2270"/>
                    <a:pt x="1369" y="2336"/>
                  </a:cubicBezTo>
                  <a:cubicBezTo>
                    <a:pt x="1323" y="2447"/>
                    <a:pt x="1276" y="2557"/>
                    <a:pt x="1224" y="2664"/>
                  </a:cubicBezTo>
                  <a:cubicBezTo>
                    <a:pt x="1235" y="2601"/>
                    <a:pt x="1209" y="2537"/>
                    <a:pt x="1159" y="2499"/>
                  </a:cubicBezTo>
                  <a:cubicBezTo>
                    <a:pt x="1066" y="2427"/>
                    <a:pt x="947" y="2391"/>
                    <a:pt x="825" y="2391"/>
                  </a:cubicBezTo>
                  <a:cubicBezTo>
                    <a:pt x="708" y="2391"/>
                    <a:pt x="588" y="2424"/>
                    <a:pt x="483" y="2489"/>
                  </a:cubicBezTo>
                  <a:cubicBezTo>
                    <a:pt x="326" y="2586"/>
                    <a:pt x="199" y="2748"/>
                    <a:pt x="109" y="2968"/>
                  </a:cubicBezTo>
                  <a:cubicBezTo>
                    <a:pt x="21" y="3180"/>
                    <a:pt x="0" y="3373"/>
                    <a:pt x="44" y="3544"/>
                  </a:cubicBezTo>
                  <a:cubicBezTo>
                    <a:pt x="109" y="3786"/>
                    <a:pt x="318" y="3962"/>
                    <a:pt x="547" y="3962"/>
                  </a:cubicBezTo>
                  <a:cubicBezTo>
                    <a:pt x="818" y="3962"/>
                    <a:pt x="997" y="3736"/>
                    <a:pt x="1110" y="3568"/>
                  </a:cubicBezTo>
                  <a:cubicBezTo>
                    <a:pt x="1195" y="3437"/>
                    <a:pt x="1277" y="3302"/>
                    <a:pt x="1353" y="3165"/>
                  </a:cubicBezTo>
                  <a:cubicBezTo>
                    <a:pt x="1381" y="3380"/>
                    <a:pt x="1432" y="3593"/>
                    <a:pt x="1506" y="3798"/>
                  </a:cubicBezTo>
                  <a:cubicBezTo>
                    <a:pt x="1531" y="3870"/>
                    <a:pt x="1598" y="3915"/>
                    <a:pt x="1670" y="3915"/>
                  </a:cubicBezTo>
                  <a:cubicBezTo>
                    <a:pt x="1689" y="3915"/>
                    <a:pt x="1708" y="3912"/>
                    <a:pt x="1727" y="3905"/>
                  </a:cubicBezTo>
                  <a:cubicBezTo>
                    <a:pt x="1819" y="3872"/>
                    <a:pt x="1864" y="3770"/>
                    <a:pt x="1830" y="3682"/>
                  </a:cubicBezTo>
                  <a:cubicBezTo>
                    <a:pt x="1729" y="3397"/>
                    <a:pt x="1677" y="3097"/>
                    <a:pt x="1675" y="2796"/>
                  </a:cubicBezTo>
                  <a:lnTo>
                    <a:pt x="1675" y="2796"/>
                  </a:lnTo>
                  <a:cubicBezTo>
                    <a:pt x="1705" y="2817"/>
                    <a:pt x="1740" y="2829"/>
                    <a:pt x="1777" y="2830"/>
                  </a:cubicBezTo>
                  <a:cubicBezTo>
                    <a:pt x="1792" y="2830"/>
                    <a:pt x="1808" y="2827"/>
                    <a:pt x="1823" y="2823"/>
                  </a:cubicBezTo>
                  <a:cubicBezTo>
                    <a:pt x="2058" y="2760"/>
                    <a:pt x="2248" y="2568"/>
                    <a:pt x="2333" y="2313"/>
                  </a:cubicBezTo>
                  <a:cubicBezTo>
                    <a:pt x="2417" y="2057"/>
                    <a:pt x="2379" y="1790"/>
                    <a:pt x="2229" y="1598"/>
                  </a:cubicBezTo>
                  <a:cubicBezTo>
                    <a:pt x="2185" y="1545"/>
                    <a:pt x="2138" y="1496"/>
                    <a:pt x="2088" y="1451"/>
                  </a:cubicBezTo>
                  <a:cubicBezTo>
                    <a:pt x="2041" y="1410"/>
                    <a:pt x="2001" y="1365"/>
                    <a:pt x="1964" y="1317"/>
                  </a:cubicBezTo>
                  <a:cubicBezTo>
                    <a:pt x="1881" y="1189"/>
                    <a:pt x="1889" y="1004"/>
                    <a:pt x="1898" y="810"/>
                  </a:cubicBezTo>
                  <a:cubicBezTo>
                    <a:pt x="1909" y="565"/>
                    <a:pt x="1922" y="288"/>
                    <a:pt x="1744" y="66"/>
                  </a:cubicBezTo>
                  <a:cubicBezTo>
                    <a:pt x="1711" y="24"/>
                    <a:pt x="1661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172;p16"/>
            <p:cNvSpPr/>
            <p:nvPr/>
          </p:nvSpPr>
          <p:spPr>
            <a:xfrm>
              <a:off x="20150" y="4123250"/>
              <a:ext cx="160760" cy="71990"/>
            </a:xfrm>
            <a:custGeom>
              <a:avLst/>
              <a:gdLst/>
              <a:ahLst/>
              <a:cxnLst/>
              <a:rect l="l" t="t" r="r" b="b"/>
              <a:pathLst>
                <a:path w="4656" h="2085" extrusionOk="0">
                  <a:moveTo>
                    <a:pt x="4459" y="1"/>
                  </a:moveTo>
                  <a:cubicBezTo>
                    <a:pt x="4439" y="1"/>
                    <a:pt x="4418" y="5"/>
                    <a:pt x="4398" y="12"/>
                  </a:cubicBezTo>
                  <a:cubicBezTo>
                    <a:pt x="2981" y="567"/>
                    <a:pt x="1559" y="1152"/>
                    <a:pt x="173" y="1753"/>
                  </a:cubicBezTo>
                  <a:cubicBezTo>
                    <a:pt x="1" y="1828"/>
                    <a:pt x="54" y="2084"/>
                    <a:pt x="241" y="2084"/>
                  </a:cubicBezTo>
                  <a:cubicBezTo>
                    <a:pt x="264" y="2084"/>
                    <a:pt x="288" y="2079"/>
                    <a:pt x="309" y="2069"/>
                  </a:cubicBezTo>
                  <a:cubicBezTo>
                    <a:pt x="1693" y="1470"/>
                    <a:pt x="3110" y="886"/>
                    <a:pt x="4523" y="333"/>
                  </a:cubicBezTo>
                  <a:cubicBezTo>
                    <a:pt x="4612" y="299"/>
                    <a:pt x="4656" y="199"/>
                    <a:pt x="4620" y="111"/>
                  </a:cubicBezTo>
                  <a:cubicBezTo>
                    <a:pt x="4593" y="42"/>
                    <a:pt x="4528" y="1"/>
                    <a:pt x="4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173;p16"/>
            <p:cNvSpPr/>
            <p:nvPr/>
          </p:nvSpPr>
          <p:spPr>
            <a:xfrm>
              <a:off x="66625" y="4198556"/>
              <a:ext cx="51895" cy="77307"/>
            </a:xfrm>
            <a:custGeom>
              <a:avLst/>
              <a:gdLst/>
              <a:ahLst/>
              <a:cxnLst/>
              <a:rect l="l" t="t" r="r" b="b"/>
              <a:pathLst>
                <a:path w="1503" h="2239" extrusionOk="0">
                  <a:moveTo>
                    <a:pt x="776" y="1561"/>
                  </a:moveTo>
                  <a:cubicBezTo>
                    <a:pt x="898" y="1612"/>
                    <a:pt x="1008" y="1687"/>
                    <a:pt x="1100" y="1782"/>
                  </a:cubicBezTo>
                  <a:cubicBezTo>
                    <a:pt x="1181" y="1868"/>
                    <a:pt x="1155" y="1862"/>
                    <a:pt x="1156" y="1864"/>
                  </a:cubicBezTo>
                  <a:cubicBezTo>
                    <a:pt x="1151" y="1874"/>
                    <a:pt x="1118" y="1894"/>
                    <a:pt x="1084" y="1894"/>
                  </a:cubicBezTo>
                  <a:cubicBezTo>
                    <a:pt x="1081" y="1894"/>
                    <a:pt x="1077" y="1894"/>
                    <a:pt x="1073" y="1893"/>
                  </a:cubicBezTo>
                  <a:cubicBezTo>
                    <a:pt x="991" y="1879"/>
                    <a:pt x="913" y="1796"/>
                    <a:pt x="862" y="1736"/>
                  </a:cubicBezTo>
                  <a:cubicBezTo>
                    <a:pt x="825" y="1692"/>
                    <a:pt x="790" y="1647"/>
                    <a:pt x="758" y="1601"/>
                  </a:cubicBezTo>
                  <a:cubicBezTo>
                    <a:pt x="762" y="1587"/>
                    <a:pt x="768" y="1574"/>
                    <a:pt x="776" y="1561"/>
                  </a:cubicBezTo>
                  <a:close/>
                  <a:moveTo>
                    <a:pt x="287" y="1"/>
                  </a:moveTo>
                  <a:cubicBezTo>
                    <a:pt x="205" y="1"/>
                    <a:pt x="132" y="59"/>
                    <a:pt x="116" y="142"/>
                  </a:cubicBezTo>
                  <a:cubicBezTo>
                    <a:pt x="0" y="789"/>
                    <a:pt x="178" y="1453"/>
                    <a:pt x="599" y="1958"/>
                  </a:cubicBezTo>
                  <a:cubicBezTo>
                    <a:pt x="684" y="2060"/>
                    <a:pt x="822" y="2200"/>
                    <a:pt x="1015" y="2233"/>
                  </a:cubicBezTo>
                  <a:cubicBezTo>
                    <a:pt x="1038" y="2237"/>
                    <a:pt x="1062" y="2238"/>
                    <a:pt x="1086" y="2238"/>
                  </a:cubicBezTo>
                  <a:cubicBezTo>
                    <a:pt x="1187" y="2238"/>
                    <a:pt x="1287" y="2203"/>
                    <a:pt x="1366" y="2138"/>
                  </a:cubicBezTo>
                  <a:cubicBezTo>
                    <a:pt x="1447" y="2074"/>
                    <a:pt x="1495" y="1977"/>
                    <a:pt x="1499" y="1874"/>
                  </a:cubicBezTo>
                  <a:cubicBezTo>
                    <a:pt x="1502" y="1706"/>
                    <a:pt x="1385" y="1585"/>
                    <a:pt x="1347" y="1544"/>
                  </a:cubicBezTo>
                  <a:cubicBezTo>
                    <a:pt x="1193" y="1381"/>
                    <a:pt x="997" y="1263"/>
                    <a:pt x="780" y="1200"/>
                  </a:cubicBezTo>
                  <a:cubicBezTo>
                    <a:pt x="764" y="1194"/>
                    <a:pt x="747" y="1191"/>
                    <a:pt x="730" y="1191"/>
                  </a:cubicBezTo>
                  <a:cubicBezTo>
                    <a:pt x="698" y="1191"/>
                    <a:pt x="667" y="1201"/>
                    <a:pt x="639" y="1219"/>
                  </a:cubicBezTo>
                  <a:cubicBezTo>
                    <a:pt x="617" y="1233"/>
                    <a:pt x="596" y="1250"/>
                    <a:pt x="575" y="1269"/>
                  </a:cubicBezTo>
                  <a:cubicBezTo>
                    <a:pt x="433" y="932"/>
                    <a:pt x="390" y="562"/>
                    <a:pt x="454" y="203"/>
                  </a:cubicBezTo>
                  <a:cubicBezTo>
                    <a:pt x="471" y="110"/>
                    <a:pt x="409" y="20"/>
                    <a:pt x="316" y="3"/>
                  </a:cubicBezTo>
                  <a:cubicBezTo>
                    <a:pt x="306" y="2"/>
                    <a:pt x="29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174;p16"/>
            <p:cNvSpPr/>
            <p:nvPr/>
          </p:nvSpPr>
          <p:spPr>
            <a:xfrm>
              <a:off x="115621" y="4198970"/>
              <a:ext cx="37877" cy="52862"/>
            </a:xfrm>
            <a:custGeom>
              <a:avLst/>
              <a:gdLst/>
              <a:ahLst/>
              <a:cxnLst/>
              <a:rect l="l" t="t" r="r" b="b"/>
              <a:pathLst>
                <a:path w="1097" h="1531" extrusionOk="0">
                  <a:moveTo>
                    <a:pt x="503" y="1"/>
                  </a:moveTo>
                  <a:cubicBezTo>
                    <a:pt x="491" y="1"/>
                    <a:pt x="478" y="2"/>
                    <a:pt x="465" y="5"/>
                  </a:cubicBezTo>
                  <a:cubicBezTo>
                    <a:pt x="372" y="26"/>
                    <a:pt x="314" y="119"/>
                    <a:pt x="335" y="212"/>
                  </a:cubicBezTo>
                  <a:lnTo>
                    <a:pt x="446" y="699"/>
                  </a:lnTo>
                  <a:cubicBezTo>
                    <a:pt x="354" y="746"/>
                    <a:pt x="254" y="779"/>
                    <a:pt x="151" y="796"/>
                  </a:cubicBezTo>
                  <a:cubicBezTo>
                    <a:pt x="62" y="810"/>
                    <a:pt x="0" y="889"/>
                    <a:pt x="6" y="979"/>
                  </a:cubicBezTo>
                  <a:cubicBezTo>
                    <a:pt x="13" y="1069"/>
                    <a:pt x="87" y="1138"/>
                    <a:pt x="178" y="1138"/>
                  </a:cubicBezTo>
                  <a:cubicBezTo>
                    <a:pt x="186" y="1138"/>
                    <a:pt x="196" y="1137"/>
                    <a:pt x="204" y="1135"/>
                  </a:cubicBezTo>
                  <a:cubicBezTo>
                    <a:pt x="314" y="1117"/>
                    <a:pt x="421" y="1085"/>
                    <a:pt x="524" y="1040"/>
                  </a:cubicBezTo>
                  <a:lnTo>
                    <a:pt x="605" y="1397"/>
                  </a:lnTo>
                  <a:cubicBezTo>
                    <a:pt x="622" y="1475"/>
                    <a:pt x="693" y="1531"/>
                    <a:pt x="773" y="1531"/>
                  </a:cubicBezTo>
                  <a:cubicBezTo>
                    <a:pt x="786" y="1531"/>
                    <a:pt x="798" y="1530"/>
                    <a:pt x="811" y="1527"/>
                  </a:cubicBezTo>
                  <a:cubicBezTo>
                    <a:pt x="904" y="1506"/>
                    <a:pt x="962" y="1413"/>
                    <a:pt x="940" y="1320"/>
                  </a:cubicBezTo>
                  <a:lnTo>
                    <a:pt x="836" y="862"/>
                  </a:lnTo>
                  <a:cubicBezTo>
                    <a:pt x="907" y="809"/>
                    <a:pt x="971" y="750"/>
                    <a:pt x="1031" y="684"/>
                  </a:cubicBezTo>
                  <a:cubicBezTo>
                    <a:pt x="1097" y="613"/>
                    <a:pt x="1091" y="501"/>
                    <a:pt x="1019" y="437"/>
                  </a:cubicBezTo>
                  <a:cubicBezTo>
                    <a:pt x="986" y="408"/>
                    <a:pt x="945" y="394"/>
                    <a:pt x="905" y="394"/>
                  </a:cubicBezTo>
                  <a:cubicBezTo>
                    <a:pt x="856" y="394"/>
                    <a:pt x="807" y="415"/>
                    <a:pt x="773" y="456"/>
                  </a:cubicBezTo>
                  <a:cubicBezTo>
                    <a:pt x="766" y="464"/>
                    <a:pt x="756" y="471"/>
                    <a:pt x="749" y="478"/>
                  </a:cubicBezTo>
                  <a:lnTo>
                    <a:pt x="670" y="135"/>
                  </a:lnTo>
                  <a:cubicBezTo>
                    <a:pt x="652" y="55"/>
                    <a:pt x="582" y="1"/>
                    <a:pt x="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175;p16"/>
            <p:cNvSpPr/>
            <p:nvPr/>
          </p:nvSpPr>
          <p:spPr>
            <a:xfrm>
              <a:off x="170246" y="4176492"/>
              <a:ext cx="22201" cy="61114"/>
            </a:xfrm>
            <a:custGeom>
              <a:avLst/>
              <a:gdLst/>
              <a:ahLst/>
              <a:cxnLst/>
              <a:rect l="l" t="t" r="r" b="b"/>
              <a:pathLst>
                <a:path w="643" h="1770" extrusionOk="0">
                  <a:moveTo>
                    <a:pt x="225" y="1"/>
                  </a:moveTo>
                  <a:cubicBezTo>
                    <a:pt x="142" y="1"/>
                    <a:pt x="70" y="63"/>
                    <a:pt x="57" y="147"/>
                  </a:cubicBezTo>
                  <a:cubicBezTo>
                    <a:pt x="30" y="328"/>
                    <a:pt x="21" y="513"/>
                    <a:pt x="34" y="697"/>
                  </a:cubicBezTo>
                  <a:lnTo>
                    <a:pt x="5" y="1411"/>
                  </a:lnTo>
                  <a:cubicBezTo>
                    <a:pt x="0" y="1505"/>
                    <a:pt x="75" y="1585"/>
                    <a:pt x="169" y="1589"/>
                  </a:cubicBezTo>
                  <a:cubicBezTo>
                    <a:pt x="196" y="1589"/>
                    <a:pt x="221" y="1585"/>
                    <a:pt x="247" y="1575"/>
                  </a:cubicBezTo>
                  <a:cubicBezTo>
                    <a:pt x="261" y="1608"/>
                    <a:pt x="276" y="1641"/>
                    <a:pt x="292" y="1674"/>
                  </a:cubicBezTo>
                  <a:cubicBezTo>
                    <a:pt x="321" y="1733"/>
                    <a:pt x="380" y="1770"/>
                    <a:pt x="447" y="1770"/>
                  </a:cubicBezTo>
                  <a:cubicBezTo>
                    <a:pt x="473" y="1770"/>
                    <a:pt x="499" y="1764"/>
                    <a:pt x="523" y="1751"/>
                  </a:cubicBezTo>
                  <a:cubicBezTo>
                    <a:pt x="607" y="1710"/>
                    <a:pt x="642" y="1606"/>
                    <a:pt x="601" y="1522"/>
                  </a:cubicBezTo>
                  <a:cubicBezTo>
                    <a:pt x="475" y="1261"/>
                    <a:pt x="399" y="981"/>
                    <a:pt x="378" y="693"/>
                  </a:cubicBezTo>
                  <a:lnTo>
                    <a:pt x="399" y="179"/>
                  </a:lnTo>
                  <a:cubicBezTo>
                    <a:pt x="403" y="88"/>
                    <a:pt x="334" y="10"/>
                    <a:pt x="244" y="2"/>
                  </a:cubicBezTo>
                  <a:cubicBezTo>
                    <a:pt x="238" y="1"/>
                    <a:pt x="232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176;p16"/>
            <p:cNvSpPr/>
            <p:nvPr/>
          </p:nvSpPr>
          <p:spPr>
            <a:xfrm>
              <a:off x="220933" y="4153013"/>
              <a:ext cx="58144" cy="17436"/>
            </a:xfrm>
            <a:custGeom>
              <a:avLst/>
              <a:gdLst/>
              <a:ahLst/>
              <a:cxnLst/>
              <a:rect l="l" t="t" r="r" b="b"/>
              <a:pathLst>
                <a:path w="1684" h="505" extrusionOk="0">
                  <a:moveTo>
                    <a:pt x="986" y="1"/>
                  </a:moveTo>
                  <a:cubicBezTo>
                    <a:pt x="697" y="1"/>
                    <a:pt x="408" y="58"/>
                    <a:pt x="138" y="171"/>
                  </a:cubicBezTo>
                  <a:cubicBezTo>
                    <a:pt x="47" y="205"/>
                    <a:pt x="0" y="309"/>
                    <a:pt x="40" y="400"/>
                  </a:cubicBezTo>
                  <a:cubicBezTo>
                    <a:pt x="67" y="466"/>
                    <a:pt x="131" y="504"/>
                    <a:pt x="197" y="504"/>
                  </a:cubicBezTo>
                  <a:cubicBezTo>
                    <a:pt x="222" y="504"/>
                    <a:pt x="248" y="499"/>
                    <a:pt x="272" y="487"/>
                  </a:cubicBezTo>
                  <a:cubicBezTo>
                    <a:pt x="498" y="392"/>
                    <a:pt x="739" y="344"/>
                    <a:pt x="982" y="344"/>
                  </a:cubicBezTo>
                  <a:cubicBezTo>
                    <a:pt x="1141" y="344"/>
                    <a:pt x="1301" y="365"/>
                    <a:pt x="1457" y="407"/>
                  </a:cubicBezTo>
                  <a:cubicBezTo>
                    <a:pt x="1469" y="410"/>
                    <a:pt x="1481" y="411"/>
                    <a:pt x="1492" y="411"/>
                  </a:cubicBezTo>
                  <a:cubicBezTo>
                    <a:pt x="1569" y="411"/>
                    <a:pt x="1639" y="359"/>
                    <a:pt x="1660" y="282"/>
                  </a:cubicBezTo>
                  <a:cubicBezTo>
                    <a:pt x="1684" y="193"/>
                    <a:pt x="1633" y="102"/>
                    <a:pt x="1544" y="74"/>
                  </a:cubicBezTo>
                  <a:cubicBezTo>
                    <a:pt x="1361" y="25"/>
                    <a:pt x="1173" y="1"/>
                    <a:pt x="9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177;p16"/>
            <p:cNvSpPr/>
            <p:nvPr/>
          </p:nvSpPr>
          <p:spPr>
            <a:xfrm>
              <a:off x="232846" y="4180429"/>
              <a:ext cx="51550" cy="13846"/>
            </a:xfrm>
            <a:custGeom>
              <a:avLst/>
              <a:gdLst/>
              <a:ahLst/>
              <a:cxnLst/>
              <a:rect l="l" t="t" r="r" b="b"/>
              <a:pathLst>
                <a:path w="1493" h="401" extrusionOk="0">
                  <a:moveTo>
                    <a:pt x="762" y="1"/>
                  </a:moveTo>
                  <a:cubicBezTo>
                    <a:pt x="556" y="1"/>
                    <a:pt x="351" y="20"/>
                    <a:pt x="148" y="59"/>
                  </a:cubicBezTo>
                  <a:cubicBezTo>
                    <a:pt x="61" y="75"/>
                    <a:pt x="0" y="157"/>
                    <a:pt x="9" y="244"/>
                  </a:cubicBezTo>
                  <a:cubicBezTo>
                    <a:pt x="17" y="332"/>
                    <a:pt x="92" y="400"/>
                    <a:pt x="180" y="400"/>
                  </a:cubicBezTo>
                  <a:cubicBezTo>
                    <a:pt x="192" y="400"/>
                    <a:pt x="202" y="399"/>
                    <a:pt x="213" y="397"/>
                  </a:cubicBezTo>
                  <a:cubicBezTo>
                    <a:pt x="395" y="362"/>
                    <a:pt x="580" y="345"/>
                    <a:pt x="764" y="345"/>
                  </a:cubicBezTo>
                  <a:cubicBezTo>
                    <a:pt x="937" y="345"/>
                    <a:pt x="1110" y="360"/>
                    <a:pt x="1281" y="392"/>
                  </a:cubicBezTo>
                  <a:cubicBezTo>
                    <a:pt x="1290" y="393"/>
                    <a:pt x="1299" y="394"/>
                    <a:pt x="1308" y="394"/>
                  </a:cubicBezTo>
                  <a:cubicBezTo>
                    <a:pt x="1389" y="394"/>
                    <a:pt x="1460" y="336"/>
                    <a:pt x="1475" y="252"/>
                  </a:cubicBezTo>
                  <a:cubicBezTo>
                    <a:pt x="1492" y="161"/>
                    <a:pt x="1433" y="73"/>
                    <a:pt x="1343" y="54"/>
                  </a:cubicBezTo>
                  <a:cubicBezTo>
                    <a:pt x="1151" y="18"/>
                    <a:pt x="956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178;p16"/>
            <p:cNvSpPr/>
            <p:nvPr/>
          </p:nvSpPr>
          <p:spPr>
            <a:xfrm>
              <a:off x="321929" y="4177770"/>
              <a:ext cx="54830" cy="48615"/>
            </a:xfrm>
            <a:custGeom>
              <a:avLst/>
              <a:gdLst/>
              <a:ahLst/>
              <a:cxnLst/>
              <a:rect l="l" t="t" r="r" b="b"/>
              <a:pathLst>
                <a:path w="1588" h="1408" extrusionOk="0">
                  <a:moveTo>
                    <a:pt x="828" y="1"/>
                  </a:moveTo>
                  <a:cubicBezTo>
                    <a:pt x="747" y="1"/>
                    <a:pt x="668" y="16"/>
                    <a:pt x="596" y="48"/>
                  </a:cubicBezTo>
                  <a:cubicBezTo>
                    <a:pt x="469" y="104"/>
                    <a:pt x="363" y="205"/>
                    <a:pt x="285" y="346"/>
                  </a:cubicBezTo>
                  <a:cubicBezTo>
                    <a:pt x="203" y="350"/>
                    <a:pt x="137" y="412"/>
                    <a:pt x="124" y="491"/>
                  </a:cubicBezTo>
                  <a:lnTo>
                    <a:pt x="13" y="1209"/>
                  </a:lnTo>
                  <a:cubicBezTo>
                    <a:pt x="0" y="1292"/>
                    <a:pt x="50" y="1374"/>
                    <a:pt x="130" y="1399"/>
                  </a:cubicBezTo>
                  <a:cubicBezTo>
                    <a:pt x="147" y="1405"/>
                    <a:pt x="165" y="1407"/>
                    <a:pt x="183" y="1407"/>
                  </a:cubicBezTo>
                  <a:cubicBezTo>
                    <a:pt x="247" y="1407"/>
                    <a:pt x="306" y="1372"/>
                    <a:pt x="335" y="1315"/>
                  </a:cubicBezTo>
                  <a:cubicBezTo>
                    <a:pt x="408" y="1172"/>
                    <a:pt x="439" y="1023"/>
                    <a:pt x="469" y="880"/>
                  </a:cubicBezTo>
                  <a:cubicBezTo>
                    <a:pt x="480" y="825"/>
                    <a:pt x="492" y="768"/>
                    <a:pt x="506" y="714"/>
                  </a:cubicBezTo>
                  <a:cubicBezTo>
                    <a:pt x="534" y="608"/>
                    <a:pt x="600" y="422"/>
                    <a:pt x="735" y="362"/>
                  </a:cubicBezTo>
                  <a:cubicBezTo>
                    <a:pt x="763" y="350"/>
                    <a:pt x="795" y="344"/>
                    <a:pt x="828" y="344"/>
                  </a:cubicBezTo>
                  <a:cubicBezTo>
                    <a:pt x="922" y="344"/>
                    <a:pt x="1028" y="392"/>
                    <a:pt x="1100" y="474"/>
                  </a:cubicBezTo>
                  <a:cubicBezTo>
                    <a:pt x="1218" y="614"/>
                    <a:pt x="1243" y="809"/>
                    <a:pt x="1243" y="949"/>
                  </a:cubicBezTo>
                  <a:cubicBezTo>
                    <a:pt x="1245" y="1044"/>
                    <a:pt x="1321" y="1120"/>
                    <a:pt x="1416" y="1120"/>
                  </a:cubicBezTo>
                  <a:cubicBezTo>
                    <a:pt x="1511" y="1120"/>
                    <a:pt x="1588" y="1043"/>
                    <a:pt x="1588" y="949"/>
                  </a:cubicBezTo>
                  <a:cubicBezTo>
                    <a:pt x="1588" y="752"/>
                    <a:pt x="1547" y="469"/>
                    <a:pt x="1360" y="250"/>
                  </a:cubicBezTo>
                  <a:cubicBezTo>
                    <a:pt x="1223" y="90"/>
                    <a:pt x="1022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179;p16"/>
            <p:cNvSpPr/>
            <p:nvPr/>
          </p:nvSpPr>
          <p:spPr>
            <a:xfrm>
              <a:off x="386670" y="4196829"/>
              <a:ext cx="28105" cy="13984"/>
            </a:xfrm>
            <a:custGeom>
              <a:avLst/>
              <a:gdLst/>
              <a:ahLst/>
              <a:cxnLst/>
              <a:rect l="l" t="t" r="r" b="b"/>
              <a:pathLst>
                <a:path w="814" h="405" extrusionOk="0">
                  <a:moveTo>
                    <a:pt x="496" y="0"/>
                  </a:moveTo>
                  <a:cubicBezTo>
                    <a:pt x="370" y="0"/>
                    <a:pt x="246" y="25"/>
                    <a:pt x="130" y="73"/>
                  </a:cubicBezTo>
                  <a:cubicBezTo>
                    <a:pt x="42" y="109"/>
                    <a:pt x="0" y="211"/>
                    <a:pt x="37" y="298"/>
                  </a:cubicBezTo>
                  <a:cubicBezTo>
                    <a:pt x="64" y="364"/>
                    <a:pt x="128" y="404"/>
                    <a:pt x="196" y="404"/>
                  </a:cubicBezTo>
                  <a:cubicBezTo>
                    <a:pt x="218" y="404"/>
                    <a:pt x="240" y="400"/>
                    <a:pt x="262" y="391"/>
                  </a:cubicBezTo>
                  <a:cubicBezTo>
                    <a:pt x="337" y="360"/>
                    <a:pt x="417" y="345"/>
                    <a:pt x="497" y="345"/>
                  </a:cubicBezTo>
                  <a:cubicBezTo>
                    <a:pt x="531" y="345"/>
                    <a:pt x="565" y="348"/>
                    <a:pt x="598" y="353"/>
                  </a:cubicBezTo>
                  <a:cubicBezTo>
                    <a:pt x="609" y="355"/>
                    <a:pt x="619" y="356"/>
                    <a:pt x="629" y="356"/>
                  </a:cubicBezTo>
                  <a:cubicBezTo>
                    <a:pt x="711" y="356"/>
                    <a:pt x="783" y="296"/>
                    <a:pt x="797" y="212"/>
                  </a:cubicBezTo>
                  <a:cubicBezTo>
                    <a:pt x="814" y="119"/>
                    <a:pt x="750" y="29"/>
                    <a:pt x="656" y="14"/>
                  </a:cubicBezTo>
                  <a:cubicBezTo>
                    <a:pt x="603" y="5"/>
                    <a:pt x="549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180;p16"/>
            <p:cNvSpPr/>
            <p:nvPr/>
          </p:nvSpPr>
          <p:spPr>
            <a:xfrm>
              <a:off x="421924" y="4164373"/>
              <a:ext cx="22408" cy="65050"/>
            </a:xfrm>
            <a:custGeom>
              <a:avLst/>
              <a:gdLst/>
              <a:ahLst/>
              <a:cxnLst/>
              <a:rect l="l" t="t" r="r" b="b"/>
              <a:pathLst>
                <a:path w="649" h="1884" extrusionOk="0">
                  <a:moveTo>
                    <a:pt x="415" y="1"/>
                  </a:moveTo>
                  <a:cubicBezTo>
                    <a:pt x="335" y="1"/>
                    <a:pt x="265" y="56"/>
                    <a:pt x="246" y="135"/>
                  </a:cubicBezTo>
                  <a:lnTo>
                    <a:pt x="28" y="1082"/>
                  </a:lnTo>
                  <a:cubicBezTo>
                    <a:pt x="1" y="1195"/>
                    <a:pt x="89" y="1293"/>
                    <a:pt x="195" y="1293"/>
                  </a:cubicBezTo>
                  <a:cubicBezTo>
                    <a:pt x="216" y="1293"/>
                    <a:pt x="237" y="1289"/>
                    <a:pt x="259" y="1280"/>
                  </a:cubicBezTo>
                  <a:cubicBezTo>
                    <a:pt x="268" y="1432"/>
                    <a:pt x="281" y="1583"/>
                    <a:pt x="298" y="1732"/>
                  </a:cubicBezTo>
                  <a:cubicBezTo>
                    <a:pt x="309" y="1820"/>
                    <a:pt x="383" y="1884"/>
                    <a:pt x="469" y="1884"/>
                  </a:cubicBezTo>
                  <a:cubicBezTo>
                    <a:pt x="476" y="1884"/>
                    <a:pt x="482" y="1883"/>
                    <a:pt x="488" y="1883"/>
                  </a:cubicBezTo>
                  <a:cubicBezTo>
                    <a:pt x="581" y="1871"/>
                    <a:pt x="649" y="1788"/>
                    <a:pt x="640" y="1695"/>
                  </a:cubicBezTo>
                  <a:cubicBezTo>
                    <a:pt x="585" y="1192"/>
                    <a:pt x="567" y="686"/>
                    <a:pt x="587" y="180"/>
                  </a:cubicBezTo>
                  <a:cubicBezTo>
                    <a:pt x="589" y="91"/>
                    <a:pt x="525" y="15"/>
                    <a:pt x="437" y="2"/>
                  </a:cubicBezTo>
                  <a:cubicBezTo>
                    <a:pt x="430" y="1"/>
                    <a:pt x="423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181;p16"/>
            <p:cNvSpPr/>
            <p:nvPr/>
          </p:nvSpPr>
          <p:spPr>
            <a:xfrm>
              <a:off x="294203" y="4237158"/>
              <a:ext cx="161174" cy="19853"/>
            </a:xfrm>
            <a:custGeom>
              <a:avLst/>
              <a:gdLst/>
              <a:ahLst/>
              <a:cxnLst/>
              <a:rect l="l" t="t" r="r" b="b"/>
              <a:pathLst>
                <a:path w="4668" h="575" extrusionOk="0">
                  <a:moveTo>
                    <a:pt x="3267" y="0"/>
                  </a:moveTo>
                  <a:cubicBezTo>
                    <a:pt x="2225" y="0"/>
                    <a:pt x="1185" y="78"/>
                    <a:pt x="154" y="232"/>
                  </a:cubicBezTo>
                  <a:cubicBezTo>
                    <a:pt x="64" y="246"/>
                    <a:pt x="1" y="325"/>
                    <a:pt x="8" y="415"/>
                  </a:cubicBezTo>
                  <a:cubicBezTo>
                    <a:pt x="15" y="505"/>
                    <a:pt x="90" y="574"/>
                    <a:pt x="180" y="574"/>
                  </a:cubicBezTo>
                  <a:cubicBezTo>
                    <a:pt x="188" y="574"/>
                    <a:pt x="197" y="574"/>
                    <a:pt x="205" y="573"/>
                  </a:cubicBezTo>
                  <a:cubicBezTo>
                    <a:pt x="1219" y="420"/>
                    <a:pt x="2243" y="345"/>
                    <a:pt x="3268" y="345"/>
                  </a:cubicBezTo>
                  <a:cubicBezTo>
                    <a:pt x="3672" y="345"/>
                    <a:pt x="4076" y="356"/>
                    <a:pt x="4480" y="380"/>
                  </a:cubicBezTo>
                  <a:cubicBezTo>
                    <a:pt x="4486" y="381"/>
                    <a:pt x="4492" y="381"/>
                    <a:pt x="4498" y="381"/>
                  </a:cubicBezTo>
                  <a:cubicBezTo>
                    <a:pt x="4583" y="381"/>
                    <a:pt x="4656" y="308"/>
                    <a:pt x="4663" y="218"/>
                  </a:cubicBezTo>
                  <a:cubicBezTo>
                    <a:pt x="4667" y="124"/>
                    <a:pt x="4595" y="42"/>
                    <a:pt x="4501" y="36"/>
                  </a:cubicBezTo>
                  <a:cubicBezTo>
                    <a:pt x="4090" y="12"/>
                    <a:pt x="3678" y="0"/>
                    <a:pt x="3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182;p16"/>
            <p:cNvSpPr/>
            <p:nvPr/>
          </p:nvSpPr>
          <p:spPr>
            <a:xfrm>
              <a:off x="352867" y="4265920"/>
              <a:ext cx="52827" cy="81416"/>
            </a:xfrm>
            <a:custGeom>
              <a:avLst/>
              <a:gdLst/>
              <a:ahLst/>
              <a:cxnLst/>
              <a:rect l="l" t="t" r="r" b="b"/>
              <a:pathLst>
                <a:path w="1530" h="2358" extrusionOk="0">
                  <a:moveTo>
                    <a:pt x="671" y="1"/>
                  </a:moveTo>
                  <a:cubicBezTo>
                    <a:pt x="487" y="1"/>
                    <a:pt x="303" y="39"/>
                    <a:pt x="132" y="116"/>
                  </a:cubicBezTo>
                  <a:cubicBezTo>
                    <a:pt x="43" y="152"/>
                    <a:pt x="1" y="256"/>
                    <a:pt x="42" y="345"/>
                  </a:cubicBezTo>
                  <a:cubicBezTo>
                    <a:pt x="70" y="409"/>
                    <a:pt x="132" y="447"/>
                    <a:pt x="198" y="447"/>
                  </a:cubicBezTo>
                  <a:cubicBezTo>
                    <a:pt x="223" y="447"/>
                    <a:pt x="248" y="441"/>
                    <a:pt x="273" y="429"/>
                  </a:cubicBezTo>
                  <a:cubicBezTo>
                    <a:pt x="399" y="373"/>
                    <a:pt x="535" y="345"/>
                    <a:pt x="672" y="345"/>
                  </a:cubicBezTo>
                  <a:cubicBezTo>
                    <a:pt x="761" y="345"/>
                    <a:pt x="851" y="357"/>
                    <a:pt x="938" y="382"/>
                  </a:cubicBezTo>
                  <a:cubicBezTo>
                    <a:pt x="1007" y="401"/>
                    <a:pt x="1128" y="446"/>
                    <a:pt x="1165" y="534"/>
                  </a:cubicBezTo>
                  <a:cubicBezTo>
                    <a:pt x="1186" y="580"/>
                    <a:pt x="1185" y="650"/>
                    <a:pt x="1183" y="719"/>
                  </a:cubicBezTo>
                  <a:lnTo>
                    <a:pt x="1172" y="1434"/>
                  </a:lnTo>
                  <a:cubicBezTo>
                    <a:pt x="1171" y="1520"/>
                    <a:pt x="1169" y="1608"/>
                    <a:pt x="1140" y="1668"/>
                  </a:cubicBezTo>
                  <a:cubicBezTo>
                    <a:pt x="1114" y="1719"/>
                    <a:pt x="1061" y="1767"/>
                    <a:pt x="969" y="1820"/>
                  </a:cubicBezTo>
                  <a:cubicBezTo>
                    <a:pt x="827" y="1905"/>
                    <a:pt x="671" y="1964"/>
                    <a:pt x="509" y="1995"/>
                  </a:cubicBezTo>
                  <a:lnTo>
                    <a:pt x="477" y="1899"/>
                  </a:lnTo>
                  <a:cubicBezTo>
                    <a:pt x="451" y="1829"/>
                    <a:pt x="385" y="1786"/>
                    <a:pt x="316" y="1786"/>
                  </a:cubicBezTo>
                  <a:cubicBezTo>
                    <a:pt x="298" y="1786"/>
                    <a:pt x="280" y="1789"/>
                    <a:pt x="263" y="1795"/>
                  </a:cubicBezTo>
                  <a:cubicBezTo>
                    <a:pt x="174" y="1823"/>
                    <a:pt x="125" y="1916"/>
                    <a:pt x="150" y="2005"/>
                  </a:cubicBezTo>
                  <a:lnTo>
                    <a:pt x="226" y="2238"/>
                  </a:lnTo>
                  <a:cubicBezTo>
                    <a:pt x="249" y="2310"/>
                    <a:pt x="315" y="2358"/>
                    <a:pt x="389" y="2358"/>
                  </a:cubicBezTo>
                  <a:lnTo>
                    <a:pt x="406" y="2358"/>
                  </a:lnTo>
                  <a:cubicBezTo>
                    <a:pt x="667" y="2332"/>
                    <a:pt x="919" y="2249"/>
                    <a:pt x="1145" y="2117"/>
                  </a:cubicBezTo>
                  <a:cubicBezTo>
                    <a:pt x="1240" y="2061"/>
                    <a:pt x="1373" y="1969"/>
                    <a:pt x="1446" y="1823"/>
                  </a:cubicBezTo>
                  <a:cubicBezTo>
                    <a:pt x="1513" y="1692"/>
                    <a:pt x="1514" y="1553"/>
                    <a:pt x="1515" y="1440"/>
                  </a:cubicBezTo>
                  <a:lnTo>
                    <a:pt x="1527" y="725"/>
                  </a:lnTo>
                  <a:cubicBezTo>
                    <a:pt x="1528" y="629"/>
                    <a:pt x="1529" y="513"/>
                    <a:pt x="1480" y="399"/>
                  </a:cubicBezTo>
                  <a:cubicBezTo>
                    <a:pt x="1413" y="234"/>
                    <a:pt x="1256" y="114"/>
                    <a:pt x="1033" y="51"/>
                  </a:cubicBezTo>
                  <a:cubicBezTo>
                    <a:pt x="914" y="17"/>
                    <a:pt x="793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183;p16"/>
            <p:cNvSpPr/>
            <p:nvPr/>
          </p:nvSpPr>
          <p:spPr>
            <a:xfrm>
              <a:off x="475789" y="4220239"/>
              <a:ext cx="50824" cy="59664"/>
            </a:xfrm>
            <a:custGeom>
              <a:avLst/>
              <a:gdLst/>
              <a:ahLst/>
              <a:cxnLst/>
              <a:rect l="l" t="t" r="r" b="b"/>
              <a:pathLst>
                <a:path w="1472" h="1728" extrusionOk="0">
                  <a:moveTo>
                    <a:pt x="1142" y="1"/>
                  </a:moveTo>
                  <a:cubicBezTo>
                    <a:pt x="1095" y="1"/>
                    <a:pt x="1048" y="20"/>
                    <a:pt x="1014" y="58"/>
                  </a:cubicBezTo>
                  <a:cubicBezTo>
                    <a:pt x="920" y="159"/>
                    <a:pt x="831" y="269"/>
                    <a:pt x="752" y="383"/>
                  </a:cubicBezTo>
                  <a:lnTo>
                    <a:pt x="295" y="69"/>
                  </a:lnTo>
                  <a:cubicBezTo>
                    <a:pt x="265" y="49"/>
                    <a:pt x="231" y="39"/>
                    <a:pt x="197" y="39"/>
                  </a:cubicBezTo>
                  <a:cubicBezTo>
                    <a:pt x="142" y="39"/>
                    <a:pt x="89" y="65"/>
                    <a:pt x="55" y="113"/>
                  </a:cubicBezTo>
                  <a:cubicBezTo>
                    <a:pt x="1" y="191"/>
                    <a:pt x="22" y="298"/>
                    <a:pt x="99" y="352"/>
                  </a:cubicBezTo>
                  <a:lnTo>
                    <a:pt x="575" y="679"/>
                  </a:lnTo>
                  <a:cubicBezTo>
                    <a:pt x="431" y="943"/>
                    <a:pt x="327" y="1227"/>
                    <a:pt x="268" y="1522"/>
                  </a:cubicBezTo>
                  <a:cubicBezTo>
                    <a:pt x="250" y="1615"/>
                    <a:pt x="310" y="1705"/>
                    <a:pt x="403" y="1723"/>
                  </a:cubicBezTo>
                  <a:cubicBezTo>
                    <a:pt x="414" y="1726"/>
                    <a:pt x="426" y="1727"/>
                    <a:pt x="437" y="1727"/>
                  </a:cubicBezTo>
                  <a:cubicBezTo>
                    <a:pt x="519" y="1727"/>
                    <a:pt x="590" y="1668"/>
                    <a:pt x="606" y="1588"/>
                  </a:cubicBezTo>
                  <a:cubicBezTo>
                    <a:pt x="657" y="1340"/>
                    <a:pt x="741" y="1099"/>
                    <a:pt x="859" y="874"/>
                  </a:cubicBezTo>
                  <a:lnTo>
                    <a:pt x="1183" y="1098"/>
                  </a:lnTo>
                  <a:cubicBezTo>
                    <a:pt x="1212" y="1117"/>
                    <a:pt x="1245" y="1126"/>
                    <a:pt x="1277" y="1126"/>
                  </a:cubicBezTo>
                  <a:cubicBezTo>
                    <a:pt x="1332" y="1126"/>
                    <a:pt x="1385" y="1099"/>
                    <a:pt x="1418" y="1052"/>
                  </a:cubicBezTo>
                  <a:cubicBezTo>
                    <a:pt x="1471" y="974"/>
                    <a:pt x="1453" y="870"/>
                    <a:pt x="1379" y="815"/>
                  </a:cubicBezTo>
                  <a:lnTo>
                    <a:pt x="1037" y="579"/>
                  </a:lnTo>
                  <a:cubicBezTo>
                    <a:pt x="1106" y="477"/>
                    <a:pt x="1183" y="382"/>
                    <a:pt x="1266" y="291"/>
                  </a:cubicBezTo>
                  <a:cubicBezTo>
                    <a:pt x="1332" y="221"/>
                    <a:pt x="1329" y="111"/>
                    <a:pt x="1259" y="47"/>
                  </a:cubicBezTo>
                  <a:cubicBezTo>
                    <a:pt x="1226" y="16"/>
                    <a:pt x="1184" y="1"/>
                    <a:pt x="1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184;p16"/>
            <p:cNvSpPr/>
            <p:nvPr/>
          </p:nvSpPr>
          <p:spPr>
            <a:xfrm>
              <a:off x="521712" y="4154671"/>
              <a:ext cx="121640" cy="136384"/>
            </a:xfrm>
            <a:custGeom>
              <a:avLst/>
              <a:gdLst/>
              <a:ahLst/>
              <a:cxnLst/>
              <a:rect l="l" t="t" r="r" b="b"/>
              <a:pathLst>
                <a:path w="3523" h="3950" extrusionOk="0">
                  <a:moveTo>
                    <a:pt x="2607" y="1"/>
                  </a:moveTo>
                  <a:cubicBezTo>
                    <a:pt x="2039" y="1"/>
                    <a:pt x="1476" y="138"/>
                    <a:pt x="966" y="407"/>
                  </a:cubicBezTo>
                  <a:cubicBezTo>
                    <a:pt x="920" y="432"/>
                    <a:pt x="821" y="486"/>
                    <a:pt x="778" y="593"/>
                  </a:cubicBezTo>
                  <a:cubicBezTo>
                    <a:pt x="737" y="690"/>
                    <a:pt x="730" y="845"/>
                    <a:pt x="930" y="1024"/>
                  </a:cubicBezTo>
                  <a:cubicBezTo>
                    <a:pt x="1218" y="1281"/>
                    <a:pt x="1529" y="1513"/>
                    <a:pt x="1859" y="1717"/>
                  </a:cubicBezTo>
                  <a:cubicBezTo>
                    <a:pt x="1918" y="1754"/>
                    <a:pt x="2016" y="1816"/>
                    <a:pt x="2026" y="1867"/>
                  </a:cubicBezTo>
                  <a:cubicBezTo>
                    <a:pt x="2029" y="1884"/>
                    <a:pt x="2025" y="1937"/>
                    <a:pt x="1921" y="2037"/>
                  </a:cubicBezTo>
                  <a:cubicBezTo>
                    <a:pt x="1674" y="2273"/>
                    <a:pt x="1367" y="2433"/>
                    <a:pt x="1042" y="2600"/>
                  </a:cubicBezTo>
                  <a:cubicBezTo>
                    <a:pt x="743" y="2755"/>
                    <a:pt x="433" y="2915"/>
                    <a:pt x="167" y="3143"/>
                  </a:cubicBezTo>
                  <a:cubicBezTo>
                    <a:pt x="9" y="3278"/>
                    <a:pt x="1" y="3408"/>
                    <a:pt x="22" y="3491"/>
                  </a:cubicBezTo>
                  <a:cubicBezTo>
                    <a:pt x="61" y="3649"/>
                    <a:pt x="222" y="3706"/>
                    <a:pt x="275" y="3725"/>
                  </a:cubicBezTo>
                  <a:cubicBezTo>
                    <a:pt x="705" y="3874"/>
                    <a:pt x="1156" y="3949"/>
                    <a:pt x="1609" y="3949"/>
                  </a:cubicBezTo>
                  <a:cubicBezTo>
                    <a:pt x="1802" y="3949"/>
                    <a:pt x="1996" y="3935"/>
                    <a:pt x="2188" y="3908"/>
                  </a:cubicBezTo>
                  <a:cubicBezTo>
                    <a:pt x="2280" y="3892"/>
                    <a:pt x="2343" y="3805"/>
                    <a:pt x="2329" y="3712"/>
                  </a:cubicBezTo>
                  <a:cubicBezTo>
                    <a:pt x="2317" y="3627"/>
                    <a:pt x="2243" y="3566"/>
                    <a:pt x="2158" y="3566"/>
                  </a:cubicBezTo>
                  <a:cubicBezTo>
                    <a:pt x="2151" y="3566"/>
                    <a:pt x="2144" y="3566"/>
                    <a:pt x="2137" y="3567"/>
                  </a:cubicBezTo>
                  <a:cubicBezTo>
                    <a:pt x="1961" y="3592"/>
                    <a:pt x="1783" y="3605"/>
                    <a:pt x="1606" y="3605"/>
                  </a:cubicBezTo>
                  <a:cubicBezTo>
                    <a:pt x="1196" y="3605"/>
                    <a:pt x="787" y="3537"/>
                    <a:pt x="396" y="3402"/>
                  </a:cubicBezTo>
                  <a:cubicBezTo>
                    <a:pt x="630" y="3201"/>
                    <a:pt x="907" y="3057"/>
                    <a:pt x="1201" y="2907"/>
                  </a:cubicBezTo>
                  <a:cubicBezTo>
                    <a:pt x="1534" y="2735"/>
                    <a:pt x="1878" y="2556"/>
                    <a:pt x="2161" y="2285"/>
                  </a:cubicBezTo>
                  <a:cubicBezTo>
                    <a:pt x="2325" y="2126"/>
                    <a:pt x="2394" y="1965"/>
                    <a:pt x="2365" y="1808"/>
                  </a:cubicBezTo>
                  <a:cubicBezTo>
                    <a:pt x="2330" y="1603"/>
                    <a:pt x="2149" y="1491"/>
                    <a:pt x="2040" y="1425"/>
                  </a:cubicBezTo>
                  <a:cubicBezTo>
                    <a:pt x="1728" y="1232"/>
                    <a:pt x="1434" y="1012"/>
                    <a:pt x="1161" y="767"/>
                  </a:cubicBezTo>
                  <a:cubicBezTo>
                    <a:pt x="1144" y="753"/>
                    <a:pt x="1128" y="736"/>
                    <a:pt x="1114" y="720"/>
                  </a:cubicBezTo>
                  <a:cubicBezTo>
                    <a:pt x="1118" y="717"/>
                    <a:pt x="1124" y="714"/>
                    <a:pt x="1130" y="711"/>
                  </a:cubicBezTo>
                  <a:cubicBezTo>
                    <a:pt x="1589" y="469"/>
                    <a:pt x="2096" y="345"/>
                    <a:pt x="2608" y="345"/>
                  </a:cubicBezTo>
                  <a:cubicBezTo>
                    <a:pt x="2838" y="345"/>
                    <a:pt x="3068" y="370"/>
                    <a:pt x="3296" y="421"/>
                  </a:cubicBezTo>
                  <a:cubicBezTo>
                    <a:pt x="3308" y="424"/>
                    <a:pt x="3320" y="425"/>
                    <a:pt x="3332" y="425"/>
                  </a:cubicBezTo>
                  <a:cubicBezTo>
                    <a:pt x="3412" y="425"/>
                    <a:pt x="3483" y="371"/>
                    <a:pt x="3501" y="292"/>
                  </a:cubicBezTo>
                  <a:cubicBezTo>
                    <a:pt x="3522" y="199"/>
                    <a:pt x="3465" y="106"/>
                    <a:pt x="3372" y="85"/>
                  </a:cubicBezTo>
                  <a:cubicBezTo>
                    <a:pt x="3119" y="28"/>
                    <a:pt x="2862" y="1"/>
                    <a:pt x="2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185;p16"/>
            <p:cNvSpPr/>
            <p:nvPr/>
          </p:nvSpPr>
          <p:spPr>
            <a:xfrm>
              <a:off x="619634" y="4195276"/>
              <a:ext cx="18023" cy="60320"/>
            </a:xfrm>
            <a:custGeom>
              <a:avLst/>
              <a:gdLst/>
              <a:ahLst/>
              <a:cxnLst/>
              <a:rect l="l" t="t" r="r" b="b"/>
              <a:pathLst>
                <a:path w="522" h="1747" extrusionOk="0">
                  <a:moveTo>
                    <a:pt x="343" y="1"/>
                  </a:moveTo>
                  <a:cubicBezTo>
                    <a:pt x="249" y="1"/>
                    <a:pt x="173" y="80"/>
                    <a:pt x="173" y="174"/>
                  </a:cubicBezTo>
                  <a:cubicBezTo>
                    <a:pt x="178" y="632"/>
                    <a:pt x="128" y="1089"/>
                    <a:pt x="22" y="1535"/>
                  </a:cubicBezTo>
                  <a:cubicBezTo>
                    <a:pt x="1" y="1628"/>
                    <a:pt x="57" y="1720"/>
                    <a:pt x="150" y="1742"/>
                  </a:cubicBezTo>
                  <a:cubicBezTo>
                    <a:pt x="163" y="1745"/>
                    <a:pt x="177" y="1746"/>
                    <a:pt x="190" y="1746"/>
                  </a:cubicBezTo>
                  <a:cubicBezTo>
                    <a:pt x="270" y="1746"/>
                    <a:pt x="339" y="1691"/>
                    <a:pt x="357" y="1614"/>
                  </a:cubicBezTo>
                  <a:cubicBezTo>
                    <a:pt x="468" y="1141"/>
                    <a:pt x="522" y="657"/>
                    <a:pt x="518" y="171"/>
                  </a:cubicBezTo>
                  <a:cubicBezTo>
                    <a:pt x="516" y="77"/>
                    <a:pt x="440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186;p16"/>
            <p:cNvSpPr/>
            <p:nvPr/>
          </p:nvSpPr>
          <p:spPr>
            <a:xfrm>
              <a:off x="637727" y="4202872"/>
              <a:ext cx="47096" cy="86146"/>
            </a:xfrm>
            <a:custGeom>
              <a:avLst/>
              <a:gdLst/>
              <a:ahLst/>
              <a:cxnLst/>
              <a:rect l="l" t="t" r="r" b="b"/>
              <a:pathLst>
                <a:path w="1364" h="2495" extrusionOk="0">
                  <a:moveTo>
                    <a:pt x="480" y="1"/>
                  </a:moveTo>
                  <a:cubicBezTo>
                    <a:pt x="423" y="1"/>
                    <a:pt x="369" y="28"/>
                    <a:pt x="336" y="79"/>
                  </a:cubicBezTo>
                  <a:cubicBezTo>
                    <a:pt x="234" y="236"/>
                    <a:pt x="117" y="413"/>
                    <a:pt x="65" y="623"/>
                  </a:cubicBezTo>
                  <a:cubicBezTo>
                    <a:pt x="1" y="882"/>
                    <a:pt x="54" y="1135"/>
                    <a:pt x="209" y="1301"/>
                  </a:cubicBezTo>
                  <a:cubicBezTo>
                    <a:pt x="313" y="1411"/>
                    <a:pt x="457" y="1474"/>
                    <a:pt x="609" y="1474"/>
                  </a:cubicBezTo>
                  <a:cubicBezTo>
                    <a:pt x="611" y="1474"/>
                    <a:pt x="614" y="1474"/>
                    <a:pt x="617" y="1474"/>
                  </a:cubicBezTo>
                  <a:cubicBezTo>
                    <a:pt x="687" y="1474"/>
                    <a:pt x="758" y="1458"/>
                    <a:pt x="820" y="1426"/>
                  </a:cubicBezTo>
                  <a:lnTo>
                    <a:pt x="820" y="1426"/>
                  </a:lnTo>
                  <a:cubicBezTo>
                    <a:pt x="763" y="1716"/>
                    <a:pt x="714" y="2006"/>
                    <a:pt x="672" y="2298"/>
                  </a:cubicBezTo>
                  <a:cubicBezTo>
                    <a:pt x="658" y="2392"/>
                    <a:pt x="723" y="2479"/>
                    <a:pt x="817" y="2493"/>
                  </a:cubicBezTo>
                  <a:cubicBezTo>
                    <a:pt x="825" y="2493"/>
                    <a:pt x="834" y="2495"/>
                    <a:pt x="842" y="2495"/>
                  </a:cubicBezTo>
                  <a:cubicBezTo>
                    <a:pt x="927" y="2495"/>
                    <a:pt x="1000" y="2431"/>
                    <a:pt x="1011" y="2348"/>
                  </a:cubicBezTo>
                  <a:cubicBezTo>
                    <a:pt x="1096" y="1777"/>
                    <a:pt x="1207" y="1201"/>
                    <a:pt x="1341" y="640"/>
                  </a:cubicBezTo>
                  <a:cubicBezTo>
                    <a:pt x="1363" y="547"/>
                    <a:pt x="1305" y="454"/>
                    <a:pt x="1212" y="433"/>
                  </a:cubicBezTo>
                  <a:cubicBezTo>
                    <a:pt x="1199" y="429"/>
                    <a:pt x="1185" y="428"/>
                    <a:pt x="1172" y="428"/>
                  </a:cubicBezTo>
                  <a:cubicBezTo>
                    <a:pt x="1094" y="428"/>
                    <a:pt x="1024" y="481"/>
                    <a:pt x="1006" y="561"/>
                  </a:cubicBezTo>
                  <a:cubicBezTo>
                    <a:pt x="966" y="725"/>
                    <a:pt x="934" y="893"/>
                    <a:pt x="899" y="1060"/>
                  </a:cubicBezTo>
                  <a:cubicBezTo>
                    <a:pt x="875" y="1048"/>
                    <a:pt x="849" y="1043"/>
                    <a:pt x="824" y="1043"/>
                  </a:cubicBezTo>
                  <a:cubicBezTo>
                    <a:pt x="778" y="1043"/>
                    <a:pt x="732" y="1062"/>
                    <a:pt x="699" y="1097"/>
                  </a:cubicBezTo>
                  <a:cubicBezTo>
                    <a:pt x="677" y="1120"/>
                    <a:pt x="646" y="1131"/>
                    <a:pt x="624" y="1131"/>
                  </a:cubicBezTo>
                  <a:cubicBezTo>
                    <a:pt x="618" y="1131"/>
                    <a:pt x="613" y="1131"/>
                    <a:pt x="609" y="1129"/>
                  </a:cubicBezTo>
                  <a:cubicBezTo>
                    <a:pt x="554" y="1129"/>
                    <a:pt x="500" y="1107"/>
                    <a:pt x="461" y="1069"/>
                  </a:cubicBezTo>
                  <a:cubicBezTo>
                    <a:pt x="374" y="973"/>
                    <a:pt x="371" y="818"/>
                    <a:pt x="399" y="707"/>
                  </a:cubicBezTo>
                  <a:cubicBezTo>
                    <a:pt x="438" y="554"/>
                    <a:pt x="533" y="407"/>
                    <a:pt x="624" y="267"/>
                  </a:cubicBezTo>
                  <a:cubicBezTo>
                    <a:pt x="676" y="186"/>
                    <a:pt x="654" y="81"/>
                    <a:pt x="573" y="29"/>
                  </a:cubicBezTo>
                  <a:cubicBezTo>
                    <a:pt x="544" y="10"/>
                    <a:pt x="512" y="1"/>
                    <a:pt x="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187;p16"/>
            <p:cNvSpPr/>
            <p:nvPr/>
          </p:nvSpPr>
          <p:spPr>
            <a:xfrm>
              <a:off x="668941" y="3473983"/>
              <a:ext cx="55969" cy="69124"/>
            </a:xfrm>
            <a:custGeom>
              <a:avLst/>
              <a:gdLst/>
              <a:ahLst/>
              <a:cxnLst/>
              <a:rect l="l" t="t" r="r" b="b"/>
              <a:pathLst>
                <a:path w="1621" h="2002" extrusionOk="0">
                  <a:moveTo>
                    <a:pt x="1295" y="1"/>
                  </a:moveTo>
                  <a:cubicBezTo>
                    <a:pt x="1244" y="1"/>
                    <a:pt x="1194" y="23"/>
                    <a:pt x="1160" y="65"/>
                  </a:cubicBezTo>
                  <a:cubicBezTo>
                    <a:pt x="1028" y="235"/>
                    <a:pt x="905" y="413"/>
                    <a:pt x="793" y="597"/>
                  </a:cubicBezTo>
                  <a:cubicBezTo>
                    <a:pt x="621" y="510"/>
                    <a:pt x="453" y="413"/>
                    <a:pt x="290" y="307"/>
                  </a:cubicBezTo>
                  <a:cubicBezTo>
                    <a:pt x="261" y="287"/>
                    <a:pt x="228" y="278"/>
                    <a:pt x="195" y="278"/>
                  </a:cubicBezTo>
                  <a:cubicBezTo>
                    <a:pt x="140" y="278"/>
                    <a:pt x="85" y="305"/>
                    <a:pt x="52" y="355"/>
                  </a:cubicBezTo>
                  <a:cubicBezTo>
                    <a:pt x="0" y="434"/>
                    <a:pt x="21" y="541"/>
                    <a:pt x="100" y="594"/>
                  </a:cubicBezTo>
                  <a:cubicBezTo>
                    <a:pt x="268" y="704"/>
                    <a:pt x="439" y="804"/>
                    <a:pt x="617" y="897"/>
                  </a:cubicBezTo>
                  <a:cubicBezTo>
                    <a:pt x="468" y="1178"/>
                    <a:pt x="341" y="1472"/>
                    <a:pt x="241" y="1776"/>
                  </a:cubicBezTo>
                  <a:cubicBezTo>
                    <a:pt x="213" y="1867"/>
                    <a:pt x="262" y="1964"/>
                    <a:pt x="352" y="1993"/>
                  </a:cubicBezTo>
                  <a:cubicBezTo>
                    <a:pt x="369" y="1999"/>
                    <a:pt x="387" y="2002"/>
                    <a:pt x="406" y="2002"/>
                  </a:cubicBezTo>
                  <a:cubicBezTo>
                    <a:pt x="479" y="2002"/>
                    <a:pt x="545" y="1954"/>
                    <a:pt x="569" y="1883"/>
                  </a:cubicBezTo>
                  <a:cubicBezTo>
                    <a:pt x="663" y="1595"/>
                    <a:pt x="783" y="1315"/>
                    <a:pt x="926" y="1047"/>
                  </a:cubicBezTo>
                  <a:cubicBezTo>
                    <a:pt x="1074" y="1115"/>
                    <a:pt x="1225" y="1178"/>
                    <a:pt x="1378" y="1233"/>
                  </a:cubicBezTo>
                  <a:cubicBezTo>
                    <a:pt x="1397" y="1239"/>
                    <a:pt x="1416" y="1243"/>
                    <a:pt x="1436" y="1243"/>
                  </a:cubicBezTo>
                  <a:cubicBezTo>
                    <a:pt x="1520" y="1243"/>
                    <a:pt x="1592" y="1182"/>
                    <a:pt x="1606" y="1099"/>
                  </a:cubicBezTo>
                  <a:cubicBezTo>
                    <a:pt x="1620" y="1016"/>
                    <a:pt x="1572" y="936"/>
                    <a:pt x="1494" y="908"/>
                  </a:cubicBezTo>
                  <a:cubicBezTo>
                    <a:pt x="1361" y="862"/>
                    <a:pt x="1235" y="800"/>
                    <a:pt x="1107" y="743"/>
                  </a:cubicBezTo>
                  <a:cubicBezTo>
                    <a:pt x="1205" y="583"/>
                    <a:pt x="1313" y="427"/>
                    <a:pt x="1430" y="279"/>
                  </a:cubicBezTo>
                  <a:cubicBezTo>
                    <a:pt x="1488" y="203"/>
                    <a:pt x="1475" y="96"/>
                    <a:pt x="1401" y="37"/>
                  </a:cubicBezTo>
                  <a:cubicBezTo>
                    <a:pt x="1369" y="12"/>
                    <a:pt x="1332" y="1"/>
                    <a:pt x="1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88" name="Google Shape;1188;p16"/>
          <p:cNvSpPr/>
          <p:nvPr/>
        </p:nvSpPr>
        <p:spPr>
          <a:xfrm rot="10800000">
            <a:off x="4609407" y="6265130"/>
            <a:ext cx="75531" cy="96511"/>
          </a:xfrm>
          <a:custGeom>
            <a:avLst/>
            <a:gdLst/>
            <a:ahLst/>
            <a:cxnLst/>
            <a:rect l="l" t="t" r="r" b="b"/>
            <a:pathLst>
              <a:path w="1263" h="1263" extrusionOk="0">
                <a:moveTo>
                  <a:pt x="632" y="0"/>
                </a:moveTo>
                <a:cubicBezTo>
                  <a:pt x="283" y="0"/>
                  <a:pt x="0" y="282"/>
                  <a:pt x="0" y="631"/>
                </a:cubicBezTo>
                <a:cubicBezTo>
                  <a:pt x="0" y="980"/>
                  <a:pt x="283" y="1263"/>
                  <a:pt x="632" y="1263"/>
                </a:cubicBezTo>
                <a:cubicBezTo>
                  <a:pt x="980" y="1263"/>
                  <a:pt x="1263" y="980"/>
                  <a:pt x="1263" y="631"/>
                </a:cubicBezTo>
                <a:cubicBezTo>
                  <a:pt x="1263" y="282"/>
                  <a:pt x="980" y="0"/>
                  <a:pt x="6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189" name="Google Shape;1189;p16"/>
          <p:cNvSpPr/>
          <p:nvPr/>
        </p:nvSpPr>
        <p:spPr>
          <a:xfrm>
            <a:off x="543475" y="2431587"/>
            <a:ext cx="319104" cy="375511"/>
          </a:xfrm>
          <a:custGeom>
            <a:avLst/>
            <a:gdLst/>
            <a:ahLst/>
            <a:cxnLst/>
            <a:rect l="l" t="t" r="r" b="b"/>
            <a:pathLst>
              <a:path w="4961" h="4569" extrusionOk="0">
                <a:moveTo>
                  <a:pt x="2480" y="1"/>
                </a:moveTo>
                <a:cubicBezTo>
                  <a:pt x="1405" y="1"/>
                  <a:pt x="447" y="761"/>
                  <a:pt x="238" y="1854"/>
                </a:cubicBezTo>
                <a:cubicBezTo>
                  <a:pt x="0" y="3093"/>
                  <a:pt x="812" y="4291"/>
                  <a:pt x="2051" y="4527"/>
                </a:cubicBezTo>
                <a:cubicBezTo>
                  <a:pt x="2196" y="4555"/>
                  <a:pt x="2341" y="4569"/>
                  <a:pt x="2484" y="4569"/>
                </a:cubicBezTo>
                <a:cubicBezTo>
                  <a:pt x="3557" y="4569"/>
                  <a:pt x="4514" y="3808"/>
                  <a:pt x="4724" y="2715"/>
                </a:cubicBezTo>
                <a:cubicBezTo>
                  <a:pt x="4960" y="1476"/>
                  <a:pt x="4150" y="279"/>
                  <a:pt x="2911" y="42"/>
                </a:cubicBezTo>
                <a:cubicBezTo>
                  <a:pt x="2766" y="14"/>
                  <a:pt x="2622" y="1"/>
                  <a:pt x="248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" name="Google Shape;1713;p24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89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714" name="Google Shape;1714;p24"/>
          <p:cNvSpPr txBox="1">
            <a:spLocks noGrp="1"/>
          </p:cNvSpPr>
          <p:nvPr>
            <p:ph type="subTitle" idx="1"/>
          </p:nvPr>
        </p:nvSpPr>
        <p:spPr>
          <a:xfrm>
            <a:off x="713229" y="3279267"/>
            <a:ext cx="38010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5" name="Google Shape;1715;p24"/>
          <p:cNvGrpSpPr/>
          <p:nvPr/>
        </p:nvGrpSpPr>
        <p:grpSpPr>
          <a:xfrm rot="2700000">
            <a:off x="229962" y="6126825"/>
            <a:ext cx="831584" cy="450020"/>
            <a:chOff x="3253464" y="2218279"/>
            <a:chExt cx="242409" cy="182524"/>
          </a:xfrm>
        </p:grpSpPr>
        <p:sp>
          <p:nvSpPr>
            <p:cNvPr id="1716" name="Google Shape;1716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2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8" name="Google Shape;1718;p24"/>
          <p:cNvGrpSpPr/>
          <p:nvPr/>
        </p:nvGrpSpPr>
        <p:grpSpPr>
          <a:xfrm rot="7760072">
            <a:off x="7865889" y="2834889"/>
            <a:ext cx="1129820" cy="442867"/>
            <a:chOff x="3166525" y="2152908"/>
            <a:chExt cx="329347" cy="179621"/>
          </a:xfrm>
        </p:grpSpPr>
        <p:sp>
          <p:nvSpPr>
            <p:cNvPr id="1719" name="Google Shape;1719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24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721" name="Google Shape;1721;p24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722" name="Google Shape;1722;p24"/>
          <p:cNvGrpSpPr/>
          <p:nvPr/>
        </p:nvGrpSpPr>
        <p:grpSpPr>
          <a:xfrm>
            <a:off x="72651" y="-243705"/>
            <a:ext cx="775927" cy="1270145"/>
            <a:chOff x="267675" y="666500"/>
            <a:chExt cx="379000" cy="465300"/>
          </a:xfrm>
        </p:grpSpPr>
        <p:sp>
          <p:nvSpPr>
            <p:cNvPr id="1723" name="Google Shape;1723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25" name="Google Shape;1725;p24"/>
          <p:cNvGrpSpPr/>
          <p:nvPr/>
        </p:nvGrpSpPr>
        <p:grpSpPr>
          <a:xfrm>
            <a:off x="8165329" y="5522081"/>
            <a:ext cx="775927" cy="1270145"/>
            <a:chOff x="267675" y="666500"/>
            <a:chExt cx="379000" cy="465300"/>
          </a:xfrm>
        </p:grpSpPr>
        <p:sp>
          <p:nvSpPr>
            <p:cNvPr id="1726" name="Google Shape;1726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728" name="Google Shape;1728;p2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55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96744573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p2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891" name="Google Shape;1891;p27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892" name="Google Shape;1892;p27"/>
          <p:cNvGrpSpPr/>
          <p:nvPr/>
        </p:nvGrpSpPr>
        <p:grpSpPr>
          <a:xfrm>
            <a:off x="7654873" y="5993130"/>
            <a:ext cx="775927" cy="328065"/>
            <a:chOff x="5181425" y="2685475"/>
            <a:chExt cx="224900" cy="74425"/>
          </a:xfrm>
        </p:grpSpPr>
        <p:sp>
          <p:nvSpPr>
            <p:cNvPr id="1893" name="Google Shape;1893;p2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2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2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2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2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898;p27"/>
          <p:cNvGrpSpPr/>
          <p:nvPr/>
        </p:nvGrpSpPr>
        <p:grpSpPr>
          <a:xfrm>
            <a:off x="218696" y="5993130"/>
            <a:ext cx="775927" cy="1270145"/>
            <a:chOff x="267675" y="666500"/>
            <a:chExt cx="379000" cy="465300"/>
          </a:xfrm>
        </p:grpSpPr>
        <p:sp>
          <p:nvSpPr>
            <p:cNvPr id="1899" name="Google Shape;1899;p2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2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901;p27"/>
          <p:cNvGrpSpPr/>
          <p:nvPr/>
        </p:nvGrpSpPr>
        <p:grpSpPr>
          <a:xfrm>
            <a:off x="8638473" y="3121977"/>
            <a:ext cx="1217060" cy="1534227"/>
            <a:chOff x="6139950" y="1806300"/>
            <a:chExt cx="810725" cy="766500"/>
          </a:xfrm>
        </p:grpSpPr>
        <p:sp>
          <p:nvSpPr>
            <p:cNvPr id="1902" name="Google Shape;1902;p2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2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2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2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2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2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2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2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2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2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2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2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2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2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2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2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8" name="Google Shape;1918;p27"/>
          <p:cNvGrpSpPr/>
          <p:nvPr/>
        </p:nvGrpSpPr>
        <p:grpSpPr>
          <a:xfrm rot="3856712">
            <a:off x="-144842" y="744162"/>
            <a:ext cx="831569" cy="450019"/>
            <a:chOff x="3253464" y="2218279"/>
            <a:chExt cx="242409" cy="182524"/>
          </a:xfrm>
        </p:grpSpPr>
        <p:sp>
          <p:nvSpPr>
            <p:cNvPr id="1919" name="Google Shape;1919;p2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2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21" name="Google Shape;1921;p27"/>
          <p:cNvSpPr/>
          <p:nvPr/>
        </p:nvSpPr>
        <p:spPr>
          <a:xfrm rot="7760065">
            <a:off x="8706358" y="47182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64504588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3" name="Google Shape;1923;p28"/>
          <p:cNvGrpSpPr/>
          <p:nvPr/>
        </p:nvGrpSpPr>
        <p:grpSpPr>
          <a:xfrm>
            <a:off x="6847175" y="-717355"/>
            <a:ext cx="2061674" cy="2599048"/>
            <a:chOff x="6139950" y="1806300"/>
            <a:chExt cx="810725" cy="766500"/>
          </a:xfrm>
        </p:grpSpPr>
        <p:sp>
          <p:nvSpPr>
            <p:cNvPr id="1924" name="Google Shape;1924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0" name="Google Shape;1940;p28"/>
          <p:cNvGrpSpPr/>
          <p:nvPr/>
        </p:nvGrpSpPr>
        <p:grpSpPr>
          <a:xfrm>
            <a:off x="8498248" y="1121591"/>
            <a:ext cx="775927" cy="1270145"/>
            <a:chOff x="267675" y="666500"/>
            <a:chExt cx="379000" cy="465300"/>
          </a:xfrm>
        </p:grpSpPr>
        <p:sp>
          <p:nvSpPr>
            <p:cNvPr id="1941" name="Google Shape;1941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3" name="Google Shape;1943;p28"/>
          <p:cNvGrpSpPr/>
          <p:nvPr/>
        </p:nvGrpSpPr>
        <p:grpSpPr>
          <a:xfrm>
            <a:off x="7654873" y="5993130"/>
            <a:ext cx="775927" cy="328065"/>
            <a:chOff x="5181425" y="2685475"/>
            <a:chExt cx="224900" cy="74425"/>
          </a:xfrm>
        </p:grpSpPr>
        <p:sp>
          <p:nvSpPr>
            <p:cNvPr id="1944" name="Google Shape;1944;p2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2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2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2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2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9" name="Google Shape;1949;p28"/>
          <p:cNvSpPr txBox="1">
            <a:spLocks noGrp="1"/>
          </p:cNvSpPr>
          <p:nvPr>
            <p:ph type="title"/>
          </p:nvPr>
        </p:nvSpPr>
        <p:spPr>
          <a:xfrm>
            <a:off x="2064825" y="2096433"/>
            <a:ext cx="4846200" cy="154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950" name="Google Shape;1950;p28"/>
          <p:cNvSpPr txBox="1">
            <a:spLocks noGrp="1"/>
          </p:cNvSpPr>
          <p:nvPr>
            <p:ph type="body" idx="1"/>
          </p:nvPr>
        </p:nvSpPr>
        <p:spPr>
          <a:xfrm>
            <a:off x="2129175" y="3878684"/>
            <a:ext cx="48462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951" name="Google Shape;1951;p28"/>
          <p:cNvGrpSpPr/>
          <p:nvPr/>
        </p:nvGrpSpPr>
        <p:grpSpPr>
          <a:xfrm>
            <a:off x="822536" y="5153897"/>
            <a:ext cx="775927" cy="1270145"/>
            <a:chOff x="267675" y="666500"/>
            <a:chExt cx="379000" cy="465300"/>
          </a:xfrm>
        </p:grpSpPr>
        <p:sp>
          <p:nvSpPr>
            <p:cNvPr id="1952" name="Google Shape;1952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54" name="Google Shape;1954;p28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1955" name="Google Shape;1955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1" name="Google Shape;1971;p2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235833">
            <a:off x="-1048049" y="-1039632"/>
            <a:ext cx="5026200" cy="5062664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2" name="Google Shape;1972;p28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5058125" y="4737351"/>
            <a:ext cx="1963800" cy="26280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20663468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4" name="Google Shape;1974;p29"/>
          <p:cNvGrpSpPr/>
          <p:nvPr/>
        </p:nvGrpSpPr>
        <p:grpSpPr>
          <a:xfrm>
            <a:off x="7769643" y="-717321"/>
            <a:ext cx="1139636" cy="1436625"/>
            <a:chOff x="6139950" y="1806300"/>
            <a:chExt cx="810725" cy="766500"/>
          </a:xfrm>
        </p:grpSpPr>
        <p:sp>
          <p:nvSpPr>
            <p:cNvPr id="1975" name="Google Shape;1975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8" name="Google Shape;1988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9" name="Google Shape;1989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0" name="Google Shape;1990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1" name="Google Shape;1991;p29"/>
          <p:cNvGrpSpPr/>
          <p:nvPr/>
        </p:nvGrpSpPr>
        <p:grpSpPr>
          <a:xfrm>
            <a:off x="8498248" y="1121591"/>
            <a:ext cx="775927" cy="1270145"/>
            <a:chOff x="267675" y="666500"/>
            <a:chExt cx="379000" cy="465300"/>
          </a:xfrm>
        </p:grpSpPr>
        <p:sp>
          <p:nvSpPr>
            <p:cNvPr id="1992" name="Google Shape;1992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4" name="Google Shape;1994;p29"/>
          <p:cNvGrpSpPr/>
          <p:nvPr/>
        </p:nvGrpSpPr>
        <p:grpSpPr>
          <a:xfrm>
            <a:off x="530693" y="6371064"/>
            <a:ext cx="775927" cy="328065"/>
            <a:chOff x="5181425" y="2685475"/>
            <a:chExt cx="224900" cy="74425"/>
          </a:xfrm>
        </p:grpSpPr>
        <p:sp>
          <p:nvSpPr>
            <p:cNvPr id="1995" name="Google Shape;1995;p2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2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2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8" name="Google Shape;1998;p2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9" name="Google Shape;1999;p2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0" name="Google Shape;2000;p29"/>
          <p:cNvGrpSpPr/>
          <p:nvPr/>
        </p:nvGrpSpPr>
        <p:grpSpPr>
          <a:xfrm>
            <a:off x="-62689" y="-57517"/>
            <a:ext cx="775927" cy="1270145"/>
            <a:chOff x="267675" y="666500"/>
            <a:chExt cx="379000" cy="465300"/>
          </a:xfrm>
        </p:grpSpPr>
        <p:sp>
          <p:nvSpPr>
            <p:cNvPr id="2001" name="Google Shape;2001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3" name="Google Shape;2003;p29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2004" name="Google Shape;2004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7" name="Google Shape;2007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8" name="Google Shape;2008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5" name="Google Shape;2015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6" name="Google Shape;2016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7" name="Google Shape;2017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8" name="Google Shape;2018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9" name="Google Shape;2019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2020" name="Google Shape;2020;p29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835300" y="4842933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21" name="Google Shape;2021;p29"/>
          <p:cNvGrpSpPr/>
          <p:nvPr/>
        </p:nvGrpSpPr>
        <p:grpSpPr>
          <a:xfrm rot="-4621996">
            <a:off x="8371697" y="4401032"/>
            <a:ext cx="831561" cy="450024"/>
            <a:chOff x="3253464" y="2218279"/>
            <a:chExt cx="242409" cy="182524"/>
          </a:xfrm>
        </p:grpSpPr>
        <p:sp>
          <p:nvSpPr>
            <p:cNvPr id="2022" name="Google Shape;2022;p2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3" name="Google Shape;2023;p2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24" name="Google Shape;2024;p29"/>
          <p:cNvSpPr/>
          <p:nvPr/>
        </p:nvSpPr>
        <p:spPr>
          <a:xfrm rot="-4621996">
            <a:off x="-219588" y="2232862"/>
            <a:ext cx="431031" cy="28169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25" name="Google Shape;2025;p29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6126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2026" name="Google Shape;2026;p29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05661252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4" name="Google Shape;2184;p32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55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  <p:sp>
        <p:nvSpPr>
          <p:cNvPr id="2185" name="Google Shape;2185;p32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18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2186" name="Google Shape;2186;p32"/>
          <p:cNvGrpSpPr/>
          <p:nvPr/>
        </p:nvGrpSpPr>
        <p:grpSpPr>
          <a:xfrm rot="-10277292">
            <a:off x="564222" y="6022921"/>
            <a:ext cx="623690" cy="600027"/>
            <a:chOff x="3253464" y="2218279"/>
            <a:chExt cx="242409" cy="182524"/>
          </a:xfrm>
        </p:grpSpPr>
        <p:sp>
          <p:nvSpPr>
            <p:cNvPr id="2187" name="Google Shape;2187;p32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89" name="Google Shape;2189;p32"/>
          <p:cNvGrpSpPr/>
          <p:nvPr/>
        </p:nvGrpSpPr>
        <p:grpSpPr>
          <a:xfrm rot="7760072">
            <a:off x="5609366" y="1428692"/>
            <a:ext cx="3331361" cy="4138295"/>
            <a:chOff x="3166525" y="529052"/>
            <a:chExt cx="971107" cy="1678439"/>
          </a:xfrm>
        </p:grpSpPr>
        <p:sp>
          <p:nvSpPr>
            <p:cNvPr id="2190" name="Google Shape;2190;p32"/>
            <p:cNvSpPr/>
            <p:nvPr/>
          </p:nvSpPr>
          <p:spPr>
            <a:xfrm>
              <a:off x="4011982" y="529052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92" name="Google Shape;2192;p32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93" name="Google Shape;2193;p32"/>
          <p:cNvGrpSpPr/>
          <p:nvPr/>
        </p:nvGrpSpPr>
        <p:grpSpPr>
          <a:xfrm>
            <a:off x="4734225" y="726427"/>
            <a:ext cx="6685745" cy="4737633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2194" name="Google Shape;2194;p3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96" name="Google Shape;2196;p32"/>
          <p:cNvGrpSpPr/>
          <p:nvPr/>
        </p:nvGrpSpPr>
        <p:grpSpPr>
          <a:xfrm rot="1447403">
            <a:off x="7944964" y="397425"/>
            <a:ext cx="1906702" cy="1160419"/>
            <a:chOff x="5007259" y="1296776"/>
            <a:chExt cx="3255115" cy="1485797"/>
          </a:xfrm>
        </p:grpSpPr>
        <p:sp>
          <p:nvSpPr>
            <p:cNvPr id="2197" name="Google Shape;2197;p32"/>
            <p:cNvSpPr/>
            <p:nvPr/>
          </p:nvSpPr>
          <p:spPr>
            <a:xfrm>
              <a:off x="5007259" y="1376415"/>
              <a:ext cx="3232218" cy="1406158"/>
            </a:xfrm>
            <a:custGeom>
              <a:avLst/>
              <a:gdLst/>
              <a:ahLst/>
              <a:cxnLst/>
              <a:rect l="l" t="t" r="r" b="b"/>
              <a:pathLst>
                <a:path w="26572" h="11560" extrusionOk="0">
                  <a:moveTo>
                    <a:pt x="11271" y="2751"/>
                  </a:moveTo>
                  <a:cubicBezTo>
                    <a:pt x="11902" y="2751"/>
                    <a:pt x="12536" y="2795"/>
                    <a:pt x="13155" y="2879"/>
                  </a:cubicBezTo>
                  <a:cubicBezTo>
                    <a:pt x="14965" y="3126"/>
                    <a:pt x="16635" y="3723"/>
                    <a:pt x="17714" y="4601"/>
                  </a:cubicBezTo>
                  <a:cubicBezTo>
                    <a:pt x="17743" y="4625"/>
                    <a:pt x="17774" y="4650"/>
                    <a:pt x="17798" y="4675"/>
                  </a:cubicBezTo>
                  <a:lnTo>
                    <a:pt x="6152" y="8007"/>
                  </a:lnTo>
                  <a:cubicBezTo>
                    <a:pt x="6118" y="7986"/>
                    <a:pt x="6090" y="7964"/>
                    <a:pt x="6060" y="7940"/>
                  </a:cubicBezTo>
                  <a:cubicBezTo>
                    <a:pt x="3953" y="6276"/>
                    <a:pt x="4753" y="4159"/>
                    <a:pt x="7923" y="3209"/>
                  </a:cubicBezTo>
                  <a:cubicBezTo>
                    <a:pt x="8412" y="3061"/>
                    <a:pt x="8929" y="2951"/>
                    <a:pt x="9464" y="2877"/>
                  </a:cubicBezTo>
                  <a:cubicBezTo>
                    <a:pt x="10053" y="2792"/>
                    <a:pt x="10661" y="2751"/>
                    <a:pt x="11271" y="2751"/>
                  </a:cubicBezTo>
                  <a:close/>
                  <a:moveTo>
                    <a:pt x="10525" y="1"/>
                  </a:moveTo>
                  <a:cubicBezTo>
                    <a:pt x="10231" y="1"/>
                    <a:pt x="9940" y="5"/>
                    <a:pt x="9648" y="16"/>
                  </a:cubicBezTo>
                  <a:cubicBezTo>
                    <a:pt x="9560" y="19"/>
                    <a:pt x="9467" y="22"/>
                    <a:pt x="9377" y="28"/>
                  </a:cubicBezTo>
                  <a:cubicBezTo>
                    <a:pt x="9349" y="29"/>
                    <a:pt x="9322" y="29"/>
                    <a:pt x="9295" y="32"/>
                  </a:cubicBezTo>
                  <a:cubicBezTo>
                    <a:pt x="7744" y="114"/>
                    <a:pt x="6248" y="360"/>
                    <a:pt x="4896" y="781"/>
                  </a:cubicBezTo>
                  <a:cubicBezTo>
                    <a:pt x="4853" y="793"/>
                    <a:pt x="4808" y="808"/>
                    <a:pt x="4766" y="823"/>
                  </a:cubicBezTo>
                  <a:cubicBezTo>
                    <a:pt x="4671" y="853"/>
                    <a:pt x="4580" y="882"/>
                    <a:pt x="4488" y="914"/>
                  </a:cubicBezTo>
                  <a:cubicBezTo>
                    <a:pt x="4231" y="1003"/>
                    <a:pt x="3987" y="1096"/>
                    <a:pt x="3751" y="1195"/>
                  </a:cubicBezTo>
                  <a:cubicBezTo>
                    <a:pt x="3663" y="1230"/>
                    <a:pt x="3582" y="1266"/>
                    <a:pt x="3500" y="1304"/>
                  </a:cubicBezTo>
                  <a:cubicBezTo>
                    <a:pt x="3403" y="1348"/>
                    <a:pt x="3304" y="1394"/>
                    <a:pt x="3209" y="1440"/>
                  </a:cubicBezTo>
                  <a:cubicBezTo>
                    <a:pt x="3082" y="1500"/>
                    <a:pt x="2961" y="1562"/>
                    <a:pt x="2841" y="1625"/>
                  </a:cubicBezTo>
                  <a:cubicBezTo>
                    <a:pt x="2767" y="1668"/>
                    <a:pt x="2695" y="1708"/>
                    <a:pt x="2620" y="1751"/>
                  </a:cubicBezTo>
                  <a:cubicBezTo>
                    <a:pt x="2418" y="1866"/>
                    <a:pt x="2229" y="1987"/>
                    <a:pt x="2050" y="2112"/>
                  </a:cubicBezTo>
                  <a:cubicBezTo>
                    <a:pt x="1984" y="2159"/>
                    <a:pt x="1919" y="2204"/>
                    <a:pt x="1858" y="2250"/>
                  </a:cubicBezTo>
                  <a:cubicBezTo>
                    <a:pt x="1686" y="2378"/>
                    <a:pt x="1527" y="2512"/>
                    <a:pt x="1380" y="2646"/>
                  </a:cubicBezTo>
                  <a:cubicBezTo>
                    <a:pt x="1324" y="2696"/>
                    <a:pt x="1272" y="2744"/>
                    <a:pt x="1221" y="2798"/>
                  </a:cubicBezTo>
                  <a:cubicBezTo>
                    <a:pt x="1083" y="2934"/>
                    <a:pt x="954" y="3076"/>
                    <a:pt x="838" y="3220"/>
                  </a:cubicBezTo>
                  <a:cubicBezTo>
                    <a:pt x="796" y="3274"/>
                    <a:pt x="754" y="3327"/>
                    <a:pt x="713" y="3381"/>
                  </a:cubicBezTo>
                  <a:cubicBezTo>
                    <a:pt x="609" y="3527"/>
                    <a:pt x="513" y="3675"/>
                    <a:pt x="432" y="3825"/>
                  </a:cubicBezTo>
                  <a:cubicBezTo>
                    <a:pt x="399" y="3882"/>
                    <a:pt x="370" y="3939"/>
                    <a:pt x="343" y="3997"/>
                  </a:cubicBezTo>
                  <a:cubicBezTo>
                    <a:pt x="271" y="4148"/>
                    <a:pt x="208" y="4301"/>
                    <a:pt x="159" y="4456"/>
                  </a:cubicBezTo>
                  <a:cubicBezTo>
                    <a:pt x="140" y="4518"/>
                    <a:pt x="121" y="4577"/>
                    <a:pt x="107" y="4636"/>
                  </a:cubicBezTo>
                  <a:cubicBezTo>
                    <a:pt x="67" y="4792"/>
                    <a:pt x="38" y="4949"/>
                    <a:pt x="22" y="5106"/>
                  </a:cubicBezTo>
                  <a:cubicBezTo>
                    <a:pt x="16" y="5167"/>
                    <a:pt x="11" y="5229"/>
                    <a:pt x="8" y="5291"/>
                  </a:cubicBezTo>
                  <a:cubicBezTo>
                    <a:pt x="1" y="5447"/>
                    <a:pt x="5" y="5606"/>
                    <a:pt x="19" y="5765"/>
                  </a:cubicBezTo>
                  <a:cubicBezTo>
                    <a:pt x="25" y="5827"/>
                    <a:pt x="35" y="5892"/>
                    <a:pt x="46" y="5954"/>
                  </a:cubicBezTo>
                  <a:cubicBezTo>
                    <a:pt x="67" y="6110"/>
                    <a:pt x="104" y="6267"/>
                    <a:pt x="149" y="6424"/>
                  </a:cubicBezTo>
                  <a:cubicBezTo>
                    <a:pt x="167" y="6487"/>
                    <a:pt x="188" y="6550"/>
                    <a:pt x="211" y="6615"/>
                  </a:cubicBezTo>
                  <a:cubicBezTo>
                    <a:pt x="264" y="6768"/>
                    <a:pt x="332" y="6923"/>
                    <a:pt x="406" y="7077"/>
                  </a:cubicBezTo>
                  <a:cubicBezTo>
                    <a:pt x="437" y="7140"/>
                    <a:pt x="470" y="7203"/>
                    <a:pt x="505" y="7267"/>
                  </a:cubicBezTo>
                  <a:cubicBezTo>
                    <a:pt x="586" y="7415"/>
                    <a:pt x="679" y="7562"/>
                    <a:pt x="781" y="7712"/>
                  </a:cubicBezTo>
                  <a:cubicBezTo>
                    <a:pt x="826" y="7775"/>
                    <a:pt x="872" y="7838"/>
                    <a:pt x="920" y="7902"/>
                  </a:cubicBezTo>
                  <a:cubicBezTo>
                    <a:pt x="1026" y="8044"/>
                    <a:pt x="1142" y="8186"/>
                    <a:pt x="1268" y="8328"/>
                  </a:cubicBezTo>
                  <a:cubicBezTo>
                    <a:pt x="1323" y="8389"/>
                    <a:pt x="1379" y="8449"/>
                    <a:pt x="1438" y="8511"/>
                  </a:cubicBezTo>
                  <a:cubicBezTo>
                    <a:pt x="1477" y="8550"/>
                    <a:pt x="1518" y="8593"/>
                    <a:pt x="1558" y="8632"/>
                  </a:cubicBezTo>
                  <a:cubicBezTo>
                    <a:pt x="1652" y="8725"/>
                    <a:pt x="1752" y="8818"/>
                    <a:pt x="1858" y="8912"/>
                  </a:cubicBezTo>
                  <a:cubicBezTo>
                    <a:pt x="1924" y="8971"/>
                    <a:pt x="1991" y="9030"/>
                    <a:pt x="2062" y="9088"/>
                  </a:cubicBezTo>
                  <a:cubicBezTo>
                    <a:pt x="2088" y="9113"/>
                    <a:pt x="2121" y="9139"/>
                    <a:pt x="2149" y="9164"/>
                  </a:cubicBezTo>
                  <a:lnTo>
                    <a:pt x="1269" y="9416"/>
                  </a:lnTo>
                  <a:cubicBezTo>
                    <a:pt x="1121" y="9458"/>
                    <a:pt x="1026" y="9529"/>
                    <a:pt x="986" y="9612"/>
                  </a:cubicBezTo>
                  <a:cubicBezTo>
                    <a:pt x="958" y="9671"/>
                    <a:pt x="959" y="9737"/>
                    <a:pt x="989" y="9805"/>
                  </a:cubicBezTo>
                  <a:cubicBezTo>
                    <a:pt x="1019" y="9865"/>
                    <a:pt x="1066" y="9926"/>
                    <a:pt x="1141" y="9983"/>
                  </a:cubicBezTo>
                  <a:lnTo>
                    <a:pt x="3167" y="11560"/>
                  </a:lnTo>
                  <a:lnTo>
                    <a:pt x="26571" y="5070"/>
                  </a:lnTo>
                  <a:lnTo>
                    <a:pt x="26516" y="4863"/>
                  </a:lnTo>
                  <a:lnTo>
                    <a:pt x="24490" y="3344"/>
                  </a:lnTo>
                  <a:cubicBezTo>
                    <a:pt x="24373" y="3247"/>
                    <a:pt x="24207" y="3172"/>
                    <a:pt x="24026" y="3129"/>
                  </a:cubicBezTo>
                  <a:cubicBezTo>
                    <a:pt x="23896" y="3096"/>
                    <a:pt x="23757" y="3078"/>
                    <a:pt x="23619" y="3078"/>
                  </a:cubicBezTo>
                  <a:cubicBezTo>
                    <a:pt x="23596" y="3078"/>
                    <a:pt x="23573" y="3078"/>
                    <a:pt x="23551" y="3079"/>
                  </a:cubicBezTo>
                  <a:cubicBezTo>
                    <a:pt x="23447" y="3084"/>
                    <a:pt x="23347" y="3099"/>
                    <a:pt x="23254" y="3126"/>
                  </a:cubicBezTo>
                  <a:lnTo>
                    <a:pt x="22249" y="3413"/>
                  </a:lnTo>
                  <a:cubicBezTo>
                    <a:pt x="22161" y="3347"/>
                    <a:pt x="22076" y="3281"/>
                    <a:pt x="21984" y="3216"/>
                  </a:cubicBezTo>
                  <a:cubicBezTo>
                    <a:pt x="21904" y="3155"/>
                    <a:pt x="21821" y="3095"/>
                    <a:pt x="21736" y="3036"/>
                  </a:cubicBezTo>
                  <a:cubicBezTo>
                    <a:pt x="21659" y="2982"/>
                    <a:pt x="21582" y="2930"/>
                    <a:pt x="21504" y="2879"/>
                  </a:cubicBezTo>
                  <a:cubicBezTo>
                    <a:pt x="21372" y="2792"/>
                    <a:pt x="21238" y="2709"/>
                    <a:pt x="21100" y="2627"/>
                  </a:cubicBezTo>
                  <a:cubicBezTo>
                    <a:pt x="21004" y="2571"/>
                    <a:pt x="20912" y="2516"/>
                    <a:pt x="20819" y="2463"/>
                  </a:cubicBezTo>
                  <a:cubicBezTo>
                    <a:pt x="20584" y="2330"/>
                    <a:pt x="20341" y="2204"/>
                    <a:pt x="20090" y="2080"/>
                  </a:cubicBezTo>
                  <a:cubicBezTo>
                    <a:pt x="19990" y="2029"/>
                    <a:pt x="19885" y="1980"/>
                    <a:pt x="19780" y="1931"/>
                  </a:cubicBezTo>
                  <a:cubicBezTo>
                    <a:pt x="19711" y="1897"/>
                    <a:pt x="19639" y="1866"/>
                    <a:pt x="19565" y="1835"/>
                  </a:cubicBezTo>
                  <a:cubicBezTo>
                    <a:pt x="19376" y="1746"/>
                    <a:pt x="19175" y="1662"/>
                    <a:pt x="18972" y="1580"/>
                  </a:cubicBezTo>
                  <a:cubicBezTo>
                    <a:pt x="18865" y="1535"/>
                    <a:pt x="18752" y="1492"/>
                    <a:pt x="18643" y="1449"/>
                  </a:cubicBezTo>
                  <a:cubicBezTo>
                    <a:pt x="18355" y="1341"/>
                    <a:pt x="18064" y="1235"/>
                    <a:pt x="17766" y="1138"/>
                  </a:cubicBezTo>
                  <a:cubicBezTo>
                    <a:pt x="17649" y="1100"/>
                    <a:pt x="17535" y="1064"/>
                    <a:pt x="17417" y="1027"/>
                  </a:cubicBezTo>
                  <a:cubicBezTo>
                    <a:pt x="17110" y="933"/>
                    <a:pt x="16800" y="846"/>
                    <a:pt x="16485" y="764"/>
                  </a:cubicBezTo>
                  <a:cubicBezTo>
                    <a:pt x="16367" y="732"/>
                    <a:pt x="16244" y="701"/>
                    <a:pt x="16123" y="671"/>
                  </a:cubicBezTo>
                  <a:cubicBezTo>
                    <a:pt x="15801" y="592"/>
                    <a:pt x="15474" y="522"/>
                    <a:pt x="15146" y="456"/>
                  </a:cubicBezTo>
                  <a:cubicBezTo>
                    <a:pt x="15024" y="433"/>
                    <a:pt x="14904" y="411"/>
                    <a:pt x="14780" y="389"/>
                  </a:cubicBezTo>
                  <a:cubicBezTo>
                    <a:pt x="14451" y="329"/>
                    <a:pt x="14114" y="275"/>
                    <a:pt x="13777" y="229"/>
                  </a:cubicBezTo>
                  <a:cubicBezTo>
                    <a:pt x="13656" y="212"/>
                    <a:pt x="13530" y="194"/>
                    <a:pt x="13405" y="181"/>
                  </a:cubicBezTo>
                  <a:cubicBezTo>
                    <a:pt x="13311" y="170"/>
                    <a:pt x="13214" y="157"/>
                    <a:pt x="13119" y="149"/>
                  </a:cubicBezTo>
                  <a:cubicBezTo>
                    <a:pt x="12877" y="121"/>
                    <a:pt x="12632" y="95"/>
                    <a:pt x="12390" y="76"/>
                  </a:cubicBezTo>
                  <a:cubicBezTo>
                    <a:pt x="12269" y="67"/>
                    <a:pt x="12145" y="60"/>
                    <a:pt x="12021" y="52"/>
                  </a:cubicBezTo>
                  <a:cubicBezTo>
                    <a:pt x="11684" y="29"/>
                    <a:pt x="11344" y="14"/>
                    <a:pt x="11009" y="8"/>
                  </a:cubicBezTo>
                  <a:cubicBezTo>
                    <a:pt x="10887" y="4"/>
                    <a:pt x="10767" y="2"/>
                    <a:pt x="10646" y="1"/>
                  </a:cubicBezTo>
                  <a:cubicBezTo>
                    <a:pt x="10606" y="1"/>
                    <a:pt x="10565" y="1"/>
                    <a:pt x="10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5030400" y="1296776"/>
              <a:ext cx="3231975" cy="1406280"/>
            </a:xfrm>
            <a:custGeom>
              <a:avLst/>
              <a:gdLst/>
              <a:ahLst/>
              <a:cxnLst/>
              <a:rect l="l" t="t" r="r" b="b"/>
              <a:pathLst>
                <a:path w="26570" h="11561" extrusionOk="0">
                  <a:moveTo>
                    <a:pt x="11266" y="2752"/>
                  </a:moveTo>
                  <a:cubicBezTo>
                    <a:pt x="11898" y="2752"/>
                    <a:pt x="12533" y="2795"/>
                    <a:pt x="13152" y="2880"/>
                  </a:cubicBezTo>
                  <a:cubicBezTo>
                    <a:pt x="14964" y="3126"/>
                    <a:pt x="16635" y="3722"/>
                    <a:pt x="17713" y="4601"/>
                  </a:cubicBezTo>
                  <a:cubicBezTo>
                    <a:pt x="17742" y="4625"/>
                    <a:pt x="17772" y="4649"/>
                    <a:pt x="17797" y="4675"/>
                  </a:cubicBezTo>
                  <a:lnTo>
                    <a:pt x="6151" y="8008"/>
                  </a:lnTo>
                  <a:cubicBezTo>
                    <a:pt x="6117" y="7987"/>
                    <a:pt x="6088" y="7963"/>
                    <a:pt x="6060" y="7940"/>
                  </a:cubicBezTo>
                  <a:cubicBezTo>
                    <a:pt x="3953" y="6276"/>
                    <a:pt x="4752" y="4159"/>
                    <a:pt x="7922" y="3208"/>
                  </a:cubicBezTo>
                  <a:cubicBezTo>
                    <a:pt x="8412" y="3062"/>
                    <a:pt x="8928" y="2950"/>
                    <a:pt x="9462" y="2876"/>
                  </a:cubicBezTo>
                  <a:cubicBezTo>
                    <a:pt x="10050" y="2792"/>
                    <a:pt x="10657" y="2752"/>
                    <a:pt x="11266" y="2752"/>
                  </a:cubicBezTo>
                  <a:close/>
                  <a:moveTo>
                    <a:pt x="10448" y="1"/>
                  </a:moveTo>
                  <a:cubicBezTo>
                    <a:pt x="10180" y="1"/>
                    <a:pt x="9915" y="5"/>
                    <a:pt x="9648" y="16"/>
                  </a:cubicBezTo>
                  <a:cubicBezTo>
                    <a:pt x="9559" y="20"/>
                    <a:pt x="9466" y="23"/>
                    <a:pt x="9376" y="28"/>
                  </a:cubicBezTo>
                  <a:cubicBezTo>
                    <a:pt x="9348" y="30"/>
                    <a:pt x="9320" y="30"/>
                    <a:pt x="9294" y="33"/>
                  </a:cubicBezTo>
                  <a:cubicBezTo>
                    <a:pt x="7743" y="114"/>
                    <a:pt x="6245" y="360"/>
                    <a:pt x="4894" y="780"/>
                  </a:cubicBezTo>
                  <a:cubicBezTo>
                    <a:pt x="4852" y="794"/>
                    <a:pt x="4806" y="808"/>
                    <a:pt x="4765" y="822"/>
                  </a:cubicBezTo>
                  <a:cubicBezTo>
                    <a:pt x="4670" y="852"/>
                    <a:pt x="4579" y="883"/>
                    <a:pt x="4487" y="915"/>
                  </a:cubicBezTo>
                  <a:cubicBezTo>
                    <a:pt x="4230" y="1002"/>
                    <a:pt x="3986" y="1097"/>
                    <a:pt x="3750" y="1195"/>
                  </a:cubicBezTo>
                  <a:cubicBezTo>
                    <a:pt x="3663" y="1230"/>
                    <a:pt x="3581" y="1267"/>
                    <a:pt x="3499" y="1305"/>
                  </a:cubicBezTo>
                  <a:cubicBezTo>
                    <a:pt x="3402" y="1349"/>
                    <a:pt x="3304" y="1395"/>
                    <a:pt x="3208" y="1440"/>
                  </a:cubicBezTo>
                  <a:cubicBezTo>
                    <a:pt x="3081" y="1501"/>
                    <a:pt x="2959" y="1563"/>
                    <a:pt x="2841" y="1626"/>
                  </a:cubicBezTo>
                  <a:cubicBezTo>
                    <a:pt x="2765" y="1667"/>
                    <a:pt x="2693" y="1709"/>
                    <a:pt x="2620" y="1751"/>
                  </a:cubicBezTo>
                  <a:cubicBezTo>
                    <a:pt x="2417" y="1867"/>
                    <a:pt x="2228" y="1988"/>
                    <a:pt x="2050" y="2113"/>
                  </a:cubicBezTo>
                  <a:cubicBezTo>
                    <a:pt x="1983" y="2159"/>
                    <a:pt x="1917" y="2204"/>
                    <a:pt x="1857" y="2251"/>
                  </a:cubicBezTo>
                  <a:cubicBezTo>
                    <a:pt x="1685" y="2379"/>
                    <a:pt x="1526" y="2511"/>
                    <a:pt x="1380" y="2646"/>
                  </a:cubicBezTo>
                  <a:cubicBezTo>
                    <a:pt x="1323" y="2697"/>
                    <a:pt x="1271" y="2745"/>
                    <a:pt x="1220" y="2797"/>
                  </a:cubicBezTo>
                  <a:cubicBezTo>
                    <a:pt x="1083" y="2935"/>
                    <a:pt x="953" y="3077"/>
                    <a:pt x="838" y="3221"/>
                  </a:cubicBezTo>
                  <a:cubicBezTo>
                    <a:pt x="795" y="3273"/>
                    <a:pt x="753" y="3326"/>
                    <a:pt x="712" y="3381"/>
                  </a:cubicBezTo>
                  <a:cubicBezTo>
                    <a:pt x="608" y="3527"/>
                    <a:pt x="512" y="3675"/>
                    <a:pt x="431" y="3826"/>
                  </a:cubicBezTo>
                  <a:cubicBezTo>
                    <a:pt x="398" y="3882"/>
                    <a:pt x="369" y="3938"/>
                    <a:pt x="342" y="3996"/>
                  </a:cubicBezTo>
                  <a:cubicBezTo>
                    <a:pt x="270" y="4148"/>
                    <a:pt x="207" y="4300"/>
                    <a:pt x="158" y="4456"/>
                  </a:cubicBezTo>
                  <a:cubicBezTo>
                    <a:pt x="139" y="4517"/>
                    <a:pt x="120" y="4576"/>
                    <a:pt x="106" y="4637"/>
                  </a:cubicBezTo>
                  <a:cubicBezTo>
                    <a:pt x="66" y="4791"/>
                    <a:pt x="37" y="4949"/>
                    <a:pt x="21" y="5107"/>
                  </a:cubicBezTo>
                  <a:cubicBezTo>
                    <a:pt x="14" y="5167"/>
                    <a:pt x="10" y="5229"/>
                    <a:pt x="7" y="5290"/>
                  </a:cubicBezTo>
                  <a:cubicBezTo>
                    <a:pt x="0" y="5447"/>
                    <a:pt x="4" y="5605"/>
                    <a:pt x="18" y="5764"/>
                  </a:cubicBezTo>
                  <a:cubicBezTo>
                    <a:pt x="24" y="5827"/>
                    <a:pt x="34" y="5892"/>
                    <a:pt x="45" y="5954"/>
                  </a:cubicBezTo>
                  <a:cubicBezTo>
                    <a:pt x="66" y="6110"/>
                    <a:pt x="103" y="6268"/>
                    <a:pt x="148" y="6424"/>
                  </a:cubicBezTo>
                  <a:cubicBezTo>
                    <a:pt x="166" y="6488"/>
                    <a:pt x="187" y="6551"/>
                    <a:pt x="210" y="6614"/>
                  </a:cubicBezTo>
                  <a:cubicBezTo>
                    <a:pt x="263" y="6768"/>
                    <a:pt x="331" y="6922"/>
                    <a:pt x="406" y="7077"/>
                  </a:cubicBezTo>
                  <a:cubicBezTo>
                    <a:pt x="436" y="7141"/>
                    <a:pt x="469" y="7203"/>
                    <a:pt x="504" y="7267"/>
                  </a:cubicBezTo>
                  <a:cubicBezTo>
                    <a:pt x="586" y="7415"/>
                    <a:pt x="679" y="7563"/>
                    <a:pt x="780" y="7712"/>
                  </a:cubicBezTo>
                  <a:cubicBezTo>
                    <a:pt x="825" y="7774"/>
                    <a:pt x="871" y="7839"/>
                    <a:pt x="919" y="7902"/>
                  </a:cubicBezTo>
                  <a:cubicBezTo>
                    <a:pt x="1025" y="8044"/>
                    <a:pt x="1142" y="8186"/>
                    <a:pt x="1267" y="8327"/>
                  </a:cubicBezTo>
                  <a:cubicBezTo>
                    <a:pt x="1322" y="8389"/>
                    <a:pt x="1378" y="8450"/>
                    <a:pt x="1437" y="8512"/>
                  </a:cubicBezTo>
                  <a:cubicBezTo>
                    <a:pt x="1477" y="8551"/>
                    <a:pt x="1517" y="8592"/>
                    <a:pt x="1555" y="8631"/>
                  </a:cubicBezTo>
                  <a:cubicBezTo>
                    <a:pt x="1651" y="8726"/>
                    <a:pt x="1751" y="8818"/>
                    <a:pt x="1857" y="8913"/>
                  </a:cubicBezTo>
                  <a:cubicBezTo>
                    <a:pt x="1923" y="8972"/>
                    <a:pt x="1990" y="9031"/>
                    <a:pt x="2061" y="9089"/>
                  </a:cubicBezTo>
                  <a:cubicBezTo>
                    <a:pt x="2088" y="9114"/>
                    <a:pt x="2120" y="9139"/>
                    <a:pt x="2148" y="9163"/>
                  </a:cubicBezTo>
                  <a:lnTo>
                    <a:pt x="1267" y="9415"/>
                  </a:lnTo>
                  <a:cubicBezTo>
                    <a:pt x="1121" y="9457"/>
                    <a:pt x="1025" y="9528"/>
                    <a:pt x="985" y="9612"/>
                  </a:cubicBezTo>
                  <a:cubicBezTo>
                    <a:pt x="957" y="9671"/>
                    <a:pt x="957" y="9738"/>
                    <a:pt x="988" y="9805"/>
                  </a:cubicBezTo>
                  <a:cubicBezTo>
                    <a:pt x="1016" y="9866"/>
                    <a:pt x="1066" y="9925"/>
                    <a:pt x="1140" y="9984"/>
                  </a:cubicBezTo>
                  <a:lnTo>
                    <a:pt x="3166" y="11560"/>
                  </a:lnTo>
                  <a:lnTo>
                    <a:pt x="26569" y="5069"/>
                  </a:lnTo>
                  <a:lnTo>
                    <a:pt x="24489" y="3343"/>
                  </a:lnTo>
                  <a:cubicBezTo>
                    <a:pt x="24372" y="3247"/>
                    <a:pt x="24204" y="3173"/>
                    <a:pt x="24026" y="3129"/>
                  </a:cubicBezTo>
                  <a:cubicBezTo>
                    <a:pt x="23896" y="3096"/>
                    <a:pt x="23758" y="3078"/>
                    <a:pt x="23621" y="3078"/>
                  </a:cubicBezTo>
                  <a:cubicBezTo>
                    <a:pt x="23597" y="3078"/>
                    <a:pt x="23574" y="3079"/>
                    <a:pt x="23550" y="3080"/>
                  </a:cubicBezTo>
                  <a:cubicBezTo>
                    <a:pt x="23446" y="3084"/>
                    <a:pt x="23344" y="3100"/>
                    <a:pt x="23252" y="3126"/>
                  </a:cubicBezTo>
                  <a:lnTo>
                    <a:pt x="22248" y="3413"/>
                  </a:lnTo>
                  <a:cubicBezTo>
                    <a:pt x="22161" y="3347"/>
                    <a:pt x="22073" y="3281"/>
                    <a:pt x="21982" y="3216"/>
                  </a:cubicBezTo>
                  <a:cubicBezTo>
                    <a:pt x="21902" y="3156"/>
                    <a:pt x="21820" y="3095"/>
                    <a:pt x="21736" y="3036"/>
                  </a:cubicBezTo>
                  <a:cubicBezTo>
                    <a:pt x="21657" y="2983"/>
                    <a:pt x="21581" y="2931"/>
                    <a:pt x="21502" y="2880"/>
                  </a:cubicBezTo>
                  <a:cubicBezTo>
                    <a:pt x="21371" y="2793"/>
                    <a:pt x="21236" y="2710"/>
                    <a:pt x="21098" y="2628"/>
                  </a:cubicBezTo>
                  <a:cubicBezTo>
                    <a:pt x="21004" y="2572"/>
                    <a:pt x="20911" y="2517"/>
                    <a:pt x="20816" y="2463"/>
                  </a:cubicBezTo>
                  <a:cubicBezTo>
                    <a:pt x="20583" y="2330"/>
                    <a:pt x="20339" y="2203"/>
                    <a:pt x="20089" y="2081"/>
                  </a:cubicBezTo>
                  <a:cubicBezTo>
                    <a:pt x="19987" y="2030"/>
                    <a:pt x="19885" y="1979"/>
                    <a:pt x="19778" y="1930"/>
                  </a:cubicBezTo>
                  <a:cubicBezTo>
                    <a:pt x="19709" y="1898"/>
                    <a:pt x="19637" y="1865"/>
                    <a:pt x="19564" y="1834"/>
                  </a:cubicBezTo>
                  <a:cubicBezTo>
                    <a:pt x="19374" y="1747"/>
                    <a:pt x="19172" y="1662"/>
                    <a:pt x="18971" y="1579"/>
                  </a:cubicBezTo>
                  <a:cubicBezTo>
                    <a:pt x="18864" y="1534"/>
                    <a:pt x="18752" y="1491"/>
                    <a:pt x="18640" y="1449"/>
                  </a:cubicBezTo>
                  <a:cubicBezTo>
                    <a:pt x="18355" y="1340"/>
                    <a:pt x="18063" y="1236"/>
                    <a:pt x="17763" y="1139"/>
                  </a:cubicBezTo>
                  <a:cubicBezTo>
                    <a:pt x="17648" y="1101"/>
                    <a:pt x="17534" y="1063"/>
                    <a:pt x="17414" y="1028"/>
                  </a:cubicBezTo>
                  <a:cubicBezTo>
                    <a:pt x="17109" y="932"/>
                    <a:pt x="16799" y="845"/>
                    <a:pt x="16483" y="763"/>
                  </a:cubicBezTo>
                  <a:cubicBezTo>
                    <a:pt x="16364" y="732"/>
                    <a:pt x="16242" y="701"/>
                    <a:pt x="16122" y="672"/>
                  </a:cubicBezTo>
                  <a:cubicBezTo>
                    <a:pt x="15799" y="593"/>
                    <a:pt x="15473" y="521"/>
                    <a:pt x="15144" y="456"/>
                  </a:cubicBezTo>
                  <a:cubicBezTo>
                    <a:pt x="15022" y="434"/>
                    <a:pt x="14902" y="410"/>
                    <a:pt x="14779" y="390"/>
                  </a:cubicBezTo>
                  <a:cubicBezTo>
                    <a:pt x="14450" y="328"/>
                    <a:pt x="14114" y="275"/>
                    <a:pt x="13776" y="228"/>
                  </a:cubicBezTo>
                  <a:cubicBezTo>
                    <a:pt x="13655" y="211"/>
                    <a:pt x="13528" y="194"/>
                    <a:pt x="13404" y="180"/>
                  </a:cubicBezTo>
                  <a:cubicBezTo>
                    <a:pt x="13310" y="169"/>
                    <a:pt x="13213" y="156"/>
                    <a:pt x="13117" y="148"/>
                  </a:cubicBezTo>
                  <a:cubicBezTo>
                    <a:pt x="12875" y="121"/>
                    <a:pt x="12630" y="96"/>
                    <a:pt x="12388" y="76"/>
                  </a:cubicBezTo>
                  <a:cubicBezTo>
                    <a:pt x="12267" y="68"/>
                    <a:pt x="12145" y="59"/>
                    <a:pt x="12021" y="51"/>
                  </a:cubicBezTo>
                  <a:cubicBezTo>
                    <a:pt x="11683" y="30"/>
                    <a:pt x="11342" y="14"/>
                    <a:pt x="11007" y="7"/>
                  </a:cubicBezTo>
                  <a:cubicBezTo>
                    <a:pt x="10886" y="3"/>
                    <a:pt x="10765" y="3"/>
                    <a:pt x="10645" y="2"/>
                  </a:cubicBezTo>
                  <a:cubicBezTo>
                    <a:pt x="10579" y="1"/>
                    <a:pt x="10514" y="1"/>
                    <a:pt x="10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5420503" y="1300182"/>
              <a:ext cx="787132" cy="1381465"/>
            </a:xfrm>
            <a:custGeom>
              <a:avLst/>
              <a:gdLst/>
              <a:ahLst/>
              <a:cxnLst/>
              <a:rect l="l" t="t" r="r" b="b"/>
              <a:pathLst>
                <a:path w="6471" h="11357" extrusionOk="0">
                  <a:moveTo>
                    <a:pt x="6169" y="0"/>
                  </a:moveTo>
                  <a:cubicBezTo>
                    <a:pt x="6141" y="2"/>
                    <a:pt x="6113" y="2"/>
                    <a:pt x="6087" y="5"/>
                  </a:cubicBezTo>
                  <a:cubicBezTo>
                    <a:pt x="4535" y="86"/>
                    <a:pt x="3038" y="332"/>
                    <a:pt x="1687" y="752"/>
                  </a:cubicBezTo>
                  <a:cubicBezTo>
                    <a:pt x="1645" y="766"/>
                    <a:pt x="1599" y="780"/>
                    <a:pt x="1558" y="794"/>
                  </a:cubicBezTo>
                  <a:cubicBezTo>
                    <a:pt x="1462" y="824"/>
                    <a:pt x="1372" y="855"/>
                    <a:pt x="1280" y="887"/>
                  </a:cubicBezTo>
                  <a:cubicBezTo>
                    <a:pt x="1023" y="974"/>
                    <a:pt x="779" y="1069"/>
                    <a:pt x="543" y="1167"/>
                  </a:cubicBezTo>
                  <a:cubicBezTo>
                    <a:pt x="456" y="1202"/>
                    <a:pt x="374" y="1239"/>
                    <a:pt x="292" y="1277"/>
                  </a:cubicBezTo>
                  <a:cubicBezTo>
                    <a:pt x="195" y="1321"/>
                    <a:pt x="97" y="1367"/>
                    <a:pt x="1" y="1412"/>
                  </a:cubicBezTo>
                  <a:lnTo>
                    <a:pt x="595" y="11356"/>
                  </a:lnTo>
                  <a:lnTo>
                    <a:pt x="6470" y="9726"/>
                  </a:lnTo>
                  <a:lnTo>
                    <a:pt x="6386" y="6994"/>
                  </a:lnTo>
                  <a:lnTo>
                    <a:pt x="2944" y="7980"/>
                  </a:lnTo>
                  <a:cubicBezTo>
                    <a:pt x="2910" y="7959"/>
                    <a:pt x="2881" y="7935"/>
                    <a:pt x="2853" y="7912"/>
                  </a:cubicBezTo>
                  <a:cubicBezTo>
                    <a:pt x="746" y="6248"/>
                    <a:pt x="1545" y="4131"/>
                    <a:pt x="4715" y="3180"/>
                  </a:cubicBezTo>
                  <a:cubicBezTo>
                    <a:pt x="5205" y="3034"/>
                    <a:pt x="5721" y="2924"/>
                    <a:pt x="6255" y="2848"/>
                  </a:cubicBezTo>
                  <a:lnTo>
                    <a:pt x="61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6625966" y="1314657"/>
              <a:ext cx="784213" cy="1048658"/>
            </a:xfrm>
            <a:custGeom>
              <a:avLst/>
              <a:gdLst/>
              <a:ahLst/>
              <a:cxnLst/>
              <a:rect l="l" t="t" r="r" b="b"/>
              <a:pathLst>
                <a:path w="6447" h="8621" extrusionOk="0">
                  <a:moveTo>
                    <a:pt x="0" y="1"/>
                  </a:moveTo>
                  <a:lnTo>
                    <a:pt x="35" y="2733"/>
                  </a:lnTo>
                  <a:cubicBezTo>
                    <a:pt x="1847" y="2979"/>
                    <a:pt x="3518" y="3575"/>
                    <a:pt x="4596" y="4454"/>
                  </a:cubicBezTo>
                  <a:cubicBezTo>
                    <a:pt x="4625" y="4478"/>
                    <a:pt x="4655" y="4502"/>
                    <a:pt x="4680" y="4528"/>
                  </a:cubicBezTo>
                  <a:lnTo>
                    <a:pt x="80" y="5845"/>
                  </a:lnTo>
                  <a:lnTo>
                    <a:pt x="118" y="8621"/>
                  </a:lnTo>
                  <a:lnTo>
                    <a:pt x="6364" y="6889"/>
                  </a:lnTo>
                  <a:lnTo>
                    <a:pt x="6447" y="1687"/>
                  </a:lnTo>
                  <a:cubicBezTo>
                    <a:pt x="6257" y="1600"/>
                    <a:pt x="6055" y="1515"/>
                    <a:pt x="5854" y="1432"/>
                  </a:cubicBezTo>
                  <a:cubicBezTo>
                    <a:pt x="5747" y="1387"/>
                    <a:pt x="5635" y="1344"/>
                    <a:pt x="5523" y="1302"/>
                  </a:cubicBezTo>
                  <a:cubicBezTo>
                    <a:pt x="5238" y="1193"/>
                    <a:pt x="4946" y="1089"/>
                    <a:pt x="4646" y="992"/>
                  </a:cubicBezTo>
                  <a:cubicBezTo>
                    <a:pt x="4531" y="952"/>
                    <a:pt x="4417" y="916"/>
                    <a:pt x="4297" y="881"/>
                  </a:cubicBezTo>
                  <a:cubicBezTo>
                    <a:pt x="3992" y="785"/>
                    <a:pt x="3682" y="698"/>
                    <a:pt x="3366" y="616"/>
                  </a:cubicBezTo>
                  <a:cubicBezTo>
                    <a:pt x="3249" y="584"/>
                    <a:pt x="3126" y="554"/>
                    <a:pt x="3005" y="525"/>
                  </a:cubicBezTo>
                  <a:cubicBezTo>
                    <a:pt x="2682" y="444"/>
                    <a:pt x="2356" y="374"/>
                    <a:pt x="2028" y="308"/>
                  </a:cubicBezTo>
                  <a:cubicBezTo>
                    <a:pt x="1906" y="285"/>
                    <a:pt x="1785" y="263"/>
                    <a:pt x="1662" y="242"/>
                  </a:cubicBezTo>
                  <a:cubicBezTo>
                    <a:pt x="1333" y="181"/>
                    <a:pt x="997" y="128"/>
                    <a:pt x="659" y="81"/>
                  </a:cubicBezTo>
                  <a:cubicBezTo>
                    <a:pt x="538" y="64"/>
                    <a:pt x="413" y="47"/>
                    <a:pt x="287" y="33"/>
                  </a:cubicBezTo>
                  <a:cubicBezTo>
                    <a:pt x="193" y="22"/>
                    <a:pt x="96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01" name="Google Shape;2201;p32"/>
          <p:cNvGrpSpPr/>
          <p:nvPr/>
        </p:nvGrpSpPr>
        <p:grpSpPr>
          <a:xfrm>
            <a:off x="1092133" y="5107740"/>
            <a:ext cx="1658406" cy="2098445"/>
            <a:chOff x="3237458" y="122460"/>
            <a:chExt cx="5337645" cy="5689929"/>
          </a:xfrm>
        </p:grpSpPr>
        <p:sp>
          <p:nvSpPr>
            <p:cNvPr id="2202" name="Google Shape;2202;p32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32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32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32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32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32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32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32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32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32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32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32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32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32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32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32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32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32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32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32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32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32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32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32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32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32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32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32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32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32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32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32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32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32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32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32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32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32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32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32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2" name="Google Shape;2242;p32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3" name="Google Shape;2243;p32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32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32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32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32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32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32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32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32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32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32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32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32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32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7" name="Google Shape;2257;p32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8" name="Google Shape;2258;p32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32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32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32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32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32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32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32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32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32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8" name="Google Shape;2268;p32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9" name="Google Shape;2269;p32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32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32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32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32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32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32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32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32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32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32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32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32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2" name="Google Shape;2282;p32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3" name="Google Shape;2283;p32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4" name="Google Shape;2284;p32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5" name="Google Shape;2285;p32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32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32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8" name="Google Shape;2288;p32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9" name="Google Shape;2289;p32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32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32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32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32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32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5" name="Google Shape;2295;p32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6" name="Google Shape;2296;p32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32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32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9" name="Google Shape;2299;p32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0" name="Google Shape;2300;p32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32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32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32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32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5" name="Google Shape;2305;p32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6" name="Google Shape;2306;p32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7" name="Google Shape;2307;p32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8" name="Google Shape;2308;p32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9" name="Google Shape;2309;p32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0" name="Google Shape;2310;p32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1" name="Google Shape;2311;p32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2" name="Google Shape;2312;p32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3" name="Google Shape;2313;p32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4" name="Google Shape;2314;p32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5" name="Google Shape;2315;p32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6" name="Google Shape;2316;p32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7" name="Google Shape;2317;p32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18" name="Google Shape;2318;p32"/>
          <p:cNvGrpSpPr/>
          <p:nvPr/>
        </p:nvGrpSpPr>
        <p:grpSpPr>
          <a:xfrm>
            <a:off x="-170964" y="189235"/>
            <a:ext cx="775927" cy="1270145"/>
            <a:chOff x="267675" y="666500"/>
            <a:chExt cx="379000" cy="465300"/>
          </a:xfrm>
        </p:grpSpPr>
        <p:sp>
          <p:nvSpPr>
            <p:cNvPr id="2319" name="Google Shape;2319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21" name="Google Shape;2321;p32"/>
          <p:cNvGrpSpPr/>
          <p:nvPr/>
        </p:nvGrpSpPr>
        <p:grpSpPr>
          <a:xfrm>
            <a:off x="8042835" y="5776664"/>
            <a:ext cx="775927" cy="1270145"/>
            <a:chOff x="267675" y="666500"/>
            <a:chExt cx="379000" cy="465300"/>
          </a:xfrm>
        </p:grpSpPr>
        <p:sp>
          <p:nvSpPr>
            <p:cNvPr id="2322" name="Google Shape;2322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24" name="Google Shape;2324;p32"/>
          <p:cNvGrpSpPr/>
          <p:nvPr/>
        </p:nvGrpSpPr>
        <p:grpSpPr>
          <a:xfrm>
            <a:off x="-125010" y="4562500"/>
            <a:ext cx="968589" cy="2484133"/>
            <a:chOff x="2116600" y="2923925"/>
            <a:chExt cx="330475" cy="635675"/>
          </a:xfrm>
        </p:grpSpPr>
        <p:sp>
          <p:nvSpPr>
            <p:cNvPr id="2325" name="Google Shape;2325;p32"/>
            <p:cNvSpPr/>
            <p:nvPr/>
          </p:nvSpPr>
          <p:spPr>
            <a:xfrm>
              <a:off x="2171100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8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2151325" y="3039350"/>
              <a:ext cx="47750" cy="444550"/>
            </a:xfrm>
            <a:custGeom>
              <a:avLst/>
              <a:gdLst/>
              <a:ahLst/>
              <a:cxnLst/>
              <a:rect l="l" t="t" r="r" b="b"/>
              <a:pathLst>
                <a:path w="1910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9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2150550" y="3026575"/>
              <a:ext cx="38725" cy="14050"/>
            </a:xfrm>
            <a:custGeom>
              <a:avLst/>
              <a:gdLst/>
              <a:ahLst/>
              <a:cxnLst/>
              <a:rect l="l" t="t" r="r" b="b"/>
              <a:pathLst>
                <a:path w="1549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30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2148100" y="2983600"/>
              <a:ext cx="40550" cy="45175"/>
            </a:xfrm>
            <a:custGeom>
              <a:avLst/>
              <a:gdLst/>
              <a:ahLst/>
              <a:cxnLst/>
              <a:rect l="l" t="t" r="r" b="b"/>
              <a:pathLst>
                <a:path w="1622" h="1807" extrusionOk="0">
                  <a:moveTo>
                    <a:pt x="1485" y="1"/>
                  </a:moveTo>
                  <a:cubicBezTo>
                    <a:pt x="1484" y="1"/>
                    <a:pt x="1483" y="1"/>
                    <a:pt x="1482" y="1"/>
                  </a:cubicBezTo>
                  <a:lnTo>
                    <a:pt x="34" y="87"/>
                  </a:lnTo>
                  <a:cubicBezTo>
                    <a:pt x="14" y="88"/>
                    <a:pt x="0" y="105"/>
                    <a:pt x="0" y="125"/>
                  </a:cubicBezTo>
                  <a:lnTo>
                    <a:pt x="101" y="1807"/>
                  </a:lnTo>
                  <a:lnTo>
                    <a:pt x="1622" y="1716"/>
                  </a:lnTo>
                  <a:lnTo>
                    <a:pt x="1520" y="33"/>
                  </a:lnTo>
                  <a:cubicBezTo>
                    <a:pt x="1520" y="14"/>
                    <a:pt x="1504" y="1"/>
                    <a:pt x="1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2198900" y="2998875"/>
              <a:ext cx="28850" cy="444500"/>
            </a:xfrm>
            <a:custGeom>
              <a:avLst/>
              <a:gdLst/>
              <a:ahLst/>
              <a:cxnLst/>
              <a:rect l="l" t="t" r="r" b="b"/>
              <a:pathLst>
                <a:path w="1154" h="17780" extrusionOk="0">
                  <a:moveTo>
                    <a:pt x="761" y="1"/>
                  </a:moveTo>
                  <a:lnTo>
                    <a:pt x="1" y="19"/>
                  </a:lnTo>
                  <a:lnTo>
                    <a:pt x="431" y="17779"/>
                  </a:lnTo>
                  <a:lnTo>
                    <a:pt x="1153" y="17761"/>
                  </a:lnTo>
                  <a:lnTo>
                    <a:pt x="7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2217900" y="2998425"/>
              <a:ext cx="29875" cy="444500"/>
            </a:xfrm>
            <a:custGeom>
              <a:avLst/>
              <a:gdLst/>
              <a:ahLst/>
              <a:cxnLst/>
              <a:rect l="l" t="t" r="r" b="b"/>
              <a:pathLst>
                <a:path w="1195" h="17780" extrusionOk="0">
                  <a:moveTo>
                    <a:pt x="762" y="0"/>
                  </a:moveTo>
                  <a:lnTo>
                    <a:pt x="1" y="19"/>
                  </a:lnTo>
                  <a:lnTo>
                    <a:pt x="393" y="17779"/>
                  </a:lnTo>
                  <a:lnTo>
                    <a:pt x="1194" y="1775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2198900" y="2966075"/>
              <a:ext cx="38075" cy="33325"/>
            </a:xfrm>
            <a:custGeom>
              <a:avLst/>
              <a:gdLst/>
              <a:ahLst/>
              <a:cxnLst/>
              <a:rect l="l" t="t" r="r" b="b"/>
              <a:pathLst>
                <a:path w="1523" h="1333" extrusionOk="0">
                  <a:moveTo>
                    <a:pt x="1051" y="1"/>
                  </a:moveTo>
                  <a:lnTo>
                    <a:pt x="507" y="15"/>
                  </a:lnTo>
                  <a:lnTo>
                    <a:pt x="1" y="1332"/>
                  </a:lnTo>
                  <a:lnTo>
                    <a:pt x="1522" y="1296"/>
                  </a:lnTo>
                  <a:lnTo>
                    <a:pt x="10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2211575" y="2948125"/>
              <a:ext cx="13600" cy="18325"/>
            </a:xfrm>
            <a:custGeom>
              <a:avLst/>
              <a:gdLst/>
              <a:ahLst/>
              <a:cxnLst/>
              <a:rect l="l" t="t" r="r" b="b"/>
              <a:pathLst>
                <a:path w="544" h="733" extrusionOk="0">
                  <a:moveTo>
                    <a:pt x="282" y="1"/>
                  </a:moveTo>
                  <a:lnTo>
                    <a:pt x="0" y="733"/>
                  </a:lnTo>
                  <a:lnTo>
                    <a:pt x="0" y="733"/>
                  </a:lnTo>
                  <a:lnTo>
                    <a:pt x="544" y="71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2274725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7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2254950" y="3039350"/>
              <a:ext cx="47725" cy="444550"/>
            </a:xfrm>
            <a:custGeom>
              <a:avLst/>
              <a:gdLst/>
              <a:ahLst/>
              <a:cxnLst/>
              <a:rect l="l" t="t" r="r" b="b"/>
              <a:pathLst>
                <a:path w="1909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8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5" name="Google Shape;2335;p32"/>
            <p:cNvSpPr/>
            <p:nvPr/>
          </p:nvSpPr>
          <p:spPr>
            <a:xfrm>
              <a:off x="2254175" y="3026575"/>
              <a:ext cx="38750" cy="14050"/>
            </a:xfrm>
            <a:custGeom>
              <a:avLst/>
              <a:gdLst/>
              <a:ahLst/>
              <a:cxnLst/>
              <a:rect l="l" t="t" r="r" b="b"/>
              <a:pathLst>
                <a:path w="1550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29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6" name="Google Shape;2336;p32"/>
            <p:cNvSpPr/>
            <p:nvPr/>
          </p:nvSpPr>
          <p:spPr>
            <a:xfrm>
              <a:off x="2251675" y="2983600"/>
              <a:ext cx="40600" cy="45175"/>
            </a:xfrm>
            <a:custGeom>
              <a:avLst/>
              <a:gdLst/>
              <a:ahLst/>
              <a:cxnLst/>
              <a:rect l="l" t="t" r="r" b="b"/>
              <a:pathLst>
                <a:path w="1624" h="1807" extrusionOk="0">
                  <a:moveTo>
                    <a:pt x="1487" y="1"/>
                  </a:moveTo>
                  <a:cubicBezTo>
                    <a:pt x="1486" y="1"/>
                    <a:pt x="1485" y="1"/>
                    <a:pt x="1485" y="1"/>
                  </a:cubicBezTo>
                  <a:lnTo>
                    <a:pt x="36" y="87"/>
                  </a:lnTo>
                  <a:cubicBezTo>
                    <a:pt x="16" y="88"/>
                    <a:pt x="1" y="105"/>
                    <a:pt x="2" y="125"/>
                  </a:cubicBezTo>
                  <a:lnTo>
                    <a:pt x="104" y="1807"/>
                  </a:lnTo>
                  <a:lnTo>
                    <a:pt x="1624" y="1716"/>
                  </a:lnTo>
                  <a:lnTo>
                    <a:pt x="1523" y="33"/>
                  </a:lnTo>
                  <a:cubicBezTo>
                    <a:pt x="1521" y="14"/>
                    <a:pt x="1506" y="1"/>
                    <a:pt x="1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2116600" y="3508225"/>
              <a:ext cx="330475" cy="51375"/>
            </a:xfrm>
            <a:custGeom>
              <a:avLst/>
              <a:gdLst/>
              <a:ahLst/>
              <a:cxnLst/>
              <a:rect l="l" t="t" r="r" b="b"/>
              <a:pathLst>
                <a:path w="13219" h="2055" extrusionOk="0">
                  <a:moveTo>
                    <a:pt x="6610" y="1"/>
                  </a:moveTo>
                  <a:cubicBezTo>
                    <a:pt x="2959" y="1"/>
                    <a:pt x="0" y="460"/>
                    <a:pt x="0" y="1027"/>
                  </a:cubicBezTo>
                  <a:cubicBezTo>
                    <a:pt x="0" y="1594"/>
                    <a:pt x="2959" y="2054"/>
                    <a:pt x="6610" y="2054"/>
                  </a:cubicBezTo>
                  <a:cubicBezTo>
                    <a:pt x="10260" y="2054"/>
                    <a:pt x="13219" y="1594"/>
                    <a:pt x="13219" y="1027"/>
                  </a:cubicBezTo>
                  <a:cubicBezTo>
                    <a:pt x="13219" y="460"/>
                    <a:pt x="10260" y="1"/>
                    <a:pt x="66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2334600" y="3046875"/>
              <a:ext cx="74375" cy="442800"/>
            </a:xfrm>
            <a:custGeom>
              <a:avLst/>
              <a:gdLst/>
              <a:ahLst/>
              <a:cxnLst/>
              <a:rect l="l" t="t" r="r" b="b"/>
              <a:pathLst>
                <a:path w="2975" h="17712" extrusionOk="0">
                  <a:moveTo>
                    <a:pt x="2249" y="0"/>
                  </a:moveTo>
                  <a:lnTo>
                    <a:pt x="0" y="17623"/>
                  </a:lnTo>
                  <a:lnTo>
                    <a:pt x="674" y="17712"/>
                  </a:lnTo>
                  <a:lnTo>
                    <a:pt x="2974" y="9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2313725" y="3044300"/>
              <a:ext cx="77125" cy="443150"/>
            </a:xfrm>
            <a:custGeom>
              <a:avLst/>
              <a:gdLst/>
              <a:ahLst/>
              <a:cxnLst/>
              <a:rect l="l" t="t" r="r" b="b"/>
              <a:pathLst>
                <a:path w="3085" h="17726" extrusionOk="0">
                  <a:moveTo>
                    <a:pt x="2299" y="1"/>
                  </a:moveTo>
                  <a:lnTo>
                    <a:pt x="0" y="17616"/>
                  </a:lnTo>
                  <a:lnTo>
                    <a:pt x="835" y="17726"/>
                  </a:lnTo>
                  <a:lnTo>
                    <a:pt x="3084" y="103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2371300" y="3032575"/>
              <a:ext cx="39300" cy="16650"/>
            </a:xfrm>
            <a:custGeom>
              <a:avLst/>
              <a:gdLst/>
              <a:ahLst/>
              <a:cxnLst/>
              <a:rect l="l" t="t" r="r" b="b"/>
              <a:pathLst>
                <a:path w="1572" h="666" extrusionOk="0">
                  <a:moveTo>
                    <a:pt x="62" y="1"/>
                  </a:moveTo>
                  <a:lnTo>
                    <a:pt x="0" y="468"/>
                  </a:lnTo>
                  <a:lnTo>
                    <a:pt x="1511" y="665"/>
                  </a:lnTo>
                  <a:lnTo>
                    <a:pt x="1571" y="19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2372725" y="2990075"/>
              <a:ext cx="43275" cy="47500"/>
            </a:xfrm>
            <a:custGeom>
              <a:avLst/>
              <a:gdLst/>
              <a:ahLst/>
              <a:cxnLst/>
              <a:rect l="l" t="t" r="r" b="b"/>
              <a:pathLst>
                <a:path w="1731" h="1900" extrusionOk="0">
                  <a:moveTo>
                    <a:pt x="253" y="0"/>
                  </a:moveTo>
                  <a:cubicBezTo>
                    <a:pt x="236" y="0"/>
                    <a:pt x="220" y="14"/>
                    <a:pt x="219" y="32"/>
                  </a:cubicBezTo>
                  <a:lnTo>
                    <a:pt x="1" y="1702"/>
                  </a:lnTo>
                  <a:lnTo>
                    <a:pt x="1510" y="1899"/>
                  </a:lnTo>
                  <a:lnTo>
                    <a:pt x="1728" y="229"/>
                  </a:lnTo>
                  <a:cubicBezTo>
                    <a:pt x="1731" y="209"/>
                    <a:pt x="1717" y="191"/>
                    <a:pt x="1697" y="188"/>
                  </a:cubicBezTo>
                  <a:lnTo>
                    <a:pt x="259" y="1"/>
                  </a:lnTo>
                  <a:cubicBezTo>
                    <a:pt x="257" y="0"/>
                    <a:pt x="255" y="0"/>
                    <a:pt x="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2308100" y="2973900"/>
              <a:ext cx="34000" cy="444525"/>
            </a:xfrm>
            <a:custGeom>
              <a:avLst/>
              <a:gdLst/>
              <a:ahLst/>
              <a:cxnLst/>
              <a:rect l="l" t="t" r="r" b="b"/>
              <a:pathLst>
                <a:path w="1360" h="17781" extrusionOk="0">
                  <a:moveTo>
                    <a:pt x="600" y="0"/>
                  </a:moveTo>
                  <a:lnTo>
                    <a:pt x="0" y="17756"/>
                  </a:lnTo>
                  <a:lnTo>
                    <a:pt x="721" y="17780"/>
                  </a:lnTo>
                  <a:lnTo>
                    <a:pt x="1360" y="27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2326100" y="2974550"/>
              <a:ext cx="35050" cy="444550"/>
            </a:xfrm>
            <a:custGeom>
              <a:avLst/>
              <a:gdLst/>
              <a:ahLst/>
              <a:cxnLst/>
              <a:rect l="l" t="t" r="r" b="b"/>
              <a:pathLst>
                <a:path w="1402" h="17782" extrusionOk="0">
                  <a:moveTo>
                    <a:pt x="640" y="1"/>
                  </a:moveTo>
                  <a:lnTo>
                    <a:pt x="1" y="17754"/>
                  </a:lnTo>
                  <a:lnTo>
                    <a:pt x="802" y="17781"/>
                  </a:lnTo>
                  <a:lnTo>
                    <a:pt x="1401" y="26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2323075" y="2941775"/>
              <a:ext cx="38050" cy="33475"/>
            </a:xfrm>
            <a:custGeom>
              <a:avLst/>
              <a:gdLst/>
              <a:ahLst/>
              <a:cxnLst/>
              <a:rect l="l" t="t" r="r" b="b"/>
              <a:pathLst>
                <a:path w="1522" h="1339" extrusionOk="0">
                  <a:moveTo>
                    <a:pt x="584" y="0"/>
                  </a:moveTo>
                  <a:lnTo>
                    <a:pt x="1" y="1287"/>
                  </a:lnTo>
                  <a:lnTo>
                    <a:pt x="1521" y="1339"/>
                  </a:lnTo>
                  <a:lnTo>
                    <a:pt x="1126" y="1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2337650" y="2923925"/>
              <a:ext cx="13575" cy="18325"/>
            </a:xfrm>
            <a:custGeom>
              <a:avLst/>
              <a:gdLst/>
              <a:ahLst/>
              <a:cxnLst/>
              <a:rect l="l" t="t" r="r" b="b"/>
              <a:pathLst>
                <a:path w="543" h="733" extrusionOk="0">
                  <a:moveTo>
                    <a:pt x="324" y="0"/>
                  </a:moveTo>
                  <a:lnTo>
                    <a:pt x="1" y="714"/>
                  </a:lnTo>
                  <a:lnTo>
                    <a:pt x="543" y="732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2153150" y="3200500"/>
              <a:ext cx="248225" cy="342550"/>
            </a:xfrm>
            <a:custGeom>
              <a:avLst/>
              <a:gdLst/>
              <a:ahLst/>
              <a:cxnLst/>
              <a:rect l="l" t="t" r="r" b="b"/>
              <a:pathLst>
                <a:path w="9929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9098" y="13702"/>
                  </a:lnTo>
                  <a:cubicBezTo>
                    <a:pt x="9557" y="13702"/>
                    <a:pt x="9928" y="13330"/>
                    <a:pt x="9928" y="12871"/>
                  </a:cubicBezTo>
                  <a:lnTo>
                    <a:pt x="9928" y="158"/>
                  </a:lnTo>
                  <a:cubicBezTo>
                    <a:pt x="9928" y="71"/>
                    <a:pt x="9858" y="1"/>
                    <a:pt x="97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2153150" y="3200500"/>
              <a:ext cx="97400" cy="342550"/>
            </a:xfrm>
            <a:custGeom>
              <a:avLst/>
              <a:gdLst/>
              <a:ahLst/>
              <a:cxnLst/>
              <a:rect l="l" t="t" r="r" b="b"/>
              <a:pathLst>
                <a:path w="3896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3896" y="13702"/>
                  </a:lnTo>
                  <a:lnTo>
                    <a:pt x="3896" y="3735"/>
                  </a:lnTo>
                  <a:cubicBezTo>
                    <a:pt x="3896" y="1673"/>
                    <a:pt x="2223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98349486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9" name="Google Shape;2359;p3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11652" y="-1016612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60" name="Google Shape;2360;p34"/>
          <p:cNvGrpSpPr/>
          <p:nvPr/>
        </p:nvGrpSpPr>
        <p:grpSpPr>
          <a:xfrm rot="3856712">
            <a:off x="-42113" y="5684685"/>
            <a:ext cx="831569" cy="450019"/>
            <a:chOff x="3253464" y="2218279"/>
            <a:chExt cx="242409" cy="182524"/>
          </a:xfrm>
        </p:grpSpPr>
        <p:sp>
          <p:nvSpPr>
            <p:cNvPr id="2361" name="Google Shape;2361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2" name="Google Shape;2362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63" name="Google Shape;2363;p34"/>
          <p:cNvGrpSpPr/>
          <p:nvPr/>
        </p:nvGrpSpPr>
        <p:grpSpPr>
          <a:xfrm rot="-4928801">
            <a:off x="7014811" y="5656695"/>
            <a:ext cx="1177772" cy="448336"/>
            <a:chOff x="2072648" y="2347857"/>
            <a:chExt cx="4373033" cy="2219544"/>
          </a:xfrm>
        </p:grpSpPr>
        <p:sp>
          <p:nvSpPr>
            <p:cNvPr id="2364" name="Google Shape;2364;p34"/>
            <p:cNvSpPr/>
            <p:nvPr/>
          </p:nvSpPr>
          <p:spPr>
            <a:xfrm flipH="1">
              <a:off x="2072648" y="2507989"/>
              <a:ext cx="3497454" cy="2059412"/>
            </a:xfrm>
            <a:custGeom>
              <a:avLst/>
              <a:gdLst/>
              <a:ahLst/>
              <a:cxnLst/>
              <a:rect l="l" t="t" r="r" b="b"/>
              <a:pathLst>
                <a:path w="12231" h="7202" extrusionOk="0">
                  <a:moveTo>
                    <a:pt x="12230" y="1"/>
                  </a:moveTo>
                  <a:lnTo>
                    <a:pt x="0" y="1574"/>
                  </a:lnTo>
                  <a:lnTo>
                    <a:pt x="0" y="7202"/>
                  </a:lnTo>
                  <a:lnTo>
                    <a:pt x="12230" y="5629"/>
                  </a:lnTo>
                  <a:lnTo>
                    <a:pt x="122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5" name="Google Shape;2365;p34"/>
            <p:cNvSpPr/>
            <p:nvPr/>
          </p:nvSpPr>
          <p:spPr>
            <a:xfrm flipH="1">
              <a:off x="5558379" y="2799086"/>
              <a:ext cx="886731" cy="1768315"/>
            </a:xfrm>
            <a:custGeom>
              <a:avLst/>
              <a:gdLst/>
              <a:ahLst/>
              <a:cxnLst/>
              <a:rect l="l" t="t" r="r" b="b"/>
              <a:pathLst>
                <a:path w="3101" h="6184" extrusionOk="0">
                  <a:moveTo>
                    <a:pt x="0" y="0"/>
                  </a:moveTo>
                  <a:lnTo>
                    <a:pt x="0" y="5622"/>
                  </a:lnTo>
                  <a:lnTo>
                    <a:pt x="3101" y="6184"/>
                  </a:lnTo>
                  <a:lnTo>
                    <a:pt x="3101" y="5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6" name="Google Shape;2366;p34"/>
            <p:cNvSpPr/>
            <p:nvPr/>
          </p:nvSpPr>
          <p:spPr>
            <a:xfrm flipH="1">
              <a:off x="2072648" y="2347857"/>
              <a:ext cx="4373033" cy="610503"/>
            </a:xfrm>
            <a:custGeom>
              <a:avLst/>
              <a:gdLst/>
              <a:ahLst/>
              <a:cxnLst/>
              <a:rect l="l" t="t" r="r" b="b"/>
              <a:pathLst>
                <a:path w="15293" h="2135" extrusionOk="0">
                  <a:moveTo>
                    <a:pt x="12232" y="0"/>
                  </a:moveTo>
                  <a:lnTo>
                    <a:pt x="1" y="1574"/>
                  </a:lnTo>
                  <a:lnTo>
                    <a:pt x="3062" y="2134"/>
                  </a:lnTo>
                  <a:lnTo>
                    <a:pt x="15292" y="561"/>
                  </a:lnTo>
                  <a:lnTo>
                    <a:pt x="1223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7" name="Google Shape;2367;p34"/>
            <p:cNvSpPr/>
            <p:nvPr/>
          </p:nvSpPr>
          <p:spPr>
            <a:xfrm flipH="1">
              <a:off x="2072648" y="2507989"/>
              <a:ext cx="2326203" cy="1909002"/>
            </a:xfrm>
            <a:custGeom>
              <a:avLst/>
              <a:gdLst/>
              <a:ahLst/>
              <a:cxnLst/>
              <a:rect l="l" t="t" r="r" b="b"/>
              <a:pathLst>
                <a:path w="8135" h="6676" extrusionOk="0">
                  <a:moveTo>
                    <a:pt x="8134" y="1"/>
                  </a:moveTo>
                  <a:lnTo>
                    <a:pt x="0" y="1046"/>
                  </a:lnTo>
                  <a:lnTo>
                    <a:pt x="0" y="6675"/>
                  </a:lnTo>
                  <a:lnTo>
                    <a:pt x="8134" y="5629"/>
                  </a:lnTo>
                  <a:lnTo>
                    <a:pt x="81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8" name="Google Shape;2368;p34"/>
            <p:cNvSpPr/>
            <p:nvPr/>
          </p:nvSpPr>
          <p:spPr>
            <a:xfrm flipH="1">
              <a:off x="2072648" y="2347857"/>
              <a:ext cx="3201782" cy="459522"/>
            </a:xfrm>
            <a:custGeom>
              <a:avLst/>
              <a:gdLst/>
              <a:ahLst/>
              <a:cxnLst/>
              <a:rect l="l" t="t" r="r" b="b"/>
              <a:pathLst>
                <a:path w="11197" h="1607" extrusionOk="0">
                  <a:moveTo>
                    <a:pt x="8136" y="0"/>
                  </a:moveTo>
                  <a:lnTo>
                    <a:pt x="1" y="1046"/>
                  </a:lnTo>
                  <a:lnTo>
                    <a:pt x="3062" y="1606"/>
                  </a:lnTo>
                  <a:lnTo>
                    <a:pt x="11196" y="561"/>
                  </a:lnTo>
                  <a:lnTo>
                    <a:pt x="81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69" name="Google Shape;2369;p34"/>
          <p:cNvGrpSpPr/>
          <p:nvPr/>
        </p:nvGrpSpPr>
        <p:grpSpPr>
          <a:xfrm rot="-1934432" flipH="1">
            <a:off x="6586858" y="5576197"/>
            <a:ext cx="2613455" cy="512931"/>
            <a:chOff x="431925" y="717050"/>
            <a:chExt cx="6791098" cy="999643"/>
          </a:xfrm>
        </p:grpSpPr>
        <p:sp>
          <p:nvSpPr>
            <p:cNvPr id="2370" name="Google Shape;2370;p34"/>
            <p:cNvSpPr/>
            <p:nvPr/>
          </p:nvSpPr>
          <p:spPr>
            <a:xfrm>
              <a:off x="6996164" y="785291"/>
              <a:ext cx="226859" cy="145481"/>
            </a:xfrm>
            <a:custGeom>
              <a:avLst/>
              <a:gdLst/>
              <a:ahLst/>
              <a:cxnLst/>
              <a:rect l="l" t="t" r="r" b="b"/>
              <a:pathLst>
                <a:path w="1865" h="1196" extrusionOk="0">
                  <a:moveTo>
                    <a:pt x="1" y="0"/>
                  </a:moveTo>
                  <a:cubicBezTo>
                    <a:pt x="15" y="3"/>
                    <a:pt x="30" y="11"/>
                    <a:pt x="44" y="27"/>
                  </a:cubicBezTo>
                  <a:lnTo>
                    <a:pt x="46" y="27"/>
                  </a:lnTo>
                  <a:cubicBezTo>
                    <a:pt x="65" y="47"/>
                    <a:pt x="85" y="82"/>
                    <a:pt x="105" y="123"/>
                  </a:cubicBezTo>
                  <a:cubicBezTo>
                    <a:pt x="109" y="132"/>
                    <a:pt x="113" y="144"/>
                    <a:pt x="119" y="155"/>
                  </a:cubicBezTo>
                  <a:cubicBezTo>
                    <a:pt x="137" y="201"/>
                    <a:pt x="155" y="254"/>
                    <a:pt x="172" y="320"/>
                  </a:cubicBezTo>
                  <a:cubicBezTo>
                    <a:pt x="244" y="612"/>
                    <a:pt x="247" y="974"/>
                    <a:pt x="179" y="1129"/>
                  </a:cubicBezTo>
                  <a:cubicBezTo>
                    <a:pt x="164" y="1166"/>
                    <a:pt x="144" y="1187"/>
                    <a:pt x="124" y="1195"/>
                  </a:cubicBezTo>
                  <a:cubicBezTo>
                    <a:pt x="696" y="977"/>
                    <a:pt x="1267" y="759"/>
                    <a:pt x="1839" y="542"/>
                  </a:cubicBezTo>
                  <a:cubicBezTo>
                    <a:pt x="1843" y="541"/>
                    <a:pt x="1846" y="535"/>
                    <a:pt x="1850" y="528"/>
                  </a:cubicBezTo>
                  <a:cubicBezTo>
                    <a:pt x="1864" y="494"/>
                    <a:pt x="1864" y="417"/>
                    <a:pt x="1849" y="353"/>
                  </a:cubicBezTo>
                  <a:cubicBezTo>
                    <a:pt x="1843" y="332"/>
                    <a:pt x="1836" y="315"/>
                    <a:pt x="1830" y="304"/>
                  </a:cubicBezTo>
                  <a:cubicBezTo>
                    <a:pt x="1828" y="300"/>
                    <a:pt x="1826" y="300"/>
                    <a:pt x="1823" y="297"/>
                  </a:cubicBezTo>
                  <a:cubicBezTo>
                    <a:pt x="1819" y="293"/>
                    <a:pt x="1815" y="286"/>
                    <a:pt x="1811" y="286"/>
                  </a:cubicBezTo>
                  <a:cubicBezTo>
                    <a:pt x="1207" y="190"/>
                    <a:pt x="603" y="9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1" name="Google Shape;2371;p34"/>
            <p:cNvSpPr/>
            <p:nvPr/>
          </p:nvSpPr>
          <p:spPr>
            <a:xfrm>
              <a:off x="6556675" y="717050"/>
              <a:ext cx="469530" cy="370515"/>
            </a:xfrm>
            <a:custGeom>
              <a:avLst/>
              <a:gdLst/>
              <a:ahLst/>
              <a:cxnLst/>
              <a:rect l="l" t="t" r="r" b="b"/>
              <a:pathLst>
                <a:path w="3860" h="3046" extrusionOk="0">
                  <a:moveTo>
                    <a:pt x="13" y="1"/>
                  </a:moveTo>
                  <a:cubicBezTo>
                    <a:pt x="8" y="1"/>
                    <a:pt x="4" y="2"/>
                    <a:pt x="0" y="2"/>
                  </a:cubicBezTo>
                  <a:cubicBezTo>
                    <a:pt x="14" y="2"/>
                    <a:pt x="30" y="4"/>
                    <a:pt x="44" y="9"/>
                  </a:cubicBezTo>
                  <a:lnTo>
                    <a:pt x="45" y="9"/>
                  </a:lnTo>
                  <a:cubicBezTo>
                    <a:pt x="71" y="18"/>
                    <a:pt x="96" y="38"/>
                    <a:pt x="121" y="61"/>
                  </a:cubicBezTo>
                  <a:cubicBezTo>
                    <a:pt x="128" y="69"/>
                    <a:pt x="136" y="77"/>
                    <a:pt x="144" y="84"/>
                  </a:cubicBezTo>
                  <a:cubicBezTo>
                    <a:pt x="164" y="107"/>
                    <a:pt x="185" y="133"/>
                    <a:pt x="206" y="166"/>
                  </a:cubicBezTo>
                  <a:cubicBezTo>
                    <a:pt x="212" y="174"/>
                    <a:pt x="217" y="181"/>
                    <a:pt x="223" y="191"/>
                  </a:cubicBezTo>
                  <a:cubicBezTo>
                    <a:pt x="248" y="232"/>
                    <a:pt x="273" y="281"/>
                    <a:pt x="297" y="335"/>
                  </a:cubicBezTo>
                  <a:cubicBezTo>
                    <a:pt x="303" y="347"/>
                    <a:pt x="309" y="361"/>
                    <a:pt x="314" y="375"/>
                  </a:cubicBezTo>
                  <a:cubicBezTo>
                    <a:pt x="333" y="422"/>
                    <a:pt x="352" y="471"/>
                    <a:pt x="371" y="526"/>
                  </a:cubicBezTo>
                  <a:cubicBezTo>
                    <a:pt x="376" y="544"/>
                    <a:pt x="383" y="564"/>
                    <a:pt x="390" y="584"/>
                  </a:cubicBezTo>
                  <a:cubicBezTo>
                    <a:pt x="413" y="655"/>
                    <a:pt x="434" y="731"/>
                    <a:pt x="455" y="815"/>
                  </a:cubicBezTo>
                  <a:cubicBezTo>
                    <a:pt x="637" y="1559"/>
                    <a:pt x="645" y="2482"/>
                    <a:pt x="473" y="2877"/>
                  </a:cubicBezTo>
                  <a:cubicBezTo>
                    <a:pt x="451" y="2929"/>
                    <a:pt x="425" y="2968"/>
                    <a:pt x="399" y="2996"/>
                  </a:cubicBezTo>
                  <a:cubicBezTo>
                    <a:pt x="389" y="3006"/>
                    <a:pt x="380" y="3009"/>
                    <a:pt x="371" y="3016"/>
                  </a:cubicBezTo>
                  <a:cubicBezTo>
                    <a:pt x="358" y="3025"/>
                    <a:pt x="345" y="3039"/>
                    <a:pt x="331" y="3045"/>
                  </a:cubicBezTo>
                  <a:lnTo>
                    <a:pt x="331" y="3045"/>
                  </a:lnTo>
                  <a:cubicBezTo>
                    <a:pt x="332" y="3045"/>
                    <a:pt x="332" y="3045"/>
                    <a:pt x="332" y="3045"/>
                  </a:cubicBezTo>
                  <a:cubicBezTo>
                    <a:pt x="333" y="3045"/>
                    <a:pt x="333" y="3045"/>
                    <a:pt x="334" y="3044"/>
                  </a:cubicBezTo>
                  <a:cubicBezTo>
                    <a:pt x="1468" y="2615"/>
                    <a:pt x="2603" y="2185"/>
                    <a:pt x="3737" y="1755"/>
                  </a:cubicBezTo>
                  <a:cubicBezTo>
                    <a:pt x="3757" y="1748"/>
                    <a:pt x="3775" y="1727"/>
                    <a:pt x="3792" y="1689"/>
                  </a:cubicBezTo>
                  <a:cubicBezTo>
                    <a:pt x="3860" y="1535"/>
                    <a:pt x="3856" y="1172"/>
                    <a:pt x="3785" y="881"/>
                  </a:cubicBezTo>
                  <a:cubicBezTo>
                    <a:pt x="3768" y="815"/>
                    <a:pt x="3750" y="762"/>
                    <a:pt x="3732" y="716"/>
                  </a:cubicBezTo>
                  <a:cubicBezTo>
                    <a:pt x="3726" y="705"/>
                    <a:pt x="3722" y="693"/>
                    <a:pt x="3716" y="684"/>
                  </a:cubicBezTo>
                  <a:cubicBezTo>
                    <a:pt x="3698" y="643"/>
                    <a:pt x="3678" y="608"/>
                    <a:pt x="3657" y="588"/>
                  </a:cubicBezTo>
                  <a:cubicBezTo>
                    <a:pt x="3642" y="572"/>
                    <a:pt x="3628" y="564"/>
                    <a:pt x="3612" y="561"/>
                  </a:cubicBezTo>
                  <a:cubicBezTo>
                    <a:pt x="2414" y="374"/>
                    <a:pt x="1215" y="188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lose/>
                  <a:moveTo>
                    <a:pt x="331" y="3045"/>
                  </a:moveTo>
                  <a:cubicBezTo>
                    <a:pt x="331" y="3045"/>
                    <a:pt x="330" y="3045"/>
                    <a:pt x="330" y="3045"/>
                  </a:cubicBezTo>
                  <a:cubicBezTo>
                    <a:pt x="330" y="3045"/>
                    <a:pt x="331" y="3045"/>
                    <a:pt x="331" y="30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2" name="Google Shape;2372;p34"/>
            <p:cNvSpPr/>
            <p:nvPr/>
          </p:nvSpPr>
          <p:spPr>
            <a:xfrm>
              <a:off x="1203251" y="717050"/>
              <a:ext cx="5421495" cy="751978"/>
            </a:xfrm>
            <a:custGeom>
              <a:avLst/>
              <a:gdLst/>
              <a:ahLst/>
              <a:cxnLst/>
              <a:rect l="l" t="t" r="r" b="b"/>
              <a:pathLst>
                <a:path w="44570" h="6182" extrusionOk="0">
                  <a:moveTo>
                    <a:pt x="43998" y="1"/>
                  </a:moveTo>
                  <a:cubicBezTo>
                    <a:pt x="43997" y="1"/>
                    <a:pt x="43996" y="1"/>
                    <a:pt x="43995" y="1"/>
                  </a:cubicBezTo>
                  <a:cubicBezTo>
                    <a:pt x="42958" y="108"/>
                    <a:pt x="41884" y="221"/>
                    <a:pt x="40796" y="333"/>
                  </a:cubicBezTo>
                  <a:lnTo>
                    <a:pt x="37679" y="658"/>
                  </a:lnTo>
                  <a:cubicBezTo>
                    <a:pt x="35776" y="857"/>
                    <a:pt x="33821" y="1061"/>
                    <a:pt x="31829" y="1268"/>
                  </a:cubicBezTo>
                  <a:lnTo>
                    <a:pt x="28346" y="1631"/>
                  </a:lnTo>
                  <a:cubicBezTo>
                    <a:pt x="28033" y="1663"/>
                    <a:pt x="27722" y="1696"/>
                    <a:pt x="27408" y="1728"/>
                  </a:cubicBezTo>
                  <a:lnTo>
                    <a:pt x="23736" y="2111"/>
                  </a:lnTo>
                  <a:cubicBezTo>
                    <a:pt x="21350" y="2360"/>
                    <a:pt x="18957" y="2609"/>
                    <a:pt x="16588" y="2855"/>
                  </a:cubicBezTo>
                  <a:lnTo>
                    <a:pt x="15650" y="2954"/>
                  </a:lnTo>
                  <a:cubicBezTo>
                    <a:pt x="14480" y="3075"/>
                    <a:pt x="13319" y="3196"/>
                    <a:pt x="12167" y="3316"/>
                  </a:cubicBezTo>
                  <a:lnTo>
                    <a:pt x="6316" y="3927"/>
                  </a:lnTo>
                  <a:cubicBezTo>
                    <a:pt x="5260" y="4036"/>
                    <a:pt x="4220" y="4145"/>
                    <a:pt x="3201" y="4250"/>
                  </a:cubicBezTo>
                  <a:lnTo>
                    <a:pt x="0" y="4584"/>
                  </a:lnTo>
                  <a:cubicBezTo>
                    <a:pt x="4" y="4584"/>
                    <a:pt x="7" y="4584"/>
                    <a:pt x="10" y="4584"/>
                  </a:cubicBezTo>
                  <a:cubicBezTo>
                    <a:pt x="27" y="4584"/>
                    <a:pt x="43" y="4587"/>
                    <a:pt x="60" y="4592"/>
                  </a:cubicBezTo>
                  <a:lnTo>
                    <a:pt x="61" y="4592"/>
                  </a:lnTo>
                  <a:cubicBezTo>
                    <a:pt x="86" y="4602"/>
                    <a:pt x="112" y="4622"/>
                    <a:pt x="137" y="4646"/>
                  </a:cubicBezTo>
                  <a:cubicBezTo>
                    <a:pt x="144" y="4653"/>
                    <a:pt x="152" y="4660"/>
                    <a:pt x="160" y="4668"/>
                  </a:cubicBezTo>
                  <a:cubicBezTo>
                    <a:pt x="179" y="4691"/>
                    <a:pt x="200" y="4718"/>
                    <a:pt x="221" y="4749"/>
                  </a:cubicBezTo>
                  <a:cubicBezTo>
                    <a:pt x="227" y="4757"/>
                    <a:pt x="233" y="4764"/>
                    <a:pt x="238" y="4774"/>
                  </a:cubicBezTo>
                  <a:cubicBezTo>
                    <a:pt x="264" y="4816"/>
                    <a:pt x="289" y="4864"/>
                    <a:pt x="313" y="4919"/>
                  </a:cubicBezTo>
                  <a:cubicBezTo>
                    <a:pt x="319" y="4932"/>
                    <a:pt x="324" y="4944"/>
                    <a:pt x="328" y="4958"/>
                  </a:cubicBezTo>
                  <a:cubicBezTo>
                    <a:pt x="348" y="5005"/>
                    <a:pt x="368" y="5055"/>
                    <a:pt x="386" y="5109"/>
                  </a:cubicBezTo>
                  <a:cubicBezTo>
                    <a:pt x="393" y="5129"/>
                    <a:pt x="399" y="5147"/>
                    <a:pt x="406" y="5168"/>
                  </a:cubicBezTo>
                  <a:cubicBezTo>
                    <a:pt x="428" y="5238"/>
                    <a:pt x="451" y="5314"/>
                    <a:pt x="471" y="5398"/>
                  </a:cubicBezTo>
                  <a:cubicBezTo>
                    <a:pt x="531" y="5648"/>
                    <a:pt x="573" y="5918"/>
                    <a:pt x="594" y="6182"/>
                  </a:cubicBezTo>
                  <a:lnTo>
                    <a:pt x="44569" y="1396"/>
                  </a:lnTo>
                  <a:cubicBezTo>
                    <a:pt x="44545" y="1197"/>
                    <a:pt x="44510" y="1000"/>
                    <a:pt x="44465" y="815"/>
                  </a:cubicBezTo>
                  <a:cubicBezTo>
                    <a:pt x="44444" y="731"/>
                    <a:pt x="44423" y="655"/>
                    <a:pt x="44400" y="584"/>
                  </a:cubicBezTo>
                  <a:cubicBezTo>
                    <a:pt x="44393" y="564"/>
                    <a:pt x="44388" y="544"/>
                    <a:pt x="44381" y="526"/>
                  </a:cubicBezTo>
                  <a:cubicBezTo>
                    <a:pt x="44362" y="471"/>
                    <a:pt x="44343" y="422"/>
                    <a:pt x="44324" y="375"/>
                  </a:cubicBezTo>
                  <a:cubicBezTo>
                    <a:pt x="44319" y="363"/>
                    <a:pt x="44313" y="347"/>
                    <a:pt x="44307" y="335"/>
                  </a:cubicBezTo>
                  <a:cubicBezTo>
                    <a:pt x="44282" y="281"/>
                    <a:pt x="44258" y="232"/>
                    <a:pt x="44233" y="191"/>
                  </a:cubicBezTo>
                  <a:cubicBezTo>
                    <a:pt x="44227" y="181"/>
                    <a:pt x="44222" y="174"/>
                    <a:pt x="44216" y="166"/>
                  </a:cubicBezTo>
                  <a:cubicBezTo>
                    <a:pt x="44195" y="133"/>
                    <a:pt x="44174" y="107"/>
                    <a:pt x="44154" y="84"/>
                  </a:cubicBezTo>
                  <a:cubicBezTo>
                    <a:pt x="44146" y="77"/>
                    <a:pt x="44138" y="69"/>
                    <a:pt x="44131" y="61"/>
                  </a:cubicBezTo>
                  <a:cubicBezTo>
                    <a:pt x="44106" y="38"/>
                    <a:pt x="44081" y="18"/>
                    <a:pt x="44055" y="8"/>
                  </a:cubicBezTo>
                  <a:lnTo>
                    <a:pt x="44054" y="8"/>
                  </a:lnTo>
                  <a:cubicBezTo>
                    <a:pt x="44040" y="2"/>
                    <a:pt x="44024" y="2"/>
                    <a:pt x="44010" y="2"/>
                  </a:cubicBezTo>
                  <a:cubicBezTo>
                    <a:pt x="44006" y="2"/>
                    <a:pt x="44002" y="1"/>
                    <a:pt x="43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3" name="Google Shape;2373;p34"/>
            <p:cNvSpPr/>
            <p:nvPr/>
          </p:nvSpPr>
          <p:spPr>
            <a:xfrm>
              <a:off x="1242055" y="886739"/>
              <a:ext cx="5391206" cy="759155"/>
            </a:xfrm>
            <a:custGeom>
              <a:avLst/>
              <a:gdLst/>
              <a:ahLst/>
              <a:cxnLst/>
              <a:rect l="l" t="t" r="r" b="b"/>
              <a:pathLst>
                <a:path w="44321" h="6241" extrusionOk="0">
                  <a:moveTo>
                    <a:pt x="44250" y="1"/>
                  </a:moveTo>
                  <a:lnTo>
                    <a:pt x="275" y="4787"/>
                  </a:lnTo>
                  <a:lnTo>
                    <a:pt x="275" y="4787"/>
                  </a:lnTo>
                  <a:cubicBezTo>
                    <a:pt x="319" y="5309"/>
                    <a:pt x="284" y="5803"/>
                    <a:pt x="170" y="6065"/>
                  </a:cubicBezTo>
                  <a:cubicBezTo>
                    <a:pt x="147" y="6118"/>
                    <a:pt x="122" y="6156"/>
                    <a:pt x="95" y="6186"/>
                  </a:cubicBezTo>
                  <a:cubicBezTo>
                    <a:pt x="94" y="6187"/>
                    <a:pt x="92" y="6190"/>
                    <a:pt x="91" y="6193"/>
                  </a:cubicBezTo>
                  <a:cubicBezTo>
                    <a:pt x="84" y="6200"/>
                    <a:pt x="76" y="6198"/>
                    <a:pt x="67" y="6204"/>
                  </a:cubicBezTo>
                  <a:cubicBezTo>
                    <a:pt x="49" y="6219"/>
                    <a:pt x="31" y="6231"/>
                    <a:pt x="11" y="6235"/>
                  </a:cubicBezTo>
                  <a:cubicBezTo>
                    <a:pt x="7" y="6235"/>
                    <a:pt x="4" y="6240"/>
                    <a:pt x="1" y="6240"/>
                  </a:cubicBezTo>
                  <a:lnTo>
                    <a:pt x="1" y="6240"/>
                  </a:lnTo>
                  <a:cubicBezTo>
                    <a:pt x="1041" y="6132"/>
                    <a:pt x="2118" y="6020"/>
                    <a:pt x="3209" y="5907"/>
                  </a:cubicBezTo>
                  <a:lnTo>
                    <a:pt x="6317" y="5583"/>
                  </a:lnTo>
                  <a:cubicBezTo>
                    <a:pt x="8222" y="5383"/>
                    <a:pt x="10180" y="5181"/>
                    <a:pt x="12173" y="4972"/>
                  </a:cubicBezTo>
                  <a:lnTo>
                    <a:pt x="15645" y="4611"/>
                  </a:lnTo>
                  <a:cubicBezTo>
                    <a:pt x="15960" y="4578"/>
                    <a:pt x="16274" y="4544"/>
                    <a:pt x="16589" y="4512"/>
                  </a:cubicBezTo>
                  <a:lnTo>
                    <a:pt x="23734" y="3767"/>
                  </a:lnTo>
                  <a:cubicBezTo>
                    <a:pt x="24965" y="3639"/>
                    <a:pt x="26197" y="3511"/>
                    <a:pt x="27420" y="3383"/>
                  </a:cubicBezTo>
                  <a:lnTo>
                    <a:pt x="28327" y="3289"/>
                  </a:lnTo>
                  <a:cubicBezTo>
                    <a:pt x="29506" y="3166"/>
                    <a:pt x="30674" y="3044"/>
                    <a:pt x="31834" y="2923"/>
                  </a:cubicBezTo>
                  <a:lnTo>
                    <a:pt x="37673" y="2315"/>
                  </a:lnTo>
                  <a:cubicBezTo>
                    <a:pt x="38731" y="2205"/>
                    <a:pt x="39776" y="2097"/>
                    <a:pt x="40797" y="1990"/>
                  </a:cubicBezTo>
                  <a:lnTo>
                    <a:pt x="43995" y="1656"/>
                  </a:lnTo>
                  <a:cubicBezTo>
                    <a:pt x="43998" y="1656"/>
                    <a:pt x="44001" y="1652"/>
                    <a:pt x="44005" y="1652"/>
                  </a:cubicBezTo>
                  <a:cubicBezTo>
                    <a:pt x="44025" y="1648"/>
                    <a:pt x="44043" y="1635"/>
                    <a:pt x="44063" y="1621"/>
                  </a:cubicBezTo>
                  <a:cubicBezTo>
                    <a:pt x="44071" y="1614"/>
                    <a:pt x="44081" y="1611"/>
                    <a:pt x="44090" y="1601"/>
                  </a:cubicBezTo>
                  <a:cubicBezTo>
                    <a:pt x="44116" y="1573"/>
                    <a:pt x="44142" y="1534"/>
                    <a:pt x="44166" y="1482"/>
                  </a:cubicBezTo>
                  <a:cubicBezTo>
                    <a:pt x="44294" y="1186"/>
                    <a:pt x="44321" y="593"/>
                    <a:pt x="44250" y="1"/>
                  </a:cubicBezTo>
                  <a:close/>
                  <a:moveTo>
                    <a:pt x="1" y="6240"/>
                  </a:moveTo>
                  <a:cubicBezTo>
                    <a:pt x="1" y="6240"/>
                    <a:pt x="1" y="6241"/>
                    <a:pt x="1" y="6241"/>
                  </a:cubicBezTo>
                  <a:cubicBezTo>
                    <a:pt x="1" y="6241"/>
                    <a:pt x="1" y="6241"/>
                    <a:pt x="1" y="62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4" name="Google Shape;2374;p34"/>
            <p:cNvSpPr/>
            <p:nvPr/>
          </p:nvSpPr>
          <p:spPr>
            <a:xfrm>
              <a:off x="1039036" y="1274531"/>
              <a:ext cx="244618" cy="388518"/>
            </a:xfrm>
            <a:custGeom>
              <a:avLst/>
              <a:gdLst/>
              <a:ahLst/>
              <a:cxnLst/>
              <a:rect l="l" t="t" r="r" b="b"/>
              <a:pathLst>
                <a:path w="2011" h="3194" extrusionOk="0">
                  <a:moveTo>
                    <a:pt x="1360" y="1"/>
                  </a:moveTo>
                  <a:cubicBezTo>
                    <a:pt x="1357" y="1"/>
                    <a:pt x="1354" y="1"/>
                    <a:pt x="1350" y="1"/>
                  </a:cubicBezTo>
                  <a:lnTo>
                    <a:pt x="678" y="71"/>
                  </a:lnTo>
                  <a:lnTo>
                    <a:pt x="675" y="71"/>
                  </a:lnTo>
                  <a:lnTo>
                    <a:pt x="1" y="142"/>
                  </a:lnTo>
                  <a:cubicBezTo>
                    <a:pt x="4" y="141"/>
                    <a:pt x="7" y="141"/>
                    <a:pt x="10" y="141"/>
                  </a:cubicBezTo>
                  <a:cubicBezTo>
                    <a:pt x="27" y="141"/>
                    <a:pt x="43" y="144"/>
                    <a:pt x="60" y="150"/>
                  </a:cubicBezTo>
                  <a:cubicBezTo>
                    <a:pt x="81" y="157"/>
                    <a:pt x="101" y="170"/>
                    <a:pt x="122" y="187"/>
                  </a:cubicBezTo>
                  <a:cubicBezTo>
                    <a:pt x="127" y="191"/>
                    <a:pt x="133" y="198"/>
                    <a:pt x="137" y="204"/>
                  </a:cubicBezTo>
                  <a:cubicBezTo>
                    <a:pt x="144" y="209"/>
                    <a:pt x="151" y="218"/>
                    <a:pt x="158" y="226"/>
                  </a:cubicBezTo>
                  <a:cubicBezTo>
                    <a:pt x="179" y="249"/>
                    <a:pt x="200" y="275"/>
                    <a:pt x="220" y="306"/>
                  </a:cubicBezTo>
                  <a:cubicBezTo>
                    <a:pt x="226" y="315"/>
                    <a:pt x="231" y="322"/>
                    <a:pt x="239" y="332"/>
                  </a:cubicBezTo>
                  <a:cubicBezTo>
                    <a:pt x="264" y="374"/>
                    <a:pt x="288" y="422"/>
                    <a:pt x="313" y="477"/>
                  </a:cubicBezTo>
                  <a:cubicBezTo>
                    <a:pt x="319" y="488"/>
                    <a:pt x="323" y="502"/>
                    <a:pt x="329" y="515"/>
                  </a:cubicBezTo>
                  <a:cubicBezTo>
                    <a:pt x="348" y="561"/>
                    <a:pt x="368" y="612"/>
                    <a:pt x="386" y="667"/>
                  </a:cubicBezTo>
                  <a:cubicBezTo>
                    <a:pt x="392" y="686"/>
                    <a:pt x="399" y="705"/>
                    <a:pt x="405" y="724"/>
                  </a:cubicBezTo>
                  <a:cubicBezTo>
                    <a:pt x="427" y="796"/>
                    <a:pt x="450" y="872"/>
                    <a:pt x="471" y="955"/>
                  </a:cubicBezTo>
                  <a:cubicBezTo>
                    <a:pt x="652" y="1701"/>
                    <a:pt x="661" y="2623"/>
                    <a:pt x="489" y="3017"/>
                  </a:cubicBezTo>
                  <a:cubicBezTo>
                    <a:pt x="467" y="3071"/>
                    <a:pt x="441" y="3109"/>
                    <a:pt x="414" y="3138"/>
                  </a:cubicBezTo>
                  <a:cubicBezTo>
                    <a:pt x="405" y="3147"/>
                    <a:pt x="396" y="3150"/>
                    <a:pt x="386" y="3157"/>
                  </a:cubicBezTo>
                  <a:cubicBezTo>
                    <a:pt x="368" y="3172"/>
                    <a:pt x="350" y="3183"/>
                    <a:pt x="330" y="3188"/>
                  </a:cubicBezTo>
                  <a:cubicBezTo>
                    <a:pt x="326" y="3189"/>
                    <a:pt x="324" y="3192"/>
                    <a:pt x="320" y="3193"/>
                  </a:cubicBezTo>
                  <a:lnTo>
                    <a:pt x="320" y="3193"/>
                  </a:lnTo>
                  <a:lnTo>
                    <a:pt x="994" y="3123"/>
                  </a:lnTo>
                  <a:cubicBezTo>
                    <a:pt x="1231" y="3099"/>
                    <a:pt x="1467" y="3074"/>
                    <a:pt x="1670" y="3053"/>
                  </a:cubicBezTo>
                  <a:cubicBezTo>
                    <a:pt x="1673" y="3053"/>
                    <a:pt x="1676" y="3048"/>
                    <a:pt x="1680" y="3047"/>
                  </a:cubicBezTo>
                  <a:cubicBezTo>
                    <a:pt x="1700" y="3044"/>
                    <a:pt x="1718" y="3031"/>
                    <a:pt x="1736" y="3017"/>
                  </a:cubicBezTo>
                  <a:cubicBezTo>
                    <a:pt x="1745" y="3012"/>
                    <a:pt x="1753" y="3012"/>
                    <a:pt x="1760" y="3005"/>
                  </a:cubicBezTo>
                  <a:cubicBezTo>
                    <a:pt x="1761" y="3003"/>
                    <a:pt x="1763" y="2999"/>
                    <a:pt x="1764" y="2998"/>
                  </a:cubicBezTo>
                  <a:cubicBezTo>
                    <a:pt x="1791" y="2968"/>
                    <a:pt x="1816" y="2930"/>
                    <a:pt x="1840" y="2877"/>
                  </a:cubicBezTo>
                  <a:cubicBezTo>
                    <a:pt x="2011" y="2484"/>
                    <a:pt x="2002" y="1561"/>
                    <a:pt x="1821" y="816"/>
                  </a:cubicBezTo>
                  <a:cubicBezTo>
                    <a:pt x="1799" y="731"/>
                    <a:pt x="1778" y="657"/>
                    <a:pt x="1756" y="585"/>
                  </a:cubicBezTo>
                  <a:cubicBezTo>
                    <a:pt x="1749" y="565"/>
                    <a:pt x="1743" y="546"/>
                    <a:pt x="1736" y="527"/>
                  </a:cubicBezTo>
                  <a:cubicBezTo>
                    <a:pt x="1718" y="472"/>
                    <a:pt x="1698" y="422"/>
                    <a:pt x="1678" y="375"/>
                  </a:cubicBezTo>
                  <a:cubicBezTo>
                    <a:pt x="1674" y="363"/>
                    <a:pt x="1669" y="349"/>
                    <a:pt x="1663" y="336"/>
                  </a:cubicBezTo>
                  <a:cubicBezTo>
                    <a:pt x="1639" y="281"/>
                    <a:pt x="1614" y="233"/>
                    <a:pt x="1588" y="191"/>
                  </a:cubicBezTo>
                  <a:cubicBezTo>
                    <a:pt x="1583" y="183"/>
                    <a:pt x="1577" y="174"/>
                    <a:pt x="1570" y="166"/>
                  </a:cubicBezTo>
                  <a:cubicBezTo>
                    <a:pt x="1550" y="135"/>
                    <a:pt x="1529" y="108"/>
                    <a:pt x="1510" y="85"/>
                  </a:cubicBezTo>
                  <a:cubicBezTo>
                    <a:pt x="1501" y="77"/>
                    <a:pt x="1494" y="70"/>
                    <a:pt x="1487" y="63"/>
                  </a:cubicBezTo>
                  <a:cubicBezTo>
                    <a:pt x="1462" y="39"/>
                    <a:pt x="1436" y="19"/>
                    <a:pt x="1411" y="9"/>
                  </a:cubicBezTo>
                  <a:lnTo>
                    <a:pt x="1410" y="9"/>
                  </a:lnTo>
                  <a:cubicBezTo>
                    <a:pt x="1393" y="4"/>
                    <a:pt x="1377" y="1"/>
                    <a:pt x="1360" y="1"/>
                  </a:cubicBezTo>
                  <a:close/>
                  <a:moveTo>
                    <a:pt x="320" y="3193"/>
                  </a:moveTo>
                  <a:lnTo>
                    <a:pt x="319" y="3193"/>
                  </a:lnTo>
                  <a:cubicBezTo>
                    <a:pt x="319" y="3193"/>
                    <a:pt x="320" y="3193"/>
                    <a:pt x="320" y="31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5" name="Google Shape;2375;p34"/>
            <p:cNvSpPr/>
            <p:nvPr/>
          </p:nvSpPr>
          <p:spPr>
            <a:xfrm>
              <a:off x="431925" y="1291683"/>
              <a:ext cx="687509" cy="425010"/>
            </a:xfrm>
            <a:custGeom>
              <a:avLst/>
              <a:gdLst/>
              <a:ahLst/>
              <a:cxnLst/>
              <a:rect l="l" t="t" r="r" b="b"/>
              <a:pathLst>
                <a:path w="5652" h="3494" extrusionOk="0">
                  <a:moveTo>
                    <a:pt x="5001" y="0"/>
                  </a:moveTo>
                  <a:cubicBezTo>
                    <a:pt x="4998" y="0"/>
                    <a:pt x="4995" y="0"/>
                    <a:pt x="4992" y="1"/>
                  </a:cubicBezTo>
                  <a:lnTo>
                    <a:pt x="1422" y="372"/>
                  </a:lnTo>
                  <a:cubicBezTo>
                    <a:pt x="1204" y="395"/>
                    <a:pt x="991" y="417"/>
                    <a:pt x="791" y="438"/>
                  </a:cubicBezTo>
                  <a:cubicBezTo>
                    <a:pt x="642" y="455"/>
                    <a:pt x="510" y="509"/>
                    <a:pt x="397" y="598"/>
                  </a:cubicBezTo>
                  <a:cubicBezTo>
                    <a:pt x="285" y="682"/>
                    <a:pt x="195" y="800"/>
                    <a:pt x="126" y="954"/>
                  </a:cubicBezTo>
                  <a:cubicBezTo>
                    <a:pt x="96" y="1024"/>
                    <a:pt x="72" y="1101"/>
                    <a:pt x="54" y="1180"/>
                  </a:cubicBezTo>
                  <a:cubicBezTo>
                    <a:pt x="38" y="1246"/>
                    <a:pt x="30" y="1313"/>
                    <a:pt x="22" y="1380"/>
                  </a:cubicBezTo>
                  <a:cubicBezTo>
                    <a:pt x="20" y="1394"/>
                    <a:pt x="16" y="1408"/>
                    <a:pt x="15" y="1422"/>
                  </a:cubicBezTo>
                  <a:cubicBezTo>
                    <a:pt x="6" y="1505"/>
                    <a:pt x="2" y="1588"/>
                    <a:pt x="2" y="1670"/>
                  </a:cubicBezTo>
                  <a:cubicBezTo>
                    <a:pt x="2" y="1673"/>
                    <a:pt x="0" y="1674"/>
                    <a:pt x="0" y="1677"/>
                  </a:cubicBezTo>
                  <a:cubicBezTo>
                    <a:pt x="0" y="1764"/>
                    <a:pt x="3" y="1849"/>
                    <a:pt x="9" y="1930"/>
                  </a:cubicBezTo>
                  <a:cubicBezTo>
                    <a:pt x="10" y="1946"/>
                    <a:pt x="13" y="1961"/>
                    <a:pt x="15" y="1978"/>
                  </a:cubicBezTo>
                  <a:cubicBezTo>
                    <a:pt x="20" y="2046"/>
                    <a:pt x="27" y="2109"/>
                    <a:pt x="34" y="2168"/>
                  </a:cubicBezTo>
                  <a:cubicBezTo>
                    <a:pt x="37" y="2187"/>
                    <a:pt x="40" y="2204"/>
                    <a:pt x="43" y="2222"/>
                  </a:cubicBezTo>
                  <a:cubicBezTo>
                    <a:pt x="65" y="2374"/>
                    <a:pt x="91" y="2486"/>
                    <a:pt x="98" y="2517"/>
                  </a:cubicBezTo>
                  <a:cubicBezTo>
                    <a:pt x="105" y="2543"/>
                    <a:pt x="112" y="2564"/>
                    <a:pt x="119" y="2588"/>
                  </a:cubicBezTo>
                  <a:cubicBezTo>
                    <a:pt x="130" y="2629"/>
                    <a:pt x="141" y="2665"/>
                    <a:pt x="152" y="2702"/>
                  </a:cubicBezTo>
                  <a:cubicBezTo>
                    <a:pt x="161" y="2727"/>
                    <a:pt x="169" y="2752"/>
                    <a:pt x="178" y="2776"/>
                  </a:cubicBezTo>
                  <a:cubicBezTo>
                    <a:pt x="182" y="2789"/>
                    <a:pt x="186" y="2803"/>
                    <a:pt x="190" y="2816"/>
                  </a:cubicBezTo>
                  <a:cubicBezTo>
                    <a:pt x="199" y="2838"/>
                    <a:pt x="210" y="2855"/>
                    <a:pt x="220" y="2878"/>
                  </a:cubicBezTo>
                  <a:cubicBezTo>
                    <a:pt x="238" y="2920"/>
                    <a:pt x="258" y="2961"/>
                    <a:pt x="278" y="2999"/>
                  </a:cubicBezTo>
                  <a:cubicBezTo>
                    <a:pt x="293" y="3026"/>
                    <a:pt x="309" y="3051"/>
                    <a:pt x="324" y="3075"/>
                  </a:cubicBezTo>
                  <a:cubicBezTo>
                    <a:pt x="347" y="3111"/>
                    <a:pt x="372" y="3145"/>
                    <a:pt x="396" y="3176"/>
                  </a:cubicBezTo>
                  <a:cubicBezTo>
                    <a:pt x="410" y="3193"/>
                    <a:pt x="424" y="3210"/>
                    <a:pt x="438" y="3225"/>
                  </a:cubicBezTo>
                  <a:cubicBezTo>
                    <a:pt x="466" y="3255"/>
                    <a:pt x="494" y="3283"/>
                    <a:pt x="525" y="3307"/>
                  </a:cubicBezTo>
                  <a:cubicBezTo>
                    <a:pt x="540" y="3320"/>
                    <a:pt x="554" y="3331"/>
                    <a:pt x="569" y="3342"/>
                  </a:cubicBezTo>
                  <a:cubicBezTo>
                    <a:pt x="596" y="3361"/>
                    <a:pt x="623" y="3379"/>
                    <a:pt x="652" y="3394"/>
                  </a:cubicBezTo>
                  <a:cubicBezTo>
                    <a:pt x="676" y="3408"/>
                    <a:pt x="700" y="3418"/>
                    <a:pt x="725" y="3430"/>
                  </a:cubicBezTo>
                  <a:cubicBezTo>
                    <a:pt x="744" y="3437"/>
                    <a:pt x="761" y="3445"/>
                    <a:pt x="780" y="3451"/>
                  </a:cubicBezTo>
                  <a:cubicBezTo>
                    <a:pt x="878" y="3484"/>
                    <a:pt x="969" y="3493"/>
                    <a:pt x="1041" y="3493"/>
                  </a:cubicBezTo>
                  <a:cubicBezTo>
                    <a:pt x="1067" y="3493"/>
                    <a:pt x="1091" y="3492"/>
                    <a:pt x="1111" y="3490"/>
                  </a:cubicBezTo>
                  <a:lnTo>
                    <a:pt x="2365" y="3359"/>
                  </a:lnTo>
                  <a:cubicBezTo>
                    <a:pt x="2542" y="3341"/>
                    <a:pt x="2721" y="3323"/>
                    <a:pt x="2901" y="3303"/>
                  </a:cubicBezTo>
                  <a:lnTo>
                    <a:pt x="4057" y="3183"/>
                  </a:lnTo>
                  <a:cubicBezTo>
                    <a:pt x="4498" y="3137"/>
                    <a:pt x="4924" y="3092"/>
                    <a:pt x="5311" y="3052"/>
                  </a:cubicBezTo>
                  <a:cubicBezTo>
                    <a:pt x="5314" y="3052"/>
                    <a:pt x="5317" y="3048"/>
                    <a:pt x="5321" y="3047"/>
                  </a:cubicBezTo>
                  <a:cubicBezTo>
                    <a:pt x="5341" y="3042"/>
                    <a:pt x="5359" y="3031"/>
                    <a:pt x="5377" y="3016"/>
                  </a:cubicBezTo>
                  <a:cubicBezTo>
                    <a:pt x="5387" y="3010"/>
                    <a:pt x="5396" y="3006"/>
                    <a:pt x="5405" y="2997"/>
                  </a:cubicBezTo>
                  <a:cubicBezTo>
                    <a:pt x="5432" y="2968"/>
                    <a:pt x="5458" y="2930"/>
                    <a:pt x="5480" y="2876"/>
                  </a:cubicBezTo>
                  <a:cubicBezTo>
                    <a:pt x="5652" y="2484"/>
                    <a:pt x="5643" y="1560"/>
                    <a:pt x="5462" y="814"/>
                  </a:cubicBezTo>
                  <a:cubicBezTo>
                    <a:pt x="5441" y="731"/>
                    <a:pt x="5418" y="655"/>
                    <a:pt x="5396" y="583"/>
                  </a:cubicBezTo>
                  <a:cubicBezTo>
                    <a:pt x="5390" y="564"/>
                    <a:pt x="5383" y="545"/>
                    <a:pt x="5377" y="526"/>
                  </a:cubicBezTo>
                  <a:cubicBezTo>
                    <a:pt x="5359" y="471"/>
                    <a:pt x="5339" y="422"/>
                    <a:pt x="5320" y="375"/>
                  </a:cubicBezTo>
                  <a:cubicBezTo>
                    <a:pt x="5314" y="361"/>
                    <a:pt x="5310" y="347"/>
                    <a:pt x="5304" y="336"/>
                  </a:cubicBezTo>
                  <a:cubicBezTo>
                    <a:pt x="5279" y="281"/>
                    <a:pt x="5255" y="233"/>
                    <a:pt x="5230" y="191"/>
                  </a:cubicBezTo>
                  <a:cubicBezTo>
                    <a:pt x="5222" y="181"/>
                    <a:pt x="5217" y="174"/>
                    <a:pt x="5211" y="165"/>
                  </a:cubicBezTo>
                  <a:cubicBezTo>
                    <a:pt x="5191" y="134"/>
                    <a:pt x="5170" y="108"/>
                    <a:pt x="5149" y="85"/>
                  </a:cubicBezTo>
                  <a:cubicBezTo>
                    <a:pt x="5142" y="77"/>
                    <a:pt x="5135" y="70"/>
                    <a:pt x="5128" y="63"/>
                  </a:cubicBezTo>
                  <a:cubicBezTo>
                    <a:pt x="5124" y="57"/>
                    <a:pt x="5118" y="50"/>
                    <a:pt x="5113" y="46"/>
                  </a:cubicBezTo>
                  <a:cubicBezTo>
                    <a:pt x="5093" y="29"/>
                    <a:pt x="5072" y="16"/>
                    <a:pt x="5051" y="9"/>
                  </a:cubicBezTo>
                  <a:cubicBezTo>
                    <a:pt x="5034" y="3"/>
                    <a:pt x="5018" y="0"/>
                    <a:pt x="50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76" name="Google Shape;2376;p34"/>
          <p:cNvGrpSpPr/>
          <p:nvPr/>
        </p:nvGrpSpPr>
        <p:grpSpPr>
          <a:xfrm rot="779880">
            <a:off x="7255801" y="561380"/>
            <a:ext cx="1719464" cy="507157"/>
            <a:chOff x="941138" y="3737350"/>
            <a:chExt cx="3389456" cy="749792"/>
          </a:xfrm>
        </p:grpSpPr>
        <p:sp>
          <p:nvSpPr>
            <p:cNvPr id="2377" name="Google Shape;2377;p34"/>
            <p:cNvSpPr/>
            <p:nvPr/>
          </p:nvSpPr>
          <p:spPr>
            <a:xfrm>
              <a:off x="941138" y="3737350"/>
              <a:ext cx="3318410" cy="700355"/>
            </a:xfrm>
            <a:custGeom>
              <a:avLst/>
              <a:gdLst/>
              <a:ahLst/>
              <a:cxnLst/>
              <a:rect l="l" t="t" r="r" b="b"/>
              <a:pathLst>
                <a:path w="35778" h="7551" extrusionOk="0">
                  <a:moveTo>
                    <a:pt x="1871" y="1863"/>
                  </a:moveTo>
                  <a:cubicBezTo>
                    <a:pt x="1931" y="1863"/>
                    <a:pt x="1991" y="1868"/>
                    <a:pt x="2053" y="1878"/>
                  </a:cubicBezTo>
                  <a:cubicBezTo>
                    <a:pt x="2138" y="1892"/>
                    <a:pt x="2223" y="1916"/>
                    <a:pt x="2303" y="1950"/>
                  </a:cubicBezTo>
                  <a:cubicBezTo>
                    <a:pt x="2675" y="2104"/>
                    <a:pt x="2906" y="2451"/>
                    <a:pt x="2837" y="2805"/>
                  </a:cubicBezTo>
                  <a:cubicBezTo>
                    <a:pt x="2765" y="3180"/>
                    <a:pt x="2390" y="3442"/>
                    <a:pt x="1953" y="3449"/>
                  </a:cubicBezTo>
                  <a:cubicBezTo>
                    <a:pt x="1945" y="3449"/>
                    <a:pt x="1936" y="3449"/>
                    <a:pt x="1928" y="3449"/>
                  </a:cubicBezTo>
                  <a:cubicBezTo>
                    <a:pt x="1870" y="3449"/>
                    <a:pt x="1811" y="3444"/>
                    <a:pt x="1754" y="3435"/>
                  </a:cubicBezTo>
                  <a:cubicBezTo>
                    <a:pt x="1236" y="3353"/>
                    <a:pt x="887" y="2936"/>
                    <a:pt x="970" y="2506"/>
                  </a:cubicBezTo>
                  <a:cubicBezTo>
                    <a:pt x="1042" y="2126"/>
                    <a:pt x="1427" y="1863"/>
                    <a:pt x="1871" y="1863"/>
                  </a:cubicBezTo>
                  <a:close/>
                  <a:moveTo>
                    <a:pt x="112" y="0"/>
                  </a:moveTo>
                  <a:lnTo>
                    <a:pt x="0" y="7550"/>
                  </a:lnTo>
                  <a:lnTo>
                    <a:pt x="35778" y="5140"/>
                  </a:lnTo>
                  <a:lnTo>
                    <a:pt x="35745" y="51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8" name="Google Shape;2378;p34"/>
            <p:cNvSpPr/>
            <p:nvPr/>
          </p:nvSpPr>
          <p:spPr>
            <a:xfrm>
              <a:off x="941138" y="3784839"/>
              <a:ext cx="3389456" cy="702303"/>
            </a:xfrm>
            <a:custGeom>
              <a:avLst/>
              <a:gdLst/>
              <a:ahLst/>
              <a:cxnLst/>
              <a:rect l="l" t="t" r="r" b="b"/>
              <a:pathLst>
                <a:path w="36544" h="7572" extrusionOk="0">
                  <a:moveTo>
                    <a:pt x="1872" y="1351"/>
                  </a:moveTo>
                  <a:cubicBezTo>
                    <a:pt x="1428" y="1351"/>
                    <a:pt x="1042" y="1616"/>
                    <a:pt x="970" y="1994"/>
                  </a:cubicBezTo>
                  <a:cubicBezTo>
                    <a:pt x="887" y="2426"/>
                    <a:pt x="1236" y="2841"/>
                    <a:pt x="1754" y="2923"/>
                  </a:cubicBezTo>
                  <a:cubicBezTo>
                    <a:pt x="1811" y="2932"/>
                    <a:pt x="1870" y="2937"/>
                    <a:pt x="1928" y="2937"/>
                  </a:cubicBezTo>
                  <a:cubicBezTo>
                    <a:pt x="1936" y="2937"/>
                    <a:pt x="1945" y="2937"/>
                    <a:pt x="1953" y="2937"/>
                  </a:cubicBezTo>
                  <a:cubicBezTo>
                    <a:pt x="1581" y="2782"/>
                    <a:pt x="1353" y="2437"/>
                    <a:pt x="1421" y="2079"/>
                  </a:cubicBezTo>
                  <a:cubicBezTo>
                    <a:pt x="1492" y="1706"/>
                    <a:pt x="1868" y="1445"/>
                    <a:pt x="2303" y="1438"/>
                  </a:cubicBezTo>
                  <a:cubicBezTo>
                    <a:pt x="2223" y="1404"/>
                    <a:pt x="2138" y="1380"/>
                    <a:pt x="2053" y="1366"/>
                  </a:cubicBezTo>
                  <a:cubicBezTo>
                    <a:pt x="1992" y="1356"/>
                    <a:pt x="1932" y="1351"/>
                    <a:pt x="1872" y="1351"/>
                  </a:cubicBezTo>
                  <a:close/>
                  <a:moveTo>
                    <a:pt x="35745" y="0"/>
                  </a:moveTo>
                  <a:lnTo>
                    <a:pt x="35776" y="4630"/>
                  </a:lnTo>
                  <a:lnTo>
                    <a:pt x="0" y="7038"/>
                  </a:lnTo>
                  <a:lnTo>
                    <a:pt x="945" y="7572"/>
                  </a:lnTo>
                  <a:lnTo>
                    <a:pt x="36543" y="5211"/>
                  </a:lnTo>
                  <a:lnTo>
                    <a:pt x="36397" y="525"/>
                  </a:lnTo>
                  <a:lnTo>
                    <a:pt x="357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9" name="Google Shape;2379;p34"/>
            <p:cNvSpPr/>
            <p:nvPr/>
          </p:nvSpPr>
          <p:spPr>
            <a:xfrm>
              <a:off x="1006249" y="4010038"/>
              <a:ext cx="3185777" cy="361539"/>
            </a:xfrm>
            <a:custGeom>
              <a:avLst/>
              <a:gdLst/>
              <a:ahLst/>
              <a:cxnLst/>
              <a:rect l="l" t="t" r="r" b="b"/>
              <a:pathLst>
                <a:path w="34348" h="3898" extrusionOk="0">
                  <a:moveTo>
                    <a:pt x="34113" y="0"/>
                  </a:moveTo>
                  <a:lnTo>
                    <a:pt x="4" y="2182"/>
                  </a:lnTo>
                  <a:lnTo>
                    <a:pt x="1" y="3898"/>
                  </a:lnTo>
                  <a:lnTo>
                    <a:pt x="34348" y="1754"/>
                  </a:lnTo>
                  <a:lnTo>
                    <a:pt x="341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0" name="Google Shape;2380;p34"/>
            <p:cNvSpPr/>
            <p:nvPr/>
          </p:nvSpPr>
          <p:spPr>
            <a:xfrm>
              <a:off x="1080264" y="4083961"/>
              <a:ext cx="3059081" cy="302829"/>
            </a:xfrm>
            <a:custGeom>
              <a:avLst/>
              <a:gdLst/>
              <a:ahLst/>
              <a:cxnLst/>
              <a:rect l="l" t="t" r="r" b="b"/>
              <a:pathLst>
                <a:path w="32982" h="3265" extrusionOk="0">
                  <a:moveTo>
                    <a:pt x="32925" y="0"/>
                  </a:moveTo>
                  <a:lnTo>
                    <a:pt x="32748" y="7"/>
                  </a:lnTo>
                  <a:lnTo>
                    <a:pt x="32804" y="1257"/>
                  </a:lnTo>
                  <a:lnTo>
                    <a:pt x="32981" y="1250"/>
                  </a:lnTo>
                  <a:lnTo>
                    <a:pt x="32925" y="0"/>
                  </a:lnTo>
                  <a:close/>
                  <a:moveTo>
                    <a:pt x="31614" y="80"/>
                  </a:moveTo>
                  <a:lnTo>
                    <a:pt x="31437" y="87"/>
                  </a:lnTo>
                  <a:lnTo>
                    <a:pt x="31495" y="1337"/>
                  </a:lnTo>
                  <a:lnTo>
                    <a:pt x="31672" y="1330"/>
                  </a:lnTo>
                  <a:lnTo>
                    <a:pt x="31614" y="80"/>
                  </a:lnTo>
                  <a:close/>
                  <a:moveTo>
                    <a:pt x="30305" y="162"/>
                  </a:moveTo>
                  <a:lnTo>
                    <a:pt x="30127" y="168"/>
                  </a:lnTo>
                  <a:lnTo>
                    <a:pt x="30184" y="1418"/>
                  </a:lnTo>
                  <a:lnTo>
                    <a:pt x="30362" y="1411"/>
                  </a:lnTo>
                  <a:lnTo>
                    <a:pt x="30305" y="162"/>
                  </a:lnTo>
                  <a:close/>
                  <a:moveTo>
                    <a:pt x="28995" y="242"/>
                  </a:moveTo>
                  <a:lnTo>
                    <a:pt x="28818" y="248"/>
                  </a:lnTo>
                  <a:lnTo>
                    <a:pt x="28874" y="1498"/>
                  </a:lnTo>
                  <a:lnTo>
                    <a:pt x="29053" y="1491"/>
                  </a:lnTo>
                  <a:lnTo>
                    <a:pt x="28995" y="242"/>
                  </a:lnTo>
                  <a:close/>
                  <a:moveTo>
                    <a:pt x="27685" y="322"/>
                  </a:moveTo>
                  <a:lnTo>
                    <a:pt x="27507" y="328"/>
                  </a:lnTo>
                  <a:lnTo>
                    <a:pt x="27565" y="1578"/>
                  </a:lnTo>
                  <a:lnTo>
                    <a:pt x="27742" y="1571"/>
                  </a:lnTo>
                  <a:lnTo>
                    <a:pt x="27685" y="322"/>
                  </a:lnTo>
                  <a:close/>
                  <a:moveTo>
                    <a:pt x="26376" y="403"/>
                  </a:moveTo>
                  <a:lnTo>
                    <a:pt x="26198" y="410"/>
                  </a:lnTo>
                  <a:lnTo>
                    <a:pt x="26255" y="1658"/>
                  </a:lnTo>
                  <a:lnTo>
                    <a:pt x="26432" y="1651"/>
                  </a:lnTo>
                  <a:lnTo>
                    <a:pt x="26376" y="403"/>
                  </a:lnTo>
                  <a:close/>
                  <a:moveTo>
                    <a:pt x="25065" y="483"/>
                  </a:moveTo>
                  <a:lnTo>
                    <a:pt x="24888" y="490"/>
                  </a:lnTo>
                  <a:lnTo>
                    <a:pt x="24945" y="1738"/>
                  </a:lnTo>
                  <a:lnTo>
                    <a:pt x="25123" y="1731"/>
                  </a:lnTo>
                  <a:lnTo>
                    <a:pt x="25065" y="483"/>
                  </a:lnTo>
                  <a:close/>
                  <a:moveTo>
                    <a:pt x="23756" y="563"/>
                  </a:moveTo>
                  <a:lnTo>
                    <a:pt x="23577" y="570"/>
                  </a:lnTo>
                  <a:lnTo>
                    <a:pt x="23635" y="1819"/>
                  </a:lnTo>
                  <a:lnTo>
                    <a:pt x="23812" y="1812"/>
                  </a:lnTo>
                  <a:lnTo>
                    <a:pt x="23756" y="563"/>
                  </a:lnTo>
                  <a:close/>
                  <a:moveTo>
                    <a:pt x="22446" y="643"/>
                  </a:moveTo>
                  <a:lnTo>
                    <a:pt x="22268" y="650"/>
                  </a:lnTo>
                  <a:lnTo>
                    <a:pt x="22325" y="1899"/>
                  </a:lnTo>
                  <a:lnTo>
                    <a:pt x="22502" y="1892"/>
                  </a:lnTo>
                  <a:lnTo>
                    <a:pt x="22446" y="643"/>
                  </a:lnTo>
                  <a:close/>
                  <a:moveTo>
                    <a:pt x="21135" y="724"/>
                  </a:moveTo>
                  <a:lnTo>
                    <a:pt x="20958" y="731"/>
                  </a:lnTo>
                  <a:lnTo>
                    <a:pt x="21016" y="1979"/>
                  </a:lnTo>
                  <a:lnTo>
                    <a:pt x="21193" y="1972"/>
                  </a:lnTo>
                  <a:lnTo>
                    <a:pt x="21135" y="724"/>
                  </a:lnTo>
                  <a:close/>
                  <a:moveTo>
                    <a:pt x="19826" y="804"/>
                  </a:moveTo>
                  <a:lnTo>
                    <a:pt x="19649" y="811"/>
                  </a:lnTo>
                  <a:lnTo>
                    <a:pt x="19705" y="2059"/>
                  </a:lnTo>
                  <a:lnTo>
                    <a:pt x="19883" y="2054"/>
                  </a:lnTo>
                  <a:lnTo>
                    <a:pt x="19826" y="804"/>
                  </a:lnTo>
                  <a:close/>
                  <a:moveTo>
                    <a:pt x="18516" y="884"/>
                  </a:moveTo>
                  <a:lnTo>
                    <a:pt x="18338" y="891"/>
                  </a:lnTo>
                  <a:lnTo>
                    <a:pt x="18395" y="2140"/>
                  </a:lnTo>
                  <a:lnTo>
                    <a:pt x="18573" y="2133"/>
                  </a:lnTo>
                  <a:lnTo>
                    <a:pt x="18516" y="884"/>
                  </a:lnTo>
                  <a:close/>
                  <a:moveTo>
                    <a:pt x="17207" y="964"/>
                  </a:moveTo>
                  <a:lnTo>
                    <a:pt x="17028" y="971"/>
                  </a:lnTo>
                  <a:lnTo>
                    <a:pt x="17086" y="2220"/>
                  </a:lnTo>
                  <a:lnTo>
                    <a:pt x="17263" y="2214"/>
                  </a:lnTo>
                  <a:lnTo>
                    <a:pt x="17207" y="964"/>
                  </a:lnTo>
                  <a:close/>
                  <a:moveTo>
                    <a:pt x="15896" y="1045"/>
                  </a:moveTo>
                  <a:lnTo>
                    <a:pt x="15719" y="1052"/>
                  </a:lnTo>
                  <a:lnTo>
                    <a:pt x="15775" y="2300"/>
                  </a:lnTo>
                  <a:lnTo>
                    <a:pt x="15954" y="2294"/>
                  </a:lnTo>
                  <a:lnTo>
                    <a:pt x="15896" y="1045"/>
                  </a:lnTo>
                  <a:close/>
                  <a:moveTo>
                    <a:pt x="14586" y="1125"/>
                  </a:moveTo>
                  <a:lnTo>
                    <a:pt x="14409" y="1132"/>
                  </a:lnTo>
                  <a:lnTo>
                    <a:pt x="14466" y="2382"/>
                  </a:lnTo>
                  <a:lnTo>
                    <a:pt x="14644" y="2375"/>
                  </a:lnTo>
                  <a:lnTo>
                    <a:pt x="14586" y="1125"/>
                  </a:lnTo>
                  <a:close/>
                  <a:moveTo>
                    <a:pt x="13277" y="1205"/>
                  </a:moveTo>
                  <a:lnTo>
                    <a:pt x="13100" y="1212"/>
                  </a:lnTo>
                  <a:lnTo>
                    <a:pt x="13156" y="2462"/>
                  </a:lnTo>
                  <a:lnTo>
                    <a:pt x="13333" y="2455"/>
                  </a:lnTo>
                  <a:lnTo>
                    <a:pt x="13277" y="1205"/>
                  </a:lnTo>
                  <a:close/>
                  <a:moveTo>
                    <a:pt x="11966" y="1285"/>
                  </a:moveTo>
                  <a:lnTo>
                    <a:pt x="11789" y="1292"/>
                  </a:lnTo>
                  <a:lnTo>
                    <a:pt x="11847" y="2542"/>
                  </a:lnTo>
                  <a:lnTo>
                    <a:pt x="12024" y="2535"/>
                  </a:lnTo>
                  <a:lnTo>
                    <a:pt x="11966" y="1285"/>
                  </a:lnTo>
                  <a:close/>
                  <a:moveTo>
                    <a:pt x="10657" y="1365"/>
                  </a:moveTo>
                  <a:lnTo>
                    <a:pt x="10479" y="1372"/>
                  </a:lnTo>
                  <a:lnTo>
                    <a:pt x="10536" y="2622"/>
                  </a:lnTo>
                  <a:lnTo>
                    <a:pt x="10714" y="2615"/>
                  </a:lnTo>
                  <a:lnTo>
                    <a:pt x="10657" y="1365"/>
                  </a:lnTo>
                  <a:close/>
                  <a:moveTo>
                    <a:pt x="9347" y="1446"/>
                  </a:moveTo>
                  <a:lnTo>
                    <a:pt x="9170" y="1453"/>
                  </a:lnTo>
                  <a:lnTo>
                    <a:pt x="9226" y="2703"/>
                  </a:lnTo>
                  <a:lnTo>
                    <a:pt x="9405" y="2696"/>
                  </a:lnTo>
                  <a:lnTo>
                    <a:pt x="9347" y="1446"/>
                  </a:lnTo>
                  <a:close/>
                  <a:moveTo>
                    <a:pt x="8037" y="1527"/>
                  </a:moveTo>
                  <a:lnTo>
                    <a:pt x="7859" y="1533"/>
                  </a:lnTo>
                  <a:lnTo>
                    <a:pt x="7917" y="2783"/>
                  </a:lnTo>
                  <a:lnTo>
                    <a:pt x="8094" y="2776"/>
                  </a:lnTo>
                  <a:lnTo>
                    <a:pt x="8037" y="1527"/>
                  </a:lnTo>
                  <a:close/>
                  <a:moveTo>
                    <a:pt x="6728" y="1608"/>
                  </a:moveTo>
                  <a:lnTo>
                    <a:pt x="6550" y="1613"/>
                  </a:lnTo>
                  <a:lnTo>
                    <a:pt x="6606" y="2863"/>
                  </a:lnTo>
                  <a:lnTo>
                    <a:pt x="6784" y="2856"/>
                  </a:lnTo>
                  <a:lnTo>
                    <a:pt x="6728" y="1608"/>
                  </a:lnTo>
                  <a:close/>
                  <a:moveTo>
                    <a:pt x="5417" y="1686"/>
                  </a:moveTo>
                  <a:lnTo>
                    <a:pt x="5240" y="1693"/>
                  </a:lnTo>
                  <a:lnTo>
                    <a:pt x="5297" y="2943"/>
                  </a:lnTo>
                  <a:lnTo>
                    <a:pt x="5475" y="2936"/>
                  </a:lnTo>
                  <a:lnTo>
                    <a:pt x="5417" y="1686"/>
                  </a:lnTo>
                  <a:close/>
                  <a:moveTo>
                    <a:pt x="4108" y="1768"/>
                  </a:moveTo>
                  <a:lnTo>
                    <a:pt x="3929" y="1774"/>
                  </a:lnTo>
                  <a:lnTo>
                    <a:pt x="3987" y="3024"/>
                  </a:lnTo>
                  <a:lnTo>
                    <a:pt x="4164" y="3017"/>
                  </a:lnTo>
                  <a:lnTo>
                    <a:pt x="4108" y="1768"/>
                  </a:lnTo>
                  <a:close/>
                  <a:moveTo>
                    <a:pt x="2798" y="1848"/>
                  </a:moveTo>
                  <a:lnTo>
                    <a:pt x="2620" y="1854"/>
                  </a:lnTo>
                  <a:lnTo>
                    <a:pt x="2677" y="3104"/>
                  </a:lnTo>
                  <a:lnTo>
                    <a:pt x="2855" y="3097"/>
                  </a:lnTo>
                  <a:lnTo>
                    <a:pt x="2798" y="1848"/>
                  </a:lnTo>
                  <a:close/>
                  <a:moveTo>
                    <a:pt x="1489" y="1928"/>
                  </a:moveTo>
                  <a:lnTo>
                    <a:pt x="1310" y="1936"/>
                  </a:lnTo>
                  <a:lnTo>
                    <a:pt x="1368" y="3184"/>
                  </a:lnTo>
                  <a:lnTo>
                    <a:pt x="1545" y="3177"/>
                  </a:lnTo>
                  <a:lnTo>
                    <a:pt x="1489" y="1928"/>
                  </a:lnTo>
                  <a:close/>
                  <a:moveTo>
                    <a:pt x="178" y="2009"/>
                  </a:moveTo>
                  <a:lnTo>
                    <a:pt x="1" y="2016"/>
                  </a:lnTo>
                  <a:lnTo>
                    <a:pt x="57" y="3264"/>
                  </a:lnTo>
                  <a:lnTo>
                    <a:pt x="236" y="3257"/>
                  </a:lnTo>
                  <a:lnTo>
                    <a:pt x="178" y="20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1" name="Google Shape;2381;p34"/>
            <p:cNvSpPr/>
            <p:nvPr/>
          </p:nvSpPr>
          <p:spPr>
            <a:xfrm>
              <a:off x="989554" y="3772410"/>
              <a:ext cx="3155355" cy="109816"/>
            </a:xfrm>
            <a:custGeom>
              <a:avLst/>
              <a:gdLst/>
              <a:ahLst/>
              <a:cxnLst/>
              <a:rect l="l" t="t" r="r" b="b"/>
              <a:pathLst>
                <a:path w="34020" h="1184" extrusionOk="0">
                  <a:moveTo>
                    <a:pt x="1" y="1"/>
                  </a:moveTo>
                  <a:lnTo>
                    <a:pt x="13" y="1183"/>
                  </a:lnTo>
                  <a:lnTo>
                    <a:pt x="34020" y="6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82" name="Google Shape;2382;p34"/>
          <p:cNvGrpSpPr/>
          <p:nvPr/>
        </p:nvGrpSpPr>
        <p:grpSpPr>
          <a:xfrm>
            <a:off x="1041653" y="5993130"/>
            <a:ext cx="775927" cy="328065"/>
            <a:chOff x="5181425" y="2685475"/>
            <a:chExt cx="224900" cy="74425"/>
          </a:xfrm>
        </p:grpSpPr>
        <p:sp>
          <p:nvSpPr>
            <p:cNvPr id="2383" name="Google Shape;2383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4" name="Google Shape;2384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5" name="Google Shape;2385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6" name="Google Shape;2386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7" name="Google Shape;2387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88" name="Google Shape;2388;p34"/>
          <p:cNvGrpSpPr/>
          <p:nvPr/>
        </p:nvGrpSpPr>
        <p:grpSpPr>
          <a:xfrm>
            <a:off x="8042835" y="1320064"/>
            <a:ext cx="775927" cy="328065"/>
            <a:chOff x="5181425" y="2685475"/>
            <a:chExt cx="224900" cy="74425"/>
          </a:xfrm>
        </p:grpSpPr>
        <p:sp>
          <p:nvSpPr>
            <p:cNvPr id="2389" name="Google Shape;2389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0" name="Google Shape;2390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1" name="Google Shape;2391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2" name="Google Shape;2392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3" name="Google Shape;2393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94" name="Google Shape;2394;p34"/>
          <p:cNvGrpSpPr/>
          <p:nvPr/>
        </p:nvGrpSpPr>
        <p:grpSpPr>
          <a:xfrm rot="9851609">
            <a:off x="6561886" y="291509"/>
            <a:ext cx="623666" cy="600032"/>
            <a:chOff x="3253464" y="2218279"/>
            <a:chExt cx="242409" cy="182524"/>
          </a:xfrm>
        </p:grpSpPr>
        <p:sp>
          <p:nvSpPr>
            <p:cNvPr id="2395" name="Google Shape;2395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6" name="Google Shape;2396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97" name="Google Shape;2397;p34"/>
          <p:cNvGrpSpPr/>
          <p:nvPr/>
        </p:nvGrpSpPr>
        <p:grpSpPr>
          <a:xfrm rot="1624041" flipH="1">
            <a:off x="396688" y="376507"/>
            <a:ext cx="633070" cy="2214793"/>
            <a:chOff x="438975" y="1510001"/>
            <a:chExt cx="1320215" cy="3464072"/>
          </a:xfrm>
        </p:grpSpPr>
        <p:sp>
          <p:nvSpPr>
            <p:cNvPr id="2398" name="Google Shape;2398;p34"/>
            <p:cNvSpPr/>
            <p:nvPr/>
          </p:nvSpPr>
          <p:spPr>
            <a:xfrm>
              <a:off x="448721" y="1525573"/>
              <a:ext cx="1310468" cy="3180879"/>
            </a:xfrm>
            <a:custGeom>
              <a:avLst/>
              <a:gdLst/>
              <a:ahLst/>
              <a:cxnLst/>
              <a:rect l="l" t="t" r="r" b="b"/>
              <a:pathLst>
                <a:path w="11698" h="28395" extrusionOk="0">
                  <a:moveTo>
                    <a:pt x="10352" y="0"/>
                  </a:moveTo>
                  <a:cubicBezTo>
                    <a:pt x="9961" y="0"/>
                    <a:pt x="9547" y="598"/>
                    <a:pt x="9454" y="984"/>
                  </a:cubicBezTo>
                  <a:lnTo>
                    <a:pt x="8750" y="3891"/>
                  </a:lnTo>
                  <a:cubicBezTo>
                    <a:pt x="7689" y="3978"/>
                    <a:pt x="6757" y="4731"/>
                    <a:pt x="6492" y="5822"/>
                  </a:cubicBezTo>
                  <a:cubicBezTo>
                    <a:pt x="6247" y="6833"/>
                    <a:pt x="6646" y="7846"/>
                    <a:pt x="7421" y="8439"/>
                  </a:cubicBezTo>
                  <a:lnTo>
                    <a:pt x="7318" y="8734"/>
                  </a:lnTo>
                  <a:lnTo>
                    <a:pt x="6353" y="8402"/>
                  </a:lnTo>
                  <a:lnTo>
                    <a:pt x="4869" y="12711"/>
                  </a:lnTo>
                  <a:lnTo>
                    <a:pt x="326" y="25904"/>
                  </a:lnTo>
                  <a:lnTo>
                    <a:pt x="241" y="25624"/>
                  </a:lnTo>
                  <a:lnTo>
                    <a:pt x="0" y="25963"/>
                  </a:lnTo>
                  <a:lnTo>
                    <a:pt x="238" y="26533"/>
                  </a:lnTo>
                  <a:cubicBezTo>
                    <a:pt x="295" y="26662"/>
                    <a:pt x="407" y="26766"/>
                    <a:pt x="556" y="26803"/>
                  </a:cubicBezTo>
                  <a:lnTo>
                    <a:pt x="1431" y="27014"/>
                  </a:lnTo>
                  <a:lnTo>
                    <a:pt x="5897" y="13519"/>
                  </a:lnTo>
                  <a:lnTo>
                    <a:pt x="6059" y="13575"/>
                  </a:lnTo>
                  <a:lnTo>
                    <a:pt x="7752" y="8651"/>
                  </a:lnTo>
                  <a:cubicBezTo>
                    <a:pt x="7940" y="8753"/>
                    <a:pt x="8143" y="8836"/>
                    <a:pt x="8363" y="8888"/>
                  </a:cubicBezTo>
                  <a:cubicBezTo>
                    <a:pt x="8562" y="8936"/>
                    <a:pt x="8762" y="8960"/>
                    <a:pt x="8959" y="8960"/>
                  </a:cubicBezTo>
                  <a:cubicBezTo>
                    <a:pt x="9473" y="8960"/>
                    <a:pt x="9966" y="8801"/>
                    <a:pt x="10380" y="8522"/>
                  </a:cubicBezTo>
                  <a:lnTo>
                    <a:pt x="10380" y="8522"/>
                  </a:lnTo>
                  <a:lnTo>
                    <a:pt x="10247" y="9351"/>
                  </a:lnTo>
                  <a:lnTo>
                    <a:pt x="9141" y="9192"/>
                  </a:lnTo>
                  <a:lnTo>
                    <a:pt x="8430" y="13635"/>
                  </a:lnTo>
                  <a:lnTo>
                    <a:pt x="8047" y="13579"/>
                  </a:lnTo>
                  <a:lnTo>
                    <a:pt x="8047" y="13579"/>
                  </a:lnTo>
                  <a:lnTo>
                    <a:pt x="8183" y="13675"/>
                  </a:lnTo>
                  <a:lnTo>
                    <a:pt x="8418" y="13711"/>
                  </a:lnTo>
                  <a:lnTo>
                    <a:pt x="6102" y="28184"/>
                  </a:lnTo>
                  <a:lnTo>
                    <a:pt x="7078" y="28382"/>
                  </a:lnTo>
                  <a:cubicBezTo>
                    <a:pt x="7112" y="28391"/>
                    <a:pt x="7147" y="28395"/>
                    <a:pt x="7181" y="28395"/>
                  </a:cubicBezTo>
                  <a:cubicBezTo>
                    <a:pt x="7391" y="28395"/>
                    <a:pt x="7577" y="28240"/>
                    <a:pt x="7608" y="28023"/>
                  </a:cubicBezTo>
                  <a:lnTo>
                    <a:pt x="9590" y="14301"/>
                  </a:lnTo>
                  <a:lnTo>
                    <a:pt x="9834" y="14336"/>
                  </a:lnTo>
                  <a:lnTo>
                    <a:pt x="10715" y="8256"/>
                  </a:lnTo>
                  <a:lnTo>
                    <a:pt x="10715" y="8254"/>
                  </a:lnTo>
                  <a:cubicBezTo>
                    <a:pt x="11054" y="7929"/>
                    <a:pt x="11310" y="7508"/>
                    <a:pt x="11428" y="7017"/>
                  </a:cubicBezTo>
                  <a:cubicBezTo>
                    <a:pt x="11697" y="5907"/>
                    <a:pt x="11190" y="4790"/>
                    <a:pt x="10257" y="4236"/>
                  </a:cubicBezTo>
                  <a:lnTo>
                    <a:pt x="11057" y="934"/>
                  </a:lnTo>
                  <a:cubicBezTo>
                    <a:pt x="11158" y="517"/>
                    <a:pt x="10854" y="112"/>
                    <a:pt x="10439" y="10"/>
                  </a:cubicBezTo>
                  <a:cubicBezTo>
                    <a:pt x="10410" y="3"/>
                    <a:pt x="10381" y="0"/>
                    <a:pt x="10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9" name="Google Shape;2399;p34"/>
            <p:cNvSpPr/>
            <p:nvPr/>
          </p:nvSpPr>
          <p:spPr>
            <a:xfrm>
              <a:off x="935134" y="2929265"/>
              <a:ext cx="18596" cy="33831"/>
            </a:xfrm>
            <a:custGeom>
              <a:avLst/>
              <a:gdLst/>
              <a:ahLst/>
              <a:cxnLst/>
              <a:rect l="l" t="t" r="r" b="b"/>
              <a:pathLst>
                <a:path w="166" h="302" extrusionOk="0">
                  <a:moveTo>
                    <a:pt x="1" y="0"/>
                  </a:moveTo>
                  <a:lnTo>
                    <a:pt x="81" y="302"/>
                  </a:lnTo>
                  <a:lnTo>
                    <a:pt x="165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7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0" name="Google Shape;2400;p34"/>
            <p:cNvSpPr/>
            <p:nvPr/>
          </p:nvSpPr>
          <p:spPr>
            <a:xfrm>
              <a:off x="1141372" y="2495834"/>
              <a:ext cx="436897" cy="2151168"/>
            </a:xfrm>
            <a:custGeom>
              <a:avLst/>
              <a:gdLst/>
              <a:ahLst/>
              <a:cxnLst/>
              <a:rect l="l" t="t" r="r" b="b"/>
              <a:pathLst>
                <a:path w="3900" h="19203" extrusionOk="0">
                  <a:moveTo>
                    <a:pt x="2737" y="0"/>
                  </a:moveTo>
                  <a:lnTo>
                    <a:pt x="1" y="19027"/>
                  </a:lnTo>
                  <a:lnTo>
                    <a:pt x="674" y="19191"/>
                  </a:lnTo>
                  <a:cubicBezTo>
                    <a:pt x="708" y="19199"/>
                    <a:pt x="742" y="19203"/>
                    <a:pt x="775" y="19203"/>
                  </a:cubicBezTo>
                  <a:cubicBezTo>
                    <a:pt x="986" y="19203"/>
                    <a:pt x="1173" y="19049"/>
                    <a:pt x="1204" y="18832"/>
                  </a:cubicBezTo>
                  <a:lnTo>
                    <a:pt x="3900" y="166"/>
                  </a:lnTo>
                  <a:lnTo>
                    <a:pt x="27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1" name="Google Shape;2401;p34"/>
            <p:cNvSpPr/>
            <p:nvPr/>
          </p:nvSpPr>
          <p:spPr>
            <a:xfrm>
              <a:off x="438975" y="2407333"/>
              <a:ext cx="821143" cy="2085075"/>
            </a:xfrm>
            <a:custGeom>
              <a:avLst/>
              <a:gdLst/>
              <a:ahLst/>
              <a:cxnLst/>
              <a:rect l="l" t="t" r="r" b="b"/>
              <a:pathLst>
                <a:path w="7330" h="18613" extrusionOk="0">
                  <a:moveTo>
                    <a:pt x="6219" y="0"/>
                  </a:moveTo>
                  <a:lnTo>
                    <a:pt x="90" y="17796"/>
                  </a:lnTo>
                  <a:cubicBezTo>
                    <a:pt x="0" y="18057"/>
                    <a:pt x="154" y="18337"/>
                    <a:pt x="421" y="18401"/>
                  </a:cubicBezTo>
                  <a:lnTo>
                    <a:pt x="1297" y="18613"/>
                  </a:lnTo>
                  <a:lnTo>
                    <a:pt x="7329" y="383"/>
                  </a:lnTo>
                  <a:lnTo>
                    <a:pt x="62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2" name="Google Shape;2402;p34"/>
            <p:cNvSpPr/>
            <p:nvPr/>
          </p:nvSpPr>
          <p:spPr>
            <a:xfrm>
              <a:off x="1349402" y="2323649"/>
              <a:ext cx="279950" cy="748086"/>
            </a:xfrm>
            <a:custGeom>
              <a:avLst/>
              <a:gdLst/>
              <a:ahLst/>
              <a:cxnLst/>
              <a:rect l="l" t="t" r="r" b="b"/>
              <a:pathLst>
                <a:path w="2499" h="6678" extrusionOk="0">
                  <a:moveTo>
                    <a:pt x="935" y="0"/>
                  </a:moveTo>
                  <a:lnTo>
                    <a:pt x="0" y="6451"/>
                  </a:lnTo>
                  <a:lnTo>
                    <a:pt x="1564" y="6677"/>
                  </a:lnTo>
                  <a:lnTo>
                    <a:pt x="2499" y="227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3" name="Google Shape;2403;p34"/>
            <p:cNvSpPr/>
            <p:nvPr/>
          </p:nvSpPr>
          <p:spPr>
            <a:xfrm>
              <a:off x="936254" y="2238621"/>
              <a:ext cx="404858" cy="748086"/>
            </a:xfrm>
            <a:custGeom>
              <a:avLst/>
              <a:gdLst/>
              <a:ahLst/>
              <a:cxnLst/>
              <a:rect l="l" t="t" r="r" b="b"/>
              <a:pathLst>
                <a:path w="3614" h="6678" extrusionOk="0">
                  <a:moveTo>
                    <a:pt x="2119" y="0"/>
                  </a:moveTo>
                  <a:lnTo>
                    <a:pt x="1" y="6164"/>
                  </a:lnTo>
                  <a:lnTo>
                    <a:pt x="1495" y="6678"/>
                  </a:lnTo>
                  <a:lnTo>
                    <a:pt x="3614" y="514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4" name="Google Shape;2404;p34"/>
            <p:cNvSpPr/>
            <p:nvPr/>
          </p:nvSpPr>
          <p:spPr>
            <a:xfrm>
              <a:off x="1114149" y="1510001"/>
              <a:ext cx="620282" cy="959921"/>
            </a:xfrm>
            <a:custGeom>
              <a:avLst/>
              <a:gdLst/>
              <a:ahLst/>
              <a:cxnLst/>
              <a:rect l="l" t="t" r="r" b="b"/>
              <a:pathLst>
                <a:path w="5537" h="8569" extrusionOk="0">
                  <a:moveTo>
                    <a:pt x="4044" y="1"/>
                  </a:moveTo>
                  <a:cubicBezTo>
                    <a:pt x="3695" y="1"/>
                    <a:pt x="3378" y="238"/>
                    <a:pt x="3293" y="593"/>
                  </a:cubicBezTo>
                  <a:lnTo>
                    <a:pt x="2589" y="3499"/>
                  </a:lnTo>
                  <a:cubicBezTo>
                    <a:pt x="1528" y="3587"/>
                    <a:pt x="594" y="4340"/>
                    <a:pt x="331" y="5430"/>
                  </a:cubicBezTo>
                  <a:cubicBezTo>
                    <a:pt x="0" y="6794"/>
                    <a:pt x="838" y="8167"/>
                    <a:pt x="2202" y="8496"/>
                  </a:cubicBezTo>
                  <a:cubicBezTo>
                    <a:pt x="2403" y="8545"/>
                    <a:pt x="2604" y="8568"/>
                    <a:pt x="2802" y="8568"/>
                  </a:cubicBezTo>
                  <a:cubicBezTo>
                    <a:pt x="3947" y="8568"/>
                    <a:pt x="4985" y="7788"/>
                    <a:pt x="5267" y="6625"/>
                  </a:cubicBezTo>
                  <a:cubicBezTo>
                    <a:pt x="5536" y="5515"/>
                    <a:pt x="5030" y="4399"/>
                    <a:pt x="4096" y="3846"/>
                  </a:cubicBezTo>
                  <a:lnTo>
                    <a:pt x="4796" y="957"/>
                  </a:lnTo>
                  <a:cubicBezTo>
                    <a:pt x="4896" y="542"/>
                    <a:pt x="4641" y="124"/>
                    <a:pt x="4226" y="23"/>
                  </a:cubicBezTo>
                  <a:cubicBezTo>
                    <a:pt x="4165" y="8"/>
                    <a:pt x="4104" y="1"/>
                    <a:pt x="4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5" name="Google Shape;2405;p34"/>
            <p:cNvSpPr/>
            <p:nvPr/>
          </p:nvSpPr>
          <p:spPr>
            <a:xfrm>
              <a:off x="1294958" y="2064868"/>
              <a:ext cx="265387" cy="240960"/>
            </a:xfrm>
            <a:custGeom>
              <a:avLst/>
              <a:gdLst/>
              <a:ahLst/>
              <a:cxnLst/>
              <a:rect l="l" t="t" r="r" b="b"/>
              <a:pathLst>
                <a:path w="2369" h="2151" extrusionOk="0">
                  <a:moveTo>
                    <a:pt x="1185" y="1"/>
                  </a:moveTo>
                  <a:cubicBezTo>
                    <a:pt x="700" y="1"/>
                    <a:pt x="260" y="331"/>
                    <a:pt x="142" y="822"/>
                  </a:cubicBezTo>
                  <a:cubicBezTo>
                    <a:pt x="1" y="1399"/>
                    <a:pt x="355" y="1979"/>
                    <a:pt x="933" y="2120"/>
                  </a:cubicBezTo>
                  <a:cubicBezTo>
                    <a:pt x="1017" y="2141"/>
                    <a:pt x="1102" y="2150"/>
                    <a:pt x="1185" y="2150"/>
                  </a:cubicBezTo>
                  <a:cubicBezTo>
                    <a:pt x="1670" y="2150"/>
                    <a:pt x="2110" y="1820"/>
                    <a:pt x="2229" y="1328"/>
                  </a:cubicBezTo>
                  <a:cubicBezTo>
                    <a:pt x="2368" y="752"/>
                    <a:pt x="2014" y="171"/>
                    <a:pt x="1438" y="31"/>
                  </a:cubicBezTo>
                  <a:cubicBezTo>
                    <a:pt x="1353" y="11"/>
                    <a:pt x="1268" y="1"/>
                    <a:pt x="11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6" name="Google Shape;2406;p34"/>
            <p:cNvSpPr/>
            <p:nvPr/>
          </p:nvSpPr>
          <p:spPr>
            <a:xfrm>
              <a:off x="1099810" y="4652904"/>
              <a:ext cx="114602" cy="321169"/>
            </a:xfrm>
            <a:custGeom>
              <a:avLst/>
              <a:gdLst/>
              <a:ahLst/>
              <a:cxnLst/>
              <a:rect l="l" t="t" r="r" b="b"/>
              <a:pathLst>
                <a:path w="1023" h="2867" extrusionOk="0">
                  <a:moveTo>
                    <a:pt x="594" y="1"/>
                  </a:moveTo>
                  <a:cubicBezTo>
                    <a:pt x="517" y="1"/>
                    <a:pt x="458" y="21"/>
                    <a:pt x="449" y="71"/>
                  </a:cubicBezTo>
                  <a:lnTo>
                    <a:pt x="0" y="2866"/>
                  </a:lnTo>
                  <a:lnTo>
                    <a:pt x="983" y="210"/>
                  </a:lnTo>
                  <a:cubicBezTo>
                    <a:pt x="1023" y="103"/>
                    <a:pt x="765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7" name="Google Shape;2407;p34"/>
            <p:cNvSpPr/>
            <p:nvPr/>
          </p:nvSpPr>
          <p:spPr>
            <a:xfrm>
              <a:off x="456115" y="4489570"/>
              <a:ext cx="114826" cy="321056"/>
            </a:xfrm>
            <a:custGeom>
              <a:avLst/>
              <a:gdLst/>
              <a:ahLst/>
              <a:cxnLst/>
              <a:rect l="l" t="t" r="r" b="b"/>
              <a:pathLst>
                <a:path w="1025" h="2866" extrusionOk="0">
                  <a:moveTo>
                    <a:pt x="595" y="1"/>
                  </a:moveTo>
                  <a:cubicBezTo>
                    <a:pt x="518" y="1"/>
                    <a:pt x="459" y="21"/>
                    <a:pt x="451" y="71"/>
                  </a:cubicBezTo>
                  <a:lnTo>
                    <a:pt x="1" y="2866"/>
                  </a:lnTo>
                  <a:lnTo>
                    <a:pt x="984" y="210"/>
                  </a:lnTo>
                  <a:cubicBezTo>
                    <a:pt x="1024" y="103"/>
                    <a:pt x="766" y="1"/>
                    <a:pt x="5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2246423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09" name="Google Shape;2409;p35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-741407" y="3239120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10" name="Google Shape;2410;p35"/>
          <p:cNvGrpSpPr/>
          <p:nvPr/>
        </p:nvGrpSpPr>
        <p:grpSpPr>
          <a:xfrm rot="2091024">
            <a:off x="8273923" y="5749619"/>
            <a:ext cx="447987" cy="814692"/>
            <a:chOff x="6618900" y="3939050"/>
            <a:chExt cx="242650" cy="330975"/>
          </a:xfrm>
        </p:grpSpPr>
        <p:sp>
          <p:nvSpPr>
            <p:cNvPr id="2411" name="Google Shape;2411;p35"/>
            <p:cNvSpPr/>
            <p:nvPr/>
          </p:nvSpPr>
          <p:spPr>
            <a:xfrm>
              <a:off x="6634125" y="4062925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1" y="0"/>
                  </a:moveTo>
                  <a:lnTo>
                    <a:pt x="1" y="3582"/>
                  </a:lnTo>
                  <a:lnTo>
                    <a:pt x="9097" y="3582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2" name="Google Shape;2412;p35"/>
            <p:cNvSpPr/>
            <p:nvPr/>
          </p:nvSpPr>
          <p:spPr>
            <a:xfrm>
              <a:off x="6700900" y="3945375"/>
              <a:ext cx="93900" cy="93925"/>
            </a:xfrm>
            <a:custGeom>
              <a:avLst/>
              <a:gdLst/>
              <a:ahLst/>
              <a:cxnLst/>
              <a:rect l="l" t="t" r="r" b="b"/>
              <a:pathLst>
                <a:path w="3756" h="3757" extrusionOk="0">
                  <a:moveTo>
                    <a:pt x="1878" y="1"/>
                  </a:moveTo>
                  <a:cubicBezTo>
                    <a:pt x="840" y="1"/>
                    <a:pt x="0" y="841"/>
                    <a:pt x="0" y="1879"/>
                  </a:cubicBezTo>
                  <a:cubicBezTo>
                    <a:pt x="0" y="2916"/>
                    <a:pt x="840" y="3756"/>
                    <a:pt x="1878" y="3756"/>
                  </a:cubicBezTo>
                  <a:cubicBezTo>
                    <a:pt x="2915" y="3756"/>
                    <a:pt x="3755" y="2916"/>
                    <a:pt x="3755" y="1879"/>
                  </a:cubicBezTo>
                  <a:cubicBezTo>
                    <a:pt x="3755" y="841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3" name="Google Shape;2413;p35"/>
            <p:cNvSpPr/>
            <p:nvPr/>
          </p:nvSpPr>
          <p:spPr>
            <a:xfrm>
              <a:off x="6700900" y="4176075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1"/>
                  </a:moveTo>
                  <a:cubicBezTo>
                    <a:pt x="840" y="1"/>
                    <a:pt x="0" y="842"/>
                    <a:pt x="0" y="1880"/>
                  </a:cubicBezTo>
                  <a:cubicBezTo>
                    <a:pt x="0" y="2917"/>
                    <a:pt x="840" y="3758"/>
                    <a:pt x="1878" y="3758"/>
                  </a:cubicBezTo>
                  <a:cubicBezTo>
                    <a:pt x="2915" y="3758"/>
                    <a:pt x="3755" y="2917"/>
                    <a:pt x="3755" y="1880"/>
                  </a:cubicBezTo>
                  <a:cubicBezTo>
                    <a:pt x="3755" y="842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4" name="Google Shape;2414;p35"/>
            <p:cNvSpPr/>
            <p:nvPr/>
          </p:nvSpPr>
          <p:spPr>
            <a:xfrm>
              <a:off x="6618900" y="4056550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0" y="0"/>
                  </a:moveTo>
                  <a:lnTo>
                    <a:pt x="0" y="3583"/>
                  </a:lnTo>
                  <a:lnTo>
                    <a:pt x="9096" y="3583"/>
                  </a:lnTo>
                  <a:lnTo>
                    <a:pt x="90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5" name="Google Shape;2415;p35"/>
            <p:cNvSpPr/>
            <p:nvPr/>
          </p:nvSpPr>
          <p:spPr>
            <a:xfrm>
              <a:off x="6685650" y="3939050"/>
              <a:ext cx="93900" cy="93900"/>
            </a:xfrm>
            <a:custGeom>
              <a:avLst/>
              <a:gdLst/>
              <a:ahLst/>
              <a:cxnLst/>
              <a:rect l="l" t="t" r="r" b="b"/>
              <a:pathLst>
                <a:path w="3756" h="3756" extrusionOk="0">
                  <a:moveTo>
                    <a:pt x="1878" y="1"/>
                  </a:moveTo>
                  <a:cubicBezTo>
                    <a:pt x="841" y="1"/>
                    <a:pt x="1" y="841"/>
                    <a:pt x="1" y="1878"/>
                  </a:cubicBezTo>
                  <a:cubicBezTo>
                    <a:pt x="1" y="2916"/>
                    <a:pt x="841" y="3756"/>
                    <a:pt x="1878" y="3756"/>
                  </a:cubicBezTo>
                  <a:cubicBezTo>
                    <a:pt x="2916" y="3756"/>
                    <a:pt x="3756" y="2916"/>
                    <a:pt x="3756" y="1878"/>
                  </a:cubicBezTo>
                  <a:cubicBezTo>
                    <a:pt x="3756" y="841"/>
                    <a:pt x="2916" y="1"/>
                    <a:pt x="1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6" name="Google Shape;2416;p35"/>
            <p:cNvSpPr/>
            <p:nvPr/>
          </p:nvSpPr>
          <p:spPr>
            <a:xfrm>
              <a:off x="6685650" y="4169750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0"/>
                  </a:moveTo>
                  <a:cubicBezTo>
                    <a:pt x="841" y="0"/>
                    <a:pt x="1" y="841"/>
                    <a:pt x="1" y="1878"/>
                  </a:cubicBezTo>
                  <a:cubicBezTo>
                    <a:pt x="1" y="2915"/>
                    <a:pt x="841" y="3757"/>
                    <a:pt x="1878" y="3757"/>
                  </a:cubicBezTo>
                  <a:cubicBezTo>
                    <a:pt x="2916" y="3757"/>
                    <a:pt x="3756" y="2915"/>
                    <a:pt x="3756" y="1878"/>
                  </a:cubicBezTo>
                  <a:cubicBezTo>
                    <a:pt x="3756" y="841"/>
                    <a:pt x="2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17" name="Google Shape;2417;p35"/>
          <p:cNvGrpSpPr/>
          <p:nvPr/>
        </p:nvGrpSpPr>
        <p:grpSpPr>
          <a:xfrm>
            <a:off x="412053" y="5223231"/>
            <a:ext cx="1529689" cy="1304320"/>
            <a:chOff x="374450" y="3990500"/>
            <a:chExt cx="1312700" cy="839475"/>
          </a:xfrm>
        </p:grpSpPr>
        <p:sp>
          <p:nvSpPr>
            <p:cNvPr id="2418" name="Google Shape;2418;p35"/>
            <p:cNvSpPr/>
            <p:nvPr/>
          </p:nvSpPr>
          <p:spPr>
            <a:xfrm>
              <a:off x="374450" y="3991325"/>
              <a:ext cx="1312700" cy="838650"/>
            </a:xfrm>
            <a:custGeom>
              <a:avLst/>
              <a:gdLst/>
              <a:ahLst/>
              <a:cxnLst/>
              <a:rect l="l" t="t" r="r" b="b"/>
              <a:pathLst>
                <a:path w="52508" h="33546" extrusionOk="0">
                  <a:moveTo>
                    <a:pt x="24994" y="0"/>
                  </a:moveTo>
                  <a:cubicBezTo>
                    <a:pt x="23520" y="0"/>
                    <a:pt x="22209" y="632"/>
                    <a:pt x="21808" y="1625"/>
                  </a:cubicBezTo>
                  <a:lnTo>
                    <a:pt x="18838" y="9136"/>
                  </a:lnTo>
                  <a:lnTo>
                    <a:pt x="19636" y="9316"/>
                  </a:lnTo>
                  <a:lnTo>
                    <a:pt x="18648" y="9118"/>
                  </a:lnTo>
                  <a:lnTo>
                    <a:pt x="1499" y="22160"/>
                  </a:lnTo>
                  <a:cubicBezTo>
                    <a:pt x="171" y="23257"/>
                    <a:pt x="0" y="25354"/>
                    <a:pt x="2844" y="26235"/>
                  </a:cubicBezTo>
                  <a:lnTo>
                    <a:pt x="26996" y="33249"/>
                  </a:lnTo>
                  <a:cubicBezTo>
                    <a:pt x="27687" y="33450"/>
                    <a:pt x="28432" y="33545"/>
                    <a:pt x="29167" y="33545"/>
                  </a:cubicBezTo>
                  <a:cubicBezTo>
                    <a:pt x="30839" y="33545"/>
                    <a:pt x="32462" y="33053"/>
                    <a:pt x="33296" y="32194"/>
                  </a:cubicBezTo>
                  <a:lnTo>
                    <a:pt x="49068" y="15964"/>
                  </a:lnTo>
                  <a:lnTo>
                    <a:pt x="51941" y="8559"/>
                  </a:lnTo>
                  <a:cubicBezTo>
                    <a:pt x="52508" y="7209"/>
                    <a:pt x="51180" y="5723"/>
                    <a:pt x="49000" y="5247"/>
                  </a:cubicBezTo>
                  <a:lnTo>
                    <a:pt x="26108" y="121"/>
                  </a:lnTo>
                  <a:cubicBezTo>
                    <a:pt x="25734" y="39"/>
                    <a:pt x="25359" y="0"/>
                    <a:pt x="24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9" name="Google Shape;2419;p35"/>
            <p:cNvSpPr/>
            <p:nvPr/>
          </p:nvSpPr>
          <p:spPr>
            <a:xfrm>
              <a:off x="400775" y="3990500"/>
              <a:ext cx="1274875" cy="807825"/>
            </a:xfrm>
            <a:custGeom>
              <a:avLst/>
              <a:gdLst/>
              <a:ahLst/>
              <a:cxnLst/>
              <a:rect l="l" t="t" r="r" b="b"/>
              <a:pathLst>
                <a:path w="50995" h="32313" extrusionOk="0">
                  <a:moveTo>
                    <a:pt x="23508" y="1"/>
                  </a:moveTo>
                  <a:cubicBezTo>
                    <a:pt x="22034" y="1"/>
                    <a:pt x="20723" y="632"/>
                    <a:pt x="20321" y="1626"/>
                  </a:cubicBezTo>
                  <a:lnTo>
                    <a:pt x="17800" y="7871"/>
                  </a:lnTo>
                  <a:lnTo>
                    <a:pt x="17772" y="7864"/>
                  </a:lnTo>
                  <a:lnTo>
                    <a:pt x="9251" y="14893"/>
                  </a:lnTo>
                  <a:lnTo>
                    <a:pt x="729" y="21924"/>
                  </a:lnTo>
                  <a:cubicBezTo>
                    <a:pt x="521" y="22095"/>
                    <a:pt x="359" y="22273"/>
                    <a:pt x="241" y="22455"/>
                  </a:cubicBezTo>
                  <a:cubicBezTo>
                    <a:pt x="171" y="22563"/>
                    <a:pt x="116" y="22673"/>
                    <a:pt x="76" y="22781"/>
                  </a:cubicBezTo>
                  <a:cubicBezTo>
                    <a:pt x="37" y="22891"/>
                    <a:pt x="13" y="23001"/>
                    <a:pt x="4" y="23111"/>
                  </a:cubicBezTo>
                  <a:cubicBezTo>
                    <a:pt x="2" y="23146"/>
                    <a:pt x="0" y="23183"/>
                    <a:pt x="2" y="23219"/>
                  </a:cubicBezTo>
                  <a:cubicBezTo>
                    <a:pt x="3" y="23291"/>
                    <a:pt x="10" y="23363"/>
                    <a:pt x="26" y="23433"/>
                  </a:cubicBezTo>
                  <a:cubicBezTo>
                    <a:pt x="61" y="23612"/>
                    <a:pt x="140" y="23784"/>
                    <a:pt x="258" y="23948"/>
                  </a:cubicBezTo>
                  <a:cubicBezTo>
                    <a:pt x="375" y="24113"/>
                    <a:pt x="534" y="24268"/>
                    <a:pt x="729" y="24411"/>
                  </a:cubicBezTo>
                  <a:cubicBezTo>
                    <a:pt x="887" y="24525"/>
                    <a:pt x="1070" y="24632"/>
                    <a:pt x="1276" y="24728"/>
                  </a:cubicBezTo>
                  <a:cubicBezTo>
                    <a:pt x="1378" y="24776"/>
                    <a:pt x="1488" y="24821"/>
                    <a:pt x="1602" y="24865"/>
                  </a:cubicBezTo>
                  <a:cubicBezTo>
                    <a:pt x="1717" y="24907"/>
                    <a:pt x="1839" y="24946"/>
                    <a:pt x="1965" y="24983"/>
                  </a:cubicBezTo>
                  <a:lnTo>
                    <a:pt x="26122" y="32015"/>
                  </a:lnTo>
                  <a:cubicBezTo>
                    <a:pt x="26814" y="32217"/>
                    <a:pt x="27561" y="32312"/>
                    <a:pt x="28297" y="32312"/>
                  </a:cubicBezTo>
                  <a:cubicBezTo>
                    <a:pt x="28463" y="32312"/>
                    <a:pt x="28629" y="32307"/>
                    <a:pt x="28793" y="32298"/>
                  </a:cubicBezTo>
                  <a:cubicBezTo>
                    <a:pt x="29092" y="32280"/>
                    <a:pt x="29386" y="32247"/>
                    <a:pt x="29671" y="32199"/>
                  </a:cubicBezTo>
                  <a:cubicBezTo>
                    <a:pt x="29956" y="32151"/>
                    <a:pt x="30233" y="32090"/>
                    <a:pt x="30498" y="32012"/>
                  </a:cubicBezTo>
                  <a:cubicBezTo>
                    <a:pt x="31292" y="31783"/>
                    <a:pt x="31973" y="31427"/>
                    <a:pt x="32423" y="30963"/>
                  </a:cubicBezTo>
                  <a:lnTo>
                    <a:pt x="33974" y="29366"/>
                  </a:lnTo>
                  <a:lnTo>
                    <a:pt x="35525" y="27770"/>
                  </a:lnTo>
                  <a:lnTo>
                    <a:pt x="47721" y="15214"/>
                  </a:lnTo>
                  <a:lnTo>
                    <a:pt x="47722" y="15216"/>
                  </a:lnTo>
                  <a:lnTo>
                    <a:pt x="50426" y="8422"/>
                  </a:lnTo>
                  <a:cubicBezTo>
                    <a:pt x="50994" y="7072"/>
                    <a:pt x="49667" y="5585"/>
                    <a:pt x="47485" y="5110"/>
                  </a:cubicBezTo>
                  <a:lnTo>
                    <a:pt x="24623" y="121"/>
                  </a:lnTo>
                  <a:cubicBezTo>
                    <a:pt x="24249" y="40"/>
                    <a:pt x="23873" y="1"/>
                    <a:pt x="23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0" name="Google Shape;2420;p35"/>
            <p:cNvSpPr/>
            <p:nvPr/>
          </p:nvSpPr>
          <p:spPr>
            <a:xfrm>
              <a:off x="1299175" y="4351200"/>
              <a:ext cx="166075" cy="71900"/>
            </a:xfrm>
            <a:custGeom>
              <a:avLst/>
              <a:gdLst/>
              <a:ahLst/>
              <a:cxnLst/>
              <a:rect l="l" t="t" r="r" b="b"/>
              <a:pathLst>
                <a:path w="6643" h="2876" extrusionOk="0">
                  <a:moveTo>
                    <a:pt x="2629" y="0"/>
                  </a:moveTo>
                  <a:cubicBezTo>
                    <a:pt x="2018" y="0"/>
                    <a:pt x="1432" y="163"/>
                    <a:pt x="1138" y="446"/>
                  </a:cubicBezTo>
                  <a:lnTo>
                    <a:pt x="424" y="1131"/>
                  </a:lnTo>
                  <a:cubicBezTo>
                    <a:pt x="1" y="1539"/>
                    <a:pt x="333" y="2043"/>
                    <a:pt x="1172" y="2257"/>
                  </a:cubicBezTo>
                  <a:lnTo>
                    <a:pt x="3239" y="2781"/>
                  </a:lnTo>
                  <a:cubicBezTo>
                    <a:pt x="3494" y="2845"/>
                    <a:pt x="3764" y="2876"/>
                    <a:pt x="4030" y="2876"/>
                  </a:cubicBezTo>
                  <a:cubicBezTo>
                    <a:pt x="4651" y="2876"/>
                    <a:pt x="5243" y="2709"/>
                    <a:pt x="5534" y="2418"/>
                  </a:cubicBezTo>
                  <a:lnTo>
                    <a:pt x="6232" y="1720"/>
                  </a:lnTo>
                  <a:cubicBezTo>
                    <a:pt x="6643" y="1309"/>
                    <a:pt x="6289" y="809"/>
                    <a:pt x="5448" y="599"/>
                  </a:cubicBezTo>
                  <a:lnTo>
                    <a:pt x="3398" y="91"/>
                  </a:lnTo>
                  <a:cubicBezTo>
                    <a:pt x="3151" y="30"/>
                    <a:pt x="2888" y="0"/>
                    <a:pt x="2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1" name="Google Shape;2421;p35"/>
            <p:cNvSpPr/>
            <p:nvPr/>
          </p:nvSpPr>
          <p:spPr>
            <a:xfrm>
              <a:off x="1145375" y="4313150"/>
              <a:ext cx="163850" cy="70275"/>
            </a:xfrm>
            <a:custGeom>
              <a:avLst/>
              <a:gdLst/>
              <a:ahLst/>
              <a:cxnLst/>
              <a:rect l="l" t="t" r="r" b="b"/>
              <a:pathLst>
                <a:path w="6554" h="2811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4" y="1106"/>
                  </a:lnTo>
                  <a:cubicBezTo>
                    <a:pt x="0" y="1506"/>
                    <a:pt x="307" y="1999"/>
                    <a:pt x="1126" y="2207"/>
                  </a:cubicBezTo>
                  <a:lnTo>
                    <a:pt x="3142" y="2718"/>
                  </a:lnTo>
                  <a:cubicBezTo>
                    <a:pt x="3388" y="2781"/>
                    <a:pt x="3652" y="2810"/>
                    <a:pt x="3913" y="2810"/>
                  </a:cubicBezTo>
                  <a:cubicBezTo>
                    <a:pt x="4525" y="2810"/>
                    <a:pt x="5117" y="2646"/>
                    <a:pt x="5416" y="2360"/>
                  </a:cubicBezTo>
                  <a:lnTo>
                    <a:pt x="6133" y="1678"/>
                  </a:lnTo>
                  <a:cubicBezTo>
                    <a:pt x="6554" y="1277"/>
                    <a:pt x="6226" y="788"/>
                    <a:pt x="5405" y="584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2" name="Google Shape;2422;p35"/>
            <p:cNvSpPr/>
            <p:nvPr/>
          </p:nvSpPr>
          <p:spPr>
            <a:xfrm>
              <a:off x="995325" y="4276000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5" y="1"/>
                  </a:moveTo>
                  <a:cubicBezTo>
                    <a:pt x="2081" y="1"/>
                    <a:pt x="1498" y="156"/>
                    <a:pt x="1190" y="428"/>
                  </a:cubicBezTo>
                  <a:lnTo>
                    <a:pt x="445" y="1083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7"/>
                  </a:lnTo>
                  <a:cubicBezTo>
                    <a:pt x="3290" y="2718"/>
                    <a:pt x="3549" y="2747"/>
                    <a:pt x="3805" y="2747"/>
                  </a:cubicBezTo>
                  <a:cubicBezTo>
                    <a:pt x="4409" y="2747"/>
                    <a:pt x="4999" y="2587"/>
                    <a:pt x="5305" y="2308"/>
                  </a:cubicBezTo>
                  <a:lnTo>
                    <a:pt x="6037" y="1639"/>
                  </a:lnTo>
                  <a:cubicBezTo>
                    <a:pt x="6468" y="1247"/>
                    <a:pt x="6164" y="770"/>
                    <a:pt x="5364" y="570"/>
                  </a:cubicBezTo>
                  <a:lnTo>
                    <a:pt x="3414" y="87"/>
                  </a:lnTo>
                  <a:cubicBezTo>
                    <a:pt x="3178" y="28"/>
                    <a:pt x="2926" y="1"/>
                    <a:pt x="2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3" name="Google Shape;2423;p35"/>
            <p:cNvSpPr/>
            <p:nvPr/>
          </p:nvSpPr>
          <p:spPr>
            <a:xfrm>
              <a:off x="848925" y="4239750"/>
              <a:ext cx="159650" cy="67175"/>
            </a:xfrm>
            <a:custGeom>
              <a:avLst/>
              <a:gdLst/>
              <a:ahLst/>
              <a:cxnLst/>
              <a:rect l="l" t="t" r="r" b="b"/>
              <a:pathLst>
                <a:path w="6386" h="2687" extrusionOk="0">
                  <a:moveTo>
                    <a:pt x="2699" y="1"/>
                  </a:moveTo>
                  <a:cubicBezTo>
                    <a:pt x="2112" y="1"/>
                    <a:pt x="1530" y="154"/>
                    <a:pt x="1216" y="419"/>
                  </a:cubicBezTo>
                  <a:lnTo>
                    <a:pt x="454" y="1063"/>
                  </a:lnTo>
                  <a:cubicBezTo>
                    <a:pt x="1" y="1444"/>
                    <a:pt x="263" y="1916"/>
                    <a:pt x="1041" y="2113"/>
                  </a:cubicBezTo>
                  <a:lnTo>
                    <a:pt x="2960" y="2600"/>
                  </a:lnTo>
                  <a:cubicBezTo>
                    <a:pt x="3193" y="2659"/>
                    <a:pt x="3446" y="2687"/>
                    <a:pt x="3698" y="2687"/>
                  </a:cubicBezTo>
                  <a:cubicBezTo>
                    <a:pt x="4294" y="2687"/>
                    <a:pt x="4883" y="2529"/>
                    <a:pt x="5196" y="2256"/>
                  </a:cubicBezTo>
                  <a:lnTo>
                    <a:pt x="5945" y="1603"/>
                  </a:lnTo>
                  <a:cubicBezTo>
                    <a:pt x="6386" y="1219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8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4" name="Google Shape;2424;p35"/>
            <p:cNvSpPr/>
            <p:nvPr/>
          </p:nvSpPr>
          <p:spPr>
            <a:xfrm>
              <a:off x="1222000" y="4424025"/>
              <a:ext cx="169050" cy="74675"/>
            </a:xfrm>
            <a:custGeom>
              <a:avLst/>
              <a:gdLst/>
              <a:ahLst/>
              <a:cxnLst/>
              <a:rect l="l" t="t" r="r" b="b"/>
              <a:pathLst>
                <a:path w="6762" h="2987" extrusionOk="0">
                  <a:moveTo>
                    <a:pt x="2702" y="0"/>
                  </a:moveTo>
                  <a:cubicBezTo>
                    <a:pt x="2082" y="0"/>
                    <a:pt x="1484" y="167"/>
                    <a:pt x="1180" y="460"/>
                  </a:cubicBezTo>
                  <a:lnTo>
                    <a:pt x="441" y="1171"/>
                  </a:lnTo>
                  <a:cubicBezTo>
                    <a:pt x="1" y="1595"/>
                    <a:pt x="329" y="2119"/>
                    <a:pt x="1179" y="2341"/>
                  </a:cubicBezTo>
                  <a:lnTo>
                    <a:pt x="3270" y="2887"/>
                  </a:lnTo>
                  <a:cubicBezTo>
                    <a:pt x="3529" y="2955"/>
                    <a:pt x="3805" y="2987"/>
                    <a:pt x="4076" y="2987"/>
                  </a:cubicBezTo>
                  <a:cubicBezTo>
                    <a:pt x="4706" y="2987"/>
                    <a:pt x="5311" y="2814"/>
                    <a:pt x="5613" y="2513"/>
                  </a:cubicBezTo>
                  <a:lnTo>
                    <a:pt x="6336" y="1788"/>
                  </a:lnTo>
                  <a:cubicBezTo>
                    <a:pt x="6761" y="1363"/>
                    <a:pt x="6412" y="843"/>
                    <a:pt x="5561" y="625"/>
                  </a:cubicBezTo>
                  <a:lnTo>
                    <a:pt x="3486" y="95"/>
                  </a:lnTo>
                  <a:cubicBezTo>
                    <a:pt x="3234" y="31"/>
                    <a:pt x="2966" y="0"/>
                    <a:pt x="2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5" name="Google Shape;2425;p35"/>
            <p:cNvSpPr/>
            <p:nvPr/>
          </p:nvSpPr>
          <p:spPr>
            <a:xfrm>
              <a:off x="1066400" y="4384375"/>
              <a:ext cx="166750" cy="72950"/>
            </a:xfrm>
            <a:custGeom>
              <a:avLst/>
              <a:gdLst/>
              <a:ahLst/>
              <a:cxnLst/>
              <a:rect l="l" t="t" r="r" b="b"/>
              <a:pathLst>
                <a:path w="6670" h="2918" extrusionOk="0">
                  <a:moveTo>
                    <a:pt x="2725" y="0"/>
                  </a:moveTo>
                  <a:cubicBezTo>
                    <a:pt x="2114" y="0"/>
                    <a:pt x="1519" y="164"/>
                    <a:pt x="1207" y="450"/>
                  </a:cubicBezTo>
                  <a:lnTo>
                    <a:pt x="451" y="1146"/>
                  </a:lnTo>
                  <a:cubicBezTo>
                    <a:pt x="1" y="1559"/>
                    <a:pt x="303" y="2072"/>
                    <a:pt x="1131" y="2287"/>
                  </a:cubicBezTo>
                  <a:lnTo>
                    <a:pt x="3170" y="2821"/>
                  </a:lnTo>
                  <a:cubicBezTo>
                    <a:pt x="3422" y="2886"/>
                    <a:pt x="3691" y="2918"/>
                    <a:pt x="3957" y="2918"/>
                  </a:cubicBezTo>
                  <a:cubicBezTo>
                    <a:pt x="4579" y="2918"/>
                    <a:pt x="5182" y="2748"/>
                    <a:pt x="5491" y="2453"/>
                  </a:cubicBezTo>
                  <a:lnTo>
                    <a:pt x="6233" y="1745"/>
                  </a:lnTo>
                  <a:cubicBezTo>
                    <a:pt x="6670" y="1330"/>
                    <a:pt x="6346" y="822"/>
                    <a:pt x="5517" y="609"/>
                  </a:cubicBezTo>
                  <a:lnTo>
                    <a:pt x="3494" y="93"/>
                  </a:lnTo>
                  <a:cubicBezTo>
                    <a:pt x="3249" y="30"/>
                    <a:pt x="2986" y="0"/>
                    <a:pt x="27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6" name="Google Shape;2426;p35"/>
            <p:cNvSpPr/>
            <p:nvPr/>
          </p:nvSpPr>
          <p:spPr>
            <a:xfrm>
              <a:off x="914700" y="4345675"/>
              <a:ext cx="164500" cy="71300"/>
            </a:xfrm>
            <a:custGeom>
              <a:avLst/>
              <a:gdLst/>
              <a:ahLst/>
              <a:cxnLst/>
              <a:rect l="l" t="t" r="r" b="b"/>
              <a:pathLst>
                <a:path w="6580" h="2852" extrusionOk="0">
                  <a:moveTo>
                    <a:pt x="2748" y="1"/>
                  </a:moveTo>
                  <a:cubicBezTo>
                    <a:pt x="2145" y="1"/>
                    <a:pt x="1550" y="162"/>
                    <a:pt x="1232" y="443"/>
                  </a:cubicBezTo>
                  <a:lnTo>
                    <a:pt x="459" y="1123"/>
                  </a:lnTo>
                  <a:cubicBezTo>
                    <a:pt x="1" y="1527"/>
                    <a:pt x="278" y="2026"/>
                    <a:pt x="1084" y="2238"/>
                  </a:cubicBezTo>
                  <a:lnTo>
                    <a:pt x="3073" y="2758"/>
                  </a:lnTo>
                  <a:cubicBezTo>
                    <a:pt x="3317" y="2822"/>
                    <a:pt x="3580" y="2852"/>
                    <a:pt x="3841" y="2852"/>
                  </a:cubicBezTo>
                  <a:cubicBezTo>
                    <a:pt x="4455" y="2852"/>
                    <a:pt x="5058" y="2686"/>
                    <a:pt x="5375" y="2397"/>
                  </a:cubicBezTo>
                  <a:lnTo>
                    <a:pt x="6133" y="1704"/>
                  </a:lnTo>
                  <a:cubicBezTo>
                    <a:pt x="6579" y="1299"/>
                    <a:pt x="6281" y="802"/>
                    <a:pt x="5472" y="595"/>
                  </a:cubicBezTo>
                  <a:lnTo>
                    <a:pt x="3500" y="91"/>
                  </a:lnTo>
                  <a:cubicBezTo>
                    <a:pt x="3261" y="30"/>
                    <a:pt x="3004" y="1"/>
                    <a:pt x="2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7" name="Google Shape;2427;p35"/>
            <p:cNvSpPr/>
            <p:nvPr/>
          </p:nvSpPr>
          <p:spPr>
            <a:xfrm>
              <a:off x="766725" y="4307975"/>
              <a:ext cx="162325" cy="69650"/>
            </a:xfrm>
            <a:custGeom>
              <a:avLst/>
              <a:gdLst/>
              <a:ahLst/>
              <a:cxnLst/>
              <a:rect l="l" t="t" r="r" b="b"/>
              <a:pathLst>
                <a:path w="6493" h="2786" extrusionOk="0">
                  <a:moveTo>
                    <a:pt x="2770" y="0"/>
                  </a:moveTo>
                  <a:cubicBezTo>
                    <a:pt x="2175" y="0"/>
                    <a:pt x="1582" y="158"/>
                    <a:pt x="1256" y="432"/>
                  </a:cubicBezTo>
                  <a:lnTo>
                    <a:pt x="470" y="1098"/>
                  </a:lnTo>
                  <a:cubicBezTo>
                    <a:pt x="1" y="1494"/>
                    <a:pt x="254" y="1982"/>
                    <a:pt x="1042" y="2187"/>
                  </a:cubicBezTo>
                  <a:lnTo>
                    <a:pt x="2982" y="2694"/>
                  </a:lnTo>
                  <a:cubicBezTo>
                    <a:pt x="3219" y="2756"/>
                    <a:pt x="3477" y="2786"/>
                    <a:pt x="3734" y="2786"/>
                  </a:cubicBezTo>
                  <a:cubicBezTo>
                    <a:pt x="4338" y="2786"/>
                    <a:pt x="4938" y="2623"/>
                    <a:pt x="5262" y="2341"/>
                  </a:cubicBezTo>
                  <a:lnTo>
                    <a:pt x="6038" y="1664"/>
                  </a:lnTo>
                  <a:cubicBezTo>
                    <a:pt x="6492" y="1265"/>
                    <a:pt x="6218" y="781"/>
                    <a:pt x="5428" y="579"/>
                  </a:cubicBezTo>
                  <a:lnTo>
                    <a:pt x="3504" y="87"/>
                  </a:lnTo>
                  <a:cubicBezTo>
                    <a:pt x="3273" y="28"/>
                    <a:pt x="3021" y="0"/>
                    <a:pt x="2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8" name="Google Shape;2428;p35"/>
            <p:cNvSpPr/>
            <p:nvPr/>
          </p:nvSpPr>
          <p:spPr>
            <a:xfrm>
              <a:off x="1141975" y="4499525"/>
              <a:ext cx="172100" cy="77625"/>
            </a:xfrm>
            <a:custGeom>
              <a:avLst/>
              <a:gdLst/>
              <a:ahLst/>
              <a:cxnLst/>
              <a:rect l="l" t="t" r="r" b="b"/>
              <a:pathLst>
                <a:path w="6884" h="3105" extrusionOk="0">
                  <a:moveTo>
                    <a:pt x="2777" y="1"/>
                  </a:moveTo>
                  <a:cubicBezTo>
                    <a:pt x="2148" y="1"/>
                    <a:pt x="1539" y="174"/>
                    <a:pt x="1224" y="477"/>
                  </a:cubicBezTo>
                  <a:lnTo>
                    <a:pt x="457" y="1214"/>
                  </a:lnTo>
                  <a:cubicBezTo>
                    <a:pt x="1" y="1653"/>
                    <a:pt x="323" y="2198"/>
                    <a:pt x="1183" y="2430"/>
                  </a:cubicBezTo>
                  <a:lnTo>
                    <a:pt x="3302" y="3000"/>
                  </a:lnTo>
                  <a:cubicBezTo>
                    <a:pt x="3565" y="3071"/>
                    <a:pt x="3846" y="3105"/>
                    <a:pt x="4123" y="3105"/>
                  </a:cubicBezTo>
                  <a:cubicBezTo>
                    <a:pt x="4762" y="3105"/>
                    <a:pt x="5378" y="2926"/>
                    <a:pt x="5692" y="2613"/>
                  </a:cubicBezTo>
                  <a:lnTo>
                    <a:pt x="6443" y="1862"/>
                  </a:lnTo>
                  <a:cubicBezTo>
                    <a:pt x="6884" y="1421"/>
                    <a:pt x="6539" y="881"/>
                    <a:pt x="5678" y="653"/>
                  </a:cubicBezTo>
                  <a:lnTo>
                    <a:pt x="3578" y="101"/>
                  </a:lnTo>
                  <a:cubicBezTo>
                    <a:pt x="3321" y="33"/>
                    <a:pt x="3047" y="1"/>
                    <a:pt x="2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9" name="Google Shape;2429;p35"/>
            <p:cNvSpPr/>
            <p:nvPr/>
          </p:nvSpPr>
          <p:spPr>
            <a:xfrm>
              <a:off x="984550" y="4458200"/>
              <a:ext cx="169750" cy="75775"/>
            </a:xfrm>
            <a:custGeom>
              <a:avLst/>
              <a:gdLst/>
              <a:ahLst/>
              <a:cxnLst/>
              <a:rect l="l" t="t" r="r" b="b"/>
              <a:pathLst>
                <a:path w="6790" h="3031" extrusionOk="0">
                  <a:moveTo>
                    <a:pt x="2802" y="0"/>
                  </a:moveTo>
                  <a:cubicBezTo>
                    <a:pt x="2181" y="0"/>
                    <a:pt x="1574" y="170"/>
                    <a:pt x="1250" y="466"/>
                  </a:cubicBezTo>
                  <a:lnTo>
                    <a:pt x="466" y="1187"/>
                  </a:lnTo>
                  <a:cubicBezTo>
                    <a:pt x="1" y="1616"/>
                    <a:pt x="296" y="2148"/>
                    <a:pt x="1134" y="2373"/>
                  </a:cubicBezTo>
                  <a:lnTo>
                    <a:pt x="3197" y="2929"/>
                  </a:lnTo>
                  <a:cubicBezTo>
                    <a:pt x="3452" y="2998"/>
                    <a:pt x="3727" y="3030"/>
                    <a:pt x="3999" y="3030"/>
                  </a:cubicBezTo>
                  <a:cubicBezTo>
                    <a:pt x="4630" y="3030"/>
                    <a:pt x="5245" y="2855"/>
                    <a:pt x="5566" y="2550"/>
                  </a:cubicBezTo>
                  <a:lnTo>
                    <a:pt x="6336" y="1816"/>
                  </a:lnTo>
                  <a:cubicBezTo>
                    <a:pt x="6789" y="1385"/>
                    <a:pt x="6471" y="857"/>
                    <a:pt x="5631" y="636"/>
                  </a:cubicBezTo>
                  <a:lnTo>
                    <a:pt x="3584" y="97"/>
                  </a:lnTo>
                  <a:cubicBezTo>
                    <a:pt x="3335" y="31"/>
                    <a:pt x="3067" y="0"/>
                    <a:pt x="28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0" name="Google Shape;2430;p35"/>
            <p:cNvSpPr/>
            <p:nvPr/>
          </p:nvSpPr>
          <p:spPr>
            <a:xfrm>
              <a:off x="831100" y="4417875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5" y="1"/>
                    <a:pt x="1608" y="167"/>
                    <a:pt x="1277" y="457"/>
                  </a:cubicBezTo>
                  <a:lnTo>
                    <a:pt x="477" y="1163"/>
                  </a:lnTo>
                  <a:cubicBezTo>
                    <a:pt x="0" y="1582"/>
                    <a:pt x="272" y="2101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19" y="2789"/>
                    <a:pt x="5447" y="2490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1" name="Google Shape;2431;p35"/>
            <p:cNvSpPr/>
            <p:nvPr/>
          </p:nvSpPr>
          <p:spPr>
            <a:xfrm>
              <a:off x="681550" y="4378575"/>
              <a:ext cx="165150" cy="72325"/>
            </a:xfrm>
            <a:custGeom>
              <a:avLst/>
              <a:gdLst/>
              <a:ahLst/>
              <a:cxnLst/>
              <a:rect l="l" t="t" r="r" b="b"/>
              <a:pathLst>
                <a:path w="6606" h="2893" extrusionOk="0">
                  <a:moveTo>
                    <a:pt x="2847" y="1"/>
                  </a:moveTo>
                  <a:cubicBezTo>
                    <a:pt x="2243" y="1"/>
                    <a:pt x="1638" y="164"/>
                    <a:pt x="1302" y="449"/>
                  </a:cubicBezTo>
                  <a:lnTo>
                    <a:pt x="486" y="1137"/>
                  </a:lnTo>
                  <a:cubicBezTo>
                    <a:pt x="0" y="1548"/>
                    <a:pt x="248" y="2055"/>
                    <a:pt x="1043" y="2269"/>
                  </a:cubicBezTo>
                  <a:lnTo>
                    <a:pt x="3004" y="2796"/>
                  </a:lnTo>
                  <a:cubicBezTo>
                    <a:pt x="3245" y="2861"/>
                    <a:pt x="3508" y="2892"/>
                    <a:pt x="3771" y="2892"/>
                  </a:cubicBezTo>
                  <a:cubicBezTo>
                    <a:pt x="4384" y="2892"/>
                    <a:pt x="4996" y="2725"/>
                    <a:pt x="5331" y="2432"/>
                  </a:cubicBezTo>
                  <a:lnTo>
                    <a:pt x="6134" y="1731"/>
                  </a:lnTo>
                  <a:cubicBezTo>
                    <a:pt x="6606" y="1319"/>
                    <a:pt x="6338" y="815"/>
                    <a:pt x="5539" y="605"/>
                  </a:cubicBezTo>
                  <a:lnTo>
                    <a:pt x="3595" y="93"/>
                  </a:lnTo>
                  <a:cubicBezTo>
                    <a:pt x="3360" y="30"/>
                    <a:pt x="3103" y="1"/>
                    <a:pt x="2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2" name="Google Shape;2432;p35"/>
            <p:cNvSpPr/>
            <p:nvPr/>
          </p:nvSpPr>
          <p:spPr>
            <a:xfrm>
              <a:off x="1058900" y="4577875"/>
              <a:ext cx="175300" cy="80775"/>
            </a:xfrm>
            <a:custGeom>
              <a:avLst/>
              <a:gdLst/>
              <a:ahLst/>
              <a:cxnLst/>
              <a:rect l="l" t="t" r="r" b="b"/>
              <a:pathLst>
                <a:path w="7012" h="3231" extrusionOk="0">
                  <a:moveTo>
                    <a:pt x="2858" y="1"/>
                  </a:moveTo>
                  <a:cubicBezTo>
                    <a:pt x="2218" y="1"/>
                    <a:pt x="1597" y="181"/>
                    <a:pt x="1270" y="494"/>
                  </a:cubicBezTo>
                  <a:lnTo>
                    <a:pt x="475" y="1260"/>
                  </a:lnTo>
                  <a:cubicBezTo>
                    <a:pt x="1" y="1716"/>
                    <a:pt x="317" y="2283"/>
                    <a:pt x="1187" y="2524"/>
                  </a:cubicBezTo>
                  <a:lnTo>
                    <a:pt x="3331" y="3121"/>
                  </a:lnTo>
                  <a:cubicBezTo>
                    <a:pt x="3598" y="3195"/>
                    <a:pt x="3885" y="3230"/>
                    <a:pt x="4168" y="3230"/>
                  </a:cubicBezTo>
                  <a:cubicBezTo>
                    <a:pt x="4819" y="3230"/>
                    <a:pt x="5449" y="3044"/>
                    <a:pt x="5773" y="2721"/>
                  </a:cubicBezTo>
                  <a:lnTo>
                    <a:pt x="6553" y="1940"/>
                  </a:lnTo>
                  <a:cubicBezTo>
                    <a:pt x="7012" y="1482"/>
                    <a:pt x="6671" y="919"/>
                    <a:pt x="5798" y="683"/>
                  </a:cubicBezTo>
                  <a:lnTo>
                    <a:pt x="3674" y="106"/>
                  </a:lnTo>
                  <a:cubicBezTo>
                    <a:pt x="3414" y="35"/>
                    <a:pt x="3134" y="1"/>
                    <a:pt x="28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3" name="Google Shape;2433;p35"/>
            <p:cNvSpPr/>
            <p:nvPr/>
          </p:nvSpPr>
          <p:spPr>
            <a:xfrm>
              <a:off x="899600" y="4534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4" y="1"/>
                  </a:moveTo>
                  <a:cubicBezTo>
                    <a:pt x="2254" y="1"/>
                    <a:pt x="1633" y="177"/>
                    <a:pt x="1299" y="484"/>
                  </a:cubicBezTo>
                  <a:lnTo>
                    <a:pt x="485" y="1231"/>
                  </a:lnTo>
                  <a:cubicBezTo>
                    <a:pt x="1" y="1676"/>
                    <a:pt x="291" y="2229"/>
                    <a:pt x="1138" y="2465"/>
                  </a:cubicBezTo>
                  <a:lnTo>
                    <a:pt x="3225" y="3045"/>
                  </a:lnTo>
                  <a:cubicBezTo>
                    <a:pt x="3485" y="3117"/>
                    <a:pt x="3765" y="3151"/>
                    <a:pt x="4042" y="3151"/>
                  </a:cubicBezTo>
                  <a:cubicBezTo>
                    <a:pt x="4683" y="3151"/>
                    <a:pt x="5312" y="2970"/>
                    <a:pt x="5645" y="2653"/>
                  </a:cubicBezTo>
                  <a:lnTo>
                    <a:pt x="6445" y="1891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1" y="102"/>
                  </a:lnTo>
                  <a:cubicBezTo>
                    <a:pt x="3429" y="33"/>
                    <a:pt x="3155" y="1"/>
                    <a:pt x="2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4" name="Google Shape;2434;p35"/>
            <p:cNvSpPr/>
            <p:nvPr/>
          </p:nvSpPr>
          <p:spPr>
            <a:xfrm>
              <a:off x="744425" y="4492750"/>
              <a:ext cx="170450" cy="76900"/>
            </a:xfrm>
            <a:custGeom>
              <a:avLst/>
              <a:gdLst/>
              <a:ahLst/>
              <a:cxnLst/>
              <a:rect l="l" t="t" r="r" b="b"/>
              <a:pathLst>
                <a:path w="6818" h="3076" extrusionOk="0">
                  <a:moveTo>
                    <a:pt x="2906" y="0"/>
                  </a:moveTo>
                  <a:cubicBezTo>
                    <a:pt x="2285" y="0"/>
                    <a:pt x="1666" y="172"/>
                    <a:pt x="1325" y="472"/>
                  </a:cubicBezTo>
                  <a:lnTo>
                    <a:pt x="496" y="1202"/>
                  </a:lnTo>
                  <a:cubicBezTo>
                    <a:pt x="0" y="1637"/>
                    <a:pt x="265" y="2178"/>
                    <a:pt x="1090" y="2407"/>
                  </a:cubicBezTo>
                  <a:lnTo>
                    <a:pt x="3124" y="2971"/>
                  </a:lnTo>
                  <a:cubicBezTo>
                    <a:pt x="3376" y="3042"/>
                    <a:pt x="3651" y="3075"/>
                    <a:pt x="3924" y="3075"/>
                  </a:cubicBezTo>
                  <a:cubicBezTo>
                    <a:pt x="4556" y="3075"/>
                    <a:pt x="5182" y="2898"/>
                    <a:pt x="5521" y="2589"/>
                  </a:cubicBezTo>
                  <a:lnTo>
                    <a:pt x="6339" y="1844"/>
                  </a:lnTo>
                  <a:cubicBezTo>
                    <a:pt x="6817" y="1406"/>
                    <a:pt x="6531" y="870"/>
                    <a:pt x="5704" y="646"/>
                  </a:cubicBezTo>
                  <a:lnTo>
                    <a:pt x="3687" y="99"/>
                  </a:lnTo>
                  <a:cubicBezTo>
                    <a:pt x="3440" y="32"/>
                    <a:pt x="3173" y="0"/>
                    <a:pt x="29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5" name="Google Shape;2435;p35"/>
            <p:cNvSpPr/>
            <p:nvPr/>
          </p:nvSpPr>
          <p:spPr>
            <a:xfrm>
              <a:off x="499225" y="4450075"/>
              <a:ext cx="264425" cy="157500"/>
            </a:xfrm>
            <a:custGeom>
              <a:avLst/>
              <a:gdLst/>
              <a:ahLst/>
              <a:cxnLst/>
              <a:rect l="l" t="t" r="r" b="b"/>
              <a:pathLst>
                <a:path w="10577" h="6300" extrusionOk="0">
                  <a:moveTo>
                    <a:pt x="6530" y="0"/>
                  </a:moveTo>
                  <a:cubicBezTo>
                    <a:pt x="6059" y="0"/>
                    <a:pt x="5585" y="130"/>
                    <a:pt x="5318" y="354"/>
                  </a:cubicBezTo>
                  <a:lnTo>
                    <a:pt x="402" y="4507"/>
                  </a:lnTo>
                  <a:cubicBezTo>
                    <a:pt x="1" y="4847"/>
                    <a:pt x="178" y="5268"/>
                    <a:pt x="802" y="5447"/>
                  </a:cubicBezTo>
                  <a:lnTo>
                    <a:pt x="3489" y="6218"/>
                  </a:lnTo>
                  <a:cubicBezTo>
                    <a:pt x="3680" y="6273"/>
                    <a:pt x="3890" y="6299"/>
                    <a:pt x="4100" y="6299"/>
                  </a:cubicBezTo>
                  <a:cubicBezTo>
                    <a:pt x="4587" y="6299"/>
                    <a:pt x="5079" y="6160"/>
                    <a:pt x="5356" y="5919"/>
                  </a:cubicBezTo>
                  <a:lnTo>
                    <a:pt x="10201" y="1689"/>
                  </a:lnTo>
                  <a:cubicBezTo>
                    <a:pt x="10577" y="1361"/>
                    <a:pt x="10376" y="958"/>
                    <a:pt x="9754" y="789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6" name="Google Shape;2436;p35"/>
            <p:cNvSpPr/>
            <p:nvPr/>
          </p:nvSpPr>
          <p:spPr>
            <a:xfrm>
              <a:off x="972625" y="4659250"/>
              <a:ext cx="178600" cy="84025"/>
            </a:xfrm>
            <a:custGeom>
              <a:avLst/>
              <a:gdLst/>
              <a:ahLst/>
              <a:cxnLst/>
              <a:rect l="l" t="t" r="r" b="b"/>
              <a:pathLst>
                <a:path w="7144" h="3361" extrusionOk="0">
                  <a:moveTo>
                    <a:pt x="2940" y="1"/>
                  </a:moveTo>
                  <a:cubicBezTo>
                    <a:pt x="2292" y="1"/>
                    <a:pt x="1657" y="186"/>
                    <a:pt x="1319" y="512"/>
                  </a:cubicBezTo>
                  <a:lnTo>
                    <a:pt x="493" y="1307"/>
                  </a:lnTo>
                  <a:cubicBezTo>
                    <a:pt x="0" y="1781"/>
                    <a:pt x="310" y="2371"/>
                    <a:pt x="1191" y="2623"/>
                  </a:cubicBezTo>
                  <a:lnTo>
                    <a:pt x="3362" y="3247"/>
                  </a:lnTo>
                  <a:cubicBezTo>
                    <a:pt x="3633" y="3324"/>
                    <a:pt x="3925" y="3361"/>
                    <a:pt x="4214" y="3361"/>
                  </a:cubicBezTo>
                  <a:cubicBezTo>
                    <a:pt x="4875" y="3361"/>
                    <a:pt x="5519" y="3169"/>
                    <a:pt x="5856" y="2833"/>
                  </a:cubicBezTo>
                  <a:lnTo>
                    <a:pt x="6667" y="2022"/>
                  </a:lnTo>
                  <a:cubicBezTo>
                    <a:pt x="7144" y="1545"/>
                    <a:pt x="6809" y="961"/>
                    <a:pt x="5926" y="713"/>
                  </a:cubicBezTo>
                  <a:lnTo>
                    <a:pt x="3774" y="110"/>
                  </a:lnTo>
                  <a:cubicBezTo>
                    <a:pt x="3509" y="36"/>
                    <a:pt x="3223" y="1"/>
                    <a:pt x="2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7" name="Google Shape;2437;p35"/>
            <p:cNvSpPr/>
            <p:nvPr/>
          </p:nvSpPr>
          <p:spPr>
            <a:xfrm>
              <a:off x="811425" y="4614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6" y="1"/>
                  </a:moveTo>
                  <a:cubicBezTo>
                    <a:pt x="2327" y="1"/>
                    <a:pt x="1694" y="182"/>
                    <a:pt x="1349" y="500"/>
                  </a:cubicBezTo>
                  <a:lnTo>
                    <a:pt x="503" y="1277"/>
                  </a:lnTo>
                  <a:cubicBezTo>
                    <a:pt x="0" y="1738"/>
                    <a:pt x="283" y="2314"/>
                    <a:pt x="1141" y="2560"/>
                  </a:cubicBezTo>
                  <a:lnTo>
                    <a:pt x="3252" y="3166"/>
                  </a:lnTo>
                  <a:cubicBezTo>
                    <a:pt x="3516" y="3241"/>
                    <a:pt x="3803" y="3277"/>
                    <a:pt x="4088" y="3277"/>
                  </a:cubicBezTo>
                  <a:cubicBezTo>
                    <a:pt x="4738" y="3277"/>
                    <a:pt x="5380" y="3090"/>
                    <a:pt x="5724" y="2762"/>
                  </a:cubicBezTo>
                  <a:lnTo>
                    <a:pt x="6554" y="1971"/>
                  </a:lnTo>
                  <a:cubicBezTo>
                    <a:pt x="7042" y="1505"/>
                    <a:pt x="6736" y="935"/>
                    <a:pt x="5876" y="693"/>
                  </a:cubicBezTo>
                  <a:lnTo>
                    <a:pt x="3781" y="107"/>
                  </a:lnTo>
                  <a:cubicBezTo>
                    <a:pt x="3524" y="35"/>
                    <a:pt x="3244" y="1"/>
                    <a:pt x="2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8" name="Google Shape;2438;p35"/>
            <p:cNvSpPr/>
            <p:nvPr/>
          </p:nvSpPr>
          <p:spPr>
            <a:xfrm>
              <a:off x="654475" y="4570375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3" y="0"/>
                  </a:moveTo>
                  <a:cubicBezTo>
                    <a:pt x="2362" y="0"/>
                    <a:pt x="1730" y="178"/>
                    <a:pt x="1376" y="489"/>
                  </a:cubicBezTo>
                  <a:lnTo>
                    <a:pt x="514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5" y="3163"/>
                    <a:pt x="3685" y="3198"/>
                    <a:pt x="3964" y="3198"/>
                  </a:cubicBezTo>
                  <a:cubicBezTo>
                    <a:pt x="4606" y="3198"/>
                    <a:pt x="5245" y="3014"/>
                    <a:pt x="5597" y="2693"/>
                  </a:cubicBezTo>
                  <a:lnTo>
                    <a:pt x="6446" y="1920"/>
                  </a:lnTo>
                  <a:cubicBezTo>
                    <a:pt x="6943" y="1467"/>
                    <a:pt x="6664" y="909"/>
                    <a:pt x="5827" y="674"/>
                  </a:cubicBezTo>
                  <a:lnTo>
                    <a:pt x="3787" y="103"/>
                  </a:lnTo>
                  <a:cubicBezTo>
                    <a:pt x="3538" y="33"/>
                    <a:pt x="3266" y="0"/>
                    <a:pt x="2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9" name="Google Shape;2439;p35"/>
            <p:cNvSpPr/>
            <p:nvPr/>
          </p:nvSpPr>
          <p:spPr>
            <a:xfrm>
              <a:off x="1300300" y="4343200"/>
              <a:ext cx="166075" cy="71950"/>
            </a:xfrm>
            <a:custGeom>
              <a:avLst/>
              <a:gdLst/>
              <a:ahLst/>
              <a:cxnLst/>
              <a:rect l="l" t="t" r="r" b="b"/>
              <a:pathLst>
                <a:path w="6643" h="2878" extrusionOk="0">
                  <a:moveTo>
                    <a:pt x="2630" y="1"/>
                  </a:moveTo>
                  <a:cubicBezTo>
                    <a:pt x="2019" y="1"/>
                    <a:pt x="1433" y="163"/>
                    <a:pt x="1138" y="446"/>
                  </a:cubicBezTo>
                  <a:lnTo>
                    <a:pt x="426" y="1132"/>
                  </a:lnTo>
                  <a:cubicBezTo>
                    <a:pt x="1" y="1540"/>
                    <a:pt x="334" y="2044"/>
                    <a:pt x="1173" y="2258"/>
                  </a:cubicBezTo>
                  <a:lnTo>
                    <a:pt x="3241" y="2783"/>
                  </a:lnTo>
                  <a:cubicBezTo>
                    <a:pt x="3495" y="2847"/>
                    <a:pt x="3765" y="2878"/>
                    <a:pt x="4030" y="2878"/>
                  </a:cubicBezTo>
                  <a:cubicBezTo>
                    <a:pt x="4650" y="2878"/>
                    <a:pt x="5243" y="2710"/>
                    <a:pt x="5535" y="2418"/>
                  </a:cubicBezTo>
                  <a:lnTo>
                    <a:pt x="6233" y="1720"/>
                  </a:lnTo>
                  <a:cubicBezTo>
                    <a:pt x="6643" y="1310"/>
                    <a:pt x="6289" y="809"/>
                    <a:pt x="5449" y="601"/>
                  </a:cubicBezTo>
                  <a:lnTo>
                    <a:pt x="3400" y="92"/>
                  </a:lnTo>
                  <a:cubicBezTo>
                    <a:pt x="3152" y="30"/>
                    <a:pt x="2889" y="1"/>
                    <a:pt x="2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0" name="Google Shape;2440;p35"/>
            <p:cNvSpPr/>
            <p:nvPr/>
          </p:nvSpPr>
          <p:spPr>
            <a:xfrm>
              <a:off x="1146500" y="4305125"/>
              <a:ext cx="163850" cy="70300"/>
            </a:xfrm>
            <a:custGeom>
              <a:avLst/>
              <a:gdLst/>
              <a:ahLst/>
              <a:cxnLst/>
              <a:rect l="l" t="t" r="r" b="b"/>
              <a:pathLst>
                <a:path w="6554" h="2812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5" y="1108"/>
                  </a:lnTo>
                  <a:cubicBezTo>
                    <a:pt x="0" y="1506"/>
                    <a:pt x="308" y="1999"/>
                    <a:pt x="1126" y="2207"/>
                  </a:cubicBezTo>
                  <a:lnTo>
                    <a:pt x="3142" y="2719"/>
                  </a:lnTo>
                  <a:cubicBezTo>
                    <a:pt x="3389" y="2782"/>
                    <a:pt x="3653" y="2812"/>
                    <a:pt x="3914" y="2812"/>
                  </a:cubicBezTo>
                  <a:cubicBezTo>
                    <a:pt x="4527" y="2812"/>
                    <a:pt x="5118" y="2647"/>
                    <a:pt x="5418" y="2362"/>
                  </a:cubicBezTo>
                  <a:lnTo>
                    <a:pt x="6133" y="1679"/>
                  </a:lnTo>
                  <a:cubicBezTo>
                    <a:pt x="6554" y="1278"/>
                    <a:pt x="6226" y="790"/>
                    <a:pt x="5405" y="586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1" name="Google Shape;2441;p35"/>
            <p:cNvSpPr/>
            <p:nvPr/>
          </p:nvSpPr>
          <p:spPr>
            <a:xfrm>
              <a:off x="996450" y="4267975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8" y="0"/>
                  </a:moveTo>
                  <a:cubicBezTo>
                    <a:pt x="2083" y="0"/>
                    <a:pt x="1499" y="156"/>
                    <a:pt x="1191" y="428"/>
                  </a:cubicBezTo>
                  <a:lnTo>
                    <a:pt x="445" y="1084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9"/>
                  </a:lnTo>
                  <a:cubicBezTo>
                    <a:pt x="3289" y="2719"/>
                    <a:pt x="3547" y="2748"/>
                    <a:pt x="3803" y="2748"/>
                  </a:cubicBezTo>
                  <a:cubicBezTo>
                    <a:pt x="4407" y="2748"/>
                    <a:pt x="4999" y="2587"/>
                    <a:pt x="5305" y="2308"/>
                  </a:cubicBezTo>
                  <a:lnTo>
                    <a:pt x="6037" y="1640"/>
                  </a:lnTo>
                  <a:cubicBezTo>
                    <a:pt x="6468" y="1248"/>
                    <a:pt x="6165" y="770"/>
                    <a:pt x="5365" y="571"/>
                  </a:cubicBezTo>
                  <a:lnTo>
                    <a:pt x="3414" y="86"/>
                  </a:lnTo>
                  <a:cubicBezTo>
                    <a:pt x="3180" y="28"/>
                    <a:pt x="2928" y="0"/>
                    <a:pt x="2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2" name="Google Shape;2442;p35"/>
            <p:cNvSpPr/>
            <p:nvPr/>
          </p:nvSpPr>
          <p:spPr>
            <a:xfrm>
              <a:off x="850050" y="4231700"/>
              <a:ext cx="159625" cy="67200"/>
            </a:xfrm>
            <a:custGeom>
              <a:avLst/>
              <a:gdLst/>
              <a:ahLst/>
              <a:cxnLst/>
              <a:rect l="l" t="t" r="r" b="b"/>
              <a:pathLst>
                <a:path w="6385" h="2688" extrusionOk="0">
                  <a:moveTo>
                    <a:pt x="2699" y="1"/>
                  </a:moveTo>
                  <a:cubicBezTo>
                    <a:pt x="2112" y="1"/>
                    <a:pt x="1530" y="153"/>
                    <a:pt x="1214" y="419"/>
                  </a:cubicBezTo>
                  <a:lnTo>
                    <a:pt x="454" y="1062"/>
                  </a:lnTo>
                  <a:cubicBezTo>
                    <a:pt x="1" y="1444"/>
                    <a:pt x="263" y="1915"/>
                    <a:pt x="1041" y="2112"/>
                  </a:cubicBezTo>
                  <a:lnTo>
                    <a:pt x="2960" y="2599"/>
                  </a:lnTo>
                  <a:cubicBezTo>
                    <a:pt x="3194" y="2659"/>
                    <a:pt x="3448" y="2688"/>
                    <a:pt x="3700" y="2688"/>
                  </a:cubicBezTo>
                  <a:cubicBezTo>
                    <a:pt x="4296" y="2688"/>
                    <a:pt x="4884" y="2530"/>
                    <a:pt x="5196" y="2256"/>
                  </a:cubicBezTo>
                  <a:lnTo>
                    <a:pt x="5945" y="1603"/>
                  </a:lnTo>
                  <a:cubicBezTo>
                    <a:pt x="6384" y="1218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7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3" name="Google Shape;2443;p35"/>
            <p:cNvSpPr/>
            <p:nvPr/>
          </p:nvSpPr>
          <p:spPr>
            <a:xfrm>
              <a:off x="1223125" y="4416050"/>
              <a:ext cx="169075" cy="74700"/>
            </a:xfrm>
            <a:custGeom>
              <a:avLst/>
              <a:gdLst/>
              <a:ahLst/>
              <a:cxnLst/>
              <a:rect l="l" t="t" r="r" b="b"/>
              <a:pathLst>
                <a:path w="6763" h="2988" extrusionOk="0">
                  <a:moveTo>
                    <a:pt x="2702" y="0"/>
                  </a:moveTo>
                  <a:cubicBezTo>
                    <a:pt x="2082" y="0"/>
                    <a:pt x="1485" y="168"/>
                    <a:pt x="1180" y="460"/>
                  </a:cubicBezTo>
                  <a:lnTo>
                    <a:pt x="441" y="1171"/>
                  </a:lnTo>
                  <a:cubicBezTo>
                    <a:pt x="1" y="1594"/>
                    <a:pt x="329" y="2118"/>
                    <a:pt x="1179" y="2340"/>
                  </a:cubicBezTo>
                  <a:lnTo>
                    <a:pt x="3272" y="2888"/>
                  </a:lnTo>
                  <a:cubicBezTo>
                    <a:pt x="3530" y="2955"/>
                    <a:pt x="3806" y="2987"/>
                    <a:pt x="4076" y="2987"/>
                  </a:cubicBezTo>
                  <a:cubicBezTo>
                    <a:pt x="4707" y="2987"/>
                    <a:pt x="5311" y="2814"/>
                    <a:pt x="5613" y="2512"/>
                  </a:cubicBezTo>
                  <a:lnTo>
                    <a:pt x="6338" y="1789"/>
                  </a:lnTo>
                  <a:cubicBezTo>
                    <a:pt x="6763" y="1364"/>
                    <a:pt x="6414" y="843"/>
                    <a:pt x="5562" y="626"/>
                  </a:cubicBezTo>
                  <a:lnTo>
                    <a:pt x="3487" y="95"/>
                  </a:lnTo>
                  <a:cubicBezTo>
                    <a:pt x="3235" y="31"/>
                    <a:pt x="2967" y="0"/>
                    <a:pt x="2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4" name="Google Shape;2444;p35"/>
            <p:cNvSpPr/>
            <p:nvPr/>
          </p:nvSpPr>
          <p:spPr>
            <a:xfrm>
              <a:off x="1067525" y="4376350"/>
              <a:ext cx="166750" cy="73000"/>
            </a:xfrm>
            <a:custGeom>
              <a:avLst/>
              <a:gdLst/>
              <a:ahLst/>
              <a:cxnLst/>
              <a:rect l="l" t="t" r="r" b="b"/>
              <a:pathLst>
                <a:path w="6670" h="2920" extrusionOk="0">
                  <a:moveTo>
                    <a:pt x="2728" y="1"/>
                  </a:moveTo>
                  <a:cubicBezTo>
                    <a:pt x="2116" y="1"/>
                    <a:pt x="1519" y="165"/>
                    <a:pt x="1207" y="452"/>
                  </a:cubicBezTo>
                  <a:lnTo>
                    <a:pt x="451" y="1146"/>
                  </a:lnTo>
                  <a:cubicBezTo>
                    <a:pt x="1" y="1560"/>
                    <a:pt x="303" y="2072"/>
                    <a:pt x="1131" y="2289"/>
                  </a:cubicBezTo>
                  <a:lnTo>
                    <a:pt x="3170" y="2822"/>
                  </a:lnTo>
                  <a:cubicBezTo>
                    <a:pt x="3422" y="2888"/>
                    <a:pt x="3691" y="2919"/>
                    <a:pt x="3957" y="2919"/>
                  </a:cubicBezTo>
                  <a:cubicBezTo>
                    <a:pt x="4579" y="2919"/>
                    <a:pt x="5182" y="2749"/>
                    <a:pt x="5491" y="2455"/>
                  </a:cubicBezTo>
                  <a:lnTo>
                    <a:pt x="6233" y="1747"/>
                  </a:lnTo>
                  <a:cubicBezTo>
                    <a:pt x="6670" y="1330"/>
                    <a:pt x="6347" y="822"/>
                    <a:pt x="5517" y="611"/>
                  </a:cubicBezTo>
                  <a:lnTo>
                    <a:pt x="3494" y="93"/>
                  </a:lnTo>
                  <a:cubicBezTo>
                    <a:pt x="3250" y="30"/>
                    <a:pt x="2987" y="1"/>
                    <a:pt x="27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5" name="Google Shape;2445;p35"/>
            <p:cNvSpPr/>
            <p:nvPr/>
          </p:nvSpPr>
          <p:spPr>
            <a:xfrm>
              <a:off x="915800" y="4337650"/>
              <a:ext cx="164525" cy="71300"/>
            </a:xfrm>
            <a:custGeom>
              <a:avLst/>
              <a:gdLst/>
              <a:ahLst/>
              <a:cxnLst/>
              <a:rect l="l" t="t" r="r" b="b"/>
              <a:pathLst>
                <a:path w="6581" h="2852" extrusionOk="0">
                  <a:moveTo>
                    <a:pt x="2749" y="1"/>
                  </a:moveTo>
                  <a:cubicBezTo>
                    <a:pt x="2146" y="1"/>
                    <a:pt x="1551" y="162"/>
                    <a:pt x="1233" y="442"/>
                  </a:cubicBezTo>
                  <a:lnTo>
                    <a:pt x="460" y="1121"/>
                  </a:lnTo>
                  <a:cubicBezTo>
                    <a:pt x="0" y="1527"/>
                    <a:pt x="279" y="2027"/>
                    <a:pt x="1085" y="2238"/>
                  </a:cubicBezTo>
                  <a:lnTo>
                    <a:pt x="3074" y="2758"/>
                  </a:lnTo>
                  <a:cubicBezTo>
                    <a:pt x="3318" y="2822"/>
                    <a:pt x="3581" y="2852"/>
                    <a:pt x="3842" y="2852"/>
                  </a:cubicBezTo>
                  <a:cubicBezTo>
                    <a:pt x="4456" y="2852"/>
                    <a:pt x="5059" y="2686"/>
                    <a:pt x="5376" y="2397"/>
                  </a:cubicBezTo>
                  <a:lnTo>
                    <a:pt x="6134" y="1706"/>
                  </a:lnTo>
                  <a:cubicBezTo>
                    <a:pt x="6581" y="1299"/>
                    <a:pt x="6282" y="802"/>
                    <a:pt x="5473" y="595"/>
                  </a:cubicBezTo>
                  <a:lnTo>
                    <a:pt x="3501" y="91"/>
                  </a:lnTo>
                  <a:cubicBezTo>
                    <a:pt x="3262" y="30"/>
                    <a:pt x="3005" y="1"/>
                    <a:pt x="27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6" name="Google Shape;2446;p35"/>
            <p:cNvSpPr/>
            <p:nvPr/>
          </p:nvSpPr>
          <p:spPr>
            <a:xfrm>
              <a:off x="767825" y="4299900"/>
              <a:ext cx="162350" cy="69700"/>
            </a:xfrm>
            <a:custGeom>
              <a:avLst/>
              <a:gdLst/>
              <a:ahLst/>
              <a:cxnLst/>
              <a:rect l="l" t="t" r="r" b="b"/>
              <a:pathLst>
                <a:path w="6494" h="2788" extrusionOk="0">
                  <a:moveTo>
                    <a:pt x="2771" y="1"/>
                  </a:moveTo>
                  <a:cubicBezTo>
                    <a:pt x="2176" y="1"/>
                    <a:pt x="1582" y="159"/>
                    <a:pt x="1257" y="433"/>
                  </a:cubicBezTo>
                  <a:lnTo>
                    <a:pt x="469" y="1099"/>
                  </a:lnTo>
                  <a:cubicBezTo>
                    <a:pt x="0" y="1494"/>
                    <a:pt x="255" y="1983"/>
                    <a:pt x="1042" y="2188"/>
                  </a:cubicBezTo>
                  <a:lnTo>
                    <a:pt x="2982" y="2696"/>
                  </a:lnTo>
                  <a:cubicBezTo>
                    <a:pt x="3219" y="2758"/>
                    <a:pt x="3477" y="2788"/>
                    <a:pt x="3734" y="2788"/>
                  </a:cubicBezTo>
                  <a:cubicBezTo>
                    <a:pt x="4339" y="2788"/>
                    <a:pt x="4939" y="2625"/>
                    <a:pt x="5263" y="2342"/>
                  </a:cubicBezTo>
                  <a:lnTo>
                    <a:pt x="6039" y="1666"/>
                  </a:lnTo>
                  <a:cubicBezTo>
                    <a:pt x="6493" y="1268"/>
                    <a:pt x="6219" y="782"/>
                    <a:pt x="5429" y="581"/>
                  </a:cubicBezTo>
                  <a:lnTo>
                    <a:pt x="3505" y="88"/>
                  </a:lnTo>
                  <a:cubicBezTo>
                    <a:pt x="3274" y="29"/>
                    <a:pt x="3022" y="1"/>
                    <a:pt x="27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7" name="Google Shape;2447;p35"/>
            <p:cNvSpPr/>
            <p:nvPr/>
          </p:nvSpPr>
          <p:spPr>
            <a:xfrm>
              <a:off x="1143125" y="4491575"/>
              <a:ext cx="172125" cy="77625"/>
            </a:xfrm>
            <a:custGeom>
              <a:avLst/>
              <a:gdLst/>
              <a:ahLst/>
              <a:cxnLst/>
              <a:rect l="l" t="t" r="r" b="b"/>
              <a:pathLst>
                <a:path w="6885" h="3105" extrusionOk="0">
                  <a:moveTo>
                    <a:pt x="2777" y="0"/>
                  </a:moveTo>
                  <a:cubicBezTo>
                    <a:pt x="2148" y="0"/>
                    <a:pt x="1538" y="173"/>
                    <a:pt x="1223" y="476"/>
                  </a:cubicBezTo>
                  <a:lnTo>
                    <a:pt x="456" y="1214"/>
                  </a:lnTo>
                  <a:cubicBezTo>
                    <a:pt x="0" y="1652"/>
                    <a:pt x="322" y="2198"/>
                    <a:pt x="1182" y="2429"/>
                  </a:cubicBezTo>
                  <a:lnTo>
                    <a:pt x="3301" y="3000"/>
                  </a:lnTo>
                  <a:cubicBezTo>
                    <a:pt x="3564" y="3071"/>
                    <a:pt x="3845" y="3105"/>
                    <a:pt x="4122" y="3105"/>
                  </a:cubicBezTo>
                  <a:cubicBezTo>
                    <a:pt x="4762" y="3105"/>
                    <a:pt x="5378" y="2925"/>
                    <a:pt x="5691" y="2613"/>
                  </a:cubicBezTo>
                  <a:lnTo>
                    <a:pt x="6442" y="1861"/>
                  </a:lnTo>
                  <a:cubicBezTo>
                    <a:pt x="6884" y="1421"/>
                    <a:pt x="6538" y="879"/>
                    <a:pt x="5677" y="652"/>
                  </a:cubicBezTo>
                  <a:lnTo>
                    <a:pt x="3577" y="99"/>
                  </a:lnTo>
                  <a:cubicBezTo>
                    <a:pt x="3321" y="32"/>
                    <a:pt x="3047" y="0"/>
                    <a:pt x="2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8" name="Google Shape;2448;p35"/>
            <p:cNvSpPr/>
            <p:nvPr/>
          </p:nvSpPr>
          <p:spPr>
            <a:xfrm>
              <a:off x="985650" y="4450175"/>
              <a:ext cx="169775" cy="75825"/>
            </a:xfrm>
            <a:custGeom>
              <a:avLst/>
              <a:gdLst/>
              <a:ahLst/>
              <a:cxnLst/>
              <a:rect l="l" t="t" r="r" b="b"/>
              <a:pathLst>
                <a:path w="6791" h="3033" extrusionOk="0">
                  <a:moveTo>
                    <a:pt x="2804" y="1"/>
                  </a:moveTo>
                  <a:cubicBezTo>
                    <a:pt x="2183" y="1"/>
                    <a:pt x="1575" y="171"/>
                    <a:pt x="1252" y="467"/>
                  </a:cubicBezTo>
                  <a:lnTo>
                    <a:pt x="468" y="1188"/>
                  </a:lnTo>
                  <a:cubicBezTo>
                    <a:pt x="0" y="1617"/>
                    <a:pt x="297" y="2149"/>
                    <a:pt x="1135" y="2375"/>
                  </a:cubicBezTo>
                  <a:lnTo>
                    <a:pt x="3198" y="2931"/>
                  </a:lnTo>
                  <a:cubicBezTo>
                    <a:pt x="3454" y="3000"/>
                    <a:pt x="3729" y="3032"/>
                    <a:pt x="4001" y="3032"/>
                  </a:cubicBezTo>
                  <a:cubicBezTo>
                    <a:pt x="4631" y="3032"/>
                    <a:pt x="5247" y="2857"/>
                    <a:pt x="5567" y="2552"/>
                  </a:cubicBezTo>
                  <a:lnTo>
                    <a:pt x="6337" y="1817"/>
                  </a:lnTo>
                  <a:cubicBezTo>
                    <a:pt x="6790" y="1386"/>
                    <a:pt x="6472" y="859"/>
                    <a:pt x="5632" y="636"/>
                  </a:cubicBezTo>
                  <a:lnTo>
                    <a:pt x="3585" y="97"/>
                  </a:lnTo>
                  <a:cubicBezTo>
                    <a:pt x="3337" y="32"/>
                    <a:pt x="3069" y="1"/>
                    <a:pt x="28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9" name="Google Shape;2449;p35"/>
            <p:cNvSpPr/>
            <p:nvPr/>
          </p:nvSpPr>
          <p:spPr>
            <a:xfrm>
              <a:off x="832225" y="4409850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4" y="1"/>
                    <a:pt x="1607" y="167"/>
                    <a:pt x="1277" y="457"/>
                  </a:cubicBezTo>
                  <a:lnTo>
                    <a:pt x="477" y="1161"/>
                  </a:lnTo>
                  <a:cubicBezTo>
                    <a:pt x="0" y="1581"/>
                    <a:pt x="272" y="2100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20" y="2790"/>
                    <a:pt x="5448" y="2491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0" name="Google Shape;2450;p35"/>
            <p:cNvSpPr/>
            <p:nvPr/>
          </p:nvSpPr>
          <p:spPr>
            <a:xfrm>
              <a:off x="682625" y="4370525"/>
              <a:ext cx="165200" cy="72350"/>
            </a:xfrm>
            <a:custGeom>
              <a:avLst/>
              <a:gdLst/>
              <a:ahLst/>
              <a:cxnLst/>
              <a:rect l="l" t="t" r="r" b="b"/>
              <a:pathLst>
                <a:path w="6608" h="2894" extrusionOk="0">
                  <a:moveTo>
                    <a:pt x="2847" y="1"/>
                  </a:moveTo>
                  <a:cubicBezTo>
                    <a:pt x="2243" y="1"/>
                    <a:pt x="1639" y="163"/>
                    <a:pt x="1303" y="447"/>
                  </a:cubicBezTo>
                  <a:lnTo>
                    <a:pt x="486" y="1137"/>
                  </a:lnTo>
                  <a:cubicBezTo>
                    <a:pt x="1" y="1548"/>
                    <a:pt x="248" y="2054"/>
                    <a:pt x="1044" y="2268"/>
                  </a:cubicBezTo>
                  <a:lnTo>
                    <a:pt x="3004" y="2798"/>
                  </a:lnTo>
                  <a:cubicBezTo>
                    <a:pt x="3246" y="2863"/>
                    <a:pt x="3509" y="2893"/>
                    <a:pt x="3772" y="2893"/>
                  </a:cubicBezTo>
                  <a:cubicBezTo>
                    <a:pt x="4385" y="2893"/>
                    <a:pt x="4998" y="2726"/>
                    <a:pt x="5333" y="2433"/>
                  </a:cubicBezTo>
                  <a:lnTo>
                    <a:pt x="6136" y="1731"/>
                  </a:lnTo>
                  <a:cubicBezTo>
                    <a:pt x="6608" y="1320"/>
                    <a:pt x="6339" y="816"/>
                    <a:pt x="5541" y="605"/>
                  </a:cubicBezTo>
                  <a:lnTo>
                    <a:pt x="3596" y="92"/>
                  </a:lnTo>
                  <a:cubicBezTo>
                    <a:pt x="3360" y="30"/>
                    <a:pt x="3104" y="1"/>
                    <a:pt x="2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1" name="Google Shape;2451;p35"/>
            <p:cNvSpPr/>
            <p:nvPr/>
          </p:nvSpPr>
          <p:spPr>
            <a:xfrm>
              <a:off x="1060025" y="4569925"/>
              <a:ext cx="175300" cy="80725"/>
            </a:xfrm>
            <a:custGeom>
              <a:avLst/>
              <a:gdLst/>
              <a:ahLst/>
              <a:cxnLst/>
              <a:rect l="l" t="t" r="r" b="b"/>
              <a:pathLst>
                <a:path w="7012" h="3229" extrusionOk="0">
                  <a:moveTo>
                    <a:pt x="2858" y="0"/>
                  </a:moveTo>
                  <a:cubicBezTo>
                    <a:pt x="2219" y="0"/>
                    <a:pt x="1597" y="179"/>
                    <a:pt x="1270" y="493"/>
                  </a:cubicBezTo>
                  <a:lnTo>
                    <a:pt x="475" y="1258"/>
                  </a:lnTo>
                  <a:cubicBezTo>
                    <a:pt x="1" y="1714"/>
                    <a:pt x="317" y="2282"/>
                    <a:pt x="1187" y="2524"/>
                  </a:cubicBezTo>
                  <a:lnTo>
                    <a:pt x="3332" y="3119"/>
                  </a:lnTo>
                  <a:cubicBezTo>
                    <a:pt x="3600" y="3194"/>
                    <a:pt x="3887" y="3229"/>
                    <a:pt x="4171" y="3229"/>
                  </a:cubicBezTo>
                  <a:cubicBezTo>
                    <a:pt x="4820" y="3229"/>
                    <a:pt x="5449" y="3044"/>
                    <a:pt x="5773" y="2721"/>
                  </a:cubicBezTo>
                  <a:lnTo>
                    <a:pt x="6554" y="1940"/>
                  </a:lnTo>
                  <a:cubicBezTo>
                    <a:pt x="7012" y="1481"/>
                    <a:pt x="6673" y="919"/>
                    <a:pt x="5800" y="681"/>
                  </a:cubicBezTo>
                  <a:lnTo>
                    <a:pt x="3674" y="104"/>
                  </a:lnTo>
                  <a:cubicBezTo>
                    <a:pt x="3414" y="34"/>
                    <a:pt x="3134" y="0"/>
                    <a:pt x="2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2" name="Google Shape;2452;p35"/>
            <p:cNvSpPr/>
            <p:nvPr/>
          </p:nvSpPr>
          <p:spPr>
            <a:xfrm>
              <a:off x="900725" y="4526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1" y="1"/>
                  </a:moveTo>
                  <a:cubicBezTo>
                    <a:pt x="2252" y="1"/>
                    <a:pt x="1633" y="176"/>
                    <a:pt x="1299" y="483"/>
                  </a:cubicBezTo>
                  <a:lnTo>
                    <a:pt x="485" y="1230"/>
                  </a:lnTo>
                  <a:cubicBezTo>
                    <a:pt x="1" y="1676"/>
                    <a:pt x="289" y="2229"/>
                    <a:pt x="1137" y="2464"/>
                  </a:cubicBezTo>
                  <a:lnTo>
                    <a:pt x="3225" y="3046"/>
                  </a:lnTo>
                  <a:cubicBezTo>
                    <a:pt x="3485" y="3118"/>
                    <a:pt x="3765" y="3152"/>
                    <a:pt x="4043" y="3152"/>
                  </a:cubicBezTo>
                  <a:cubicBezTo>
                    <a:pt x="4684" y="3152"/>
                    <a:pt x="5312" y="2971"/>
                    <a:pt x="5645" y="2654"/>
                  </a:cubicBezTo>
                  <a:lnTo>
                    <a:pt x="6445" y="1892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0" y="103"/>
                  </a:lnTo>
                  <a:cubicBezTo>
                    <a:pt x="3427" y="33"/>
                    <a:pt x="3153" y="1"/>
                    <a:pt x="2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3" name="Google Shape;2453;p35"/>
            <p:cNvSpPr/>
            <p:nvPr/>
          </p:nvSpPr>
          <p:spPr>
            <a:xfrm>
              <a:off x="745550" y="4484725"/>
              <a:ext cx="170450" cy="76925"/>
            </a:xfrm>
            <a:custGeom>
              <a:avLst/>
              <a:gdLst/>
              <a:ahLst/>
              <a:cxnLst/>
              <a:rect l="l" t="t" r="r" b="b"/>
              <a:pathLst>
                <a:path w="6818" h="3077" extrusionOk="0">
                  <a:moveTo>
                    <a:pt x="2905" y="0"/>
                  </a:moveTo>
                  <a:cubicBezTo>
                    <a:pt x="2284" y="0"/>
                    <a:pt x="1665" y="172"/>
                    <a:pt x="1325" y="472"/>
                  </a:cubicBezTo>
                  <a:lnTo>
                    <a:pt x="495" y="1202"/>
                  </a:lnTo>
                  <a:cubicBezTo>
                    <a:pt x="0" y="1637"/>
                    <a:pt x="264" y="2178"/>
                    <a:pt x="1090" y="2407"/>
                  </a:cubicBezTo>
                  <a:lnTo>
                    <a:pt x="3124" y="2973"/>
                  </a:lnTo>
                  <a:cubicBezTo>
                    <a:pt x="3376" y="3043"/>
                    <a:pt x="3649" y="3076"/>
                    <a:pt x="3922" y="3076"/>
                  </a:cubicBezTo>
                  <a:cubicBezTo>
                    <a:pt x="4554" y="3076"/>
                    <a:pt x="5181" y="2898"/>
                    <a:pt x="5521" y="2589"/>
                  </a:cubicBezTo>
                  <a:lnTo>
                    <a:pt x="6337" y="1844"/>
                  </a:lnTo>
                  <a:cubicBezTo>
                    <a:pt x="6817" y="1406"/>
                    <a:pt x="6532" y="872"/>
                    <a:pt x="5702" y="646"/>
                  </a:cubicBezTo>
                  <a:lnTo>
                    <a:pt x="3685" y="99"/>
                  </a:lnTo>
                  <a:cubicBezTo>
                    <a:pt x="3439" y="32"/>
                    <a:pt x="3172" y="0"/>
                    <a:pt x="2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4" name="Google Shape;2454;p35"/>
            <p:cNvSpPr/>
            <p:nvPr/>
          </p:nvSpPr>
          <p:spPr>
            <a:xfrm>
              <a:off x="500325" y="4442000"/>
              <a:ext cx="264425" cy="157525"/>
            </a:xfrm>
            <a:custGeom>
              <a:avLst/>
              <a:gdLst/>
              <a:ahLst/>
              <a:cxnLst/>
              <a:rect l="l" t="t" r="r" b="b"/>
              <a:pathLst>
                <a:path w="10577" h="6301" extrusionOk="0">
                  <a:moveTo>
                    <a:pt x="6531" y="0"/>
                  </a:moveTo>
                  <a:cubicBezTo>
                    <a:pt x="6060" y="0"/>
                    <a:pt x="5585" y="129"/>
                    <a:pt x="5318" y="355"/>
                  </a:cubicBezTo>
                  <a:lnTo>
                    <a:pt x="401" y="4507"/>
                  </a:lnTo>
                  <a:cubicBezTo>
                    <a:pt x="0" y="4848"/>
                    <a:pt x="178" y="5269"/>
                    <a:pt x="801" y="5448"/>
                  </a:cubicBezTo>
                  <a:lnTo>
                    <a:pt x="3488" y="6219"/>
                  </a:lnTo>
                  <a:cubicBezTo>
                    <a:pt x="3680" y="6274"/>
                    <a:pt x="3891" y="6300"/>
                    <a:pt x="4102" y="6300"/>
                  </a:cubicBezTo>
                  <a:cubicBezTo>
                    <a:pt x="4588" y="6300"/>
                    <a:pt x="5079" y="6162"/>
                    <a:pt x="5356" y="5921"/>
                  </a:cubicBezTo>
                  <a:lnTo>
                    <a:pt x="10201" y="1690"/>
                  </a:lnTo>
                  <a:cubicBezTo>
                    <a:pt x="10577" y="1362"/>
                    <a:pt x="10375" y="959"/>
                    <a:pt x="9753" y="792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5" name="Google Shape;2455;p35"/>
            <p:cNvSpPr/>
            <p:nvPr/>
          </p:nvSpPr>
          <p:spPr>
            <a:xfrm>
              <a:off x="973725" y="4651275"/>
              <a:ext cx="178625" cy="84050"/>
            </a:xfrm>
            <a:custGeom>
              <a:avLst/>
              <a:gdLst/>
              <a:ahLst/>
              <a:cxnLst/>
              <a:rect l="l" t="t" r="r" b="b"/>
              <a:pathLst>
                <a:path w="7145" h="3362" extrusionOk="0">
                  <a:moveTo>
                    <a:pt x="2941" y="0"/>
                  </a:moveTo>
                  <a:cubicBezTo>
                    <a:pt x="2293" y="0"/>
                    <a:pt x="1658" y="186"/>
                    <a:pt x="1320" y="511"/>
                  </a:cubicBezTo>
                  <a:lnTo>
                    <a:pt x="494" y="1306"/>
                  </a:lnTo>
                  <a:cubicBezTo>
                    <a:pt x="0" y="1781"/>
                    <a:pt x="311" y="2370"/>
                    <a:pt x="1191" y="2624"/>
                  </a:cubicBezTo>
                  <a:lnTo>
                    <a:pt x="3363" y="3246"/>
                  </a:lnTo>
                  <a:cubicBezTo>
                    <a:pt x="3634" y="3324"/>
                    <a:pt x="3928" y="3361"/>
                    <a:pt x="4217" y="3361"/>
                  </a:cubicBezTo>
                  <a:cubicBezTo>
                    <a:pt x="4877" y="3361"/>
                    <a:pt x="5520" y="3169"/>
                    <a:pt x="5857" y="2834"/>
                  </a:cubicBezTo>
                  <a:lnTo>
                    <a:pt x="6668" y="2023"/>
                  </a:lnTo>
                  <a:cubicBezTo>
                    <a:pt x="7145" y="1546"/>
                    <a:pt x="6810" y="960"/>
                    <a:pt x="5927" y="712"/>
                  </a:cubicBezTo>
                  <a:lnTo>
                    <a:pt x="3775" y="110"/>
                  </a:lnTo>
                  <a:cubicBezTo>
                    <a:pt x="3510" y="36"/>
                    <a:pt x="3224" y="0"/>
                    <a:pt x="2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6" name="Google Shape;2456;p35"/>
            <p:cNvSpPr/>
            <p:nvPr/>
          </p:nvSpPr>
          <p:spPr>
            <a:xfrm>
              <a:off x="812525" y="4606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9" y="0"/>
                  </a:moveTo>
                  <a:cubicBezTo>
                    <a:pt x="2329" y="0"/>
                    <a:pt x="1695" y="182"/>
                    <a:pt x="1348" y="500"/>
                  </a:cubicBezTo>
                  <a:lnTo>
                    <a:pt x="504" y="1276"/>
                  </a:lnTo>
                  <a:cubicBezTo>
                    <a:pt x="0" y="1739"/>
                    <a:pt x="283" y="2315"/>
                    <a:pt x="1140" y="2561"/>
                  </a:cubicBezTo>
                  <a:lnTo>
                    <a:pt x="3253" y="3166"/>
                  </a:lnTo>
                  <a:cubicBezTo>
                    <a:pt x="3517" y="3242"/>
                    <a:pt x="3804" y="3278"/>
                    <a:pt x="4088" y="3278"/>
                  </a:cubicBezTo>
                  <a:cubicBezTo>
                    <a:pt x="4739" y="3278"/>
                    <a:pt x="5380" y="3090"/>
                    <a:pt x="5725" y="2762"/>
                  </a:cubicBezTo>
                  <a:lnTo>
                    <a:pt x="6555" y="1971"/>
                  </a:lnTo>
                  <a:cubicBezTo>
                    <a:pt x="7042" y="1505"/>
                    <a:pt x="6737" y="935"/>
                    <a:pt x="5877" y="693"/>
                  </a:cubicBezTo>
                  <a:lnTo>
                    <a:pt x="3782" y="106"/>
                  </a:lnTo>
                  <a:cubicBezTo>
                    <a:pt x="3525" y="34"/>
                    <a:pt x="3247" y="0"/>
                    <a:pt x="29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7" name="Google Shape;2457;p35"/>
            <p:cNvSpPr/>
            <p:nvPr/>
          </p:nvSpPr>
          <p:spPr>
            <a:xfrm>
              <a:off x="655600" y="4562350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2" y="0"/>
                  </a:moveTo>
                  <a:cubicBezTo>
                    <a:pt x="2361" y="0"/>
                    <a:pt x="1729" y="178"/>
                    <a:pt x="1375" y="489"/>
                  </a:cubicBezTo>
                  <a:lnTo>
                    <a:pt x="513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4" y="3163"/>
                    <a:pt x="3684" y="3198"/>
                    <a:pt x="3964" y="3198"/>
                  </a:cubicBezTo>
                  <a:cubicBezTo>
                    <a:pt x="4605" y="3198"/>
                    <a:pt x="5244" y="3015"/>
                    <a:pt x="5596" y="2694"/>
                  </a:cubicBezTo>
                  <a:lnTo>
                    <a:pt x="6445" y="1922"/>
                  </a:lnTo>
                  <a:cubicBezTo>
                    <a:pt x="6943" y="1467"/>
                    <a:pt x="6663" y="910"/>
                    <a:pt x="5825" y="675"/>
                  </a:cubicBezTo>
                  <a:lnTo>
                    <a:pt x="3786" y="103"/>
                  </a:lnTo>
                  <a:cubicBezTo>
                    <a:pt x="3536" y="33"/>
                    <a:pt x="3264" y="0"/>
                    <a:pt x="29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8" name="Google Shape;2458;p35"/>
            <p:cNvSpPr/>
            <p:nvPr/>
          </p:nvSpPr>
          <p:spPr>
            <a:xfrm>
              <a:off x="908025" y="4021275"/>
              <a:ext cx="703800" cy="298725"/>
            </a:xfrm>
            <a:custGeom>
              <a:avLst/>
              <a:gdLst/>
              <a:ahLst/>
              <a:cxnLst/>
              <a:rect l="l" t="t" r="r" b="b"/>
              <a:pathLst>
                <a:path w="28152" h="11949" extrusionOk="0">
                  <a:moveTo>
                    <a:pt x="3513" y="1"/>
                  </a:moveTo>
                  <a:cubicBezTo>
                    <a:pt x="2629" y="1"/>
                    <a:pt x="1830" y="419"/>
                    <a:pt x="1581" y="1073"/>
                  </a:cubicBezTo>
                  <a:lnTo>
                    <a:pt x="307" y="4415"/>
                  </a:lnTo>
                  <a:cubicBezTo>
                    <a:pt x="0" y="5221"/>
                    <a:pt x="639" y="6097"/>
                    <a:pt x="1740" y="6374"/>
                  </a:cubicBezTo>
                  <a:lnTo>
                    <a:pt x="23477" y="11845"/>
                  </a:lnTo>
                  <a:cubicBezTo>
                    <a:pt x="23754" y="11915"/>
                    <a:pt x="24033" y="11948"/>
                    <a:pt x="24303" y="11948"/>
                  </a:cubicBezTo>
                  <a:cubicBezTo>
                    <a:pt x="25266" y="11948"/>
                    <a:pt x="26121" y="11530"/>
                    <a:pt x="26388" y="10853"/>
                  </a:cubicBezTo>
                  <a:lnTo>
                    <a:pt x="27808" y="7251"/>
                  </a:lnTo>
                  <a:cubicBezTo>
                    <a:pt x="28151" y="6380"/>
                    <a:pt x="27388" y="5433"/>
                    <a:pt x="26113" y="5138"/>
                  </a:cubicBezTo>
                  <a:lnTo>
                    <a:pt x="4147" y="73"/>
                  </a:lnTo>
                  <a:cubicBezTo>
                    <a:pt x="3935" y="24"/>
                    <a:pt x="3722" y="1"/>
                    <a:pt x="3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9" name="Google Shape;2459;p35"/>
            <p:cNvSpPr/>
            <p:nvPr/>
          </p:nvSpPr>
          <p:spPr>
            <a:xfrm>
              <a:off x="924450" y="4038200"/>
              <a:ext cx="670275" cy="261725"/>
            </a:xfrm>
            <a:custGeom>
              <a:avLst/>
              <a:gdLst/>
              <a:ahLst/>
              <a:cxnLst/>
              <a:rect l="l" t="t" r="r" b="b"/>
              <a:pathLst>
                <a:path w="26811" h="10469" extrusionOk="0">
                  <a:moveTo>
                    <a:pt x="3140" y="1"/>
                  </a:moveTo>
                  <a:cubicBezTo>
                    <a:pt x="2327" y="1"/>
                    <a:pt x="1605" y="346"/>
                    <a:pt x="1383" y="895"/>
                  </a:cubicBezTo>
                  <a:lnTo>
                    <a:pt x="893" y="2099"/>
                  </a:lnTo>
                  <a:lnTo>
                    <a:pt x="275" y="3627"/>
                  </a:lnTo>
                  <a:cubicBezTo>
                    <a:pt x="0" y="4312"/>
                    <a:pt x="609" y="5069"/>
                    <a:pt x="1643" y="5320"/>
                  </a:cubicBezTo>
                  <a:lnTo>
                    <a:pt x="4049" y="5900"/>
                  </a:lnTo>
                  <a:lnTo>
                    <a:pt x="9292" y="7167"/>
                  </a:lnTo>
                  <a:lnTo>
                    <a:pt x="12112" y="7848"/>
                  </a:lnTo>
                  <a:lnTo>
                    <a:pt x="21523" y="10120"/>
                  </a:lnTo>
                  <a:lnTo>
                    <a:pt x="22569" y="10372"/>
                  </a:lnTo>
                  <a:cubicBezTo>
                    <a:pt x="22717" y="10407"/>
                    <a:pt x="22866" y="10432"/>
                    <a:pt x="23013" y="10448"/>
                  </a:cubicBezTo>
                  <a:cubicBezTo>
                    <a:pt x="23138" y="10461"/>
                    <a:pt x="23262" y="10468"/>
                    <a:pt x="23384" y="10468"/>
                  </a:cubicBezTo>
                  <a:cubicBezTo>
                    <a:pt x="24262" y="10468"/>
                    <a:pt x="25033" y="10121"/>
                    <a:pt x="25272" y="9554"/>
                  </a:cubicBezTo>
                  <a:lnTo>
                    <a:pt x="25653" y="8643"/>
                  </a:lnTo>
                  <a:lnTo>
                    <a:pt x="26499" y="6621"/>
                  </a:lnTo>
                  <a:cubicBezTo>
                    <a:pt x="26810" y="5882"/>
                    <a:pt x="26089" y="5064"/>
                    <a:pt x="24897" y="4798"/>
                  </a:cubicBezTo>
                  <a:lnTo>
                    <a:pt x="22421" y="4243"/>
                  </a:lnTo>
                  <a:lnTo>
                    <a:pt x="16912" y="3010"/>
                  </a:lnTo>
                  <a:lnTo>
                    <a:pt x="15402" y="2672"/>
                  </a:lnTo>
                  <a:lnTo>
                    <a:pt x="7662" y="942"/>
                  </a:lnTo>
                  <a:lnTo>
                    <a:pt x="4067" y="136"/>
                  </a:lnTo>
                  <a:lnTo>
                    <a:pt x="3774" y="71"/>
                  </a:lnTo>
                  <a:cubicBezTo>
                    <a:pt x="3561" y="24"/>
                    <a:pt x="3348" y="1"/>
                    <a:pt x="3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0" name="Google Shape;2460;p35"/>
            <p:cNvSpPr/>
            <p:nvPr/>
          </p:nvSpPr>
          <p:spPr>
            <a:xfrm>
              <a:off x="1115975" y="4061750"/>
              <a:ext cx="346575" cy="229450"/>
            </a:xfrm>
            <a:custGeom>
              <a:avLst/>
              <a:gdLst/>
              <a:ahLst/>
              <a:cxnLst/>
              <a:rect l="l" t="t" r="r" b="b"/>
              <a:pathLst>
                <a:path w="13863" h="9178" extrusionOk="0">
                  <a:moveTo>
                    <a:pt x="1" y="0"/>
                  </a:moveTo>
                  <a:lnTo>
                    <a:pt x="4451" y="6906"/>
                  </a:lnTo>
                  <a:lnTo>
                    <a:pt x="13862" y="9178"/>
                  </a:lnTo>
                  <a:cubicBezTo>
                    <a:pt x="12082" y="6997"/>
                    <a:pt x="9847" y="4282"/>
                    <a:pt x="7741" y="173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1" name="Google Shape;2461;p35"/>
            <p:cNvSpPr/>
            <p:nvPr/>
          </p:nvSpPr>
          <p:spPr>
            <a:xfrm>
              <a:off x="1347275" y="4113450"/>
              <a:ext cx="218525" cy="186475"/>
            </a:xfrm>
            <a:custGeom>
              <a:avLst/>
              <a:gdLst/>
              <a:ahLst/>
              <a:cxnLst/>
              <a:rect l="l" t="t" r="r" b="b"/>
              <a:pathLst>
                <a:path w="8741" h="7459" extrusionOk="0">
                  <a:moveTo>
                    <a:pt x="1" y="0"/>
                  </a:moveTo>
                  <a:lnTo>
                    <a:pt x="1" y="0"/>
                  </a:lnTo>
                  <a:cubicBezTo>
                    <a:pt x="2073" y="2528"/>
                    <a:pt x="4278" y="5217"/>
                    <a:pt x="6098" y="7438"/>
                  </a:cubicBezTo>
                  <a:cubicBezTo>
                    <a:pt x="6223" y="7451"/>
                    <a:pt x="6348" y="7458"/>
                    <a:pt x="6470" y="7458"/>
                  </a:cubicBezTo>
                  <a:cubicBezTo>
                    <a:pt x="7349" y="7458"/>
                    <a:pt x="8120" y="7111"/>
                    <a:pt x="8359" y="6544"/>
                  </a:cubicBezTo>
                  <a:lnTo>
                    <a:pt x="8740" y="5633"/>
                  </a:lnTo>
                  <a:lnTo>
                    <a:pt x="5508" y="12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2" name="Google Shape;2462;p35"/>
            <p:cNvSpPr/>
            <p:nvPr/>
          </p:nvSpPr>
          <p:spPr>
            <a:xfrm>
              <a:off x="946750" y="4038200"/>
              <a:ext cx="210000" cy="179175"/>
            </a:xfrm>
            <a:custGeom>
              <a:avLst/>
              <a:gdLst/>
              <a:ahLst/>
              <a:cxnLst/>
              <a:rect l="l" t="t" r="r" b="b"/>
              <a:pathLst>
                <a:path w="8400" h="7167" extrusionOk="0">
                  <a:moveTo>
                    <a:pt x="2248" y="1"/>
                  </a:moveTo>
                  <a:cubicBezTo>
                    <a:pt x="1436" y="1"/>
                    <a:pt x="713" y="346"/>
                    <a:pt x="491" y="895"/>
                  </a:cubicBezTo>
                  <a:lnTo>
                    <a:pt x="1" y="2099"/>
                  </a:lnTo>
                  <a:cubicBezTo>
                    <a:pt x="1047" y="3361"/>
                    <a:pt x="2121" y="4651"/>
                    <a:pt x="3157" y="5900"/>
                  </a:cubicBezTo>
                  <a:lnTo>
                    <a:pt x="8400" y="7167"/>
                  </a:lnTo>
                  <a:lnTo>
                    <a:pt x="3175" y="136"/>
                  </a:lnTo>
                  <a:lnTo>
                    <a:pt x="2882" y="71"/>
                  </a:lnTo>
                  <a:cubicBezTo>
                    <a:pt x="2670" y="24"/>
                    <a:pt x="245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3" name="Google Shape;2463;p35"/>
          <p:cNvGrpSpPr/>
          <p:nvPr/>
        </p:nvGrpSpPr>
        <p:grpSpPr>
          <a:xfrm>
            <a:off x="713251" y="556879"/>
            <a:ext cx="768461" cy="324900"/>
            <a:chOff x="5181425" y="2685475"/>
            <a:chExt cx="224900" cy="74425"/>
          </a:xfrm>
        </p:grpSpPr>
        <p:sp>
          <p:nvSpPr>
            <p:cNvPr id="2464" name="Google Shape;2464;p3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5" name="Google Shape;2465;p3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6" name="Google Shape;2466;p3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7" name="Google Shape;2467;p3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8" name="Google Shape;2468;p3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9" name="Google Shape;2469;p35"/>
          <p:cNvGrpSpPr/>
          <p:nvPr/>
        </p:nvGrpSpPr>
        <p:grpSpPr>
          <a:xfrm>
            <a:off x="7131191" y="-437501"/>
            <a:ext cx="1299592" cy="1638265"/>
            <a:chOff x="6139950" y="1806300"/>
            <a:chExt cx="810725" cy="766500"/>
          </a:xfrm>
        </p:grpSpPr>
        <p:sp>
          <p:nvSpPr>
            <p:cNvPr id="2470" name="Google Shape;2470;p3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1" name="Google Shape;2471;p3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2" name="Google Shape;2472;p3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3" name="Google Shape;2473;p3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4" name="Google Shape;2474;p3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5" name="Google Shape;2475;p3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6" name="Google Shape;2476;p3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7" name="Google Shape;2477;p3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8" name="Google Shape;2478;p3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9" name="Google Shape;2479;p3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0" name="Google Shape;2480;p3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1" name="Google Shape;2481;p3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2" name="Google Shape;2482;p3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3" name="Google Shape;2483;p3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4" name="Google Shape;2484;p3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5" name="Google Shape;2485;p3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86" name="Google Shape;2486;p35"/>
          <p:cNvGrpSpPr/>
          <p:nvPr/>
        </p:nvGrpSpPr>
        <p:grpSpPr>
          <a:xfrm rot="2700094">
            <a:off x="2137697" y="6052785"/>
            <a:ext cx="831561" cy="450020"/>
            <a:chOff x="3253464" y="2218279"/>
            <a:chExt cx="242409" cy="182524"/>
          </a:xfrm>
        </p:grpSpPr>
        <p:sp>
          <p:nvSpPr>
            <p:cNvPr id="2487" name="Google Shape;2487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8" name="Google Shape;2488;p3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89" name="Google Shape;2489;p35"/>
          <p:cNvGrpSpPr/>
          <p:nvPr/>
        </p:nvGrpSpPr>
        <p:grpSpPr>
          <a:xfrm rot="-8411649">
            <a:off x="8600819" y="459880"/>
            <a:ext cx="341738" cy="1232669"/>
            <a:chOff x="3363047" y="2218279"/>
            <a:chExt cx="132825" cy="374967"/>
          </a:xfrm>
        </p:grpSpPr>
        <p:sp>
          <p:nvSpPr>
            <p:cNvPr id="2490" name="Google Shape;2490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1" name="Google Shape;2491;p35"/>
            <p:cNvSpPr/>
            <p:nvPr/>
          </p:nvSpPr>
          <p:spPr>
            <a:xfrm>
              <a:off x="3363047" y="2538663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492" name="Google Shape;2492;p35"/>
          <p:cNvSpPr/>
          <p:nvPr/>
        </p:nvSpPr>
        <p:spPr>
          <a:xfrm rot="-8411657">
            <a:off x="8768066" y="1664681"/>
            <a:ext cx="140434" cy="17944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667574912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63085" y="285681"/>
            <a:ext cx="9339748" cy="6155451"/>
            <a:chOff x="2369431" y="2063425"/>
            <a:chExt cx="3593040" cy="1853456"/>
          </a:xfrm>
        </p:grpSpPr>
        <p:sp>
          <p:nvSpPr>
            <p:cNvPr id="10" name="Google Shape;10;p2"/>
            <p:cNvSpPr/>
            <p:nvPr/>
          </p:nvSpPr>
          <p:spPr>
            <a:xfrm>
              <a:off x="354452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8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1" y="2633"/>
                  </a:lnTo>
                  <a:cubicBezTo>
                    <a:pt x="2823" y="2481"/>
                    <a:pt x="2823" y="2235"/>
                    <a:pt x="2671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13175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7" y="1"/>
                  </a:moveTo>
                  <a:cubicBezTo>
                    <a:pt x="327" y="1"/>
                    <a:pt x="228" y="39"/>
                    <a:pt x="153" y="115"/>
                  </a:cubicBezTo>
                  <a:cubicBezTo>
                    <a:pt x="1" y="267"/>
                    <a:pt x="1" y="513"/>
                    <a:pt x="153" y="665"/>
                  </a:cubicBezTo>
                  <a:lnTo>
                    <a:pt x="1844" y="2358"/>
                  </a:lnTo>
                  <a:lnTo>
                    <a:pt x="298" y="3905"/>
                  </a:lnTo>
                  <a:cubicBezTo>
                    <a:pt x="146" y="4057"/>
                    <a:pt x="146" y="4304"/>
                    <a:pt x="298" y="4454"/>
                  </a:cubicBezTo>
                  <a:cubicBezTo>
                    <a:pt x="374" y="4530"/>
                    <a:pt x="474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2" y="115"/>
                  </a:lnTo>
                  <a:cubicBezTo>
                    <a:pt x="626" y="39"/>
                    <a:pt x="526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681800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750450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6" y="1"/>
                  </a:moveTo>
                  <a:cubicBezTo>
                    <a:pt x="327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4" y="2358"/>
                  </a:lnTo>
                  <a:lnTo>
                    <a:pt x="297" y="3905"/>
                  </a:lnTo>
                  <a:cubicBezTo>
                    <a:pt x="145" y="4057"/>
                    <a:pt x="145" y="4304"/>
                    <a:pt x="297" y="4454"/>
                  </a:cubicBezTo>
                  <a:cubicBezTo>
                    <a:pt x="373" y="4530"/>
                    <a:pt x="473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1" y="115"/>
                  </a:lnTo>
                  <a:cubicBezTo>
                    <a:pt x="625" y="39"/>
                    <a:pt x="526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81907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5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1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4455875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1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1" y="2794"/>
                    <a:pt x="292" y="2816"/>
                    <a:pt x="354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3" y="70"/>
                  </a:lnTo>
                  <a:cubicBezTo>
                    <a:pt x="386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49820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4" y="1"/>
                  </a:moveTo>
                  <a:cubicBezTo>
                    <a:pt x="203" y="1"/>
                    <a:pt x="141" y="24"/>
                    <a:pt x="94" y="70"/>
                  </a:cubicBezTo>
                  <a:cubicBezTo>
                    <a:pt x="1" y="165"/>
                    <a:pt x="1" y="315"/>
                    <a:pt x="94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0" y="2794"/>
                    <a:pt x="292" y="2816"/>
                    <a:pt x="353" y="2816"/>
                  </a:cubicBezTo>
                  <a:cubicBezTo>
                    <a:pt x="415" y="2816"/>
                    <a:pt x="477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3" y="70"/>
                  </a:lnTo>
                  <a:cubicBezTo>
                    <a:pt x="387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540500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2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40" y="1454"/>
                  </a:lnTo>
                  <a:lnTo>
                    <a:pt x="185" y="2408"/>
                  </a:lnTo>
                  <a:cubicBezTo>
                    <a:pt x="91" y="2501"/>
                    <a:pt x="91" y="2653"/>
                    <a:pt x="185" y="2746"/>
                  </a:cubicBezTo>
                  <a:cubicBezTo>
                    <a:pt x="232" y="2794"/>
                    <a:pt x="294" y="2816"/>
                    <a:pt x="354" y="2816"/>
                  </a:cubicBezTo>
                  <a:cubicBezTo>
                    <a:pt x="416" y="2816"/>
                    <a:pt x="477" y="2794"/>
                    <a:pt x="524" y="2746"/>
                  </a:cubicBezTo>
                  <a:lnTo>
                    <a:pt x="1648" y="1623"/>
                  </a:lnTo>
                  <a:cubicBezTo>
                    <a:pt x="1741" y="1530"/>
                    <a:pt x="1741" y="1378"/>
                    <a:pt x="1648" y="1284"/>
                  </a:cubicBezTo>
                  <a:lnTo>
                    <a:pt x="434" y="70"/>
                  </a:lnTo>
                  <a:cubicBezTo>
                    <a:pt x="387" y="24"/>
                    <a:pt x="326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58285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3" y="1"/>
                  </a:moveTo>
                  <a:cubicBezTo>
                    <a:pt x="202" y="1"/>
                    <a:pt x="141" y="24"/>
                    <a:pt x="94" y="70"/>
                  </a:cubicBezTo>
                  <a:cubicBezTo>
                    <a:pt x="0" y="165"/>
                    <a:pt x="0" y="315"/>
                    <a:pt x="94" y="409"/>
                  </a:cubicBezTo>
                  <a:lnTo>
                    <a:pt x="1137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1" y="2794"/>
                    <a:pt x="291" y="2816"/>
                    <a:pt x="353" y="2816"/>
                  </a:cubicBezTo>
                  <a:cubicBezTo>
                    <a:pt x="414" y="2816"/>
                    <a:pt x="476" y="2794"/>
                    <a:pt x="522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2" y="70"/>
                  </a:lnTo>
                  <a:cubicBezTo>
                    <a:pt x="386" y="24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625175" y="2163650"/>
              <a:ext cx="43475" cy="70425"/>
            </a:xfrm>
            <a:custGeom>
              <a:avLst/>
              <a:gdLst/>
              <a:ahLst/>
              <a:cxnLst/>
              <a:rect l="l" t="t" r="r" b="b"/>
              <a:pathLst>
                <a:path w="1739" h="2817" extrusionOk="0">
                  <a:moveTo>
                    <a:pt x="263" y="1"/>
                  </a:moveTo>
                  <a:cubicBezTo>
                    <a:pt x="202" y="1"/>
                    <a:pt x="140" y="24"/>
                    <a:pt x="93" y="70"/>
                  </a:cubicBezTo>
                  <a:cubicBezTo>
                    <a:pt x="0" y="165"/>
                    <a:pt x="0" y="315"/>
                    <a:pt x="93" y="409"/>
                  </a:cubicBezTo>
                  <a:lnTo>
                    <a:pt x="1138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0" y="2794"/>
                    <a:pt x="292" y="2816"/>
                    <a:pt x="352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2" y="70"/>
                  </a:lnTo>
                  <a:cubicBezTo>
                    <a:pt x="385" y="24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7496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1" y="24"/>
                    <a:pt x="94" y="71"/>
                  </a:cubicBezTo>
                  <a:cubicBezTo>
                    <a:pt x="1" y="164"/>
                    <a:pt x="1" y="316"/>
                    <a:pt x="94" y="410"/>
                  </a:cubicBezTo>
                  <a:lnTo>
                    <a:pt x="1138" y="1453"/>
                  </a:lnTo>
                  <a:lnTo>
                    <a:pt x="184" y="2407"/>
                  </a:lnTo>
                  <a:cubicBezTo>
                    <a:pt x="90" y="2500"/>
                    <a:pt x="90" y="2652"/>
                    <a:pt x="184" y="2747"/>
                  </a:cubicBezTo>
                  <a:cubicBezTo>
                    <a:pt x="230" y="2793"/>
                    <a:pt x="292" y="2817"/>
                    <a:pt x="353" y="2817"/>
                  </a:cubicBezTo>
                  <a:cubicBezTo>
                    <a:pt x="415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1" y="1529"/>
                    <a:pt x="1741" y="1377"/>
                    <a:pt x="1646" y="1284"/>
                  </a:cubicBezTo>
                  <a:lnTo>
                    <a:pt x="433" y="71"/>
                  </a:lnTo>
                  <a:cubicBezTo>
                    <a:pt x="386" y="24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919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4" y="0"/>
                  </a:moveTo>
                  <a:cubicBezTo>
                    <a:pt x="203" y="0"/>
                    <a:pt x="142" y="24"/>
                    <a:pt x="95" y="71"/>
                  </a:cubicBezTo>
                  <a:cubicBezTo>
                    <a:pt x="1" y="164"/>
                    <a:pt x="1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1" y="2500"/>
                    <a:pt x="91" y="2652"/>
                    <a:pt x="185" y="2747"/>
                  </a:cubicBezTo>
                  <a:cubicBezTo>
                    <a:pt x="232" y="2793"/>
                    <a:pt x="292" y="2817"/>
                    <a:pt x="354" y="2817"/>
                  </a:cubicBezTo>
                  <a:cubicBezTo>
                    <a:pt x="416" y="2817"/>
                    <a:pt x="477" y="2793"/>
                    <a:pt x="523" y="2747"/>
                  </a:cubicBezTo>
                  <a:lnTo>
                    <a:pt x="1648" y="1623"/>
                  </a:lnTo>
                  <a:cubicBezTo>
                    <a:pt x="1740" y="1529"/>
                    <a:pt x="1740" y="1377"/>
                    <a:pt x="1648" y="1284"/>
                  </a:cubicBezTo>
                  <a:lnTo>
                    <a:pt x="434" y="71"/>
                  </a:lnTo>
                  <a:cubicBezTo>
                    <a:pt x="387" y="24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834346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7" y="1453"/>
                  </a:lnTo>
                  <a:lnTo>
                    <a:pt x="183" y="2407"/>
                  </a:lnTo>
                  <a:cubicBezTo>
                    <a:pt x="90" y="2500"/>
                    <a:pt x="90" y="2652"/>
                    <a:pt x="183" y="2747"/>
                  </a:cubicBezTo>
                  <a:cubicBezTo>
                    <a:pt x="231" y="2793"/>
                    <a:pt x="291" y="2817"/>
                    <a:pt x="353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5" y="1623"/>
                  </a:lnTo>
                  <a:cubicBezTo>
                    <a:pt x="1740" y="1529"/>
                    <a:pt x="1740" y="1377"/>
                    <a:pt x="1645" y="1284"/>
                  </a:cubicBezTo>
                  <a:lnTo>
                    <a:pt x="432" y="71"/>
                  </a:lnTo>
                  <a:cubicBezTo>
                    <a:pt x="386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76671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8" y="1453"/>
                  </a:lnTo>
                  <a:lnTo>
                    <a:pt x="183" y="2407"/>
                  </a:lnTo>
                  <a:cubicBezTo>
                    <a:pt x="89" y="2500"/>
                    <a:pt x="89" y="2652"/>
                    <a:pt x="183" y="2747"/>
                  </a:cubicBezTo>
                  <a:cubicBezTo>
                    <a:pt x="230" y="2793"/>
                    <a:pt x="292" y="2817"/>
                    <a:pt x="352" y="2817"/>
                  </a:cubicBezTo>
                  <a:cubicBezTo>
                    <a:pt x="414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0" y="1529"/>
                    <a:pt x="1740" y="1377"/>
                    <a:pt x="1646" y="1284"/>
                  </a:cubicBezTo>
                  <a:lnTo>
                    <a:pt x="432" y="71"/>
                  </a:lnTo>
                  <a:cubicBezTo>
                    <a:pt x="385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8971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4" y="0"/>
                  </a:moveTo>
                  <a:cubicBezTo>
                    <a:pt x="202" y="0"/>
                    <a:pt x="141" y="24"/>
                    <a:pt x="95" y="71"/>
                  </a:cubicBezTo>
                  <a:cubicBezTo>
                    <a:pt x="0" y="164"/>
                    <a:pt x="0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0" y="2500"/>
                    <a:pt x="90" y="2652"/>
                    <a:pt x="185" y="2747"/>
                  </a:cubicBezTo>
                  <a:cubicBezTo>
                    <a:pt x="231" y="2793"/>
                    <a:pt x="292" y="2817"/>
                    <a:pt x="354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7" y="1623"/>
                  </a:lnTo>
                  <a:cubicBezTo>
                    <a:pt x="1740" y="1529"/>
                    <a:pt x="1740" y="1377"/>
                    <a:pt x="1647" y="1284"/>
                  </a:cubicBezTo>
                  <a:lnTo>
                    <a:pt x="434" y="71"/>
                  </a:lnTo>
                  <a:cubicBezTo>
                    <a:pt x="387" y="24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306675" y="2264925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354525" y="2184900"/>
              <a:ext cx="27975" cy="27950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560" y="0"/>
                  </a:moveTo>
                  <a:cubicBezTo>
                    <a:pt x="250" y="0"/>
                    <a:pt x="1" y="249"/>
                    <a:pt x="1" y="559"/>
                  </a:cubicBezTo>
                  <a:cubicBezTo>
                    <a:pt x="1" y="867"/>
                    <a:pt x="250" y="1118"/>
                    <a:pt x="560" y="1118"/>
                  </a:cubicBezTo>
                  <a:cubicBezTo>
                    <a:pt x="868" y="1118"/>
                    <a:pt x="1118" y="867"/>
                    <a:pt x="1118" y="559"/>
                  </a:cubicBezTo>
                  <a:cubicBezTo>
                    <a:pt x="1118" y="249"/>
                    <a:pt x="86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369431" y="2998540"/>
              <a:ext cx="70554" cy="70563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610348" y="3758174"/>
              <a:ext cx="158547" cy="158707"/>
            </a:xfrm>
            <a:custGeom>
              <a:avLst/>
              <a:gdLst/>
              <a:ahLst/>
              <a:cxnLst/>
              <a:rect l="l" t="t" r="r" b="b"/>
              <a:pathLst>
                <a:path w="1264" h="1265" extrusionOk="0">
                  <a:moveTo>
                    <a:pt x="631" y="1"/>
                  </a:moveTo>
                  <a:cubicBezTo>
                    <a:pt x="282" y="1"/>
                    <a:pt x="1" y="284"/>
                    <a:pt x="1" y="633"/>
                  </a:cubicBezTo>
                  <a:cubicBezTo>
                    <a:pt x="1" y="982"/>
                    <a:pt x="282" y="1265"/>
                    <a:pt x="631" y="1265"/>
                  </a:cubicBezTo>
                  <a:cubicBezTo>
                    <a:pt x="980" y="1265"/>
                    <a:pt x="1263" y="982"/>
                    <a:pt x="1263" y="633"/>
                  </a:cubicBezTo>
                  <a:cubicBezTo>
                    <a:pt x="1263" y="284"/>
                    <a:pt x="980" y="1"/>
                    <a:pt x="6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487125" y="3429675"/>
              <a:ext cx="107125" cy="99675"/>
            </a:xfrm>
            <a:custGeom>
              <a:avLst/>
              <a:gdLst/>
              <a:ahLst/>
              <a:cxnLst/>
              <a:rect l="l" t="t" r="r" b="b"/>
              <a:pathLst>
                <a:path w="4285" h="3987" extrusionOk="0">
                  <a:moveTo>
                    <a:pt x="2141" y="1"/>
                  </a:moveTo>
                  <a:cubicBezTo>
                    <a:pt x="1181" y="1"/>
                    <a:pt x="335" y="696"/>
                    <a:pt x="176" y="1675"/>
                  </a:cubicBezTo>
                  <a:cubicBezTo>
                    <a:pt x="0" y="2760"/>
                    <a:pt x="738" y="3783"/>
                    <a:pt x="1823" y="3961"/>
                  </a:cubicBezTo>
                  <a:cubicBezTo>
                    <a:pt x="1931" y="3978"/>
                    <a:pt x="2038" y="3987"/>
                    <a:pt x="2144" y="3987"/>
                  </a:cubicBezTo>
                  <a:cubicBezTo>
                    <a:pt x="3105" y="3987"/>
                    <a:pt x="3951" y="3291"/>
                    <a:pt x="4109" y="2312"/>
                  </a:cubicBezTo>
                  <a:cubicBezTo>
                    <a:pt x="4285" y="1227"/>
                    <a:pt x="3547" y="204"/>
                    <a:pt x="2462" y="27"/>
                  </a:cubicBezTo>
                  <a:cubicBezTo>
                    <a:pt x="2354" y="9"/>
                    <a:pt x="2247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367525" y="3256625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1"/>
                  </a:cubicBezTo>
                  <a:cubicBezTo>
                    <a:pt x="0" y="981"/>
                    <a:pt x="283" y="1263"/>
                    <a:pt x="632" y="1263"/>
                  </a:cubicBezTo>
                  <a:cubicBezTo>
                    <a:pt x="980" y="1263"/>
                    <a:pt x="1263" y="981"/>
                    <a:pt x="1263" y="631"/>
                  </a:cubicBezTo>
                  <a:cubicBezTo>
                    <a:pt x="1263" y="284"/>
                    <a:pt x="980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895300" y="2268850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rgbClr val="FFC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365200" y="2522600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41" name="Google Shape;41;p2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69825" y="-355528"/>
            <a:ext cx="3444975" cy="34699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Google Shape;42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2843935" y="5563799"/>
            <a:ext cx="1434199" cy="1919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43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6609250" y="179183"/>
            <a:ext cx="1434199" cy="19193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" name="Google Shape;44;p2"/>
          <p:cNvGrpSpPr/>
          <p:nvPr/>
        </p:nvGrpSpPr>
        <p:grpSpPr>
          <a:xfrm>
            <a:off x="199766" y="350609"/>
            <a:ext cx="1176327" cy="1803467"/>
            <a:chOff x="436850" y="520150"/>
            <a:chExt cx="574575" cy="660675"/>
          </a:xfrm>
        </p:grpSpPr>
        <p:sp>
          <p:nvSpPr>
            <p:cNvPr id="45" name="Google Shape;45;p2"/>
            <p:cNvSpPr/>
            <p:nvPr/>
          </p:nvSpPr>
          <p:spPr>
            <a:xfrm>
              <a:off x="469825" y="520150"/>
              <a:ext cx="541600" cy="541375"/>
            </a:xfrm>
            <a:custGeom>
              <a:avLst/>
              <a:gdLst/>
              <a:ahLst/>
              <a:cxnLst/>
              <a:rect l="l" t="t" r="r" b="b"/>
              <a:pathLst>
                <a:path w="21664" h="21655" extrusionOk="0">
                  <a:moveTo>
                    <a:pt x="21318" y="1"/>
                  </a:moveTo>
                  <a:cubicBezTo>
                    <a:pt x="21304" y="1"/>
                    <a:pt x="21292" y="5"/>
                    <a:pt x="21283" y="13"/>
                  </a:cubicBezTo>
                  <a:lnTo>
                    <a:pt x="16" y="21276"/>
                  </a:lnTo>
                  <a:cubicBezTo>
                    <a:pt x="5" y="21287"/>
                    <a:pt x="1" y="21307"/>
                    <a:pt x="6" y="21332"/>
                  </a:cubicBezTo>
                  <a:cubicBezTo>
                    <a:pt x="33" y="21465"/>
                    <a:pt x="246" y="21654"/>
                    <a:pt x="346" y="21654"/>
                  </a:cubicBezTo>
                  <a:cubicBezTo>
                    <a:pt x="360" y="21654"/>
                    <a:pt x="372" y="21651"/>
                    <a:pt x="381" y="21642"/>
                  </a:cubicBezTo>
                  <a:lnTo>
                    <a:pt x="21648" y="379"/>
                  </a:lnTo>
                  <a:cubicBezTo>
                    <a:pt x="21660" y="367"/>
                    <a:pt x="21663" y="348"/>
                    <a:pt x="21657" y="323"/>
                  </a:cubicBezTo>
                  <a:cubicBezTo>
                    <a:pt x="21630" y="190"/>
                    <a:pt x="21418" y="1"/>
                    <a:pt x="21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36850" y="632575"/>
              <a:ext cx="549400" cy="548250"/>
            </a:xfrm>
            <a:custGeom>
              <a:avLst/>
              <a:gdLst/>
              <a:ahLst/>
              <a:cxnLst/>
              <a:rect l="l" t="t" r="r" b="b"/>
              <a:pathLst>
                <a:path w="21976" h="21930" extrusionOk="0">
                  <a:moveTo>
                    <a:pt x="21544" y="1"/>
                  </a:moveTo>
                  <a:lnTo>
                    <a:pt x="1" y="21539"/>
                  </a:lnTo>
                  <a:lnTo>
                    <a:pt x="432" y="21929"/>
                  </a:lnTo>
                  <a:lnTo>
                    <a:pt x="21976" y="391"/>
                  </a:lnTo>
                  <a:lnTo>
                    <a:pt x="215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7" name="Google Shape;47;p2"/>
          <p:cNvSpPr txBox="1">
            <a:spLocks noGrp="1"/>
          </p:cNvSpPr>
          <p:nvPr>
            <p:ph type="ctrTitle"/>
          </p:nvPr>
        </p:nvSpPr>
        <p:spPr>
          <a:xfrm>
            <a:off x="2173950" y="1908800"/>
            <a:ext cx="5235000" cy="292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None/>
              <a:defRPr sz="4000" b="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48" name="Google Shape;48;p2"/>
          <p:cNvSpPr txBox="1">
            <a:spLocks noGrp="1"/>
          </p:cNvSpPr>
          <p:nvPr>
            <p:ph type="subTitle" idx="1"/>
          </p:nvPr>
        </p:nvSpPr>
        <p:spPr>
          <a:xfrm>
            <a:off x="2414975" y="4894500"/>
            <a:ext cx="4755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ngolin" panose="00000500000000000000"/>
              <a:buNone/>
              <a:defRPr sz="1600" i="0">
                <a:solidFill>
                  <a:schemeClr val="accent3"/>
                </a:solidFill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0127487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Google Shape;50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51" name="Google Shape;51;p3"/>
          <p:cNvSpPr txBox="1">
            <a:spLocks noGrp="1"/>
          </p:cNvSpPr>
          <p:nvPr>
            <p:ph type="title"/>
          </p:nvPr>
        </p:nvSpPr>
        <p:spPr>
          <a:xfrm>
            <a:off x="1428276" y="4067367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3"/>
          <p:cNvSpPr txBox="1">
            <a:spLocks noGrp="1"/>
          </p:cNvSpPr>
          <p:nvPr>
            <p:ph type="title" idx="2" hasCustomPrompt="1"/>
          </p:nvPr>
        </p:nvSpPr>
        <p:spPr>
          <a:xfrm>
            <a:off x="751515" y="4067352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3" name="Google Shape;53;p3"/>
          <p:cNvSpPr txBox="1">
            <a:spLocks noGrp="1"/>
          </p:cNvSpPr>
          <p:nvPr>
            <p:ph type="subTitle" idx="1"/>
          </p:nvPr>
        </p:nvSpPr>
        <p:spPr>
          <a:xfrm>
            <a:off x="1431298" y="4764141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" name="Google Shape;54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511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" name="Google Shape;55;p3"/>
          <p:cNvGrpSpPr/>
          <p:nvPr/>
        </p:nvGrpSpPr>
        <p:grpSpPr>
          <a:xfrm>
            <a:off x="6001911" y="-117588"/>
            <a:ext cx="1601374" cy="1165655"/>
            <a:chOff x="6298875" y="260150"/>
            <a:chExt cx="1348525" cy="736203"/>
          </a:xfrm>
        </p:grpSpPr>
        <p:sp>
          <p:nvSpPr>
            <p:cNvPr id="56" name="Google Shape;56;p3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0263358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>
            <a:off x="-187538" y="5331265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622819" y="6138820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0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93207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p17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92" name="Google Shape;1192;p17"/>
          <p:cNvSpPr txBox="1">
            <a:spLocks noGrp="1"/>
          </p:cNvSpPr>
          <p:nvPr>
            <p:ph type="subTitle" idx="1"/>
          </p:nvPr>
        </p:nvSpPr>
        <p:spPr>
          <a:xfrm>
            <a:off x="1571282" y="3953700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193" name="Google Shape;1193;p17"/>
          <p:cNvSpPr txBox="1">
            <a:spLocks noGrp="1"/>
          </p:cNvSpPr>
          <p:nvPr>
            <p:ph type="body" idx="2"/>
          </p:nvPr>
        </p:nvSpPr>
        <p:spPr>
          <a:xfrm>
            <a:off x="1571282" y="4545967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194" name="Google Shape;1194;p17"/>
          <p:cNvGrpSpPr/>
          <p:nvPr/>
        </p:nvGrpSpPr>
        <p:grpSpPr>
          <a:xfrm>
            <a:off x="1247273" y="6156981"/>
            <a:ext cx="744811" cy="1219211"/>
            <a:chOff x="267675" y="666500"/>
            <a:chExt cx="379000" cy="465300"/>
          </a:xfrm>
        </p:grpSpPr>
        <p:sp>
          <p:nvSpPr>
            <p:cNvPr id="1195" name="Google Shape;1195;p1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196;p1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97" name="Google Shape;1197;p17"/>
          <p:cNvGrpSpPr/>
          <p:nvPr/>
        </p:nvGrpSpPr>
        <p:grpSpPr>
          <a:xfrm>
            <a:off x="8431048" y="2656128"/>
            <a:ext cx="1157391" cy="1459109"/>
            <a:chOff x="6139950" y="1806300"/>
            <a:chExt cx="810725" cy="766500"/>
          </a:xfrm>
        </p:grpSpPr>
        <p:sp>
          <p:nvSpPr>
            <p:cNvPr id="1198" name="Google Shape;1198;p1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199;p1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200;p1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201;p1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202;p1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203;p1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204;p1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205;p1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206;p1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207;p1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208;p1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209;p1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210;p1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211;p1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212;p1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213;p1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4" name="Google Shape;1214;p17"/>
          <p:cNvGrpSpPr/>
          <p:nvPr/>
        </p:nvGrpSpPr>
        <p:grpSpPr>
          <a:xfrm rot="8707254">
            <a:off x="-207915" y="4066997"/>
            <a:ext cx="623692" cy="600019"/>
            <a:chOff x="3253464" y="2218279"/>
            <a:chExt cx="242409" cy="182524"/>
          </a:xfrm>
        </p:grpSpPr>
        <p:sp>
          <p:nvSpPr>
            <p:cNvPr id="1215" name="Google Shape;1215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216;p1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217" name="Google Shape;1217;p17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375725" y="4999051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18" name="Google Shape;1218;p17"/>
          <p:cNvGrpSpPr/>
          <p:nvPr/>
        </p:nvGrpSpPr>
        <p:grpSpPr>
          <a:xfrm>
            <a:off x="5686489" y="6602285"/>
            <a:ext cx="1153242" cy="487603"/>
            <a:chOff x="5181425" y="2685475"/>
            <a:chExt cx="224900" cy="74425"/>
          </a:xfrm>
        </p:grpSpPr>
        <p:sp>
          <p:nvSpPr>
            <p:cNvPr id="1219" name="Google Shape;1219;p1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220;p1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221;p1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222;p1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223;p1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24" name="Google Shape;1224;p17"/>
          <p:cNvSpPr/>
          <p:nvPr/>
        </p:nvSpPr>
        <p:spPr>
          <a:xfrm rot="8707231">
            <a:off x="8485315" y="752141"/>
            <a:ext cx="534041" cy="620427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225" name="Google Shape;1225;p17"/>
          <p:cNvGrpSpPr/>
          <p:nvPr/>
        </p:nvGrpSpPr>
        <p:grpSpPr>
          <a:xfrm rot="-229423">
            <a:off x="-87489" y="-206161"/>
            <a:ext cx="635435" cy="2216465"/>
            <a:chOff x="7719200" y="1424500"/>
            <a:chExt cx="446525" cy="1168150"/>
          </a:xfrm>
        </p:grpSpPr>
        <p:sp>
          <p:nvSpPr>
            <p:cNvPr id="1226" name="Google Shape;1226;p17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227;p17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228;p17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229;p17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230;p17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231;p17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232;p17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233;p17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234;p17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235;p17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236;p17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237;p17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238;p17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239;p17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240;p17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241;p17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242;p17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243;p17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244;p17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245;p17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246;p17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247;p17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248;p17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249;p17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250;p17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251;p17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252;p17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253;p17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254;p17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255;p17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256;p17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257;p17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258;p17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259;p17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260;p17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261;p17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262;p17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263;p17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264;p17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265;p17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266;p17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267;p17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268;p17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269;p17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270;p17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271;p17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272;p17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273;p17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274;p17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275;p17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276;p17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277;p17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278;p17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279;p17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280;p17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281;p17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282;p17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83" name="Google Shape;1283;p17"/>
          <p:cNvSpPr txBox="1">
            <a:spLocks noGrp="1"/>
          </p:cNvSpPr>
          <p:nvPr>
            <p:ph type="subTitle" idx="3"/>
          </p:nvPr>
        </p:nvSpPr>
        <p:spPr>
          <a:xfrm>
            <a:off x="5268410" y="3953711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284" name="Google Shape;1284;p17"/>
          <p:cNvSpPr txBox="1">
            <a:spLocks noGrp="1"/>
          </p:cNvSpPr>
          <p:nvPr>
            <p:ph type="body" idx="4"/>
          </p:nvPr>
        </p:nvSpPr>
        <p:spPr>
          <a:xfrm>
            <a:off x="5268410" y="4545976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85" name="Google Shape;1285;p17"/>
          <p:cNvGrpSpPr/>
          <p:nvPr/>
        </p:nvGrpSpPr>
        <p:grpSpPr>
          <a:xfrm rot="8707254">
            <a:off x="8515806" y="6015404"/>
            <a:ext cx="589694" cy="556573"/>
            <a:chOff x="3266677" y="2218279"/>
            <a:chExt cx="229195" cy="169308"/>
          </a:xfrm>
        </p:grpSpPr>
        <p:sp>
          <p:nvSpPr>
            <p:cNvPr id="1286" name="Google Shape;1286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287;p17"/>
            <p:cNvSpPr/>
            <p:nvPr/>
          </p:nvSpPr>
          <p:spPr>
            <a:xfrm rot="341">
              <a:off x="3266679" y="2359434"/>
              <a:ext cx="28154" cy="28151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88" name="Google Shape;1288;p17"/>
          <p:cNvSpPr/>
          <p:nvPr/>
        </p:nvSpPr>
        <p:spPr>
          <a:xfrm rot="8707074">
            <a:off x="8578360" y="5865743"/>
            <a:ext cx="169023" cy="196364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0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55318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 flipH="1">
            <a:off x="8160939" y="3062169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8025335" y="5195508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528230" y="5114597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279464338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6"/>
          <p:cNvSpPr/>
          <p:nvPr/>
        </p:nvSpPr>
        <p:spPr>
          <a:xfrm rot="2316183">
            <a:off x="3731819" y="5137026"/>
            <a:ext cx="161" cy="21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02" name="Google Shape;202;p6"/>
          <p:cNvGrpSpPr/>
          <p:nvPr/>
        </p:nvGrpSpPr>
        <p:grpSpPr>
          <a:xfrm>
            <a:off x="7663127" y="4793236"/>
            <a:ext cx="1778504" cy="2527853"/>
            <a:chOff x="3237458" y="122460"/>
            <a:chExt cx="5337648" cy="5689946"/>
          </a:xfrm>
        </p:grpSpPr>
        <p:sp>
          <p:nvSpPr>
            <p:cNvPr id="203" name="Google Shape;203;p6"/>
            <p:cNvSpPr/>
            <p:nvPr/>
          </p:nvSpPr>
          <p:spPr>
            <a:xfrm rot="2316183">
              <a:off x="4625751" y="480592"/>
              <a:ext cx="2664177" cy="5052739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" name="Google Shape;204;p6"/>
            <p:cNvSpPr/>
            <p:nvPr/>
          </p:nvSpPr>
          <p:spPr>
            <a:xfrm rot="2316183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" name="Google Shape;205;p6"/>
            <p:cNvSpPr/>
            <p:nvPr/>
          </p:nvSpPr>
          <p:spPr>
            <a:xfrm rot="2316183">
              <a:off x="7937602" y="203820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" name="Google Shape;206;p6"/>
            <p:cNvSpPr/>
            <p:nvPr/>
          </p:nvSpPr>
          <p:spPr>
            <a:xfrm rot="2316183">
              <a:off x="7901630" y="2081808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" name="Google Shape;207;p6"/>
            <p:cNvSpPr/>
            <p:nvPr/>
          </p:nvSpPr>
          <p:spPr>
            <a:xfrm rot="2316183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" name="Google Shape;208;p6"/>
            <p:cNvSpPr/>
            <p:nvPr/>
          </p:nvSpPr>
          <p:spPr>
            <a:xfrm rot="2316183">
              <a:off x="7872511" y="207160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" name="Google Shape;209;p6"/>
            <p:cNvSpPr/>
            <p:nvPr/>
          </p:nvSpPr>
          <p:spPr>
            <a:xfrm rot="2316183">
              <a:off x="7811357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" name="Google Shape;210;p6"/>
            <p:cNvSpPr/>
            <p:nvPr/>
          </p:nvSpPr>
          <p:spPr>
            <a:xfrm rot="2316183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11;p6"/>
            <p:cNvSpPr/>
            <p:nvPr/>
          </p:nvSpPr>
          <p:spPr>
            <a:xfrm rot="2316183">
              <a:off x="7782381" y="2112442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12;p6"/>
            <p:cNvSpPr/>
            <p:nvPr/>
          </p:nvSpPr>
          <p:spPr>
            <a:xfrm rot="2316183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" name="Google Shape;213;p6"/>
            <p:cNvSpPr/>
            <p:nvPr/>
          </p:nvSpPr>
          <p:spPr>
            <a:xfrm rot="2316183">
              <a:off x="7692281" y="2153028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" name="Google Shape;214;p6"/>
            <p:cNvSpPr/>
            <p:nvPr/>
          </p:nvSpPr>
          <p:spPr>
            <a:xfrm rot="2316183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" name="Google Shape;215;p6"/>
            <p:cNvSpPr/>
            <p:nvPr/>
          </p:nvSpPr>
          <p:spPr>
            <a:xfrm rot="2316183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" name="Google Shape;216;p6"/>
            <p:cNvSpPr/>
            <p:nvPr/>
          </p:nvSpPr>
          <p:spPr>
            <a:xfrm rot="2316183">
              <a:off x="7403973" y="2211951"/>
              <a:ext cx="235576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" name="Google Shape;217;p6"/>
            <p:cNvSpPr/>
            <p:nvPr/>
          </p:nvSpPr>
          <p:spPr>
            <a:xfrm rot="2316183">
              <a:off x="7440407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" name="Google Shape;218;p6"/>
            <p:cNvSpPr/>
            <p:nvPr/>
          </p:nvSpPr>
          <p:spPr>
            <a:xfrm rot="2316183">
              <a:off x="7487713" y="2241278"/>
              <a:ext cx="128160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" name="Google Shape;219;p6"/>
            <p:cNvSpPr/>
            <p:nvPr/>
          </p:nvSpPr>
          <p:spPr>
            <a:xfrm rot="2316183">
              <a:off x="7438146" y="229093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" name="Google Shape;220;p6"/>
            <p:cNvSpPr/>
            <p:nvPr/>
          </p:nvSpPr>
          <p:spPr>
            <a:xfrm rot="2316183">
              <a:off x="7350242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" name="Google Shape;221;p6"/>
            <p:cNvSpPr/>
            <p:nvPr/>
          </p:nvSpPr>
          <p:spPr>
            <a:xfrm rot="2316183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" name="Google Shape;222;p6"/>
            <p:cNvSpPr/>
            <p:nvPr/>
          </p:nvSpPr>
          <p:spPr>
            <a:xfrm rot="2316183">
              <a:off x="6251975" y="2686321"/>
              <a:ext cx="172380" cy="2094615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" name="Google Shape;223;p6"/>
            <p:cNvSpPr/>
            <p:nvPr/>
          </p:nvSpPr>
          <p:spPr>
            <a:xfrm rot="2316183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" name="Google Shape;224;p6"/>
            <p:cNvSpPr/>
            <p:nvPr/>
          </p:nvSpPr>
          <p:spPr>
            <a:xfrm rot="2316183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" name="Google Shape;225;p6"/>
            <p:cNvSpPr/>
            <p:nvPr/>
          </p:nvSpPr>
          <p:spPr>
            <a:xfrm rot="2316183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" name="Google Shape;226;p6"/>
            <p:cNvSpPr/>
            <p:nvPr/>
          </p:nvSpPr>
          <p:spPr>
            <a:xfrm rot="2316183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" name="Google Shape;227;p6"/>
            <p:cNvSpPr/>
            <p:nvPr/>
          </p:nvSpPr>
          <p:spPr>
            <a:xfrm rot="2316183">
              <a:off x="7228940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" name="Google Shape;228;p6"/>
            <p:cNvSpPr/>
            <p:nvPr/>
          </p:nvSpPr>
          <p:spPr>
            <a:xfrm rot="2316183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" name="Google Shape;229;p6"/>
            <p:cNvSpPr/>
            <p:nvPr/>
          </p:nvSpPr>
          <p:spPr>
            <a:xfrm rot="2316183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230;p6"/>
            <p:cNvSpPr/>
            <p:nvPr/>
          </p:nvSpPr>
          <p:spPr>
            <a:xfrm rot="2316183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231;p6"/>
            <p:cNvSpPr/>
            <p:nvPr/>
          </p:nvSpPr>
          <p:spPr>
            <a:xfrm rot="2316183">
              <a:off x="7024294" y="2450535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232;p6"/>
            <p:cNvSpPr/>
            <p:nvPr/>
          </p:nvSpPr>
          <p:spPr>
            <a:xfrm rot="2316183">
              <a:off x="6974323" y="2500102"/>
              <a:ext cx="76542" cy="11674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233;p6"/>
            <p:cNvSpPr/>
            <p:nvPr/>
          </p:nvSpPr>
          <p:spPr>
            <a:xfrm rot="2316183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" name="Google Shape;234;p6"/>
            <p:cNvSpPr/>
            <p:nvPr/>
          </p:nvSpPr>
          <p:spPr>
            <a:xfrm rot="2316183">
              <a:off x="6945633" y="2490054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" name="Google Shape;235;p6"/>
            <p:cNvSpPr/>
            <p:nvPr/>
          </p:nvSpPr>
          <p:spPr>
            <a:xfrm rot="2316183">
              <a:off x="6884176" y="2540824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" name="Google Shape;236;p6"/>
            <p:cNvSpPr/>
            <p:nvPr/>
          </p:nvSpPr>
          <p:spPr>
            <a:xfrm rot="2316183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" name="Google Shape;237;p6"/>
            <p:cNvSpPr/>
            <p:nvPr/>
          </p:nvSpPr>
          <p:spPr>
            <a:xfrm rot="2316183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" name="Google Shape;238;p6"/>
            <p:cNvSpPr/>
            <p:nvPr/>
          </p:nvSpPr>
          <p:spPr>
            <a:xfrm rot="2316183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" name="Google Shape;239;p6"/>
            <p:cNvSpPr/>
            <p:nvPr/>
          </p:nvSpPr>
          <p:spPr>
            <a:xfrm rot="2316183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" name="Google Shape;240;p6"/>
            <p:cNvSpPr/>
            <p:nvPr/>
          </p:nvSpPr>
          <p:spPr>
            <a:xfrm rot="2316183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241;p6"/>
            <p:cNvSpPr/>
            <p:nvPr/>
          </p:nvSpPr>
          <p:spPr>
            <a:xfrm rot="2316183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242;p6"/>
            <p:cNvSpPr/>
            <p:nvPr/>
          </p:nvSpPr>
          <p:spPr>
            <a:xfrm rot="2316183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243;p6"/>
            <p:cNvSpPr/>
            <p:nvPr/>
          </p:nvSpPr>
          <p:spPr>
            <a:xfrm rot="2316183">
              <a:off x="6560918" y="2659808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244;p6"/>
            <p:cNvSpPr/>
            <p:nvPr/>
          </p:nvSpPr>
          <p:spPr>
            <a:xfrm rot="2316183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245;p6"/>
            <p:cNvSpPr/>
            <p:nvPr/>
          </p:nvSpPr>
          <p:spPr>
            <a:xfrm rot="2316183">
              <a:off x="6482257" y="2699326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246;p6"/>
            <p:cNvSpPr/>
            <p:nvPr/>
          </p:nvSpPr>
          <p:spPr>
            <a:xfrm rot="2316183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247;p6"/>
            <p:cNvSpPr/>
            <p:nvPr/>
          </p:nvSpPr>
          <p:spPr>
            <a:xfrm rot="2316183">
              <a:off x="6392192" y="2739812"/>
              <a:ext cx="95517" cy="154853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248;p6"/>
            <p:cNvSpPr/>
            <p:nvPr/>
          </p:nvSpPr>
          <p:spPr>
            <a:xfrm rot="2316183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249;p6"/>
            <p:cNvSpPr/>
            <p:nvPr/>
          </p:nvSpPr>
          <p:spPr>
            <a:xfrm rot="2316183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250;p6"/>
            <p:cNvSpPr/>
            <p:nvPr/>
          </p:nvSpPr>
          <p:spPr>
            <a:xfrm rot="2316183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251;p6"/>
            <p:cNvSpPr/>
            <p:nvPr/>
          </p:nvSpPr>
          <p:spPr>
            <a:xfrm rot="2316183">
              <a:off x="6240588" y="2831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252;p6"/>
            <p:cNvSpPr/>
            <p:nvPr/>
          </p:nvSpPr>
          <p:spPr>
            <a:xfrm rot="2316183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" name="Google Shape;253;p6"/>
            <p:cNvSpPr/>
            <p:nvPr/>
          </p:nvSpPr>
          <p:spPr>
            <a:xfrm rot="2316183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" name="Google Shape;254;p6"/>
            <p:cNvSpPr/>
            <p:nvPr/>
          </p:nvSpPr>
          <p:spPr>
            <a:xfrm rot="2316183">
              <a:off x="6097627" y="2868997"/>
              <a:ext cx="127999" cy="204541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" name="Google Shape;255;p6"/>
            <p:cNvSpPr/>
            <p:nvPr/>
          </p:nvSpPr>
          <p:spPr>
            <a:xfrm rot="2316183">
              <a:off x="6018931" y="2908616"/>
              <a:ext cx="95517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" name="Google Shape;256;p6"/>
            <p:cNvSpPr/>
            <p:nvPr/>
          </p:nvSpPr>
          <p:spPr>
            <a:xfrm rot="2316183">
              <a:off x="5957986" y="2959461"/>
              <a:ext cx="76060" cy="116582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" name="Google Shape;257;p6"/>
            <p:cNvSpPr/>
            <p:nvPr/>
          </p:nvSpPr>
          <p:spPr>
            <a:xfrm rot="2316183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" name="Google Shape;258;p6"/>
            <p:cNvSpPr/>
            <p:nvPr/>
          </p:nvSpPr>
          <p:spPr>
            <a:xfrm rot="2316183">
              <a:off x="5928766" y="2949228"/>
              <a:ext cx="95517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" name="Google Shape;259;p6"/>
            <p:cNvSpPr/>
            <p:nvPr/>
          </p:nvSpPr>
          <p:spPr>
            <a:xfrm rot="2316183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" name="Google Shape;260;p6"/>
            <p:cNvSpPr/>
            <p:nvPr/>
          </p:nvSpPr>
          <p:spPr>
            <a:xfrm rot="2316183">
              <a:off x="5838687" y="2990078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" name="Google Shape;261;p6"/>
            <p:cNvSpPr/>
            <p:nvPr/>
          </p:nvSpPr>
          <p:spPr>
            <a:xfrm rot="2316183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262;p6"/>
            <p:cNvSpPr/>
            <p:nvPr/>
          </p:nvSpPr>
          <p:spPr>
            <a:xfrm rot="2316183">
              <a:off x="5777355" y="3040787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263;p6"/>
            <p:cNvSpPr/>
            <p:nvPr/>
          </p:nvSpPr>
          <p:spPr>
            <a:xfrm rot="2316183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264;p6"/>
            <p:cNvSpPr/>
            <p:nvPr/>
          </p:nvSpPr>
          <p:spPr>
            <a:xfrm rot="2316183">
              <a:off x="5748235" y="303058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265;p6"/>
            <p:cNvSpPr/>
            <p:nvPr/>
          </p:nvSpPr>
          <p:spPr>
            <a:xfrm rot="2316183">
              <a:off x="5634302" y="307812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266;p6"/>
            <p:cNvSpPr/>
            <p:nvPr/>
          </p:nvSpPr>
          <p:spPr>
            <a:xfrm rot="2316183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" name="Google Shape;267;p6"/>
            <p:cNvSpPr/>
            <p:nvPr/>
          </p:nvSpPr>
          <p:spPr>
            <a:xfrm rot="2316183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" name="Google Shape;268;p6"/>
            <p:cNvSpPr/>
            <p:nvPr/>
          </p:nvSpPr>
          <p:spPr>
            <a:xfrm rot="2316183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269;p6"/>
            <p:cNvSpPr/>
            <p:nvPr/>
          </p:nvSpPr>
          <p:spPr>
            <a:xfrm rot="2316183">
              <a:off x="5494166" y="3168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270;p6"/>
            <p:cNvSpPr/>
            <p:nvPr/>
          </p:nvSpPr>
          <p:spPr>
            <a:xfrm rot="2316183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271;p6"/>
            <p:cNvSpPr/>
            <p:nvPr/>
          </p:nvSpPr>
          <p:spPr>
            <a:xfrm rot="2316183">
              <a:off x="5465282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272;p6"/>
            <p:cNvSpPr/>
            <p:nvPr/>
          </p:nvSpPr>
          <p:spPr>
            <a:xfrm rot="2316183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273;p6"/>
            <p:cNvSpPr/>
            <p:nvPr/>
          </p:nvSpPr>
          <p:spPr>
            <a:xfrm rot="2316183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274;p6"/>
            <p:cNvSpPr/>
            <p:nvPr/>
          </p:nvSpPr>
          <p:spPr>
            <a:xfrm rot="2316183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275;p6"/>
            <p:cNvSpPr/>
            <p:nvPr/>
          </p:nvSpPr>
          <p:spPr>
            <a:xfrm rot="2316183">
              <a:off x="5284859" y="3239861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276;p6"/>
            <p:cNvSpPr/>
            <p:nvPr/>
          </p:nvSpPr>
          <p:spPr>
            <a:xfrm rot="2316183">
              <a:off x="5288450" y="3320976"/>
              <a:ext cx="44060" cy="67859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277;p6"/>
            <p:cNvSpPr/>
            <p:nvPr/>
          </p:nvSpPr>
          <p:spPr>
            <a:xfrm rot="2316183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278;p6"/>
            <p:cNvSpPr/>
            <p:nvPr/>
          </p:nvSpPr>
          <p:spPr>
            <a:xfrm rot="2316183">
              <a:off x="5170908" y="3287449"/>
              <a:ext cx="128160" cy="204702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279;p6"/>
            <p:cNvSpPr/>
            <p:nvPr/>
          </p:nvSpPr>
          <p:spPr>
            <a:xfrm rot="2316183">
              <a:off x="5120811" y="3336915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280;p6"/>
            <p:cNvSpPr/>
            <p:nvPr/>
          </p:nvSpPr>
          <p:spPr>
            <a:xfrm rot="2316183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281;p6"/>
            <p:cNvSpPr/>
            <p:nvPr/>
          </p:nvSpPr>
          <p:spPr>
            <a:xfrm rot="2316183">
              <a:off x="5092121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282;p6"/>
            <p:cNvSpPr/>
            <p:nvPr/>
          </p:nvSpPr>
          <p:spPr>
            <a:xfrm rot="2316183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283;p6"/>
            <p:cNvSpPr/>
            <p:nvPr/>
          </p:nvSpPr>
          <p:spPr>
            <a:xfrm rot="2316183">
              <a:off x="5001906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284;p6"/>
            <p:cNvSpPr/>
            <p:nvPr/>
          </p:nvSpPr>
          <p:spPr>
            <a:xfrm rot="2316183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285;p6"/>
            <p:cNvSpPr/>
            <p:nvPr/>
          </p:nvSpPr>
          <p:spPr>
            <a:xfrm rot="2316183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286;p6"/>
            <p:cNvSpPr/>
            <p:nvPr/>
          </p:nvSpPr>
          <p:spPr>
            <a:xfrm rot="2316183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287;p6"/>
            <p:cNvSpPr/>
            <p:nvPr/>
          </p:nvSpPr>
          <p:spPr>
            <a:xfrm rot="2316183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288;p6"/>
            <p:cNvSpPr/>
            <p:nvPr/>
          </p:nvSpPr>
          <p:spPr>
            <a:xfrm rot="2316183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289;p6"/>
            <p:cNvSpPr/>
            <p:nvPr/>
          </p:nvSpPr>
          <p:spPr>
            <a:xfrm rot="2316183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290;p6"/>
            <p:cNvSpPr/>
            <p:nvPr/>
          </p:nvSpPr>
          <p:spPr>
            <a:xfrm rot="2316183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291;p6"/>
            <p:cNvSpPr/>
            <p:nvPr/>
          </p:nvSpPr>
          <p:spPr>
            <a:xfrm rot="2316183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292;p6"/>
            <p:cNvSpPr/>
            <p:nvPr/>
          </p:nvSpPr>
          <p:spPr>
            <a:xfrm rot="2316183">
              <a:off x="4707424" y="3496571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293;p6"/>
            <p:cNvSpPr/>
            <p:nvPr/>
          </p:nvSpPr>
          <p:spPr>
            <a:xfrm rot="2316183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294;p6"/>
            <p:cNvSpPr/>
            <p:nvPr/>
          </p:nvSpPr>
          <p:spPr>
            <a:xfrm rot="2316183">
              <a:off x="4628745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295;p6"/>
            <p:cNvSpPr/>
            <p:nvPr/>
          </p:nvSpPr>
          <p:spPr>
            <a:xfrm rot="2316183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296;p6"/>
            <p:cNvSpPr/>
            <p:nvPr/>
          </p:nvSpPr>
          <p:spPr>
            <a:xfrm rot="2316183">
              <a:off x="4538530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297;p6"/>
            <p:cNvSpPr/>
            <p:nvPr/>
          </p:nvSpPr>
          <p:spPr>
            <a:xfrm rot="2316183">
              <a:off x="4415664" y="3564998"/>
              <a:ext cx="202933" cy="116743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298;p6"/>
            <p:cNvSpPr/>
            <p:nvPr/>
          </p:nvSpPr>
          <p:spPr>
            <a:xfrm rot="2316183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299;p6"/>
            <p:cNvSpPr/>
            <p:nvPr/>
          </p:nvSpPr>
          <p:spPr>
            <a:xfrm rot="2316183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300;p6"/>
            <p:cNvSpPr/>
            <p:nvPr/>
          </p:nvSpPr>
          <p:spPr>
            <a:xfrm rot="2316183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301;p6"/>
            <p:cNvSpPr/>
            <p:nvPr/>
          </p:nvSpPr>
          <p:spPr>
            <a:xfrm rot="2316183">
              <a:off x="4358014" y="3658212"/>
              <a:ext cx="95678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302;p6"/>
            <p:cNvSpPr/>
            <p:nvPr/>
          </p:nvSpPr>
          <p:spPr>
            <a:xfrm rot="2316183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303;p6"/>
            <p:cNvSpPr/>
            <p:nvPr/>
          </p:nvSpPr>
          <p:spPr>
            <a:xfrm rot="2316183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304;p6"/>
            <p:cNvSpPr/>
            <p:nvPr/>
          </p:nvSpPr>
          <p:spPr>
            <a:xfrm rot="2316183">
              <a:off x="4244048" y="3705843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305;p6"/>
            <p:cNvSpPr/>
            <p:nvPr/>
          </p:nvSpPr>
          <p:spPr>
            <a:xfrm rot="2316183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306;p6"/>
            <p:cNvSpPr/>
            <p:nvPr/>
          </p:nvSpPr>
          <p:spPr>
            <a:xfrm rot="2316183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307;p6"/>
            <p:cNvSpPr/>
            <p:nvPr/>
          </p:nvSpPr>
          <p:spPr>
            <a:xfrm rot="2316183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308;p6"/>
            <p:cNvSpPr/>
            <p:nvPr/>
          </p:nvSpPr>
          <p:spPr>
            <a:xfrm rot="2316183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309;p6"/>
            <p:cNvSpPr/>
            <p:nvPr/>
          </p:nvSpPr>
          <p:spPr>
            <a:xfrm rot="2316183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310;p6"/>
            <p:cNvSpPr/>
            <p:nvPr/>
          </p:nvSpPr>
          <p:spPr>
            <a:xfrm rot="2316183">
              <a:off x="3985107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311;p6"/>
            <p:cNvSpPr/>
            <p:nvPr/>
          </p:nvSpPr>
          <p:spPr>
            <a:xfrm rot="2316183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312;p6"/>
            <p:cNvSpPr/>
            <p:nvPr/>
          </p:nvSpPr>
          <p:spPr>
            <a:xfrm rot="2316183">
              <a:off x="3923732" y="3877618"/>
              <a:ext cx="76220" cy="116582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313;p6"/>
            <p:cNvSpPr/>
            <p:nvPr/>
          </p:nvSpPr>
          <p:spPr>
            <a:xfrm rot="2316183">
              <a:off x="3894706" y="3867452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314;p6"/>
            <p:cNvSpPr/>
            <p:nvPr/>
          </p:nvSpPr>
          <p:spPr>
            <a:xfrm rot="2316183">
              <a:off x="3780622" y="3915098"/>
              <a:ext cx="127999" cy="204863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315;p6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316;p6"/>
            <p:cNvSpPr/>
            <p:nvPr/>
          </p:nvSpPr>
          <p:spPr>
            <a:xfrm rot="2316183">
              <a:off x="4194363" y="375551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317;p6"/>
            <p:cNvSpPr/>
            <p:nvPr/>
          </p:nvSpPr>
          <p:spPr>
            <a:xfrm rot="2316183">
              <a:off x="4730491" y="1230076"/>
              <a:ext cx="2270050" cy="4269309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318;p6"/>
            <p:cNvSpPr/>
            <p:nvPr/>
          </p:nvSpPr>
          <p:spPr>
            <a:xfrm rot="2316183">
              <a:off x="5297982" y="3772683"/>
              <a:ext cx="931690" cy="1722517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19" name="Google Shape;319;p6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A45C37"/>
              </a:buClr>
              <a:buSzPts val="28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" name="Google Shape;320;p6"/>
          <p:cNvGrpSpPr/>
          <p:nvPr/>
        </p:nvGrpSpPr>
        <p:grpSpPr>
          <a:xfrm>
            <a:off x="8255073" y="-205306"/>
            <a:ext cx="1217060" cy="1534227"/>
            <a:chOff x="6139950" y="1806300"/>
            <a:chExt cx="810725" cy="766500"/>
          </a:xfrm>
        </p:grpSpPr>
        <p:sp>
          <p:nvSpPr>
            <p:cNvPr id="321" name="Google Shape;321;p6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37" name="Google Shape;337;p6"/>
          <p:cNvGrpSpPr/>
          <p:nvPr/>
        </p:nvGrpSpPr>
        <p:grpSpPr>
          <a:xfrm rot="-8956326">
            <a:off x="-518366" y="6371601"/>
            <a:ext cx="2273495" cy="690203"/>
            <a:chOff x="1229350" y="3760725"/>
            <a:chExt cx="795500" cy="181125"/>
          </a:xfrm>
        </p:grpSpPr>
        <p:sp>
          <p:nvSpPr>
            <p:cNvPr id="338" name="Google Shape;338;p6"/>
            <p:cNvSpPr/>
            <p:nvPr/>
          </p:nvSpPr>
          <p:spPr>
            <a:xfrm>
              <a:off x="1229350" y="3760725"/>
              <a:ext cx="775450" cy="178850"/>
            </a:xfrm>
            <a:custGeom>
              <a:avLst/>
              <a:gdLst/>
              <a:ahLst/>
              <a:cxnLst/>
              <a:rect l="l" t="t" r="r" b="b"/>
              <a:pathLst>
                <a:path w="31018" h="7154" extrusionOk="0">
                  <a:moveTo>
                    <a:pt x="26119" y="0"/>
                  </a:moveTo>
                  <a:lnTo>
                    <a:pt x="25870" y="49"/>
                  </a:lnTo>
                  <a:lnTo>
                    <a:pt x="22867" y="649"/>
                  </a:lnTo>
                  <a:lnTo>
                    <a:pt x="21199" y="983"/>
                  </a:lnTo>
                  <a:lnTo>
                    <a:pt x="18310" y="1558"/>
                  </a:lnTo>
                  <a:lnTo>
                    <a:pt x="9959" y="3226"/>
                  </a:lnTo>
                  <a:lnTo>
                    <a:pt x="7334" y="3750"/>
                  </a:lnTo>
                  <a:lnTo>
                    <a:pt x="0" y="5214"/>
                  </a:lnTo>
                  <a:lnTo>
                    <a:pt x="0" y="5343"/>
                  </a:lnTo>
                  <a:lnTo>
                    <a:pt x="3804" y="7153"/>
                  </a:lnTo>
                  <a:lnTo>
                    <a:pt x="31017" y="1975"/>
                  </a:lnTo>
                  <a:lnTo>
                    <a:pt x="31017" y="1845"/>
                  </a:lnTo>
                  <a:lnTo>
                    <a:pt x="29797" y="1386"/>
                  </a:lnTo>
                  <a:lnTo>
                    <a:pt x="29555" y="1295"/>
                  </a:lnTo>
                  <a:lnTo>
                    <a:pt x="26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249450" y="3770950"/>
              <a:ext cx="775400" cy="170900"/>
            </a:xfrm>
            <a:custGeom>
              <a:avLst/>
              <a:gdLst/>
              <a:ahLst/>
              <a:cxnLst/>
              <a:rect l="l" t="t" r="r" b="b"/>
              <a:pathLst>
                <a:path w="31016" h="6836" extrusionOk="0">
                  <a:moveTo>
                    <a:pt x="26117" y="1"/>
                  </a:moveTo>
                  <a:lnTo>
                    <a:pt x="0" y="4896"/>
                  </a:lnTo>
                  <a:lnTo>
                    <a:pt x="0" y="5026"/>
                  </a:lnTo>
                  <a:lnTo>
                    <a:pt x="3803" y="6836"/>
                  </a:lnTo>
                  <a:lnTo>
                    <a:pt x="31015" y="1657"/>
                  </a:lnTo>
                  <a:lnTo>
                    <a:pt x="31015" y="1528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249450" y="3763000"/>
              <a:ext cx="775400" cy="174275"/>
            </a:xfrm>
            <a:custGeom>
              <a:avLst/>
              <a:gdLst/>
              <a:ahLst/>
              <a:cxnLst/>
              <a:rect l="l" t="t" r="r" b="b"/>
              <a:pathLst>
                <a:path w="31016" h="6971" extrusionOk="0">
                  <a:moveTo>
                    <a:pt x="26117" y="1"/>
                  </a:moveTo>
                  <a:lnTo>
                    <a:pt x="0" y="5214"/>
                  </a:lnTo>
                  <a:lnTo>
                    <a:pt x="3799" y="6971"/>
                  </a:lnTo>
                  <a:lnTo>
                    <a:pt x="31015" y="1846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365800" y="3843650"/>
              <a:ext cx="132625" cy="89575"/>
            </a:xfrm>
            <a:custGeom>
              <a:avLst/>
              <a:gdLst/>
              <a:ahLst/>
              <a:cxnLst/>
              <a:rect l="l" t="t" r="r" b="b"/>
              <a:pathLst>
                <a:path w="5305" h="3583" extrusionOk="0">
                  <a:moveTo>
                    <a:pt x="5304" y="1"/>
                  </a:moveTo>
                  <a:lnTo>
                    <a:pt x="2679" y="524"/>
                  </a:lnTo>
                  <a:lnTo>
                    <a:pt x="783" y="2690"/>
                  </a:lnTo>
                  <a:lnTo>
                    <a:pt x="650" y="2842"/>
                  </a:lnTo>
                  <a:lnTo>
                    <a:pt x="643" y="2850"/>
                  </a:lnTo>
                  <a:lnTo>
                    <a:pt x="567" y="2937"/>
                  </a:lnTo>
                  <a:lnTo>
                    <a:pt x="420" y="3106"/>
                  </a:lnTo>
                  <a:lnTo>
                    <a:pt x="344" y="3193"/>
                  </a:lnTo>
                  <a:lnTo>
                    <a:pt x="195" y="3360"/>
                  </a:lnTo>
                  <a:lnTo>
                    <a:pt x="119" y="3448"/>
                  </a:lnTo>
                  <a:lnTo>
                    <a:pt x="1" y="3583"/>
                  </a:lnTo>
                  <a:lnTo>
                    <a:pt x="1" y="3583"/>
                  </a:lnTo>
                  <a:lnTo>
                    <a:pt x="2900" y="3037"/>
                  </a:lnTo>
                  <a:lnTo>
                    <a:pt x="2974" y="2945"/>
                  </a:lnTo>
                  <a:lnTo>
                    <a:pt x="3047" y="2854"/>
                  </a:lnTo>
                  <a:lnTo>
                    <a:pt x="3185" y="2678"/>
                  </a:lnTo>
                  <a:lnTo>
                    <a:pt x="3258" y="2586"/>
                  </a:lnTo>
                  <a:lnTo>
                    <a:pt x="3397" y="2410"/>
                  </a:lnTo>
                  <a:lnTo>
                    <a:pt x="3469" y="2319"/>
                  </a:lnTo>
                  <a:lnTo>
                    <a:pt x="3483" y="2301"/>
                  </a:lnTo>
                  <a:lnTo>
                    <a:pt x="3601" y="2150"/>
                  </a:lnTo>
                  <a:lnTo>
                    <a:pt x="530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1467250" y="3822475"/>
              <a:ext cx="137175" cy="91650"/>
            </a:xfrm>
            <a:custGeom>
              <a:avLst/>
              <a:gdLst/>
              <a:ahLst/>
              <a:cxnLst/>
              <a:rect l="l" t="t" r="r" b="b"/>
              <a:pathLst>
                <a:path w="5487" h="3666" extrusionOk="0">
                  <a:moveTo>
                    <a:pt x="5486" y="0"/>
                  </a:moveTo>
                  <a:lnTo>
                    <a:pt x="2762" y="544"/>
                  </a:lnTo>
                  <a:lnTo>
                    <a:pt x="807" y="2755"/>
                  </a:lnTo>
                  <a:lnTo>
                    <a:pt x="669" y="2910"/>
                  </a:lnTo>
                  <a:lnTo>
                    <a:pt x="613" y="2973"/>
                  </a:lnTo>
                  <a:lnTo>
                    <a:pt x="534" y="3063"/>
                  </a:lnTo>
                  <a:lnTo>
                    <a:pt x="382" y="3235"/>
                  </a:lnTo>
                  <a:lnTo>
                    <a:pt x="303" y="3324"/>
                  </a:lnTo>
                  <a:lnTo>
                    <a:pt x="153" y="3494"/>
                  </a:lnTo>
                  <a:lnTo>
                    <a:pt x="74" y="3584"/>
                  </a:lnTo>
                  <a:lnTo>
                    <a:pt x="1" y="3666"/>
                  </a:lnTo>
                  <a:lnTo>
                    <a:pt x="3009" y="3100"/>
                  </a:lnTo>
                  <a:lnTo>
                    <a:pt x="3037" y="3063"/>
                  </a:lnTo>
                  <a:lnTo>
                    <a:pt x="3113" y="2970"/>
                  </a:lnTo>
                  <a:lnTo>
                    <a:pt x="3256" y="2791"/>
                  </a:lnTo>
                  <a:lnTo>
                    <a:pt x="3330" y="2697"/>
                  </a:lnTo>
                  <a:lnTo>
                    <a:pt x="3473" y="2520"/>
                  </a:lnTo>
                  <a:lnTo>
                    <a:pt x="3548" y="2426"/>
                  </a:lnTo>
                  <a:lnTo>
                    <a:pt x="3608" y="2350"/>
                  </a:lnTo>
                  <a:lnTo>
                    <a:pt x="3732" y="2195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1634750" y="3787575"/>
              <a:ext cx="144650" cy="95025"/>
            </a:xfrm>
            <a:custGeom>
              <a:avLst/>
              <a:gdLst/>
              <a:ahLst/>
              <a:cxnLst/>
              <a:rect l="l" t="t" r="r" b="b"/>
              <a:pathLst>
                <a:path w="5786" h="3801" extrusionOk="0">
                  <a:moveTo>
                    <a:pt x="5786" y="0"/>
                  </a:moveTo>
                  <a:lnTo>
                    <a:pt x="2897" y="576"/>
                  </a:lnTo>
                  <a:lnTo>
                    <a:pt x="847" y="2860"/>
                  </a:lnTo>
                  <a:lnTo>
                    <a:pt x="702" y="3021"/>
                  </a:lnTo>
                  <a:lnTo>
                    <a:pt x="557" y="3182"/>
                  </a:lnTo>
                  <a:lnTo>
                    <a:pt x="474" y="3275"/>
                  </a:lnTo>
                  <a:lnTo>
                    <a:pt x="315" y="3451"/>
                  </a:lnTo>
                  <a:lnTo>
                    <a:pt x="232" y="3544"/>
                  </a:lnTo>
                  <a:lnTo>
                    <a:pt x="73" y="3722"/>
                  </a:lnTo>
                  <a:lnTo>
                    <a:pt x="1" y="3800"/>
                  </a:lnTo>
                  <a:lnTo>
                    <a:pt x="3189" y="3201"/>
                  </a:lnTo>
                  <a:lnTo>
                    <a:pt x="3217" y="3168"/>
                  </a:lnTo>
                  <a:lnTo>
                    <a:pt x="3365" y="2983"/>
                  </a:lnTo>
                  <a:lnTo>
                    <a:pt x="3444" y="2887"/>
                  </a:lnTo>
                  <a:lnTo>
                    <a:pt x="3594" y="2701"/>
                  </a:lnTo>
                  <a:lnTo>
                    <a:pt x="3672" y="2604"/>
                  </a:lnTo>
                  <a:lnTo>
                    <a:pt x="3818" y="2425"/>
                  </a:lnTo>
                  <a:lnTo>
                    <a:pt x="3946" y="2266"/>
                  </a:lnTo>
                  <a:lnTo>
                    <a:pt x="57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1746350" y="3764225"/>
              <a:ext cx="149825" cy="97375"/>
            </a:xfrm>
            <a:custGeom>
              <a:avLst/>
              <a:gdLst/>
              <a:ahLst/>
              <a:cxnLst/>
              <a:rect l="l" t="t" r="r" b="b"/>
              <a:pathLst>
                <a:path w="5993" h="3895" extrusionOk="0">
                  <a:moveTo>
                    <a:pt x="5992" y="1"/>
                  </a:moveTo>
                  <a:lnTo>
                    <a:pt x="2990" y="600"/>
                  </a:lnTo>
                  <a:lnTo>
                    <a:pt x="873" y="2934"/>
                  </a:lnTo>
                  <a:lnTo>
                    <a:pt x="686" y="3140"/>
                  </a:lnTo>
                  <a:lnTo>
                    <a:pt x="521" y="3321"/>
                  </a:lnTo>
                  <a:lnTo>
                    <a:pt x="435" y="3416"/>
                  </a:lnTo>
                  <a:lnTo>
                    <a:pt x="269" y="3596"/>
                  </a:lnTo>
                  <a:lnTo>
                    <a:pt x="184" y="3690"/>
                  </a:lnTo>
                  <a:lnTo>
                    <a:pt x="23" y="3872"/>
                  </a:lnTo>
                  <a:lnTo>
                    <a:pt x="0" y="3894"/>
                  </a:lnTo>
                  <a:lnTo>
                    <a:pt x="3312" y="3271"/>
                  </a:lnTo>
                  <a:lnTo>
                    <a:pt x="3444" y="3109"/>
                  </a:lnTo>
                  <a:lnTo>
                    <a:pt x="3526" y="3012"/>
                  </a:lnTo>
                  <a:lnTo>
                    <a:pt x="3679" y="2823"/>
                  </a:lnTo>
                  <a:lnTo>
                    <a:pt x="3761" y="2724"/>
                  </a:lnTo>
                  <a:lnTo>
                    <a:pt x="3916" y="2536"/>
                  </a:lnTo>
                  <a:lnTo>
                    <a:pt x="4093" y="2316"/>
                  </a:lnTo>
                  <a:lnTo>
                    <a:pt x="59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1316125" y="3795375"/>
              <a:ext cx="695075" cy="139100"/>
            </a:xfrm>
            <a:custGeom>
              <a:avLst/>
              <a:gdLst/>
              <a:ahLst/>
              <a:cxnLst/>
              <a:rect l="l" t="t" r="r" b="b"/>
              <a:pathLst>
                <a:path w="27803" h="5564" extrusionOk="0">
                  <a:moveTo>
                    <a:pt x="26887" y="0"/>
                  </a:moveTo>
                  <a:lnTo>
                    <a:pt x="0" y="5152"/>
                  </a:lnTo>
                  <a:lnTo>
                    <a:pt x="192" y="5241"/>
                  </a:lnTo>
                  <a:lnTo>
                    <a:pt x="782" y="5128"/>
                  </a:lnTo>
                  <a:lnTo>
                    <a:pt x="1727" y="5563"/>
                  </a:lnTo>
                  <a:lnTo>
                    <a:pt x="1916" y="5528"/>
                  </a:lnTo>
                  <a:lnTo>
                    <a:pt x="969" y="5092"/>
                  </a:lnTo>
                  <a:lnTo>
                    <a:pt x="1329" y="5023"/>
                  </a:lnTo>
                  <a:lnTo>
                    <a:pt x="2281" y="5459"/>
                  </a:lnTo>
                  <a:lnTo>
                    <a:pt x="2471" y="5424"/>
                  </a:lnTo>
                  <a:lnTo>
                    <a:pt x="1518" y="4987"/>
                  </a:lnTo>
                  <a:lnTo>
                    <a:pt x="1879" y="4918"/>
                  </a:lnTo>
                  <a:lnTo>
                    <a:pt x="2837" y="5355"/>
                  </a:lnTo>
                  <a:lnTo>
                    <a:pt x="3027" y="5318"/>
                  </a:lnTo>
                  <a:lnTo>
                    <a:pt x="2069" y="4882"/>
                  </a:lnTo>
                  <a:lnTo>
                    <a:pt x="2431" y="4813"/>
                  </a:lnTo>
                  <a:lnTo>
                    <a:pt x="3393" y="5249"/>
                  </a:lnTo>
                  <a:lnTo>
                    <a:pt x="3585" y="5214"/>
                  </a:lnTo>
                  <a:lnTo>
                    <a:pt x="2621" y="4776"/>
                  </a:lnTo>
                  <a:lnTo>
                    <a:pt x="2987" y="4706"/>
                  </a:lnTo>
                  <a:lnTo>
                    <a:pt x="3954" y="5144"/>
                  </a:lnTo>
                  <a:lnTo>
                    <a:pt x="4147" y="5107"/>
                  </a:lnTo>
                  <a:lnTo>
                    <a:pt x="3179" y="4669"/>
                  </a:lnTo>
                  <a:lnTo>
                    <a:pt x="3546" y="4599"/>
                  </a:lnTo>
                  <a:lnTo>
                    <a:pt x="4519" y="5038"/>
                  </a:lnTo>
                  <a:lnTo>
                    <a:pt x="4713" y="5002"/>
                  </a:lnTo>
                  <a:lnTo>
                    <a:pt x="3739" y="4562"/>
                  </a:lnTo>
                  <a:lnTo>
                    <a:pt x="4106" y="4493"/>
                  </a:lnTo>
                  <a:lnTo>
                    <a:pt x="5084" y="4931"/>
                  </a:lnTo>
                  <a:lnTo>
                    <a:pt x="5279" y="4895"/>
                  </a:lnTo>
                  <a:lnTo>
                    <a:pt x="4299" y="4455"/>
                  </a:lnTo>
                  <a:lnTo>
                    <a:pt x="4671" y="4385"/>
                  </a:lnTo>
                  <a:lnTo>
                    <a:pt x="5655" y="4824"/>
                  </a:lnTo>
                  <a:lnTo>
                    <a:pt x="5850" y="4788"/>
                  </a:lnTo>
                  <a:lnTo>
                    <a:pt x="4865" y="4348"/>
                  </a:lnTo>
                  <a:lnTo>
                    <a:pt x="5238" y="4277"/>
                  </a:lnTo>
                  <a:lnTo>
                    <a:pt x="6227" y="4716"/>
                  </a:lnTo>
                  <a:lnTo>
                    <a:pt x="6424" y="4679"/>
                  </a:lnTo>
                  <a:lnTo>
                    <a:pt x="5434" y="4239"/>
                  </a:lnTo>
                  <a:lnTo>
                    <a:pt x="5807" y="4168"/>
                  </a:lnTo>
                  <a:lnTo>
                    <a:pt x="6802" y="4607"/>
                  </a:lnTo>
                  <a:lnTo>
                    <a:pt x="6999" y="4571"/>
                  </a:lnTo>
                  <a:lnTo>
                    <a:pt x="6002" y="4130"/>
                  </a:lnTo>
                  <a:lnTo>
                    <a:pt x="6379" y="4058"/>
                  </a:lnTo>
                  <a:lnTo>
                    <a:pt x="7380" y="4499"/>
                  </a:lnTo>
                  <a:lnTo>
                    <a:pt x="7579" y="4461"/>
                  </a:lnTo>
                  <a:lnTo>
                    <a:pt x="6576" y="4020"/>
                  </a:lnTo>
                  <a:lnTo>
                    <a:pt x="6955" y="3949"/>
                  </a:lnTo>
                  <a:lnTo>
                    <a:pt x="7961" y="4389"/>
                  </a:lnTo>
                  <a:lnTo>
                    <a:pt x="8161" y="4351"/>
                  </a:lnTo>
                  <a:lnTo>
                    <a:pt x="7154" y="3911"/>
                  </a:lnTo>
                  <a:lnTo>
                    <a:pt x="7532" y="3837"/>
                  </a:lnTo>
                  <a:lnTo>
                    <a:pt x="8544" y="4279"/>
                  </a:lnTo>
                  <a:lnTo>
                    <a:pt x="8745" y="4241"/>
                  </a:lnTo>
                  <a:lnTo>
                    <a:pt x="7732" y="3799"/>
                  </a:lnTo>
                  <a:lnTo>
                    <a:pt x="8115" y="3726"/>
                  </a:lnTo>
                  <a:lnTo>
                    <a:pt x="9133" y="4170"/>
                  </a:lnTo>
                  <a:lnTo>
                    <a:pt x="9334" y="4132"/>
                  </a:lnTo>
                  <a:lnTo>
                    <a:pt x="8315" y="3688"/>
                  </a:lnTo>
                  <a:lnTo>
                    <a:pt x="8699" y="3615"/>
                  </a:lnTo>
                  <a:lnTo>
                    <a:pt x="9722" y="4058"/>
                  </a:lnTo>
                  <a:lnTo>
                    <a:pt x="9925" y="4019"/>
                  </a:lnTo>
                  <a:lnTo>
                    <a:pt x="8900" y="3577"/>
                  </a:lnTo>
                  <a:lnTo>
                    <a:pt x="9286" y="3504"/>
                  </a:lnTo>
                  <a:lnTo>
                    <a:pt x="10315" y="3946"/>
                  </a:lnTo>
                  <a:lnTo>
                    <a:pt x="10519" y="3908"/>
                  </a:lnTo>
                  <a:lnTo>
                    <a:pt x="9487" y="3464"/>
                  </a:lnTo>
                  <a:lnTo>
                    <a:pt x="9876" y="3390"/>
                  </a:lnTo>
                  <a:lnTo>
                    <a:pt x="10912" y="3835"/>
                  </a:lnTo>
                  <a:lnTo>
                    <a:pt x="11116" y="3795"/>
                  </a:lnTo>
                  <a:lnTo>
                    <a:pt x="10080" y="3352"/>
                  </a:lnTo>
                  <a:lnTo>
                    <a:pt x="10470" y="3277"/>
                  </a:lnTo>
                  <a:lnTo>
                    <a:pt x="11511" y="3721"/>
                  </a:lnTo>
                  <a:lnTo>
                    <a:pt x="11717" y="3683"/>
                  </a:lnTo>
                  <a:lnTo>
                    <a:pt x="10674" y="3238"/>
                  </a:lnTo>
                  <a:lnTo>
                    <a:pt x="11065" y="3163"/>
                  </a:lnTo>
                  <a:lnTo>
                    <a:pt x="12112" y="3608"/>
                  </a:lnTo>
                  <a:lnTo>
                    <a:pt x="12319" y="3569"/>
                  </a:lnTo>
                  <a:lnTo>
                    <a:pt x="11271" y="3124"/>
                  </a:lnTo>
                  <a:lnTo>
                    <a:pt x="11665" y="3049"/>
                  </a:lnTo>
                  <a:lnTo>
                    <a:pt x="12718" y="3494"/>
                  </a:lnTo>
                  <a:lnTo>
                    <a:pt x="12926" y="3455"/>
                  </a:lnTo>
                  <a:lnTo>
                    <a:pt x="11872" y="3010"/>
                  </a:lnTo>
                  <a:lnTo>
                    <a:pt x="12269" y="2934"/>
                  </a:lnTo>
                  <a:lnTo>
                    <a:pt x="13327" y="3379"/>
                  </a:lnTo>
                  <a:lnTo>
                    <a:pt x="13537" y="3339"/>
                  </a:lnTo>
                  <a:lnTo>
                    <a:pt x="12476" y="2894"/>
                  </a:lnTo>
                  <a:lnTo>
                    <a:pt x="12872" y="2818"/>
                  </a:lnTo>
                  <a:lnTo>
                    <a:pt x="13938" y="3265"/>
                  </a:lnTo>
                  <a:lnTo>
                    <a:pt x="14148" y="3225"/>
                  </a:lnTo>
                  <a:lnTo>
                    <a:pt x="13081" y="2778"/>
                  </a:lnTo>
                  <a:lnTo>
                    <a:pt x="13482" y="2702"/>
                  </a:lnTo>
                  <a:lnTo>
                    <a:pt x="14553" y="3148"/>
                  </a:lnTo>
                  <a:lnTo>
                    <a:pt x="14766" y="3108"/>
                  </a:lnTo>
                  <a:lnTo>
                    <a:pt x="13692" y="2661"/>
                  </a:lnTo>
                  <a:lnTo>
                    <a:pt x="14094" y="2585"/>
                  </a:lnTo>
                  <a:lnTo>
                    <a:pt x="15172" y="3032"/>
                  </a:lnTo>
                  <a:lnTo>
                    <a:pt x="15385" y="2992"/>
                  </a:lnTo>
                  <a:lnTo>
                    <a:pt x="14305" y="2544"/>
                  </a:lnTo>
                  <a:lnTo>
                    <a:pt x="14709" y="2467"/>
                  </a:lnTo>
                  <a:lnTo>
                    <a:pt x="15793" y="2916"/>
                  </a:lnTo>
                  <a:lnTo>
                    <a:pt x="16006" y="2875"/>
                  </a:lnTo>
                  <a:lnTo>
                    <a:pt x="14920" y="2427"/>
                  </a:lnTo>
                  <a:lnTo>
                    <a:pt x="15327" y="2348"/>
                  </a:lnTo>
                  <a:lnTo>
                    <a:pt x="16418" y="2797"/>
                  </a:lnTo>
                  <a:lnTo>
                    <a:pt x="16633" y="2756"/>
                  </a:lnTo>
                  <a:lnTo>
                    <a:pt x="15541" y="2307"/>
                  </a:lnTo>
                  <a:lnTo>
                    <a:pt x="15951" y="2230"/>
                  </a:lnTo>
                  <a:lnTo>
                    <a:pt x="17047" y="2679"/>
                  </a:lnTo>
                  <a:lnTo>
                    <a:pt x="17263" y="2638"/>
                  </a:lnTo>
                  <a:lnTo>
                    <a:pt x="16165" y="2189"/>
                  </a:lnTo>
                  <a:lnTo>
                    <a:pt x="16574" y="2110"/>
                  </a:lnTo>
                  <a:lnTo>
                    <a:pt x="17676" y="2561"/>
                  </a:lnTo>
                  <a:lnTo>
                    <a:pt x="17895" y="2520"/>
                  </a:lnTo>
                  <a:lnTo>
                    <a:pt x="16788" y="2070"/>
                  </a:lnTo>
                  <a:lnTo>
                    <a:pt x="17202" y="1991"/>
                  </a:lnTo>
                  <a:lnTo>
                    <a:pt x="18313" y="2441"/>
                  </a:lnTo>
                  <a:lnTo>
                    <a:pt x="18531" y="2399"/>
                  </a:lnTo>
                  <a:lnTo>
                    <a:pt x="17419" y="1950"/>
                  </a:lnTo>
                  <a:lnTo>
                    <a:pt x="17835" y="1870"/>
                  </a:lnTo>
                  <a:lnTo>
                    <a:pt x="18952" y="2320"/>
                  </a:lnTo>
                  <a:lnTo>
                    <a:pt x="19171" y="2279"/>
                  </a:lnTo>
                  <a:lnTo>
                    <a:pt x="18052" y="1829"/>
                  </a:lnTo>
                  <a:lnTo>
                    <a:pt x="18469" y="1749"/>
                  </a:lnTo>
                  <a:lnTo>
                    <a:pt x="19591" y="2200"/>
                  </a:lnTo>
                  <a:lnTo>
                    <a:pt x="19812" y="2158"/>
                  </a:lnTo>
                  <a:lnTo>
                    <a:pt x="18687" y="1706"/>
                  </a:lnTo>
                  <a:lnTo>
                    <a:pt x="19108" y="1626"/>
                  </a:lnTo>
                  <a:lnTo>
                    <a:pt x="20237" y="2078"/>
                  </a:lnTo>
                  <a:lnTo>
                    <a:pt x="20459" y="2036"/>
                  </a:lnTo>
                  <a:lnTo>
                    <a:pt x="19327" y="1585"/>
                  </a:lnTo>
                  <a:lnTo>
                    <a:pt x="19750" y="1504"/>
                  </a:lnTo>
                  <a:lnTo>
                    <a:pt x="20886" y="1956"/>
                  </a:lnTo>
                  <a:lnTo>
                    <a:pt x="21109" y="1913"/>
                  </a:lnTo>
                  <a:lnTo>
                    <a:pt x="19971" y="1462"/>
                  </a:lnTo>
                  <a:lnTo>
                    <a:pt x="20394" y="1381"/>
                  </a:lnTo>
                  <a:lnTo>
                    <a:pt x="21537" y="1833"/>
                  </a:lnTo>
                  <a:lnTo>
                    <a:pt x="21761" y="1791"/>
                  </a:lnTo>
                  <a:lnTo>
                    <a:pt x="20615" y="1339"/>
                  </a:lnTo>
                  <a:lnTo>
                    <a:pt x="21043" y="1257"/>
                  </a:lnTo>
                  <a:lnTo>
                    <a:pt x="22193" y="1711"/>
                  </a:lnTo>
                  <a:lnTo>
                    <a:pt x="22418" y="1667"/>
                  </a:lnTo>
                  <a:lnTo>
                    <a:pt x="21267" y="1214"/>
                  </a:lnTo>
                  <a:lnTo>
                    <a:pt x="21696" y="1132"/>
                  </a:lnTo>
                  <a:lnTo>
                    <a:pt x="22853" y="1585"/>
                  </a:lnTo>
                  <a:lnTo>
                    <a:pt x="23080" y="1543"/>
                  </a:lnTo>
                  <a:lnTo>
                    <a:pt x="21920" y="1090"/>
                  </a:lnTo>
                  <a:lnTo>
                    <a:pt x="22351" y="1007"/>
                  </a:lnTo>
                  <a:lnTo>
                    <a:pt x="23514" y="1462"/>
                  </a:lnTo>
                  <a:lnTo>
                    <a:pt x="23742" y="1418"/>
                  </a:lnTo>
                  <a:lnTo>
                    <a:pt x="22576" y="965"/>
                  </a:lnTo>
                  <a:lnTo>
                    <a:pt x="23011" y="882"/>
                  </a:lnTo>
                  <a:lnTo>
                    <a:pt x="24181" y="1336"/>
                  </a:lnTo>
                  <a:lnTo>
                    <a:pt x="24410" y="1293"/>
                  </a:lnTo>
                  <a:lnTo>
                    <a:pt x="23238" y="838"/>
                  </a:lnTo>
                  <a:lnTo>
                    <a:pt x="23674" y="755"/>
                  </a:lnTo>
                  <a:lnTo>
                    <a:pt x="24852" y="1210"/>
                  </a:lnTo>
                  <a:lnTo>
                    <a:pt x="25082" y="1166"/>
                  </a:lnTo>
                  <a:lnTo>
                    <a:pt x="23902" y="711"/>
                  </a:lnTo>
                  <a:lnTo>
                    <a:pt x="24338" y="627"/>
                  </a:lnTo>
                  <a:lnTo>
                    <a:pt x="25524" y="1083"/>
                  </a:lnTo>
                  <a:lnTo>
                    <a:pt x="25756" y="1039"/>
                  </a:lnTo>
                  <a:lnTo>
                    <a:pt x="24568" y="583"/>
                  </a:lnTo>
                  <a:lnTo>
                    <a:pt x="25010" y="499"/>
                  </a:lnTo>
                  <a:lnTo>
                    <a:pt x="26202" y="955"/>
                  </a:lnTo>
                  <a:lnTo>
                    <a:pt x="26434" y="911"/>
                  </a:lnTo>
                  <a:lnTo>
                    <a:pt x="25241" y="455"/>
                  </a:lnTo>
                  <a:lnTo>
                    <a:pt x="25684" y="371"/>
                  </a:lnTo>
                  <a:lnTo>
                    <a:pt x="26883" y="827"/>
                  </a:lnTo>
                  <a:lnTo>
                    <a:pt x="27118" y="783"/>
                  </a:lnTo>
                  <a:lnTo>
                    <a:pt x="25916" y="326"/>
                  </a:lnTo>
                  <a:lnTo>
                    <a:pt x="26361" y="241"/>
                  </a:lnTo>
                  <a:lnTo>
                    <a:pt x="27567" y="699"/>
                  </a:lnTo>
                  <a:lnTo>
                    <a:pt x="27802" y="654"/>
                  </a:lnTo>
                  <a:lnTo>
                    <a:pt x="26593" y="196"/>
                  </a:lnTo>
                  <a:lnTo>
                    <a:pt x="27134" y="93"/>
                  </a:lnTo>
                  <a:lnTo>
                    <a:pt x="268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46" name="Google Shape;346;p6"/>
          <p:cNvGrpSpPr/>
          <p:nvPr/>
        </p:nvGrpSpPr>
        <p:grpSpPr>
          <a:xfrm>
            <a:off x="233362" y="-298825"/>
            <a:ext cx="775927" cy="1270145"/>
            <a:chOff x="267675" y="666500"/>
            <a:chExt cx="379000" cy="465300"/>
          </a:xfrm>
        </p:grpSpPr>
        <p:sp>
          <p:nvSpPr>
            <p:cNvPr id="347" name="Google Shape;347;p6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35925136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p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44571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7"/>
          <p:cNvSpPr txBox="1">
            <a:spLocks noGrp="1"/>
          </p:cNvSpPr>
          <p:nvPr>
            <p:ph type="body" idx="1"/>
          </p:nvPr>
        </p:nvSpPr>
        <p:spPr>
          <a:xfrm>
            <a:off x="713225" y="1651567"/>
            <a:ext cx="4457100" cy="2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352" name="Google Shape;352;p7"/>
          <p:cNvGrpSpPr/>
          <p:nvPr/>
        </p:nvGrpSpPr>
        <p:grpSpPr>
          <a:xfrm rot="2700000">
            <a:off x="1600837" y="5931958"/>
            <a:ext cx="831584" cy="450020"/>
            <a:chOff x="3253464" y="2218279"/>
            <a:chExt cx="242409" cy="182524"/>
          </a:xfrm>
        </p:grpSpPr>
        <p:sp>
          <p:nvSpPr>
            <p:cNvPr id="353" name="Google Shape;353;p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354;p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55" name="Google Shape;355;p7"/>
          <p:cNvGrpSpPr/>
          <p:nvPr/>
        </p:nvGrpSpPr>
        <p:grpSpPr>
          <a:xfrm>
            <a:off x="-405426" y="4175391"/>
            <a:ext cx="1887391" cy="2682612"/>
            <a:chOff x="3237458" y="122460"/>
            <a:chExt cx="5337645" cy="5689929"/>
          </a:xfrm>
        </p:grpSpPr>
        <p:sp>
          <p:nvSpPr>
            <p:cNvPr id="356" name="Google Shape;356;p7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357;p7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358;p7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359;p7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360;p7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436;p7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437;p7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438;p7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439;p7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440;p7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441;p7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442;p7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443;p7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20638107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8"/>
          <p:cNvSpPr txBox="1">
            <a:spLocks noGrp="1"/>
          </p:cNvSpPr>
          <p:nvPr>
            <p:ph type="title"/>
          </p:nvPr>
        </p:nvSpPr>
        <p:spPr>
          <a:xfrm>
            <a:off x="1068300" y="2453600"/>
            <a:ext cx="7007400" cy="19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Font typeface="Merriweather" panose="00000500000000000000"/>
              <a:buNone/>
              <a:defRPr sz="6200" i="1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474" name="Google Shape;474;p8"/>
          <p:cNvGrpSpPr/>
          <p:nvPr/>
        </p:nvGrpSpPr>
        <p:grpSpPr>
          <a:xfrm>
            <a:off x="7654873" y="5993112"/>
            <a:ext cx="775927" cy="328065"/>
            <a:chOff x="5181425" y="2685475"/>
            <a:chExt cx="224900" cy="74425"/>
          </a:xfrm>
        </p:grpSpPr>
        <p:sp>
          <p:nvSpPr>
            <p:cNvPr id="475" name="Google Shape;475;p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80" name="Google Shape;480;p8"/>
          <p:cNvGrpSpPr/>
          <p:nvPr/>
        </p:nvGrpSpPr>
        <p:grpSpPr>
          <a:xfrm rot="10800000">
            <a:off x="7698327" y="321860"/>
            <a:ext cx="1217060" cy="1534227"/>
            <a:chOff x="6139950" y="1806300"/>
            <a:chExt cx="810725" cy="766500"/>
          </a:xfrm>
        </p:grpSpPr>
        <p:sp>
          <p:nvSpPr>
            <p:cNvPr id="481" name="Google Shape;481;p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497" name="Google Shape;497;p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841851">
            <a:off x="-12600" y="3384133"/>
            <a:ext cx="5026199" cy="506266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98" name="Google Shape;498;p8"/>
          <p:cNvGrpSpPr/>
          <p:nvPr/>
        </p:nvGrpSpPr>
        <p:grpSpPr>
          <a:xfrm rot="10443881">
            <a:off x="8587135" y="2793959"/>
            <a:ext cx="775917" cy="1270129"/>
            <a:chOff x="267675" y="666500"/>
            <a:chExt cx="379000" cy="465300"/>
          </a:xfrm>
        </p:grpSpPr>
        <p:sp>
          <p:nvSpPr>
            <p:cNvPr id="499" name="Google Shape;499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1" name="Google Shape;501;p8"/>
          <p:cNvGrpSpPr/>
          <p:nvPr/>
        </p:nvGrpSpPr>
        <p:grpSpPr>
          <a:xfrm rot="10800000">
            <a:off x="4102759" y="-176685"/>
            <a:ext cx="775927" cy="1270145"/>
            <a:chOff x="267675" y="666500"/>
            <a:chExt cx="379000" cy="465300"/>
          </a:xfrm>
        </p:grpSpPr>
        <p:sp>
          <p:nvSpPr>
            <p:cNvPr id="502" name="Google Shape;502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4" name="Google Shape;504;p8"/>
          <p:cNvGrpSpPr/>
          <p:nvPr/>
        </p:nvGrpSpPr>
        <p:grpSpPr>
          <a:xfrm rot="1718216">
            <a:off x="482601" y="350643"/>
            <a:ext cx="339499" cy="737372"/>
            <a:chOff x="2668575" y="3244800"/>
            <a:chExt cx="131950" cy="224300"/>
          </a:xfrm>
        </p:grpSpPr>
        <p:sp>
          <p:nvSpPr>
            <p:cNvPr id="505" name="Google Shape;505;p8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25141083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" name="Google Shape;508;p9"/>
          <p:cNvGrpSpPr/>
          <p:nvPr/>
        </p:nvGrpSpPr>
        <p:grpSpPr>
          <a:xfrm rot="10800000">
            <a:off x="4304489" y="2195896"/>
            <a:ext cx="5820436" cy="4900077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509" name="Google Shape;509;p9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510;p9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1" name="Google Shape;511;p9"/>
          <p:cNvGrpSpPr/>
          <p:nvPr/>
        </p:nvGrpSpPr>
        <p:grpSpPr>
          <a:xfrm>
            <a:off x="2154074" y="6157145"/>
            <a:ext cx="775927" cy="328065"/>
            <a:chOff x="5181425" y="2685475"/>
            <a:chExt cx="224900" cy="74425"/>
          </a:xfrm>
        </p:grpSpPr>
        <p:sp>
          <p:nvSpPr>
            <p:cNvPr id="512" name="Google Shape;512;p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513;p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514;p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515;p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516;p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7" name="Google Shape;517;p9"/>
          <p:cNvGrpSpPr/>
          <p:nvPr/>
        </p:nvGrpSpPr>
        <p:grpSpPr>
          <a:xfrm rot="10800000">
            <a:off x="7925119" y="-434881"/>
            <a:ext cx="1587805" cy="2001689"/>
            <a:chOff x="6139950" y="1806300"/>
            <a:chExt cx="810725" cy="766500"/>
          </a:xfrm>
        </p:grpSpPr>
        <p:sp>
          <p:nvSpPr>
            <p:cNvPr id="518" name="Google Shape;518;p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519;p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520;p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521;p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522;p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523;p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524;p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525;p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526;p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527;p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528;p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529;p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530;p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531;p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532;p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533;p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34" name="Google Shape;534;p9"/>
          <p:cNvGrpSpPr/>
          <p:nvPr/>
        </p:nvGrpSpPr>
        <p:grpSpPr>
          <a:xfrm rot="10443881">
            <a:off x="197410" y="5892069"/>
            <a:ext cx="775917" cy="1270129"/>
            <a:chOff x="267675" y="666500"/>
            <a:chExt cx="379000" cy="465300"/>
          </a:xfrm>
        </p:grpSpPr>
        <p:sp>
          <p:nvSpPr>
            <p:cNvPr id="535" name="Google Shape;535;p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536;p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37" name="Google Shape;537;p9"/>
          <p:cNvGrpSpPr/>
          <p:nvPr/>
        </p:nvGrpSpPr>
        <p:grpSpPr>
          <a:xfrm rot="1718216">
            <a:off x="261974" y="197278"/>
            <a:ext cx="339499" cy="737372"/>
            <a:chOff x="2668575" y="3244800"/>
            <a:chExt cx="131950" cy="224300"/>
          </a:xfrm>
        </p:grpSpPr>
        <p:sp>
          <p:nvSpPr>
            <p:cNvPr id="538" name="Google Shape;538;p9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539;p9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40" name="Google Shape;540;p9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541" name="Google Shape;541;p9"/>
          <p:cNvSpPr txBox="1">
            <a:spLocks noGrp="1"/>
          </p:cNvSpPr>
          <p:nvPr>
            <p:ph type="subTitle" idx="1"/>
          </p:nvPr>
        </p:nvSpPr>
        <p:spPr>
          <a:xfrm>
            <a:off x="713225" y="3279267"/>
            <a:ext cx="37917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90252620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" name="Google Shape;545;p11"/>
          <p:cNvSpPr txBox="1">
            <a:spLocks noGrp="1"/>
          </p:cNvSpPr>
          <p:nvPr>
            <p:ph type="title" hasCustomPrompt="1"/>
          </p:nvPr>
        </p:nvSpPr>
        <p:spPr>
          <a:xfrm>
            <a:off x="713250" y="2454400"/>
            <a:ext cx="77175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6" name="Google Shape;546;p11"/>
          <p:cNvSpPr txBox="1">
            <a:spLocks noGrp="1"/>
          </p:cNvSpPr>
          <p:nvPr>
            <p:ph type="body" idx="1"/>
          </p:nvPr>
        </p:nvSpPr>
        <p:spPr>
          <a:xfrm flipH="1">
            <a:off x="713100" y="3593611"/>
            <a:ext cx="77175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○"/>
              <a:defRPr i="0"/>
            </a:lvl2pPr>
            <a:lvl3pPr marL="1371600" lvl="2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547" name="Google Shape;547;p11"/>
          <p:cNvGrpSpPr/>
          <p:nvPr/>
        </p:nvGrpSpPr>
        <p:grpSpPr>
          <a:xfrm rot="565648">
            <a:off x="7325267" y="5331055"/>
            <a:ext cx="1913991" cy="1393224"/>
            <a:chOff x="7230025" y="3991342"/>
            <a:chExt cx="1913979" cy="1044911"/>
          </a:xfrm>
        </p:grpSpPr>
        <p:sp>
          <p:nvSpPr>
            <p:cNvPr id="548" name="Google Shape;548;p11"/>
            <p:cNvSpPr/>
            <p:nvPr/>
          </p:nvSpPr>
          <p:spPr>
            <a:xfrm>
              <a:off x="7230025" y="4702934"/>
              <a:ext cx="289914" cy="124387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7442568" y="4660871"/>
              <a:ext cx="141850" cy="116746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550;p11"/>
            <p:cNvSpPr/>
            <p:nvPr/>
          </p:nvSpPr>
          <p:spPr>
            <a:xfrm>
              <a:off x="7628411" y="4517679"/>
              <a:ext cx="84296" cy="15465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551;p11"/>
            <p:cNvSpPr/>
            <p:nvPr/>
          </p:nvSpPr>
          <p:spPr>
            <a:xfrm>
              <a:off x="7711993" y="4544504"/>
              <a:ext cx="54322" cy="116494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7753469" y="4586903"/>
              <a:ext cx="57681" cy="80811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7807916" y="4533421"/>
              <a:ext cx="57177" cy="145503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7645707" y="4702136"/>
              <a:ext cx="148105" cy="24222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555;p11"/>
            <p:cNvSpPr/>
            <p:nvPr/>
          </p:nvSpPr>
          <p:spPr>
            <a:xfrm>
              <a:off x="7616363" y="4738323"/>
              <a:ext cx="99661" cy="139374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556;p11"/>
            <p:cNvSpPr/>
            <p:nvPr/>
          </p:nvSpPr>
          <p:spPr>
            <a:xfrm>
              <a:off x="7732857" y="4745543"/>
              <a:ext cx="41770" cy="10537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557;p11"/>
            <p:cNvSpPr/>
            <p:nvPr/>
          </p:nvSpPr>
          <p:spPr>
            <a:xfrm>
              <a:off x="7776306" y="4773963"/>
              <a:ext cx="54700" cy="68511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558;p11"/>
            <p:cNvSpPr/>
            <p:nvPr/>
          </p:nvSpPr>
          <p:spPr>
            <a:xfrm>
              <a:off x="7808924" y="4732823"/>
              <a:ext cx="63012" cy="110869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559;p11"/>
            <p:cNvSpPr/>
            <p:nvPr/>
          </p:nvSpPr>
          <p:spPr>
            <a:xfrm>
              <a:off x="7875084" y="4668343"/>
              <a:ext cx="49033" cy="22921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560;p11"/>
            <p:cNvSpPr/>
            <p:nvPr/>
          </p:nvSpPr>
          <p:spPr>
            <a:xfrm>
              <a:off x="7876091" y="4698862"/>
              <a:ext cx="56589" cy="2010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561;p11"/>
            <p:cNvSpPr/>
            <p:nvPr/>
          </p:nvSpPr>
          <p:spPr>
            <a:xfrm>
              <a:off x="7937213" y="4622082"/>
              <a:ext cx="98695" cy="108099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562;p11"/>
            <p:cNvSpPr/>
            <p:nvPr/>
          </p:nvSpPr>
          <p:spPr>
            <a:xfrm>
              <a:off x="8049467" y="4626070"/>
              <a:ext cx="90047" cy="114647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563;p11"/>
            <p:cNvSpPr/>
            <p:nvPr/>
          </p:nvSpPr>
          <p:spPr>
            <a:xfrm>
              <a:off x="8122721" y="4626699"/>
              <a:ext cx="58688" cy="99661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564;p11"/>
            <p:cNvSpPr/>
            <p:nvPr/>
          </p:nvSpPr>
          <p:spPr>
            <a:xfrm>
              <a:off x="8211886" y="4662844"/>
              <a:ext cx="48781" cy="65657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565;p11"/>
            <p:cNvSpPr/>
            <p:nvPr/>
          </p:nvSpPr>
          <p:spPr>
            <a:xfrm>
              <a:off x="8280691" y="4623509"/>
              <a:ext cx="87822" cy="101550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566;p11"/>
            <p:cNvSpPr/>
            <p:nvPr/>
          </p:nvSpPr>
          <p:spPr>
            <a:xfrm>
              <a:off x="8383079" y="4587827"/>
              <a:ext cx="50628" cy="77831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567;p11"/>
            <p:cNvSpPr/>
            <p:nvPr/>
          </p:nvSpPr>
          <p:spPr>
            <a:xfrm>
              <a:off x="8421826" y="4591605"/>
              <a:ext cx="202386" cy="155956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568;p11"/>
            <p:cNvSpPr/>
            <p:nvPr/>
          </p:nvSpPr>
          <p:spPr>
            <a:xfrm>
              <a:off x="8489917" y="4655539"/>
              <a:ext cx="36900" cy="85933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569;p11"/>
            <p:cNvSpPr/>
            <p:nvPr/>
          </p:nvSpPr>
          <p:spPr>
            <a:xfrm>
              <a:off x="8534709" y="4647353"/>
              <a:ext cx="55288" cy="12371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570;p11"/>
            <p:cNvSpPr/>
            <p:nvPr/>
          </p:nvSpPr>
          <p:spPr>
            <a:xfrm>
              <a:off x="7888139" y="4806329"/>
              <a:ext cx="105664" cy="229924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571;p11"/>
            <p:cNvSpPr/>
            <p:nvPr/>
          </p:nvSpPr>
          <p:spPr>
            <a:xfrm>
              <a:off x="8043716" y="4379945"/>
              <a:ext cx="95085" cy="108434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572;p11"/>
            <p:cNvSpPr/>
            <p:nvPr/>
          </p:nvSpPr>
          <p:spPr>
            <a:xfrm>
              <a:off x="8066553" y="3991342"/>
              <a:ext cx="100836" cy="439782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573;p11"/>
            <p:cNvSpPr/>
            <p:nvPr/>
          </p:nvSpPr>
          <p:spPr>
            <a:xfrm>
              <a:off x="8110505" y="4248592"/>
              <a:ext cx="763280" cy="9995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574;p11"/>
            <p:cNvSpPr/>
            <p:nvPr/>
          </p:nvSpPr>
          <p:spPr>
            <a:xfrm>
              <a:off x="8156347" y="4010863"/>
              <a:ext cx="629952" cy="198649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575;p11"/>
            <p:cNvSpPr/>
            <p:nvPr/>
          </p:nvSpPr>
          <p:spPr>
            <a:xfrm>
              <a:off x="8723785" y="4138228"/>
              <a:ext cx="95421" cy="60031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576;p11"/>
            <p:cNvSpPr/>
            <p:nvPr/>
          </p:nvSpPr>
          <p:spPr>
            <a:xfrm>
              <a:off x="8341603" y="4168537"/>
              <a:ext cx="130978" cy="67882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577;p11"/>
            <p:cNvSpPr/>
            <p:nvPr/>
          </p:nvSpPr>
          <p:spPr>
            <a:xfrm>
              <a:off x="8249248" y="4384353"/>
              <a:ext cx="88242" cy="98191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578;p11"/>
            <p:cNvSpPr/>
            <p:nvPr/>
          </p:nvSpPr>
          <p:spPr>
            <a:xfrm>
              <a:off x="8338539" y="4416089"/>
              <a:ext cx="27035" cy="53273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579;p11"/>
            <p:cNvSpPr/>
            <p:nvPr/>
          </p:nvSpPr>
          <p:spPr>
            <a:xfrm>
              <a:off x="8359276" y="4382128"/>
              <a:ext cx="20990" cy="35599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580;p11"/>
            <p:cNvSpPr/>
            <p:nvPr/>
          </p:nvSpPr>
          <p:spPr>
            <a:xfrm>
              <a:off x="8379930" y="4360089"/>
              <a:ext cx="174385" cy="122582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581;p11"/>
            <p:cNvSpPr/>
            <p:nvPr/>
          </p:nvSpPr>
          <p:spPr>
            <a:xfrm>
              <a:off x="8590836" y="4420707"/>
              <a:ext cx="80266" cy="19940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582;p11"/>
            <p:cNvSpPr/>
            <p:nvPr/>
          </p:nvSpPr>
          <p:spPr>
            <a:xfrm>
              <a:off x="8595580" y="4453283"/>
              <a:ext cx="82491" cy="21116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583;p11"/>
            <p:cNvSpPr/>
            <p:nvPr/>
          </p:nvSpPr>
          <p:spPr>
            <a:xfrm>
              <a:off x="8717321" y="4414116"/>
              <a:ext cx="53357" cy="88116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584;p11"/>
            <p:cNvSpPr/>
            <p:nvPr/>
          </p:nvSpPr>
          <p:spPr>
            <a:xfrm>
              <a:off x="8782683" y="4426164"/>
              <a:ext cx="59276" cy="58436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585;p11"/>
            <p:cNvSpPr/>
            <p:nvPr/>
          </p:nvSpPr>
          <p:spPr>
            <a:xfrm>
              <a:off x="8825250" y="4423855"/>
              <a:ext cx="75354" cy="84002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586;p11"/>
            <p:cNvSpPr/>
            <p:nvPr/>
          </p:nvSpPr>
          <p:spPr>
            <a:xfrm>
              <a:off x="8919788" y="4409666"/>
              <a:ext cx="115361" cy="101046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587;p11"/>
            <p:cNvSpPr/>
            <p:nvPr/>
          </p:nvSpPr>
          <p:spPr>
            <a:xfrm>
              <a:off x="8670010" y="4522255"/>
              <a:ext cx="364386" cy="32115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588;p11"/>
            <p:cNvSpPr/>
            <p:nvPr/>
          </p:nvSpPr>
          <p:spPr>
            <a:xfrm>
              <a:off x="8715515" y="4610621"/>
              <a:ext cx="79468" cy="2044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589;p11"/>
            <p:cNvSpPr/>
            <p:nvPr/>
          </p:nvSpPr>
          <p:spPr>
            <a:xfrm>
              <a:off x="8812236" y="4565494"/>
              <a:ext cx="43995" cy="86017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590;p11"/>
            <p:cNvSpPr/>
            <p:nvPr/>
          </p:nvSpPr>
          <p:spPr>
            <a:xfrm>
              <a:off x="8950097" y="4145197"/>
              <a:ext cx="53734" cy="140885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591;p11"/>
            <p:cNvSpPr/>
            <p:nvPr/>
          </p:nvSpPr>
          <p:spPr>
            <a:xfrm>
              <a:off x="8988719" y="4189485"/>
              <a:ext cx="84380" cy="129592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592;p11"/>
            <p:cNvSpPr/>
            <p:nvPr/>
          </p:nvSpPr>
          <p:spPr>
            <a:xfrm>
              <a:off x="8889269" y="4088692"/>
              <a:ext cx="254735" cy="281476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93" name="Google Shape;593;p11"/>
          <p:cNvGrpSpPr/>
          <p:nvPr/>
        </p:nvGrpSpPr>
        <p:grpSpPr>
          <a:xfrm rot="1794901">
            <a:off x="421426" y="617849"/>
            <a:ext cx="671410" cy="1552771"/>
            <a:chOff x="1423400" y="2645400"/>
            <a:chExt cx="387325" cy="671825"/>
          </a:xfrm>
          <a:solidFill>
            <a:schemeClr val="bg2">
              <a:lumMod val="75000"/>
            </a:schemeClr>
          </a:solidFill>
        </p:grpSpPr>
        <p:sp>
          <p:nvSpPr>
            <p:cNvPr id="594" name="Google Shape;594;p11"/>
            <p:cNvSpPr/>
            <p:nvPr/>
          </p:nvSpPr>
          <p:spPr>
            <a:xfrm>
              <a:off x="1436675" y="2671125"/>
              <a:ext cx="58125" cy="65725"/>
            </a:xfrm>
            <a:custGeom>
              <a:avLst/>
              <a:gdLst/>
              <a:ahLst/>
              <a:cxnLst/>
              <a:rect l="l" t="t" r="r" b="b"/>
              <a:pathLst>
                <a:path w="2325" h="2629" extrusionOk="0">
                  <a:moveTo>
                    <a:pt x="1338" y="1"/>
                  </a:moveTo>
                  <a:cubicBezTo>
                    <a:pt x="1322" y="1"/>
                    <a:pt x="1306" y="3"/>
                    <a:pt x="1290" y="8"/>
                  </a:cubicBezTo>
                  <a:cubicBezTo>
                    <a:pt x="1232" y="25"/>
                    <a:pt x="1190" y="70"/>
                    <a:pt x="1175" y="127"/>
                  </a:cubicBezTo>
                  <a:cubicBezTo>
                    <a:pt x="1122" y="125"/>
                    <a:pt x="1068" y="124"/>
                    <a:pt x="1015" y="124"/>
                  </a:cubicBezTo>
                  <a:cubicBezTo>
                    <a:pt x="724" y="124"/>
                    <a:pt x="433" y="160"/>
                    <a:pt x="150" y="229"/>
                  </a:cubicBezTo>
                  <a:cubicBezTo>
                    <a:pt x="57" y="251"/>
                    <a:pt x="1" y="344"/>
                    <a:pt x="23" y="437"/>
                  </a:cubicBezTo>
                  <a:cubicBezTo>
                    <a:pt x="42" y="515"/>
                    <a:pt x="112" y="567"/>
                    <a:pt x="190" y="567"/>
                  </a:cubicBezTo>
                  <a:cubicBezTo>
                    <a:pt x="204" y="567"/>
                    <a:pt x="218" y="566"/>
                    <a:pt x="231" y="562"/>
                  </a:cubicBezTo>
                  <a:cubicBezTo>
                    <a:pt x="255" y="557"/>
                    <a:pt x="279" y="555"/>
                    <a:pt x="303" y="551"/>
                  </a:cubicBezTo>
                  <a:lnTo>
                    <a:pt x="303" y="551"/>
                  </a:lnTo>
                  <a:cubicBezTo>
                    <a:pt x="271" y="581"/>
                    <a:pt x="253" y="623"/>
                    <a:pt x="251" y="668"/>
                  </a:cubicBezTo>
                  <a:lnTo>
                    <a:pt x="198" y="2395"/>
                  </a:lnTo>
                  <a:cubicBezTo>
                    <a:pt x="195" y="2475"/>
                    <a:pt x="250" y="2548"/>
                    <a:pt x="329" y="2567"/>
                  </a:cubicBezTo>
                  <a:cubicBezTo>
                    <a:pt x="340" y="2569"/>
                    <a:pt x="353" y="2571"/>
                    <a:pt x="364" y="2572"/>
                  </a:cubicBezTo>
                  <a:cubicBezTo>
                    <a:pt x="366" y="2572"/>
                    <a:pt x="367" y="2572"/>
                    <a:pt x="369" y="2572"/>
                  </a:cubicBezTo>
                  <a:cubicBezTo>
                    <a:pt x="462" y="2572"/>
                    <a:pt x="538" y="2499"/>
                    <a:pt x="541" y="2405"/>
                  </a:cubicBezTo>
                  <a:lnTo>
                    <a:pt x="595" y="678"/>
                  </a:lnTo>
                  <a:cubicBezTo>
                    <a:pt x="596" y="610"/>
                    <a:pt x="557" y="547"/>
                    <a:pt x="496" y="517"/>
                  </a:cubicBezTo>
                  <a:cubicBezTo>
                    <a:pt x="674" y="488"/>
                    <a:pt x="853" y="473"/>
                    <a:pt x="1033" y="473"/>
                  </a:cubicBezTo>
                  <a:cubicBezTo>
                    <a:pt x="1099" y="473"/>
                    <a:pt x="1164" y="475"/>
                    <a:pt x="1229" y="479"/>
                  </a:cubicBezTo>
                  <a:cubicBezTo>
                    <a:pt x="1380" y="1117"/>
                    <a:pt x="1403" y="1780"/>
                    <a:pt x="1298" y="2427"/>
                  </a:cubicBezTo>
                  <a:cubicBezTo>
                    <a:pt x="1283" y="2516"/>
                    <a:pt x="1339" y="2600"/>
                    <a:pt x="1426" y="2623"/>
                  </a:cubicBezTo>
                  <a:cubicBezTo>
                    <a:pt x="1431" y="2623"/>
                    <a:pt x="1435" y="2624"/>
                    <a:pt x="1441" y="2626"/>
                  </a:cubicBezTo>
                  <a:cubicBezTo>
                    <a:pt x="1450" y="2627"/>
                    <a:pt x="1459" y="2628"/>
                    <a:pt x="1469" y="2628"/>
                  </a:cubicBezTo>
                  <a:cubicBezTo>
                    <a:pt x="1551" y="2628"/>
                    <a:pt x="1624" y="2568"/>
                    <a:pt x="1638" y="2485"/>
                  </a:cubicBezTo>
                  <a:cubicBezTo>
                    <a:pt x="1743" y="1832"/>
                    <a:pt x="1728" y="1166"/>
                    <a:pt x="1591" y="520"/>
                  </a:cubicBezTo>
                  <a:lnTo>
                    <a:pt x="1591" y="520"/>
                  </a:lnTo>
                  <a:cubicBezTo>
                    <a:pt x="1756" y="548"/>
                    <a:pt x="1918" y="589"/>
                    <a:pt x="2075" y="641"/>
                  </a:cubicBezTo>
                  <a:cubicBezTo>
                    <a:pt x="2094" y="647"/>
                    <a:pt x="2113" y="650"/>
                    <a:pt x="2132" y="650"/>
                  </a:cubicBezTo>
                  <a:cubicBezTo>
                    <a:pt x="2203" y="650"/>
                    <a:pt x="2270" y="606"/>
                    <a:pt x="2294" y="534"/>
                  </a:cubicBezTo>
                  <a:cubicBezTo>
                    <a:pt x="2325" y="444"/>
                    <a:pt x="2277" y="345"/>
                    <a:pt x="2187" y="316"/>
                  </a:cubicBezTo>
                  <a:cubicBezTo>
                    <a:pt x="1967" y="244"/>
                    <a:pt x="1740" y="193"/>
                    <a:pt x="1512" y="165"/>
                  </a:cubicBezTo>
                  <a:cubicBezTo>
                    <a:pt x="1508" y="151"/>
                    <a:pt x="1507" y="137"/>
                    <a:pt x="1502" y="124"/>
                  </a:cubicBezTo>
                  <a:cubicBezTo>
                    <a:pt x="1481" y="49"/>
                    <a:pt x="1412" y="1"/>
                    <a:pt x="1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1423400" y="2645400"/>
              <a:ext cx="64325" cy="13975"/>
            </a:xfrm>
            <a:custGeom>
              <a:avLst/>
              <a:gdLst/>
              <a:ahLst/>
              <a:cxnLst/>
              <a:rect l="l" t="t" r="r" b="b"/>
              <a:pathLst>
                <a:path w="2573" h="559" extrusionOk="0">
                  <a:moveTo>
                    <a:pt x="1704" y="1"/>
                  </a:moveTo>
                  <a:cubicBezTo>
                    <a:pt x="1178" y="1"/>
                    <a:pt x="654" y="75"/>
                    <a:pt x="147" y="220"/>
                  </a:cubicBezTo>
                  <a:cubicBezTo>
                    <a:pt x="54" y="246"/>
                    <a:pt x="1" y="343"/>
                    <a:pt x="28" y="434"/>
                  </a:cubicBezTo>
                  <a:cubicBezTo>
                    <a:pt x="50" y="509"/>
                    <a:pt x="119" y="559"/>
                    <a:pt x="193" y="559"/>
                  </a:cubicBezTo>
                  <a:cubicBezTo>
                    <a:pt x="210" y="559"/>
                    <a:pt x="227" y="556"/>
                    <a:pt x="243" y="551"/>
                  </a:cubicBezTo>
                  <a:lnTo>
                    <a:pt x="242" y="551"/>
                  </a:lnTo>
                  <a:cubicBezTo>
                    <a:pt x="717" y="414"/>
                    <a:pt x="1208" y="345"/>
                    <a:pt x="1700" y="345"/>
                  </a:cubicBezTo>
                  <a:cubicBezTo>
                    <a:pt x="1923" y="345"/>
                    <a:pt x="2146" y="359"/>
                    <a:pt x="2368" y="388"/>
                  </a:cubicBezTo>
                  <a:cubicBezTo>
                    <a:pt x="2376" y="389"/>
                    <a:pt x="2384" y="389"/>
                    <a:pt x="2391" y="389"/>
                  </a:cubicBezTo>
                  <a:cubicBezTo>
                    <a:pt x="2476" y="389"/>
                    <a:pt x="2550" y="325"/>
                    <a:pt x="2561" y="239"/>
                  </a:cubicBezTo>
                  <a:cubicBezTo>
                    <a:pt x="2573" y="144"/>
                    <a:pt x="2506" y="58"/>
                    <a:pt x="2412" y="46"/>
                  </a:cubicBezTo>
                  <a:cubicBezTo>
                    <a:pt x="2177" y="16"/>
                    <a:pt x="1940" y="1"/>
                    <a:pt x="1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1495150" y="2692050"/>
              <a:ext cx="34100" cy="48225"/>
            </a:xfrm>
            <a:custGeom>
              <a:avLst/>
              <a:gdLst/>
              <a:ahLst/>
              <a:cxnLst/>
              <a:rect l="l" t="t" r="r" b="b"/>
              <a:pathLst>
                <a:path w="1364" h="1929" extrusionOk="0">
                  <a:moveTo>
                    <a:pt x="1170" y="0"/>
                  </a:moveTo>
                  <a:cubicBezTo>
                    <a:pt x="1132" y="0"/>
                    <a:pt x="1094" y="13"/>
                    <a:pt x="1062" y="39"/>
                  </a:cubicBezTo>
                  <a:cubicBezTo>
                    <a:pt x="844" y="216"/>
                    <a:pt x="651" y="423"/>
                    <a:pt x="491" y="654"/>
                  </a:cubicBezTo>
                  <a:cubicBezTo>
                    <a:pt x="408" y="658"/>
                    <a:pt x="340" y="722"/>
                    <a:pt x="329" y="803"/>
                  </a:cubicBezTo>
                  <a:cubicBezTo>
                    <a:pt x="322" y="857"/>
                    <a:pt x="312" y="910"/>
                    <a:pt x="302" y="964"/>
                  </a:cubicBezTo>
                  <a:cubicBezTo>
                    <a:pt x="176" y="1202"/>
                    <a:pt x="81" y="1455"/>
                    <a:pt x="21" y="1717"/>
                  </a:cubicBezTo>
                  <a:cubicBezTo>
                    <a:pt x="1" y="1801"/>
                    <a:pt x="46" y="1886"/>
                    <a:pt x="125" y="1917"/>
                  </a:cubicBezTo>
                  <a:cubicBezTo>
                    <a:pt x="132" y="1920"/>
                    <a:pt x="140" y="1922"/>
                    <a:pt x="147" y="1924"/>
                  </a:cubicBezTo>
                  <a:cubicBezTo>
                    <a:pt x="161" y="1927"/>
                    <a:pt x="175" y="1929"/>
                    <a:pt x="188" y="1929"/>
                  </a:cubicBezTo>
                  <a:cubicBezTo>
                    <a:pt x="249" y="1929"/>
                    <a:pt x="306" y="1896"/>
                    <a:pt x="337" y="1842"/>
                  </a:cubicBezTo>
                  <a:cubicBezTo>
                    <a:pt x="470" y="1607"/>
                    <a:pt x="567" y="1354"/>
                    <a:pt x="626" y="1092"/>
                  </a:cubicBezTo>
                  <a:cubicBezTo>
                    <a:pt x="792" y="791"/>
                    <a:pt x="1013" y="525"/>
                    <a:pt x="1279" y="307"/>
                  </a:cubicBezTo>
                  <a:cubicBezTo>
                    <a:pt x="1352" y="246"/>
                    <a:pt x="1364" y="138"/>
                    <a:pt x="1304" y="64"/>
                  </a:cubicBezTo>
                  <a:cubicBezTo>
                    <a:pt x="1270" y="22"/>
                    <a:pt x="1220" y="0"/>
                    <a:pt x="1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1544000" y="2661000"/>
              <a:ext cx="43375" cy="44025"/>
            </a:xfrm>
            <a:custGeom>
              <a:avLst/>
              <a:gdLst/>
              <a:ahLst/>
              <a:cxnLst/>
              <a:rect l="l" t="t" r="r" b="b"/>
              <a:pathLst>
                <a:path w="1735" h="1761" extrusionOk="0">
                  <a:moveTo>
                    <a:pt x="315" y="0"/>
                  </a:moveTo>
                  <a:cubicBezTo>
                    <a:pt x="187" y="0"/>
                    <a:pt x="80" y="71"/>
                    <a:pt x="33" y="189"/>
                  </a:cubicBezTo>
                  <a:cubicBezTo>
                    <a:pt x="1" y="269"/>
                    <a:pt x="34" y="362"/>
                    <a:pt x="110" y="404"/>
                  </a:cubicBezTo>
                  <a:cubicBezTo>
                    <a:pt x="136" y="418"/>
                    <a:pt x="164" y="424"/>
                    <a:pt x="192" y="424"/>
                  </a:cubicBezTo>
                  <a:cubicBezTo>
                    <a:pt x="247" y="424"/>
                    <a:pt x="301" y="398"/>
                    <a:pt x="334" y="351"/>
                  </a:cubicBezTo>
                  <a:cubicBezTo>
                    <a:pt x="353" y="358"/>
                    <a:pt x="369" y="373"/>
                    <a:pt x="378" y="393"/>
                  </a:cubicBezTo>
                  <a:cubicBezTo>
                    <a:pt x="392" y="462"/>
                    <a:pt x="374" y="545"/>
                    <a:pt x="351" y="642"/>
                  </a:cubicBezTo>
                  <a:cubicBezTo>
                    <a:pt x="334" y="707"/>
                    <a:pt x="322" y="773"/>
                    <a:pt x="313" y="839"/>
                  </a:cubicBezTo>
                  <a:cubicBezTo>
                    <a:pt x="278" y="1176"/>
                    <a:pt x="454" y="1518"/>
                    <a:pt x="742" y="1671"/>
                  </a:cubicBezTo>
                  <a:cubicBezTo>
                    <a:pt x="799" y="1701"/>
                    <a:pt x="859" y="1723"/>
                    <a:pt x="921" y="1739"/>
                  </a:cubicBezTo>
                  <a:cubicBezTo>
                    <a:pt x="984" y="1753"/>
                    <a:pt x="1047" y="1761"/>
                    <a:pt x="1111" y="1761"/>
                  </a:cubicBezTo>
                  <a:cubicBezTo>
                    <a:pt x="1311" y="1761"/>
                    <a:pt x="1508" y="1687"/>
                    <a:pt x="1662" y="1551"/>
                  </a:cubicBezTo>
                  <a:cubicBezTo>
                    <a:pt x="1731" y="1487"/>
                    <a:pt x="1735" y="1380"/>
                    <a:pt x="1671" y="1311"/>
                  </a:cubicBezTo>
                  <a:cubicBezTo>
                    <a:pt x="1638" y="1273"/>
                    <a:pt x="1591" y="1254"/>
                    <a:pt x="1544" y="1254"/>
                  </a:cubicBezTo>
                  <a:cubicBezTo>
                    <a:pt x="1505" y="1254"/>
                    <a:pt x="1465" y="1267"/>
                    <a:pt x="1432" y="1295"/>
                  </a:cubicBezTo>
                  <a:cubicBezTo>
                    <a:pt x="1344" y="1374"/>
                    <a:pt x="1227" y="1416"/>
                    <a:pt x="1111" y="1416"/>
                  </a:cubicBezTo>
                  <a:cubicBezTo>
                    <a:pt x="1039" y="1416"/>
                    <a:pt x="967" y="1400"/>
                    <a:pt x="904" y="1367"/>
                  </a:cubicBezTo>
                  <a:cubicBezTo>
                    <a:pt x="738" y="1280"/>
                    <a:pt x="634" y="1071"/>
                    <a:pt x="655" y="876"/>
                  </a:cubicBezTo>
                  <a:cubicBezTo>
                    <a:pt x="662" y="822"/>
                    <a:pt x="672" y="772"/>
                    <a:pt x="685" y="719"/>
                  </a:cubicBezTo>
                  <a:cubicBezTo>
                    <a:pt x="713" y="600"/>
                    <a:pt x="745" y="463"/>
                    <a:pt x="713" y="318"/>
                  </a:cubicBezTo>
                  <a:cubicBezTo>
                    <a:pt x="676" y="152"/>
                    <a:pt x="517" y="16"/>
                    <a:pt x="344" y="2"/>
                  </a:cubicBezTo>
                  <a:cubicBezTo>
                    <a:pt x="334" y="1"/>
                    <a:pt x="325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1546575" y="2718100"/>
              <a:ext cx="45850" cy="9675"/>
            </a:xfrm>
            <a:custGeom>
              <a:avLst/>
              <a:gdLst/>
              <a:ahLst/>
              <a:cxnLst/>
              <a:rect l="l" t="t" r="r" b="b"/>
              <a:pathLst>
                <a:path w="1834" h="387" extrusionOk="0">
                  <a:moveTo>
                    <a:pt x="1658" y="1"/>
                  </a:moveTo>
                  <a:cubicBezTo>
                    <a:pt x="1656" y="1"/>
                    <a:pt x="1655" y="1"/>
                    <a:pt x="1653" y="1"/>
                  </a:cubicBezTo>
                  <a:lnTo>
                    <a:pt x="175" y="43"/>
                  </a:lnTo>
                  <a:cubicBezTo>
                    <a:pt x="88" y="46"/>
                    <a:pt x="17" y="112"/>
                    <a:pt x="9" y="196"/>
                  </a:cubicBezTo>
                  <a:cubicBezTo>
                    <a:pt x="0" y="282"/>
                    <a:pt x="55" y="361"/>
                    <a:pt x="140" y="382"/>
                  </a:cubicBezTo>
                  <a:cubicBezTo>
                    <a:pt x="150" y="385"/>
                    <a:pt x="162" y="387"/>
                    <a:pt x="173" y="387"/>
                  </a:cubicBezTo>
                  <a:cubicBezTo>
                    <a:pt x="177" y="387"/>
                    <a:pt x="181" y="387"/>
                    <a:pt x="185" y="386"/>
                  </a:cubicBezTo>
                  <a:lnTo>
                    <a:pt x="1663" y="344"/>
                  </a:lnTo>
                  <a:cubicBezTo>
                    <a:pt x="1757" y="343"/>
                    <a:pt x="1833" y="262"/>
                    <a:pt x="1830" y="168"/>
                  </a:cubicBezTo>
                  <a:cubicBezTo>
                    <a:pt x="1827" y="74"/>
                    <a:pt x="1750" y="1"/>
                    <a:pt x="1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1561975" y="2734200"/>
              <a:ext cx="46200" cy="11350"/>
            </a:xfrm>
            <a:custGeom>
              <a:avLst/>
              <a:gdLst/>
              <a:ahLst/>
              <a:cxnLst/>
              <a:rect l="l" t="t" r="r" b="b"/>
              <a:pathLst>
                <a:path w="1848" h="454" extrusionOk="0">
                  <a:moveTo>
                    <a:pt x="1663" y="0"/>
                  </a:moveTo>
                  <a:cubicBezTo>
                    <a:pt x="1653" y="0"/>
                    <a:pt x="1643" y="1"/>
                    <a:pt x="1632" y="3"/>
                  </a:cubicBezTo>
                  <a:cubicBezTo>
                    <a:pt x="1225" y="74"/>
                    <a:pt x="811" y="110"/>
                    <a:pt x="396" y="110"/>
                  </a:cubicBezTo>
                  <a:cubicBezTo>
                    <a:pt x="327" y="110"/>
                    <a:pt x="257" y="109"/>
                    <a:pt x="188" y="107"/>
                  </a:cubicBezTo>
                  <a:cubicBezTo>
                    <a:pt x="186" y="107"/>
                    <a:pt x="184" y="107"/>
                    <a:pt x="183" y="107"/>
                  </a:cubicBezTo>
                  <a:cubicBezTo>
                    <a:pt x="96" y="107"/>
                    <a:pt x="25" y="171"/>
                    <a:pt x="12" y="256"/>
                  </a:cubicBezTo>
                  <a:cubicBezTo>
                    <a:pt x="1" y="342"/>
                    <a:pt x="56" y="425"/>
                    <a:pt x="142" y="446"/>
                  </a:cubicBezTo>
                  <a:cubicBezTo>
                    <a:pt x="153" y="449"/>
                    <a:pt x="166" y="450"/>
                    <a:pt x="177" y="450"/>
                  </a:cubicBezTo>
                  <a:cubicBezTo>
                    <a:pt x="252" y="453"/>
                    <a:pt x="328" y="454"/>
                    <a:pt x="403" y="454"/>
                  </a:cubicBezTo>
                  <a:cubicBezTo>
                    <a:pt x="835" y="454"/>
                    <a:pt x="1266" y="416"/>
                    <a:pt x="1691" y="342"/>
                  </a:cubicBezTo>
                  <a:cubicBezTo>
                    <a:pt x="1786" y="325"/>
                    <a:pt x="1848" y="236"/>
                    <a:pt x="1832" y="142"/>
                  </a:cubicBezTo>
                  <a:cubicBezTo>
                    <a:pt x="1817" y="59"/>
                    <a:pt x="1745" y="0"/>
                    <a:pt x="1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1631200" y="2678500"/>
              <a:ext cx="34500" cy="59575"/>
            </a:xfrm>
            <a:custGeom>
              <a:avLst/>
              <a:gdLst/>
              <a:ahLst/>
              <a:cxnLst/>
              <a:rect l="l" t="t" r="r" b="b"/>
              <a:pathLst>
                <a:path w="1380" h="2383" extrusionOk="0">
                  <a:moveTo>
                    <a:pt x="627" y="1"/>
                  </a:moveTo>
                  <a:cubicBezTo>
                    <a:pt x="463" y="1"/>
                    <a:pt x="300" y="41"/>
                    <a:pt x="143" y="87"/>
                  </a:cubicBezTo>
                  <a:cubicBezTo>
                    <a:pt x="53" y="114"/>
                    <a:pt x="1" y="210"/>
                    <a:pt x="27" y="301"/>
                  </a:cubicBezTo>
                  <a:cubicBezTo>
                    <a:pt x="49" y="376"/>
                    <a:pt x="117" y="424"/>
                    <a:pt x="191" y="424"/>
                  </a:cubicBezTo>
                  <a:cubicBezTo>
                    <a:pt x="207" y="424"/>
                    <a:pt x="224" y="422"/>
                    <a:pt x="241" y="416"/>
                  </a:cubicBezTo>
                  <a:cubicBezTo>
                    <a:pt x="387" y="373"/>
                    <a:pt x="521" y="348"/>
                    <a:pt x="635" y="348"/>
                  </a:cubicBezTo>
                  <a:cubicBezTo>
                    <a:pt x="684" y="348"/>
                    <a:pt x="730" y="353"/>
                    <a:pt x="771" y="363"/>
                  </a:cubicBezTo>
                  <a:cubicBezTo>
                    <a:pt x="893" y="395"/>
                    <a:pt x="1018" y="514"/>
                    <a:pt x="1007" y="644"/>
                  </a:cubicBezTo>
                  <a:cubicBezTo>
                    <a:pt x="1000" y="708"/>
                    <a:pt x="966" y="774"/>
                    <a:pt x="925" y="851"/>
                  </a:cubicBezTo>
                  <a:cubicBezTo>
                    <a:pt x="889" y="916"/>
                    <a:pt x="858" y="985"/>
                    <a:pt x="832" y="1055"/>
                  </a:cubicBezTo>
                  <a:cubicBezTo>
                    <a:pt x="779" y="1220"/>
                    <a:pt x="787" y="1381"/>
                    <a:pt x="796" y="1537"/>
                  </a:cubicBezTo>
                  <a:cubicBezTo>
                    <a:pt x="801" y="1644"/>
                    <a:pt x="807" y="1745"/>
                    <a:pt x="790" y="1835"/>
                  </a:cubicBezTo>
                  <a:cubicBezTo>
                    <a:pt x="779" y="1900"/>
                    <a:pt x="724" y="1973"/>
                    <a:pt x="659" y="2013"/>
                  </a:cubicBezTo>
                  <a:cubicBezTo>
                    <a:pt x="631" y="2030"/>
                    <a:pt x="611" y="2037"/>
                    <a:pt x="598" y="2037"/>
                  </a:cubicBezTo>
                  <a:cubicBezTo>
                    <a:pt x="591" y="2037"/>
                    <a:pt x="586" y="2035"/>
                    <a:pt x="583" y="2032"/>
                  </a:cubicBezTo>
                  <a:cubicBezTo>
                    <a:pt x="550" y="1980"/>
                    <a:pt x="494" y="1952"/>
                    <a:pt x="437" y="1952"/>
                  </a:cubicBezTo>
                  <a:cubicBezTo>
                    <a:pt x="405" y="1952"/>
                    <a:pt x="372" y="1961"/>
                    <a:pt x="343" y="1980"/>
                  </a:cubicBezTo>
                  <a:cubicBezTo>
                    <a:pt x="262" y="2034"/>
                    <a:pt x="241" y="2142"/>
                    <a:pt x="296" y="2222"/>
                  </a:cubicBezTo>
                  <a:cubicBezTo>
                    <a:pt x="344" y="2297"/>
                    <a:pt x="419" y="2352"/>
                    <a:pt x="506" y="2373"/>
                  </a:cubicBezTo>
                  <a:cubicBezTo>
                    <a:pt x="534" y="2379"/>
                    <a:pt x="563" y="2383"/>
                    <a:pt x="591" y="2383"/>
                  </a:cubicBezTo>
                  <a:cubicBezTo>
                    <a:pt x="618" y="2383"/>
                    <a:pt x="645" y="2380"/>
                    <a:pt x="672" y="2374"/>
                  </a:cubicBezTo>
                  <a:cubicBezTo>
                    <a:pt x="887" y="2331"/>
                    <a:pt x="1087" y="2121"/>
                    <a:pt x="1128" y="1897"/>
                  </a:cubicBezTo>
                  <a:cubicBezTo>
                    <a:pt x="1152" y="1766"/>
                    <a:pt x="1146" y="1640"/>
                    <a:pt x="1139" y="1517"/>
                  </a:cubicBezTo>
                  <a:cubicBezTo>
                    <a:pt x="1132" y="1388"/>
                    <a:pt x="1125" y="1265"/>
                    <a:pt x="1159" y="1161"/>
                  </a:cubicBezTo>
                  <a:cubicBezTo>
                    <a:pt x="1179" y="1109"/>
                    <a:pt x="1203" y="1058"/>
                    <a:pt x="1229" y="1010"/>
                  </a:cubicBezTo>
                  <a:cubicBezTo>
                    <a:pt x="1280" y="916"/>
                    <a:pt x="1336" y="808"/>
                    <a:pt x="1349" y="677"/>
                  </a:cubicBezTo>
                  <a:cubicBezTo>
                    <a:pt x="1380" y="352"/>
                    <a:pt x="1121" y="101"/>
                    <a:pt x="859" y="31"/>
                  </a:cubicBezTo>
                  <a:cubicBezTo>
                    <a:pt x="782" y="10"/>
                    <a:pt x="704" y="1"/>
                    <a:pt x="6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1681300" y="2713725"/>
              <a:ext cx="10100" cy="11050"/>
            </a:xfrm>
            <a:custGeom>
              <a:avLst/>
              <a:gdLst/>
              <a:ahLst/>
              <a:cxnLst/>
              <a:rect l="l" t="t" r="r" b="b"/>
              <a:pathLst>
                <a:path w="404" h="442" extrusionOk="0">
                  <a:moveTo>
                    <a:pt x="217" y="1"/>
                  </a:moveTo>
                  <a:cubicBezTo>
                    <a:pt x="140" y="1"/>
                    <a:pt x="71" y="51"/>
                    <a:pt x="50" y="128"/>
                  </a:cubicBezTo>
                  <a:lnTo>
                    <a:pt x="26" y="224"/>
                  </a:lnTo>
                  <a:cubicBezTo>
                    <a:pt x="1" y="318"/>
                    <a:pt x="57" y="414"/>
                    <a:pt x="152" y="436"/>
                  </a:cubicBezTo>
                  <a:cubicBezTo>
                    <a:pt x="166" y="440"/>
                    <a:pt x="180" y="441"/>
                    <a:pt x="193" y="441"/>
                  </a:cubicBezTo>
                  <a:cubicBezTo>
                    <a:pt x="273" y="441"/>
                    <a:pt x="344" y="386"/>
                    <a:pt x="361" y="305"/>
                  </a:cubicBezTo>
                  <a:lnTo>
                    <a:pt x="384" y="208"/>
                  </a:lnTo>
                  <a:cubicBezTo>
                    <a:pt x="404" y="118"/>
                    <a:pt x="347" y="28"/>
                    <a:pt x="257" y="5"/>
                  </a:cubicBezTo>
                  <a:cubicBezTo>
                    <a:pt x="244" y="2"/>
                    <a:pt x="23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1709750" y="2682200"/>
              <a:ext cx="20750" cy="49500"/>
            </a:xfrm>
            <a:custGeom>
              <a:avLst/>
              <a:gdLst/>
              <a:ahLst/>
              <a:cxnLst/>
              <a:rect l="l" t="t" r="r" b="b"/>
              <a:pathLst>
                <a:path w="830" h="1980" extrusionOk="0">
                  <a:moveTo>
                    <a:pt x="644" y="1"/>
                  </a:moveTo>
                  <a:cubicBezTo>
                    <a:pt x="559" y="1"/>
                    <a:pt x="485" y="64"/>
                    <a:pt x="473" y="152"/>
                  </a:cubicBezTo>
                  <a:cubicBezTo>
                    <a:pt x="392" y="698"/>
                    <a:pt x="245" y="1231"/>
                    <a:pt x="37" y="1742"/>
                  </a:cubicBezTo>
                  <a:cubicBezTo>
                    <a:pt x="0" y="1831"/>
                    <a:pt x="42" y="1931"/>
                    <a:pt x="131" y="1967"/>
                  </a:cubicBezTo>
                  <a:cubicBezTo>
                    <a:pt x="138" y="1970"/>
                    <a:pt x="147" y="1973"/>
                    <a:pt x="155" y="1974"/>
                  </a:cubicBezTo>
                  <a:cubicBezTo>
                    <a:pt x="169" y="1978"/>
                    <a:pt x="183" y="1980"/>
                    <a:pt x="197" y="1980"/>
                  </a:cubicBezTo>
                  <a:cubicBezTo>
                    <a:pt x="265" y="1980"/>
                    <a:pt x="328" y="1938"/>
                    <a:pt x="355" y="1873"/>
                  </a:cubicBezTo>
                  <a:cubicBezTo>
                    <a:pt x="573" y="1335"/>
                    <a:pt x="728" y="775"/>
                    <a:pt x="814" y="202"/>
                  </a:cubicBezTo>
                  <a:cubicBezTo>
                    <a:pt x="829" y="107"/>
                    <a:pt x="765" y="18"/>
                    <a:pt x="669" y="2"/>
                  </a:cubicBezTo>
                  <a:cubicBezTo>
                    <a:pt x="660" y="1"/>
                    <a:pt x="652" y="1"/>
                    <a:pt x="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1726075" y="2669000"/>
              <a:ext cx="41025" cy="63075"/>
            </a:xfrm>
            <a:custGeom>
              <a:avLst/>
              <a:gdLst/>
              <a:ahLst/>
              <a:cxnLst/>
              <a:rect l="l" t="t" r="r" b="b"/>
              <a:pathLst>
                <a:path w="1641" h="2523" extrusionOk="0">
                  <a:moveTo>
                    <a:pt x="783" y="1"/>
                  </a:moveTo>
                  <a:cubicBezTo>
                    <a:pt x="575" y="1"/>
                    <a:pt x="367" y="27"/>
                    <a:pt x="165" y="81"/>
                  </a:cubicBezTo>
                  <a:cubicBezTo>
                    <a:pt x="74" y="105"/>
                    <a:pt x="19" y="198"/>
                    <a:pt x="41" y="290"/>
                  </a:cubicBezTo>
                  <a:cubicBezTo>
                    <a:pt x="61" y="368"/>
                    <a:pt x="131" y="419"/>
                    <a:pt x="208" y="419"/>
                  </a:cubicBezTo>
                  <a:cubicBezTo>
                    <a:pt x="223" y="419"/>
                    <a:pt x="238" y="417"/>
                    <a:pt x="252" y="414"/>
                  </a:cubicBezTo>
                  <a:cubicBezTo>
                    <a:pt x="424" y="368"/>
                    <a:pt x="601" y="345"/>
                    <a:pt x="779" y="345"/>
                  </a:cubicBezTo>
                  <a:cubicBezTo>
                    <a:pt x="829" y="345"/>
                    <a:pt x="880" y="346"/>
                    <a:pt x="931" y="350"/>
                  </a:cubicBezTo>
                  <a:cubicBezTo>
                    <a:pt x="984" y="354"/>
                    <a:pt x="1007" y="362"/>
                    <a:pt x="1013" y="362"/>
                  </a:cubicBezTo>
                  <a:cubicBezTo>
                    <a:pt x="1014" y="362"/>
                    <a:pt x="1015" y="362"/>
                    <a:pt x="1015" y="361"/>
                  </a:cubicBezTo>
                  <a:lnTo>
                    <a:pt x="1015" y="361"/>
                  </a:lnTo>
                  <a:cubicBezTo>
                    <a:pt x="1017" y="376"/>
                    <a:pt x="1015" y="391"/>
                    <a:pt x="1012" y="405"/>
                  </a:cubicBezTo>
                  <a:cubicBezTo>
                    <a:pt x="972" y="612"/>
                    <a:pt x="775" y="767"/>
                    <a:pt x="563" y="932"/>
                  </a:cubicBezTo>
                  <a:cubicBezTo>
                    <a:pt x="303" y="1136"/>
                    <a:pt x="7" y="1366"/>
                    <a:pt x="3" y="1748"/>
                  </a:cubicBezTo>
                  <a:cubicBezTo>
                    <a:pt x="0" y="2124"/>
                    <a:pt x="311" y="2402"/>
                    <a:pt x="622" y="2484"/>
                  </a:cubicBezTo>
                  <a:lnTo>
                    <a:pt x="642" y="2490"/>
                  </a:lnTo>
                  <a:cubicBezTo>
                    <a:pt x="740" y="2513"/>
                    <a:pt x="837" y="2522"/>
                    <a:pt x="934" y="2522"/>
                  </a:cubicBezTo>
                  <a:cubicBezTo>
                    <a:pt x="1128" y="2522"/>
                    <a:pt x="1317" y="2485"/>
                    <a:pt x="1492" y="2449"/>
                  </a:cubicBezTo>
                  <a:cubicBezTo>
                    <a:pt x="1582" y="2428"/>
                    <a:pt x="1640" y="2339"/>
                    <a:pt x="1622" y="2248"/>
                  </a:cubicBezTo>
                  <a:cubicBezTo>
                    <a:pt x="1606" y="2166"/>
                    <a:pt x="1534" y="2110"/>
                    <a:pt x="1454" y="2110"/>
                  </a:cubicBezTo>
                  <a:cubicBezTo>
                    <a:pt x="1444" y="2110"/>
                    <a:pt x="1435" y="2111"/>
                    <a:pt x="1425" y="2112"/>
                  </a:cubicBezTo>
                  <a:cubicBezTo>
                    <a:pt x="1267" y="2143"/>
                    <a:pt x="1099" y="2183"/>
                    <a:pt x="935" y="2183"/>
                  </a:cubicBezTo>
                  <a:cubicBezTo>
                    <a:pt x="859" y="2183"/>
                    <a:pt x="783" y="2174"/>
                    <a:pt x="710" y="2152"/>
                  </a:cubicBezTo>
                  <a:cubicBezTo>
                    <a:pt x="532" y="2105"/>
                    <a:pt x="345" y="1949"/>
                    <a:pt x="348" y="1751"/>
                  </a:cubicBezTo>
                  <a:cubicBezTo>
                    <a:pt x="349" y="1535"/>
                    <a:pt x="546" y="1381"/>
                    <a:pt x="776" y="1202"/>
                  </a:cubicBezTo>
                  <a:cubicBezTo>
                    <a:pt x="1015" y="1015"/>
                    <a:pt x="1287" y="803"/>
                    <a:pt x="1350" y="468"/>
                  </a:cubicBezTo>
                  <a:cubicBezTo>
                    <a:pt x="1370" y="366"/>
                    <a:pt x="1359" y="276"/>
                    <a:pt x="1319" y="201"/>
                  </a:cubicBezTo>
                  <a:cubicBezTo>
                    <a:pt x="1226" y="25"/>
                    <a:pt x="1022" y="11"/>
                    <a:pt x="955" y="7"/>
                  </a:cubicBezTo>
                  <a:cubicBezTo>
                    <a:pt x="897" y="3"/>
                    <a:pt x="840" y="1"/>
                    <a:pt x="7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1629375" y="2749875"/>
              <a:ext cx="130400" cy="13550"/>
            </a:xfrm>
            <a:custGeom>
              <a:avLst/>
              <a:gdLst/>
              <a:ahLst/>
              <a:cxnLst/>
              <a:rect l="l" t="t" r="r" b="b"/>
              <a:pathLst>
                <a:path w="5216" h="542" extrusionOk="0">
                  <a:moveTo>
                    <a:pt x="187" y="1"/>
                  </a:moveTo>
                  <a:cubicBezTo>
                    <a:pt x="104" y="1"/>
                    <a:pt x="33" y="59"/>
                    <a:pt x="17" y="141"/>
                  </a:cubicBezTo>
                  <a:cubicBezTo>
                    <a:pt x="0" y="230"/>
                    <a:pt x="57" y="317"/>
                    <a:pt x="145" y="340"/>
                  </a:cubicBezTo>
                  <a:cubicBezTo>
                    <a:pt x="151" y="341"/>
                    <a:pt x="157" y="343"/>
                    <a:pt x="164" y="344"/>
                  </a:cubicBezTo>
                  <a:cubicBezTo>
                    <a:pt x="1171" y="475"/>
                    <a:pt x="2185" y="541"/>
                    <a:pt x="3200" y="541"/>
                  </a:cubicBezTo>
                  <a:cubicBezTo>
                    <a:pt x="3817" y="541"/>
                    <a:pt x="4435" y="517"/>
                    <a:pt x="5051" y="468"/>
                  </a:cubicBezTo>
                  <a:cubicBezTo>
                    <a:pt x="5145" y="460"/>
                    <a:pt x="5215" y="377"/>
                    <a:pt x="5208" y="282"/>
                  </a:cubicBezTo>
                  <a:cubicBezTo>
                    <a:pt x="5200" y="192"/>
                    <a:pt x="5124" y="124"/>
                    <a:pt x="5036" y="124"/>
                  </a:cubicBezTo>
                  <a:cubicBezTo>
                    <a:pt x="5031" y="124"/>
                    <a:pt x="5027" y="124"/>
                    <a:pt x="5023" y="125"/>
                  </a:cubicBezTo>
                  <a:lnTo>
                    <a:pt x="5023" y="126"/>
                  </a:lnTo>
                  <a:cubicBezTo>
                    <a:pt x="4417" y="174"/>
                    <a:pt x="3810" y="198"/>
                    <a:pt x="3203" y="198"/>
                  </a:cubicBezTo>
                  <a:cubicBezTo>
                    <a:pt x="2202" y="198"/>
                    <a:pt x="1202" y="133"/>
                    <a:pt x="209" y="2"/>
                  </a:cubicBezTo>
                  <a:cubicBezTo>
                    <a:pt x="201" y="1"/>
                    <a:pt x="19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1658125" y="2776275"/>
              <a:ext cx="79800" cy="60200"/>
            </a:xfrm>
            <a:custGeom>
              <a:avLst/>
              <a:gdLst/>
              <a:ahLst/>
              <a:cxnLst/>
              <a:rect l="l" t="t" r="r" b="b"/>
              <a:pathLst>
                <a:path w="3192" h="2408" extrusionOk="0">
                  <a:moveTo>
                    <a:pt x="1006" y="0"/>
                  </a:moveTo>
                  <a:cubicBezTo>
                    <a:pt x="692" y="0"/>
                    <a:pt x="377" y="83"/>
                    <a:pt x="103" y="248"/>
                  </a:cubicBezTo>
                  <a:cubicBezTo>
                    <a:pt x="24" y="297"/>
                    <a:pt x="0" y="402"/>
                    <a:pt x="48" y="482"/>
                  </a:cubicBezTo>
                  <a:cubicBezTo>
                    <a:pt x="80" y="535"/>
                    <a:pt x="137" y="565"/>
                    <a:pt x="196" y="565"/>
                  </a:cubicBezTo>
                  <a:cubicBezTo>
                    <a:pt x="225" y="565"/>
                    <a:pt x="254" y="558"/>
                    <a:pt x="280" y="542"/>
                  </a:cubicBezTo>
                  <a:cubicBezTo>
                    <a:pt x="501" y="411"/>
                    <a:pt x="751" y="344"/>
                    <a:pt x="1003" y="344"/>
                  </a:cubicBezTo>
                  <a:cubicBezTo>
                    <a:pt x="1176" y="344"/>
                    <a:pt x="1350" y="375"/>
                    <a:pt x="1516" y="440"/>
                  </a:cubicBezTo>
                  <a:cubicBezTo>
                    <a:pt x="1171" y="987"/>
                    <a:pt x="748" y="1478"/>
                    <a:pt x="258" y="1901"/>
                  </a:cubicBezTo>
                  <a:cubicBezTo>
                    <a:pt x="155" y="1991"/>
                    <a:pt x="190" y="2158"/>
                    <a:pt x="323" y="2196"/>
                  </a:cubicBezTo>
                  <a:cubicBezTo>
                    <a:pt x="397" y="2219"/>
                    <a:pt x="475" y="2238"/>
                    <a:pt x="551" y="2257"/>
                  </a:cubicBezTo>
                  <a:cubicBezTo>
                    <a:pt x="965" y="2357"/>
                    <a:pt x="1389" y="2408"/>
                    <a:pt x="1813" y="2408"/>
                  </a:cubicBezTo>
                  <a:cubicBezTo>
                    <a:pt x="2225" y="2408"/>
                    <a:pt x="2638" y="2360"/>
                    <a:pt x="3042" y="2265"/>
                  </a:cubicBezTo>
                  <a:cubicBezTo>
                    <a:pt x="3134" y="2244"/>
                    <a:pt x="3191" y="2151"/>
                    <a:pt x="3170" y="2058"/>
                  </a:cubicBezTo>
                  <a:cubicBezTo>
                    <a:pt x="3151" y="1979"/>
                    <a:pt x="3081" y="1925"/>
                    <a:pt x="3004" y="1925"/>
                  </a:cubicBezTo>
                  <a:cubicBezTo>
                    <a:pt x="2990" y="1925"/>
                    <a:pt x="2977" y="1927"/>
                    <a:pt x="2963" y="1930"/>
                  </a:cubicBezTo>
                  <a:cubicBezTo>
                    <a:pt x="2585" y="2019"/>
                    <a:pt x="2199" y="2063"/>
                    <a:pt x="1813" y="2063"/>
                  </a:cubicBezTo>
                  <a:cubicBezTo>
                    <a:pt x="1448" y="2063"/>
                    <a:pt x="1083" y="2024"/>
                    <a:pt x="724" y="1944"/>
                  </a:cubicBezTo>
                  <a:cubicBezTo>
                    <a:pt x="1186" y="1505"/>
                    <a:pt x="1585" y="1004"/>
                    <a:pt x="1910" y="455"/>
                  </a:cubicBezTo>
                  <a:cubicBezTo>
                    <a:pt x="1933" y="414"/>
                    <a:pt x="1940" y="368"/>
                    <a:pt x="1929" y="323"/>
                  </a:cubicBezTo>
                  <a:cubicBezTo>
                    <a:pt x="1916" y="278"/>
                    <a:pt x="1886" y="240"/>
                    <a:pt x="1847" y="217"/>
                  </a:cubicBezTo>
                  <a:cubicBezTo>
                    <a:pt x="1591" y="72"/>
                    <a:pt x="1299" y="0"/>
                    <a:pt x="1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1526650" y="2779825"/>
              <a:ext cx="120650" cy="104400"/>
            </a:xfrm>
            <a:custGeom>
              <a:avLst/>
              <a:gdLst/>
              <a:ahLst/>
              <a:cxnLst/>
              <a:rect l="l" t="t" r="r" b="b"/>
              <a:pathLst>
                <a:path w="4826" h="4176" extrusionOk="0">
                  <a:moveTo>
                    <a:pt x="4630" y="0"/>
                  </a:moveTo>
                  <a:cubicBezTo>
                    <a:pt x="4573" y="0"/>
                    <a:pt x="4517" y="29"/>
                    <a:pt x="4485" y="81"/>
                  </a:cubicBezTo>
                  <a:cubicBezTo>
                    <a:pt x="3597" y="1528"/>
                    <a:pt x="2073" y="2568"/>
                    <a:pt x="455" y="2865"/>
                  </a:cubicBezTo>
                  <a:cubicBezTo>
                    <a:pt x="467" y="2509"/>
                    <a:pt x="665" y="2150"/>
                    <a:pt x="973" y="1984"/>
                  </a:cubicBezTo>
                  <a:cubicBezTo>
                    <a:pt x="1058" y="1940"/>
                    <a:pt x="1089" y="1835"/>
                    <a:pt x="1044" y="1750"/>
                  </a:cubicBezTo>
                  <a:cubicBezTo>
                    <a:pt x="1013" y="1692"/>
                    <a:pt x="954" y="1660"/>
                    <a:pt x="893" y="1660"/>
                  </a:cubicBezTo>
                  <a:cubicBezTo>
                    <a:pt x="865" y="1660"/>
                    <a:pt x="836" y="1667"/>
                    <a:pt x="810" y="1681"/>
                  </a:cubicBezTo>
                  <a:cubicBezTo>
                    <a:pt x="367" y="1920"/>
                    <a:pt x="94" y="2431"/>
                    <a:pt x="111" y="2938"/>
                  </a:cubicBezTo>
                  <a:cubicBezTo>
                    <a:pt x="42" y="2968"/>
                    <a:pt x="1" y="3039"/>
                    <a:pt x="9" y="3114"/>
                  </a:cubicBezTo>
                  <a:cubicBezTo>
                    <a:pt x="19" y="3184"/>
                    <a:pt x="70" y="3242"/>
                    <a:pt x="140" y="3259"/>
                  </a:cubicBezTo>
                  <a:cubicBezTo>
                    <a:pt x="149" y="3260"/>
                    <a:pt x="157" y="3260"/>
                    <a:pt x="165" y="3260"/>
                  </a:cubicBezTo>
                  <a:cubicBezTo>
                    <a:pt x="298" y="3700"/>
                    <a:pt x="659" y="4039"/>
                    <a:pt x="1089" y="4143"/>
                  </a:cubicBezTo>
                  <a:cubicBezTo>
                    <a:pt x="1181" y="4164"/>
                    <a:pt x="1276" y="4176"/>
                    <a:pt x="1371" y="4176"/>
                  </a:cubicBezTo>
                  <a:cubicBezTo>
                    <a:pt x="1381" y="4176"/>
                    <a:pt x="1392" y="4176"/>
                    <a:pt x="1403" y="4175"/>
                  </a:cubicBezTo>
                  <a:cubicBezTo>
                    <a:pt x="1497" y="4173"/>
                    <a:pt x="1572" y="4094"/>
                    <a:pt x="1569" y="3998"/>
                  </a:cubicBezTo>
                  <a:cubicBezTo>
                    <a:pt x="1566" y="3905"/>
                    <a:pt x="1489" y="3832"/>
                    <a:pt x="1397" y="3832"/>
                  </a:cubicBezTo>
                  <a:cubicBezTo>
                    <a:pt x="1395" y="3832"/>
                    <a:pt x="1393" y="3832"/>
                    <a:pt x="1391" y="3832"/>
                  </a:cubicBezTo>
                  <a:cubicBezTo>
                    <a:pt x="1385" y="3832"/>
                    <a:pt x="1378" y="3832"/>
                    <a:pt x="1371" y="3832"/>
                  </a:cubicBezTo>
                  <a:cubicBezTo>
                    <a:pt x="996" y="3832"/>
                    <a:pt x="640" y="3568"/>
                    <a:pt x="509" y="3206"/>
                  </a:cubicBezTo>
                  <a:cubicBezTo>
                    <a:pt x="2244" y="2893"/>
                    <a:pt x="3824" y="1815"/>
                    <a:pt x="4778" y="260"/>
                  </a:cubicBezTo>
                  <a:cubicBezTo>
                    <a:pt x="4826" y="179"/>
                    <a:pt x="4801" y="75"/>
                    <a:pt x="4720" y="26"/>
                  </a:cubicBezTo>
                  <a:cubicBezTo>
                    <a:pt x="4692" y="9"/>
                    <a:pt x="4661" y="0"/>
                    <a:pt x="4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1483575" y="2894325"/>
              <a:ext cx="58875" cy="95600"/>
            </a:xfrm>
            <a:custGeom>
              <a:avLst/>
              <a:gdLst/>
              <a:ahLst/>
              <a:cxnLst/>
              <a:rect l="l" t="t" r="r" b="b"/>
              <a:pathLst>
                <a:path w="2355" h="3824" extrusionOk="0">
                  <a:moveTo>
                    <a:pt x="2164" y="1"/>
                  </a:moveTo>
                  <a:cubicBezTo>
                    <a:pt x="2085" y="1"/>
                    <a:pt x="2015" y="54"/>
                    <a:pt x="1998" y="134"/>
                  </a:cubicBezTo>
                  <a:cubicBezTo>
                    <a:pt x="1762" y="1211"/>
                    <a:pt x="1393" y="2254"/>
                    <a:pt x="902" y="3241"/>
                  </a:cubicBezTo>
                  <a:cubicBezTo>
                    <a:pt x="623" y="2510"/>
                    <a:pt x="439" y="1749"/>
                    <a:pt x="354" y="973"/>
                  </a:cubicBezTo>
                  <a:cubicBezTo>
                    <a:pt x="344" y="885"/>
                    <a:pt x="270" y="820"/>
                    <a:pt x="185" y="820"/>
                  </a:cubicBezTo>
                  <a:cubicBezTo>
                    <a:pt x="178" y="820"/>
                    <a:pt x="171" y="820"/>
                    <a:pt x="164" y="821"/>
                  </a:cubicBezTo>
                  <a:cubicBezTo>
                    <a:pt x="70" y="831"/>
                    <a:pt x="1" y="916"/>
                    <a:pt x="12" y="1010"/>
                  </a:cubicBezTo>
                  <a:cubicBezTo>
                    <a:pt x="115" y="1943"/>
                    <a:pt x="354" y="2857"/>
                    <a:pt x="724" y="3719"/>
                  </a:cubicBezTo>
                  <a:cubicBezTo>
                    <a:pt x="746" y="3770"/>
                    <a:pt x="789" y="3807"/>
                    <a:pt x="841" y="3819"/>
                  </a:cubicBezTo>
                  <a:cubicBezTo>
                    <a:pt x="852" y="3822"/>
                    <a:pt x="864" y="3824"/>
                    <a:pt x="875" y="3824"/>
                  </a:cubicBezTo>
                  <a:cubicBezTo>
                    <a:pt x="877" y="3824"/>
                    <a:pt x="880" y="3824"/>
                    <a:pt x="882" y="3824"/>
                  </a:cubicBezTo>
                  <a:cubicBezTo>
                    <a:pt x="946" y="3824"/>
                    <a:pt x="1004" y="3789"/>
                    <a:pt x="1034" y="3734"/>
                  </a:cubicBezTo>
                  <a:cubicBezTo>
                    <a:pt x="1627" y="2624"/>
                    <a:pt x="2064" y="1438"/>
                    <a:pt x="2333" y="209"/>
                  </a:cubicBezTo>
                  <a:cubicBezTo>
                    <a:pt x="2354" y="116"/>
                    <a:pt x="2292" y="32"/>
                    <a:pt x="2202" y="5"/>
                  </a:cubicBezTo>
                  <a:cubicBezTo>
                    <a:pt x="2189" y="2"/>
                    <a:pt x="2176" y="1"/>
                    <a:pt x="2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1535600" y="2941350"/>
              <a:ext cx="28475" cy="80725"/>
            </a:xfrm>
            <a:custGeom>
              <a:avLst/>
              <a:gdLst/>
              <a:ahLst/>
              <a:cxnLst/>
              <a:rect l="l" t="t" r="r" b="b"/>
              <a:pathLst>
                <a:path w="1139" h="3229" extrusionOk="0">
                  <a:moveTo>
                    <a:pt x="940" y="1"/>
                  </a:moveTo>
                  <a:cubicBezTo>
                    <a:pt x="906" y="1"/>
                    <a:pt x="872" y="11"/>
                    <a:pt x="842" y="31"/>
                  </a:cubicBezTo>
                  <a:cubicBezTo>
                    <a:pt x="338" y="383"/>
                    <a:pt x="19" y="991"/>
                    <a:pt x="10" y="1615"/>
                  </a:cubicBezTo>
                  <a:cubicBezTo>
                    <a:pt x="0" y="2240"/>
                    <a:pt x="303" y="2848"/>
                    <a:pt x="798" y="3197"/>
                  </a:cubicBezTo>
                  <a:cubicBezTo>
                    <a:pt x="817" y="3209"/>
                    <a:pt x="836" y="3218"/>
                    <a:pt x="857" y="3223"/>
                  </a:cubicBezTo>
                  <a:cubicBezTo>
                    <a:pt x="873" y="3227"/>
                    <a:pt x="888" y="3229"/>
                    <a:pt x="902" y="3229"/>
                  </a:cubicBezTo>
                  <a:cubicBezTo>
                    <a:pt x="1058" y="3229"/>
                    <a:pt x="1139" y="3016"/>
                    <a:pt x="997" y="2915"/>
                  </a:cubicBezTo>
                  <a:cubicBezTo>
                    <a:pt x="598" y="2635"/>
                    <a:pt x="347" y="2127"/>
                    <a:pt x="354" y="1620"/>
                  </a:cubicBezTo>
                  <a:cubicBezTo>
                    <a:pt x="362" y="1114"/>
                    <a:pt x="631" y="600"/>
                    <a:pt x="1040" y="313"/>
                  </a:cubicBezTo>
                  <a:cubicBezTo>
                    <a:pt x="1118" y="258"/>
                    <a:pt x="1136" y="152"/>
                    <a:pt x="1081" y="73"/>
                  </a:cubicBezTo>
                  <a:cubicBezTo>
                    <a:pt x="1048" y="26"/>
                    <a:pt x="995" y="1"/>
                    <a:pt x="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1568400" y="2956850"/>
              <a:ext cx="30900" cy="56725"/>
            </a:xfrm>
            <a:custGeom>
              <a:avLst/>
              <a:gdLst/>
              <a:ahLst/>
              <a:cxnLst/>
              <a:rect l="l" t="t" r="r" b="b"/>
              <a:pathLst>
                <a:path w="1236" h="2269" extrusionOk="0">
                  <a:moveTo>
                    <a:pt x="1040" y="0"/>
                  </a:moveTo>
                  <a:cubicBezTo>
                    <a:pt x="986" y="0"/>
                    <a:pt x="933" y="25"/>
                    <a:pt x="900" y="73"/>
                  </a:cubicBezTo>
                  <a:cubicBezTo>
                    <a:pt x="750" y="287"/>
                    <a:pt x="618" y="509"/>
                    <a:pt x="503" y="741"/>
                  </a:cubicBezTo>
                  <a:lnTo>
                    <a:pt x="321" y="553"/>
                  </a:lnTo>
                  <a:cubicBezTo>
                    <a:pt x="288" y="518"/>
                    <a:pt x="243" y="500"/>
                    <a:pt x="198" y="500"/>
                  </a:cubicBezTo>
                  <a:cubicBezTo>
                    <a:pt x="155" y="500"/>
                    <a:pt x="112" y="516"/>
                    <a:pt x="79" y="548"/>
                  </a:cubicBezTo>
                  <a:cubicBezTo>
                    <a:pt x="10" y="615"/>
                    <a:pt x="9" y="723"/>
                    <a:pt x="73" y="792"/>
                  </a:cubicBezTo>
                  <a:lnTo>
                    <a:pt x="342" y="1072"/>
                  </a:lnTo>
                  <a:cubicBezTo>
                    <a:pt x="204" y="1390"/>
                    <a:pt x="97" y="1720"/>
                    <a:pt x="21" y="2059"/>
                  </a:cubicBezTo>
                  <a:cubicBezTo>
                    <a:pt x="0" y="2150"/>
                    <a:pt x="56" y="2242"/>
                    <a:pt x="149" y="2264"/>
                  </a:cubicBezTo>
                  <a:lnTo>
                    <a:pt x="152" y="2264"/>
                  </a:lnTo>
                  <a:cubicBezTo>
                    <a:pt x="164" y="2267"/>
                    <a:pt x="177" y="2268"/>
                    <a:pt x="189" y="2268"/>
                  </a:cubicBezTo>
                  <a:cubicBezTo>
                    <a:pt x="268" y="2268"/>
                    <a:pt x="339" y="2214"/>
                    <a:pt x="358" y="2133"/>
                  </a:cubicBezTo>
                  <a:cubicBezTo>
                    <a:pt x="418" y="1865"/>
                    <a:pt x="503" y="1601"/>
                    <a:pt x="605" y="1345"/>
                  </a:cubicBezTo>
                  <a:lnTo>
                    <a:pt x="850" y="1600"/>
                  </a:lnTo>
                  <a:cubicBezTo>
                    <a:pt x="884" y="1635"/>
                    <a:pt x="929" y="1653"/>
                    <a:pt x="974" y="1653"/>
                  </a:cubicBezTo>
                  <a:cubicBezTo>
                    <a:pt x="1017" y="1653"/>
                    <a:pt x="1060" y="1637"/>
                    <a:pt x="1094" y="1606"/>
                  </a:cubicBezTo>
                  <a:cubicBezTo>
                    <a:pt x="1163" y="1539"/>
                    <a:pt x="1164" y="1431"/>
                    <a:pt x="1099" y="1362"/>
                  </a:cubicBezTo>
                  <a:lnTo>
                    <a:pt x="756" y="1005"/>
                  </a:lnTo>
                  <a:cubicBezTo>
                    <a:pt x="877" y="748"/>
                    <a:pt x="1019" y="503"/>
                    <a:pt x="1181" y="273"/>
                  </a:cubicBezTo>
                  <a:cubicBezTo>
                    <a:pt x="1236" y="194"/>
                    <a:pt x="1216" y="87"/>
                    <a:pt x="1139" y="32"/>
                  </a:cubicBezTo>
                  <a:cubicBezTo>
                    <a:pt x="1109" y="11"/>
                    <a:pt x="1074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1595250" y="2935825"/>
              <a:ext cx="42175" cy="81250"/>
            </a:xfrm>
            <a:custGeom>
              <a:avLst/>
              <a:gdLst/>
              <a:ahLst/>
              <a:cxnLst/>
              <a:rect l="l" t="t" r="r" b="b"/>
              <a:pathLst>
                <a:path w="1687" h="3250" extrusionOk="0">
                  <a:moveTo>
                    <a:pt x="967" y="0"/>
                  </a:moveTo>
                  <a:cubicBezTo>
                    <a:pt x="939" y="0"/>
                    <a:pt x="910" y="7"/>
                    <a:pt x="884" y="21"/>
                  </a:cubicBezTo>
                  <a:cubicBezTo>
                    <a:pt x="801" y="68"/>
                    <a:pt x="771" y="172"/>
                    <a:pt x="818" y="255"/>
                  </a:cubicBezTo>
                  <a:cubicBezTo>
                    <a:pt x="1302" y="1135"/>
                    <a:pt x="964" y="2410"/>
                    <a:pt x="107" y="2929"/>
                  </a:cubicBezTo>
                  <a:cubicBezTo>
                    <a:pt x="25" y="2979"/>
                    <a:pt x="0" y="3086"/>
                    <a:pt x="49" y="3166"/>
                  </a:cubicBezTo>
                  <a:cubicBezTo>
                    <a:pt x="82" y="3219"/>
                    <a:pt x="138" y="3249"/>
                    <a:pt x="196" y="3249"/>
                  </a:cubicBezTo>
                  <a:cubicBezTo>
                    <a:pt x="227" y="3249"/>
                    <a:pt x="258" y="3241"/>
                    <a:pt x="286" y="3224"/>
                  </a:cubicBezTo>
                  <a:cubicBezTo>
                    <a:pt x="1289" y="2614"/>
                    <a:pt x="1686" y="1121"/>
                    <a:pt x="1118" y="89"/>
                  </a:cubicBezTo>
                  <a:cubicBezTo>
                    <a:pt x="1087" y="32"/>
                    <a:pt x="1028" y="0"/>
                    <a:pt x="9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1641375" y="2920725"/>
              <a:ext cx="51225" cy="16425"/>
            </a:xfrm>
            <a:custGeom>
              <a:avLst/>
              <a:gdLst/>
              <a:ahLst/>
              <a:cxnLst/>
              <a:rect l="l" t="t" r="r" b="b"/>
              <a:pathLst>
                <a:path w="2049" h="657" extrusionOk="0">
                  <a:moveTo>
                    <a:pt x="1860" y="0"/>
                  </a:moveTo>
                  <a:cubicBezTo>
                    <a:pt x="1850" y="0"/>
                    <a:pt x="1839" y="1"/>
                    <a:pt x="1829" y="3"/>
                  </a:cubicBezTo>
                  <a:lnTo>
                    <a:pt x="189" y="316"/>
                  </a:lnTo>
                  <a:cubicBezTo>
                    <a:pt x="6" y="351"/>
                    <a:pt x="0" y="608"/>
                    <a:pt x="181" y="652"/>
                  </a:cubicBezTo>
                  <a:cubicBezTo>
                    <a:pt x="193" y="655"/>
                    <a:pt x="205" y="656"/>
                    <a:pt x="219" y="656"/>
                  </a:cubicBezTo>
                  <a:cubicBezTo>
                    <a:pt x="230" y="656"/>
                    <a:pt x="241" y="655"/>
                    <a:pt x="252" y="653"/>
                  </a:cubicBezTo>
                  <a:lnTo>
                    <a:pt x="1894" y="342"/>
                  </a:lnTo>
                  <a:cubicBezTo>
                    <a:pt x="1986" y="324"/>
                    <a:pt x="2048" y="234"/>
                    <a:pt x="2030" y="141"/>
                  </a:cubicBezTo>
                  <a:cubicBezTo>
                    <a:pt x="2014" y="57"/>
                    <a:pt x="1942" y="0"/>
                    <a:pt x="18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1646225" y="2949900"/>
              <a:ext cx="41575" cy="11500"/>
            </a:xfrm>
            <a:custGeom>
              <a:avLst/>
              <a:gdLst/>
              <a:ahLst/>
              <a:cxnLst/>
              <a:rect l="l" t="t" r="r" b="b"/>
              <a:pathLst>
                <a:path w="1663" h="460" extrusionOk="0">
                  <a:moveTo>
                    <a:pt x="1475" y="1"/>
                  </a:moveTo>
                  <a:cubicBezTo>
                    <a:pt x="1463" y="1"/>
                    <a:pt x="1451" y="2"/>
                    <a:pt x="1439" y="4"/>
                  </a:cubicBezTo>
                  <a:cubicBezTo>
                    <a:pt x="1117" y="78"/>
                    <a:pt x="787" y="115"/>
                    <a:pt x="458" y="115"/>
                  </a:cubicBezTo>
                  <a:cubicBezTo>
                    <a:pt x="370" y="115"/>
                    <a:pt x="282" y="113"/>
                    <a:pt x="195" y="107"/>
                  </a:cubicBezTo>
                  <a:cubicBezTo>
                    <a:pt x="191" y="107"/>
                    <a:pt x="187" y="107"/>
                    <a:pt x="184" y="107"/>
                  </a:cubicBezTo>
                  <a:cubicBezTo>
                    <a:pt x="98" y="107"/>
                    <a:pt x="27" y="169"/>
                    <a:pt x="13" y="252"/>
                  </a:cubicBezTo>
                  <a:cubicBezTo>
                    <a:pt x="1" y="341"/>
                    <a:pt x="57" y="424"/>
                    <a:pt x="143" y="445"/>
                  </a:cubicBezTo>
                  <a:cubicBezTo>
                    <a:pt x="153" y="448"/>
                    <a:pt x="162" y="449"/>
                    <a:pt x="174" y="451"/>
                  </a:cubicBezTo>
                  <a:cubicBezTo>
                    <a:pt x="269" y="456"/>
                    <a:pt x="364" y="459"/>
                    <a:pt x="458" y="459"/>
                  </a:cubicBezTo>
                  <a:cubicBezTo>
                    <a:pt x="814" y="459"/>
                    <a:pt x="1168" y="419"/>
                    <a:pt x="1515" y="339"/>
                  </a:cubicBezTo>
                  <a:cubicBezTo>
                    <a:pt x="1607" y="317"/>
                    <a:pt x="1663" y="225"/>
                    <a:pt x="1642" y="134"/>
                  </a:cubicBezTo>
                  <a:cubicBezTo>
                    <a:pt x="1623" y="55"/>
                    <a:pt x="1553" y="1"/>
                    <a:pt x="14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1694025" y="2857175"/>
              <a:ext cx="116700" cy="137800"/>
            </a:xfrm>
            <a:custGeom>
              <a:avLst/>
              <a:gdLst/>
              <a:ahLst/>
              <a:cxnLst/>
              <a:rect l="l" t="t" r="r" b="b"/>
              <a:pathLst>
                <a:path w="4668" h="5512" extrusionOk="0">
                  <a:moveTo>
                    <a:pt x="3455" y="0"/>
                  </a:moveTo>
                  <a:cubicBezTo>
                    <a:pt x="2676" y="0"/>
                    <a:pt x="1895" y="26"/>
                    <a:pt x="1122" y="78"/>
                  </a:cubicBezTo>
                  <a:cubicBezTo>
                    <a:pt x="1071" y="81"/>
                    <a:pt x="1025" y="106"/>
                    <a:pt x="995" y="145"/>
                  </a:cubicBezTo>
                  <a:cubicBezTo>
                    <a:pt x="964" y="186"/>
                    <a:pt x="953" y="237"/>
                    <a:pt x="964" y="286"/>
                  </a:cubicBezTo>
                  <a:cubicBezTo>
                    <a:pt x="1309" y="1844"/>
                    <a:pt x="1232" y="3535"/>
                    <a:pt x="747" y="5072"/>
                  </a:cubicBezTo>
                  <a:cubicBezTo>
                    <a:pt x="521" y="4880"/>
                    <a:pt x="377" y="4607"/>
                    <a:pt x="351" y="4312"/>
                  </a:cubicBezTo>
                  <a:cubicBezTo>
                    <a:pt x="343" y="4223"/>
                    <a:pt x="268" y="4155"/>
                    <a:pt x="179" y="4155"/>
                  </a:cubicBezTo>
                  <a:cubicBezTo>
                    <a:pt x="174" y="4155"/>
                    <a:pt x="169" y="4155"/>
                    <a:pt x="163" y="4155"/>
                  </a:cubicBezTo>
                  <a:cubicBezTo>
                    <a:pt x="69" y="4164"/>
                    <a:pt x="0" y="4247"/>
                    <a:pt x="7" y="4341"/>
                  </a:cubicBezTo>
                  <a:cubicBezTo>
                    <a:pt x="51" y="4824"/>
                    <a:pt x="346" y="5276"/>
                    <a:pt x="762" y="5493"/>
                  </a:cubicBezTo>
                  <a:cubicBezTo>
                    <a:pt x="774" y="5498"/>
                    <a:pt x="787" y="5504"/>
                    <a:pt x="801" y="5507"/>
                  </a:cubicBezTo>
                  <a:cubicBezTo>
                    <a:pt x="815" y="5510"/>
                    <a:pt x="828" y="5512"/>
                    <a:pt x="842" y="5512"/>
                  </a:cubicBezTo>
                  <a:cubicBezTo>
                    <a:pt x="913" y="5512"/>
                    <a:pt x="980" y="5467"/>
                    <a:pt x="1004" y="5395"/>
                  </a:cubicBezTo>
                  <a:cubicBezTo>
                    <a:pt x="1547" y="3808"/>
                    <a:pt x="1667" y="2044"/>
                    <a:pt x="1341" y="409"/>
                  </a:cubicBezTo>
                  <a:cubicBezTo>
                    <a:pt x="2039" y="366"/>
                    <a:pt x="2744" y="344"/>
                    <a:pt x="3446" y="344"/>
                  </a:cubicBezTo>
                  <a:cubicBezTo>
                    <a:pt x="3735" y="344"/>
                    <a:pt x="4024" y="348"/>
                    <a:pt x="4311" y="355"/>
                  </a:cubicBezTo>
                  <a:cubicBezTo>
                    <a:pt x="4272" y="1188"/>
                    <a:pt x="4182" y="2017"/>
                    <a:pt x="4038" y="2838"/>
                  </a:cubicBezTo>
                  <a:cubicBezTo>
                    <a:pt x="4026" y="2932"/>
                    <a:pt x="4086" y="3018"/>
                    <a:pt x="4179" y="3038"/>
                  </a:cubicBezTo>
                  <a:cubicBezTo>
                    <a:pt x="4189" y="3039"/>
                    <a:pt x="4198" y="3040"/>
                    <a:pt x="4208" y="3040"/>
                  </a:cubicBezTo>
                  <a:cubicBezTo>
                    <a:pt x="4290" y="3040"/>
                    <a:pt x="4364" y="2982"/>
                    <a:pt x="4378" y="2897"/>
                  </a:cubicBezTo>
                  <a:cubicBezTo>
                    <a:pt x="4534" y="2005"/>
                    <a:pt x="4630" y="1101"/>
                    <a:pt x="4663" y="195"/>
                  </a:cubicBezTo>
                  <a:cubicBezTo>
                    <a:pt x="4668" y="99"/>
                    <a:pt x="4593" y="19"/>
                    <a:pt x="4497" y="16"/>
                  </a:cubicBezTo>
                  <a:cubicBezTo>
                    <a:pt x="4151" y="5"/>
                    <a:pt x="3803" y="0"/>
                    <a:pt x="3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1742950" y="2920875"/>
              <a:ext cx="38900" cy="61350"/>
            </a:xfrm>
            <a:custGeom>
              <a:avLst/>
              <a:gdLst/>
              <a:ahLst/>
              <a:cxnLst/>
              <a:rect l="l" t="t" r="r" b="b"/>
              <a:pathLst>
                <a:path w="1556" h="2454" extrusionOk="0">
                  <a:moveTo>
                    <a:pt x="896" y="0"/>
                  </a:moveTo>
                  <a:cubicBezTo>
                    <a:pt x="866" y="0"/>
                    <a:pt x="835" y="8"/>
                    <a:pt x="808" y="25"/>
                  </a:cubicBezTo>
                  <a:cubicBezTo>
                    <a:pt x="460" y="239"/>
                    <a:pt x="198" y="567"/>
                    <a:pt x="69" y="954"/>
                  </a:cubicBezTo>
                  <a:cubicBezTo>
                    <a:pt x="22" y="1092"/>
                    <a:pt x="1" y="1296"/>
                    <a:pt x="83" y="1451"/>
                  </a:cubicBezTo>
                  <a:cubicBezTo>
                    <a:pt x="126" y="1537"/>
                    <a:pt x="204" y="1602"/>
                    <a:pt x="298" y="1627"/>
                  </a:cubicBezTo>
                  <a:cubicBezTo>
                    <a:pt x="328" y="1635"/>
                    <a:pt x="357" y="1638"/>
                    <a:pt x="385" y="1638"/>
                  </a:cubicBezTo>
                  <a:cubicBezTo>
                    <a:pt x="583" y="1638"/>
                    <a:pt x="740" y="1472"/>
                    <a:pt x="803" y="1401"/>
                  </a:cubicBezTo>
                  <a:lnTo>
                    <a:pt x="1183" y="970"/>
                  </a:lnTo>
                  <a:lnTo>
                    <a:pt x="1183" y="970"/>
                  </a:lnTo>
                  <a:cubicBezTo>
                    <a:pt x="1143" y="1398"/>
                    <a:pt x="1055" y="1820"/>
                    <a:pt x="924" y="2228"/>
                  </a:cubicBezTo>
                  <a:cubicBezTo>
                    <a:pt x="896" y="2320"/>
                    <a:pt x="945" y="2415"/>
                    <a:pt x="1036" y="2445"/>
                  </a:cubicBezTo>
                  <a:lnTo>
                    <a:pt x="1048" y="2449"/>
                  </a:lnTo>
                  <a:cubicBezTo>
                    <a:pt x="1061" y="2452"/>
                    <a:pt x="1074" y="2453"/>
                    <a:pt x="1087" y="2453"/>
                  </a:cubicBezTo>
                  <a:cubicBezTo>
                    <a:pt x="1161" y="2453"/>
                    <a:pt x="1230" y="2407"/>
                    <a:pt x="1252" y="2334"/>
                  </a:cubicBezTo>
                  <a:cubicBezTo>
                    <a:pt x="1444" y="1736"/>
                    <a:pt x="1545" y="1113"/>
                    <a:pt x="1554" y="486"/>
                  </a:cubicBezTo>
                  <a:cubicBezTo>
                    <a:pt x="1555" y="380"/>
                    <a:pt x="1469" y="312"/>
                    <a:pt x="1380" y="312"/>
                  </a:cubicBezTo>
                  <a:cubicBezTo>
                    <a:pt x="1334" y="312"/>
                    <a:pt x="1288" y="330"/>
                    <a:pt x="1252" y="370"/>
                  </a:cubicBezTo>
                  <a:lnTo>
                    <a:pt x="544" y="1174"/>
                  </a:lnTo>
                  <a:cubicBezTo>
                    <a:pt x="439" y="1293"/>
                    <a:pt x="398" y="1298"/>
                    <a:pt x="392" y="1298"/>
                  </a:cubicBezTo>
                  <a:cubicBezTo>
                    <a:pt x="391" y="1298"/>
                    <a:pt x="391" y="1298"/>
                    <a:pt x="391" y="1298"/>
                  </a:cubicBezTo>
                  <a:cubicBezTo>
                    <a:pt x="371" y="1279"/>
                    <a:pt x="356" y="1174"/>
                    <a:pt x="394" y="1063"/>
                  </a:cubicBezTo>
                  <a:cubicBezTo>
                    <a:pt x="498" y="753"/>
                    <a:pt x="708" y="491"/>
                    <a:pt x="985" y="320"/>
                  </a:cubicBezTo>
                  <a:cubicBezTo>
                    <a:pt x="1065" y="270"/>
                    <a:pt x="1092" y="165"/>
                    <a:pt x="1043" y="83"/>
                  </a:cubicBezTo>
                  <a:cubicBezTo>
                    <a:pt x="1010" y="30"/>
                    <a:pt x="95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1474725" y="3032800"/>
              <a:ext cx="312500" cy="20925"/>
            </a:xfrm>
            <a:custGeom>
              <a:avLst/>
              <a:gdLst/>
              <a:ahLst/>
              <a:cxnLst/>
              <a:rect l="l" t="t" r="r" b="b"/>
              <a:pathLst>
                <a:path w="12500" h="837" extrusionOk="0">
                  <a:moveTo>
                    <a:pt x="12322" y="0"/>
                  </a:moveTo>
                  <a:cubicBezTo>
                    <a:pt x="12320" y="0"/>
                    <a:pt x="12318" y="0"/>
                    <a:pt x="12316" y="0"/>
                  </a:cubicBezTo>
                  <a:lnTo>
                    <a:pt x="171" y="493"/>
                  </a:lnTo>
                  <a:cubicBezTo>
                    <a:pt x="75" y="496"/>
                    <a:pt x="0" y="576"/>
                    <a:pt x="4" y="672"/>
                  </a:cubicBezTo>
                  <a:cubicBezTo>
                    <a:pt x="7" y="748"/>
                    <a:pt x="61" y="814"/>
                    <a:pt x="135" y="831"/>
                  </a:cubicBezTo>
                  <a:cubicBezTo>
                    <a:pt x="151" y="835"/>
                    <a:pt x="168" y="837"/>
                    <a:pt x="183" y="837"/>
                  </a:cubicBezTo>
                  <a:lnTo>
                    <a:pt x="12330" y="345"/>
                  </a:lnTo>
                  <a:cubicBezTo>
                    <a:pt x="12425" y="341"/>
                    <a:pt x="12499" y="261"/>
                    <a:pt x="12495" y="167"/>
                  </a:cubicBezTo>
                  <a:cubicBezTo>
                    <a:pt x="12491" y="73"/>
                    <a:pt x="12414" y="0"/>
                    <a:pt x="12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1508150" y="3079925"/>
              <a:ext cx="63225" cy="76200"/>
            </a:xfrm>
            <a:custGeom>
              <a:avLst/>
              <a:gdLst/>
              <a:ahLst/>
              <a:cxnLst/>
              <a:rect l="l" t="t" r="r" b="b"/>
              <a:pathLst>
                <a:path w="2529" h="3048" extrusionOk="0">
                  <a:moveTo>
                    <a:pt x="2003" y="1"/>
                  </a:moveTo>
                  <a:cubicBezTo>
                    <a:pt x="1968" y="1"/>
                    <a:pt x="1932" y="3"/>
                    <a:pt x="1896" y="9"/>
                  </a:cubicBezTo>
                  <a:cubicBezTo>
                    <a:pt x="1582" y="55"/>
                    <a:pt x="1266" y="299"/>
                    <a:pt x="1126" y="601"/>
                  </a:cubicBezTo>
                  <a:cubicBezTo>
                    <a:pt x="993" y="888"/>
                    <a:pt x="962" y="1197"/>
                    <a:pt x="932" y="1495"/>
                  </a:cubicBezTo>
                  <a:cubicBezTo>
                    <a:pt x="917" y="1660"/>
                    <a:pt x="901" y="1814"/>
                    <a:pt x="869" y="1965"/>
                  </a:cubicBezTo>
                  <a:cubicBezTo>
                    <a:pt x="792" y="2337"/>
                    <a:pt x="540" y="2703"/>
                    <a:pt x="242" y="2703"/>
                  </a:cubicBezTo>
                  <a:cubicBezTo>
                    <a:pt x="229" y="2703"/>
                    <a:pt x="217" y="2703"/>
                    <a:pt x="204" y="2701"/>
                  </a:cubicBezTo>
                  <a:cubicBezTo>
                    <a:pt x="198" y="2701"/>
                    <a:pt x="192" y="2700"/>
                    <a:pt x="186" y="2700"/>
                  </a:cubicBezTo>
                  <a:cubicBezTo>
                    <a:pt x="103" y="2700"/>
                    <a:pt x="30" y="2760"/>
                    <a:pt x="16" y="2843"/>
                  </a:cubicBezTo>
                  <a:cubicBezTo>
                    <a:pt x="0" y="2932"/>
                    <a:pt x="57" y="3018"/>
                    <a:pt x="145" y="3039"/>
                  </a:cubicBezTo>
                  <a:cubicBezTo>
                    <a:pt x="152" y="3042"/>
                    <a:pt x="161" y="3043"/>
                    <a:pt x="168" y="3043"/>
                  </a:cubicBezTo>
                  <a:cubicBezTo>
                    <a:pt x="193" y="3046"/>
                    <a:pt x="218" y="3047"/>
                    <a:pt x="243" y="3047"/>
                  </a:cubicBezTo>
                  <a:cubicBezTo>
                    <a:pt x="733" y="3047"/>
                    <a:pt x="1102" y="2539"/>
                    <a:pt x="1207" y="2035"/>
                  </a:cubicBezTo>
                  <a:cubicBezTo>
                    <a:pt x="1238" y="1868"/>
                    <a:pt x="1262" y="1699"/>
                    <a:pt x="1274" y="1529"/>
                  </a:cubicBezTo>
                  <a:cubicBezTo>
                    <a:pt x="1304" y="1247"/>
                    <a:pt x="1329" y="981"/>
                    <a:pt x="1439" y="746"/>
                  </a:cubicBezTo>
                  <a:cubicBezTo>
                    <a:pt x="1530" y="546"/>
                    <a:pt x="1744" y="380"/>
                    <a:pt x="1947" y="349"/>
                  </a:cubicBezTo>
                  <a:cubicBezTo>
                    <a:pt x="1967" y="346"/>
                    <a:pt x="1985" y="345"/>
                    <a:pt x="2003" y="345"/>
                  </a:cubicBezTo>
                  <a:cubicBezTo>
                    <a:pt x="2087" y="345"/>
                    <a:pt x="2155" y="375"/>
                    <a:pt x="2207" y="434"/>
                  </a:cubicBezTo>
                  <a:cubicBezTo>
                    <a:pt x="2242" y="472"/>
                    <a:pt x="2289" y="491"/>
                    <a:pt x="2337" y="491"/>
                  </a:cubicBezTo>
                  <a:cubicBezTo>
                    <a:pt x="2378" y="491"/>
                    <a:pt x="2419" y="477"/>
                    <a:pt x="2451" y="448"/>
                  </a:cubicBezTo>
                  <a:cubicBezTo>
                    <a:pt x="2521" y="384"/>
                    <a:pt x="2528" y="276"/>
                    <a:pt x="2465" y="204"/>
                  </a:cubicBezTo>
                  <a:cubicBezTo>
                    <a:pt x="2347" y="72"/>
                    <a:pt x="2186" y="1"/>
                    <a:pt x="20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1555675" y="3106075"/>
              <a:ext cx="19625" cy="44650"/>
            </a:xfrm>
            <a:custGeom>
              <a:avLst/>
              <a:gdLst/>
              <a:ahLst/>
              <a:cxnLst/>
              <a:rect l="l" t="t" r="r" b="b"/>
              <a:pathLst>
                <a:path w="785" h="1786" extrusionOk="0">
                  <a:moveTo>
                    <a:pt x="606" y="1"/>
                  </a:moveTo>
                  <a:cubicBezTo>
                    <a:pt x="516" y="1"/>
                    <a:pt x="440" y="70"/>
                    <a:pt x="433" y="162"/>
                  </a:cubicBezTo>
                  <a:cubicBezTo>
                    <a:pt x="392" y="640"/>
                    <a:pt x="260" y="1106"/>
                    <a:pt x="43" y="1536"/>
                  </a:cubicBezTo>
                  <a:cubicBezTo>
                    <a:pt x="1" y="1620"/>
                    <a:pt x="35" y="1724"/>
                    <a:pt x="119" y="1766"/>
                  </a:cubicBezTo>
                  <a:cubicBezTo>
                    <a:pt x="132" y="1773"/>
                    <a:pt x="145" y="1778"/>
                    <a:pt x="157" y="1781"/>
                  </a:cubicBezTo>
                  <a:cubicBezTo>
                    <a:pt x="171" y="1784"/>
                    <a:pt x="184" y="1785"/>
                    <a:pt x="197" y="1785"/>
                  </a:cubicBezTo>
                  <a:cubicBezTo>
                    <a:pt x="261" y="1785"/>
                    <a:pt x="321" y="1750"/>
                    <a:pt x="350" y="1692"/>
                  </a:cubicBezTo>
                  <a:cubicBezTo>
                    <a:pt x="587" y="1223"/>
                    <a:pt x="732" y="714"/>
                    <a:pt x="777" y="190"/>
                  </a:cubicBezTo>
                  <a:cubicBezTo>
                    <a:pt x="785" y="94"/>
                    <a:pt x="715" y="10"/>
                    <a:pt x="619" y="1"/>
                  </a:cubicBezTo>
                  <a:cubicBezTo>
                    <a:pt x="615" y="1"/>
                    <a:pt x="610" y="1"/>
                    <a:pt x="6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1573950" y="3083575"/>
              <a:ext cx="13150" cy="12925"/>
            </a:xfrm>
            <a:custGeom>
              <a:avLst/>
              <a:gdLst/>
              <a:ahLst/>
              <a:cxnLst/>
              <a:rect l="l" t="t" r="r" b="b"/>
              <a:pathLst>
                <a:path w="526" h="517" extrusionOk="0">
                  <a:moveTo>
                    <a:pt x="332" y="0"/>
                  </a:moveTo>
                  <a:cubicBezTo>
                    <a:pt x="281" y="0"/>
                    <a:pt x="231" y="23"/>
                    <a:pt x="198" y="65"/>
                  </a:cubicBezTo>
                  <a:lnTo>
                    <a:pt x="60" y="237"/>
                  </a:lnTo>
                  <a:cubicBezTo>
                    <a:pt x="1" y="312"/>
                    <a:pt x="13" y="419"/>
                    <a:pt x="86" y="479"/>
                  </a:cubicBezTo>
                  <a:cubicBezTo>
                    <a:pt x="118" y="504"/>
                    <a:pt x="156" y="516"/>
                    <a:pt x="193" y="516"/>
                  </a:cubicBezTo>
                  <a:cubicBezTo>
                    <a:pt x="244" y="516"/>
                    <a:pt x="294" y="494"/>
                    <a:pt x="328" y="451"/>
                  </a:cubicBezTo>
                  <a:lnTo>
                    <a:pt x="465" y="281"/>
                  </a:lnTo>
                  <a:cubicBezTo>
                    <a:pt x="526" y="206"/>
                    <a:pt x="514" y="98"/>
                    <a:pt x="440" y="39"/>
                  </a:cubicBezTo>
                  <a:cubicBezTo>
                    <a:pt x="408" y="13"/>
                    <a:pt x="370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1577500" y="3106925"/>
              <a:ext cx="38350" cy="39050"/>
            </a:xfrm>
            <a:custGeom>
              <a:avLst/>
              <a:gdLst/>
              <a:ahLst/>
              <a:cxnLst/>
              <a:rect l="l" t="t" r="r" b="b"/>
              <a:pathLst>
                <a:path w="1534" h="1562" extrusionOk="0">
                  <a:moveTo>
                    <a:pt x="1299" y="0"/>
                  </a:moveTo>
                  <a:cubicBezTo>
                    <a:pt x="1254" y="0"/>
                    <a:pt x="1211" y="18"/>
                    <a:pt x="1179" y="52"/>
                  </a:cubicBezTo>
                  <a:lnTo>
                    <a:pt x="67" y="1160"/>
                  </a:lnTo>
                  <a:cubicBezTo>
                    <a:pt x="1" y="1227"/>
                    <a:pt x="1" y="1335"/>
                    <a:pt x="67" y="1403"/>
                  </a:cubicBezTo>
                  <a:cubicBezTo>
                    <a:pt x="89" y="1426"/>
                    <a:pt x="117" y="1441"/>
                    <a:pt x="148" y="1450"/>
                  </a:cubicBezTo>
                  <a:cubicBezTo>
                    <a:pt x="161" y="1453"/>
                    <a:pt x="175" y="1454"/>
                    <a:pt x="188" y="1454"/>
                  </a:cubicBezTo>
                  <a:cubicBezTo>
                    <a:pt x="233" y="1454"/>
                    <a:pt x="278" y="1436"/>
                    <a:pt x="310" y="1404"/>
                  </a:cubicBezTo>
                  <a:lnTo>
                    <a:pt x="1149" y="567"/>
                  </a:lnTo>
                  <a:lnTo>
                    <a:pt x="1149" y="567"/>
                  </a:lnTo>
                  <a:cubicBezTo>
                    <a:pt x="1139" y="827"/>
                    <a:pt x="1080" y="1084"/>
                    <a:pt x="976" y="1323"/>
                  </a:cubicBezTo>
                  <a:cubicBezTo>
                    <a:pt x="940" y="1409"/>
                    <a:pt x="979" y="1509"/>
                    <a:pt x="1065" y="1547"/>
                  </a:cubicBezTo>
                  <a:cubicBezTo>
                    <a:pt x="1087" y="1557"/>
                    <a:pt x="1111" y="1561"/>
                    <a:pt x="1134" y="1561"/>
                  </a:cubicBezTo>
                  <a:cubicBezTo>
                    <a:pt x="1199" y="1561"/>
                    <a:pt x="1261" y="1524"/>
                    <a:pt x="1290" y="1462"/>
                  </a:cubicBezTo>
                  <a:cubicBezTo>
                    <a:pt x="1472" y="1050"/>
                    <a:pt x="1533" y="595"/>
                    <a:pt x="1470" y="149"/>
                  </a:cubicBezTo>
                  <a:cubicBezTo>
                    <a:pt x="1462" y="84"/>
                    <a:pt x="1417" y="31"/>
                    <a:pt x="1355" y="10"/>
                  </a:cubicBezTo>
                  <a:cubicBezTo>
                    <a:pt x="1337" y="3"/>
                    <a:pt x="1318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1626725" y="3105525"/>
              <a:ext cx="40300" cy="11375"/>
            </a:xfrm>
            <a:custGeom>
              <a:avLst/>
              <a:gdLst/>
              <a:ahLst/>
              <a:cxnLst/>
              <a:rect l="l" t="t" r="r" b="b"/>
              <a:pathLst>
                <a:path w="1612" h="455" extrusionOk="0">
                  <a:moveTo>
                    <a:pt x="1431" y="0"/>
                  </a:moveTo>
                  <a:cubicBezTo>
                    <a:pt x="1426" y="0"/>
                    <a:pt x="1421" y="0"/>
                    <a:pt x="1415" y="1"/>
                  </a:cubicBezTo>
                  <a:lnTo>
                    <a:pt x="215" y="112"/>
                  </a:lnTo>
                  <a:cubicBezTo>
                    <a:pt x="22" y="130"/>
                    <a:pt x="1" y="403"/>
                    <a:pt x="189" y="450"/>
                  </a:cubicBezTo>
                  <a:cubicBezTo>
                    <a:pt x="203" y="453"/>
                    <a:pt x="218" y="455"/>
                    <a:pt x="232" y="455"/>
                  </a:cubicBezTo>
                  <a:cubicBezTo>
                    <a:pt x="237" y="455"/>
                    <a:pt x="241" y="454"/>
                    <a:pt x="246" y="454"/>
                  </a:cubicBezTo>
                  <a:lnTo>
                    <a:pt x="1448" y="343"/>
                  </a:lnTo>
                  <a:cubicBezTo>
                    <a:pt x="1542" y="334"/>
                    <a:pt x="1611" y="250"/>
                    <a:pt x="1603" y="156"/>
                  </a:cubicBezTo>
                  <a:cubicBezTo>
                    <a:pt x="1595" y="67"/>
                    <a:pt x="1519" y="0"/>
                    <a:pt x="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1637575" y="3123575"/>
              <a:ext cx="40000" cy="14000"/>
            </a:xfrm>
            <a:custGeom>
              <a:avLst/>
              <a:gdLst/>
              <a:ahLst/>
              <a:cxnLst/>
              <a:rect l="l" t="t" r="r" b="b"/>
              <a:pathLst>
                <a:path w="1600" h="560" extrusionOk="0">
                  <a:moveTo>
                    <a:pt x="1414" y="1"/>
                  </a:moveTo>
                  <a:cubicBezTo>
                    <a:pt x="1403" y="1"/>
                    <a:pt x="1393" y="2"/>
                    <a:pt x="1383" y="4"/>
                  </a:cubicBezTo>
                  <a:lnTo>
                    <a:pt x="158" y="218"/>
                  </a:lnTo>
                  <a:cubicBezTo>
                    <a:pt x="64" y="233"/>
                    <a:pt x="0" y="322"/>
                    <a:pt x="17" y="416"/>
                  </a:cubicBezTo>
                  <a:cubicBezTo>
                    <a:pt x="31" y="500"/>
                    <a:pt x="104" y="560"/>
                    <a:pt x="187" y="560"/>
                  </a:cubicBezTo>
                  <a:cubicBezTo>
                    <a:pt x="197" y="560"/>
                    <a:pt x="207" y="559"/>
                    <a:pt x="217" y="557"/>
                  </a:cubicBezTo>
                  <a:lnTo>
                    <a:pt x="1442" y="343"/>
                  </a:lnTo>
                  <a:cubicBezTo>
                    <a:pt x="1536" y="327"/>
                    <a:pt x="1599" y="237"/>
                    <a:pt x="1584" y="143"/>
                  </a:cubicBezTo>
                  <a:cubicBezTo>
                    <a:pt x="1569" y="59"/>
                    <a:pt x="1496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1686525" y="3085975"/>
              <a:ext cx="86925" cy="63900"/>
            </a:xfrm>
            <a:custGeom>
              <a:avLst/>
              <a:gdLst/>
              <a:ahLst/>
              <a:cxnLst/>
              <a:rect l="l" t="t" r="r" b="b"/>
              <a:pathLst>
                <a:path w="3477" h="2556" extrusionOk="0">
                  <a:moveTo>
                    <a:pt x="598" y="1254"/>
                  </a:moveTo>
                  <a:cubicBezTo>
                    <a:pt x="621" y="1254"/>
                    <a:pt x="644" y="1257"/>
                    <a:pt x="666" y="1263"/>
                  </a:cubicBezTo>
                  <a:cubicBezTo>
                    <a:pt x="732" y="1280"/>
                    <a:pt x="805" y="1315"/>
                    <a:pt x="884" y="1354"/>
                  </a:cubicBezTo>
                  <a:lnTo>
                    <a:pt x="1529" y="1684"/>
                  </a:lnTo>
                  <a:cubicBezTo>
                    <a:pt x="1481" y="1716"/>
                    <a:pt x="1432" y="1747"/>
                    <a:pt x="1380" y="1777"/>
                  </a:cubicBezTo>
                  <a:cubicBezTo>
                    <a:pt x="1219" y="1868"/>
                    <a:pt x="1020" y="1940"/>
                    <a:pt x="835" y="1940"/>
                  </a:cubicBezTo>
                  <a:cubicBezTo>
                    <a:pt x="720" y="1940"/>
                    <a:pt x="610" y="1912"/>
                    <a:pt x="520" y="1844"/>
                  </a:cubicBezTo>
                  <a:cubicBezTo>
                    <a:pt x="417" y="1767"/>
                    <a:pt x="369" y="1592"/>
                    <a:pt x="407" y="1436"/>
                  </a:cubicBezTo>
                  <a:cubicBezTo>
                    <a:pt x="421" y="1375"/>
                    <a:pt x="461" y="1273"/>
                    <a:pt x="560" y="1257"/>
                  </a:cubicBezTo>
                  <a:cubicBezTo>
                    <a:pt x="573" y="1255"/>
                    <a:pt x="586" y="1254"/>
                    <a:pt x="598" y="1254"/>
                  </a:cubicBezTo>
                  <a:close/>
                  <a:moveTo>
                    <a:pt x="2618" y="0"/>
                  </a:moveTo>
                  <a:cubicBezTo>
                    <a:pt x="2534" y="0"/>
                    <a:pt x="2461" y="62"/>
                    <a:pt x="2448" y="148"/>
                  </a:cubicBezTo>
                  <a:cubicBezTo>
                    <a:pt x="2386" y="638"/>
                    <a:pt x="2162" y="1092"/>
                    <a:pt x="1815" y="1443"/>
                  </a:cubicBezTo>
                  <a:lnTo>
                    <a:pt x="1039" y="1047"/>
                  </a:lnTo>
                  <a:cubicBezTo>
                    <a:pt x="922" y="987"/>
                    <a:pt x="768" y="909"/>
                    <a:pt x="595" y="909"/>
                  </a:cubicBezTo>
                  <a:cubicBezTo>
                    <a:pt x="566" y="909"/>
                    <a:pt x="536" y="912"/>
                    <a:pt x="506" y="917"/>
                  </a:cubicBezTo>
                  <a:cubicBezTo>
                    <a:pt x="293" y="952"/>
                    <a:pt x="131" y="1115"/>
                    <a:pt x="72" y="1353"/>
                  </a:cubicBezTo>
                  <a:cubicBezTo>
                    <a:pt x="0" y="1644"/>
                    <a:pt x="99" y="1960"/>
                    <a:pt x="313" y="2119"/>
                  </a:cubicBezTo>
                  <a:cubicBezTo>
                    <a:pt x="401" y="2186"/>
                    <a:pt x="503" y="2233"/>
                    <a:pt x="611" y="2259"/>
                  </a:cubicBezTo>
                  <a:cubicBezTo>
                    <a:pt x="683" y="2276"/>
                    <a:pt x="758" y="2285"/>
                    <a:pt x="836" y="2285"/>
                  </a:cubicBezTo>
                  <a:cubicBezTo>
                    <a:pt x="1060" y="2285"/>
                    <a:pt x="1306" y="2215"/>
                    <a:pt x="1551" y="2075"/>
                  </a:cubicBezTo>
                  <a:cubicBezTo>
                    <a:pt x="1663" y="2012"/>
                    <a:pt x="1770" y="1938"/>
                    <a:pt x="1869" y="1857"/>
                  </a:cubicBezTo>
                  <a:lnTo>
                    <a:pt x="3208" y="2538"/>
                  </a:lnTo>
                  <a:cubicBezTo>
                    <a:pt x="3232" y="2550"/>
                    <a:pt x="3257" y="2555"/>
                    <a:pt x="3282" y="2555"/>
                  </a:cubicBezTo>
                  <a:cubicBezTo>
                    <a:pt x="3345" y="2555"/>
                    <a:pt x="3404" y="2520"/>
                    <a:pt x="3435" y="2461"/>
                  </a:cubicBezTo>
                  <a:cubicBezTo>
                    <a:pt x="3477" y="2378"/>
                    <a:pt x="3446" y="2276"/>
                    <a:pt x="3364" y="2233"/>
                  </a:cubicBezTo>
                  <a:lnTo>
                    <a:pt x="2134" y="1606"/>
                  </a:lnTo>
                  <a:cubicBezTo>
                    <a:pt x="2493" y="1212"/>
                    <a:pt x="2722" y="718"/>
                    <a:pt x="2790" y="190"/>
                  </a:cubicBezTo>
                  <a:cubicBezTo>
                    <a:pt x="2798" y="96"/>
                    <a:pt x="2732" y="13"/>
                    <a:pt x="2639" y="2"/>
                  </a:cubicBezTo>
                  <a:cubicBezTo>
                    <a:pt x="2632" y="1"/>
                    <a:pt x="2625" y="0"/>
                    <a:pt x="2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1659675" y="3163625"/>
              <a:ext cx="105225" cy="21250"/>
            </a:xfrm>
            <a:custGeom>
              <a:avLst/>
              <a:gdLst/>
              <a:ahLst/>
              <a:cxnLst/>
              <a:rect l="l" t="t" r="r" b="b"/>
              <a:pathLst>
                <a:path w="4209" h="850" extrusionOk="0">
                  <a:moveTo>
                    <a:pt x="4027" y="1"/>
                  </a:moveTo>
                  <a:cubicBezTo>
                    <a:pt x="4019" y="1"/>
                    <a:pt x="4011" y="1"/>
                    <a:pt x="4003" y="2"/>
                  </a:cubicBezTo>
                  <a:lnTo>
                    <a:pt x="203" y="507"/>
                  </a:lnTo>
                  <a:cubicBezTo>
                    <a:pt x="14" y="533"/>
                    <a:pt x="0" y="800"/>
                    <a:pt x="185" y="845"/>
                  </a:cubicBezTo>
                  <a:cubicBezTo>
                    <a:pt x="198" y="848"/>
                    <a:pt x="212" y="850"/>
                    <a:pt x="226" y="850"/>
                  </a:cubicBezTo>
                  <a:cubicBezTo>
                    <a:pt x="233" y="850"/>
                    <a:pt x="241" y="849"/>
                    <a:pt x="248" y="848"/>
                  </a:cubicBezTo>
                  <a:lnTo>
                    <a:pt x="4048" y="344"/>
                  </a:lnTo>
                  <a:cubicBezTo>
                    <a:pt x="4143" y="331"/>
                    <a:pt x="4209" y="244"/>
                    <a:pt x="4196" y="150"/>
                  </a:cubicBezTo>
                  <a:cubicBezTo>
                    <a:pt x="4185" y="63"/>
                    <a:pt x="4111" y="1"/>
                    <a:pt x="40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1671800" y="3203025"/>
              <a:ext cx="12000" cy="67925"/>
            </a:xfrm>
            <a:custGeom>
              <a:avLst/>
              <a:gdLst/>
              <a:ahLst/>
              <a:cxnLst/>
              <a:rect l="l" t="t" r="r" b="b"/>
              <a:pathLst>
                <a:path w="480" h="2717" extrusionOk="0">
                  <a:moveTo>
                    <a:pt x="184" y="1"/>
                  </a:moveTo>
                  <a:cubicBezTo>
                    <a:pt x="176" y="1"/>
                    <a:pt x="168" y="2"/>
                    <a:pt x="160" y="3"/>
                  </a:cubicBezTo>
                  <a:cubicBezTo>
                    <a:pt x="66" y="17"/>
                    <a:pt x="1" y="103"/>
                    <a:pt x="14" y="197"/>
                  </a:cubicBezTo>
                  <a:cubicBezTo>
                    <a:pt x="125" y="970"/>
                    <a:pt x="135" y="1754"/>
                    <a:pt x="46" y="2529"/>
                  </a:cubicBezTo>
                  <a:cubicBezTo>
                    <a:pt x="38" y="2622"/>
                    <a:pt x="105" y="2705"/>
                    <a:pt x="198" y="2715"/>
                  </a:cubicBezTo>
                  <a:cubicBezTo>
                    <a:pt x="205" y="2716"/>
                    <a:pt x="212" y="2716"/>
                    <a:pt x="219" y="2716"/>
                  </a:cubicBezTo>
                  <a:cubicBezTo>
                    <a:pt x="303" y="2716"/>
                    <a:pt x="376" y="2653"/>
                    <a:pt x="388" y="2567"/>
                  </a:cubicBezTo>
                  <a:cubicBezTo>
                    <a:pt x="479" y="1763"/>
                    <a:pt x="468" y="950"/>
                    <a:pt x="354" y="149"/>
                  </a:cubicBezTo>
                  <a:cubicBezTo>
                    <a:pt x="343" y="63"/>
                    <a:pt x="268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1674175" y="3185375"/>
              <a:ext cx="52825" cy="70675"/>
            </a:xfrm>
            <a:custGeom>
              <a:avLst/>
              <a:gdLst/>
              <a:ahLst/>
              <a:cxnLst/>
              <a:rect l="l" t="t" r="r" b="b"/>
              <a:pathLst>
                <a:path w="2113" h="2827" extrusionOk="0">
                  <a:moveTo>
                    <a:pt x="1012" y="0"/>
                  </a:moveTo>
                  <a:cubicBezTo>
                    <a:pt x="717" y="0"/>
                    <a:pt x="422" y="48"/>
                    <a:pt x="140" y="144"/>
                  </a:cubicBezTo>
                  <a:cubicBezTo>
                    <a:pt x="49" y="175"/>
                    <a:pt x="0" y="272"/>
                    <a:pt x="31" y="362"/>
                  </a:cubicBezTo>
                  <a:cubicBezTo>
                    <a:pt x="56" y="434"/>
                    <a:pt x="123" y="480"/>
                    <a:pt x="194" y="480"/>
                  </a:cubicBezTo>
                  <a:cubicBezTo>
                    <a:pt x="212" y="480"/>
                    <a:pt x="231" y="477"/>
                    <a:pt x="249" y="471"/>
                  </a:cubicBezTo>
                  <a:cubicBezTo>
                    <a:pt x="497" y="387"/>
                    <a:pt x="755" y="345"/>
                    <a:pt x="1013" y="345"/>
                  </a:cubicBezTo>
                  <a:cubicBezTo>
                    <a:pt x="1244" y="345"/>
                    <a:pt x="1475" y="378"/>
                    <a:pt x="1699" y="445"/>
                  </a:cubicBezTo>
                  <a:lnTo>
                    <a:pt x="1228" y="1770"/>
                  </a:lnTo>
                  <a:cubicBezTo>
                    <a:pt x="1123" y="2061"/>
                    <a:pt x="953" y="2451"/>
                    <a:pt x="674" y="2483"/>
                  </a:cubicBezTo>
                  <a:cubicBezTo>
                    <a:pt x="484" y="2506"/>
                    <a:pt x="468" y="2776"/>
                    <a:pt x="653" y="2821"/>
                  </a:cubicBezTo>
                  <a:cubicBezTo>
                    <a:pt x="666" y="2825"/>
                    <a:pt x="680" y="2827"/>
                    <a:pt x="694" y="2827"/>
                  </a:cubicBezTo>
                  <a:cubicBezTo>
                    <a:pt x="701" y="2827"/>
                    <a:pt x="708" y="2826"/>
                    <a:pt x="715" y="2826"/>
                  </a:cubicBezTo>
                  <a:cubicBezTo>
                    <a:pt x="1184" y="2771"/>
                    <a:pt x="1418" y="2263"/>
                    <a:pt x="1551" y="1885"/>
                  </a:cubicBezTo>
                  <a:lnTo>
                    <a:pt x="2082" y="397"/>
                  </a:lnTo>
                  <a:cubicBezTo>
                    <a:pt x="2113" y="309"/>
                    <a:pt x="2068" y="212"/>
                    <a:pt x="1981" y="179"/>
                  </a:cubicBezTo>
                  <a:cubicBezTo>
                    <a:pt x="1669" y="60"/>
                    <a:pt x="1341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1458275" y="3223725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151" y="346"/>
                  </a:moveTo>
                  <a:cubicBezTo>
                    <a:pt x="1216" y="346"/>
                    <a:pt x="1281" y="353"/>
                    <a:pt x="1345" y="370"/>
                  </a:cubicBezTo>
                  <a:cubicBezTo>
                    <a:pt x="1487" y="403"/>
                    <a:pt x="1618" y="475"/>
                    <a:pt x="1724" y="578"/>
                  </a:cubicBezTo>
                  <a:cubicBezTo>
                    <a:pt x="1537" y="678"/>
                    <a:pt x="1394" y="831"/>
                    <a:pt x="1254" y="980"/>
                  </a:cubicBezTo>
                  <a:cubicBezTo>
                    <a:pt x="1182" y="1061"/>
                    <a:pt x="1106" y="1138"/>
                    <a:pt x="1026" y="1210"/>
                  </a:cubicBezTo>
                  <a:cubicBezTo>
                    <a:pt x="909" y="1309"/>
                    <a:pt x="743" y="1371"/>
                    <a:pt x="605" y="1371"/>
                  </a:cubicBezTo>
                  <a:cubicBezTo>
                    <a:pt x="580" y="1371"/>
                    <a:pt x="556" y="1369"/>
                    <a:pt x="533" y="1365"/>
                  </a:cubicBezTo>
                  <a:cubicBezTo>
                    <a:pt x="460" y="1348"/>
                    <a:pt x="413" y="1317"/>
                    <a:pt x="385" y="1262"/>
                  </a:cubicBezTo>
                  <a:cubicBezTo>
                    <a:pt x="358" y="1213"/>
                    <a:pt x="351" y="1144"/>
                    <a:pt x="361" y="1056"/>
                  </a:cubicBezTo>
                  <a:cubicBezTo>
                    <a:pt x="394" y="755"/>
                    <a:pt x="617" y="479"/>
                    <a:pt x="905" y="385"/>
                  </a:cubicBezTo>
                  <a:lnTo>
                    <a:pt x="905" y="384"/>
                  </a:lnTo>
                  <a:cubicBezTo>
                    <a:pt x="984" y="358"/>
                    <a:pt x="1067" y="346"/>
                    <a:pt x="1151" y="346"/>
                  </a:cubicBezTo>
                  <a:close/>
                  <a:moveTo>
                    <a:pt x="1150" y="1"/>
                  </a:moveTo>
                  <a:cubicBezTo>
                    <a:pt x="1031" y="1"/>
                    <a:pt x="912" y="19"/>
                    <a:pt x="798" y="57"/>
                  </a:cubicBezTo>
                  <a:cubicBezTo>
                    <a:pt x="375" y="201"/>
                    <a:pt x="73" y="574"/>
                    <a:pt x="19" y="1017"/>
                  </a:cubicBezTo>
                  <a:cubicBezTo>
                    <a:pt x="1" y="1176"/>
                    <a:pt x="22" y="1311"/>
                    <a:pt x="81" y="1422"/>
                  </a:cubicBezTo>
                  <a:cubicBezTo>
                    <a:pt x="160" y="1569"/>
                    <a:pt x="302" y="1673"/>
                    <a:pt x="468" y="1701"/>
                  </a:cubicBezTo>
                  <a:cubicBezTo>
                    <a:pt x="512" y="1710"/>
                    <a:pt x="557" y="1714"/>
                    <a:pt x="604" y="1714"/>
                  </a:cubicBezTo>
                  <a:cubicBezTo>
                    <a:pt x="824" y="1714"/>
                    <a:pt x="1069" y="1624"/>
                    <a:pt x="1248" y="1470"/>
                  </a:cubicBezTo>
                  <a:cubicBezTo>
                    <a:pt x="1290" y="1435"/>
                    <a:pt x="1331" y="1396"/>
                    <a:pt x="1370" y="1356"/>
                  </a:cubicBezTo>
                  <a:lnTo>
                    <a:pt x="1370" y="1356"/>
                  </a:lnTo>
                  <a:cubicBezTo>
                    <a:pt x="1294" y="1543"/>
                    <a:pt x="1232" y="1735"/>
                    <a:pt x="1183" y="1929"/>
                  </a:cubicBezTo>
                  <a:cubicBezTo>
                    <a:pt x="1161" y="2022"/>
                    <a:pt x="1216" y="2115"/>
                    <a:pt x="1308" y="2139"/>
                  </a:cubicBezTo>
                  <a:lnTo>
                    <a:pt x="1310" y="2139"/>
                  </a:lnTo>
                  <a:cubicBezTo>
                    <a:pt x="1323" y="2142"/>
                    <a:pt x="1336" y="2143"/>
                    <a:pt x="1349" y="2143"/>
                  </a:cubicBezTo>
                  <a:cubicBezTo>
                    <a:pt x="1427" y="2143"/>
                    <a:pt x="1498" y="2092"/>
                    <a:pt x="1517" y="2014"/>
                  </a:cubicBezTo>
                  <a:cubicBezTo>
                    <a:pt x="1628" y="1570"/>
                    <a:pt x="1815" y="1151"/>
                    <a:pt x="2069" y="772"/>
                  </a:cubicBezTo>
                  <a:cubicBezTo>
                    <a:pt x="2111" y="712"/>
                    <a:pt x="2108" y="630"/>
                    <a:pt x="2063" y="572"/>
                  </a:cubicBezTo>
                  <a:cubicBezTo>
                    <a:pt x="2053" y="560"/>
                    <a:pt x="2042" y="548"/>
                    <a:pt x="2029" y="538"/>
                  </a:cubicBezTo>
                  <a:cubicBezTo>
                    <a:pt x="2052" y="478"/>
                    <a:pt x="2039" y="408"/>
                    <a:pt x="1994" y="361"/>
                  </a:cubicBezTo>
                  <a:cubicBezTo>
                    <a:pt x="1777" y="128"/>
                    <a:pt x="1464" y="1"/>
                    <a:pt x="1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627;p11"/>
            <p:cNvSpPr/>
            <p:nvPr/>
          </p:nvSpPr>
          <p:spPr>
            <a:xfrm>
              <a:off x="1515750" y="3189725"/>
              <a:ext cx="53300" cy="69875"/>
            </a:xfrm>
            <a:custGeom>
              <a:avLst/>
              <a:gdLst/>
              <a:ahLst/>
              <a:cxnLst/>
              <a:rect l="l" t="t" r="r" b="b"/>
              <a:pathLst>
                <a:path w="2132" h="2795" extrusionOk="0">
                  <a:moveTo>
                    <a:pt x="1355" y="0"/>
                  </a:moveTo>
                  <a:cubicBezTo>
                    <a:pt x="1133" y="0"/>
                    <a:pt x="919" y="69"/>
                    <a:pt x="739" y="126"/>
                  </a:cubicBezTo>
                  <a:cubicBezTo>
                    <a:pt x="646" y="155"/>
                    <a:pt x="594" y="252"/>
                    <a:pt x="624" y="345"/>
                  </a:cubicBezTo>
                  <a:cubicBezTo>
                    <a:pt x="647" y="417"/>
                    <a:pt x="715" y="464"/>
                    <a:pt x="788" y="464"/>
                  </a:cubicBezTo>
                  <a:cubicBezTo>
                    <a:pt x="807" y="464"/>
                    <a:pt x="826" y="461"/>
                    <a:pt x="845" y="454"/>
                  </a:cubicBezTo>
                  <a:cubicBezTo>
                    <a:pt x="1007" y="402"/>
                    <a:pt x="1185" y="344"/>
                    <a:pt x="1353" y="344"/>
                  </a:cubicBezTo>
                  <a:cubicBezTo>
                    <a:pt x="1401" y="344"/>
                    <a:pt x="1449" y="349"/>
                    <a:pt x="1495" y="360"/>
                  </a:cubicBezTo>
                  <a:lnTo>
                    <a:pt x="1497" y="360"/>
                  </a:lnTo>
                  <a:cubicBezTo>
                    <a:pt x="1597" y="385"/>
                    <a:pt x="1682" y="450"/>
                    <a:pt x="1736" y="537"/>
                  </a:cubicBezTo>
                  <a:cubicBezTo>
                    <a:pt x="1765" y="584"/>
                    <a:pt x="1774" y="640"/>
                    <a:pt x="1760" y="694"/>
                  </a:cubicBezTo>
                  <a:cubicBezTo>
                    <a:pt x="1743" y="749"/>
                    <a:pt x="1698" y="803"/>
                    <a:pt x="1646" y="865"/>
                  </a:cubicBezTo>
                  <a:cubicBezTo>
                    <a:pt x="1588" y="930"/>
                    <a:pt x="1537" y="1002"/>
                    <a:pt x="1497" y="1078"/>
                  </a:cubicBezTo>
                  <a:cubicBezTo>
                    <a:pt x="1442" y="1192"/>
                    <a:pt x="1426" y="1312"/>
                    <a:pt x="1414" y="1417"/>
                  </a:cubicBezTo>
                  <a:cubicBezTo>
                    <a:pt x="1407" y="1465"/>
                    <a:pt x="1401" y="1511"/>
                    <a:pt x="1391" y="1558"/>
                  </a:cubicBezTo>
                  <a:cubicBezTo>
                    <a:pt x="1283" y="2051"/>
                    <a:pt x="697" y="2290"/>
                    <a:pt x="138" y="2459"/>
                  </a:cubicBezTo>
                  <a:cubicBezTo>
                    <a:pt x="50" y="2488"/>
                    <a:pt x="0" y="2583"/>
                    <a:pt x="29" y="2673"/>
                  </a:cubicBezTo>
                  <a:cubicBezTo>
                    <a:pt x="51" y="2746"/>
                    <a:pt x="118" y="2794"/>
                    <a:pt x="192" y="2794"/>
                  </a:cubicBezTo>
                  <a:cubicBezTo>
                    <a:pt x="207" y="2794"/>
                    <a:pt x="223" y="2792"/>
                    <a:pt x="238" y="2788"/>
                  </a:cubicBezTo>
                  <a:cubicBezTo>
                    <a:pt x="855" y="2602"/>
                    <a:pt x="1580" y="2302"/>
                    <a:pt x="1727" y="1631"/>
                  </a:cubicBezTo>
                  <a:cubicBezTo>
                    <a:pt x="1740" y="1575"/>
                    <a:pt x="1747" y="1517"/>
                    <a:pt x="1754" y="1461"/>
                  </a:cubicBezTo>
                  <a:cubicBezTo>
                    <a:pt x="1765" y="1373"/>
                    <a:pt x="1775" y="1292"/>
                    <a:pt x="1806" y="1230"/>
                  </a:cubicBezTo>
                  <a:cubicBezTo>
                    <a:pt x="1836" y="1178"/>
                    <a:pt x="1870" y="1130"/>
                    <a:pt x="1910" y="1086"/>
                  </a:cubicBezTo>
                  <a:cubicBezTo>
                    <a:pt x="1977" y="1006"/>
                    <a:pt x="2053" y="916"/>
                    <a:pt x="2089" y="795"/>
                  </a:cubicBezTo>
                  <a:cubicBezTo>
                    <a:pt x="2131" y="650"/>
                    <a:pt x="2112" y="495"/>
                    <a:pt x="2034" y="367"/>
                  </a:cubicBezTo>
                  <a:cubicBezTo>
                    <a:pt x="1933" y="197"/>
                    <a:pt x="1770" y="74"/>
                    <a:pt x="1578" y="25"/>
                  </a:cubicBezTo>
                  <a:lnTo>
                    <a:pt x="1574" y="25"/>
                  </a:lnTo>
                  <a:cubicBezTo>
                    <a:pt x="1501" y="8"/>
                    <a:pt x="1427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628;p11"/>
            <p:cNvSpPr/>
            <p:nvPr/>
          </p:nvSpPr>
          <p:spPr>
            <a:xfrm>
              <a:off x="1534300" y="3258675"/>
              <a:ext cx="43750" cy="52425"/>
            </a:xfrm>
            <a:custGeom>
              <a:avLst/>
              <a:gdLst/>
              <a:ahLst/>
              <a:cxnLst/>
              <a:rect l="l" t="t" r="r" b="b"/>
              <a:pathLst>
                <a:path w="1750" h="2097" extrusionOk="0">
                  <a:moveTo>
                    <a:pt x="1002" y="0"/>
                  </a:moveTo>
                  <a:cubicBezTo>
                    <a:pt x="918" y="0"/>
                    <a:pt x="850" y="47"/>
                    <a:pt x="829" y="127"/>
                  </a:cubicBezTo>
                  <a:cubicBezTo>
                    <a:pt x="776" y="333"/>
                    <a:pt x="735" y="542"/>
                    <a:pt x="701" y="752"/>
                  </a:cubicBezTo>
                  <a:cubicBezTo>
                    <a:pt x="553" y="699"/>
                    <a:pt x="410" y="638"/>
                    <a:pt x="269" y="571"/>
                  </a:cubicBezTo>
                  <a:cubicBezTo>
                    <a:pt x="245" y="559"/>
                    <a:pt x="220" y="554"/>
                    <a:pt x="195" y="554"/>
                  </a:cubicBezTo>
                  <a:cubicBezTo>
                    <a:pt x="132" y="554"/>
                    <a:pt x="71" y="589"/>
                    <a:pt x="41" y="649"/>
                  </a:cubicBezTo>
                  <a:cubicBezTo>
                    <a:pt x="0" y="734"/>
                    <a:pt x="33" y="835"/>
                    <a:pt x="117" y="879"/>
                  </a:cubicBezTo>
                  <a:cubicBezTo>
                    <a:pt x="290" y="963"/>
                    <a:pt x="469" y="1038"/>
                    <a:pt x="652" y="1100"/>
                  </a:cubicBezTo>
                  <a:cubicBezTo>
                    <a:pt x="621" y="1374"/>
                    <a:pt x="605" y="1650"/>
                    <a:pt x="608" y="1926"/>
                  </a:cubicBezTo>
                  <a:cubicBezTo>
                    <a:pt x="608" y="2021"/>
                    <a:pt x="684" y="2096"/>
                    <a:pt x="779" y="2096"/>
                  </a:cubicBezTo>
                  <a:cubicBezTo>
                    <a:pt x="780" y="2096"/>
                    <a:pt x="781" y="2096"/>
                    <a:pt x="781" y="2096"/>
                  </a:cubicBezTo>
                  <a:cubicBezTo>
                    <a:pt x="876" y="2096"/>
                    <a:pt x="952" y="2018"/>
                    <a:pt x="952" y="1923"/>
                  </a:cubicBezTo>
                  <a:cubicBezTo>
                    <a:pt x="950" y="1683"/>
                    <a:pt x="963" y="1440"/>
                    <a:pt x="988" y="1201"/>
                  </a:cubicBezTo>
                  <a:cubicBezTo>
                    <a:pt x="1016" y="1208"/>
                    <a:pt x="1043" y="1218"/>
                    <a:pt x="1071" y="1226"/>
                  </a:cubicBezTo>
                  <a:cubicBezTo>
                    <a:pt x="1228" y="1264"/>
                    <a:pt x="1385" y="1294"/>
                    <a:pt x="1544" y="1315"/>
                  </a:cubicBezTo>
                  <a:cubicBezTo>
                    <a:pt x="1552" y="1316"/>
                    <a:pt x="1560" y="1317"/>
                    <a:pt x="1567" y="1317"/>
                  </a:cubicBezTo>
                  <a:cubicBezTo>
                    <a:pt x="1652" y="1317"/>
                    <a:pt x="1725" y="1254"/>
                    <a:pt x="1737" y="1167"/>
                  </a:cubicBezTo>
                  <a:cubicBezTo>
                    <a:pt x="1750" y="1073"/>
                    <a:pt x="1684" y="986"/>
                    <a:pt x="1589" y="973"/>
                  </a:cubicBezTo>
                  <a:cubicBezTo>
                    <a:pt x="1402" y="948"/>
                    <a:pt x="1215" y="908"/>
                    <a:pt x="1033" y="858"/>
                  </a:cubicBezTo>
                  <a:cubicBezTo>
                    <a:pt x="1066" y="641"/>
                    <a:pt x="1108" y="426"/>
                    <a:pt x="1163" y="213"/>
                  </a:cubicBezTo>
                  <a:cubicBezTo>
                    <a:pt x="1187" y="122"/>
                    <a:pt x="1132" y="29"/>
                    <a:pt x="1039" y="3"/>
                  </a:cubicBezTo>
                  <a:cubicBezTo>
                    <a:pt x="1026" y="1"/>
                    <a:pt x="1014" y="0"/>
                    <a:pt x="1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629;p11"/>
            <p:cNvSpPr/>
            <p:nvPr/>
          </p:nvSpPr>
          <p:spPr>
            <a:xfrm>
              <a:off x="1584750" y="3223450"/>
              <a:ext cx="73925" cy="93775"/>
            </a:xfrm>
            <a:custGeom>
              <a:avLst/>
              <a:gdLst/>
              <a:ahLst/>
              <a:cxnLst/>
              <a:rect l="l" t="t" r="r" b="b"/>
              <a:pathLst>
                <a:path w="2957" h="3751" extrusionOk="0">
                  <a:moveTo>
                    <a:pt x="1617" y="0"/>
                  </a:moveTo>
                  <a:cubicBezTo>
                    <a:pt x="1454" y="0"/>
                    <a:pt x="1291" y="19"/>
                    <a:pt x="1131" y="57"/>
                  </a:cubicBezTo>
                  <a:cubicBezTo>
                    <a:pt x="1042" y="82"/>
                    <a:pt x="989" y="174"/>
                    <a:pt x="1010" y="262"/>
                  </a:cubicBezTo>
                  <a:cubicBezTo>
                    <a:pt x="1030" y="341"/>
                    <a:pt x="1100" y="395"/>
                    <a:pt x="1178" y="395"/>
                  </a:cubicBezTo>
                  <a:cubicBezTo>
                    <a:pt x="1189" y="395"/>
                    <a:pt x="1200" y="394"/>
                    <a:pt x="1211" y="392"/>
                  </a:cubicBezTo>
                  <a:cubicBezTo>
                    <a:pt x="1346" y="360"/>
                    <a:pt x="1483" y="344"/>
                    <a:pt x="1619" y="344"/>
                  </a:cubicBezTo>
                  <a:cubicBezTo>
                    <a:pt x="1831" y="344"/>
                    <a:pt x="2043" y="382"/>
                    <a:pt x="2243" y="459"/>
                  </a:cubicBezTo>
                  <a:cubicBezTo>
                    <a:pt x="2384" y="513"/>
                    <a:pt x="2469" y="575"/>
                    <a:pt x="2507" y="647"/>
                  </a:cubicBezTo>
                  <a:cubicBezTo>
                    <a:pt x="2589" y="807"/>
                    <a:pt x="2437" y="1039"/>
                    <a:pt x="2268" y="1203"/>
                  </a:cubicBezTo>
                  <a:lnTo>
                    <a:pt x="2226" y="1243"/>
                  </a:lnTo>
                  <a:cubicBezTo>
                    <a:pt x="2018" y="1443"/>
                    <a:pt x="1757" y="1692"/>
                    <a:pt x="1764" y="2036"/>
                  </a:cubicBezTo>
                  <a:cubicBezTo>
                    <a:pt x="1769" y="2109"/>
                    <a:pt x="1780" y="2184"/>
                    <a:pt x="1798" y="2255"/>
                  </a:cubicBezTo>
                  <a:cubicBezTo>
                    <a:pt x="1808" y="2298"/>
                    <a:pt x="1816" y="2341"/>
                    <a:pt x="1822" y="2384"/>
                  </a:cubicBezTo>
                  <a:cubicBezTo>
                    <a:pt x="1842" y="2621"/>
                    <a:pt x="1636" y="2840"/>
                    <a:pt x="1422" y="2932"/>
                  </a:cubicBezTo>
                  <a:cubicBezTo>
                    <a:pt x="1198" y="3030"/>
                    <a:pt x="939" y="3041"/>
                    <a:pt x="683" y="3041"/>
                  </a:cubicBezTo>
                  <a:cubicBezTo>
                    <a:pt x="983" y="2406"/>
                    <a:pt x="1177" y="1726"/>
                    <a:pt x="1260" y="1028"/>
                  </a:cubicBezTo>
                  <a:cubicBezTo>
                    <a:pt x="1276" y="896"/>
                    <a:pt x="1218" y="716"/>
                    <a:pt x="1094" y="644"/>
                  </a:cubicBezTo>
                  <a:cubicBezTo>
                    <a:pt x="1059" y="624"/>
                    <a:pt x="1019" y="614"/>
                    <a:pt x="979" y="614"/>
                  </a:cubicBezTo>
                  <a:cubicBezTo>
                    <a:pt x="927" y="614"/>
                    <a:pt x="875" y="631"/>
                    <a:pt x="832" y="665"/>
                  </a:cubicBezTo>
                  <a:cubicBezTo>
                    <a:pt x="710" y="759"/>
                    <a:pt x="765" y="955"/>
                    <a:pt x="918" y="972"/>
                  </a:cubicBezTo>
                  <a:cubicBezTo>
                    <a:pt x="918" y="977"/>
                    <a:pt x="918" y="983"/>
                    <a:pt x="918" y="989"/>
                  </a:cubicBezTo>
                  <a:cubicBezTo>
                    <a:pt x="813" y="1874"/>
                    <a:pt x="517" y="2727"/>
                    <a:pt x="51" y="3487"/>
                  </a:cubicBezTo>
                  <a:cubicBezTo>
                    <a:pt x="1" y="3569"/>
                    <a:pt x="26" y="3676"/>
                    <a:pt x="109" y="3725"/>
                  </a:cubicBezTo>
                  <a:cubicBezTo>
                    <a:pt x="123" y="3735"/>
                    <a:pt x="140" y="3742"/>
                    <a:pt x="158" y="3746"/>
                  </a:cubicBezTo>
                  <a:cubicBezTo>
                    <a:pt x="171" y="3749"/>
                    <a:pt x="185" y="3751"/>
                    <a:pt x="198" y="3751"/>
                  </a:cubicBezTo>
                  <a:cubicBezTo>
                    <a:pt x="256" y="3751"/>
                    <a:pt x="313" y="3720"/>
                    <a:pt x="345" y="3669"/>
                  </a:cubicBezTo>
                  <a:cubicBezTo>
                    <a:pt x="405" y="3573"/>
                    <a:pt x="452" y="3470"/>
                    <a:pt x="506" y="3372"/>
                  </a:cubicBezTo>
                  <a:cubicBezTo>
                    <a:pt x="522" y="3382"/>
                    <a:pt x="540" y="3386"/>
                    <a:pt x="559" y="3386"/>
                  </a:cubicBezTo>
                  <a:cubicBezTo>
                    <a:pt x="561" y="3386"/>
                    <a:pt x="564" y="3386"/>
                    <a:pt x="566" y="3386"/>
                  </a:cubicBezTo>
                  <a:cubicBezTo>
                    <a:pt x="600" y="3386"/>
                    <a:pt x="635" y="3386"/>
                    <a:pt x="670" y="3386"/>
                  </a:cubicBezTo>
                  <a:cubicBezTo>
                    <a:pt x="957" y="3386"/>
                    <a:pt x="1270" y="3375"/>
                    <a:pt x="1559" y="3248"/>
                  </a:cubicBezTo>
                  <a:cubicBezTo>
                    <a:pt x="1875" y="3111"/>
                    <a:pt x="2199" y="2773"/>
                    <a:pt x="2164" y="2355"/>
                  </a:cubicBezTo>
                  <a:cubicBezTo>
                    <a:pt x="2157" y="2296"/>
                    <a:pt x="2147" y="2239"/>
                    <a:pt x="2133" y="2181"/>
                  </a:cubicBezTo>
                  <a:cubicBezTo>
                    <a:pt x="2119" y="2132"/>
                    <a:pt x="2111" y="2081"/>
                    <a:pt x="2108" y="2030"/>
                  </a:cubicBezTo>
                  <a:cubicBezTo>
                    <a:pt x="2104" y="1836"/>
                    <a:pt x="2286" y="1661"/>
                    <a:pt x="2462" y="1493"/>
                  </a:cubicBezTo>
                  <a:lnTo>
                    <a:pt x="2506" y="1450"/>
                  </a:lnTo>
                  <a:cubicBezTo>
                    <a:pt x="2845" y="1122"/>
                    <a:pt x="2956" y="773"/>
                    <a:pt x="2813" y="490"/>
                  </a:cubicBezTo>
                  <a:cubicBezTo>
                    <a:pt x="2735" y="340"/>
                    <a:pt x="2591" y="224"/>
                    <a:pt x="2367" y="138"/>
                  </a:cubicBezTo>
                  <a:cubicBezTo>
                    <a:pt x="2126" y="47"/>
                    <a:pt x="1872" y="0"/>
                    <a:pt x="16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38565758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3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86523805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" name="Google Shape;632;p13"/>
          <p:cNvGrpSpPr/>
          <p:nvPr/>
        </p:nvGrpSpPr>
        <p:grpSpPr>
          <a:xfrm rot="10800000">
            <a:off x="7136350" y="5477899"/>
            <a:ext cx="4119182" cy="3330220"/>
            <a:chOff x="2962745" y="2063425"/>
            <a:chExt cx="2598525" cy="1644174"/>
          </a:xfrm>
        </p:grpSpPr>
        <p:sp>
          <p:nvSpPr>
            <p:cNvPr id="633" name="Google Shape;633;p13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35" name="Google Shape;635;p13"/>
          <p:cNvSpPr txBox="1">
            <a:spLocks noGrp="1"/>
          </p:cNvSpPr>
          <p:nvPr>
            <p:ph type="title"/>
          </p:nvPr>
        </p:nvSpPr>
        <p:spPr>
          <a:xfrm>
            <a:off x="713225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6" name="Google Shape;636;p13"/>
          <p:cNvSpPr txBox="1">
            <a:spLocks noGrp="1"/>
          </p:cNvSpPr>
          <p:nvPr>
            <p:ph type="title" idx="2" hasCustomPrompt="1"/>
          </p:nvPr>
        </p:nvSpPr>
        <p:spPr>
          <a:xfrm>
            <a:off x="713303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37" name="Google Shape;637;p13"/>
          <p:cNvSpPr txBox="1">
            <a:spLocks noGrp="1"/>
          </p:cNvSpPr>
          <p:nvPr>
            <p:ph type="subTitle" idx="1"/>
          </p:nvPr>
        </p:nvSpPr>
        <p:spPr>
          <a:xfrm>
            <a:off x="713303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38" name="Google Shape;638;p13"/>
          <p:cNvSpPr txBox="1">
            <a:spLocks noGrp="1"/>
          </p:cNvSpPr>
          <p:nvPr>
            <p:ph type="subTitle" idx="3"/>
          </p:nvPr>
        </p:nvSpPr>
        <p:spPr>
          <a:xfrm>
            <a:off x="713303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39" name="Google Shape;639;p13"/>
          <p:cNvSpPr txBox="1">
            <a:spLocks noGrp="1"/>
          </p:cNvSpPr>
          <p:nvPr>
            <p:ph type="title" idx="4" hasCustomPrompt="1"/>
          </p:nvPr>
        </p:nvSpPr>
        <p:spPr>
          <a:xfrm>
            <a:off x="3426938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0" name="Google Shape;640;p13"/>
          <p:cNvSpPr txBox="1">
            <a:spLocks noGrp="1"/>
          </p:cNvSpPr>
          <p:nvPr>
            <p:ph type="subTitle" idx="5"/>
          </p:nvPr>
        </p:nvSpPr>
        <p:spPr>
          <a:xfrm>
            <a:off x="3426938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6"/>
          </p:nvPr>
        </p:nvSpPr>
        <p:spPr>
          <a:xfrm>
            <a:off x="3426938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 idx="7" hasCustomPrompt="1"/>
          </p:nvPr>
        </p:nvSpPr>
        <p:spPr>
          <a:xfrm>
            <a:off x="6143002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3" name="Google Shape;643;p13"/>
          <p:cNvSpPr txBox="1">
            <a:spLocks noGrp="1"/>
          </p:cNvSpPr>
          <p:nvPr>
            <p:ph type="subTitle" idx="8"/>
          </p:nvPr>
        </p:nvSpPr>
        <p:spPr>
          <a:xfrm>
            <a:off x="6143002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4" name="Google Shape;644;p13"/>
          <p:cNvSpPr txBox="1">
            <a:spLocks noGrp="1"/>
          </p:cNvSpPr>
          <p:nvPr>
            <p:ph type="subTitle" idx="9"/>
          </p:nvPr>
        </p:nvSpPr>
        <p:spPr>
          <a:xfrm>
            <a:off x="6143002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5" name="Google Shape;645;p13"/>
          <p:cNvSpPr txBox="1">
            <a:spLocks noGrp="1"/>
          </p:cNvSpPr>
          <p:nvPr>
            <p:ph type="title" idx="13" hasCustomPrompt="1"/>
          </p:nvPr>
        </p:nvSpPr>
        <p:spPr>
          <a:xfrm>
            <a:off x="713278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6" name="Google Shape;646;p13"/>
          <p:cNvSpPr txBox="1">
            <a:spLocks noGrp="1"/>
          </p:cNvSpPr>
          <p:nvPr>
            <p:ph type="subTitle" idx="14"/>
          </p:nvPr>
        </p:nvSpPr>
        <p:spPr>
          <a:xfrm>
            <a:off x="713278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7" name="Google Shape;647;p13"/>
          <p:cNvSpPr txBox="1">
            <a:spLocks noGrp="1"/>
          </p:cNvSpPr>
          <p:nvPr>
            <p:ph type="subTitle" idx="15"/>
          </p:nvPr>
        </p:nvSpPr>
        <p:spPr>
          <a:xfrm>
            <a:off x="713278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3"/>
          <p:cNvSpPr txBox="1">
            <a:spLocks noGrp="1"/>
          </p:cNvSpPr>
          <p:nvPr>
            <p:ph type="title" idx="16" hasCustomPrompt="1"/>
          </p:nvPr>
        </p:nvSpPr>
        <p:spPr>
          <a:xfrm>
            <a:off x="3426913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9" name="Google Shape;649;p13"/>
          <p:cNvSpPr txBox="1">
            <a:spLocks noGrp="1"/>
          </p:cNvSpPr>
          <p:nvPr>
            <p:ph type="subTitle" idx="17"/>
          </p:nvPr>
        </p:nvSpPr>
        <p:spPr>
          <a:xfrm>
            <a:off x="3426913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3"/>
          <p:cNvSpPr txBox="1">
            <a:spLocks noGrp="1"/>
          </p:cNvSpPr>
          <p:nvPr>
            <p:ph type="subTitle" idx="18"/>
          </p:nvPr>
        </p:nvSpPr>
        <p:spPr>
          <a:xfrm>
            <a:off x="3426913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51" name="Google Shape;651;p13"/>
          <p:cNvSpPr txBox="1">
            <a:spLocks noGrp="1"/>
          </p:cNvSpPr>
          <p:nvPr>
            <p:ph type="title" idx="19" hasCustomPrompt="1"/>
          </p:nvPr>
        </p:nvSpPr>
        <p:spPr>
          <a:xfrm>
            <a:off x="6142977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52" name="Google Shape;652;p13"/>
          <p:cNvSpPr txBox="1">
            <a:spLocks noGrp="1"/>
          </p:cNvSpPr>
          <p:nvPr>
            <p:ph type="subTitle" idx="20"/>
          </p:nvPr>
        </p:nvSpPr>
        <p:spPr>
          <a:xfrm>
            <a:off x="6142977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3" name="Google Shape;653;p13"/>
          <p:cNvSpPr txBox="1">
            <a:spLocks noGrp="1"/>
          </p:cNvSpPr>
          <p:nvPr>
            <p:ph type="subTitle" idx="21"/>
          </p:nvPr>
        </p:nvSpPr>
        <p:spPr>
          <a:xfrm>
            <a:off x="6142977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654" name="Google Shape;654;p13"/>
          <p:cNvGrpSpPr/>
          <p:nvPr/>
        </p:nvGrpSpPr>
        <p:grpSpPr>
          <a:xfrm rot="-1053043">
            <a:off x="7661257" y="5127580"/>
            <a:ext cx="1894115" cy="1381977"/>
            <a:chOff x="2015475" y="891175"/>
            <a:chExt cx="1158325" cy="633850"/>
          </a:xfrm>
        </p:grpSpPr>
        <p:sp>
          <p:nvSpPr>
            <p:cNvPr id="655" name="Google Shape;655;p13"/>
            <p:cNvSpPr/>
            <p:nvPr/>
          </p:nvSpPr>
          <p:spPr>
            <a:xfrm>
              <a:off x="2440450" y="1178325"/>
              <a:ext cx="683975" cy="346700"/>
            </a:xfrm>
            <a:custGeom>
              <a:avLst/>
              <a:gdLst/>
              <a:ahLst/>
              <a:cxnLst/>
              <a:rect l="l" t="t" r="r" b="b"/>
              <a:pathLst>
                <a:path w="27359" h="13868" extrusionOk="0">
                  <a:moveTo>
                    <a:pt x="27359" y="0"/>
                  </a:moveTo>
                  <a:lnTo>
                    <a:pt x="0" y="6237"/>
                  </a:lnTo>
                  <a:lnTo>
                    <a:pt x="0" y="13867"/>
                  </a:lnTo>
                  <a:lnTo>
                    <a:pt x="27359" y="6983"/>
                  </a:lnTo>
                  <a:lnTo>
                    <a:pt x="27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2479500" y="140137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5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2519750" y="13811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9" y="1501"/>
                  </a:lnTo>
                  <a:lnTo>
                    <a:pt x="455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4" y="2601"/>
                  </a:lnTo>
                  <a:lnTo>
                    <a:pt x="424" y="1161"/>
                  </a:lnTo>
                  <a:lnTo>
                    <a:pt x="985" y="2099"/>
                  </a:lnTo>
                  <a:lnTo>
                    <a:pt x="1214" y="2045"/>
                  </a:lnTo>
                  <a:lnTo>
                    <a:pt x="1776" y="837"/>
                  </a:lnTo>
                  <a:lnTo>
                    <a:pt x="1776" y="2277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2580725" y="1372450"/>
              <a:ext cx="50825" cy="61650"/>
            </a:xfrm>
            <a:custGeom>
              <a:avLst/>
              <a:gdLst/>
              <a:ahLst/>
              <a:cxnLst/>
              <a:rect l="l" t="t" r="r" b="b"/>
              <a:pathLst>
                <a:path w="2033" h="2466" extrusionOk="0">
                  <a:moveTo>
                    <a:pt x="1019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705" y="1456"/>
                  </a:lnTo>
                  <a:lnTo>
                    <a:pt x="1019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6" y="1770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2627550" y="1357625"/>
              <a:ext cx="45275" cy="61100"/>
            </a:xfrm>
            <a:custGeom>
              <a:avLst/>
              <a:gdLst/>
              <a:ahLst/>
              <a:cxnLst/>
              <a:rect l="l" t="t" r="r" b="b"/>
              <a:pathLst>
                <a:path w="1811" h="2444" extrusionOk="0">
                  <a:moveTo>
                    <a:pt x="1810" y="1"/>
                  </a:moveTo>
                  <a:lnTo>
                    <a:pt x="0" y="434"/>
                  </a:lnTo>
                  <a:lnTo>
                    <a:pt x="0" y="805"/>
                  </a:lnTo>
                  <a:lnTo>
                    <a:pt x="695" y="639"/>
                  </a:lnTo>
                  <a:lnTo>
                    <a:pt x="695" y="2443"/>
                  </a:lnTo>
                  <a:lnTo>
                    <a:pt x="1115" y="2343"/>
                  </a:lnTo>
                  <a:lnTo>
                    <a:pt x="1115" y="537"/>
                  </a:lnTo>
                  <a:lnTo>
                    <a:pt x="1810" y="371"/>
                  </a:lnTo>
                  <a:lnTo>
                    <a:pt x="18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2679550" y="1345075"/>
              <a:ext cx="45725" cy="65325"/>
            </a:xfrm>
            <a:custGeom>
              <a:avLst/>
              <a:gdLst/>
              <a:ahLst/>
              <a:cxnLst/>
              <a:rect l="l" t="t" r="r" b="b"/>
              <a:pathLst>
                <a:path w="1829" h="2613" extrusionOk="0">
                  <a:moveTo>
                    <a:pt x="1829" y="0"/>
                  </a:moveTo>
                  <a:lnTo>
                    <a:pt x="1409" y="100"/>
                  </a:lnTo>
                  <a:lnTo>
                    <a:pt x="1409" y="980"/>
                  </a:lnTo>
                  <a:lnTo>
                    <a:pt x="423" y="1217"/>
                  </a:lnTo>
                  <a:lnTo>
                    <a:pt x="423" y="337"/>
                  </a:lnTo>
                  <a:lnTo>
                    <a:pt x="0" y="438"/>
                  </a:lnTo>
                  <a:lnTo>
                    <a:pt x="0" y="2613"/>
                  </a:lnTo>
                  <a:lnTo>
                    <a:pt x="423" y="2512"/>
                  </a:lnTo>
                  <a:lnTo>
                    <a:pt x="423" y="1584"/>
                  </a:lnTo>
                  <a:lnTo>
                    <a:pt x="1409" y="1347"/>
                  </a:lnTo>
                  <a:lnTo>
                    <a:pt x="1409" y="2276"/>
                  </a:lnTo>
                  <a:lnTo>
                    <a:pt x="1829" y="2175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2736600" y="1333500"/>
              <a:ext cx="37775" cy="63250"/>
            </a:xfrm>
            <a:custGeom>
              <a:avLst/>
              <a:gdLst/>
              <a:ahLst/>
              <a:cxnLst/>
              <a:rect l="l" t="t" r="r" b="b"/>
              <a:pathLst>
                <a:path w="1511" h="2530" extrusionOk="0">
                  <a:moveTo>
                    <a:pt x="1484" y="0"/>
                  </a:moveTo>
                  <a:lnTo>
                    <a:pt x="0" y="355"/>
                  </a:lnTo>
                  <a:lnTo>
                    <a:pt x="0" y="2530"/>
                  </a:lnTo>
                  <a:lnTo>
                    <a:pt x="1510" y="2168"/>
                  </a:lnTo>
                  <a:lnTo>
                    <a:pt x="1510" y="1798"/>
                  </a:lnTo>
                  <a:lnTo>
                    <a:pt x="422" y="2058"/>
                  </a:lnTo>
                  <a:lnTo>
                    <a:pt x="422" y="1491"/>
                  </a:lnTo>
                  <a:lnTo>
                    <a:pt x="1339" y="1271"/>
                  </a:lnTo>
                  <a:lnTo>
                    <a:pt x="1339" y="929"/>
                  </a:lnTo>
                  <a:lnTo>
                    <a:pt x="422" y="1148"/>
                  </a:lnTo>
                  <a:lnTo>
                    <a:pt x="422" y="624"/>
                  </a:lnTo>
                  <a:lnTo>
                    <a:pt x="1484" y="371"/>
                  </a:lnTo>
                  <a:lnTo>
                    <a:pt x="14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2782625" y="13182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7" y="0"/>
                  </a:moveTo>
                  <a:lnTo>
                    <a:pt x="1747" y="108"/>
                  </a:lnTo>
                  <a:lnTo>
                    <a:pt x="1098" y="1501"/>
                  </a:lnTo>
                  <a:lnTo>
                    <a:pt x="453" y="417"/>
                  </a:lnTo>
                  <a:lnTo>
                    <a:pt x="0" y="525"/>
                  </a:lnTo>
                  <a:lnTo>
                    <a:pt x="0" y="2701"/>
                  </a:lnTo>
                  <a:lnTo>
                    <a:pt x="424" y="2600"/>
                  </a:lnTo>
                  <a:lnTo>
                    <a:pt x="424" y="1160"/>
                  </a:lnTo>
                  <a:lnTo>
                    <a:pt x="984" y="2097"/>
                  </a:lnTo>
                  <a:lnTo>
                    <a:pt x="1213" y="2042"/>
                  </a:lnTo>
                  <a:lnTo>
                    <a:pt x="1775" y="836"/>
                  </a:lnTo>
                  <a:lnTo>
                    <a:pt x="1775" y="2276"/>
                  </a:lnTo>
                  <a:lnTo>
                    <a:pt x="2197" y="2175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2843600" y="1309525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8" y="527"/>
                  </a:moveTo>
                  <a:lnTo>
                    <a:pt x="1318" y="1310"/>
                  </a:lnTo>
                  <a:lnTo>
                    <a:pt x="704" y="1456"/>
                  </a:lnTo>
                  <a:lnTo>
                    <a:pt x="1018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0" y="2464"/>
                  </a:lnTo>
                  <a:lnTo>
                    <a:pt x="435" y="2360"/>
                  </a:lnTo>
                  <a:lnTo>
                    <a:pt x="634" y="1770"/>
                  </a:lnTo>
                  <a:lnTo>
                    <a:pt x="1394" y="1589"/>
                  </a:lnTo>
                  <a:lnTo>
                    <a:pt x="1597" y="2083"/>
                  </a:lnTo>
                  <a:lnTo>
                    <a:pt x="2031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2890400" y="1294725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0" y="434"/>
                  </a:lnTo>
                  <a:lnTo>
                    <a:pt x="0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5" y="2341"/>
                  </a:lnTo>
                  <a:lnTo>
                    <a:pt x="1115" y="537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2942400" y="129057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3" y="0"/>
                  </a:moveTo>
                  <a:lnTo>
                    <a:pt x="1" y="101"/>
                  </a:lnTo>
                  <a:lnTo>
                    <a:pt x="1" y="2276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2960975" y="1281050"/>
              <a:ext cx="48775" cy="56875"/>
            </a:xfrm>
            <a:custGeom>
              <a:avLst/>
              <a:gdLst/>
              <a:ahLst/>
              <a:cxnLst/>
              <a:rect l="l" t="t" r="r" b="b"/>
              <a:pathLst>
                <a:path w="1951" h="2275" extrusionOk="0">
                  <a:moveTo>
                    <a:pt x="1340" y="1"/>
                  </a:moveTo>
                  <a:cubicBezTo>
                    <a:pt x="1258" y="1"/>
                    <a:pt x="1169" y="12"/>
                    <a:pt x="1074" y="35"/>
                  </a:cubicBezTo>
                  <a:cubicBezTo>
                    <a:pt x="905" y="76"/>
                    <a:pt x="753" y="143"/>
                    <a:pt x="620" y="239"/>
                  </a:cubicBezTo>
                  <a:cubicBezTo>
                    <a:pt x="488" y="333"/>
                    <a:pt x="375" y="443"/>
                    <a:pt x="284" y="567"/>
                  </a:cubicBezTo>
                  <a:cubicBezTo>
                    <a:pt x="191" y="691"/>
                    <a:pt x="122" y="825"/>
                    <a:pt x="74" y="965"/>
                  </a:cubicBezTo>
                  <a:cubicBezTo>
                    <a:pt x="25" y="1106"/>
                    <a:pt x="1" y="1244"/>
                    <a:pt x="1" y="1376"/>
                  </a:cubicBezTo>
                  <a:cubicBezTo>
                    <a:pt x="1" y="1516"/>
                    <a:pt x="28" y="1645"/>
                    <a:pt x="80" y="1766"/>
                  </a:cubicBezTo>
                  <a:cubicBezTo>
                    <a:pt x="132" y="1887"/>
                    <a:pt x="204" y="1990"/>
                    <a:pt x="297" y="2073"/>
                  </a:cubicBezTo>
                  <a:cubicBezTo>
                    <a:pt x="389" y="2156"/>
                    <a:pt x="501" y="2215"/>
                    <a:pt x="629" y="2249"/>
                  </a:cubicBezTo>
                  <a:cubicBezTo>
                    <a:pt x="691" y="2266"/>
                    <a:pt x="756" y="2274"/>
                    <a:pt x="824" y="2274"/>
                  </a:cubicBezTo>
                  <a:cubicBezTo>
                    <a:pt x="898" y="2274"/>
                    <a:pt x="975" y="2264"/>
                    <a:pt x="1055" y="2245"/>
                  </a:cubicBezTo>
                  <a:cubicBezTo>
                    <a:pt x="1143" y="2224"/>
                    <a:pt x="1233" y="2191"/>
                    <a:pt x="1324" y="2146"/>
                  </a:cubicBezTo>
                  <a:cubicBezTo>
                    <a:pt x="1417" y="2103"/>
                    <a:pt x="1503" y="2049"/>
                    <a:pt x="1583" y="1987"/>
                  </a:cubicBezTo>
                  <a:cubicBezTo>
                    <a:pt x="1665" y="1924"/>
                    <a:pt x="1737" y="1855"/>
                    <a:pt x="1801" y="1776"/>
                  </a:cubicBezTo>
                  <a:cubicBezTo>
                    <a:pt x="1866" y="1699"/>
                    <a:pt x="1915" y="1616"/>
                    <a:pt x="1950" y="1525"/>
                  </a:cubicBezTo>
                  <a:lnTo>
                    <a:pt x="1604" y="1409"/>
                  </a:lnTo>
                  <a:cubicBezTo>
                    <a:pt x="1579" y="1475"/>
                    <a:pt x="1546" y="1533"/>
                    <a:pt x="1506" y="1585"/>
                  </a:cubicBezTo>
                  <a:cubicBezTo>
                    <a:pt x="1465" y="1637"/>
                    <a:pt x="1420" y="1680"/>
                    <a:pt x="1372" y="1718"/>
                  </a:cubicBezTo>
                  <a:cubicBezTo>
                    <a:pt x="1324" y="1756"/>
                    <a:pt x="1273" y="1789"/>
                    <a:pt x="1220" y="1814"/>
                  </a:cubicBezTo>
                  <a:cubicBezTo>
                    <a:pt x="1168" y="1838"/>
                    <a:pt x="1117" y="1856"/>
                    <a:pt x="1068" y="1869"/>
                  </a:cubicBezTo>
                  <a:cubicBezTo>
                    <a:pt x="1020" y="1880"/>
                    <a:pt x="974" y="1885"/>
                    <a:pt x="931" y="1885"/>
                  </a:cubicBezTo>
                  <a:cubicBezTo>
                    <a:pt x="888" y="1885"/>
                    <a:pt x="848" y="1880"/>
                    <a:pt x="809" y="1869"/>
                  </a:cubicBezTo>
                  <a:cubicBezTo>
                    <a:pt x="730" y="1846"/>
                    <a:pt x="663" y="1808"/>
                    <a:pt x="606" y="1755"/>
                  </a:cubicBezTo>
                  <a:cubicBezTo>
                    <a:pt x="550" y="1701"/>
                    <a:pt x="508" y="1634"/>
                    <a:pt x="477" y="1551"/>
                  </a:cubicBezTo>
                  <a:cubicBezTo>
                    <a:pt x="446" y="1471"/>
                    <a:pt x="430" y="1382"/>
                    <a:pt x="430" y="1285"/>
                  </a:cubicBezTo>
                  <a:cubicBezTo>
                    <a:pt x="430" y="1200"/>
                    <a:pt x="444" y="1110"/>
                    <a:pt x="470" y="1017"/>
                  </a:cubicBezTo>
                  <a:cubicBezTo>
                    <a:pt x="496" y="924"/>
                    <a:pt x="536" y="837"/>
                    <a:pt x="588" y="756"/>
                  </a:cubicBezTo>
                  <a:cubicBezTo>
                    <a:pt x="640" y="675"/>
                    <a:pt x="706" y="604"/>
                    <a:pt x="785" y="543"/>
                  </a:cubicBezTo>
                  <a:cubicBezTo>
                    <a:pt x="862" y="481"/>
                    <a:pt x="955" y="437"/>
                    <a:pt x="1062" y="412"/>
                  </a:cubicBezTo>
                  <a:cubicBezTo>
                    <a:pt x="1110" y="399"/>
                    <a:pt x="1161" y="394"/>
                    <a:pt x="1211" y="392"/>
                  </a:cubicBezTo>
                  <a:cubicBezTo>
                    <a:pt x="1216" y="392"/>
                    <a:pt x="1220" y="392"/>
                    <a:pt x="1225" y="392"/>
                  </a:cubicBezTo>
                  <a:cubicBezTo>
                    <a:pt x="1272" y="392"/>
                    <a:pt x="1315" y="399"/>
                    <a:pt x="1359" y="411"/>
                  </a:cubicBezTo>
                  <a:cubicBezTo>
                    <a:pt x="1406" y="425"/>
                    <a:pt x="1449" y="447"/>
                    <a:pt x="1490" y="478"/>
                  </a:cubicBezTo>
                  <a:cubicBezTo>
                    <a:pt x="1531" y="511"/>
                    <a:pt x="1566" y="554"/>
                    <a:pt x="1594" y="609"/>
                  </a:cubicBezTo>
                  <a:lnTo>
                    <a:pt x="1919" y="308"/>
                  </a:lnTo>
                  <a:cubicBezTo>
                    <a:pt x="1848" y="184"/>
                    <a:pt x="1739" y="95"/>
                    <a:pt x="1593" y="42"/>
                  </a:cubicBezTo>
                  <a:cubicBezTo>
                    <a:pt x="1516" y="15"/>
                    <a:pt x="1432" y="1"/>
                    <a:pt x="1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3012825" y="1269625"/>
              <a:ext cx="43025" cy="57300"/>
            </a:xfrm>
            <a:custGeom>
              <a:avLst/>
              <a:gdLst/>
              <a:ahLst/>
              <a:cxnLst/>
              <a:rect l="l" t="t" r="r" b="b"/>
              <a:pathLst>
                <a:path w="1721" h="2292" extrusionOk="0">
                  <a:moveTo>
                    <a:pt x="1179" y="0"/>
                  </a:moveTo>
                  <a:cubicBezTo>
                    <a:pt x="1086" y="0"/>
                    <a:pt x="987" y="13"/>
                    <a:pt x="883" y="37"/>
                  </a:cubicBezTo>
                  <a:cubicBezTo>
                    <a:pt x="773" y="64"/>
                    <a:pt x="669" y="103"/>
                    <a:pt x="573" y="157"/>
                  </a:cubicBezTo>
                  <a:cubicBezTo>
                    <a:pt x="477" y="209"/>
                    <a:pt x="393" y="272"/>
                    <a:pt x="321" y="347"/>
                  </a:cubicBezTo>
                  <a:cubicBezTo>
                    <a:pt x="248" y="421"/>
                    <a:pt x="192" y="506"/>
                    <a:pt x="151" y="602"/>
                  </a:cubicBezTo>
                  <a:cubicBezTo>
                    <a:pt x="110" y="697"/>
                    <a:pt x="89" y="800"/>
                    <a:pt x="89" y="911"/>
                  </a:cubicBezTo>
                  <a:cubicBezTo>
                    <a:pt x="89" y="994"/>
                    <a:pt x="103" y="1063"/>
                    <a:pt x="128" y="1118"/>
                  </a:cubicBezTo>
                  <a:cubicBezTo>
                    <a:pt x="154" y="1172"/>
                    <a:pt x="192" y="1215"/>
                    <a:pt x="242" y="1249"/>
                  </a:cubicBezTo>
                  <a:cubicBezTo>
                    <a:pt x="293" y="1283"/>
                    <a:pt x="358" y="1308"/>
                    <a:pt x="434" y="1324"/>
                  </a:cubicBezTo>
                  <a:cubicBezTo>
                    <a:pt x="511" y="1339"/>
                    <a:pt x="601" y="1348"/>
                    <a:pt x="705" y="1352"/>
                  </a:cubicBezTo>
                  <a:cubicBezTo>
                    <a:pt x="791" y="1356"/>
                    <a:pt x="869" y="1360"/>
                    <a:pt x="938" y="1363"/>
                  </a:cubicBezTo>
                  <a:cubicBezTo>
                    <a:pt x="1007" y="1367"/>
                    <a:pt x="1067" y="1376"/>
                    <a:pt x="1117" y="1388"/>
                  </a:cubicBezTo>
                  <a:cubicBezTo>
                    <a:pt x="1164" y="1401"/>
                    <a:pt x="1202" y="1421"/>
                    <a:pt x="1229" y="1448"/>
                  </a:cubicBezTo>
                  <a:cubicBezTo>
                    <a:pt x="1256" y="1473"/>
                    <a:pt x="1269" y="1510"/>
                    <a:pt x="1269" y="1557"/>
                  </a:cubicBezTo>
                  <a:cubicBezTo>
                    <a:pt x="1269" y="1707"/>
                    <a:pt x="1153" y="1808"/>
                    <a:pt x="919" y="1864"/>
                  </a:cubicBezTo>
                  <a:cubicBezTo>
                    <a:pt x="842" y="1883"/>
                    <a:pt x="765" y="1893"/>
                    <a:pt x="690" y="1893"/>
                  </a:cubicBezTo>
                  <a:cubicBezTo>
                    <a:pt x="685" y="1893"/>
                    <a:pt x="680" y="1892"/>
                    <a:pt x="675" y="1892"/>
                  </a:cubicBezTo>
                  <a:cubicBezTo>
                    <a:pt x="594" y="1891"/>
                    <a:pt x="523" y="1883"/>
                    <a:pt x="458" y="1870"/>
                  </a:cubicBezTo>
                  <a:cubicBezTo>
                    <a:pt x="392" y="1856"/>
                    <a:pt x="335" y="1839"/>
                    <a:pt x="287" y="1821"/>
                  </a:cubicBezTo>
                  <a:cubicBezTo>
                    <a:pt x="240" y="1802"/>
                    <a:pt x="206" y="1787"/>
                    <a:pt x="188" y="1773"/>
                  </a:cubicBezTo>
                  <a:lnTo>
                    <a:pt x="0" y="2182"/>
                  </a:lnTo>
                  <a:cubicBezTo>
                    <a:pt x="127" y="2241"/>
                    <a:pt x="271" y="2277"/>
                    <a:pt x="430" y="2288"/>
                  </a:cubicBezTo>
                  <a:cubicBezTo>
                    <a:pt x="465" y="2290"/>
                    <a:pt x="500" y="2292"/>
                    <a:pt x="536" y="2292"/>
                  </a:cubicBezTo>
                  <a:cubicBezTo>
                    <a:pt x="661" y="2292"/>
                    <a:pt x="787" y="2276"/>
                    <a:pt x="914" y="2246"/>
                  </a:cubicBezTo>
                  <a:cubicBezTo>
                    <a:pt x="1021" y="2220"/>
                    <a:pt x="1122" y="2184"/>
                    <a:pt x="1219" y="2137"/>
                  </a:cubicBezTo>
                  <a:cubicBezTo>
                    <a:pt x="1316" y="2091"/>
                    <a:pt x="1402" y="2033"/>
                    <a:pt x="1477" y="1964"/>
                  </a:cubicBezTo>
                  <a:cubicBezTo>
                    <a:pt x="1551" y="1895"/>
                    <a:pt x="1611" y="1814"/>
                    <a:pt x="1654" y="1721"/>
                  </a:cubicBezTo>
                  <a:cubicBezTo>
                    <a:pt x="1698" y="1628"/>
                    <a:pt x="1720" y="1522"/>
                    <a:pt x="1720" y="1405"/>
                  </a:cubicBezTo>
                  <a:cubicBezTo>
                    <a:pt x="1720" y="1305"/>
                    <a:pt x="1703" y="1225"/>
                    <a:pt x="1671" y="1165"/>
                  </a:cubicBezTo>
                  <a:cubicBezTo>
                    <a:pt x="1639" y="1104"/>
                    <a:pt x="1592" y="1056"/>
                    <a:pt x="1532" y="1023"/>
                  </a:cubicBezTo>
                  <a:cubicBezTo>
                    <a:pt x="1471" y="987"/>
                    <a:pt x="1398" y="965"/>
                    <a:pt x="1311" y="952"/>
                  </a:cubicBezTo>
                  <a:cubicBezTo>
                    <a:pt x="1225" y="941"/>
                    <a:pt x="1128" y="932"/>
                    <a:pt x="1022" y="930"/>
                  </a:cubicBezTo>
                  <a:cubicBezTo>
                    <a:pt x="939" y="930"/>
                    <a:pt x="867" y="927"/>
                    <a:pt x="805" y="924"/>
                  </a:cubicBezTo>
                  <a:cubicBezTo>
                    <a:pt x="744" y="920"/>
                    <a:pt x="691" y="911"/>
                    <a:pt x="651" y="899"/>
                  </a:cubicBezTo>
                  <a:cubicBezTo>
                    <a:pt x="610" y="886"/>
                    <a:pt x="579" y="868"/>
                    <a:pt x="558" y="844"/>
                  </a:cubicBezTo>
                  <a:cubicBezTo>
                    <a:pt x="537" y="818"/>
                    <a:pt x="525" y="785"/>
                    <a:pt x="525" y="740"/>
                  </a:cubicBezTo>
                  <a:cubicBezTo>
                    <a:pt x="525" y="662"/>
                    <a:pt x="553" y="595"/>
                    <a:pt x="611" y="538"/>
                  </a:cubicBezTo>
                  <a:cubicBezTo>
                    <a:pt x="667" y="481"/>
                    <a:pt x="755" y="438"/>
                    <a:pt x="872" y="412"/>
                  </a:cubicBezTo>
                  <a:cubicBezTo>
                    <a:pt x="936" y="396"/>
                    <a:pt x="1001" y="389"/>
                    <a:pt x="1064" y="389"/>
                  </a:cubicBezTo>
                  <a:cubicBezTo>
                    <a:pt x="1128" y="391"/>
                    <a:pt x="1187" y="396"/>
                    <a:pt x="1240" y="407"/>
                  </a:cubicBezTo>
                  <a:cubicBezTo>
                    <a:pt x="1295" y="417"/>
                    <a:pt x="1340" y="431"/>
                    <a:pt x="1378" y="447"/>
                  </a:cubicBezTo>
                  <a:cubicBezTo>
                    <a:pt x="1416" y="462"/>
                    <a:pt x="1442" y="475"/>
                    <a:pt x="1457" y="486"/>
                  </a:cubicBezTo>
                  <a:lnTo>
                    <a:pt x="1643" y="98"/>
                  </a:lnTo>
                  <a:cubicBezTo>
                    <a:pt x="1547" y="56"/>
                    <a:pt x="1435" y="26"/>
                    <a:pt x="1305" y="9"/>
                  </a:cubicBezTo>
                  <a:cubicBezTo>
                    <a:pt x="1264" y="3"/>
                    <a:pt x="1222" y="0"/>
                    <a:pt x="1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2015475" y="1079175"/>
              <a:ext cx="1108950" cy="255075"/>
            </a:xfrm>
            <a:custGeom>
              <a:avLst/>
              <a:gdLst/>
              <a:ahLst/>
              <a:cxnLst/>
              <a:rect l="l" t="t" r="r" b="b"/>
              <a:pathLst>
                <a:path w="44358" h="10203" extrusionOk="0">
                  <a:moveTo>
                    <a:pt x="27359" y="1"/>
                  </a:moveTo>
                  <a:lnTo>
                    <a:pt x="0" y="6238"/>
                  </a:lnTo>
                  <a:lnTo>
                    <a:pt x="16999" y="10203"/>
                  </a:lnTo>
                  <a:lnTo>
                    <a:pt x="44358" y="3966"/>
                  </a:lnTo>
                  <a:lnTo>
                    <a:pt x="27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2027500" y="1242000"/>
              <a:ext cx="412975" cy="276850"/>
            </a:xfrm>
            <a:custGeom>
              <a:avLst/>
              <a:gdLst/>
              <a:ahLst/>
              <a:cxnLst/>
              <a:rect l="l" t="t" r="r" b="b"/>
              <a:pathLst>
                <a:path w="16519" h="11074" extrusionOk="0">
                  <a:moveTo>
                    <a:pt x="0" y="1"/>
                  </a:moveTo>
                  <a:lnTo>
                    <a:pt x="0" y="7151"/>
                  </a:lnTo>
                  <a:cubicBezTo>
                    <a:pt x="0" y="7151"/>
                    <a:pt x="16232" y="11039"/>
                    <a:pt x="16518" y="11074"/>
                  </a:cubicBezTo>
                  <a:lnTo>
                    <a:pt x="16518" y="37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2015475" y="1235100"/>
              <a:ext cx="425000" cy="289925"/>
            </a:xfrm>
            <a:custGeom>
              <a:avLst/>
              <a:gdLst/>
              <a:ahLst/>
              <a:cxnLst/>
              <a:rect l="l" t="t" r="r" b="b"/>
              <a:pathLst>
                <a:path w="17000" h="11597" extrusionOk="0">
                  <a:moveTo>
                    <a:pt x="0" y="1"/>
                  </a:moveTo>
                  <a:lnTo>
                    <a:pt x="0" y="244"/>
                  </a:lnTo>
                  <a:lnTo>
                    <a:pt x="16497" y="4242"/>
                  </a:lnTo>
                  <a:lnTo>
                    <a:pt x="16497" y="11082"/>
                  </a:lnTo>
                  <a:lnTo>
                    <a:pt x="0" y="7234"/>
                  </a:lnTo>
                  <a:lnTo>
                    <a:pt x="0" y="7478"/>
                  </a:lnTo>
                  <a:lnTo>
                    <a:pt x="16999" y="11596"/>
                  </a:lnTo>
                  <a:lnTo>
                    <a:pt x="16999" y="11199"/>
                  </a:lnTo>
                  <a:lnTo>
                    <a:pt x="16999" y="4363"/>
                  </a:lnTo>
                  <a:lnTo>
                    <a:pt x="16999" y="3966"/>
                  </a:lnTo>
                  <a:lnTo>
                    <a:pt x="16497" y="38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2484175" y="997350"/>
              <a:ext cx="689625" cy="335300"/>
            </a:xfrm>
            <a:custGeom>
              <a:avLst/>
              <a:gdLst/>
              <a:ahLst/>
              <a:cxnLst/>
              <a:rect l="l" t="t" r="r" b="b"/>
              <a:pathLst>
                <a:path w="27585" h="13412" extrusionOk="0">
                  <a:moveTo>
                    <a:pt x="27584" y="0"/>
                  </a:moveTo>
                  <a:lnTo>
                    <a:pt x="126" y="5782"/>
                  </a:lnTo>
                  <a:lnTo>
                    <a:pt x="1" y="13411"/>
                  </a:lnTo>
                  <a:lnTo>
                    <a:pt x="1" y="13411"/>
                  </a:lnTo>
                  <a:lnTo>
                    <a:pt x="27469" y="6981"/>
                  </a:lnTo>
                  <a:lnTo>
                    <a:pt x="275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2064050" y="891175"/>
              <a:ext cx="1109750" cy="250750"/>
            </a:xfrm>
            <a:custGeom>
              <a:avLst/>
              <a:gdLst/>
              <a:ahLst/>
              <a:cxnLst/>
              <a:rect l="l" t="t" r="r" b="b"/>
              <a:pathLst>
                <a:path w="44390" h="10030" extrusionOk="0">
                  <a:moveTo>
                    <a:pt x="27459" y="0"/>
                  </a:moveTo>
                  <a:lnTo>
                    <a:pt x="1" y="5784"/>
                  </a:lnTo>
                  <a:lnTo>
                    <a:pt x="16931" y="10029"/>
                  </a:lnTo>
                  <a:lnTo>
                    <a:pt x="44389" y="4247"/>
                  </a:lnTo>
                  <a:lnTo>
                    <a:pt x="274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2073025" y="1042875"/>
              <a:ext cx="414300" cy="283650"/>
            </a:xfrm>
            <a:custGeom>
              <a:avLst/>
              <a:gdLst/>
              <a:ahLst/>
              <a:cxnLst/>
              <a:rect l="l" t="t" r="r" b="b"/>
              <a:pathLst>
                <a:path w="16572" h="11346" extrusionOk="0">
                  <a:moveTo>
                    <a:pt x="119" y="0"/>
                  </a:moveTo>
                  <a:lnTo>
                    <a:pt x="1" y="7149"/>
                  </a:lnTo>
                  <a:cubicBezTo>
                    <a:pt x="1" y="7149"/>
                    <a:pt x="16165" y="11306"/>
                    <a:pt x="16451" y="11345"/>
                  </a:cubicBezTo>
                  <a:lnTo>
                    <a:pt x="16572" y="3988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2060975" y="1035775"/>
              <a:ext cx="426350" cy="296875"/>
            </a:xfrm>
            <a:custGeom>
              <a:avLst/>
              <a:gdLst/>
              <a:ahLst/>
              <a:cxnLst/>
              <a:rect l="l" t="t" r="r" b="b"/>
              <a:pathLst>
                <a:path w="17054" h="11875" extrusionOk="0">
                  <a:moveTo>
                    <a:pt x="124" y="0"/>
                  </a:moveTo>
                  <a:lnTo>
                    <a:pt x="121" y="244"/>
                  </a:lnTo>
                  <a:lnTo>
                    <a:pt x="16549" y="4513"/>
                  </a:lnTo>
                  <a:lnTo>
                    <a:pt x="16436" y="11353"/>
                  </a:lnTo>
                  <a:lnTo>
                    <a:pt x="4" y="7232"/>
                  </a:lnTo>
                  <a:lnTo>
                    <a:pt x="0" y="7476"/>
                  </a:lnTo>
                  <a:lnTo>
                    <a:pt x="16929" y="11874"/>
                  </a:lnTo>
                  <a:lnTo>
                    <a:pt x="16934" y="11479"/>
                  </a:lnTo>
                  <a:lnTo>
                    <a:pt x="17048" y="4642"/>
                  </a:lnTo>
                  <a:lnTo>
                    <a:pt x="17054" y="4245"/>
                  </a:lnTo>
                  <a:lnTo>
                    <a:pt x="16556" y="412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2523875" y="1203475"/>
              <a:ext cx="10575" cy="56950"/>
            </a:xfrm>
            <a:custGeom>
              <a:avLst/>
              <a:gdLst/>
              <a:ahLst/>
              <a:cxnLst/>
              <a:rect l="l" t="t" r="r" b="b"/>
              <a:pathLst>
                <a:path w="423" h="2278" extrusionOk="0">
                  <a:moveTo>
                    <a:pt x="423" y="0"/>
                  </a:moveTo>
                  <a:lnTo>
                    <a:pt x="0" y="102"/>
                  </a:lnTo>
                  <a:lnTo>
                    <a:pt x="0" y="2278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2545800" y="119822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7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2586050" y="1177950"/>
              <a:ext cx="54950" cy="67575"/>
            </a:xfrm>
            <a:custGeom>
              <a:avLst/>
              <a:gdLst/>
              <a:ahLst/>
              <a:cxnLst/>
              <a:rect l="l" t="t" r="r" b="b"/>
              <a:pathLst>
                <a:path w="2198" h="2703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7" y="1503"/>
                  </a:lnTo>
                  <a:lnTo>
                    <a:pt x="454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3" y="2602"/>
                  </a:lnTo>
                  <a:lnTo>
                    <a:pt x="423" y="1162"/>
                  </a:lnTo>
                  <a:lnTo>
                    <a:pt x="984" y="2100"/>
                  </a:lnTo>
                  <a:lnTo>
                    <a:pt x="1214" y="2045"/>
                  </a:lnTo>
                  <a:lnTo>
                    <a:pt x="1775" y="838"/>
                  </a:lnTo>
                  <a:lnTo>
                    <a:pt x="1775" y="2278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2647025" y="1169300"/>
              <a:ext cx="50800" cy="61650"/>
            </a:xfrm>
            <a:custGeom>
              <a:avLst/>
              <a:gdLst/>
              <a:ahLst/>
              <a:cxnLst/>
              <a:rect l="l" t="t" r="r" b="b"/>
              <a:pathLst>
                <a:path w="2032" h="2466" extrusionOk="0">
                  <a:moveTo>
                    <a:pt x="1017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1017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4" y="1771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2693825" y="1154500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6" y="2342"/>
                  </a:lnTo>
                  <a:lnTo>
                    <a:pt x="1116" y="538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2745800" y="1141925"/>
              <a:ext cx="45775" cy="65375"/>
            </a:xfrm>
            <a:custGeom>
              <a:avLst/>
              <a:gdLst/>
              <a:ahLst/>
              <a:cxnLst/>
              <a:rect l="l" t="t" r="r" b="b"/>
              <a:pathLst>
                <a:path w="1831" h="2615" extrusionOk="0">
                  <a:moveTo>
                    <a:pt x="1831" y="1"/>
                  </a:moveTo>
                  <a:lnTo>
                    <a:pt x="1411" y="102"/>
                  </a:lnTo>
                  <a:lnTo>
                    <a:pt x="1411" y="980"/>
                  </a:lnTo>
                  <a:lnTo>
                    <a:pt x="424" y="1217"/>
                  </a:lnTo>
                  <a:lnTo>
                    <a:pt x="424" y="337"/>
                  </a:lnTo>
                  <a:lnTo>
                    <a:pt x="1" y="438"/>
                  </a:lnTo>
                  <a:lnTo>
                    <a:pt x="1" y="2614"/>
                  </a:lnTo>
                  <a:lnTo>
                    <a:pt x="424" y="2513"/>
                  </a:lnTo>
                  <a:lnTo>
                    <a:pt x="424" y="1584"/>
                  </a:lnTo>
                  <a:lnTo>
                    <a:pt x="1411" y="1349"/>
                  </a:lnTo>
                  <a:lnTo>
                    <a:pt x="1411" y="2277"/>
                  </a:lnTo>
                  <a:lnTo>
                    <a:pt x="1831" y="2175"/>
                  </a:lnTo>
                  <a:lnTo>
                    <a:pt x="18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2802875" y="1130350"/>
              <a:ext cx="37800" cy="63250"/>
            </a:xfrm>
            <a:custGeom>
              <a:avLst/>
              <a:gdLst/>
              <a:ahLst/>
              <a:cxnLst/>
              <a:rect l="l" t="t" r="r" b="b"/>
              <a:pathLst>
                <a:path w="1512" h="2530" extrusionOk="0">
                  <a:moveTo>
                    <a:pt x="1483" y="1"/>
                  </a:moveTo>
                  <a:lnTo>
                    <a:pt x="1" y="355"/>
                  </a:lnTo>
                  <a:lnTo>
                    <a:pt x="1" y="2530"/>
                  </a:lnTo>
                  <a:lnTo>
                    <a:pt x="1511" y="2168"/>
                  </a:lnTo>
                  <a:lnTo>
                    <a:pt x="1511" y="1798"/>
                  </a:lnTo>
                  <a:lnTo>
                    <a:pt x="423" y="2058"/>
                  </a:lnTo>
                  <a:lnTo>
                    <a:pt x="423" y="1491"/>
                  </a:lnTo>
                  <a:lnTo>
                    <a:pt x="1339" y="1273"/>
                  </a:lnTo>
                  <a:lnTo>
                    <a:pt x="1339" y="930"/>
                  </a:lnTo>
                  <a:lnTo>
                    <a:pt x="423" y="1149"/>
                  </a:lnTo>
                  <a:lnTo>
                    <a:pt x="423" y="624"/>
                  </a:lnTo>
                  <a:lnTo>
                    <a:pt x="1483" y="371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2848900" y="1115050"/>
              <a:ext cx="54975" cy="67550"/>
            </a:xfrm>
            <a:custGeom>
              <a:avLst/>
              <a:gdLst/>
              <a:ahLst/>
              <a:cxnLst/>
              <a:rect l="l" t="t" r="r" b="b"/>
              <a:pathLst>
                <a:path w="2199" h="2702" extrusionOk="0">
                  <a:moveTo>
                    <a:pt x="2198" y="0"/>
                  </a:moveTo>
                  <a:lnTo>
                    <a:pt x="1748" y="109"/>
                  </a:lnTo>
                  <a:lnTo>
                    <a:pt x="1097" y="1502"/>
                  </a:lnTo>
                  <a:lnTo>
                    <a:pt x="454" y="418"/>
                  </a:lnTo>
                  <a:lnTo>
                    <a:pt x="1" y="527"/>
                  </a:lnTo>
                  <a:lnTo>
                    <a:pt x="1" y="2701"/>
                  </a:lnTo>
                  <a:lnTo>
                    <a:pt x="423" y="2600"/>
                  </a:lnTo>
                  <a:lnTo>
                    <a:pt x="423" y="1160"/>
                  </a:lnTo>
                  <a:lnTo>
                    <a:pt x="985" y="2099"/>
                  </a:lnTo>
                  <a:lnTo>
                    <a:pt x="1214" y="2044"/>
                  </a:lnTo>
                  <a:lnTo>
                    <a:pt x="1774" y="836"/>
                  </a:lnTo>
                  <a:lnTo>
                    <a:pt x="1774" y="2276"/>
                  </a:lnTo>
                  <a:lnTo>
                    <a:pt x="2198" y="2176"/>
                  </a:lnTo>
                  <a:lnTo>
                    <a:pt x="21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2909900" y="1106400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6" y="526"/>
                  </a:moveTo>
                  <a:lnTo>
                    <a:pt x="1316" y="1309"/>
                  </a:lnTo>
                  <a:lnTo>
                    <a:pt x="704" y="1455"/>
                  </a:lnTo>
                  <a:lnTo>
                    <a:pt x="704" y="1455"/>
                  </a:lnTo>
                  <a:lnTo>
                    <a:pt x="1016" y="526"/>
                  </a:lnTo>
                  <a:close/>
                  <a:moveTo>
                    <a:pt x="1204" y="0"/>
                  </a:moveTo>
                  <a:lnTo>
                    <a:pt x="829" y="90"/>
                  </a:lnTo>
                  <a:lnTo>
                    <a:pt x="0" y="2465"/>
                  </a:lnTo>
                  <a:lnTo>
                    <a:pt x="435" y="2359"/>
                  </a:lnTo>
                  <a:lnTo>
                    <a:pt x="634" y="1769"/>
                  </a:lnTo>
                  <a:lnTo>
                    <a:pt x="1394" y="1588"/>
                  </a:lnTo>
                  <a:lnTo>
                    <a:pt x="1596" y="2082"/>
                  </a:lnTo>
                  <a:lnTo>
                    <a:pt x="2031" y="1978"/>
                  </a:lnTo>
                  <a:lnTo>
                    <a:pt x="120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2956650" y="1091575"/>
              <a:ext cx="45325" cy="61075"/>
            </a:xfrm>
            <a:custGeom>
              <a:avLst/>
              <a:gdLst/>
              <a:ahLst/>
              <a:cxnLst/>
              <a:rect l="l" t="t" r="r" b="b"/>
              <a:pathLst>
                <a:path w="1813" h="2443" extrusionOk="0">
                  <a:moveTo>
                    <a:pt x="1812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8" y="638"/>
                  </a:lnTo>
                  <a:lnTo>
                    <a:pt x="698" y="2443"/>
                  </a:lnTo>
                  <a:lnTo>
                    <a:pt x="1117" y="2341"/>
                  </a:lnTo>
                  <a:lnTo>
                    <a:pt x="1117" y="537"/>
                  </a:lnTo>
                  <a:lnTo>
                    <a:pt x="1812" y="371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008675" y="108742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4" y="0"/>
                  </a:moveTo>
                  <a:lnTo>
                    <a:pt x="0" y="102"/>
                  </a:lnTo>
                  <a:lnTo>
                    <a:pt x="0" y="2276"/>
                  </a:lnTo>
                  <a:lnTo>
                    <a:pt x="424" y="2175"/>
                  </a:lnTo>
                  <a:lnTo>
                    <a:pt x="4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027275" y="1077925"/>
              <a:ext cx="48775" cy="56850"/>
            </a:xfrm>
            <a:custGeom>
              <a:avLst/>
              <a:gdLst/>
              <a:ahLst/>
              <a:cxnLst/>
              <a:rect l="l" t="t" r="r" b="b"/>
              <a:pathLst>
                <a:path w="1951" h="2274" extrusionOk="0">
                  <a:moveTo>
                    <a:pt x="1340" y="0"/>
                  </a:moveTo>
                  <a:cubicBezTo>
                    <a:pt x="1257" y="0"/>
                    <a:pt x="1168" y="11"/>
                    <a:pt x="1073" y="34"/>
                  </a:cubicBezTo>
                  <a:cubicBezTo>
                    <a:pt x="903" y="75"/>
                    <a:pt x="752" y="142"/>
                    <a:pt x="620" y="238"/>
                  </a:cubicBezTo>
                  <a:cubicBezTo>
                    <a:pt x="486" y="332"/>
                    <a:pt x="375" y="442"/>
                    <a:pt x="282" y="566"/>
                  </a:cubicBezTo>
                  <a:cubicBezTo>
                    <a:pt x="191" y="691"/>
                    <a:pt x="120" y="824"/>
                    <a:pt x="73" y="964"/>
                  </a:cubicBezTo>
                  <a:cubicBezTo>
                    <a:pt x="25" y="1105"/>
                    <a:pt x="1" y="1243"/>
                    <a:pt x="1" y="1375"/>
                  </a:cubicBezTo>
                  <a:cubicBezTo>
                    <a:pt x="1" y="1515"/>
                    <a:pt x="28" y="1644"/>
                    <a:pt x="80" y="1765"/>
                  </a:cubicBezTo>
                  <a:cubicBezTo>
                    <a:pt x="132" y="1886"/>
                    <a:pt x="204" y="1989"/>
                    <a:pt x="296" y="2072"/>
                  </a:cubicBezTo>
                  <a:cubicBezTo>
                    <a:pt x="389" y="2155"/>
                    <a:pt x="500" y="2214"/>
                    <a:pt x="629" y="2248"/>
                  </a:cubicBezTo>
                  <a:cubicBezTo>
                    <a:pt x="691" y="2265"/>
                    <a:pt x="757" y="2274"/>
                    <a:pt x="826" y="2274"/>
                  </a:cubicBezTo>
                  <a:cubicBezTo>
                    <a:pt x="899" y="2274"/>
                    <a:pt x="975" y="2264"/>
                    <a:pt x="1055" y="2245"/>
                  </a:cubicBezTo>
                  <a:cubicBezTo>
                    <a:pt x="1142" y="2224"/>
                    <a:pt x="1232" y="2190"/>
                    <a:pt x="1324" y="2147"/>
                  </a:cubicBezTo>
                  <a:cubicBezTo>
                    <a:pt x="1417" y="2102"/>
                    <a:pt x="1503" y="2048"/>
                    <a:pt x="1583" y="1986"/>
                  </a:cubicBezTo>
                  <a:cubicBezTo>
                    <a:pt x="1665" y="1924"/>
                    <a:pt x="1736" y="1854"/>
                    <a:pt x="1801" y="1777"/>
                  </a:cubicBezTo>
                  <a:cubicBezTo>
                    <a:pt x="1866" y="1698"/>
                    <a:pt x="1915" y="1615"/>
                    <a:pt x="1950" y="1525"/>
                  </a:cubicBezTo>
                  <a:lnTo>
                    <a:pt x="1604" y="1408"/>
                  </a:lnTo>
                  <a:cubicBezTo>
                    <a:pt x="1579" y="1474"/>
                    <a:pt x="1546" y="1532"/>
                    <a:pt x="1505" y="1584"/>
                  </a:cubicBezTo>
                  <a:cubicBezTo>
                    <a:pt x="1465" y="1636"/>
                    <a:pt x="1420" y="1680"/>
                    <a:pt x="1372" y="1718"/>
                  </a:cubicBezTo>
                  <a:cubicBezTo>
                    <a:pt x="1324" y="1756"/>
                    <a:pt x="1273" y="1788"/>
                    <a:pt x="1221" y="1813"/>
                  </a:cubicBezTo>
                  <a:cubicBezTo>
                    <a:pt x="1168" y="1837"/>
                    <a:pt x="1116" y="1855"/>
                    <a:pt x="1068" y="1868"/>
                  </a:cubicBezTo>
                  <a:cubicBezTo>
                    <a:pt x="1021" y="1879"/>
                    <a:pt x="976" y="1885"/>
                    <a:pt x="932" y="1885"/>
                  </a:cubicBezTo>
                  <a:cubicBezTo>
                    <a:pt x="889" y="1885"/>
                    <a:pt x="848" y="1879"/>
                    <a:pt x="809" y="1868"/>
                  </a:cubicBezTo>
                  <a:cubicBezTo>
                    <a:pt x="730" y="1846"/>
                    <a:pt x="662" y="1809"/>
                    <a:pt x="606" y="1754"/>
                  </a:cubicBezTo>
                  <a:cubicBezTo>
                    <a:pt x="550" y="1701"/>
                    <a:pt x="506" y="1633"/>
                    <a:pt x="477" y="1551"/>
                  </a:cubicBezTo>
                  <a:cubicBezTo>
                    <a:pt x="446" y="1470"/>
                    <a:pt x="430" y="1381"/>
                    <a:pt x="430" y="1285"/>
                  </a:cubicBezTo>
                  <a:cubicBezTo>
                    <a:pt x="430" y="1200"/>
                    <a:pt x="443" y="1109"/>
                    <a:pt x="470" y="1017"/>
                  </a:cubicBezTo>
                  <a:cubicBezTo>
                    <a:pt x="496" y="924"/>
                    <a:pt x="536" y="836"/>
                    <a:pt x="588" y="755"/>
                  </a:cubicBezTo>
                  <a:cubicBezTo>
                    <a:pt x="640" y="675"/>
                    <a:pt x="705" y="603"/>
                    <a:pt x="783" y="541"/>
                  </a:cubicBezTo>
                  <a:cubicBezTo>
                    <a:pt x="862" y="480"/>
                    <a:pt x="955" y="437"/>
                    <a:pt x="1061" y="411"/>
                  </a:cubicBezTo>
                  <a:cubicBezTo>
                    <a:pt x="1110" y="399"/>
                    <a:pt x="1161" y="393"/>
                    <a:pt x="1211" y="392"/>
                  </a:cubicBezTo>
                  <a:cubicBezTo>
                    <a:pt x="1216" y="391"/>
                    <a:pt x="1220" y="391"/>
                    <a:pt x="1224" y="391"/>
                  </a:cubicBezTo>
                  <a:cubicBezTo>
                    <a:pt x="1270" y="391"/>
                    <a:pt x="1315" y="398"/>
                    <a:pt x="1358" y="410"/>
                  </a:cubicBezTo>
                  <a:cubicBezTo>
                    <a:pt x="1406" y="424"/>
                    <a:pt x="1449" y="446"/>
                    <a:pt x="1490" y="477"/>
                  </a:cubicBezTo>
                  <a:cubicBezTo>
                    <a:pt x="1531" y="510"/>
                    <a:pt x="1565" y="553"/>
                    <a:pt x="1594" y="608"/>
                  </a:cubicBezTo>
                  <a:lnTo>
                    <a:pt x="1919" y="307"/>
                  </a:lnTo>
                  <a:cubicBezTo>
                    <a:pt x="1848" y="183"/>
                    <a:pt x="1739" y="95"/>
                    <a:pt x="1593" y="41"/>
                  </a:cubicBezTo>
                  <a:cubicBezTo>
                    <a:pt x="1516" y="14"/>
                    <a:pt x="1432" y="0"/>
                    <a:pt x="1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079125" y="1066500"/>
              <a:ext cx="43025" cy="57275"/>
            </a:xfrm>
            <a:custGeom>
              <a:avLst/>
              <a:gdLst/>
              <a:ahLst/>
              <a:cxnLst/>
              <a:rect l="l" t="t" r="r" b="b"/>
              <a:pathLst>
                <a:path w="1721" h="2291" extrusionOk="0">
                  <a:moveTo>
                    <a:pt x="1180" y="0"/>
                  </a:moveTo>
                  <a:cubicBezTo>
                    <a:pt x="1087" y="0"/>
                    <a:pt x="988" y="13"/>
                    <a:pt x="883" y="38"/>
                  </a:cubicBezTo>
                  <a:cubicBezTo>
                    <a:pt x="773" y="65"/>
                    <a:pt x="670" y="104"/>
                    <a:pt x="574" y="156"/>
                  </a:cubicBezTo>
                  <a:cubicBezTo>
                    <a:pt x="477" y="208"/>
                    <a:pt x="393" y="272"/>
                    <a:pt x="321" y="346"/>
                  </a:cubicBezTo>
                  <a:cubicBezTo>
                    <a:pt x="248" y="421"/>
                    <a:pt x="192" y="507"/>
                    <a:pt x="151" y="602"/>
                  </a:cubicBezTo>
                  <a:cubicBezTo>
                    <a:pt x="110" y="698"/>
                    <a:pt x="90" y="801"/>
                    <a:pt x="90" y="911"/>
                  </a:cubicBezTo>
                  <a:cubicBezTo>
                    <a:pt x="90" y="994"/>
                    <a:pt x="103" y="1063"/>
                    <a:pt x="128" y="1117"/>
                  </a:cubicBezTo>
                  <a:cubicBezTo>
                    <a:pt x="154" y="1172"/>
                    <a:pt x="192" y="1216"/>
                    <a:pt x="242" y="1250"/>
                  </a:cubicBezTo>
                  <a:cubicBezTo>
                    <a:pt x="293" y="1284"/>
                    <a:pt x="358" y="1307"/>
                    <a:pt x="434" y="1323"/>
                  </a:cubicBezTo>
                  <a:cubicBezTo>
                    <a:pt x="511" y="1338"/>
                    <a:pt x="601" y="1348"/>
                    <a:pt x="705" y="1351"/>
                  </a:cubicBezTo>
                  <a:cubicBezTo>
                    <a:pt x="791" y="1355"/>
                    <a:pt x="869" y="1360"/>
                    <a:pt x="938" y="1362"/>
                  </a:cubicBezTo>
                  <a:cubicBezTo>
                    <a:pt x="1008" y="1367"/>
                    <a:pt x="1067" y="1375"/>
                    <a:pt x="1116" y="1388"/>
                  </a:cubicBezTo>
                  <a:cubicBezTo>
                    <a:pt x="1166" y="1400"/>
                    <a:pt x="1202" y="1420"/>
                    <a:pt x="1229" y="1447"/>
                  </a:cubicBezTo>
                  <a:cubicBezTo>
                    <a:pt x="1256" y="1474"/>
                    <a:pt x="1270" y="1510"/>
                    <a:pt x="1270" y="1557"/>
                  </a:cubicBezTo>
                  <a:cubicBezTo>
                    <a:pt x="1270" y="1706"/>
                    <a:pt x="1153" y="1809"/>
                    <a:pt x="919" y="1863"/>
                  </a:cubicBezTo>
                  <a:cubicBezTo>
                    <a:pt x="841" y="1882"/>
                    <a:pt x="765" y="1892"/>
                    <a:pt x="689" y="1892"/>
                  </a:cubicBezTo>
                  <a:cubicBezTo>
                    <a:pt x="684" y="1892"/>
                    <a:pt x="679" y="1892"/>
                    <a:pt x="674" y="1892"/>
                  </a:cubicBezTo>
                  <a:cubicBezTo>
                    <a:pt x="596" y="1890"/>
                    <a:pt x="522" y="1883"/>
                    <a:pt x="458" y="1869"/>
                  </a:cubicBezTo>
                  <a:cubicBezTo>
                    <a:pt x="391" y="1855"/>
                    <a:pt x="335" y="1838"/>
                    <a:pt x="287" y="1821"/>
                  </a:cubicBezTo>
                  <a:cubicBezTo>
                    <a:pt x="239" y="1803"/>
                    <a:pt x="206" y="1786"/>
                    <a:pt x="187" y="1772"/>
                  </a:cubicBezTo>
                  <a:lnTo>
                    <a:pt x="0" y="2182"/>
                  </a:lnTo>
                  <a:cubicBezTo>
                    <a:pt x="127" y="2241"/>
                    <a:pt x="270" y="2277"/>
                    <a:pt x="429" y="2287"/>
                  </a:cubicBezTo>
                  <a:cubicBezTo>
                    <a:pt x="465" y="2290"/>
                    <a:pt x="500" y="2291"/>
                    <a:pt x="536" y="2291"/>
                  </a:cubicBezTo>
                  <a:cubicBezTo>
                    <a:pt x="661" y="2291"/>
                    <a:pt x="787" y="2276"/>
                    <a:pt x="914" y="2245"/>
                  </a:cubicBezTo>
                  <a:cubicBezTo>
                    <a:pt x="1021" y="2220"/>
                    <a:pt x="1122" y="2183"/>
                    <a:pt x="1219" y="2137"/>
                  </a:cubicBezTo>
                  <a:cubicBezTo>
                    <a:pt x="1316" y="2090"/>
                    <a:pt x="1401" y="2032"/>
                    <a:pt x="1475" y="1963"/>
                  </a:cubicBezTo>
                  <a:cubicBezTo>
                    <a:pt x="1550" y="1894"/>
                    <a:pt x="1610" y="1813"/>
                    <a:pt x="1654" y="1720"/>
                  </a:cubicBezTo>
                  <a:cubicBezTo>
                    <a:pt x="1698" y="1627"/>
                    <a:pt x="1720" y="1521"/>
                    <a:pt x="1720" y="1406"/>
                  </a:cubicBezTo>
                  <a:cubicBezTo>
                    <a:pt x="1720" y="1306"/>
                    <a:pt x="1703" y="1226"/>
                    <a:pt x="1671" y="1164"/>
                  </a:cubicBezTo>
                  <a:cubicBezTo>
                    <a:pt x="1639" y="1103"/>
                    <a:pt x="1592" y="1057"/>
                    <a:pt x="1532" y="1022"/>
                  </a:cubicBezTo>
                  <a:cubicBezTo>
                    <a:pt x="1471" y="988"/>
                    <a:pt x="1398" y="964"/>
                    <a:pt x="1311" y="953"/>
                  </a:cubicBezTo>
                  <a:cubicBezTo>
                    <a:pt x="1225" y="940"/>
                    <a:pt x="1128" y="933"/>
                    <a:pt x="1022" y="929"/>
                  </a:cubicBezTo>
                  <a:cubicBezTo>
                    <a:pt x="939" y="929"/>
                    <a:pt x="867" y="926"/>
                    <a:pt x="805" y="923"/>
                  </a:cubicBezTo>
                  <a:cubicBezTo>
                    <a:pt x="743" y="919"/>
                    <a:pt x="691" y="912"/>
                    <a:pt x="650" y="899"/>
                  </a:cubicBezTo>
                  <a:cubicBezTo>
                    <a:pt x="610" y="887"/>
                    <a:pt x="579" y="868"/>
                    <a:pt x="558" y="843"/>
                  </a:cubicBezTo>
                  <a:cubicBezTo>
                    <a:pt x="536" y="819"/>
                    <a:pt x="525" y="784"/>
                    <a:pt x="525" y="739"/>
                  </a:cubicBezTo>
                  <a:cubicBezTo>
                    <a:pt x="525" y="661"/>
                    <a:pt x="553" y="594"/>
                    <a:pt x="611" y="538"/>
                  </a:cubicBezTo>
                  <a:cubicBezTo>
                    <a:pt x="667" y="481"/>
                    <a:pt x="755" y="439"/>
                    <a:pt x="871" y="411"/>
                  </a:cubicBezTo>
                  <a:cubicBezTo>
                    <a:pt x="936" y="395"/>
                    <a:pt x="1001" y="388"/>
                    <a:pt x="1064" y="388"/>
                  </a:cubicBezTo>
                  <a:cubicBezTo>
                    <a:pt x="1128" y="391"/>
                    <a:pt x="1187" y="397"/>
                    <a:pt x="1240" y="407"/>
                  </a:cubicBezTo>
                  <a:cubicBezTo>
                    <a:pt x="1295" y="418"/>
                    <a:pt x="1340" y="431"/>
                    <a:pt x="1378" y="446"/>
                  </a:cubicBezTo>
                  <a:cubicBezTo>
                    <a:pt x="1416" y="462"/>
                    <a:pt x="1441" y="474"/>
                    <a:pt x="1456" y="485"/>
                  </a:cubicBezTo>
                  <a:lnTo>
                    <a:pt x="1643" y="97"/>
                  </a:lnTo>
                  <a:cubicBezTo>
                    <a:pt x="1547" y="55"/>
                    <a:pt x="1434" y="25"/>
                    <a:pt x="1306" y="8"/>
                  </a:cubicBezTo>
                  <a:cubicBezTo>
                    <a:pt x="1265" y="3"/>
                    <a:pt x="1223" y="0"/>
                    <a:pt x="1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88" name="Google Shape;688;p13"/>
          <p:cNvGrpSpPr/>
          <p:nvPr/>
        </p:nvGrpSpPr>
        <p:grpSpPr>
          <a:xfrm>
            <a:off x="8653010" y="2265745"/>
            <a:ext cx="1217060" cy="1534227"/>
            <a:chOff x="6139950" y="1806300"/>
            <a:chExt cx="810725" cy="766500"/>
          </a:xfrm>
        </p:grpSpPr>
        <p:sp>
          <p:nvSpPr>
            <p:cNvPr id="689" name="Google Shape;689;p13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705" name="Google Shape;705;p13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996109">
            <a:off x="-965170" y="-1505560"/>
            <a:ext cx="3925839" cy="39543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6" name="Google Shape;706;p13"/>
          <p:cNvGrpSpPr/>
          <p:nvPr/>
        </p:nvGrpSpPr>
        <p:grpSpPr>
          <a:xfrm rot="-4479499">
            <a:off x="8068712" y="299963"/>
            <a:ext cx="755029" cy="1100833"/>
            <a:chOff x="4430936" y="3975096"/>
            <a:chExt cx="249494" cy="506155"/>
          </a:xfrm>
        </p:grpSpPr>
        <p:sp>
          <p:nvSpPr>
            <p:cNvPr id="707" name="Google Shape;707;p13"/>
            <p:cNvSpPr/>
            <p:nvPr/>
          </p:nvSpPr>
          <p:spPr>
            <a:xfrm>
              <a:off x="4629839" y="3975096"/>
              <a:ext cx="50591" cy="50576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4430936" y="4381651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09" name="Google Shape;709;p13"/>
          <p:cNvGrpSpPr/>
          <p:nvPr/>
        </p:nvGrpSpPr>
        <p:grpSpPr>
          <a:xfrm rot="1284372">
            <a:off x="8544272" y="153187"/>
            <a:ext cx="429248" cy="538764"/>
            <a:chOff x="6419700" y="4349575"/>
            <a:chExt cx="365700" cy="344225"/>
          </a:xfrm>
        </p:grpSpPr>
        <p:sp>
          <p:nvSpPr>
            <p:cNvPr id="710" name="Google Shape;710;p13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711;p13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12" name="Google Shape;712;p13"/>
          <p:cNvGrpSpPr/>
          <p:nvPr/>
        </p:nvGrpSpPr>
        <p:grpSpPr>
          <a:xfrm rot="2700000">
            <a:off x="-719333" y="5539182"/>
            <a:ext cx="2536627" cy="490636"/>
            <a:chOff x="1591534" y="3775524"/>
            <a:chExt cx="3076966" cy="793532"/>
          </a:xfrm>
        </p:grpSpPr>
        <p:sp>
          <p:nvSpPr>
            <p:cNvPr id="713" name="Google Shape;713;p13"/>
            <p:cNvSpPr/>
            <p:nvPr/>
          </p:nvSpPr>
          <p:spPr>
            <a:xfrm rot="5400000">
              <a:off x="2652008" y="2986321"/>
              <a:ext cx="534850" cy="2535252"/>
            </a:xfrm>
            <a:custGeom>
              <a:avLst/>
              <a:gdLst/>
              <a:ahLst/>
              <a:cxnLst/>
              <a:rect l="l" t="t" r="r" b="b"/>
              <a:pathLst>
                <a:path w="6730" h="31902" extrusionOk="0">
                  <a:moveTo>
                    <a:pt x="4069" y="1"/>
                  </a:moveTo>
                  <a:lnTo>
                    <a:pt x="2681" y="80"/>
                  </a:lnTo>
                  <a:lnTo>
                    <a:pt x="1577" y="142"/>
                  </a:lnTo>
                  <a:cubicBezTo>
                    <a:pt x="1564" y="627"/>
                    <a:pt x="1550" y="1110"/>
                    <a:pt x="1531" y="1596"/>
                  </a:cubicBezTo>
                  <a:cubicBezTo>
                    <a:pt x="1516" y="1988"/>
                    <a:pt x="1502" y="2385"/>
                    <a:pt x="1479" y="2778"/>
                  </a:cubicBezTo>
                  <a:cubicBezTo>
                    <a:pt x="1474" y="2962"/>
                    <a:pt x="1464" y="3145"/>
                    <a:pt x="1455" y="3328"/>
                  </a:cubicBezTo>
                  <a:cubicBezTo>
                    <a:pt x="1443" y="3601"/>
                    <a:pt x="1432" y="3880"/>
                    <a:pt x="1415" y="4155"/>
                  </a:cubicBezTo>
                  <a:cubicBezTo>
                    <a:pt x="1406" y="4336"/>
                    <a:pt x="1395" y="4516"/>
                    <a:pt x="1386" y="4699"/>
                  </a:cubicBezTo>
                  <a:cubicBezTo>
                    <a:pt x="1372" y="4940"/>
                    <a:pt x="1358" y="5181"/>
                    <a:pt x="1343" y="5423"/>
                  </a:cubicBezTo>
                  <a:cubicBezTo>
                    <a:pt x="1334" y="5601"/>
                    <a:pt x="1323" y="5783"/>
                    <a:pt x="1312" y="5963"/>
                  </a:cubicBezTo>
                  <a:cubicBezTo>
                    <a:pt x="1298" y="6210"/>
                    <a:pt x="1281" y="6459"/>
                    <a:pt x="1267" y="6709"/>
                  </a:cubicBezTo>
                  <a:cubicBezTo>
                    <a:pt x="1256" y="6892"/>
                    <a:pt x="1243" y="7075"/>
                    <a:pt x="1230" y="7258"/>
                  </a:cubicBezTo>
                  <a:cubicBezTo>
                    <a:pt x="1219" y="7450"/>
                    <a:pt x="1206" y="7638"/>
                    <a:pt x="1194" y="7827"/>
                  </a:cubicBezTo>
                  <a:cubicBezTo>
                    <a:pt x="1182" y="8008"/>
                    <a:pt x="1171" y="8189"/>
                    <a:pt x="1158" y="8369"/>
                  </a:cubicBezTo>
                  <a:cubicBezTo>
                    <a:pt x="646" y="16161"/>
                    <a:pt x="0" y="23995"/>
                    <a:pt x="1009" y="31902"/>
                  </a:cubicBezTo>
                  <a:cubicBezTo>
                    <a:pt x="1505" y="31879"/>
                    <a:pt x="2093" y="31396"/>
                    <a:pt x="2794" y="30345"/>
                  </a:cubicBezTo>
                  <a:cubicBezTo>
                    <a:pt x="6730" y="24442"/>
                    <a:pt x="6400" y="14700"/>
                    <a:pt x="5511" y="7849"/>
                  </a:cubicBezTo>
                  <a:cubicBezTo>
                    <a:pt x="5482" y="7644"/>
                    <a:pt x="5457" y="7444"/>
                    <a:pt x="5428" y="7244"/>
                  </a:cubicBezTo>
                  <a:cubicBezTo>
                    <a:pt x="5402" y="7044"/>
                    <a:pt x="5373" y="6844"/>
                    <a:pt x="5345" y="6649"/>
                  </a:cubicBezTo>
                  <a:cubicBezTo>
                    <a:pt x="5309" y="6422"/>
                    <a:pt x="5278" y="6198"/>
                    <a:pt x="5242" y="5980"/>
                  </a:cubicBezTo>
                  <a:cubicBezTo>
                    <a:pt x="5194" y="5670"/>
                    <a:pt x="5146" y="5366"/>
                    <a:pt x="5100" y="5076"/>
                  </a:cubicBezTo>
                  <a:cubicBezTo>
                    <a:pt x="5063" y="4863"/>
                    <a:pt x="5026" y="4654"/>
                    <a:pt x="4993" y="4450"/>
                  </a:cubicBezTo>
                  <a:cubicBezTo>
                    <a:pt x="4938" y="4142"/>
                    <a:pt x="4886" y="3848"/>
                    <a:pt x="4832" y="3566"/>
                  </a:cubicBezTo>
                  <a:cubicBezTo>
                    <a:pt x="4786" y="3325"/>
                    <a:pt x="4743" y="3095"/>
                    <a:pt x="4700" y="2875"/>
                  </a:cubicBezTo>
                  <a:cubicBezTo>
                    <a:pt x="4660" y="2681"/>
                    <a:pt x="4624" y="2495"/>
                    <a:pt x="4586" y="2319"/>
                  </a:cubicBezTo>
                  <a:cubicBezTo>
                    <a:pt x="4542" y="2090"/>
                    <a:pt x="4496" y="1874"/>
                    <a:pt x="4455" y="1676"/>
                  </a:cubicBezTo>
                  <a:cubicBezTo>
                    <a:pt x="4226" y="613"/>
                    <a:pt x="4069" y="1"/>
                    <a:pt x="40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714;p13"/>
            <p:cNvSpPr/>
            <p:nvPr/>
          </p:nvSpPr>
          <p:spPr>
            <a:xfrm rot="5400000">
              <a:off x="2778766" y="2714685"/>
              <a:ext cx="270207" cy="2524126"/>
            </a:xfrm>
            <a:custGeom>
              <a:avLst/>
              <a:gdLst/>
              <a:ahLst/>
              <a:cxnLst/>
              <a:rect l="l" t="t" r="r" b="b"/>
              <a:pathLst>
                <a:path w="3400" h="31762" extrusionOk="0">
                  <a:moveTo>
                    <a:pt x="3400" y="0"/>
                  </a:moveTo>
                  <a:lnTo>
                    <a:pt x="2941" y="26"/>
                  </a:lnTo>
                  <a:lnTo>
                    <a:pt x="1243" y="120"/>
                  </a:lnTo>
                  <a:cubicBezTo>
                    <a:pt x="1243" y="120"/>
                    <a:pt x="1184" y="862"/>
                    <a:pt x="1098" y="2121"/>
                  </a:cubicBezTo>
                  <a:cubicBezTo>
                    <a:pt x="1087" y="2297"/>
                    <a:pt x="1073" y="2487"/>
                    <a:pt x="1060" y="2686"/>
                  </a:cubicBezTo>
                  <a:cubicBezTo>
                    <a:pt x="1045" y="2935"/>
                    <a:pt x="1026" y="3201"/>
                    <a:pt x="1012" y="3481"/>
                  </a:cubicBezTo>
                  <a:cubicBezTo>
                    <a:pt x="998" y="3663"/>
                    <a:pt x="986" y="3848"/>
                    <a:pt x="974" y="4043"/>
                  </a:cubicBezTo>
                  <a:cubicBezTo>
                    <a:pt x="963" y="4220"/>
                    <a:pt x="953" y="4403"/>
                    <a:pt x="941" y="4587"/>
                  </a:cubicBezTo>
                  <a:lnTo>
                    <a:pt x="942" y="4589"/>
                  </a:lnTo>
                  <a:cubicBezTo>
                    <a:pt x="928" y="4779"/>
                    <a:pt x="918" y="4973"/>
                    <a:pt x="907" y="5170"/>
                  </a:cubicBezTo>
                  <a:cubicBezTo>
                    <a:pt x="897" y="5309"/>
                    <a:pt x="890" y="5450"/>
                    <a:pt x="883" y="5595"/>
                  </a:cubicBezTo>
                  <a:cubicBezTo>
                    <a:pt x="873" y="5787"/>
                    <a:pt x="862" y="5982"/>
                    <a:pt x="849" y="6179"/>
                  </a:cubicBezTo>
                  <a:cubicBezTo>
                    <a:pt x="836" y="6430"/>
                    <a:pt x="822" y="6685"/>
                    <a:pt x="810" y="6944"/>
                  </a:cubicBezTo>
                  <a:cubicBezTo>
                    <a:pt x="800" y="7132"/>
                    <a:pt x="790" y="7328"/>
                    <a:pt x="780" y="7522"/>
                  </a:cubicBezTo>
                  <a:cubicBezTo>
                    <a:pt x="311" y="16875"/>
                    <a:pt x="0" y="31761"/>
                    <a:pt x="2793" y="31761"/>
                  </a:cubicBezTo>
                  <a:cubicBezTo>
                    <a:pt x="2805" y="31761"/>
                    <a:pt x="2818" y="31761"/>
                    <a:pt x="2831" y="31760"/>
                  </a:cubicBezTo>
                  <a:cubicBezTo>
                    <a:pt x="2790" y="31448"/>
                    <a:pt x="2755" y="31135"/>
                    <a:pt x="2721" y="30823"/>
                  </a:cubicBezTo>
                  <a:cubicBezTo>
                    <a:pt x="2644" y="30147"/>
                    <a:pt x="2579" y="29470"/>
                    <a:pt x="2530" y="28797"/>
                  </a:cubicBezTo>
                  <a:cubicBezTo>
                    <a:pt x="2513" y="28596"/>
                    <a:pt x="2497" y="28398"/>
                    <a:pt x="2485" y="28199"/>
                  </a:cubicBezTo>
                  <a:cubicBezTo>
                    <a:pt x="2476" y="28136"/>
                    <a:pt x="2472" y="28071"/>
                    <a:pt x="2471" y="28008"/>
                  </a:cubicBezTo>
                  <a:cubicBezTo>
                    <a:pt x="2452" y="27777"/>
                    <a:pt x="2440" y="27549"/>
                    <a:pt x="2428" y="27321"/>
                  </a:cubicBezTo>
                  <a:cubicBezTo>
                    <a:pt x="2413" y="27072"/>
                    <a:pt x="2399" y="26825"/>
                    <a:pt x="2390" y="26582"/>
                  </a:cubicBezTo>
                  <a:cubicBezTo>
                    <a:pt x="2365" y="26085"/>
                    <a:pt x="2347" y="25595"/>
                    <a:pt x="2334" y="25105"/>
                  </a:cubicBezTo>
                  <a:cubicBezTo>
                    <a:pt x="2324" y="24858"/>
                    <a:pt x="2320" y="24614"/>
                    <a:pt x="2317" y="24368"/>
                  </a:cubicBezTo>
                  <a:cubicBezTo>
                    <a:pt x="2286" y="22893"/>
                    <a:pt x="2296" y="21420"/>
                    <a:pt x="2334" y="19951"/>
                  </a:cubicBezTo>
                  <a:cubicBezTo>
                    <a:pt x="2342" y="19562"/>
                    <a:pt x="2355" y="19175"/>
                    <a:pt x="2369" y="18788"/>
                  </a:cubicBezTo>
                  <a:cubicBezTo>
                    <a:pt x="2372" y="18683"/>
                    <a:pt x="2376" y="18581"/>
                    <a:pt x="2380" y="18481"/>
                  </a:cubicBezTo>
                  <a:cubicBezTo>
                    <a:pt x="2397" y="17989"/>
                    <a:pt x="2418" y="17500"/>
                    <a:pt x="2444" y="17013"/>
                  </a:cubicBezTo>
                  <a:cubicBezTo>
                    <a:pt x="2463" y="16523"/>
                    <a:pt x="2489" y="16035"/>
                    <a:pt x="2516" y="15547"/>
                  </a:cubicBezTo>
                  <a:cubicBezTo>
                    <a:pt x="2648" y="13102"/>
                    <a:pt x="2820" y="10662"/>
                    <a:pt x="2980" y="8227"/>
                  </a:cubicBezTo>
                  <a:cubicBezTo>
                    <a:pt x="2994" y="8047"/>
                    <a:pt x="3005" y="7867"/>
                    <a:pt x="3015" y="7685"/>
                  </a:cubicBezTo>
                  <a:cubicBezTo>
                    <a:pt x="3029" y="7497"/>
                    <a:pt x="3042" y="7308"/>
                    <a:pt x="3055" y="7118"/>
                  </a:cubicBezTo>
                  <a:lnTo>
                    <a:pt x="3053" y="7117"/>
                  </a:lnTo>
                  <a:cubicBezTo>
                    <a:pt x="3066" y="6934"/>
                    <a:pt x="3077" y="6751"/>
                    <a:pt x="3090" y="6568"/>
                  </a:cubicBezTo>
                  <a:cubicBezTo>
                    <a:pt x="3104" y="6317"/>
                    <a:pt x="3121" y="6068"/>
                    <a:pt x="3135" y="5822"/>
                  </a:cubicBezTo>
                  <a:cubicBezTo>
                    <a:pt x="3146" y="5642"/>
                    <a:pt x="3156" y="5460"/>
                    <a:pt x="3166" y="5281"/>
                  </a:cubicBezTo>
                  <a:cubicBezTo>
                    <a:pt x="3181" y="5039"/>
                    <a:pt x="3195" y="4799"/>
                    <a:pt x="3209" y="4558"/>
                  </a:cubicBezTo>
                  <a:cubicBezTo>
                    <a:pt x="3218" y="4376"/>
                    <a:pt x="3229" y="4195"/>
                    <a:pt x="3238" y="4013"/>
                  </a:cubicBezTo>
                  <a:cubicBezTo>
                    <a:pt x="3252" y="3736"/>
                    <a:pt x="3264" y="3463"/>
                    <a:pt x="3278" y="3187"/>
                  </a:cubicBezTo>
                  <a:cubicBezTo>
                    <a:pt x="3287" y="3004"/>
                    <a:pt x="3295" y="2821"/>
                    <a:pt x="3301" y="2637"/>
                  </a:cubicBezTo>
                  <a:cubicBezTo>
                    <a:pt x="3322" y="2242"/>
                    <a:pt x="3338" y="1850"/>
                    <a:pt x="3354" y="1454"/>
                  </a:cubicBezTo>
                  <a:cubicBezTo>
                    <a:pt x="3371" y="969"/>
                    <a:pt x="3387" y="486"/>
                    <a:pt x="3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715;p13"/>
            <p:cNvSpPr/>
            <p:nvPr/>
          </p:nvSpPr>
          <p:spPr>
            <a:xfrm rot="5400000">
              <a:off x="1929312" y="3641353"/>
              <a:ext cx="598348" cy="1257056"/>
            </a:xfrm>
            <a:custGeom>
              <a:avLst/>
              <a:gdLst/>
              <a:ahLst/>
              <a:cxnLst/>
              <a:rect l="l" t="t" r="r" b="b"/>
              <a:pathLst>
                <a:path w="7529" h="15818" extrusionOk="0">
                  <a:moveTo>
                    <a:pt x="6487" y="1"/>
                  </a:moveTo>
                  <a:cubicBezTo>
                    <a:pt x="6486" y="1"/>
                    <a:pt x="5045" y="1190"/>
                    <a:pt x="2699" y="1190"/>
                  </a:cubicBezTo>
                  <a:cubicBezTo>
                    <a:pt x="2275" y="1190"/>
                    <a:pt x="1821" y="1151"/>
                    <a:pt x="1341" y="1059"/>
                  </a:cubicBezTo>
                  <a:lnTo>
                    <a:pt x="1341" y="1059"/>
                  </a:lnTo>
                  <a:cubicBezTo>
                    <a:pt x="1" y="5772"/>
                    <a:pt x="548" y="10978"/>
                    <a:pt x="2212" y="15817"/>
                  </a:cubicBezTo>
                  <a:cubicBezTo>
                    <a:pt x="4986" y="14598"/>
                    <a:pt x="7528" y="3128"/>
                    <a:pt x="64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716;p13"/>
            <p:cNvSpPr/>
            <p:nvPr/>
          </p:nvSpPr>
          <p:spPr>
            <a:xfrm rot="5400000">
              <a:off x="2036719" y="3330339"/>
              <a:ext cx="370978" cy="1261348"/>
            </a:xfrm>
            <a:custGeom>
              <a:avLst/>
              <a:gdLst/>
              <a:ahLst/>
              <a:cxnLst/>
              <a:rect l="l" t="t" r="r" b="b"/>
              <a:pathLst>
                <a:path w="4668" h="15872" extrusionOk="0">
                  <a:moveTo>
                    <a:pt x="1115" y="1"/>
                  </a:moveTo>
                  <a:cubicBezTo>
                    <a:pt x="1115" y="1"/>
                    <a:pt x="0" y="12020"/>
                    <a:pt x="3229" y="15388"/>
                  </a:cubicBezTo>
                  <a:cubicBezTo>
                    <a:pt x="3547" y="15720"/>
                    <a:pt x="3870" y="15871"/>
                    <a:pt x="4193" y="15871"/>
                  </a:cubicBezTo>
                  <a:cubicBezTo>
                    <a:pt x="4352" y="15871"/>
                    <a:pt x="4510" y="15835"/>
                    <a:pt x="4668" y="15765"/>
                  </a:cubicBezTo>
                  <a:cubicBezTo>
                    <a:pt x="3004" y="10926"/>
                    <a:pt x="2457" y="5720"/>
                    <a:pt x="3797" y="1007"/>
                  </a:cubicBezTo>
                  <a:cubicBezTo>
                    <a:pt x="2975" y="849"/>
                    <a:pt x="2077" y="540"/>
                    <a:pt x="1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717;p13"/>
            <p:cNvSpPr/>
            <p:nvPr/>
          </p:nvSpPr>
          <p:spPr>
            <a:xfrm rot="5400000">
              <a:off x="2500157" y="3693482"/>
              <a:ext cx="103871" cy="941561"/>
            </a:xfrm>
            <a:custGeom>
              <a:avLst/>
              <a:gdLst/>
              <a:ahLst/>
              <a:cxnLst/>
              <a:rect l="l" t="t" r="r" b="b"/>
              <a:pathLst>
                <a:path w="1307" h="11848" extrusionOk="0">
                  <a:moveTo>
                    <a:pt x="1" y="0"/>
                  </a:moveTo>
                  <a:lnTo>
                    <a:pt x="86" y="11791"/>
                  </a:lnTo>
                  <a:lnTo>
                    <a:pt x="896" y="11848"/>
                  </a:lnTo>
                  <a:lnTo>
                    <a:pt x="1307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718;p13"/>
            <p:cNvSpPr/>
            <p:nvPr/>
          </p:nvSpPr>
          <p:spPr>
            <a:xfrm rot="5400000">
              <a:off x="2499243" y="3715535"/>
              <a:ext cx="104030" cy="941640"/>
            </a:xfrm>
            <a:custGeom>
              <a:avLst/>
              <a:gdLst/>
              <a:ahLst/>
              <a:cxnLst/>
              <a:rect l="l" t="t" r="r" b="b"/>
              <a:pathLst>
                <a:path w="1309" h="11849" extrusionOk="0">
                  <a:moveTo>
                    <a:pt x="1" y="0"/>
                  </a:moveTo>
                  <a:lnTo>
                    <a:pt x="87" y="11793"/>
                  </a:lnTo>
                  <a:lnTo>
                    <a:pt x="896" y="11849"/>
                  </a:lnTo>
                  <a:lnTo>
                    <a:pt x="1308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719;p13"/>
            <p:cNvSpPr/>
            <p:nvPr/>
          </p:nvSpPr>
          <p:spPr>
            <a:xfrm rot="5400000">
              <a:off x="4232562" y="3943893"/>
              <a:ext cx="225225" cy="506621"/>
            </a:xfrm>
            <a:custGeom>
              <a:avLst/>
              <a:gdLst/>
              <a:ahLst/>
              <a:cxnLst/>
              <a:rect l="l" t="t" r="r" b="b"/>
              <a:pathLst>
                <a:path w="2834" h="6375" extrusionOk="0">
                  <a:moveTo>
                    <a:pt x="487" y="1"/>
                  </a:moveTo>
                  <a:lnTo>
                    <a:pt x="236" y="14"/>
                  </a:lnTo>
                  <a:lnTo>
                    <a:pt x="0" y="26"/>
                  </a:lnTo>
                  <a:cubicBezTo>
                    <a:pt x="680" y="2129"/>
                    <a:pt x="1221" y="4249"/>
                    <a:pt x="1711" y="6374"/>
                  </a:cubicBezTo>
                  <a:cubicBezTo>
                    <a:pt x="1889" y="6249"/>
                    <a:pt x="2057" y="6108"/>
                    <a:pt x="2209" y="5952"/>
                  </a:cubicBezTo>
                  <a:cubicBezTo>
                    <a:pt x="2441" y="5714"/>
                    <a:pt x="2649" y="5454"/>
                    <a:pt x="2834" y="517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720;p13"/>
            <p:cNvSpPr/>
            <p:nvPr/>
          </p:nvSpPr>
          <p:spPr>
            <a:xfrm rot="5400000">
              <a:off x="4187899" y="3811890"/>
              <a:ext cx="280141" cy="537217"/>
            </a:xfrm>
            <a:custGeom>
              <a:avLst/>
              <a:gdLst/>
              <a:ahLst/>
              <a:cxnLst/>
              <a:rect l="l" t="t" r="r" b="b"/>
              <a:pathLst>
                <a:path w="3525" h="6760" extrusionOk="0">
                  <a:moveTo>
                    <a:pt x="1814" y="1"/>
                  </a:moveTo>
                  <a:lnTo>
                    <a:pt x="1741" y="5"/>
                  </a:lnTo>
                  <a:lnTo>
                    <a:pt x="1567" y="13"/>
                  </a:lnTo>
                  <a:lnTo>
                    <a:pt x="0" y="5416"/>
                  </a:lnTo>
                  <a:cubicBezTo>
                    <a:pt x="0" y="5416"/>
                    <a:pt x="669" y="6336"/>
                    <a:pt x="1650" y="6654"/>
                  </a:cubicBezTo>
                  <a:cubicBezTo>
                    <a:pt x="1852" y="6720"/>
                    <a:pt x="2068" y="6759"/>
                    <a:pt x="2294" y="6759"/>
                  </a:cubicBezTo>
                  <a:cubicBezTo>
                    <a:pt x="2680" y="6759"/>
                    <a:pt x="3095" y="6645"/>
                    <a:pt x="3525" y="6350"/>
                  </a:cubicBezTo>
                  <a:cubicBezTo>
                    <a:pt x="3035" y="4223"/>
                    <a:pt x="2494" y="2104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721;p13"/>
            <p:cNvSpPr/>
            <p:nvPr/>
          </p:nvSpPr>
          <p:spPr>
            <a:xfrm rot="5400000">
              <a:off x="4602698" y="4057571"/>
              <a:ext cx="58492" cy="73112"/>
            </a:xfrm>
            <a:custGeom>
              <a:avLst/>
              <a:gdLst/>
              <a:ahLst/>
              <a:cxnLst/>
              <a:rect l="l" t="t" r="r" b="b"/>
              <a:pathLst>
                <a:path w="736" h="920" extrusionOk="0">
                  <a:moveTo>
                    <a:pt x="211" y="1"/>
                  </a:moveTo>
                  <a:cubicBezTo>
                    <a:pt x="100" y="1"/>
                    <a:pt x="13" y="230"/>
                    <a:pt x="1" y="920"/>
                  </a:cubicBezTo>
                  <a:lnTo>
                    <a:pt x="735" y="882"/>
                  </a:lnTo>
                  <a:cubicBezTo>
                    <a:pt x="735" y="882"/>
                    <a:pt x="428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722;p13"/>
            <p:cNvSpPr/>
            <p:nvPr/>
          </p:nvSpPr>
          <p:spPr>
            <a:xfrm rot="5400000">
              <a:off x="3523870" y="3891561"/>
              <a:ext cx="517128" cy="543019"/>
            </a:xfrm>
            <a:custGeom>
              <a:avLst/>
              <a:gdLst/>
              <a:ahLst/>
              <a:cxnLst/>
              <a:rect l="l" t="t" r="r" b="b"/>
              <a:pathLst>
                <a:path w="6507" h="6833" extrusionOk="0">
                  <a:moveTo>
                    <a:pt x="5486" y="1"/>
                  </a:moveTo>
                  <a:cubicBezTo>
                    <a:pt x="5455" y="30"/>
                    <a:pt x="5424" y="57"/>
                    <a:pt x="5390" y="85"/>
                  </a:cubicBezTo>
                  <a:cubicBezTo>
                    <a:pt x="4617" y="737"/>
                    <a:pt x="3578" y="1103"/>
                    <a:pt x="2510" y="1103"/>
                  </a:cubicBezTo>
                  <a:cubicBezTo>
                    <a:pt x="2456" y="1103"/>
                    <a:pt x="2400" y="1103"/>
                    <a:pt x="2345" y="1100"/>
                  </a:cubicBezTo>
                  <a:cubicBezTo>
                    <a:pt x="1656" y="1075"/>
                    <a:pt x="953" y="895"/>
                    <a:pt x="307" y="586"/>
                  </a:cubicBezTo>
                  <a:cubicBezTo>
                    <a:pt x="294" y="764"/>
                    <a:pt x="282" y="952"/>
                    <a:pt x="269" y="1152"/>
                  </a:cubicBezTo>
                  <a:cubicBezTo>
                    <a:pt x="932" y="1449"/>
                    <a:pt x="1646" y="1618"/>
                    <a:pt x="2372" y="1649"/>
                  </a:cubicBezTo>
                  <a:lnTo>
                    <a:pt x="2487" y="1652"/>
                  </a:lnTo>
                  <a:cubicBezTo>
                    <a:pt x="2505" y="1652"/>
                    <a:pt x="2522" y="1652"/>
                    <a:pt x="2540" y="1652"/>
                  </a:cubicBezTo>
                  <a:cubicBezTo>
                    <a:pt x="3666" y="1652"/>
                    <a:pt x="4768" y="1293"/>
                    <a:pt x="5616" y="643"/>
                  </a:cubicBezTo>
                  <a:cubicBezTo>
                    <a:pt x="5574" y="413"/>
                    <a:pt x="5526" y="198"/>
                    <a:pt x="5486" y="1"/>
                  </a:cubicBezTo>
                  <a:close/>
                  <a:moveTo>
                    <a:pt x="5732" y="1199"/>
                  </a:moveTo>
                  <a:cubicBezTo>
                    <a:pt x="5029" y="2000"/>
                    <a:pt x="3886" y="2484"/>
                    <a:pt x="2643" y="2484"/>
                  </a:cubicBezTo>
                  <a:cubicBezTo>
                    <a:pt x="2642" y="2484"/>
                    <a:pt x="2640" y="2484"/>
                    <a:pt x="2638" y="2484"/>
                  </a:cubicBezTo>
                  <a:cubicBezTo>
                    <a:pt x="2573" y="2484"/>
                    <a:pt x="2511" y="2481"/>
                    <a:pt x="2447" y="2478"/>
                  </a:cubicBezTo>
                  <a:cubicBezTo>
                    <a:pt x="1719" y="2450"/>
                    <a:pt x="962" y="2267"/>
                    <a:pt x="221" y="1946"/>
                  </a:cubicBezTo>
                  <a:cubicBezTo>
                    <a:pt x="206" y="2128"/>
                    <a:pt x="195" y="2315"/>
                    <a:pt x="182" y="2508"/>
                  </a:cubicBezTo>
                  <a:cubicBezTo>
                    <a:pt x="928" y="2812"/>
                    <a:pt x="1685" y="2989"/>
                    <a:pt x="2418" y="3024"/>
                  </a:cubicBezTo>
                  <a:cubicBezTo>
                    <a:pt x="2507" y="3028"/>
                    <a:pt x="2599" y="3031"/>
                    <a:pt x="2687" y="3033"/>
                  </a:cubicBezTo>
                  <a:cubicBezTo>
                    <a:pt x="2689" y="3033"/>
                    <a:pt x="2691" y="3033"/>
                    <a:pt x="2693" y="3033"/>
                  </a:cubicBezTo>
                  <a:cubicBezTo>
                    <a:pt x="3917" y="3033"/>
                    <a:pt x="5060" y="2613"/>
                    <a:pt x="5864" y="1891"/>
                  </a:cubicBezTo>
                  <a:cubicBezTo>
                    <a:pt x="5818" y="1650"/>
                    <a:pt x="5775" y="1418"/>
                    <a:pt x="5732" y="1199"/>
                  </a:cubicBezTo>
                  <a:close/>
                  <a:moveTo>
                    <a:pt x="5991" y="2806"/>
                  </a:moveTo>
                  <a:cubicBezTo>
                    <a:pt x="5191" y="3404"/>
                    <a:pt x="4186" y="3756"/>
                    <a:pt x="3141" y="3798"/>
                  </a:cubicBezTo>
                  <a:cubicBezTo>
                    <a:pt x="3072" y="3801"/>
                    <a:pt x="3003" y="3802"/>
                    <a:pt x="2934" y="3802"/>
                  </a:cubicBezTo>
                  <a:cubicBezTo>
                    <a:pt x="2745" y="3802"/>
                    <a:pt x="2556" y="3792"/>
                    <a:pt x="2368" y="3772"/>
                  </a:cubicBezTo>
                  <a:cubicBezTo>
                    <a:pt x="1608" y="3693"/>
                    <a:pt x="848" y="3455"/>
                    <a:pt x="161" y="3083"/>
                  </a:cubicBezTo>
                  <a:cubicBezTo>
                    <a:pt x="148" y="3271"/>
                    <a:pt x="138" y="3463"/>
                    <a:pt x="127" y="3659"/>
                  </a:cubicBezTo>
                  <a:cubicBezTo>
                    <a:pt x="820" y="4005"/>
                    <a:pt x="1568" y="4225"/>
                    <a:pt x="2338" y="4309"/>
                  </a:cubicBezTo>
                  <a:cubicBezTo>
                    <a:pt x="2550" y="4334"/>
                    <a:pt x="2763" y="4347"/>
                    <a:pt x="2976" y="4347"/>
                  </a:cubicBezTo>
                  <a:cubicBezTo>
                    <a:pt x="3053" y="4347"/>
                    <a:pt x="3131" y="4345"/>
                    <a:pt x="3208" y="4342"/>
                  </a:cubicBezTo>
                  <a:cubicBezTo>
                    <a:pt x="4254" y="4302"/>
                    <a:pt x="5260" y="3980"/>
                    <a:pt x="6098" y="3427"/>
                  </a:cubicBezTo>
                  <a:cubicBezTo>
                    <a:pt x="6061" y="3214"/>
                    <a:pt x="6025" y="3007"/>
                    <a:pt x="5991" y="2806"/>
                  </a:cubicBezTo>
                  <a:close/>
                  <a:moveTo>
                    <a:pt x="103" y="4081"/>
                  </a:moveTo>
                  <a:cubicBezTo>
                    <a:pt x="92" y="4270"/>
                    <a:pt x="81" y="4466"/>
                    <a:pt x="69" y="4661"/>
                  </a:cubicBezTo>
                  <a:cubicBezTo>
                    <a:pt x="814" y="5058"/>
                    <a:pt x="1533" y="5388"/>
                    <a:pt x="2257" y="5594"/>
                  </a:cubicBezTo>
                  <a:lnTo>
                    <a:pt x="2257" y="5593"/>
                  </a:lnTo>
                  <a:lnTo>
                    <a:pt x="2259" y="5594"/>
                  </a:lnTo>
                  <a:cubicBezTo>
                    <a:pt x="2760" y="5737"/>
                    <a:pt x="3261" y="5819"/>
                    <a:pt x="3771" y="5819"/>
                  </a:cubicBezTo>
                  <a:cubicBezTo>
                    <a:pt x="3889" y="5819"/>
                    <a:pt x="4008" y="5815"/>
                    <a:pt x="4127" y="5806"/>
                  </a:cubicBezTo>
                  <a:cubicBezTo>
                    <a:pt x="4662" y="5768"/>
                    <a:pt x="5184" y="5630"/>
                    <a:pt x="5667" y="5397"/>
                  </a:cubicBezTo>
                  <a:cubicBezTo>
                    <a:pt x="5905" y="5283"/>
                    <a:pt x="6130" y="5147"/>
                    <a:pt x="6340" y="4988"/>
                  </a:cubicBezTo>
                  <a:cubicBezTo>
                    <a:pt x="6305" y="4763"/>
                    <a:pt x="6275" y="4542"/>
                    <a:pt x="6239" y="4325"/>
                  </a:cubicBezTo>
                  <a:cubicBezTo>
                    <a:pt x="5985" y="4561"/>
                    <a:pt x="5697" y="4757"/>
                    <a:pt x="5384" y="4906"/>
                  </a:cubicBezTo>
                  <a:cubicBezTo>
                    <a:pt x="4962" y="5109"/>
                    <a:pt x="4504" y="5231"/>
                    <a:pt x="4037" y="5265"/>
                  </a:cubicBezTo>
                  <a:cubicBezTo>
                    <a:pt x="3939" y="5272"/>
                    <a:pt x="3841" y="5275"/>
                    <a:pt x="3742" y="5275"/>
                  </a:cubicBezTo>
                  <a:cubicBezTo>
                    <a:pt x="3258" y="5275"/>
                    <a:pt x="2778" y="5193"/>
                    <a:pt x="2293" y="5048"/>
                  </a:cubicBezTo>
                  <a:cubicBezTo>
                    <a:pt x="1580" y="4834"/>
                    <a:pt x="853" y="4488"/>
                    <a:pt x="103" y="4081"/>
                  </a:cubicBezTo>
                  <a:close/>
                  <a:moveTo>
                    <a:pt x="30" y="5420"/>
                  </a:moveTo>
                  <a:cubicBezTo>
                    <a:pt x="20" y="5607"/>
                    <a:pt x="10" y="5801"/>
                    <a:pt x="0" y="5994"/>
                  </a:cubicBezTo>
                  <a:cubicBezTo>
                    <a:pt x="697" y="6317"/>
                    <a:pt x="1430" y="6553"/>
                    <a:pt x="2185" y="6697"/>
                  </a:cubicBezTo>
                  <a:lnTo>
                    <a:pt x="2185" y="6695"/>
                  </a:lnTo>
                  <a:cubicBezTo>
                    <a:pt x="2527" y="6758"/>
                    <a:pt x="2872" y="6801"/>
                    <a:pt x="3219" y="6822"/>
                  </a:cubicBezTo>
                  <a:cubicBezTo>
                    <a:pt x="3351" y="6829"/>
                    <a:pt x="3482" y="6832"/>
                    <a:pt x="3611" y="6832"/>
                  </a:cubicBezTo>
                  <a:cubicBezTo>
                    <a:pt x="4662" y="6832"/>
                    <a:pt x="5653" y="6606"/>
                    <a:pt x="6506" y="6180"/>
                  </a:cubicBezTo>
                  <a:cubicBezTo>
                    <a:pt x="6476" y="5976"/>
                    <a:pt x="6451" y="5777"/>
                    <a:pt x="6423" y="5579"/>
                  </a:cubicBezTo>
                  <a:cubicBezTo>
                    <a:pt x="5604" y="6041"/>
                    <a:pt x="4622" y="6287"/>
                    <a:pt x="3573" y="6287"/>
                  </a:cubicBezTo>
                  <a:cubicBezTo>
                    <a:pt x="3451" y="6287"/>
                    <a:pt x="3327" y="6284"/>
                    <a:pt x="3202" y="6277"/>
                  </a:cubicBezTo>
                  <a:cubicBezTo>
                    <a:pt x="2873" y="6259"/>
                    <a:pt x="2545" y="6219"/>
                    <a:pt x="2220" y="6157"/>
                  </a:cubicBezTo>
                  <a:cubicBezTo>
                    <a:pt x="1491" y="6021"/>
                    <a:pt x="752" y="5770"/>
                    <a:pt x="30" y="5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723;p13"/>
            <p:cNvSpPr/>
            <p:nvPr/>
          </p:nvSpPr>
          <p:spPr>
            <a:xfrm rot="5400000">
              <a:off x="2172929" y="3918664"/>
              <a:ext cx="256855" cy="795813"/>
            </a:xfrm>
            <a:custGeom>
              <a:avLst/>
              <a:gdLst/>
              <a:ahLst/>
              <a:cxnLst/>
              <a:rect l="l" t="t" r="r" b="b"/>
              <a:pathLst>
                <a:path w="3232" h="10014" extrusionOk="0">
                  <a:moveTo>
                    <a:pt x="2365" y="1"/>
                  </a:moveTo>
                  <a:cubicBezTo>
                    <a:pt x="2135" y="1"/>
                    <a:pt x="2024" y="281"/>
                    <a:pt x="1987" y="511"/>
                  </a:cubicBezTo>
                  <a:cubicBezTo>
                    <a:pt x="1670" y="2476"/>
                    <a:pt x="1631" y="4516"/>
                    <a:pt x="1058" y="6405"/>
                  </a:cubicBezTo>
                  <a:cubicBezTo>
                    <a:pt x="809" y="7231"/>
                    <a:pt x="1" y="8617"/>
                    <a:pt x="341" y="9532"/>
                  </a:cubicBezTo>
                  <a:cubicBezTo>
                    <a:pt x="472" y="9882"/>
                    <a:pt x="625" y="10014"/>
                    <a:pt x="780" y="10014"/>
                  </a:cubicBezTo>
                  <a:cubicBezTo>
                    <a:pt x="1111" y="10014"/>
                    <a:pt x="1449" y="9412"/>
                    <a:pt x="1590" y="9075"/>
                  </a:cubicBezTo>
                  <a:cubicBezTo>
                    <a:pt x="2475" y="6952"/>
                    <a:pt x="2931" y="4549"/>
                    <a:pt x="3161" y="2230"/>
                  </a:cubicBezTo>
                  <a:cubicBezTo>
                    <a:pt x="3231" y="1509"/>
                    <a:pt x="3228" y="667"/>
                    <a:pt x="2657" y="144"/>
                  </a:cubicBezTo>
                  <a:cubicBezTo>
                    <a:pt x="2584" y="78"/>
                    <a:pt x="2498" y="17"/>
                    <a:pt x="2402" y="3"/>
                  </a:cubicBezTo>
                  <a:cubicBezTo>
                    <a:pt x="2389" y="1"/>
                    <a:pt x="2377" y="1"/>
                    <a:pt x="23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724;p13"/>
            <p:cNvSpPr/>
            <p:nvPr/>
          </p:nvSpPr>
          <p:spPr>
            <a:xfrm rot="5400000">
              <a:off x="3146140" y="4114797"/>
              <a:ext cx="98943" cy="486913"/>
            </a:xfrm>
            <a:custGeom>
              <a:avLst/>
              <a:gdLst/>
              <a:ahLst/>
              <a:cxnLst/>
              <a:rect l="l" t="t" r="r" b="b"/>
              <a:pathLst>
                <a:path w="1245" h="6127" extrusionOk="0">
                  <a:moveTo>
                    <a:pt x="501" y="0"/>
                  </a:moveTo>
                  <a:cubicBezTo>
                    <a:pt x="489" y="0"/>
                    <a:pt x="476" y="2"/>
                    <a:pt x="463" y="4"/>
                  </a:cubicBezTo>
                  <a:cubicBezTo>
                    <a:pt x="353" y="25"/>
                    <a:pt x="296" y="135"/>
                    <a:pt x="261" y="235"/>
                  </a:cubicBezTo>
                  <a:cubicBezTo>
                    <a:pt x="168" y="498"/>
                    <a:pt x="135" y="781"/>
                    <a:pt x="109" y="1062"/>
                  </a:cubicBezTo>
                  <a:cubicBezTo>
                    <a:pt x="28" y="1922"/>
                    <a:pt x="0" y="2788"/>
                    <a:pt x="26" y="3651"/>
                  </a:cubicBezTo>
                  <a:cubicBezTo>
                    <a:pt x="38" y="4091"/>
                    <a:pt x="64" y="4532"/>
                    <a:pt x="103" y="4974"/>
                  </a:cubicBezTo>
                  <a:cubicBezTo>
                    <a:pt x="123" y="5189"/>
                    <a:pt x="78" y="5897"/>
                    <a:pt x="255" y="6061"/>
                  </a:cubicBezTo>
                  <a:cubicBezTo>
                    <a:pt x="305" y="6107"/>
                    <a:pt x="355" y="6126"/>
                    <a:pt x="404" y="6126"/>
                  </a:cubicBezTo>
                  <a:cubicBezTo>
                    <a:pt x="660" y="6126"/>
                    <a:pt x="892" y="5593"/>
                    <a:pt x="967" y="5419"/>
                  </a:cubicBezTo>
                  <a:cubicBezTo>
                    <a:pt x="1244" y="4785"/>
                    <a:pt x="1212" y="4045"/>
                    <a:pt x="1197" y="3347"/>
                  </a:cubicBezTo>
                  <a:cubicBezTo>
                    <a:pt x="1173" y="2360"/>
                    <a:pt x="1052" y="1379"/>
                    <a:pt x="835" y="418"/>
                  </a:cubicBezTo>
                  <a:cubicBezTo>
                    <a:pt x="794" y="235"/>
                    <a:pt x="676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25" name="Google Shape;725;p13"/>
          <p:cNvSpPr/>
          <p:nvPr/>
        </p:nvSpPr>
        <p:spPr>
          <a:xfrm rot="-4479511">
            <a:off x="418422" y="6347763"/>
            <a:ext cx="153097" cy="109997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917514626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" name="Google Shape;727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728" name="Google Shape;728;p14"/>
          <p:cNvSpPr txBox="1">
            <a:spLocks noGrp="1"/>
          </p:cNvSpPr>
          <p:nvPr>
            <p:ph type="title"/>
          </p:nvPr>
        </p:nvSpPr>
        <p:spPr>
          <a:xfrm>
            <a:off x="3402763" y="4015300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29" name="Google Shape;729;p14"/>
          <p:cNvSpPr txBox="1">
            <a:spLocks noGrp="1"/>
          </p:cNvSpPr>
          <p:nvPr>
            <p:ph type="title" idx="2" hasCustomPrompt="1"/>
          </p:nvPr>
        </p:nvSpPr>
        <p:spPr>
          <a:xfrm>
            <a:off x="2726003" y="4015285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30" name="Google Shape;730;p14"/>
          <p:cNvSpPr txBox="1">
            <a:spLocks noGrp="1"/>
          </p:cNvSpPr>
          <p:nvPr>
            <p:ph type="subTitle" idx="1"/>
          </p:nvPr>
        </p:nvSpPr>
        <p:spPr>
          <a:xfrm>
            <a:off x="3405785" y="4712075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1" name="Google Shape;731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511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2" name="Google Shape;732;p14"/>
          <p:cNvGrpSpPr/>
          <p:nvPr/>
        </p:nvGrpSpPr>
        <p:grpSpPr>
          <a:xfrm>
            <a:off x="7064612" y="-9"/>
            <a:ext cx="1727056" cy="1257140"/>
            <a:chOff x="6298875" y="260150"/>
            <a:chExt cx="1348525" cy="736203"/>
          </a:xfrm>
        </p:grpSpPr>
        <p:sp>
          <p:nvSpPr>
            <p:cNvPr id="733" name="Google Shape;733;p14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777;p14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78" name="Google Shape;778;p14"/>
          <p:cNvGrpSpPr/>
          <p:nvPr/>
        </p:nvGrpSpPr>
        <p:grpSpPr>
          <a:xfrm rot="10800000">
            <a:off x="2039512" y="-891881"/>
            <a:ext cx="1587805" cy="2001689"/>
            <a:chOff x="6139950" y="1806300"/>
            <a:chExt cx="810725" cy="766500"/>
          </a:xfrm>
        </p:grpSpPr>
        <p:sp>
          <p:nvSpPr>
            <p:cNvPr id="779" name="Google Shape;779;p14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782;p14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783;p14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787;p14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788;p14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95" name="Google Shape;795;p14"/>
          <p:cNvSpPr/>
          <p:nvPr/>
        </p:nvSpPr>
        <p:spPr>
          <a:xfrm>
            <a:off x="-114022" y="3709519"/>
            <a:ext cx="450938" cy="576696"/>
          </a:xfrm>
          <a:custGeom>
            <a:avLst/>
            <a:gdLst/>
            <a:ahLst/>
            <a:cxnLst/>
            <a:rect l="l" t="t" r="r" b="b"/>
            <a:pathLst>
              <a:path w="1264" h="1265" extrusionOk="0">
                <a:moveTo>
                  <a:pt x="631" y="1"/>
                </a:moveTo>
                <a:cubicBezTo>
                  <a:pt x="282" y="1"/>
                  <a:pt x="1" y="284"/>
                  <a:pt x="1" y="633"/>
                </a:cubicBezTo>
                <a:cubicBezTo>
                  <a:pt x="1" y="982"/>
                  <a:pt x="282" y="1265"/>
                  <a:pt x="631" y="1265"/>
                </a:cubicBezTo>
                <a:cubicBezTo>
                  <a:pt x="980" y="1265"/>
                  <a:pt x="1263" y="982"/>
                  <a:pt x="1263" y="633"/>
                </a:cubicBezTo>
                <a:cubicBezTo>
                  <a:pt x="1263" y="284"/>
                  <a:pt x="980" y="1"/>
                  <a:pt x="63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96" name="Google Shape;796;p14"/>
          <p:cNvSpPr/>
          <p:nvPr/>
        </p:nvSpPr>
        <p:spPr>
          <a:xfrm>
            <a:off x="8417459" y="6074375"/>
            <a:ext cx="304685" cy="362192"/>
          </a:xfrm>
          <a:custGeom>
            <a:avLst/>
            <a:gdLst/>
            <a:ahLst/>
            <a:cxnLst/>
            <a:rect l="l" t="t" r="r" b="b"/>
            <a:pathLst>
              <a:path w="4285" h="3987" extrusionOk="0">
                <a:moveTo>
                  <a:pt x="2141" y="1"/>
                </a:moveTo>
                <a:cubicBezTo>
                  <a:pt x="1181" y="1"/>
                  <a:pt x="335" y="696"/>
                  <a:pt x="176" y="1675"/>
                </a:cubicBezTo>
                <a:cubicBezTo>
                  <a:pt x="0" y="2760"/>
                  <a:pt x="738" y="3783"/>
                  <a:pt x="1823" y="3961"/>
                </a:cubicBezTo>
                <a:cubicBezTo>
                  <a:pt x="1931" y="3978"/>
                  <a:pt x="2038" y="3987"/>
                  <a:pt x="2144" y="3987"/>
                </a:cubicBezTo>
                <a:cubicBezTo>
                  <a:pt x="3105" y="3987"/>
                  <a:pt x="3951" y="3291"/>
                  <a:pt x="4109" y="2312"/>
                </a:cubicBezTo>
                <a:cubicBezTo>
                  <a:pt x="4285" y="1227"/>
                  <a:pt x="3547" y="204"/>
                  <a:pt x="2462" y="27"/>
                </a:cubicBezTo>
                <a:cubicBezTo>
                  <a:pt x="2354" y="9"/>
                  <a:pt x="2247" y="1"/>
                  <a:pt x="214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97" name="Google Shape;797;p14"/>
          <p:cNvSpPr/>
          <p:nvPr/>
        </p:nvSpPr>
        <p:spPr>
          <a:xfrm>
            <a:off x="457832" y="4692173"/>
            <a:ext cx="89948" cy="114825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16206158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p18"/>
          <p:cNvSpPr txBox="1">
            <a:spLocks noGrp="1"/>
          </p:cNvSpPr>
          <p:nvPr>
            <p:ph type="subTitle" idx="1"/>
          </p:nvPr>
        </p:nvSpPr>
        <p:spPr>
          <a:xfrm>
            <a:off x="112002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1" name="Google Shape;1291;p18"/>
          <p:cNvSpPr txBox="1">
            <a:spLocks noGrp="1"/>
          </p:cNvSpPr>
          <p:nvPr>
            <p:ph type="body" idx="2"/>
          </p:nvPr>
        </p:nvSpPr>
        <p:spPr>
          <a:xfrm>
            <a:off x="112002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2" name="Google Shape;1292;p18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93" name="Google Shape;1293;p18"/>
          <p:cNvSpPr txBox="1">
            <a:spLocks noGrp="1"/>
          </p:cNvSpPr>
          <p:nvPr>
            <p:ph type="subTitle" idx="3"/>
          </p:nvPr>
        </p:nvSpPr>
        <p:spPr>
          <a:xfrm>
            <a:off x="3667950" y="41701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4" name="Google Shape;1294;p18"/>
          <p:cNvSpPr txBox="1">
            <a:spLocks noGrp="1"/>
          </p:cNvSpPr>
          <p:nvPr>
            <p:ph type="body" idx="4"/>
          </p:nvPr>
        </p:nvSpPr>
        <p:spPr>
          <a:xfrm>
            <a:off x="3667950" y="47623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5" name="Google Shape;1295;p18"/>
          <p:cNvSpPr txBox="1">
            <a:spLocks noGrp="1"/>
          </p:cNvSpPr>
          <p:nvPr>
            <p:ph type="subTitle" idx="5"/>
          </p:nvPr>
        </p:nvSpPr>
        <p:spPr>
          <a:xfrm>
            <a:off x="621587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6" name="Google Shape;1296;p18"/>
          <p:cNvSpPr txBox="1">
            <a:spLocks noGrp="1"/>
          </p:cNvSpPr>
          <p:nvPr>
            <p:ph type="body" idx="6"/>
          </p:nvPr>
        </p:nvSpPr>
        <p:spPr>
          <a:xfrm>
            <a:off x="621587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97" name="Google Shape;1297;p18"/>
          <p:cNvGrpSpPr/>
          <p:nvPr/>
        </p:nvGrpSpPr>
        <p:grpSpPr>
          <a:xfrm rot="-7804107">
            <a:off x="392257" y="5932082"/>
            <a:ext cx="831600" cy="450021"/>
            <a:chOff x="3253464" y="2218279"/>
            <a:chExt cx="242409" cy="182524"/>
          </a:xfrm>
        </p:grpSpPr>
        <p:sp>
          <p:nvSpPr>
            <p:cNvPr id="1298" name="Google Shape;1298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299;p18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0" name="Google Shape;1300;p18"/>
          <p:cNvGrpSpPr/>
          <p:nvPr/>
        </p:nvGrpSpPr>
        <p:grpSpPr>
          <a:xfrm rot="-3478813">
            <a:off x="6811609" y="1484029"/>
            <a:ext cx="3388699" cy="2158024"/>
            <a:chOff x="2508080" y="2218279"/>
            <a:chExt cx="987792" cy="875299"/>
          </a:xfrm>
        </p:grpSpPr>
        <p:sp>
          <p:nvSpPr>
            <p:cNvPr id="1301" name="Google Shape;1301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302;p18"/>
            <p:cNvSpPr/>
            <p:nvPr/>
          </p:nvSpPr>
          <p:spPr>
            <a:xfrm>
              <a:off x="2508080" y="303899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3" name="Google Shape;1303;p18"/>
          <p:cNvGrpSpPr/>
          <p:nvPr/>
        </p:nvGrpSpPr>
        <p:grpSpPr>
          <a:xfrm rot="834627">
            <a:off x="-154571" y="2805304"/>
            <a:ext cx="725123" cy="2529319"/>
            <a:chOff x="7719200" y="1424500"/>
            <a:chExt cx="446525" cy="1168150"/>
          </a:xfrm>
        </p:grpSpPr>
        <p:sp>
          <p:nvSpPr>
            <p:cNvPr id="1304" name="Google Shape;1304;p18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305;p18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306;p18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307;p18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308;p18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309;p18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310;p18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311;p18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312;p18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313;p18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314;p18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315;p18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316;p18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317;p18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318;p18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319;p18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320;p18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321;p18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322;p18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323;p18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324;p18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325;p18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326;p18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327;p18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328;p18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329;p18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330;p18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331;p18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332;p18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333;p18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334;p18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335;p18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336;p18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337;p18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338;p18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339;p18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340;p18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341;p18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342;p18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343;p18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344;p18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345;p18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346;p18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347;p18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348;p18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349;p18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350;p18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351;p18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352;p18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353;p18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354;p18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355;p18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356;p18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357;p18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358;p18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359;p18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360;p18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1" name="Google Shape;1361;p18"/>
          <p:cNvGrpSpPr/>
          <p:nvPr/>
        </p:nvGrpSpPr>
        <p:grpSpPr>
          <a:xfrm>
            <a:off x="8573216" y="5183909"/>
            <a:ext cx="775927" cy="1270145"/>
            <a:chOff x="267675" y="666500"/>
            <a:chExt cx="379000" cy="465300"/>
          </a:xfrm>
        </p:grpSpPr>
        <p:sp>
          <p:nvSpPr>
            <p:cNvPr id="1362" name="Google Shape;1362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363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4" name="Google Shape;1364;p18"/>
          <p:cNvGrpSpPr/>
          <p:nvPr/>
        </p:nvGrpSpPr>
        <p:grpSpPr>
          <a:xfrm>
            <a:off x="5924551" y="6157176"/>
            <a:ext cx="775927" cy="328065"/>
            <a:chOff x="5181425" y="2685475"/>
            <a:chExt cx="224900" cy="74425"/>
          </a:xfrm>
        </p:grpSpPr>
        <p:sp>
          <p:nvSpPr>
            <p:cNvPr id="1365" name="Google Shape;1365;p1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366;p1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367;p1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368;p1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369;p1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70" name="Google Shape;1370;p18"/>
          <p:cNvGrpSpPr/>
          <p:nvPr/>
        </p:nvGrpSpPr>
        <p:grpSpPr>
          <a:xfrm>
            <a:off x="-371952" y="250715"/>
            <a:ext cx="775927" cy="1270145"/>
            <a:chOff x="267675" y="666500"/>
            <a:chExt cx="379000" cy="465300"/>
          </a:xfrm>
        </p:grpSpPr>
        <p:sp>
          <p:nvSpPr>
            <p:cNvPr id="1371" name="Google Shape;1371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372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73" name="Google Shape;1373;p18"/>
          <p:cNvSpPr/>
          <p:nvPr/>
        </p:nvSpPr>
        <p:spPr>
          <a:xfrm rot="-3478813">
            <a:off x="8924405" y="13741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374" name="Google Shape;1374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5924546" y="-533067"/>
            <a:ext cx="1658946" cy="22200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5" name="Google Shape;1375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2545631" y="6156967"/>
            <a:ext cx="1359575" cy="181943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15"/>
          <p:cNvSpPr txBox="1">
            <a:spLocks noGrp="1"/>
          </p:cNvSpPr>
          <p:nvPr>
            <p:ph type="title"/>
          </p:nvPr>
        </p:nvSpPr>
        <p:spPr>
          <a:xfrm>
            <a:off x="713228" y="72370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800" name="Google Shape;800;p15"/>
          <p:cNvGrpSpPr/>
          <p:nvPr/>
        </p:nvGrpSpPr>
        <p:grpSpPr>
          <a:xfrm>
            <a:off x="8061466" y="5785617"/>
            <a:ext cx="1299592" cy="1638265"/>
            <a:chOff x="6139950" y="1806300"/>
            <a:chExt cx="810725" cy="766500"/>
          </a:xfrm>
        </p:grpSpPr>
        <p:sp>
          <p:nvSpPr>
            <p:cNvPr id="801" name="Google Shape;801;p1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808;p1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809;p1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810;p1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811;p1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79" name="Google Shape;879;p15"/>
          <p:cNvGrpSpPr/>
          <p:nvPr/>
        </p:nvGrpSpPr>
        <p:grpSpPr>
          <a:xfrm>
            <a:off x="5503645" y="190852"/>
            <a:ext cx="560001" cy="236771"/>
            <a:chOff x="5181425" y="2685475"/>
            <a:chExt cx="224900" cy="74425"/>
          </a:xfrm>
        </p:grpSpPr>
        <p:sp>
          <p:nvSpPr>
            <p:cNvPr id="880" name="Google Shape;880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881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882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883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884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5" name="Google Shape;885;p15"/>
          <p:cNvGrpSpPr/>
          <p:nvPr/>
        </p:nvGrpSpPr>
        <p:grpSpPr>
          <a:xfrm rot="-5023130">
            <a:off x="6667219" y="6241482"/>
            <a:ext cx="452667" cy="553033"/>
            <a:chOff x="2668575" y="3244800"/>
            <a:chExt cx="131950" cy="224300"/>
          </a:xfrm>
        </p:grpSpPr>
        <p:sp>
          <p:nvSpPr>
            <p:cNvPr id="886" name="Google Shape;886;p15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887;p15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8" name="Google Shape;888;p15"/>
          <p:cNvGrpSpPr/>
          <p:nvPr/>
        </p:nvGrpSpPr>
        <p:grpSpPr>
          <a:xfrm rot="-4545576">
            <a:off x="6861521" y="2021935"/>
            <a:ext cx="4021832" cy="783828"/>
            <a:chOff x="2703993" y="3118564"/>
            <a:chExt cx="1172382" cy="317914"/>
          </a:xfrm>
        </p:grpSpPr>
        <p:sp>
          <p:nvSpPr>
            <p:cNvPr id="889" name="Google Shape;889;p15"/>
            <p:cNvSpPr/>
            <p:nvPr/>
          </p:nvSpPr>
          <p:spPr>
            <a:xfrm>
              <a:off x="3808385" y="3118564"/>
              <a:ext cx="67991" cy="67934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890;p15"/>
            <p:cNvSpPr/>
            <p:nvPr/>
          </p:nvSpPr>
          <p:spPr>
            <a:xfrm>
              <a:off x="2703993" y="3354876"/>
              <a:ext cx="88603" cy="81602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91" name="Google Shape;891;p15"/>
          <p:cNvSpPr/>
          <p:nvPr/>
        </p:nvSpPr>
        <p:spPr>
          <a:xfrm rot="-4545599">
            <a:off x="8407688" y="710392"/>
            <a:ext cx="387907" cy="278544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92" name="Google Shape;892;p15"/>
          <p:cNvGrpSpPr/>
          <p:nvPr/>
        </p:nvGrpSpPr>
        <p:grpSpPr>
          <a:xfrm>
            <a:off x="5929752" y="542545"/>
            <a:ext cx="872185" cy="368771"/>
            <a:chOff x="5181425" y="2685475"/>
            <a:chExt cx="224900" cy="74425"/>
          </a:xfrm>
        </p:grpSpPr>
        <p:sp>
          <p:nvSpPr>
            <p:cNvPr id="893" name="Google Shape;893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894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895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896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897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8794597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6" name="Google Shape;946;p16"/>
          <p:cNvGrpSpPr/>
          <p:nvPr/>
        </p:nvGrpSpPr>
        <p:grpSpPr>
          <a:xfrm rot="-222055">
            <a:off x="8239997" y="2641996"/>
            <a:ext cx="742959" cy="2591533"/>
            <a:chOff x="7719200" y="1424500"/>
            <a:chExt cx="446525" cy="1168150"/>
          </a:xfrm>
        </p:grpSpPr>
        <p:sp>
          <p:nvSpPr>
            <p:cNvPr id="947" name="Google Shape;947;p16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948;p16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949;p16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950;p16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951;p16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952;p16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956;p16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957;p16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961;p16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962;p16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966;p16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967;p16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04" name="Google Shape;1004;p16"/>
          <p:cNvSpPr txBox="1">
            <a:spLocks noGrp="1"/>
          </p:cNvSpPr>
          <p:nvPr>
            <p:ph type="title"/>
          </p:nvPr>
        </p:nvSpPr>
        <p:spPr>
          <a:xfrm>
            <a:off x="1915786" y="2240301"/>
            <a:ext cx="5577900" cy="17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300"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005" name="Google Shape;1005;p16"/>
          <p:cNvSpPr txBox="1">
            <a:spLocks noGrp="1"/>
          </p:cNvSpPr>
          <p:nvPr>
            <p:ph type="title" idx="2"/>
          </p:nvPr>
        </p:nvSpPr>
        <p:spPr>
          <a:xfrm>
            <a:off x="1915786" y="4040468"/>
            <a:ext cx="5577900" cy="57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1123" name="Google Shape;1123;p16"/>
          <p:cNvGrpSpPr/>
          <p:nvPr/>
        </p:nvGrpSpPr>
        <p:grpSpPr>
          <a:xfrm rot="3108353">
            <a:off x="8131901" y="494324"/>
            <a:ext cx="831593" cy="450031"/>
            <a:chOff x="2635387" y="3394078"/>
            <a:chExt cx="242409" cy="182524"/>
          </a:xfrm>
        </p:grpSpPr>
        <p:sp>
          <p:nvSpPr>
            <p:cNvPr id="1124" name="Google Shape;1124;p16"/>
            <p:cNvSpPr/>
            <p:nvPr/>
          </p:nvSpPr>
          <p:spPr>
            <a:xfrm>
              <a:off x="2752145" y="3394078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125;p16"/>
            <p:cNvSpPr/>
            <p:nvPr/>
          </p:nvSpPr>
          <p:spPr>
            <a:xfrm>
              <a:off x="2635387" y="3522019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26" name="Google Shape;1126;p16"/>
          <p:cNvGrpSpPr/>
          <p:nvPr/>
        </p:nvGrpSpPr>
        <p:grpSpPr>
          <a:xfrm>
            <a:off x="-58765" y="4975257"/>
            <a:ext cx="1543990" cy="1564864"/>
            <a:chOff x="20150" y="3375613"/>
            <a:chExt cx="1278349" cy="971724"/>
          </a:xfrm>
        </p:grpSpPr>
        <p:sp>
          <p:nvSpPr>
            <p:cNvPr id="1127" name="Google Shape;1127;p16"/>
            <p:cNvSpPr/>
            <p:nvPr/>
          </p:nvSpPr>
          <p:spPr>
            <a:xfrm>
              <a:off x="239268" y="3552258"/>
              <a:ext cx="563178" cy="501201"/>
            </a:xfrm>
            <a:custGeom>
              <a:avLst/>
              <a:gdLst/>
              <a:ahLst/>
              <a:cxnLst/>
              <a:rect l="l" t="t" r="r" b="b"/>
              <a:pathLst>
                <a:path w="16311" h="14516" extrusionOk="0">
                  <a:moveTo>
                    <a:pt x="6720" y="2546"/>
                  </a:moveTo>
                  <a:cubicBezTo>
                    <a:pt x="6876" y="2551"/>
                    <a:pt x="7069" y="2658"/>
                    <a:pt x="7314" y="2872"/>
                  </a:cubicBezTo>
                  <a:lnTo>
                    <a:pt x="8759" y="4137"/>
                  </a:lnTo>
                  <a:cubicBezTo>
                    <a:pt x="8528" y="4287"/>
                    <a:pt x="8296" y="4436"/>
                    <a:pt x="8067" y="4588"/>
                  </a:cubicBezTo>
                  <a:cubicBezTo>
                    <a:pt x="8033" y="4549"/>
                    <a:pt x="7984" y="4528"/>
                    <a:pt x="7933" y="4528"/>
                  </a:cubicBezTo>
                  <a:cubicBezTo>
                    <a:pt x="7922" y="4528"/>
                    <a:pt x="7910" y="4529"/>
                    <a:pt x="7898" y="4532"/>
                  </a:cubicBezTo>
                  <a:cubicBezTo>
                    <a:pt x="7857" y="4541"/>
                    <a:pt x="7820" y="4567"/>
                    <a:pt x="7798" y="4602"/>
                  </a:cubicBezTo>
                  <a:cubicBezTo>
                    <a:pt x="7788" y="4599"/>
                    <a:pt x="7780" y="4596"/>
                    <a:pt x="7771" y="4594"/>
                  </a:cubicBezTo>
                  <a:lnTo>
                    <a:pt x="5984" y="4427"/>
                  </a:lnTo>
                  <a:cubicBezTo>
                    <a:pt x="6220" y="3819"/>
                    <a:pt x="6461" y="3214"/>
                    <a:pt x="6706" y="2612"/>
                  </a:cubicBezTo>
                  <a:cubicBezTo>
                    <a:pt x="6715" y="2591"/>
                    <a:pt x="6720" y="2568"/>
                    <a:pt x="6720" y="2546"/>
                  </a:cubicBezTo>
                  <a:close/>
                  <a:moveTo>
                    <a:pt x="681" y="4277"/>
                  </a:moveTo>
                  <a:lnTo>
                    <a:pt x="5499" y="4727"/>
                  </a:lnTo>
                  <a:cubicBezTo>
                    <a:pt x="4473" y="7416"/>
                    <a:pt x="3567" y="10162"/>
                    <a:pt x="2793" y="12925"/>
                  </a:cubicBezTo>
                  <a:cubicBezTo>
                    <a:pt x="1885" y="10096"/>
                    <a:pt x="1178" y="7205"/>
                    <a:pt x="677" y="4277"/>
                  </a:cubicBezTo>
                  <a:close/>
                  <a:moveTo>
                    <a:pt x="7435" y="0"/>
                  </a:moveTo>
                  <a:cubicBezTo>
                    <a:pt x="7360" y="0"/>
                    <a:pt x="7294" y="48"/>
                    <a:pt x="7271" y="120"/>
                  </a:cubicBezTo>
                  <a:lnTo>
                    <a:pt x="163" y="3672"/>
                  </a:lnTo>
                  <a:cubicBezTo>
                    <a:pt x="0" y="3753"/>
                    <a:pt x="58" y="3998"/>
                    <a:pt x="239" y="3998"/>
                  </a:cubicBezTo>
                  <a:cubicBezTo>
                    <a:pt x="252" y="3997"/>
                    <a:pt x="265" y="3994"/>
                    <a:pt x="277" y="3990"/>
                  </a:cubicBezTo>
                  <a:cubicBezTo>
                    <a:pt x="812" y="7227"/>
                    <a:pt x="1598" y="10418"/>
                    <a:pt x="2627" y="13536"/>
                  </a:cubicBezTo>
                  <a:cubicBezTo>
                    <a:pt x="2576" y="13550"/>
                    <a:pt x="2528" y="13569"/>
                    <a:pt x="2482" y="13591"/>
                  </a:cubicBezTo>
                  <a:cubicBezTo>
                    <a:pt x="2394" y="13631"/>
                    <a:pt x="2358" y="13734"/>
                    <a:pt x="2399" y="13820"/>
                  </a:cubicBezTo>
                  <a:cubicBezTo>
                    <a:pt x="2427" y="13882"/>
                    <a:pt x="2489" y="13920"/>
                    <a:pt x="2554" y="13920"/>
                  </a:cubicBezTo>
                  <a:cubicBezTo>
                    <a:pt x="2578" y="13920"/>
                    <a:pt x="2603" y="13914"/>
                    <a:pt x="2627" y="13903"/>
                  </a:cubicBezTo>
                  <a:cubicBezTo>
                    <a:pt x="2771" y="13835"/>
                    <a:pt x="2932" y="13812"/>
                    <a:pt x="3099" y="13812"/>
                  </a:cubicBezTo>
                  <a:cubicBezTo>
                    <a:pt x="3285" y="13812"/>
                    <a:pt x="3477" y="13841"/>
                    <a:pt x="3657" y="13868"/>
                  </a:cubicBezTo>
                  <a:cubicBezTo>
                    <a:pt x="5940" y="14207"/>
                    <a:pt x="8240" y="14424"/>
                    <a:pt x="10547" y="14515"/>
                  </a:cubicBezTo>
                  <a:lnTo>
                    <a:pt x="10554" y="14515"/>
                  </a:lnTo>
                  <a:cubicBezTo>
                    <a:pt x="10647" y="14515"/>
                    <a:pt x="10723" y="14439"/>
                    <a:pt x="10724" y="14346"/>
                  </a:cubicBezTo>
                  <a:cubicBezTo>
                    <a:pt x="10726" y="14254"/>
                    <a:pt x="10652" y="14176"/>
                    <a:pt x="10559" y="14172"/>
                  </a:cubicBezTo>
                  <a:cubicBezTo>
                    <a:pt x="8265" y="14080"/>
                    <a:pt x="5978" y="13865"/>
                    <a:pt x="3706" y="13527"/>
                  </a:cubicBezTo>
                  <a:cubicBezTo>
                    <a:pt x="3522" y="13500"/>
                    <a:pt x="3313" y="13470"/>
                    <a:pt x="3102" y="13470"/>
                  </a:cubicBezTo>
                  <a:cubicBezTo>
                    <a:pt x="3066" y="13470"/>
                    <a:pt x="3031" y="13471"/>
                    <a:pt x="2995" y="13472"/>
                  </a:cubicBezTo>
                  <a:cubicBezTo>
                    <a:pt x="3802" y="10535"/>
                    <a:pt x="4763" y="7616"/>
                    <a:pt x="5855" y="4761"/>
                  </a:cubicBezTo>
                  <a:lnTo>
                    <a:pt x="7556" y="4920"/>
                  </a:lnTo>
                  <a:cubicBezTo>
                    <a:pt x="7476" y="4972"/>
                    <a:pt x="7454" y="5079"/>
                    <a:pt x="7507" y="5158"/>
                  </a:cubicBezTo>
                  <a:cubicBezTo>
                    <a:pt x="7526" y="5186"/>
                    <a:pt x="7554" y="5209"/>
                    <a:pt x="7587" y="5220"/>
                  </a:cubicBezTo>
                  <a:cubicBezTo>
                    <a:pt x="7516" y="5245"/>
                    <a:pt x="7470" y="5313"/>
                    <a:pt x="7473" y="5387"/>
                  </a:cubicBezTo>
                  <a:lnTo>
                    <a:pt x="7526" y="6412"/>
                  </a:lnTo>
                  <a:cubicBezTo>
                    <a:pt x="7532" y="6504"/>
                    <a:pt x="7606" y="6574"/>
                    <a:pt x="7698" y="6574"/>
                  </a:cubicBezTo>
                  <a:cubicBezTo>
                    <a:pt x="7700" y="6575"/>
                    <a:pt x="7702" y="6575"/>
                    <a:pt x="7703" y="6575"/>
                  </a:cubicBezTo>
                  <a:cubicBezTo>
                    <a:pt x="7705" y="6575"/>
                    <a:pt x="7706" y="6575"/>
                    <a:pt x="7708" y="6574"/>
                  </a:cubicBezTo>
                  <a:cubicBezTo>
                    <a:pt x="7802" y="6570"/>
                    <a:pt x="7875" y="6488"/>
                    <a:pt x="7871" y="6394"/>
                  </a:cubicBezTo>
                  <a:lnTo>
                    <a:pt x="7816" y="5370"/>
                  </a:lnTo>
                  <a:cubicBezTo>
                    <a:pt x="7812" y="5303"/>
                    <a:pt x="7771" y="5244"/>
                    <a:pt x="7708" y="5218"/>
                  </a:cubicBezTo>
                  <a:cubicBezTo>
                    <a:pt x="7720" y="5216"/>
                    <a:pt x="7733" y="5213"/>
                    <a:pt x="7746" y="5207"/>
                  </a:cubicBezTo>
                  <a:cubicBezTo>
                    <a:pt x="7785" y="5180"/>
                    <a:pt x="7827" y="5154"/>
                    <a:pt x="7867" y="5127"/>
                  </a:cubicBezTo>
                  <a:cubicBezTo>
                    <a:pt x="8454" y="7525"/>
                    <a:pt x="9093" y="9934"/>
                    <a:pt x="9773" y="12311"/>
                  </a:cubicBezTo>
                  <a:lnTo>
                    <a:pt x="8635" y="12539"/>
                  </a:lnTo>
                  <a:cubicBezTo>
                    <a:pt x="8544" y="12560"/>
                    <a:pt x="8486" y="12649"/>
                    <a:pt x="8504" y="12740"/>
                  </a:cubicBezTo>
                  <a:cubicBezTo>
                    <a:pt x="8521" y="12821"/>
                    <a:pt x="8592" y="12878"/>
                    <a:pt x="8674" y="12878"/>
                  </a:cubicBezTo>
                  <a:cubicBezTo>
                    <a:pt x="8683" y="12878"/>
                    <a:pt x="8693" y="12877"/>
                    <a:pt x="8703" y="12876"/>
                  </a:cubicBezTo>
                  <a:lnTo>
                    <a:pt x="9867" y="12643"/>
                  </a:lnTo>
                  <a:cubicBezTo>
                    <a:pt x="9944" y="12911"/>
                    <a:pt x="10019" y="13180"/>
                    <a:pt x="10098" y="13447"/>
                  </a:cubicBezTo>
                  <a:cubicBezTo>
                    <a:pt x="10120" y="13521"/>
                    <a:pt x="10187" y="13569"/>
                    <a:pt x="10262" y="13569"/>
                  </a:cubicBezTo>
                  <a:cubicBezTo>
                    <a:pt x="10278" y="13569"/>
                    <a:pt x="10294" y="13567"/>
                    <a:pt x="10310" y="13562"/>
                  </a:cubicBezTo>
                  <a:cubicBezTo>
                    <a:pt x="10400" y="13536"/>
                    <a:pt x="10453" y="13441"/>
                    <a:pt x="10427" y="13350"/>
                  </a:cubicBezTo>
                  <a:cubicBezTo>
                    <a:pt x="10353" y="13094"/>
                    <a:pt x="10281" y="12833"/>
                    <a:pt x="10206" y="12576"/>
                  </a:cubicBezTo>
                  <a:lnTo>
                    <a:pt x="10319" y="12553"/>
                  </a:lnTo>
                  <a:cubicBezTo>
                    <a:pt x="10410" y="12534"/>
                    <a:pt x="10469" y="12443"/>
                    <a:pt x="10451" y="12352"/>
                  </a:cubicBezTo>
                  <a:cubicBezTo>
                    <a:pt x="10435" y="12269"/>
                    <a:pt x="10362" y="12213"/>
                    <a:pt x="10281" y="12213"/>
                  </a:cubicBezTo>
                  <a:cubicBezTo>
                    <a:pt x="10271" y="12213"/>
                    <a:pt x="10261" y="12214"/>
                    <a:pt x="10251" y="12215"/>
                  </a:cubicBezTo>
                  <a:lnTo>
                    <a:pt x="10110" y="12244"/>
                  </a:lnTo>
                  <a:cubicBezTo>
                    <a:pt x="9419" y="9824"/>
                    <a:pt x="8768" y="7372"/>
                    <a:pt x="8172" y="4930"/>
                  </a:cubicBezTo>
                  <a:cubicBezTo>
                    <a:pt x="8457" y="4743"/>
                    <a:pt x="8742" y="4560"/>
                    <a:pt x="9028" y="4374"/>
                  </a:cubicBezTo>
                  <a:lnTo>
                    <a:pt x="15475" y="10015"/>
                  </a:lnTo>
                  <a:cubicBezTo>
                    <a:pt x="15507" y="10045"/>
                    <a:pt x="15548" y="10060"/>
                    <a:pt x="15589" y="10060"/>
                  </a:cubicBezTo>
                  <a:cubicBezTo>
                    <a:pt x="15637" y="10060"/>
                    <a:pt x="15685" y="10040"/>
                    <a:pt x="15720" y="10001"/>
                  </a:cubicBezTo>
                  <a:cubicBezTo>
                    <a:pt x="15782" y="9928"/>
                    <a:pt x="15774" y="9818"/>
                    <a:pt x="15701" y="9756"/>
                  </a:cubicBezTo>
                  <a:lnTo>
                    <a:pt x="9328" y="4180"/>
                  </a:lnTo>
                  <a:cubicBezTo>
                    <a:pt x="10624" y="3338"/>
                    <a:pt x="11929" y="2505"/>
                    <a:pt x="13232" y="1702"/>
                  </a:cubicBezTo>
                  <a:cubicBezTo>
                    <a:pt x="13315" y="1655"/>
                    <a:pt x="13344" y="1546"/>
                    <a:pt x="13292" y="1463"/>
                  </a:cubicBezTo>
                  <a:cubicBezTo>
                    <a:pt x="13259" y="1411"/>
                    <a:pt x="13203" y="1381"/>
                    <a:pt x="13145" y="1381"/>
                  </a:cubicBezTo>
                  <a:cubicBezTo>
                    <a:pt x="13113" y="1381"/>
                    <a:pt x="13080" y="1391"/>
                    <a:pt x="13051" y="1410"/>
                  </a:cubicBezTo>
                  <a:cubicBezTo>
                    <a:pt x="11719" y="2230"/>
                    <a:pt x="10385" y="3083"/>
                    <a:pt x="9059" y="3943"/>
                  </a:cubicBezTo>
                  <a:lnTo>
                    <a:pt x="7540" y="2615"/>
                  </a:lnTo>
                  <a:cubicBezTo>
                    <a:pt x="7325" y="2426"/>
                    <a:pt x="7026" y="2201"/>
                    <a:pt x="6707" y="2201"/>
                  </a:cubicBezTo>
                  <a:cubicBezTo>
                    <a:pt x="6619" y="2201"/>
                    <a:pt x="6529" y="2218"/>
                    <a:pt x="6440" y="2258"/>
                  </a:cubicBezTo>
                  <a:cubicBezTo>
                    <a:pt x="6331" y="2295"/>
                    <a:pt x="6297" y="2432"/>
                    <a:pt x="6375" y="2516"/>
                  </a:cubicBezTo>
                  <a:cubicBezTo>
                    <a:pt x="6119" y="3138"/>
                    <a:pt x="5870" y="3764"/>
                    <a:pt x="5627" y="4395"/>
                  </a:cubicBezTo>
                  <a:lnTo>
                    <a:pt x="714" y="3936"/>
                  </a:lnTo>
                  <a:cubicBezTo>
                    <a:pt x="710" y="3936"/>
                    <a:pt x="705" y="3936"/>
                    <a:pt x="701" y="3936"/>
                  </a:cubicBezTo>
                  <a:cubicBezTo>
                    <a:pt x="673" y="3936"/>
                    <a:pt x="645" y="3944"/>
                    <a:pt x="621" y="3957"/>
                  </a:cubicBezTo>
                  <a:cubicBezTo>
                    <a:pt x="618" y="3936"/>
                    <a:pt x="614" y="3915"/>
                    <a:pt x="611" y="3895"/>
                  </a:cubicBezTo>
                  <a:cubicBezTo>
                    <a:pt x="607" y="3877"/>
                    <a:pt x="601" y="3860"/>
                    <a:pt x="591" y="3845"/>
                  </a:cubicBezTo>
                  <a:lnTo>
                    <a:pt x="7570" y="357"/>
                  </a:lnTo>
                  <a:lnTo>
                    <a:pt x="13815" y="906"/>
                  </a:lnTo>
                  <a:cubicBezTo>
                    <a:pt x="13805" y="931"/>
                    <a:pt x="13804" y="959"/>
                    <a:pt x="13808" y="986"/>
                  </a:cubicBezTo>
                  <a:cubicBezTo>
                    <a:pt x="14358" y="4054"/>
                    <a:pt x="15055" y="7134"/>
                    <a:pt x="15879" y="10139"/>
                  </a:cubicBezTo>
                  <a:lnTo>
                    <a:pt x="10503" y="13848"/>
                  </a:lnTo>
                  <a:cubicBezTo>
                    <a:pt x="10365" y="13944"/>
                    <a:pt x="10433" y="14162"/>
                    <a:pt x="10602" y="14162"/>
                  </a:cubicBezTo>
                  <a:cubicBezTo>
                    <a:pt x="10637" y="14162"/>
                    <a:pt x="10671" y="14151"/>
                    <a:pt x="10699" y="14131"/>
                  </a:cubicBezTo>
                  <a:lnTo>
                    <a:pt x="16211" y="10328"/>
                  </a:lnTo>
                  <a:cubicBezTo>
                    <a:pt x="16311" y="10260"/>
                    <a:pt x="16311" y="10111"/>
                    <a:pt x="16209" y="10044"/>
                  </a:cubicBezTo>
                  <a:lnTo>
                    <a:pt x="16209" y="10045"/>
                  </a:lnTo>
                  <a:cubicBezTo>
                    <a:pt x="15389" y="7050"/>
                    <a:pt x="14696" y="3981"/>
                    <a:pt x="14146" y="925"/>
                  </a:cubicBezTo>
                  <a:cubicBezTo>
                    <a:pt x="14139" y="890"/>
                    <a:pt x="14121" y="858"/>
                    <a:pt x="14094" y="834"/>
                  </a:cubicBezTo>
                  <a:cubicBezTo>
                    <a:pt x="14164" y="727"/>
                    <a:pt x="14092" y="582"/>
                    <a:pt x="13964" y="574"/>
                  </a:cubicBezTo>
                  <a:lnTo>
                    <a:pt x="7447" y="1"/>
                  </a:lnTo>
                  <a:cubicBezTo>
                    <a:pt x="7443" y="0"/>
                    <a:pt x="7439" y="0"/>
                    <a:pt x="7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128;p16"/>
            <p:cNvSpPr/>
            <p:nvPr/>
          </p:nvSpPr>
          <p:spPr>
            <a:xfrm>
              <a:off x="359358" y="3956963"/>
              <a:ext cx="61252" cy="49409"/>
            </a:xfrm>
            <a:custGeom>
              <a:avLst/>
              <a:gdLst/>
              <a:ahLst/>
              <a:cxnLst/>
              <a:rect l="l" t="t" r="r" b="b"/>
              <a:pathLst>
                <a:path w="1774" h="1431" extrusionOk="0">
                  <a:moveTo>
                    <a:pt x="1578" y="1"/>
                  </a:moveTo>
                  <a:cubicBezTo>
                    <a:pt x="1548" y="1"/>
                    <a:pt x="1517" y="9"/>
                    <a:pt x="1489" y="26"/>
                  </a:cubicBezTo>
                  <a:cubicBezTo>
                    <a:pt x="968" y="335"/>
                    <a:pt x="490" y="710"/>
                    <a:pt x="65" y="1140"/>
                  </a:cubicBezTo>
                  <a:cubicBezTo>
                    <a:pt x="0" y="1208"/>
                    <a:pt x="3" y="1315"/>
                    <a:pt x="69" y="1380"/>
                  </a:cubicBezTo>
                  <a:cubicBezTo>
                    <a:pt x="103" y="1413"/>
                    <a:pt x="147" y="1430"/>
                    <a:pt x="191" y="1430"/>
                  </a:cubicBezTo>
                  <a:cubicBezTo>
                    <a:pt x="233" y="1430"/>
                    <a:pt x="276" y="1414"/>
                    <a:pt x="308" y="1383"/>
                  </a:cubicBezTo>
                  <a:cubicBezTo>
                    <a:pt x="715" y="973"/>
                    <a:pt x="1171" y="615"/>
                    <a:pt x="1667" y="321"/>
                  </a:cubicBezTo>
                  <a:cubicBezTo>
                    <a:pt x="1748" y="272"/>
                    <a:pt x="1774" y="166"/>
                    <a:pt x="1726" y="85"/>
                  </a:cubicBezTo>
                  <a:cubicBezTo>
                    <a:pt x="1693" y="31"/>
                    <a:pt x="1636" y="1"/>
                    <a:pt x="1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129;p16"/>
            <p:cNvSpPr/>
            <p:nvPr/>
          </p:nvSpPr>
          <p:spPr>
            <a:xfrm>
              <a:off x="432870" y="3922055"/>
              <a:ext cx="54519" cy="29797"/>
            </a:xfrm>
            <a:custGeom>
              <a:avLst/>
              <a:gdLst/>
              <a:ahLst/>
              <a:cxnLst/>
              <a:rect l="l" t="t" r="r" b="b"/>
              <a:pathLst>
                <a:path w="1579" h="863" extrusionOk="0">
                  <a:moveTo>
                    <a:pt x="1394" y="1"/>
                  </a:moveTo>
                  <a:cubicBezTo>
                    <a:pt x="1384" y="1"/>
                    <a:pt x="1374" y="2"/>
                    <a:pt x="1363" y="4"/>
                  </a:cubicBezTo>
                  <a:cubicBezTo>
                    <a:pt x="903" y="87"/>
                    <a:pt x="468" y="274"/>
                    <a:pt x="94" y="551"/>
                  </a:cubicBezTo>
                  <a:cubicBezTo>
                    <a:pt x="16" y="607"/>
                    <a:pt x="1" y="716"/>
                    <a:pt x="58" y="793"/>
                  </a:cubicBezTo>
                  <a:cubicBezTo>
                    <a:pt x="92" y="838"/>
                    <a:pt x="143" y="862"/>
                    <a:pt x="196" y="862"/>
                  </a:cubicBezTo>
                  <a:cubicBezTo>
                    <a:pt x="231" y="862"/>
                    <a:pt x="267" y="851"/>
                    <a:pt x="298" y="828"/>
                  </a:cubicBezTo>
                  <a:cubicBezTo>
                    <a:pt x="631" y="581"/>
                    <a:pt x="1016" y="416"/>
                    <a:pt x="1422" y="343"/>
                  </a:cubicBezTo>
                  <a:cubicBezTo>
                    <a:pt x="1517" y="326"/>
                    <a:pt x="1579" y="237"/>
                    <a:pt x="1562" y="144"/>
                  </a:cubicBezTo>
                  <a:cubicBezTo>
                    <a:pt x="1548" y="60"/>
                    <a:pt x="1476" y="1"/>
                    <a:pt x="1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130;p16"/>
            <p:cNvSpPr/>
            <p:nvPr/>
          </p:nvSpPr>
          <p:spPr>
            <a:xfrm>
              <a:off x="575093" y="3884384"/>
              <a:ext cx="46232" cy="19335"/>
            </a:xfrm>
            <a:custGeom>
              <a:avLst/>
              <a:gdLst/>
              <a:ahLst/>
              <a:cxnLst/>
              <a:rect l="l" t="t" r="r" b="b"/>
              <a:pathLst>
                <a:path w="1339" h="560" extrusionOk="0">
                  <a:moveTo>
                    <a:pt x="1152" y="1"/>
                  </a:moveTo>
                  <a:cubicBezTo>
                    <a:pt x="1139" y="1"/>
                    <a:pt x="1126" y="2"/>
                    <a:pt x="1114" y="5"/>
                  </a:cubicBezTo>
                  <a:lnTo>
                    <a:pt x="144" y="220"/>
                  </a:lnTo>
                  <a:cubicBezTo>
                    <a:pt x="58" y="239"/>
                    <a:pt x="0" y="319"/>
                    <a:pt x="10" y="406"/>
                  </a:cubicBezTo>
                  <a:cubicBezTo>
                    <a:pt x="19" y="494"/>
                    <a:pt x="93" y="560"/>
                    <a:pt x="180" y="560"/>
                  </a:cubicBezTo>
                  <a:cubicBezTo>
                    <a:pt x="193" y="560"/>
                    <a:pt x="206" y="558"/>
                    <a:pt x="217" y="557"/>
                  </a:cubicBezTo>
                  <a:lnTo>
                    <a:pt x="1188" y="342"/>
                  </a:lnTo>
                  <a:cubicBezTo>
                    <a:pt x="1281" y="320"/>
                    <a:pt x="1339" y="229"/>
                    <a:pt x="1319" y="136"/>
                  </a:cubicBezTo>
                  <a:cubicBezTo>
                    <a:pt x="1301" y="56"/>
                    <a:pt x="1230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131;p16"/>
            <p:cNvSpPr/>
            <p:nvPr/>
          </p:nvSpPr>
          <p:spPr>
            <a:xfrm>
              <a:off x="645980" y="3882693"/>
              <a:ext cx="47441" cy="13776"/>
            </a:xfrm>
            <a:custGeom>
              <a:avLst/>
              <a:gdLst/>
              <a:ahLst/>
              <a:cxnLst/>
              <a:rect l="l" t="t" r="r" b="b"/>
              <a:pathLst>
                <a:path w="1374" h="399" extrusionOk="0">
                  <a:moveTo>
                    <a:pt x="165" y="0"/>
                  </a:moveTo>
                  <a:cubicBezTo>
                    <a:pt x="80" y="0"/>
                    <a:pt x="10" y="77"/>
                    <a:pt x="5" y="164"/>
                  </a:cubicBezTo>
                  <a:cubicBezTo>
                    <a:pt x="1" y="260"/>
                    <a:pt x="74" y="340"/>
                    <a:pt x="168" y="345"/>
                  </a:cubicBezTo>
                  <a:lnTo>
                    <a:pt x="1192" y="399"/>
                  </a:lnTo>
                  <a:lnTo>
                    <a:pt x="1201" y="399"/>
                  </a:lnTo>
                  <a:cubicBezTo>
                    <a:pt x="1293" y="398"/>
                    <a:pt x="1369" y="324"/>
                    <a:pt x="1372" y="231"/>
                  </a:cubicBezTo>
                  <a:cubicBezTo>
                    <a:pt x="1373" y="139"/>
                    <a:pt x="1303" y="61"/>
                    <a:pt x="1210" y="56"/>
                  </a:cubicBezTo>
                  <a:lnTo>
                    <a:pt x="187" y="2"/>
                  </a:lnTo>
                  <a:cubicBezTo>
                    <a:pt x="179" y="1"/>
                    <a:pt x="172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132;p16"/>
            <p:cNvSpPr/>
            <p:nvPr/>
          </p:nvSpPr>
          <p:spPr>
            <a:xfrm>
              <a:off x="707337" y="3886387"/>
              <a:ext cx="45714" cy="13846"/>
            </a:xfrm>
            <a:custGeom>
              <a:avLst/>
              <a:gdLst/>
              <a:ahLst/>
              <a:cxnLst/>
              <a:rect l="l" t="t" r="r" b="b"/>
              <a:pathLst>
                <a:path w="1324" h="401" extrusionOk="0">
                  <a:moveTo>
                    <a:pt x="169" y="1"/>
                  </a:moveTo>
                  <a:cubicBezTo>
                    <a:pt x="82" y="1"/>
                    <a:pt x="11" y="76"/>
                    <a:pt x="6" y="164"/>
                  </a:cubicBezTo>
                  <a:cubicBezTo>
                    <a:pt x="0" y="260"/>
                    <a:pt x="73" y="340"/>
                    <a:pt x="168" y="345"/>
                  </a:cubicBezTo>
                  <a:lnTo>
                    <a:pt x="1137" y="400"/>
                  </a:lnTo>
                  <a:lnTo>
                    <a:pt x="1147" y="400"/>
                  </a:lnTo>
                  <a:cubicBezTo>
                    <a:pt x="1242" y="400"/>
                    <a:pt x="1319" y="326"/>
                    <a:pt x="1320" y="233"/>
                  </a:cubicBezTo>
                  <a:cubicBezTo>
                    <a:pt x="1323" y="139"/>
                    <a:pt x="1250" y="60"/>
                    <a:pt x="1157" y="55"/>
                  </a:cubicBezTo>
                  <a:lnTo>
                    <a:pt x="187" y="2"/>
                  </a:lnTo>
                  <a:cubicBezTo>
                    <a:pt x="181" y="1"/>
                    <a:pt x="175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133;p16"/>
            <p:cNvSpPr/>
            <p:nvPr/>
          </p:nvSpPr>
          <p:spPr>
            <a:xfrm>
              <a:off x="757541" y="3893880"/>
              <a:ext cx="14156" cy="11947"/>
            </a:xfrm>
            <a:custGeom>
              <a:avLst/>
              <a:gdLst/>
              <a:ahLst/>
              <a:cxnLst/>
              <a:rect l="l" t="t" r="r" b="b"/>
              <a:pathLst>
                <a:path w="410" h="346" extrusionOk="0">
                  <a:moveTo>
                    <a:pt x="174" y="0"/>
                  </a:moveTo>
                  <a:cubicBezTo>
                    <a:pt x="78" y="0"/>
                    <a:pt x="0" y="77"/>
                    <a:pt x="0" y="172"/>
                  </a:cubicBezTo>
                  <a:cubicBezTo>
                    <a:pt x="0" y="268"/>
                    <a:pt x="78" y="345"/>
                    <a:pt x="174" y="345"/>
                  </a:cubicBezTo>
                  <a:cubicBezTo>
                    <a:pt x="176" y="345"/>
                    <a:pt x="177" y="345"/>
                    <a:pt x="179" y="345"/>
                  </a:cubicBezTo>
                  <a:lnTo>
                    <a:pt x="232" y="345"/>
                  </a:lnTo>
                  <a:cubicBezTo>
                    <a:pt x="234" y="345"/>
                    <a:pt x="236" y="345"/>
                    <a:pt x="237" y="345"/>
                  </a:cubicBezTo>
                  <a:cubicBezTo>
                    <a:pt x="332" y="345"/>
                    <a:pt x="410" y="268"/>
                    <a:pt x="410" y="172"/>
                  </a:cubicBezTo>
                  <a:cubicBezTo>
                    <a:pt x="410" y="77"/>
                    <a:pt x="332" y="0"/>
                    <a:pt x="238" y="0"/>
                  </a:cubicBezTo>
                  <a:cubicBezTo>
                    <a:pt x="236" y="0"/>
                    <a:pt x="234" y="0"/>
                    <a:pt x="232" y="0"/>
                  </a:cubicBezTo>
                  <a:lnTo>
                    <a:pt x="179" y="0"/>
                  </a:lnTo>
                  <a:cubicBezTo>
                    <a:pt x="177" y="0"/>
                    <a:pt x="175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134;p16"/>
            <p:cNvSpPr/>
            <p:nvPr/>
          </p:nvSpPr>
          <p:spPr>
            <a:xfrm>
              <a:off x="402312" y="3991249"/>
              <a:ext cx="122296" cy="21821"/>
            </a:xfrm>
            <a:custGeom>
              <a:avLst/>
              <a:gdLst/>
              <a:ahLst/>
              <a:cxnLst/>
              <a:rect l="l" t="t" r="r" b="b"/>
              <a:pathLst>
                <a:path w="3542" h="632" extrusionOk="0">
                  <a:moveTo>
                    <a:pt x="3353" y="1"/>
                  </a:moveTo>
                  <a:cubicBezTo>
                    <a:pt x="3342" y="1"/>
                    <a:pt x="3331" y="2"/>
                    <a:pt x="3319" y="4"/>
                  </a:cubicBezTo>
                  <a:cubicBezTo>
                    <a:pt x="2510" y="193"/>
                    <a:pt x="1684" y="288"/>
                    <a:pt x="855" y="288"/>
                  </a:cubicBezTo>
                  <a:cubicBezTo>
                    <a:pt x="632" y="288"/>
                    <a:pt x="410" y="281"/>
                    <a:pt x="188" y="267"/>
                  </a:cubicBezTo>
                  <a:cubicBezTo>
                    <a:pt x="183" y="267"/>
                    <a:pt x="178" y="266"/>
                    <a:pt x="173" y="266"/>
                  </a:cubicBezTo>
                  <a:cubicBezTo>
                    <a:pt x="85" y="266"/>
                    <a:pt x="10" y="337"/>
                    <a:pt x="6" y="428"/>
                  </a:cubicBezTo>
                  <a:cubicBezTo>
                    <a:pt x="0" y="522"/>
                    <a:pt x="72" y="604"/>
                    <a:pt x="166" y="611"/>
                  </a:cubicBezTo>
                  <a:cubicBezTo>
                    <a:pt x="397" y="625"/>
                    <a:pt x="630" y="632"/>
                    <a:pt x="860" y="632"/>
                  </a:cubicBezTo>
                  <a:cubicBezTo>
                    <a:pt x="1715" y="632"/>
                    <a:pt x="2565" y="533"/>
                    <a:pt x="3397" y="339"/>
                  </a:cubicBezTo>
                  <a:cubicBezTo>
                    <a:pt x="3487" y="315"/>
                    <a:pt x="3542" y="225"/>
                    <a:pt x="3521" y="133"/>
                  </a:cubicBezTo>
                  <a:cubicBezTo>
                    <a:pt x="3502" y="55"/>
                    <a:pt x="3431" y="1"/>
                    <a:pt x="3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135;p16"/>
            <p:cNvSpPr/>
            <p:nvPr/>
          </p:nvSpPr>
          <p:spPr>
            <a:xfrm>
              <a:off x="606237" y="3949850"/>
              <a:ext cx="61563" cy="32214"/>
            </a:xfrm>
            <a:custGeom>
              <a:avLst/>
              <a:gdLst/>
              <a:ahLst/>
              <a:cxnLst/>
              <a:rect l="l" t="t" r="r" b="b"/>
              <a:pathLst>
                <a:path w="1783" h="933" extrusionOk="0">
                  <a:moveTo>
                    <a:pt x="1588" y="0"/>
                  </a:moveTo>
                  <a:cubicBezTo>
                    <a:pt x="1568" y="0"/>
                    <a:pt x="1548" y="4"/>
                    <a:pt x="1529" y="11"/>
                  </a:cubicBezTo>
                  <a:lnTo>
                    <a:pt x="129" y="603"/>
                  </a:lnTo>
                  <a:cubicBezTo>
                    <a:pt x="41" y="640"/>
                    <a:pt x="0" y="740"/>
                    <a:pt x="37" y="827"/>
                  </a:cubicBezTo>
                  <a:cubicBezTo>
                    <a:pt x="64" y="892"/>
                    <a:pt x="127" y="933"/>
                    <a:pt x="196" y="933"/>
                  </a:cubicBezTo>
                  <a:cubicBezTo>
                    <a:pt x="219" y="933"/>
                    <a:pt x="241" y="928"/>
                    <a:pt x="262" y="920"/>
                  </a:cubicBezTo>
                  <a:lnTo>
                    <a:pt x="1664" y="327"/>
                  </a:lnTo>
                  <a:cubicBezTo>
                    <a:pt x="1746" y="287"/>
                    <a:pt x="1782" y="189"/>
                    <a:pt x="1747" y="105"/>
                  </a:cubicBezTo>
                  <a:cubicBezTo>
                    <a:pt x="1719" y="40"/>
                    <a:pt x="1655" y="0"/>
                    <a:pt x="1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136;p16"/>
            <p:cNvSpPr/>
            <p:nvPr/>
          </p:nvSpPr>
          <p:spPr>
            <a:xfrm>
              <a:off x="689935" y="3921709"/>
              <a:ext cx="36047" cy="26862"/>
            </a:xfrm>
            <a:custGeom>
              <a:avLst/>
              <a:gdLst/>
              <a:ahLst/>
              <a:cxnLst/>
              <a:rect l="l" t="t" r="r" b="b"/>
              <a:pathLst>
                <a:path w="1044" h="778" extrusionOk="0">
                  <a:moveTo>
                    <a:pt x="847" y="1"/>
                  </a:moveTo>
                  <a:cubicBezTo>
                    <a:pt x="812" y="1"/>
                    <a:pt x="778" y="11"/>
                    <a:pt x="748" y="32"/>
                  </a:cubicBezTo>
                  <a:lnTo>
                    <a:pt x="102" y="463"/>
                  </a:lnTo>
                  <a:cubicBezTo>
                    <a:pt x="21" y="515"/>
                    <a:pt x="0" y="622"/>
                    <a:pt x="54" y="702"/>
                  </a:cubicBezTo>
                  <a:cubicBezTo>
                    <a:pt x="86" y="751"/>
                    <a:pt x="140" y="778"/>
                    <a:pt x="196" y="778"/>
                  </a:cubicBezTo>
                  <a:cubicBezTo>
                    <a:pt x="229" y="778"/>
                    <a:pt x="262" y="768"/>
                    <a:pt x="292" y="748"/>
                  </a:cubicBezTo>
                  <a:lnTo>
                    <a:pt x="939" y="318"/>
                  </a:lnTo>
                  <a:cubicBezTo>
                    <a:pt x="1019" y="266"/>
                    <a:pt x="1043" y="157"/>
                    <a:pt x="990" y="77"/>
                  </a:cubicBezTo>
                  <a:cubicBezTo>
                    <a:pt x="957" y="27"/>
                    <a:pt x="902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137;p16"/>
            <p:cNvSpPr/>
            <p:nvPr/>
          </p:nvSpPr>
          <p:spPr>
            <a:xfrm>
              <a:off x="202081" y="3826964"/>
              <a:ext cx="58490" cy="59802"/>
            </a:xfrm>
            <a:custGeom>
              <a:avLst/>
              <a:gdLst/>
              <a:ahLst/>
              <a:cxnLst/>
              <a:rect l="l" t="t" r="r" b="b"/>
              <a:pathLst>
                <a:path w="1694" h="1732" extrusionOk="0">
                  <a:moveTo>
                    <a:pt x="729" y="344"/>
                  </a:moveTo>
                  <a:cubicBezTo>
                    <a:pt x="739" y="344"/>
                    <a:pt x="748" y="345"/>
                    <a:pt x="758" y="346"/>
                  </a:cubicBezTo>
                  <a:cubicBezTo>
                    <a:pt x="773" y="348"/>
                    <a:pt x="787" y="356"/>
                    <a:pt x="797" y="369"/>
                  </a:cubicBezTo>
                  <a:lnTo>
                    <a:pt x="800" y="376"/>
                  </a:lnTo>
                  <a:cubicBezTo>
                    <a:pt x="791" y="576"/>
                    <a:pt x="776" y="777"/>
                    <a:pt x="712" y="960"/>
                  </a:cubicBezTo>
                  <a:cubicBezTo>
                    <a:pt x="656" y="1122"/>
                    <a:pt x="562" y="1257"/>
                    <a:pt x="446" y="1337"/>
                  </a:cubicBezTo>
                  <a:cubicBezTo>
                    <a:pt x="383" y="1198"/>
                    <a:pt x="387" y="990"/>
                    <a:pt x="461" y="712"/>
                  </a:cubicBezTo>
                  <a:cubicBezTo>
                    <a:pt x="494" y="589"/>
                    <a:pt x="538" y="449"/>
                    <a:pt x="627" y="377"/>
                  </a:cubicBezTo>
                  <a:cubicBezTo>
                    <a:pt x="656" y="356"/>
                    <a:pt x="693" y="344"/>
                    <a:pt x="729" y="344"/>
                  </a:cubicBezTo>
                  <a:close/>
                  <a:moveTo>
                    <a:pt x="728" y="1"/>
                  </a:moveTo>
                  <a:cubicBezTo>
                    <a:pt x="615" y="1"/>
                    <a:pt x="505" y="38"/>
                    <a:pt x="414" y="109"/>
                  </a:cubicBezTo>
                  <a:cubicBezTo>
                    <a:pt x="251" y="238"/>
                    <a:pt x="180" y="432"/>
                    <a:pt x="128" y="624"/>
                  </a:cubicBezTo>
                  <a:cubicBezTo>
                    <a:pt x="0" y="1104"/>
                    <a:pt x="50" y="1460"/>
                    <a:pt x="278" y="1682"/>
                  </a:cubicBezTo>
                  <a:cubicBezTo>
                    <a:pt x="309" y="1713"/>
                    <a:pt x="352" y="1730"/>
                    <a:pt x="397" y="1731"/>
                  </a:cubicBezTo>
                  <a:cubicBezTo>
                    <a:pt x="417" y="1731"/>
                    <a:pt x="438" y="1727"/>
                    <a:pt x="456" y="1720"/>
                  </a:cubicBezTo>
                  <a:cubicBezTo>
                    <a:pt x="718" y="1623"/>
                    <a:pt x="931" y="1385"/>
                    <a:pt x="1039" y="1071"/>
                  </a:cubicBezTo>
                  <a:cubicBezTo>
                    <a:pt x="1060" y="1009"/>
                    <a:pt x="1077" y="946"/>
                    <a:pt x="1091" y="881"/>
                  </a:cubicBezTo>
                  <a:cubicBezTo>
                    <a:pt x="1181" y="1076"/>
                    <a:pt x="1263" y="1273"/>
                    <a:pt x="1337" y="1471"/>
                  </a:cubicBezTo>
                  <a:cubicBezTo>
                    <a:pt x="1364" y="1541"/>
                    <a:pt x="1429" y="1584"/>
                    <a:pt x="1498" y="1584"/>
                  </a:cubicBezTo>
                  <a:cubicBezTo>
                    <a:pt x="1518" y="1584"/>
                    <a:pt x="1538" y="1580"/>
                    <a:pt x="1558" y="1572"/>
                  </a:cubicBezTo>
                  <a:cubicBezTo>
                    <a:pt x="1649" y="1540"/>
                    <a:pt x="1694" y="1440"/>
                    <a:pt x="1660" y="1351"/>
                  </a:cubicBezTo>
                  <a:cubicBezTo>
                    <a:pt x="1511" y="953"/>
                    <a:pt x="1333" y="566"/>
                    <a:pt x="1128" y="193"/>
                  </a:cubicBezTo>
                  <a:cubicBezTo>
                    <a:pt x="1107" y="155"/>
                    <a:pt x="1071" y="125"/>
                    <a:pt x="1029" y="113"/>
                  </a:cubicBezTo>
                  <a:cubicBezTo>
                    <a:pt x="973" y="59"/>
                    <a:pt x="903" y="24"/>
                    <a:pt x="826" y="10"/>
                  </a:cubicBezTo>
                  <a:cubicBezTo>
                    <a:pt x="794" y="4"/>
                    <a:pt x="761" y="1"/>
                    <a:pt x="7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138;p16"/>
            <p:cNvSpPr/>
            <p:nvPr/>
          </p:nvSpPr>
          <p:spPr>
            <a:xfrm>
              <a:off x="479828" y="3653909"/>
              <a:ext cx="20993" cy="54623"/>
            </a:xfrm>
            <a:custGeom>
              <a:avLst/>
              <a:gdLst/>
              <a:ahLst/>
              <a:cxnLst/>
              <a:rect l="l" t="t" r="r" b="b"/>
              <a:pathLst>
                <a:path w="608" h="1582" extrusionOk="0">
                  <a:moveTo>
                    <a:pt x="188" y="1"/>
                  </a:moveTo>
                  <a:cubicBezTo>
                    <a:pt x="177" y="1"/>
                    <a:pt x="166" y="2"/>
                    <a:pt x="155" y="4"/>
                  </a:cubicBezTo>
                  <a:cubicBezTo>
                    <a:pt x="61" y="22"/>
                    <a:pt x="0" y="111"/>
                    <a:pt x="17" y="205"/>
                  </a:cubicBezTo>
                  <a:lnTo>
                    <a:pt x="252" y="1441"/>
                  </a:lnTo>
                  <a:cubicBezTo>
                    <a:pt x="266" y="1521"/>
                    <a:pt x="338" y="1582"/>
                    <a:pt x="421" y="1582"/>
                  </a:cubicBezTo>
                  <a:cubicBezTo>
                    <a:pt x="431" y="1582"/>
                    <a:pt x="442" y="1581"/>
                    <a:pt x="454" y="1578"/>
                  </a:cubicBezTo>
                  <a:cubicBezTo>
                    <a:pt x="547" y="1561"/>
                    <a:pt x="607" y="1471"/>
                    <a:pt x="590" y="1378"/>
                  </a:cubicBezTo>
                  <a:lnTo>
                    <a:pt x="357" y="141"/>
                  </a:lnTo>
                  <a:cubicBezTo>
                    <a:pt x="340" y="59"/>
                    <a:pt x="26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139;p16"/>
            <p:cNvSpPr/>
            <p:nvPr/>
          </p:nvSpPr>
          <p:spPr>
            <a:xfrm>
              <a:off x="506105" y="3806454"/>
              <a:ext cx="18403" cy="45404"/>
            </a:xfrm>
            <a:custGeom>
              <a:avLst/>
              <a:gdLst/>
              <a:ahLst/>
              <a:cxnLst/>
              <a:rect l="l" t="t" r="r" b="b"/>
              <a:pathLst>
                <a:path w="533" h="1315" extrusionOk="0">
                  <a:moveTo>
                    <a:pt x="188" y="0"/>
                  </a:moveTo>
                  <a:cubicBezTo>
                    <a:pt x="178" y="0"/>
                    <a:pt x="167" y="1"/>
                    <a:pt x="157" y="3"/>
                  </a:cubicBezTo>
                  <a:cubicBezTo>
                    <a:pt x="64" y="20"/>
                    <a:pt x="1" y="107"/>
                    <a:pt x="16" y="201"/>
                  </a:cubicBezTo>
                  <a:lnTo>
                    <a:pt x="178" y="1171"/>
                  </a:lnTo>
                  <a:cubicBezTo>
                    <a:pt x="192" y="1254"/>
                    <a:pt x="264" y="1315"/>
                    <a:pt x="347" y="1315"/>
                  </a:cubicBezTo>
                  <a:cubicBezTo>
                    <a:pt x="357" y="1315"/>
                    <a:pt x="367" y="1313"/>
                    <a:pt x="377" y="1312"/>
                  </a:cubicBezTo>
                  <a:cubicBezTo>
                    <a:pt x="470" y="1297"/>
                    <a:pt x="533" y="1208"/>
                    <a:pt x="517" y="1114"/>
                  </a:cubicBezTo>
                  <a:lnTo>
                    <a:pt x="356" y="144"/>
                  </a:lnTo>
                  <a:cubicBezTo>
                    <a:pt x="342" y="60"/>
                    <a:pt x="270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140;p16"/>
            <p:cNvSpPr/>
            <p:nvPr/>
          </p:nvSpPr>
          <p:spPr>
            <a:xfrm>
              <a:off x="491223" y="3854932"/>
              <a:ext cx="55865" cy="76927"/>
            </a:xfrm>
            <a:custGeom>
              <a:avLst/>
              <a:gdLst/>
              <a:ahLst/>
              <a:cxnLst/>
              <a:rect l="l" t="t" r="r" b="b"/>
              <a:pathLst>
                <a:path w="1618" h="2228" extrusionOk="0">
                  <a:moveTo>
                    <a:pt x="887" y="0"/>
                  </a:moveTo>
                  <a:cubicBezTo>
                    <a:pt x="879" y="0"/>
                    <a:pt x="870" y="1"/>
                    <a:pt x="861" y="2"/>
                  </a:cubicBezTo>
                  <a:cubicBezTo>
                    <a:pt x="768" y="16"/>
                    <a:pt x="704" y="102"/>
                    <a:pt x="716" y="195"/>
                  </a:cubicBezTo>
                  <a:lnTo>
                    <a:pt x="877" y="1272"/>
                  </a:lnTo>
                  <a:cubicBezTo>
                    <a:pt x="887" y="1334"/>
                    <a:pt x="929" y="1386"/>
                    <a:pt x="986" y="1407"/>
                  </a:cubicBezTo>
                  <a:cubicBezTo>
                    <a:pt x="985" y="1417"/>
                    <a:pt x="985" y="1427"/>
                    <a:pt x="985" y="1437"/>
                  </a:cubicBezTo>
                  <a:lnTo>
                    <a:pt x="986" y="1444"/>
                  </a:lnTo>
                  <a:lnTo>
                    <a:pt x="183" y="1739"/>
                  </a:lnTo>
                  <a:cubicBezTo>
                    <a:pt x="1" y="1804"/>
                    <a:pt x="47" y="2073"/>
                    <a:pt x="239" y="2073"/>
                  </a:cubicBezTo>
                  <a:cubicBezTo>
                    <a:pt x="240" y="2073"/>
                    <a:pt x="241" y="2073"/>
                    <a:pt x="242" y="2073"/>
                  </a:cubicBezTo>
                  <a:cubicBezTo>
                    <a:pt x="262" y="2073"/>
                    <a:pt x="283" y="2070"/>
                    <a:pt x="301" y="2063"/>
                  </a:cubicBezTo>
                  <a:lnTo>
                    <a:pt x="1044" y="1790"/>
                  </a:lnTo>
                  <a:lnTo>
                    <a:pt x="1093" y="2083"/>
                  </a:lnTo>
                  <a:cubicBezTo>
                    <a:pt x="1108" y="2166"/>
                    <a:pt x="1179" y="2228"/>
                    <a:pt x="1264" y="2228"/>
                  </a:cubicBezTo>
                  <a:cubicBezTo>
                    <a:pt x="1274" y="2228"/>
                    <a:pt x="1282" y="2226"/>
                    <a:pt x="1292" y="2225"/>
                  </a:cubicBezTo>
                  <a:cubicBezTo>
                    <a:pt x="1385" y="2209"/>
                    <a:pt x="1448" y="2121"/>
                    <a:pt x="1433" y="2026"/>
                  </a:cubicBezTo>
                  <a:lnTo>
                    <a:pt x="1374" y="1669"/>
                  </a:lnTo>
                  <a:lnTo>
                    <a:pt x="1485" y="1627"/>
                  </a:lnTo>
                  <a:cubicBezTo>
                    <a:pt x="1572" y="1593"/>
                    <a:pt x="1617" y="1496"/>
                    <a:pt x="1585" y="1407"/>
                  </a:cubicBezTo>
                  <a:cubicBezTo>
                    <a:pt x="1559" y="1338"/>
                    <a:pt x="1493" y="1295"/>
                    <a:pt x="1423" y="1295"/>
                  </a:cubicBezTo>
                  <a:cubicBezTo>
                    <a:pt x="1404" y="1295"/>
                    <a:pt x="1385" y="1298"/>
                    <a:pt x="1367" y="1304"/>
                  </a:cubicBezTo>
                  <a:lnTo>
                    <a:pt x="1305" y="1327"/>
                  </a:lnTo>
                  <a:cubicBezTo>
                    <a:pt x="1285" y="1292"/>
                    <a:pt x="1254" y="1265"/>
                    <a:pt x="1216" y="1251"/>
                  </a:cubicBezTo>
                  <a:cubicBezTo>
                    <a:pt x="1217" y="1241"/>
                    <a:pt x="1219" y="1231"/>
                    <a:pt x="1217" y="1221"/>
                  </a:cubicBezTo>
                  <a:lnTo>
                    <a:pt x="1057" y="144"/>
                  </a:lnTo>
                  <a:cubicBezTo>
                    <a:pt x="1042" y="60"/>
                    <a:pt x="970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141;p16"/>
            <p:cNvSpPr/>
            <p:nvPr/>
          </p:nvSpPr>
          <p:spPr>
            <a:xfrm>
              <a:off x="437773" y="3795060"/>
              <a:ext cx="63807" cy="77169"/>
            </a:xfrm>
            <a:custGeom>
              <a:avLst/>
              <a:gdLst/>
              <a:ahLst/>
              <a:cxnLst/>
              <a:rect l="l" t="t" r="r" b="b"/>
              <a:pathLst>
                <a:path w="1848" h="2235" extrusionOk="0">
                  <a:moveTo>
                    <a:pt x="194" y="1"/>
                  </a:moveTo>
                  <a:cubicBezTo>
                    <a:pt x="178" y="1"/>
                    <a:pt x="162" y="3"/>
                    <a:pt x="146" y="8"/>
                  </a:cubicBezTo>
                  <a:cubicBezTo>
                    <a:pt x="54" y="33"/>
                    <a:pt x="1" y="129"/>
                    <a:pt x="28" y="220"/>
                  </a:cubicBezTo>
                  <a:lnTo>
                    <a:pt x="454" y="1707"/>
                  </a:lnTo>
                  <a:cubicBezTo>
                    <a:pt x="477" y="1788"/>
                    <a:pt x="548" y="1831"/>
                    <a:pt x="619" y="1831"/>
                  </a:cubicBezTo>
                  <a:cubicBezTo>
                    <a:pt x="676" y="1831"/>
                    <a:pt x="734" y="1804"/>
                    <a:pt x="768" y="1746"/>
                  </a:cubicBezTo>
                  <a:cubicBezTo>
                    <a:pt x="903" y="1513"/>
                    <a:pt x="1061" y="1293"/>
                    <a:pt x="1235" y="1089"/>
                  </a:cubicBezTo>
                  <a:cubicBezTo>
                    <a:pt x="1413" y="1373"/>
                    <a:pt x="1484" y="1708"/>
                    <a:pt x="1441" y="2039"/>
                  </a:cubicBezTo>
                  <a:cubicBezTo>
                    <a:pt x="1428" y="2133"/>
                    <a:pt x="1493" y="2219"/>
                    <a:pt x="1587" y="2233"/>
                  </a:cubicBezTo>
                  <a:cubicBezTo>
                    <a:pt x="1594" y="2235"/>
                    <a:pt x="1603" y="2235"/>
                    <a:pt x="1611" y="2235"/>
                  </a:cubicBezTo>
                  <a:cubicBezTo>
                    <a:pt x="1697" y="2235"/>
                    <a:pt x="1769" y="2171"/>
                    <a:pt x="1781" y="2087"/>
                  </a:cubicBezTo>
                  <a:cubicBezTo>
                    <a:pt x="1848" y="1590"/>
                    <a:pt x="1703" y="1090"/>
                    <a:pt x="1382" y="706"/>
                  </a:cubicBezTo>
                  <a:cubicBezTo>
                    <a:pt x="1349" y="669"/>
                    <a:pt x="1303" y="647"/>
                    <a:pt x="1255" y="645"/>
                  </a:cubicBezTo>
                  <a:cubicBezTo>
                    <a:pt x="1252" y="645"/>
                    <a:pt x="1249" y="645"/>
                    <a:pt x="1246" y="645"/>
                  </a:cubicBezTo>
                  <a:cubicBezTo>
                    <a:pt x="1200" y="645"/>
                    <a:pt x="1156" y="665"/>
                    <a:pt x="1124" y="699"/>
                  </a:cubicBezTo>
                  <a:cubicBezTo>
                    <a:pt x="964" y="871"/>
                    <a:pt x="814" y="1052"/>
                    <a:pt x="679" y="1245"/>
                  </a:cubicBezTo>
                  <a:lnTo>
                    <a:pt x="358" y="126"/>
                  </a:lnTo>
                  <a:cubicBezTo>
                    <a:pt x="336" y="51"/>
                    <a:pt x="268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142;p16"/>
            <p:cNvSpPr/>
            <p:nvPr/>
          </p:nvSpPr>
          <p:spPr>
            <a:xfrm>
              <a:off x="329422" y="3759427"/>
              <a:ext cx="38671" cy="75615"/>
            </a:xfrm>
            <a:custGeom>
              <a:avLst/>
              <a:gdLst/>
              <a:ahLst/>
              <a:cxnLst/>
              <a:rect l="l" t="t" r="r" b="b"/>
              <a:pathLst>
                <a:path w="1120" h="2190" extrusionOk="0">
                  <a:moveTo>
                    <a:pt x="926" y="1"/>
                  </a:moveTo>
                  <a:cubicBezTo>
                    <a:pt x="887" y="1"/>
                    <a:pt x="848" y="14"/>
                    <a:pt x="816" y="40"/>
                  </a:cubicBezTo>
                  <a:cubicBezTo>
                    <a:pt x="590" y="233"/>
                    <a:pt x="417" y="480"/>
                    <a:pt x="310" y="757"/>
                  </a:cubicBezTo>
                  <a:cubicBezTo>
                    <a:pt x="275" y="726"/>
                    <a:pt x="235" y="712"/>
                    <a:pt x="196" y="712"/>
                  </a:cubicBezTo>
                  <a:cubicBezTo>
                    <a:pt x="95" y="712"/>
                    <a:pt x="1" y="805"/>
                    <a:pt x="28" y="923"/>
                  </a:cubicBezTo>
                  <a:lnTo>
                    <a:pt x="187" y="1616"/>
                  </a:lnTo>
                  <a:cubicBezTo>
                    <a:pt x="203" y="1775"/>
                    <a:pt x="239" y="1932"/>
                    <a:pt x="297" y="2081"/>
                  </a:cubicBezTo>
                  <a:cubicBezTo>
                    <a:pt x="322" y="2146"/>
                    <a:pt x="386" y="2190"/>
                    <a:pt x="458" y="2190"/>
                  </a:cubicBezTo>
                  <a:cubicBezTo>
                    <a:pt x="474" y="2190"/>
                    <a:pt x="491" y="2187"/>
                    <a:pt x="508" y="2183"/>
                  </a:cubicBezTo>
                  <a:cubicBezTo>
                    <a:pt x="594" y="2156"/>
                    <a:pt x="645" y="2067"/>
                    <a:pt x="625" y="1980"/>
                  </a:cubicBezTo>
                  <a:lnTo>
                    <a:pt x="526" y="1556"/>
                  </a:lnTo>
                  <a:cubicBezTo>
                    <a:pt x="491" y="1091"/>
                    <a:pt x="678" y="606"/>
                    <a:pt x="1037" y="305"/>
                  </a:cubicBezTo>
                  <a:cubicBezTo>
                    <a:pt x="1111" y="243"/>
                    <a:pt x="1119" y="135"/>
                    <a:pt x="1059" y="62"/>
                  </a:cubicBezTo>
                  <a:cubicBezTo>
                    <a:pt x="1024" y="22"/>
                    <a:pt x="975" y="1"/>
                    <a:pt x="9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143;p16"/>
            <p:cNvSpPr/>
            <p:nvPr/>
          </p:nvSpPr>
          <p:spPr>
            <a:xfrm>
              <a:off x="815964" y="3662748"/>
              <a:ext cx="52309" cy="56936"/>
            </a:xfrm>
            <a:custGeom>
              <a:avLst/>
              <a:gdLst/>
              <a:ahLst/>
              <a:cxnLst/>
              <a:rect l="l" t="t" r="r" b="b"/>
              <a:pathLst>
                <a:path w="1515" h="1649" extrusionOk="0">
                  <a:moveTo>
                    <a:pt x="840" y="377"/>
                  </a:moveTo>
                  <a:lnTo>
                    <a:pt x="907" y="401"/>
                  </a:lnTo>
                  <a:cubicBezTo>
                    <a:pt x="909" y="403"/>
                    <a:pt x="912" y="403"/>
                    <a:pt x="915" y="404"/>
                  </a:cubicBezTo>
                  <a:cubicBezTo>
                    <a:pt x="814" y="532"/>
                    <a:pt x="750" y="684"/>
                    <a:pt x="691" y="823"/>
                  </a:cubicBezTo>
                  <a:cubicBezTo>
                    <a:pt x="670" y="876"/>
                    <a:pt x="648" y="928"/>
                    <a:pt x="625" y="977"/>
                  </a:cubicBezTo>
                  <a:cubicBezTo>
                    <a:pt x="574" y="1085"/>
                    <a:pt x="496" y="1189"/>
                    <a:pt x="411" y="1249"/>
                  </a:cubicBezTo>
                  <a:cubicBezTo>
                    <a:pt x="500" y="935"/>
                    <a:pt x="645" y="639"/>
                    <a:pt x="840" y="377"/>
                  </a:cubicBezTo>
                  <a:close/>
                  <a:moveTo>
                    <a:pt x="782" y="1"/>
                  </a:moveTo>
                  <a:cubicBezTo>
                    <a:pt x="732" y="1"/>
                    <a:pt x="682" y="23"/>
                    <a:pt x="649" y="65"/>
                  </a:cubicBezTo>
                  <a:cubicBezTo>
                    <a:pt x="325" y="460"/>
                    <a:pt x="107" y="932"/>
                    <a:pt x="16" y="1437"/>
                  </a:cubicBezTo>
                  <a:cubicBezTo>
                    <a:pt x="0" y="1526"/>
                    <a:pt x="56" y="1613"/>
                    <a:pt x="145" y="1634"/>
                  </a:cubicBezTo>
                  <a:cubicBezTo>
                    <a:pt x="186" y="1644"/>
                    <a:pt x="227" y="1648"/>
                    <a:pt x="267" y="1648"/>
                  </a:cubicBezTo>
                  <a:cubicBezTo>
                    <a:pt x="557" y="1648"/>
                    <a:pt x="807" y="1399"/>
                    <a:pt x="936" y="1125"/>
                  </a:cubicBezTo>
                  <a:cubicBezTo>
                    <a:pt x="961" y="1070"/>
                    <a:pt x="985" y="1013"/>
                    <a:pt x="1008" y="957"/>
                  </a:cubicBezTo>
                  <a:cubicBezTo>
                    <a:pt x="1029" y="909"/>
                    <a:pt x="1049" y="861"/>
                    <a:pt x="1070" y="816"/>
                  </a:cubicBezTo>
                  <a:lnTo>
                    <a:pt x="1163" y="1453"/>
                  </a:lnTo>
                  <a:cubicBezTo>
                    <a:pt x="1177" y="1537"/>
                    <a:pt x="1250" y="1596"/>
                    <a:pt x="1333" y="1596"/>
                  </a:cubicBezTo>
                  <a:cubicBezTo>
                    <a:pt x="1341" y="1596"/>
                    <a:pt x="1349" y="1596"/>
                    <a:pt x="1357" y="1595"/>
                  </a:cubicBezTo>
                  <a:cubicBezTo>
                    <a:pt x="1450" y="1581"/>
                    <a:pt x="1515" y="1496"/>
                    <a:pt x="1502" y="1403"/>
                  </a:cubicBezTo>
                  <a:lnTo>
                    <a:pt x="1351" y="362"/>
                  </a:lnTo>
                  <a:cubicBezTo>
                    <a:pt x="1343" y="301"/>
                    <a:pt x="1305" y="251"/>
                    <a:pt x="1250" y="227"/>
                  </a:cubicBezTo>
                  <a:cubicBezTo>
                    <a:pt x="1235" y="231"/>
                    <a:pt x="1219" y="232"/>
                    <a:pt x="1204" y="232"/>
                  </a:cubicBezTo>
                  <a:cubicBezTo>
                    <a:pt x="1117" y="232"/>
                    <a:pt x="1038" y="169"/>
                    <a:pt x="1023" y="77"/>
                  </a:cubicBezTo>
                  <a:lnTo>
                    <a:pt x="842" y="11"/>
                  </a:lnTo>
                  <a:cubicBezTo>
                    <a:pt x="822" y="4"/>
                    <a:pt x="802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144;p16"/>
            <p:cNvSpPr/>
            <p:nvPr/>
          </p:nvSpPr>
          <p:spPr>
            <a:xfrm>
              <a:off x="844381" y="3600218"/>
              <a:ext cx="94709" cy="105171"/>
            </a:xfrm>
            <a:custGeom>
              <a:avLst/>
              <a:gdLst/>
              <a:ahLst/>
              <a:cxnLst/>
              <a:rect l="l" t="t" r="r" b="b"/>
              <a:pathLst>
                <a:path w="2743" h="3046" extrusionOk="0">
                  <a:moveTo>
                    <a:pt x="422" y="0"/>
                  </a:moveTo>
                  <a:cubicBezTo>
                    <a:pt x="383" y="0"/>
                    <a:pt x="344" y="5"/>
                    <a:pt x="306" y="14"/>
                  </a:cubicBezTo>
                  <a:cubicBezTo>
                    <a:pt x="151" y="52"/>
                    <a:pt x="44" y="160"/>
                    <a:pt x="17" y="305"/>
                  </a:cubicBezTo>
                  <a:cubicBezTo>
                    <a:pt x="0" y="398"/>
                    <a:pt x="78" y="480"/>
                    <a:pt x="171" y="496"/>
                  </a:cubicBezTo>
                  <a:cubicBezTo>
                    <a:pt x="180" y="498"/>
                    <a:pt x="190" y="499"/>
                    <a:pt x="199" y="499"/>
                  </a:cubicBezTo>
                  <a:cubicBezTo>
                    <a:pt x="285" y="499"/>
                    <a:pt x="371" y="433"/>
                    <a:pt x="386" y="349"/>
                  </a:cubicBezTo>
                  <a:cubicBezTo>
                    <a:pt x="397" y="346"/>
                    <a:pt x="409" y="344"/>
                    <a:pt x="421" y="344"/>
                  </a:cubicBezTo>
                  <a:cubicBezTo>
                    <a:pt x="467" y="344"/>
                    <a:pt x="517" y="364"/>
                    <a:pt x="540" y="394"/>
                  </a:cubicBezTo>
                  <a:cubicBezTo>
                    <a:pt x="624" y="503"/>
                    <a:pt x="609" y="689"/>
                    <a:pt x="586" y="868"/>
                  </a:cubicBezTo>
                  <a:cubicBezTo>
                    <a:pt x="572" y="978"/>
                    <a:pt x="555" y="1113"/>
                    <a:pt x="597" y="1251"/>
                  </a:cubicBezTo>
                  <a:cubicBezTo>
                    <a:pt x="685" y="1531"/>
                    <a:pt x="970" y="1667"/>
                    <a:pt x="1215" y="1680"/>
                  </a:cubicBezTo>
                  <a:cubicBezTo>
                    <a:pt x="1229" y="1682"/>
                    <a:pt x="1245" y="1682"/>
                    <a:pt x="1260" y="1682"/>
                  </a:cubicBezTo>
                  <a:cubicBezTo>
                    <a:pt x="1477" y="1682"/>
                    <a:pt x="1678" y="1607"/>
                    <a:pt x="1856" y="1541"/>
                  </a:cubicBezTo>
                  <a:cubicBezTo>
                    <a:pt x="1918" y="1517"/>
                    <a:pt x="1960" y="1461"/>
                    <a:pt x="1965" y="1394"/>
                  </a:cubicBezTo>
                  <a:lnTo>
                    <a:pt x="1965" y="1394"/>
                  </a:lnTo>
                  <a:cubicBezTo>
                    <a:pt x="1960" y="1563"/>
                    <a:pt x="1956" y="1732"/>
                    <a:pt x="1957" y="1901"/>
                  </a:cubicBezTo>
                  <a:cubicBezTo>
                    <a:pt x="1931" y="1905"/>
                    <a:pt x="1905" y="1906"/>
                    <a:pt x="1879" y="1906"/>
                  </a:cubicBezTo>
                  <a:cubicBezTo>
                    <a:pt x="1862" y="1906"/>
                    <a:pt x="1845" y="1906"/>
                    <a:pt x="1827" y="1904"/>
                  </a:cubicBezTo>
                  <a:cubicBezTo>
                    <a:pt x="1820" y="1903"/>
                    <a:pt x="1813" y="1902"/>
                    <a:pt x="1805" y="1902"/>
                  </a:cubicBezTo>
                  <a:cubicBezTo>
                    <a:pt x="1719" y="1902"/>
                    <a:pt x="1645" y="1969"/>
                    <a:pt x="1639" y="2057"/>
                  </a:cubicBezTo>
                  <a:cubicBezTo>
                    <a:pt x="1629" y="2152"/>
                    <a:pt x="1697" y="2236"/>
                    <a:pt x="1792" y="2246"/>
                  </a:cubicBezTo>
                  <a:cubicBezTo>
                    <a:pt x="1823" y="2249"/>
                    <a:pt x="1854" y="2252"/>
                    <a:pt x="1885" y="2252"/>
                  </a:cubicBezTo>
                  <a:cubicBezTo>
                    <a:pt x="1913" y="2252"/>
                    <a:pt x="1940" y="2246"/>
                    <a:pt x="1968" y="2243"/>
                  </a:cubicBezTo>
                  <a:cubicBezTo>
                    <a:pt x="1971" y="2304"/>
                    <a:pt x="1971" y="2367"/>
                    <a:pt x="1974" y="2426"/>
                  </a:cubicBezTo>
                  <a:cubicBezTo>
                    <a:pt x="1982" y="2574"/>
                    <a:pt x="1999" y="2727"/>
                    <a:pt x="2094" y="2861"/>
                  </a:cubicBezTo>
                  <a:cubicBezTo>
                    <a:pt x="2162" y="2957"/>
                    <a:pt x="2267" y="3022"/>
                    <a:pt x="2383" y="3041"/>
                  </a:cubicBezTo>
                  <a:cubicBezTo>
                    <a:pt x="2403" y="3044"/>
                    <a:pt x="2423" y="3045"/>
                    <a:pt x="2443" y="3045"/>
                  </a:cubicBezTo>
                  <a:cubicBezTo>
                    <a:pt x="2445" y="3046"/>
                    <a:pt x="2447" y="3046"/>
                    <a:pt x="2448" y="3046"/>
                  </a:cubicBezTo>
                  <a:cubicBezTo>
                    <a:pt x="2521" y="3046"/>
                    <a:pt x="2593" y="3020"/>
                    <a:pt x="2651" y="2977"/>
                  </a:cubicBezTo>
                  <a:cubicBezTo>
                    <a:pt x="2727" y="2919"/>
                    <a:pt x="2742" y="2810"/>
                    <a:pt x="2685" y="2734"/>
                  </a:cubicBezTo>
                  <a:cubicBezTo>
                    <a:pt x="2651" y="2689"/>
                    <a:pt x="2600" y="2666"/>
                    <a:pt x="2548" y="2666"/>
                  </a:cubicBezTo>
                  <a:cubicBezTo>
                    <a:pt x="2512" y="2666"/>
                    <a:pt x="2476" y="2677"/>
                    <a:pt x="2445" y="2701"/>
                  </a:cubicBezTo>
                  <a:cubicBezTo>
                    <a:pt x="2444" y="2701"/>
                    <a:pt x="2442" y="2701"/>
                    <a:pt x="2440" y="2701"/>
                  </a:cubicBezTo>
                  <a:cubicBezTo>
                    <a:pt x="2425" y="2701"/>
                    <a:pt x="2392" y="2687"/>
                    <a:pt x="2374" y="2663"/>
                  </a:cubicBezTo>
                  <a:cubicBezTo>
                    <a:pt x="2333" y="2603"/>
                    <a:pt x="2323" y="2508"/>
                    <a:pt x="2317" y="2406"/>
                  </a:cubicBezTo>
                  <a:cubicBezTo>
                    <a:pt x="2313" y="2321"/>
                    <a:pt x="2312" y="2233"/>
                    <a:pt x="2309" y="2146"/>
                  </a:cubicBezTo>
                  <a:cubicBezTo>
                    <a:pt x="2383" y="2111"/>
                    <a:pt x="2452" y="2066"/>
                    <a:pt x="2516" y="2011"/>
                  </a:cubicBezTo>
                  <a:cubicBezTo>
                    <a:pt x="2586" y="1948"/>
                    <a:pt x="2592" y="1839"/>
                    <a:pt x="2528" y="1769"/>
                  </a:cubicBezTo>
                  <a:cubicBezTo>
                    <a:pt x="2495" y="1732"/>
                    <a:pt x="2449" y="1713"/>
                    <a:pt x="2403" y="1713"/>
                  </a:cubicBezTo>
                  <a:cubicBezTo>
                    <a:pt x="2368" y="1713"/>
                    <a:pt x="2333" y="1723"/>
                    <a:pt x="2303" y="1745"/>
                  </a:cubicBezTo>
                  <a:cubicBezTo>
                    <a:pt x="2305" y="1615"/>
                    <a:pt x="2305" y="1484"/>
                    <a:pt x="2310" y="1356"/>
                  </a:cubicBezTo>
                  <a:cubicBezTo>
                    <a:pt x="2314" y="1262"/>
                    <a:pt x="2241" y="1182"/>
                    <a:pt x="2147" y="1178"/>
                  </a:cubicBezTo>
                  <a:cubicBezTo>
                    <a:pt x="2142" y="1177"/>
                    <a:pt x="2137" y="1177"/>
                    <a:pt x="2132" y="1177"/>
                  </a:cubicBezTo>
                  <a:cubicBezTo>
                    <a:pt x="2049" y="1177"/>
                    <a:pt x="1971" y="1252"/>
                    <a:pt x="1967" y="1341"/>
                  </a:cubicBezTo>
                  <a:lnTo>
                    <a:pt x="1967" y="1372"/>
                  </a:lnTo>
                  <a:lnTo>
                    <a:pt x="1967" y="1372"/>
                  </a:lnTo>
                  <a:cubicBezTo>
                    <a:pt x="1966" y="1276"/>
                    <a:pt x="1886" y="1205"/>
                    <a:pt x="1798" y="1205"/>
                  </a:cubicBezTo>
                  <a:cubicBezTo>
                    <a:pt x="1777" y="1205"/>
                    <a:pt x="1756" y="1209"/>
                    <a:pt x="1736" y="1217"/>
                  </a:cubicBezTo>
                  <a:cubicBezTo>
                    <a:pt x="1574" y="1278"/>
                    <a:pt x="1406" y="1337"/>
                    <a:pt x="1248" y="1337"/>
                  </a:cubicBezTo>
                  <a:cubicBezTo>
                    <a:pt x="1243" y="1337"/>
                    <a:pt x="1237" y="1337"/>
                    <a:pt x="1232" y="1337"/>
                  </a:cubicBezTo>
                  <a:cubicBezTo>
                    <a:pt x="1107" y="1330"/>
                    <a:pt x="962" y="1264"/>
                    <a:pt x="927" y="1148"/>
                  </a:cubicBezTo>
                  <a:cubicBezTo>
                    <a:pt x="906" y="1083"/>
                    <a:pt x="917" y="996"/>
                    <a:pt x="928" y="912"/>
                  </a:cubicBezTo>
                  <a:cubicBezTo>
                    <a:pt x="951" y="726"/>
                    <a:pt x="990" y="416"/>
                    <a:pt x="814" y="185"/>
                  </a:cubicBezTo>
                  <a:cubicBezTo>
                    <a:pt x="726" y="69"/>
                    <a:pt x="575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145;p16"/>
            <p:cNvSpPr/>
            <p:nvPr/>
          </p:nvSpPr>
          <p:spPr>
            <a:xfrm>
              <a:off x="955528" y="3590619"/>
              <a:ext cx="51066" cy="99232"/>
            </a:xfrm>
            <a:custGeom>
              <a:avLst/>
              <a:gdLst/>
              <a:ahLst/>
              <a:cxnLst/>
              <a:rect l="l" t="t" r="r" b="b"/>
              <a:pathLst>
                <a:path w="1479" h="2874" extrusionOk="0">
                  <a:moveTo>
                    <a:pt x="169" y="0"/>
                  </a:moveTo>
                  <a:cubicBezTo>
                    <a:pt x="75" y="3"/>
                    <a:pt x="1" y="82"/>
                    <a:pt x="3" y="178"/>
                  </a:cubicBezTo>
                  <a:cubicBezTo>
                    <a:pt x="22" y="796"/>
                    <a:pt x="71" y="1420"/>
                    <a:pt x="151" y="2034"/>
                  </a:cubicBezTo>
                  <a:cubicBezTo>
                    <a:pt x="158" y="2090"/>
                    <a:pt x="178" y="2241"/>
                    <a:pt x="314" y="2313"/>
                  </a:cubicBezTo>
                  <a:cubicBezTo>
                    <a:pt x="356" y="2334"/>
                    <a:pt x="398" y="2342"/>
                    <a:pt x="436" y="2342"/>
                  </a:cubicBezTo>
                  <a:cubicBezTo>
                    <a:pt x="528" y="2342"/>
                    <a:pt x="606" y="2297"/>
                    <a:pt x="642" y="2278"/>
                  </a:cubicBezTo>
                  <a:lnTo>
                    <a:pt x="1100" y="2017"/>
                  </a:lnTo>
                  <a:lnTo>
                    <a:pt x="1100" y="2017"/>
                  </a:lnTo>
                  <a:cubicBezTo>
                    <a:pt x="1111" y="2230"/>
                    <a:pt x="1079" y="2441"/>
                    <a:pt x="1006" y="2641"/>
                  </a:cubicBezTo>
                  <a:cubicBezTo>
                    <a:pt x="973" y="2729"/>
                    <a:pt x="1018" y="2829"/>
                    <a:pt x="1107" y="2862"/>
                  </a:cubicBezTo>
                  <a:cubicBezTo>
                    <a:pt x="1127" y="2869"/>
                    <a:pt x="1146" y="2873"/>
                    <a:pt x="1167" y="2873"/>
                  </a:cubicBezTo>
                  <a:cubicBezTo>
                    <a:pt x="1239" y="2873"/>
                    <a:pt x="1304" y="2828"/>
                    <a:pt x="1329" y="2760"/>
                  </a:cubicBezTo>
                  <a:cubicBezTo>
                    <a:pt x="1452" y="2423"/>
                    <a:pt x="1478" y="2057"/>
                    <a:pt x="1405" y="1705"/>
                  </a:cubicBezTo>
                  <a:cubicBezTo>
                    <a:pt x="1394" y="1651"/>
                    <a:pt x="1357" y="1606"/>
                    <a:pt x="1307" y="1584"/>
                  </a:cubicBezTo>
                  <a:cubicBezTo>
                    <a:pt x="1285" y="1574"/>
                    <a:pt x="1261" y="1569"/>
                    <a:pt x="1237" y="1569"/>
                  </a:cubicBezTo>
                  <a:cubicBezTo>
                    <a:pt x="1208" y="1569"/>
                    <a:pt x="1178" y="1576"/>
                    <a:pt x="1152" y="1591"/>
                  </a:cubicBezTo>
                  <a:lnTo>
                    <a:pt x="489" y="1968"/>
                  </a:lnTo>
                  <a:cubicBezTo>
                    <a:pt x="413" y="1373"/>
                    <a:pt x="365" y="766"/>
                    <a:pt x="347" y="166"/>
                  </a:cubicBezTo>
                  <a:cubicBezTo>
                    <a:pt x="344" y="71"/>
                    <a:pt x="264" y="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146;p16"/>
            <p:cNvSpPr/>
            <p:nvPr/>
          </p:nvSpPr>
          <p:spPr>
            <a:xfrm>
              <a:off x="989366" y="3566829"/>
              <a:ext cx="50755" cy="53172"/>
            </a:xfrm>
            <a:custGeom>
              <a:avLst/>
              <a:gdLst/>
              <a:ahLst/>
              <a:cxnLst/>
              <a:rect l="l" t="t" r="r" b="b"/>
              <a:pathLst>
                <a:path w="1470" h="1540" extrusionOk="0">
                  <a:moveTo>
                    <a:pt x="246" y="0"/>
                  </a:moveTo>
                  <a:cubicBezTo>
                    <a:pt x="196" y="0"/>
                    <a:pt x="147" y="14"/>
                    <a:pt x="104" y="43"/>
                  </a:cubicBezTo>
                  <a:cubicBezTo>
                    <a:pt x="38" y="85"/>
                    <a:pt x="0" y="160"/>
                    <a:pt x="4" y="237"/>
                  </a:cubicBezTo>
                  <a:cubicBezTo>
                    <a:pt x="6" y="330"/>
                    <a:pt x="80" y="401"/>
                    <a:pt x="171" y="401"/>
                  </a:cubicBezTo>
                  <a:cubicBezTo>
                    <a:pt x="176" y="401"/>
                    <a:pt x="181" y="401"/>
                    <a:pt x="186" y="401"/>
                  </a:cubicBezTo>
                  <a:cubicBezTo>
                    <a:pt x="197" y="401"/>
                    <a:pt x="210" y="398"/>
                    <a:pt x="223" y="395"/>
                  </a:cubicBezTo>
                  <a:lnTo>
                    <a:pt x="549" y="1083"/>
                  </a:lnTo>
                  <a:cubicBezTo>
                    <a:pt x="611" y="1211"/>
                    <a:pt x="703" y="1406"/>
                    <a:pt x="891" y="1499"/>
                  </a:cubicBezTo>
                  <a:cubicBezTo>
                    <a:pt x="947" y="1525"/>
                    <a:pt x="1011" y="1539"/>
                    <a:pt x="1074" y="1539"/>
                  </a:cubicBezTo>
                  <a:cubicBezTo>
                    <a:pt x="1154" y="1539"/>
                    <a:pt x="1233" y="1517"/>
                    <a:pt x="1302" y="1476"/>
                  </a:cubicBezTo>
                  <a:cubicBezTo>
                    <a:pt x="1404" y="1417"/>
                    <a:pt x="1467" y="1311"/>
                    <a:pt x="1468" y="1195"/>
                  </a:cubicBezTo>
                  <a:cubicBezTo>
                    <a:pt x="1470" y="1099"/>
                    <a:pt x="1396" y="1014"/>
                    <a:pt x="1301" y="1014"/>
                  </a:cubicBezTo>
                  <a:lnTo>
                    <a:pt x="1298" y="1014"/>
                  </a:lnTo>
                  <a:cubicBezTo>
                    <a:pt x="1296" y="1014"/>
                    <a:pt x="1295" y="1014"/>
                    <a:pt x="1293" y="1014"/>
                  </a:cubicBezTo>
                  <a:cubicBezTo>
                    <a:pt x="1204" y="1014"/>
                    <a:pt x="1129" y="1086"/>
                    <a:pt x="1129" y="1178"/>
                  </a:cubicBezTo>
                  <a:cubicBezTo>
                    <a:pt x="1113" y="1189"/>
                    <a:pt x="1094" y="1194"/>
                    <a:pt x="1074" y="1194"/>
                  </a:cubicBezTo>
                  <a:cubicBezTo>
                    <a:pt x="1064" y="1194"/>
                    <a:pt x="1053" y="1192"/>
                    <a:pt x="1043" y="1189"/>
                  </a:cubicBezTo>
                  <a:cubicBezTo>
                    <a:pt x="967" y="1151"/>
                    <a:pt x="914" y="1048"/>
                    <a:pt x="860" y="936"/>
                  </a:cubicBezTo>
                  <a:lnTo>
                    <a:pt x="514" y="208"/>
                  </a:lnTo>
                  <a:cubicBezTo>
                    <a:pt x="491" y="159"/>
                    <a:pt x="448" y="69"/>
                    <a:pt x="349" y="22"/>
                  </a:cubicBezTo>
                  <a:cubicBezTo>
                    <a:pt x="316" y="7"/>
                    <a:pt x="281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147;p16"/>
            <p:cNvSpPr/>
            <p:nvPr/>
          </p:nvSpPr>
          <p:spPr>
            <a:xfrm>
              <a:off x="781642" y="3714230"/>
              <a:ext cx="213484" cy="76513"/>
            </a:xfrm>
            <a:custGeom>
              <a:avLst/>
              <a:gdLst/>
              <a:ahLst/>
              <a:cxnLst/>
              <a:rect l="l" t="t" r="r" b="b"/>
              <a:pathLst>
                <a:path w="6183" h="2216" extrusionOk="0">
                  <a:moveTo>
                    <a:pt x="5995" y="1"/>
                  </a:moveTo>
                  <a:cubicBezTo>
                    <a:pt x="5984" y="1"/>
                    <a:pt x="5973" y="2"/>
                    <a:pt x="5961" y="4"/>
                  </a:cubicBezTo>
                  <a:lnTo>
                    <a:pt x="5961" y="2"/>
                  </a:lnTo>
                  <a:cubicBezTo>
                    <a:pt x="5042" y="201"/>
                    <a:pt x="4157" y="556"/>
                    <a:pt x="3301" y="900"/>
                  </a:cubicBezTo>
                  <a:cubicBezTo>
                    <a:pt x="2289" y="1307"/>
                    <a:pt x="1242" y="1727"/>
                    <a:pt x="157" y="1873"/>
                  </a:cubicBezTo>
                  <a:cubicBezTo>
                    <a:pt x="66" y="1884"/>
                    <a:pt x="0" y="1965"/>
                    <a:pt x="6" y="2055"/>
                  </a:cubicBezTo>
                  <a:cubicBezTo>
                    <a:pt x="13" y="2145"/>
                    <a:pt x="88" y="2215"/>
                    <a:pt x="179" y="2215"/>
                  </a:cubicBezTo>
                  <a:cubicBezTo>
                    <a:pt x="186" y="2215"/>
                    <a:pt x="195" y="2215"/>
                    <a:pt x="202" y="2214"/>
                  </a:cubicBezTo>
                  <a:cubicBezTo>
                    <a:pt x="1329" y="2063"/>
                    <a:pt x="2397" y="1634"/>
                    <a:pt x="3429" y="1220"/>
                  </a:cubicBezTo>
                  <a:cubicBezTo>
                    <a:pt x="4272" y="882"/>
                    <a:pt x="5144" y="532"/>
                    <a:pt x="6033" y="340"/>
                  </a:cubicBezTo>
                  <a:cubicBezTo>
                    <a:pt x="6125" y="319"/>
                    <a:pt x="6182" y="228"/>
                    <a:pt x="6163" y="136"/>
                  </a:cubicBezTo>
                  <a:cubicBezTo>
                    <a:pt x="6145" y="56"/>
                    <a:pt x="6074" y="1"/>
                    <a:pt x="59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148;p16"/>
            <p:cNvSpPr/>
            <p:nvPr/>
          </p:nvSpPr>
          <p:spPr>
            <a:xfrm>
              <a:off x="865478" y="3809044"/>
              <a:ext cx="22098" cy="68779"/>
            </a:xfrm>
            <a:custGeom>
              <a:avLst/>
              <a:gdLst/>
              <a:ahLst/>
              <a:cxnLst/>
              <a:rect l="l" t="t" r="r" b="b"/>
              <a:pathLst>
                <a:path w="640" h="1992" extrusionOk="0">
                  <a:moveTo>
                    <a:pt x="443" y="1"/>
                  </a:moveTo>
                  <a:cubicBezTo>
                    <a:pt x="381" y="1"/>
                    <a:pt x="322" y="34"/>
                    <a:pt x="292" y="93"/>
                  </a:cubicBezTo>
                  <a:cubicBezTo>
                    <a:pt x="220" y="231"/>
                    <a:pt x="162" y="377"/>
                    <a:pt x="123" y="526"/>
                  </a:cubicBezTo>
                  <a:cubicBezTo>
                    <a:pt x="48" y="552"/>
                    <a:pt x="0" y="625"/>
                    <a:pt x="6" y="702"/>
                  </a:cubicBezTo>
                  <a:cubicBezTo>
                    <a:pt x="16" y="827"/>
                    <a:pt x="27" y="953"/>
                    <a:pt x="41" y="1078"/>
                  </a:cubicBezTo>
                  <a:cubicBezTo>
                    <a:pt x="34" y="1350"/>
                    <a:pt x="76" y="1621"/>
                    <a:pt x="166" y="1877"/>
                  </a:cubicBezTo>
                  <a:cubicBezTo>
                    <a:pt x="192" y="1945"/>
                    <a:pt x="257" y="1991"/>
                    <a:pt x="330" y="1991"/>
                  </a:cubicBezTo>
                  <a:cubicBezTo>
                    <a:pt x="345" y="1991"/>
                    <a:pt x="359" y="1989"/>
                    <a:pt x="375" y="1986"/>
                  </a:cubicBezTo>
                  <a:cubicBezTo>
                    <a:pt x="461" y="1962"/>
                    <a:pt x="514" y="1875"/>
                    <a:pt x="497" y="1786"/>
                  </a:cubicBezTo>
                  <a:cubicBezTo>
                    <a:pt x="451" y="1547"/>
                    <a:pt x="414" y="1303"/>
                    <a:pt x="385" y="1060"/>
                  </a:cubicBezTo>
                  <a:cubicBezTo>
                    <a:pt x="394" y="778"/>
                    <a:pt x="466" y="502"/>
                    <a:pt x="596" y="252"/>
                  </a:cubicBezTo>
                  <a:cubicBezTo>
                    <a:pt x="639" y="169"/>
                    <a:pt x="607" y="65"/>
                    <a:pt x="524" y="21"/>
                  </a:cubicBezTo>
                  <a:cubicBezTo>
                    <a:pt x="498" y="7"/>
                    <a:pt x="470" y="1"/>
                    <a:pt x="4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149;p16"/>
            <p:cNvSpPr/>
            <p:nvPr/>
          </p:nvSpPr>
          <p:spPr>
            <a:xfrm>
              <a:off x="888128" y="3772686"/>
              <a:ext cx="62633" cy="45991"/>
            </a:xfrm>
            <a:custGeom>
              <a:avLst/>
              <a:gdLst/>
              <a:ahLst/>
              <a:cxnLst/>
              <a:rect l="l" t="t" r="r" b="b"/>
              <a:pathLst>
                <a:path w="1814" h="1332" extrusionOk="0">
                  <a:moveTo>
                    <a:pt x="455" y="0"/>
                  </a:moveTo>
                  <a:cubicBezTo>
                    <a:pt x="436" y="0"/>
                    <a:pt x="416" y="2"/>
                    <a:pt x="397" y="4"/>
                  </a:cubicBezTo>
                  <a:cubicBezTo>
                    <a:pt x="247" y="22"/>
                    <a:pt x="111" y="132"/>
                    <a:pt x="52" y="283"/>
                  </a:cubicBezTo>
                  <a:cubicBezTo>
                    <a:pt x="0" y="417"/>
                    <a:pt x="20" y="557"/>
                    <a:pt x="106" y="659"/>
                  </a:cubicBezTo>
                  <a:cubicBezTo>
                    <a:pt x="139" y="699"/>
                    <a:pt x="188" y="719"/>
                    <a:pt x="237" y="719"/>
                  </a:cubicBezTo>
                  <a:cubicBezTo>
                    <a:pt x="276" y="719"/>
                    <a:pt x="315" y="706"/>
                    <a:pt x="348" y="678"/>
                  </a:cubicBezTo>
                  <a:cubicBezTo>
                    <a:pt x="420" y="618"/>
                    <a:pt x="430" y="509"/>
                    <a:pt x="368" y="436"/>
                  </a:cubicBezTo>
                  <a:cubicBezTo>
                    <a:pt x="366" y="421"/>
                    <a:pt x="370" y="405"/>
                    <a:pt x="380" y="393"/>
                  </a:cubicBezTo>
                  <a:cubicBezTo>
                    <a:pt x="393" y="369"/>
                    <a:pt x="414" y="352"/>
                    <a:pt x="441" y="345"/>
                  </a:cubicBezTo>
                  <a:cubicBezTo>
                    <a:pt x="447" y="344"/>
                    <a:pt x="453" y="343"/>
                    <a:pt x="459" y="343"/>
                  </a:cubicBezTo>
                  <a:cubicBezTo>
                    <a:pt x="538" y="343"/>
                    <a:pt x="620" y="426"/>
                    <a:pt x="656" y="507"/>
                  </a:cubicBezTo>
                  <a:cubicBezTo>
                    <a:pt x="710" y="623"/>
                    <a:pt x="712" y="768"/>
                    <a:pt x="717" y="937"/>
                  </a:cubicBezTo>
                  <a:cubicBezTo>
                    <a:pt x="718" y="1011"/>
                    <a:pt x="724" y="1205"/>
                    <a:pt x="888" y="1295"/>
                  </a:cubicBezTo>
                  <a:cubicBezTo>
                    <a:pt x="933" y="1319"/>
                    <a:pt x="986" y="1331"/>
                    <a:pt x="1036" y="1331"/>
                  </a:cubicBezTo>
                  <a:cubicBezTo>
                    <a:pt x="1088" y="1330"/>
                    <a:pt x="1138" y="1322"/>
                    <a:pt x="1185" y="1305"/>
                  </a:cubicBezTo>
                  <a:cubicBezTo>
                    <a:pt x="1402" y="1236"/>
                    <a:pt x="1596" y="1110"/>
                    <a:pt x="1748" y="942"/>
                  </a:cubicBezTo>
                  <a:cubicBezTo>
                    <a:pt x="1813" y="871"/>
                    <a:pt x="1808" y="761"/>
                    <a:pt x="1737" y="698"/>
                  </a:cubicBezTo>
                  <a:cubicBezTo>
                    <a:pt x="1704" y="669"/>
                    <a:pt x="1662" y="654"/>
                    <a:pt x="1621" y="654"/>
                  </a:cubicBezTo>
                  <a:cubicBezTo>
                    <a:pt x="1574" y="654"/>
                    <a:pt x="1528" y="673"/>
                    <a:pt x="1494" y="711"/>
                  </a:cubicBezTo>
                  <a:cubicBezTo>
                    <a:pt x="1382" y="835"/>
                    <a:pt x="1239" y="926"/>
                    <a:pt x="1081" y="977"/>
                  </a:cubicBezTo>
                  <a:cubicBezTo>
                    <a:pt x="1074" y="980"/>
                    <a:pt x="1069" y="981"/>
                    <a:pt x="1064" y="982"/>
                  </a:cubicBezTo>
                  <a:cubicBezTo>
                    <a:pt x="1062" y="960"/>
                    <a:pt x="1060" y="937"/>
                    <a:pt x="1060" y="915"/>
                  </a:cubicBezTo>
                  <a:cubicBezTo>
                    <a:pt x="1056" y="742"/>
                    <a:pt x="1050" y="546"/>
                    <a:pt x="970" y="366"/>
                  </a:cubicBezTo>
                  <a:cubicBezTo>
                    <a:pt x="870" y="144"/>
                    <a:pt x="66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150;p16"/>
            <p:cNvSpPr/>
            <p:nvPr/>
          </p:nvSpPr>
          <p:spPr>
            <a:xfrm>
              <a:off x="1013847" y="3681255"/>
              <a:ext cx="35287" cy="21890"/>
            </a:xfrm>
            <a:custGeom>
              <a:avLst/>
              <a:gdLst/>
              <a:ahLst/>
              <a:cxnLst/>
              <a:rect l="l" t="t" r="r" b="b"/>
              <a:pathLst>
                <a:path w="1022" h="634" extrusionOk="0">
                  <a:moveTo>
                    <a:pt x="834" y="0"/>
                  </a:moveTo>
                  <a:cubicBezTo>
                    <a:pt x="824" y="0"/>
                    <a:pt x="813" y="1"/>
                    <a:pt x="803" y="3"/>
                  </a:cubicBezTo>
                  <a:cubicBezTo>
                    <a:pt x="543" y="52"/>
                    <a:pt x="298" y="162"/>
                    <a:pt x="88" y="325"/>
                  </a:cubicBezTo>
                  <a:cubicBezTo>
                    <a:pt x="13" y="385"/>
                    <a:pt x="1" y="493"/>
                    <a:pt x="58" y="568"/>
                  </a:cubicBezTo>
                  <a:cubicBezTo>
                    <a:pt x="93" y="611"/>
                    <a:pt x="144" y="634"/>
                    <a:pt x="195" y="634"/>
                  </a:cubicBezTo>
                  <a:cubicBezTo>
                    <a:pt x="232" y="634"/>
                    <a:pt x="269" y="622"/>
                    <a:pt x="300" y="597"/>
                  </a:cubicBezTo>
                  <a:cubicBezTo>
                    <a:pt x="465" y="468"/>
                    <a:pt x="659" y="380"/>
                    <a:pt x="866" y="341"/>
                  </a:cubicBezTo>
                  <a:cubicBezTo>
                    <a:pt x="959" y="324"/>
                    <a:pt x="1021" y="234"/>
                    <a:pt x="1003" y="141"/>
                  </a:cubicBezTo>
                  <a:cubicBezTo>
                    <a:pt x="988" y="57"/>
                    <a:pt x="915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151;p16"/>
            <p:cNvSpPr/>
            <p:nvPr/>
          </p:nvSpPr>
          <p:spPr>
            <a:xfrm>
              <a:off x="1016333" y="3692615"/>
              <a:ext cx="57316" cy="34493"/>
            </a:xfrm>
            <a:custGeom>
              <a:avLst/>
              <a:gdLst/>
              <a:ahLst/>
              <a:cxnLst/>
              <a:rect l="l" t="t" r="r" b="b"/>
              <a:pathLst>
                <a:path w="1660" h="999" extrusionOk="0">
                  <a:moveTo>
                    <a:pt x="1466" y="1"/>
                  </a:moveTo>
                  <a:cubicBezTo>
                    <a:pt x="1414" y="1"/>
                    <a:pt x="1363" y="24"/>
                    <a:pt x="1329" y="68"/>
                  </a:cubicBezTo>
                  <a:cubicBezTo>
                    <a:pt x="1036" y="415"/>
                    <a:pt x="615" y="626"/>
                    <a:pt x="164" y="654"/>
                  </a:cubicBezTo>
                  <a:cubicBezTo>
                    <a:pt x="71" y="661"/>
                    <a:pt x="0" y="738"/>
                    <a:pt x="3" y="831"/>
                  </a:cubicBezTo>
                  <a:cubicBezTo>
                    <a:pt x="5" y="923"/>
                    <a:pt x="81" y="997"/>
                    <a:pt x="174" y="999"/>
                  </a:cubicBezTo>
                  <a:lnTo>
                    <a:pt x="172" y="997"/>
                  </a:lnTo>
                  <a:lnTo>
                    <a:pt x="182" y="997"/>
                  </a:lnTo>
                  <a:cubicBezTo>
                    <a:pt x="730" y="963"/>
                    <a:pt x="1239" y="707"/>
                    <a:pt x="1594" y="288"/>
                  </a:cubicBezTo>
                  <a:cubicBezTo>
                    <a:pt x="1660" y="216"/>
                    <a:pt x="1651" y="103"/>
                    <a:pt x="1577" y="40"/>
                  </a:cubicBezTo>
                  <a:cubicBezTo>
                    <a:pt x="1544" y="14"/>
                    <a:pt x="1505" y="1"/>
                    <a:pt x="1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152;p16"/>
            <p:cNvSpPr/>
            <p:nvPr/>
          </p:nvSpPr>
          <p:spPr>
            <a:xfrm>
              <a:off x="1067608" y="3430063"/>
              <a:ext cx="76030" cy="237031"/>
            </a:xfrm>
            <a:custGeom>
              <a:avLst/>
              <a:gdLst/>
              <a:ahLst/>
              <a:cxnLst/>
              <a:rect l="l" t="t" r="r" b="b"/>
              <a:pathLst>
                <a:path w="2202" h="6865" extrusionOk="0">
                  <a:moveTo>
                    <a:pt x="2008" y="1"/>
                  </a:moveTo>
                  <a:cubicBezTo>
                    <a:pt x="1466" y="1"/>
                    <a:pt x="958" y="363"/>
                    <a:pt x="779" y="867"/>
                  </a:cubicBezTo>
                  <a:cubicBezTo>
                    <a:pt x="614" y="1326"/>
                    <a:pt x="724" y="1797"/>
                    <a:pt x="828" y="2253"/>
                  </a:cubicBezTo>
                  <a:cubicBezTo>
                    <a:pt x="848" y="2336"/>
                    <a:pt x="866" y="2419"/>
                    <a:pt x="884" y="2500"/>
                  </a:cubicBezTo>
                  <a:cubicBezTo>
                    <a:pt x="1176" y="3893"/>
                    <a:pt x="866" y="5424"/>
                    <a:pt x="55" y="6594"/>
                  </a:cubicBezTo>
                  <a:cubicBezTo>
                    <a:pt x="0" y="6673"/>
                    <a:pt x="20" y="6780"/>
                    <a:pt x="97" y="6833"/>
                  </a:cubicBezTo>
                  <a:cubicBezTo>
                    <a:pt x="128" y="6854"/>
                    <a:pt x="162" y="6864"/>
                    <a:pt x="196" y="6864"/>
                  </a:cubicBezTo>
                  <a:cubicBezTo>
                    <a:pt x="251" y="6864"/>
                    <a:pt x="304" y="6838"/>
                    <a:pt x="338" y="6790"/>
                  </a:cubicBezTo>
                  <a:cubicBezTo>
                    <a:pt x="1201" y="5544"/>
                    <a:pt x="1532" y="3913"/>
                    <a:pt x="1221" y="2429"/>
                  </a:cubicBezTo>
                  <a:cubicBezTo>
                    <a:pt x="1202" y="2345"/>
                    <a:pt x="1183" y="2260"/>
                    <a:pt x="1164" y="2176"/>
                  </a:cubicBezTo>
                  <a:cubicBezTo>
                    <a:pt x="1066" y="1749"/>
                    <a:pt x="973" y="1347"/>
                    <a:pt x="1102" y="981"/>
                  </a:cubicBezTo>
                  <a:cubicBezTo>
                    <a:pt x="1235" y="612"/>
                    <a:pt x="1642" y="347"/>
                    <a:pt x="2024" y="345"/>
                  </a:cubicBezTo>
                  <a:cubicBezTo>
                    <a:pt x="2026" y="345"/>
                    <a:pt x="2028" y="345"/>
                    <a:pt x="2029" y="345"/>
                  </a:cubicBezTo>
                  <a:cubicBezTo>
                    <a:pt x="2122" y="345"/>
                    <a:pt x="2198" y="270"/>
                    <a:pt x="2199" y="177"/>
                  </a:cubicBezTo>
                  <a:cubicBezTo>
                    <a:pt x="2202" y="81"/>
                    <a:pt x="2126" y="3"/>
                    <a:pt x="2030" y="1"/>
                  </a:cubicBezTo>
                  <a:cubicBezTo>
                    <a:pt x="2023" y="1"/>
                    <a:pt x="2016" y="1"/>
                    <a:pt x="20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153;p16"/>
            <p:cNvSpPr/>
            <p:nvPr/>
          </p:nvSpPr>
          <p:spPr>
            <a:xfrm>
              <a:off x="1071164" y="3415803"/>
              <a:ext cx="89288" cy="30660"/>
            </a:xfrm>
            <a:custGeom>
              <a:avLst/>
              <a:gdLst/>
              <a:ahLst/>
              <a:cxnLst/>
              <a:rect l="l" t="t" r="r" b="b"/>
              <a:pathLst>
                <a:path w="2586" h="888" extrusionOk="0">
                  <a:moveTo>
                    <a:pt x="1895" y="1"/>
                  </a:moveTo>
                  <a:cubicBezTo>
                    <a:pt x="1864" y="1"/>
                    <a:pt x="1833" y="2"/>
                    <a:pt x="1803" y="3"/>
                  </a:cubicBezTo>
                  <a:cubicBezTo>
                    <a:pt x="1216" y="30"/>
                    <a:pt x="643" y="180"/>
                    <a:pt x="120" y="444"/>
                  </a:cubicBezTo>
                  <a:cubicBezTo>
                    <a:pt x="35" y="487"/>
                    <a:pt x="0" y="590"/>
                    <a:pt x="44" y="676"/>
                  </a:cubicBezTo>
                  <a:cubicBezTo>
                    <a:pt x="74" y="736"/>
                    <a:pt x="135" y="770"/>
                    <a:pt x="198" y="770"/>
                  </a:cubicBezTo>
                  <a:cubicBezTo>
                    <a:pt x="224" y="770"/>
                    <a:pt x="250" y="764"/>
                    <a:pt x="275" y="752"/>
                  </a:cubicBezTo>
                  <a:cubicBezTo>
                    <a:pt x="755" y="510"/>
                    <a:pt x="1281" y="372"/>
                    <a:pt x="1819" y="347"/>
                  </a:cubicBezTo>
                  <a:cubicBezTo>
                    <a:pt x="1844" y="345"/>
                    <a:pt x="1871" y="345"/>
                    <a:pt x="1897" y="345"/>
                  </a:cubicBezTo>
                  <a:cubicBezTo>
                    <a:pt x="2006" y="345"/>
                    <a:pt x="2115" y="358"/>
                    <a:pt x="2185" y="417"/>
                  </a:cubicBezTo>
                  <a:cubicBezTo>
                    <a:pt x="2211" y="441"/>
                    <a:pt x="2230" y="492"/>
                    <a:pt x="2213" y="559"/>
                  </a:cubicBezTo>
                  <a:cubicBezTo>
                    <a:pt x="2127" y="598"/>
                    <a:pt x="2089" y="701"/>
                    <a:pt x="2128" y="787"/>
                  </a:cubicBezTo>
                  <a:cubicBezTo>
                    <a:pt x="2157" y="850"/>
                    <a:pt x="2220" y="887"/>
                    <a:pt x="2285" y="887"/>
                  </a:cubicBezTo>
                  <a:cubicBezTo>
                    <a:pt x="2309" y="887"/>
                    <a:pt x="2333" y="882"/>
                    <a:pt x="2356" y="872"/>
                  </a:cubicBezTo>
                  <a:cubicBezTo>
                    <a:pt x="2470" y="818"/>
                    <a:pt x="2546" y="712"/>
                    <a:pt x="2565" y="580"/>
                  </a:cubicBezTo>
                  <a:cubicBezTo>
                    <a:pt x="2586" y="421"/>
                    <a:pt x="2528" y="262"/>
                    <a:pt x="2408" y="155"/>
                  </a:cubicBezTo>
                  <a:cubicBezTo>
                    <a:pt x="2259" y="27"/>
                    <a:pt x="2066" y="1"/>
                    <a:pt x="1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154;p16"/>
            <p:cNvSpPr/>
            <p:nvPr/>
          </p:nvSpPr>
          <p:spPr>
            <a:xfrm>
              <a:off x="1178444" y="3401094"/>
              <a:ext cx="48028" cy="76547"/>
            </a:xfrm>
            <a:custGeom>
              <a:avLst/>
              <a:gdLst/>
              <a:ahLst/>
              <a:cxnLst/>
              <a:rect l="l" t="t" r="r" b="b"/>
              <a:pathLst>
                <a:path w="1391" h="2217" extrusionOk="0">
                  <a:moveTo>
                    <a:pt x="1196" y="0"/>
                  </a:moveTo>
                  <a:cubicBezTo>
                    <a:pt x="1148" y="0"/>
                    <a:pt x="1101" y="20"/>
                    <a:pt x="1067" y="59"/>
                  </a:cubicBezTo>
                  <a:cubicBezTo>
                    <a:pt x="913" y="239"/>
                    <a:pt x="771" y="429"/>
                    <a:pt x="644" y="630"/>
                  </a:cubicBezTo>
                  <a:lnTo>
                    <a:pt x="351" y="314"/>
                  </a:lnTo>
                  <a:cubicBezTo>
                    <a:pt x="318" y="279"/>
                    <a:pt x="273" y="261"/>
                    <a:pt x="229" y="261"/>
                  </a:cubicBezTo>
                  <a:cubicBezTo>
                    <a:pt x="187" y="261"/>
                    <a:pt x="145" y="276"/>
                    <a:pt x="112" y="307"/>
                  </a:cubicBezTo>
                  <a:cubicBezTo>
                    <a:pt x="43" y="370"/>
                    <a:pt x="38" y="477"/>
                    <a:pt x="100" y="547"/>
                  </a:cubicBezTo>
                  <a:lnTo>
                    <a:pt x="458" y="936"/>
                  </a:lnTo>
                  <a:cubicBezTo>
                    <a:pt x="273" y="1272"/>
                    <a:pt x="128" y="1630"/>
                    <a:pt x="26" y="2000"/>
                  </a:cubicBezTo>
                  <a:cubicBezTo>
                    <a:pt x="1" y="2091"/>
                    <a:pt x="56" y="2186"/>
                    <a:pt x="147" y="2211"/>
                  </a:cubicBezTo>
                  <a:cubicBezTo>
                    <a:pt x="161" y="2214"/>
                    <a:pt x="177" y="2217"/>
                    <a:pt x="192" y="2217"/>
                  </a:cubicBezTo>
                  <a:cubicBezTo>
                    <a:pt x="270" y="2217"/>
                    <a:pt x="337" y="2165"/>
                    <a:pt x="359" y="2090"/>
                  </a:cubicBezTo>
                  <a:cubicBezTo>
                    <a:pt x="443" y="1783"/>
                    <a:pt x="560" y="1486"/>
                    <a:pt x="706" y="1205"/>
                  </a:cubicBezTo>
                  <a:lnTo>
                    <a:pt x="952" y="1471"/>
                  </a:lnTo>
                  <a:cubicBezTo>
                    <a:pt x="986" y="1506"/>
                    <a:pt x="1031" y="1523"/>
                    <a:pt x="1076" y="1523"/>
                  </a:cubicBezTo>
                  <a:cubicBezTo>
                    <a:pt x="1118" y="1523"/>
                    <a:pt x="1160" y="1508"/>
                    <a:pt x="1193" y="1478"/>
                  </a:cubicBezTo>
                  <a:cubicBezTo>
                    <a:pt x="1262" y="1414"/>
                    <a:pt x="1268" y="1307"/>
                    <a:pt x="1206" y="1238"/>
                  </a:cubicBezTo>
                  <a:lnTo>
                    <a:pt x="888" y="894"/>
                  </a:lnTo>
                  <a:cubicBezTo>
                    <a:pt x="1017" y="678"/>
                    <a:pt x="1164" y="476"/>
                    <a:pt x="1327" y="286"/>
                  </a:cubicBezTo>
                  <a:cubicBezTo>
                    <a:pt x="1390" y="214"/>
                    <a:pt x="1382" y="105"/>
                    <a:pt x="1310" y="43"/>
                  </a:cubicBezTo>
                  <a:cubicBezTo>
                    <a:pt x="1277" y="14"/>
                    <a:pt x="1237" y="0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155;p16"/>
            <p:cNvSpPr/>
            <p:nvPr/>
          </p:nvSpPr>
          <p:spPr>
            <a:xfrm>
              <a:off x="1240319" y="3384003"/>
              <a:ext cx="13707" cy="62253"/>
            </a:xfrm>
            <a:custGeom>
              <a:avLst/>
              <a:gdLst/>
              <a:ahLst/>
              <a:cxnLst/>
              <a:rect l="l" t="t" r="r" b="b"/>
              <a:pathLst>
                <a:path w="397" h="1803" extrusionOk="0">
                  <a:moveTo>
                    <a:pt x="189" y="1"/>
                  </a:moveTo>
                  <a:cubicBezTo>
                    <a:pt x="181" y="1"/>
                    <a:pt x="174" y="1"/>
                    <a:pt x="167" y="2"/>
                  </a:cubicBezTo>
                  <a:cubicBezTo>
                    <a:pt x="71" y="9"/>
                    <a:pt x="1" y="92"/>
                    <a:pt x="8" y="188"/>
                  </a:cubicBezTo>
                  <a:cubicBezTo>
                    <a:pt x="46" y="665"/>
                    <a:pt x="51" y="1144"/>
                    <a:pt x="29" y="1622"/>
                  </a:cubicBezTo>
                  <a:cubicBezTo>
                    <a:pt x="23" y="1717"/>
                    <a:pt x="97" y="1798"/>
                    <a:pt x="192" y="1802"/>
                  </a:cubicBezTo>
                  <a:lnTo>
                    <a:pt x="201" y="1802"/>
                  </a:lnTo>
                  <a:cubicBezTo>
                    <a:pt x="292" y="1802"/>
                    <a:pt x="368" y="1731"/>
                    <a:pt x="372" y="1639"/>
                  </a:cubicBezTo>
                  <a:cubicBezTo>
                    <a:pt x="396" y="1146"/>
                    <a:pt x="389" y="652"/>
                    <a:pt x="351" y="161"/>
                  </a:cubicBezTo>
                  <a:cubicBezTo>
                    <a:pt x="345" y="74"/>
                    <a:pt x="273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156;p16"/>
            <p:cNvSpPr/>
            <p:nvPr/>
          </p:nvSpPr>
          <p:spPr>
            <a:xfrm>
              <a:off x="1260691" y="3375613"/>
              <a:ext cx="37808" cy="89530"/>
            </a:xfrm>
            <a:custGeom>
              <a:avLst/>
              <a:gdLst/>
              <a:ahLst/>
              <a:cxnLst/>
              <a:rect l="l" t="t" r="r" b="b"/>
              <a:pathLst>
                <a:path w="1095" h="2593" extrusionOk="0">
                  <a:moveTo>
                    <a:pt x="548" y="1"/>
                  </a:moveTo>
                  <a:cubicBezTo>
                    <a:pt x="499" y="1"/>
                    <a:pt x="450" y="21"/>
                    <a:pt x="416" y="61"/>
                  </a:cubicBezTo>
                  <a:cubicBezTo>
                    <a:pt x="241" y="286"/>
                    <a:pt x="2" y="594"/>
                    <a:pt x="1" y="966"/>
                  </a:cubicBezTo>
                  <a:cubicBezTo>
                    <a:pt x="1" y="1195"/>
                    <a:pt x="127" y="1429"/>
                    <a:pt x="326" y="1560"/>
                  </a:cubicBezTo>
                  <a:cubicBezTo>
                    <a:pt x="382" y="1595"/>
                    <a:pt x="444" y="1622"/>
                    <a:pt x="510" y="1636"/>
                  </a:cubicBezTo>
                  <a:cubicBezTo>
                    <a:pt x="427" y="1878"/>
                    <a:pt x="333" y="2117"/>
                    <a:pt x="229" y="2351"/>
                  </a:cubicBezTo>
                  <a:cubicBezTo>
                    <a:pt x="189" y="2437"/>
                    <a:pt x="229" y="2538"/>
                    <a:pt x="316" y="2577"/>
                  </a:cubicBezTo>
                  <a:cubicBezTo>
                    <a:pt x="337" y="2587"/>
                    <a:pt x="361" y="2593"/>
                    <a:pt x="386" y="2593"/>
                  </a:cubicBezTo>
                  <a:cubicBezTo>
                    <a:pt x="454" y="2593"/>
                    <a:pt x="514" y="2554"/>
                    <a:pt x="542" y="2492"/>
                  </a:cubicBezTo>
                  <a:cubicBezTo>
                    <a:pt x="678" y="2185"/>
                    <a:pt x="794" y="1869"/>
                    <a:pt x="894" y="1550"/>
                  </a:cubicBezTo>
                  <a:cubicBezTo>
                    <a:pt x="915" y="1520"/>
                    <a:pt x="925" y="1484"/>
                    <a:pt x="924" y="1447"/>
                  </a:cubicBezTo>
                  <a:cubicBezTo>
                    <a:pt x="976" y="1281"/>
                    <a:pt x="1029" y="1114"/>
                    <a:pt x="1072" y="945"/>
                  </a:cubicBezTo>
                  <a:cubicBezTo>
                    <a:pt x="1094" y="852"/>
                    <a:pt x="1038" y="757"/>
                    <a:pt x="945" y="735"/>
                  </a:cubicBezTo>
                  <a:cubicBezTo>
                    <a:pt x="932" y="732"/>
                    <a:pt x="919" y="731"/>
                    <a:pt x="906" y="731"/>
                  </a:cubicBezTo>
                  <a:cubicBezTo>
                    <a:pt x="828" y="731"/>
                    <a:pt x="757" y="783"/>
                    <a:pt x="737" y="862"/>
                  </a:cubicBezTo>
                  <a:cubicBezTo>
                    <a:pt x="700" y="1012"/>
                    <a:pt x="652" y="1159"/>
                    <a:pt x="607" y="1306"/>
                  </a:cubicBezTo>
                  <a:cubicBezTo>
                    <a:pt x="575" y="1301"/>
                    <a:pt x="542" y="1290"/>
                    <a:pt x="514" y="1271"/>
                  </a:cubicBezTo>
                  <a:cubicBezTo>
                    <a:pt x="416" y="1207"/>
                    <a:pt x="345" y="1077"/>
                    <a:pt x="345" y="966"/>
                  </a:cubicBezTo>
                  <a:cubicBezTo>
                    <a:pt x="345" y="731"/>
                    <a:pt x="500" y="513"/>
                    <a:pt x="687" y="272"/>
                  </a:cubicBezTo>
                  <a:cubicBezTo>
                    <a:pt x="741" y="197"/>
                    <a:pt x="725" y="93"/>
                    <a:pt x="652" y="37"/>
                  </a:cubicBezTo>
                  <a:cubicBezTo>
                    <a:pt x="621" y="13"/>
                    <a:pt x="585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157;p16"/>
            <p:cNvSpPr/>
            <p:nvPr/>
          </p:nvSpPr>
          <p:spPr>
            <a:xfrm>
              <a:off x="1135215" y="3463763"/>
              <a:ext cx="137281" cy="57488"/>
            </a:xfrm>
            <a:custGeom>
              <a:avLst/>
              <a:gdLst/>
              <a:ahLst/>
              <a:cxnLst/>
              <a:rect l="l" t="t" r="r" b="b"/>
              <a:pathLst>
                <a:path w="3976" h="1665" extrusionOk="0">
                  <a:moveTo>
                    <a:pt x="3786" y="1"/>
                  </a:moveTo>
                  <a:cubicBezTo>
                    <a:pt x="3772" y="1"/>
                    <a:pt x="3757" y="2"/>
                    <a:pt x="3743" y="6"/>
                  </a:cubicBezTo>
                  <a:cubicBezTo>
                    <a:pt x="2506" y="323"/>
                    <a:pt x="1306" y="769"/>
                    <a:pt x="164" y="1339"/>
                  </a:cubicBezTo>
                  <a:cubicBezTo>
                    <a:pt x="0" y="1419"/>
                    <a:pt x="58" y="1664"/>
                    <a:pt x="241" y="1664"/>
                  </a:cubicBezTo>
                  <a:cubicBezTo>
                    <a:pt x="268" y="1664"/>
                    <a:pt x="293" y="1659"/>
                    <a:pt x="317" y="1646"/>
                  </a:cubicBezTo>
                  <a:cubicBezTo>
                    <a:pt x="1439" y="1089"/>
                    <a:pt x="2615" y="649"/>
                    <a:pt x="3829" y="340"/>
                  </a:cubicBezTo>
                  <a:cubicBezTo>
                    <a:pt x="3920" y="316"/>
                    <a:pt x="3975" y="223"/>
                    <a:pt x="3953" y="130"/>
                  </a:cubicBezTo>
                  <a:cubicBezTo>
                    <a:pt x="3932" y="53"/>
                    <a:pt x="3862" y="1"/>
                    <a:pt x="3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158;p16"/>
            <p:cNvSpPr/>
            <p:nvPr/>
          </p:nvSpPr>
          <p:spPr>
            <a:xfrm>
              <a:off x="1162768" y="3514933"/>
              <a:ext cx="62978" cy="40328"/>
            </a:xfrm>
            <a:custGeom>
              <a:avLst/>
              <a:gdLst/>
              <a:ahLst/>
              <a:cxnLst/>
              <a:rect l="l" t="t" r="r" b="b"/>
              <a:pathLst>
                <a:path w="1824" h="1168" extrusionOk="0">
                  <a:moveTo>
                    <a:pt x="547" y="0"/>
                  </a:moveTo>
                  <a:cubicBezTo>
                    <a:pt x="411" y="0"/>
                    <a:pt x="255" y="62"/>
                    <a:pt x="92" y="185"/>
                  </a:cubicBezTo>
                  <a:cubicBezTo>
                    <a:pt x="16" y="243"/>
                    <a:pt x="0" y="350"/>
                    <a:pt x="58" y="426"/>
                  </a:cubicBezTo>
                  <a:cubicBezTo>
                    <a:pt x="92" y="471"/>
                    <a:pt x="144" y="494"/>
                    <a:pt x="196" y="494"/>
                  </a:cubicBezTo>
                  <a:cubicBezTo>
                    <a:pt x="231" y="494"/>
                    <a:pt x="268" y="483"/>
                    <a:pt x="299" y="460"/>
                  </a:cubicBezTo>
                  <a:cubicBezTo>
                    <a:pt x="404" y="381"/>
                    <a:pt x="493" y="344"/>
                    <a:pt x="542" y="344"/>
                  </a:cubicBezTo>
                  <a:cubicBezTo>
                    <a:pt x="557" y="344"/>
                    <a:pt x="568" y="348"/>
                    <a:pt x="575" y="354"/>
                  </a:cubicBezTo>
                  <a:cubicBezTo>
                    <a:pt x="600" y="378"/>
                    <a:pt x="599" y="455"/>
                    <a:pt x="596" y="530"/>
                  </a:cubicBezTo>
                  <a:cubicBezTo>
                    <a:pt x="593" y="624"/>
                    <a:pt x="592" y="728"/>
                    <a:pt x="630" y="833"/>
                  </a:cubicBezTo>
                  <a:cubicBezTo>
                    <a:pt x="704" y="1032"/>
                    <a:pt x="921" y="1168"/>
                    <a:pt x="1163" y="1168"/>
                  </a:cubicBezTo>
                  <a:cubicBezTo>
                    <a:pt x="1170" y="1165"/>
                    <a:pt x="1178" y="1165"/>
                    <a:pt x="1187" y="1165"/>
                  </a:cubicBezTo>
                  <a:cubicBezTo>
                    <a:pt x="1385" y="1158"/>
                    <a:pt x="1564" y="1070"/>
                    <a:pt x="1708" y="1000"/>
                  </a:cubicBezTo>
                  <a:cubicBezTo>
                    <a:pt x="1789" y="956"/>
                    <a:pt x="1823" y="855"/>
                    <a:pt x="1781" y="772"/>
                  </a:cubicBezTo>
                  <a:cubicBezTo>
                    <a:pt x="1751" y="711"/>
                    <a:pt x="1690" y="675"/>
                    <a:pt x="1626" y="675"/>
                  </a:cubicBezTo>
                  <a:cubicBezTo>
                    <a:pt x="1603" y="675"/>
                    <a:pt x="1579" y="680"/>
                    <a:pt x="1556" y="690"/>
                  </a:cubicBezTo>
                  <a:cubicBezTo>
                    <a:pt x="1430" y="752"/>
                    <a:pt x="1300" y="817"/>
                    <a:pt x="1174" y="821"/>
                  </a:cubicBezTo>
                  <a:cubicBezTo>
                    <a:pt x="1167" y="822"/>
                    <a:pt x="1159" y="823"/>
                    <a:pt x="1151" y="823"/>
                  </a:cubicBezTo>
                  <a:cubicBezTo>
                    <a:pt x="1072" y="823"/>
                    <a:pt x="977" y="778"/>
                    <a:pt x="952" y="711"/>
                  </a:cubicBezTo>
                  <a:cubicBezTo>
                    <a:pt x="936" y="669"/>
                    <a:pt x="938" y="606"/>
                    <a:pt x="941" y="538"/>
                  </a:cubicBezTo>
                  <a:cubicBezTo>
                    <a:pt x="943" y="410"/>
                    <a:pt x="948" y="234"/>
                    <a:pt x="814" y="105"/>
                  </a:cubicBezTo>
                  <a:cubicBezTo>
                    <a:pt x="740" y="35"/>
                    <a:pt x="649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159;p16"/>
            <p:cNvSpPr/>
            <p:nvPr/>
          </p:nvSpPr>
          <p:spPr>
            <a:xfrm>
              <a:off x="706059" y="4005578"/>
              <a:ext cx="57765" cy="60630"/>
            </a:xfrm>
            <a:custGeom>
              <a:avLst/>
              <a:gdLst/>
              <a:ahLst/>
              <a:cxnLst/>
              <a:rect l="l" t="t" r="r" b="b"/>
              <a:pathLst>
                <a:path w="1673" h="1756" extrusionOk="0">
                  <a:moveTo>
                    <a:pt x="1127" y="345"/>
                  </a:moveTo>
                  <a:cubicBezTo>
                    <a:pt x="1165" y="345"/>
                    <a:pt x="1201" y="350"/>
                    <a:pt x="1238" y="363"/>
                  </a:cubicBezTo>
                  <a:cubicBezTo>
                    <a:pt x="1221" y="376"/>
                    <a:pt x="1207" y="393"/>
                    <a:pt x="1196" y="411"/>
                  </a:cubicBezTo>
                  <a:cubicBezTo>
                    <a:pt x="1041" y="666"/>
                    <a:pt x="855" y="901"/>
                    <a:pt x="642" y="1112"/>
                  </a:cubicBezTo>
                  <a:cubicBezTo>
                    <a:pt x="590" y="1163"/>
                    <a:pt x="524" y="1222"/>
                    <a:pt x="474" y="1223"/>
                  </a:cubicBezTo>
                  <a:cubicBezTo>
                    <a:pt x="472" y="1223"/>
                    <a:pt x="470" y="1223"/>
                    <a:pt x="468" y="1223"/>
                  </a:cubicBezTo>
                  <a:cubicBezTo>
                    <a:pt x="450" y="1223"/>
                    <a:pt x="431" y="1211"/>
                    <a:pt x="413" y="1191"/>
                  </a:cubicBezTo>
                  <a:cubicBezTo>
                    <a:pt x="375" y="1144"/>
                    <a:pt x="358" y="1084"/>
                    <a:pt x="365" y="1025"/>
                  </a:cubicBezTo>
                  <a:cubicBezTo>
                    <a:pt x="388" y="892"/>
                    <a:pt x="497" y="774"/>
                    <a:pt x="617" y="654"/>
                  </a:cubicBezTo>
                  <a:cubicBezTo>
                    <a:pt x="741" y="529"/>
                    <a:pt x="865" y="414"/>
                    <a:pt x="1007" y="364"/>
                  </a:cubicBezTo>
                  <a:cubicBezTo>
                    <a:pt x="1045" y="352"/>
                    <a:pt x="1086" y="345"/>
                    <a:pt x="1127" y="345"/>
                  </a:cubicBezTo>
                  <a:close/>
                  <a:moveTo>
                    <a:pt x="1127" y="0"/>
                  </a:moveTo>
                  <a:cubicBezTo>
                    <a:pt x="1050" y="0"/>
                    <a:pt x="972" y="13"/>
                    <a:pt x="894" y="39"/>
                  </a:cubicBezTo>
                  <a:cubicBezTo>
                    <a:pt x="683" y="113"/>
                    <a:pt x="521" y="263"/>
                    <a:pt x="374" y="411"/>
                  </a:cubicBezTo>
                  <a:cubicBezTo>
                    <a:pt x="219" y="566"/>
                    <a:pt x="65" y="736"/>
                    <a:pt x="26" y="968"/>
                  </a:cubicBezTo>
                  <a:cubicBezTo>
                    <a:pt x="1" y="1129"/>
                    <a:pt x="48" y="1293"/>
                    <a:pt x="154" y="1417"/>
                  </a:cubicBezTo>
                  <a:cubicBezTo>
                    <a:pt x="236" y="1513"/>
                    <a:pt x="355" y="1568"/>
                    <a:pt x="480" y="1568"/>
                  </a:cubicBezTo>
                  <a:cubicBezTo>
                    <a:pt x="482" y="1568"/>
                    <a:pt x="483" y="1568"/>
                    <a:pt x="485" y="1568"/>
                  </a:cubicBezTo>
                  <a:cubicBezTo>
                    <a:pt x="655" y="1562"/>
                    <a:pt x="782" y="1458"/>
                    <a:pt x="885" y="1357"/>
                  </a:cubicBezTo>
                  <a:cubicBezTo>
                    <a:pt x="987" y="1255"/>
                    <a:pt x="1086" y="1147"/>
                    <a:pt x="1177" y="1034"/>
                  </a:cubicBezTo>
                  <a:cubicBezTo>
                    <a:pt x="1200" y="1241"/>
                    <a:pt x="1246" y="1444"/>
                    <a:pt x="1317" y="1641"/>
                  </a:cubicBezTo>
                  <a:cubicBezTo>
                    <a:pt x="1341" y="1709"/>
                    <a:pt x="1405" y="1755"/>
                    <a:pt x="1479" y="1755"/>
                  </a:cubicBezTo>
                  <a:cubicBezTo>
                    <a:pt x="1498" y="1755"/>
                    <a:pt x="1518" y="1751"/>
                    <a:pt x="1536" y="1745"/>
                  </a:cubicBezTo>
                  <a:cubicBezTo>
                    <a:pt x="1625" y="1713"/>
                    <a:pt x="1673" y="1614"/>
                    <a:pt x="1640" y="1526"/>
                  </a:cubicBezTo>
                  <a:cubicBezTo>
                    <a:pt x="1525" y="1202"/>
                    <a:pt x="1483" y="857"/>
                    <a:pt x="1514" y="516"/>
                  </a:cubicBezTo>
                  <a:cubicBezTo>
                    <a:pt x="1515" y="508"/>
                    <a:pt x="1515" y="500"/>
                    <a:pt x="1515" y="493"/>
                  </a:cubicBezTo>
                  <a:cubicBezTo>
                    <a:pt x="1626" y="457"/>
                    <a:pt x="1673" y="324"/>
                    <a:pt x="1605" y="228"/>
                  </a:cubicBezTo>
                  <a:cubicBezTo>
                    <a:pt x="1500" y="82"/>
                    <a:pt x="1321" y="0"/>
                    <a:pt x="1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160;p16"/>
            <p:cNvSpPr/>
            <p:nvPr/>
          </p:nvSpPr>
          <p:spPr>
            <a:xfrm>
              <a:off x="758750" y="3946224"/>
              <a:ext cx="33077" cy="89530"/>
            </a:xfrm>
            <a:custGeom>
              <a:avLst/>
              <a:gdLst/>
              <a:ahLst/>
              <a:cxnLst/>
              <a:rect l="l" t="t" r="r" b="b"/>
              <a:pathLst>
                <a:path w="958" h="2593" extrusionOk="0">
                  <a:moveTo>
                    <a:pt x="663" y="0"/>
                  </a:moveTo>
                  <a:cubicBezTo>
                    <a:pt x="656" y="0"/>
                    <a:pt x="649" y="1"/>
                    <a:pt x="642" y="2"/>
                  </a:cubicBezTo>
                  <a:cubicBezTo>
                    <a:pt x="410" y="26"/>
                    <a:pt x="199" y="148"/>
                    <a:pt x="61" y="335"/>
                  </a:cubicBezTo>
                  <a:cubicBezTo>
                    <a:pt x="0" y="413"/>
                    <a:pt x="16" y="522"/>
                    <a:pt x="95" y="580"/>
                  </a:cubicBezTo>
                  <a:cubicBezTo>
                    <a:pt x="125" y="603"/>
                    <a:pt x="161" y="613"/>
                    <a:pt x="196" y="613"/>
                  </a:cubicBezTo>
                  <a:cubicBezTo>
                    <a:pt x="251" y="613"/>
                    <a:pt x="305" y="587"/>
                    <a:pt x="338" y="538"/>
                  </a:cubicBezTo>
                  <a:cubicBezTo>
                    <a:pt x="382" y="479"/>
                    <a:pt x="438" y="431"/>
                    <a:pt x="503" y="397"/>
                  </a:cubicBezTo>
                  <a:lnTo>
                    <a:pt x="503" y="397"/>
                  </a:lnTo>
                  <a:cubicBezTo>
                    <a:pt x="486" y="476"/>
                    <a:pt x="465" y="555"/>
                    <a:pt x="437" y="631"/>
                  </a:cubicBezTo>
                  <a:cubicBezTo>
                    <a:pt x="382" y="796"/>
                    <a:pt x="320" y="983"/>
                    <a:pt x="355" y="1183"/>
                  </a:cubicBezTo>
                  <a:cubicBezTo>
                    <a:pt x="375" y="1290"/>
                    <a:pt x="420" y="1384"/>
                    <a:pt x="461" y="1466"/>
                  </a:cubicBezTo>
                  <a:cubicBezTo>
                    <a:pt x="487" y="1516"/>
                    <a:pt x="510" y="1570"/>
                    <a:pt x="528" y="1625"/>
                  </a:cubicBezTo>
                  <a:cubicBezTo>
                    <a:pt x="592" y="1841"/>
                    <a:pt x="483" y="2089"/>
                    <a:pt x="355" y="2344"/>
                  </a:cubicBezTo>
                  <a:cubicBezTo>
                    <a:pt x="313" y="2428"/>
                    <a:pt x="347" y="2532"/>
                    <a:pt x="432" y="2575"/>
                  </a:cubicBezTo>
                  <a:cubicBezTo>
                    <a:pt x="457" y="2587"/>
                    <a:pt x="483" y="2593"/>
                    <a:pt x="509" y="2593"/>
                  </a:cubicBezTo>
                  <a:cubicBezTo>
                    <a:pt x="572" y="2593"/>
                    <a:pt x="632" y="2558"/>
                    <a:pt x="663" y="2497"/>
                  </a:cubicBezTo>
                  <a:cubicBezTo>
                    <a:pt x="817" y="2190"/>
                    <a:pt x="958" y="1864"/>
                    <a:pt x="859" y="1527"/>
                  </a:cubicBezTo>
                  <a:cubicBezTo>
                    <a:pt x="835" y="1454"/>
                    <a:pt x="805" y="1383"/>
                    <a:pt x="770" y="1314"/>
                  </a:cubicBezTo>
                  <a:cubicBezTo>
                    <a:pt x="737" y="1246"/>
                    <a:pt x="704" y="1181"/>
                    <a:pt x="694" y="1121"/>
                  </a:cubicBezTo>
                  <a:cubicBezTo>
                    <a:pt x="673" y="1008"/>
                    <a:pt x="717" y="877"/>
                    <a:pt x="763" y="739"/>
                  </a:cubicBezTo>
                  <a:cubicBezTo>
                    <a:pt x="825" y="552"/>
                    <a:pt x="896" y="340"/>
                    <a:pt x="822" y="119"/>
                  </a:cubicBezTo>
                  <a:cubicBezTo>
                    <a:pt x="800" y="48"/>
                    <a:pt x="735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161;p16"/>
            <p:cNvSpPr/>
            <p:nvPr/>
          </p:nvSpPr>
          <p:spPr>
            <a:xfrm>
              <a:off x="782954" y="4016627"/>
              <a:ext cx="38912" cy="62288"/>
            </a:xfrm>
            <a:custGeom>
              <a:avLst/>
              <a:gdLst/>
              <a:ahLst/>
              <a:cxnLst/>
              <a:rect l="l" t="t" r="r" b="b"/>
              <a:pathLst>
                <a:path w="1127" h="1804" extrusionOk="0">
                  <a:moveTo>
                    <a:pt x="683" y="1"/>
                  </a:moveTo>
                  <a:cubicBezTo>
                    <a:pt x="636" y="1"/>
                    <a:pt x="590" y="20"/>
                    <a:pt x="558" y="56"/>
                  </a:cubicBezTo>
                  <a:cubicBezTo>
                    <a:pt x="400" y="95"/>
                    <a:pt x="249" y="157"/>
                    <a:pt x="109" y="239"/>
                  </a:cubicBezTo>
                  <a:cubicBezTo>
                    <a:pt x="27" y="287"/>
                    <a:pt x="0" y="392"/>
                    <a:pt x="48" y="474"/>
                  </a:cubicBezTo>
                  <a:cubicBezTo>
                    <a:pt x="80" y="528"/>
                    <a:pt x="137" y="558"/>
                    <a:pt x="196" y="558"/>
                  </a:cubicBezTo>
                  <a:cubicBezTo>
                    <a:pt x="226" y="558"/>
                    <a:pt x="256" y="550"/>
                    <a:pt x="283" y="534"/>
                  </a:cubicBezTo>
                  <a:cubicBezTo>
                    <a:pt x="328" y="509"/>
                    <a:pt x="375" y="485"/>
                    <a:pt x="423" y="464"/>
                  </a:cubicBezTo>
                  <a:lnTo>
                    <a:pt x="423" y="464"/>
                  </a:lnTo>
                  <a:cubicBezTo>
                    <a:pt x="341" y="882"/>
                    <a:pt x="393" y="1315"/>
                    <a:pt x="570" y="1704"/>
                  </a:cubicBezTo>
                  <a:cubicBezTo>
                    <a:pt x="599" y="1765"/>
                    <a:pt x="659" y="1804"/>
                    <a:pt x="727" y="1804"/>
                  </a:cubicBezTo>
                  <a:cubicBezTo>
                    <a:pt x="852" y="1804"/>
                    <a:pt x="935" y="1673"/>
                    <a:pt x="883" y="1560"/>
                  </a:cubicBezTo>
                  <a:cubicBezTo>
                    <a:pt x="711" y="1189"/>
                    <a:pt x="691" y="750"/>
                    <a:pt x="810" y="357"/>
                  </a:cubicBezTo>
                  <a:cubicBezTo>
                    <a:pt x="858" y="350"/>
                    <a:pt x="907" y="346"/>
                    <a:pt x="956" y="346"/>
                  </a:cubicBezTo>
                  <a:cubicBezTo>
                    <a:pt x="1050" y="343"/>
                    <a:pt x="1126" y="264"/>
                    <a:pt x="1124" y="170"/>
                  </a:cubicBezTo>
                  <a:cubicBezTo>
                    <a:pt x="1122" y="74"/>
                    <a:pt x="1048" y="5"/>
                    <a:pt x="948" y="1"/>
                  </a:cubicBezTo>
                  <a:cubicBezTo>
                    <a:pt x="883" y="2"/>
                    <a:pt x="817" y="8"/>
                    <a:pt x="752" y="16"/>
                  </a:cubicBezTo>
                  <a:cubicBezTo>
                    <a:pt x="749" y="16"/>
                    <a:pt x="748" y="14"/>
                    <a:pt x="745" y="12"/>
                  </a:cubicBezTo>
                  <a:cubicBezTo>
                    <a:pt x="725" y="4"/>
                    <a:pt x="704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162;p16"/>
            <p:cNvSpPr/>
            <p:nvPr/>
          </p:nvSpPr>
          <p:spPr>
            <a:xfrm>
              <a:off x="843759" y="3942254"/>
              <a:ext cx="23306" cy="101200"/>
            </a:xfrm>
            <a:custGeom>
              <a:avLst/>
              <a:gdLst/>
              <a:ahLst/>
              <a:cxnLst/>
              <a:rect l="l" t="t" r="r" b="b"/>
              <a:pathLst>
                <a:path w="675" h="2931" extrusionOk="0">
                  <a:moveTo>
                    <a:pt x="484" y="1"/>
                  </a:moveTo>
                  <a:cubicBezTo>
                    <a:pt x="407" y="1"/>
                    <a:pt x="336" y="54"/>
                    <a:pt x="317" y="134"/>
                  </a:cubicBezTo>
                  <a:cubicBezTo>
                    <a:pt x="113" y="994"/>
                    <a:pt x="7" y="1873"/>
                    <a:pt x="0" y="2757"/>
                  </a:cubicBezTo>
                  <a:cubicBezTo>
                    <a:pt x="0" y="2853"/>
                    <a:pt x="76" y="2930"/>
                    <a:pt x="172" y="2930"/>
                  </a:cubicBezTo>
                  <a:cubicBezTo>
                    <a:pt x="268" y="2930"/>
                    <a:pt x="344" y="2854"/>
                    <a:pt x="345" y="2760"/>
                  </a:cubicBezTo>
                  <a:cubicBezTo>
                    <a:pt x="351" y="1901"/>
                    <a:pt x="453" y="1047"/>
                    <a:pt x="652" y="212"/>
                  </a:cubicBezTo>
                  <a:cubicBezTo>
                    <a:pt x="674" y="120"/>
                    <a:pt x="617" y="28"/>
                    <a:pt x="524" y="6"/>
                  </a:cubicBezTo>
                  <a:cubicBezTo>
                    <a:pt x="510" y="2"/>
                    <a:pt x="49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163;p16"/>
            <p:cNvSpPr/>
            <p:nvPr/>
          </p:nvSpPr>
          <p:spPr>
            <a:xfrm>
              <a:off x="871002" y="3940700"/>
              <a:ext cx="49961" cy="95261"/>
            </a:xfrm>
            <a:custGeom>
              <a:avLst/>
              <a:gdLst/>
              <a:ahLst/>
              <a:cxnLst/>
              <a:rect l="l" t="t" r="r" b="b"/>
              <a:pathLst>
                <a:path w="1447" h="2759" extrusionOk="0">
                  <a:moveTo>
                    <a:pt x="522" y="0"/>
                  </a:moveTo>
                  <a:cubicBezTo>
                    <a:pt x="461" y="0"/>
                    <a:pt x="402" y="33"/>
                    <a:pt x="371" y="91"/>
                  </a:cubicBezTo>
                  <a:cubicBezTo>
                    <a:pt x="215" y="386"/>
                    <a:pt x="1" y="787"/>
                    <a:pt x="47" y="1210"/>
                  </a:cubicBezTo>
                  <a:cubicBezTo>
                    <a:pt x="75" y="1468"/>
                    <a:pt x="236" y="1723"/>
                    <a:pt x="457" y="1862"/>
                  </a:cubicBezTo>
                  <a:cubicBezTo>
                    <a:pt x="562" y="1931"/>
                    <a:pt x="688" y="1969"/>
                    <a:pt x="814" y="1970"/>
                  </a:cubicBezTo>
                  <a:cubicBezTo>
                    <a:pt x="837" y="1968"/>
                    <a:pt x="859" y="1963"/>
                    <a:pt x="882" y="1959"/>
                  </a:cubicBezTo>
                  <a:lnTo>
                    <a:pt x="882" y="1959"/>
                  </a:lnTo>
                  <a:cubicBezTo>
                    <a:pt x="859" y="2100"/>
                    <a:pt x="834" y="2242"/>
                    <a:pt x="814" y="2383"/>
                  </a:cubicBezTo>
                  <a:cubicBezTo>
                    <a:pt x="800" y="2488"/>
                    <a:pt x="830" y="2638"/>
                    <a:pt x="931" y="2714"/>
                  </a:cubicBezTo>
                  <a:cubicBezTo>
                    <a:pt x="969" y="2743"/>
                    <a:pt x="1017" y="2759"/>
                    <a:pt x="1066" y="2759"/>
                  </a:cubicBezTo>
                  <a:cubicBezTo>
                    <a:pt x="1099" y="2759"/>
                    <a:pt x="1131" y="2752"/>
                    <a:pt x="1161" y="2738"/>
                  </a:cubicBezTo>
                  <a:cubicBezTo>
                    <a:pt x="1300" y="2677"/>
                    <a:pt x="1297" y="2479"/>
                    <a:pt x="1156" y="2421"/>
                  </a:cubicBezTo>
                  <a:cubicBezTo>
                    <a:pt x="1227" y="1914"/>
                    <a:pt x="1317" y="1403"/>
                    <a:pt x="1427" y="901"/>
                  </a:cubicBezTo>
                  <a:cubicBezTo>
                    <a:pt x="1446" y="808"/>
                    <a:pt x="1387" y="716"/>
                    <a:pt x="1294" y="695"/>
                  </a:cubicBezTo>
                  <a:cubicBezTo>
                    <a:pt x="1282" y="693"/>
                    <a:pt x="1270" y="691"/>
                    <a:pt x="1258" y="691"/>
                  </a:cubicBezTo>
                  <a:cubicBezTo>
                    <a:pt x="1179" y="691"/>
                    <a:pt x="1107" y="747"/>
                    <a:pt x="1090" y="827"/>
                  </a:cubicBezTo>
                  <a:cubicBezTo>
                    <a:pt x="1034" y="1085"/>
                    <a:pt x="983" y="1345"/>
                    <a:pt x="937" y="1606"/>
                  </a:cubicBezTo>
                  <a:cubicBezTo>
                    <a:pt x="924" y="1606"/>
                    <a:pt x="911" y="1607"/>
                    <a:pt x="899" y="1611"/>
                  </a:cubicBezTo>
                  <a:cubicBezTo>
                    <a:pt x="870" y="1621"/>
                    <a:pt x="842" y="1625"/>
                    <a:pt x="815" y="1625"/>
                  </a:cubicBezTo>
                  <a:cubicBezTo>
                    <a:pt x="746" y="1625"/>
                    <a:pt x="685" y="1598"/>
                    <a:pt x="640" y="1569"/>
                  </a:cubicBezTo>
                  <a:cubicBezTo>
                    <a:pt x="503" y="1479"/>
                    <a:pt x="412" y="1334"/>
                    <a:pt x="389" y="1172"/>
                  </a:cubicBezTo>
                  <a:cubicBezTo>
                    <a:pt x="357" y="878"/>
                    <a:pt x="499" y="583"/>
                    <a:pt x="675" y="253"/>
                  </a:cubicBezTo>
                  <a:cubicBezTo>
                    <a:pt x="720" y="170"/>
                    <a:pt x="688" y="65"/>
                    <a:pt x="603" y="21"/>
                  </a:cubicBezTo>
                  <a:cubicBezTo>
                    <a:pt x="577" y="7"/>
                    <a:pt x="550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164;p16"/>
            <p:cNvSpPr/>
            <p:nvPr/>
          </p:nvSpPr>
          <p:spPr>
            <a:xfrm>
              <a:off x="925972" y="3922296"/>
              <a:ext cx="45473" cy="121502"/>
            </a:xfrm>
            <a:custGeom>
              <a:avLst/>
              <a:gdLst/>
              <a:ahLst/>
              <a:cxnLst/>
              <a:rect l="l" t="t" r="r" b="b"/>
              <a:pathLst>
                <a:path w="1317" h="3519" extrusionOk="0">
                  <a:moveTo>
                    <a:pt x="1122" y="0"/>
                  </a:moveTo>
                  <a:cubicBezTo>
                    <a:pt x="1098" y="0"/>
                    <a:pt x="1074" y="5"/>
                    <a:pt x="1051" y="16"/>
                  </a:cubicBezTo>
                  <a:cubicBezTo>
                    <a:pt x="506" y="287"/>
                    <a:pt x="123" y="800"/>
                    <a:pt x="19" y="1398"/>
                  </a:cubicBezTo>
                  <a:cubicBezTo>
                    <a:pt x="0" y="1506"/>
                    <a:pt x="86" y="1599"/>
                    <a:pt x="189" y="1599"/>
                  </a:cubicBezTo>
                  <a:cubicBezTo>
                    <a:pt x="202" y="1599"/>
                    <a:pt x="215" y="1597"/>
                    <a:pt x="229" y="1594"/>
                  </a:cubicBezTo>
                  <a:cubicBezTo>
                    <a:pt x="437" y="1542"/>
                    <a:pt x="634" y="1453"/>
                    <a:pt x="810" y="1331"/>
                  </a:cubicBezTo>
                  <a:lnTo>
                    <a:pt x="810" y="1331"/>
                  </a:lnTo>
                  <a:cubicBezTo>
                    <a:pt x="648" y="1991"/>
                    <a:pt x="472" y="2651"/>
                    <a:pt x="285" y="3299"/>
                  </a:cubicBezTo>
                  <a:cubicBezTo>
                    <a:pt x="258" y="3390"/>
                    <a:pt x="312" y="3484"/>
                    <a:pt x="403" y="3511"/>
                  </a:cubicBezTo>
                  <a:cubicBezTo>
                    <a:pt x="419" y="3515"/>
                    <a:pt x="434" y="3518"/>
                    <a:pt x="451" y="3518"/>
                  </a:cubicBezTo>
                  <a:cubicBezTo>
                    <a:pt x="527" y="3518"/>
                    <a:pt x="595" y="3468"/>
                    <a:pt x="616" y="3394"/>
                  </a:cubicBezTo>
                  <a:cubicBezTo>
                    <a:pt x="859" y="2548"/>
                    <a:pt x="1086" y="1684"/>
                    <a:pt x="1286" y="826"/>
                  </a:cubicBezTo>
                  <a:cubicBezTo>
                    <a:pt x="1315" y="702"/>
                    <a:pt x="1217" y="613"/>
                    <a:pt x="1116" y="613"/>
                  </a:cubicBezTo>
                  <a:cubicBezTo>
                    <a:pt x="1065" y="613"/>
                    <a:pt x="1013" y="636"/>
                    <a:pt x="976" y="689"/>
                  </a:cubicBezTo>
                  <a:cubicBezTo>
                    <a:pt x="840" y="885"/>
                    <a:pt x="657" y="1044"/>
                    <a:pt x="443" y="1151"/>
                  </a:cubicBezTo>
                  <a:cubicBezTo>
                    <a:pt x="585" y="792"/>
                    <a:pt x="855" y="498"/>
                    <a:pt x="1201" y="325"/>
                  </a:cubicBezTo>
                  <a:cubicBezTo>
                    <a:pt x="1283" y="282"/>
                    <a:pt x="1317" y="181"/>
                    <a:pt x="1276" y="96"/>
                  </a:cubicBezTo>
                  <a:cubicBezTo>
                    <a:pt x="1246" y="36"/>
                    <a:pt x="1186" y="0"/>
                    <a:pt x="1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165;p16"/>
            <p:cNvSpPr/>
            <p:nvPr/>
          </p:nvSpPr>
          <p:spPr>
            <a:xfrm>
              <a:off x="842620" y="4044181"/>
              <a:ext cx="128235" cy="42124"/>
            </a:xfrm>
            <a:custGeom>
              <a:avLst/>
              <a:gdLst/>
              <a:ahLst/>
              <a:cxnLst/>
              <a:rect l="l" t="t" r="r" b="b"/>
              <a:pathLst>
                <a:path w="3714" h="1220" extrusionOk="0">
                  <a:moveTo>
                    <a:pt x="3528" y="1"/>
                  </a:moveTo>
                  <a:cubicBezTo>
                    <a:pt x="3518" y="1"/>
                    <a:pt x="3507" y="2"/>
                    <a:pt x="3497" y="4"/>
                  </a:cubicBezTo>
                  <a:lnTo>
                    <a:pt x="3496" y="2"/>
                  </a:lnTo>
                  <a:cubicBezTo>
                    <a:pt x="2363" y="236"/>
                    <a:pt x="1242" y="530"/>
                    <a:pt x="140" y="885"/>
                  </a:cubicBezTo>
                  <a:cubicBezTo>
                    <a:pt x="50" y="913"/>
                    <a:pt x="1" y="1010"/>
                    <a:pt x="30" y="1100"/>
                  </a:cubicBezTo>
                  <a:cubicBezTo>
                    <a:pt x="53" y="1174"/>
                    <a:pt x="120" y="1220"/>
                    <a:pt x="192" y="1220"/>
                  </a:cubicBezTo>
                  <a:cubicBezTo>
                    <a:pt x="210" y="1220"/>
                    <a:pt x="228" y="1217"/>
                    <a:pt x="246" y="1211"/>
                  </a:cubicBezTo>
                  <a:cubicBezTo>
                    <a:pt x="1337" y="861"/>
                    <a:pt x="2444" y="571"/>
                    <a:pt x="3566" y="340"/>
                  </a:cubicBezTo>
                  <a:cubicBezTo>
                    <a:pt x="3656" y="319"/>
                    <a:pt x="3714" y="229"/>
                    <a:pt x="3694" y="139"/>
                  </a:cubicBezTo>
                  <a:cubicBezTo>
                    <a:pt x="3678" y="58"/>
                    <a:pt x="3607" y="1"/>
                    <a:pt x="35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166;p16"/>
            <p:cNvSpPr/>
            <p:nvPr/>
          </p:nvSpPr>
          <p:spPr>
            <a:xfrm>
              <a:off x="702503" y="4085304"/>
              <a:ext cx="254606" cy="132137"/>
            </a:xfrm>
            <a:custGeom>
              <a:avLst/>
              <a:gdLst/>
              <a:ahLst/>
              <a:cxnLst/>
              <a:rect l="l" t="t" r="r" b="b"/>
              <a:pathLst>
                <a:path w="7374" h="3827" extrusionOk="0">
                  <a:moveTo>
                    <a:pt x="7147" y="0"/>
                  </a:moveTo>
                  <a:cubicBezTo>
                    <a:pt x="7130" y="0"/>
                    <a:pt x="7113" y="3"/>
                    <a:pt x="7096" y="8"/>
                  </a:cubicBezTo>
                  <a:cubicBezTo>
                    <a:pt x="5178" y="606"/>
                    <a:pt x="3228" y="1101"/>
                    <a:pt x="1258" y="1493"/>
                  </a:cubicBezTo>
                  <a:cubicBezTo>
                    <a:pt x="1178" y="1508"/>
                    <a:pt x="1120" y="1579"/>
                    <a:pt x="1120" y="1660"/>
                  </a:cubicBezTo>
                  <a:cubicBezTo>
                    <a:pt x="1117" y="2205"/>
                    <a:pt x="1048" y="2747"/>
                    <a:pt x="912" y="3275"/>
                  </a:cubicBezTo>
                  <a:cubicBezTo>
                    <a:pt x="667" y="2920"/>
                    <a:pt x="479" y="2527"/>
                    <a:pt x="357" y="2113"/>
                  </a:cubicBezTo>
                  <a:cubicBezTo>
                    <a:pt x="335" y="2039"/>
                    <a:pt x="266" y="1991"/>
                    <a:pt x="193" y="1991"/>
                  </a:cubicBezTo>
                  <a:cubicBezTo>
                    <a:pt x="177" y="1991"/>
                    <a:pt x="160" y="1993"/>
                    <a:pt x="144" y="1998"/>
                  </a:cubicBezTo>
                  <a:cubicBezTo>
                    <a:pt x="54" y="2025"/>
                    <a:pt x="1" y="2119"/>
                    <a:pt x="28" y="2211"/>
                  </a:cubicBezTo>
                  <a:cubicBezTo>
                    <a:pt x="194" y="2778"/>
                    <a:pt x="474" y="3307"/>
                    <a:pt x="851" y="3763"/>
                  </a:cubicBezTo>
                  <a:cubicBezTo>
                    <a:pt x="883" y="3803"/>
                    <a:pt x="931" y="3825"/>
                    <a:pt x="983" y="3826"/>
                  </a:cubicBezTo>
                  <a:cubicBezTo>
                    <a:pt x="995" y="3826"/>
                    <a:pt x="1006" y="3825"/>
                    <a:pt x="1016" y="3822"/>
                  </a:cubicBezTo>
                  <a:cubicBezTo>
                    <a:pt x="1078" y="3811"/>
                    <a:pt x="1128" y="3766"/>
                    <a:pt x="1147" y="3705"/>
                  </a:cubicBezTo>
                  <a:cubicBezTo>
                    <a:pt x="1339" y="3089"/>
                    <a:pt x="1445" y="2448"/>
                    <a:pt x="1462" y="1802"/>
                  </a:cubicBezTo>
                  <a:cubicBezTo>
                    <a:pt x="3325" y="1428"/>
                    <a:pt x="5171" y="961"/>
                    <a:pt x="6989" y="402"/>
                  </a:cubicBezTo>
                  <a:lnTo>
                    <a:pt x="6989" y="402"/>
                  </a:lnTo>
                  <a:cubicBezTo>
                    <a:pt x="7010" y="963"/>
                    <a:pt x="6934" y="1525"/>
                    <a:pt x="6767" y="2063"/>
                  </a:cubicBezTo>
                  <a:cubicBezTo>
                    <a:pt x="6742" y="2153"/>
                    <a:pt x="6792" y="2246"/>
                    <a:pt x="6881" y="2274"/>
                  </a:cubicBezTo>
                  <a:cubicBezTo>
                    <a:pt x="6898" y="2279"/>
                    <a:pt x="6916" y="2282"/>
                    <a:pt x="6933" y="2282"/>
                  </a:cubicBezTo>
                  <a:cubicBezTo>
                    <a:pt x="7005" y="2282"/>
                    <a:pt x="7071" y="2236"/>
                    <a:pt x="7095" y="2166"/>
                  </a:cubicBezTo>
                  <a:cubicBezTo>
                    <a:pt x="7298" y="1517"/>
                    <a:pt x="7374" y="835"/>
                    <a:pt x="7320" y="158"/>
                  </a:cubicBezTo>
                  <a:cubicBezTo>
                    <a:pt x="7316" y="106"/>
                    <a:pt x="7288" y="58"/>
                    <a:pt x="7244" y="29"/>
                  </a:cubicBezTo>
                  <a:cubicBezTo>
                    <a:pt x="7215" y="10"/>
                    <a:pt x="7182" y="0"/>
                    <a:pt x="7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167;p16"/>
            <p:cNvSpPr/>
            <p:nvPr/>
          </p:nvSpPr>
          <p:spPr>
            <a:xfrm>
              <a:off x="776567" y="4156224"/>
              <a:ext cx="17022" cy="67812"/>
            </a:xfrm>
            <a:custGeom>
              <a:avLst/>
              <a:gdLst/>
              <a:ahLst/>
              <a:cxnLst/>
              <a:rect l="l" t="t" r="r" b="b"/>
              <a:pathLst>
                <a:path w="493" h="1964" extrusionOk="0">
                  <a:moveTo>
                    <a:pt x="175" y="0"/>
                  </a:moveTo>
                  <a:cubicBezTo>
                    <a:pt x="174" y="0"/>
                    <a:pt x="174" y="0"/>
                    <a:pt x="173" y="0"/>
                  </a:cubicBezTo>
                  <a:cubicBezTo>
                    <a:pt x="77" y="0"/>
                    <a:pt x="1" y="78"/>
                    <a:pt x="1" y="172"/>
                  </a:cubicBezTo>
                  <a:cubicBezTo>
                    <a:pt x="2" y="724"/>
                    <a:pt x="49" y="1276"/>
                    <a:pt x="137" y="1820"/>
                  </a:cubicBezTo>
                  <a:cubicBezTo>
                    <a:pt x="152" y="1903"/>
                    <a:pt x="223" y="1964"/>
                    <a:pt x="308" y="1964"/>
                  </a:cubicBezTo>
                  <a:cubicBezTo>
                    <a:pt x="316" y="1964"/>
                    <a:pt x="326" y="1962"/>
                    <a:pt x="336" y="1961"/>
                  </a:cubicBezTo>
                  <a:cubicBezTo>
                    <a:pt x="429" y="1946"/>
                    <a:pt x="492" y="1857"/>
                    <a:pt x="478" y="1764"/>
                  </a:cubicBezTo>
                  <a:cubicBezTo>
                    <a:pt x="391" y="1238"/>
                    <a:pt x="347" y="704"/>
                    <a:pt x="346" y="171"/>
                  </a:cubicBezTo>
                  <a:cubicBezTo>
                    <a:pt x="344" y="77"/>
                    <a:pt x="268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168;p16"/>
            <p:cNvSpPr/>
            <p:nvPr/>
          </p:nvSpPr>
          <p:spPr>
            <a:xfrm>
              <a:off x="810612" y="4150596"/>
              <a:ext cx="49443" cy="69780"/>
            </a:xfrm>
            <a:custGeom>
              <a:avLst/>
              <a:gdLst/>
              <a:ahLst/>
              <a:cxnLst/>
              <a:rect l="l" t="t" r="r" b="b"/>
              <a:pathLst>
                <a:path w="1432" h="2021" extrusionOk="0">
                  <a:moveTo>
                    <a:pt x="368" y="0"/>
                  </a:moveTo>
                  <a:cubicBezTo>
                    <a:pt x="295" y="0"/>
                    <a:pt x="227" y="47"/>
                    <a:pt x="204" y="120"/>
                  </a:cubicBezTo>
                  <a:cubicBezTo>
                    <a:pt x="106" y="422"/>
                    <a:pt x="42" y="735"/>
                    <a:pt x="14" y="1051"/>
                  </a:cubicBezTo>
                  <a:cubicBezTo>
                    <a:pt x="6" y="1146"/>
                    <a:pt x="0" y="1254"/>
                    <a:pt x="38" y="1363"/>
                  </a:cubicBezTo>
                  <a:cubicBezTo>
                    <a:pt x="87" y="1491"/>
                    <a:pt x="187" y="1592"/>
                    <a:pt x="317" y="1640"/>
                  </a:cubicBezTo>
                  <a:cubicBezTo>
                    <a:pt x="387" y="1668"/>
                    <a:pt x="463" y="1682"/>
                    <a:pt x="539" y="1682"/>
                  </a:cubicBezTo>
                  <a:cubicBezTo>
                    <a:pt x="628" y="1682"/>
                    <a:pt x="717" y="1662"/>
                    <a:pt x="797" y="1623"/>
                  </a:cubicBezTo>
                  <a:cubicBezTo>
                    <a:pt x="845" y="1599"/>
                    <a:pt x="891" y="1568"/>
                    <a:pt x="932" y="1533"/>
                  </a:cubicBezTo>
                  <a:cubicBezTo>
                    <a:pt x="936" y="1647"/>
                    <a:pt x="948" y="1762"/>
                    <a:pt x="964" y="1875"/>
                  </a:cubicBezTo>
                  <a:cubicBezTo>
                    <a:pt x="978" y="1960"/>
                    <a:pt x="1050" y="2021"/>
                    <a:pt x="1134" y="2021"/>
                  </a:cubicBezTo>
                  <a:cubicBezTo>
                    <a:pt x="1143" y="2021"/>
                    <a:pt x="1152" y="2020"/>
                    <a:pt x="1161" y="2018"/>
                  </a:cubicBezTo>
                  <a:cubicBezTo>
                    <a:pt x="1256" y="2004"/>
                    <a:pt x="1319" y="1916"/>
                    <a:pt x="1305" y="1823"/>
                  </a:cubicBezTo>
                  <a:cubicBezTo>
                    <a:pt x="1239" y="1398"/>
                    <a:pt x="1273" y="963"/>
                    <a:pt x="1404" y="552"/>
                  </a:cubicBezTo>
                  <a:cubicBezTo>
                    <a:pt x="1432" y="462"/>
                    <a:pt x="1382" y="365"/>
                    <a:pt x="1292" y="336"/>
                  </a:cubicBezTo>
                  <a:cubicBezTo>
                    <a:pt x="1275" y="331"/>
                    <a:pt x="1257" y="328"/>
                    <a:pt x="1239" y="328"/>
                  </a:cubicBezTo>
                  <a:cubicBezTo>
                    <a:pt x="1166" y="328"/>
                    <a:pt x="1099" y="375"/>
                    <a:pt x="1076" y="448"/>
                  </a:cubicBezTo>
                  <a:cubicBezTo>
                    <a:pt x="1036" y="574"/>
                    <a:pt x="1004" y="702"/>
                    <a:pt x="981" y="833"/>
                  </a:cubicBezTo>
                  <a:cubicBezTo>
                    <a:pt x="942" y="856"/>
                    <a:pt x="912" y="892"/>
                    <a:pt x="901" y="937"/>
                  </a:cubicBezTo>
                  <a:cubicBezTo>
                    <a:pt x="871" y="1046"/>
                    <a:pt x="798" y="1239"/>
                    <a:pt x="643" y="1315"/>
                  </a:cubicBezTo>
                  <a:cubicBezTo>
                    <a:pt x="611" y="1330"/>
                    <a:pt x="575" y="1338"/>
                    <a:pt x="539" y="1338"/>
                  </a:cubicBezTo>
                  <a:cubicBezTo>
                    <a:pt x="507" y="1338"/>
                    <a:pt x="475" y="1332"/>
                    <a:pt x="445" y="1320"/>
                  </a:cubicBezTo>
                  <a:cubicBezTo>
                    <a:pt x="407" y="1308"/>
                    <a:pt x="377" y="1280"/>
                    <a:pt x="362" y="1244"/>
                  </a:cubicBezTo>
                  <a:cubicBezTo>
                    <a:pt x="348" y="1204"/>
                    <a:pt x="351" y="1142"/>
                    <a:pt x="356" y="1082"/>
                  </a:cubicBezTo>
                  <a:cubicBezTo>
                    <a:pt x="383" y="791"/>
                    <a:pt x="442" y="504"/>
                    <a:pt x="532" y="225"/>
                  </a:cubicBezTo>
                  <a:cubicBezTo>
                    <a:pt x="560" y="135"/>
                    <a:pt x="511" y="38"/>
                    <a:pt x="421" y="8"/>
                  </a:cubicBezTo>
                  <a:cubicBezTo>
                    <a:pt x="403" y="3"/>
                    <a:pt x="385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169;p16"/>
            <p:cNvSpPr/>
            <p:nvPr/>
          </p:nvSpPr>
          <p:spPr>
            <a:xfrm>
              <a:off x="865650" y="4130915"/>
              <a:ext cx="46232" cy="81796"/>
            </a:xfrm>
            <a:custGeom>
              <a:avLst/>
              <a:gdLst/>
              <a:ahLst/>
              <a:cxnLst/>
              <a:rect l="l" t="t" r="r" b="b"/>
              <a:pathLst>
                <a:path w="1339" h="2369" extrusionOk="0">
                  <a:moveTo>
                    <a:pt x="851" y="284"/>
                  </a:moveTo>
                  <a:cubicBezTo>
                    <a:pt x="822" y="332"/>
                    <a:pt x="792" y="381"/>
                    <a:pt x="762" y="431"/>
                  </a:cubicBezTo>
                  <a:lnTo>
                    <a:pt x="762" y="429"/>
                  </a:lnTo>
                  <a:cubicBezTo>
                    <a:pt x="723" y="495"/>
                    <a:pt x="685" y="560"/>
                    <a:pt x="641" y="622"/>
                  </a:cubicBezTo>
                  <a:cubicBezTo>
                    <a:pt x="574" y="715"/>
                    <a:pt x="477" y="808"/>
                    <a:pt x="374" y="842"/>
                  </a:cubicBezTo>
                  <a:cubicBezTo>
                    <a:pt x="358" y="718"/>
                    <a:pt x="371" y="611"/>
                    <a:pt x="411" y="525"/>
                  </a:cubicBezTo>
                  <a:cubicBezTo>
                    <a:pt x="458" y="421"/>
                    <a:pt x="564" y="345"/>
                    <a:pt x="657" y="345"/>
                  </a:cubicBezTo>
                  <a:cubicBezTo>
                    <a:pt x="667" y="345"/>
                    <a:pt x="675" y="346"/>
                    <a:pt x="685" y="348"/>
                  </a:cubicBezTo>
                  <a:cubicBezTo>
                    <a:pt x="695" y="349"/>
                    <a:pt x="706" y="350"/>
                    <a:pt x="716" y="350"/>
                  </a:cubicBezTo>
                  <a:cubicBezTo>
                    <a:pt x="768" y="350"/>
                    <a:pt x="818" y="327"/>
                    <a:pt x="851" y="284"/>
                  </a:cubicBezTo>
                  <a:close/>
                  <a:moveTo>
                    <a:pt x="658" y="1"/>
                  </a:moveTo>
                  <a:cubicBezTo>
                    <a:pt x="430" y="1"/>
                    <a:pt x="204" y="150"/>
                    <a:pt x="98" y="381"/>
                  </a:cubicBezTo>
                  <a:cubicBezTo>
                    <a:pt x="11" y="570"/>
                    <a:pt x="1" y="799"/>
                    <a:pt x="66" y="1063"/>
                  </a:cubicBezTo>
                  <a:cubicBezTo>
                    <a:pt x="83" y="1129"/>
                    <a:pt x="136" y="1178"/>
                    <a:pt x="204" y="1191"/>
                  </a:cubicBezTo>
                  <a:cubicBezTo>
                    <a:pt x="233" y="1195"/>
                    <a:pt x="262" y="1198"/>
                    <a:pt x="291" y="1198"/>
                  </a:cubicBezTo>
                  <a:cubicBezTo>
                    <a:pt x="495" y="1198"/>
                    <a:pt x="705" y="1087"/>
                    <a:pt x="872" y="885"/>
                  </a:cubicBezTo>
                  <a:lnTo>
                    <a:pt x="872" y="885"/>
                  </a:lnTo>
                  <a:cubicBezTo>
                    <a:pt x="829" y="1326"/>
                    <a:pt x="826" y="1771"/>
                    <a:pt x="865" y="2213"/>
                  </a:cubicBezTo>
                  <a:cubicBezTo>
                    <a:pt x="872" y="2301"/>
                    <a:pt x="947" y="2369"/>
                    <a:pt x="1036" y="2369"/>
                  </a:cubicBezTo>
                  <a:lnTo>
                    <a:pt x="1051" y="2369"/>
                  </a:lnTo>
                  <a:cubicBezTo>
                    <a:pt x="1147" y="2362"/>
                    <a:pt x="1216" y="2277"/>
                    <a:pt x="1207" y="2183"/>
                  </a:cubicBezTo>
                  <a:cubicBezTo>
                    <a:pt x="1150" y="1524"/>
                    <a:pt x="1189" y="861"/>
                    <a:pt x="1323" y="215"/>
                  </a:cubicBezTo>
                  <a:cubicBezTo>
                    <a:pt x="1338" y="141"/>
                    <a:pt x="1303" y="65"/>
                    <a:pt x="1237" y="30"/>
                  </a:cubicBezTo>
                  <a:cubicBezTo>
                    <a:pt x="1211" y="15"/>
                    <a:pt x="1182" y="8"/>
                    <a:pt x="1154" y="8"/>
                  </a:cubicBezTo>
                  <a:cubicBezTo>
                    <a:pt x="1111" y="8"/>
                    <a:pt x="1067" y="25"/>
                    <a:pt x="1034" y="56"/>
                  </a:cubicBezTo>
                  <a:cubicBezTo>
                    <a:pt x="972" y="118"/>
                    <a:pt x="916" y="187"/>
                    <a:pt x="868" y="262"/>
                  </a:cubicBezTo>
                  <a:cubicBezTo>
                    <a:pt x="876" y="245"/>
                    <a:pt x="882" y="227"/>
                    <a:pt x="886" y="208"/>
                  </a:cubicBezTo>
                  <a:cubicBezTo>
                    <a:pt x="903" y="115"/>
                    <a:pt x="841" y="25"/>
                    <a:pt x="747" y="8"/>
                  </a:cubicBezTo>
                  <a:cubicBezTo>
                    <a:pt x="718" y="3"/>
                    <a:pt x="688" y="1"/>
                    <a:pt x="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170;p16"/>
            <p:cNvSpPr/>
            <p:nvPr/>
          </p:nvSpPr>
          <p:spPr>
            <a:xfrm>
              <a:off x="199629" y="4011275"/>
              <a:ext cx="475064" cy="132378"/>
            </a:xfrm>
            <a:custGeom>
              <a:avLst/>
              <a:gdLst/>
              <a:ahLst/>
              <a:cxnLst/>
              <a:rect l="l" t="t" r="r" b="b"/>
              <a:pathLst>
                <a:path w="13759" h="3834" extrusionOk="0">
                  <a:moveTo>
                    <a:pt x="646" y="1"/>
                  </a:moveTo>
                  <a:cubicBezTo>
                    <a:pt x="594" y="1"/>
                    <a:pt x="544" y="24"/>
                    <a:pt x="510" y="67"/>
                  </a:cubicBezTo>
                  <a:cubicBezTo>
                    <a:pt x="294" y="346"/>
                    <a:pt x="136" y="665"/>
                    <a:pt x="43" y="1006"/>
                  </a:cubicBezTo>
                  <a:cubicBezTo>
                    <a:pt x="1" y="1169"/>
                    <a:pt x="70" y="1273"/>
                    <a:pt x="151" y="1316"/>
                  </a:cubicBezTo>
                  <a:cubicBezTo>
                    <a:pt x="174" y="1328"/>
                    <a:pt x="203" y="1334"/>
                    <a:pt x="233" y="1334"/>
                  </a:cubicBezTo>
                  <a:cubicBezTo>
                    <a:pt x="290" y="1334"/>
                    <a:pt x="352" y="1312"/>
                    <a:pt x="387" y="1275"/>
                  </a:cubicBezTo>
                  <a:cubicBezTo>
                    <a:pt x="443" y="1214"/>
                    <a:pt x="471" y="1107"/>
                    <a:pt x="418" y="1021"/>
                  </a:cubicBezTo>
                  <a:cubicBezTo>
                    <a:pt x="413" y="1016"/>
                    <a:pt x="409" y="1009"/>
                    <a:pt x="403" y="1003"/>
                  </a:cubicBezTo>
                  <a:cubicBezTo>
                    <a:pt x="468" y="796"/>
                    <a:pt x="562" y="601"/>
                    <a:pt x="682" y="419"/>
                  </a:cubicBezTo>
                  <a:cubicBezTo>
                    <a:pt x="788" y="523"/>
                    <a:pt x="876" y="660"/>
                    <a:pt x="966" y="802"/>
                  </a:cubicBezTo>
                  <a:cubicBezTo>
                    <a:pt x="983" y="829"/>
                    <a:pt x="1000" y="854"/>
                    <a:pt x="1017" y="879"/>
                  </a:cubicBezTo>
                  <a:cubicBezTo>
                    <a:pt x="952" y="931"/>
                    <a:pt x="933" y="1021"/>
                    <a:pt x="974" y="1095"/>
                  </a:cubicBezTo>
                  <a:cubicBezTo>
                    <a:pt x="1500" y="2032"/>
                    <a:pt x="2420" y="2801"/>
                    <a:pt x="3569" y="3262"/>
                  </a:cubicBezTo>
                  <a:cubicBezTo>
                    <a:pt x="4498" y="3635"/>
                    <a:pt x="5586" y="3823"/>
                    <a:pt x="6894" y="3834"/>
                  </a:cubicBezTo>
                  <a:lnTo>
                    <a:pt x="7016" y="3834"/>
                  </a:lnTo>
                  <a:cubicBezTo>
                    <a:pt x="9309" y="3831"/>
                    <a:pt x="11572" y="3313"/>
                    <a:pt x="13637" y="2318"/>
                  </a:cubicBezTo>
                  <a:cubicBezTo>
                    <a:pt x="13723" y="2276"/>
                    <a:pt x="13758" y="2173"/>
                    <a:pt x="13717" y="2087"/>
                  </a:cubicBezTo>
                  <a:cubicBezTo>
                    <a:pt x="13688" y="2027"/>
                    <a:pt x="13627" y="1991"/>
                    <a:pt x="13563" y="1991"/>
                  </a:cubicBezTo>
                  <a:cubicBezTo>
                    <a:pt x="13538" y="1991"/>
                    <a:pt x="13512" y="1996"/>
                    <a:pt x="13488" y="2008"/>
                  </a:cubicBezTo>
                  <a:cubicBezTo>
                    <a:pt x="11492" y="2972"/>
                    <a:pt x="9273" y="3490"/>
                    <a:pt x="7055" y="3490"/>
                  </a:cubicBezTo>
                  <a:cubicBezTo>
                    <a:pt x="7002" y="3490"/>
                    <a:pt x="6949" y="3490"/>
                    <a:pt x="6896" y="3489"/>
                  </a:cubicBezTo>
                  <a:cubicBezTo>
                    <a:pt x="5632" y="3478"/>
                    <a:pt x="4585" y="3299"/>
                    <a:pt x="3696" y="2943"/>
                  </a:cubicBezTo>
                  <a:cubicBezTo>
                    <a:pt x="2847" y="2602"/>
                    <a:pt x="2136" y="2081"/>
                    <a:pt x="1632" y="1451"/>
                  </a:cubicBezTo>
                  <a:lnTo>
                    <a:pt x="1632" y="1451"/>
                  </a:lnTo>
                  <a:cubicBezTo>
                    <a:pt x="1651" y="1457"/>
                    <a:pt x="1669" y="1460"/>
                    <a:pt x="1687" y="1460"/>
                  </a:cubicBezTo>
                  <a:cubicBezTo>
                    <a:pt x="1759" y="1460"/>
                    <a:pt x="1825" y="1414"/>
                    <a:pt x="1849" y="1344"/>
                  </a:cubicBezTo>
                  <a:cubicBezTo>
                    <a:pt x="1880" y="1254"/>
                    <a:pt x="1831" y="1157"/>
                    <a:pt x="1741" y="1126"/>
                  </a:cubicBezTo>
                  <a:cubicBezTo>
                    <a:pt x="1532" y="1052"/>
                    <a:pt x="1399" y="840"/>
                    <a:pt x="1255" y="618"/>
                  </a:cubicBezTo>
                  <a:cubicBezTo>
                    <a:pt x="1116" y="398"/>
                    <a:pt x="971" y="170"/>
                    <a:pt x="736" y="26"/>
                  </a:cubicBezTo>
                  <a:cubicBezTo>
                    <a:pt x="708" y="9"/>
                    <a:pt x="67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171;p16"/>
            <p:cNvSpPr/>
            <p:nvPr/>
          </p:nvSpPr>
          <p:spPr>
            <a:xfrm>
              <a:off x="43250" y="3982997"/>
              <a:ext cx="83487" cy="136798"/>
            </a:xfrm>
            <a:custGeom>
              <a:avLst/>
              <a:gdLst/>
              <a:ahLst/>
              <a:cxnLst/>
              <a:rect l="l" t="t" r="r" b="b"/>
              <a:pathLst>
                <a:path w="2418" h="3962" extrusionOk="0">
                  <a:moveTo>
                    <a:pt x="839" y="2734"/>
                  </a:moveTo>
                  <a:cubicBezTo>
                    <a:pt x="879" y="2734"/>
                    <a:pt x="917" y="2748"/>
                    <a:pt x="950" y="2771"/>
                  </a:cubicBezTo>
                  <a:cubicBezTo>
                    <a:pt x="982" y="2794"/>
                    <a:pt x="1019" y="2806"/>
                    <a:pt x="1056" y="2806"/>
                  </a:cubicBezTo>
                  <a:cubicBezTo>
                    <a:pt x="1103" y="2806"/>
                    <a:pt x="1150" y="2787"/>
                    <a:pt x="1183" y="2750"/>
                  </a:cubicBezTo>
                  <a:lnTo>
                    <a:pt x="1183" y="2750"/>
                  </a:lnTo>
                  <a:cubicBezTo>
                    <a:pt x="1076" y="2965"/>
                    <a:pt x="956" y="3176"/>
                    <a:pt x="822" y="3378"/>
                  </a:cubicBezTo>
                  <a:cubicBezTo>
                    <a:pt x="717" y="3538"/>
                    <a:pt x="627" y="3617"/>
                    <a:pt x="548" y="3617"/>
                  </a:cubicBezTo>
                  <a:cubicBezTo>
                    <a:pt x="478" y="3617"/>
                    <a:pt x="402" y="3544"/>
                    <a:pt x="379" y="3454"/>
                  </a:cubicBezTo>
                  <a:cubicBezTo>
                    <a:pt x="354" y="3359"/>
                    <a:pt x="371" y="3240"/>
                    <a:pt x="428" y="3097"/>
                  </a:cubicBezTo>
                  <a:cubicBezTo>
                    <a:pt x="492" y="2945"/>
                    <a:pt x="570" y="2838"/>
                    <a:pt x="666" y="2781"/>
                  </a:cubicBezTo>
                  <a:cubicBezTo>
                    <a:pt x="714" y="2750"/>
                    <a:pt x="770" y="2734"/>
                    <a:pt x="828" y="2734"/>
                  </a:cubicBezTo>
                  <a:cubicBezTo>
                    <a:pt x="832" y="2734"/>
                    <a:pt x="835" y="2734"/>
                    <a:pt x="839" y="2734"/>
                  </a:cubicBezTo>
                  <a:close/>
                  <a:moveTo>
                    <a:pt x="1609" y="0"/>
                  </a:moveTo>
                  <a:cubicBezTo>
                    <a:pt x="1598" y="0"/>
                    <a:pt x="1587" y="1"/>
                    <a:pt x="1575" y="4"/>
                  </a:cubicBezTo>
                  <a:cubicBezTo>
                    <a:pt x="1363" y="47"/>
                    <a:pt x="1176" y="175"/>
                    <a:pt x="1057" y="357"/>
                  </a:cubicBezTo>
                  <a:cubicBezTo>
                    <a:pt x="1005" y="437"/>
                    <a:pt x="1028" y="543"/>
                    <a:pt x="1108" y="595"/>
                  </a:cubicBezTo>
                  <a:cubicBezTo>
                    <a:pt x="1137" y="614"/>
                    <a:pt x="1170" y="623"/>
                    <a:pt x="1202" y="623"/>
                  </a:cubicBezTo>
                  <a:cubicBezTo>
                    <a:pt x="1258" y="623"/>
                    <a:pt x="1313" y="595"/>
                    <a:pt x="1346" y="544"/>
                  </a:cubicBezTo>
                  <a:cubicBezTo>
                    <a:pt x="1391" y="475"/>
                    <a:pt x="1454" y="419"/>
                    <a:pt x="1529" y="381"/>
                  </a:cubicBezTo>
                  <a:cubicBezTo>
                    <a:pt x="1567" y="493"/>
                    <a:pt x="1561" y="636"/>
                    <a:pt x="1554" y="795"/>
                  </a:cubicBezTo>
                  <a:cubicBezTo>
                    <a:pt x="1544" y="1026"/>
                    <a:pt x="1532" y="1286"/>
                    <a:pt x="1677" y="1505"/>
                  </a:cubicBezTo>
                  <a:cubicBezTo>
                    <a:pt x="1727" y="1577"/>
                    <a:pt x="1785" y="1642"/>
                    <a:pt x="1851" y="1700"/>
                  </a:cubicBezTo>
                  <a:cubicBezTo>
                    <a:pt x="1889" y="1734"/>
                    <a:pt x="1925" y="1770"/>
                    <a:pt x="1957" y="1810"/>
                  </a:cubicBezTo>
                  <a:cubicBezTo>
                    <a:pt x="2036" y="1911"/>
                    <a:pt x="2054" y="2059"/>
                    <a:pt x="2006" y="2205"/>
                  </a:cubicBezTo>
                  <a:cubicBezTo>
                    <a:pt x="1957" y="2351"/>
                    <a:pt x="1854" y="2458"/>
                    <a:pt x="1730" y="2492"/>
                  </a:cubicBezTo>
                  <a:cubicBezTo>
                    <a:pt x="1716" y="2496"/>
                    <a:pt x="1704" y="2503"/>
                    <a:pt x="1691" y="2512"/>
                  </a:cubicBezTo>
                  <a:cubicBezTo>
                    <a:pt x="1694" y="2482"/>
                    <a:pt x="1694" y="2453"/>
                    <a:pt x="1698" y="2423"/>
                  </a:cubicBezTo>
                  <a:cubicBezTo>
                    <a:pt x="1709" y="2337"/>
                    <a:pt x="1656" y="2257"/>
                    <a:pt x="1571" y="2235"/>
                  </a:cubicBezTo>
                  <a:cubicBezTo>
                    <a:pt x="1556" y="2231"/>
                    <a:pt x="1542" y="2229"/>
                    <a:pt x="1527" y="2229"/>
                  </a:cubicBezTo>
                  <a:cubicBezTo>
                    <a:pt x="1459" y="2229"/>
                    <a:pt x="1395" y="2270"/>
                    <a:pt x="1369" y="2336"/>
                  </a:cubicBezTo>
                  <a:cubicBezTo>
                    <a:pt x="1323" y="2447"/>
                    <a:pt x="1276" y="2557"/>
                    <a:pt x="1224" y="2664"/>
                  </a:cubicBezTo>
                  <a:cubicBezTo>
                    <a:pt x="1235" y="2601"/>
                    <a:pt x="1209" y="2537"/>
                    <a:pt x="1159" y="2499"/>
                  </a:cubicBezTo>
                  <a:cubicBezTo>
                    <a:pt x="1066" y="2427"/>
                    <a:pt x="947" y="2391"/>
                    <a:pt x="825" y="2391"/>
                  </a:cubicBezTo>
                  <a:cubicBezTo>
                    <a:pt x="708" y="2391"/>
                    <a:pt x="588" y="2424"/>
                    <a:pt x="483" y="2489"/>
                  </a:cubicBezTo>
                  <a:cubicBezTo>
                    <a:pt x="326" y="2586"/>
                    <a:pt x="199" y="2748"/>
                    <a:pt x="109" y="2968"/>
                  </a:cubicBezTo>
                  <a:cubicBezTo>
                    <a:pt x="21" y="3180"/>
                    <a:pt x="0" y="3373"/>
                    <a:pt x="44" y="3544"/>
                  </a:cubicBezTo>
                  <a:cubicBezTo>
                    <a:pt x="109" y="3786"/>
                    <a:pt x="318" y="3962"/>
                    <a:pt x="547" y="3962"/>
                  </a:cubicBezTo>
                  <a:cubicBezTo>
                    <a:pt x="818" y="3962"/>
                    <a:pt x="997" y="3736"/>
                    <a:pt x="1110" y="3568"/>
                  </a:cubicBezTo>
                  <a:cubicBezTo>
                    <a:pt x="1195" y="3437"/>
                    <a:pt x="1277" y="3302"/>
                    <a:pt x="1353" y="3165"/>
                  </a:cubicBezTo>
                  <a:cubicBezTo>
                    <a:pt x="1381" y="3380"/>
                    <a:pt x="1432" y="3593"/>
                    <a:pt x="1506" y="3798"/>
                  </a:cubicBezTo>
                  <a:cubicBezTo>
                    <a:pt x="1531" y="3870"/>
                    <a:pt x="1598" y="3915"/>
                    <a:pt x="1670" y="3915"/>
                  </a:cubicBezTo>
                  <a:cubicBezTo>
                    <a:pt x="1689" y="3915"/>
                    <a:pt x="1708" y="3912"/>
                    <a:pt x="1727" y="3905"/>
                  </a:cubicBezTo>
                  <a:cubicBezTo>
                    <a:pt x="1819" y="3872"/>
                    <a:pt x="1864" y="3770"/>
                    <a:pt x="1830" y="3682"/>
                  </a:cubicBezTo>
                  <a:cubicBezTo>
                    <a:pt x="1729" y="3397"/>
                    <a:pt x="1677" y="3097"/>
                    <a:pt x="1675" y="2796"/>
                  </a:cubicBezTo>
                  <a:lnTo>
                    <a:pt x="1675" y="2796"/>
                  </a:lnTo>
                  <a:cubicBezTo>
                    <a:pt x="1705" y="2817"/>
                    <a:pt x="1740" y="2829"/>
                    <a:pt x="1777" y="2830"/>
                  </a:cubicBezTo>
                  <a:cubicBezTo>
                    <a:pt x="1792" y="2830"/>
                    <a:pt x="1808" y="2827"/>
                    <a:pt x="1823" y="2823"/>
                  </a:cubicBezTo>
                  <a:cubicBezTo>
                    <a:pt x="2058" y="2760"/>
                    <a:pt x="2248" y="2568"/>
                    <a:pt x="2333" y="2313"/>
                  </a:cubicBezTo>
                  <a:cubicBezTo>
                    <a:pt x="2417" y="2057"/>
                    <a:pt x="2379" y="1790"/>
                    <a:pt x="2229" y="1598"/>
                  </a:cubicBezTo>
                  <a:cubicBezTo>
                    <a:pt x="2185" y="1545"/>
                    <a:pt x="2138" y="1496"/>
                    <a:pt x="2088" y="1451"/>
                  </a:cubicBezTo>
                  <a:cubicBezTo>
                    <a:pt x="2041" y="1410"/>
                    <a:pt x="2001" y="1365"/>
                    <a:pt x="1964" y="1317"/>
                  </a:cubicBezTo>
                  <a:cubicBezTo>
                    <a:pt x="1881" y="1189"/>
                    <a:pt x="1889" y="1004"/>
                    <a:pt x="1898" y="810"/>
                  </a:cubicBezTo>
                  <a:cubicBezTo>
                    <a:pt x="1909" y="565"/>
                    <a:pt x="1922" y="288"/>
                    <a:pt x="1744" y="66"/>
                  </a:cubicBezTo>
                  <a:cubicBezTo>
                    <a:pt x="1711" y="24"/>
                    <a:pt x="1661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172;p16"/>
            <p:cNvSpPr/>
            <p:nvPr/>
          </p:nvSpPr>
          <p:spPr>
            <a:xfrm>
              <a:off x="20150" y="4123250"/>
              <a:ext cx="160760" cy="71990"/>
            </a:xfrm>
            <a:custGeom>
              <a:avLst/>
              <a:gdLst/>
              <a:ahLst/>
              <a:cxnLst/>
              <a:rect l="l" t="t" r="r" b="b"/>
              <a:pathLst>
                <a:path w="4656" h="2085" extrusionOk="0">
                  <a:moveTo>
                    <a:pt x="4459" y="1"/>
                  </a:moveTo>
                  <a:cubicBezTo>
                    <a:pt x="4439" y="1"/>
                    <a:pt x="4418" y="5"/>
                    <a:pt x="4398" y="12"/>
                  </a:cubicBezTo>
                  <a:cubicBezTo>
                    <a:pt x="2981" y="567"/>
                    <a:pt x="1559" y="1152"/>
                    <a:pt x="173" y="1753"/>
                  </a:cubicBezTo>
                  <a:cubicBezTo>
                    <a:pt x="1" y="1828"/>
                    <a:pt x="54" y="2084"/>
                    <a:pt x="241" y="2084"/>
                  </a:cubicBezTo>
                  <a:cubicBezTo>
                    <a:pt x="264" y="2084"/>
                    <a:pt x="288" y="2079"/>
                    <a:pt x="309" y="2069"/>
                  </a:cubicBezTo>
                  <a:cubicBezTo>
                    <a:pt x="1693" y="1470"/>
                    <a:pt x="3110" y="886"/>
                    <a:pt x="4523" y="333"/>
                  </a:cubicBezTo>
                  <a:cubicBezTo>
                    <a:pt x="4612" y="299"/>
                    <a:pt x="4656" y="199"/>
                    <a:pt x="4620" y="111"/>
                  </a:cubicBezTo>
                  <a:cubicBezTo>
                    <a:pt x="4593" y="42"/>
                    <a:pt x="4528" y="1"/>
                    <a:pt x="4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173;p16"/>
            <p:cNvSpPr/>
            <p:nvPr/>
          </p:nvSpPr>
          <p:spPr>
            <a:xfrm>
              <a:off x="66625" y="4198556"/>
              <a:ext cx="51895" cy="77307"/>
            </a:xfrm>
            <a:custGeom>
              <a:avLst/>
              <a:gdLst/>
              <a:ahLst/>
              <a:cxnLst/>
              <a:rect l="l" t="t" r="r" b="b"/>
              <a:pathLst>
                <a:path w="1503" h="2239" extrusionOk="0">
                  <a:moveTo>
                    <a:pt x="776" y="1561"/>
                  </a:moveTo>
                  <a:cubicBezTo>
                    <a:pt x="898" y="1612"/>
                    <a:pt x="1008" y="1687"/>
                    <a:pt x="1100" y="1782"/>
                  </a:cubicBezTo>
                  <a:cubicBezTo>
                    <a:pt x="1181" y="1868"/>
                    <a:pt x="1155" y="1862"/>
                    <a:pt x="1156" y="1864"/>
                  </a:cubicBezTo>
                  <a:cubicBezTo>
                    <a:pt x="1151" y="1874"/>
                    <a:pt x="1118" y="1894"/>
                    <a:pt x="1084" y="1894"/>
                  </a:cubicBezTo>
                  <a:cubicBezTo>
                    <a:pt x="1081" y="1894"/>
                    <a:pt x="1077" y="1894"/>
                    <a:pt x="1073" y="1893"/>
                  </a:cubicBezTo>
                  <a:cubicBezTo>
                    <a:pt x="991" y="1879"/>
                    <a:pt x="913" y="1796"/>
                    <a:pt x="862" y="1736"/>
                  </a:cubicBezTo>
                  <a:cubicBezTo>
                    <a:pt x="825" y="1692"/>
                    <a:pt x="790" y="1647"/>
                    <a:pt x="758" y="1601"/>
                  </a:cubicBezTo>
                  <a:cubicBezTo>
                    <a:pt x="762" y="1587"/>
                    <a:pt x="768" y="1574"/>
                    <a:pt x="776" y="1561"/>
                  </a:cubicBezTo>
                  <a:close/>
                  <a:moveTo>
                    <a:pt x="287" y="1"/>
                  </a:moveTo>
                  <a:cubicBezTo>
                    <a:pt x="205" y="1"/>
                    <a:pt x="132" y="59"/>
                    <a:pt x="116" y="142"/>
                  </a:cubicBezTo>
                  <a:cubicBezTo>
                    <a:pt x="0" y="789"/>
                    <a:pt x="178" y="1453"/>
                    <a:pt x="599" y="1958"/>
                  </a:cubicBezTo>
                  <a:cubicBezTo>
                    <a:pt x="684" y="2060"/>
                    <a:pt x="822" y="2200"/>
                    <a:pt x="1015" y="2233"/>
                  </a:cubicBezTo>
                  <a:cubicBezTo>
                    <a:pt x="1038" y="2237"/>
                    <a:pt x="1062" y="2238"/>
                    <a:pt x="1086" y="2238"/>
                  </a:cubicBezTo>
                  <a:cubicBezTo>
                    <a:pt x="1187" y="2238"/>
                    <a:pt x="1287" y="2203"/>
                    <a:pt x="1366" y="2138"/>
                  </a:cubicBezTo>
                  <a:cubicBezTo>
                    <a:pt x="1447" y="2074"/>
                    <a:pt x="1495" y="1977"/>
                    <a:pt x="1499" y="1874"/>
                  </a:cubicBezTo>
                  <a:cubicBezTo>
                    <a:pt x="1502" y="1706"/>
                    <a:pt x="1385" y="1585"/>
                    <a:pt x="1347" y="1544"/>
                  </a:cubicBezTo>
                  <a:cubicBezTo>
                    <a:pt x="1193" y="1381"/>
                    <a:pt x="997" y="1263"/>
                    <a:pt x="780" y="1200"/>
                  </a:cubicBezTo>
                  <a:cubicBezTo>
                    <a:pt x="764" y="1194"/>
                    <a:pt x="747" y="1191"/>
                    <a:pt x="730" y="1191"/>
                  </a:cubicBezTo>
                  <a:cubicBezTo>
                    <a:pt x="698" y="1191"/>
                    <a:pt x="667" y="1201"/>
                    <a:pt x="639" y="1219"/>
                  </a:cubicBezTo>
                  <a:cubicBezTo>
                    <a:pt x="617" y="1233"/>
                    <a:pt x="596" y="1250"/>
                    <a:pt x="575" y="1269"/>
                  </a:cubicBezTo>
                  <a:cubicBezTo>
                    <a:pt x="433" y="932"/>
                    <a:pt x="390" y="562"/>
                    <a:pt x="454" y="203"/>
                  </a:cubicBezTo>
                  <a:cubicBezTo>
                    <a:pt x="471" y="110"/>
                    <a:pt x="409" y="20"/>
                    <a:pt x="316" y="3"/>
                  </a:cubicBezTo>
                  <a:cubicBezTo>
                    <a:pt x="306" y="2"/>
                    <a:pt x="29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174;p16"/>
            <p:cNvSpPr/>
            <p:nvPr/>
          </p:nvSpPr>
          <p:spPr>
            <a:xfrm>
              <a:off x="115621" y="4198970"/>
              <a:ext cx="37877" cy="52862"/>
            </a:xfrm>
            <a:custGeom>
              <a:avLst/>
              <a:gdLst/>
              <a:ahLst/>
              <a:cxnLst/>
              <a:rect l="l" t="t" r="r" b="b"/>
              <a:pathLst>
                <a:path w="1097" h="1531" extrusionOk="0">
                  <a:moveTo>
                    <a:pt x="503" y="1"/>
                  </a:moveTo>
                  <a:cubicBezTo>
                    <a:pt x="491" y="1"/>
                    <a:pt x="478" y="2"/>
                    <a:pt x="465" y="5"/>
                  </a:cubicBezTo>
                  <a:cubicBezTo>
                    <a:pt x="372" y="26"/>
                    <a:pt x="314" y="119"/>
                    <a:pt x="335" y="212"/>
                  </a:cubicBezTo>
                  <a:lnTo>
                    <a:pt x="446" y="699"/>
                  </a:lnTo>
                  <a:cubicBezTo>
                    <a:pt x="354" y="746"/>
                    <a:pt x="254" y="779"/>
                    <a:pt x="151" y="796"/>
                  </a:cubicBezTo>
                  <a:cubicBezTo>
                    <a:pt x="62" y="810"/>
                    <a:pt x="0" y="889"/>
                    <a:pt x="6" y="979"/>
                  </a:cubicBezTo>
                  <a:cubicBezTo>
                    <a:pt x="13" y="1069"/>
                    <a:pt x="87" y="1138"/>
                    <a:pt x="178" y="1138"/>
                  </a:cubicBezTo>
                  <a:cubicBezTo>
                    <a:pt x="186" y="1138"/>
                    <a:pt x="196" y="1137"/>
                    <a:pt x="204" y="1135"/>
                  </a:cubicBezTo>
                  <a:cubicBezTo>
                    <a:pt x="314" y="1117"/>
                    <a:pt x="421" y="1085"/>
                    <a:pt x="524" y="1040"/>
                  </a:cubicBezTo>
                  <a:lnTo>
                    <a:pt x="605" y="1397"/>
                  </a:lnTo>
                  <a:cubicBezTo>
                    <a:pt x="622" y="1475"/>
                    <a:pt x="693" y="1531"/>
                    <a:pt x="773" y="1531"/>
                  </a:cubicBezTo>
                  <a:cubicBezTo>
                    <a:pt x="786" y="1531"/>
                    <a:pt x="798" y="1530"/>
                    <a:pt x="811" y="1527"/>
                  </a:cubicBezTo>
                  <a:cubicBezTo>
                    <a:pt x="904" y="1506"/>
                    <a:pt x="962" y="1413"/>
                    <a:pt x="940" y="1320"/>
                  </a:cubicBezTo>
                  <a:lnTo>
                    <a:pt x="836" y="862"/>
                  </a:lnTo>
                  <a:cubicBezTo>
                    <a:pt x="907" y="809"/>
                    <a:pt x="971" y="750"/>
                    <a:pt x="1031" y="684"/>
                  </a:cubicBezTo>
                  <a:cubicBezTo>
                    <a:pt x="1097" y="613"/>
                    <a:pt x="1091" y="501"/>
                    <a:pt x="1019" y="437"/>
                  </a:cubicBezTo>
                  <a:cubicBezTo>
                    <a:pt x="986" y="408"/>
                    <a:pt x="945" y="394"/>
                    <a:pt x="905" y="394"/>
                  </a:cubicBezTo>
                  <a:cubicBezTo>
                    <a:pt x="856" y="394"/>
                    <a:pt x="807" y="415"/>
                    <a:pt x="773" y="456"/>
                  </a:cubicBezTo>
                  <a:cubicBezTo>
                    <a:pt x="766" y="464"/>
                    <a:pt x="756" y="471"/>
                    <a:pt x="749" y="478"/>
                  </a:cubicBezTo>
                  <a:lnTo>
                    <a:pt x="670" y="135"/>
                  </a:lnTo>
                  <a:cubicBezTo>
                    <a:pt x="652" y="55"/>
                    <a:pt x="582" y="1"/>
                    <a:pt x="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175;p16"/>
            <p:cNvSpPr/>
            <p:nvPr/>
          </p:nvSpPr>
          <p:spPr>
            <a:xfrm>
              <a:off x="170246" y="4176492"/>
              <a:ext cx="22201" cy="61114"/>
            </a:xfrm>
            <a:custGeom>
              <a:avLst/>
              <a:gdLst/>
              <a:ahLst/>
              <a:cxnLst/>
              <a:rect l="l" t="t" r="r" b="b"/>
              <a:pathLst>
                <a:path w="643" h="1770" extrusionOk="0">
                  <a:moveTo>
                    <a:pt x="225" y="1"/>
                  </a:moveTo>
                  <a:cubicBezTo>
                    <a:pt x="142" y="1"/>
                    <a:pt x="70" y="63"/>
                    <a:pt x="57" y="147"/>
                  </a:cubicBezTo>
                  <a:cubicBezTo>
                    <a:pt x="30" y="328"/>
                    <a:pt x="21" y="513"/>
                    <a:pt x="34" y="697"/>
                  </a:cubicBezTo>
                  <a:lnTo>
                    <a:pt x="5" y="1411"/>
                  </a:lnTo>
                  <a:cubicBezTo>
                    <a:pt x="0" y="1505"/>
                    <a:pt x="75" y="1585"/>
                    <a:pt x="169" y="1589"/>
                  </a:cubicBezTo>
                  <a:cubicBezTo>
                    <a:pt x="196" y="1589"/>
                    <a:pt x="221" y="1585"/>
                    <a:pt x="247" y="1575"/>
                  </a:cubicBezTo>
                  <a:cubicBezTo>
                    <a:pt x="261" y="1608"/>
                    <a:pt x="276" y="1641"/>
                    <a:pt x="292" y="1674"/>
                  </a:cubicBezTo>
                  <a:cubicBezTo>
                    <a:pt x="321" y="1733"/>
                    <a:pt x="380" y="1770"/>
                    <a:pt x="447" y="1770"/>
                  </a:cubicBezTo>
                  <a:cubicBezTo>
                    <a:pt x="473" y="1770"/>
                    <a:pt x="499" y="1764"/>
                    <a:pt x="523" y="1751"/>
                  </a:cubicBezTo>
                  <a:cubicBezTo>
                    <a:pt x="607" y="1710"/>
                    <a:pt x="642" y="1606"/>
                    <a:pt x="601" y="1522"/>
                  </a:cubicBezTo>
                  <a:cubicBezTo>
                    <a:pt x="475" y="1261"/>
                    <a:pt x="399" y="981"/>
                    <a:pt x="378" y="693"/>
                  </a:cubicBezTo>
                  <a:lnTo>
                    <a:pt x="399" y="179"/>
                  </a:lnTo>
                  <a:cubicBezTo>
                    <a:pt x="403" y="88"/>
                    <a:pt x="334" y="10"/>
                    <a:pt x="244" y="2"/>
                  </a:cubicBezTo>
                  <a:cubicBezTo>
                    <a:pt x="238" y="1"/>
                    <a:pt x="232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176;p16"/>
            <p:cNvSpPr/>
            <p:nvPr/>
          </p:nvSpPr>
          <p:spPr>
            <a:xfrm>
              <a:off x="220933" y="4153013"/>
              <a:ext cx="58144" cy="17436"/>
            </a:xfrm>
            <a:custGeom>
              <a:avLst/>
              <a:gdLst/>
              <a:ahLst/>
              <a:cxnLst/>
              <a:rect l="l" t="t" r="r" b="b"/>
              <a:pathLst>
                <a:path w="1684" h="505" extrusionOk="0">
                  <a:moveTo>
                    <a:pt x="986" y="1"/>
                  </a:moveTo>
                  <a:cubicBezTo>
                    <a:pt x="697" y="1"/>
                    <a:pt x="408" y="58"/>
                    <a:pt x="138" y="171"/>
                  </a:cubicBezTo>
                  <a:cubicBezTo>
                    <a:pt x="47" y="205"/>
                    <a:pt x="0" y="309"/>
                    <a:pt x="40" y="400"/>
                  </a:cubicBezTo>
                  <a:cubicBezTo>
                    <a:pt x="67" y="466"/>
                    <a:pt x="131" y="504"/>
                    <a:pt x="197" y="504"/>
                  </a:cubicBezTo>
                  <a:cubicBezTo>
                    <a:pt x="222" y="504"/>
                    <a:pt x="248" y="499"/>
                    <a:pt x="272" y="487"/>
                  </a:cubicBezTo>
                  <a:cubicBezTo>
                    <a:pt x="498" y="392"/>
                    <a:pt x="739" y="344"/>
                    <a:pt x="982" y="344"/>
                  </a:cubicBezTo>
                  <a:cubicBezTo>
                    <a:pt x="1141" y="344"/>
                    <a:pt x="1301" y="365"/>
                    <a:pt x="1457" y="407"/>
                  </a:cubicBezTo>
                  <a:cubicBezTo>
                    <a:pt x="1469" y="410"/>
                    <a:pt x="1481" y="411"/>
                    <a:pt x="1492" y="411"/>
                  </a:cubicBezTo>
                  <a:cubicBezTo>
                    <a:pt x="1569" y="411"/>
                    <a:pt x="1639" y="359"/>
                    <a:pt x="1660" y="282"/>
                  </a:cubicBezTo>
                  <a:cubicBezTo>
                    <a:pt x="1684" y="193"/>
                    <a:pt x="1633" y="102"/>
                    <a:pt x="1544" y="74"/>
                  </a:cubicBezTo>
                  <a:cubicBezTo>
                    <a:pt x="1361" y="25"/>
                    <a:pt x="1173" y="1"/>
                    <a:pt x="9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177;p16"/>
            <p:cNvSpPr/>
            <p:nvPr/>
          </p:nvSpPr>
          <p:spPr>
            <a:xfrm>
              <a:off x="232846" y="4180429"/>
              <a:ext cx="51550" cy="13846"/>
            </a:xfrm>
            <a:custGeom>
              <a:avLst/>
              <a:gdLst/>
              <a:ahLst/>
              <a:cxnLst/>
              <a:rect l="l" t="t" r="r" b="b"/>
              <a:pathLst>
                <a:path w="1493" h="401" extrusionOk="0">
                  <a:moveTo>
                    <a:pt x="762" y="1"/>
                  </a:moveTo>
                  <a:cubicBezTo>
                    <a:pt x="556" y="1"/>
                    <a:pt x="351" y="20"/>
                    <a:pt x="148" y="59"/>
                  </a:cubicBezTo>
                  <a:cubicBezTo>
                    <a:pt x="61" y="75"/>
                    <a:pt x="0" y="157"/>
                    <a:pt x="9" y="244"/>
                  </a:cubicBezTo>
                  <a:cubicBezTo>
                    <a:pt x="17" y="332"/>
                    <a:pt x="92" y="400"/>
                    <a:pt x="180" y="400"/>
                  </a:cubicBezTo>
                  <a:cubicBezTo>
                    <a:pt x="192" y="400"/>
                    <a:pt x="202" y="399"/>
                    <a:pt x="213" y="397"/>
                  </a:cubicBezTo>
                  <a:cubicBezTo>
                    <a:pt x="395" y="362"/>
                    <a:pt x="580" y="345"/>
                    <a:pt x="764" y="345"/>
                  </a:cubicBezTo>
                  <a:cubicBezTo>
                    <a:pt x="937" y="345"/>
                    <a:pt x="1110" y="360"/>
                    <a:pt x="1281" y="392"/>
                  </a:cubicBezTo>
                  <a:cubicBezTo>
                    <a:pt x="1290" y="393"/>
                    <a:pt x="1299" y="394"/>
                    <a:pt x="1308" y="394"/>
                  </a:cubicBezTo>
                  <a:cubicBezTo>
                    <a:pt x="1389" y="394"/>
                    <a:pt x="1460" y="336"/>
                    <a:pt x="1475" y="252"/>
                  </a:cubicBezTo>
                  <a:cubicBezTo>
                    <a:pt x="1492" y="161"/>
                    <a:pt x="1433" y="73"/>
                    <a:pt x="1343" y="54"/>
                  </a:cubicBezTo>
                  <a:cubicBezTo>
                    <a:pt x="1151" y="18"/>
                    <a:pt x="956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178;p16"/>
            <p:cNvSpPr/>
            <p:nvPr/>
          </p:nvSpPr>
          <p:spPr>
            <a:xfrm>
              <a:off x="321929" y="4177770"/>
              <a:ext cx="54830" cy="48615"/>
            </a:xfrm>
            <a:custGeom>
              <a:avLst/>
              <a:gdLst/>
              <a:ahLst/>
              <a:cxnLst/>
              <a:rect l="l" t="t" r="r" b="b"/>
              <a:pathLst>
                <a:path w="1588" h="1408" extrusionOk="0">
                  <a:moveTo>
                    <a:pt x="828" y="1"/>
                  </a:moveTo>
                  <a:cubicBezTo>
                    <a:pt x="747" y="1"/>
                    <a:pt x="668" y="16"/>
                    <a:pt x="596" y="48"/>
                  </a:cubicBezTo>
                  <a:cubicBezTo>
                    <a:pt x="469" y="104"/>
                    <a:pt x="363" y="205"/>
                    <a:pt x="285" y="346"/>
                  </a:cubicBezTo>
                  <a:cubicBezTo>
                    <a:pt x="203" y="350"/>
                    <a:pt x="137" y="412"/>
                    <a:pt x="124" y="491"/>
                  </a:cubicBezTo>
                  <a:lnTo>
                    <a:pt x="13" y="1209"/>
                  </a:lnTo>
                  <a:cubicBezTo>
                    <a:pt x="0" y="1292"/>
                    <a:pt x="50" y="1374"/>
                    <a:pt x="130" y="1399"/>
                  </a:cubicBezTo>
                  <a:cubicBezTo>
                    <a:pt x="147" y="1405"/>
                    <a:pt x="165" y="1407"/>
                    <a:pt x="183" y="1407"/>
                  </a:cubicBezTo>
                  <a:cubicBezTo>
                    <a:pt x="247" y="1407"/>
                    <a:pt x="306" y="1372"/>
                    <a:pt x="335" y="1315"/>
                  </a:cubicBezTo>
                  <a:cubicBezTo>
                    <a:pt x="408" y="1172"/>
                    <a:pt x="439" y="1023"/>
                    <a:pt x="469" y="880"/>
                  </a:cubicBezTo>
                  <a:cubicBezTo>
                    <a:pt x="480" y="825"/>
                    <a:pt x="492" y="768"/>
                    <a:pt x="506" y="714"/>
                  </a:cubicBezTo>
                  <a:cubicBezTo>
                    <a:pt x="534" y="608"/>
                    <a:pt x="600" y="422"/>
                    <a:pt x="735" y="362"/>
                  </a:cubicBezTo>
                  <a:cubicBezTo>
                    <a:pt x="763" y="350"/>
                    <a:pt x="795" y="344"/>
                    <a:pt x="828" y="344"/>
                  </a:cubicBezTo>
                  <a:cubicBezTo>
                    <a:pt x="922" y="344"/>
                    <a:pt x="1028" y="392"/>
                    <a:pt x="1100" y="474"/>
                  </a:cubicBezTo>
                  <a:cubicBezTo>
                    <a:pt x="1218" y="614"/>
                    <a:pt x="1243" y="809"/>
                    <a:pt x="1243" y="949"/>
                  </a:cubicBezTo>
                  <a:cubicBezTo>
                    <a:pt x="1245" y="1044"/>
                    <a:pt x="1321" y="1120"/>
                    <a:pt x="1416" y="1120"/>
                  </a:cubicBezTo>
                  <a:cubicBezTo>
                    <a:pt x="1511" y="1120"/>
                    <a:pt x="1588" y="1043"/>
                    <a:pt x="1588" y="949"/>
                  </a:cubicBezTo>
                  <a:cubicBezTo>
                    <a:pt x="1588" y="752"/>
                    <a:pt x="1547" y="469"/>
                    <a:pt x="1360" y="250"/>
                  </a:cubicBezTo>
                  <a:cubicBezTo>
                    <a:pt x="1223" y="90"/>
                    <a:pt x="1022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179;p16"/>
            <p:cNvSpPr/>
            <p:nvPr/>
          </p:nvSpPr>
          <p:spPr>
            <a:xfrm>
              <a:off x="386670" y="4196829"/>
              <a:ext cx="28105" cy="13984"/>
            </a:xfrm>
            <a:custGeom>
              <a:avLst/>
              <a:gdLst/>
              <a:ahLst/>
              <a:cxnLst/>
              <a:rect l="l" t="t" r="r" b="b"/>
              <a:pathLst>
                <a:path w="814" h="405" extrusionOk="0">
                  <a:moveTo>
                    <a:pt x="496" y="0"/>
                  </a:moveTo>
                  <a:cubicBezTo>
                    <a:pt x="370" y="0"/>
                    <a:pt x="246" y="25"/>
                    <a:pt x="130" y="73"/>
                  </a:cubicBezTo>
                  <a:cubicBezTo>
                    <a:pt x="42" y="109"/>
                    <a:pt x="0" y="211"/>
                    <a:pt x="37" y="298"/>
                  </a:cubicBezTo>
                  <a:cubicBezTo>
                    <a:pt x="64" y="364"/>
                    <a:pt x="128" y="404"/>
                    <a:pt x="196" y="404"/>
                  </a:cubicBezTo>
                  <a:cubicBezTo>
                    <a:pt x="218" y="404"/>
                    <a:pt x="240" y="400"/>
                    <a:pt x="262" y="391"/>
                  </a:cubicBezTo>
                  <a:cubicBezTo>
                    <a:pt x="337" y="360"/>
                    <a:pt x="417" y="345"/>
                    <a:pt x="497" y="345"/>
                  </a:cubicBezTo>
                  <a:cubicBezTo>
                    <a:pt x="531" y="345"/>
                    <a:pt x="565" y="348"/>
                    <a:pt x="598" y="353"/>
                  </a:cubicBezTo>
                  <a:cubicBezTo>
                    <a:pt x="609" y="355"/>
                    <a:pt x="619" y="356"/>
                    <a:pt x="629" y="356"/>
                  </a:cubicBezTo>
                  <a:cubicBezTo>
                    <a:pt x="711" y="356"/>
                    <a:pt x="783" y="296"/>
                    <a:pt x="797" y="212"/>
                  </a:cubicBezTo>
                  <a:cubicBezTo>
                    <a:pt x="814" y="119"/>
                    <a:pt x="750" y="29"/>
                    <a:pt x="656" y="14"/>
                  </a:cubicBezTo>
                  <a:cubicBezTo>
                    <a:pt x="603" y="5"/>
                    <a:pt x="549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180;p16"/>
            <p:cNvSpPr/>
            <p:nvPr/>
          </p:nvSpPr>
          <p:spPr>
            <a:xfrm>
              <a:off x="421924" y="4164373"/>
              <a:ext cx="22408" cy="65050"/>
            </a:xfrm>
            <a:custGeom>
              <a:avLst/>
              <a:gdLst/>
              <a:ahLst/>
              <a:cxnLst/>
              <a:rect l="l" t="t" r="r" b="b"/>
              <a:pathLst>
                <a:path w="649" h="1884" extrusionOk="0">
                  <a:moveTo>
                    <a:pt x="415" y="1"/>
                  </a:moveTo>
                  <a:cubicBezTo>
                    <a:pt x="335" y="1"/>
                    <a:pt x="265" y="56"/>
                    <a:pt x="246" y="135"/>
                  </a:cubicBezTo>
                  <a:lnTo>
                    <a:pt x="28" y="1082"/>
                  </a:lnTo>
                  <a:cubicBezTo>
                    <a:pt x="1" y="1195"/>
                    <a:pt x="89" y="1293"/>
                    <a:pt x="195" y="1293"/>
                  </a:cubicBezTo>
                  <a:cubicBezTo>
                    <a:pt x="216" y="1293"/>
                    <a:pt x="237" y="1289"/>
                    <a:pt x="259" y="1280"/>
                  </a:cubicBezTo>
                  <a:cubicBezTo>
                    <a:pt x="268" y="1432"/>
                    <a:pt x="281" y="1583"/>
                    <a:pt x="298" y="1732"/>
                  </a:cubicBezTo>
                  <a:cubicBezTo>
                    <a:pt x="309" y="1820"/>
                    <a:pt x="383" y="1884"/>
                    <a:pt x="469" y="1884"/>
                  </a:cubicBezTo>
                  <a:cubicBezTo>
                    <a:pt x="476" y="1884"/>
                    <a:pt x="482" y="1883"/>
                    <a:pt x="488" y="1883"/>
                  </a:cubicBezTo>
                  <a:cubicBezTo>
                    <a:pt x="581" y="1871"/>
                    <a:pt x="649" y="1788"/>
                    <a:pt x="640" y="1695"/>
                  </a:cubicBezTo>
                  <a:cubicBezTo>
                    <a:pt x="585" y="1192"/>
                    <a:pt x="567" y="686"/>
                    <a:pt x="587" y="180"/>
                  </a:cubicBezTo>
                  <a:cubicBezTo>
                    <a:pt x="589" y="91"/>
                    <a:pt x="525" y="15"/>
                    <a:pt x="437" y="2"/>
                  </a:cubicBezTo>
                  <a:cubicBezTo>
                    <a:pt x="430" y="1"/>
                    <a:pt x="423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181;p16"/>
            <p:cNvSpPr/>
            <p:nvPr/>
          </p:nvSpPr>
          <p:spPr>
            <a:xfrm>
              <a:off x="294203" y="4237158"/>
              <a:ext cx="161174" cy="19853"/>
            </a:xfrm>
            <a:custGeom>
              <a:avLst/>
              <a:gdLst/>
              <a:ahLst/>
              <a:cxnLst/>
              <a:rect l="l" t="t" r="r" b="b"/>
              <a:pathLst>
                <a:path w="4668" h="575" extrusionOk="0">
                  <a:moveTo>
                    <a:pt x="3267" y="0"/>
                  </a:moveTo>
                  <a:cubicBezTo>
                    <a:pt x="2225" y="0"/>
                    <a:pt x="1185" y="78"/>
                    <a:pt x="154" y="232"/>
                  </a:cubicBezTo>
                  <a:cubicBezTo>
                    <a:pt x="64" y="246"/>
                    <a:pt x="1" y="325"/>
                    <a:pt x="8" y="415"/>
                  </a:cubicBezTo>
                  <a:cubicBezTo>
                    <a:pt x="15" y="505"/>
                    <a:pt x="90" y="574"/>
                    <a:pt x="180" y="574"/>
                  </a:cubicBezTo>
                  <a:cubicBezTo>
                    <a:pt x="188" y="574"/>
                    <a:pt x="197" y="574"/>
                    <a:pt x="205" y="573"/>
                  </a:cubicBezTo>
                  <a:cubicBezTo>
                    <a:pt x="1219" y="420"/>
                    <a:pt x="2243" y="345"/>
                    <a:pt x="3268" y="345"/>
                  </a:cubicBezTo>
                  <a:cubicBezTo>
                    <a:pt x="3672" y="345"/>
                    <a:pt x="4076" y="356"/>
                    <a:pt x="4480" y="380"/>
                  </a:cubicBezTo>
                  <a:cubicBezTo>
                    <a:pt x="4486" y="381"/>
                    <a:pt x="4492" y="381"/>
                    <a:pt x="4498" y="381"/>
                  </a:cubicBezTo>
                  <a:cubicBezTo>
                    <a:pt x="4583" y="381"/>
                    <a:pt x="4656" y="308"/>
                    <a:pt x="4663" y="218"/>
                  </a:cubicBezTo>
                  <a:cubicBezTo>
                    <a:pt x="4667" y="124"/>
                    <a:pt x="4595" y="42"/>
                    <a:pt x="4501" y="36"/>
                  </a:cubicBezTo>
                  <a:cubicBezTo>
                    <a:pt x="4090" y="12"/>
                    <a:pt x="3678" y="0"/>
                    <a:pt x="3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182;p16"/>
            <p:cNvSpPr/>
            <p:nvPr/>
          </p:nvSpPr>
          <p:spPr>
            <a:xfrm>
              <a:off x="352867" y="4265920"/>
              <a:ext cx="52827" cy="81416"/>
            </a:xfrm>
            <a:custGeom>
              <a:avLst/>
              <a:gdLst/>
              <a:ahLst/>
              <a:cxnLst/>
              <a:rect l="l" t="t" r="r" b="b"/>
              <a:pathLst>
                <a:path w="1530" h="2358" extrusionOk="0">
                  <a:moveTo>
                    <a:pt x="671" y="1"/>
                  </a:moveTo>
                  <a:cubicBezTo>
                    <a:pt x="487" y="1"/>
                    <a:pt x="303" y="39"/>
                    <a:pt x="132" y="116"/>
                  </a:cubicBezTo>
                  <a:cubicBezTo>
                    <a:pt x="43" y="152"/>
                    <a:pt x="1" y="256"/>
                    <a:pt x="42" y="345"/>
                  </a:cubicBezTo>
                  <a:cubicBezTo>
                    <a:pt x="70" y="409"/>
                    <a:pt x="132" y="447"/>
                    <a:pt x="198" y="447"/>
                  </a:cubicBezTo>
                  <a:cubicBezTo>
                    <a:pt x="223" y="447"/>
                    <a:pt x="248" y="441"/>
                    <a:pt x="273" y="429"/>
                  </a:cubicBezTo>
                  <a:cubicBezTo>
                    <a:pt x="399" y="373"/>
                    <a:pt x="535" y="345"/>
                    <a:pt x="672" y="345"/>
                  </a:cubicBezTo>
                  <a:cubicBezTo>
                    <a:pt x="761" y="345"/>
                    <a:pt x="851" y="357"/>
                    <a:pt x="938" y="382"/>
                  </a:cubicBezTo>
                  <a:cubicBezTo>
                    <a:pt x="1007" y="401"/>
                    <a:pt x="1128" y="446"/>
                    <a:pt x="1165" y="534"/>
                  </a:cubicBezTo>
                  <a:cubicBezTo>
                    <a:pt x="1186" y="580"/>
                    <a:pt x="1185" y="650"/>
                    <a:pt x="1183" y="719"/>
                  </a:cubicBezTo>
                  <a:lnTo>
                    <a:pt x="1172" y="1434"/>
                  </a:lnTo>
                  <a:cubicBezTo>
                    <a:pt x="1171" y="1520"/>
                    <a:pt x="1169" y="1608"/>
                    <a:pt x="1140" y="1668"/>
                  </a:cubicBezTo>
                  <a:cubicBezTo>
                    <a:pt x="1114" y="1719"/>
                    <a:pt x="1061" y="1767"/>
                    <a:pt x="969" y="1820"/>
                  </a:cubicBezTo>
                  <a:cubicBezTo>
                    <a:pt x="827" y="1905"/>
                    <a:pt x="671" y="1964"/>
                    <a:pt x="509" y="1995"/>
                  </a:cubicBezTo>
                  <a:lnTo>
                    <a:pt x="477" y="1899"/>
                  </a:lnTo>
                  <a:cubicBezTo>
                    <a:pt x="451" y="1829"/>
                    <a:pt x="385" y="1786"/>
                    <a:pt x="316" y="1786"/>
                  </a:cubicBezTo>
                  <a:cubicBezTo>
                    <a:pt x="298" y="1786"/>
                    <a:pt x="280" y="1789"/>
                    <a:pt x="263" y="1795"/>
                  </a:cubicBezTo>
                  <a:cubicBezTo>
                    <a:pt x="174" y="1823"/>
                    <a:pt x="125" y="1916"/>
                    <a:pt x="150" y="2005"/>
                  </a:cubicBezTo>
                  <a:lnTo>
                    <a:pt x="226" y="2238"/>
                  </a:lnTo>
                  <a:cubicBezTo>
                    <a:pt x="249" y="2310"/>
                    <a:pt x="315" y="2358"/>
                    <a:pt x="389" y="2358"/>
                  </a:cubicBezTo>
                  <a:lnTo>
                    <a:pt x="406" y="2358"/>
                  </a:lnTo>
                  <a:cubicBezTo>
                    <a:pt x="667" y="2332"/>
                    <a:pt x="919" y="2249"/>
                    <a:pt x="1145" y="2117"/>
                  </a:cubicBezTo>
                  <a:cubicBezTo>
                    <a:pt x="1240" y="2061"/>
                    <a:pt x="1373" y="1969"/>
                    <a:pt x="1446" y="1823"/>
                  </a:cubicBezTo>
                  <a:cubicBezTo>
                    <a:pt x="1513" y="1692"/>
                    <a:pt x="1514" y="1553"/>
                    <a:pt x="1515" y="1440"/>
                  </a:cubicBezTo>
                  <a:lnTo>
                    <a:pt x="1527" y="725"/>
                  </a:lnTo>
                  <a:cubicBezTo>
                    <a:pt x="1528" y="629"/>
                    <a:pt x="1529" y="513"/>
                    <a:pt x="1480" y="399"/>
                  </a:cubicBezTo>
                  <a:cubicBezTo>
                    <a:pt x="1413" y="234"/>
                    <a:pt x="1256" y="114"/>
                    <a:pt x="1033" y="51"/>
                  </a:cubicBezTo>
                  <a:cubicBezTo>
                    <a:pt x="914" y="17"/>
                    <a:pt x="793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183;p16"/>
            <p:cNvSpPr/>
            <p:nvPr/>
          </p:nvSpPr>
          <p:spPr>
            <a:xfrm>
              <a:off x="475789" y="4220239"/>
              <a:ext cx="50824" cy="59664"/>
            </a:xfrm>
            <a:custGeom>
              <a:avLst/>
              <a:gdLst/>
              <a:ahLst/>
              <a:cxnLst/>
              <a:rect l="l" t="t" r="r" b="b"/>
              <a:pathLst>
                <a:path w="1472" h="1728" extrusionOk="0">
                  <a:moveTo>
                    <a:pt x="1142" y="1"/>
                  </a:moveTo>
                  <a:cubicBezTo>
                    <a:pt x="1095" y="1"/>
                    <a:pt x="1048" y="20"/>
                    <a:pt x="1014" y="58"/>
                  </a:cubicBezTo>
                  <a:cubicBezTo>
                    <a:pt x="920" y="159"/>
                    <a:pt x="831" y="269"/>
                    <a:pt x="752" y="383"/>
                  </a:cubicBezTo>
                  <a:lnTo>
                    <a:pt x="295" y="69"/>
                  </a:lnTo>
                  <a:cubicBezTo>
                    <a:pt x="265" y="49"/>
                    <a:pt x="231" y="39"/>
                    <a:pt x="197" y="39"/>
                  </a:cubicBezTo>
                  <a:cubicBezTo>
                    <a:pt x="142" y="39"/>
                    <a:pt x="89" y="65"/>
                    <a:pt x="55" y="113"/>
                  </a:cubicBezTo>
                  <a:cubicBezTo>
                    <a:pt x="1" y="191"/>
                    <a:pt x="22" y="298"/>
                    <a:pt x="99" y="352"/>
                  </a:cubicBezTo>
                  <a:lnTo>
                    <a:pt x="575" y="679"/>
                  </a:lnTo>
                  <a:cubicBezTo>
                    <a:pt x="431" y="943"/>
                    <a:pt x="327" y="1227"/>
                    <a:pt x="268" y="1522"/>
                  </a:cubicBezTo>
                  <a:cubicBezTo>
                    <a:pt x="250" y="1615"/>
                    <a:pt x="310" y="1705"/>
                    <a:pt x="403" y="1723"/>
                  </a:cubicBezTo>
                  <a:cubicBezTo>
                    <a:pt x="414" y="1726"/>
                    <a:pt x="426" y="1727"/>
                    <a:pt x="437" y="1727"/>
                  </a:cubicBezTo>
                  <a:cubicBezTo>
                    <a:pt x="519" y="1727"/>
                    <a:pt x="590" y="1668"/>
                    <a:pt x="606" y="1588"/>
                  </a:cubicBezTo>
                  <a:cubicBezTo>
                    <a:pt x="657" y="1340"/>
                    <a:pt x="741" y="1099"/>
                    <a:pt x="859" y="874"/>
                  </a:cubicBezTo>
                  <a:lnTo>
                    <a:pt x="1183" y="1098"/>
                  </a:lnTo>
                  <a:cubicBezTo>
                    <a:pt x="1212" y="1117"/>
                    <a:pt x="1245" y="1126"/>
                    <a:pt x="1277" y="1126"/>
                  </a:cubicBezTo>
                  <a:cubicBezTo>
                    <a:pt x="1332" y="1126"/>
                    <a:pt x="1385" y="1099"/>
                    <a:pt x="1418" y="1052"/>
                  </a:cubicBezTo>
                  <a:cubicBezTo>
                    <a:pt x="1471" y="974"/>
                    <a:pt x="1453" y="870"/>
                    <a:pt x="1379" y="815"/>
                  </a:cubicBezTo>
                  <a:lnTo>
                    <a:pt x="1037" y="579"/>
                  </a:lnTo>
                  <a:cubicBezTo>
                    <a:pt x="1106" y="477"/>
                    <a:pt x="1183" y="382"/>
                    <a:pt x="1266" y="291"/>
                  </a:cubicBezTo>
                  <a:cubicBezTo>
                    <a:pt x="1332" y="221"/>
                    <a:pt x="1329" y="111"/>
                    <a:pt x="1259" y="47"/>
                  </a:cubicBezTo>
                  <a:cubicBezTo>
                    <a:pt x="1226" y="16"/>
                    <a:pt x="1184" y="1"/>
                    <a:pt x="1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184;p16"/>
            <p:cNvSpPr/>
            <p:nvPr/>
          </p:nvSpPr>
          <p:spPr>
            <a:xfrm>
              <a:off x="521712" y="4154671"/>
              <a:ext cx="121640" cy="136384"/>
            </a:xfrm>
            <a:custGeom>
              <a:avLst/>
              <a:gdLst/>
              <a:ahLst/>
              <a:cxnLst/>
              <a:rect l="l" t="t" r="r" b="b"/>
              <a:pathLst>
                <a:path w="3523" h="3950" extrusionOk="0">
                  <a:moveTo>
                    <a:pt x="2607" y="1"/>
                  </a:moveTo>
                  <a:cubicBezTo>
                    <a:pt x="2039" y="1"/>
                    <a:pt x="1476" y="138"/>
                    <a:pt x="966" y="407"/>
                  </a:cubicBezTo>
                  <a:cubicBezTo>
                    <a:pt x="920" y="432"/>
                    <a:pt x="821" y="486"/>
                    <a:pt x="778" y="593"/>
                  </a:cubicBezTo>
                  <a:cubicBezTo>
                    <a:pt x="737" y="690"/>
                    <a:pt x="730" y="845"/>
                    <a:pt x="930" y="1024"/>
                  </a:cubicBezTo>
                  <a:cubicBezTo>
                    <a:pt x="1218" y="1281"/>
                    <a:pt x="1529" y="1513"/>
                    <a:pt x="1859" y="1717"/>
                  </a:cubicBezTo>
                  <a:cubicBezTo>
                    <a:pt x="1918" y="1754"/>
                    <a:pt x="2016" y="1816"/>
                    <a:pt x="2026" y="1867"/>
                  </a:cubicBezTo>
                  <a:cubicBezTo>
                    <a:pt x="2029" y="1884"/>
                    <a:pt x="2025" y="1937"/>
                    <a:pt x="1921" y="2037"/>
                  </a:cubicBezTo>
                  <a:cubicBezTo>
                    <a:pt x="1674" y="2273"/>
                    <a:pt x="1367" y="2433"/>
                    <a:pt x="1042" y="2600"/>
                  </a:cubicBezTo>
                  <a:cubicBezTo>
                    <a:pt x="743" y="2755"/>
                    <a:pt x="433" y="2915"/>
                    <a:pt x="167" y="3143"/>
                  </a:cubicBezTo>
                  <a:cubicBezTo>
                    <a:pt x="9" y="3278"/>
                    <a:pt x="1" y="3408"/>
                    <a:pt x="22" y="3491"/>
                  </a:cubicBezTo>
                  <a:cubicBezTo>
                    <a:pt x="61" y="3649"/>
                    <a:pt x="222" y="3706"/>
                    <a:pt x="275" y="3725"/>
                  </a:cubicBezTo>
                  <a:cubicBezTo>
                    <a:pt x="705" y="3874"/>
                    <a:pt x="1156" y="3949"/>
                    <a:pt x="1609" y="3949"/>
                  </a:cubicBezTo>
                  <a:cubicBezTo>
                    <a:pt x="1802" y="3949"/>
                    <a:pt x="1996" y="3935"/>
                    <a:pt x="2188" y="3908"/>
                  </a:cubicBezTo>
                  <a:cubicBezTo>
                    <a:pt x="2280" y="3892"/>
                    <a:pt x="2343" y="3805"/>
                    <a:pt x="2329" y="3712"/>
                  </a:cubicBezTo>
                  <a:cubicBezTo>
                    <a:pt x="2317" y="3627"/>
                    <a:pt x="2243" y="3566"/>
                    <a:pt x="2158" y="3566"/>
                  </a:cubicBezTo>
                  <a:cubicBezTo>
                    <a:pt x="2151" y="3566"/>
                    <a:pt x="2144" y="3566"/>
                    <a:pt x="2137" y="3567"/>
                  </a:cubicBezTo>
                  <a:cubicBezTo>
                    <a:pt x="1961" y="3592"/>
                    <a:pt x="1783" y="3605"/>
                    <a:pt x="1606" y="3605"/>
                  </a:cubicBezTo>
                  <a:cubicBezTo>
                    <a:pt x="1196" y="3605"/>
                    <a:pt x="787" y="3537"/>
                    <a:pt x="396" y="3402"/>
                  </a:cubicBezTo>
                  <a:cubicBezTo>
                    <a:pt x="630" y="3201"/>
                    <a:pt x="907" y="3057"/>
                    <a:pt x="1201" y="2907"/>
                  </a:cubicBezTo>
                  <a:cubicBezTo>
                    <a:pt x="1534" y="2735"/>
                    <a:pt x="1878" y="2556"/>
                    <a:pt x="2161" y="2285"/>
                  </a:cubicBezTo>
                  <a:cubicBezTo>
                    <a:pt x="2325" y="2126"/>
                    <a:pt x="2394" y="1965"/>
                    <a:pt x="2365" y="1808"/>
                  </a:cubicBezTo>
                  <a:cubicBezTo>
                    <a:pt x="2330" y="1603"/>
                    <a:pt x="2149" y="1491"/>
                    <a:pt x="2040" y="1425"/>
                  </a:cubicBezTo>
                  <a:cubicBezTo>
                    <a:pt x="1728" y="1232"/>
                    <a:pt x="1434" y="1012"/>
                    <a:pt x="1161" y="767"/>
                  </a:cubicBezTo>
                  <a:cubicBezTo>
                    <a:pt x="1144" y="753"/>
                    <a:pt x="1128" y="736"/>
                    <a:pt x="1114" y="720"/>
                  </a:cubicBezTo>
                  <a:cubicBezTo>
                    <a:pt x="1118" y="717"/>
                    <a:pt x="1124" y="714"/>
                    <a:pt x="1130" y="711"/>
                  </a:cubicBezTo>
                  <a:cubicBezTo>
                    <a:pt x="1589" y="469"/>
                    <a:pt x="2096" y="345"/>
                    <a:pt x="2608" y="345"/>
                  </a:cubicBezTo>
                  <a:cubicBezTo>
                    <a:pt x="2838" y="345"/>
                    <a:pt x="3068" y="370"/>
                    <a:pt x="3296" y="421"/>
                  </a:cubicBezTo>
                  <a:cubicBezTo>
                    <a:pt x="3308" y="424"/>
                    <a:pt x="3320" y="425"/>
                    <a:pt x="3332" y="425"/>
                  </a:cubicBezTo>
                  <a:cubicBezTo>
                    <a:pt x="3412" y="425"/>
                    <a:pt x="3483" y="371"/>
                    <a:pt x="3501" y="292"/>
                  </a:cubicBezTo>
                  <a:cubicBezTo>
                    <a:pt x="3522" y="199"/>
                    <a:pt x="3465" y="106"/>
                    <a:pt x="3372" y="85"/>
                  </a:cubicBezTo>
                  <a:cubicBezTo>
                    <a:pt x="3119" y="28"/>
                    <a:pt x="2862" y="1"/>
                    <a:pt x="2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185;p16"/>
            <p:cNvSpPr/>
            <p:nvPr/>
          </p:nvSpPr>
          <p:spPr>
            <a:xfrm>
              <a:off x="619634" y="4195276"/>
              <a:ext cx="18023" cy="60320"/>
            </a:xfrm>
            <a:custGeom>
              <a:avLst/>
              <a:gdLst/>
              <a:ahLst/>
              <a:cxnLst/>
              <a:rect l="l" t="t" r="r" b="b"/>
              <a:pathLst>
                <a:path w="522" h="1747" extrusionOk="0">
                  <a:moveTo>
                    <a:pt x="343" y="1"/>
                  </a:moveTo>
                  <a:cubicBezTo>
                    <a:pt x="249" y="1"/>
                    <a:pt x="173" y="80"/>
                    <a:pt x="173" y="174"/>
                  </a:cubicBezTo>
                  <a:cubicBezTo>
                    <a:pt x="178" y="632"/>
                    <a:pt x="128" y="1089"/>
                    <a:pt x="22" y="1535"/>
                  </a:cubicBezTo>
                  <a:cubicBezTo>
                    <a:pt x="1" y="1628"/>
                    <a:pt x="57" y="1720"/>
                    <a:pt x="150" y="1742"/>
                  </a:cubicBezTo>
                  <a:cubicBezTo>
                    <a:pt x="163" y="1745"/>
                    <a:pt x="177" y="1746"/>
                    <a:pt x="190" y="1746"/>
                  </a:cubicBezTo>
                  <a:cubicBezTo>
                    <a:pt x="270" y="1746"/>
                    <a:pt x="339" y="1691"/>
                    <a:pt x="357" y="1614"/>
                  </a:cubicBezTo>
                  <a:cubicBezTo>
                    <a:pt x="468" y="1141"/>
                    <a:pt x="522" y="657"/>
                    <a:pt x="518" y="171"/>
                  </a:cubicBezTo>
                  <a:cubicBezTo>
                    <a:pt x="516" y="77"/>
                    <a:pt x="440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186;p16"/>
            <p:cNvSpPr/>
            <p:nvPr/>
          </p:nvSpPr>
          <p:spPr>
            <a:xfrm>
              <a:off x="637727" y="4202872"/>
              <a:ext cx="47096" cy="86146"/>
            </a:xfrm>
            <a:custGeom>
              <a:avLst/>
              <a:gdLst/>
              <a:ahLst/>
              <a:cxnLst/>
              <a:rect l="l" t="t" r="r" b="b"/>
              <a:pathLst>
                <a:path w="1364" h="2495" extrusionOk="0">
                  <a:moveTo>
                    <a:pt x="480" y="1"/>
                  </a:moveTo>
                  <a:cubicBezTo>
                    <a:pt x="423" y="1"/>
                    <a:pt x="369" y="28"/>
                    <a:pt x="336" y="79"/>
                  </a:cubicBezTo>
                  <a:cubicBezTo>
                    <a:pt x="234" y="236"/>
                    <a:pt x="117" y="413"/>
                    <a:pt x="65" y="623"/>
                  </a:cubicBezTo>
                  <a:cubicBezTo>
                    <a:pt x="1" y="882"/>
                    <a:pt x="54" y="1135"/>
                    <a:pt x="209" y="1301"/>
                  </a:cubicBezTo>
                  <a:cubicBezTo>
                    <a:pt x="313" y="1411"/>
                    <a:pt x="457" y="1474"/>
                    <a:pt x="609" y="1474"/>
                  </a:cubicBezTo>
                  <a:cubicBezTo>
                    <a:pt x="611" y="1474"/>
                    <a:pt x="614" y="1474"/>
                    <a:pt x="617" y="1474"/>
                  </a:cubicBezTo>
                  <a:cubicBezTo>
                    <a:pt x="687" y="1474"/>
                    <a:pt x="758" y="1458"/>
                    <a:pt x="820" y="1426"/>
                  </a:cubicBezTo>
                  <a:lnTo>
                    <a:pt x="820" y="1426"/>
                  </a:lnTo>
                  <a:cubicBezTo>
                    <a:pt x="763" y="1716"/>
                    <a:pt x="714" y="2006"/>
                    <a:pt x="672" y="2298"/>
                  </a:cubicBezTo>
                  <a:cubicBezTo>
                    <a:pt x="658" y="2392"/>
                    <a:pt x="723" y="2479"/>
                    <a:pt x="817" y="2493"/>
                  </a:cubicBezTo>
                  <a:cubicBezTo>
                    <a:pt x="825" y="2493"/>
                    <a:pt x="834" y="2495"/>
                    <a:pt x="842" y="2495"/>
                  </a:cubicBezTo>
                  <a:cubicBezTo>
                    <a:pt x="927" y="2495"/>
                    <a:pt x="1000" y="2431"/>
                    <a:pt x="1011" y="2348"/>
                  </a:cubicBezTo>
                  <a:cubicBezTo>
                    <a:pt x="1096" y="1777"/>
                    <a:pt x="1207" y="1201"/>
                    <a:pt x="1341" y="640"/>
                  </a:cubicBezTo>
                  <a:cubicBezTo>
                    <a:pt x="1363" y="547"/>
                    <a:pt x="1305" y="454"/>
                    <a:pt x="1212" y="433"/>
                  </a:cubicBezTo>
                  <a:cubicBezTo>
                    <a:pt x="1199" y="429"/>
                    <a:pt x="1185" y="428"/>
                    <a:pt x="1172" y="428"/>
                  </a:cubicBezTo>
                  <a:cubicBezTo>
                    <a:pt x="1094" y="428"/>
                    <a:pt x="1024" y="481"/>
                    <a:pt x="1006" y="561"/>
                  </a:cubicBezTo>
                  <a:cubicBezTo>
                    <a:pt x="966" y="725"/>
                    <a:pt x="934" y="893"/>
                    <a:pt x="899" y="1060"/>
                  </a:cubicBezTo>
                  <a:cubicBezTo>
                    <a:pt x="875" y="1048"/>
                    <a:pt x="849" y="1043"/>
                    <a:pt x="824" y="1043"/>
                  </a:cubicBezTo>
                  <a:cubicBezTo>
                    <a:pt x="778" y="1043"/>
                    <a:pt x="732" y="1062"/>
                    <a:pt x="699" y="1097"/>
                  </a:cubicBezTo>
                  <a:cubicBezTo>
                    <a:pt x="677" y="1120"/>
                    <a:pt x="646" y="1131"/>
                    <a:pt x="624" y="1131"/>
                  </a:cubicBezTo>
                  <a:cubicBezTo>
                    <a:pt x="618" y="1131"/>
                    <a:pt x="613" y="1131"/>
                    <a:pt x="609" y="1129"/>
                  </a:cubicBezTo>
                  <a:cubicBezTo>
                    <a:pt x="554" y="1129"/>
                    <a:pt x="500" y="1107"/>
                    <a:pt x="461" y="1069"/>
                  </a:cubicBezTo>
                  <a:cubicBezTo>
                    <a:pt x="374" y="973"/>
                    <a:pt x="371" y="818"/>
                    <a:pt x="399" y="707"/>
                  </a:cubicBezTo>
                  <a:cubicBezTo>
                    <a:pt x="438" y="554"/>
                    <a:pt x="533" y="407"/>
                    <a:pt x="624" y="267"/>
                  </a:cubicBezTo>
                  <a:cubicBezTo>
                    <a:pt x="676" y="186"/>
                    <a:pt x="654" y="81"/>
                    <a:pt x="573" y="29"/>
                  </a:cubicBezTo>
                  <a:cubicBezTo>
                    <a:pt x="544" y="10"/>
                    <a:pt x="512" y="1"/>
                    <a:pt x="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187;p16"/>
            <p:cNvSpPr/>
            <p:nvPr/>
          </p:nvSpPr>
          <p:spPr>
            <a:xfrm>
              <a:off x="668941" y="3473983"/>
              <a:ext cx="55969" cy="69124"/>
            </a:xfrm>
            <a:custGeom>
              <a:avLst/>
              <a:gdLst/>
              <a:ahLst/>
              <a:cxnLst/>
              <a:rect l="l" t="t" r="r" b="b"/>
              <a:pathLst>
                <a:path w="1621" h="2002" extrusionOk="0">
                  <a:moveTo>
                    <a:pt x="1295" y="1"/>
                  </a:moveTo>
                  <a:cubicBezTo>
                    <a:pt x="1244" y="1"/>
                    <a:pt x="1194" y="23"/>
                    <a:pt x="1160" y="65"/>
                  </a:cubicBezTo>
                  <a:cubicBezTo>
                    <a:pt x="1028" y="235"/>
                    <a:pt x="905" y="413"/>
                    <a:pt x="793" y="597"/>
                  </a:cubicBezTo>
                  <a:cubicBezTo>
                    <a:pt x="621" y="510"/>
                    <a:pt x="453" y="413"/>
                    <a:pt x="290" y="307"/>
                  </a:cubicBezTo>
                  <a:cubicBezTo>
                    <a:pt x="261" y="287"/>
                    <a:pt x="228" y="278"/>
                    <a:pt x="195" y="278"/>
                  </a:cubicBezTo>
                  <a:cubicBezTo>
                    <a:pt x="140" y="278"/>
                    <a:pt x="85" y="305"/>
                    <a:pt x="52" y="355"/>
                  </a:cubicBezTo>
                  <a:cubicBezTo>
                    <a:pt x="0" y="434"/>
                    <a:pt x="21" y="541"/>
                    <a:pt x="100" y="594"/>
                  </a:cubicBezTo>
                  <a:cubicBezTo>
                    <a:pt x="268" y="704"/>
                    <a:pt x="439" y="804"/>
                    <a:pt x="617" y="897"/>
                  </a:cubicBezTo>
                  <a:cubicBezTo>
                    <a:pt x="468" y="1178"/>
                    <a:pt x="341" y="1472"/>
                    <a:pt x="241" y="1776"/>
                  </a:cubicBezTo>
                  <a:cubicBezTo>
                    <a:pt x="213" y="1867"/>
                    <a:pt x="262" y="1964"/>
                    <a:pt x="352" y="1993"/>
                  </a:cubicBezTo>
                  <a:cubicBezTo>
                    <a:pt x="369" y="1999"/>
                    <a:pt x="387" y="2002"/>
                    <a:pt x="406" y="2002"/>
                  </a:cubicBezTo>
                  <a:cubicBezTo>
                    <a:pt x="479" y="2002"/>
                    <a:pt x="545" y="1954"/>
                    <a:pt x="569" y="1883"/>
                  </a:cubicBezTo>
                  <a:cubicBezTo>
                    <a:pt x="663" y="1595"/>
                    <a:pt x="783" y="1315"/>
                    <a:pt x="926" y="1047"/>
                  </a:cubicBezTo>
                  <a:cubicBezTo>
                    <a:pt x="1074" y="1115"/>
                    <a:pt x="1225" y="1178"/>
                    <a:pt x="1378" y="1233"/>
                  </a:cubicBezTo>
                  <a:cubicBezTo>
                    <a:pt x="1397" y="1239"/>
                    <a:pt x="1416" y="1243"/>
                    <a:pt x="1436" y="1243"/>
                  </a:cubicBezTo>
                  <a:cubicBezTo>
                    <a:pt x="1520" y="1243"/>
                    <a:pt x="1592" y="1182"/>
                    <a:pt x="1606" y="1099"/>
                  </a:cubicBezTo>
                  <a:cubicBezTo>
                    <a:pt x="1620" y="1016"/>
                    <a:pt x="1572" y="936"/>
                    <a:pt x="1494" y="908"/>
                  </a:cubicBezTo>
                  <a:cubicBezTo>
                    <a:pt x="1361" y="862"/>
                    <a:pt x="1235" y="800"/>
                    <a:pt x="1107" y="743"/>
                  </a:cubicBezTo>
                  <a:cubicBezTo>
                    <a:pt x="1205" y="583"/>
                    <a:pt x="1313" y="427"/>
                    <a:pt x="1430" y="279"/>
                  </a:cubicBezTo>
                  <a:cubicBezTo>
                    <a:pt x="1488" y="203"/>
                    <a:pt x="1475" y="96"/>
                    <a:pt x="1401" y="37"/>
                  </a:cubicBezTo>
                  <a:cubicBezTo>
                    <a:pt x="1369" y="12"/>
                    <a:pt x="1332" y="1"/>
                    <a:pt x="1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88" name="Google Shape;1188;p16"/>
          <p:cNvSpPr/>
          <p:nvPr/>
        </p:nvSpPr>
        <p:spPr>
          <a:xfrm rot="10800000">
            <a:off x="4609407" y="6265111"/>
            <a:ext cx="75531" cy="96511"/>
          </a:xfrm>
          <a:custGeom>
            <a:avLst/>
            <a:gdLst/>
            <a:ahLst/>
            <a:cxnLst/>
            <a:rect l="l" t="t" r="r" b="b"/>
            <a:pathLst>
              <a:path w="1263" h="1263" extrusionOk="0">
                <a:moveTo>
                  <a:pt x="632" y="0"/>
                </a:moveTo>
                <a:cubicBezTo>
                  <a:pt x="283" y="0"/>
                  <a:pt x="0" y="282"/>
                  <a:pt x="0" y="631"/>
                </a:cubicBezTo>
                <a:cubicBezTo>
                  <a:pt x="0" y="980"/>
                  <a:pt x="283" y="1263"/>
                  <a:pt x="632" y="1263"/>
                </a:cubicBezTo>
                <a:cubicBezTo>
                  <a:pt x="980" y="1263"/>
                  <a:pt x="1263" y="980"/>
                  <a:pt x="1263" y="631"/>
                </a:cubicBezTo>
                <a:cubicBezTo>
                  <a:pt x="1263" y="282"/>
                  <a:pt x="980" y="0"/>
                  <a:pt x="6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189" name="Google Shape;1189;p16"/>
          <p:cNvSpPr/>
          <p:nvPr/>
        </p:nvSpPr>
        <p:spPr>
          <a:xfrm>
            <a:off x="543475" y="2431569"/>
            <a:ext cx="319104" cy="375511"/>
          </a:xfrm>
          <a:custGeom>
            <a:avLst/>
            <a:gdLst/>
            <a:ahLst/>
            <a:cxnLst/>
            <a:rect l="l" t="t" r="r" b="b"/>
            <a:pathLst>
              <a:path w="4961" h="4569" extrusionOk="0">
                <a:moveTo>
                  <a:pt x="2480" y="1"/>
                </a:moveTo>
                <a:cubicBezTo>
                  <a:pt x="1405" y="1"/>
                  <a:pt x="447" y="761"/>
                  <a:pt x="238" y="1854"/>
                </a:cubicBezTo>
                <a:cubicBezTo>
                  <a:pt x="0" y="3093"/>
                  <a:pt x="812" y="4291"/>
                  <a:pt x="2051" y="4527"/>
                </a:cubicBezTo>
                <a:cubicBezTo>
                  <a:pt x="2196" y="4555"/>
                  <a:pt x="2341" y="4569"/>
                  <a:pt x="2484" y="4569"/>
                </a:cubicBezTo>
                <a:cubicBezTo>
                  <a:pt x="3557" y="4569"/>
                  <a:pt x="4514" y="3808"/>
                  <a:pt x="4724" y="2715"/>
                </a:cubicBezTo>
                <a:cubicBezTo>
                  <a:pt x="4960" y="1476"/>
                  <a:pt x="4150" y="279"/>
                  <a:pt x="2911" y="42"/>
                </a:cubicBezTo>
                <a:cubicBezTo>
                  <a:pt x="2766" y="14"/>
                  <a:pt x="2622" y="1"/>
                  <a:pt x="248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703875773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p17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92" name="Google Shape;1192;p17"/>
          <p:cNvSpPr txBox="1">
            <a:spLocks noGrp="1"/>
          </p:cNvSpPr>
          <p:nvPr>
            <p:ph type="subTitle" idx="1"/>
          </p:nvPr>
        </p:nvSpPr>
        <p:spPr>
          <a:xfrm>
            <a:off x="1571282" y="3953700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193" name="Google Shape;1193;p17"/>
          <p:cNvSpPr txBox="1">
            <a:spLocks noGrp="1"/>
          </p:cNvSpPr>
          <p:nvPr>
            <p:ph type="body" idx="2"/>
          </p:nvPr>
        </p:nvSpPr>
        <p:spPr>
          <a:xfrm>
            <a:off x="1571282" y="4545967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194" name="Google Shape;1194;p17"/>
          <p:cNvGrpSpPr/>
          <p:nvPr/>
        </p:nvGrpSpPr>
        <p:grpSpPr>
          <a:xfrm>
            <a:off x="1247273" y="6156981"/>
            <a:ext cx="744811" cy="1219211"/>
            <a:chOff x="267675" y="666500"/>
            <a:chExt cx="379000" cy="465300"/>
          </a:xfrm>
        </p:grpSpPr>
        <p:sp>
          <p:nvSpPr>
            <p:cNvPr id="1195" name="Google Shape;1195;p1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196;p1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97" name="Google Shape;1197;p17"/>
          <p:cNvGrpSpPr/>
          <p:nvPr/>
        </p:nvGrpSpPr>
        <p:grpSpPr>
          <a:xfrm>
            <a:off x="8431020" y="2656128"/>
            <a:ext cx="1157391" cy="1459109"/>
            <a:chOff x="6139950" y="1806300"/>
            <a:chExt cx="810725" cy="766500"/>
          </a:xfrm>
        </p:grpSpPr>
        <p:sp>
          <p:nvSpPr>
            <p:cNvPr id="1198" name="Google Shape;1198;p1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199;p1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200;p1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201;p1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202;p1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203;p1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204;p1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205;p1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206;p1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207;p1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208;p1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209;p1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210;p1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211;p1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212;p1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213;p1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4" name="Google Shape;1214;p17"/>
          <p:cNvGrpSpPr/>
          <p:nvPr/>
        </p:nvGrpSpPr>
        <p:grpSpPr>
          <a:xfrm rot="8707254">
            <a:off x="-207915" y="4066997"/>
            <a:ext cx="623692" cy="600019"/>
            <a:chOff x="3253464" y="2218279"/>
            <a:chExt cx="242409" cy="182524"/>
          </a:xfrm>
        </p:grpSpPr>
        <p:sp>
          <p:nvSpPr>
            <p:cNvPr id="1215" name="Google Shape;1215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216;p1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217" name="Google Shape;1217;p17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375725" y="4999051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18" name="Google Shape;1218;p17"/>
          <p:cNvGrpSpPr/>
          <p:nvPr/>
        </p:nvGrpSpPr>
        <p:grpSpPr>
          <a:xfrm>
            <a:off x="5686489" y="6602285"/>
            <a:ext cx="1153242" cy="487603"/>
            <a:chOff x="5181425" y="2685475"/>
            <a:chExt cx="224900" cy="74425"/>
          </a:xfrm>
        </p:grpSpPr>
        <p:sp>
          <p:nvSpPr>
            <p:cNvPr id="1219" name="Google Shape;1219;p1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220;p1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221;p1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222;p1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223;p1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24" name="Google Shape;1224;p17"/>
          <p:cNvSpPr/>
          <p:nvPr/>
        </p:nvSpPr>
        <p:spPr>
          <a:xfrm rot="8707231">
            <a:off x="8485287" y="752141"/>
            <a:ext cx="534041" cy="620427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225" name="Google Shape;1225;p17"/>
          <p:cNvGrpSpPr/>
          <p:nvPr/>
        </p:nvGrpSpPr>
        <p:grpSpPr>
          <a:xfrm rot="-229423">
            <a:off x="-87489" y="-206161"/>
            <a:ext cx="635435" cy="2216465"/>
            <a:chOff x="7719200" y="1424500"/>
            <a:chExt cx="446525" cy="1168150"/>
          </a:xfrm>
        </p:grpSpPr>
        <p:sp>
          <p:nvSpPr>
            <p:cNvPr id="1226" name="Google Shape;1226;p17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227;p17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228;p17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229;p17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230;p17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231;p17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232;p17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233;p17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234;p17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235;p17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236;p17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237;p17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238;p17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239;p17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240;p17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241;p17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242;p17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243;p17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244;p17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245;p17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246;p17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247;p17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248;p17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249;p17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250;p17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251;p17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252;p17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253;p17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254;p17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255;p17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256;p17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257;p17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258;p17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259;p17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260;p17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261;p17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262;p17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263;p17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264;p17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265;p17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266;p17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267;p17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268;p17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269;p17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270;p17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271;p17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272;p17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273;p17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274;p17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275;p17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276;p17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277;p17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278;p17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279;p17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280;p17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281;p17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282;p17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83" name="Google Shape;1283;p17"/>
          <p:cNvSpPr txBox="1">
            <a:spLocks noGrp="1"/>
          </p:cNvSpPr>
          <p:nvPr>
            <p:ph type="subTitle" idx="3"/>
          </p:nvPr>
        </p:nvSpPr>
        <p:spPr>
          <a:xfrm>
            <a:off x="5268410" y="3953711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284" name="Google Shape;1284;p17"/>
          <p:cNvSpPr txBox="1">
            <a:spLocks noGrp="1"/>
          </p:cNvSpPr>
          <p:nvPr>
            <p:ph type="body" idx="4"/>
          </p:nvPr>
        </p:nvSpPr>
        <p:spPr>
          <a:xfrm>
            <a:off x="5268410" y="4545976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85" name="Google Shape;1285;p17"/>
          <p:cNvGrpSpPr/>
          <p:nvPr/>
        </p:nvGrpSpPr>
        <p:grpSpPr>
          <a:xfrm rot="8707254">
            <a:off x="8515806" y="6015404"/>
            <a:ext cx="589694" cy="556573"/>
            <a:chOff x="3266677" y="2218279"/>
            <a:chExt cx="229195" cy="169308"/>
          </a:xfrm>
        </p:grpSpPr>
        <p:sp>
          <p:nvSpPr>
            <p:cNvPr id="1286" name="Google Shape;1286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287;p17"/>
            <p:cNvSpPr/>
            <p:nvPr/>
          </p:nvSpPr>
          <p:spPr>
            <a:xfrm rot="341">
              <a:off x="3266679" y="2359434"/>
              <a:ext cx="28154" cy="28151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88" name="Google Shape;1288;p17"/>
          <p:cNvSpPr/>
          <p:nvPr/>
        </p:nvSpPr>
        <p:spPr>
          <a:xfrm rot="8707074">
            <a:off x="8578332" y="5865743"/>
            <a:ext cx="169023" cy="196364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3757383363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p18"/>
          <p:cNvSpPr txBox="1">
            <a:spLocks noGrp="1"/>
          </p:cNvSpPr>
          <p:nvPr>
            <p:ph type="subTitle" idx="1"/>
          </p:nvPr>
        </p:nvSpPr>
        <p:spPr>
          <a:xfrm>
            <a:off x="112002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1" name="Google Shape;1291;p18"/>
          <p:cNvSpPr txBox="1">
            <a:spLocks noGrp="1"/>
          </p:cNvSpPr>
          <p:nvPr>
            <p:ph type="body" idx="2"/>
          </p:nvPr>
        </p:nvSpPr>
        <p:spPr>
          <a:xfrm>
            <a:off x="112002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2" name="Google Shape;1292;p18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93" name="Google Shape;1293;p18"/>
          <p:cNvSpPr txBox="1">
            <a:spLocks noGrp="1"/>
          </p:cNvSpPr>
          <p:nvPr>
            <p:ph type="subTitle" idx="3"/>
          </p:nvPr>
        </p:nvSpPr>
        <p:spPr>
          <a:xfrm>
            <a:off x="3667950" y="41701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4" name="Google Shape;1294;p18"/>
          <p:cNvSpPr txBox="1">
            <a:spLocks noGrp="1"/>
          </p:cNvSpPr>
          <p:nvPr>
            <p:ph type="body" idx="4"/>
          </p:nvPr>
        </p:nvSpPr>
        <p:spPr>
          <a:xfrm>
            <a:off x="3667950" y="47623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5" name="Google Shape;1295;p18"/>
          <p:cNvSpPr txBox="1">
            <a:spLocks noGrp="1"/>
          </p:cNvSpPr>
          <p:nvPr>
            <p:ph type="subTitle" idx="5"/>
          </p:nvPr>
        </p:nvSpPr>
        <p:spPr>
          <a:xfrm>
            <a:off x="621587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6" name="Google Shape;1296;p18"/>
          <p:cNvSpPr txBox="1">
            <a:spLocks noGrp="1"/>
          </p:cNvSpPr>
          <p:nvPr>
            <p:ph type="body" idx="6"/>
          </p:nvPr>
        </p:nvSpPr>
        <p:spPr>
          <a:xfrm>
            <a:off x="621587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97" name="Google Shape;1297;p18"/>
          <p:cNvGrpSpPr/>
          <p:nvPr/>
        </p:nvGrpSpPr>
        <p:grpSpPr>
          <a:xfrm rot="-7804107">
            <a:off x="392257" y="5932063"/>
            <a:ext cx="831600" cy="450021"/>
            <a:chOff x="3253464" y="2218279"/>
            <a:chExt cx="242409" cy="182524"/>
          </a:xfrm>
        </p:grpSpPr>
        <p:sp>
          <p:nvSpPr>
            <p:cNvPr id="1298" name="Google Shape;1298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299;p18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0" name="Google Shape;1300;p18"/>
          <p:cNvGrpSpPr/>
          <p:nvPr/>
        </p:nvGrpSpPr>
        <p:grpSpPr>
          <a:xfrm rot="-3478813">
            <a:off x="6811609" y="1484029"/>
            <a:ext cx="3388699" cy="2158024"/>
            <a:chOff x="2508080" y="2218279"/>
            <a:chExt cx="987792" cy="875299"/>
          </a:xfrm>
        </p:grpSpPr>
        <p:sp>
          <p:nvSpPr>
            <p:cNvPr id="1301" name="Google Shape;1301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302;p18"/>
            <p:cNvSpPr/>
            <p:nvPr/>
          </p:nvSpPr>
          <p:spPr>
            <a:xfrm>
              <a:off x="2508080" y="303899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3" name="Google Shape;1303;p18"/>
          <p:cNvGrpSpPr/>
          <p:nvPr/>
        </p:nvGrpSpPr>
        <p:grpSpPr>
          <a:xfrm rot="834627">
            <a:off x="-154571" y="2805304"/>
            <a:ext cx="725123" cy="2529319"/>
            <a:chOff x="7719200" y="1424500"/>
            <a:chExt cx="446525" cy="1168150"/>
          </a:xfrm>
        </p:grpSpPr>
        <p:sp>
          <p:nvSpPr>
            <p:cNvPr id="1304" name="Google Shape;1304;p18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305;p18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306;p18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307;p18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308;p18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309;p18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310;p18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311;p18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312;p18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313;p18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314;p18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315;p18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316;p18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317;p18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318;p18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319;p18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320;p18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321;p18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322;p18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323;p18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324;p18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325;p18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326;p18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327;p18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328;p18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329;p18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330;p18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331;p18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332;p18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333;p18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334;p18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335;p18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336;p18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337;p18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338;p18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339;p18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340;p18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341;p18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342;p18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343;p18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344;p18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345;p18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346;p18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347;p18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348;p18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349;p18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350;p18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351;p18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352;p18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353;p18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354;p18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355;p18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356;p18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357;p18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358;p18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359;p18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360;p18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1" name="Google Shape;1361;p18"/>
          <p:cNvGrpSpPr/>
          <p:nvPr/>
        </p:nvGrpSpPr>
        <p:grpSpPr>
          <a:xfrm>
            <a:off x="8573188" y="5183890"/>
            <a:ext cx="775927" cy="1270145"/>
            <a:chOff x="267675" y="666500"/>
            <a:chExt cx="379000" cy="465300"/>
          </a:xfrm>
        </p:grpSpPr>
        <p:sp>
          <p:nvSpPr>
            <p:cNvPr id="1362" name="Google Shape;1362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363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4" name="Google Shape;1364;p18"/>
          <p:cNvGrpSpPr/>
          <p:nvPr/>
        </p:nvGrpSpPr>
        <p:grpSpPr>
          <a:xfrm>
            <a:off x="5924551" y="6157157"/>
            <a:ext cx="775927" cy="328065"/>
            <a:chOff x="5181425" y="2685475"/>
            <a:chExt cx="224900" cy="74425"/>
          </a:xfrm>
        </p:grpSpPr>
        <p:sp>
          <p:nvSpPr>
            <p:cNvPr id="1365" name="Google Shape;1365;p1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366;p1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367;p1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368;p1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369;p1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70" name="Google Shape;1370;p18"/>
          <p:cNvGrpSpPr/>
          <p:nvPr/>
        </p:nvGrpSpPr>
        <p:grpSpPr>
          <a:xfrm>
            <a:off x="-371952" y="250707"/>
            <a:ext cx="775927" cy="1270145"/>
            <a:chOff x="267675" y="666500"/>
            <a:chExt cx="379000" cy="465300"/>
          </a:xfrm>
        </p:grpSpPr>
        <p:sp>
          <p:nvSpPr>
            <p:cNvPr id="1371" name="Google Shape;1371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372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73" name="Google Shape;1373;p18"/>
          <p:cNvSpPr/>
          <p:nvPr/>
        </p:nvSpPr>
        <p:spPr>
          <a:xfrm rot="-3478813">
            <a:off x="8924391" y="13741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374" name="Google Shape;1374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5924546" y="-533067"/>
            <a:ext cx="1658946" cy="22200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5" name="Google Shape;1375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2545631" y="6156967"/>
            <a:ext cx="1359575" cy="181943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82406070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7" name="Google Shape;1377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5514668" y="-1788052"/>
            <a:ext cx="3836589" cy="386443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8" name="Google Shape;1378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-967482" y="4224668"/>
            <a:ext cx="3836589" cy="3864437"/>
          </a:xfrm>
          <a:prstGeom prst="rect">
            <a:avLst/>
          </a:prstGeom>
          <a:noFill/>
          <a:ln>
            <a:noFill/>
          </a:ln>
        </p:spPr>
      </p:pic>
      <p:sp>
        <p:nvSpPr>
          <p:cNvPr id="1379" name="Google Shape;1379;p19"/>
          <p:cNvSpPr txBox="1">
            <a:spLocks noGrp="1"/>
          </p:cNvSpPr>
          <p:nvPr>
            <p:ph type="subTitle" idx="1"/>
          </p:nvPr>
        </p:nvSpPr>
        <p:spPr>
          <a:xfrm>
            <a:off x="1061071" y="3570845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0" name="Google Shape;1380;p19"/>
          <p:cNvSpPr txBox="1">
            <a:spLocks noGrp="1"/>
          </p:cNvSpPr>
          <p:nvPr>
            <p:ph type="body" idx="2"/>
          </p:nvPr>
        </p:nvSpPr>
        <p:spPr>
          <a:xfrm>
            <a:off x="1061071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1" name="Google Shape;1381;p19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2" name="Google Shape;1382;p19"/>
          <p:cNvSpPr txBox="1">
            <a:spLocks noGrp="1"/>
          </p:cNvSpPr>
          <p:nvPr>
            <p:ph type="subTitle" idx="3"/>
          </p:nvPr>
        </p:nvSpPr>
        <p:spPr>
          <a:xfrm>
            <a:off x="3624756" y="3572256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3" name="Google Shape;1383;p19"/>
          <p:cNvSpPr txBox="1">
            <a:spLocks noGrp="1"/>
          </p:cNvSpPr>
          <p:nvPr>
            <p:ph type="body" idx="4"/>
          </p:nvPr>
        </p:nvSpPr>
        <p:spPr>
          <a:xfrm>
            <a:off x="3624756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4" name="Google Shape;1384;p19"/>
          <p:cNvSpPr txBox="1">
            <a:spLocks noGrp="1"/>
          </p:cNvSpPr>
          <p:nvPr>
            <p:ph type="subTitle" idx="5"/>
          </p:nvPr>
        </p:nvSpPr>
        <p:spPr>
          <a:xfrm>
            <a:off x="6188442" y="3569584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5" name="Google Shape;1385;p19"/>
          <p:cNvSpPr txBox="1">
            <a:spLocks noGrp="1"/>
          </p:cNvSpPr>
          <p:nvPr>
            <p:ph type="body" idx="6"/>
          </p:nvPr>
        </p:nvSpPr>
        <p:spPr>
          <a:xfrm>
            <a:off x="6188442" y="4170580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86" name="Google Shape;1386;p19"/>
          <p:cNvGrpSpPr/>
          <p:nvPr/>
        </p:nvGrpSpPr>
        <p:grpSpPr>
          <a:xfrm rot="-3807949">
            <a:off x="-132672" y="3033976"/>
            <a:ext cx="831595" cy="450027"/>
            <a:chOff x="3253464" y="2218279"/>
            <a:chExt cx="242409" cy="182524"/>
          </a:xfrm>
        </p:grpSpPr>
        <p:sp>
          <p:nvSpPr>
            <p:cNvPr id="1387" name="Google Shape;1387;p1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388;p1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89" name="Google Shape;1389;p19"/>
          <p:cNvGrpSpPr/>
          <p:nvPr/>
        </p:nvGrpSpPr>
        <p:grpSpPr>
          <a:xfrm rot="-3478813">
            <a:off x="8280093" y="2629128"/>
            <a:ext cx="1249813" cy="307654"/>
            <a:chOff x="2596596" y="2930115"/>
            <a:chExt cx="364316" cy="124785"/>
          </a:xfrm>
        </p:grpSpPr>
        <p:sp>
          <p:nvSpPr>
            <p:cNvPr id="1390" name="Google Shape;1390;p19"/>
            <p:cNvSpPr/>
            <p:nvPr/>
          </p:nvSpPr>
          <p:spPr>
            <a:xfrm>
              <a:off x="2835262" y="2940650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391;p19"/>
            <p:cNvSpPr/>
            <p:nvPr/>
          </p:nvSpPr>
          <p:spPr>
            <a:xfrm>
              <a:off x="2596596" y="293011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92" name="Google Shape;1392;p19"/>
          <p:cNvGrpSpPr/>
          <p:nvPr/>
        </p:nvGrpSpPr>
        <p:grpSpPr>
          <a:xfrm rot="834791">
            <a:off x="8577114" y="4210164"/>
            <a:ext cx="736126" cy="2567697"/>
            <a:chOff x="7719200" y="1424500"/>
            <a:chExt cx="446525" cy="1168150"/>
          </a:xfrm>
        </p:grpSpPr>
        <p:sp>
          <p:nvSpPr>
            <p:cNvPr id="1393" name="Google Shape;1393;p19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394;p19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395;p19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396;p19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397;p19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398;p19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399;p19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400;p19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401;p19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402;p19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403;p19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404;p19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405;p19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406;p19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407;p19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408;p19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409;p19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410;p19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411;p19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412;p19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413;p19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414;p19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415;p19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416;p19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417;p19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418;p19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419;p19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420;p19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421;p19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422;p19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423;p19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424;p19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425;p19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426;p19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427;p19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428;p19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429;p19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430;p19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431;p19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432;p19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433;p19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434;p19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435;p19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436;p19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437;p19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438;p19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439;p19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440;p19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441;p19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442;p19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443;p19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444;p19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445;p19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446;p19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447;p19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448;p19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449;p19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0" name="Google Shape;1450;p19"/>
          <p:cNvGrpSpPr/>
          <p:nvPr/>
        </p:nvGrpSpPr>
        <p:grpSpPr>
          <a:xfrm>
            <a:off x="8431063" y="7"/>
            <a:ext cx="775927" cy="1270145"/>
            <a:chOff x="267675" y="666500"/>
            <a:chExt cx="379000" cy="465300"/>
          </a:xfrm>
        </p:grpSpPr>
        <p:sp>
          <p:nvSpPr>
            <p:cNvPr id="1451" name="Google Shape;1451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452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3" name="Google Shape;1453;p19"/>
          <p:cNvGrpSpPr/>
          <p:nvPr/>
        </p:nvGrpSpPr>
        <p:grpSpPr>
          <a:xfrm>
            <a:off x="5924551" y="6157157"/>
            <a:ext cx="775927" cy="328065"/>
            <a:chOff x="5181425" y="2685475"/>
            <a:chExt cx="224900" cy="74425"/>
          </a:xfrm>
        </p:grpSpPr>
        <p:sp>
          <p:nvSpPr>
            <p:cNvPr id="1454" name="Google Shape;1454;p1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455;p1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456;p1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457;p1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458;p1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9" name="Google Shape;1459;p19"/>
          <p:cNvGrpSpPr/>
          <p:nvPr/>
        </p:nvGrpSpPr>
        <p:grpSpPr>
          <a:xfrm>
            <a:off x="7140481" y="6094090"/>
            <a:ext cx="775927" cy="1270145"/>
            <a:chOff x="267675" y="666500"/>
            <a:chExt cx="379000" cy="465300"/>
          </a:xfrm>
        </p:grpSpPr>
        <p:sp>
          <p:nvSpPr>
            <p:cNvPr id="1460" name="Google Shape;1460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461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62" name="Google Shape;1462;p19"/>
          <p:cNvSpPr/>
          <p:nvPr/>
        </p:nvSpPr>
        <p:spPr>
          <a:xfrm rot="-3478813">
            <a:off x="-168697" y="-93904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63" name="Google Shape;1463;p19"/>
          <p:cNvSpPr/>
          <p:nvPr/>
        </p:nvSpPr>
        <p:spPr>
          <a:xfrm rot="-3478813">
            <a:off x="3054308" y="66923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705692366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" name="Google Shape;1465;p20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66" name="Google Shape;1466;p20"/>
          <p:cNvSpPr txBox="1">
            <a:spLocks noGrp="1"/>
          </p:cNvSpPr>
          <p:nvPr>
            <p:ph type="subTitle" idx="1"/>
          </p:nvPr>
        </p:nvSpPr>
        <p:spPr>
          <a:xfrm>
            <a:off x="2210862" y="2257580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7" name="Google Shape;1467;p20"/>
          <p:cNvSpPr txBox="1">
            <a:spLocks noGrp="1"/>
          </p:cNvSpPr>
          <p:nvPr>
            <p:ph type="subTitle" idx="2"/>
          </p:nvPr>
        </p:nvSpPr>
        <p:spPr>
          <a:xfrm>
            <a:off x="2210862" y="2786780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8" name="Google Shape;1468;p20"/>
          <p:cNvSpPr txBox="1">
            <a:spLocks noGrp="1"/>
          </p:cNvSpPr>
          <p:nvPr>
            <p:ph type="subTitle" idx="3"/>
          </p:nvPr>
        </p:nvSpPr>
        <p:spPr>
          <a:xfrm>
            <a:off x="5687264" y="2257580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9" name="Google Shape;1469;p20"/>
          <p:cNvSpPr txBox="1">
            <a:spLocks noGrp="1"/>
          </p:cNvSpPr>
          <p:nvPr>
            <p:ph type="subTitle" idx="4"/>
          </p:nvPr>
        </p:nvSpPr>
        <p:spPr>
          <a:xfrm>
            <a:off x="5687264" y="2786780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0" name="Google Shape;1470;p20"/>
          <p:cNvSpPr txBox="1">
            <a:spLocks noGrp="1"/>
          </p:cNvSpPr>
          <p:nvPr>
            <p:ph type="subTitle" idx="5"/>
          </p:nvPr>
        </p:nvSpPr>
        <p:spPr>
          <a:xfrm>
            <a:off x="2210862" y="4504604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71" name="Google Shape;1471;p20"/>
          <p:cNvSpPr txBox="1">
            <a:spLocks noGrp="1"/>
          </p:cNvSpPr>
          <p:nvPr>
            <p:ph type="subTitle" idx="6"/>
          </p:nvPr>
        </p:nvSpPr>
        <p:spPr>
          <a:xfrm>
            <a:off x="2210862" y="5032237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2" name="Google Shape;1472;p20"/>
          <p:cNvSpPr txBox="1">
            <a:spLocks noGrp="1"/>
          </p:cNvSpPr>
          <p:nvPr>
            <p:ph type="subTitle" idx="7"/>
          </p:nvPr>
        </p:nvSpPr>
        <p:spPr>
          <a:xfrm>
            <a:off x="5687264" y="4504604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73" name="Google Shape;1473;p20"/>
          <p:cNvSpPr txBox="1">
            <a:spLocks noGrp="1"/>
          </p:cNvSpPr>
          <p:nvPr>
            <p:ph type="subTitle" idx="8"/>
          </p:nvPr>
        </p:nvSpPr>
        <p:spPr>
          <a:xfrm>
            <a:off x="5687264" y="5033804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4" name="Google Shape;1474;p20"/>
          <p:cNvGrpSpPr/>
          <p:nvPr/>
        </p:nvGrpSpPr>
        <p:grpSpPr>
          <a:xfrm rot="-5542873">
            <a:off x="8136601" y="5755519"/>
            <a:ext cx="831599" cy="450019"/>
            <a:chOff x="3253464" y="2218279"/>
            <a:chExt cx="242409" cy="182524"/>
          </a:xfrm>
        </p:grpSpPr>
        <p:sp>
          <p:nvSpPr>
            <p:cNvPr id="1475" name="Google Shape;1475;p20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476;p20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77" name="Google Shape;1477;p20"/>
          <p:cNvGrpSpPr/>
          <p:nvPr/>
        </p:nvGrpSpPr>
        <p:grpSpPr>
          <a:xfrm>
            <a:off x="4812867" y="-300025"/>
            <a:ext cx="775927" cy="1270145"/>
            <a:chOff x="267675" y="666500"/>
            <a:chExt cx="379000" cy="465300"/>
          </a:xfrm>
        </p:grpSpPr>
        <p:sp>
          <p:nvSpPr>
            <p:cNvPr id="1478" name="Google Shape;1478;p20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479;p20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80" name="Google Shape;1480;p20"/>
          <p:cNvGrpSpPr/>
          <p:nvPr/>
        </p:nvGrpSpPr>
        <p:grpSpPr>
          <a:xfrm>
            <a:off x="8643093" y="3848567"/>
            <a:ext cx="775927" cy="328065"/>
            <a:chOff x="5181425" y="2685475"/>
            <a:chExt cx="224900" cy="74425"/>
          </a:xfrm>
        </p:grpSpPr>
        <p:sp>
          <p:nvSpPr>
            <p:cNvPr id="1481" name="Google Shape;1481;p20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482;p20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483;p20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484;p20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485;p20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486" name="Google Shape;1486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329779" y="5229953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87" name="Google Shape;1487;p20"/>
          <p:cNvGrpSpPr/>
          <p:nvPr/>
        </p:nvGrpSpPr>
        <p:grpSpPr>
          <a:xfrm>
            <a:off x="-123589" y="2249190"/>
            <a:ext cx="775927" cy="1270145"/>
            <a:chOff x="267675" y="666500"/>
            <a:chExt cx="379000" cy="465300"/>
          </a:xfrm>
        </p:grpSpPr>
        <p:sp>
          <p:nvSpPr>
            <p:cNvPr id="1488" name="Google Shape;1488;p20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489;p20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90" name="Google Shape;1490;p20"/>
          <p:cNvSpPr/>
          <p:nvPr/>
        </p:nvSpPr>
        <p:spPr>
          <a:xfrm rot="-5542897">
            <a:off x="438356" y="3148006"/>
            <a:ext cx="187252" cy="134578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1" name="Google Shape;1491;p20"/>
          <p:cNvSpPr/>
          <p:nvPr/>
        </p:nvSpPr>
        <p:spPr>
          <a:xfrm rot="-5542967">
            <a:off x="233622" y="4665873"/>
            <a:ext cx="59160" cy="42543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2" name="Google Shape;1492;p20"/>
          <p:cNvSpPr/>
          <p:nvPr/>
        </p:nvSpPr>
        <p:spPr>
          <a:xfrm rot="-5543035">
            <a:off x="8850601" y="2584902"/>
            <a:ext cx="118801" cy="85444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3" name="Google Shape;1493;p20"/>
          <p:cNvSpPr/>
          <p:nvPr/>
        </p:nvSpPr>
        <p:spPr>
          <a:xfrm rot="-5542956">
            <a:off x="8897793" y="1877736"/>
            <a:ext cx="436024" cy="313527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494" name="Google Shape;1494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656921" y="-1456150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95" name="Google Shape;1495;p20"/>
          <p:cNvGrpSpPr/>
          <p:nvPr/>
        </p:nvGrpSpPr>
        <p:grpSpPr>
          <a:xfrm rot="1284372">
            <a:off x="1226822" y="6423123"/>
            <a:ext cx="429248" cy="538764"/>
            <a:chOff x="6419700" y="4349575"/>
            <a:chExt cx="365700" cy="344225"/>
          </a:xfrm>
        </p:grpSpPr>
        <p:sp>
          <p:nvSpPr>
            <p:cNvPr id="1496" name="Google Shape;1496;p20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497;p20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9650116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" name="Google Shape;1713;p24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89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714" name="Google Shape;1714;p24"/>
          <p:cNvSpPr txBox="1">
            <a:spLocks noGrp="1"/>
          </p:cNvSpPr>
          <p:nvPr>
            <p:ph type="subTitle" idx="1"/>
          </p:nvPr>
        </p:nvSpPr>
        <p:spPr>
          <a:xfrm>
            <a:off x="713229" y="3279267"/>
            <a:ext cx="38010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5" name="Google Shape;1715;p24"/>
          <p:cNvGrpSpPr/>
          <p:nvPr/>
        </p:nvGrpSpPr>
        <p:grpSpPr>
          <a:xfrm rot="2700000">
            <a:off x="229962" y="6126825"/>
            <a:ext cx="831584" cy="450020"/>
            <a:chOff x="3253464" y="2218279"/>
            <a:chExt cx="242409" cy="182524"/>
          </a:xfrm>
        </p:grpSpPr>
        <p:sp>
          <p:nvSpPr>
            <p:cNvPr id="1716" name="Google Shape;1716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2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8" name="Google Shape;1718;p24"/>
          <p:cNvGrpSpPr/>
          <p:nvPr/>
        </p:nvGrpSpPr>
        <p:grpSpPr>
          <a:xfrm rot="7760072">
            <a:off x="7865889" y="2834883"/>
            <a:ext cx="1129820" cy="442867"/>
            <a:chOff x="3166525" y="2152908"/>
            <a:chExt cx="329347" cy="179621"/>
          </a:xfrm>
        </p:grpSpPr>
        <p:sp>
          <p:nvSpPr>
            <p:cNvPr id="1719" name="Google Shape;1719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24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721" name="Google Shape;1721;p24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722" name="Google Shape;1722;p24"/>
          <p:cNvGrpSpPr/>
          <p:nvPr/>
        </p:nvGrpSpPr>
        <p:grpSpPr>
          <a:xfrm>
            <a:off x="72645" y="-243705"/>
            <a:ext cx="775927" cy="1270145"/>
            <a:chOff x="267675" y="666500"/>
            <a:chExt cx="379000" cy="465300"/>
          </a:xfrm>
        </p:grpSpPr>
        <p:sp>
          <p:nvSpPr>
            <p:cNvPr id="1723" name="Google Shape;1723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25" name="Google Shape;1725;p24"/>
          <p:cNvGrpSpPr/>
          <p:nvPr/>
        </p:nvGrpSpPr>
        <p:grpSpPr>
          <a:xfrm>
            <a:off x="8165329" y="5522074"/>
            <a:ext cx="775927" cy="1270145"/>
            <a:chOff x="267675" y="666500"/>
            <a:chExt cx="379000" cy="465300"/>
          </a:xfrm>
        </p:grpSpPr>
        <p:sp>
          <p:nvSpPr>
            <p:cNvPr id="1726" name="Google Shape;1726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728" name="Google Shape;1728;p2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48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58927900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p2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891" name="Google Shape;1891;p27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892" name="Google Shape;1892;p27"/>
          <p:cNvGrpSpPr/>
          <p:nvPr/>
        </p:nvGrpSpPr>
        <p:grpSpPr>
          <a:xfrm>
            <a:off x="7654873" y="5993124"/>
            <a:ext cx="775927" cy="328065"/>
            <a:chOff x="5181425" y="2685475"/>
            <a:chExt cx="224900" cy="74425"/>
          </a:xfrm>
        </p:grpSpPr>
        <p:sp>
          <p:nvSpPr>
            <p:cNvPr id="1893" name="Google Shape;1893;p2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2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2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2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2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898;p27"/>
          <p:cNvGrpSpPr/>
          <p:nvPr/>
        </p:nvGrpSpPr>
        <p:grpSpPr>
          <a:xfrm>
            <a:off x="218688" y="5993124"/>
            <a:ext cx="775927" cy="1270145"/>
            <a:chOff x="267675" y="666500"/>
            <a:chExt cx="379000" cy="465300"/>
          </a:xfrm>
        </p:grpSpPr>
        <p:sp>
          <p:nvSpPr>
            <p:cNvPr id="1899" name="Google Shape;1899;p2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2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901;p27"/>
          <p:cNvGrpSpPr/>
          <p:nvPr/>
        </p:nvGrpSpPr>
        <p:grpSpPr>
          <a:xfrm>
            <a:off x="8638473" y="3121977"/>
            <a:ext cx="1217060" cy="1534227"/>
            <a:chOff x="6139950" y="1806300"/>
            <a:chExt cx="810725" cy="766500"/>
          </a:xfrm>
        </p:grpSpPr>
        <p:sp>
          <p:nvSpPr>
            <p:cNvPr id="1902" name="Google Shape;1902;p2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2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2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2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2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2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2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2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2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2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2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2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2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2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2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2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8" name="Google Shape;1918;p27"/>
          <p:cNvGrpSpPr/>
          <p:nvPr/>
        </p:nvGrpSpPr>
        <p:grpSpPr>
          <a:xfrm rot="3856712">
            <a:off x="-144842" y="744162"/>
            <a:ext cx="831569" cy="450019"/>
            <a:chOff x="3253464" y="2218279"/>
            <a:chExt cx="242409" cy="182524"/>
          </a:xfrm>
        </p:grpSpPr>
        <p:sp>
          <p:nvSpPr>
            <p:cNvPr id="1919" name="Google Shape;1919;p2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2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21" name="Google Shape;1921;p27"/>
          <p:cNvSpPr/>
          <p:nvPr/>
        </p:nvSpPr>
        <p:spPr>
          <a:xfrm rot="7760065">
            <a:off x="8706348" y="47182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623038243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3" name="Google Shape;1923;p28"/>
          <p:cNvGrpSpPr/>
          <p:nvPr/>
        </p:nvGrpSpPr>
        <p:grpSpPr>
          <a:xfrm>
            <a:off x="6847175" y="-717355"/>
            <a:ext cx="2061674" cy="2599048"/>
            <a:chOff x="6139950" y="1806300"/>
            <a:chExt cx="810725" cy="766500"/>
          </a:xfrm>
        </p:grpSpPr>
        <p:sp>
          <p:nvSpPr>
            <p:cNvPr id="1924" name="Google Shape;1924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0" name="Google Shape;1940;p28"/>
          <p:cNvGrpSpPr/>
          <p:nvPr/>
        </p:nvGrpSpPr>
        <p:grpSpPr>
          <a:xfrm>
            <a:off x="8498238" y="1121591"/>
            <a:ext cx="775927" cy="1270145"/>
            <a:chOff x="267675" y="666500"/>
            <a:chExt cx="379000" cy="465300"/>
          </a:xfrm>
        </p:grpSpPr>
        <p:sp>
          <p:nvSpPr>
            <p:cNvPr id="1941" name="Google Shape;1941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3" name="Google Shape;1943;p28"/>
          <p:cNvGrpSpPr/>
          <p:nvPr/>
        </p:nvGrpSpPr>
        <p:grpSpPr>
          <a:xfrm>
            <a:off x="7654873" y="5993124"/>
            <a:ext cx="775927" cy="328065"/>
            <a:chOff x="5181425" y="2685475"/>
            <a:chExt cx="224900" cy="74425"/>
          </a:xfrm>
        </p:grpSpPr>
        <p:sp>
          <p:nvSpPr>
            <p:cNvPr id="1944" name="Google Shape;1944;p2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2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2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2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2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9" name="Google Shape;1949;p28"/>
          <p:cNvSpPr txBox="1">
            <a:spLocks noGrp="1"/>
          </p:cNvSpPr>
          <p:nvPr>
            <p:ph type="title"/>
          </p:nvPr>
        </p:nvSpPr>
        <p:spPr>
          <a:xfrm>
            <a:off x="2064825" y="2096433"/>
            <a:ext cx="4846200" cy="154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950" name="Google Shape;1950;p28"/>
          <p:cNvSpPr txBox="1">
            <a:spLocks noGrp="1"/>
          </p:cNvSpPr>
          <p:nvPr>
            <p:ph type="body" idx="1"/>
          </p:nvPr>
        </p:nvSpPr>
        <p:spPr>
          <a:xfrm>
            <a:off x="2129175" y="3878684"/>
            <a:ext cx="48462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951" name="Google Shape;1951;p28"/>
          <p:cNvGrpSpPr/>
          <p:nvPr/>
        </p:nvGrpSpPr>
        <p:grpSpPr>
          <a:xfrm>
            <a:off x="822536" y="5153890"/>
            <a:ext cx="775927" cy="1270145"/>
            <a:chOff x="267675" y="666500"/>
            <a:chExt cx="379000" cy="465300"/>
          </a:xfrm>
        </p:grpSpPr>
        <p:sp>
          <p:nvSpPr>
            <p:cNvPr id="1952" name="Google Shape;1952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54" name="Google Shape;1954;p28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1955" name="Google Shape;1955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1" name="Google Shape;1971;p2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235833">
            <a:off x="-1048049" y="-1039632"/>
            <a:ext cx="5026200" cy="5062664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2" name="Google Shape;1972;p28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5058125" y="4737351"/>
            <a:ext cx="1963800" cy="26280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902722421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4" name="Google Shape;1974;p29"/>
          <p:cNvGrpSpPr/>
          <p:nvPr/>
        </p:nvGrpSpPr>
        <p:grpSpPr>
          <a:xfrm>
            <a:off x="7769643" y="-717321"/>
            <a:ext cx="1139636" cy="1436625"/>
            <a:chOff x="6139950" y="1806300"/>
            <a:chExt cx="810725" cy="766500"/>
          </a:xfrm>
        </p:grpSpPr>
        <p:sp>
          <p:nvSpPr>
            <p:cNvPr id="1975" name="Google Shape;1975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8" name="Google Shape;1988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9" name="Google Shape;1989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0" name="Google Shape;1990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1" name="Google Shape;1991;p29"/>
          <p:cNvGrpSpPr/>
          <p:nvPr/>
        </p:nvGrpSpPr>
        <p:grpSpPr>
          <a:xfrm>
            <a:off x="8498238" y="1121591"/>
            <a:ext cx="775927" cy="1270145"/>
            <a:chOff x="267675" y="666500"/>
            <a:chExt cx="379000" cy="465300"/>
          </a:xfrm>
        </p:grpSpPr>
        <p:sp>
          <p:nvSpPr>
            <p:cNvPr id="1992" name="Google Shape;1992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4" name="Google Shape;1994;p29"/>
          <p:cNvGrpSpPr/>
          <p:nvPr/>
        </p:nvGrpSpPr>
        <p:grpSpPr>
          <a:xfrm>
            <a:off x="530693" y="6371057"/>
            <a:ext cx="775927" cy="328065"/>
            <a:chOff x="5181425" y="2685475"/>
            <a:chExt cx="224900" cy="74425"/>
          </a:xfrm>
        </p:grpSpPr>
        <p:sp>
          <p:nvSpPr>
            <p:cNvPr id="1995" name="Google Shape;1995;p2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2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2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8" name="Google Shape;1998;p2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9" name="Google Shape;1999;p2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0" name="Google Shape;2000;p29"/>
          <p:cNvGrpSpPr/>
          <p:nvPr/>
        </p:nvGrpSpPr>
        <p:grpSpPr>
          <a:xfrm>
            <a:off x="-62689" y="-57517"/>
            <a:ext cx="775927" cy="1270145"/>
            <a:chOff x="267675" y="666500"/>
            <a:chExt cx="379000" cy="465300"/>
          </a:xfrm>
        </p:grpSpPr>
        <p:sp>
          <p:nvSpPr>
            <p:cNvPr id="2001" name="Google Shape;2001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3" name="Google Shape;2003;p29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2004" name="Google Shape;2004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7" name="Google Shape;2007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8" name="Google Shape;2008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5" name="Google Shape;2015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6" name="Google Shape;2016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7" name="Google Shape;2017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8" name="Google Shape;2018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9" name="Google Shape;2019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2020" name="Google Shape;2020;p29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835300" y="4842933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21" name="Google Shape;2021;p29"/>
          <p:cNvGrpSpPr/>
          <p:nvPr/>
        </p:nvGrpSpPr>
        <p:grpSpPr>
          <a:xfrm rot="-4621996">
            <a:off x="8371687" y="4401032"/>
            <a:ext cx="831561" cy="450024"/>
            <a:chOff x="3253464" y="2218279"/>
            <a:chExt cx="242409" cy="182524"/>
          </a:xfrm>
        </p:grpSpPr>
        <p:sp>
          <p:nvSpPr>
            <p:cNvPr id="2022" name="Google Shape;2022;p2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3" name="Google Shape;2023;p2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24" name="Google Shape;2024;p29"/>
          <p:cNvSpPr/>
          <p:nvPr/>
        </p:nvSpPr>
        <p:spPr>
          <a:xfrm rot="-4621996">
            <a:off x="-219588" y="2232862"/>
            <a:ext cx="431031" cy="28169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25" name="Google Shape;2025;p29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6126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2026" name="Google Shape;2026;p29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948578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7" name="Google Shape;1377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5514668" y="-1788052"/>
            <a:ext cx="3836589" cy="386443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8" name="Google Shape;1378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-967482" y="4224668"/>
            <a:ext cx="3836589" cy="3864437"/>
          </a:xfrm>
          <a:prstGeom prst="rect">
            <a:avLst/>
          </a:prstGeom>
          <a:noFill/>
          <a:ln>
            <a:noFill/>
          </a:ln>
        </p:spPr>
      </p:pic>
      <p:sp>
        <p:nvSpPr>
          <p:cNvPr id="1379" name="Google Shape;1379;p19"/>
          <p:cNvSpPr txBox="1">
            <a:spLocks noGrp="1"/>
          </p:cNvSpPr>
          <p:nvPr>
            <p:ph type="subTitle" idx="1"/>
          </p:nvPr>
        </p:nvSpPr>
        <p:spPr>
          <a:xfrm>
            <a:off x="1061071" y="3570845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0" name="Google Shape;1380;p19"/>
          <p:cNvSpPr txBox="1">
            <a:spLocks noGrp="1"/>
          </p:cNvSpPr>
          <p:nvPr>
            <p:ph type="body" idx="2"/>
          </p:nvPr>
        </p:nvSpPr>
        <p:spPr>
          <a:xfrm>
            <a:off x="1061071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1" name="Google Shape;1381;p19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2" name="Google Shape;1382;p19"/>
          <p:cNvSpPr txBox="1">
            <a:spLocks noGrp="1"/>
          </p:cNvSpPr>
          <p:nvPr>
            <p:ph type="subTitle" idx="3"/>
          </p:nvPr>
        </p:nvSpPr>
        <p:spPr>
          <a:xfrm>
            <a:off x="3624756" y="3572256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3" name="Google Shape;1383;p19"/>
          <p:cNvSpPr txBox="1">
            <a:spLocks noGrp="1"/>
          </p:cNvSpPr>
          <p:nvPr>
            <p:ph type="body" idx="4"/>
          </p:nvPr>
        </p:nvSpPr>
        <p:spPr>
          <a:xfrm>
            <a:off x="3624756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4" name="Google Shape;1384;p19"/>
          <p:cNvSpPr txBox="1">
            <a:spLocks noGrp="1"/>
          </p:cNvSpPr>
          <p:nvPr>
            <p:ph type="subTitle" idx="5"/>
          </p:nvPr>
        </p:nvSpPr>
        <p:spPr>
          <a:xfrm>
            <a:off x="6188442" y="3569584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5" name="Google Shape;1385;p19"/>
          <p:cNvSpPr txBox="1">
            <a:spLocks noGrp="1"/>
          </p:cNvSpPr>
          <p:nvPr>
            <p:ph type="body" idx="6"/>
          </p:nvPr>
        </p:nvSpPr>
        <p:spPr>
          <a:xfrm>
            <a:off x="6188442" y="4170580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86" name="Google Shape;1386;p19"/>
          <p:cNvGrpSpPr/>
          <p:nvPr/>
        </p:nvGrpSpPr>
        <p:grpSpPr>
          <a:xfrm rot="-3807949">
            <a:off x="-132672" y="3033995"/>
            <a:ext cx="831595" cy="450027"/>
            <a:chOff x="3253464" y="2218279"/>
            <a:chExt cx="242409" cy="182524"/>
          </a:xfrm>
        </p:grpSpPr>
        <p:sp>
          <p:nvSpPr>
            <p:cNvPr id="1387" name="Google Shape;1387;p1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388;p1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89" name="Google Shape;1389;p19"/>
          <p:cNvGrpSpPr/>
          <p:nvPr/>
        </p:nvGrpSpPr>
        <p:grpSpPr>
          <a:xfrm rot="-3478813">
            <a:off x="8280126" y="2629128"/>
            <a:ext cx="1249813" cy="307654"/>
            <a:chOff x="2596596" y="2930115"/>
            <a:chExt cx="364316" cy="124785"/>
          </a:xfrm>
        </p:grpSpPr>
        <p:sp>
          <p:nvSpPr>
            <p:cNvPr id="1390" name="Google Shape;1390;p19"/>
            <p:cNvSpPr/>
            <p:nvPr/>
          </p:nvSpPr>
          <p:spPr>
            <a:xfrm>
              <a:off x="2835262" y="2940650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391;p19"/>
            <p:cNvSpPr/>
            <p:nvPr/>
          </p:nvSpPr>
          <p:spPr>
            <a:xfrm>
              <a:off x="2596596" y="293011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92" name="Google Shape;1392;p19"/>
          <p:cNvGrpSpPr/>
          <p:nvPr/>
        </p:nvGrpSpPr>
        <p:grpSpPr>
          <a:xfrm rot="834791">
            <a:off x="8577114" y="4210182"/>
            <a:ext cx="736126" cy="2567697"/>
            <a:chOff x="7719200" y="1424500"/>
            <a:chExt cx="446525" cy="1168150"/>
          </a:xfrm>
        </p:grpSpPr>
        <p:sp>
          <p:nvSpPr>
            <p:cNvPr id="1393" name="Google Shape;1393;p19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394;p19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395;p19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396;p19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397;p19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398;p19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399;p19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400;p19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401;p19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402;p19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403;p19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404;p19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405;p19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406;p19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407;p19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408;p19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409;p19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410;p19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411;p19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412;p19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413;p19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414;p19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415;p19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416;p19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417;p19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418;p19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419;p19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420;p19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421;p19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422;p19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423;p19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424;p19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425;p19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426;p19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427;p19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428;p19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429;p19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430;p19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431;p19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432;p19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433;p19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434;p19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435;p19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436;p19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437;p19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438;p19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439;p19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440;p19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441;p19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442;p19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443;p19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444;p19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445;p19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446;p19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447;p19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448;p19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449;p19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0" name="Google Shape;1450;p19"/>
          <p:cNvGrpSpPr/>
          <p:nvPr/>
        </p:nvGrpSpPr>
        <p:grpSpPr>
          <a:xfrm>
            <a:off x="8431091" y="19"/>
            <a:ext cx="775927" cy="1270145"/>
            <a:chOff x="267675" y="666500"/>
            <a:chExt cx="379000" cy="465300"/>
          </a:xfrm>
        </p:grpSpPr>
        <p:sp>
          <p:nvSpPr>
            <p:cNvPr id="1451" name="Google Shape;1451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452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3" name="Google Shape;1453;p19"/>
          <p:cNvGrpSpPr/>
          <p:nvPr/>
        </p:nvGrpSpPr>
        <p:grpSpPr>
          <a:xfrm>
            <a:off x="5924551" y="6157176"/>
            <a:ext cx="775927" cy="328065"/>
            <a:chOff x="5181425" y="2685475"/>
            <a:chExt cx="224900" cy="74425"/>
          </a:xfrm>
        </p:grpSpPr>
        <p:sp>
          <p:nvSpPr>
            <p:cNvPr id="1454" name="Google Shape;1454;p1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455;p1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456;p1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457;p1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458;p1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9" name="Google Shape;1459;p19"/>
          <p:cNvGrpSpPr/>
          <p:nvPr/>
        </p:nvGrpSpPr>
        <p:grpSpPr>
          <a:xfrm>
            <a:off x="7140481" y="6094109"/>
            <a:ext cx="775927" cy="1270145"/>
            <a:chOff x="267675" y="666500"/>
            <a:chExt cx="379000" cy="465300"/>
          </a:xfrm>
        </p:grpSpPr>
        <p:sp>
          <p:nvSpPr>
            <p:cNvPr id="1460" name="Google Shape;1460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461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62" name="Google Shape;1462;p19"/>
          <p:cNvSpPr/>
          <p:nvPr/>
        </p:nvSpPr>
        <p:spPr>
          <a:xfrm rot="-3478813">
            <a:off x="-168697" y="-93904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63" name="Google Shape;1463;p19"/>
          <p:cNvSpPr/>
          <p:nvPr/>
        </p:nvSpPr>
        <p:spPr>
          <a:xfrm rot="-3478813">
            <a:off x="3054308" y="66923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4" name="Google Shape;2184;p32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48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  <p:sp>
        <p:nvSpPr>
          <p:cNvPr id="2185" name="Google Shape;2185;p32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18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2186" name="Google Shape;2186;p32"/>
          <p:cNvGrpSpPr/>
          <p:nvPr/>
        </p:nvGrpSpPr>
        <p:grpSpPr>
          <a:xfrm rot="-10277292">
            <a:off x="564222" y="6022921"/>
            <a:ext cx="623690" cy="600027"/>
            <a:chOff x="3253464" y="2218279"/>
            <a:chExt cx="242409" cy="182524"/>
          </a:xfrm>
        </p:grpSpPr>
        <p:sp>
          <p:nvSpPr>
            <p:cNvPr id="2187" name="Google Shape;2187;p32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89" name="Google Shape;2189;p32"/>
          <p:cNvGrpSpPr/>
          <p:nvPr/>
        </p:nvGrpSpPr>
        <p:grpSpPr>
          <a:xfrm rot="7760072">
            <a:off x="5609366" y="1428692"/>
            <a:ext cx="3331361" cy="4138295"/>
            <a:chOff x="3166525" y="529052"/>
            <a:chExt cx="971107" cy="1678439"/>
          </a:xfrm>
        </p:grpSpPr>
        <p:sp>
          <p:nvSpPr>
            <p:cNvPr id="2190" name="Google Shape;2190;p32"/>
            <p:cNvSpPr/>
            <p:nvPr/>
          </p:nvSpPr>
          <p:spPr>
            <a:xfrm>
              <a:off x="4011982" y="529052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92" name="Google Shape;2192;p32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93" name="Google Shape;2193;p32"/>
          <p:cNvGrpSpPr/>
          <p:nvPr/>
        </p:nvGrpSpPr>
        <p:grpSpPr>
          <a:xfrm>
            <a:off x="4734225" y="726407"/>
            <a:ext cx="6685745" cy="4737633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2194" name="Google Shape;2194;p3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96" name="Google Shape;2196;p32"/>
          <p:cNvGrpSpPr/>
          <p:nvPr/>
        </p:nvGrpSpPr>
        <p:grpSpPr>
          <a:xfrm rot="1447403">
            <a:off x="7944964" y="397425"/>
            <a:ext cx="1906702" cy="1160419"/>
            <a:chOff x="5007259" y="1296776"/>
            <a:chExt cx="3255115" cy="1485797"/>
          </a:xfrm>
        </p:grpSpPr>
        <p:sp>
          <p:nvSpPr>
            <p:cNvPr id="2197" name="Google Shape;2197;p32"/>
            <p:cNvSpPr/>
            <p:nvPr/>
          </p:nvSpPr>
          <p:spPr>
            <a:xfrm>
              <a:off x="5007259" y="1376415"/>
              <a:ext cx="3232218" cy="1406158"/>
            </a:xfrm>
            <a:custGeom>
              <a:avLst/>
              <a:gdLst/>
              <a:ahLst/>
              <a:cxnLst/>
              <a:rect l="l" t="t" r="r" b="b"/>
              <a:pathLst>
                <a:path w="26572" h="11560" extrusionOk="0">
                  <a:moveTo>
                    <a:pt x="11271" y="2751"/>
                  </a:moveTo>
                  <a:cubicBezTo>
                    <a:pt x="11902" y="2751"/>
                    <a:pt x="12536" y="2795"/>
                    <a:pt x="13155" y="2879"/>
                  </a:cubicBezTo>
                  <a:cubicBezTo>
                    <a:pt x="14965" y="3126"/>
                    <a:pt x="16635" y="3723"/>
                    <a:pt x="17714" y="4601"/>
                  </a:cubicBezTo>
                  <a:cubicBezTo>
                    <a:pt x="17743" y="4625"/>
                    <a:pt x="17774" y="4650"/>
                    <a:pt x="17798" y="4675"/>
                  </a:cubicBezTo>
                  <a:lnTo>
                    <a:pt x="6152" y="8007"/>
                  </a:lnTo>
                  <a:cubicBezTo>
                    <a:pt x="6118" y="7986"/>
                    <a:pt x="6090" y="7964"/>
                    <a:pt x="6060" y="7940"/>
                  </a:cubicBezTo>
                  <a:cubicBezTo>
                    <a:pt x="3953" y="6276"/>
                    <a:pt x="4753" y="4159"/>
                    <a:pt x="7923" y="3209"/>
                  </a:cubicBezTo>
                  <a:cubicBezTo>
                    <a:pt x="8412" y="3061"/>
                    <a:pt x="8929" y="2951"/>
                    <a:pt x="9464" y="2877"/>
                  </a:cubicBezTo>
                  <a:cubicBezTo>
                    <a:pt x="10053" y="2792"/>
                    <a:pt x="10661" y="2751"/>
                    <a:pt x="11271" y="2751"/>
                  </a:cubicBezTo>
                  <a:close/>
                  <a:moveTo>
                    <a:pt x="10525" y="1"/>
                  </a:moveTo>
                  <a:cubicBezTo>
                    <a:pt x="10231" y="1"/>
                    <a:pt x="9940" y="5"/>
                    <a:pt x="9648" y="16"/>
                  </a:cubicBezTo>
                  <a:cubicBezTo>
                    <a:pt x="9560" y="19"/>
                    <a:pt x="9467" y="22"/>
                    <a:pt x="9377" y="28"/>
                  </a:cubicBezTo>
                  <a:cubicBezTo>
                    <a:pt x="9349" y="29"/>
                    <a:pt x="9322" y="29"/>
                    <a:pt x="9295" y="32"/>
                  </a:cubicBezTo>
                  <a:cubicBezTo>
                    <a:pt x="7744" y="114"/>
                    <a:pt x="6248" y="360"/>
                    <a:pt x="4896" y="781"/>
                  </a:cubicBezTo>
                  <a:cubicBezTo>
                    <a:pt x="4853" y="793"/>
                    <a:pt x="4808" y="808"/>
                    <a:pt x="4766" y="823"/>
                  </a:cubicBezTo>
                  <a:cubicBezTo>
                    <a:pt x="4671" y="853"/>
                    <a:pt x="4580" y="882"/>
                    <a:pt x="4488" y="914"/>
                  </a:cubicBezTo>
                  <a:cubicBezTo>
                    <a:pt x="4231" y="1003"/>
                    <a:pt x="3987" y="1096"/>
                    <a:pt x="3751" y="1195"/>
                  </a:cubicBezTo>
                  <a:cubicBezTo>
                    <a:pt x="3663" y="1230"/>
                    <a:pt x="3582" y="1266"/>
                    <a:pt x="3500" y="1304"/>
                  </a:cubicBezTo>
                  <a:cubicBezTo>
                    <a:pt x="3403" y="1348"/>
                    <a:pt x="3304" y="1394"/>
                    <a:pt x="3209" y="1440"/>
                  </a:cubicBezTo>
                  <a:cubicBezTo>
                    <a:pt x="3082" y="1500"/>
                    <a:pt x="2961" y="1562"/>
                    <a:pt x="2841" y="1625"/>
                  </a:cubicBezTo>
                  <a:cubicBezTo>
                    <a:pt x="2767" y="1668"/>
                    <a:pt x="2695" y="1708"/>
                    <a:pt x="2620" y="1751"/>
                  </a:cubicBezTo>
                  <a:cubicBezTo>
                    <a:pt x="2418" y="1866"/>
                    <a:pt x="2229" y="1987"/>
                    <a:pt x="2050" y="2112"/>
                  </a:cubicBezTo>
                  <a:cubicBezTo>
                    <a:pt x="1984" y="2159"/>
                    <a:pt x="1919" y="2204"/>
                    <a:pt x="1858" y="2250"/>
                  </a:cubicBezTo>
                  <a:cubicBezTo>
                    <a:pt x="1686" y="2378"/>
                    <a:pt x="1527" y="2512"/>
                    <a:pt x="1380" y="2646"/>
                  </a:cubicBezTo>
                  <a:cubicBezTo>
                    <a:pt x="1324" y="2696"/>
                    <a:pt x="1272" y="2744"/>
                    <a:pt x="1221" y="2798"/>
                  </a:cubicBezTo>
                  <a:cubicBezTo>
                    <a:pt x="1083" y="2934"/>
                    <a:pt x="954" y="3076"/>
                    <a:pt x="838" y="3220"/>
                  </a:cubicBezTo>
                  <a:cubicBezTo>
                    <a:pt x="796" y="3274"/>
                    <a:pt x="754" y="3327"/>
                    <a:pt x="713" y="3381"/>
                  </a:cubicBezTo>
                  <a:cubicBezTo>
                    <a:pt x="609" y="3527"/>
                    <a:pt x="513" y="3675"/>
                    <a:pt x="432" y="3825"/>
                  </a:cubicBezTo>
                  <a:cubicBezTo>
                    <a:pt x="399" y="3882"/>
                    <a:pt x="370" y="3939"/>
                    <a:pt x="343" y="3997"/>
                  </a:cubicBezTo>
                  <a:cubicBezTo>
                    <a:pt x="271" y="4148"/>
                    <a:pt x="208" y="4301"/>
                    <a:pt x="159" y="4456"/>
                  </a:cubicBezTo>
                  <a:cubicBezTo>
                    <a:pt x="140" y="4518"/>
                    <a:pt x="121" y="4577"/>
                    <a:pt x="107" y="4636"/>
                  </a:cubicBezTo>
                  <a:cubicBezTo>
                    <a:pt x="67" y="4792"/>
                    <a:pt x="38" y="4949"/>
                    <a:pt x="22" y="5106"/>
                  </a:cubicBezTo>
                  <a:cubicBezTo>
                    <a:pt x="16" y="5167"/>
                    <a:pt x="11" y="5229"/>
                    <a:pt x="8" y="5291"/>
                  </a:cubicBezTo>
                  <a:cubicBezTo>
                    <a:pt x="1" y="5447"/>
                    <a:pt x="5" y="5606"/>
                    <a:pt x="19" y="5765"/>
                  </a:cubicBezTo>
                  <a:cubicBezTo>
                    <a:pt x="25" y="5827"/>
                    <a:pt x="35" y="5892"/>
                    <a:pt x="46" y="5954"/>
                  </a:cubicBezTo>
                  <a:cubicBezTo>
                    <a:pt x="67" y="6110"/>
                    <a:pt x="104" y="6267"/>
                    <a:pt x="149" y="6424"/>
                  </a:cubicBezTo>
                  <a:cubicBezTo>
                    <a:pt x="167" y="6487"/>
                    <a:pt x="188" y="6550"/>
                    <a:pt x="211" y="6615"/>
                  </a:cubicBezTo>
                  <a:cubicBezTo>
                    <a:pt x="264" y="6768"/>
                    <a:pt x="332" y="6923"/>
                    <a:pt x="406" y="7077"/>
                  </a:cubicBezTo>
                  <a:cubicBezTo>
                    <a:pt x="437" y="7140"/>
                    <a:pt x="470" y="7203"/>
                    <a:pt x="505" y="7267"/>
                  </a:cubicBezTo>
                  <a:cubicBezTo>
                    <a:pt x="586" y="7415"/>
                    <a:pt x="679" y="7562"/>
                    <a:pt x="781" y="7712"/>
                  </a:cubicBezTo>
                  <a:cubicBezTo>
                    <a:pt x="826" y="7775"/>
                    <a:pt x="872" y="7838"/>
                    <a:pt x="920" y="7902"/>
                  </a:cubicBezTo>
                  <a:cubicBezTo>
                    <a:pt x="1026" y="8044"/>
                    <a:pt x="1142" y="8186"/>
                    <a:pt x="1268" y="8328"/>
                  </a:cubicBezTo>
                  <a:cubicBezTo>
                    <a:pt x="1323" y="8389"/>
                    <a:pt x="1379" y="8449"/>
                    <a:pt x="1438" y="8511"/>
                  </a:cubicBezTo>
                  <a:cubicBezTo>
                    <a:pt x="1477" y="8550"/>
                    <a:pt x="1518" y="8593"/>
                    <a:pt x="1558" y="8632"/>
                  </a:cubicBezTo>
                  <a:cubicBezTo>
                    <a:pt x="1652" y="8725"/>
                    <a:pt x="1752" y="8818"/>
                    <a:pt x="1858" y="8912"/>
                  </a:cubicBezTo>
                  <a:cubicBezTo>
                    <a:pt x="1924" y="8971"/>
                    <a:pt x="1991" y="9030"/>
                    <a:pt x="2062" y="9088"/>
                  </a:cubicBezTo>
                  <a:cubicBezTo>
                    <a:pt x="2088" y="9113"/>
                    <a:pt x="2121" y="9139"/>
                    <a:pt x="2149" y="9164"/>
                  </a:cubicBezTo>
                  <a:lnTo>
                    <a:pt x="1269" y="9416"/>
                  </a:lnTo>
                  <a:cubicBezTo>
                    <a:pt x="1121" y="9458"/>
                    <a:pt x="1026" y="9529"/>
                    <a:pt x="986" y="9612"/>
                  </a:cubicBezTo>
                  <a:cubicBezTo>
                    <a:pt x="958" y="9671"/>
                    <a:pt x="959" y="9737"/>
                    <a:pt x="989" y="9805"/>
                  </a:cubicBezTo>
                  <a:cubicBezTo>
                    <a:pt x="1019" y="9865"/>
                    <a:pt x="1066" y="9926"/>
                    <a:pt x="1141" y="9983"/>
                  </a:cubicBezTo>
                  <a:lnTo>
                    <a:pt x="3167" y="11560"/>
                  </a:lnTo>
                  <a:lnTo>
                    <a:pt x="26571" y="5070"/>
                  </a:lnTo>
                  <a:lnTo>
                    <a:pt x="26516" y="4863"/>
                  </a:lnTo>
                  <a:lnTo>
                    <a:pt x="24490" y="3344"/>
                  </a:lnTo>
                  <a:cubicBezTo>
                    <a:pt x="24373" y="3247"/>
                    <a:pt x="24207" y="3172"/>
                    <a:pt x="24026" y="3129"/>
                  </a:cubicBezTo>
                  <a:cubicBezTo>
                    <a:pt x="23896" y="3096"/>
                    <a:pt x="23757" y="3078"/>
                    <a:pt x="23619" y="3078"/>
                  </a:cubicBezTo>
                  <a:cubicBezTo>
                    <a:pt x="23596" y="3078"/>
                    <a:pt x="23573" y="3078"/>
                    <a:pt x="23551" y="3079"/>
                  </a:cubicBezTo>
                  <a:cubicBezTo>
                    <a:pt x="23447" y="3084"/>
                    <a:pt x="23347" y="3099"/>
                    <a:pt x="23254" y="3126"/>
                  </a:cubicBezTo>
                  <a:lnTo>
                    <a:pt x="22249" y="3413"/>
                  </a:lnTo>
                  <a:cubicBezTo>
                    <a:pt x="22161" y="3347"/>
                    <a:pt x="22076" y="3281"/>
                    <a:pt x="21984" y="3216"/>
                  </a:cubicBezTo>
                  <a:cubicBezTo>
                    <a:pt x="21904" y="3155"/>
                    <a:pt x="21821" y="3095"/>
                    <a:pt x="21736" y="3036"/>
                  </a:cubicBezTo>
                  <a:cubicBezTo>
                    <a:pt x="21659" y="2982"/>
                    <a:pt x="21582" y="2930"/>
                    <a:pt x="21504" y="2879"/>
                  </a:cubicBezTo>
                  <a:cubicBezTo>
                    <a:pt x="21372" y="2792"/>
                    <a:pt x="21238" y="2709"/>
                    <a:pt x="21100" y="2627"/>
                  </a:cubicBezTo>
                  <a:cubicBezTo>
                    <a:pt x="21004" y="2571"/>
                    <a:pt x="20912" y="2516"/>
                    <a:pt x="20819" y="2463"/>
                  </a:cubicBezTo>
                  <a:cubicBezTo>
                    <a:pt x="20584" y="2330"/>
                    <a:pt x="20341" y="2204"/>
                    <a:pt x="20090" y="2080"/>
                  </a:cubicBezTo>
                  <a:cubicBezTo>
                    <a:pt x="19990" y="2029"/>
                    <a:pt x="19885" y="1980"/>
                    <a:pt x="19780" y="1931"/>
                  </a:cubicBezTo>
                  <a:cubicBezTo>
                    <a:pt x="19711" y="1897"/>
                    <a:pt x="19639" y="1866"/>
                    <a:pt x="19565" y="1835"/>
                  </a:cubicBezTo>
                  <a:cubicBezTo>
                    <a:pt x="19376" y="1746"/>
                    <a:pt x="19175" y="1662"/>
                    <a:pt x="18972" y="1580"/>
                  </a:cubicBezTo>
                  <a:cubicBezTo>
                    <a:pt x="18865" y="1535"/>
                    <a:pt x="18752" y="1492"/>
                    <a:pt x="18643" y="1449"/>
                  </a:cubicBezTo>
                  <a:cubicBezTo>
                    <a:pt x="18355" y="1341"/>
                    <a:pt x="18064" y="1235"/>
                    <a:pt x="17766" y="1138"/>
                  </a:cubicBezTo>
                  <a:cubicBezTo>
                    <a:pt x="17649" y="1100"/>
                    <a:pt x="17535" y="1064"/>
                    <a:pt x="17417" y="1027"/>
                  </a:cubicBezTo>
                  <a:cubicBezTo>
                    <a:pt x="17110" y="933"/>
                    <a:pt x="16800" y="846"/>
                    <a:pt x="16485" y="764"/>
                  </a:cubicBezTo>
                  <a:cubicBezTo>
                    <a:pt x="16367" y="732"/>
                    <a:pt x="16244" y="701"/>
                    <a:pt x="16123" y="671"/>
                  </a:cubicBezTo>
                  <a:cubicBezTo>
                    <a:pt x="15801" y="592"/>
                    <a:pt x="15474" y="522"/>
                    <a:pt x="15146" y="456"/>
                  </a:cubicBezTo>
                  <a:cubicBezTo>
                    <a:pt x="15024" y="433"/>
                    <a:pt x="14904" y="411"/>
                    <a:pt x="14780" y="389"/>
                  </a:cubicBezTo>
                  <a:cubicBezTo>
                    <a:pt x="14451" y="329"/>
                    <a:pt x="14114" y="275"/>
                    <a:pt x="13777" y="229"/>
                  </a:cubicBezTo>
                  <a:cubicBezTo>
                    <a:pt x="13656" y="212"/>
                    <a:pt x="13530" y="194"/>
                    <a:pt x="13405" y="181"/>
                  </a:cubicBezTo>
                  <a:cubicBezTo>
                    <a:pt x="13311" y="170"/>
                    <a:pt x="13214" y="157"/>
                    <a:pt x="13119" y="149"/>
                  </a:cubicBezTo>
                  <a:cubicBezTo>
                    <a:pt x="12877" y="121"/>
                    <a:pt x="12632" y="95"/>
                    <a:pt x="12390" y="76"/>
                  </a:cubicBezTo>
                  <a:cubicBezTo>
                    <a:pt x="12269" y="67"/>
                    <a:pt x="12145" y="60"/>
                    <a:pt x="12021" y="52"/>
                  </a:cubicBezTo>
                  <a:cubicBezTo>
                    <a:pt x="11684" y="29"/>
                    <a:pt x="11344" y="14"/>
                    <a:pt x="11009" y="8"/>
                  </a:cubicBezTo>
                  <a:cubicBezTo>
                    <a:pt x="10887" y="4"/>
                    <a:pt x="10767" y="2"/>
                    <a:pt x="10646" y="1"/>
                  </a:cubicBezTo>
                  <a:cubicBezTo>
                    <a:pt x="10606" y="1"/>
                    <a:pt x="10565" y="1"/>
                    <a:pt x="10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5030400" y="1296776"/>
              <a:ext cx="3231975" cy="1406280"/>
            </a:xfrm>
            <a:custGeom>
              <a:avLst/>
              <a:gdLst/>
              <a:ahLst/>
              <a:cxnLst/>
              <a:rect l="l" t="t" r="r" b="b"/>
              <a:pathLst>
                <a:path w="26570" h="11561" extrusionOk="0">
                  <a:moveTo>
                    <a:pt x="11266" y="2752"/>
                  </a:moveTo>
                  <a:cubicBezTo>
                    <a:pt x="11898" y="2752"/>
                    <a:pt x="12533" y="2795"/>
                    <a:pt x="13152" y="2880"/>
                  </a:cubicBezTo>
                  <a:cubicBezTo>
                    <a:pt x="14964" y="3126"/>
                    <a:pt x="16635" y="3722"/>
                    <a:pt x="17713" y="4601"/>
                  </a:cubicBezTo>
                  <a:cubicBezTo>
                    <a:pt x="17742" y="4625"/>
                    <a:pt x="17772" y="4649"/>
                    <a:pt x="17797" y="4675"/>
                  </a:cubicBezTo>
                  <a:lnTo>
                    <a:pt x="6151" y="8008"/>
                  </a:lnTo>
                  <a:cubicBezTo>
                    <a:pt x="6117" y="7987"/>
                    <a:pt x="6088" y="7963"/>
                    <a:pt x="6060" y="7940"/>
                  </a:cubicBezTo>
                  <a:cubicBezTo>
                    <a:pt x="3953" y="6276"/>
                    <a:pt x="4752" y="4159"/>
                    <a:pt x="7922" y="3208"/>
                  </a:cubicBezTo>
                  <a:cubicBezTo>
                    <a:pt x="8412" y="3062"/>
                    <a:pt x="8928" y="2950"/>
                    <a:pt x="9462" y="2876"/>
                  </a:cubicBezTo>
                  <a:cubicBezTo>
                    <a:pt x="10050" y="2792"/>
                    <a:pt x="10657" y="2752"/>
                    <a:pt x="11266" y="2752"/>
                  </a:cubicBezTo>
                  <a:close/>
                  <a:moveTo>
                    <a:pt x="10448" y="1"/>
                  </a:moveTo>
                  <a:cubicBezTo>
                    <a:pt x="10180" y="1"/>
                    <a:pt x="9915" y="5"/>
                    <a:pt x="9648" y="16"/>
                  </a:cubicBezTo>
                  <a:cubicBezTo>
                    <a:pt x="9559" y="20"/>
                    <a:pt x="9466" y="23"/>
                    <a:pt x="9376" y="28"/>
                  </a:cubicBezTo>
                  <a:cubicBezTo>
                    <a:pt x="9348" y="30"/>
                    <a:pt x="9320" y="30"/>
                    <a:pt x="9294" y="33"/>
                  </a:cubicBezTo>
                  <a:cubicBezTo>
                    <a:pt x="7743" y="114"/>
                    <a:pt x="6245" y="360"/>
                    <a:pt x="4894" y="780"/>
                  </a:cubicBezTo>
                  <a:cubicBezTo>
                    <a:pt x="4852" y="794"/>
                    <a:pt x="4806" y="808"/>
                    <a:pt x="4765" y="822"/>
                  </a:cubicBezTo>
                  <a:cubicBezTo>
                    <a:pt x="4670" y="852"/>
                    <a:pt x="4579" y="883"/>
                    <a:pt x="4487" y="915"/>
                  </a:cubicBezTo>
                  <a:cubicBezTo>
                    <a:pt x="4230" y="1002"/>
                    <a:pt x="3986" y="1097"/>
                    <a:pt x="3750" y="1195"/>
                  </a:cubicBezTo>
                  <a:cubicBezTo>
                    <a:pt x="3663" y="1230"/>
                    <a:pt x="3581" y="1267"/>
                    <a:pt x="3499" y="1305"/>
                  </a:cubicBezTo>
                  <a:cubicBezTo>
                    <a:pt x="3402" y="1349"/>
                    <a:pt x="3304" y="1395"/>
                    <a:pt x="3208" y="1440"/>
                  </a:cubicBezTo>
                  <a:cubicBezTo>
                    <a:pt x="3081" y="1501"/>
                    <a:pt x="2959" y="1563"/>
                    <a:pt x="2841" y="1626"/>
                  </a:cubicBezTo>
                  <a:cubicBezTo>
                    <a:pt x="2765" y="1667"/>
                    <a:pt x="2693" y="1709"/>
                    <a:pt x="2620" y="1751"/>
                  </a:cubicBezTo>
                  <a:cubicBezTo>
                    <a:pt x="2417" y="1867"/>
                    <a:pt x="2228" y="1988"/>
                    <a:pt x="2050" y="2113"/>
                  </a:cubicBezTo>
                  <a:cubicBezTo>
                    <a:pt x="1983" y="2159"/>
                    <a:pt x="1917" y="2204"/>
                    <a:pt x="1857" y="2251"/>
                  </a:cubicBezTo>
                  <a:cubicBezTo>
                    <a:pt x="1685" y="2379"/>
                    <a:pt x="1526" y="2511"/>
                    <a:pt x="1380" y="2646"/>
                  </a:cubicBezTo>
                  <a:cubicBezTo>
                    <a:pt x="1323" y="2697"/>
                    <a:pt x="1271" y="2745"/>
                    <a:pt x="1220" y="2797"/>
                  </a:cubicBezTo>
                  <a:cubicBezTo>
                    <a:pt x="1083" y="2935"/>
                    <a:pt x="953" y="3077"/>
                    <a:pt x="838" y="3221"/>
                  </a:cubicBezTo>
                  <a:cubicBezTo>
                    <a:pt x="795" y="3273"/>
                    <a:pt x="753" y="3326"/>
                    <a:pt x="712" y="3381"/>
                  </a:cubicBezTo>
                  <a:cubicBezTo>
                    <a:pt x="608" y="3527"/>
                    <a:pt x="512" y="3675"/>
                    <a:pt x="431" y="3826"/>
                  </a:cubicBezTo>
                  <a:cubicBezTo>
                    <a:pt x="398" y="3882"/>
                    <a:pt x="369" y="3938"/>
                    <a:pt x="342" y="3996"/>
                  </a:cubicBezTo>
                  <a:cubicBezTo>
                    <a:pt x="270" y="4148"/>
                    <a:pt x="207" y="4300"/>
                    <a:pt x="158" y="4456"/>
                  </a:cubicBezTo>
                  <a:cubicBezTo>
                    <a:pt x="139" y="4517"/>
                    <a:pt x="120" y="4576"/>
                    <a:pt x="106" y="4637"/>
                  </a:cubicBezTo>
                  <a:cubicBezTo>
                    <a:pt x="66" y="4791"/>
                    <a:pt x="37" y="4949"/>
                    <a:pt x="21" y="5107"/>
                  </a:cubicBezTo>
                  <a:cubicBezTo>
                    <a:pt x="14" y="5167"/>
                    <a:pt x="10" y="5229"/>
                    <a:pt x="7" y="5290"/>
                  </a:cubicBezTo>
                  <a:cubicBezTo>
                    <a:pt x="0" y="5447"/>
                    <a:pt x="4" y="5605"/>
                    <a:pt x="18" y="5764"/>
                  </a:cubicBezTo>
                  <a:cubicBezTo>
                    <a:pt x="24" y="5827"/>
                    <a:pt x="34" y="5892"/>
                    <a:pt x="45" y="5954"/>
                  </a:cubicBezTo>
                  <a:cubicBezTo>
                    <a:pt x="66" y="6110"/>
                    <a:pt x="103" y="6268"/>
                    <a:pt x="148" y="6424"/>
                  </a:cubicBezTo>
                  <a:cubicBezTo>
                    <a:pt x="166" y="6488"/>
                    <a:pt x="187" y="6551"/>
                    <a:pt x="210" y="6614"/>
                  </a:cubicBezTo>
                  <a:cubicBezTo>
                    <a:pt x="263" y="6768"/>
                    <a:pt x="331" y="6922"/>
                    <a:pt x="406" y="7077"/>
                  </a:cubicBezTo>
                  <a:cubicBezTo>
                    <a:pt x="436" y="7141"/>
                    <a:pt x="469" y="7203"/>
                    <a:pt x="504" y="7267"/>
                  </a:cubicBezTo>
                  <a:cubicBezTo>
                    <a:pt x="586" y="7415"/>
                    <a:pt x="679" y="7563"/>
                    <a:pt x="780" y="7712"/>
                  </a:cubicBezTo>
                  <a:cubicBezTo>
                    <a:pt x="825" y="7774"/>
                    <a:pt x="871" y="7839"/>
                    <a:pt x="919" y="7902"/>
                  </a:cubicBezTo>
                  <a:cubicBezTo>
                    <a:pt x="1025" y="8044"/>
                    <a:pt x="1142" y="8186"/>
                    <a:pt x="1267" y="8327"/>
                  </a:cubicBezTo>
                  <a:cubicBezTo>
                    <a:pt x="1322" y="8389"/>
                    <a:pt x="1378" y="8450"/>
                    <a:pt x="1437" y="8512"/>
                  </a:cubicBezTo>
                  <a:cubicBezTo>
                    <a:pt x="1477" y="8551"/>
                    <a:pt x="1517" y="8592"/>
                    <a:pt x="1555" y="8631"/>
                  </a:cubicBezTo>
                  <a:cubicBezTo>
                    <a:pt x="1651" y="8726"/>
                    <a:pt x="1751" y="8818"/>
                    <a:pt x="1857" y="8913"/>
                  </a:cubicBezTo>
                  <a:cubicBezTo>
                    <a:pt x="1923" y="8972"/>
                    <a:pt x="1990" y="9031"/>
                    <a:pt x="2061" y="9089"/>
                  </a:cubicBezTo>
                  <a:cubicBezTo>
                    <a:pt x="2088" y="9114"/>
                    <a:pt x="2120" y="9139"/>
                    <a:pt x="2148" y="9163"/>
                  </a:cubicBezTo>
                  <a:lnTo>
                    <a:pt x="1267" y="9415"/>
                  </a:lnTo>
                  <a:cubicBezTo>
                    <a:pt x="1121" y="9457"/>
                    <a:pt x="1025" y="9528"/>
                    <a:pt x="985" y="9612"/>
                  </a:cubicBezTo>
                  <a:cubicBezTo>
                    <a:pt x="957" y="9671"/>
                    <a:pt x="957" y="9738"/>
                    <a:pt x="988" y="9805"/>
                  </a:cubicBezTo>
                  <a:cubicBezTo>
                    <a:pt x="1016" y="9866"/>
                    <a:pt x="1066" y="9925"/>
                    <a:pt x="1140" y="9984"/>
                  </a:cubicBezTo>
                  <a:lnTo>
                    <a:pt x="3166" y="11560"/>
                  </a:lnTo>
                  <a:lnTo>
                    <a:pt x="26569" y="5069"/>
                  </a:lnTo>
                  <a:lnTo>
                    <a:pt x="24489" y="3343"/>
                  </a:lnTo>
                  <a:cubicBezTo>
                    <a:pt x="24372" y="3247"/>
                    <a:pt x="24204" y="3173"/>
                    <a:pt x="24026" y="3129"/>
                  </a:cubicBezTo>
                  <a:cubicBezTo>
                    <a:pt x="23896" y="3096"/>
                    <a:pt x="23758" y="3078"/>
                    <a:pt x="23621" y="3078"/>
                  </a:cubicBezTo>
                  <a:cubicBezTo>
                    <a:pt x="23597" y="3078"/>
                    <a:pt x="23574" y="3079"/>
                    <a:pt x="23550" y="3080"/>
                  </a:cubicBezTo>
                  <a:cubicBezTo>
                    <a:pt x="23446" y="3084"/>
                    <a:pt x="23344" y="3100"/>
                    <a:pt x="23252" y="3126"/>
                  </a:cubicBezTo>
                  <a:lnTo>
                    <a:pt x="22248" y="3413"/>
                  </a:lnTo>
                  <a:cubicBezTo>
                    <a:pt x="22161" y="3347"/>
                    <a:pt x="22073" y="3281"/>
                    <a:pt x="21982" y="3216"/>
                  </a:cubicBezTo>
                  <a:cubicBezTo>
                    <a:pt x="21902" y="3156"/>
                    <a:pt x="21820" y="3095"/>
                    <a:pt x="21736" y="3036"/>
                  </a:cubicBezTo>
                  <a:cubicBezTo>
                    <a:pt x="21657" y="2983"/>
                    <a:pt x="21581" y="2931"/>
                    <a:pt x="21502" y="2880"/>
                  </a:cubicBezTo>
                  <a:cubicBezTo>
                    <a:pt x="21371" y="2793"/>
                    <a:pt x="21236" y="2710"/>
                    <a:pt x="21098" y="2628"/>
                  </a:cubicBezTo>
                  <a:cubicBezTo>
                    <a:pt x="21004" y="2572"/>
                    <a:pt x="20911" y="2517"/>
                    <a:pt x="20816" y="2463"/>
                  </a:cubicBezTo>
                  <a:cubicBezTo>
                    <a:pt x="20583" y="2330"/>
                    <a:pt x="20339" y="2203"/>
                    <a:pt x="20089" y="2081"/>
                  </a:cubicBezTo>
                  <a:cubicBezTo>
                    <a:pt x="19987" y="2030"/>
                    <a:pt x="19885" y="1979"/>
                    <a:pt x="19778" y="1930"/>
                  </a:cubicBezTo>
                  <a:cubicBezTo>
                    <a:pt x="19709" y="1898"/>
                    <a:pt x="19637" y="1865"/>
                    <a:pt x="19564" y="1834"/>
                  </a:cubicBezTo>
                  <a:cubicBezTo>
                    <a:pt x="19374" y="1747"/>
                    <a:pt x="19172" y="1662"/>
                    <a:pt x="18971" y="1579"/>
                  </a:cubicBezTo>
                  <a:cubicBezTo>
                    <a:pt x="18864" y="1534"/>
                    <a:pt x="18752" y="1491"/>
                    <a:pt x="18640" y="1449"/>
                  </a:cubicBezTo>
                  <a:cubicBezTo>
                    <a:pt x="18355" y="1340"/>
                    <a:pt x="18063" y="1236"/>
                    <a:pt x="17763" y="1139"/>
                  </a:cubicBezTo>
                  <a:cubicBezTo>
                    <a:pt x="17648" y="1101"/>
                    <a:pt x="17534" y="1063"/>
                    <a:pt x="17414" y="1028"/>
                  </a:cubicBezTo>
                  <a:cubicBezTo>
                    <a:pt x="17109" y="932"/>
                    <a:pt x="16799" y="845"/>
                    <a:pt x="16483" y="763"/>
                  </a:cubicBezTo>
                  <a:cubicBezTo>
                    <a:pt x="16364" y="732"/>
                    <a:pt x="16242" y="701"/>
                    <a:pt x="16122" y="672"/>
                  </a:cubicBezTo>
                  <a:cubicBezTo>
                    <a:pt x="15799" y="593"/>
                    <a:pt x="15473" y="521"/>
                    <a:pt x="15144" y="456"/>
                  </a:cubicBezTo>
                  <a:cubicBezTo>
                    <a:pt x="15022" y="434"/>
                    <a:pt x="14902" y="410"/>
                    <a:pt x="14779" y="390"/>
                  </a:cubicBezTo>
                  <a:cubicBezTo>
                    <a:pt x="14450" y="328"/>
                    <a:pt x="14114" y="275"/>
                    <a:pt x="13776" y="228"/>
                  </a:cubicBezTo>
                  <a:cubicBezTo>
                    <a:pt x="13655" y="211"/>
                    <a:pt x="13528" y="194"/>
                    <a:pt x="13404" y="180"/>
                  </a:cubicBezTo>
                  <a:cubicBezTo>
                    <a:pt x="13310" y="169"/>
                    <a:pt x="13213" y="156"/>
                    <a:pt x="13117" y="148"/>
                  </a:cubicBezTo>
                  <a:cubicBezTo>
                    <a:pt x="12875" y="121"/>
                    <a:pt x="12630" y="96"/>
                    <a:pt x="12388" y="76"/>
                  </a:cubicBezTo>
                  <a:cubicBezTo>
                    <a:pt x="12267" y="68"/>
                    <a:pt x="12145" y="59"/>
                    <a:pt x="12021" y="51"/>
                  </a:cubicBezTo>
                  <a:cubicBezTo>
                    <a:pt x="11683" y="30"/>
                    <a:pt x="11342" y="14"/>
                    <a:pt x="11007" y="7"/>
                  </a:cubicBezTo>
                  <a:cubicBezTo>
                    <a:pt x="10886" y="3"/>
                    <a:pt x="10765" y="3"/>
                    <a:pt x="10645" y="2"/>
                  </a:cubicBezTo>
                  <a:cubicBezTo>
                    <a:pt x="10579" y="1"/>
                    <a:pt x="10514" y="1"/>
                    <a:pt x="10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5420503" y="1300182"/>
              <a:ext cx="787132" cy="1381465"/>
            </a:xfrm>
            <a:custGeom>
              <a:avLst/>
              <a:gdLst/>
              <a:ahLst/>
              <a:cxnLst/>
              <a:rect l="l" t="t" r="r" b="b"/>
              <a:pathLst>
                <a:path w="6471" h="11357" extrusionOk="0">
                  <a:moveTo>
                    <a:pt x="6169" y="0"/>
                  </a:moveTo>
                  <a:cubicBezTo>
                    <a:pt x="6141" y="2"/>
                    <a:pt x="6113" y="2"/>
                    <a:pt x="6087" y="5"/>
                  </a:cubicBezTo>
                  <a:cubicBezTo>
                    <a:pt x="4535" y="86"/>
                    <a:pt x="3038" y="332"/>
                    <a:pt x="1687" y="752"/>
                  </a:cubicBezTo>
                  <a:cubicBezTo>
                    <a:pt x="1645" y="766"/>
                    <a:pt x="1599" y="780"/>
                    <a:pt x="1558" y="794"/>
                  </a:cubicBezTo>
                  <a:cubicBezTo>
                    <a:pt x="1462" y="824"/>
                    <a:pt x="1372" y="855"/>
                    <a:pt x="1280" y="887"/>
                  </a:cubicBezTo>
                  <a:cubicBezTo>
                    <a:pt x="1023" y="974"/>
                    <a:pt x="779" y="1069"/>
                    <a:pt x="543" y="1167"/>
                  </a:cubicBezTo>
                  <a:cubicBezTo>
                    <a:pt x="456" y="1202"/>
                    <a:pt x="374" y="1239"/>
                    <a:pt x="292" y="1277"/>
                  </a:cubicBezTo>
                  <a:cubicBezTo>
                    <a:pt x="195" y="1321"/>
                    <a:pt x="97" y="1367"/>
                    <a:pt x="1" y="1412"/>
                  </a:cubicBezTo>
                  <a:lnTo>
                    <a:pt x="595" y="11356"/>
                  </a:lnTo>
                  <a:lnTo>
                    <a:pt x="6470" y="9726"/>
                  </a:lnTo>
                  <a:lnTo>
                    <a:pt x="6386" y="6994"/>
                  </a:lnTo>
                  <a:lnTo>
                    <a:pt x="2944" y="7980"/>
                  </a:lnTo>
                  <a:cubicBezTo>
                    <a:pt x="2910" y="7959"/>
                    <a:pt x="2881" y="7935"/>
                    <a:pt x="2853" y="7912"/>
                  </a:cubicBezTo>
                  <a:cubicBezTo>
                    <a:pt x="746" y="6248"/>
                    <a:pt x="1545" y="4131"/>
                    <a:pt x="4715" y="3180"/>
                  </a:cubicBezTo>
                  <a:cubicBezTo>
                    <a:pt x="5205" y="3034"/>
                    <a:pt x="5721" y="2924"/>
                    <a:pt x="6255" y="2848"/>
                  </a:cubicBezTo>
                  <a:lnTo>
                    <a:pt x="61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6625966" y="1314657"/>
              <a:ext cx="784213" cy="1048658"/>
            </a:xfrm>
            <a:custGeom>
              <a:avLst/>
              <a:gdLst/>
              <a:ahLst/>
              <a:cxnLst/>
              <a:rect l="l" t="t" r="r" b="b"/>
              <a:pathLst>
                <a:path w="6447" h="8621" extrusionOk="0">
                  <a:moveTo>
                    <a:pt x="0" y="1"/>
                  </a:moveTo>
                  <a:lnTo>
                    <a:pt x="35" y="2733"/>
                  </a:lnTo>
                  <a:cubicBezTo>
                    <a:pt x="1847" y="2979"/>
                    <a:pt x="3518" y="3575"/>
                    <a:pt x="4596" y="4454"/>
                  </a:cubicBezTo>
                  <a:cubicBezTo>
                    <a:pt x="4625" y="4478"/>
                    <a:pt x="4655" y="4502"/>
                    <a:pt x="4680" y="4528"/>
                  </a:cubicBezTo>
                  <a:lnTo>
                    <a:pt x="80" y="5845"/>
                  </a:lnTo>
                  <a:lnTo>
                    <a:pt x="118" y="8621"/>
                  </a:lnTo>
                  <a:lnTo>
                    <a:pt x="6364" y="6889"/>
                  </a:lnTo>
                  <a:lnTo>
                    <a:pt x="6447" y="1687"/>
                  </a:lnTo>
                  <a:cubicBezTo>
                    <a:pt x="6257" y="1600"/>
                    <a:pt x="6055" y="1515"/>
                    <a:pt x="5854" y="1432"/>
                  </a:cubicBezTo>
                  <a:cubicBezTo>
                    <a:pt x="5747" y="1387"/>
                    <a:pt x="5635" y="1344"/>
                    <a:pt x="5523" y="1302"/>
                  </a:cubicBezTo>
                  <a:cubicBezTo>
                    <a:pt x="5238" y="1193"/>
                    <a:pt x="4946" y="1089"/>
                    <a:pt x="4646" y="992"/>
                  </a:cubicBezTo>
                  <a:cubicBezTo>
                    <a:pt x="4531" y="952"/>
                    <a:pt x="4417" y="916"/>
                    <a:pt x="4297" y="881"/>
                  </a:cubicBezTo>
                  <a:cubicBezTo>
                    <a:pt x="3992" y="785"/>
                    <a:pt x="3682" y="698"/>
                    <a:pt x="3366" y="616"/>
                  </a:cubicBezTo>
                  <a:cubicBezTo>
                    <a:pt x="3249" y="584"/>
                    <a:pt x="3126" y="554"/>
                    <a:pt x="3005" y="525"/>
                  </a:cubicBezTo>
                  <a:cubicBezTo>
                    <a:pt x="2682" y="444"/>
                    <a:pt x="2356" y="374"/>
                    <a:pt x="2028" y="308"/>
                  </a:cubicBezTo>
                  <a:cubicBezTo>
                    <a:pt x="1906" y="285"/>
                    <a:pt x="1785" y="263"/>
                    <a:pt x="1662" y="242"/>
                  </a:cubicBezTo>
                  <a:cubicBezTo>
                    <a:pt x="1333" y="181"/>
                    <a:pt x="997" y="128"/>
                    <a:pt x="659" y="81"/>
                  </a:cubicBezTo>
                  <a:cubicBezTo>
                    <a:pt x="538" y="64"/>
                    <a:pt x="413" y="47"/>
                    <a:pt x="287" y="33"/>
                  </a:cubicBezTo>
                  <a:cubicBezTo>
                    <a:pt x="193" y="22"/>
                    <a:pt x="96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01" name="Google Shape;2201;p32"/>
          <p:cNvGrpSpPr/>
          <p:nvPr/>
        </p:nvGrpSpPr>
        <p:grpSpPr>
          <a:xfrm>
            <a:off x="1092133" y="5107740"/>
            <a:ext cx="1658406" cy="2098445"/>
            <a:chOff x="3237458" y="122460"/>
            <a:chExt cx="5337645" cy="5689929"/>
          </a:xfrm>
        </p:grpSpPr>
        <p:sp>
          <p:nvSpPr>
            <p:cNvPr id="2202" name="Google Shape;2202;p32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32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32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32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32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32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32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32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32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32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32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32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32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32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32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32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32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32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32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32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32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32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32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32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32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32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32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32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32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32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32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32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32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32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32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32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32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32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32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32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2" name="Google Shape;2242;p32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3" name="Google Shape;2243;p32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32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32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32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32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32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32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32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32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32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32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32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32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32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7" name="Google Shape;2257;p32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8" name="Google Shape;2258;p32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32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32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32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32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32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32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32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32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32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8" name="Google Shape;2268;p32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9" name="Google Shape;2269;p32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32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32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32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32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32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32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32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32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32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32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32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32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2" name="Google Shape;2282;p32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3" name="Google Shape;2283;p32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4" name="Google Shape;2284;p32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5" name="Google Shape;2285;p32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32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32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8" name="Google Shape;2288;p32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9" name="Google Shape;2289;p32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32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32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32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32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32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5" name="Google Shape;2295;p32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6" name="Google Shape;2296;p32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32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32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9" name="Google Shape;2299;p32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0" name="Google Shape;2300;p32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32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32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32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32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5" name="Google Shape;2305;p32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6" name="Google Shape;2306;p32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7" name="Google Shape;2307;p32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8" name="Google Shape;2308;p32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9" name="Google Shape;2309;p32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0" name="Google Shape;2310;p32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1" name="Google Shape;2311;p32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2" name="Google Shape;2312;p32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3" name="Google Shape;2313;p32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4" name="Google Shape;2314;p32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5" name="Google Shape;2315;p32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6" name="Google Shape;2316;p32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7" name="Google Shape;2317;p32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18" name="Google Shape;2318;p32"/>
          <p:cNvGrpSpPr/>
          <p:nvPr/>
        </p:nvGrpSpPr>
        <p:grpSpPr>
          <a:xfrm>
            <a:off x="-170964" y="189235"/>
            <a:ext cx="775927" cy="1270145"/>
            <a:chOff x="267675" y="666500"/>
            <a:chExt cx="379000" cy="465300"/>
          </a:xfrm>
        </p:grpSpPr>
        <p:sp>
          <p:nvSpPr>
            <p:cNvPr id="2319" name="Google Shape;2319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21" name="Google Shape;2321;p32"/>
          <p:cNvGrpSpPr/>
          <p:nvPr/>
        </p:nvGrpSpPr>
        <p:grpSpPr>
          <a:xfrm>
            <a:off x="8042835" y="5776657"/>
            <a:ext cx="775927" cy="1270145"/>
            <a:chOff x="267675" y="666500"/>
            <a:chExt cx="379000" cy="465300"/>
          </a:xfrm>
        </p:grpSpPr>
        <p:sp>
          <p:nvSpPr>
            <p:cNvPr id="2322" name="Google Shape;2322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24" name="Google Shape;2324;p32"/>
          <p:cNvGrpSpPr/>
          <p:nvPr/>
        </p:nvGrpSpPr>
        <p:grpSpPr>
          <a:xfrm>
            <a:off x="-125010" y="4562499"/>
            <a:ext cx="968589" cy="2484133"/>
            <a:chOff x="2116600" y="2923925"/>
            <a:chExt cx="330475" cy="635675"/>
          </a:xfrm>
        </p:grpSpPr>
        <p:sp>
          <p:nvSpPr>
            <p:cNvPr id="2325" name="Google Shape;2325;p32"/>
            <p:cNvSpPr/>
            <p:nvPr/>
          </p:nvSpPr>
          <p:spPr>
            <a:xfrm>
              <a:off x="2171100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8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2151325" y="3039350"/>
              <a:ext cx="47750" cy="444550"/>
            </a:xfrm>
            <a:custGeom>
              <a:avLst/>
              <a:gdLst/>
              <a:ahLst/>
              <a:cxnLst/>
              <a:rect l="l" t="t" r="r" b="b"/>
              <a:pathLst>
                <a:path w="1910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9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2150550" y="3026575"/>
              <a:ext cx="38725" cy="14050"/>
            </a:xfrm>
            <a:custGeom>
              <a:avLst/>
              <a:gdLst/>
              <a:ahLst/>
              <a:cxnLst/>
              <a:rect l="l" t="t" r="r" b="b"/>
              <a:pathLst>
                <a:path w="1549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30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2148100" y="2983600"/>
              <a:ext cx="40550" cy="45175"/>
            </a:xfrm>
            <a:custGeom>
              <a:avLst/>
              <a:gdLst/>
              <a:ahLst/>
              <a:cxnLst/>
              <a:rect l="l" t="t" r="r" b="b"/>
              <a:pathLst>
                <a:path w="1622" h="1807" extrusionOk="0">
                  <a:moveTo>
                    <a:pt x="1485" y="1"/>
                  </a:moveTo>
                  <a:cubicBezTo>
                    <a:pt x="1484" y="1"/>
                    <a:pt x="1483" y="1"/>
                    <a:pt x="1482" y="1"/>
                  </a:cubicBezTo>
                  <a:lnTo>
                    <a:pt x="34" y="87"/>
                  </a:lnTo>
                  <a:cubicBezTo>
                    <a:pt x="14" y="88"/>
                    <a:pt x="0" y="105"/>
                    <a:pt x="0" y="125"/>
                  </a:cubicBezTo>
                  <a:lnTo>
                    <a:pt x="101" y="1807"/>
                  </a:lnTo>
                  <a:lnTo>
                    <a:pt x="1622" y="1716"/>
                  </a:lnTo>
                  <a:lnTo>
                    <a:pt x="1520" y="33"/>
                  </a:lnTo>
                  <a:cubicBezTo>
                    <a:pt x="1520" y="14"/>
                    <a:pt x="1504" y="1"/>
                    <a:pt x="1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2198900" y="2998875"/>
              <a:ext cx="28850" cy="444500"/>
            </a:xfrm>
            <a:custGeom>
              <a:avLst/>
              <a:gdLst/>
              <a:ahLst/>
              <a:cxnLst/>
              <a:rect l="l" t="t" r="r" b="b"/>
              <a:pathLst>
                <a:path w="1154" h="17780" extrusionOk="0">
                  <a:moveTo>
                    <a:pt x="761" y="1"/>
                  </a:moveTo>
                  <a:lnTo>
                    <a:pt x="1" y="19"/>
                  </a:lnTo>
                  <a:lnTo>
                    <a:pt x="431" y="17779"/>
                  </a:lnTo>
                  <a:lnTo>
                    <a:pt x="1153" y="17761"/>
                  </a:lnTo>
                  <a:lnTo>
                    <a:pt x="7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2217900" y="2998425"/>
              <a:ext cx="29875" cy="444500"/>
            </a:xfrm>
            <a:custGeom>
              <a:avLst/>
              <a:gdLst/>
              <a:ahLst/>
              <a:cxnLst/>
              <a:rect l="l" t="t" r="r" b="b"/>
              <a:pathLst>
                <a:path w="1195" h="17780" extrusionOk="0">
                  <a:moveTo>
                    <a:pt x="762" y="0"/>
                  </a:moveTo>
                  <a:lnTo>
                    <a:pt x="1" y="19"/>
                  </a:lnTo>
                  <a:lnTo>
                    <a:pt x="393" y="17779"/>
                  </a:lnTo>
                  <a:lnTo>
                    <a:pt x="1194" y="1775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2198900" y="2966075"/>
              <a:ext cx="38075" cy="33325"/>
            </a:xfrm>
            <a:custGeom>
              <a:avLst/>
              <a:gdLst/>
              <a:ahLst/>
              <a:cxnLst/>
              <a:rect l="l" t="t" r="r" b="b"/>
              <a:pathLst>
                <a:path w="1523" h="1333" extrusionOk="0">
                  <a:moveTo>
                    <a:pt x="1051" y="1"/>
                  </a:moveTo>
                  <a:lnTo>
                    <a:pt x="507" y="15"/>
                  </a:lnTo>
                  <a:lnTo>
                    <a:pt x="1" y="1332"/>
                  </a:lnTo>
                  <a:lnTo>
                    <a:pt x="1522" y="1296"/>
                  </a:lnTo>
                  <a:lnTo>
                    <a:pt x="10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2211575" y="2948125"/>
              <a:ext cx="13600" cy="18325"/>
            </a:xfrm>
            <a:custGeom>
              <a:avLst/>
              <a:gdLst/>
              <a:ahLst/>
              <a:cxnLst/>
              <a:rect l="l" t="t" r="r" b="b"/>
              <a:pathLst>
                <a:path w="544" h="733" extrusionOk="0">
                  <a:moveTo>
                    <a:pt x="282" y="1"/>
                  </a:moveTo>
                  <a:lnTo>
                    <a:pt x="0" y="733"/>
                  </a:lnTo>
                  <a:lnTo>
                    <a:pt x="0" y="733"/>
                  </a:lnTo>
                  <a:lnTo>
                    <a:pt x="544" y="71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2274725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7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2254950" y="3039350"/>
              <a:ext cx="47725" cy="444550"/>
            </a:xfrm>
            <a:custGeom>
              <a:avLst/>
              <a:gdLst/>
              <a:ahLst/>
              <a:cxnLst/>
              <a:rect l="l" t="t" r="r" b="b"/>
              <a:pathLst>
                <a:path w="1909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8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5" name="Google Shape;2335;p32"/>
            <p:cNvSpPr/>
            <p:nvPr/>
          </p:nvSpPr>
          <p:spPr>
            <a:xfrm>
              <a:off x="2254175" y="3026575"/>
              <a:ext cx="38750" cy="14050"/>
            </a:xfrm>
            <a:custGeom>
              <a:avLst/>
              <a:gdLst/>
              <a:ahLst/>
              <a:cxnLst/>
              <a:rect l="l" t="t" r="r" b="b"/>
              <a:pathLst>
                <a:path w="1550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29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6" name="Google Shape;2336;p32"/>
            <p:cNvSpPr/>
            <p:nvPr/>
          </p:nvSpPr>
          <p:spPr>
            <a:xfrm>
              <a:off x="2251675" y="2983600"/>
              <a:ext cx="40600" cy="45175"/>
            </a:xfrm>
            <a:custGeom>
              <a:avLst/>
              <a:gdLst/>
              <a:ahLst/>
              <a:cxnLst/>
              <a:rect l="l" t="t" r="r" b="b"/>
              <a:pathLst>
                <a:path w="1624" h="1807" extrusionOk="0">
                  <a:moveTo>
                    <a:pt x="1487" y="1"/>
                  </a:moveTo>
                  <a:cubicBezTo>
                    <a:pt x="1486" y="1"/>
                    <a:pt x="1485" y="1"/>
                    <a:pt x="1485" y="1"/>
                  </a:cubicBezTo>
                  <a:lnTo>
                    <a:pt x="36" y="87"/>
                  </a:lnTo>
                  <a:cubicBezTo>
                    <a:pt x="16" y="88"/>
                    <a:pt x="1" y="105"/>
                    <a:pt x="2" y="125"/>
                  </a:cubicBezTo>
                  <a:lnTo>
                    <a:pt x="104" y="1807"/>
                  </a:lnTo>
                  <a:lnTo>
                    <a:pt x="1624" y="1716"/>
                  </a:lnTo>
                  <a:lnTo>
                    <a:pt x="1523" y="33"/>
                  </a:lnTo>
                  <a:cubicBezTo>
                    <a:pt x="1521" y="14"/>
                    <a:pt x="1506" y="1"/>
                    <a:pt x="1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2116600" y="3508225"/>
              <a:ext cx="330475" cy="51375"/>
            </a:xfrm>
            <a:custGeom>
              <a:avLst/>
              <a:gdLst/>
              <a:ahLst/>
              <a:cxnLst/>
              <a:rect l="l" t="t" r="r" b="b"/>
              <a:pathLst>
                <a:path w="13219" h="2055" extrusionOk="0">
                  <a:moveTo>
                    <a:pt x="6610" y="1"/>
                  </a:moveTo>
                  <a:cubicBezTo>
                    <a:pt x="2959" y="1"/>
                    <a:pt x="0" y="460"/>
                    <a:pt x="0" y="1027"/>
                  </a:cubicBezTo>
                  <a:cubicBezTo>
                    <a:pt x="0" y="1594"/>
                    <a:pt x="2959" y="2054"/>
                    <a:pt x="6610" y="2054"/>
                  </a:cubicBezTo>
                  <a:cubicBezTo>
                    <a:pt x="10260" y="2054"/>
                    <a:pt x="13219" y="1594"/>
                    <a:pt x="13219" y="1027"/>
                  </a:cubicBezTo>
                  <a:cubicBezTo>
                    <a:pt x="13219" y="460"/>
                    <a:pt x="10260" y="1"/>
                    <a:pt x="66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2334600" y="3046875"/>
              <a:ext cx="74375" cy="442800"/>
            </a:xfrm>
            <a:custGeom>
              <a:avLst/>
              <a:gdLst/>
              <a:ahLst/>
              <a:cxnLst/>
              <a:rect l="l" t="t" r="r" b="b"/>
              <a:pathLst>
                <a:path w="2975" h="17712" extrusionOk="0">
                  <a:moveTo>
                    <a:pt x="2249" y="0"/>
                  </a:moveTo>
                  <a:lnTo>
                    <a:pt x="0" y="17623"/>
                  </a:lnTo>
                  <a:lnTo>
                    <a:pt x="674" y="17712"/>
                  </a:lnTo>
                  <a:lnTo>
                    <a:pt x="2974" y="9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2313725" y="3044300"/>
              <a:ext cx="77125" cy="443150"/>
            </a:xfrm>
            <a:custGeom>
              <a:avLst/>
              <a:gdLst/>
              <a:ahLst/>
              <a:cxnLst/>
              <a:rect l="l" t="t" r="r" b="b"/>
              <a:pathLst>
                <a:path w="3085" h="17726" extrusionOk="0">
                  <a:moveTo>
                    <a:pt x="2299" y="1"/>
                  </a:moveTo>
                  <a:lnTo>
                    <a:pt x="0" y="17616"/>
                  </a:lnTo>
                  <a:lnTo>
                    <a:pt x="835" y="17726"/>
                  </a:lnTo>
                  <a:lnTo>
                    <a:pt x="3084" y="103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2371300" y="3032575"/>
              <a:ext cx="39300" cy="16650"/>
            </a:xfrm>
            <a:custGeom>
              <a:avLst/>
              <a:gdLst/>
              <a:ahLst/>
              <a:cxnLst/>
              <a:rect l="l" t="t" r="r" b="b"/>
              <a:pathLst>
                <a:path w="1572" h="666" extrusionOk="0">
                  <a:moveTo>
                    <a:pt x="62" y="1"/>
                  </a:moveTo>
                  <a:lnTo>
                    <a:pt x="0" y="468"/>
                  </a:lnTo>
                  <a:lnTo>
                    <a:pt x="1511" y="665"/>
                  </a:lnTo>
                  <a:lnTo>
                    <a:pt x="1571" y="19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2372725" y="2990075"/>
              <a:ext cx="43275" cy="47500"/>
            </a:xfrm>
            <a:custGeom>
              <a:avLst/>
              <a:gdLst/>
              <a:ahLst/>
              <a:cxnLst/>
              <a:rect l="l" t="t" r="r" b="b"/>
              <a:pathLst>
                <a:path w="1731" h="1900" extrusionOk="0">
                  <a:moveTo>
                    <a:pt x="253" y="0"/>
                  </a:moveTo>
                  <a:cubicBezTo>
                    <a:pt x="236" y="0"/>
                    <a:pt x="220" y="14"/>
                    <a:pt x="219" y="32"/>
                  </a:cubicBezTo>
                  <a:lnTo>
                    <a:pt x="1" y="1702"/>
                  </a:lnTo>
                  <a:lnTo>
                    <a:pt x="1510" y="1899"/>
                  </a:lnTo>
                  <a:lnTo>
                    <a:pt x="1728" y="229"/>
                  </a:lnTo>
                  <a:cubicBezTo>
                    <a:pt x="1731" y="209"/>
                    <a:pt x="1717" y="191"/>
                    <a:pt x="1697" y="188"/>
                  </a:cubicBezTo>
                  <a:lnTo>
                    <a:pt x="259" y="1"/>
                  </a:lnTo>
                  <a:cubicBezTo>
                    <a:pt x="257" y="0"/>
                    <a:pt x="255" y="0"/>
                    <a:pt x="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2308100" y="2973900"/>
              <a:ext cx="34000" cy="444525"/>
            </a:xfrm>
            <a:custGeom>
              <a:avLst/>
              <a:gdLst/>
              <a:ahLst/>
              <a:cxnLst/>
              <a:rect l="l" t="t" r="r" b="b"/>
              <a:pathLst>
                <a:path w="1360" h="17781" extrusionOk="0">
                  <a:moveTo>
                    <a:pt x="600" y="0"/>
                  </a:moveTo>
                  <a:lnTo>
                    <a:pt x="0" y="17756"/>
                  </a:lnTo>
                  <a:lnTo>
                    <a:pt x="721" y="17780"/>
                  </a:lnTo>
                  <a:lnTo>
                    <a:pt x="1360" y="27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2326100" y="2974550"/>
              <a:ext cx="35050" cy="444550"/>
            </a:xfrm>
            <a:custGeom>
              <a:avLst/>
              <a:gdLst/>
              <a:ahLst/>
              <a:cxnLst/>
              <a:rect l="l" t="t" r="r" b="b"/>
              <a:pathLst>
                <a:path w="1402" h="17782" extrusionOk="0">
                  <a:moveTo>
                    <a:pt x="640" y="1"/>
                  </a:moveTo>
                  <a:lnTo>
                    <a:pt x="1" y="17754"/>
                  </a:lnTo>
                  <a:lnTo>
                    <a:pt x="802" y="17781"/>
                  </a:lnTo>
                  <a:lnTo>
                    <a:pt x="1401" y="26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2323075" y="2941775"/>
              <a:ext cx="38050" cy="33475"/>
            </a:xfrm>
            <a:custGeom>
              <a:avLst/>
              <a:gdLst/>
              <a:ahLst/>
              <a:cxnLst/>
              <a:rect l="l" t="t" r="r" b="b"/>
              <a:pathLst>
                <a:path w="1522" h="1339" extrusionOk="0">
                  <a:moveTo>
                    <a:pt x="584" y="0"/>
                  </a:moveTo>
                  <a:lnTo>
                    <a:pt x="1" y="1287"/>
                  </a:lnTo>
                  <a:lnTo>
                    <a:pt x="1521" y="1339"/>
                  </a:lnTo>
                  <a:lnTo>
                    <a:pt x="1126" y="1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2337650" y="2923925"/>
              <a:ext cx="13575" cy="18325"/>
            </a:xfrm>
            <a:custGeom>
              <a:avLst/>
              <a:gdLst/>
              <a:ahLst/>
              <a:cxnLst/>
              <a:rect l="l" t="t" r="r" b="b"/>
              <a:pathLst>
                <a:path w="543" h="733" extrusionOk="0">
                  <a:moveTo>
                    <a:pt x="324" y="0"/>
                  </a:moveTo>
                  <a:lnTo>
                    <a:pt x="1" y="714"/>
                  </a:lnTo>
                  <a:lnTo>
                    <a:pt x="543" y="732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2153150" y="3200500"/>
              <a:ext cx="248225" cy="342550"/>
            </a:xfrm>
            <a:custGeom>
              <a:avLst/>
              <a:gdLst/>
              <a:ahLst/>
              <a:cxnLst/>
              <a:rect l="l" t="t" r="r" b="b"/>
              <a:pathLst>
                <a:path w="9929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9098" y="13702"/>
                  </a:lnTo>
                  <a:cubicBezTo>
                    <a:pt x="9557" y="13702"/>
                    <a:pt x="9928" y="13330"/>
                    <a:pt x="9928" y="12871"/>
                  </a:cubicBezTo>
                  <a:lnTo>
                    <a:pt x="9928" y="158"/>
                  </a:lnTo>
                  <a:cubicBezTo>
                    <a:pt x="9928" y="71"/>
                    <a:pt x="9858" y="1"/>
                    <a:pt x="97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2153150" y="3200500"/>
              <a:ext cx="97400" cy="342550"/>
            </a:xfrm>
            <a:custGeom>
              <a:avLst/>
              <a:gdLst/>
              <a:ahLst/>
              <a:cxnLst/>
              <a:rect l="l" t="t" r="r" b="b"/>
              <a:pathLst>
                <a:path w="3896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3896" y="13702"/>
                  </a:lnTo>
                  <a:lnTo>
                    <a:pt x="3896" y="3735"/>
                  </a:lnTo>
                  <a:cubicBezTo>
                    <a:pt x="3896" y="1673"/>
                    <a:pt x="2223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7739199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9" name="Google Shape;2359;p3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11644" y="-1016612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60" name="Google Shape;2360;p34"/>
          <p:cNvGrpSpPr/>
          <p:nvPr/>
        </p:nvGrpSpPr>
        <p:grpSpPr>
          <a:xfrm rot="3856712">
            <a:off x="-42118" y="5684679"/>
            <a:ext cx="831569" cy="450019"/>
            <a:chOff x="3253464" y="2218279"/>
            <a:chExt cx="242409" cy="182524"/>
          </a:xfrm>
        </p:grpSpPr>
        <p:sp>
          <p:nvSpPr>
            <p:cNvPr id="2361" name="Google Shape;2361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2" name="Google Shape;2362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63" name="Google Shape;2363;p34"/>
          <p:cNvGrpSpPr/>
          <p:nvPr/>
        </p:nvGrpSpPr>
        <p:grpSpPr>
          <a:xfrm rot="-4928801">
            <a:off x="7014811" y="5656695"/>
            <a:ext cx="1177772" cy="448336"/>
            <a:chOff x="2072648" y="2347857"/>
            <a:chExt cx="4373033" cy="2219544"/>
          </a:xfrm>
        </p:grpSpPr>
        <p:sp>
          <p:nvSpPr>
            <p:cNvPr id="2364" name="Google Shape;2364;p34"/>
            <p:cNvSpPr/>
            <p:nvPr/>
          </p:nvSpPr>
          <p:spPr>
            <a:xfrm flipH="1">
              <a:off x="2072648" y="2507989"/>
              <a:ext cx="3497454" cy="2059412"/>
            </a:xfrm>
            <a:custGeom>
              <a:avLst/>
              <a:gdLst/>
              <a:ahLst/>
              <a:cxnLst/>
              <a:rect l="l" t="t" r="r" b="b"/>
              <a:pathLst>
                <a:path w="12231" h="7202" extrusionOk="0">
                  <a:moveTo>
                    <a:pt x="12230" y="1"/>
                  </a:moveTo>
                  <a:lnTo>
                    <a:pt x="0" y="1574"/>
                  </a:lnTo>
                  <a:lnTo>
                    <a:pt x="0" y="7202"/>
                  </a:lnTo>
                  <a:lnTo>
                    <a:pt x="12230" y="5629"/>
                  </a:lnTo>
                  <a:lnTo>
                    <a:pt x="122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5" name="Google Shape;2365;p34"/>
            <p:cNvSpPr/>
            <p:nvPr/>
          </p:nvSpPr>
          <p:spPr>
            <a:xfrm flipH="1">
              <a:off x="5558379" y="2799086"/>
              <a:ext cx="886731" cy="1768315"/>
            </a:xfrm>
            <a:custGeom>
              <a:avLst/>
              <a:gdLst/>
              <a:ahLst/>
              <a:cxnLst/>
              <a:rect l="l" t="t" r="r" b="b"/>
              <a:pathLst>
                <a:path w="3101" h="6184" extrusionOk="0">
                  <a:moveTo>
                    <a:pt x="0" y="0"/>
                  </a:moveTo>
                  <a:lnTo>
                    <a:pt x="0" y="5622"/>
                  </a:lnTo>
                  <a:lnTo>
                    <a:pt x="3101" y="6184"/>
                  </a:lnTo>
                  <a:lnTo>
                    <a:pt x="3101" y="5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6" name="Google Shape;2366;p34"/>
            <p:cNvSpPr/>
            <p:nvPr/>
          </p:nvSpPr>
          <p:spPr>
            <a:xfrm flipH="1">
              <a:off x="2072648" y="2347857"/>
              <a:ext cx="4373033" cy="610503"/>
            </a:xfrm>
            <a:custGeom>
              <a:avLst/>
              <a:gdLst/>
              <a:ahLst/>
              <a:cxnLst/>
              <a:rect l="l" t="t" r="r" b="b"/>
              <a:pathLst>
                <a:path w="15293" h="2135" extrusionOk="0">
                  <a:moveTo>
                    <a:pt x="12232" y="0"/>
                  </a:moveTo>
                  <a:lnTo>
                    <a:pt x="1" y="1574"/>
                  </a:lnTo>
                  <a:lnTo>
                    <a:pt x="3062" y="2134"/>
                  </a:lnTo>
                  <a:lnTo>
                    <a:pt x="15292" y="561"/>
                  </a:lnTo>
                  <a:lnTo>
                    <a:pt x="1223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7" name="Google Shape;2367;p34"/>
            <p:cNvSpPr/>
            <p:nvPr/>
          </p:nvSpPr>
          <p:spPr>
            <a:xfrm flipH="1">
              <a:off x="2072648" y="2507989"/>
              <a:ext cx="2326203" cy="1909002"/>
            </a:xfrm>
            <a:custGeom>
              <a:avLst/>
              <a:gdLst/>
              <a:ahLst/>
              <a:cxnLst/>
              <a:rect l="l" t="t" r="r" b="b"/>
              <a:pathLst>
                <a:path w="8135" h="6676" extrusionOk="0">
                  <a:moveTo>
                    <a:pt x="8134" y="1"/>
                  </a:moveTo>
                  <a:lnTo>
                    <a:pt x="0" y="1046"/>
                  </a:lnTo>
                  <a:lnTo>
                    <a:pt x="0" y="6675"/>
                  </a:lnTo>
                  <a:lnTo>
                    <a:pt x="8134" y="5629"/>
                  </a:lnTo>
                  <a:lnTo>
                    <a:pt x="81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8" name="Google Shape;2368;p34"/>
            <p:cNvSpPr/>
            <p:nvPr/>
          </p:nvSpPr>
          <p:spPr>
            <a:xfrm flipH="1">
              <a:off x="2072648" y="2347857"/>
              <a:ext cx="3201782" cy="459522"/>
            </a:xfrm>
            <a:custGeom>
              <a:avLst/>
              <a:gdLst/>
              <a:ahLst/>
              <a:cxnLst/>
              <a:rect l="l" t="t" r="r" b="b"/>
              <a:pathLst>
                <a:path w="11197" h="1607" extrusionOk="0">
                  <a:moveTo>
                    <a:pt x="8136" y="0"/>
                  </a:moveTo>
                  <a:lnTo>
                    <a:pt x="1" y="1046"/>
                  </a:lnTo>
                  <a:lnTo>
                    <a:pt x="3062" y="1606"/>
                  </a:lnTo>
                  <a:lnTo>
                    <a:pt x="11196" y="561"/>
                  </a:lnTo>
                  <a:lnTo>
                    <a:pt x="81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69" name="Google Shape;2369;p34"/>
          <p:cNvGrpSpPr/>
          <p:nvPr/>
        </p:nvGrpSpPr>
        <p:grpSpPr>
          <a:xfrm rot="-1934432" flipH="1">
            <a:off x="6586858" y="5576197"/>
            <a:ext cx="2613455" cy="512931"/>
            <a:chOff x="431925" y="717050"/>
            <a:chExt cx="6791098" cy="999643"/>
          </a:xfrm>
        </p:grpSpPr>
        <p:sp>
          <p:nvSpPr>
            <p:cNvPr id="2370" name="Google Shape;2370;p34"/>
            <p:cNvSpPr/>
            <p:nvPr/>
          </p:nvSpPr>
          <p:spPr>
            <a:xfrm>
              <a:off x="6996164" y="785291"/>
              <a:ext cx="226859" cy="145481"/>
            </a:xfrm>
            <a:custGeom>
              <a:avLst/>
              <a:gdLst/>
              <a:ahLst/>
              <a:cxnLst/>
              <a:rect l="l" t="t" r="r" b="b"/>
              <a:pathLst>
                <a:path w="1865" h="1196" extrusionOk="0">
                  <a:moveTo>
                    <a:pt x="1" y="0"/>
                  </a:moveTo>
                  <a:cubicBezTo>
                    <a:pt x="15" y="3"/>
                    <a:pt x="30" y="11"/>
                    <a:pt x="44" y="27"/>
                  </a:cubicBezTo>
                  <a:lnTo>
                    <a:pt x="46" y="27"/>
                  </a:lnTo>
                  <a:cubicBezTo>
                    <a:pt x="65" y="47"/>
                    <a:pt x="85" y="82"/>
                    <a:pt x="105" y="123"/>
                  </a:cubicBezTo>
                  <a:cubicBezTo>
                    <a:pt x="109" y="132"/>
                    <a:pt x="113" y="144"/>
                    <a:pt x="119" y="155"/>
                  </a:cubicBezTo>
                  <a:cubicBezTo>
                    <a:pt x="137" y="201"/>
                    <a:pt x="155" y="254"/>
                    <a:pt x="172" y="320"/>
                  </a:cubicBezTo>
                  <a:cubicBezTo>
                    <a:pt x="244" y="612"/>
                    <a:pt x="247" y="974"/>
                    <a:pt x="179" y="1129"/>
                  </a:cubicBezTo>
                  <a:cubicBezTo>
                    <a:pt x="164" y="1166"/>
                    <a:pt x="144" y="1187"/>
                    <a:pt x="124" y="1195"/>
                  </a:cubicBezTo>
                  <a:cubicBezTo>
                    <a:pt x="696" y="977"/>
                    <a:pt x="1267" y="759"/>
                    <a:pt x="1839" y="542"/>
                  </a:cubicBezTo>
                  <a:cubicBezTo>
                    <a:pt x="1843" y="541"/>
                    <a:pt x="1846" y="535"/>
                    <a:pt x="1850" y="528"/>
                  </a:cubicBezTo>
                  <a:cubicBezTo>
                    <a:pt x="1864" y="494"/>
                    <a:pt x="1864" y="417"/>
                    <a:pt x="1849" y="353"/>
                  </a:cubicBezTo>
                  <a:cubicBezTo>
                    <a:pt x="1843" y="332"/>
                    <a:pt x="1836" y="315"/>
                    <a:pt x="1830" y="304"/>
                  </a:cubicBezTo>
                  <a:cubicBezTo>
                    <a:pt x="1828" y="300"/>
                    <a:pt x="1826" y="300"/>
                    <a:pt x="1823" y="297"/>
                  </a:cubicBezTo>
                  <a:cubicBezTo>
                    <a:pt x="1819" y="293"/>
                    <a:pt x="1815" y="286"/>
                    <a:pt x="1811" y="286"/>
                  </a:cubicBezTo>
                  <a:cubicBezTo>
                    <a:pt x="1207" y="190"/>
                    <a:pt x="603" y="9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1" name="Google Shape;2371;p34"/>
            <p:cNvSpPr/>
            <p:nvPr/>
          </p:nvSpPr>
          <p:spPr>
            <a:xfrm>
              <a:off x="6556675" y="717050"/>
              <a:ext cx="469530" cy="370515"/>
            </a:xfrm>
            <a:custGeom>
              <a:avLst/>
              <a:gdLst/>
              <a:ahLst/>
              <a:cxnLst/>
              <a:rect l="l" t="t" r="r" b="b"/>
              <a:pathLst>
                <a:path w="3860" h="3046" extrusionOk="0">
                  <a:moveTo>
                    <a:pt x="13" y="1"/>
                  </a:moveTo>
                  <a:cubicBezTo>
                    <a:pt x="8" y="1"/>
                    <a:pt x="4" y="2"/>
                    <a:pt x="0" y="2"/>
                  </a:cubicBezTo>
                  <a:cubicBezTo>
                    <a:pt x="14" y="2"/>
                    <a:pt x="30" y="4"/>
                    <a:pt x="44" y="9"/>
                  </a:cubicBezTo>
                  <a:lnTo>
                    <a:pt x="45" y="9"/>
                  </a:lnTo>
                  <a:cubicBezTo>
                    <a:pt x="71" y="18"/>
                    <a:pt x="96" y="38"/>
                    <a:pt x="121" y="61"/>
                  </a:cubicBezTo>
                  <a:cubicBezTo>
                    <a:pt x="128" y="69"/>
                    <a:pt x="136" y="77"/>
                    <a:pt x="144" y="84"/>
                  </a:cubicBezTo>
                  <a:cubicBezTo>
                    <a:pt x="164" y="107"/>
                    <a:pt x="185" y="133"/>
                    <a:pt x="206" y="166"/>
                  </a:cubicBezTo>
                  <a:cubicBezTo>
                    <a:pt x="212" y="174"/>
                    <a:pt x="217" y="181"/>
                    <a:pt x="223" y="191"/>
                  </a:cubicBezTo>
                  <a:cubicBezTo>
                    <a:pt x="248" y="232"/>
                    <a:pt x="273" y="281"/>
                    <a:pt x="297" y="335"/>
                  </a:cubicBezTo>
                  <a:cubicBezTo>
                    <a:pt x="303" y="347"/>
                    <a:pt x="309" y="361"/>
                    <a:pt x="314" y="375"/>
                  </a:cubicBezTo>
                  <a:cubicBezTo>
                    <a:pt x="333" y="422"/>
                    <a:pt x="352" y="471"/>
                    <a:pt x="371" y="526"/>
                  </a:cubicBezTo>
                  <a:cubicBezTo>
                    <a:pt x="376" y="544"/>
                    <a:pt x="383" y="564"/>
                    <a:pt x="390" y="584"/>
                  </a:cubicBezTo>
                  <a:cubicBezTo>
                    <a:pt x="413" y="655"/>
                    <a:pt x="434" y="731"/>
                    <a:pt x="455" y="815"/>
                  </a:cubicBezTo>
                  <a:cubicBezTo>
                    <a:pt x="637" y="1559"/>
                    <a:pt x="645" y="2482"/>
                    <a:pt x="473" y="2877"/>
                  </a:cubicBezTo>
                  <a:cubicBezTo>
                    <a:pt x="451" y="2929"/>
                    <a:pt x="425" y="2968"/>
                    <a:pt x="399" y="2996"/>
                  </a:cubicBezTo>
                  <a:cubicBezTo>
                    <a:pt x="389" y="3006"/>
                    <a:pt x="380" y="3009"/>
                    <a:pt x="371" y="3016"/>
                  </a:cubicBezTo>
                  <a:cubicBezTo>
                    <a:pt x="358" y="3025"/>
                    <a:pt x="345" y="3039"/>
                    <a:pt x="331" y="3045"/>
                  </a:cubicBezTo>
                  <a:lnTo>
                    <a:pt x="331" y="3045"/>
                  </a:lnTo>
                  <a:cubicBezTo>
                    <a:pt x="332" y="3045"/>
                    <a:pt x="332" y="3045"/>
                    <a:pt x="332" y="3045"/>
                  </a:cubicBezTo>
                  <a:cubicBezTo>
                    <a:pt x="333" y="3045"/>
                    <a:pt x="333" y="3045"/>
                    <a:pt x="334" y="3044"/>
                  </a:cubicBezTo>
                  <a:cubicBezTo>
                    <a:pt x="1468" y="2615"/>
                    <a:pt x="2603" y="2185"/>
                    <a:pt x="3737" y="1755"/>
                  </a:cubicBezTo>
                  <a:cubicBezTo>
                    <a:pt x="3757" y="1748"/>
                    <a:pt x="3775" y="1727"/>
                    <a:pt x="3792" y="1689"/>
                  </a:cubicBezTo>
                  <a:cubicBezTo>
                    <a:pt x="3860" y="1535"/>
                    <a:pt x="3856" y="1172"/>
                    <a:pt x="3785" y="881"/>
                  </a:cubicBezTo>
                  <a:cubicBezTo>
                    <a:pt x="3768" y="815"/>
                    <a:pt x="3750" y="762"/>
                    <a:pt x="3732" y="716"/>
                  </a:cubicBezTo>
                  <a:cubicBezTo>
                    <a:pt x="3726" y="705"/>
                    <a:pt x="3722" y="693"/>
                    <a:pt x="3716" y="684"/>
                  </a:cubicBezTo>
                  <a:cubicBezTo>
                    <a:pt x="3698" y="643"/>
                    <a:pt x="3678" y="608"/>
                    <a:pt x="3657" y="588"/>
                  </a:cubicBezTo>
                  <a:cubicBezTo>
                    <a:pt x="3642" y="572"/>
                    <a:pt x="3628" y="564"/>
                    <a:pt x="3612" y="561"/>
                  </a:cubicBezTo>
                  <a:cubicBezTo>
                    <a:pt x="2414" y="374"/>
                    <a:pt x="1215" y="188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lose/>
                  <a:moveTo>
                    <a:pt x="331" y="3045"/>
                  </a:moveTo>
                  <a:cubicBezTo>
                    <a:pt x="331" y="3045"/>
                    <a:pt x="330" y="3045"/>
                    <a:pt x="330" y="3045"/>
                  </a:cubicBezTo>
                  <a:cubicBezTo>
                    <a:pt x="330" y="3045"/>
                    <a:pt x="331" y="3045"/>
                    <a:pt x="331" y="30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2" name="Google Shape;2372;p34"/>
            <p:cNvSpPr/>
            <p:nvPr/>
          </p:nvSpPr>
          <p:spPr>
            <a:xfrm>
              <a:off x="1203251" y="717050"/>
              <a:ext cx="5421495" cy="751978"/>
            </a:xfrm>
            <a:custGeom>
              <a:avLst/>
              <a:gdLst/>
              <a:ahLst/>
              <a:cxnLst/>
              <a:rect l="l" t="t" r="r" b="b"/>
              <a:pathLst>
                <a:path w="44570" h="6182" extrusionOk="0">
                  <a:moveTo>
                    <a:pt x="43998" y="1"/>
                  </a:moveTo>
                  <a:cubicBezTo>
                    <a:pt x="43997" y="1"/>
                    <a:pt x="43996" y="1"/>
                    <a:pt x="43995" y="1"/>
                  </a:cubicBezTo>
                  <a:cubicBezTo>
                    <a:pt x="42958" y="108"/>
                    <a:pt x="41884" y="221"/>
                    <a:pt x="40796" y="333"/>
                  </a:cubicBezTo>
                  <a:lnTo>
                    <a:pt x="37679" y="658"/>
                  </a:lnTo>
                  <a:cubicBezTo>
                    <a:pt x="35776" y="857"/>
                    <a:pt x="33821" y="1061"/>
                    <a:pt x="31829" y="1268"/>
                  </a:cubicBezTo>
                  <a:lnTo>
                    <a:pt x="28346" y="1631"/>
                  </a:lnTo>
                  <a:cubicBezTo>
                    <a:pt x="28033" y="1663"/>
                    <a:pt x="27722" y="1696"/>
                    <a:pt x="27408" y="1728"/>
                  </a:cubicBezTo>
                  <a:lnTo>
                    <a:pt x="23736" y="2111"/>
                  </a:lnTo>
                  <a:cubicBezTo>
                    <a:pt x="21350" y="2360"/>
                    <a:pt x="18957" y="2609"/>
                    <a:pt x="16588" y="2855"/>
                  </a:cubicBezTo>
                  <a:lnTo>
                    <a:pt x="15650" y="2954"/>
                  </a:lnTo>
                  <a:cubicBezTo>
                    <a:pt x="14480" y="3075"/>
                    <a:pt x="13319" y="3196"/>
                    <a:pt x="12167" y="3316"/>
                  </a:cubicBezTo>
                  <a:lnTo>
                    <a:pt x="6316" y="3927"/>
                  </a:lnTo>
                  <a:cubicBezTo>
                    <a:pt x="5260" y="4036"/>
                    <a:pt x="4220" y="4145"/>
                    <a:pt x="3201" y="4250"/>
                  </a:cubicBezTo>
                  <a:lnTo>
                    <a:pt x="0" y="4584"/>
                  </a:lnTo>
                  <a:cubicBezTo>
                    <a:pt x="4" y="4584"/>
                    <a:pt x="7" y="4584"/>
                    <a:pt x="10" y="4584"/>
                  </a:cubicBezTo>
                  <a:cubicBezTo>
                    <a:pt x="27" y="4584"/>
                    <a:pt x="43" y="4587"/>
                    <a:pt x="60" y="4592"/>
                  </a:cubicBezTo>
                  <a:lnTo>
                    <a:pt x="61" y="4592"/>
                  </a:lnTo>
                  <a:cubicBezTo>
                    <a:pt x="86" y="4602"/>
                    <a:pt x="112" y="4622"/>
                    <a:pt x="137" y="4646"/>
                  </a:cubicBezTo>
                  <a:cubicBezTo>
                    <a:pt x="144" y="4653"/>
                    <a:pt x="152" y="4660"/>
                    <a:pt x="160" y="4668"/>
                  </a:cubicBezTo>
                  <a:cubicBezTo>
                    <a:pt x="179" y="4691"/>
                    <a:pt x="200" y="4718"/>
                    <a:pt x="221" y="4749"/>
                  </a:cubicBezTo>
                  <a:cubicBezTo>
                    <a:pt x="227" y="4757"/>
                    <a:pt x="233" y="4764"/>
                    <a:pt x="238" y="4774"/>
                  </a:cubicBezTo>
                  <a:cubicBezTo>
                    <a:pt x="264" y="4816"/>
                    <a:pt x="289" y="4864"/>
                    <a:pt x="313" y="4919"/>
                  </a:cubicBezTo>
                  <a:cubicBezTo>
                    <a:pt x="319" y="4932"/>
                    <a:pt x="324" y="4944"/>
                    <a:pt x="328" y="4958"/>
                  </a:cubicBezTo>
                  <a:cubicBezTo>
                    <a:pt x="348" y="5005"/>
                    <a:pt x="368" y="5055"/>
                    <a:pt x="386" y="5109"/>
                  </a:cubicBezTo>
                  <a:cubicBezTo>
                    <a:pt x="393" y="5129"/>
                    <a:pt x="399" y="5147"/>
                    <a:pt x="406" y="5168"/>
                  </a:cubicBezTo>
                  <a:cubicBezTo>
                    <a:pt x="428" y="5238"/>
                    <a:pt x="451" y="5314"/>
                    <a:pt x="471" y="5398"/>
                  </a:cubicBezTo>
                  <a:cubicBezTo>
                    <a:pt x="531" y="5648"/>
                    <a:pt x="573" y="5918"/>
                    <a:pt x="594" y="6182"/>
                  </a:cubicBezTo>
                  <a:lnTo>
                    <a:pt x="44569" y="1396"/>
                  </a:lnTo>
                  <a:cubicBezTo>
                    <a:pt x="44545" y="1197"/>
                    <a:pt x="44510" y="1000"/>
                    <a:pt x="44465" y="815"/>
                  </a:cubicBezTo>
                  <a:cubicBezTo>
                    <a:pt x="44444" y="731"/>
                    <a:pt x="44423" y="655"/>
                    <a:pt x="44400" y="584"/>
                  </a:cubicBezTo>
                  <a:cubicBezTo>
                    <a:pt x="44393" y="564"/>
                    <a:pt x="44388" y="544"/>
                    <a:pt x="44381" y="526"/>
                  </a:cubicBezTo>
                  <a:cubicBezTo>
                    <a:pt x="44362" y="471"/>
                    <a:pt x="44343" y="422"/>
                    <a:pt x="44324" y="375"/>
                  </a:cubicBezTo>
                  <a:cubicBezTo>
                    <a:pt x="44319" y="363"/>
                    <a:pt x="44313" y="347"/>
                    <a:pt x="44307" y="335"/>
                  </a:cubicBezTo>
                  <a:cubicBezTo>
                    <a:pt x="44282" y="281"/>
                    <a:pt x="44258" y="232"/>
                    <a:pt x="44233" y="191"/>
                  </a:cubicBezTo>
                  <a:cubicBezTo>
                    <a:pt x="44227" y="181"/>
                    <a:pt x="44222" y="174"/>
                    <a:pt x="44216" y="166"/>
                  </a:cubicBezTo>
                  <a:cubicBezTo>
                    <a:pt x="44195" y="133"/>
                    <a:pt x="44174" y="107"/>
                    <a:pt x="44154" y="84"/>
                  </a:cubicBezTo>
                  <a:cubicBezTo>
                    <a:pt x="44146" y="77"/>
                    <a:pt x="44138" y="69"/>
                    <a:pt x="44131" y="61"/>
                  </a:cubicBezTo>
                  <a:cubicBezTo>
                    <a:pt x="44106" y="38"/>
                    <a:pt x="44081" y="18"/>
                    <a:pt x="44055" y="8"/>
                  </a:cubicBezTo>
                  <a:lnTo>
                    <a:pt x="44054" y="8"/>
                  </a:lnTo>
                  <a:cubicBezTo>
                    <a:pt x="44040" y="2"/>
                    <a:pt x="44024" y="2"/>
                    <a:pt x="44010" y="2"/>
                  </a:cubicBezTo>
                  <a:cubicBezTo>
                    <a:pt x="44006" y="2"/>
                    <a:pt x="44002" y="1"/>
                    <a:pt x="43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3" name="Google Shape;2373;p34"/>
            <p:cNvSpPr/>
            <p:nvPr/>
          </p:nvSpPr>
          <p:spPr>
            <a:xfrm>
              <a:off x="1242055" y="886739"/>
              <a:ext cx="5391206" cy="759155"/>
            </a:xfrm>
            <a:custGeom>
              <a:avLst/>
              <a:gdLst/>
              <a:ahLst/>
              <a:cxnLst/>
              <a:rect l="l" t="t" r="r" b="b"/>
              <a:pathLst>
                <a:path w="44321" h="6241" extrusionOk="0">
                  <a:moveTo>
                    <a:pt x="44250" y="1"/>
                  </a:moveTo>
                  <a:lnTo>
                    <a:pt x="275" y="4787"/>
                  </a:lnTo>
                  <a:lnTo>
                    <a:pt x="275" y="4787"/>
                  </a:lnTo>
                  <a:cubicBezTo>
                    <a:pt x="319" y="5309"/>
                    <a:pt x="284" y="5803"/>
                    <a:pt x="170" y="6065"/>
                  </a:cubicBezTo>
                  <a:cubicBezTo>
                    <a:pt x="147" y="6118"/>
                    <a:pt x="122" y="6156"/>
                    <a:pt x="95" y="6186"/>
                  </a:cubicBezTo>
                  <a:cubicBezTo>
                    <a:pt x="94" y="6187"/>
                    <a:pt x="92" y="6190"/>
                    <a:pt x="91" y="6193"/>
                  </a:cubicBezTo>
                  <a:cubicBezTo>
                    <a:pt x="84" y="6200"/>
                    <a:pt x="76" y="6198"/>
                    <a:pt x="67" y="6204"/>
                  </a:cubicBezTo>
                  <a:cubicBezTo>
                    <a:pt x="49" y="6219"/>
                    <a:pt x="31" y="6231"/>
                    <a:pt x="11" y="6235"/>
                  </a:cubicBezTo>
                  <a:cubicBezTo>
                    <a:pt x="7" y="6235"/>
                    <a:pt x="4" y="6240"/>
                    <a:pt x="1" y="6240"/>
                  </a:cubicBezTo>
                  <a:lnTo>
                    <a:pt x="1" y="6240"/>
                  </a:lnTo>
                  <a:cubicBezTo>
                    <a:pt x="1041" y="6132"/>
                    <a:pt x="2118" y="6020"/>
                    <a:pt x="3209" y="5907"/>
                  </a:cubicBezTo>
                  <a:lnTo>
                    <a:pt x="6317" y="5583"/>
                  </a:lnTo>
                  <a:cubicBezTo>
                    <a:pt x="8222" y="5383"/>
                    <a:pt x="10180" y="5181"/>
                    <a:pt x="12173" y="4972"/>
                  </a:cubicBezTo>
                  <a:lnTo>
                    <a:pt x="15645" y="4611"/>
                  </a:lnTo>
                  <a:cubicBezTo>
                    <a:pt x="15960" y="4578"/>
                    <a:pt x="16274" y="4544"/>
                    <a:pt x="16589" y="4512"/>
                  </a:cubicBezTo>
                  <a:lnTo>
                    <a:pt x="23734" y="3767"/>
                  </a:lnTo>
                  <a:cubicBezTo>
                    <a:pt x="24965" y="3639"/>
                    <a:pt x="26197" y="3511"/>
                    <a:pt x="27420" y="3383"/>
                  </a:cubicBezTo>
                  <a:lnTo>
                    <a:pt x="28327" y="3289"/>
                  </a:lnTo>
                  <a:cubicBezTo>
                    <a:pt x="29506" y="3166"/>
                    <a:pt x="30674" y="3044"/>
                    <a:pt x="31834" y="2923"/>
                  </a:cubicBezTo>
                  <a:lnTo>
                    <a:pt x="37673" y="2315"/>
                  </a:lnTo>
                  <a:cubicBezTo>
                    <a:pt x="38731" y="2205"/>
                    <a:pt x="39776" y="2097"/>
                    <a:pt x="40797" y="1990"/>
                  </a:cubicBezTo>
                  <a:lnTo>
                    <a:pt x="43995" y="1656"/>
                  </a:lnTo>
                  <a:cubicBezTo>
                    <a:pt x="43998" y="1656"/>
                    <a:pt x="44001" y="1652"/>
                    <a:pt x="44005" y="1652"/>
                  </a:cubicBezTo>
                  <a:cubicBezTo>
                    <a:pt x="44025" y="1648"/>
                    <a:pt x="44043" y="1635"/>
                    <a:pt x="44063" y="1621"/>
                  </a:cubicBezTo>
                  <a:cubicBezTo>
                    <a:pt x="44071" y="1614"/>
                    <a:pt x="44081" y="1611"/>
                    <a:pt x="44090" y="1601"/>
                  </a:cubicBezTo>
                  <a:cubicBezTo>
                    <a:pt x="44116" y="1573"/>
                    <a:pt x="44142" y="1534"/>
                    <a:pt x="44166" y="1482"/>
                  </a:cubicBezTo>
                  <a:cubicBezTo>
                    <a:pt x="44294" y="1186"/>
                    <a:pt x="44321" y="593"/>
                    <a:pt x="44250" y="1"/>
                  </a:cubicBezTo>
                  <a:close/>
                  <a:moveTo>
                    <a:pt x="1" y="6240"/>
                  </a:moveTo>
                  <a:cubicBezTo>
                    <a:pt x="1" y="6240"/>
                    <a:pt x="1" y="6241"/>
                    <a:pt x="1" y="6241"/>
                  </a:cubicBezTo>
                  <a:cubicBezTo>
                    <a:pt x="1" y="6241"/>
                    <a:pt x="1" y="6241"/>
                    <a:pt x="1" y="62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4" name="Google Shape;2374;p34"/>
            <p:cNvSpPr/>
            <p:nvPr/>
          </p:nvSpPr>
          <p:spPr>
            <a:xfrm>
              <a:off x="1039036" y="1274531"/>
              <a:ext cx="244618" cy="388518"/>
            </a:xfrm>
            <a:custGeom>
              <a:avLst/>
              <a:gdLst/>
              <a:ahLst/>
              <a:cxnLst/>
              <a:rect l="l" t="t" r="r" b="b"/>
              <a:pathLst>
                <a:path w="2011" h="3194" extrusionOk="0">
                  <a:moveTo>
                    <a:pt x="1360" y="1"/>
                  </a:moveTo>
                  <a:cubicBezTo>
                    <a:pt x="1357" y="1"/>
                    <a:pt x="1354" y="1"/>
                    <a:pt x="1350" y="1"/>
                  </a:cubicBezTo>
                  <a:lnTo>
                    <a:pt x="678" y="71"/>
                  </a:lnTo>
                  <a:lnTo>
                    <a:pt x="675" y="71"/>
                  </a:lnTo>
                  <a:lnTo>
                    <a:pt x="1" y="142"/>
                  </a:lnTo>
                  <a:cubicBezTo>
                    <a:pt x="4" y="141"/>
                    <a:pt x="7" y="141"/>
                    <a:pt x="10" y="141"/>
                  </a:cubicBezTo>
                  <a:cubicBezTo>
                    <a:pt x="27" y="141"/>
                    <a:pt x="43" y="144"/>
                    <a:pt x="60" y="150"/>
                  </a:cubicBezTo>
                  <a:cubicBezTo>
                    <a:pt x="81" y="157"/>
                    <a:pt x="101" y="170"/>
                    <a:pt x="122" y="187"/>
                  </a:cubicBezTo>
                  <a:cubicBezTo>
                    <a:pt x="127" y="191"/>
                    <a:pt x="133" y="198"/>
                    <a:pt x="137" y="204"/>
                  </a:cubicBezTo>
                  <a:cubicBezTo>
                    <a:pt x="144" y="209"/>
                    <a:pt x="151" y="218"/>
                    <a:pt x="158" y="226"/>
                  </a:cubicBezTo>
                  <a:cubicBezTo>
                    <a:pt x="179" y="249"/>
                    <a:pt x="200" y="275"/>
                    <a:pt x="220" y="306"/>
                  </a:cubicBezTo>
                  <a:cubicBezTo>
                    <a:pt x="226" y="315"/>
                    <a:pt x="231" y="322"/>
                    <a:pt x="239" y="332"/>
                  </a:cubicBezTo>
                  <a:cubicBezTo>
                    <a:pt x="264" y="374"/>
                    <a:pt x="288" y="422"/>
                    <a:pt x="313" y="477"/>
                  </a:cubicBezTo>
                  <a:cubicBezTo>
                    <a:pt x="319" y="488"/>
                    <a:pt x="323" y="502"/>
                    <a:pt x="329" y="515"/>
                  </a:cubicBezTo>
                  <a:cubicBezTo>
                    <a:pt x="348" y="561"/>
                    <a:pt x="368" y="612"/>
                    <a:pt x="386" y="667"/>
                  </a:cubicBezTo>
                  <a:cubicBezTo>
                    <a:pt x="392" y="686"/>
                    <a:pt x="399" y="705"/>
                    <a:pt x="405" y="724"/>
                  </a:cubicBezTo>
                  <a:cubicBezTo>
                    <a:pt x="427" y="796"/>
                    <a:pt x="450" y="872"/>
                    <a:pt x="471" y="955"/>
                  </a:cubicBezTo>
                  <a:cubicBezTo>
                    <a:pt x="652" y="1701"/>
                    <a:pt x="661" y="2623"/>
                    <a:pt x="489" y="3017"/>
                  </a:cubicBezTo>
                  <a:cubicBezTo>
                    <a:pt x="467" y="3071"/>
                    <a:pt x="441" y="3109"/>
                    <a:pt x="414" y="3138"/>
                  </a:cubicBezTo>
                  <a:cubicBezTo>
                    <a:pt x="405" y="3147"/>
                    <a:pt x="396" y="3150"/>
                    <a:pt x="386" y="3157"/>
                  </a:cubicBezTo>
                  <a:cubicBezTo>
                    <a:pt x="368" y="3172"/>
                    <a:pt x="350" y="3183"/>
                    <a:pt x="330" y="3188"/>
                  </a:cubicBezTo>
                  <a:cubicBezTo>
                    <a:pt x="326" y="3189"/>
                    <a:pt x="324" y="3192"/>
                    <a:pt x="320" y="3193"/>
                  </a:cubicBezTo>
                  <a:lnTo>
                    <a:pt x="320" y="3193"/>
                  </a:lnTo>
                  <a:lnTo>
                    <a:pt x="994" y="3123"/>
                  </a:lnTo>
                  <a:cubicBezTo>
                    <a:pt x="1231" y="3099"/>
                    <a:pt x="1467" y="3074"/>
                    <a:pt x="1670" y="3053"/>
                  </a:cubicBezTo>
                  <a:cubicBezTo>
                    <a:pt x="1673" y="3053"/>
                    <a:pt x="1676" y="3048"/>
                    <a:pt x="1680" y="3047"/>
                  </a:cubicBezTo>
                  <a:cubicBezTo>
                    <a:pt x="1700" y="3044"/>
                    <a:pt x="1718" y="3031"/>
                    <a:pt x="1736" y="3017"/>
                  </a:cubicBezTo>
                  <a:cubicBezTo>
                    <a:pt x="1745" y="3012"/>
                    <a:pt x="1753" y="3012"/>
                    <a:pt x="1760" y="3005"/>
                  </a:cubicBezTo>
                  <a:cubicBezTo>
                    <a:pt x="1761" y="3003"/>
                    <a:pt x="1763" y="2999"/>
                    <a:pt x="1764" y="2998"/>
                  </a:cubicBezTo>
                  <a:cubicBezTo>
                    <a:pt x="1791" y="2968"/>
                    <a:pt x="1816" y="2930"/>
                    <a:pt x="1840" y="2877"/>
                  </a:cubicBezTo>
                  <a:cubicBezTo>
                    <a:pt x="2011" y="2484"/>
                    <a:pt x="2002" y="1561"/>
                    <a:pt x="1821" y="816"/>
                  </a:cubicBezTo>
                  <a:cubicBezTo>
                    <a:pt x="1799" y="731"/>
                    <a:pt x="1778" y="657"/>
                    <a:pt x="1756" y="585"/>
                  </a:cubicBezTo>
                  <a:cubicBezTo>
                    <a:pt x="1749" y="565"/>
                    <a:pt x="1743" y="546"/>
                    <a:pt x="1736" y="527"/>
                  </a:cubicBezTo>
                  <a:cubicBezTo>
                    <a:pt x="1718" y="472"/>
                    <a:pt x="1698" y="422"/>
                    <a:pt x="1678" y="375"/>
                  </a:cubicBezTo>
                  <a:cubicBezTo>
                    <a:pt x="1674" y="363"/>
                    <a:pt x="1669" y="349"/>
                    <a:pt x="1663" y="336"/>
                  </a:cubicBezTo>
                  <a:cubicBezTo>
                    <a:pt x="1639" y="281"/>
                    <a:pt x="1614" y="233"/>
                    <a:pt x="1588" y="191"/>
                  </a:cubicBezTo>
                  <a:cubicBezTo>
                    <a:pt x="1583" y="183"/>
                    <a:pt x="1577" y="174"/>
                    <a:pt x="1570" y="166"/>
                  </a:cubicBezTo>
                  <a:cubicBezTo>
                    <a:pt x="1550" y="135"/>
                    <a:pt x="1529" y="108"/>
                    <a:pt x="1510" y="85"/>
                  </a:cubicBezTo>
                  <a:cubicBezTo>
                    <a:pt x="1501" y="77"/>
                    <a:pt x="1494" y="70"/>
                    <a:pt x="1487" y="63"/>
                  </a:cubicBezTo>
                  <a:cubicBezTo>
                    <a:pt x="1462" y="39"/>
                    <a:pt x="1436" y="19"/>
                    <a:pt x="1411" y="9"/>
                  </a:cubicBezTo>
                  <a:lnTo>
                    <a:pt x="1410" y="9"/>
                  </a:lnTo>
                  <a:cubicBezTo>
                    <a:pt x="1393" y="4"/>
                    <a:pt x="1377" y="1"/>
                    <a:pt x="1360" y="1"/>
                  </a:cubicBezTo>
                  <a:close/>
                  <a:moveTo>
                    <a:pt x="320" y="3193"/>
                  </a:moveTo>
                  <a:lnTo>
                    <a:pt x="319" y="3193"/>
                  </a:lnTo>
                  <a:cubicBezTo>
                    <a:pt x="319" y="3193"/>
                    <a:pt x="320" y="3193"/>
                    <a:pt x="320" y="31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5" name="Google Shape;2375;p34"/>
            <p:cNvSpPr/>
            <p:nvPr/>
          </p:nvSpPr>
          <p:spPr>
            <a:xfrm>
              <a:off x="431925" y="1291683"/>
              <a:ext cx="687509" cy="425010"/>
            </a:xfrm>
            <a:custGeom>
              <a:avLst/>
              <a:gdLst/>
              <a:ahLst/>
              <a:cxnLst/>
              <a:rect l="l" t="t" r="r" b="b"/>
              <a:pathLst>
                <a:path w="5652" h="3494" extrusionOk="0">
                  <a:moveTo>
                    <a:pt x="5001" y="0"/>
                  </a:moveTo>
                  <a:cubicBezTo>
                    <a:pt x="4998" y="0"/>
                    <a:pt x="4995" y="0"/>
                    <a:pt x="4992" y="1"/>
                  </a:cubicBezTo>
                  <a:lnTo>
                    <a:pt x="1422" y="372"/>
                  </a:lnTo>
                  <a:cubicBezTo>
                    <a:pt x="1204" y="395"/>
                    <a:pt x="991" y="417"/>
                    <a:pt x="791" y="438"/>
                  </a:cubicBezTo>
                  <a:cubicBezTo>
                    <a:pt x="642" y="455"/>
                    <a:pt x="510" y="509"/>
                    <a:pt x="397" y="598"/>
                  </a:cubicBezTo>
                  <a:cubicBezTo>
                    <a:pt x="285" y="682"/>
                    <a:pt x="195" y="800"/>
                    <a:pt x="126" y="954"/>
                  </a:cubicBezTo>
                  <a:cubicBezTo>
                    <a:pt x="96" y="1024"/>
                    <a:pt x="72" y="1101"/>
                    <a:pt x="54" y="1180"/>
                  </a:cubicBezTo>
                  <a:cubicBezTo>
                    <a:pt x="38" y="1246"/>
                    <a:pt x="30" y="1313"/>
                    <a:pt x="22" y="1380"/>
                  </a:cubicBezTo>
                  <a:cubicBezTo>
                    <a:pt x="20" y="1394"/>
                    <a:pt x="16" y="1408"/>
                    <a:pt x="15" y="1422"/>
                  </a:cubicBezTo>
                  <a:cubicBezTo>
                    <a:pt x="6" y="1505"/>
                    <a:pt x="2" y="1588"/>
                    <a:pt x="2" y="1670"/>
                  </a:cubicBezTo>
                  <a:cubicBezTo>
                    <a:pt x="2" y="1673"/>
                    <a:pt x="0" y="1674"/>
                    <a:pt x="0" y="1677"/>
                  </a:cubicBezTo>
                  <a:cubicBezTo>
                    <a:pt x="0" y="1764"/>
                    <a:pt x="3" y="1849"/>
                    <a:pt x="9" y="1930"/>
                  </a:cubicBezTo>
                  <a:cubicBezTo>
                    <a:pt x="10" y="1946"/>
                    <a:pt x="13" y="1961"/>
                    <a:pt x="15" y="1978"/>
                  </a:cubicBezTo>
                  <a:cubicBezTo>
                    <a:pt x="20" y="2046"/>
                    <a:pt x="27" y="2109"/>
                    <a:pt x="34" y="2168"/>
                  </a:cubicBezTo>
                  <a:cubicBezTo>
                    <a:pt x="37" y="2187"/>
                    <a:pt x="40" y="2204"/>
                    <a:pt x="43" y="2222"/>
                  </a:cubicBezTo>
                  <a:cubicBezTo>
                    <a:pt x="65" y="2374"/>
                    <a:pt x="91" y="2486"/>
                    <a:pt x="98" y="2517"/>
                  </a:cubicBezTo>
                  <a:cubicBezTo>
                    <a:pt x="105" y="2543"/>
                    <a:pt x="112" y="2564"/>
                    <a:pt x="119" y="2588"/>
                  </a:cubicBezTo>
                  <a:cubicBezTo>
                    <a:pt x="130" y="2629"/>
                    <a:pt x="141" y="2665"/>
                    <a:pt x="152" y="2702"/>
                  </a:cubicBezTo>
                  <a:cubicBezTo>
                    <a:pt x="161" y="2727"/>
                    <a:pt x="169" y="2752"/>
                    <a:pt x="178" y="2776"/>
                  </a:cubicBezTo>
                  <a:cubicBezTo>
                    <a:pt x="182" y="2789"/>
                    <a:pt x="186" y="2803"/>
                    <a:pt x="190" y="2816"/>
                  </a:cubicBezTo>
                  <a:cubicBezTo>
                    <a:pt x="199" y="2838"/>
                    <a:pt x="210" y="2855"/>
                    <a:pt x="220" y="2878"/>
                  </a:cubicBezTo>
                  <a:cubicBezTo>
                    <a:pt x="238" y="2920"/>
                    <a:pt x="258" y="2961"/>
                    <a:pt x="278" y="2999"/>
                  </a:cubicBezTo>
                  <a:cubicBezTo>
                    <a:pt x="293" y="3026"/>
                    <a:pt x="309" y="3051"/>
                    <a:pt x="324" y="3075"/>
                  </a:cubicBezTo>
                  <a:cubicBezTo>
                    <a:pt x="347" y="3111"/>
                    <a:pt x="372" y="3145"/>
                    <a:pt x="396" y="3176"/>
                  </a:cubicBezTo>
                  <a:cubicBezTo>
                    <a:pt x="410" y="3193"/>
                    <a:pt x="424" y="3210"/>
                    <a:pt x="438" y="3225"/>
                  </a:cubicBezTo>
                  <a:cubicBezTo>
                    <a:pt x="466" y="3255"/>
                    <a:pt x="494" y="3283"/>
                    <a:pt x="525" y="3307"/>
                  </a:cubicBezTo>
                  <a:cubicBezTo>
                    <a:pt x="540" y="3320"/>
                    <a:pt x="554" y="3331"/>
                    <a:pt x="569" y="3342"/>
                  </a:cubicBezTo>
                  <a:cubicBezTo>
                    <a:pt x="596" y="3361"/>
                    <a:pt x="623" y="3379"/>
                    <a:pt x="652" y="3394"/>
                  </a:cubicBezTo>
                  <a:cubicBezTo>
                    <a:pt x="676" y="3408"/>
                    <a:pt x="700" y="3418"/>
                    <a:pt x="725" y="3430"/>
                  </a:cubicBezTo>
                  <a:cubicBezTo>
                    <a:pt x="744" y="3437"/>
                    <a:pt x="761" y="3445"/>
                    <a:pt x="780" y="3451"/>
                  </a:cubicBezTo>
                  <a:cubicBezTo>
                    <a:pt x="878" y="3484"/>
                    <a:pt x="969" y="3493"/>
                    <a:pt x="1041" y="3493"/>
                  </a:cubicBezTo>
                  <a:cubicBezTo>
                    <a:pt x="1067" y="3493"/>
                    <a:pt x="1091" y="3492"/>
                    <a:pt x="1111" y="3490"/>
                  </a:cubicBezTo>
                  <a:lnTo>
                    <a:pt x="2365" y="3359"/>
                  </a:lnTo>
                  <a:cubicBezTo>
                    <a:pt x="2542" y="3341"/>
                    <a:pt x="2721" y="3323"/>
                    <a:pt x="2901" y="3303"/>
                  </a:cubicBezTo>
                  <a:lnTo>
                    <a:pt x="4057" y="3183"/>
                  </a:lnTo>
                  <a:cubicBezTo>
                    <a:pt x="4498" y="3137"/>
                    <a:pt x="4924" y="3092"/>
                    <a:pt x="5311" y="3052"/>
                  </a:cubicBezTo>
                  <a:cubicBezTo>
                    <a:pt x="5314" y="3052"/>
                    <a:pt x="5317" y="3048"/>
                    <a:pt x="5321" y="3047"/>
                  </a:cubicBezTo>
                  <a:cubicBezTo>
                    <a:pt x="5341" y="3042"/>
                    <a:pt x="5359" y="3031"/>
                    <a:pt x="5377" y="3016"/>
                  </a:cubicBezTo>
                  <a:cubicBezTo>
                    <a:pt x="5387" y="3010"/>
                    <a:pt x="5396" y="3006"/>
                    <a:pt x="5405" y="2997"/>
                  </a:cubicBezTo>
                  <a:cubicBezTo>
                    <a:pt x="5432" y="2968"/>
                    <a:pt x="5458" y="2930"/>
                    <a:pt x="5480" y="2876"/>
                  </a:cubicBezTo>
                  <a:cubicBezTo>
                    <a:pt x="5652" y="2484"/>
                    <a:pt x="5643" y="1560"/>
                    <a:pt x="5462" y="814"/>
                  </a:cubicBezTo>
                  <a:cubicBezTo>
                    <a:pt x="5441" y="731"/>
                    <a:pt x="5418" y="655"/>
                    <a:pt x="5396" y="583"/>
                  </a:cubicBezTo>
                  <a:cubicBezTo>
                    <a:pt x="5390" y="564"/>
                    <a:pt x="5383" y="545"/>
                    <a:pt x="5377" y="526"/>
                  </a:cubicBezTo>
                  <a:cubicBezTo>
                    <a:pt x="5359" y="471"/>
                    <a:pt x="5339" y="422"/>
                    <a:pt x="5320" y="375"/>
                  </a:cubicBezTo>
                  <a:cubicBezTo>
                    <a:pt x="5314" y="361"/>
                    <a:pt x="5310" y="347"/>
                    <a:pt x="5304" y="336"/>
                  </a:cubicBezTo>
                  <a:cubicBezTo>
                    <a:pt x="5279" y="281"/>
                    <a:pt x="5255" y="233"/>
                    <a:pt x="5230" y="191"/>
                  </a:cubicBezTo>
                  <a:cubicBezTo>
                    <a:pt x="5222" y="181"/>
                    <a:pt x="5217" y="174"/>
                    <a:pt x="5211" y="165"/>
                  </a:cubicBezTo>
                  <a:cubicBezTo>
                    <a:pt x="5191" y="134"/>
                    <a:pt x="5170" y="108"/>
                    <a:pt x="5149" y="85"/>
                  </a:cubicBezTo>
                  <a:cubicBezTo>
                    <a:pt x="5142" y="77"/>
                    <a:pt x="5135" y="70"/>
                    <a:pt x="5128" y="63"/>
                  </a:cubicBezTo>
                  <a:cubicBezTo>
                    <a:pt x="5124" y="57"/>
                    <a:pt x="5118" y="50"/>
                    <a:pt x="5113" y="46"/>
                  </a:cubicBezTo>
                  <a:cubicBezTo>
                    <a:pt x="5093" y="29"/>
                    <a:pt x="5072" y="16"/>
                    <a:pt x="5051" y="9"/>
                  </a:cubicBezTo>
                  <a:cubicBezTo>
                    <a:pt x="5034" y="3"/>
                    <a:pt x="5018" y="0"/>
                    <a:pt x="50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76" name="Google Shape;2376;p34"/>
          <p:cNvGrpSpPr/>
          <p:nvPr/>
        </p:nvGrpSpPr>
        <p:grpSpPr>
          <a:xfrm rot="779880">
            <a:off x="7255801" y="561380"/>
            <a:ext cx="1719464" cy="507157"/>
            <a:chOff x="941138" y="3737350"/>
            <a:chExt cx="3389456" cy="749792"/>
          </a:xfrm>
        </p:grpSpPr>
        <p:sp>
          <p:nvSpPr>
            <p:cNvPr id="2377" name="Google Shape;2377;p34"/>
            <p:cNvSpPr/>
            <p:nvPr/>
          </p:nvSpPr>
          <p:spPr>
            <a:xfrm>
              <a:off x="941138" y="3737350"/>
              <a:ext cx="3318410" cy="700355"/>
            </a:xfrm>
            <a:custGeom>
              <a:avLst/>
              <a:gdLst/>
              <a:ahLst/>
              <a:cxnLst/>
              <a:rect l="l" t="t" r="r" b="b"/>
              <a:pathLst>
                <a:path w="35778" h="7551" extrusionOk="0">
                  <a:moveTo>
                    <a:pt x="1871" y="1863"/>
                  </a:moveTo>
                  <a:cubicBezTo>
                    <a:pt x="1931" y="1863"/>
                    <a:pt x="1991" y="1868"/>
                    <a:pt x="2053" y="1878"/>
                  </a:cubicBezTo>
                  <a:cubicBezTo>
                    <a:pt x="2138" y="1892"/>
                    <a:pt x="2223" y="1916"/>
                    <a:pt x="2303" y="1950"/>
                  </a:cubicBezTo>
                  <a:cubicBezTo>
                    <a:pt x="2675" y="2104"/>
                    <a:pt x="2906" y="2451"/>
                    <a:pt x="2837" y="2805"/>
                  </a:cubicBezTo>
                  <a:cubicBezTo>
                    <a:pt x="2765" y="3180"/>
                    <a:pt x="2390" y="3442"/>
                    <a:pt x="1953" y="3449"/>
                  </a:cubicBezTo>
                  <a:cubicBezTo>
                    <a:pt x="1945" y="3449"/>
                    <a:pt x="1936" y="3449"/>
                    <a:pt x="1928" y="3449"/>
                  </a:cubicBezTo>
                  <a:cubicBezTo>
                    <a:pt x="1870" y="3449"/>
                    <a:pt x="1811" y="3444"/>
                    <a:pt x="1754" y="3435"/>
                  </a:cubicBezTo>
                  <a:cubicBezTo>
                    <a:pt x="1236" y="3353"/>
                    <a:pt x="887" y="2936"/>
                    <a:pt x="970" y="2506"/>
                  </a:cubicBezTo>
                  <a:cubicBezTo>
                    <a:pt x="1042" y="2126"/>
                    <a:pt x="1427" y="1863"/>
                    <a:pt x="1871" y="1863"/>
                  </a:cubicBezTo>
                  <a:close/>
                  <a:moveTo>
                    <a:pt x="112" y="0"/>
                  </a:moveTo>
                  <a:lnTo>
                    <a:pt x="0" y="7550"/>
                  </a:lnTo>
                  <a:lnTo>
                    <a:pt x="35778" y="5140"/>
                  </a:lnTo>
                  <a:lnTo>
                    <a:pt x="35745" y="51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8" name="Google Shape;2378;p34"/>
            <p:cNvSpPr/>
            <p:nvPr/>
          </p:nvSpPr>
          <p:spPr>
            <a:xfrm>
              <a:off x="941138" y="3784839"/>
              <a:ext cx="3389456" cy="702303"/>
            </a:xfrm>
            <a:custGeom>
              <a:avLst/>
              <a:gdLst/>
              <a:ahLst/>
              <a:cxnLst/>
              <a:rect l="l" t="t" r="r" b="b"/>
              <a:pathLst>
                <a:path w="36544" h="7572" extrusionOk="0">
                  <a:moveTo>
                    <a:pt x="1872" y="1351"/>
                  </a:moveTo>
                  <a:cubicBezTo>
                    <a:pt x="1428" y="1351"/>
                    <a:pt x="1042" y="1616"/>
                    <a:pt x="970" y="1994"/>
                  </a:cubicBezTo>
                  <a:cubicBezTo>
                    <a:pt x="887" y="2426"/>
                    <a:pt x="1236" y="2841"/>
                    <a:pt x="1754" y="2923"/>
                  </a:cubicBezTo>
                  <a:cubicBezTo>
                    <a:pt x="1811" y="2932"/>
                    <a:pt x="1870" y="2937"/>
                    <a:pt x="1928" y="2937"/>
                  </a:cubicBezTo>
                  <a:cubicBezTo>
                    <a:pt x="1936" y="2937"/>
                    <a:pt x="1945" y="2937"/>
                    <a:pt x="1953" y="2937"/>
                  </a:cubicBezTo>
                  <a:cubicBezTo>
                    <a:pt x="1581" y="2782"/>
                    <a:pt x="1353" y="2437"/>
                    <a:pt x="1421" y="2079"/>
                  </a:cubicBezTo>
                  <a:cubicBezTo>
                    <a:pt x="1492" y="1706"/>
                    <a:pt x="1868" y="1445"/>
                    <a:pt x="2303" y="1438"/>
                  </a:cubicBezTo>
                  <a:cubicBezTo>
                    <a:pt x="2223" y="1404"/>
                    <a:pt x="2138" y="1380"/>
                    <a:pt x="2053" y="1366"/>
                  </a:cubicBezTo>
                  <a:cubicBezTo>
                    <a:pt x="1992" y="1356"/>
                    <a:pt x="1932" y="1351"/>
                    <a:pt x="1872" y="1351"/>
                  </a:cubicBezTo>
                  <a:close/>
                  <a:moveTo>
                    <a:pt x="35745" y="0"/>
                  </a:moveTo>
                  <a:lnTo>
                    <a:pt x="35776" y="4630"/>
                  </a:lnTo>
                  <a:lnTo>
                    <a:pt x="0" y="7038"/>
                  </a:lnTo>
                  <a:lnTo>
                    <a:pt x="945" y="7572"/>
                  </a:lnTo>
                  <a:lnTo>
                    <a:pt x="36543" y="5211"/>
                  </a:lnTo>
                  <a:lnTo>
                    <a:pt x="36397" y="525"/>
                  </a:lnTo>
                  <a:lnTo>
                    <a:pt x="357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9" name="Google Shape;2379;p34"/>
            <p:cNvSpPr/>
            <p:nvPr/>
          </p:nvSpPr>
          <p:spPr>
            <a:xfrm>
              <a:off x="1006249" y="4010038"/>
              <a:ext cx="3185777" cy="361539"/>
            </a:xfrm>
            <a:custGeom>
              <a:avLst/>
              <a:gdLst/>
              <a:ahLst/>
              <a:cxnLst/>
              <a:rect l="l" t="t" r="r" b="b"/>
              <a:pathLst>
                <a:path w="34348" h="3898" extrusionOk="0">
                  <a:moveTo>
                    <a:pt x="34113" y="0"/>
                  </a:moveTo>
                  <a:lnTo>
                    <a:pt x="4" y="2182"/>
                  </a:lnTo>
                  <a:lnTo>
                    <a:pt x="1" y="3898"/>
                  </a:lnTo>
                  <a:lnTo>
                    <a:pt x="34348" y="1754"/>
                  </a:lnTo>
                  <a:lnTo>
                    <a:pt x="341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0" name="Google Shape;2380;p34"/>
            <p:cNvSpPr/>
            <p:nvPr/>
          </p:nvSpPr>
          <p:spPr>
            <a:xfrm>
              <a:off x="1080264" y="4083961"/>
              <a:ext cx="3059081" cy="302829"/>
            </a:xfrm>
            <a:custGeom>
              <a:avLst/>
              <a:gdLst/>
              <a:ahLst/>
              <a:cxnLst/>
              <a:rect l="l" t="t" r="r" b="b"/>
              <a:pathLst>
                <a:path w="32982" h="3265" extrusionOk="0">
                  <a:moveTo>
                    <a:pt x="32925" y="0"/>
                  </a:moveTo>
                  <a:lnTo>
                    <a:pt x="32748" y="7"/>
                  </a:lnTo>
                  <a:lnTo>
                    <a:pt x="32804" y="1257"/>
                  </a:lnTo>
                  <a:lnTo>
                    <a:pt x="32981" y="1250"/>
                  </a:lnTo>
                  <a:lnTo>
                    <a:pt x="32925" y="0"/>
                  </a:lnTo>
                  <a:close/>
                  <a:moveTo>
                    <a:pt x="31614" y="80"/>
                  </a:moveTo>
                  <a:lnTo>
                    <a:pt x="31437" y="87"/>
                  </a:lnTo>
                  <a:lnTo>
                    <a:pt x="31495" y="1337"/>
                  </a:lnTo>
                  <a:lnTo>
                    <a:pt x="31672" y="1330"/>
                  </a:lnTo>
                  <a:lnTo>
                    <a:pt x="31614" y="80"/>
                  </a:lnTo>
                  <a:close/>
                  <a:moveTo>
                    <a:pt x="30305" y="162"/>
                  </a:moveTo>
                  <a:lnTo>
                    <a:pt x="30127" y="168"/>
                  </a:lnTo>
                  <a:lnTo>
                    <a:pt x="30184" y="1418"/>
                  </a:lnTo>
                  <a:lnTo>
                    <a:pt x="30362" y="1411"/>
                  </a:lnTo>
                  <a:lnTo>
                    <a:pt x="30305" y="162"/>
                  </a:lnTo>
                  <a:close/>
                  <a:moveTo>
                    <a:pt x="28995" y="242"/>
                  </a:moveTo>
                  <a:lnTo>
                    <a:pt x="28818" y="248"/>
                  </a:lnTo>
                  <a:lnTo>
                    <a:pt x="28874" y="1498"/>
                  </a:lnTo>
                  <a:lnTo>
                    <a:pt x="29053" y="1491"/>
                  </a:lnTo>
                  <a:lnTo>
                    <a:pt x="28995" y="242"/>
                  </a:lnTo>
                  <a:close/>
                  <a:moveTo>
                    <a:pt x="27685" y="322"/>
                  </a:moveTo>
                  <a:lnTo>
                    <a:pt x="27507" y="328"/>
                  </a:lnTo>
                  <a:lnTo>
                    <a:pt x="27565" y="1578"/>
                  </a:lnTo>
                  <a:lnTo>
                    <a:pt x="27742" y="1571"/>
                  </a:lnTo>
                  <a:lnTo>
                    <a:pt x="27685" y="322"/>
                  </a:lnTo>
                  <a:close/>
                  <a:moveTo>
                    <a:pt x="26376" y="403"/>
                  </a:moveTo>
                  <a:lnTo>
                    <a:pt x="26198" y="410"/>
                  </a:lnTo>
                  <a:lnTo>
                    <a:pt x="26255" y="1658"/>
                  </a:lnTo>
                  <a:lnTo>
                    <a:pt x="26432" y="1651"/>
                  </a:lnTo>
                  <a:lnTo>
                    <a:pt x="26376" y="403"/>
                  </a:lnTo>
                  <a:close/>
                  <a:moveTo>
                    <a:pt x="25065" y="483"/>
                  </a:moveTo>
                  <a:lnTo>
                    <a:pt x="24888" y="490"/>
                  </a:lnTo>
                  <a:lnTo>
                    <a:pt x="24945" y="1738"/>
                  </a:lnTo>
                  <a:lnTo>
                    <a:pt x="25123" y="1731"/>
                  </a:lnTo>
                  <a:lnTo>
                    <a:pt x="25065" y="483"/>
                  </a:lnTo>
                  <a:close/>
                  <a:moveTo>
                    <a:pt x="23756" y="563"/>
                  </a:moveTo>
                  <a:lnTo>
                    <a:pt x="23577" y="570"/>
                  </a:lnTo>
                  <a:lnTo>
                    <a:pt x="23635" y="1819"/>
                  </a:lnTo>
                  <a:lnTo>
                    <a:pt x="23812" y="1812"/>
                  </a:lnTo>
                  <a:lnTo>
                    <a:pt x="23756" y="563"/>
                  </a:lnTo>
                  <a:close/>
                  <a:moveTo>
                    <a:pt x="22446" y="643"/>
                  </a:moveTo>
                  <a:lnTo>
                    <a:pt x="22268" y="650"/>
                  </a:lnTo>
                  <a:lnTo>
                    <a:pt x="22325" y="1899"/>
                  </a:lnTo>
                  <a:lnTo>
                    <a:pt x="22502" y="1892"/>
                  </a:lnTo>
                  <a:lnTo>
                    <a:pt x="22446" y="643"/>
                  </a:lnTo>
                  <a:close/>
                  <a:moveTo>
                    <a:pt x="21135" y="724"/>
                  </a:moveTo>
                  <a:lnTo>
                    <a:pt x="20958" y="731"/>
                  </a:lnTo>
                  <a:lnTo>
                    <a:pt x="21016" y="1979"/>
                  </a:lnTo>
                  <a:lnTo>
                    <a:pt x="21193" y="1972"/>
                  </a:lnTo>
                  <a:lnTo>
                    <a:pt x="21135" y="724"/>
                  </a:lnTo>
                  <a:close/>
                  <a:moveTo>
                    <a:pt x="19826" y="804"/>
                  </a:moveTo>
                  <a:lnTo>
                    <a:pt x="19649" y="811"/>
                  </a:lnTo>
                  <a:lnTo>
                    <a:pt x="19705" y="2059"/>
                  </a:lnTo>
                  <a:lnTo>
                    <a:pt x="19883" y="2054"/>
                  </a:lnTo>
                  <a:lnTo>
                    <a:pt x="19826" y="804"/>
                  </a:lnTo>
                  <a:close/>
                  <a:moveTo>
                    <a:pt x="18516" y="884"/>
                  </a:moveTo>
                  <a:lnTo>
                    <a:pt x="18338" y="891"/>
                  </a:lnTo>
                  <a:lnTo>
                    <a:pt x="18395" y="2140"/>
                  </a:lnTo>
                  <a:lnTo>
                    <a:pt x="18573" y="2133"/>
                  </a:lnTo>
                  <a:lnTo>
                    <a:pt x="18516" y="884"/>
                  </a:lnTo>
                  <a:close/>
                  <a:moveTo>
                    <a:pt x="17207" y="964"/>
                  </a:moveTo>
                  <a:lnTo>
                    <a:pt x="17028" y="971"/>
                  </a:lnTo>
                  <a:lnTo>
                    <a:pt x="17086" y="2220"/>
                  </a:lnTo>
                  <a:lnTo>
                    <a:pt x="17263" y="2214"/>
                  </a:lnTo>
                  <a:lnTo>
                    <a:pt x="17207" y="964"/>
                  </a:lnTo>
                  <a:close/>
                  <a:moveTo>
                    <a:pt x="15896" y="1045"/>
                  </a:moveTo>
                  <a:lnTo>
                    <a:pt x="15719" y="1052"/>
                  </a:lnTo>
                  <a:lnTo>
                    <a:pt x="15775" y="2300"/>
                  </a:lnTo>
                  <a:lnTo>
                    <a:pt x="15954" y="2294"/>
                  </a:lnTo>
                  <a:lnTo>
                    <a:pt x="15896" y="1045"/>
                  </a:lnTo>
                  <a:close/>
                  <a:moveTo>
                    <a:pt x="14586" y="1125"/>
                  </a:moveTo>
                  <a:lnTo>
                    <a:pt x="14409" y="1132"/>
                  </a:lnTo>
                  <a:lnTo>
                    <a:pt x="14466" y="2382"/>
                  </a:lnTo>
                  <a:lnTo>
                    <a:pt x="14644" y="2375"/>
                  </a:lnTo>
                  <a:lnTo>
                    <a:pt x="14586" y="1125"/>
                  </a:lnTo>
                  <a:close/>
                  <a:moveTo>
                    <a:pt x="13277" y="1205"/>
                  </a:moveTo>
                  <a:lnTo>
                    <a:pt x="13100" y="1212"/>
                  </a:lnTo>
                  <a:lnTo>
                    <a:pt x="13156" y="2462"/>
                  </a:lnTo>
                  <a:lnTo>
                    <a:pt x="13333" y="2455"/>
                  </a:lnTo>
                  <a:lnTo>
                    <a:pt x="13277" y="1205"/>
                  </a:lnTo>
                  <a:close/>
                  <a:moveTo>
                    <a:pt x="11966" y="1285"/>
                  </a:moveTo>
                  <a:lnTo>
                    <a:pt x="11789" y="1292"/>
                  </a:lnTo>
                  <a:lnTo>
                    <a:pt x="11847" y="2542"/>
                  </a:lnTo>
                  <a:lnTo>
                    <a:pt x="12024" y="2535"/>
                  </a:lnTo>
                  <a:lnTo>
                    <a:pt x="11966" y="1285"/>
                  </a:lnTo>
                  <a:close/>
                  <a:moveTo>
                    <a:pt x="10657" y="1365"/>
                  </a:moveTo>
                  <a:lnTo>
                    <a:pt x="10479" y="1372"/>
                  </a:lnTo>
                  <a:lnTo>
                    <a:pt x="10536" y="2622"/>
                  </a:lnTo>
                  <a:lnTo>
                    <a:pt x="10714" y="2615"/>
                  </a:lnTo>
                  <a:lnTo>
                    <a:pt x="10657" y="1365"/>
                  </a:lnTo>
                  <a:close/>
                  <a:moveTo>
                    <a:pt x="9347" y="1446"/>
                  </a:moveTo>
                  <a:lnTo>
                    <a:pt x="9170" y="1453"/>
                  </a:lnTo>
                  <a:lnTo>
                    <a:pt x="9226" y="2703"/>
                  </a:lnTo>
                  <a:lnTo>
                    <a:pt x="9405" y="2696"/>
                  </a:lnTo>
                  <a:lnTo>
                    <a:pt x="9347" y="1446"/>
                  </a:lnTo>
                  <a:close/>
                  <a:moveTo>
                    <a:pt x="8037" y="1527"/>
                  </a:moveTo>
                  <a:lnTo>
                    <a:pt x="7859" y="1533"/>
                  </a:lnTo>
                  <a:lnTo>
                    <a:pt x="7917" y="2783"/>
                  </a:lnTo>
                  <a:lnTo>
                    <a:pt x="8094" y="2776"/>
                  </a:lnTo>
                  <a:lnTo>
                    <a:pt x="8037" y="1527"/>
                  </a:lnTo>
                  <a:close/>
                  <a:moveTo>
                    <a:pt x="6728" y="1608"/>
                  </a:moveTo>
                  <a:lnTo>
                    <a:pt x="6550" y="1613"/>
                  </a:lnTo>
                  <a:lnTo>
                    <a:pt x="6606" y="2863"/>
                  </a:lnTo>
                  <a:lnTo>
                    <a:pt x="6784" y="2856"/>
                  </a:lnTo>
                  <a:lnTo>
                    <a:pt x="6728" y="1608"/>
                  </a:lnTo>
                  <a:close/>
                  <a:moveTo>
                    <a:pt x="5417" y="1686"/>
                  </a:moveTo>
                  <a:lnTo>
                    <a:pt x="5240" y="1693"/>
                  </a:lnTo>
                  <a:lnTo>
                    <a:pt x="5297" y="2943"/>
                  </a:lnTo>
                  <a:lnTo>
                    <a:pt x="5475" y="2936"/>
                  </a:lnTo>
                  <a:lnTo>
                    <a:pt x="5417" y="1686"/>
                  </a:lnTo>
                  <a:close/>
                  <a:moveTo>
                    <a:pt x="4108" y="1768"/>
                  </a:moveTo>
                  <a:lnTo>
                    <a:pt x="3929" y="1774"/>
                  </a:lnTo>
                  <a:lnTo>
                    <a:pt x="3987" y="3024"/>
                  </a:lnTo>
                  <a:lnTo>
                    <a:pt x="4164" y="3017"/>
                  </a:lnTo>
                  <a:lnTo>
                    <a:pt x="4108" y="1768"/>
                  </a:lnTo>
                  <a:close/>
                  <a:moveTo>
                    <a:pt x="2798" y="1848"/>
                  </a:moveTo>
                  <a:lnTo>
                    <a:pt x="2620" y="1854"/>
                  </a:lnTo>
                  <a:lnTo>
                    <a:pt x="2677" y="3104"/>
                  </a:lnTo>
                  <a:lnTo>
                    <a:pt x="2855" y="3097"/>
                  </a:lnTo>
                  <a:lnTo>
                    <a:pt x="2798" y="1848"/>
                  </a:lnTo>
                  <a:close/>
                  <a:moveTo>
                    <a:pt x="1489" y="1928"/>
                  </a:moveTo>
                  <a:lnTo>
                    <a:pt x="1310" y="1936"/>
                  </a:lnTo>
                  <a:lnTo>
                    <a:pt x="1368" y="3184"/>
                  </a:lnTo>
                  <a:lnTo>
                    <a:pt x="1545" y="3177"/>
                  </a:lnTo>
                  <a:lnTo>
                    <a:pt x="1489" y="1928"/>
                  </a:lnTo>
                  <a:close/>
                  <a:moveTo>
                    <a:pt x="178" y="2009"/>
                  </a:moveTo>
                  <a:lnTo>
                    <a:pt x="1" y="2016"/>
                  </a:lnTo>
                  <a:lnTo>
                    <a:pt x="57" y="3264"/>
                  </a:lnTo>
                  <a:lnTo>
                    <a:pt x="236" y="3257"/>
                  </a:lnTo>
                  <a:lnTo>
                    <a:pt x="178" y="20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1" name="Google Shape;2381;p34"/>
            <p:cNvSpPr/>
            <p:nvPr/>
          </p:nvSpPr>
          <p:spPr>
            <a:xfrm>
              <a:off x="989554" y="3772410"/>
              <a:ext cx="3155355" cy="109816"/>
            </a:xfrm>
            <a:custGeom>
              <a:avLst/>
              <a:gdLst/>
              <a:ahLst/>
              <a:cxnLst/>
              <a:rect l="l" t="t" r="r" b="b"/>
              <a:pathLst>
                <a:path w="34020" h="1184" extrusionOk="0">
                  <a:moveTo>
                    <a:pt x="1" y="1"/>
                  </a:moveTo>
                  <a:lnTo>
                    <a:pt x="13" y="1183"/>
                  </a:lnTo>
                  <a:lnTo>
                    <a:pt x="34020" y="6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82" name="Google Shape;2382;p34"/>
          <p:cNvGrpSpPr/>
          <p:nvPr/>
        </p:nvGrpSpPr>
        <p:grpSpPr>
          <a:xfrm>
            <a:off x="1041643" y="5993124"/>
            <a:ext cx="775927" cy="328065"/>
            <a:chOff x="5181425" y="2685475"/>
            <a:chExt cx="224900" cy="74425"/>
          </a:xfrm>
        </p:grpSpPr>
        <p:sp>
          <p:nvSpPr>
            <p:cNvPr id="2383" name="Google Shape;2383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4" name="Google Shape;2384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5" name="Google Shape;2385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6" name="Google Shape;2386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7" name="Google Shape;2387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88" name="Google Shape;2388;p34"/>
          <p:cNvGrpSpPr/>
          <p:nvPr/>
        </p:nvGrpSpPr>
        <p:grpSpPr>
          <a:xfrm>
            <a:off x="8042835" y="1320057"/>
            <a:ext cx="775927" cy="328065"/>
            <a:chOff x="5181425" y="2685475"/>
            <a:chExt cx="224900" cy="74425"/>
          </a:xfrm>
        </p:grpSpPr>
        <p:sp>
          <p:nvSpPr>
            <p:cNvPr id="2389" name="Google Shape;2389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0" name="Google Shape;2390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1" name="Google Shape;2391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2" name="Google Shape;2392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3" name="Google Shape;2393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94" name="Google Shape;2394;p34"/>
          <p:cNvGrpSpPr/>
          <p:nvPr/>
        </p:nvGrpSpPr>
        <p:grpSpPr>
          <a:xfrm rot="9851609">
            <a:off x="6561886" y="291509"/>
            <a:ext cx="623666" cy="600032"/>
            <a:chOff x="3253464" y="2218279"/>
            <a:chExt cx="242409" cy="182524"/>
          </a:xfrm>
        </p:grpSpPr>
        <p:sp>
          <p:nvSpPr>
            <p:cNvPr id="2395" name="Google Shape;2395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6" name="Google Shape;2396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97" name="Google Shape;2397;p34"/>
          <p:cNvGrpSpPr/>
          <p:nvPr/>
        </p:nvGrpSpPr>
        <p:grpSpPr>
          <a:xfrm rot="1624041" flipH="1">
            <a:off x="396688" y="376507"/>
            <a:ext cx="633070" cy="2214793"/>
            <a:chOff x="438975" y="1510001"/>
            <a:chExt cx="1320215" cy="3464072"/>
          </a:xfrm>
        </p:grpSpPr>
        <p:sp>
          <p:nvSpPr>
            <p:cNvPr id="2398" name="Google Shape;2398;p34"/>
            <p:cNvSpPr/>
            <p:nvPr/>
          </p:nvSpPr>
          <p:spPr>
            <a:xfrm>
              <a:off x="448721" y="1525573"/>
              <a:ext cx="1310468" cy="3180879"/>
            </a:xfrm>
            <a:custGeom>
              <a:avLst/>
              <a:gdLst/>
              <a:ahLst/>
              <a:cxnLst/>
              <a:rect l="l" t="t" r="r" b="b"/>
              <a:pathLst>
                <a:path w="11698" h="28395" extrusionOk="0">
                  <a:moveTo>
                    <a:pt x="10352" y="0"/>
                  </a:moveTo>
                  <a:cubicBezTo>
                    <a:pt x="9961" y="0"/>
                    <a:pt x="9547" y="598"/>
                    <a:pt x="9454" y="984"/>
                  </a:cubicBezTo>
                  <a:lnTo>
                    <a:pt x="8750" y="3891"/>
                  </a:lnTo>
                  <a:cubicBezTo>
                    <a:pt x="7689" y="3978"/>
                    <a:pt x="6757" y="4731"/>
                    <a:pt x="6492" y="5822"/>
                  </a:cubicBezTo>
                  <a:cubicBezTo>
                    <a:pt x="6247" y="6833"/>
                    <a:pt x="6646" y="7846"/>
                    <a:pt x="7421" y="8439"/>
                  </a:cubicBezTo>
                  <a:lnTo>
                    <a:pt x="7318" y="8734"/>
                  </a:lnTo>
                  <a:lnTo>
                    <a:pt x="6353" y="8402"/>
                  </a:lnTo>
                  <a:lnTo>
                    <a:pt x="4869" y="12711"/>
                  </a:lnTo>
                  <a:lnTo>
                    <a:pt x="326" y="25904"/>
                  </a:lnTo>
                  <a:lnTo>
                    <a:pt x="241" y="25624"/>
                  </a:lnTo>
                  <a:lnTo>
                    <a:pt x="0" y="25963"/>
                  </a:lnTo>
                  <a:lnTo>
                    <a:pt x="238" y="26533"/>
                  </a:lnTo>
                  <a:cubicBezTo>
                    <a:pt x="295" y="26662"/>
                    <a:pt x="407" y="26766"/>
                    <a:pt x="556" y="26803"/>
                  </a:cubicBezTo>
                  <a:lnTo>
                    <a:pt x="1431" y="27014"/>
                  </a:lnTo>
                  <a:lnTo>
                    <a:pt x="5897" y="13519"/>
                  </a:lnTo>
                  <a:lnTo>
                    <a:pt x="6059" y="13575"/>
                  </a:lnTo>
                  <a:lnTo>
                    <a:pt x="7752" y="8651"/>
                  </a:lnTo>
                  <a:cubicBezTo>
                    <a:pt x="7940" y="8753"/>
                    <a:pt x="8143" y="8836"/>
                    <a:pt x="8363" y="8888"/>
                  </a:cubicBezTo>
                  <a:cubicBezTo>
                    <a:pt x="8562" y="8936"/>
                    <a:pt x="8762" y="8960"/>
                    <a:pt x="8959" y="8960"/>
                  </a:cubicBezTo>
                  <a:cubicBezTo>
                    <a:pt x="9473" y="8960"/>
                    <a:pt x="9966" y="8801"/>
                    <a:pt x="10380" y="8522"/>
                  </a:cubicBezTo>
                  <a:lnTo>
                    <a:pt x="10380" y="8522"/>
                  </a:lnTo>
                  <a:lnTo>
                    <a:pt x="10247" y="9351"/>
                  </a:lnTo>
                  <a:lnTo>
                    <a:pt x="9141" y="9192"/>
                  </a:lnTo>
                  <a:lnTo>
                    <a:pt x="8430" y="13635"/>
                  </a:lnTo>
                  <a:lnTo>
                    <a:pt x="8047" y="13579"/>
                  </a:lnTo>
                  <a:lnTo>
                    <a:pt x="8047" y="13579"/>
                  </a:lnTo>
                  <a:lnTo>
                    <a:pt x="8183" y="13675"/>
                  </a:lnTo>
                  <a:lnTo>
                    <a:pt x="8418" y="13711"/>
                  </a:lnTo>
                  <a:lnTo>
                    <a:pt x="6102" y="28184"/>
                  </a:lnTo>
                  <a:lnTo>
                    <a:pt x="7078" y="28382"/>
                  </a:lnTo>
                  <a:cubicBezTo>
                    <a:pt x="7112" y="28391"/>
                    <a:pt x="7147" y="28395"/>
                    <a:pt x="7181" y="28395"/>
                  </a:cubicBezTo>
                  <a:cubicBezTo>
                    <a:pt x="7391" y="28395"/>
                    <a:pt x="7577" y="28240"/>
                    <a:pt x="7608" y="28023"/>
                  </a:cubicBezTo>
                  <a:lnTo>
                    <a:pt x="9590" y="14301"/>
                  </a:lnTo>
                  <a:lnTo>
                    <a:pt x="9834" y="14336"/>
                  </a:lnTo>
                  <a:lnTo>
                    <a:pt x="10715" y="8256"/>
                  </a:lnTo>
                  <a:lnTo>
                    <a:pt x="10715" y="8254"/>
                  </a:lnTo>
                  <a:cubicBezTo>
                    <a:pt x="11054" y="7929"/>
                    <a:pt x="11310" y="7508"/>
                    <a:pt x="11428" y="7017"/>
                  </a:cubicBezTo>
                  <a:cubicBezTo>
                    <a:pt x="11697" y="5907"/>
                    <a:pt x="11190" y="4790"/>
                    <a:pt x="10257" y="4236"/>
                  </a:cubicBezTo>
                  <a:lnTo>
                    <a:pt x="11057" y="934"/>
                  </a:lnTo>
                  <a:cubicBezTo>
                    <a:pt x="11158" y="517"/>
                    <a:pt x="10854" y="112"/>
                    <a:pt x="10439" y="10"/>
                  </a:cubicBezTo>
                  <a:cubicBezTo>
                    <a:pt x="10410" y="3"/>
                    <a:pt x="10381" y="0"/>
                    <a:pt x="10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9" name="Google Shape;2399;p34"/>
            <p:cNvSpPr/>
            <p:nvPr/>
          </p:nvSpPr>
          <p:spPr>
            <a:xfrm>
              <a:off x="935134" y="2929265"/>
              <a:ext cx="18596" cy="33831"/>
            </a:xfrm>
            <a:custGeom>
              <a:avLst/>
              <a:gdLst/>
              <a:ahLst/>
              <a:cxnLst/>
              <a:rect l="l" t="t" r="r" b="b"/>
              <a:pathLst>
                <a:path w="166" h="302" extrusionOk="0">
                  <a:moveTo>
                    <a:pt x="1" y="0"/>
                  </a:moveTo>
                  <a:lnTo>
                    <a:pt x="81" y="302"/>
                  </a:lnTo>
                  <a:lnTo>
                    <a:pt x="165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7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0" name="Google Shape;2400;p34"/>
            <p:cNvSpPr/>
            <p:nvPr/>
          </p:nvSpPr>
          <p:spPr>
            <a:xfrm>
              <a:off x="1141372" y="2495834"/>
              <a:ext cx="436897" cy="2151168"/>
            </a:xfrm>
            <a:custGeom>
              <a:avLst/>
              <a:gdLst/>
              <a:ahLst/>
              <a:cxnLst/>
              <a:rect l="l" t="t" r="r" b="b"/>
              <a:pathLst>
                <a:path w="3900" h="19203" extrusionOk="0">
                  <a:moveTo>
                    <a:pt x="2737" y="0"/>
                  </a:moveTo>
                  <a:lnTo>
                    <a:pt x="1" y="19027"/>
                  </a:lnTo>
                  <a:lnTo>
                    <a:pt x="674" y="19191"/>
                  </a:lnTo>
                  <a:cubicBezTo>
                    <a:pt x="708" y="19199"/>
                    <a:pt x="742" y="19203"/>
                    <a:pt x="775" y="19203"/>
                  </a:cubicBezTo>
                  <a:cubicBezTo>
                    <a:pt x="986" y="19203"/>
                    <a:pt x="1173" y="19049"/>
                    <a:pt x="1204" y="18832"/>
                  </a:cubicBezTo>
                  <a:lnTo>
                    <a:pt x="3900" y="166"/>
                  </a:lnTo>
                  <a:lnTo>
                    <a:pt x="27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1" name="Google Shape;2401;p34"/>
            <p:cNvSpPr/>
            <p:nvPr/>
          </p:nvSpPr>
          <p:spPr>
            <a:xfrm>
              <a:off x="438975" y="2407333"/>
              <a:ext cx="821143" cy="2085075"/>
            </a:xfrm>
            <a:custGeom>
              <a:avLst/>
              <a:gdLst/>
              <a:ahLst/>
              <a:cxnLst/>
              <a:rect l="l" t="t" r="r" b="b"/>
              <a:pathLst>
                <a:path w="7330" h="18613" extrusionOk="0">
                  <a:moveTo>
                    <a:pt x="6219" y="0"/>
                  </a:moveTo>
                  <a:lnTo>
                    <a:pt x="90" y="17796"/>
                  </a:lnTo>
                  <a:cubicBezTo>
                    <a:pt x="0" y="18057"/>
                    <a:pt x="154" y="18337"/>
                    <a:pt x="421" y="18401"/>
                  </a:cubicBezTo>
                  <a:lnTo>
                    <a:pt x="1297" y="18613"/>
                  </a:lnTo>
                  <a:lnTo>
                    <a:pt x="7329" y="383"/>
                  </a:lnTo>
                  <a:lnTo>
                    <a:pt x="62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2" name="Google Shape;2402;p34"/>
            <p:cNvSpPr/>
            <p:nvPr/>
          </p:nvSpPr>
          <p:spPr>
            <a:xfrm>
              <a:off x="1349402" y="2323649"/>
              <a:ext cx="279950" cy="748086"/>
            </a:xfrm>
            <a:custGeom>
              <a:avLst/>
              <a:gdLst/>
              <a:ahLst/>
              <a:cxnLst/>
              <a:rect l="l" t="t" r="r" b="b"/>
              <a:pathLst>
                <a:path w="2499" h="6678" extrusionOk="0">
                  <a:moveTo>
                    <a:pt x="935" y="0"/>
                  </a:moveTo>
                  <a:lnTo>
                    <a:pt x="0" y="6451"/>
                  </a:lnTo>
                  <a:lnTo>
                    <a:pt x="1564" y="6677"/>
                  </a:lnTo>
                  <a:lnTo>
                    <a:pt x="2499" y="227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3" name="Google Shape;2403;p34"/>
            <p:cNvSpPr/>
            <p:nvPr/>
          </p:nvSpPr>
          <p:spPr>
            <a:xfrm>
              <a:off x="936254" y="2238621"/>
              <a:ext cx="404858" cy="748086"/>
            </a:xfrm>
            <a:custGeom>
              <a:avLst/>
              <a:gdLst/>
              <a:ahLst/>
              <a:cxnLst/>
              <a:rect l="l" t="t" r="r" b="b"/>
              <a:pathLst>
                <a:path w="3614" h="6678" extrusionOk="0">
                  <a:moveTo>
                    <a:pt x="2119" y="0"/>
                  </a:moveTo>
                  <a:lnTo>
                    <a:pt x="1" y="6164"/>
                  </a:lnTo>
                  <a:lnTo>
                    <a:pt x="1495" y="6678"/>
                  </a:lnTo>
                  <a:lnTo>
                    <a:pt x="3614" y="514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4" name="Google Shape;2404;p34"/>
            <p:cNvSpPr/>
            <p:nvPr/>
          </p:nvSpPr>
          <p:spPr>
            <a:xfrm>
              <a:off x="1114149" y="1510001"/>
              <a:ext cx="620282" cy="959921"/>
            </a:xfrm>
            <a:custGeom>
              <a:avLst/>
              <a:gdLst/>
              <a:ahLst/>
              <a:cxnLst/>
              <a:rect l="l" t="t" r="r" b="b"/>
              <a:pathLst>
                <a:path w="5537" h="8569" extrusionOk="0">
                  <a:moveTo>
                    <a:pt x="4044" y="1"/>
                  </a:moveTo>
                  <a:cubicBezTo>
                    <a:pt x="3695" y="1"/>
                    <a:pt x="3378" y="238"/>
                    <a:pt x="3293" y="593"/>
                  </a:cubicBezTo>
                  <a:lnTo>
                    <a:pt x="2589" y="3499"/>
                  </a:lnTo>
                  <a:cubicBezTo>
                    <a:pt x="1528" y="3587"/>
                    <a:pt x="594" y="4340"/>
                    <a:pt x="331" y="5430"/>
                  </a:cubicBezTo>
                  <a:cubicBezTo>
                    <a:pt x="0" y="6794"/>
                    <a:pt x="838" y="8167"/>
                    <a:pt x="2202" y="8496"/>
                  </a:cubicBezTo>
                  <a:cubicBezTo>
                    <a:pt x="2403" y="8545"/>
                    <a:pt x="2604" y="8568"/>
                    <a:pt x="2802" y="8568"/>
                  </a:cubicBezTo>
                  <a:cubicBezTo>
                    <a:pt x="3947" y="8568"/>
                    <a:pt x="4985" y="7788"/>
                    <a:pt x="5267" y="6625"/>
                  </a:cubicBezTo>
                  <a:cubicBezTo>
                    <a:pt x="5536" y="5515"/>
                    <a:pt x="5030" y="4399"/>
                    <a:pt x="4096" y="3846"/>
                  </a:cubicBezTo>
                  <a:lnTo>
                    <a:pt x="4796" y="957"/>
                  </a:lnTo>
                  <a:cubicBezTo>
                    <a:pt x="4896" y="542"/>
                    <a:pt x="4641" y="124"/>
                    <a:pt x="4226" y="23"/>
                  </a:cubicBezTo>
                  <a:cubicBezTo>
                    <a:pt x="4165" y="8"/>
                    <a:pt x="4104" y="1"/>
                    <a:pt x="4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5" name="Google Shape;2405;p34"/>
            <p:cNvSpPr/>
            <p:nvPr/>
          </p:nvSpPr>
          <p:spPr>
            <a:xfrm>
              <a:off x="1294958" y="2064868"/>
              <a:ext cx="265387" cy="240960"/>
            </a:xfrm>
            <a:custGeom>
              <a:avLst/>
              <a:gdLst/>
              <a:ahLst/>
              <a:cxnLst/>
              <a:rect l="l" t="t" r="r" b="b"/>
              <a:pathLst>
                <a:path w="2369" h="2151" extrusionOk="0">
                  <a:moveTo>
                    <a:pt x="1185" y="1"/>
                  </a:moveTo>
                  <a:cubicBezTo>
                    <a:pt x="700" y="1"/>
                    <a:pt x="260" y="331"/>
                    <a:pt x="142" y="822"/>
                  </a:cubicBezTo>
                  <a:cubicBezTo>
                    <a:pt x="1" y="1399"/>
                    <a:pt x="355" y="1979"/>
                    <a:pt x="933" y="2120"/>
                  </a:cubicBezTo>
                  <a:cubicBezTo>
                    <a:pt x="1017" y="2141"/>
                    <a:pt x="1102" y="2150"/>
                    <a:pt x="1185" y="2150"/>
                  </a:cubicBezTo>
                  <a:cubicBezTo>
                    <a:pt x="1670" y="2150"/>
                    <a:pt x="2110" y="1820"/>
                    <a:pt x="2229" y="1328"/>
                  </a:cubicBezTo>
                  <a:cubicBezTo>
                    <a:pt x="2368" y="752"/>
                    <a:pt x="2014" y="171"/>
                    <a:pt x="1438" y="31"/>
                  </a:cubicBezTo>
                  <a:cubicBezTo>
                    <a:pt x="1353" y="11"/>
                    <a:pt x="1268" y="1"/>
                    <a:pt x="11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6" name="Google Shape;2406;p34"/>
            <p:cNvSpPr/>
            <p:nvPr/>
          </p:nvSpPr>
          <p:spPr>
            <a:xfrm>
              <a:off x="1099810" y="4652904"/>
              <a:ext cx="114602" cy="321169"/>
            </a:xfrm>
            <a:custGeom>
              <a:avLst/>
              <a:gdLst/>
              <a:ahLst/>
              <a:cxnLst/>
              <a:rect l="l" t="t" r="r" b="b"/>
              <a:pathLst>
                <a:path w="1023" h="2867" extrusionOk="0">
                  <a:moveTo>
                    <a:pt x="594" y="1"/>
                  </a:moveTo>
                  <a:cubicBezTo>
                    <a:pt x="517" y="1"/>
                    <a:pt x="458" y="21"/>
                    <a:pt x="449" y="71"/>
                  </a:cubicBezTo>
                  <a:lnTo>
                    <a:pt x="0" y="2866"/>
                  </a:lnTo>
                  <a:lnTo>
                    <a:pt x="983" y="210"/>
                  </a:lnTo>
                  <a:cubicBezTo>
                    <a:pt x="1023" y="103"/>
                    <a:pt x="765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7" name="Google Shape;2407;p34"/>
            <p:cNvSpPr/>
            <p:nvPr/>
          </p:nvSpPr>
          <p:spPr>
            <a:xfrm>
              <a:off x="456115" y="4489570"/>
              <a:ext cx="114826" cy="321056"/>
            </a:xfrm>
            <a:custGeom>
              <a:avLst/>
              <a:gdLst/>
              <a:ahLst/>
              <a:cxnLst/>
              <a:rect l="l" t="t" r="r" b="b"/>
              <a:pathLst>
                <a:path w="1025" h="2866" extrusionOk="0">
                  <a:moveTo>
                    <a:pt x="595" y="1"/>
                  </a:moveTo>
                  <a:cubicBezTo>
                    <a:pt x="518" y="1"/>
                    <a:pt x="459" y="21"/>
                    <a:pt x="451" y="71"/>
                  </a:cubicBezTo>
                  <a:lnTo>
                    <a:pt x="1" y="2866"/>
                  </a:lnTo>
                  <a:lnTo>
                    <a:pt x="984" y="210"/>
                  </a:lnTo>
                  <a:cubicBezTo>
                    <a:pt x="1024" y="103"/>
                    <a:pt x="766" y="1"/>
                    <a:pt x="5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78758724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09" name="Google Shape;2409;p35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-741407" y="3239120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10" name="Google Shape;2410;p35"/>
          <p:cNvGrpSpPr/>
          <p:nvPr/>
        </p:nvGrpSpPr>
        <p:grpSpPr>
          <a:xfrm rot="2091024">
            <a:off x="8273890" y="5749619"/>
            <a:ext cx="447987" cy="814692"/>
            <a:chOff x="6618900" y="3939050"/>
            <a:chExt cx="242650" cy="330975"/>
          </a:xfrm>
        </p:grpSpPr>
        <p:sp>
          <p:nvSpPr>
            <p:cNvPr id="2411" name="Google Shape;2411;p35"/>
            <p:cNvSpPr/>
            <p:nvPr/>
          </p:nvSpPr>
          <p:spPr>
            <a:xfrm>
              <a:off x="6634125" y="4062925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1" y="0"/>
                  </a:moveTo>
                  <a:lnTo>
                    <a:pt x="1" y="3582"/>
                  </a:lnTo>
                  <a:lnTo>
                    <a:pt x="9097" y="3582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2" name="Google Shape;2412;p35"/>
            <p:cNvSpPr/>
            <p:nvPr/>
          </p:nvSpPr>
          <p:spPr>
            <a:xfrm>
              <a:off x="6700900" y="3945375"/>
              <a:ext cx="93900" cy="93925"/>
            </a:xfrm>
            <a:custGeom>
              <a:avLst/>
              <a:gdLst/>
              <a:ahLst/>
              <a:cxnLst/>
              <a:rect l="l" t="t" r="r" b="b"/>
              <a:pathLst>
                <a:path w="3756" h="3757" extrusionOk="0">
                  <a:moveTo>
                    <a:pt x="1878" y="1"/>
                  </a:moveTo>
                  <a:cubicBezTo>
                    <a:pt x="840" y="1"/>
                    <a:pt x="0" y="841"/>
                    <a:pt x="0" y="1879"/>
                  </a:cubicBezTo>
                  <a:cubicBezTo>
                    <a:pt x="0" y="2916"/>
                    <a:pt x="840" y="3756"/>
                    <a:pt x="1878" y="3756"/>
                  </a:cubicBezTo>
                  <a:cubicBezTo>
                    <a:pt x="2915" y="3756"/>
                    <a:pt x="3755" y="2916"/>
                    <a:pt x="3755" y="1879"/>
                  </a:cubicBezTo>
                  <a:cubicBezTo>
                    <a:pt x="3755" y="841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3" name="Google Shape;2413;p35"/>
            <p:cNvSpPr/>
            <p:nvPr/>
          </p:nvSpPr>
          <p:spPr>
            <a:xfrm>
              <a:off x="6700900" y="4176075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1"/>
                  </a:moveTo>
                  <a:cubicBezTo>
                    <a:pt x="840" y="1"/>
                    <a:pt x="0" y="842"/>
                    <a:pt x="0" y="1880"/>
                  </a:cubicBezTo>
                  <a:cubicBezTo>
                    <a:pt x="0" y="2917"/>
                    <a:pt x="840" y="3758"/>
                    <a:pt x="1878" y="3758"/>
                  </a:cubicBezTo>
                  <a:cubicBezTo>
                    <a:pt x="2915" y="3758"/>
                    <a:pt x="3755" y="2917"/>
                    <a:pt x="3755" y="1880"/>
                  </a:cubicBezTo>
                  <a:cubicBezTo>
                    <a:pt x="3755" y="842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4" name="Google Shape;2414;p35"/>
            <p:cNvSpPr/>
            <p:nvPr/>
          </p:nvSpPr>
          <p:spPr>
            <a:xfrm>
              <a:off x="6618900" y="4056550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0" y="0"/>
                  </a:moveTo>
                  <a:lnTo>
                    <a:pt x="0" y="3583"/>
                  </a:lnTo>
                  <a:lnTo>
                    <a:pt x="9096" y="3583"/>
                  </a:lnTo>
                  <a:lnTo>
                    <a:pt x="90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5" name="Google Shape;2415;p35"/>
            <p:cNvSpPr/>
            <p:nvPr/>
          </p:nvSpPr>
          <p:spPr>
            <a:xfrm>
              <a:off x="6685650" y="3939050"/>
              <a:ext cx="93900" cy="93900"/>
            </a:xfrm>
            <a:custGeom>
              <a:avLst/>
              <a:gdLst/>
              <a:ahLst/>
              <a:cxnLst/>
              <a:rect l="l" t="t" r="r" b="b"/>
              <a:pathLst>
                <a:path w="3756" h="3756" extrusionOk="0">
                  <a:moveTo>
                    <a:pt x="1878" y="1"/>
                  </a:moveTo>
                  <a:cubicBezTo>
                    <a:pt x="841" y="1"/>
                    <a:pt x="1" y="841"/>
                    <a:pt x="1" y="1878"/>
                  </a:cubicBezTo>
                  <a:cubicBezTo>
                    <a:pt x="1" y="2916"/>
                    <a:pt x="841" y="3756"/>
                    <a:pt x="1878" y="3756"/>
                  </a:cubicBezTo>
                  <a:cubicBezTo>
                    <a:pt x="2916" y="3756"/>
                    <a:pt x="3756" y="2916"/>
                    <a:pt x="3756" y="1878"/>
                  </a:cubicBezTo>
                  <a:cubicBezTo>
                    <a:pt x="3756" y="841"/>
                    <a:pt x="2916" y="1"/>
                    <a:pt x="1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6" name="Google Shape;2416;p35"/>
            <p:cNvSpPr/>
            <p:nvPr/>
          </p:nvSpPr>
          <p:spPr>
            <a:xfrm>
              <a:off x="6685650" y="4169750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0"/>
                  </a:moveTo>
                  <a:cubicBezTo>
                    <a:pt x="841" y="0"/>
                    <a:pt x="1" y="841"/>
                    <a:pt x="1" y="1878"/>
                  </a:cubicBezTo>
                  <a:cubicBezTo>
                    <a:pt x="1" y="2915"/>
                    <a:pt x="841" y="3757"/>
                    <a:pt x="1878" y="3757"/>
                  </a:cubicBezTo>
                  <a:cubicBezTo>
                    <a:pt x="2916" y="3757"/>
                    <a:pt x="3756" y="2915"/>
                    <a:pt x="3756" y="1878"/>
                  </a:cubicBezTo>
                  <a:cubicBezTo>
                    <a:pt x="3756" y="841"/>
                    <a:pt x="2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17" name="Google Shape;2417;p35"/>
          <p:cNvGrpSpPr/>
          <p:nvPr/>
        </p:nvGrpSpPr>
        <p:grpSpPr>
          <a:xfrm>
            <a:off x="412043" y="5223231"/>
            <a:ext cx="1529689" cy="1304320"/>
            <a:chOff x="374450" y="3990500"/>
            <a:chExt cx="1312700" cy="839475"/>
          </a:xfrm>
        </p:grpSpPr>
        <p:sp>
          <p:nvSpPr>
            <p:cNvPr id="2418" name="Google Shape;2418;p35"/>
            <p:cNvSpPr/>
            <p:nvPr/>
          </p:nvSpPr>
          <p:spPr>
            <a:xfrm>
              <a:off x="374450" y="3991325"/>
              <a:ext cx="1312700" cy="838650"/>
            </a:xfrm>
            <a:custGeom>
              <a:avLst/>
              <a:gdLst/>
              <a:ahLst/>
              <a:cxnLst/>
              <a:rect l="l" t="t" r="r" b="b"/>
              <a:pathLst>
                <a:path w="52508" h="33546" extrusionOk="0">
                  <a:moveTo>
                    <a:pt x="24994" y="0"/>
                  </a:moveTo>
                  <a:cubicBezTo>
                    <a:pt x="23520" y="0"/>
                    <a:pt x="22209" y="632"/>
                    <a:pt x="21808" y="1625"/>
                  </a:cubicBezTo>
                  <a:lnTo>
                    <a:pt x="18838" y="9136"/>
                  </a:lnTo>
                  <a:lnTo>
                    <a:pt x="19636" y="9316"/>
                  </a:lnTo>
                  <a:lnTo>
                    <a:pt x="18648" y="9118"/>
                  </a:lnTo>
                  <a:lnTo>
                    <a:pt x="1499" y="22160"/>
                  </a:lnTo>
                  <a:cubicBezTo>
                    <a:pt x="171" y="23257"/>
                    <a:pt x="0" y="25354"/>
                    <a:pt x="2844" y="26235"/>
                  </a:cubicBezTo>
                  <a:lnTo>
                    <a:pt x="26996" y="33249"/>
                  </a:lnTo>
                  <a:cubicBezTo>
                    <a:pt x="27687" y="33450"/>
                    <a:pt x="28432" y="33545"/>
                    <a:pt x="29167" y="33545"/>
                  </a:cubicBezTo>
                  <a:cubicBezTo>
                    <a:pt x="30839" y="33545"/>
                    <a:pt x="32462" y="33053"/>
                    <a:pt x="33296" y="32194"/>
                  </a:cubicBezTo>
                  <a:lnTo>
                    <a:pt x="49068" y="15964"/>
                  </a:lnTo>
                  <a:lnTo>
                    <a:pt x="51941" y="8559"/>
                  </a:lnTo>
                  <a:cubicBezTo>
                    <a:pt x="52508" y="7209"/>
                    <a:pt x="51180" y="5723"/>
                    <a:pt x="49000" y="5247"/>
                  </a:cubicBezTo>
                  <a:lnTo>
                    <a:pt x="26108" y="121"/>
                  </a:lnTo>
                  <a:cubicBezTo>
                    <a:pt x="25734" y="39"/>
                    <a:pt x="25359" y="0"/>
                    <a:pt x="24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9" name="Google Shape;2419;p35"/>
            <p:cNvSpPr/>
            <p:nvPr/>
          </p:nvSpPr>
          <p:spPr>
            <a:xfrm>
              <a:off x="400775" y="3990500"/>
              <a:ext cx="1274875" cy="807825"/>
            </a:xfrm>
            <a:custGeom>
              <a:avLst/>
              <a:gdLst/>
              <a:ahLst/>
              <a:cxnLst/>
              <a:rect l="l" t="t" r="r" b="b"/>
              <a:pathLst>
                <a:path w="50995" h="32313" extrusionOk="0">
                  <a:moveTo>
                    <a:pt x="23508" y="1"/>
                  </a:moveTo>
                  <a:cubicBezTo>
                    <a:pt x="22034" y="1"/>
                    <a:pt x="20723" y="632"/>
                    <a:pt x="20321" y="1626"/>
                  </a:cubicBezTo>
                  <a:lnTo>
                    <a:pt x="17800" y="7871"/>
                  </a:lnTo>
                  <a:lnTo>
                    <a:pt x="17772" y="7864"/>
                  </a:lnTo>
                  <a:lnTo>
                    <a:pt x="9251" y="14893"/>
                  </a:lnTo>
                  <a:lnTo>
                    <a:pt x="729" y="21924"/>
                  </a:lnTo>
                  <a:cubicBezTo>
                    <a:pt x="521" y="22095"/>
                    <a:pt x="359" y="22273"/>
                    <a:pt x="241" y="22455"/>
                  </a:cubicBezTo>
                  <a:cubicBezTo>
                    <a:pt x="171" y="22563"/>
                    <a:pt x="116" y="22673"/>
                    <a:pt x="76" y="22781"/>
                  </a:cubicBezTo>
                  <a:cubicBezTo>
                    <a:pt x="37" y="22891"/>
                    <a:pt x="13" y="23001"/>
                    <a:pt x="4" y="23111"/>
                  </a:cubicBezTo>
                  <a:cubicBezTo>
                    <a:pt x="2" y="23146"/>
                    <a:pt x="0" y="23183"/>
                    <a:pt x="2" y="23219"/>
                  </a:cubicBezTo>
                  <a:cubicBezTo>
                    <a:pt x="3" y="23291"/>
                    <a:pt x="10" y="23363"/>
                    <a:pt x="26" y="23433"/>
                  </a:cubicBezTo>
                  <a:cubicBezTo>
                    <a:pt x="61" y="23612"/>
                    <a:pt x="140" y="23784"/>
                    <a:pt x="258" y="23948"/>
                  </a:cubicBezTo>
                  <a:cubicBezTo>
                    <a:pt x="375" y="24113"/>
                    <a:pt x="534" y="24268"/>
                    <a:pt x="729" y="24411"/>
                  </a:cubicBezTo>
                  <a:cubicBezTo>
                    <a:pt x="887" y="24525"/>
                    <a:pt x="1070" y="24632"/>
                    <a:pt x="1276" y="24728"/>
                  </a:cubicBezTo>
                  <a:cubicBezTo>
                    <a:pt x="1378" y="24776"/>
                    <a:pt x="1488" y="24821"/>
                    <a:pt x="1602" y="24865"/>
                  </a:cubicBezTo>
                  <a:cubicBezTo>
                    <a:pt x="1717" y="24907"/>
                    <a:pt x="1839" y="24946"/>
                    <a:pt x="1965" y="24983"/>
                  </a:cubicBezTo>
                  <a:lnTo>
                    <a:pt x="26122" y="32015"/>
                  </a:lnTo>
                  <a:cubicBezTo>
                    <a:pt x="26814" y="32217"/>
                    <a:pt x="27561" y="32312"/>
                    <a:pt x="28297" y="32312"/>
                  </a:cubicBezTo>
                  <a:cubicBezTo>
                    <a:pt x="28463" y="32312"/>
                    <a:pt x="28629" y="32307"/>
                    <a:pt x="28793" y="32298"/>
                  </a:cubicBezTo>
                  <a:cubicBezTo>
                    <a:pt x="29092" y="32280"/>
                    <a:pt x="29386" y="32247"/>
                    <a:pt x="29671" y="32199"/>
                  </a:cubicBezTo>
                  <a:cubicBezTo>
                    <a:pt x="29956" y="32151"/>
                    <a:pt x="30233" y="32090"/>
                    <a:pt x="30498" y="32012"/>
                  </a:cubicBezTo>
                  <a:cubicBezTo>
                    <a:pt x="31292" y="31783"/>
                    <a:pt x="31973" y="31427"/>
                    <a:pt x="32423" y="30963"/>
                  </a:cubicBezTo>
                  <a:lnTo>
                    <a:pt x="33974" y="29366"/>
                  </a:lnTo>
                  <a:lnTo>
                    <a:pt x="35525" y="27770"/>
                  </a:lnTo>
                  <a:lnTo>
                    <a:pt x="47721" y="15214"/>
                  </a:lnTo>
                  <a:lnTo>
                    <a:pt x="47722" y="15216"/>
                  </a:lnTo>
                  <a:lnTo>
                    <a:pt x="50426" y="8422"/>
                  </a:lnTo>
                  <a:cubicBezTo>
                    <a:pt x="50994" y="7072"/>
                    <a:pt x="49667" y="5585"/>
                    <a:pt x="47485" y="5110"/>
                  </a:cubicBezTo>
                  <a:lnTo>
                    <a:pt x="24623" y="121"/>
                  </a:lnTo>
                  <a:cubicBezTo>
                    <a:pt x="24249" y="40"/>
                    <a:pt x="23873" y="1"/>
                    <a:pt x="23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0" name="Google Shape;2420;p35"/>
            <p:cNvSpPr/>
            <p:nvPr/>
          </p:nvSpPr>
          <p:spPr>
            <a:xfrm>
              <a:off x="1299175" y="4351200"/>
              <a:ext cx="166075" cy="71900"/>
            </a:xfrm>
            <a:custGeom>
              <a:avLst/>
              <a:gdLst/>
              <a:ahLst/>
              <a:cxnLst/>
              <a:rect l="l" t="t" r="r" b="b"/>
              <a:pathLst>
                <a:path w="6643" h="2876" extrusionOk="0">
                  <a:moveTo>
                    <a:pt x="2629" y="0"/>
                  </a:moveTo>
                  <a:cubicBezTo>
                    <a:pt x="2018" y="0"/>
                    <a:pt x="1432" y="163"/>
                    <a:pt x="1138" y="446"/>
                  </a:cubicBezTo>
                  <a:lnTo>
                    <a:pt x="424" y="1131"/>
                  </a:lnTo>
                  <a:cubicBezTo>
                    <a:pt x="1" y="1539"/>
                    <a:pt x="333" y="2043"/>
                    <a:pt x="1172" y="2257"/>
                  </a:cubicBezTo>
                  <a:lnTo>
                    <a:pt x="3239" y="2781"/>
                  </a:lnTo>
                  <a:cubicBezTo>
                    <a:pt x="3494" y="2845"/>
                    <a:pt x="3764" y="2876"/>
                    <a:pt x="4030" y="2876"/>
                  </a:cubicBezTo>
                  <a:cubicBezTo>
                    <a:pt x="4651" y="2876"/>
                    <a:pt x="5243" y="2709"/>
                    <a:pt x="5534" y="2418"/>
                  </a:cubicBezTo>
                  <a:lnTo>
                    <a:pt x="6232" y="1720"/>
                  </a:lnTo>
                  <a:cubicBezTo>
                    <a:pt x="6643" y="1309"/>
                    <a:pt x="6289" y="809"/>
                    <a:pt x="5448" y="599"/>
                  </a:cubicBezTo>
                  <a:lnTo>
                    <a:pt x="3398" y="91"/>
                  </a:lnTo>
                  <a:cubicBezTo>
                    <a:pt x="3151" y="30"/>
                    <a:pt x="2888" y="0"/>
                    <a:pt x="2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1" name="Google Shape;2421;p35"/>
            <p:cNvSpPr/>
            <p:nvPr/>
          </p:nvSpPr>
          <p:spPr>
            <a:xfrm>
              <a:off x="1145375" y="4313150"/>
              <a:ext cx="163850" cy="70275"/>
            </a:xfrm>
            <a:custGeom>
              <a:avLst/>
              <a:gdLst/>
              <a:ahLst/>
              <a:cxnLst/>
              <a:rect l="l" t="t" r="r" b="b"/>
              <a:pathLst>
                <a:path w="6554" h="2811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4" y="1106"/>
                  </a:lnTo>
                  <a:cubicBezTo>
                    <a:pt x="0" y="1506"/>
                    <a:pt x="307" y="1999"/>
                    <a:pt x="1126" y="2207"/>
                  </a:cubicBezTo>
                  <a:lnTo>
                    <a:pt x="3142" y="2718"/>
                  </a:lnTo>
                  <a:cubicBezTo>
                    <a:pt x="3388" y="2781"/>
                    <a:pt x="3652" y="2810"/>
                    <a:pt x="3913" y="2810"/>
                  </a:cubicBezTo>
                  <a:cubicBezTo>
                    <a:pt x="4525" y="2810"/>
                    <a:pt x="5117" y="2646"/>
                    <a:pt x="5416" y="2360"/>
                  </a:cubicBezTo>
                  <a:lnTo>
                    <a:pt x="6133" y="1678"/>
                  </a:lnTo>
                  <a:cubicBezTo>
                    <a:pt x="6554" y="1277"/>
                    <a:pt x="6226" y="788"/>
                    <a:pt x="5405" y="584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2" name="Google Shape;2422;p35"/>
            <p:cNvSpPr/>
            <p:nvPr/>
          </p:nvSpPr>
          <p:spPr>
            <a:xfrm>
              <a:off x="995325" y="4276000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5" y="1"/>
                  </a:moveTo>
                  <a:cubicBezTo>
                    <a:pt x="2081" y="1"/>
                    <a:pt x="1498" y="156"/>
                    <a:pt x="1190" y="428"/>
                  </a:cubicBezTo>
                  <a:lnTo>
                    <a:pt x="445" y="1083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7"/>
                  </a:lnTo>
                  <a:cubicBezTo>
                    <a:pt x="3290" y="2718"/>
                    <a:pt x="3549" y="2747"/>
                    <a:pt x="3805" y="2747"/>
                  </a:cubicBezTo>
                  <a:cubicBezTo>
                    <a:pt x="4409" y="2747"/>
                    <a:pt x="4999" y="2587"/>
                    <a:pt x="5305" y="2308"/>
                  </a:cubicBezTo>
                  <a:lnTo>
                    <a:pt x="6037" y="1639"/>
                  </a:lnTo>
                  <a:cubicBezTo>
                    <a:pt x="6468" y="1247"/>
                    <a:pt x="6164" y="770"/>
                    <a:pt x="5364" y="570"/>
                  </a:cubicBezTo>
                  <a:lnTo>
                    <a:pt x="3414" y="87"/>
                  </a:lnTo>
                  <a:cubicBezTo>
                    <a:pt x="3178" y="28"/>
                    <a:pt x="2926" y="1"/>
                    <a:pt x="2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3" name="Google Shape;2423;p35"/>
            <p:cNvSpPr/>
            <p:nvPr/>
          </p:nvSpPr>
          <p:spPr>
            <a:xfrm>
              <a:off x="848925" y="4239750"/>
              <a:ext cx="159650" cy="67175"/>
            </a:xfrm>
            <a:custGeom>
              <a:avLst/>
              <a:gdLst/>
              <a:ahLst/>
              <a:cxnLst/>
              <a:rect l="l" t="t" r="r" b="b"/>
              <a:pathLst>
                <a:path w="6386" h="2687" extrusionOk="0">
                  <a:moveTo>
                    <a:pt x="2699" y="1"/>
                  </a:moveTo>
                  <a:cubicBezTo>
                    <a:pt x="2112" y="1"/>
                    <a:pt x="1530" y="154"/>
                    <a:pt x="1216" y="419"/>
                  </a:cubicBezTo>
                  <a:lnTo>
                    <a:pt x="454" y="1063"/>
                  </a:lnTo>
                  <a:cubicBezTo>
                    <a:pt x="1" y="1444"/>
                    <a:pt x="263" y="1916"/>
                    <a:pt x="1041" y="2113"/>
                  </a:cubicBezTo>
                  <a:lnTo>
                    <a:pt x="2960" y="2600"/>
                  </a:lnTo>
                  <a:cubicBezTo>
                    <a:pt x="3193" y="2659"/>
                    <a:pt x="3446" y="2687"/>
                    <a:pt x="3698" y="2687"/>
                  </a:cubicBezTo>
                  <a:cubicBezTo>
                    <a:pt x="4294" y="2687"/>
                    <a:pt x="4883" y="2529"/>
                    <a:pt x="5196" y="2256"/>
                  </a:cubicBezTo>
                  <a:lnTo>
                    <a:pt x="5945" y="1603"/>
                  </a:lnTo>
                  <a:cubicBezTo>
                    <a:pt x="6386" y="1219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8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4" name="Google Shape;2424;p35"/>
            <p:cNvSpPr/>
            <p:nvPr/>
          </p:nvSpPr>
          <p:spPr>
            <a:xfrm>
              <a:off x="1222000" y="4424025"/>
              <a:ext cx="169050" cy="74675"/>
            </a:xfrm>
            <a:custGeom>
              <a:avLst/>
              <a:gdLst/>
              <a:ahLst/>
              <a:cxnLst/>
              <a:rect l="l" t="t" r="r" b="b"/>
              <a:pathLst>
                <a:path w="6762" h="2987" extrusionOk="0">
                  <a:moveTo>
                    <a:pt x="2702" y="0"/>
                  </a:moveTo>
                  <a:cubicBezTo>
                    <a:pt x="2082" y="0"/>
                    <a:pt x="1484" y="167"/>
                    <a:pt x="1180" y="460"/>
                  </a:cubicBezTo>
                  <a:lnTo>
                    <a:pt x="441" y="1171"/>
                  </a:lnTo>
                  <a:cubicBezTo>
                    <a:pt x="1" y="1595"/>
                    <a:pt x="329" y="2119"/>
                    <a:pt x="1179" y="2341"/>
                  </a:cubicBezTo>
                  <a:lnTo>
                    <a:pt x="3270" y="2887"/>
                  </a:lnTo>
                  <a:cubicBezTo>
                    <a:pt x="3529" y="2955"/>
                    <a:pt x="3805" y="2987"/>
                    <a:pt x="4076" y="2987"/>
                  </a:cubicBezTo>
                  <a:cubicBezTo>
                    <a:pt x="4706" y="2987"/>
                    <a:pt x="5311" y="2814"/>
                    <a:pt x="5613" y="2513"/>
                  </a:cubicBezTo>
                  <a:lnTo>
                    <a:pt x="6336" y="1788"/>
                  </a:lnTo>
                  <a:cubicBezTo>
                    <a:pt x="6761" y="1363"/>
                    <a:pt x="6412" y="843"/>
                    <a:pt x="5561" y="625"/>
                  </a:cubicBezTo>
                  <a:lnTo>
                    <a:pt x="3486" y="95"/>
                  </a:lnTo>
                  <a:cubicBezTo>
                    <a:pt x="3234" y="31"/>
                    <a:pt x="2966" y="0"/>
                    <a:pt x="2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5" name="Google Shape;2425;p35"/>
            <p:cNvSpPr/>
            <p:nvPr/>
          </p:nvSpPr>
          <p:spPr>
            <a:xfrm>
              <a:off x="1066400" y="4384375"/>
              <a:ext cx="166750" cy="72950"/>
            </a:xfrm>
            <a:custGeom>
              <a:avLst/>
              <a:gdLst/>
              <a:ahLst/>
              <a:cxnLst/>
              <a:rect l="l" t="t" r="r" b="b"/>
              <a:pathLst>
                <a:path w="6670" h="2918" extrusionOk="0">
                  <a:moveTo>
                    <a:pt x="2725" y="0"/>
                  </a:moveTo>
                  <a:cubicBezTo>
                    <a:pt x="2114" y="0"/>
                    <a:pt x="1519" y="164"/>
                    <a:pt x="1207" y="450"/>
                  </a:cubicBezTo>
                  <a:lnTo>
                    <a:pt x="451" y="1146"/>
                  </a:lnTo>
                  <a:cubicBezTo>
                    <a:pt x="1" y="1559"/>
                    <a:pt x="303" y="2072"/>
                    <a:pt x="1131" y="2287"/>
                  </a:cubicBezTo>
                  <a:lnTo>
                    <a:pt x="3170" y="2821"/>
                  </a:lnTo>
                  <a:cubicBezTo>
                    <a:pt x="3422" y="2886"/>
                    <a:pt x="3691" y="2918"/>
                    <a:pt x="3957" y="2918"/>
                  </a:cubicBezTo>
                  <a:cubicBezTo>
                    <a:pt x="4579" y="2918"/>
                    <a:pt x="5182" y="2748"/>
                    <a:pt x="5491" y="2453"/>
                  </a:cubicBezTo>
                  <a:lnTo>
                    <a:pt x="6233" y="1745"/>
                  </a:lnTo>
                  <a:cubicBezTo>
                    <a:pt x="6670" y="1330"/>
                    <a:pt x="6346" y="822"/>
                    <a:pt x="5517" y="609"/>
                  </a:cubicBezTo>
                  <a:lnTo>
                    <a:pt x="3494" y="93"/>
                  </a:lnTo>
                  <a:cubicBezTo>
                    <a:pt x="3249" y="30"/>
                    <a:pt x="2986" y="0"/>
                    <a:pt x="27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6" name="Google Shape;2426;p35"/>
            <p:cNvSpPr/>
            <p:nvPr/>
          </p:nvSpPr>
          <p:spPr>
            <a:xfrm>
              <a:off x="914700" y="4345675"/>
              <a:ext cx="164500" cy="71300"/>
            </a:xfrm>
            <a:custGeom>
              <a:avLst/>
              <a:gdLst/>
              <a:ahLst/>
              <a:cxnLst/>
              <a:rect l="l" t="t" r="r" b="b"/>
              <a:pathLst>
                <a:path w="6580" h="2852" extrusionOk="0">
                  <a:moveTo>
                    <a:pt x="2748" y="1"/>
                  </a:moveTo>
                  <a:cubicBezTo>
                    <a:pt x="2145" y="1"/>
                    <a:pt x="1550" y="162"/>
                    <a:pt x="1232" y="443"/>
                  </a:cubicBezTo>
                  <a:lnTo>
                    <a:pt x="459" y="1123"/>
                  </a:lnTo>
                  <a:cubicBezTo>
                    <a:pt x="1" y="1527"/>
                    <a:pt x="278" y="2026"/>
                    <a:pt x="1084" y="2238"/>
                  </a:cubicBezTo>
                  <a:lnTo>
                    <a:pt x="3073" y="2758"/>
                  </a:lnTo>
                  <a:cubicBezTo>
                    <a:pt x="3317" y="2822"/>
                    <a:pt x="3580" y="2852"/>
                    <a:pt x="3841" y="2852"/>
                  </a:cubicBezTo>
                  <a:cubicBezTo>
                    <a:pt x="4455" y="2852"/>
                    <a:pt x="5058" y="2686"/>
                    <a:pt x="5375" y="2397"/>
                  </a:cubicBezTo>
                  <a:lnTo>
                    <a:pt x="6133" y="1704"/>
                  </a:lnTo>
                  <a:cubicBezTo>
                    <a:pt x="6579" y="1299"/>
                    <a:pt x="6281" y="802"/>
                    <a:pt x="5472" y="595"/>
                  </a:cubicBezTo>
                  <a:lnTo>
                    <a:pt x="3500" y="91"/>
                  </a:lnTo>
                  <a:cubicBezTo>
                    <a:pt x="3261" y="30"/>
                    <a:pt x="3004" y="1"/>
                    <a:pt x="2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7" name="Google Shape;2427;p35"/>
            <p:cNvSpPr/>
            <p:nvPr/>
          </p:nvSpPr>
          <p:spPr>
            <a:xfrm>
              <a:off x="766725" y="4307975"/>
              <a:ext cx="162325" cy="69650"/>
            </a:xfrm>
            <a:custGeom>
              <a:avLst/>
              <a:gdLst/>
              <a:ahLst/>
              <a:cxnLst/>
              <a:rect l="l" t="t" r="r" b="b"/>
              <a:pathLst>
                <a:path w="6493" h="2786" extrusionOk="0">
                  <a:moveTo>
                    <a:pt x="2770" y="0"/>
                  </a:moveTo>
                  <a:cubicBezTo>
                    <a:pt x="2175" y="0"/>
                    <a:pt x="1582" y="158"/>
                    <a:pt x="1256" y="432"/>
                  </a:cubicBezTo>
                  <a:lnTo>
                    <a:pt x="470" y="1098"/>
                  </a:lnTo>
                  <a:cubicBezTo>
                    <a:pt x="1" y="1494"/>
                    <a:pt x="254" y="1982"/>
                    <a:pt x="1042" y="2187"/>
                  </a:cubicBezTo>
                  <a:lnTo>
                    <a:pt x="2982" y="2694"/>
                  </a:lnTo>
                  <a:cubicBezTo>
                    <a:pt x="3219" y="2756"/>
                    <a:pt x="3477" y="2786"/>
                    <a:pt x="3734" y="2786"/>
                  </a:cubicBezTo>
                  <a:cubicBezTo>
                    <a:pt x="4338" y="2786"/>
                    <a:pt x="4938" y="2623"/>
                    <a:pt x="5262" y="2341"/>
                  </a:cubicBezTo>
                  <a:lnTo>
                    <a:pt x="6038" y="1664"/>
                  </a:lnTo>
                  <a:cubicBezTo>
                    <a:pt x="6492" y="1265"/>
                    <a:pt x="6218" y="781"/>
                    <a:pt x="5428" y="579"/>
                  </a:cubicBezTo>
                  <a:lnTo>
                    <a:pt x="3504" y="87"/>
                  </a:lnTo>
                  <a:cubicBezTo>
                    <a:pt x="3273" y="28"/>
                    <a:pt x="3021" y="0"/>
                    <a:pt x="2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8" name="Google Shape;2428;p35"/>
            <p:cNvSpPr/>
            <p:nvPr/>
          </p:nvSpPr>
          <p:spPr>
            <a:xfrm>
              <a:off x="1141975" y="4499525"/>
              <a:ext cx="172100" cy="77625"/>
            </a:xfrm>
            <a:custGeom>
              <a:avLst/>
              <a:gdLst/>
              <a:ahLst/>
              <a:cxnLst/>
              <a:rect l="l" t="t" r="r" b="b"/>
              <a:pathLst>
                <a:path w="6884" h="3105" extrusionOk="0">
                  <a:moveTo>
                    <a:pt x="2777" y="1"/>
                  </a:moveTo>
                  <a:cubicBezTo>
                    <a:pt x="2148" y="1"/>
                    <a:pt x="1539" y="174"/>
                    <a:pt x="1224" y="477"/>
                  </a:cubicBezTo>
                  <a:lnTo>
                    <a:pt x="457" y="1214"/>
                  </a:lnTo>
                  <a:cubicBezTo>
                    <a:pt x="1" y="1653"/>
                    <a:pt x="323" y="2198"/>
                    <a:pt x="1183" y="2430"/>
                  </a:cubicBezTo>
                  <a:lnTo>
                    <a:pt x="3302" y="3000"/>
                  </a:lnTo>
                  <a:cubicBezTo>
                    <a:pt x="3565" y="3071"/>
                    <a:pt x="3846" y="3105"/>
                    <a:pt x="4123" y="3105"/>
                  </a:cubicBezTo>
                  <a:cubicBezTo>
                    <a:pt x="4762" y="3105"/>
                    <a:pt x="5378" y="2926"/>
                    <a:pt x="5692" y="2613"/>
                  </a:cubicBezTo>
                  <a:lnTo>
                    <a:pt x="6443" y="1862"/>
                  </a:lnTo>
                  <a:cubicBezTo>
                    <a:pt x="6884" y="1421"/>
                    <a:pt x="6539" y="881"/>
                    <a:pt x="5678" y="653"/>
                  </a:cubicBezTo>
                  <a:lnTo>
                    <a:pt x="3578" y="101"/>
                  </a:lnTo>
                  <a:cubicBezTo>
                    <a:pt x="3321" y="33"/>
                    <a:pt x="3047" y="1"/>
                    <a:pt x="2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9" name="Google Shape;2429;p35"/>
            <p:cNvSpPr/>
            <p:nvPr/>
          </p:nvSpPr>
          <p:spPr>
            <a:xfrm>
              <a:off x="984550" y="4458200"/>
              <a:ext cx="169750" cy="75775"/>
            </a:xfrm>
            <a:custGeom>
              <a:avLst/>
              <a:gdLst/>
              <a:ahLst/>
              <a:cxnLst/>
              <a:rect l="l" t="t" r="r" b="b"/>
              <a:pathLst>
                <a:path w="6790" h="3031" extrusionOk="0">
                  <a:moveTo>
                    <a:pt x="2802" y="0"/>
                  </a:moveTo>
                  <a:cubicBezTo>
                    <a:pt x="2181" y="0"/>
                    <a:pt x="1574" y="170"/>
                    <a:pt x="1250" y="466"/>
                  </a:cubicBezTo>
                  <a:lnTo>
                    <a:pt x="466" y="1187"/>
                  </a:lnTo>
                  <a:cubicBezTo>
                    <a:pt x="1" y="1616"/>
                    <a:pt x="296" y="2148"/>
                    <a:pt x="1134" y="2373"/>
                  </a:cubicBezTo>
                  <a:lnTo>
                    <a:pt x="3197" y="2929"/>
                  </a:lnTo>
                  <a:cubicBezTo>
                    <a:pt x="3452" y="2998"/>
                    <a:pt x="3727" y="3030"/>
                    <a:pt x="3999" y="3030"/>
                  </a:cubicBezTo>
                  <a:cubicBezTo>
                    <a:pt x="4630" y="3030"/>
                    <a:pt x="5245" y="2855"/>
                    <a:pt x="5566" y="2550"/>
                  </a:cubicBezTo>
                  <a:lnTo>
                    <a:pt x="6336" y="1816"/>
                  </a:lnTo>
                  <a:cubicBezTo>
                    <a:pt x="6789" y="1385"/>
                    <a:pt x="6471" y="857"/>
                    <a:pt x="5631" y="636"/>
                  </a:cubicBezTo>
                  <a:lnTo>
                    <a:pt x="3584" y="97"/>
                  </a:lnTo>
                  <a:cubicBezTo>
                    <a:pt x="3335" y="31"/>
                    <a:pt x="3067" y="0"/>
                    <a:pt x="28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0" name="Google Shape;2430;p35"/>
            <p:cNvSpPr/>
            <p:nvPr/>
          </p:nvSpPr>
          <p:spPr>
            <a:xfrm>
              <a:off x="831100" y="4417875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5" y="1"/>
                    <a:pt x="1608" y="167"/>
                    <a:pt x="1277" y="457"/>
                  </a:cubicBezTo>
                  <a:lnTo>
                    <a:pt x="477" y="1163"/>
                  </a:lnTo>
                  <a:cubicBezTo>
                    <a:pt x="0" y="1582"/>
                    <a:pt x="272" y="2101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19" y="2789"/>
                    <a:pt x="5447" y="2490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1" name="Google Shape;2431;p35"/>
            <p:cNvSpPr/>
            <p:nvPr/>
          </p:nvSpPr>
          <p:spPr>
            <a:xfrm>
              <a:off x="681550" y="4378575"/>
              <a:ext cx="165150" cy="72325"/>
            </a:xfrm>
            <a:custGeom>
              <a:avLst/>
              <a:gdLst/>
              <a:ahLst/>
              <a:cxnLst/>
              <a:rect l="l" t="t" r="r" b="b"/>
              <a:pathLst>
                <a:path w="6606" h="2893" extrusionOk="0">
                  <a:moveTo>
                    <a:pt x="2847" y="1"/>
                  </a:moveTo>
                  <a:cubicBezTo>
                    <a:pt x="2243" y="1"/>
                    <a:pt x="1638" y="164"/>
                    <a:pt x="1302" y="449"/>
                  </a:cubicBezTo>
                  <a:lnTo>
                    <a:pt x="486" y="1137"/>
                  </a:lnTo>
                  <a:cubicBezTo>
                    <a:pt x="0" y="1548"/>
                    <a:pt x="248" y="2055"/>
                    <a:pt x="1043" y="2269"/>
                  </a:cubicBezTo>
                  <a:lnTo>
                    <a:pt x="3004" y="2796"/>
                  </a:lnTo>
                  <a:cubicBezTo>
                    <a:pt x="3245" y="2861"/>
                    <a:pt x="3508" y="2892"/>
                    <a:pt x="3771" y="2892"/>
                  </a:cubicBezTo>
                  <a:cubicBezTo>
                    <a:pt x="4384" y="2892"/>
                    <a:pt x="4996" y="2725"/>
                    <a:pt x="5331" y="2432"/>
                  </a:cubicBezTo>
                  <a:lnTo>
                    <a:pt x="6134" y="1731"/>
                  </a:lnTo>
                  <a:cubicBezTo>
                    <a:pt x="6606" y="1319"/>
                    <a:pt x="6338" y="815"/>
                    <a:pt x="5539" y="605"/>
                  </a:cubicBezTo>
                  <a:lnTo>
                    <a:pt x="3595" y="93"/>
                  </a:lnTo>
                  <a:cubicBezTo>
                    <a:pt x="3360" y="30"/>
                    <a:pt x="3103" y="1"/>
                    <a:pt x="2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2" name="Google Shape;2432;p35"/>
            <p:cNvSpPr/>
            <p:nvPr/>
          </p:nvSpPr>
          <p:spPr>
            <a:xfrm>
              <a:off x="1058900" y="4577875"/>
              <a:ext cx="175300" cy="80775"/>
            </a:xfrm>
            <a:custGeom>
              <a:avLst/>
              <a:gdLst/>
              <a:ahLst/>
              <a:cxnLst/>
              <a:rect l="l" t="t" r="r" b="b"/>
              <a:pathLst>
                <a:path w="7012" h="3231" extrusionOk="0">
                  <a:moveTo>
                    <a:pt x="2858" y="1"/>
                  </a:moveTo>
                  <a:cubicBezTo>
                    <a:pt x="2218" y="1"/>
                    <a:pt x="1597" y="181"/>
                    <a:pt x="1270" y="494"/>
                  </a:cubicBezTo>
                  <a:lnTo>
                    <a:pt x="475" y="1260"/>
                  </a:lnTo>
                  <a:cubicBezTo>
                    <a:pt x="1" y="1716"/>
                    <a:pt x="317" y="2283"/>
                    <a:pt x="1187" y="2524"/>
                  </a:cubicBezTo>
                  <a:lnTo>
                    <a:pt x="3331" y="3121"/>
                  </a:lnTo>
                  <a:cubicBezTo>
                    <a:pt x="3598" y="3195"/>
                    <a:pt x="3885" y="3230"/>
                    <a:pt x="4168" y="3230"/>
                  </a:cubicBezTo>
                  <a:cubicBezTo>
                    <a:pt x="4819" y="3230"/>
                    <a:pt x="5449" y="3044"/>
                    <a:pt x="5773" y="2721"/>
                  </a:cubicBezTo>
                  <a:lnTo>
                    <a:pt x="6553" y="1940"/>
                  </a:lnTo>
                  <a:cubicBezTo>
                    <a:pt x="7012" y="1482"/>
                    <a:pt x="6671" y="919"/>
                    <a:pt x="5798" y="683"/>
                  </a:cubicBezTo>
                  <a:lnTo>
                    <a:pt x="3674" y="106"/>
                  </a:lnTo>
                  <a:cubicBezTo>
                    <a:pt x="3414" y="35"/>
                    <a:pt x="3134" y="1"/>
                    <a:pt x="28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3" name="Google Shape;2433;p35"/>
            <p:cNvSpPr/>
            <p:nvPr/>
          </p:nvSpPr>
          <p:spPr>
            <a:xfrm>
              <a:off x="899600" y="4534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4" y="1"/>
                  </a:moveTo>
                  <a:cubicBezTo>
                    <a:pt x="2254" y="1"/>
                    <a:pt x="1633" y="177"/>
                    <a:pt x="1299" y="484"/>
                  </a:cubicBezTo>
                  <a:lnTo>
                    <a:pt x="485" y="1231"/>
                  </a:lnTo>
                  <a:cubicBezTo>
                    <a:pt x="1" y="1676"/>
                    <a:pt x="291" y="2229"/>
                    <a:pt x="1138" y="2465"/>
                  </a:cubicBezTo>
                  <a:lnTo>
                    <a:pt x="3225" y="3045"/>
                  </a:lnTo>
                  <a:cubicBezTo>
                    <a:pt x="3485" y="3117"/>
                    <a:pt x="3765" y="3151"/>
                    <a:pt x="4042" y="3151"/>
                  </a:cubicBezTo>
                  <a:cubicBezTo>
                    <a:pt x="4683" y="3151"/>
                    <a:pt x="5312" y="2970"/>
                    <a:pt x="5645" y="2653"/>
                  </a:cubicBezTo>
                  <a:lnTo>
                    <a:pt x="6445" y="1891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1" y="102"/>
                  </a:lnTo>
                  <a:cubicBezTo>
                    <a:pt x="3429" y="33"/>
                    <a:pt x="3155" y="1"/>
                    <a:pt x="2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4" name="Google Shape;2434;p35"/>
            <p:cNvSpPr/>
            <p:nvPr/>
          </p:nvSpPr>
          <p:spPr>
            <a:xfrm>
              <a:off x="744425" y="4492750"/>
              <a:ext cx="170450" cy="76900"/>
            </a:xfrm>
            <a:custGeom>
              <a:avLst/>
              <a:gdLst/>
              <a:ahLst/>
              <a:cxnLst/>
              <a:rect l="l" t="t" r="r" b="b"/>
              <a:pathLst>
                <a:path w="6818" h="3076" extrusionOk="0">
                  <a:moveTo>
                    <a:pt x="2906" y="0"/>
                  </a:moveTo>
                  <a:cubicBezTo>
                    <a:pt x="2285" y="0"/>
                    <a:pt x="1666" y="172"/>
                    <a:pt x="1325" y="472"/>
                  </a:cubicBezTo>
                  <a:lnTo>
                    <a:pt x="496" y="1202"/>
                  </a:lnTo>
                  <a:cubicBezTo>
                    <a:pt x="0" y="1637"/>
                    <a:pt x="265" y="2178"/>
                    <a:pt x="1090" y="2407"/>
                  </a:cubicBezTo>
                  <a:lnTo>
                    <a:pt x="3124" y="2971"/>
                  </a:lnTo>
                  <a:cubicBezTo>
                    <a:pt x="3376" y="3042"/>
                    <a:pt x="3651" y="3075"/>
                    <a:pt x="3924" y="3075"/>
                  </a:cubicBezTo>
                  <a:cubicBezTo>
                    <a:pt x="4556" y="3075"/>
                    <a:pt x="5182" y="2898"/>
                    <a:pt x="5521" y="2589"/>
                  </a:cubicBezTo>
                  <a:lnTo>
                    <a:pt x="6339" y="1844"/>
                  </a:lnTo>
                  <a:cubicBezTo>
                    <a:pt x="6817" y="1406"/>
                    <a:pt x="6531" y="870"/>
                    <a:pt x="5704" y="646"/>
                  </a:cubicBezTo>
                  <a:lnTo>
                    <a:pt x="3687" y="99"/>
                  </a:lnTo>
                  <a:cubicBezTo>
                    <a:pt x="3440" y="32"/>
                    <a:pt x="3173" y="0"/>
                    <a:pt x="29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5" name="Google Shape;2435;p35"/>
            <p:cNvSpPr/>
            <p:nvPr/>
          </p:nvSpPr>
          <p:spPr>
            <a:xfrm>
              <a:off x="499225" y="4450075"/>
              <a:ext cx="264425" cy="157500"/>
            </a:xfrm>
            <a:custGeom>
              <a:avLst/>
              <a:gdLst/>
              <a:ahLst/>
              <a:cxnLst/>
              <a:rect l="l" t="t" r="r" b="b"/>
              <a:pathLst>
                <a:path w="10577" h="6300" extrusionOk="0">
                  <a:moveTo>
                    <a:pt x="6530" y="0"/>
                  </a:moveTo>
                  <a:cubicBezTo>
                    <a:pt x="6059" y="0"/>
                    <a:pt x="5585" y="130"/>
                    <a:pt x="5318" y="354"/>
                  </a:cubicBezTo>
                  <a:lnTo>
                    <a:pt x="402" y="4507"/>
                  </a:lnTo>
                  <a:cubicBezTo>
                    <a:pt x="1" y="4847"/>
                    <a:pt x="178" y="5268"/>
                    <a:pt x="802" y="5447"/>
                  </a:cubicBezTo>
                  <a:lnTo>
                    <a:pt x="3489" y="6218"/>
                  </a:lnTo>
                  <a:cubicBezTo>
                    <a:pt x="3680" y="6273"/>
                    <a:pt x="3890" y="6299"/>
                    <a:pt x="4100" y="6299"/>
                  </a:cubicBezTo>
                  <a:cubicBezTo>
                    <a:pt x="4587" y="6299"/>
                    <a:pt x="5079" y="6160"/>
                    <a:pt x="5356" y="5919"/>
                  </a:cubicBezTo>
                  <a:lnTo>
                    <a:pt x="10201" y="1689"/>
                  </a:lnTo>
                  <a:cubicBezTo>
                    <a:pt x="10577" y="1361"/>
                    <a:pt x="10376" y="958"/>
                    <a:pt x="9754" y="789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6" name="Google Shape;2436;p35"/>
            <p:cNvSpPr/>
            <p:nvPr/>
          </p:nvSpPr>
          <p:spPr>
            <a:xfrm>
              <a:off x="972625" y="4659250"/>
              <a:ext cx="178600" cy="84025"/>
            </a:xfrm>
            <a:custGeom>
              <a:avLst/>
              <a:gdLst/>
              <a:ahLst/>
              <a:cxnLst/>
              <a:rect l="l" t="t" r="r" b="b"/>
              <a:pathLst>
                <a:path w="7144" h="3361" extrusionOk="0">
                  <a:moveTo>
                    <a:pt x="2940" y="1"/>
                  </a:moveTo>
                  <a:cubicBezTo>
                    <a:pt x="2292" y="1"/>
                    <a:pt x="1657" y="186"/>
                    <a:pt x="1319" y="512"/>
                  </a:cubicBezTo>
                  <a:lnTo>
                    <a:pt x="493" y="1307"/>
                  </a:lnTo>
                  <a:cubicBezTo>
                    <a:pt x="0" y="1781"/>
                    <a:pt x="310" y="2371"/>
                    <a:pt x="1191" y="2623"/>
                  </a:cubicBezTo>
                  <a:lnTo>
                    <a:pt x="3362" y="3247"/>
                  </a:lnTo>
                  <a:cubicBezTo>
                    <a:pt x="3633" y="3324"/>
                    <a:pt x="3925" y="3361"/>
                    <a:pt x="4214" y="3361"/>
                  </a:cubicBezTo>
                  <a:cubicBezTo>
                    <a:pt x="4875" y="3361"/>
                    <a:pt x="5519" y="3169"/>
                    <a:pt x="5856" y="2833"/>
                  </a:cubicBezTo>
                  <a:lnTo>
                    <a:pt x="6667" y="2022"/>
                  </a:lnTo>
                  <a:cubicBezTo>
                    <a:pt x="7144" y="1545"/>
                    <a:pt x="6809" y="961"/>
                    <a:pt x="5926" y="713"/>
                  </a:cubicBezTo>
                  <a:lnTo>
                    <a:pt x="3774" y="110"/>
                  </a:lnTo>
                  <a:cubicBezTo>
                    <a:pt x="3509" y="36"/>
                    <a:pt x="3223" y="1"/>
                    <a:pt x="2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7" name="Google Shape;2437;p35"/>
            <p:cNvSpPr/>
            <p:nvPr/>
          </p:nvSpPr>
          <p:spPr>
            <a:xfrm>
              <a:off x="811425" y="4614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6" y="1"/>
                  </a:moveTo>
                  <a:cubicBezTo>
                    <a:pt x="2327" y="1"/>
                    <a:pt x="1694" y="182"/>
                    <a:pt x="1349" y="500"/>
                  </a:cubicBezTo>
                  <a:lnTo>
                    <a:pt x="503" y="1277"/>
                  </a:lnTo>
                  <a:cubicBezTo>
                    <a:pt x="0" y="1738"/>
                    <a:pt x="283" y="2314"/>
                    <a:pt x="1141" y="2560"/>
                  </a:cubicBezTo>
                  <a:lnTo>
                    <a:pt x="3252" y="3166"/>
                  </a:lnTo>
                  <a:cubicBezTo>
                    <a:pt x="3516" y="3241"/>
                    <a:pt x="3803" y="3277"/>
                    <a:pt x="4088" y="3277"/>
                  </a:cubicBezTo>
                  <a:cubicBezTo>
                    <a:pt x="4738" y="3277"/>
                    <a:pt x="5380" y="3090"/>
                    <a:pt x="5724" y="2762"/>
                  </a:cubicBezTo>
                  <a:lnTo>
                    <a:pt x="6554" y="1971"/>
                  </a:lnTo>
                  <a:cubicBezTo>
                    <a:pt x="7042" y="1505"/>
                    <a:pt x="6736" y="935"/>
                    <a:pt x="5876" y="693"/>
                  </a:cubicBezTo>
                  <a:lnTo>
                    <a:pt x="3781" y="107"/>
                  </a:lnTo>
                  <a:cubicBezTo>
                    <a:pt x="3524" y="35"/>
                    <a:pt x="3244" y="1"/>
                    <a:pt x="2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8" name="Google Shape;2438;p35"/>
            <p:cNvSpPr/>
            <p:nvPr/>
          </p:nvSpPr>
          <p:spPr>
            <a:xfrm>
              <a:off x="654475" y="4570375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3" y="0"/>
                  </a:moveTo>
                  <a:cubicBezTo>
                    <a:pt x="2362" y="0"/>
                    <a:pt x="1730" y="178"/>
                    <a:pt x="1376" y="489"/>
                  </a:cubicBezTo>
                  <a:lnTo>
                    <a:pt x="514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5" y="3163"/>
                    <a:pt x="3685" y="3198"/>
                    <a:pt x="3964" y="3198"/>
                  </a:cubicBezTo>
                  <a:cubicBezTo>
                    <a:pt x="4606" y="3198"/>
                    <a:pt x="5245" y="3014"/>
                    <a:pt x="5597" y="2693"/>
                  </a:cubicBezTo>
                  <a:lnTo>
                    <a:pt x="6446" y="1920"/>
                  </a:lnTo>
                  <a:cubicBezTo>
                    <a:pt x="6943" y="1467"/>
                    <a:pt x="6664" y="909"/>
                    <a:pt x="5827" y="674"/>
                  </a:cubicBezTo>
                  <a:lnTo>
                    <a:pt x="3787" y="103"/>
                  </a:lnTo>
                  <a:cubicBezTo>
                    <a:pt x="3538" y="33"/>
                    <a:pt x="3266" y="0"/>
                    <a:pt x="2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9" name="Google Shape;2439;p35"/>
            <p:cNvSpPr/>
            <p:nvPr/>
          </p:nvSpPr>
          <p:spPr>
            <a:xfrm>
              <a:off x="1300300" y="4343200"/>
              <a:ext cx="166075" cy="71950"/>
            </a:xfrm>
            <a:custGeom>
              <a:avLst/>
              <a:gdLst/>
              <a:ahLst/>
              <a:cxnLst/>
              <a:rect l="l" t="t" r="r" b="b"/>
              <a:pathLst>
                <a:path w="6643" h="2878" extrusionOk="0">
                  <a:moveTo>
                    <a:pt x="2630" y="1"/>
                  </a:moveTo>
                  <a:cubicBezTo>
                    <a:pt x="2019" y="1"/>
                    <a:pt x="1433" y="163"/>
                    <a:pt x="1138" y="446"/>
                  </a:cubicBezTo>
                  <a:lnTo>
                    <a:pt x="426" y="1132"/>
                  </a:lnTo>
                  <a:cubicBezTo>
                    <a:pt x="1" y="1540"/>
                    <a:pt x="334" y="2044"/>
                    <a:pt x="1173" y="2258"/>
                  </a:cubicBezTo>
                  <a:lnTo>
                    <a:pt x="3241" y="2783"/>
                  </a:lnTo>
                  <a:cubicBezTo>
                    <a:pt x="3495" y="2847"/>
                    <a:pt x="3765" y="2878"/>
                    <a:pt x="4030" y="2878"/>
                  </a:cubicBezTo>
                  <a:cubicBezTo>
                    <a:pt x="4650" y="2878"/>
                    <a:pt x="5243" y="2710"/>
                    <a:pt x="5535" y="2418"/>
                  </a:cubicBezTo>
                  <a:lnTo>
                    <a:pt x="6233" y="1720"/>
                  </a:lnTo>
                  <a:cubicBezTo>
                    <a:pt x="6643" y="1310"/>
                    <a:pt x="6289" y="809"/>
                    <a:pt x="5449" y="601"/>
                  </a:cubicBezTo>
                  <a:lnTo>
                    <a:pt x="3400" y="92"/>
                  </a:lnTo>
                  <a:cubicBezTo>
                    <a:pt x="3152" y="30"/>
                    <a:pt x="2889" y="1"/>
                    <a:pt x="2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0" name="Google Shape;2440;p35"/>
            <p:cNvSpPr/>
            <p:nvPr/>
          </p:nvSpPr>
          <p:spPr>
            <a:xfrm>
              <a:off x="1146500" y="4305125"/>
              <a:ext cx="163850" cy="70300"/>
            </a:xfrm>
            <a:custGeom>
              <a:avLst/>
              <a:gdLst/>
              <a:ahLst/>
              <a:cxnLst/>
              <a:rect l="l" t="t" r="r" b="b"/>
              <a:pathLst>
                <a:path w="6554" h="2812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5" y="1108"/>
                  </a:lnTo>
                  <a:cubicBezTo>
                    <a:pt x="0" y="1506"/>
                    <a:pt x="308" y="1999"/>
                    <a:pt x="1126" y="2207"/>
                  </a:cubicBezTo>
                  <a:lnTo>
                    <a:pt x="3142" y="2719"/>
                  </a:lnTo>
                  <a:cubicBezTo>
                    <a:pt x="3389" y="2782"/>
                    <a:pt x="3653" y="2812"/>
                    <a:pt x="3914" y="2812"/>
                  </a:cubicBezTo>
                  <a:cubicBezTo>
                    <a:pt x="4527" y="2812"/>
                    <a:pt x="5118" y="2647"/>
                    <a:pt x="5418" y="2362"/>
                  </a:cubicBezTo>
                  <a:lnTo>
                    <a:pt x="6133" y="1679"/>
                  </a:lnTo>
                  <a:cubicBezTo>
                    <a:pt x="6554" y="1278"/>
                    <a:pt x="6226" y="790"/>
                    <a:pt x="5405" y="586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1" name="Google Shape;2441;p35"/>
            <p:cNvSpPr/>
            <p:nvPr/>
          </p:nvSpPr>
          <p:spPr>
            <a:xfrm>
              <a:off x="996450" y="4267975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8" y="0"/>
                  </a:moveTo>
                  <a:cubicBezTo>
                    <a:pt x="2083" y="0"/>
                    <a:pt x="1499" y="156"/>
                    <a:pt x="1191" y="428"/>
                  </a:cubicBezTo>
                  <a:lnTo>
                    <a:pt x="445" y="1084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9"/>
                  </a:lnTo>
                  <a:cubicBezTo>
                    <a:pt x="3289" y="2719"/>
                    <a:pt x="3547" y="2748"/>
                    <a:pt x="3803" y="2748"/>
                  </a:cubicBezTo>
                  <a:cubicBezTo>
                    <a:pt x="4407" y="2748"/>
                    <a:pt x="4999" y="2587"/>
                    <a:pt x="5305" y="2308"/>
                  </a:cubicBezTo>
                  <a:lnTo>
                    <a:pt x="6037" y="1640"/>
                  </a:lnTo>
                  <a:cubicBezTo>
                    <a:pt x="6468" y="1248"/>
                    <a:pt x="6165" y="770"/>
                    <a:pt x="5365" y="571"/>
                  </a:cubicBezTo>
                  <a:lnTo>
                    <a:pt x="3414" y="86"/>
                  </a:lnTo>
                  <a:cubicBezTo>
                    <a:pt x="3180" y="28"/>
                    <a:pt x="2928" y="0"/>
                    <a:pt x="2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2" name="Google Shape;2442;p35"/>
            <p:cNvSpPr/>
            <p:nvPr/>
          </p:nvSpPr>
          <p:spPr>
            <a:xfrm>
              <a:off x="850050" y="4231700"/>
              <a:ext cx="159625" cy="67200"/>
            </a:xfrm>
            <a:custGeom>
              <a:avLst/>
              <a:gdLst/>
              <a:ahLst/>
              <a:cxnLst/>
              <a:rect l="l" t="t" r="r" b="b"/>
              <a:pathLst>
                <a:path w="6385" h="2688" extrusionOk="0">
                  <a:moveTo>
                    <a:pt x="2699" y="1"/>
                  </a:moveTo>
                  <a:cubicBezTo>
                    <a:pt x="2112" y="1"/>
                    <a:pt x="1530" y="153"/>
                    <a:pt x="1214" y="419"/>
                  </a:cubicBezTo>
                  <a:lnTo>
                    <a:pt x="454" y="1062"/>
                  </a:lnTo>
                  <a:cubicBezTo>
                    <a:pt x="1" y="1444"/>
                    <a:pt x="263" y="1915"/>
                    <a:pt x="1041" y="2112"/>
                  </a:cubicBezTo>
                  <a:lnTo>
                    <a:pt x="2960" y="2599"/>
                  </a:lnTo>
                  <a:cubicBezTo>
                    <a:pt x="3194" y="2659"/>
                    <a:pt x="3448" y="2688"/>
                    <a:pt x="3700" y="2688"/>
                  </a:cubicBezTo>
                  <a:cubicBezTo>
                    <a:pt x="4296" y="2688"/>
                    <a:pt x="4884" y="2530"/>
                    <a:pt x="5196" y="2256"/>
                  </a:cubicBezTo>
                  <a:lnTo>
                    <a:pt x="5945" y="1603"/>
                  </a:lnTo>
                  <a:cubicBezTo>
                    <a:pt x="6384" y="1218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7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3" name="Google Shape;2443;p35"/>
            <p:cNvSpPr/>
            <p:nvPr/>
          </p:nvSpPr>
          <p:spPr>
            <a:xfrm>
              <a:off x="1223125" y="4416050"/>
              <a:ext cx="169075" cy="74700"/>
            </a:xfrm>
            <a:custGeom>
              <a:avLst/>
              <a:gdLst/>
              <a:ahLst/>
              <a:cxnLst/>
              <a:rect l="l" t="t" r="r" b="b"/>
              <a:pathLst>
                <a:path w="6763" h="2988" extrusionOk="0">
                  <a:moveTo>
                    <a:pt x="2702" y="0"/>
                  </a:moveTo>
                  <a:cubicBezTo>
                    <a:pt x="2082" y="0"/>
                    <a:pt x="1485" y="168"/>
                    <a:pt x="1180" y="460"/>
                  </a:cubicBezTo>
                  <a:lnTo>
                    <a:pt x="441" y="1171"/>
                  </a:lnTo>
                  <a:cubicBezTo>
                    <a:pt x="1" y="1594"/>
                    <a:pt x="329" y="2118"/>
                    <a:pt x="1179" y="2340"/>
                  </a:cubicBezTo>
                  <a:lnTo>
                    <a:pt x="3272" y="2888"/>
                  </a:lnTo>
                  <a:cubicBezTo>
                    <a:pt x="3530" y="2955"/>
                    <a:pt x="3806" y="2987"/>
                    <a:pt x="4076" y="2987"/>
                  </a:cubicBezTo>
                  <a:cubicBezTo>
                    <a:pt x="4707" y="2987"/>
                    <a:pt x="5311" y="2814"/>
                    <a:pt x="5613" y="2512"/>
                  </a:cubicBezTo>
                  <a:lnTo>
                    <a:pt x="6338" y="1789"/>
                  </a:lnTo>
                  <a:cubicBezTo>
                    <a:pt x="6763" y="1364"/>
                    <a:pt x="6414" y="843"/>
                    <a:pt x="5562" y="626"/>
                  </a:cubicBezTo>
                  <a:lnTo>
                    <a:pt x="3487" y="95"/>
                  </a:lnTo>
                  <a:cubicBezTo>
                    <a:pt x="3235" y="31"/>
                    <a:pt x="2967" y="0"/>
                    <a:pt x="2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4" name="Google Shape;2444;p35"/>
            <p:cNvSpPr/>
            <p:nvPr/>
          </p:nvSpPr>
          <p:spPr>
            <a:xfrm>
              <a:off x="1067525" y="4376350"/>
              <a:ext cx="166750" cy="73000"/>
            </a:xfrm>
            <a:custGeom>
              <a:avLst/>
              <a:gdLst/>
              <a:ahLst/>
              <a:cxnLst/>
              <a:rect l="l" t="t" r="r" b="b"/>
              <a:pathLst>
                <a:path w="6670" h="2920" extrusionOk="0">
                  <a:moveTo>
                    <a:pt x="2728" y="1"/>
                  </a:moveTo>
                  <a:cubicBezTo>
                    <a:pt x="2116" y="1"/>
                    <a:pt x="1519" y="165"/>
                    <a:pt x="1207" y="452"/>
                  </a:cubicBezTo>
                  <a:lnTo>
                    <a:pt x="451" y="1146"/>
                  </a:lnTo>
                  <a:cubicBezTo>
                    <a:pt x="1" y="1560"/>
                    <a:pt x="303" y="2072"/>
                    <a:pt x="1131" y="2289"/>
                  </a:cubicBezTo>
                  <a:lnTo>
                    <a:pt x="3170" y="2822"/>
                  </a:lnTo>
                  <a:cubicBezTo>
                    <a:pt x="3422" y="2888"/>
                    <a:pt x="3691" y="2919"/>
                    <a:pt x="3957" y="2919"/>
                  </a:cubicBezTo>
                  <a:cubicBezTo>
                    <a:pt x="4579" y="2919"/>
                    <a:pt x="5182" y="2749"/>
                    <a:pt x="5491" y="2455"/>
                  </a:cubicBezTo>
                  <a:lnTo>
                    <a:pt x="6233" y="1747"/>
                  </a:lnTo>
                  <a:cubicBezTo>
                    <a:pt x="6670" y="1330"/>
                    <a:pt x="6347" y="822"/>
                    <a:pt x="5517" y="611"/>
                  </a:cubicBezTo>
                  <a:lnTo>
                    <a:pt x="3494" y="93"/>
                  </a:lnTo>
                  <a:cubicBezTo>
                    <a:pt x="3250" y="30"/>
                    <a:pt x="2987" y="1"/>
                    <a:pt x="27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5" name="Google Shape;2445;p35"/>
            <p:cNvSpPr/>
            <p:nvPr/>
          </p:nvSpPr>
          <p:spPr>
            <a:xfrm>
              <a:off x="915800" y="4337650"/>
              <a:ext cx="164525" cy="71300"/>
            </a:xfrm>
            <a:custGeom>
              <a:avLst/>
              <a:gdLst/>
              <a:ahLst/>
              <a:cxnLst/>
              <a:rect l="l" t="t" r="r" b="b"/>
              <a:pathLst>
                <a:path w="6581" h="2852" extrusionOk="0">
                  <a:moveTo>
                    <a:pt x="2749" y="1"/>
                  </a:moveTo>
                  <a:cubicBezTo>
                    <a:pt x="2146" y="1"/>
                    <a:pt x="1551" y="162"/>
                    <a:pt x="1233" y="442"/>
                  </a:cubicBezTo>
                  <a:lnTo>
                    <a:pt x="460" y="1121"/>
                  </a:lnTo>
                  <a:cubicBezTo>
                    <a:pt x="0" y="1527"/>
                    <a:pt x="279" y="2027"/>
                    <a:pt x="1085" y="2238"/>
                  </a:cubicBezTo>
                  <a:lnTo>
                    <a:pt x="3074" y="2758"/>
                  </a:lnTo>
                  <a:cubicBezTo>
                    <a:pt x="3318" y="2822"/>
                    <a:pt x="3581" y="2852"/>
                    <a:pt x="3842" y="2852"/>
                  </a:cubicBezTo>
                  <a:cubicBezTo>
                    <a:pt x="4456" y="2852"/>
                    <a:pt x="5059" y="2686"/>
                    <a:pt x="5376" y="2397"/>
                  </a:cubicBezTo>
                  <a:lnTo>
                    <a:pt x="6134" y="1706"/>
                  </a:lnTo>
                  <a:cubicBezTo>
                    <a:pt x="6581" y="1299"/>
                    <a:pt x="6282" y="802"/>
                    <a:pt x="5473" y="595"/>
                  </a:cubicBezTo>
                  <a:lnTo>
                    <a:pt x="3501" y="91"/>
                  </a:lnTo>
                  <a:cubicBezTo>
                    <a:pt x="3262" y="30"/>
                    <a:pt x="3005" y="1"/>
                    <a:pt x="27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6" name="Google Shape;2446;p35"/>
            <p:cNvSpPr/>
            <p:nvPr/>
          </p:nvSpPr>
          <p:spPr>
            <a:xfrm>
              <a:off x="767825" y="4299900"/>
              <a:ext cx="162350" cy="69700"/>
            </a:xfrm>
            <a:custGeom>
              <a:avLst/>
              <a:gdLst/>
              <a:ahLst/>
              <a:cxnLst/>
              <a:rect l="l" t="t" r="r" b="b"/>
              <a:pathLst>
                <a:path w="6494" h="2788" extrusionOk="0">
                  <a:moveTo>
                    <a:pt x="2771" y="1"/>
                  </a:moveTo>
                  <a:cubicBezTo>
                    <a:pt x="2176" y="1"/>
                    <a:pt x="1582" y="159"/>
                    <a:pt x="1257" y="433"/>
                  </a:cubicBezTo>
                  <a:lnTo>
                    <a:pt x="469" y="1099"/>
                  </a:lnTo>
                  <a:cubicBezTo>
                    <a:pt x="0" y="1494"/>
                    <a:pt x="255" y="1983"/>
                    <a:pt x="1042" y="2188"/>
                  </a:cubicBezTo>
                  <a:lnTo>
                    <a:pt x="2982" y="2696"/>
                  </a:lnTo>
                  <a:cubicBezTo>
                    <a:pt x="3219" y="2758"/>
                    <a:pt x="3477" y="2788"/>
                    <a:pt x="3734" y="2788"/>
                  </a:cubicBezTo>
                  <a:cubicBezTo>
                    <a:pt x="4339" y="2788"/>
                    <a:pt x="4939" y="2625"/>
                    <a:pt x="5263" y="2342"/>
                  </a:cubicBezTo>
                  <a:lnTo>
                    <a:pt x="6039" y="1666"/>
                  </a:lnTo>
                  <a:cubicBezTo>
                    <a:pt x="6493" y="1268"/>
                    <a:pt x="6219" y="782"/>
                    <a:pt x="5429" y="581"/>
                  </a:cubicBezTo>
                  <a:lnTo>
                    <a:pt x="3505" y="88"/>
                  </a:lnTo>
                  <a:cubicBezTo>
                    <a:pt x="3274" y="29"/>
                    <a:pt x="3022" y="1"/>
                    <a:pt x="27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7" name="Google Shape;2447;p35"/>
            <p:cNvSpPr/>
            <p:nvPr/>
          </p:nvSpPr>
          <p:spPr>
            <a:xfrm>
              <a:off x="1143125" y="4491575"/>
              <a:ext cx="172125" cy="77625"/>
            </a:xfrm>
            <a:custGeom>
              <a:avLst/>
              <a:gdLst/>
              <a:ahLst/>
              <a:cxnLst/>
              <a:rect l="l" t="t" r="r" b="b"/>
              <a:pathLst>
                <a:path w="6885" h="3105" extrusionOk="0">
                  <a:moveTo>
                    <a:pt x="2777" y="0"/>
                  </a:moveTo>
                  <a:cubicBezTo>
                    <a:pt x="2148" y="0"/>
                    <a:pt x="1538" y="173"/>
                    <a:pt x="1223" y="476"/>
                  </a:cubicBezTo>
                  <a:lnTo>
                    <a:pt x="456" y="1214"/>
                  </a:lnTo>
                  <a:cubicBezTo>
                    <a:pt x="0" y="1652"/>
                    <a:pt x="322" y="2198"/>
                    <a:pt x="1182" y="2429"/>
                  </a:cubicBezTo>
                  <a:lnTo>
                    <a:pt x="3301" y="3000"/>
                  </a:lnTo>
                  <a:cubicBezTo>
                    <a:pt x="3564" y="3071"/>
                    <a:pt x="3845" y="3105"/>
                    <a:pt x="4122" y="3105"/>
                  </a:cubicBezTo>
                  <a:cubicBezTo>
                    <a:pt x="4762" y="3105"/>
                    <a:pt x="5378" y="2925"/>
                    <a:pt x="5691" y="2613"/>
                  </a:cubicBezTo>
                  <a:lnTo>
                    <a:pt x="6442" y="1861"/>
                  </a:lnTo>
                  <a:cubicBezTo>
                    <a:pt x="6884" y="1421"/>
                    <a:pt x="6538" y="879"/>
                    <a:pt x="5677" y="652"/>
                  </a:cubicBezTo>
                  <a:lnTo>
                    <a:pt x="3577" y="99"/>
                  </a:lnTo>
                  <a:cubicBezTo>
                    <a:pt x="3321" y="32"/>
                    <a:pt x="3047" y="0"/>
                    <a:pt x="2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8" name="Google Shape;2448;p35"/>
            <p:cNvSpPr/>
            <p:nvPr/>
          </p:nvSpPr>
          <p:spPr>
            <a:xfrm>
              <a:off x="985650" y="4450175"/>
              <a:ext cx="169775" cy="75825"/>
            </a:xfrm>
            <a:custGeom>
              <a:avLst/>
              <a:gdLst/>
              <a:ahLst/>
              <a:cxnLst/>
              <a:rect l="l" t="t" r="r" b="b"/>
              <a:pathLst>
                <a:path w="6791" h="3033" extrusionOk="0">
                  <a:moveTo>
                    <a:pt x="2804" y="1"/>
                  </a:moveTo>
                  <a:cubicBezTo>
                    <a:pt x="2183" y="1"/>
                    <a:pt x="1575" y="171"/>
                    <a:pt x="1252" y="467"/>
                  </a:cubicBezTo>
                  <a:lnTo>
                    <a:pt x="468" y="1188"/>
                  </a:lnTo>
                  <a:cubicBezTo>
                    <a:pt x="0" y="1617"/>
                    <a:pt x="297" y="2149"/>
                    <a:pt x="1135" y="2375"/>
                  </a:cubicBezTo>
                  <a:lnTo>
                    <a:pt x="3198" y="2931"/>
                  </a:lnTo>
                  <a:cubicBezTo>
                    <a:pt x="3454" y="3000"/>
                    <a:pt x="3729" y="3032"/>
                    <a:pt x="4001" y="3032"/>
                  </a:cubicBezTo>
                  <a:cubicBezTo>
                    <a:pt x="4631" y="3032"/>
                    <a:pt x="5247" y="2857"/>
                    <a:pt x="5567" y="2552"/>
                  </a:cubicBezTo>
                  <a:lnTo>
                    <a:pt x="6337" y="1817"/>
                  </a:lnTo>
                  <a:cubicBezTo>
                    <a:pt x="6790" y="1386"/>
                    <a:pt x="6472" y="859"/>
                    <a:pt x="5632" y="636"/>
                  </a:cubicBezTo>
                  <a:lnTo>
                    <a:pt x="3585" y="97"/>
                  </a:lnTo>
                  <a:cubicBezTo>
                    <a:pt x="3337" y="32"/>
                    <a:pt x="3069" y="1"/>
                    <a:pt x="28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9" name="Google Shape;2449;p35"/>
            <p:cNvSpPr/>
            <p:nvPr/>
          </p:nvSpPr>
          <p:spPr>
            <a:xfrm>
              <a:off x="832225" y="4409850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4" y="1"/>
                    <a:pt x="1607" y="167"/>
                    <a:pt x="1277" y="457"/>
                  </a:cubicBezTo>
                  <a:lnTo>
                    <a:pt x="477" y="1161"/>
                  </a:lnTo>
                  <a:cubicBezTo>
                    <a:pt x="0" y="1581"/>
                    <a:pt x="272" y="2100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20" y="2790"/>
                    <a:pt x="5448" y="2491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0" name="Google Shape;2450;p35"/>
            <p:cNvSpPr/>
            <p:nvPr/>
          </p:nvSpPr>
          <p:spPr>
            <a:xfrm>
              <a:off x="682625" y="4370525"/>
              <a:ext cx="165200" cy="72350"/>
            </a:xfrm>
            <a:custGeom>
              <a:avLst/>
              <a:gdLst/>
              <a:ahLst/>
              <a:cxnLst/>
              <a:rect l="l" t="t" r="r" b="b"/>
              <a:pathLst>
                <a:path w="6608" h="2894" extrusionOk="0">
                  <a:moveTo>
                    <a:pt x="2847" y="1"/>
                  </a:moveTo>
                  <a:cubicBezTo>
                    <a:pt x="2243" y="1"/>
                    <a:pt x="1639" y="163"/>
                    <a:pt x="1303" y="447"/>
                  </a:cubicBezTo>
                  <a:lnTo>
                    <a:pt x="486" y="1137"/>
                  </a:lnTo>
                  <a:cubicBezTo>
                    <a:pt x="1" y="1548"/>
                    <a:pt x="248" y="2054"/>
                    <a:pt x="1044" y="2268"/>
                  </a:cubicBezTo>
                  <a:lnTo>
                    <a:pt x="3004" y="2798"/>
                  </a:lnTo>
                  <a:cubicBezTo>
                    <a:pt x="3246" y="2863"/>
                    <a:pt x="3509" y="2893"/>
                    <a:pt x="3772" y="2893"/>
                  </a:cubicBezTo>
                  <a:cubicBezTo>
                    <a:pt x="4385" y="2893"/>
                    <a:pt x="4998" y="2726"/>
                    <a:pt x="5333" y="2433"/>
                  </a:cubicBezTo>
                  <a:lnTo>
                    <a:pt x="6136" y="1731"/>
                  </a:lnTo>
                  <a:cubicBezTo>
                    <a:pt x="6608" y="1320"/>
                    <a:pt x="6339" y="816"/>
                    <a:pt x="5541" y="605"/>
                  </a:cubicBezTo>
                  <a:lnTo>
                    <a:pt x="3596" y="92"/>
                  </a:lnTo>
                  <a:cubicBezTo>
                    <a:pt x="3360" y="30"/>
                    <a:pt x="3104" y="1"/>
                    <a:pt x="2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1" name="Google Shape;2451;p35"/>
            <p:cNvSpPr/>
            <p:nvPr/>
          </p:nvSpPr>
          <p:spPr>
            <a:xfrm>
              <a:off x="1060025" y="4569925"/>
              <a:ext cx="175300" cy="80725"/>
            </a:xfrm>
            <a:custGeom>
              <a:avLst/>
              <a:gdLst/>
              <a:ahLst/>
              <a:cxnLst/>
              <a:rect l="l" t="t" r="r" b="b"/>
              <a:pathLst>
                <a:path w="7012" h="3229" extrusionOk="0">
                  <a:moveTo>
                    <a:pt x="2858" y="0"/>
                  </a:moveTo>
                  <a:cubicBezTo>
                    <a:pt x="2219" y="0"/>
                    <a:pt x="1597" y="179"/>
                    <a:pt x="1270" y="493"/>
                  </a:cubicBezTo>
                  <a:lnTo>
                    <a:pt x="475" y="1258"/>
                  </a:lnTo>
                  <a:cubicBezTo>
                    <a:pt x="1" y="1714"/>
                    <a:pt x="317" y="2282"/>
                    <a:pt x="1187" y="2524"/>
                  </a:cubicBezTo>
                  <a:lnTo>
                    <a:pt x="3332" y="3119"/>
                  </a:lnTo>
                  <a:cubicBezTo>
                    <a:pt x="3600" y="3194"/>
                    <a:pt x="3887" y="3229"/>
                    <a:pt x="4171" y="3229"/>
                  </a:cubicBezTo>
                  <a:cubicBezTo>
                    <a:pt x="4820" y="3229"/>
                    <a:pt x="5449" y="3044"/>
                    <a:pt x="5773" y="2721"/>
                  </a:cubicBezTo>
                  <a:lnTo>
                    <a:pt x="6554" y="1940"/>
                  </a:lnTo>
                  <a:cubicBezTo>
                    <a:pt x="7012" y="1481"/>
                    <a:pt x="6673" y="919"/>
                    <a:pt x="5800" y="681"/>
                  </a:cubicBezTo>
                  <a:lnTo>
                    <a:pt x="3674" y="104"/>
                  </a:lnTo>
                  <a:cubicBezTo>
                    <a:pt x="3414" y="34"/>
                    <a:pt x="3134" y="0"/>
                    <a:pt x="2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2" name="Google Shape;2452;p35"/>
            <p:cNvSpPr/>
            <p:nvPr/>
          </p:nvSpPr>
          <p:spPr>
            <a:xfrm>
              <a:off x="900725" y="4526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1" y="1"/>
                  </a:moveTo>
                  <a:cubicBezTo>
                    <a:pt x="2252" y="1"/>
                    <a:pt x="1633" y="176"/>
                    <a:pt x="1299" y="483"/>
                  </a:cubicBezTo>
                  <a:lnTo>
                    <a:pt x="485" y="1230"/>
                  </a:lnTo>
                  <a:cubicBezTo>
                    <a:pt x="1" y="1676"/>
                    <a:pt x="289" y="2229"/>
                    <a:pt x="1137" y="2464"/>
                  </a:cubicBezTo>
                  <a:lnTo>
                    <a:pt x="3225" y="3046"/>
                  </a:lnTo>
                  <a:cubicBezTo>
                    <a:pt x="3485" y="3118"/>
                    <a:pt x="3765" y="3152"/>
                    <a:pt x="4043" y="3152"/>
                  </a:cubicBezTo>
                  <a:cubicBezTo>
                    <a:pt x="4684" y="3152"/>
                    <a:pt x="5312" y="2971"/>
                    <a:pt x="5645" y="2654"/>
                  </a:cubicBezTo>
                  <a:lnTo>
                    <a:pt x="6445" y="1892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0" y="103"/>
                  </a:lnTo>
                  <a:cubicBezTo>
                    <a:pt x="3427" y="33"/>
                    <a:pt x="3153" y="1"/>
                    <a:pt x="2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3" name="Google Shape;2453;p35"/>
            <p:cNvSpPr/>
            <p:nvPr/>
          </p:nvSpPr>
          <p:spPr>
            <a:xfrm>
              <a:off x="745550" y="4484725"/>
              <a:ext cx="170450" cy="76925"/>
            </a:xfrm>
            <a:custGeom>
              <a:avLst/>
              <a:gdLst/>
              <a:ahLst/>
              <a:cxnLst/>
              <a:rect l="l" t="t" r="r" b="b"/>
              <a:pathLst>
                <a:path w="6818" h="3077" extrusionOk="0">
                  <a:moveTo>
                    <a:pt x="2905" y="0"/>
                  </a:moveTo>
                  <a:cubicBezTo>
                    <a:pt x="2284" y="0"/>
                    <a:pt x="1665" y="172"/>
                    <a:pt x="1325" y="472"/>
                  </a:cubicBezTo>
                  <a:lnTo>
                    <a:pt x="495" y="1202"/>
                  </a:lnTo>
                  <a:cubicBezTo>
                    <a:pt x="0" y="1637"/>
                    <a:pt x="264" y="2178"/>
                    <a:pt x="1090" y="2407"/>
                  </a:cubicBezTo>
                  <a:lnTo>
                    <a:pt x="3124" y="2973"/>
                  </a:lnTo>
                  <a:cubicBezTo>
                    <a:pt x="3376" y="3043"/>
                    <a:pt x="3649" y="3076"/>
                    <a:pt x="3922" y="3076"/>
                  </a:cubicBezTo>
                  <a:cubicBezTo>
                    <a:pt x="4554" y="3076"/>
                    <a:pt x="5181" y="2898"/>
                    <a:pt x="5521" y="2589"/>
                  </a:cubicBezTo>
                  <a:lnTo>
                    <a:pt x="6337" y="1844"/>
                  </a:lnTo>
                  <a:cubicBezTo>
                    <a:pt x="6817" y="1406"/>
                    <a:pt x="6532" y="872"/>
                    <a:pt x="5702" y="646"/>
                  </a:cubicBezTo>
                  <a:lnTo>
                    <a:pt x="3685" y="99"/>
                  </a:lnTo>
                  <a:cubicBezTo>
                    <a:pt x="3439" y="32"/>
                    <a:pt x="3172" y="0"/>
                    <a:pt x="2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4" name="Google Shape;2454;p35"/>
            <p:cNvSpPr/>
            <p:nvPr/>
          </p:nvSpPr>
          <p:spPr>
            <a:xfrm>
              <a:off x="500325" y="4442000"/>
              <a:ext cx="264425" cy="157525"/>
            </a:xfrm>
            <a:custGeom>
              <a:avLst/>
              <a:gdLst/>
              <a:ahLst/>
              <a:cxnLst/>
              <a:rect l="l" t="t" r="r" b="b"/>
              <a:pathLst>
                <a:path w="10577" h="6301" extrusionOk="0">
                  <a:moveTo>
                    <a:pt x="6531" y="0"/>
                  </a:moveTo>
                  <a:cubicBezTo>
                    <a:pt x="6060" y="0"/>
                    <a:pt x="5585" y="129"/>
                    <a:pt x="5318" y="355"/>
                  </a:cubicBezTo>
                  <a:lnTo>
                    <a:pt x="401" y="4507"/>
                  </a:lnTo>
                  <a:cubicBezTo>
                    <a:pt x="0" y="4848"/>
                    <a:pt x="178" y="5269"/>
                    <a:pt x="801" y="5448"/>
                  </a:cubicBezTo>
                  <a:lnTo>
                    <a:pt x="3488" y="6219"/>
                  </a:lnTo>
                  <a:cubicBezTo>
                    <a:pt x="3680" y="6274"/>
                    <a:pt x="3891" y="6300"/>
                    <a:pt x="4102" y="6300"/>
                  </a:cubicBezTo>
                  <a:cubicBezTo>
                    <a:pt x="4588" y="6300"/>
                    <a:pt x="5079" y="6162"/>
                    <a:pt x="5356" y="5921"/>
                  </a:cubicBezTo>
                  <a:lnTo>
                    <a:pt x="10201" y="1690"/>
                  </a:lnTo>
                  <a:cubicBezTo>
                    <a:pt x="10577" y="1362"/>
                    <a:pt x="10375" y="959"/>
                    <a:pt x="9753" y="792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5" name="Google Shape;2455;p35"/>
            <p:cNvSpPr/>
            <p:nvPr/>
          </p:nvSpPr>
          <p:spPr>
            <a:xfrm>
              <a:off x="973725" y="4651275"/>
              <a:ext cx="178625" cy="84050"/>
            </a:xfrm>
            <a:custGeom>
              <a:avLst/>
              <a:gdLst/>
              <a:ahLst/>
              <a:cxnLst/>
              <a:rect l="l" t="t" r="r" b="b"/>
              <a:pathLst>
                <a:path w="7145" h="3362" extrusionOk="0">
                  <a:moveTo>
                    <a:pt x="2941" y="0"/>
                  </a:moveTo>
                  <a:cubicBezTo>
                    <a:pt x="2293" y="0"/>
                    <a:pt x="1658" y="186"/>
                    <a:pt x="1320" y="511"/>
                  </a:cubicBezTo>
                  <a:lnTo>
                    <a:pt x="494" y="1306"/>
                  </a:lnTo>
                  <a:cubicBezTo>
                    <a:pt x="0" y="1781"/>
                    <a:pt x="311" y="2370"/>
                    <a:pt x="1191" y="2624"/>
                  </a:cubicBezTo>
                  <a:lnTo>
                    <a:pt x="3363" y="3246"/>
                  </a:lnTo>
                  <a:cubicBezTo>
                    <a:pt x="3634" y="3324"/>
                    <a:pt x="3928" y="3361"/>
                    <a:pt x="4217" y="3361"/>
                  </a:cubicBezTo>
                  <a:cubicBezTo>
                    <a:pt x="4877" y="3361"/>
                    <a:pt x="5520" y="3169"/>
                    <a:pt x="5857" y="2834"/>
                  </a:cubicBezTo>
                  <a:lnTo>
                    <a:pt x="6668" y="2023"/>
                  </a:lnTo>
                  <a:cubicBezTo>
                    <a:pt x="7145" y="1546"/>
                    <a:pt x="6810" y="960"/>
                    <a:pt x="5927" y="712"/>
                  </a:cubicBezTo>
                  <a:lnTo>
                    <a:pt x="3775" y="110"/>
                  </a:lnTo>
                  <a:cubicBezTo>
                    <a:pt x="3510" y="36"/>
                    <a:pt x="3224" y="0"/>
                    <a:pt x="2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6" name="Google Shape;2456;p35"/>
            <p:cNvSpPr/>
            <p:nvPr/>
          </p:nvSpPr>
          <p:spPr>
            <a:xfrm>
              <a:off x="812525" y="4606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9" y="0"/>
                  </a:moveTo>
                  <a:cubicBezTo>
                    <a:pt x="2329" y="0"/>
                    <a:pt x="1695" y="182"/>
                    <a:pt x="1348" y="500"/>
                  </a:cubicBezTo>
                  <a:lnTo>
                    <a:pt x="504" y="1276"/>
                  </a:lnTo>
                  <a:cubicBezTo>
                    <a:pt x="0" y="1739"/>
                    <a:pt x="283" y="2315"/>
                    <a:pt x="1140" y="2561"/>
                  </a:cubicBezTo>
                  <a:lnTo>
                    <a:pt x="3253" y="3166"/>
                  </a:lnTo>
                  <a:cubicBezTo>
                    <a:pt x="3517" y="3242"/>
                    <a:pt x="3804" y="3278"/>
                    <a:pt x="4088" y="3278"/>
                  </a:cubicBezTo>
                  <a:cubicBezTo>
                    <a:pt x="4739" y="3278"/>
                    <a:pt x="5380" y="3090"/>
                    <a:pt x="5725" y="2762"/>
                  </a:cubicBezTo>
                  <a:lnTo>
                    <a:pt x="6555" y="1971"/>
                  </a:lnTo>
                  <a:cubicBezTo>
                    <a:pt x="7042" y="1505"/>
                    <a:pt x="6737" y="935"/>
                    <a:pt x="5877" y="693"/>
                  </a:cubicBezTo>
                  <a:lnTo>
                    <a:pt x="3782" y="106"/>
                  </a:lnTo>
                  <a:cubicBezTo>
                    <a:pt x="3525" y="34"/>
                    <a:pt x="3247" y="0"/>
                    <a:pt x="29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7" name="Google Shape;2457;p35"/>
            <p:cNvSpPr/>
            <p:nvPr/>
          </p:nvSpPr>
          <p:spPr>
            <a:xfrm>
              <a:off x="655600" y="4562350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2" y="0"/>
                  </a:moveTo>
                  <a:cubicBezTo>
                    <a:pt x="2361" y="0"/>
                    <a:pt x="1729" y="178"/>
                    <a:pt x="1375" y="489"/>
                  </a:cubicBezTo>
                  <a:lnTo>
                    <a:pt x="513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4" y="3163"/>
                    <a:pt x="3684" y="3198"/>
                    <a:pt x="3964" y="3198"/>
                  </a:cubicBezTo>
                  <a:cubicBezTo>
                    <a:pt x="4605" y="3198"/>
                    <a:pt x="5244" y="3015"/>
                    <a:pt x="5596" y="2694"/>
                  </a:cubicBezTo>
                  <a:lnTo>
                    <a:pt x="6445" y="1922"/>
                  </a:lnTo>
                  <a:cubicBezTo>
                    <a:pt x="6943" y="1467"/>
                    <a:pt x="6663" y="910"/>
                    <a:pt x="5825" y="675"/>
                  </a:cubicBezTo>
                  <a:lnTo>
                    <a:pt x="3786" y="103"/>
                  </a:lnTo>
                  <a:cubicBezTo>
                    <a:pt x="3536" y="33"/>
                    <a:pt x="3264" y="0"/>
                    <a:pt x="29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8" name="Google Shape;2458;p35"/>
            <p:cNvSpPr/>
            <p:nvPr/>
          </p:nvSpPr>
          <p:spPr>
            <a:xfrm>
              <a:off x="908025" y="4021275"/>
              <a:ext cx="703800" cy="298725"/>
            </a:xfrm>
            <a:custGeom>
              <a:avLst/>
              <a:gdLst/>
              <a:ahLst/>
              <a:cxnLst/>
              <a:rect l="l" t="t" r="r" b="b"/>
              <a:pathLst>
                <a:path w="28152" h="11949" extrusionOk="0">
                  <a:moveTo>
                    <a:pt x="3513" y="1"/>
                  </a:moveTo>
                  <a:cubicBezTo>
                    <a:pt x="2629" y="1"/>
                    <a:pt x="1830" y="419"/>
                    <a:pt x="1581" y="1073"/>
                  </a:cubicBezTo>
                  <a:lnTo>
                    <a:pt x="307" y="4415"/>
                  </a:lnTo>
                  <a:cubicBezTo>
                    <a:pt x="0" y="5221"/>
                    <a:pt x="639" y="6097"/>
                    <a:pt x="1740" y="6374"/>
                  </a:cubicBezTo>
                  <a:lnTo>
                    <a:pt x="23477" y="11845"/>
                  </a:lnTo>
                  <a:cubicBezTo>
                    <a:pt x="23754" y="11915"/>
                    <a:pt x="24033" y="11948"/>
                    <a:pt x="24303" y="11948"/>
                  </a:cubicBezTo>
                  <a:cubicBezTo>
                    <a:pt x="25266" y="11948"/>
                    <a:pt x="26121" y="11530"/>
                    <a:pt x="26388" y="10853"/>
                  </a:cubicBezTo>
                  <a:lnTo>
                    <a:pt x="27808" y="7251"/>
                  </a:lnTo>
                  <a:cubicBezTo>
                    <a:pt x="28151" y="6380"/>
                    <a:pt x="27388" y="5433"/>
                    <a:pt x="26113" y="5138"/>
                  </a:cubicBezTo>
                  <a:lnTo>
                    <a:pt x="4147" y="73"/>
                  </a:lnTo>
                  <a:cubicBezTo>
                    <a:pt x="3935" y="24"/>
                    <a:pt x="3722" y="1"/>
                    <a:pt x="3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9" name="Google Shape;2459;p35"/>
            <p:cNvSpPr/>
            <p:nvPr/>
          </p:nvSpPr>
          <p:spPr>
            <a:xfrm>
              <a:off x="924450" y="4038200"/>
              <a:ext cx="670275" cy="261725"/>
            </a:xfrm>
            <a:custGeom>
              <a:avLst/>
              <a:gdLst/>
              <a:ahLst/>
              <a:cxnLst/>
              <a:rect l="l" t="t" r="r" b="b"/>
              <a:pathLst>
                <a:path w="26811" h="10469" extrusionOk="0">
                  <a:moveTo>
                    <a:pt x="3140" y="1"/>
                  </a:moveTo>
                  <a:cubicBezTo>
                    <a:pt x="2327" y="1"/>
                    <a:pt x="1605" y="346"/>
                    <a:pt x="1383" y="895"/>
                  </a:cubicBezTo>
                  <a:lnTo>
                    <a:pt x="893" y="2099"/>
                  </a:lnTo>
                  <a:lnTo>
                    <a:pt x="275" y="3627"/>
                  </a:lnTo>
                  <a:cubicBezTo>
                    <a:pt x="0" y="4312"/>
                    <a:pt x="609" y="5069"/>
                    <a:pt x="1643" y="5320"/>
                  </a:cubicBezTo>
                  <a:lnTo>
                    <a:pt x="4049" y="5900"/>
                  </a:lnTo>
                  <a:lnTo>
                    <a:pt x="9292" y="7167"/>
                  </a:lnTo>
                  <a:lnTo>
                    <a:pt x="12112" y="7848"/>
                  </a:lnTo>
                  <a:lnTo>
                    <a:pt x="21523" y="10120"/>
                  </a:lnTo>
                  <a:lnTo>
                    <a:pt x="22569" y="10372"/>
                  </a:lnTo>
                  <a:cubicBezTo>
                    <a:pt x="22717" y="10407"/>
                    <a:pt x="22866" y="10432"/>
                    <a:pt x="23013" y="10448"/>
                  </a:cubicBezTo>
                  <a:cubicBezTo>
                    <a:pt x="23138" y="10461"/>
                    <a:pt x="23262" y="10468"/>
                    <a:pt x="23384" y="10468"/>
                  </a:cubicBezTo>
                  <a:cubicBezTo>
                    <a:pt x="24262" y="10468"/>
                    <a:pt x="25033" y="10121"/>
                    <a:pt x="25272" y="9554"/>
                  </a:cubicBezTo>
                  <a:lnTo>
                    <a:pt x="25653" y="8643"/>
                  </a:lnTo>
                  <a:lnTo>
                    <a:pt x="26499" y="6621"/>
                  </a:lnTo>
                  <a:cubicBezTo>
                    <a:pt x="26810" y="5882"/>
                    <a:pt x="26089" y="5064"/>
                    <a:pt x="24897" y="4798"/>
                  </a:cubicBezTo>
                  <a:lnTo>
                    <a:pt x="22421" y="4243"/>
                  </a:lnTo>
                  <a:lnTo>
                    <a:pt x="16912" y="3010"/>
                  </a:lnTo>
                  <a:lnTo>
                    <a:pt x="15402" y="2672"/>
                  </a:lnTo>
                  <a:lnTo>
                    <a:pt x="7662" y="942"/>
                  </a:lnTo>
                  <a:lnTo>
                    <a:pt x="4067" y="136"/>
                  </a:lnTo>
                  <a:lnTo>
                    <a:pt x="3774" y="71"/>
                  </a:lnTo>
                  <a:cubicBezTo>
                    <a:pt x="3561" y="24"/>
                    <a:pt x="3348" y="1"/>
                    <a:pt x="3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0" name="Google Shape;2460;p35"/>
            <p:cNvSpPr/>
            <p:nvPr/>
          </p:nvSpPr>
          <p:spPr>
            <a:xfrm>
              <a:off x="1115975" y="4061750"/>
              <a:ext cx="346575" cy="229450"/>
            </a:xfrm>
            <a:custGeom>
              <a:avLst/>
              <a:gdLst/>
              <a:ahLst/>
              <a:cxnLst/>
              <a:rect l="l" t="t" r="r" b="b"/>
              <a:pathLst>
                <a:path w="13863" h="9178" extrusionOk="0">
                  <a:moveTo>
                    <a:pt x="1" y="0"/>
                  </a:moveTo>
                  <a:lnTo>
                    <a:pt x="4451" y="6906"/>
                  </a:lnTo>
                  <a:lnTo>
                    <a:pt x="13862" y="9178"/>
                  </a:lnTo>
                  <a:cubicBezTo>
                    <a:pt x="12082" y="6997"/>
                    <a:pt x="9847" y="4282"/>
                    <a:pt x="7741" y="173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1" name="Google Shape;2461;p35"/>
            <p:cNvSpPr/>
            <p:nvPr/>
          </p:nvSpPr>
          <p:spPr>
            <a:xfrm>
              <a:off x="1347275" y="4113450"/>
              <a:ext cx="218525" cy="186475"/>
            </a:xfrm>
            <a:custGeom>
              <a:avLst/>
              <a:gdLst/>
              <a:ahLst/>
              <a:cxnLst/>
              <a:rect l="l" t="t" r="r" b="b"/>
              <a:pathLst>
                <a:path w="8741" h="7459" extrusionOk="0">
                  <a:moveTo>
                    <a:pt x="1" y="0"/>
                  </a:moveTo>
                  <a:lnTo>
                    <a:pt x="1" y="0"/>
                  </a:lnTo>
                  <a:cubicBezTo>
                    <a:pt x="2073" y="2528"/>
                    <a:pt x="4278" y="5217"/>
                    <a:pt x="6098" y="7438"/>
                  </a:cubicBezTo>
                  <a:cubicBezTo>
                    <a:pt x="6223" y="7451"/>
                    <a:pt x="6348" y="7458"/>
                    <a:pt x="6470" y="7458"/>
                  </a:cubicBezTo>
                  <a:cubicBezTo>
                    <a:pt x="7349" y="7458"/>
                    <a:pt x="8120" y="7111"/>
                    <a:pt x="8359" y="6544"/>
                  </a:cubicBezTo>
                  <a:lnTo>
                    <a:pt x="8740" y="5633"/>
                  </a:lnTo>
                  <a:lnTo>
                    <a:pt x="5508" y="12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2" name="Google Shape;2462;p35"/>
            <p:cNvSpPr/>
            <p:nvPr/>
          </p:nvSpPr>
          <p:spPr>
            <a:xfrm>
              <a:off x="946750" y="4038200"/>
              <a:ext cx="210000" cy="179175"/>
            </a:xfrm>
            <a:custGeom>
              <a:avLst/>
              <a:gdLst/>
              <a:ahLst/>
              <a:cxnLst/>
              <a:rect l="l" t="t" r="r" b="b"/>
              <a:pathLst>
                <a:path w="8400" h="7167" extrusionOk="0">
                  <a:moveTo>
                    <a:pt x="2248" y="1"/>
                  </a:moveTo>
                  <a:cubicBezTo>
                    <a:pt x="1436" y="1"/>
                    <a:pt x="713" y="346"/>
                    <a:pt x="491" y="895"/>
                  </a:cubicBezTo>
                  <a:lnTo>
                    <a:pt x="1" y="2099"/>
                  </a:lnTo>
                  <a:cubicBezTo>
                    <a:pt x="1047" y="3361"/>
                    <a:pt x="2121" y="4651"/>
                    <a:pt x="3157" y="5900"/>
                  </a:cubicBezTo>
                  <a:lnTo>
                    <a:pt x="8400" y="7167"/>
                  </a:lnTo>
                  <a:lnTo>
                    <a:pt x="3175" y="136"/>
                  </a:lnTo>
                  <a:lnTo>
                    <a:pt x="2882" y="71"/>
                  </a:lnTo>
                  <a:cubicBezTo>
                    <a:pt x="2670" y="24"/>
                    <a:pt x="245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3" name="Google Shape;2463;p35"/>
          <p:cNvGrpSpPr/>
          <p:nvPr/>
        </p:nvGrpSpPr>
        <p:grpSpPr>
          <a:xfrm>
            <a:off x="713228" y="556879"/>
            <a:ext cx="768461" cy="324900"/>
            <a:chOff x="5181425" y="2685475"/>
            <a:chExt cx="224900" cy="74425"/>
          </a:xfrm>
        </p:grpSpPr>
        <p:sp>
          <p:nvSpPr>
            <p:cNvPr id="2464" name="Google Shape;2464;p3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5" name="Google Shape;2465;p3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6" name="Google Shape;2466;p3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7" name="Google Shape;2467;p3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8" name="Google Shape;2468;p3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9" name="Google Shape;2469;p35"/>
          <p:cNvGrpSpPr/>
          <p:nvPr/>
        </p:nvGrpSpPr>
        <p:grpSpPr>
          <a:xfrm>
            <a:off x="7131191" y="-437501"/>
            <a:ext cx="1299592" cy="1638265"/>
            <a:chOff x="6139950" y="1806300"/>
            <a:chExt cx="810725" cy="766500"/>
          </a:xfrm>
        </p:grpSpPr>
        <p:sp>
          <p:nvSpPr>
            <p:cNvPr id="2470" name="Google Shape;2470;p3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1" name="Google Shape;2471;p3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2" name="Google Shape;2472;p3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3" name="Google Shape;2473;p3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4" name="Google Shape;2474;p3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5" name="Google Shape;2475;p3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6" name="Google Shape;2476;p3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7" name="Google Shape;2477;p3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8" name="Google Shape;2478;p3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9" name="Google Shape;2479;p3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0" name="Google Shape;2480;p3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1" name="Google Shape;2481;p3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2" name="Google Shape;2482;p3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3" name="Google Shape;2483;p3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4" name="Google Shape;2484;p3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5" name="Google Shape;2485;p3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86" name="Google Shape;2486;p35"/>
          <p:cNvGrpSpPr/>
          <p:nvPr/>
        </p:nvGrpSpPr>
        <p:grpSpPr>
          <a:xfrm rot="2700094">
            <a:off x="2137697" y="6052785"/>
            <a:ext cx="831561" cy="450020"/>
            <a:chOff x="3253464" y="2218279"/>
            <a:chExt cx="242409" cy="182524"/>
          </a:xfrm>
        </p:grpSpPr>
        <p:sp>
          <p:nvSpPr>
            <p:cNvPr id="2487" name="Google Shape;2487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8" name="Google Shape;2488;p3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89" name="Google Shape;2489;p35"/>
          <p:cNvGrpSpPr/>
          <p:nvPr/>
        </p:nvGrpSpPr>
        <p:grpSpPr>
          <a:xfrm rot="-8411649">
            <a:off x="8600819" y="459880"/>
            <a:ext cx="341738" cy="1232669"/>
            <a:chOff x="3363047" y="2218279"/>
            <a:chExt cx="132825" cy="374967"/>
          </a:xfrm>
        </p:grpSpPr>
        <p:sp>
          <p:nvSpPr>
            <p:cNvPr id="2490" name="Google Shape;2490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1" name="Google Shape;2491;p35"/>
            <p:cNvSpPr/>
            <p:nvPr/>
          </p:nvSpPr>
          <p:spPr>
            <a:xfrm>
              <a:off x="3363047" y="2538663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492" name="Google Shape;2492;p35"/>
          <p:cNvSpPr/>
          <p:nvPr/>
        </p:nvSpPr>
        <p:spPr>
          <a:xfrm rot="-8411657">
            <a:off x="8768066" y="1664681"/>
            <a:ext cx="140434" cy="17944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720679529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Google Shape;77;p3"/>
          <p:cNvGrpSpPr/>
          <p:nvPr/>
        </p:nvGrpSpPr>
        <p:grpSpPr>
          <a:xfrm>
            <a:off x="454950" y="359857"/>
            <a:ext cx="8234100" cy="6138293"/>
            <a:chOff x="429225" y="317630"/>
            <a:chExt cx="8234100" cy="4603720"/>
          </a:xfrm>
        </p:grpSpPr>
        <p:sp>
          <p:nvSpPr>
            <p:cNvPr id="78" name="Google Shape;78;p3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79" name="Google Shape;79;p3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80" name="Google Shape;80;p3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1" name="Google Shape;81;p3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2" name="Google Shape;82;p3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3" name="Google Shape;83;p3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" name="Google Shape;84;p3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" name="Google Shape;85;p3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" name="Google Shape;86;p3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" name="Google Shape;87;p3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8" name="Google Shape;88;p3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" name="Google Shape;89;p3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" name="Google Shape;90;p3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" name="Google Shape;91;p3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" name="Google Shape;92;p3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3" name="Google Shape;93;p3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4" name="Google Shape;94;p3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" name="Google Shape;95;p3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" name="Google Shape;96;p3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" name="Google Shape;97;p3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" name="Google Shape;98;p3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9" name="Google Shape;99;p3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0" name="Google Shape;100;p3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" name="Google Shape;101;p3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" name="Google Shape;102;p3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" name="Google Shape;103;p3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4" name="Google Shape;104;p3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5" name="Google Shape;105;p3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6" name="Google Shape;106;p3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" name="Google Shape;107;p3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" name="Google Shape;108;p3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" name="Google Shape;109;p3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0" name="Google Shape;110;p3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1" name="Google Shape;111;p3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2" name="Google Shape;112;p3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13" name="Google Shape;113;p3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114" name="Google Shape;114;p3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" name="Google Shape;115;p3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" name="Google Shape;116;p3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" name="Google Shape;117;p3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" name="Google Shape;118;p3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9" name="Google Shape;119;p3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0" name="Google Shape;120;p3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1" name="Google Shape;121;p3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2" name="Google Shape;122;p3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3" name="Google Shape;123;p3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4" name="Google Shape;124;p3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5" name="Google Shape;125;p3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" name="Google Shape;126;p3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" name="Google Shape;127;p3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" name="Google Shape;128;p3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" name="Google Shape;129;p3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" name="Google Shape;130;p3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" name="Google Shape;131;p3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32" name="Google Shape;132;p3"/>
          <p:cNvSpPr txBox="1">
            <a:spLocks noGrp="1"/>
          </p:cNvSpPr>
          <p:nvPr>
            <p:ph type="title"/>
          </p:nvPr>
        </p:nvSpPr>
        <p:spPr>
          <a:xfrm>
            <a:off x="2038200" y="3184667"/>
            <a:ext cx="5067600" cy="1094800"/>
          </a:xfrm>
          <a:prstGeom prst="rect">
            <a:avLst/>
          </a:prstGeom>
        </p:spPr>
        <p:txBody>
          <a:bodyPr spcFirstLastPara="1" wrap="square" lIns="91418" tIns="91418" rIns="91418" bIns="91418" anchor="b" anchorCtr="0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3" name="Google Shape;133;p3"/>
          <p:cNvSpPr txBox="1">
            <a:spLocks noGrp="1"/>
          </p:cNvSpPr>
          <p:nvPr>
            <p:ph type="title" idx="2" hasCustomPrompt="1"/>
          </p:nvPr>
        </p:nvSpPr>
        <p:spPr>
          <a:xfrm>
            <a:off x="3745950" y="1943933"/>
            <a:ext cx="1652100" cy="10432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640000" algn="bl" rotWithShape="0">
              <a:schemeClr val="dk1">
                <a:alpha val="20000"/>
              </a:schemeClr>
            </a:outerShdw>
          </a:effectLst>
        </p:spPr>
        <p:txBody>
          <a:bodyPr spcFirstLastPara="1" wrap="square" lIns="91418" tIns="91418" rIns="91418" bIns="91418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4" name="Google Shape;134;p3"/>
          <p:cNvSpPr txBox="1">
            <a:spLocks noGrp="1"/>
          </p:cNvSpPr>
          <p:nvPr>
            <p:ph type="subTitle" idx="1"/>
          </p:nvPr>
        </p:nvSpPr>
        <p:spPr>
          <a:xfrm>
            <a:off x="2038200" y="4352733"/>
            <a:ext cx="5067600" cy="500000"/>
          </a:xfrm>
          <a:prstGeom prst="rect">
            <a:avLst/>
          </a:prstGeom>
        </p:spPr>
        <p:txBody>
          <a:bodyPr spcFirstLastPara="1" wrap="square" lIns="91418" tIns="91418" rIns="91418" bIns="91418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p3"/>
          <p:cNvSpPr/>
          <p:nvPr/>
        </p:nvSpPr>
        <p:spPr>
          <a:xfrm>
            <a:off x="7826094" y="5649224"/>
            <a:ext cx="25" cy="4633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0" y="138"/>
                </a:moveTo>
                <a:cubicBezTo>
                  <a:pt x="0" y="138"/>
                  <a:pt x="0" y="138"/>
                  <a:pt x="0" y="126"/>
                </a:cubicBezTo>
                <a:cubicBezTo>
                  <a:pt x="0" y="138"/>
                  <a:pt x="0" y="138"/>
                  <a:pt x="0" y="138"/>
                </a:cubicBezTo>
                <a:close/>
                <a:moveTo>
                  <a:pt x="0" y="126"/>
                </a:moveTo>
                <a:cubicBezTo>
                  <a:pt x="0" y="126"/>
                  <a:pt x="0" y="113"/>
                  <a:pt x="0" y="113"/>
                </a:cubicBezTo>
                <a:cubicBezTo>
                  <a:pt x="0" y="113"/>
                  <a:pt x="0" y="126"/>
                  <a:pt x="0" y="126"/>
                </a:cubicBezTo>
                <a:close/>
                <a:moveTo>
                  <a:pt x="0" y="101"/>
                </a:moveTo>
                <a:cubicBezTo>
                  <a:pt x="0" y="101"/>
                  <a:pt x="0" y="101"/>
                  <a:pt x="0" y="101"/>
                </a:cubicBezTo>
                <a:cubicBezTo>
                  <a:pt x="0" y="101"/>
                  <a:pt x="0" y="101"/>
                  <a:pt x="0" y="101"/>
                </a:cubicBezTo>
                <a:close/>
                <a:moveTo>
                  <a:pt x="0" y="88"/>
                </a:moveTo>
                <a:cubicBezTo>
                  <a:pt x="0" y="88"/>
                  <a:pt x="0" y="76"/>
                  <a:pt x="0" y="76"/>
                </a:cubicBezTo>
                <a:cubicBezTo>
                  <a:pt x="0" y="76"/>
                  <a:pt x="0" y="88"/>
                  <a:pt x="0" y="88"/>
                </a:cubicBezTo>
                <a:close/>
                <a:moveTo>
                  <a:pt x="0" y="76"/>
                </a:moveTo>
                <a:cubicBezTo>
                  <a:pt x="0" y="63"/>
                  <a:pt x="0" y="63"/>
                  <a:pt x="0" y="63"/>
                </a:cubicBezTo>
                <a:cubicBezTo>
                  <a:pt x="0" y="63"/>
                  <a:pt x="0" y="63"/>
                  <a:pt x="0" y="76"/>
                </a:cubicBezTo>
                <a:close/>
                <a:moveTo>
                  <a:pt x="0" y="50"/>
                </a:moveTo>
                <a:cubicBezTo>
                  <a:pt x="0" y="50"/>
                  <a:pt x="0" y="50"/>
                  <a:pt x="0" y="50"/>
                </a:cubicBezTo>
                <a:cubicBezTo>
                  <a:pt x="0" y="50"/>
                  <a:pt x="0" y="50"/>
                  <a:pt x="0" y="50"/>
                </a:cubicBezTo>
                <a:close/>
                <a:moveTo>
                  <a:pt x="0" y="38"/>
                </a:moveTo>
                <a:cubicBezTo>
                  <a:pt x="0" y="38"/>
                  <a:pt x="0" y="25"/>
                  <a:pt x="0" y="25"/>
                </a:cubicBezTo>
                <a:cubicBezTo>
                  <a:pt x="0" y="25"/>
                  <a:pt x="0" y="38"/>
                  <a:pt x="0" y="38"/>
                </a:cubicBezTo>
                <a:close/>
                <a:moveTo>
                  <a:pt x="0" y="13"/>
                </a:move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lose/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F8A5BC"/>
          </a:solidFill>
          <a:ln>
            <a:noFill/>
          </a:ln>
        </p:spPr>
        <p:txBody>
          <a:bodyPr spcFirstLastPara="1" wrap="square" lIns="91418" tIns="91418" rIns="91418" bIns="91418" anchor="ctr" anchorCtr="0">
            <a:noAutofit/>
          </a:bodyPr>
          <a:lstStyle/>
          <a:p>
            <a:pPr defTabSz="914351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36" name="Google Shape;136;p3"/>
          <p:cNvGrpSpPr/>
          <p:nvPr/>
        </p:nvGrpSpPr>
        <p:grpSpPr>
          <a:xfrm>
            <a:off x="226154" y="48195"/>
            <a:ext cx="8752603" cy="6789561"/>
            <a:chOff x="226150" y="36146"/>
            <a:chExt cx="8752603" cy="5092171"/>
          </a:xfrm>
        </p:grpSpPr>
        <p:sp>
          <p:nvSpPr>
            <p:cNvPr id="137" name="Google Shape;137;p3"/>
            <p:cNvSpPr/>
            <p:nvPr/>
          </p:nvSpPr>
          <p:spPr>
            <a:xfrm rot="-3912685">
              <a:off x="8434263" y="210125"/>
              <a:ext cx="575277" cy="300162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3"/>
            <p:cNvSpPr/>
            <p:nvPr/>
          </p:nvSpPr>
          <p:spPr>
            <a:xfrm rot="6887315">
              <a:off x="195363" y="4654175"/>
              <a:ext cx="575277" cy="300162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9" name="Google Shape;139;p3"/>
          <p:cNvGrpSpPr/>
          <p:nvPr/>
        </p:nvGrpSpPr>
        <p:grpSpPr>
          <a:xfrm>
            <a:off x="1179132" y="63512"/>
            <a:ext cx="8671677" cy="7332815"/>
            <a:chOff x="1179130" y="47625"/>
            <a:chExt cx="8671677" cy="5499611"/>
          </a:xfrm>
        </p:grpSpPr>
        <p:grpSp>
          <p:nvGrpSpPr>
            <p:cNvPr id="140" name="Google Shape;140;p3"/>
            <p:cNvGrpSpPr/>
            <p:nvPr/>
          </p:nvGrpSpPr>
          <p:grpSpPr>
            <a:xfrm rot="1902070">
              <a:off x="7722502" y="3418931"/>
              <a:ext cx="1791284" cy="1791284"/>
              <a:chOff x="7910987" y="28700"/>
              <a:chExt cx="1619581" cy="1619581"/>
            </a:xfrm>
          </p:grpSpPr>
          <p:sp>
            <p:nvSpPr>
              <p:cNvPr id="141" name="Google Shape;141;p3"/>
              <p:cNvSpPr/>
              <p:nvPr/>
            </p:nvSpPr>
            <p:spPr>
              <a:xfrm rot="2700000">
                <a:off x="8051309" y="362742"/>
                <a:ext cx="1338935" cy="951497"/>
              </a:xfrm>
              <a:custGeom>
                <a:avLst/>
                <a:gdLst/>
                <a:ahLst/>
                <a:cxnLst/>
                <a:rect l="l" t="t" r="r" b="b"/>
                <a:pathLst>
                  <a:path w="42210" h="29996" extrusionOk="0">
                    <a:moveTo>
                      <a:pt x="4549" y="4248"/>
                    </a:moveTo>
                    <a:cubicBezTo>
                      <a:pt x="4587" y="4248"/>
                      <a:pt x="4637" y="4248"/>
                      <a:pt x="4675" y="4261"/>
                    </a:cubicBezTo>
                    <a:cubicBezTo>
                      <a:pt x="5190" y="4361"/>
                      <a:pt x="5454" y="5040"/>
                      <a:pt x="5202" y="5467"/>
                    </a:cubicBezTo>
                    <a:lnTo>
                      <a:pt x="5064" y="5630"/>
                    </a:lnTo>
                    <a:cubicBezTo>
                      <a:pt x="4926" y="5756"/>
                      <a:pt x="4750" y="5819"/>
                      <a:pt x="4562" y="5819"/>
                    </a:cubicBezTo>
                    <a:cubicBezTo>
                      <a:pt x="4210" y="5819"/>
                      <a:pt x="3845" y="5605"/>
                      <a:pt x="3757" y="5253"/>
                    </a:cubicBezTo>
                    <a:cubicBezTo>
                      <a:pt x="3619" y="4776"/>
                      <a:pt x="4059" y="4248"/>
                      <a:pt x="4549" y="4248"/>
                    </a:cubicBezTo>
                    <a:close/>
                    <a:moveTo>
                      <a:pt x="4122" y="1"/>
                    </a:moveTo>
                    <a:cubicBezTo>
                      <a:pt x="3971" y="302"/>
                      <a:pt x="3808" y="616"/>
                      <a:pt x="3657" y="918"/>
                    </a:cubicBezTo>
                    <a:cubicBezTo>
                      <a:pt x="2551" y="3079"/>
                      <a:pt x="1345" y="5178"/>
                      <a:pt x="25" y="7214"/>
                    </a:cubicBezTo>
                    <a:lnTo>
                      <a:pt x="0" y="7264"/>
                    </a:lnTo>
                    <a:cubicBezTo>
                      <a:pt x="9626" y="12705"/>
                      <a:pt x="19151" y="18322"/>
                      <a:pt x="28588" y="24090"/>
                    </a:cubicBezTo>
                    <a:cubicBezTo>
                      <a:pt x="31729" y="26012"/>
                      <a:pt x="34858" y="27960"/>
                      <a:pt x="37974" y="29920"/>
                    </a:cubicBezTo>
                    <a:lnTo>
                      <a:pt x="38100" y="29996"/>
                    </a:lnTo>
                    <a:cubicBezTo>
                      <a:pt x="39507" y="27897"/>
                      <a:pt x="40852" y="25761"/>
                      <a:pt x="42134" y="23587"/>
                    </a:cubicBezTo>
                    <a:lnTo>
                      <a:pt x="42209" y="23474"/>
                    </a:lnTo>
                    <a:cubicBezTo>
                      <a:pt x="39935" y="22016"/>
                      <a:pt x="37660" y="20559"/>
                      <a:pt x="35373" y="19126"/>
                    </a:cubicBezTo>
                    <a:cubicBezTo>
                      <a:pt x="34707" y="18699"/>
                      <a:pt x="34029" y="18272"/>
                      <a:pt x="33363" y="17857"/>
                    </a:cubicBezTo>
                    <a:cubicBezTo>
                      <a:pt x="32684" y="17430"/>
                      <a:pt x="32018" y="17015"/>
                      <a:pt x="31340" y="16588"/>
                    </a:cubicBezTo>
                    <a:cubicBezTo>
                      <a:pt x="29216" y="15256"/>
                      <a:pt x="27092" y="13924"/>
                      <a:pt x="24956" y="12604"/>
                    </a:cubicBezTo>
                    <a:cubicBezTo>
                      <a:pt x="24328" y="12227"/>
                      <a:pt x="23699" y="11838"/>
                      <a:pt x="23084" y="11448"/>
                    </a:cubicBezTo>
                    <a:cubicBezTo>
                      <a:pt x="21789" y="10657"/>
                      <a:pt x="20483" y="9852"/>
                      <a:pt x="19188" y="9061"/>
                    </a:cubicBezTo>
                    <a:cubicBezTo>
                      <a:pt x="17919" y="8294"/>
                      <a:pt x="16650" y="7515"/>
                      <a:pt x="15393" y="6749"/>
                    </a:cubicBezTo>
                    <a:cubicBezTo>
                      <a:pt x="14124" y="5982"/>
                      <a:pt x="12868" y="5228"/>
                      <a:pt x="11611" y="4462"/>
                    </a:cubicBezTo>
                    <a:cubicBezTo>
                      <a:pt x="10367" y="3720"/>
                      <a:pt x="9136" y="2979"/>
                      <a:pt x="7904" y="2237"/>
                    </a:cubicBezTo>
                    <a:cubicBezTo>
                      <a:pt x="6673" y="1509"/>
                      <a:pt x="5441" y="767"/>
                      <a:pt x="4197" y="38"/>
                    </a:cubicBezTo>
                    <a:lnTo>
                      <a:pt x="4122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142" name="Google Shape;142;p3"/>
              <p:cNvGrpSpPr/>
              <p:nvPr/>
            </p:nvGrpSpPr>
            <p:grpSpPr>
              <a:xfrm>
                <a:off x="8643129" y="226316"/>
                <a:ext cx="344065" cy="1232036"/>
                <a:chOff x="8643129" y="226316"/>
                <a:chExt cx="344065" cy="1232036"/>
              </a:xfrm>
            </p:grpSpPr>
            <p:sp>
              <p:nvSpPr>
                <p:cNvPr id="143" name="Google Shape;143;p3"/>
                <p:cNvSpPr/>
                <p:nvPr/>
              </p:nvSpPr>
              <p:spPr>
                <a:xfrm rot="2700000">
                  <a:off x="8659998" y="231100"/>
                  <a:ext cx="40190" cy="64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" h="2029" extrusionOk="0">
                      <a:moveTo>
                        <a:pt x="1205" y="1"/>
                      </a:moveTo>
                      <a:cubicBezTo>
                        <a:pt x="1191" y="1"/>
                        <a:pt x="1179" y="6"/>
                        <a:pt x="1175" y="19"/>
                      </a:cubicBezTo>
                      <a:cubicBezTo>
                        <a:pt x="873" y="685"/>
                        <a:pt x="509" y="1313"/>
                        <a:pt x="56" y="1866"/>
                      </a:cubicBezTo>
                      <a:cubicBezTo>
                        <a:pt x="0" y="1940"/>
                        <a:pt x="55" y="2028"/>
                        <a:pt x="117" y="2028"/>
                      </a:cubicBezTo>
                      <a:cubicBezTo>
                        <a:pt x="139" y="2028"/>
                        <a:pt x="162" y="2018"/>
                        <a:pt x="182" y="1992"/>
                      </a:cubicBezTo>
                      <a:cubicBezTo>
                        <a:pt x="421" y="1715"/>
                        <a:pt x="634" y="1401"/>
                        <a:pt x="823" y="1074"/>
                      </a:cubicBezTo>
                      <a:cubicBezTo>
                        <a:pt x="1011" y="747"/>
                        <a:pt x="1137" y="408"/>
                        <a:pt x="1250" y="56"/>
                      </a:cubicBezTo>
                      <a:cubicBezTo>
                        <a:pt x="1267" y="23"/>
                        <a:pt x="1233" y="1"/>
                        <a:pt x="120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" name="Google Shape;144;p3"/>
                <p:cNvSpPr/>
                <p:nvPr/>
              </p:nvSpPr>
              <p:spPr>
                <a:xfrm rot="2700000">
                  <a:off x="8695086" y="364120"/>
                  <a:ext cx="37240" cy="68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4" h="2151" extrusionOk="0">
                      <a:moveTo>
                        <a:pt x="1100" y="0"/>
                      </a:moveTo>
                      <a:cubicBezTo>
                        <a:pt x="1075" y="0"/>
                        <a:pt x="1050" y="14"/>
                        <a:pt x="1040" y="45"/>
                      </a:cubicBezTo>
                      <a:cubicBezTo>
                        <a:pt x="814" y="749"/>
                        <a:pt x="474" y="1402"/>
                        <a:pt x="47" y="2005"/>
                      </a:cubicBezTo>
                      <a:cubicBezTo>
                        <a:pt x="0" y="2071"/>
                        <a:pt x="72" y="2150"/>
                        <a:pt x="143" y="2150"/>
                      </a:cubicBezTo>
                      <a:cubicBezTo>
                        <a:pt x="167" y="2150"/>
                        <a:pt x="191" y="2141"/>
                        <a:pt x="211" y="2118"/>
                      </a:cubicBezTo>
                      <a:cubicBezTo>
                        <a:pt x="650" y="1502"/>
                        <a:pt x="977" y="811"/>
                        <a:pt x="1166" y="83"/>
                      </a:cubicBezTo>
                      <a:cubicBezTo>
                        <a:pt x="1173" y="30"/>
                        <a:pt x="1136" y="0"/>
                        <a:pt x="110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" name="Google Shape;145;p3"/>
                <p:cNvSpPr/>
                <p:nvPr/>
              </p:nvSpPr>
              <p:spPr>
                <a:xfrm rot="2700000">
                  <a:off x="8728806" y="500959"/>
                  <a:ext cx="38192" cy="68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4" h="2144" extrusionOk="0">
                      <a:moveTo>
                        <a:pt x="1106" y="1"/>
                      </a:moveTo>
                      <a:cubicBezTo>
                        <a:pt x="1082" y="1"/>
                        <a:pt x="1057" y="14"/>
                        <a:pt x="1040" y="43"/>
                      </a:cubicBezTo>
                      <a:cubicBezTo>
                        <a:pt x="688" y="684"/>
                        <a:pt x="361" y="1350"/>
                        <a:pt x="35" y="2003"/>
                      </a:cubicBezTo>
                      <a:cubicBezTo>
                        <a:pt x="1" y="2079"/>
                        <a:pt x="69" y="2144"/>
                        <a:pt x="133" y="2144"/>
                      </a:cubicBezTo>
                      <a:cubicBezTo>
                        <a:pt x="164" y="2144"/>
                        <a:pt x="194" y="2128"/>
                        <a:pt x="210" y="2091"/>
                      </a:cubicBezTo>
                      <a:cubicBezTo>
                        <a:pt x="537" y="1438"/>
                        <a:pt x="876" y="784"/>
                        <a:pt x="1178" y="118"/>
                      </a:cubicBezTo>
                      <a:cubicBezTo>
                        <a:pt x="1203" y="51"/>
                        <a:pt x="1156" y="1"/>
                        <a:pt x="110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" name="Google Shape;146;p3"/>
                <p:cNvSpPr/>
                <p:nvPr/>
              </p:nvSpPr>
              <p:spPr>
                <a:xfrm rot="2700000">
                  <a:off x="8756871" y="638656"/>
                  <a:ext cx="36479" cy="78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0" h="2464" extrusionOk="0">
                      <a:moveTo>
                        <a:pt x="1042" y="0"/>
                      </a:moveTo>
                      <a:cubicBezTo>
                        <a:pt x="1016" y="0"/>
                        <a:pt x="988" y="12"/>
                        <a:pt x="968" y="40"/>
                      </a:cubicBezTo>
                      <a:cubicBezTo>
                        <a:pt x="730" y="391"/>
                        <a:pt x="516" y="781"/>
                        <a:pt x="353" y="1196"/>
                      </a:cubicBezTo>
                      <a:cubicBezTo>
                        <a:pt x="277" y="1384"/>
                        <a:pt x="202" y="1585"/>
                        <a:pt x="139" y="1786"/>
                      </a:cubicBezTo>
                      <a:cubicBezTo>
                        <a:pt x="101" y="1887"/>
                        <a:pt x="76" y="2000"/>
                        <a:pt x="51" y="2100"/>
                      </a:cubicBezTo>
                      <a:cubicBezTo>
                        <a:pt x="39" y="2151"/>
                        <a:pt x="26" y="2188"/>
                        <a:pt x="13" y="2239"/>
                      </a:cubicBezTo>
                      <a:cubicBezTo>
                        <a:pt x="1" y="2301"/>
                        <a:pt x="13" y="2339"/>
                        <a:pt x="13" y="2402"/>
                      </a:cubicBezTo>
                      <a:cubicBezTo>
                        <a:pt x="13" y="2439"/>
                        <a:pt x="49" y="2463"/>
                        <a:pt x="83" y="2463"/>
                      </a:cubicBezTo>
                      <a:cubicBezTo>
                        <a:pt x="107" y="2463"/>
                        <a:pt x="129" y="2452"/>
                        <a:pt x="139" y="2427"/>
                      </a:cubicBezTo>
                      <a:cubicBezTo>
                        <a:pt x="164" y="2377"/>
                        <a:pt x="189" y="2339"/>
                        <a:pt x="215" y="2289"/>
                      </a:cubicBezTo>
                      <a:cubicBezTo>
                        <a:pt x="227" y="2239"/>
                        <a:pt x="227" y="2188"/>
                        <a:pt x="240" y="2151"/>
                      </a:cubicBezTo>
                      <a:cubicBezTo>
                        <a:pt x="265" y="2037"/>
                        <a:pt x="302" y="1937"/>
                        <a:pt x="328" y="1836"/>
                      </a:cubicBezTo>
                      <a:cubicBezTo>
                        <a:pt x="390" y="1635"/>
                        <a:pt x="453" y="1434"/>
                        <a:pt x="541" y="1233"/>
                      </a:cubicBezTo>
                      <a:cubicBezTo>
                        <a:pt x="692" y="844"/>
                        <a:pt x="893" y="467"/>
                        <a:pt x="1107" y="115"/>
                      </a:cubicBezTo>
                      <a:cubicBezTo>
                        <a:pt x="1150" y="55"/>
                        <a:pt x="1098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" name="Google Shape;147;p3"/>
                <p:cNvSpPr/>
                <p:nvPr/>
              </p:nvSpPr>
              <p:spPr>
                <a:xfrm rot="2700000">
                  <a:off x="8793895" y="780479"/>
                  <a:ext cx="39302" cy="60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" h="1908" extrusionOk="0">
                      <a:moveTo>
                        <a:pt x="1156" y="0"/>
                      </a:moveTo>
                      <a:cubicBezTo>
                        <a:pt x="1136" y="0"/>
                        <a:pt x="1115" y="9"/>
                        <a:pt x="1099" y="28"/>
                      </a:cubicBezTo>
                      <a:cubicBezTo>
                        <a:pt x="722" y="594"/>
                        <a:pt x="396" y="1185"/>
                        <a:pt x="44" y="1775"/>
                      </a:cubicBezTo>
                      <a:cubicBezTo>
                        <a:pt x="1" y="1844"/>
                        <a:pt x="65" y="1907"/>
                        <a:pt x="129" y="1907"/>
                      </a:cubicBezTo>
                      <a:cubicBezTo>
                        <a:pt x="158" y="1907"/>
                        <a:pt x="188" y="1894"/>
                        <a:pt x="207" y="1863"/>
                      </a:cubicBezTo>
                      <a:cubicBezTo>
                        <a:pt x="559" y="1273"/>
                        <a:pt x="911" y="694"/>
                        <a:pt x="1213" y="91"/>
                      </a:cubicBezTo>
                      <a:cubicBezTo>
                        <a:pt x="1238" y="40"/>
                        <a:pt x="1200" y="0"/>
                        <a:pt x="115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" name="Google Shape;148;p3"/>
                <p:cNvSpPr/>
                <p:nvPr/>
              </p:nvSpPr>
              <p:spPr>
                <a:xfrm rot="2700000">
                  <a:off x="8826198" y="923286"/>
                  <a:ext cx="36606" cy="62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4" h="1985" extrusionOk="0">
                      <a:moveTo>
                        <a:pt x="1061" y="1"/>
                      </a:moveTo>
                      <a:cubicBezTo>
                        <a:pt x="1039" y="1"/>
                        <a:pt x="1017" y="11"/>
                        <a:pt x="1002" y="35"/>
                      </a:cubicBezTo>
                      <a:cubicBezTo>
                        <a:pt x="662" y="625"/>
                        <a:pt x="348" y="1241"/>
                        <a:pt x="34" y="1844"/>
                      </a:cubicBezTo>
                      <a:cubicBezTo>
                        <a:pt x="0" y="1920"/>
                        <a:pt x="57" y="1985"/>
                        <a:pt x="117" y="1985"/>
                      </a:cubicBezTo>
                      <a:cubicBezTo>
                        <a:pt x="147" y="1985"/>
                        <a:pt x="177" y="1969"/>
                        <a:pt x="197" y="1932"/>
                      </a:cubicBezTo>
                      <a:cubicBezTo>
                        <a:pt x="512" y="1329"/>
                        <a:pt x="838" y="726"/>
                        <a:pt x="1127" y="110"/>
                      </a:cubicBezTo>
                      <a:cubicBezTo>
                        <a:pt x="1153" y="49"/>
                        <a:pt x="1108" y="1"/>
                        <a:pt x="106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" name="Google Shape;149;p3"/>
                <p:cNvSpPr/>
                <p:nvPr/>
              </p:nvSpPr>
              <p:spPr>
                <a:xfrm rot="2700000">
                  <a:off x="8869697" y="1083018"/>
                  <a:ext cx="33117" cy="60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" h="1922" extrusionOk="0">
                      <a:moveTo>
                        <a:pt x="959" y="0"/>
                      </a:moveTo>
                      <a:cubicBezTo>
                        <a:pt x="938" y="0"/>
                        <a:pt x="917" y="10"/>
                        <a:pt x="901" y="34"/>
                      </a:cubicBezTo>
                      <a:cubicBezTo>
                        <a:pt x="599" y="612"/>
                        <a:pt x="323" y="1203"/>
                        <a:pt x="34" y="1781"/>
                      </a:cubicBezTo>
                      <a:cubicBezTo>
                        <a:pt x="0" y="1857"/>
                        <a:pt x="63" y="1922"/>
                        <a:pt x="126" y="1922"/>
                      </a:cubicBezTo>
                      <a:cubicBezTo>
                        <a:pt x="158" y="1922"/>
                        <a:pt x="189" y="1906"/>
                        <a:pt x="210" y="1869"/>
                      </a:cubicBezTo>
                      <a:cubicBezTo>
                        <a:pt x="486" y="1278"/>
                        <a:pt x="763" y="700"/>
                        <a:pt x="1027" y="97"/>
                      </a:cubicBezTo>
                      <a:cubicBezTo>
                        <a:pt x="1044" y="46"/>
                        <a:pt x="1002" y="0"/>
                        <a:pt x="95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" name="Google Shape;150;p3"/>
                <p:cNvSpPr/>
                <p:nvPr/>
              </p:nvSpPr>
              <p:spPr>
                <a:xfrm rot="2700000">
                  <a:off x="8902929" y="1230158"/>
                  <a:ext cx="34798" cy="59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7" h="1863" extrusionOk="0">
                      <a:moveTo>
                        <a:pt x="1027" y="0"/>
                      </a:moveTo>
                      <a:cubicBezTo>
                        <a:pt x="1015" y="0"/>
                        <a:pt x="1003" y="6"/>
                        <a:pt x="993" y="19"/>
                      </a:cubicBezTo>
                      <a:cubicBezTo>
                        <a:pt x="566" y="521"/>
                        <a:pt x="239" y="1124"/>
                        <a:pt x="25" y="1740"/>
                      </a:cubicBezTo>
                      <a:cubicBezTo>
                        <a:pt x="0" y="1807"/>
                        <a:pt x="75" y="1863"/>
                        <a:pt x="140" y="1863"/>
                      </a:cubicBezTo>
                      <a:cubicBezTo>
                        <a:pt x="172" y="1863"/>
                        <a:pt x="201" y="1849"/>
                        <a:pt x="214" y="1816"/>
                      </a:cubicBezTo>
                      <a:cubicBezTo>
                        <a:pt x="339" y="1514"/>
                        <a:pt x="452" y="1212"/>
                        <a:pt x="603" y="923"/>
                      </a:cubicBezTo>
                      <a:cubicBezTo>
                        <a:pt x="741" y="634"/>
                        <a:pt x="905" y="358"/>
                        <a:pt x="1068" y="81"/>
                      </a:cubicBezTo>
                      <a:cubicBezTo>
                        <a:pt x="1096" y="44"/>
                        <a:pt x="1062" y="0"/>
                        <a:pt x="102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1" name="Google Shape;151;p3"/>
                <p:cNvSpPr/>
                <p:nvPr/>
              </p:nvSpPr>
              <p:spPr>
                <a:xfrm rot="2700000">
                  <a:off x="8931236" y="1391436"/>
                  <a:ext cx="39937" cy="61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950" extrusionOk="0">
                      <a:moveTo>
                        <a:pt x="1168" y="0"/>
                      </a:moveTo>
                      <a:cubicBezTo>
                        <a:pt x="1146" y="0"/>
                        <a:pt x="1124" y="12"/>
                        <a:pt x="1108" y="40"/>
                      </a:cubicBezTo>
                      <a:cubicBezTo>
                        <a:pt x="793" y="643"/>
                        <a:pt x="454" y="1246"/>
                        <a:pt x="52" y="1812"/>
                      </a:cubicBezTo>
                      <a:cubicBezTo>
                        <a:pt x="0" y="1881"/>
                        <a:pt x="73" y="1950"/>
                        <a:pt x="148" y="1950"/>
                      </a:cubicBezTo>
                      <a:cubicBezTo>
                        <a:pt x="182" y="1950"/>
                        <a:pt x="217" y="1935"/>
                        <a:pt x="241" y="1900"/>
                      </a:cubicBezTo>
                      <a:cubicBezTo>
                        <a:pt x="630" y="1347"/>
                        <a:pt x="982" y="744"/>
                        <a:pt x="1233" y="103"/>
                      </a:cubicBezTo>
                      <a:cubicBezTo>
                        <a:pt x="1259" y="51"/>
                        <a:pt x="1215" y="0"/>
                        <a:pt x="116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2" name="Google Shape;152;p3"/>
                <p:cNvSpPr/>
                <p:nvPr/>
              </p:nvSpPr>
              <p:spPr>
                <a:xfrm rot="2700000">
                  <a:off x="8934765" y="1326683"/>
                  <a:ext cx="26328" cy="38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1203" extrusionOk="0">
                      <a:moveTo>
                        <a:pt x="750" y="1"/>
                      </a:moveTo>
                      <a:cubicBezTo>
                        <a:pt x="736" y="1"/>
                        <a:pt x="723" y="6"/>
                        <a:pt x="713" y="19"/>
                      </a:cubicBezTo>
                      <a:cubicBezTo>
                        <a:pt x="588" y="195"/>
                        <a:pt x="475" y="371"/>
                        <a:pt x="349" y="559"/>
                      </a:cubicBezTo>
                      <a:cubicBezTo>
                        <a:pt x="299" y="647"/>
                        <a:pt x="236" y="735"/>
                        <a:pt x="173" y="823"/>
                      </a:cubicBezTo>
                      <a:cubicBezTo>
                        <a:pt x="123" y="911"/>
                        <a:pt x="35" y="1012"/>
                        <a:pt x="10" y="1112"/>
                      </a:cubicBezTo>
                      <a:cubicBezTo>
                        <a:pt x="0" y="1168"/>
                        <a:pt x="45" y="1203"/>
                        <a:pt x="89" y="1203"/>
                      </a:cubicBezTo>
                      <a:cubicBezTo>
                        <a:pt x="106" y="1203"/>
                        <a:pt x="122" y="1198"/>
                        <a:pt x="135" y="1188"/>
                      </a:cubicBezTo>
                      <a:cubicBezTo>
                        <a:pt x="186" y="1150"/>
                        <a:pt x="211" y="1087"/>
                        <a:pt x="236" y="1050"/>
                      </a:cubicBezTo>
                      <a:cubicBezTo>
                        <a:pt x="261" y="999"/>
                        <a:pt x="286" y="962"/>
                        <a:pt x="311" y="924"/>
                      </a:cubicBezTo>
                      <a:cubicBezTo>
                        <a:pt x="374" y="823"/>
                        <a:pt x="424" y="735"/>
                        <a:pt x="487" y="647"/>
                      </a:cubicBezTo>
                      <a:cubicBezTo>
                        <a:pt x="600" y="459"/>
                        <a:pt x="713" y="270"/>
                        <a:pt x="801" y="82"/>
                      </a:cubicBezTo>
                      <a:cubicBezTo>
                        <a:pt x="829" y="45"/>
                        <a:pt x="788" y="1"/>
                        <a:pt x="75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3" name="Google Shape;153;p3"/>
                <p:cNvSpPr/>
                <p:nvPr/>
              </p:nvSpPr>
              <p:spPr>
                <a:xfrm rot="2700000">
                  <a:off x="8901462" y="1161534"/>
                  <a:ext cx="24901" cy="42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" h="1353" extrusionOk="0">
                      <a:moveTo>
                        <a:pt x="717" y="0"/>
                      </a:moveTo>
                      <a:cubicBezTo>
                        <a:pt x="702" y="0"/>
                        <a:pt x="687" y="7"/>
                        <a:pt x="679" y="24"/>
                      </a:cubicBezTo>
                      <a:cubicBezTo>
                        <a:pt x="541" y="237"/>
                        <a:pt x="428" y="451"/>
                        <a:pt x="315" y="665"/>
                      </a:cubicBezTo>
                      <a:cubicBezTo>
                        <a:pt x="252" y="765"/>
                        <a:pt x="189" y="866"/>
                        <a:pt x="139" y="979"/>
                      </a:cubicBezTo>
                      <a:cubicBezTo>
                        <a:pt x="89" y="1067"/>
                        <a:pt x="1" y="1192"/>
                        <a:pt x="1" y="1293"/>
                      </a:cubicBezTo>
                      <a:cubicBezTo>
                        <a:pt x="1" y="1330"/>
                        <a:pt x="28" y="1353"/>
                        <a:pt x="57" y="1353"/>
                      </a:cubicBezTo>
                      <a:cubicBezTo>
                        <a:pt x="68" y="1353"/>
                        <a:pt x="79" y="1350"/>
                        <a:pt x="89" y="1343"/>
                      </a:cubicBezTo>
                      <a:cubicBezTo>
                        <a:pt x="177" y="1280"/>
                        <a:pt x="227" y="1155"/>
                        <a:pt x="265" y="1067"/>
                      </a:cubicBezTo>
                      <a:cubicBezTo>
                        <a:pt x="327" y="954"/>
                        <a:pt x="390" y="841"/>
                        <a:pt x="440" y="727"/>
                      </a:cubicBezTo>
                      <a:cubicBezTo>
                        <a:pt x="554" y="514"/>
                        <a:pt x="667" y="300"/>
                        <a:pt x="767" y="74"/>
                      </a:cubicBezTo>
                      <a:cubicBezTo>
                        <a:pt x="784" y="31"/>
                        <a:pt x="749" y="0"/>
                        <a:pt x="71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" name="Google Shape;154;p3"/>
                <p:cNvSpPr/>
                <p:nvPr/>
              </p:nvSpPr>
              <p:spPr>
                <a:xfrm rot="2700000">
                  <a:off x="8868767" y="1022986"/>
                  <a:ext cx="24837" cy="28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3" h="883" extrusionOk="0">
                      <a:moveTo>
                        <a:pt x="706" y="1"/>
                      </a:moveTo>
                      <a:cubicBezTo>
                        <a:pt x="692" y="1"/>
                        <a:pt x="679" y="5"/>
                        <a:pt x="666" y="14"/>
                      </a:cubicBezTo>
                      <a:cubicBezTo>
                        <a:pt x="541" y="140"/>
                        <a:pt x="428" y="278"/>
                        <a:pt x="314" y="416"/>
                      </a:cubicBezTo>
                      <a:cubicBezTo>
                        <a:pt x="252" y="492"/>
                        <a:pt x="201" y="554"/>
                        <a:pt x="139" y="630"/>
                      </a:cubicBezTo>
                      <a:cubicBezTo>
                        <a:pt x="101" y="680"/>
                        <a:pt x="0" y="768"/>
                        <a:pt x="25" y="844"/>
                      </a:cubicBezTo>
                      <a:cubicBezTo>
                        <a:pt x="25" y="869"/>
                        <a:pt x="51" y="881"/>
                        <a:pt x="76" y="881"/>
                      </a:cubicBezTo>
                      <a:cubicBezTo>
                        <a:pt x="79" y="882"/>
                        <a:pt x="83" y="882"/>
                        <a:pt x="86" y="882"/>
                      </a:cubicBezTo>
                      <a:cubicBezTo>
                        <a:pt x="158" y="882"/>
                        <a:pt x="228" y="766"/>
                        <a:pt x="264" y="718"/>
                      </a:cubicBezTo>
                      <a:cubicBezTo>
                        <a:pt x="327" y="655"/>
                        <a:pt x="377" y="580"/>
                        <a:pt x="428" y="504"/>
                      </a:cubicBezTo>
                      <a:cubicBezTo>
                        <a:pt x="541" y="366"/>
                        <a:pt x="654" y="228"/>
                        <a:pt x="754" y="77"/>
                      </a:cubicBezTo>
                      <a:cubicBezTo>
                        <a:pt x="783" y="39"/>
                        <a:pt x="747" y="1"/>
                        <a:pt x="70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" name="Google Shape;155;p3"/>
                <p:cNvSpPr/>
                <p:nvPr/>
              </p:nvSpPr>
              <p:spPr>
                <a:xfrm rot="2700000">
                  <a:off x="8832816" y="858750"/>
                  <a:ext cx="20587" cy="35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114" extrusionOk="0">
                      <a:moveTo>
                        <a:pt x="606" y="1"/>
                      </a:moveTo>
                      <a:cubicBezTo>
                        <a:pt x="589" y="1"/>
                        <a:pt x="572" y="11"/>
                        <a:pt x="566" y="33"/>
                      </a:cubicBezTo>
                      <a:cubicBezTo>
                        <a:pt x="554" y="58"/>
                        <a:pt x="529" y="83"/>
                        <a:pt x="516" y="108"/>
                      </a:cubicBezTo>
                      <a:cubicBezTo>
                        <a:pt x="504" y="133"/>
                        <a:pt x="491" y="158"/>
                        <a:pt x="491" y="171"/>
                      </a:cubicBezTo>
                      <a:cubicBezTo>
                        <a:pt x="466" y="221"/>
                        <a:pt x="453" y="272"/>
                        <a:pt x="428" y="322"/>
                      </a:cubicBezTo>
                      <a:cubicBezTo>
                        <a:pt x="390" y="410"/>
                        <a:pt x="340" y="498"/>
                        <a:pt x="302" y="573"/>
                      </a:cubicBezTo>
                      <a:cubicBezTo>
                        <a:pt x="252" y="661"/>
                        <a:pt x="202" y="736"/>
                        <a:pt x="139" y="824"/>
                      </a:cubicBezTo>
                      <a:cubicBezTo>
                        <a:pt x="89" y="887"/>
                        <a:pt x="1" y="975"/>
                        <a:pt x="13" y="1076"/>
                      </a:cubicBezTo>
                      <a:cubicBezTo>
                        <a:pt x="13" y="1088"/>
                        <a:pt x="26" y="1113"/>
                        <a:pt x="51" y="1113"/>
                      </a:cubicBezTo>
                      <a:cubicBezTo>
                        <a:pt x="152" y="1113"/>
                        <a:pt x="215" y="988"/>
                        <a:pt x="265" y="912"/>
                      </a:cubicBezTo>
                      <a:cubicBezTo>
                        <a:pt x="328" y="824"/>
                        <a:pt x="378" y="736"/>
                        <a:pt x="428" y="649"/>
                      </a:cubicBezTo>
                      <a:cubicBezTo>
                        <a:pt x="478" y="561"/>
                        <a:pt x="529" y="460"/>
                        <a:pt x="566" y="372"/>
                      </a:cubicBezTo>
                      <a:cubicBezTo>
                        <a:pt x="579" y="322"/>
                        <a:pt x="604" y="272"/>
                        <a:pt x="617" y="221"/>
                      </a:cubicBezTo>
                      <a:cubicBezTo>
                        <a:pt x="629" y="158"/>
                        <a:pt x="629" y="108"/>
                        <a:pt x="642" y="45"/>
                      </a:cubicBezTo>
                      <a:cubicBezTo>
                        <a:pt x="649" y="17"/>
                        <a:pt x="628" y="1"/>
                        <a:pt x="60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" name="Google Shape;156;p3"/>
                <p:cNvSpPr/>
                <p:nvPr/>
              </p:nvSpPr>
              <p:spPr>
                <a:xfrm rot="2700000">
                  <a:off x="8796307" y="720735"/>
                  <a:ext cx="20682" cy="3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6" extrusionOk="0">
                      <a:moveTo>
                        <a:pt x="559" y="1"/>
                      </a:moveTo>
                      <a:cubicBezTo>
                        <a:pt x="527" y="1"/>
                        <a:pt x="496" y="19"/>
                        <a:pt x="486" y="60"/>
                      </a:cubicBezTo>
                      <a:cubicBezTo>
                        <a:pt x="435" y="399"/>
                        <a:pt x="284" y="713"/>
                        <a:pt x="58" y="965"/>
                      </a:cubicBezTo>
                      <a:cubicBezTo>
                        <a:pt x="0" y="1033"/>
                        <a:pt x="61" y="1115"/>
                        <a:pt x="127" y="1115"/>
                      </a:cubicBezTo>
                      <a:cubicBezTo>
                        <a:pt x="147" y="1115"/>
                        <a:pt x="167" y="1108"/>
                        <a:pt x="184" y="1090"/>
                      </a:cubicBezTo>
                      <a:cubicBezTo>
                        <a:pt x="423" y="801"/>
                        <a:pt x="586" y="462"/>
                        <a:pt x="636" y="98"/>
                      </a:cubicBezTo>
                      <a:cubicBezTo>
                        <a:pt x="651" y="38"/>
                        <a:pt x="605" y="1"/>
                        <a:pt x="55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" name="Google Shape;157;p3"/>
                <p:cNvSpPr/>
                <p:nvPr/>
              </p:nvSpPr>
              <p:spPr>
                <a:xfrm rot="2700000">
                  <a:off x="8763701" y="578511"/>
                  <a:ext cx="22236" cy="37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1" h="1179" extrusionOk="0">
                      <a:moveTo>
                        <a:pt x="618" y="1"/>
                      </a:moveTo>
                      <a:cubicBezTo>
                        <a:pt x="588" y="1"/>
                        <a:pt x="558" y="18"/>
                        <a:pt x="547" y="55"/>
                      </a:cubicBezTo>
                      <a:cubicBezTo>
                        <a:pt x="510" y="243"/>
                        <a:pt x="447" y="432"/>
                        <a:pt x="359" y="595"/>
                      </a:cubicBezTo>
                      <a:cubicBezTo>
                        <a:pt x="309" y="683"/>
                        <a:pt x="271" y="771"/>
                        <a:pt x="208" y="846"/>
                      </a:cubicBezTo>
                      <a:cubicBezTo>
                        <a:pt x="183" y="884"/>
                        <a:pt x="145" y="922"/>
                        <a:pt x="120" y="959"/>
                      </a:cubicBezTo>
                      <a:cubicBezTo>
                        <a:pt x="83" y="997"/>
                        <a:pt x="45" y="1035"/>
                        <a:pt x="32" y="1072"/>
                      </a:cubicBezTo>
                      <a:cubicBezTo>
                        <a:pt x="0" y="1126"/>
                        <a:pt x="49" y="1179"/>
                        <a:pt x="103" y="1179"/>
                      </a:cubicBezTo>
                      <a:cubicBezTo>
                        <a:pt x="113" y="1179"/>
                        <a:pt x="123" y="1177"/>
                        <a:pt x="133" y="1173"/>
                      </a:cubicBezTo>
                      <a:cubicBezTo>
                        <a:pt x="208" y="1123"/>
                        <a:pt x="271" y="1010"/>
                        <a:pt x="334" y="934"/>
                      </a:cubicBezTo>
                      <a:cubicBezTo>
                        <a:pt x="397" y="846"/>
                        <a:pt x="447" y="758"/>
                        <a:pt x="497" y="670"/>
                      </a:cubicBezTo>
                      <a:cubicBezTo>
                        <a:pt x="585" y="494"/>
                        <a:pt x="648" y="293"/>
                        <a:pt x="686" y="92"/>
                      </a:cubicBezTo>
                      <a:cubicBezTo>
                        <a:pt x="700" y="34"/>
                        <a:pt x="660" y="1"/>
                        <a:pt x="61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" name="Google Shape;158;p3"/>
                <p:cNvSpPr/>
                <p:nvPr/>
              </p:nvSpPr>
              <p:spPr>
                <a:xfrm rot="2700000">
                  <a:off x="8731363" y="453621"/>
                  <a:ext cx="21190" cy="36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1156" extrusionOk="0">
                      <a:moveTo>
                        <a:pt x="597" y="0"/>
                      </a:moveTo>
                      <a:cubicBezTo>
                        <a:pt x="579" y="0"/>
                        <a:pt x="562" y="9"/>
                        <a:pt x="550" y="29"/>
                      </a:cubicBezTo>
                      <a:cubicBezTo>
                        <a:pt x="449" y="193"/>
                        <a:pt x="361" y="368"/>
                        <a:pt x="261" y="544"/>
                      </a:cubicBezTo>
                      <a:cubicBezTo>
                        <a:pt x="223" y="632"/>
                        <a:pt x="173" y="720"/>
                        <a:pt x="122" y="808"/>
                      </a:cubicBezTo>
                      <a:cubicBezTo>
                        <a:pt x="85" y="884"/>
                        <a:pt x="22" y="984"/>
                        <a:pt x="9" y="1072"/>
                      </a:cubicBezTo>
                      <a:cubicBezTo>
                        <a:pt x="0" y="1117"/>
                        <a:pt x="36" y="1156"/>
                        <a:pt x="76" y="1156"/>
                      </a:cubicBezTo>
                      <a:cubicBezTo>
                        <a:pt x="92" y="1156"/>
                        <a:pt x="108" y="1149"/>
                        <a:pt x="122" y="1135"/>
                      </a:cubicBezTo>
                      <a:cubicBezTo>
                        <a:pt x="185" y="1072"/>
                        <a:pt x="223" y="959"/>
                        <a:pt x="261" y="884"/>
                      </a:cubicBezTo>
                      <a:cubicBezTo>
                        <a:pt x="311" y="796"/>
                        <a:pt x="349" y="708"/>
                        <a:pt x="399" y="607"/>
                      </a:cubicBezTo>
                      <a:cubicBezTo>
                        <a:pt x="487" y="431"/>
                        <a:pt x="575" y="255"/>
                        <a:pt x="650" y="79"/>
                      </a:cubicBezTo>
                      <a:cubicBezTo>
                        <a:pt x="667" y="37"/>
                        <a:pt x="632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" name="Google Shape;159;p3"/>
                <p:cNvSpPr/>
                <p:nvPr/>
              </p:nvSpPr>
              <p:spPr>
                <a:xfrm rot="2700000">
                  <a:off x="8692225" y="315856"/>
                  <a:ext cx="21316" cy="36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" h="1150" extrusionOk="0">
                      <a:moveTo>
                        <a:pt x="636" y="1"/>
                      </a:moveTo>
                      <a:cubicBezTo>
                        <a:pt x="629" y="1"/>
                        <a:pt x="620" y="6"/>
                        <a:pt x="613" y="17"/>
                      </a:cubicBezTo>
                      <a:lnTo>
                        <a:pt x="575" y="67"/>
                      </a:lnTo>
                      <a:cubicBezTo>
                        <a:pt x="550" y="79"/>
                        <a:pt x="550" y="79"/>
                        <a:pt x="525" y="105"/>
                      </a:cubicBezTo>
                      <a:cubicBezTo>
                        <a:pt x="500" y="142"/>
                        <a:pt x="487" y="180"/>
                        <a:pt x="462" y="230"/>
                      </a:cubicBezTo>
                      <a:cubicBezTo>
                        <a:pt x="412" y="318"/>
                        <a:pt x="361" y="406"/>
                        <a:pt x="324" y="494"/>
                      </a:cubicBezTo>
                      <a:cubicBezTo>
                        <a:pt x="223" y="670"/>
                        <a:pt x="135" y="846"/>
                        <a:pt x="35" y="1034"/>
                      </a:cubicBezTo>
                      <a:cubicBezTo>
                        <a:pt x="0" y="1095"/>
                        <a:pt x="60" y="1149"/>
                        <a:pt x="117" y="1149"/>
                      </a:cubicBezTo>
                      <a:cubicBezTo>
                        <a:pt x="144" y="1149"/>
                        <a:pt x="170" y="1138"/>
                        <a:pt x="185" y="1110"/>
                      </a:cubicBezTo>
                      <a:cubicBezTo>
                        <a:pt x="273" y="921"/>
                        <a:pt x="361" y="745"/>
                        <a:pt x="449" y="569"/>
                      </a:cubicBezTo>
                      <a:cubicBezTo>
                        <a:pt x="500" y="482"/>
                        <a:pt x="537" y="394"/>
                        <a:pt x="575" y="306"/>
                      </a:cubicBezTo>
                      <a:cubicBezTo>
                        <a:pt x="600" y="255"/>
                        <a:pt x="625" y="218"/>
                        <a:pt x="650" y="167"/>
                      </a:cubicBezTo>
                      <a:cubicBezTo>
                        <a:pt x="650" y="142"/>
                        <a:pt x="650" y="130"/>
                        <a:pt x="650" y="117"/>
                      </a:cubicBezTo>
                      <a:lnTo>
                        <a:pt x="650" y="92"/>
                      </a:lnTo>
                      <a:lnTo>
                        <a:pt x="663" y="54"/>
                      </a:lnTo>
                      <a:cubicBezTo>
                        <a:pt x="672" y="28"/>
                        <a:pt x="656" y="1"/>
                        <a:pt x="6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60" name="Google Shape;160;p3"/>
            <p:cNvGrpSpPr/>
            <p:nvPr/>
          </p:nvGrpSpPr>
          <p:grpSpPr>
            <a:xfrm>
              <a:off x="1179130" y="47625"/>
              <a:ext cx="851192" cy="546052"/>
              <a:chOff x="1161225" y="29450"/>
              <a:chExt cx="963432" cy="618055"/>
            </a:xfrm>
          </p:grpSpPr>
          <p:sp>
            <p:nvSpPr>
              <p:cNvPr id="161" name="Google Shape;161;p3"/>
              <p:cNvSpPr/>
              <p:nvPr/>
            </p:nvSpPr>
            <p:spPr>
              <a:xfrm>
                <a:off x="1845444" y="33644"/>
                <a:ext cx="279213" cy="429672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13422" extrusionOk="0">
                    <a:moveTo>
                      <a:pt x="4223" y="1"/>
                    </a:moveTo>
                    <a:lnTo>
                      <a:pt x="4034" y="516"/>
                    </a:lnTo>
                    <a:cubicBezTo>
                      <a:pt x="3155" y="2916"/>
                      <a:pt x="2275" y="5316"/>
                      <a:pt x="1396" y="7729"/>
                    </a:cubicBezTo>
                    <a:cubicBezTo>
                      <a:pt x="1194" y="8294"/>
                      <a:pt x="968" y="8897"/>
                      <a:pt x="491" y="9287"/>
                    </a:cubicBezTo>
                    <a:cubicBezTo>
                      <a:pt x="340" y="9413"/>
                      <a:pt x="177" y="9513"/>
                      <a:pt x="1" y="9588"/>
                    </a:cubicBezTo>
                    <a:lnTo>
                      <a:pt x="126" y="9915"/>
                    </a:lnTo>
                    <a:cubicBezTo>
                      <a:pt x="1509" y="10845"/>
                      <a:pt x="2715" y="12014"/>
                      <a:pt x="3695" y="13371"/>
                    </a:cubicBezTo>
                    <a:lnTo>
                      <a:pt x="3708" y="13371"/>
                    </a:lnTo>
                    <a:lnTo>
                      <a:pt x="3758" y="13421"/>
                    </a:lnTo>
                    <a:cubicBezTo>
                      <a:pt x="5643" y="11184"/>
                      <a:pt x="7126" y="8621"/>
                      <a:pt x="8106" y="5869"/>
                    </a:cubicBezTo>
                    <a:cubicBezTo>
                      <a:pt x="8445" y="4914"/>
                      <a:pt x="8721" y="3846"/>
                      <a:pt x="8282" y="2941"/>
                    </a:cubicBezTo>
                    <a:cubicBezTo>
                      <a:pt x="8005" y="2376"/>
                      <a:pt x="7503" y="1973"/>
                      <a:pt x="7013" y="1597"/>
                    </a:cubicBezTo>
                    <a:cubicBezTo>
                      <a:pt x="6158" y="931"/>
                      <a:pt x="5253" y="277"/>
                      <a:pt x="42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1538515" y="29450"/>
                <a:ext cx="442125" cy="388408"/>
              </a:xfrm>
              <a:custGeom>
                <a:avLst/>
                <a:gdLst/>
                <a:ahLst/>
                <a:cxnLst/>
                <a:rect l="l" t="t" r="r" b="b"/>
                <a:pathLst>
                  <a:path w="13811" h="12133" extrusionOk="0">
                    <a:moveTo>
                      <a:pt x="12763" y="0"/>
                    </a:moveTo>
                    <a:cubicBezTo>
                      <a:pt x="11878" y="0"/>
                      <a:pt x="10993" y="267"/>
                      <a:pt x="10142" y="534"/>
                    </a:cubicBezTo>
                    <a:cubicBezTo>
                      <a:pt x="7905" y="1212"/>
                      <a:pt x="5681" y="1903"/>
                      <a:pt x="3444" y="2582"/>
                    </a:cubicBezTo>
                    <a:lnTo>
                      <a:pt x="3494" y="2745"/>
                    </a:lnTo>
                    <a:cubicBezTo>
                      <a:pt x="2300" y="5434"/>
                      <a:pt x="1220" y="8161"/>
                      <a:pt x="265" y="10951"/>
                    </a:cubicBezTo>
                    <a:cubicBezTo>
                      <a:pt x="139" y="11328"/>
                      <a:pt x="1" y="11743"/>
                      <a:pt x="39" y="12132"/>
                    </a:cubicBezTo>
                    <a:cubicBezTo>
                      <a:pt x="2904" y="11428"/>
                      <a:pt x="5781" y="10712"/>
                      <a:pt x="8646" y="10008"/>
                    </a:cubicBezTo>
                    <a:cubicBezTo>
                      <a:pt x="8960" y="9933"/>
                      <a:pt x="9287" y="9845"/>
                      <a:pt x="9589" y="9719"/>
                    </a:cubicBezTo>
                    <a:cubicBezTo>
                      <a:pt x="9765" y="9644"/>
                      <a:pt x="9928" y="9544"/>
                      <a:pt x="10079" y="9418"/>
                    </a:cubicBezTo>
                    <a:cubicBezTo>
                      <a:pt x="10556" y="9028"/>
                      <a:pt x="10782" y="8425"/>
                      <a:pt x="10984" y="7860"/>
                    </a:cubicBezTo>
                    <a:cubicBezTo>
                      <a:pt x="11863" y="5447"/>
                      <a:pt x="12743" y="3047"/>
                      <a:pt x="13622" y="647"/>
                    </a:cubicBezTo>
                    <a:lnTo>
                      <a:pt x="13811" y="132"/>
                    </a:lnTo>
                    <a:cubicBezTo>
                      <a:pt x="13660" y="94"/>
                      <a:pt x="13522" y="56"/>
                      <a:pt x="13359" y="44"/>
                    </a:cubicBezTo>
                    <a:cubicBezTo>
                      <a:pt x="13160" y="14"/>
                      <a:pt x="12961" y="0"/>
                      <a:pt x="127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3" name="Google Shape;163;p3"/>
              <p:cNvSpPr/>
              <p:nvPr/>
            </p:nvSpPr>
            <p:spPr>
              <a:xfrm>
                <a:off x="1467321" y="112072"/>
                <a:ext cx="183079" cy="322270"/>
              </a:xfrm>
              <a:custGeom>
                <a:avLst/>
                <a:gdLst/>
                <a:ahLst/>
                <a:cxnLst/>
                <a:rect l="l" t="t" r="r" b="b"/>
                <a:pathLst>
                  <a:path w="5719" h="10067" extrusionOk="0">
                    <a:moveTo>
                      <a:pt x="5668" y="1"/>
                    </a:moveTo>
                    <a:cubicBezTo>
                      <a:pt x="4901" y="240"/>
                      <a:pt x="4135" y="479"/>
                      <a:pt x="3368" y="717"/>
                    </a:cubicBezTo>
                    <a:cubicBezTo>
                      <a:pt x="2351" y="3080"/>
                      <a:pt x="1358" y="5455"/>
                      <a:pt x="403" y="7842"/>
                    </a:cubicBezTo>
                    <a:cubicBezTo>
                      <a:pt x="202" y="8320"/>
                      <a:pt x="1" y="8822"/>
                      <a:pt x="13" y="9350"/>
                    </a:cubicBezTo>
                    <a:cubicBezTo>
                      <a:pt x="26" y="9601"/>
                      <a:pt x="76" y="9840"/>
                      <a:pt x="164" y="10066"/>
                    </a:cubicBezTo>
                    <a:cubicBezTo>
                      <a:pt x="855" y="9890"/>
                      <a:pt x="1559" y="9714"/>
                      <a:pt x="2263" y="9551"/>
                    </a:cubicBezTo>
                    <a:cubicBezTo>
                      <a:pt x="2225" y="9162"/>
                      <a:pt x="2363" y="8747"/>
                      <a:pt x="2489" y="8370"/>
                    </a:cubicBezTo>
                    <a:cubicBezTo>
                      <a:pt x="3444" y="5580"/>
                      <a:pt x="4524" y="2853"/>
                      <a:pt x="5718" y="164"/>
                    </a:cubicBezTo>
                    <a:lnTo>
                      <a:pt x="5668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4" name="Google Shape;164;p3"/>
              <p:cNvSpPr/>
              <p:nvPr/>
            </p:nvSpPr>
            <p:spPr>
              <a:xfrm>
                <a:off x="1161225" y="135025"/>
                <a:ext cx="413954" cy="374546"/>
              </a:xfrm>
              <a:custGeom>
                <a:avLst/>
                <a:gdLst/>
                <a:ahLst/>
                <a:cxnLst/>
                <a:rect l="l" t="t" r="r" b="b"/>
                <a:pathLst>
                  <a:path w="12931" h="11700" extrusionOk="0">
                    <a:moveTo>
                      <a:pt x="12930" y="0"/>
                    </a:moveTo>
                    <a:lnTo>
                      <a:pt x="12930" y="0"/>
                    </a:lnTo>
                    <a:cubicBezTo>
                      <a:pt x="10882" y="629"/>
                      <a:pt x="8821" y="1257"/>
                      <a:pt x="6761" y="1885"/>
                    </a:cubicBezTo>
                    <a:cubicBezTo>
                      <a:pt x="6007" y="2124"/>
                      <a:pt x="5228" y="2363"/>
                      <a:pt x="4612" y="2853"/>
                    </a:cubicBezTo>
                    <a:cubicBezTo>
                      <a:pt x="4084" y="3267"/>
                      <a:pt x="3707" y="3833"/>
                      <a:pt x="3355" y="4398"/>
                    </a:cubicBezTo>
                    <a:cubicBezTo>
                      <a:pt x="2362" y="5944"/>
                      <a:pt x="1445" y="7540"/>
                      <a:pt x="591" y="9173"/>
                    </a:cubicBezTo>
                    <a:cubicBezTo>
                      <a:pt x="314" y="9701"/>
                      <a:pt x="25" y="10267"/>
                      <a:pt x="13" y="10870"/>
                    </a:cubicBezTo>
                    <a:cubicBezTo>
                      <a:pt x="0" y="11159"/>
                      <a:pt x="63" y="11435"/>
                      <a:pt x="151" y="11699"/>
                    </a:cubicBezTo>
                    <a:lnTo>
                      <a:pt x="201" y="11687"/>
                    </a:lnTo>
                    <a:cubicBezTo>
                      <a:pt x="3380" y="10908"/>
                      <a:pt x="6547" y="10128"/>
                      <a:pt x="9726" y="9349"/>
                    </a:cubicBezTo>
                    <a:cubicBezTo>
                      <a:pt x="9638" y="9123"/>
                      <a:pt x="9588" y="8884"/>
                      <a:pt x="9575" y="8633"/>
                    </a:cubicBezTo>
                    <a:cubicBezTo>
                      <a:pt x="9563" y="8105"/>
                      <a:pt x="9764" y="7603"/>
                      <a:pt x="9965" y="7125"/>
                    </a:cubicBezTo>
                    <a:cubicBezTo>
                      <a:pt x="10920" y="4738"/>
                      <a:pt x="11913" y="2363"/>
                      <a:pt x="129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1539732" y="340572"/>
                <a:ext cx="424038" cy="211218"/>
              </a:xfrm>
              <a:custGeom>
                <a:avLst/>
                <a:gdLst/>
                <a:ahLst/>
                <a:cxnLst/>
                <a:rect l="l" t="t" r="r" b="b"/>
                <a:pathLst>
                  <a:path w="13246" h="6598" extrusionOk="0">
                    <a:moveTo>
                      <a:pt x="9551" y="0"/>
                    </a:moveTo>
                    <a:cubicBezTo>
                      <a:pt x="9249" y="126"/>
                      <a:pt x="8922" y="214"/>
                      <a:pt x="8608" y="289"/>
                    </a:cubicBezTo>
                    <a:cubicBezTo>
                      <a:pt x="5743" y="993"/>
                      <a:pt x="2866" y="1709"/>
                      <a:pt x="1" y="2413"/>
                    </a:cubicBezTo>
                    <a:cubicBezTo>
                      <a:pt x="13" y="2539"/>
                      <a:pt x="38" y="2652"/>
                      <a:pt x="89" y="2778"/>
                    </a:cubicBezTo>
                    <a:cubicBezTo>
                      <a:pt x="202" y="3079"/>
                      <a:pt x="453" y="3318"/>
                      <a:pt x="692" y="3532"/>
                    </a:cubicBezTo>
                    <a:cubicBezTo>
                      <a:pt x="1961" y="4675"/>
                      <a:pt x="3343" y="5693"/>
                      <a:pt x="4813" y="6560"/>
                    </a:cubicBezTo>
                    <a:lnTo>
                      <a:pt x="4826" y="6598"/>
                    </a:lnTo>
                    <a:cubicBezTo>
                      <a:pt x="7628" y="5655"/>
                      <a:pt x="10443" y="4713"/>
                      <a:pt x="13245" y="3783"/>
                    </a:cubicBezTo>
                    <a:cubicBezTo>
                      <a:pt x="12265" y="2426"/>
                      <a:pt x="11059" y="1257"/>
                      <a:pt x="9676" y="327"/>
                    </a:cubicBezTo>
                    <a:lnTo>
                      <a:pt x="955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1472571" y="417816"/>
                <a:ext cx="221655" cy="156893"/>
              </a:xfrm>
              <a:custGeom>
                <a:avLst/>
                <a:gdLst/>
                <a:ahLst/>
                <a:cxnLst/>
                <a:rect l="l" t="t" r="r" b="b"/>
                <a:pathLst>
                  <a:path w="6924" h="4901" extrusionOk="0">
                    <a:moveTo>
                      <a:pt x="2099" y="0"/>
                    </a:moveTo>
                    <a:cubicBezTo>
                      <a:pt x="1395" y="163"/>
                      <a:pt x="691" y="339"/>
                      <a:pt x="0" y="515"/>
                    </a:cubicBezTo>
                    <a:cubicBezTo>
                      <a:pt x="264" y="1181"/>
                      <a:pt x="817" y="1747"/>
                      <a:pt x="1370" y="2249"/>
                    </a:cubicBezTo>
                    <a:cubicBezTo>
                      <a:pt x="2438" y="3204"/>
                      <a:pt x="3581" y="4084"/>
                      <a:pt x="4775" y="4876"/>
                    </a:cubicBezTo>
                    <a:lnTo>
                      <a:pt x="4775" y="4901"/>
                    </a:lnTo>
                    <a:cubicBezTo>
                      <a:pt x="5491" y="4662"/>
                      <a:pt x="6208" y="4423"/>
                      <a:pt x="6924" y="4185"/>
                    </a:cubicBezTo>
                    <a:lnTo>
                      <a:pt x="6911" y="4147"/>
                    </a:lnTo>
                    <a:cubicBezTo>
                      <a:pt x="5441" y="3280"/>
                      <a:pt x="4059" y="2262"/>
                      <a:pt x="2790" y="1119"/>
                    </a:cubicBezTo>
                    <a:cubicBezTo>
                      <a:pt x="2551" y="905"/>
                      <a:pt x="2300" y="666"/>
                      <a:pt x="2187" y="365"/>
                    </a:cubicBezTo>
                    <a:cubicBezTo>
                      <a:pt x="2136" y="239"/>
                      <a:pt x="2111" y="126"/>
                      <a:pt x="20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1166027" y="434302"/>
                <a:ext cx="459443" cy="213203"/>
              </a:xfrm>
              <a:custGeom>
                <a:avLst/>
                <a:gdLst/>
                <a:ahLst/>
                <a:cxnLst/>
                <a:rect l="l" t="t" r="r" b="b"/>
                <a:pathLst>
                  <a:path w="14352" h="6660" extrusionOk="0">
                    <a:moveTo>
                      <a:pt x="9576" y="0"/>
                    </a:moveTo>
                    <a:cubicBezTo>
                      <a:pt x="6397" y="779"/>
                      <a:pt x="3230" y="1559"/>
                      <a:pt x="51" y="2338"/>
                    </a:cubicBezTo>
                    <a:lnTo>
                      <a:pt x="1" y="2350"/>
                    </a:lnTo>
                    <a:cubicBezTo>
                      <a:pt x="328" y="3242"/>
                      <a:pt x="1182" y="3971"/>
                      <a:pt x="1974" y="4587"/>
                    </a:cubicBezTo>
                    <a:cubicBezTo>
                      <a:pt x="3155" y="5492"/>
                      <a:pt x="4412" y="6422"/>
                      <a:pt x="5882" y="6623"/>
                    </a:cubicBezTo>
                    <a:cubicBezTo>
                      <a:pt x="6074" y="6648"/>
                      <a:pt x="6267" y="6659"/>
                      <a:pt x="6460" y="6659"/>
                    </a:cubicBezTo>
                    <a:cubicBezTo>
                      <a:pt x="7526" y="6659"/>
                      <a:pt x="8592" y="6310"/>
                      <a:pt x="9614" y="5969"/>
                    </a:cubicBezTo>
                    <a:cubicBezTo>
                      <a:pt x="11185" y="5441"/>
                      <a:pt x="12780" y="4914"/>
                      <a:pt x="14351" y="4386"/>
                    </a:cubicBezTo>
                    <a:lnTo>
                      <a:pt x="14351" y="4361"/>
                    </a:lnTo>
                    <a:cubicBezTo>
                      <a:pt x="13157" y="3569"/>
                      <a:pt x="12014" y="2689"/>
                      <a:pt x="10946" y="1734"/>
                    </a:cubicBezTo>
                    <a:cubicBezTo>
                      <a:pt x="10393" y="1232"/>
                      <a:pt x="9840" y="666"/>
                      <a:pt x="957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68" name="Google Shape;168;p3"/>
          <p:cNvGrpSpPr/>
          <p:nvPr/>
        </p:nvGrpSpPr>
        <p:grpSpPr>
          <a:xfrm>
            <a:off x="90450" y="1831843"/>
            <a:ext cx="8075494" cy="4863361"/>
            <a:chOff x="90450" y="1373875"/>
            <a:chExt cx="8075494" cy="3647521"/>
          </a:xfrm>
        </p:grpSpPr>
        <p:sp>
          <p:nvSpPr>
            <p:cNvPr id="169" name="Google Shape;169;p3"/>
            <p:cNvSpPr/>
            <p:nvPr/>
          </p:nvSpPr>
          <p:spPr>
            <a:xfrm>
              <a:off x="7863125" y="472447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90450" y="137387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5209646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" name="Google Shape;333;p6"/>
          <p:cNvGrpSpPr/>
          <p:nvPr/>
        </p:nvGrpSpPr>
        <p:grpSpPr>
          <a:xfrm>
            <a:off x="454950" y="359857"/>
            <a:ext cx="8234100" cy="6138293"/>
            <a:chOff x="429225" y="317630"/>
            <a:chExt cx="8234100" cy="4603720"/>
          </a:xfrm>
        </p:grpSpPr>
        <p:sp>
          <p:nvSpPr>
            <p:cNvPr id="334" name="Google Shape;334;p6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335" name="Google Shape;335;p6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336" name="Google Shape;336;p6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7" name="Google Shape;337;p6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8" name="Google Shape;338;p6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9" name="Google Shape;339;p6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0" name="Google Shape;340;p6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1" name="Google Shape;341;p6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2" name="Google Shape;342;p6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" name="Google Shape;343;p6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4" name="Google Shape;344;p6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5" name="Google Shape;345;p6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6" name="Google Shape;346;p6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7" name="Google Shape;347;p6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8" name="Google Shape;348;p6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9" name="Google Shape;349;p6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0" name="Google Shape;350;p6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1" name="Google Shape;351;p6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2" name="Google Shape;352;p6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3" name="Google Shape;353;p6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4" name="Google Shape;354;p6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5" name="Google Shape;355;p6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6" name="Google Shape;356;p6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7" name="Google Shape;357;p6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8" name="Google Shape;358;p6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9" name="Google Shape;359;p6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0" name="Google Shape;360;p6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1" name="Google Shape;361;p6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2" name="Google Shape;362;p6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3" name="Google Shape;363;p6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4" name="Google Shape;364;p6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" name="Google Shape;365;p6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" name="Google Shape;366;p6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" name="Google Shape;367;p6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" name="Google Shape;368;p6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69" name="Google Shape;369;p6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370" name="Google Shape;370;p6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1" name="Google Shape;371;p6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2" name="Google Shape;372;p6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3" name="Google Shape;373;p6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4" name="Google Shape;374;p6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5" name="Google Shape;375;p6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6" name="Google Shape;376;p6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7" name="Google Shape;377;p6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8" name="Google Shape;378;p6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9" name="Google Shape;379;p6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0" name="Google Shape;380;p6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1" name="Google Shape;381;p6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2" name="Google Shape;382;p6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3" name="Google Shape;383;p6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4" name="Google Shape;384;p6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5" name="Google Shape;385;p6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6" name="Google Shape;386;p6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7" name="Google Shape;387;p6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88" name="Google Shape;388;p6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18" tIns="91418" rIns="91418" bIns="91418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89" name="Google Shape;389;p6"/>
          <p:cNvGrpSpPr/>
          <p:nvPr/>
        </p:nvGrpSpPr>
        <p:grpSpPr>
          <a:xfrm rot="-2058700">
            <a:off x="122468" y="5691309"/>
            <a:ext cx="835939" cy="1143995"/>
            <a:chOff x="516375" y="4010850"/>
            <a:chExt cx="953295" cy="978449"/>
          </a:xfrm>
        </p:grpSpPr>
        <p:sp>
          <p:nvSpPr>
            <p:cNvPr id="390" name="Google Shape;390;p6"/>
            <p:cNvSpPr/>
            <p:nvPr/>
          </p:nvSpPr>
          <p:spPr>
            <a:xfrm>
              <a:off x="539427" y="4256513"/>
              <a:ext cx="930244" cy="732786"/>
            </a:xfrm>
            <a:custGeom>
              <a:avLst/>
              <a:gdLst/>
              <a:ahLst/>
              <a:cxnLst/>
              <a:rect l="l" t="t" r="r" b="b"/>
              <a:pathLst>
                <a:path w="27885" h="21966" extrusionOk="0">
                  <a:moveTo>
                    <a:pt x="27432" y="1"/>
                  </a:moveTo>
                  <a:lnTo>
                    <a:pt x="1" y="13622"/>
                  </a:lnTo>
                  <a:cubicBezTo>
                    <a:pt x="1" y="13685"/>
                    <a:pt x="239" y="14653"/>
                    <a:pt x="252" y="14715"/>
                  </a:cubicBezTo>
                  <a:cubicBezTo>
                    <a:pt x="403" y="15457"/>
                    <a:pt x="1521" y="15645"/>
                    <a:pt x="2237" y="15897"/>
                  </a:cubicBezTo>
                  <a:cubicBezTo>
                    <a:pt x="7930" y="17945"/>
                    <a:pt x="13622" y="19968"/>
                    <a:pt x="19327" y="21966"/>
                  </a:cubicBezTo>
                  <a:cubicBezTo>
                    <a:pt x="22091" y="15055"/>
                    <a:pt x="24843" y="8143"/>
                    <a:pt x="27595" y="1220"/>
                  </a:cubicBezTo>
                  <a:cubicBezTo>
                    <a:pt x="27708" y="931"/>
                    <a:pt x="27884" y="415"/>
                    <a:pt x="274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6"/>
            <p:cNvSpPr/>
            <p:nvPr/>
          </p:nvSpPr>
          <p:spPr>
            <a:xfrm>
              <a:off x="547800" y="4225922"/>
              <a:ext cx="907626" cy="739491"/>
            </a:xfrm>
            <a:custGeom>
              <a:avLst/>
              <a:gdLst/>
              <a:ahLst/>
              <a:cxnLst/>
              <a:rect l="l" t="t" r="r" b="b"/>
              <a:pathLst>
                <a:path w="27207" h="22167" extrusionOk="0">
                  <a:moveTo>
                    <a:pt x="26628" y="0"/>
                  </a:moveTo>
                  <a:cubicBezTo>
                    <a:pt x="26628" y="201"/>
                    <a:pt x="26565" y="402"/>
                    <a:pt x="26502" y="541"/>
                  </a:cubicBezTo>
                  <a:lnTo>
                    <a:pt x="26490" y="578"/>
                  </a:lnTo>
                  <a:cubicBezTo>
                    <a:pt x="23738" y="7490"/>
                    <a:pt x="20986" y="14414"/>
                    <a:pt x="18234" y="21325"/>
                  </a:cubicBezTo>
                  <a:cubicBezTo>
                    <a:pt x="12529" y="19314"/>
                    <a:pt x="6824" y="17291"/>
                    <a:pt x="1132" y="15255"/>
                  </a:cubicBezTo>
                  <a:cubicBezTo>
                    <a:pt x="855" y="15155"/>
                    <a:pt x="566" y="15042"/>
                    <a:pt x="302" y="14891"/>
                  </a:cubicBezTo>
                  <a:cubicBezTo>
                    <a:pt x="189" y="14828"/>
                    <a:pt x="89" y="14765"/>
                    <a:pt x="1" y="14690"/>
                  </a:cubicBezTo>
                  <a:lnTo>
                    <a:pt x="1" y="14728"/>
                  </a:lnTo>
                  <a:cubicBezTo>
                    <a:pt x="51" y="14941"/>
                    <a:pt x="139" y="15117"/>
                    <a:pt x="277" y="15268"/>
                  </a:cubicBezTo>
                  <a:cubicBezTo>
                    <a:pt x="604" y="15670"/>
                    <a:pt x="1182" y="15921"/>
                    <a:pt x="1697" y="16097"/>
                  </a:cubicBezTo>
                  <a:cubicBezTo>
                    <a:pt x="7390" y="18146"/>
                    <a:pt x="13082" y="20169"/>
                    <a:pt x="18799" y="22167"/>
                  </a:cubicBezTo>
                  <a:cubicBezTo>
                    <a:pt x="21551" y="15255"/>
                    <a:pt x="24303" y="8344"/>
                    <a:pt x="27055" y="1420"/>
                  </a:cubicBezTo>
                  <a:cubicBezTo>
                    <a:pt x="27106" y="1295"/>
                    <a:pt x="27168" y="1106"/>
                    <a:pt x="27181" y="918"/>
                  </a:cubicBezTo>
                  <a:cubicBezTo>
                    <a:pt x="27206" y="604"/>
                    <a:pt x="27093" y="264"/>
                    <a:pt x="266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6"/>
            <p:cNvSpPr/>
            <p:nvPr/>
          </p:nvSpPr>
          <p:spPr>
            <a:xfrm>
              <a:off x="526416" y="4010850"/>
              <a:ext cx="909727" cy="926474"/>
            </a:xfrm>
            <a:custGeom>
              <a:avLst/>
              <a:gdLst/>
              <a:ahLst/>
              <a:cxnLst/>
              <a:rect l="l" t="t" r="r" b="b"/>
              <a:pathLst>
                <a:path w="27270" h="27772" extrusionOk="0">
                  <a:moveTo>
                    <a:pt x="7928" y="0"/>
                  </a:moveTo>
                  <a:cubicBezTo>
                    <a:pt x="7683" y="0"/>
                    <a:pt x="7445" y="45"/>
                    <a:pt x="7226" y="164"/>
                  </a:cubicBezTo>
                  <a:cubicBezTo>
                    <a:pt x="6711" y="453"/>
                    <a:pt x="6485" y="1057"/>
                    <a:pt x="6297" y="1609"/>
                  </a:cubicBezTo>
                  <a:cubicBezTo>
                    <a:pt x="4286" y="7453"/>
                    <a:pt x="2275" y="13296"/>
                    <a:pt x="265" y="19139"/>
                  </a:cubicBezTo>
                  <a:cubicBezTo>
                    <a:pt x="139" y="19529"/>
                    <a:pt x="1" y="19931"/>
                    <a:pt x="89" y="20333"/>
                  </a:cubicBezTo>
                  <a:cubicBezTo>
                    <a:pt x="152" y="20672"/>
                    <a:pt x="365" y="20936"/>
                    <a:pt x="642" y="21137"/>
                  </a:cubicBezTo>
                  <a:cubicBezTo>
                    <a:pt x="730" y="21212"/>
                    <a:pt x="830" y="21275"/>
                    <a:pt x="943" y="21338"/>
                  </a:cubicBezTo>
                  <a:cubicBezTo>
                    <a:pt x="1207" y="21489"/>
                    <a:pt x="1496" y="21602"/>
                    <a:pt x="1773" y="21702"/>
                  </a:cubicBezTo>
                  <a:cubicBezTo>
                    <a:pt x="7465" y="23738"/>
                    <a:pt x="13170" y="25761"/>
                    <a:pt x="18875" y="27772"/>
                  </a:cubicBezTo>
                  <a:cubicBezTo>
                    <a:pt x="21627" y="20861"/>
                    <a:pt x="24379" y="13937"/>
                    <a:pt x="27131" y="7025"/>
                  </a:cubicBezTo>
                  <a:lnTo>
                    <a:pt x="27143" y="6988"/>
                  </a:lnTo>
                  <a:cubicBezTo>
                    <a:pt x="27206" y="6849"/>
                    <a:pt x="27269" y="6648"/>
                    <a:pt x="27269" y="6447"/>
                  </a:cubicBezTo>
                  <a:cubicBezTo>
                    <a:pt x="27269" y="6083"/>
                    <a:pt x="27068" y="5681"/>
                    <a:pt x="26314" y="5430"/>
                  </a:cubicBezTo>
                  <a:cubicBezTo>
                    <a:pt x="20597" y="3494"/>
                    <a:pt x="14816" y="1735"/>
                    <a:pt x="8973" y="177"/>
                  </a:cubicBezTo>
                  <a:cubicBezTo>
                    <a:pt x="8635" y="89"/>
                    <a:pt x="8275" y="0"/>
                    <a:pt x="792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6"/>
            <p:cNvSpPr/>
            <p:nvPr/>
          </p:nvSpPr>
          <p:spPr>
            <a:xfrm>
              <a:off x="821120" y="4487065"/>
              <a:ext cx="356352" cy="306078"/>
            </a:xfrm>
            <a:custGeom>
              <a:avLst/>
              <a:gdLst/>
              <a:ahLst/>
              <a:cxnLst/>
              <a:rect l="l" t="t" r="r" b="b"/>
              <a:pathLst>
                <a:path w="10682" h="9175" extrusionOk="0">
                  <a:moveTo>
                    <a:pt x="3007" y="0"/>
                  </a:moveTo>
                  <a:cubicBezTo>
                    <a:pt x="2970" y="0"/>
                    <a:pt x="2944" y="5"/>
                    <a:pt x="2929" y="14"/>
                  </a:cubicBezTo>
                  <a:cubicBezTo>
                    <a:pt x="2690" y="152"/>
                    <a:pt x="1195" y="3557"/>
                    <a:pt x="1" y="6196"/>
                  </a:cubicBezTo>
                  <a:cubicBezTo>
                    <a:pt x="2564" y="7176"/>
                    <a:pt x="5366" y="8207"/>
                    <a:pt x="7930" y="9174"/>
                  </a:cubicBezTo>
                  <a:cubicBezTo>
                    <a:pt x="8722" y="7013"/>
                    <a:pt x="10192" y="4286"/>
                    <a:pt x="10682" y="2967"/>
                  </a:cubicBezTo>
                  <a:cubicBezTo>
                    <a:pt x="8730" y="1769"/>
                    <a:pt x="3752" y="0"/>
                    <a:pt x="300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6"/>
            <p:cNvSpPr/>
            <p:nvPr/>
          </p:nvSpPr>
          <p:spPr>
            <a:xfrm>
              <a:off x="834131" y="4136551"/>
              <a:ext cx="464905" cy="142948"/>
            </a:xfrm>
            <a:custGeom>
              <a:avLst/>
              <a:gdLst/>
              <a:ahLst/>
              <a:cxnLst/>
              <a:rect l="l" t="t" r="r" b="b"/>
              <a:pathLst>
                <a:path w="13936" h="4285" extrusionOk="0">
                  <a:moveTo>
                    <a:pt x="115" y="0"/>
                  </a:moveTo>
                  <a:cubicBezTo>
                    <a:pt x="63" y="0"/>
                    <a:pt x="24" y="35"/>
                    <a:pt x="13" y="78"/>
                  </a:cubicBezTo>
                  <a:cubicBezTo>
                    <a:pt x="0" y="141"/>
                    <a:pt x="38" y="191"/>
                    <a:pt x="88" y="204"/>
                  </a:cubicBezTo>
                  <a:cubicBezTo>
                    <a:pt x="4738" y="1259"/>
                    <a:pt x="9324" y="2617"/>
                    <a:pt x="13785" y="4275"/>
                  </a:cubicBezTo>
                  <a:cubicBezTo>
                    <a:pt x="13798" y="4282"/>
                    <a:pt x="13812" y="4285"/>
                    <a:pt x="13826" y="4285"/>
                  </a:cubicBezTo>
                  <a:cubicBezTo>
                    <a:pt x="13865" y="4285"/>
                    <a:pt x="13905" y="4259"/>
                    <a:pt x="13923" y="4212"/>
                  </a:cubicBezTo>
                  <a:cubicBezTo>
                    <a:pt x="13936" y="4162"/>
                    <a:pt x="13911" y="4099"/>
                    <a:pt x="13861" y="4087"/>
                  </a:cubicBezTo>
                  <a:cubicBezTo>
                    <a:pt x="9387" y="2416"/>
                    <a:pt x="4801" y="1058"/>
                    <a:pt x="139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6"/>
            <p:cNvSpPr/>
            <p:nvPr/>
          </p:nvSpPr>
          <p:spPr>
            <a:xfrm>
              <a:off x="797668" y="4227523"/>
              <a:ext cx="424673" cy="137076"/>
            </a:xfrm>
            <a:custGeom>
              <a:avLst/>
              <a:gdLst/>
              <a:ahLst/>
              <a:cxnLst/>
              <a:rect l="l" t="t" r="r" b="b"/>
              <a:pathLst>
                <a:path w="12730" h="4109" extrusionOk="0">
                  <a:moveTo>
                    <a:pt x="118" y="0"/>
                  </a:moveTo>
                  <a:cubicBezTo>
                    <a:pt x="73" y="0"/>
                    <a:pt x="24" y="36"/>
                    <a:pt x="13" y="91"/>
                  </a:cubicBezTo>
                  <a:cubicBezTo>
                    <a:pt x="0" y="141"/>
                    <a:pt x="38" y="191"/>
                    <a:pt x="88" y="216"/>
                  </a:cubicBezTo>
                  <a:cubicBezTo>
                    <a:pt x="4335" y="1247"/>
                    <a:pt x="8507" y="2554"/>
                    <a:pt x="12579" y="4099"/>
                  </a:cubicBezTo>
                  <a:cubicBezTo>
                    <a:pt x="12592" y="4106"/>
                    <a:pt x="12605" y="4109"/>
                    <a:pt x="12619" y="4109"/>
                  </a:cubicBezTo>
                  <a:cubicBezTo>
                    <a:pt x="12659" y="4109"/>
                    <a:pt x="12698" y="4083"/>
                    <a:pt x="12717" y="4036"/>
                  </a:cubicBezTo>
                  <a:cubicBezTo>
                    <a:pt x="12729" y="3986"/>
                    <a:pt x="12704" y="3923"/>
                    <a:pt x="12654" y="3911"/>
                  </a:cubicBezTo>
                  <a:cubicBezTo>
                    <a:pt x="8570" y="2352"/>
                    <a:pt x="4386" y="1046"/>
                    <a:pt x="138" y="3"/>
                  </a:cubicBezTo>
                  <a:cubicBezTo>
                    <a:pt x="132" y="1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6"/>
            <p:cNvSpPr/>
            <p:nvPr/>
          </p:nvSpPr>
          <p:spPr>
            <a:xfrm>
              <a:off x="676937" y="4051516"/>
              <a:ext cx="103549" cy="75927"/>
            </a:xfrm>
            <a:custGeom>
              <a:avLst/>
              <a:gdLst/>
              <a:ahLst/>
              <a:cxnLst/>
              <a:rect l="l" t="t" r="r" b="b"/>
              <a:pathLst>
                <a:path w="3104" h="2276" extrusionOk="0">
                  <a:moveTo>
                    <a:pt x="1571" y="1"/>
                  </a:moveTo>
                  <a:cubicBezTo>
                    <a:pt x="1420" y="1"/>
                    <a:pt x="1257" y="26"/>
                    <a:pt x="1093" y="51"/>
                  </a:cubicBezTo>
                  <a:cubicBezTo>
                    <a:pt x="880" y="101"/>
                    <a:pt x="654" y="164"/>
                    <a:pt x="453" y="315"/>
                  </a:cubicBezTo>
                  <a:cubicBezTo>
                    <a:pt x="164" y="516"/>
                    <a:pt x="0" y="868"/>
                    <a:pt x="0" y="1207"/>
                  </a:cubicBezTo>
                  <a:cubicBezTo>
                    <a:pt x="0" y="1308"/>
                    <a:pt x="13" y="1408"/>
                    <a:pt x="38" y="1496"/>
                  </a:cubicBezTo>
                  <a:cubicBezTo>
                    <a:pt x="164" y="1924"/>
                    <a:pt x="566" y="2250"/>
                    <a:pt x="1018" y="2275"/>
                  </a:cubicBezTo>
                  <a:cubicBezTo>
                    <a:pt x="1081" y="2275"/>
                    <a:pt x="1131" y="2238"/>
                    <a:pt x="1131" y="2175"/>
                  </a:cubicBezTo>
                  <a:cubicBezTo>
                    <a:pt x="1131" y="2112"/>
                    <a:pt x="1093" y="2074"/>
                    <a:pt x="1031" y="2062"/>
                  </a:cubicBezTo>
                  <a:cubicBezTo>
                    <a:pt x="679" y="2049"/>
                    <a:pt x="339" y="1785"/>
                    <a:pt x="239" y="1433"/>
                  </a:cubicBezTo>
                  <a:cubicBezTo>
                    <a:pt x="226" y="1371"/>
                    <a:pt x="214" y="1283"/>
                    <a:pt x="214" y="1207"/>
                  </a:cubicBezTo>
                  <a:cubicBezTo>
                    <a:pt x="214" y="931"/>
                    <a:pt x="352" y="642"/>
                    <a:pt x="578" y="478"/>
                  </a:cubicBezTo>
                  <a:cubicBezTo>
                    <a:pt x="729" y="365"/>
                    <a:pt x="930" y="303"/>
                    <a:pt x="1144" y="265"/>
                  </a:cubicBezTo>
                  <a:cubicBezTo>
                    <a:pt x="1282" y="227"/>
                    <a:pt x="1433" y="202"/>
                    <a:pt x="1571" y="202"/>
                  </a:cubicBezTo>
                  <a:cubicBezTo>
                    <a:pt x="1671" y="202"/>
                    <a:pt x="1759" y="215"/>
                    <a:pt x="1847" y="240"/>
                  </a:cubicBezTo>
                  <a:cubicBezTo>
                    <a:pt x="2262" y="328"/>
                    <a:pt x="2601" y="692"/>
                    <a:pt x="2903" y="1056"/>
                  </a:cubicBezTo>
                  <a:cubicBezTo>
                    <a:pt x="2925" y="1078"/>
                    <a:pt x="2955" y="1092"/>
                    <a:pt x="2987" y="1092"/>
                  </a:cubicBezTo>
                  <a:cubicBezTo>
                    <a:pt x="3009" y="1092"/>
                    <a:pt x="3033" y="1085"/>
                    <a:pt x="3054" y="1069"/>
                  </a:cubicBezTo>
                  <a:cubicBezTo>
                    <a:pt x="3091" y="1031"/>
                    <a:pt x="3104" y="956"/>
                    <a:pt x="3066" y="918"/>
                  </a:cubicBezTo>
                  <a:cubicBezTo>
                    <a:pt x="2752" y="554"/>
                    <a:pt x="2400" y="152"/>
                    <a:pt x="1885" y="26"/>
                  </a:cubicBezTo>
                  <a:cubicBezTo>
                    <a:pt x="1785" y="14"/>
                    <a:pt x="1684" y="1"/>
                    <a:pt x="1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6"/>
            <p:cNvSpPr/>
            <p:nvPr/>
          </p:nvSpPr>
          <p:spPr>
            <a:xfrm>
              <a:off x="762039" y="4071665"/>
              <a:ext cx="27255" cy="27689"/>
            </a:xfrm>
            <a:custGeom>
              <a:avLst/>
              <a:gdLst/>
              <a:ahLst/>
              <a:cxnLst/>
              <a:rect l="l" t="t" r="r" b="b"/>
              <a:pathLst>
                <a:path w="817" h="830" extrusionOk="0">
                  <a:moveTo>
                    <a:pt x="402" y="214"/>
                  </a:moveTo>
                  <a:cubicBezTo>
                    <a:pt x="452" y="214"/>
                    <a:pt x="503" y="226"/>
                    <a:pt x="540" y="264"/>
                  </a:cubicBezTo>
                  <a:cubicBezTo>
                    <a:pt x="578" y="302"/>
                    <a:pt x="603" y="352"/>
                    <a:pt x="603" y="415"/>
                  </a:cubicBezTo>
                  <a:cubicBezTo>
                    <a:pt x="603" y="465"/>
                    <a:pt x="591" y="503"/>
                    <a:pt x="553" y="540"/>
                  </a:cubicBezTo>
                  <a:cubicBezTo>
                    <a:pt x="515" y="591"/>
                    <a:pt x="465" y="616"/>
                    <a:pt x="402" y="616"/>
                  </a:cubicBezTo>
                  <a:cubicBezTo>
                    <a:pt x="352" y="616"/>
                    <a:pt x="314" y="603"/>
                    <a:pt x="276" y="566"/>
                  </a:cubicBezTo>
                  <a:cubicBezTo>
                    <a:pt x="226" y="528"/>
                    <a:pt x="201" y="478"/>
                    <a:pt x="201" y="415"/>
                  </a:cubicBezTo>
                  <a:cubicBezTo>
                    <a:pt x="201" y="365"/>
                    <a:pt x="226" y="327"/>
                    <a:pt x="251" y="289"/>
                  </a:cubicBezTo>
                  <a:cubicBezTo>
                    <a:pt x="289" y="239"/>
                    <a:pt x="352" y="214"/>
                    <a:pt x="402" y="214"/>
                  </a:cubicBezTo>
                  <a:close/>
                  <a:moveTo>
                    <a:pt x="402" y="0"/>
                  </a:moveTo>
                  <a:cubicBezTo>
                    <a:pt x="289" y="0"/>
                    <a:pt x="176" y="50"/>
                    <a:pt x="88" y="151"/>
                  </a:cubicBezTo>
                  <a:cubicBezTo>
                    <a:pt x="25" y="226"/>
                    <a:pt x="0" y="327"/>
                    <a:pt x="0" y="415"/>
                  </a:cubicBezTo>
                  <a:cubicBezTo>
                    <a:pt x="0" y="528"/>
                    <a:pt x="50" y="654"/>
                    <a:pt x="138" y="729"/>
                  </a:cubicBezTo>
                  <a:cubicBezTo>
                    <a:pt x="214" y="792"/>
                    <a:pt x="314" y="829"/>
                    <a:pt x="402" y="829"/>
                  </a:cubicBezTo>
                  <a:cubicBezTo>
                    <a:pt x="515" y="829"/>
                    <a:pt x="641" y="779"/>
                    <a:pt x="716" y="679"/>
                  </a:cubicBezTo>
                  <a:cubicBezTo>
                    <a:pt x="779" y="603"/>
                    <a:pt x="817" y="503"/>
                    <a:pt x="817" y="415"/>
                  </a:cubicBezTo>
                  <a:cubicBezTo>
                    <a:pt x="817" y="302"/>
                    <a:pt x="767" y="176"/>
                    <a:pt x="666" y="101"/>
                  </a:cubicBezTo>
                  <a:cubicBezTo>
                    <a:pt x="591" y="38"/>
                    <a:pt x="503" y="0"/>
                    <a:pt x="4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6"/>
            <p:cNvSpPr/>
            <p:nvPr/>
          </p:nvSpPr>
          <p:spPr>
            <a:xfrm>
              <a:off x="642543" y="4159669"/>
              <a:ext cx="103583" cy="75927"/>
            </a:xfrm>
            <a:custGeom>
              <a:avLst/>
              <a:gdLst/>
              <a:ahLst/>
              <a:cxnLst/>
              <a:rect l="l" t="t" r="r" b="b"/>
              <a:pathLst>
                <a:path w="3105" h="2276" extrusionOk="0">
                  <a:moveTo>
                    <a:pt x="1584" y="1"/>
                  </a:moveTo>
                  <a:cubicBezTo>
                    <a:pt x="1421" y="1"/>
                    <a:pt x="1257" y="26"/>
                    <a:pt x="1107" y="51"/>
                  </a:cubicBezTo>
                  <a:cubicBezTo>
                    <a:pt x="880" y="101"/>
                    <a:pt x="654" y="177"/>
                    <a:pt x="453" y="315"/>
                  </a:cubicBezTo>
                  <a:cubicBezTo>
                    <a:pt x="164" y="516"/>
                    <a:pt x="1" y="868"/>
                    <a:pt x="1" y="1207"/>
                  </a:cubicBezTo>
                  <a:cubicBezTo>
                    <a:pt x="1" y="1308"/>
                    <a:pt x="13" y="1408"/>
                    <a:pt x="38" y="1496"/>
                  </a:cubicBezTo>
                  <a:cubicBezTo>
                    <a:pt x="177" y="1936"/>
                    <a:pt x="579" y="2250"/>
                    <a:pt x="1019" y="2275"/>
                  </a:cubicBezTo>
                  <a:cubicBezTo>
                    <a:pt x="1081" y="2275"/>
                    <a:pt x="1132" y="2238"/>
                    <a:pt x="1132" y="2175"/>
                  </a:cubicBezTo>
                  <a:cubicBezTo>
                    <a:pt x="1132" y="2125"/>
                    <a:pt x="1094" y="2074"/>
                    <a:pt x="1031" y="2074"/>
                  </a:cubicBezTo>
                  <a:cubicBezTo>
                    <a:pt x="679" y="2049"/>
                    <a:pt x="340" y="1785"/>
                    <a:pt x="240" y="1446"/>
                  </a:cubicBezTo>
                  <a:cubicBezTo>
                    <a:pt x="227" y="1371"/>
                    <a:pt x="214" y="1295"/>
                    <a:pt x="214" y="1207"/>
                  </a:cubicBezTo>
                  <a:cubicBezTo>
                    <a:pt x="214" y="931"/>
                    <a:pt x="353" y="642"/>
                    <a:pt x="579" y="478"/>
                  </a:cubicBezTo>
                  <a:cubicBezTo>
                    <a:pt x="730" y="365"/>
                    <a:pt x="931" y="303"/>
                    <a:pt x="1144" y="265"/>
                  </a:cubicBezTo>
                  <a:cubicBezTo>
                    <a:pt x="1295" y="227"/>
                    <a:pt x="1433" y="215"/>
                    <a:pt x="1584" y="215"/>
                  </a:cubicBezTo>
                  <a:cubicBezTo>
                    <a:pt x="1672" y="215"/>
                    <a:pt x="1760" y="215"/>
                    <a:pt x="1848" y="240"/>
                  </a:cubicBezTo>
                  <a:cubicBezTo>
                    <a:pt x="2263" y="328"/>
                    <a:pt x="2602" y="692"/>
                    <a:pt x="2903" y="1057"/>
                  </a:cubicBezTo>
                  <a:cubicBezTo>
                    <a:pt x="2925" y="1078"/>
                    <a:pt x="2960" y="1092"/>
                    <a:pt x="2993" y="1092"/>
                  </a:cubicBezTo>
                  <a:cubicBezTo>
                    <a:pt x="3016" y="1092"/>
                    <a:pt x="3038" y="1085"/>
                    <a:pt x="3054" y="1069"/>
                  </a:cubicBezTo>
                  <a:cubicBezTo>
                    <a:pt x="3105" y="1031"/>
                    <a:pt x="3105" y="956"/>
                    <a:pt x="3067" y="918"/>
                  </a:cubicBezTo>
                  <a:cubicBezTo>
                    <a:pt x="2753" y="554"/>
                    <a:pt x="2401" y="152"/>
                    <a:pt x="1886" y="39"/>
                  </a:cubicBezTo>
                  <a:cubicBezTo>
                    <a:pt x="1785" y="14"/>
                    <a:pt x="1685" y="1"/>
                    <a:pt x="1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6"/>
            <p:cNvSpPr/>
            <p:nvPr/>
          </p:nvSpPr>
          <p:spPr>
            <a:xfrm>
              <a:off x="727645" y="4179819"/>
              <a:ext cx="27288" cy="27689"/>
            </a:xfrm>
            <a:custGeom>
              <a:avLst/>
              <a:gdLst/>
              <a:ahLst/>
              <a:cxnLst/>
              <a:rect l="l" t="t" r="r" b="b"/>
              <a:pathLst>
                <a:path w="818" h="830" extrusionOk="0">
                  <a:moveTo>
                    <a:pt x="403" y="214"/>
                  </a:moveTo>
                  <a:cubicBezTo>
                    <a:pt x="453" y="214"/>
                    <a:pt x="503" y="226"/>
                    <a:pt x="541" y="264"/>
                  </a:cubicBezTo>
                  <a:cubicBezTo>
                    <a:pt x="579" y="302"/>
                    <a:pt x="604" y="352"/>
                    <a:pt x="604" y="415"/>
                  </a:cubicBezTo>
                  <a:cubicBezTo>
                    <a:pt x="604" y="465"/>
                    <a:pt x="591" y="503"/>
                    <a:pt x="566" y="540"/>
                  </a:cubicBezTo>
                  <a:cubicBezTo>
                    <a:pt x="516" y="591"/>
                    <a:pt x="466" y="616"/>
                    <a:pt x="403" y="616"/>
                  </a:cubicBezTo>
                  <a:cubicBezTo>
                    <a:pt x="365" y="616"/>
                    <a:pt x="315" y="603"/>
                    <a:pt x="277" y="566"/>
                  </a:cubicBezTo>
                  <a:cubicBezTo>
                    <a:pt x="227" y="528"/>
                    <a:pt x="202" y="478"/>
                    <a:pt x="202" y="415"/>
                  </a:cubicBezTo>
                  <a:cubicBezTo>
                    <a:pt x="202" y="377"/>
                    <a:pt x="227" y="327"/>
                    <a:pt x="252" y="289"/>
                  </a:cubicBezTo>
                  <a:cubicBezTo>
                    <a:pt x="290" y="239"/>
                    <a:pt x="352" y="214"/>
                    <a:pt x="403" y="214"/>
                  </a:cubicBezTo>
                  <a:close/>
                  <a:moveTo>
                    <a:pt x="403" y="0"/>
                  </a:moveTo>
                  <a:cubicBezTo>
                    <a:pt x="290" y="0"/>
                    <a:pt x="177" y="50"/>
                    <a:pt x="89" y="151"/>
                  </a:cubicBezTo>
                  <a:cubicBezTo>
                    <a:pt x="26" y="226"/>
                    <a:pt x="1" y="327"/>
                    <a:pt x="1" y="415"/>
                  </a:cubicBezTo>
                  <a:cubicBezTo>
                    <a:pt x="1" y="528"/>
                    <a:pt x="51" y="654"/>
                    <a:pt x="139" y="729"/>
                  </a:cubicBezTo>
                  <a:cubicBezTo>
                    <a:pt x="214" y="792"/>
                    <a:pt x="315" y="829"/>
                    <a:pt x="403" y="829"/>
                  </a:cubicBezTo>
                  <a:cubicBezTo>
                    <a:pt x="528" y="829"/>
                    <a:pt x="641" y="779"/>
                    <a:pt x="717" y="679"/>
                  </a:cubicBezTo>
                  <a:cubicBezTo>
                    <a:pt x="780" y="603"/>
                    <a:pt x="817" y="503"/>
                    <a:pt x="817" y="415"/>
                  </a:cubicBezTo>
                  <a:cubicBezTo>
                    <a:pt x="817" y="302"/>
                    <a:pt x="767" y="189"/>
                    <a:pt x="667" y="101"/>
                  </a:cubicBezTo>
                  <a:cubicBezTo>
                    <a:pt x="591" y="38"/>
                    <a:pt x="503" y="0"/>
                    <a:pt x="4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6"/>
            <p:cNvSpPr/>
            <p:nvPr/>
          </p:nvSpPr>
          <p:spPr>
            <a:xfrm>
              <a:off x="598541" y="4277497"/>
              <a:ext cx="103149" cy="76294"/>
            </a:xfrm>
            <a:custGeom>
              <a:avLst/>
              <a:gdLst/>
              <a:ahLst/>
              <a:cxnLst/>
              <a:rect l="l" t="t" r="r" b="b"/>
              <a:pathLst>
                <a:path w="3092" h="2287" extrusionOk="0">
                  <a:moveTo>
                    <a:pt x="1571" y="0"/>
                  </a:moveTo>
                  <a:cubicBezTo>
                    <a:pt x="1408" y="0"/>
                    <a:pt x="1244" y="25"/>
                    <a:pt x="1094" y="63"/>
                  </a:cubicBezTo>
                  <a:cubicBezTo>
                    <a:pt x="867" y="113"/>
                    <a:pt x="641" y="176"/>
                    <a:pt x="440" y="314"/>
                  </a:cubicBezTo>
                  <a:cubicBezTo>
                    <a:pt x="164" y="528"/>
                    <a:pt x="0" y="867"/>
                    <a:pt x="0" y="1219"/>
                  </a:cubicBezTo>
                  <a:cubicBezTo>
                    <a:pt x="0" y="1307"/>
                    <a:pt x="13" y="1407"/>
                    <a:pt x="38" y="1508"/>
                  </a:cubicBezTo>
                  <a:cubicBezTo>
                    <a:pt x="164" y="1935"/>
                    <a:pt x="566" y="2249"/>
                    <a:pt x="1018" y="2287"/>
                  </a:cubicBezTo>
                  <a:cubicBezTo>
                    <a:pt x="1068" y="2287"/>
                    <a:pt x="1119" y="2237"/>
                    <a:pt x="1119" y="2186"/>
                  </a:cubicBezTo>
                  <a:cubicBezTo>
                    <a:pt x="1131" y="2124"/>
                    <a:pt x="1081" y="2073"/>
                    <a:pt x="1031" y="2073"/>
                  </a:cubicBezTo>
                  <a:cubicBezTo>
                    <a:pt x="666" y="2061"/>
                    <a:pt x="327" y="1784"/>
                    <a:pt x="239" y="1445"/>
                  </a:cubicBezTo>
                  <a:cubicBezTo>
                    <a:pt x="214" y="1370"/>
                    <a:pt x="201" y="1294"/>
                    <a:pt x="201" y="1219"/>
                  </a:cubicBezTo>
                  <a:cubicBezTo>
                    <a:pt x="201" y="942"/>
                    <a:pt x="340" y="653"/>
                    <a:pt x="566" y="490"/>
                  </a:cubicBezTo>
                  <a:cubicBezTo>
                    <a:pt x="729" y="377"/>
                    <a:pt x="930" y="314"/>
                    <a:pt x="1131" y="264"/>
                  </a:cubicBezTo>
                  <a:cubicBezTo>
                    <a:pt x="1282" y="239"/>
                    <a:pt x="1433" y="214"/>
                    <a:pt x="1571" y="214"/>
                  </a:cubicBezTo>
                  <a:cubicBezTo>
                    <a:pt x="1659" y="214"/>
                    <a:pt x="1747" y="226"/>
                    <a:pt x="1835" y="239"/>
                  </a:cubicBezTo>
                  <a:cubicBezTo>
                    <a:pt x="2262" y="339"/>
                    <a:pt x="2589" y="691"/>
                    <a:pt x="2903" y="1056"/>
                  </a:cubicBezTo>
                  <a:cubicBezTo>
                    <a:pt x="2923" y="1082"/>
                    <a:pt x="2951" y="1095"/>
                    <a:pt x="2978" y="1095"/>
                  </a:cubicBezTo>
                  <a:cubicBezTo>
                    <a:pt x="3001" y="1095"/>
                    <a:pt x="3024" y="1086"/>
                    <a:pt x="3041" y="1068"/>
                  </a:cubicBezTo>
                  <a:cubicBezTo>
                    <a:pt x="3092" y="1030"/>
                    <a:pt x="3092" y="968"/>
                    <a:pt x="3054" y="917"/>
                  </a:cubicBezTo>
                  <a:cubicBezTo>
                    <a:pt x="2740" y="565"/>
                    <a:pt x="2388" y="151"/>
                    <a:pt x="1885" y="38"/>
                  </a:cubicBezTo>
                  <a:cubicBezTo>
                    <a:pt x="1772" y="13"/>
                    <a:pt x="1672" y="0"/>
                    <a:pt x="15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6"/>
            <p:cNvSpPr/>
            <p:nvPr/>
          </p:nvSpPr>
          <p:spPr>
            <a:xfrm>
              <a:off x="683209" y="4298013"/>
              <a:ext cx="27288" cy="27288"/>
            </a:xfrm>
            <a:custGeom>
              <a:avLst/>
              <a:gdLst/>
              <a:ahLst/>
              <a:cxnLst/>
              <a:rect l="l" t="t" r="r" b="b"/>
              <a:pathLst>
                <a:path w="818" h="818" extrusionOk="0">
                  <a:moveTo>
                    <a:pt x="415" y="214"/>
                  </a:moveTo>
                  <a:cubicBezTo>
                    <a:pt x="453" y="214"/>
                    <a:pt x="503" y="227"/>
                    <a:pt x="541" y="252"/>
                  </a:cubicBezTo>
                  <a:cubicBezTo>
                    <a:pt x="591" y="290"/>
                    <a:pt x="616" y="353"/>
                    <a:pt x="616" y="403"/>
                  </a:cubicBezTo>
                  <a:cubicBezTo>
                    <a:pt x="616" y="453"/>
                    <a:pt x="591" y="503"/>
                    <a:pt x="566" y="541"/>
                  </a:cubicBezTo>
                  <a:cubicBezTo>
                    <a:pt x="528" y="591"/>
                    <a:pt x="466" y="616"/>
                    <a:pt x="415" y="616"/>
                  </a:cubicBezTo>
                  <a:cubicBezTo>
                    <a:pt x="365" y="616"/>
                    <a:pt x="315" y="591"/>
                    <a:pt x="277" y="566"/>
                  </a:cubicBezTo>
                  <a:cubicBezTo>
                    <a:pt x="239" y="529"/>
                    <a:pt x="214" y="466"/>
                    <a:pt x="214" y="415"/>
                  </a:cubicBezTo>
                  <a:cubicBezTo>
                    <a:pt x="214" y="365"/>
                    <a:pt x="227" y="315"/>
                    <a:pt x="252" y="277"/>
                  </a:cubicBezTo>
                  <a:cubicBezTo>
                    <a:pt x="302" y="239"/>
                    <a:pt x="352" y="214"/>
                    <a:pt x="415" y="214"/>
                  </a:cubicBezTo>
                  <a:close/>
                  <a:moveTo>
                    <a:pt x="415" y="1"/>
                  </a:moveTo>
                  <a:cubicBezTo>
                    <a:pt x="302" y="1"/>
                    <a:pt x="177" y="51"/>
                    <a:pt x="101" y="152"/>
                  </a:cubicBezTo>
                  <a:cubicBezTo>
                    <a:pt x="38" y="227"/>
                    <a:pt x="1" y="315"/>
                    <a:pt x="1" y="415"/>
                  </a:cubicBezTo>
                  <a:cubicBezTo>
                    <a:pt x="1" y="529"/>
                    <a:pt x="51" y="642"/>
                    <a:pt x="151" y="730"/>
                  </a:cubicBezTo>
                  <a:cubicBezTo>
                    <a:pt x="227" y="792"/>
                    <a:pt x="315" y="818"/>
                    <a:pt x="415" y="818"/>
                  </a:cubicBezTo>
                  <a:cubicBezTo>
                    <a:pt x="528" y="818"/>
                    <a:pt x="642" y="767"/>
                    <a:pt x="729" y="679"/>
                  </a:cubicBezTo>
                  <a:cubicBezTo>
                    <a:pt x="792" y="591"/>
                    <a:pt x="817" y="503"/>
                    <a:pt x="817" y="403"/>
                  </a:cubicBezTo>
                  <a:cubicBezTo>
                    <a:pt x="817" y="290"/>
                    <a:pt x="767" y="177"/>
                    <a:pt x="679" y="101"/>
                  </a:cubicBezTo>
                  <a:cubicBezTo>
                    <a:pt x="604" y="26"/>
                    <a:pt x="503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6"/>
            <p:cNvSpPr/>
            <p:nvPr/>
          </p:nvSpPr>
          <p:spPr>
            <a:xfrm>
              <a:off x="561645" y="4401996"/>
              <a:ext cx="103583" cy="75961"/>
            </a:xfrm>
            <a:custGeom>
              <a:avLst/>
              <a:gdLst/>
              <a:ahLst/>
              <a:cxnLst/>
              <a:rect l="l" t="t" r="r" b="b"/>
              <a:pathLst>
                <a:path w="3105" h="2277" extrusionOk="0">
                  <a:moveTo>
                    <a:pt x="1584" y="0"/>
                  </a:moveTo>
                  <a:cubicBezTo>
                    <a:pt x="1420" y="0"/>
                    <a:pt x="1257" y="25"/>
                    <a:pt x="1106" y="63"/>
                  </a:cubicBezTo>
                  <a:cubicBezTo>
                    <a:pt x="880" y="101"/>
                    <a:pt x="654" y="176"/>
                    <a:pt x="453" y="314"/>
                  </a:cubicBezTo>
                  <a:cubicBezTo>
                    <a:pt x="164" y="528"/>
                    <a:pt x="1" y="867"/>
                    <a:pt x="1" y="1219"/>
                  </a:cubicBezTo>
                  <a:cubicBezTo>
                    <a:pt x="1" y="1307"/>
                    <a:pt x="13" y="1407"/>
                    <a:pt x="38" y="1508"/>
                  </a:cubicBezTo>
                  <a:cubicBezTo>
                    <a:pt x="164" y="1935"/>
                    <a:pt x="579" y="2249"/>
                    <a:pt x="1018" y="2275"/>
                  </a:cubicBezTo>
                  <a:cubicBezTo>
                    <a:pt x="1025" y="2276"/>
                    <a:pt x="1031" y="2276"/>
                    <a:pt x="1038" y="2276"/>
                  </a:cubicBezTo>
                  <a:cubicBezTo>
                    <a:pt x="1091" y="2276"/>
                    <a:pt x="1131" y="2232"/>
                    <a:pt x="1131" y="2187"/>
                  </a:cubicBezTo>
                  <a:cubicBezTo>
                    <a:pt x="1131" y="2124"/>
                    <a:pt x="1094" y="2073"/>
                    <a:pt x="1031" y="2073"/>
                  </a:cubicBezTo>
                  <a:cubicBezTo>
                    <a:pt x="679" y="2048"/>
                    <a:pt x="340" y="1784"/>
                    <a:pt x="239" y="1445"/>
                  </a:cubicBezTo>
                  <a:cubicBezTo>
                    <a:pt x="227" y="1370"/>
                    <a:pt x="214" y="1294"/>
                    <a:pt x="214" y="1219"/>
                  </a:cubicBezTo>
                  <a:cubicBezTo>
                    <a:pt x="214" y="930"/>
                    <a:pt x="352" y="654"/>
                    <a:pt x="579" y="490"/>
                  </a:cubicBezTo>
                  <a:cubicBezTo>
                    <a:pt x="729" y="377"/>
                    <a:pt x="930" y="314"/>
                    <a:pt x="1144" y="264"/>
                  </a:cubicBezTo>
                  <a:cubicBezTo>
                    <a:pt x="1295" y="239"/>
                    <a:pt x="1433" y="214"/>
                    <a:pt x="1584" y="214"/>
                  </a:cubicBezTo>
                  <a:cubicBezTo>
                    <a:pt x="1672" y="214"/>
                    <a:pt x="1760" y="226"/>
                    <a:pt x="1848" y="239"/>
                  </a:cubicBezTo>
                  <a:cubicBezTo>
                    <a:pt x="2262" y="339"/>
                    <a:pt x="2602" y="691"/>
                    <a:pt x="2903" y="1056"/>
                  </a:cubicBezTo>
                  <a:cubicBezTo>
                    <a:pt x="2923" y="1083"/>
                    <a:pt x="2954" y="1095"/>
                    <a:pt x="2985" y="1095"/>
                  </a:cubicBezTo>
                  <a:cubicBezTo>
                    <a:pt x="3011" y="1095"/>
                    <a:pt x="3037" y="1086"/>
                    <a:pt x="3054" y="1068"/>
                  </a:cubicBezTo>
                  <a:cubicBezTo>
                    <a:pt x="3104" y="1031"/>
                    <a:pt x="3104" y="968"/>
                    <a:pt x="3067" y="917"/>
                  </a:cubicBezTo>
                  <a:cubicBezTo>
                    <a:pt x="2752" y="553"/>
                    <a:pt x="2401" y="151"/>
                    <a:pt x="1885" y="38"/>
                  </a:cubicBezTo>
                  <a:cubicBezTo>
                    <a:pt x="1785" y="13"/>
                    <a:pt x="1684" y="0"/>
                    <a:pt x="1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6"/>
            <p:cNvSpPr/>
            <p:nvPr/>
          </p:nvSpPr>
          <p:spPr>
            <a:xfrm>
              <a:off x="646747" y="4422513"/>
              <a:ext cx="27288" cy="27288"/>
            </a:xfrm>
            <a:custGeom>
              <a:avLst/>
              <a:gdLst/>
              <a:ahLst/>
              <a:cxnLst/>
              <a:rect l="l" t="t" r="r" b="b"/>
              <a:pathLst>
                <a:path w="818" h="818" extrusionOk="0">
                  <a:moveTo>
                    <a:pt x="403" y="202"/>
                  </a:moveTo>
                  <a:cubicBezTo>
                    <a:pt x="453" y="202"/>
                    <a:pt x="503" y="227"/>
                    <a:pt x="541" y="252"/>
                  </a:cubicBezTo>
                  <a:cubicBezTo>
                    <a:pt x="578" y="290"/>
                    <a:pt x="604" y="353"/>
                    <a:pt x="604" y="403"/>
                  </a:cubicBezTo>
                  <a:cubicBezTo>
                    <a:pt x="604" y="453"/>
                    <a:pt x="591" y="503"/>
                    <a:pt x="566" y="541"/>
                  </a:cubicBezTo>
                  <a:cubicBezTo>
                    <a:pt x="516" y="579"/>
                    <a:pt x="465" y="604"/>
                    <a:pt x="403" y="604"/>
                  </a:cubicBezTo>
                  <a:cubicBezTo>
                    <a:pt x="365" y="604"/>
                    <a:pt x="315" y="591"/>
                    <a:pt x="277" y="566"/>
                  </a:cubicBezTo>
                  <a:cubicBezTo>
                    <a:pt x="227" y="529"/>
                    <a:pt x="201" y="466"/>
                    <a:pt x="201" y="416"/>
                  </a:cubicBezTo>
                  <a:cubicBezTo>
                    <a:pt x="201" y="365"/>
                    <a:pt x="227" y="315"/>
                    <a:pt x="252" y="277"/>
                  </a:cubicBezTo>
                  <a:cubicBezTo>
                    <a:pt x="289" y="227"/>
                    <a:pt x="352" y="202"/>
                    <a:pt x="403" y="202"/>
                  </a:cubicBezTo>
                  <a:close/>
                  <a:moveTo>
                    <a:pt x="403" y="1"/>
                  </a:moveTo>
                  <a:cubicBezTo>
                    <a:pt x="289" y="1"/>
                    <a:pt x="176" y="51"/>
                    <a:pt x="88" y="139"/>
                  </a:cubicBezTo>
                  <a:cubicBezTo>
                    <a:pt x="26" y="227"/>
                    <a:pt x="0" y="315"/>
                    <a:pt x="0" y="416"/>
                  </a:cubicBezTo>
                  <a:cubicBezTo>
                    <a:pt x="0" y="529"/>
                    <a:pt x="51" y="642"/>
                    <a:pt x="139" y="717"/>
                  </a:cubicBezTo>
                  <a:cubicBezTo>
                    <a:pt x="214" y="792"/>
                    <a:pt x="315" y="818"/>
                    <a:pt x="403" y="818"/>
                  </a:cubicBezTo>
                  <a:cubicBezTo>
                    <a:pt x="516" y="818"/>
                    <a:pt x="641" y="767"/>
                    <a:pt x="717" y="667"/>
                  </a:cubicBezTo>
                  <a:cubicBezTo>
                    <a:pt x="779" y="591"/>
                    <a:pt x="817" y="503"/>
                    <a:pt x="817" y="403"/>
                  </a:cubicBezTo>
                  <a:cubicBezTo>
                    <a:pt x="817" y="290"/>
                    <a:pt x="767" y="177"/>
                    <a:pt x="666" y="89"/>
                  </a:cubicBezTo>
                  <a:cubicBezTo>
                    <a:pt x="591" y="26"/>
                    <a:pt x="503" y="1"/>
                    <a:pt x="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6"/>
            <p:cNvSpPr/>
            <p:nvPr/>
          </p:nvSpPr>
          <p:spPr>
            <a:xfrm>
              <a:off x="516375" y="4528598"/>
              <a:ext cx="103583" cy="75894"/>
            </a:xfrm>
            <a:custGeom>
              <a:avLst/>
              <a:gdLst/>
              <a:ahLst/>
              <a:cxnLst/>
              <a:rect l="l" t="t" r="r" b="b"/>
              <a:pathLst>
                <a:path w="3105" h="2275" extrusionOk="0">
                  <a:moveTo>
                    <a:pt x="1571" y="0"/>
                  </a:moveTo>
                  <a:cubicBezTo>
                    <a:pt x="1408" y="0"/>
                    <a:pt x="1257" y="25"/>
                    <a:pt x="1094" y="50"/>
                  </a:cubicBezTo>
                  <a:cubicBezTo>
                    <a:pt x="880" y="101"/>
                    <a:pt x="641" y="163"/>
                    <a:pt x="453" y="314"/>
                  </a:cubicBezTo>
                  <a:cubicBezTo>
                    <a:pt x="164" y="515"/>
                    <a:pt x="0" y="867"/>
                    <a:pt x="0" y="1206"/>
                  </a:cubicBezTo>
                  <a:cubicBezTo>
                    <a:pt x="0" y="1307"/>
                    <a:pt x="13" y="1395"/>
                    <a:pt x="38" y="1495"/>
                  </a:cubicBezTo>
                  <a:cubicBezTo>
                    <a:pt x="164" y="1923"/>
                    <a:pt x="566" y="2249"/>
                    <a:pt x="1018" y="2274"/>
                  </a:cubicBezTo>
                  <a:cubicBezTo>
                    <a:pt x="1081" y="2274"/>
                    <a:pt x="1131" y="2237"/>
                    <a:pt x="1131" y="2174"/>
                  </a:cubicBezTo>
                  <a:cubicBezTo>
                    <a:pt x="1131" y="2111"/>
                    <a:pt x="1094" y="2061"/>
                    <a:pt x="1031" y="2061"/>
                  </a:cubicBezTo>
                  <a:cubicBezTo>
                    <a:pt x="679" y="2048"/>
                    <a:pt x="340" y="1772"/>
                    <a:pt x="239" y="1433"/>
                  </a:cubicBezTo>
                  <a:cubicBezTo>
                    <a:pt x="227" y="1357"/>
                    <a:pt x="214" y="1282"/>
                    <a:pt x="214" y="1206"/>
                  </a:cubicBezTo>
                  <a:cubicBezTo>
                    <a:pt x="214" y="930"/>
                    <a:pt x="352" y="641"/>
                    <a:pt x="566" y="478"/>
                  </a:cubicBezTo>
                  <a:cubicBezTo>
                    <a:pt x="729" y="364"/>
                    <a:pt x="930" y="302"/>
                    <a:pt x="1144" y="251"/>
                  </a:cubicBezTo>
                  <a:cubicBezTo>
                    <a:pt x="1282" y="226"/>
                    <a:pt x="1433" y="201"/>
                    <a:pt x="1571" y="201"/>
                  </a:cubicBezTo>
                  <a:cubicBezTo>
                    <a:pt x="1672" y="201"/>
                    <a:pt x="1760" y="214"/>
                    <a:pt x="1835" y="239"/>
                  </a:cubicBezTo>
                  <a:cubicBezTo>
                    <a:pt x="2262" y="327"/>
                    <a:pt x="2602" y="691"/>
                    <a:pt x="2903" y="1056"/>
                  </a:cubicBezTo>
                  <a:cubicBezTo>
                    <a:pt x="2922" y="1074"/>
                    <a:pt x="2947" y="1084"/>
                    <a:pt x="2974" y="1084"/>
                  </a:cubicBezTo>
                  <a:cubicBezTo>
                    <a:pt x="3001" y="1084"/>
                    <a:pt x="3029" y="1074"/>
                    <a:pt x="3054" y="1056"/>
                  </a:cubicBezTo>
                  <a:cubicBezTo>
                    <a:pt x="3092" y="1018"/>
                    <a:pt x="3104" y="955"/>
                    <a:pt x="3066" y="917"/>
                  </a:cubicBezTo>
                  <a:cubicBezTo>
                    <a:pt x="2752" y="553"/>
                    <a:pt x="2400" y="151"/>
                    <a:pt x="1885" y="25"/>
                  </a:cubicBezTo>
                  <a:cubicBezTo>
                    <a:pt x="1785" y="0"/>
                    <a:pt x="1684" y="0"/>
                    <a:pt x="15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6"/>
            <p:cNvSpPr/>
            <p:nvPr/>
          </p:nvSpPr>
          <p:spPr>
            <a:xfrm>
              <a:off x="601477" y="4548714"/>
              <a:ext cx="27288" cy="27689"/>
            </a:xfrm>
            <a:custGeom>
              <a:avLst/>
              <a:gdLst/>
              <a:ahLst/>
              <a:cxnLst/>
              <a:rect l="l" t="t" r="r" b="b"/>
              <a:pathLst>
                <a:path w="818" h="830" extrusionOk="0">
                  <a:moveTo>
                    <a:pt x="402" y="214"/>
                  </a:moveTo>
                  <a:cubicBezTo>
                    <a:pt x="453" y="214"/>
                    <a:pt x="503" y="226"/>
                    <a:pt x="541" y="264"/>
                  </a:cubicBezTo>
                  <a:cubicBezTo>
                    <a:pt x="578" y="302"/>
                    <a:pt x="603" y="352"/>
                    <a:pt x="603" y="415"/>
                  </a:cubicBezTo>
                  <a:cubicBezTo>
                    <a:pt x="603" y="453"/>
                    <a:pt x="591" y="503"/>
                    <a:pt x="553" y="541"/>
                  </a:cubicBezTo>
                  <a:cubicBezTo>
                    <a:pt x="515" y="591"/>
                    <a:pt x="465" y="616"/>
                    <a:pt x="402" y="616"/>
                  </a:cubicBezTo>
                  <a:cubicBezTo>
                    <a:pt x="352" y="616"/>
                    <a:pt x="314" y="603"/>
                    <a:pt x="277" y="566"/>
                  </a:cubicBezTo>
                  <a:cubicBezTo>
                    <a:pt x="226" y="528"/>
                    <a:pt x="201" y="478"/>
                    <a:pt x="201" y="415"/>
                  </a:cubicBezTo>
                  <a:cubicBezTo>
                    <a:pt x="201" y="365"/>
                    <a:pt x="214" y="327"/>
                    <a:pt x="252" y="289"/>
                  </a:cubicBezTo>
                  <a:cubicBezTo>
                    <a:pt x="289" y="239"/>
                    <a:pt x="352" y="214"/>
                    <a:pt x="402" y="214"/>
                  </a:cubicBezTo>
                  <a:close/>
                  <a:moveTo>
                    <a:pt x="402" y="0"/>
                  </a:moveTo>
                  <a:cubicBezTo>
                    <a:pt x="289" y="0"/>
                    <a:pt x="176" y="50"/>
                    <a:pt x="88" y="151"/>
                  </a:cubicBezTo>
                  <a:cubicBezTo>
                    <a:pt x="25" y="226"/>
                    <a:pt x="0" y="327"/>
                    <a:pt x="0" y="415"/>
                  </a:cubicBezTo>
                  <a:cubicBezTo>
                    <a:pt x="0" y="528"/>
                    <a:pt x="51" y="641"/>
                    <a:pt x="139" y="729"/>
                  </a:cubicBezTo>
                  <a:cubicBezTo>
                    <a:pt x="214" y="792"/>
                    <a:pt x="314" y="830"/>
                    <a:pt x="402" y="830"/>
                  </a:cubicBezTo>
                  <a:cubicBezTo>
                    <a:pt x="515" y="830"/>
                    <a:pt x="641" y="779"/>
                    <a:pt x="717" y="679"/>
                  </a:cubicBezTo>
                  <a:cubicBezTo>
                    <a:pt x="779" y="603"/>
                    <a:pt x="817" y="503"/>
                    <a:pt x="817" y="415"/>
                  </a:cubicBezTo>
                  <a:cubicBezTo>
                    <a:pt x="817" y="302"/>
                    <a:pt x="767" y="176"/>
                    <a:pt x="666" y="101"/>
                  </a:cubicBezTo>
                  <a:cubicBezTo>
                    <a:pt x="591" y="38"/>
                    <a:pt x="503" y="0"/>
                    <a:pt x="4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6"/>
            <p:cNvSpPr/>
            <p:nvPr/>
          </p:nvSpPr>
          <p:spPr>
            <a:xfrm>
              <a:off x="567516" y="4745305"/>
              <a:ext cx="28956" cy="14712"/>
            </a:xfrm>
            <a:custGeom>
              <a:avLst/>
              <a:gdLst/>
              <a:ahLst/>
              <a:cxnLst/>
              <a:rect l="l" t="t" r="r" b="b"/>
              <a:pathLst>
                <a:path w="868" h="441" extrusionOk="0">
                  <a:moveTo>
                    <a:pt x="867" y="440"/>
                  </a:moveTo>
                  <a:cubicBezTo>
                    <a:pt x="566" y="327"/>
                    <a:pt x="264" y="189"/>
                    <a:pt x="0" y="1"/>
                  </a:cubicBezTo>
                  <a:cubicBezTo>
                    <a:pt x="264" y="189"/>
                    <a:pt x="566" y="327"/>
                    <a:pt x="867" y="440"/>
                  </a:cubicBezTo>
                  <a:close/>
                </a:path>
              </a:pathLst>
            </a:custGeom>
            <a:solidFill>
              <a:srgbClr val="EFD0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6"/>
            <p:cNvSpPr/>
            <p:nvPr/>
          </p:nvSpPr>
          <p:spPr>
            <a:xfrm>
              <a:off x="547800" y="4715948"/>
              <a:ext cx="433513" cy="159761"/>
            </a:xfrm>
            <a:custGeom>
              <a:avLst/>
              <a:gdLst/>
              <a:ahLst/>
              <a:cxnLst/>
              <a:rect l="l" t="t" r="r" b="b"/>
              <a:pathLst>
                <a:path w="12995" h="4789" extrusionOk="0">
                  <a:moveTo>
                    <a:pt x="12994" y="4789"/>
                  </a:moveTo>
                  <a:cubicBezTo>
                    <a:pt x="9212" y="3444"/>
                    <a:pt x="5417" y="2100"/>
                    <a:pt x="1634" y="742"/>
                  </a:cubicBezTo>
                  <a:cubicBezTo>
                    <a:pt x="5417" y="2100"/>
                    <a:pt x="9212" y="3444"/>
                    <a:pt x="12994" y="4789"/>
                  </a:cubicBezTo>
                  <a:cubicBezTo>
                    <a:pt x="12994" y="4789"/>
                    <a:pt x="12994" y="4789"/>
                    <a:pt x="12994" y="4789"/>
                  </a:cubicBezTo>
                  <a:close/>
                  <a:moveTo>
                    <a:pt x="152" y="114"/>
                  </a:moveTo>
                  <a:cubicBezTo>
                    <a:pt x="101" y="76"/>
                    <a:pt x="51" y="39"/>
                    <a:pt x="1" y="1"/>
                  </a:cubicBezTo>
                  <a:lnTo>
                    <a:pt x="1" y="1"/>
                  </a:lnTo>
                  <a:cubicBezTo>
                    <a:pt x="51" y="39"/>
                    <a:pt x="101" y="76"/>
                    <a:pt x="152" y="114"/>
                  </a:cubicBezTo>
                  <a:close/>
                </a:path>
              </a:pathLst>
            </a:custGeom>
            <a:solidFill>
              <a:srgbClr val="F24BA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08" name="Google Shape;408;p6"/>
          <p:cNvGrpSpPr/>
          <p:nvPr/>
        </p:nvGrpSpPr>
        <p:grpSpPr>
          <a:xfrm>
            <a:off x="226154" y="48199"/>
            <a:ext cx="8752603" cy="864161"/>
            <a:chOff x="226150" y="36146"/>
            <a:chExt cx="8752603" cy="648121"/>
          </a:xfrm>
        </p:grpSpPr>
        <p:sp>
          <p:nvSpPr>
            <p:cNvPr id="409" name="Google Shape;409;p6"/>
            <p:cNvSpPr/>
            <p:nvPr/>
          </p:nvSpPr>
          <p:spPr>
            <a:xfrm rot="-3912685">
              <a:off x="8434263" y="210125"/>
              <a:ext cx="575277" cy="300162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6"/>
            <p:cNvSpPr/>
            <p:nvPr/>
          </p:nvSpPr>
          <p:spPr>
            <a:xfrm rot="3912685" flipH="1">
              <a:off x="195363" y="210125"/>
              <a:ext cx="575277" cy="300162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11" name="Google Shape;411;p6"/>
          <p:cNvGrpSpPr/>
          <p:nvPr/>
        </p:nvGrpSpPr>
        <p:grpSpPr>
          <a:xfrm>
            <a:off x="42241" y="4841566"/>
            <a:ext cx="8970793" cy="1944825"/>
            <a:chOff x="42234" y="3631082"/>
            <a:chExt cx="8970793" cy="1458619"/>
          </a:xfrm>
        </p:grpSpPr>
        <p:grpSp>
          <p:nvGrpSpPr>
            <p:cNvPr id="412" name="Google Shape;412;p6"/>
            <p:cNvGrpSpPr/>
            <p:nvPr/>
          </p:nvGrpSpPr>
          <p:grpSpPr>
            <a:xfrm rot="922528">
              <a:off x="113434" y="3690271"/>
              <a:ext cx="528592" cy="608422"/>
              <a:chOff x="104132" y="3774240"/>
              <a:chExt cx="602807" cy="693845"/>
            </a:xfrm>
          </p:grpSpPr>
          <p:sp>
            <p:nvSpPr>
              <p:cNvPr id="413" name="Google Shape;413;p6"/>
              <p:cNvSpPr/>
              <p:nvPr/>
            </p:nvSpPr>
            <p:spPr>
              <a:xfrm rot="-1061815">
                <a:off x="182665" y="3828121"/>
                <a:ext cx="445742" cy="586083"/>
              </a:xfrm>
              <a:custGeom>
                <a:avLst/>
                <a:gdLst/>
                <a:ahLst/>
                <a:cxnLst/>
                <a:rect l="l" t="t" r="r" b="b"/>
                <a:pathLst>
                  <a:path w="9287" h="12211" extrusionOk="0">
                    <a:moveTo>
                      <a:pt x="5418" y="0"/>
                    </a:moveTo>
                    <a:cubicBezTo>
                      <a:pt x="4962" y="0"/>
                      <a:pt x="4470" y="34"/>
                      <a:pt x="3946" y="84"/>
                    </a:cubicBezTo>
                    <a:cubicBezTo>
                      <a:pt x="2815" y="209"/>
                      <a:pt x="1961" y="498"/>
                      <a:pt x="654" y="1541"/>
                    </a:cubicBezTo>
                    <a:cubicBezTo>
                      <a:pt x="201" y="1893"/>
                      <a:pt x="0" y="2509"/>
                      <a:pt x="151" y="3087"/>
                    </a:cubicBezTo>
                    <a:cubicBezTo>
                      <a:pt x="381" y="3954"/>
                      <a:pt x="1088" y="4838"/>
                      <a:pt x="1840" y="4838"/>
                    </a:cubicBezTo>
                    <a:cubicBezTo>
                      <a:pt x="1992" y="4838"/>
                      <a:pt x="2147" y="4801"/>
                      <a:pt x="2300" y="4720"/>
                    </a:cubicBezTo>
                    <a:cubicBezTo>
                      <a:pt x="3004" y="4350"/>
                      <a:pt x="3830" y="3639"/>
                      <a:pt x="4335" y="3639"/>
                    </a:cubicBezTo>
                    <a:cubicBezTo>
                      <a:pt x="4344" y="3639"/>
                      <a:pt x="4352" y="3639"/>
                      <a:pt x="4361" y="3640"/>
                    </a:cubicBezTo>
                    <a:cubicBezTo>
                      <a:pt x="4700" y="3652"/>
                      <a:pt x="4826" y="4130"/>
                      <a:pt x="4549" y="4343"/>
                    </a:cubicBezTo>
                    <a:cubicBezTo>
                      <a:pt x="4084" y="4695"/>
                      <a:pt x="3469" y="5160"/>
                      <a:pt x="3305" y="5261"/>
                    </a:cubicBezTo>
                    <a:cubicBezTo>
                      <a:pt x="3054" y="5412"/>
                      <a:pt x="2815" y="5575"/>
                      <a:pt x="2576" y="5726"/>
                    </a:cubicBezTo>
                    <a:cubicBezTo>
                      <a:pt x="2338" y="5889"/>
                      <a:pt x="2124" y="6040"/>
                      <a:pt x="1923" y="6203"/>
                    </a:cubicBezTo>
                    <a:cubicBezTo>
                      <a:pt x="1722" y="6354"/>
                      <a:pt x="1546" y="6517"/>
                      <a:pt x="1395" y="6693"/>
                    </a:cubicBezTo>
                    <a:cubicBezTo>
                      <a:pt x="1131" y="6982"/>
                      <a:pt x="918" y="7259"/>
                      <a:pt x="754" y="7510"/>
                    </a:cubicBezTo>
                    <a:cubicBezTo>
                      <a:pt x="578" y="7774"/>
                      <a:pt x="453" y="8038"/>
                      <a:pt x="377" y="8314"/>
                    </a:cubicBezTo>
                    <a:cubicBezTo>
                      <a:pt x="289" y="8591"/>
                      <a:pt x="239" y="8867"/>
                      <a:pt x="227" y="9169"/>
                    </a:cubicBezTo>
                    <a:cubicBezTo>
                      <a:pt x="214" y="9458"/>
                      <a:pt x="227" y="9772"/>
                      <a:pt x="252" y="10124"/>
                    </a:cubicBezTo>
                    <a:cubicBezTo>
                      <a:pt x="369" y="11321"/>
                      <a:pt x="1297" y="12211"/>
                      <a:pt x="2392" y="12211"/>
                    </a:cubicBezTo>
                    <a:cubicBezTo>
                      <a:pt x="2469" y="12211"/>
                      <a:pt x="2548" y="12206"/>
                      <a:pt x="2627" y="12197"/>
                    </a:cubicBezTo>
                    <a:lnTo>
                      <a:pt x="7955" y="11619"/>
                    </a:lnTo>
                    <a:cubicBezTo>
                      <a:pt x="8721" y="11531"/>
                      <a:pt x="9287" y="10802"/>
                      <a:pt x="9211" y="9986"/>
                    </a:cubicBezTo>
                    <a:cubicBezTo>
                      <a:pt x="9126" y="9197"/>
                      <a:pt x="8865" y="8021"/>
                      <a:pt x="8157" y="8021"/>
                    </a:cubicBezTo>
                    <a:cubicBezTo>
                      <a:pt x="8132" y="8021"/>
                      <a:pt x="8106" y="8022"/>
                      <a:pt x="8080" y="8025"/>
                    </a:cubicBezTo>
                    <a:lnTo>
                      <a:pt x="4600" y="8503"/>
                    </a:lnTo>
                    <a:cubicBezTo>
                      <a:pt x="4600" y="8503"/>
                      <a:pt x="5957" y="7598"/>
                      <a:pt x="6585" y="7221"/>
                    </a:cubicBezTo>
                    <a:cubicBezTo>
                      <a:pt x="7213" y="6844"/>
                      <a:pt x="7703" y="6455"/>
                      <a:pt x="8030" y="6078"/>
                    </a:cubicBezTo>
                    <a:cubicBezTo>
                      <a:pt x="8369" y="5688"/>
                      <a:pt x="8595" y="5273"/>
                      <a:pt x="8683" y="4834"/>
                    </a:cubicBezTo>
                    <a:cubicBezTo>
                      <a:pt x="8784" y="4394"/>
                      <a:pt x="8809" y="3866"/>
                      <a:pt x="8746" y="3263"/>
                    </a:cubicBezTo>
                    <a:cubicBezTo>
                      <a:pt x="8671" y="2446"/>
                      <a:pt x="8508" y="1818"/>
                      <a:pt x="8244" y="1353"/>
                    </a:cubicBezTo>
                    <a:cubicBezTo>
                      <a:pt x="7992" y="900"/>
                      <a:pt x="7653" y="561"/>
                      <a:pt x="7238" y="360"/>
                    </a:cubicBezTo>
                    <a:cubicBezTo>
                      <a:pt x="6824" y="146"/>
                      <a:pt x="6334" y="33"/>
                      <a:pt x="5781" y="8"/>
                    </a:cubicBezTo>
                    <a:cubicBezTo>
                      <a:pt x="5663" y="3"/>
                      <a:pt x="5542" y="0"/>
                      <a:pt x="54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6"/>
              <p:cNvSpPr/>
              <p:nvPr/>
            </p:nvSpPr>
            <p:spPr>
              <a:xfrm rot="-1061815">
                <a:off x="188994" y="3914396"/>
                <a:ext cx="174946" cy="66859"/>
              </a:xfrm>
              <a:custGeom>
                <a:avLst/>
                <a:gdLst/>
                <a:ahLst/>
                <a:cxnLst/>
                <a:rect l="l" t="t" r="r" b="b"/>
                <a:pathLst>
                  <a:path w="3645" h="1393" extrusionOk="0">
                    <a:moveTo>
                      <a:pt x="2966" y="1"/>
                    </a:moveTo>
                    <a:cubicBezTo>
                      <a:pt x="2526" y="1"/>
                      <a:pt x="2099" y="101"/>
                      <a:pt x="1684" y="252"/>
                    </a:cubicBezTo>
                    <a:cubicBezTo>
                      <a:pt x="1094" y="478"/>
                      <a:pt x="553" y="817"/>
                      <a:pt x="51" y="1194"/>
                    </a:cubicBezTo>
                    <a:cubicBezTo>
                      <a:pt x="0" y="1232"/>
                      <a:pt x="0" y="1295"/>
                      <a:pt x="26" y="1345"/>
                    </a:cubicBezTo>
                    <a:cubicBezTo>
                      <a:pt x="48" y="1376"/>
                      <a:pt x="80" y="1392"/>
                      <a:pt x="113" y="1392"/>
                    </a:cubicBezTo>
                    <a:cubicBezTo>
                      <a:pt x="135" y="1392"/>
                      <a:pt x="157" y="1385"/>
                      <a:pt x="176" y="1370"/>
                    </a:cubicBezTo>
                    <a:cubicBezTo>
                      <a:pt x="679" y="993"/>
                      <a:pt x="1194" y="654"/>
                      <a:pt x="1760" y="441"/>
                    </a:cubicBezTo>
                    <a:cubicBezTo>
                      <a:pt x="2149" y="302"/>
                      <a:pt x="2551" y="214"/>
                      <a:pt x="2966" y="214"/>
                    </a:cubicBezTo>
                    <a:cubicBezTo>
                      <a:pt x="3142" y="214"/>
                      <a:pt x="3330" y="227"/>
                      <a:pt x="3519" y="277"/>
                    </a:cubicBezTo>
                    <a:cubicBezTo>
                      <a:pt x="3525" y="279"/>
                      <a:pt x="3532" y="280"/>
                      <a:pt x="3538" y="280"/>
                    </a:cubicBezTo>
                    <a:cubicBezTo>
                      <a:pt x="3582" y="280"/>
                      <a:pt x="3621" y="244"/>
                      <a:pt x="3632" y="189"/>
                    </a:cubicBezTo>
                    <a:cubicBezTo>
                      <a:pt x="3645" y="139"/>
                      <a:pt x="3619" y="76"/>
                      <a:pt x="3557" y="64"/>
                    </a:cubicBezTo>
                    <a:cubicBezTo>
                      <a:pt x="3356" y="26"/>
                      <a:pt x="3155" y="1"/>
                      <a:pt x="29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5" name="Google Shape;415;p6"/>
              <p:cNvSpPr/>
              <p:nvPr/>
            </p:nvSpPr>
            <p:spPr>
              <a:xfrm rot="-1061815">
                <a:off x="463983" y="4297891"/>
                <a:ext cx="163523" cy="33453"/>
              </a:xfrm>
              <a:custGeom>
                <a:avLst/>
                <a:gdLst/>
                <a:ahLst/>
                <a:cxnLst/>
                <a:rect l="l" t="t" r="r" b="b"/>
                <a:pathLst>
                  <a:path w="3407" h="697" extrusionOk="0">
                    <a:moveTo>
                      <a:pt x="3292" y="1"/>
                    </a:moveTo>
                    <a:cubicBezTo>
                      <a:pt x="3284" y="1"/>
                      <a:pt x="3276" y="2"/>
                      <a:pt x="3268" y="3"/>
                    </a:cubicBezTo>
                    <a:cubicBezTo>
                      <a:pt x="2225" y="242"/>
                      <a:pt x="1170" y="405"/>
                      <a:pt x="102" y="493"/>
                    </a:cubicBezTo>
                    <a:cubicBezTo>
                      <a:pt x="39" y="493"/>
                      <a:pt x="1" y="544"/>
                      <a:pt x="1" y="594"/>
                    </a:cubicBezTo>
                    <a:cubicBezTo>
                      <a:pt x="12" y="650"/>
                      <a:pt x="54" y="696"/>
                      <a:pt x="98" y="696"/>
                    </a:cubicBezTo>
                    <a:cubicBezTo>
                      <a:pt x="104" y="696"/>
                      <a:pt x="109" y="696"/>
                      <a:pt x="114" y="694"/>
                    </a:cubicBezTo>
                    <a:cubicBezTo>
                      <a:pt x="1195" y="619"/>
                      <a:pt x="2263" y="456"/>
                      <a:pt x="3318" y="204"/>
                    </a:cubicBezTo>
                    <a:cubicBezTo>
                      <a:pt x="3381" y="192"/>
                      <a:pt x="3406" y="141"/>
                      <a:pt x="3394" y="79"/>
                    </a:cubicBezTo>
                    <a:cubicBezTo>
                      <a:pt x="3383" y="35"/>
                      <a:pt x="3344" y="1"/>
                      <a:pt x="32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16" name="Google Shape;416;p6"/>
            <p:cNvGrpSpPr/>
            <p:nvPr/>
          </p:nvGrpSpPr>
          <p:grpSpPr>
            <a:xfrm>
              <a:off x="8430774" y="3921549"/>
              <a:ext cx="582254" cy="567217"/>
              <a:chOff x="8362049" y="142511"/>
              <a:chExt cx="582254" cy="567217"/>
            </a:xfrm>
          </p:grpSpPr>
          <p:sp>
            <p:nvSpPr>
              <p:cNvPr id="417" name="Google Shape;417;p6"/>
              <p:cNvSpPr/>
              <p:nvPr/>
            </p:nvSpPr>
            <p:spPr>
              <a:xfrm rot="538731">
                <a:off x="8397420" y="179404"/>
                <a:ext cx="511512" cy="493432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12118" extrusionOk="0">
                    <a:moveTo>
                      <a:pt x="5729" y="0"/>
                    </a:moveTo>
                    <a:cubicBezTo>
                      <a:pt x="4031" y="0"/>
                      <a:pt x="2322" y="1305"/>
                      <a:pt x="1956" y="1625"/>
                    </a:cubicBezTo>
                    <a:cubicBezTo>
                      <a:pt x="1202" y="2278"/>
                      <a:pt x="511" y="2969"/>
                      <a:pt x="247" y="4339"/>
                    </a:cubicBezTo>
                    <a:cubicBezTo>
                      <a:pt x="1" y="5637"/>
                      <a:pt x="1092" y="6419"/>
                      <a:pt x="1947" y="6419"/>
                    </a:cubicBezTo>
                    <a:cubicBezTo>
                      <a:pt x="2400" y="6419"/>
                      <a:pt x="2787" y="6200"/>
                      <a:pt x="2874" y="5721"/>
                    </a:cubicBezTo>
                    <a:cubicBezTo>
                      <a:pt x="3196" y="4011"/>
                      <a:pt x="4095" y="3591"/>
                      <a:pt x="4698" y="3591"/>
                    </a:cubicBezTo>
                    <a:cubicBezTo>
                      <a:pt x="4964" y="3591"/>
                      <a:pt x="5172" y="3673"/>
                      <a:pt x="5249" y="3761"/>
                    </a:cubicBezTo>
                    <a:cubicBezTo>
                      <a:pt x="5475" y="4012"/>
                      <a:pt x="5475" y="4402"/>
                      <a:pt x="5236" y="4653"/>
                    </a:cubicBezTo>
                    <a:lnTo>
                      <a:pt x="4356" y="5621"/>
                    </a:lnTo>
                    <a:cubicBezTo>
                      <a:pt x="3829" y="6199"/>
                      <a:pt x="3816" y="7053"/>
                      <a:pt x="4319" y="7619"/>
                    </a:cubicBezTo>
                    <a:cubicBezTo>
                      <a:pt x="4612" y="7948"/>
                      <a:pt x="5027" y="8118"/>
                      <a:pt x="5449" y="8118"/>
                    </a:cubicBezTo>
                    <a:cubicBezTo>
                      <a:pt x="5768" y="8118"/>
                      <a:pt x="6091" y="8020"/>
                      <a:pt x="6367" y="7820"/>
                    </a:cubicBezTo>
                    <a:lnTo>
                      <a:pt x="7385" y="7103"/>
                    </a:lnTo>
                    <a:cubicBezTo>
                      <a:pt x="7510" y="7011"/>
                      <a:pt x="7660" y="6965"/>
                      <a:pt x="7808" y="6965"/>
                    </a:cubicBezTo>
                    <a:cubicBezTo>
                      <a:pt x="8001" y="6965"/>
                      <a:pt x="8192" y="7042"/>
                      <a:pt x="8327" y="7191"/>
                    </a:cubicBezTo>
                    <a:cubicBezTo>
                      <a:pt x="8566" y="7455"/>
                      <a:pt x="8579" y="7857"/>
                      <a:pt x="8327" y="8121"/>
                    </a:cubicBezTo>
                    <a:cubicBezTo>
                      <a:pt x="7510" y="9013"/>
                      <a:pt x="6405" y="8951"/>
                      <a:pt x="5739" y="9390"/>
                    </a:cubicBezTo>
                    <a:cubicBezTo>
                      <a:pt x="5022" y="9868"/>
                      <a:pt x="4796" y="10798"/>
                      <a:pt x="5249" y="11514"/>
                    </a:cubicBezTo>
                    <a:cubicBezTo>
                      <a:pt x="5599" y="11936"/>
                      <a:pt x="6135" y="12117"/>
                      <a:pt x="6759" y="12117"/>
                    </a:cubicBezTo>
                    <a:cubicBezTo>
                      <a:pt x="8846" y="12117"/>
                      <a:pt x="11923" y="10098"/>
                      <a:pt x="12348" y="8347"/>
                    </a:cubicBezTo>
                    <a:cubicBezTo>
                      <a:pt x="12487" y="7782"/>
                      <a:pt x="12562" y="7003"/>
                      <a:pt x="12474" y="6425"/>
                    </a:cubicBezTo>
                    <a:cubicBezTo>
                      <a:pt x="12399" y="5847"/>
                      <a:pt x="12084" y="5219"/>
                      <a:pt x="11481" y="4590"/>
                    </a:cubicBezTo>
                    <a:cubicBezTo>
                      <a:pt x="10681" y="3755"/>
                      <a:pt x="9764" y="3565"/>
                      <a:pt x="9096" y="3565"/>
                    </a:cubicBezTo>
                    <a:cubicBezTo>
                      <a:pt x="8537" y="3565"/>
                      <a:pt x="8151" y="3698"/>
                      <a:pt x="8151" y="3698"/>
                    </a:cubicBezTo>
                    <a:cubicBezTo>
                      <a:pt x="8579" y="2605"/>
                      <a:pt x="8491" y="1486"/>
                      <a:pt x="7561" y="670"/>
                    </a:cubicBezTo>
                    <a:cubicBezTo>
                      <a:pt x="6999" y="183"/>
                      <a:pt x="6365" y="0"/>
                      <a:pt x="57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8" name="Google Shape;418;p6"/>
              <p:cNvSpPr/>
              <p:nvPr/>
            </p:nvSpPr>
            <p:spPr>
              <a:xfrm rot="538731">
                <a:off x="8459930" y="214731"/>
                <a:ext cx="123826" cy="143290"/>
              </a:xfrm>
              <a:custGeom>
                <a:avLst/>
                <a:gdLst/>
                <a:ahLst/>
                <a:cxnLst/>
                <a:rect l="l" t="t" r="r" b="b"/>
                <a:pathLst>
                  <a:path w="3041" h="3519" extrusionOk="0">
                    <a:moveTo>
                      <a:pt x="2920" y="1"/>
                    </a:moveTo>
                    <a:cubicBezTo>
                      <a:pt x="2905" y="1"/>
                      <a:pt x="2891" y="4"/>
                      <a:pt x="2878" y="11"/>
                    </a:cubicBezTo>
                    <a:cubicBezTo>
                      <a:pt x="2023" y="438"/>
                      <a:pt x="1106" y="903"/>
                      <a:pt x="578" y="1745"/>
                    </a:cubicBezTo>
                    <a:cubicBezTo>
                      <a:pt x="264" y="2247"/>
                      <a:pt x="138" y="2825"/>
                      <a:pt x="13" y="3391"/>
                    </a:cubicBezTo>
                    <a:cubicBezTo>
                      <a:pt x="0" y="3441"/>
                      <a:pt x="38" y="3504"/>
                      <a:pt x="88" y="3516"/>
                    </a:cubicBezTo>
                    <a:cubicBezTo>
                      <a:pt x="96" y="3518"/>
                      <a:pt x="104" y="3519"/>
                      <a:pt x="112" y="3519"/>
                    </a:cubicBezTo>
                    <a:cubicBezTo>
                      <a:pt x="163" y="3519"/>
                      <a:pt x="203" y="3483"/>
                      <a:pt x="214" y="3429"/>
                    </a:cubicBezTo>
                    <a:cubicBezTo>
                      <a:pt x="339" y="2876"/>
                      <a:pt x="465" y="2323"/>
                      <a:pt x="754" y="1845"/>
                    </a:cubicBezTo>
                    <a:cubicBezTo>
                      <a:pt x="1244" y="1079"/>
                      <a:pt x="2111" y="626"/>
                      <a:pt x="2966" y="199"/>
                    </a:cubicBezTo>
                    <a:cubicBezTo>
                      <a:pt x="3016" y="174"/>
                      <a:pt x="3041" y="111"/>
                      <a:pt x="3016" y="61"/>
                    </a:cubicBezTo>
                    <a:cubicBezTo>
                      <a:pt x="2997" y="24"/>
                      <a:pt x="2959" y="1"/>
                      <a:pt x="29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9" name="Google Shape;419;p6"/>
              <p:cNvSpPr/>
              <p:nvPr/>
            </p:nvSpPr>
            <p:spPr>
              <a:xfrm rot="538731">
                <a:off x="8808412" y="414635"/>
                <a:ext cx="42511" cy="112832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2771" extrusionOk="0">
                    <a:moveTo>
                      <a:pt x="123" y="0"/>
                    </a:moveTo>
                    <a:cubicBezTo>
                      <a:pt x="88" y="0"/>
                      <a:pt x="55" y="23"/>
                      <a:pt x="38" y="56"/>
                    </a:cubicBezTo>
                    <a:cubicBezTo>
                      <a:pt x="0" y="106"/>
                      <a:pt x="25" y="169"/>
                      <a:pt x="76" y="194"/>
                    </a:cubicBezTo>
                    <a:cubicBezTo>
                      <a:pt x="277" y="320"/>
                      <a:pt x="415" y="508"/>
                      <a:pt x="528" y="735"/>
                    </a:cubicBezTo>
                    <a:cubicBezTo>
                      <a:pt x="628" y="973"/>
                      <a:pt x="691" y="1237"/>
                      <a:pt x="742" y="1501"/>
                    </a:cubicBezTo>
                    <a:cubicBezTo>
                      <a:pt x="792" y="1715"/>
                      <a:pt x="830" y="1928"/>
                      <a:pt x="830" y="2142"/>
                    </a:cubicBezTo>
                    <a:cubicBezTo>
                      <a:pt x="830" y="2305"/>
                      <a:pt x="804" y="2469"/>
                      <a:pt x="729" y="2620"/>
                    </a:cubicBezTo>
                    <a:cubicBezTo>
                      <a:pt x="704" y="2670"/>
                      <a:pt x="716" y="2733"/>
                      <a:pt x="779" y="2758"/>
                    </a:cubicBezTo>
                    <a:cubicBezTo>
                      <a:pt x="796" y="2766"/>
                      <a:pt x="814" y="2770"/>
                      <a:pt x="832" y="2770"/>
                    </a:cubicBezTo>
                    <a:cubicBezTo>
                      <a:pt x="867" y="2770"/>
                      <a:pt x="901" y="2754"/>
                      <a:pt x="917" y="2720"/>
                    </a:cubicBezTo>
                    <a:cubicBezTo>
                      <a:pt x="1005" y="2532"/>
                      <a:pt x="1043" y="2331"/>
                      <a:pt x="1043" y="2142"/>
                    </a:cubicBezTo>
                    <a:cubicBezTo>
                      <a:pt x="1043" y="1903"/>
                      <a:pt x="993" y="1665"/>
                      <a:pt x="955" y="1451"/>
                    </a:cubicBezTo>
                    <a:cubicBezTo>
                      <a:pt x="892" y="1187"/>
                      <a:pt x="830" y="911"/>
                      <a:pt x="716" y="647"/>
                    </a:cubicBezTo>
                    <a:cubicBezTo>
                      <a:pt x="603" y="395"/>
                      <a:pt x="427" y="169"/>
                      <a:pt x="176" y="18"/>
                    </a:cubicBezTo>
                    <a:cubicBezTo>
                      <a:pt x="159" y="6"/>
                      <a:pt x="141" y="0"/>
                      <a:pt x="1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420" name="Google Shape;420;p6"/>
            <p:cNvSpPr/>
            <p:nvPr/>
          </p:nvSpPr>
          <p:spPr>
            <a:xfrm rot="-944183">
              <a:off x="7931940" y="4673366"/>
              <a:ext cx="372772" cy="372772"/>
            </a:xfrm>
            <a:prstGeom prst="mathPlus">
              <a:avLst>
                <a:gd name="adj1" fmla="val 23520"/>
              </a:avLst>
            </a:pr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Quicksand Medium"/>
                <a:ea typeface="Quicksand Medium"/>
                <a:cs typeface="Quicksand Medium"/>
                <a:sym typeface="Quicksand Mediu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784349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2" name="Google Shape;422;p7"/>
          <p:cNvGrpSpPr/>
          <p:nvPr/>
        </p:nvGrpSpPr>
        <p:grpSpPr>
          <a:xfrm>
            <a:off x="454950" y="359857"/>
            <a:ext cx="8234100" cy="6138293"/>
            <a:chOff x="429225" y="317630"/>
            <a:chExt cx="8234100" cy="4603720"/>
          </a:xfrm>
        </p:grpSpPr>
        <p:sp>
          <p:nvSpPr>
            <p:cNvPr id="423" name="Google Shape;423;p7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424" name="Google Shape;424;p7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425" name="Google Shape;425;p7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6" name="Google Shape;426;p7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7" name="Google Shape;427;p7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8" name="Google Shape;428;p7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9" name="Google Shape;429;p7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0" name="Google Shape;430;p7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1" name="Google Shape;431;p7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2" name="Google Shape;432;p7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3" name="Google Shape;433;p7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4" name="Google Shape;434;p7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5" name="Google Shape;435;p7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6" name="Google Shape;436;p7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7" name="Google Shape;437;p7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8" name="Google Shape;438;p7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9" name="Google Shape;439;p7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0" name="Google Shape;440;p7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1" name="Google Shape;441;p7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2" name="Google Shape;442;p7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3" name="Google Shape;443;p7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4" name="Google Shape;444;p7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5" name="Google Shape;445;p7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6" name="Google Shape;446;p7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7" name="Google Shape;447;p7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8" name="Google Shape;448;p7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9" name="Google Shape;449;p7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0" name="Google Shape;450;p7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1" name="Google Shape;451;p7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2" name="Google Shape;452;p7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3" name="Google Shape;453;p7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4" name="Google Shape;454;p7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5" name="Google Shape;455;p7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6" name="Google Shape;456;p7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7" name="Google Shape;457;p7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458" name="Google Shape;458;p7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459" name="Google Shape;459;p7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0" name="Google Shape;460;p7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1" name="Google Shape;461;p7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2" name="Google Shape;462;p7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3" name="Google Shape;463;p7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4" name="Google Shape;464;p7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5" name="Google Shape;465;p7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6" name="Google Shape;466;p7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7" name="Google Shape;467;p7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8" name="Google Shape;468;p7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9" name="Google Shape;469;p7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0" name="Google Shape;470;p7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1" name="Google Shape;471;p7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2" name="Google Shape;472;p7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3" name="Google Shape;473;p7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4" name="Google Shape;474;p7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5" name="Google Shape;475;p7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6" name="Google Shape;476;p7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477" name="Google Shape;477;p7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10900" cy="763600"/>
          </a:xfrm>
          <a:prstGeom prst="rect">
            <a:avLst/>
          </a:prstGeom>
        </p:spPr>
        <p:txBody>
          <a:bodyPr spcFirstLastPara="1" wrap="square" lIns="91418" tIns="91418" rIns="91418" bIns="91418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78" name="Google Shape;478;p7"/>
          <p:cNvSpPr txBox="1">
            <a:spLocks noGrp="1"/>
          </p:cNvSpPr>
          <p:nvPr>
            <p:ph type="subTitle" idx="1"/>
          </p:nvPr>
        </p:nvSpPr>
        <p:spPr>
          <a:xfrm>
            <a:off x="720000" y="2346600"/>
            <a:ext cx="4294800" cy="3064400"/>
          </a:xfrm>
          <a:prstGeom prst="rect">
            <a:avLst/>
          </a:prstGeom>
        </p:spPr>
        <p:txBody>
          <a:bodyPr spcFirstLastPara="1" wrap="square" lIns="91418" tIns="91418" rIns="91418" bIns="91418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Nunito Light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479" name="Google Shape;479;p7"/>
          <p:cNvSpPr>
            <a:spLocks noGrp="1"/>
          </p:cNvSpPr>
          <p:nvPr>
            <p:ph type="pic" idx="2"/>
          </p:nvPr>
        </p:nvSpPr>
        <p:spPr>
          <a:xfrm>
            <a:off x="5322000" y="1832167"/>
            <a:ext cx="2973600" cy="3964800"/>
          </a:xfrm>
          <a:prstGeom prst="rect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2760000" algn="bl" rotWithShape="0">
              <a:schemeClr val="dk1">
                <a:alpha val="21000"/>
              </a:schemeClr>
            </a:outerShdw>
          </a:effectLst>
        </p:spPr>
      </p:sp>
      <p:grpSp>
        <p:nvGrpSpPr>
          <p:cNvPr id="480" name="Google Shape;480;p7"/>
          <p:cNvGrpSpPr/>
          <p:nvPr/>
        </p:nvGrpSpPr>
        <p:grpSpPr>
          <a:xfrm>
            <a:off x="167655" y="48203"/>
            <a:ext cx="8811098" cy="1251733"/>
            <a:chOff x="167655" y="36146"/>
            <a:chExt cx="8811098" cy="938800"/>
          </a:xfrm>
        </p:grpSpPr>
        <p:grpSp>
          <p:nvGrpSpPr>
            <p:cNvPr id="481" name="Google Shape;481;p7"/>
            <p:cNvGrpSpPr/>
            <p:nvPr/>
          </p:nvGrpSpPr>
          <p:grpSpPr>
            <a:xfrm>
              <a:off x="167655" y="61975"/>
              <a:ext cx="851192" cy="912971"/>
              <a:chOff x="167655" y="61975"/>
              <a:chExt cx="851192" cy="912971"/>
            </a:xfrm>
          </p:grpSpPr>
          <p:grpSp>
            <p:nvGrpSpPr>
              <p:cNvPr id="482" name="Google Shape;482;p7"/>
              <p:cNvGrpSpPr/>
              <p:nvPr/>
            </p:nvGrpSpPr>
            <p:grpSpPr>
              <a:xfrm>
                <a:off x="167655" y="61975"/>
                <a:ext cx="851192" cy="546052"/>
                <a:chOff x="1161225" y="29450"/>
                <a:chExt cx="963432" cy="618055"/>
              </a:xfrm>
            </p:grpSpPr>
            <p:sp>
              <p:nvSpPr>
                <p:cNvPr id="483" name="Google Shape;483;p7"/>
                <p:cNvSpPr/>
                <p:nvPr/>
              </p:nvSpPr>
              <p:spPr>
                <a:xfrm>
                  <a:off x="1845444" y="33644"/>
                  <a:ext cx="279213" cy="429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22" h="13422" extrusionOk="0">
                      <a:moveTo>
                        <a:pt x="4223" y="1"/>
                      </a:moveTo>
                      <a:lnTo>
                        <a:pt x="4034" y="516"/>
                      </a:lnTo>
                      <a:cubicBezTo>
                        <a:pt x="3155" y="2916"/>
                        <a:pt x="2275" y="5316"/>
                        <a:pt x="1396" y="7729"/>
                      </a:cubicBezTo>
                      <a:cubicBezTo>
                        <a:pt x="1194" y="8294"/>
                        <a:pt x="968" y="8897"/>
                        <a:pt x="491" y="9287"/>
                      </a:cubicBezTo>
                      <a:cubicBezTo>
                        <a:pt x="340" y="9413"/>
                        <a:pt x="177" y="9513"/>
                        <a:pt x="1" y="9588"/>
                      </a:cubicBezTo>
                      <a:lnTo>
                        <a:pt x="126" y="9915"/>
                      </a:lnTo>
                      <a:cubicBezTo>
                        <a:pt x="1509" y="10845"/>
                        <a:pt x="2715" y="12014"/>
                        <a:pt x="3695" y="13371"/>
                      </a:cubicBezTo>
                      <a:lnTo>
                        <a:pt x="3708" y="13371"/>
                      </a:lnTo>
                      <a:lnTo>
                        <a:pt x="3758" y="13421"/>
                      </a:lnTo>
                      <a:cubicBezTo>
                        <a:pt x="5643" y="11184"/>
                        <a:pt x="7126" y="8621"/>
                        <a:pt x="8106" y="5869"/>
                      </a:cubicBezTo>
                      <a:cubicBezTo>
                        <a:pt x="8445" y="4914"/>
                        <a:pt x="8721" y="3846"/>
                        <a:pt x="8282" y="2941"/>
                      </a:cubicBezTo>
                      <a:cubicBezTo>
                        <a:pt x="8005" y="2376"/>
                        <a:pt x="7503" y="1973"/>
                        <a:pt x="7013" y="1597"/>
                      </a:cubicBezTo>
                      <a:cubicBezTo>
                        <a:pt x="6158" y="931"/>
                        <a:pt x="5253" y="277"/>
                        <a:pt x="422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4" name="Google Shape;484;p7"/>
                <p:cNvSpPr/>
                <p:nvPr/>
              </p:nvSpPr>
              <p:spPr>
                <a:xfrm>
                  <a:off x="1538515" y="29450"/>
                  <a:ext cx="442125" cy="388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11" h="12133" extrusionOk="0">
                      <a:moveTo>
                        <a:pt x="12763" y="0"/>
                      </a:moveTo>
                      <a:cubicBezTo>
                        <a:pt x="11878" y="0"/>
                        <a:pt x="10993" y="267"/>
                        <a:pt x="10142" y="534"/>
                      </a:cubicBezTo>
                      <a:cubicBezTo>
                        <a:pt x="7905" y="1212"/>
                        <a:pt x="5681" y="1903"/>
                        <a:pt x="3444" y="2582"/>
                      </a:cubicBezTo>
                      <a:lnTo>
                        <a:pt x="3494" y="2745"/>
                      </a:lnTo>
                      <a:cubicBezTo>
                        <a:pt x="2300" y="5434"/>
                        <a:pt x="1220" y="8161"/>
                        <a:pt x="265" y="10951"/>
                      </a:cubicBezTo>
                      <a:cubicBezTo>
                        <a:pt x="139" y="11328"/>
                        <a:pt x="1" y="11743"/>
                        <a:pt x="39" y="12132"/>
                      </a:cubicBezTo>
                      <a:cubicBezTo>
                        <a:pt x="2904" y="11428"/>
                        <a:pt x="5781" y="10712"/>
                        <a:pt x="8646" y="10008"/>
                      </a:cubicBezTo>
                      <a:cubicBezTo>
                        <a:pt x="8960" y="9933"/>
                        <a:pt x="9287" y="9845"/>
                        <a:pt x="9589" y="9719"/>
                      </a:cubicBezTo>
                      <a:cubicBezTo>
                        <a:pt x="9765" y="9644"/>
                        <a:pt x="9928" y="9544"/>
                        <a:pt x="10079" y="9418"/>
                      </a:cubicBezTo>
                      <a:cubicBezTo>
                        <a:pt x="10556" y="9028"/>
                        <a:pt x="10782" y="8425"/>
                        <a:pt x="10984" y="7860"/>
                      </a:cubicBezTo>
                      <a:cubicBezTo>
                        <a:pt x="11863" y="5447"/>
                        <a:pt x="12743" y="3047"/>
                        <a:pt x="13622" y="647"/>
                      </a:cubicBezTo>
                      <a:lnTo>
                        <a:pt x="13811" y="132"/>
                      </a:lnTo>
                      <a:cubicBezTo>
                        <a:pt x="13660" y="94"/>
                        <a:pt x="13522" y="56"/>
                        <a:pt x="13359" y="44"/>
                      </a:cubicBezTo>
                      <a:cubicBezTo>
                        <a:pt x="13160" y="14"/>
                        <a:pt x="12961" y="0"/>
                        <a:pt x="127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5" name="Google Shape;485;p7"/>
                <p:cNvSpPr/>
                <p:nvPr/>
              </p:nvSpPr>
              <p:spPr>
                <a:xfrm>
                  <a:off x="1467321" y="112072"/>
                  <a:ext cx="183079" cy="32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9" h="10067" extrusionOk="0">
                      <a:moveTo>
                        <a:pt x="5668" y="1"/>
                      </a:moveTo>
                      <a:cubicBezTo>
                        <a:pt x="4901" y="240"/>
                        <a:pt x="4135" y="479"/>
                        <a:pt x="3368" y="717"/>
                      </a:cubicBezTo>
                      <a:cubicBezTo>
                        <a:pt x="2351" y="3080"/>
                        <a:pt x="1358" y="5455"/>
                        <a:pt x="403" y="7842"/>
                      </a:cubicBezTo>
                      <a:cubicBezTo>
                        <a:pt x="202" y="8320"/>
                        <a:pt x="1" y="8822"/>
                        <a:pt x="13" y="9350"/>
                      </a:cubicBezTo>
                      <a:cubicBezTo>
                        <a:pt x="26" y="9601"/>
                        <a:pt x="76" y="9840"/>
                        <a:pt x="164" y="10066"/>
                      </a:cubicBezTo>
                      <a:cubicBezTo>
                        <a:pt x="855" y="9890"/>
                        <a:pt x="1559" y="9714"/>
                        <a:pt x="2263" y="9551"/>
                      </a:cubicBezTo>
                      <a:cubicBezTo>
                        <a:pt x="2225" y="9162"/>
                        <a:pt x="2363" y="8747"/>
                        <a:pt x="2489" y="8370"/>
                      </a:cubicBezTo>
                      <a:cubicBezTo>
                        <a:pt x="3444" y="5580"/>
                        <a:pt x="4524" y="2853"/>
                        <a:pt x="5718" y="164"/>
                      </a:cubicBezTo>
                      <a:lnTo>
                        <a:pt x="566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6" name="Google Shape;486;p7"/>
                <p:cNvSpPr/>
                <p:nvPr/>
              </p:nvSpPr>
              <p:spPr>
                <a:xfrm>
                  <a:off x="1161225" y="135025"/>
                  <a:ext cx="413954" cy="3745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1" h="11700" extrusionOk="0">
                      <a:moveTo>
                        <a:pt x="12930" y="0"/>
                      </a:moveTo>
                      <a:lnTo>
                        <a:pt x="12930" y="0"/>
                      </a:lnTo>
                      <a:cubicBezTo>
                        <a:pt x="10882" y="629"/>
                        <a:pt x="8821" y="1257"/>
                        <a:pt x="6761" y="1885"/>
                      </a:cubicBezTo>
                      <a:cubicBezTo>
                        <a:pt x="6007" y="2124"/>
                        <a:pt x="5228" y="2363"/>
                        <a:pt x="4612" y="2853"/>
                      </a:cubicBezTo>
                      <a:cubicBezTo>
                        <a:pt x="4084" y="3267"/>
                        <a:pt x="3707" y="3833"/>
                        <a:pt x="3355" y="4398"/>
                      </a:cubicBezTo>
                      <a:cubicBezTo>
                        <a:pt x="2362" y="5944"/>
                        <a:pt x="1445" y="7540"/>
                        <a:pt x="591" y="9173"/>
                      </a:cubicBezTo>
                      <a:cubicBezTo>
                        <a:pt x="314" y="9701"/>
                        <a:pt x="25" y="10267"/>
                        <a:pt x="13" y="10870"/>
                      </a:cubicBezTo>
                      <a:cubicBezTo>
                        <a:pt x="0" y="11159"/>
                        <a:pt x="63" y="11435"/>
                        <a:pt x="151" y="11699"/>
                      </a:cubicBezTo>
                      <a:lnTo>
                        <a:pt x="201" y="11687"/>
                      </a:lnTo>
                      <a:cubicBezTo>
                        <a:pt x="3380" y="10908"/>
                        <a:pt x="6547" y="10128"/>
                        <a:pt x="9726" y="9349"/>
                      </a:cubicBezTo>
                      <a:cubicBezTo>
                        <a:pt x="9638" y="9123"/>
                        <a:pt x="9588" y="8884"/>
                        <a:pt x="9575" y="8633"/>
                      </a:cubicBezTo>
                      <a:cubicBezTo>
                        <a:pt x="9563" y="8105"/>
                        <a:pt x="9764" y="7603"/>
                        <a:pt x="9965" y="7125"/>
                      </a:cubicBezTo>
                      <a:cubicBezTo>
                        <a:pt x="10920" y="4738"/>
                        <a:pt x="11913" y="2363"/>
                        <a:pt x="129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7" name="Google Shape;487;p7"/>
                <p:cNvSpPr/>
                <p:nvPr/>
              </p:nvSpPr>
              <p:spPr>
                <a:xfrm>
                  <a:off x="1539732" y="340572"/>
                  <a:ext cx="424038" cy="211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46" h="6598" extrusionOk="0">
                      <a:moveTo>
                        <a:pt x="9551" y="0"/>
                      </a:moveTo>
                      <a:cubicBezTo>
                        <a:pt x="9249" y="126"/>
                        <a:pt x="8922" y="214"/>
                        <a:pt x="8608" y="289"/>
                      </a:cubicBezTo>
                      <a:cubicBezTo>
                        <a:pt x="5743" y="993"/>
                        <a:pt x="2866" y="1709"/>
                        <a:pt x="1" y="2413"/>
                      </a:cubicBezTo>
                      <a:cubicBezTo>
                        <a:pt x="13" y="2539"/>
                        <a:pt x="38" y="2652"/>
                        <a:pt x="89" y="2778"/>
                      </a:cubicBezTo>
                      <a:cubicBezTo>
                        <a:pt x="202" y="3079"/>
                        <a:pt x="453" y="3318"/>
                        <a:pt x="692" y="3532"/>
                      </a:cubicBezTo>
                      <a:cubicBezTo>
                        <a:pt x="1961" y="4675"/>
                        <a:pt x="3343" y="5693"/>
                        <a:pt x="4813" y="6560"/>
                      </a:cubicBezTo>
                      <a:lnTo>
                        <a:pt x="4826" y="6598"/>
                      </a:lnTo>
                      <a:cubicBezTo>
                        <a:pt x="7628" y="5655"/>
                        <a:pt x="10443" y="4713"/>
                        <a:pt x="13245" y="3783"/>
                      </a:cubicBezTo>
                      <a:cubicBezTo>
                        <a:pt x="12265" y="2426"/>
                        <a:pt x="11059" y="1257"/>
                        <a:pt x="9676" y="327"/>
                      </a:cubicBezTo>
                      <a:lnTo>
                        <a:pt x="95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8" name="Google Shape;488;p7"/>
                <p:cNvSpPr/>
                <p:nvPr/>
              </p:nvSpPr>
              <p:spPr>
                <a:xfrm>
                  <a:off x="1472571" y="417816"/>
                  <a:ext cx="221655" cy="15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4" h="4901" extrusionOk="0">
                      <a:moveTo>
                        <a:pt x="2099" y="0"/>
                      </a:moveTo>
                      <a:cubicBezTo>
                        <a:pt x="1395" y="163"/>
                        <a:pt x="691" y="339"/>
                        <a:pt x="0" y="515"/>
                      </a:cubicBezTo>
                      <a:cubicBezTo>
                        <a:pt x="264" y="1181"/>
                        <a:pt x="817" y="1747"/>
                        <a:pt x="1370" y="2249"/>
                      </a:cubicBezTo>
                      <a:cubicBezTo>
                        <a:pt x="2438" y="3204"/>
                        <a:pt x="3581" y="4084"/>
                        <a:pt x="4775" y="4876"/>
                      </a:cubicBezTo>
                      <a:lnTo>
                        <a:pt x="4775" y="4901"/>
                      </a:lnTo>
                      <a:cubicBezTo>
                        <a:pt x="5491" y="4662"/>
                        <a:pt x="6208" y="4423"/>
                        <a:pt x="6924" y="4185"/>
                      </a:cubicBezTo>
                      <a:lnTo>
                        <a:pt x="6911" y="4147"/>
                      </a:lnTo>
                      <a:cubicBezTo>
                        <a:pt x="5441" y="3280"/>
                        <a:pt x="4059" y="2262"/>
                        <a:pt x="2790" y="1119"/>
                      </a:cubicBezTo>
                      <a:cubicBezTo>
                        <a:pt x="2551" y="905"/>
                        <a:pt x="2300" y="666"/>
                        <a:pt x="2187" y="365"/>
                      </a:cubicBezTo>
                      <a:cubicBezTo>
                        <a:pt x="2136" y="239"/>
                        <a:pt x="2111" y="126"/>
                        <a:pt x="20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9" name="Google Shape;489;p7"/>
                <p:cNvSpPr/>
                <p:nvPr/>
              </p:nvSpPr>
              <p:spPr>
                <a:xfrm>
                  <a:off x="1166027" y="434302"/>
                  <a:ext cx="459443" cy="2132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52" h="6660" extrusionOk="0">
                      <a:moveTo>
                        <a:pt x="9576" y="0"/>
                      </a:moveTo>
                      <a:cubicBezTo>
                        <a:pt x="6397" y="779"/>
                        <a:pt x="3230" y="1559"/>
                        <a:pt x="51" y="2338"/>
                      </a:cubicBezTo>
                      <a:lnTo>
                        <a:pt x="1" y="2350"/>
                      </a:lnTo>
                      <a:cubicBezTo>
                        <a:pt x="328" y="3242"/>
                        <a:pt x="1182" y="3971"/>
                        <a:pt x="1974" y="4587"/>
                      </a:cubicBezTo>
                      <a:cubicBezTo>
                        <a:pt x="3155" y="5492"/>
                        <a:pt x="4412" y="6422"/>
                        <a:pt x="5882" y="6623"/>
                      </a:cubicBezTo>
                      <a:cubicBezTo>
                        <a:pt x="6074" y="6648"/>
                        <a:pt x="6267" y="6659"/>
                        <a:pt x="6460" y="6659"/>
                      </a:cubicBezTo>
                      <a:cubicBezTo>
                        <a:pt x="7526" y="6659"/>
                        <a:pt x="8592" y="6310"/>
                        <a:pt x="9614" y="5969"/>
                      </a:cubicBezTo>
                      <a:cubicBezTo>
                        <a:pt x="11185" y="5441"/>
                        <a:pt x="12780" y="4914"/>
                        <a:pt x="14351" y="4386"/>
                      </a:cubicBezTo>
                      <a:lnTo>
                        <a:pt x="14351" y="4361"/>
                      </a:lnTo>
                      <a:cubicBezTo>
                        <a:pt x="13157" y="3569"/>
                        <a:pt x="12014" y="2689"/>
                        <a:pt x="10946" y="1734"/>
                      </a:cubicBezTo>
                      <a:cubicBezTo>
                        <a:pt x="10393" y="1232"/>
                        <a:pt x="9840" y="666"/>
                        <a:pt x="957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90" name="Google Shape;490;p7"/>
              <p:cNvSpPr/>
              <p:nvPr/>
            </p:nvSpPr>
            <p:spPr>
              <a:xfrm>
                <a:off x="284125" y="678025"/>
                <a:ext cx="302819" cy="296921"/>
              </a:xfrm>
              <a:custGeom>
                <a:avLst/>
                <a:gdLst/>
                <a:ahLst/>
                <a:cxnLst/>
                <a:rect l="l" t="t" r="r" b="b"/>
                <a:pathLst>
                  <a:path w="9036" h="8860" extrusionOk="0">
                    <a:moveTo>
                      <a:pt x="6661" y="1"/>
                    </a:moveTo>
                    <a:cubicBezTo>
                      <a:pt x="5794" y="554"/>
                      <a:pt x="4939" y="1107"/>
                      <a:pt x="4072" y="1647"/>
                    </a:cubicBezTo>
                    <a:lnTo>
                      <a:pt x="4047" y="1597"/>
                    </a:lnTo>
                    <a:cubicBezTo>
                      <a:pt x="2991" y="1232"/>
                      <a:pt x="1936" y="855"/>
                      <a:pt x="880" y="478"/>
                    </a:cubicBezTo>
                    <a:lnTo>
                      <a:pt x="880" y="478"/>
                    </a:lnTo>
                    <a:cubicBezTo>
                      <a:pt x="1220" y="1521"/>
                      <a:pt x="1572" y="2564"/>
                      <a:pt x="1911" y="3607"/>
                    </a:cubicBezTo>
                    <a:lnTo>
                      <a:pt x="1710" y="3695"/>
                    </a:lnTo>
                    <a:cubicBezTo>
                      <a:pt x="1257" y="4562"/>
                      <a:pt x="679" y="5367"/>
                      <a:pt x="1" y="6070"/>
                    </a:cubicBezTo>
                    <a:cubicBezTo>
                      <a:pt x="1031" y="6083"/>
                      <a:pt x="2062" y="6083"/>
                      <a:pt x="3105" y="6095"/>
                    </a:cubicBezTo>
                    <a:cubicBezTo>
                      <a:pt x="3670" y="7013"/>
                      <a:pt x="4235" y="7943"/>
                      <a:pt x="4801" y="8860"/>
                    </a:cubicBezTo>
                    <a:cubicBezTo>
                      <a:pt x="5103" y="7867"/>
                      <a:pt x="5404" y="6887"/>
                      <a:pt x="5706" y="5894"/>
                    </a:cubicBezTo>
                    <a:lnTo>
                      <a:pt x="5655" y="5744"/>
                    </a:lnTo>
                    <a:cubicBezTo>
                      <a:pt x="6774" y="5417"/>
                      <a:pt x="7905" y="5115"/>
                      <a:pt x="9036" y="4851"/>
                    </a:cubicBezTo>
                    <a:cubicBezTo>
                      <a:pt x="8269" y="4248"/>
                      <a:pt x="7478" y="3683"/>
                      <a:pt x="6661" y="3168"/>
                    </a:cubicBezTo>
                    <a:lnTo>
                      <a:pt x="6585" y="3042"/>
                    </a:lnTo>
                    <a:cubicBezTo>
                      <a:pt x="6698" y="2037"/>
                      <a:pt x="6724" y="1006"/>
                      <a:pt x="666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491" name="Google Shape;491;p7"/>
            <p:cNvSpPr/>
            <p:nvPr/>
          </p:nvSpPr>
          <p:spPr>
            <a:xfrm rot="-3912685">
              <a:off x="8434263" y="210125"/>
              <a:ext cx="575277" cy="300162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92" name="Google Shape;492;p7"/>
          <p:cNvGrpSpPr/>
          <p:nvPr/>
        </p:nvGrpSpPr>
        <p:grpSpPr>
          <a:xfrm>
            <a:off x="9696" y="5599289"/>
            <a:ext cx="1197654" cy="1172880"/>
            <a:chOff x="9696" y="4199467"/>
            <a:chExt cx="1197654" cy="879660"/>
          </a:xfrm>
        </p:grpSpPr>
        <p:grpSp>
          <p:nvGrpSpPr>
            <p:cNvPr id="493" name="Google Shape;493;p7"/>
            <p:cNvGrpSpPr/>
            <p:nvPr/>
          </p:nvGrpSpPr>
          <p:grpSpPr>
            <a:xfrm rot="2302211">
              <a:off x="136170" y="4318796"/>
              <a:ext cx="598745" cy="615824"/>
              <a:chOff x="8498350" y="3464975"/>
              <a:chExt cx="507323" cy="521794"/>
            </a:xfrm>
          </p:grpSpPr>
          <p:sp>
            <p:nvSpPr>
              <p:cNvPr id="494" name="Google Shape;494;p7"/>
              <p:cNvSpPr/>
              <p:nvPr/>
            </p:nvSpPr>
            <p:spPr>
              <a:xfrm>
                <a:off x="8498350" y="3464975"/>
                <a:ext cx="507323" cy="521794"/>
              </a:xfrm>
              <a:custGeom>
                <a:avLst/>
                <a:gdLst/>
                <a:ahLst/>
                <a:cxnLst/>
                <a:rect l="l" t="t" r="r" b="b"/>
                <a:pathLst>
                  <a:path w="11674" h="12007" extrusionOk="0">
                    <a:moveTo>
                      <a:pt x="4140" y="1"/>
                    </a:moveTo>
                    <a:cubicBezTo>
                      <a:pt x="3823" y="1"/>
                      <a:pt x="3500" y="66"/>
                      <a:pt x="3192" y="203"/>
                    </a:cubicBezTo>
                    <a:cubicBezTo>
                      <a:pt x="2752" y="404"/>
                      <a:pt x="2363" y="693"/>
                      <a:pt x="2061" y="1058"/>
                    </a:cubicBezTo>
                    <a:cubicBezTo>
                      <a:pt x="1320" y="1950"/>
                      <a:pt x="0" y="3684"/>
                      <a:pt x="239" y="4375"/>
                    </a:cubicBezTo>
                    <a:lnTo>
                      <a:pt x="603" y="5192"/>
                    </a:lnTo>
                    <a:cubicBezTo>
                      <a:pt x="616" y="5242"/>
                      <a:pt x="641" y="5292"/>
                      <a:pt x="679" y="5330"/>
                    </a:cubicBezTo>
                    <a:cubicBezTo>
                      <a:pt x="866" y="5632"/>
                      <a:pt x="1186" y="5777"/>
                      <a:pt x="1514" y="5777"/>
                    </a:cubicBezTo>
                    <a:cubicBezTo>
                      <a:pt x="1870" y="5777"/>
                      <a:pt x="2235" y="5607"/>
                      <a:pt x="2451" y="5280"/>
                    </a:cubicBezTo>
                    <a:lnTo>
                      <a:pt x="3142" y="4287"/>
                    </a:lnTo>
                    <a:lnTo>
                      <a:pt x="5127" y="8773"/>
                    </a:lnTo>
                    <a:lnTo>
                      <a:pt x="4248" y="9163"/>
                    </a:lnTo>
                    <a:cubicBezTo>
                      <a:pt x="3519" y="9489"/>
                      <a:pt x="3192" y="10319"/>
                      <a:pt x="3506" y="11023"/>
                    </a:cubicBezTo>
                    <a:lnTo>
                      <a:pt x="3569" y="11186"/>
                    </a:lnTo>
                    <a:cubicBezTo>
                      <a:pt x="3799" y="11700"/>
                      <a:pt x="4310" y="12006"/>
                      <a:pt x="4853" y="12006"/>
                    </a:cubicBezTo>
                    <a:cubicBezTo>
                      <a:pt x="5053" y="12006"/>
                      <a:pt x="5258" y="11965"/>
                      <a:pt x="5454" y="11877"/>
                    </a:cubicBezTo>
                    <a:lnTo>
                      <a:pt x="10581" y="9615"/>
                    </a:lnTo>
                    <a:cubicBezTo>
                      <a:pt x="11322" y="9276"/>
                      <a:pt x="11674" y="8421"/>
                      <a:pt x="11347" y="7680"/>
                    </a:cubicBezTo>
                    <a:lnTo>
                      <a:pt x="11322" y="7617"/>
                    </a:lnTo>
                    <a:cubicBezTo>
                      <a:pt x="11083" y="7084"/>
                      <a:pt x="10556" y="6767"/>
                      <a:pt x="9995" y="6767"/>
                    </a:cubicBezTo>
                    <a:cubicBezTo>
                      <a:pt x="9788" y="6767"/>
                      <a:pt x="9577" y="6810"/>
                      <a:pt x="9374" y="6901"/>
                    </a:cubicBezTo>
                    <a:lnTo>
                      <a:pt x="8784" y="7152"/>
                    </a:lnTo>
                    <a:lnTo>
                      <a:pt x="6208" y="1322"/>
                    </a:lnTo>
                    <a:cubicBezTo>
                      <a:pt x="5839" y="492"/>
                      <a:pt x="5011" y="1"/>
                      <a:pt x="41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" name="Google Shape;495;p7"/>
              <p:cNvSpPr/>
              <p:nvPr/>
            </p:nvSpPr>
            <p:spPr>
              <a:xfrm>
                <a:off x="8686739" y="3511866"/>
                <a:ext cx="107079" cy="152797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3516" extrusionOk="0">
                    <a:moveTo>
                      <a:pt x="120" y="1"/>
                    </a:moveTo>
                    <a:cubicBezTo>
                      <a:pt x="72" y="1"/>
                      <a:pt x="34" y="25"/>
                      <a:pt x="13" y="67"/>
                    </a:cubicBezTo>
                    <a:cubicBezTo>
                      <a:pt x="1" y="130"/>
                      <a:pt x="26" y="192"/>
                      <a:pt x="76" y="205"/>
                    </a:cubicBezTo>
                    <a:cubicBezTo>
                      <a:pt x="692" y="419"/>
                      <a:pt x="1131" y="984"/>
                      <a:pt x="1420" y="1587"/>
                    </a:cubicBezTo>
                    <a:cubicBezTo>
                      <a:pt x="1709" y="2190"/>
                      <a:pt x="1898" y="2856"/>
                      <a:pt x="2250" y="3460"/>
                    </a:cubicBezTo>
                    <a:cubicBezTo>
                      <a:pt x="2275" y="3493"/>
                      <a:pt x="2311" y="3515"/>
                      <a:pt x="2348" y="3515"/>
                    </a:cubicBezTo>
                    <a:cubicBezTo>
                      <a:pt x="2366" y="3515"/>
                      <a:pt x="2384" y="3510"/>
                      <a:pt x="2401" y="3497"/>
                    </a:cubicBezTo>
                    <a:cubicBezTo>
                      <a:pt x="2451" y="3472"/>
                      <a:pt x="2463" y="3409"/>
                      <a:pt x="2438" y="3359"/>
                    </a:cubicBezTo>
                    <a:cubicBezTo>
                      <a:pt x="2086" y="2781"/>
                      <a:pt x="1911" y="2128"/>
                      <a:pt x="1609" y="1499"/>
                    </a:cubicBezTo>
                    <a:cubicBezTo>
                      <a:pt x="1307" y="871"/>
                      <a:pt x="842" y="243"/>
                      <a:pt x="151" y="4"/>
                    </a:cubicBezTo>
                    <a:cubicBezTo>
                      <a:pt x="141" y="2"/>
                      <a:pt x="130" y="1"/>
                      <a:pt x="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96" name="Google Shape;496;p7"/>
            <p:cNvGrpSpPr/>
            <p:nvPr/>
          </p:nvGrpSpPr>
          <p:grpSpPr>
            <a:xfrm>
              <a:off x="564775" y="4453146"/>
              <a:ext cx="642575" cy="625981"/>
              <a:chOff x="8362049" y="142511"/>
              <a:chExt cx="582254" cy="567217"/>
            </a:xfrm>
          </p:grpSpPr>
          <p:sp>
            <p:nvSpPr>
              <p:cNvPr id="497" name="Google Shape;497;p7"/>
              <p:cNvSpPr/>
              <p:nvPr/>
            </p:nvSpPr>
            <p:spPr>
              <a:xfrm rot="538731">
                <a:off x="8397420" y="179404"/>
                <a:ext cx="511512" cy="493432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12118" extrusionOk="0">
                    <a:moveTo>
                      <a:pt x="5729" y="0"/>
                    </a:moveTo>
                    <a:cubicBezTo>
                      <a:pt x="4031" y="0"/>
                      <a:pt x="2322" y="1305"/>
                      <a:pt x="1956" y="1625"/>
                    </a:cubicBezTo>
                    <a:cubicBezTo>
                      <a:pt x="1202" y="2278"/>
                      <a:pt x="511" y="2969"/>
                      <a:pt x="247" y="4339"/>
                    </a:cubicBezTo>
                    <a:cubicBezTo>
                      <a:pt x="1" y="5637"/>
                      <a:pt x="1092" y="6419"/>
                      <a:pt x="1947" y="6419"/>
                    </a:cubicBezTo>
                    <a:cubicBezTo>
                      <a:pt x="2400" y="6419"/>
                      <a:pt x="2787" y="6200"/>
                      <a:pt x="2874" y="5721"/>
                    </a:cubicBezTo>
                    <a:cubicBezTo>
                      <a:pt x="3196" y="4011"/>
                      <a:pt x="4095" y="3591"/>
                      <a:pt x="4698" y="3591"/>
                    </a:cubicBezTo>
                    <a:cubicBezTo>
                      <a:pt x="4964" y="3591"/>
                      <a:pt x="5172" y="3673"/>
                      <a:pt x="5249" y="3761"/>
                    </a:cubicBezTo>
                    <a:cubicBezTo>
                      <a:pt x="5475" y="4012"/>
                      <a:pt x="5475" y="4402"/>
                      <a:pt x="5236" y="4653"/>
                    </a:cubicBezTo>
                    <a:lnTo>
                      <a:pt x="4356" y="5621"/>
                    </a:lnTo>
                    <a:cubicBezTo>
                      <a:pt x="3829" y="6199"/>
                      <a:pt x="3816" y="7053"/>
                      <a:pt x="4319" y="7619"/>
                    </a:cubicBezTo>
                    <a:cubicBezTo>
                      <a:pt x="4612" y="7948"/>
                      <a:pt x="5027" y="8118"/>
                      <a:pt x="5449" y="8118"/>
                    </a:cubicBezTo>
                    <a:cubicBezTo>
                      <a:pt x="5768" y="8118"/>
                      <a:pt x="6091" y="8020"/>
                      <a:pt x="6367" y="7820"/>
                    </a:cubicBezTo>
                    <a:lnTo>
                      <a:pt x="7385" y="7103"/>
                    </a:lnTo>
                    <a:cubicBezTo>
                      <a:pt x="7510" y="7011"/>
                      <a:pt x="7660" y="6965"/>
                      <a:pt x="7808" y="6965"/>
                    </a:cubicBezTo>
                    <a:cubicBezTo>
                      <a:pt x="8001" y="6965"/>
                      <a:pt x="8192" y="7042"/>
                      <a:pt x="8327" y="7191"/>
                    </a:cubicBezTo>
                    <a:cubicBezTo>
                      <a:pt x="8566" y="7455"/>
                      <a:pt x="8579" y="7857"/>
                      <a:pt x="8327" y="8121"/>
                    </a:cubicBezTo>
                    <a:cubicBezTo>
                      <a:pt x="7510" y="9013"/>
                      <a:pt x="6405" y="8951"/>
                      <a:pt x="5739" y="9390"/>
                    </a:cubicBezTo>
                    <a:cubicBezTo>
                      <a:pt x="5022" y="9868"/>
                      <a:pt x="4796" y="10798"/>
                      <a:pt x="5249" y="11514"/>
                    </a:cubicBezTo>
                    <a:cubicBezTo>
                      <a:pt x="5599" y="11936"/>
                      <a:pt x="6135" y="12117"/>
                      <a:pt x="6759" y="12117"/>
                    </a:cubicBezTo>
                    <a:cubicBezTo>
                      <a:pt x="8846" y="12117"/>
                      <a:pt x="11923" y="10098"/>
                      <a:pt x="12348" y="8347"/>
                    </a:cubicBezTo>
                    <a:cubicBezTo>
                      <a:pt x="12487" y="7782"/>
                      <a:pt x="12562" y="7003"/>
                      <a:pt x="12474" y="6425"/>
                    </a:cubicBezTo>
                    <a:cubicBezTo>
                      <a:pt x="12399" y="5847"/>
                      <a:pt x="12084" y="5219"/>
                      <a:pt x="11481" y="4590"/>
                    </a:cubicBezTo>
                    <a:cubicBezTo>
                      <a:pt x="10681" y="3755"/>
                      <a:pt x="9764" y="3565"/>
                      <a:pt x="9096" y="3565"/>
                    </a:cubicBezTo>
                    <a:cubicBezTo>
                      <a:pt x="8537" y="3565"/>
                      <a:pt x="8151" y="3698"/>
                      <a:pt x="8151" y="3698"/>
                    </a:cubicBezTo>
                    <a:cubicBezTo>
                      <a:pt x="8579" y="2605"/>
                      <a:pt x="8491" y="1486"/>
                      <a:pt x="7561" y="670"/>
                    </a:cubicBezTo>
                    <a:cubicBezTo>
                      <a:pt x="6999" y="183"/>
                      <a:pt x="6365" y="0"/>
                      <a:pt x="57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" name="Google Shape;498;p7"/>
              <p:cNvSpPr/>
              <p:nvPr/>
            </p:nvSpPr>
            <p:spPr>
              <a:xfrm rot="538731">
                <a:off x="8459930" y="214731"/>
                <a:ext cx="123826" cy="143290"/>
              </a:xfrm>
              <a:custGeom>
                <a:avLst/>
                <a:gdLst/>
                <a:ahLst/>
                <a:cxnLst/>
                <a:rect l="l" t="t" r="r" b="b"/>
                <a:pathLst>
                  <a:path w="3041" h="3519" extrusionOk="0">
                    <a:moveTo>
                      <a:pt x="2920" y="1"/>
                    </a:moveTo>
                    <a:cubicBezTo>
                      <a:pt x="2905" y="1"/>
                      <a:pt x="2891" y="4"/>
                      <a:pt x="2878" y="11"/>
                    </a:cubicBezTo>
                    <a:cubicBezTo>
                      <a:pt x="2023" y="438"/>
                      <a:pt x="1106" y="903"/>
                      <a:pt x="578" y="1745"/>
                    </a:cubicBezTo>
                    <a:cubicBezTo>
                      <a:pt x="264" y="2247"/>
                      <a:pt x="138" y="2825"/>
                      <a:pt x="13" y="3391"/>
                    </a:cubicBezTo>
                    <a:cubicBezTo>
                      <a:pt x="0" y="3441"/>
                      <a:pt x="38" y="3504"/>
                      <a:pt x="88" y="3516"/>
                    </a:cubicBezTo>
                    <a:cubicBezTo>
                      <a:pt x="96" y="3518"/>
                      <a:pt x="104" y="3519"/>
                      <a:pt x="112" y="3519"/>
                    </a:cubicBezTo>
                    <a:cubicBezTo>
                      <a:pt x="163" y="3519"/>
                      <a:pt x="203" y="3483"/>
                      <a:pt x="214" y="3429"/>
                    </a:cubicBezTo>
                    <a:cubicBezTo>
                      <a:pt x="339" y="2876"/>
                      <a:pt x="465" y="2323"/>
                      <a:pt x="754" y="1845"/>
                    </a:cubicBezTo>
                    <a:cubicBezTo>
                      <a:pt x="1244" y="1079"/>
                      <a:pt x="2111" y="626"/>
                      <a:pt x="2966" y="199"/>
                    </a:cubicBezTo>
                    <a:cubicBezTo>
                      <a:pt x="3016" y="174"/>
                      <a:pt x="3041" y="111"/>
                      <a:pt x="3016" y="61"/>
                    </a:cubicBezTo>
                    <a:cubicBezTo>
                      <a:pt x="2997" y="24"/>
                      <a:pt x="2959" y="1"/>
                      <a:pt x="29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" name="Google Shape;499;p7"/>
              <p:cNvSpPr/>
              <p:nvPr/>
            </p:nvSpPr>
            <p:spPr>
              <a:xfrm rot="538731">
                <a:off x="8808412" y="414635"/>
                <a:ext cx="42511" cy="112832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2771" extrusionOk="0">
                    <a:moveTo>
                      <a:pt x="123" y="0"/>
                    </a:moveTo>
                    <a:cubicBezTo>
                      <a:pt x="88" y="0"/>
                      <a:pt x="55" y="23"/>
                      <a:pt x="38" y="56"/>
                    </a:cubicBezTo>
                    <a:cubicBezTo>
                      <a:pt x="0" y="106"/>
                      <a:pt x="25" y="169"/>
                      <a:pt x="76" y="194"/>
                    </a:cubicBezTo>
                    <a:cubicBezTo>
                      <a:pt x="277" y="320"/>
                      <a:pt x="415" y="508"/>
                      <a:pt x="528" y="735"/>
                    </a:cubicBezTo>
                    <a:cubicBezTo>
                      <a:pt x="628" y="973"/>
                      <a:pt x="691" y="1237"/>
                      <a:pt x="742" y="1501"/>
                    </a:cubicBezTo>
                    <a:cubicBezTo>
                      <a:pt x="792" y="1715"/>
                      <a:pt x="830" y="1928"/>
                      <a:pt x="830" y="2142"/>
                    </a:cubicBezTo>
                    <a:cubicBezTo>
                      <a:pt x="830" y="2305"/>
                      <a:pt x="804" y="2469"/>
                      <a:pt x="729" y="2620"/>
                    </a:cubicBezTo>
                    <a:cubicBezTo>
                      <a:pt x="704" y="2670"/>
                      <a:pt x="716" y="2733"/>
                      <a:pt x="779" y="2758"/>
                    </a:cubicBezTo>
                    <a:cubicBezTo>
                      <a:pt x="796" y="2766"/>
                      <a:pt x="814" y="2770"/>
                      <a:pt x="832" y="2770"/>
                    </a:cubicBezTo>
                    <a:cubicBezTo>
                      <a:pt x="867" y="2770"/>
                      <a:pt x="901" y="2754"/>
                      <a:pt x="917" y="2720"/>
                    </a:cubicBezTo>
                    <a:cubicBezTo>
                      <a:pt x="1005" y="2532"/>
                      <a:pt x="1043" y="2331"/>
                      <a:pt x="1043" y="2142"/>
                    </a:cubicBezTo>
                    <a:cubicBezTo>
                      <a:pt x="1043" y="1903"/>
                      <a:pt x="993" y="1665"/>
                      <a:pt x="955" y="1451"/>
                    </a:cubicBezTo>
                    <a:cubicBezTo>
                      <a:pt x="892" y="1187"/>
                      <a:pt x="830" y="911"/>
                      <a:pt x="716" y="647"/>
                    </a:cubicBezTo>
                    <a:cubicBezTo>
                      <a:pt x="603" y="395"/>
                      <a:pt x="427" y="169"/>
                      <a:pt x="176" y="18"/>
                    </a:cubicBezTo>
                    <a:cubicBezTo>
                      <a:pt x="159" y="6"/>
                      <a:pt x="141" y="0"/>
                      <a:pt x="1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2835106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" name="Google Shape;501;p8"/>
          <p:cNvGrpSpPr/>
          <p:nvPr/>
        </p:nvGrpSpPr>
        <p:grpSpPr>
          <a:xfrm>
            <a:off x="454950" y="359857"/>
            <a:ext cx="8234100" cy="6138293"/>
            <a:chOff x="429225" y="317630"/>
            <a:chExt cx="8234100" cy="4603720"/>
          </a:xfrm>
        </p:grpSpPr>
        <p:sp>
          <p:nvSpPr>
            <p:cNvPr id="502" name="Google Shape;502;p8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503" name="Google Shape;503;p8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504" name="Google Shape;504;p8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5" name="Google Shape;505;p8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6" name="Google Shape;506;p8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7" name="Google Shape;507;p8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8" name="Google Shape;508;p8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9" name="Google Shape;509;p8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0" name="Google Shape;510;p8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1" name="Google Shape;511;p8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2" name="Google Shape;512;p8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3" name="Google Shape;513;p8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4" name="Google Shape;514;p8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5" name="Google Shape;515;p8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6" name="Google Shape;516;p8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7" name="Google Shape;517;p8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8" name="Google Shape;518;p8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9" name="Google Shape;519;p8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0" name="Google Shape;520;p8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1" name="Google Shape;521;p8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2" name="Google Shape;522;p8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3" name="Google Shape;523;p8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4" name="Google Shape;524;p8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5" name="Google Shape;525;p8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6" name="Google Shape;526;p8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7" name="Google Shape;527;p8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8" name="Google Shape;528;p8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9" name="Google Shape;529;p8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0" name="Google Shape;530;p8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1" name="Google Shape;531;p8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2" name="Google Shape;532;p8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3" name="Google Shape;533;p8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4" name="Google Shape;534;p8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5" name="Google Shape;535;p8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6" name="Google Shape;536;p8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37" name="Google Shape;537;p8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538" name="Google Shape;538;p8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9" name="Google Shape;539;p8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0" name="Google Shape;540;p8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1" name="Google Shape;541;p8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2" name="Google Shape;542;p8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3" name="Google Shape;543;p8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4" name="Google Shape;544;p8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5" name="Google Shape;545;p8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6" name="Google Shape;546;p8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7" name="Google Shape;547;p8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8" name="Google Shape;548;p8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9" name="Google Shape;549;p8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50" name="Google Shape;550;p8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51" name="Google Shape;551;p8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52" name="Google Shape;552;p8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53" name="Google Shape;553;p8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54" name="Google Shape;554;p8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55" name="Google Shape;555;p8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556" name="Google Shape;556;p8"/>
          <p:cNvSpPr txBox="1">
            <a:spLocks noGrp="1"/>
          </p:cNvSpPr>
          <p:nvPr>
            <p:ph type="title"/>
          </p:nvPr>
        </p:nvSpPr>
        <p:spPr>
          <a:xfrm>
            <a:off x="1768550" y="2737817"/>
            <a:ext cx="5607000" cy="1382400"/>
          </a:xfrm>
          <a:prstGeom prst="rect">
            <a:avLst/>
          </a:prstGeom>
        </p:spPr>
        <p:txBody>
          <a:bodyPr spcFirstLastPara="1" wrap="square" lIns="91418" tIns="91418" rIns="91418" bIns="91418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557" name="Google Shape;557;p8"/>
          <p:cNvGrpSpPr/>
          <p:nvPr/>
        </p:nvGrpSpPr>
        <p:grpSpPr>
          <a:xfrm>
            <a:off x="1179130" y="63508"/>
            <a:ext cx="851192" cy="728069"/>
            <a:chOff x="1161225" y="29450"/>
            <a:chExt cx="963432" cy="618055"/>
          </a:xfrm>
        </p:grpSpPr>
        <p:sp>
          <p:nvSpPr>
            <p:cNvPr id="558" name="Google Shape;558;p8"/>
            <p:cNvSpPr/>
            <p:nvPr/>
          </p:nvSpPr>
          <p:spPr>
            <a:xfrm>
              <a:off x="1845444" y="33644"/>
              <a:ext cx="279213" cy="429672"/>
            </a:xfrm>
            <a:custGeom>
              <a:avLst/>
              <a:gdLst/>
              <a:ahLst/>
              <a:cxnLst/>
              <a:rect l="l" t="t" r="r" b="b"/>
              <a:pathLst>
                <a:path w="8722" h="13422" extrusionOk="0">
                  <a:moveTo>
                    <a:pt x="4223" y="1"/>
                  </a:moveTo>
                  <a:lnTo>
                    <a:pt x="4034" y="516"/>
                  </a:lnTo>
                  <a:cubicBezTo>
                    <a:pt x="3155" y="2916"/>
                    <a:pt x="2275" y="5316"/>
                    <a:pt x="1396" y="7729"/>
                  </a:cubicBezTo>
                  <a:cubicBezTo>
                    <a:pt x="1194" y="8294"/>
                    <a:pt x="968" y="8897"/>
                    <a:pt x="491" y="9287"/>
                  </a:cubicBezTo>
                  <a:cubicBezTo>
                    <a:pt x="340" y="9413"/>
                    <a:pt x="177" y="9513"/>
                    <a:pt x="1" y="9588"/>
                  </a:cubicBezTo>
                  <a:lnTo>
                    <a:pt x="126" y="9915"/>
                  </a:lnTo>
                  <a:cubicBezTo>
                    <a:pt x="1509" y="10845"/>
                    <a:pt x="2715" y="12014"/>
                    <a:pt x="3695" y="13371"/>
                  </a:cubicBezTo>
                  <a:lnTo>
                    <a:pt x="3708" y="13371"/>
                  </a:lnTo>
                  <a:lnTo>
                    <a:pt x="3758" y="13421"/>
                  </a:lnTo>
                  <a:cubicBezTo>
                    <a:pt x="5643" y="11184"/>
                    <a:pt x="7126" y="8621"/>
                    <a:pt x="8106" y="5869"/>
                  </a:cubicBezTo>
                  <a:cubicBezTo>
                    <a:pt x="8445" y="4914"/>
                    <a:pt x="8721" y="3846"/>
                    <a:pt x="8282" y="2941"/>
                  </a:cubicBezTo>
                  <a:cubicBezTo>
                    <a:pt x="8005" y="2376"/>
                    <a:pt x="7503" y="1973"/>
                    <a:pt x="7013" y="1597"/>
                  </a:cubicBezTo>
                  <a:cubicBezTo>
                    <a:pt x="6158" y="931"/>
                    <a:pt x="5253" y="277"/>
                    <a:pt x="42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1538515" y="29450"/>
              <a:ext cx="442125" cy="388408"/>
            </a:xfrm>
            <a:custGeom>
              <a:avLst/>
              <a:gdLst/>
              <a:ahLst/>
              <a:cxnLst/>
              <a:rect l="l" t="t" r="r" b="b"/>
              <a:pathLst>
                <a:path w="13811" h="12133" extrusionOk="0">
                  <a:moveTo>
                    <a:pt x="12763" y="0"/>
                  </a:moveTo>
                  <a:cubicBezTo>
                    <a:pt x="11878" y="0"/>
                    <a:pt x="10993" y="267"/>
                    <a:pt x="10142" y="534"/>
                  </a:cubicBezTo>
                  <a:cubicBezTo>
                    <a:pt x="7905" y="1212"/>
                    <a:pt x="5681" y="1903"/>
                    <a:pt x="3444" y="2582"/>
                  </a:cubicBezTo>
                  <a:lnTo>
                    <a:pt x="3494" y="2745"/>
                  </a:lnTo>
                  <a:cubicBezTo>
                    <a:pt x="2300" y="5434"/>
                    <a:pt x="1220" y="8161"/>
                    <a:pt x="265" y="10951"/>
                  </a:cubicBezTo>
                  <a:cubicBezTo>
                    <a:pt x="139" y="11328"/>
                    <a:pt x="1" y="11743"/>
                    <a:pt x="39" y="12132"/>
                  </a:cubicBezTo>
                  <a:cubicBezTo>
                    <a:pt x="2904" y="11428"/>
                    <a:pt x="5781" y="10712"/>
                    <a:pt x="8646" y="10008"/>
                  </a:cubicBezTo>
                  <a:cubicBezTo>
                    <a:pt x="8960" y="9933"/>
                    <a:pt x="9287" y="9845"/>
                    <a:pt x="9589" y="9719"/>
                  </a:cubicBezTo>
                  <a:cubicBezTo>
                    <a:pt x="9765" y="9644"/>
                    <a:pt x="9928" y="9544"/>
                    <a:pt x="10079" y="9418"/>
                  </a:cubicBezTo>
                  <a:cubicBezTo>
                    <a:pt x="10556" y="9028"/>
                    <a:pt x="10782" y="8425"/>
                    <a:pt x="10984" y="7860"/>
                  </a:cubicBezTo>
                  <a:cubicBezTo>
                    <a:pt x="11863" y="5447"/>
                    <a:pt x="12743" y="3047"/>
                    <a:pt x="13622" y="647"/>
                  </a:cubicBezTo>
                  <a:lnTo>
                    <a:pt x="13811" y="132"/>
                  </a:lnTo>
                  <a:cubicBezTo>
                    <a:pt x="13660" y="94"/>
                    <a:pt x="13522" y="56"/>
                    <a:pt x="13359" y="44"/>
                  </a:cubicBezTo>
                  <a:cubicBezTo>
                    <a:pt x="13160" y="14"/>
                    <a:pt x="12961" y="0"/>
                    <a:pt x="127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1467321" y="112072"/>
              <a:ext cx="183079" cy="322270"/>
            </a:xfrm>
            <a:custGeom>
              <a:avLst/>
              <a:gdLst/>
              <a:ahLst/>
              <a:cxnLst/>
              <a:rect l="l" t="t" r="r" b="b"/>
              <a:pathLst>
                <a:path w="5719" h="10067" extrusionOk="0">
                  <a:moveTo>
                    <a:pt x="5668" y="1"/>
                  </a:moveTo>
                  <a:cubicBezTo>
                    <a:pt x="4901" y="240"/>
                    <a:pt x="4135" y="479"/>
                    <a:pt x="3368" y="717"/>
                  </a:cubicBezTo>
                  <a:cubicBezTo>
                    <a:pt x="2351" y="3080"/>
                    <a:pt x="1358" y="5455"/>
                    <a:pt x="403" y="7842"/>
                  </a:cubicBezTo>
                  <a:cubicBezTo>
                    <a:pt x="202" y="8320"/>
                    <a:pt x="1" y="8822"/>
                    <a:pt x="13" y="9350"/>
                  </a:cubicBezTo>
                  <a:cubicBezTo>
                    <a:pt x="26" y="9601"/>
                    <a:pt x="76" y="9840"/>
                    <a:pt x="164" y="10066"/>
                  </a:cubicBezTo>
                  <a:cubicBezTo>
                    <a:pt x="855" y="9890"/>
                    <a:pt x="1559" y="9714"/>
                    <a:pt x="2263" y="9551"/>
                  </a:cubicBezTo>
                  <a:cubicBezTo>
                    <a:pt x="2225" y="9162"/>
                    <a:pt x="2363" y="8747"/>
                    <a:pt x="2489" y="8370"/>
                  </a:cubicBezTo>
                  <a:cubicBezTo>
                    <a:pt x="3444" y="5580"/>
                    <a:pt x="4524" y="2853"/>
                    <a:pt x="5718" y="164"/>
                  </a:cubicBezTo>
                  <a:lnTo>
                    <a:pt x="5668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1161225" y="135025"/>
              <a:ext cx="413954" cy="374546"/>
            </a:xfrm>
            <a:custGeom>
              <a:avLst/>
              <a:gdLst/>
              <a:ahLst/>
              <a:cxnLst/>
              <a:rect l="l" t="t" r="r" b="b"/>
              <a:pathLst>
                <a:path w="12931" h="11700" extrusionOk="0">
                  <a:moveTo>
                    <a:pt x="12930" y="0"/>
                  </a:moveTo>
                  <a:lnTo>
                    <a:pt x="12930" y="0"/>
                  </a:lnTo>
                  <a:cubicBezTo>
                    <a:pt x="10882" y="629"/>
                    <a:pt x="8821" y="1257"/>
                    <a:pt x="6761" y="1885"/>
                  </a:cubicBezTo>
                  <a:cubicBezTo>
                    <a:pt x="6007" y="2124"/>
                    <a:pt x="5228" y="2363"/>
                    <a:pt x="4612" y="2853"/>
                  </a:cubicBezTo>
                  <a:cubicBezTo>
                    <a:pt x="4084" y="3267"/>
                    <a:pt x="3707" y="3833"/>
                    <a:pt x="3355" y="4398"/>
                  </a:cubicBezTo>
                  <a:cubicBezTo>
                    <a:pt x="2362" y="5944"/>
                    <a:pt x="1445" y="7540"/>
                    <a:pt x="591" y="9173"/>
                  </a:cubicBezTo>
                  <a:cubicBezTo>
                    <a:pt x="314" y="9701"/>
                    <a:pt x="25" y="10267"/>
                    <a:pt x="13" y="10870"/>
                  </a:cubicBezTo>
                  <a:cubicBezTo>
                    <a:pt x="0" y="11159"/>
                    <a:pt x="63" y="11435"/>
                    <a:pt x="151" y="11699"/>
                  </a:cubicBezTo>
                  <a:lnTo>
                    <a:pt x="201" y="11687"/>
                  </a:lnTo>
                  <a:cubicBezTo>
                    <a:pt x="3380" y="10908"/>
                    <a:pt x="6547" y="10128"/>
                    <a:pt x="9726" y="9349"/>
                  </a:cubicBezTo>
                  <a:cubicBezTo>
                    <a:pt x="9638" y="9123"/>
                    <a:pt x="9588" y="8884"/>
                    <a:pt x="9575" y="8633"/>
                  </a:cubicBezTo>
                  <a:cubicBezTo>
                    <a:pt x="9563" y="8105"/>
                    <a:pt x="9764" y="7603"/>
                    <a:pt x="9965" y="7125"/>
                  </a:cubicBezTo>
                  <a:cubicBezTo>
                    <a:pt x="10920" y="4738"/>
                    <a:pt x="11913" y="2363"/>
                    <a:pt x="12930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1539732" y="340572"/>
              <a:ext cx="424038" cy="211218"/>
            </a:xfrm>
            <a:custGeom>
              <a:avLst/>
              <a:gdLst/>
              <a:ahLst/>
              <a:cxnLst/>
              <a:rect l="l" t="t" r="r" b="b"/>
              <a:pathLst>
                <a:path w="13246" h="6598" extrusionOk="0">
                  <a:moveTo>
                    <a:pt x="9551" y="0"/>
                  </a:moveTo>
                  <a:cubicBezTo>
                    <a:pt x="9249" y="126"/>
                    <a:pt x="8922" y="214"/>
                    <a:pt x="8608" y="289"/>
                  </a:cubicBezTo>
                  <a:cubicBezTo>
                    <a:pt x="5743" y="993"/>
                    <a:pt x="2866" y="1709"/>
                    <a:pt x="1" y="2413"/>
                  </a:cubicBezTo>
                  <a:cubicBezTo>
                    <a:pt x="13" y="2539"/>
                    <a:pt x="38" y="2652"/>
                    <a:pt x="89" y="2778"/>
                  </a:cubicBezTo>
                  <a:cubicBezTo>
                    <a:pt x="202" y="3079"/>
                    <a:pt x="453" y="3318"/>
                    <a:pt x="692" y="3532"/>
                  </a:cubicBezTo>
                  <a:cubicBezTo>
                    <a:pt x="1961" y="4675"/>
                    <a:pt x="3343" y="5693"/>
                    <a:pt x="4813" y="6560"/>
                  </a:cubicBezTo>
                  <a:lnTo>
                    <a:pt x="4826" y="6598"/>
                  </a:lnTo>
                  <a:cubicBezTo>
                    <a:pt x="7628" y="5655"/>
                    <a:pt x="10443" y="4713"/>
                    <a:pt x="13245" y="3783"/>
                  </a:cubicBezTo>
                  <a:cubicBezTo>
                    <a:pt x="12265" y="2426"/>
                    <a:pt x="11059" y="1257"/>
                    <a:pt x="9676" y="327"/>
                  </a:cubicBezTo>
                  <a:lnTo>
                    <a:pt x="9551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1472571" y="417816"/>
              <a:ext cx="221655" cy="156893"/>
            </a:xfrm>
            <a:custGeom>
              <a:avLst/>
              <a:gdLst/>
              <a:ahLst/>
              <a:cxnLst/>
              <a:rect l="l" t="t" r="r" b="b"/>
              <a:pathLst>
                <a:path w="6924" h="4901" extrusionOk="0">
                  <a:moveTo>
                    <a:pt x="2099" y="0"/>
                  </a:moveTo>
                  <a:cubicBezTo>
                    <a:pt x="1395" y="163"/>
                    <a:pt x="691" y="339"/>
                    <a:pt x="0" y="515"/>
                  </a:cubicBezTo>
                  <a:cubicBezTo>
                    <a:pt x="264" y="1181"/>
                    <a:pt x="817" y="1747"/>
                    <a:pt x="1370" y="2249"/>
                  </a:cubicBezTo>
                  <a:cubicBezTo>
                    <a:pt x="2438" y="3204"/>
                    <a:pt x="3581" y="4084"/>
                    <a:pt x="4775" y="4876"/>
                  </a:cubicBezTo>
                  <a:lnTo>
                    <a:pt x="4775" y="4901"/>
                  </a:lnTo>
                  <a:cubicBezTo>
                    <a:pt x="5491" y="4662"/>
                    <a:pt x="6208" y="4423"/>
                    <a:pt x="6924" y="4185"/>
                  </a:cubicBezTo>
                  <a:lnTo>
                    <a:pt x="6911" y="4147"/>
                  </a:lnTo>
                  <a:cubicBezTo>
                    <a:pt x="5441" y="3280"/>
                    <a:pt x="4059" y="2262"/>
                    <a:pt x="2790" y="1119"/>
                  </a:cubicBezTo>
                  <a:cubicBezTo>
                    <a:pt x="2551" y="905"/>
                    <a:pt x="2300" y="666"/>
                    <a:pt x="2187" y="365"/>
                  </a:cubicBezTo>
                  <a:cubicBezTo>
                    <a:pt x="2136" y="239"/>
                    <a:pt x="2111" y="126"/>
                    <a:pt x="2099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1166027" y="434302"/>
              <a:ext cx="459443" cy="213203"/>
            </a:xfrm>
            <a:custGeom>
              <a:avLst/>
              <a:gdLst/>
              <a:ahLst/>
              <a:cxnLst/>
              <a:rect l="l" t="t" r="r" b="b"/>
              <a:pathLst>
                <a:path w="14352" h="6660" extrusionOk="0">
                  <a:moveTo>
                    <a:pt x="9576" y="0"/>
                  </a:moveTo>
                  <a:cubicBezTo>
                    <a:pt x="6397" y="779"/>
                    <a:pt x="3230" y="1559"/>
                    <a:pt x="51" y="2338"/>
                  </a:cubicBezTo>
                  <a:lnTo>
                    <a:pt x="1" y="2350"/>
                  </a:lnTo>
                  <a:cubicBezTo>
                    <a:pt x="328" y="3242"/>
                    <a:pt x="1182" y="3971"/>
                    <a:pt x="1974" y="4587"/>
                  </a:cubicBezTo>
                  <a:cubicBezTo>
                    <a:pt x="3155" y="5492"/>
                    <a:pt x="4412" y="6422"/>
                    <a:pt x="5882" y="6623"/>
                  </a:cubicBezTo>
                  <a:cubicBezTo>
                    <a:pt x="6074" y="6648"/>
                    <a:pt x="6267" y="6659"/>
                    <a:pt x="6460" y="6659"/>
                  </a:cubicBezTo>
                  <a:cubicBezTo>
                    <a:pt x="7526" y="6659"/>
                    <a:pt x="8592" y="6310"/>
                    <a:pt x="9614" y="5969"/>
                  </a:cubicBezTo>
                  <a:cubicBezTo>
                    <a:pt x="11185" y="5441"/>
                    <a:pt x="12780" y="4914"/>
                    <a:pt x="14351" y="4386"/>
                  </a:cubicBezTo>
                  <a:lnTo>
                    <a:pt x="14351" y="4361"/>
                  </a:lnTo>
                  <a:cubicBezTo>
                    <a:pt x="13157" y="3569"/>
                    <a:pt x="12014" y="2689"/>
                    <a:pt x="10946" y="1734"/>
                  </a:cubicBezTo>
                  <a:cubicBezTo>
                    <a:pt x="10393" y="1232"/>
                    <a:pt x="9840" y="666"/>
                    <a:pt x="9576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65" name="Google Shape;565;p8"/>
          <p:cNvGrpSpPr/>
          <p:nvPr/>
        </p:nvGrpSpPr>
        <p:grpSpPr>
          <a:xfrm>
            <a:off x="208277" y="161223"/>
            <a:ext cx="8812440" cy="5802212"/>
            <a:chOff x="208277" y="120916"/>
            <a:chExt cx="8812440" cy="4351659"/>
          </a:xfrm>
        </p:grpSpPr>
        <p:sp>
          <p:nvSpPr>
            <p:cNvPr id="566" name="Google Shape;566;p8"/>
            <p:cNvSpPr/>
            <p:nvPr/>
          </p:nvSpPr>
          <p:spPr>
            <a:xfrm rot="8894627" flipH="1">
              <a:off x="8409478" y="249841"/>
              <a:ext cx="575309" cy="300179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8"/>
            <p:cNvSpPr/>
            <p:nvPr/>
          </p:nvSpPr>
          <p:spPr>
            <a:xfrm rot="10486607" flipH="1">
              <a:off x="220746" y="4146821"/>
              <a:ext cx="575327" cy="300189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68" name="Google Shape;568;p8"/>
          <p:cNvGrpSpPr/>
          <p:nvPr/>
        </p:nvGrpSpPr>
        <p:grpSpPr>
          <a:xfrm>
            <a:off x="90450" y="161235"/>
            <a:ext cx="8459256" cy="6510428"/>
            <a:chOff x="90450" y="120925"/>
            <a:chExt cx="8459256" cy="4882821"/>
          </a:xfrm>
        </p:grpSpPr>
        <p:sp>
          <p:nvSpPr>
            <p:cNvPr id="569" name="Google Shape;569;p8"/>
            <p:cNvSpPr/>
            <p:nvPr/>
          </p:nvSpPr>
          <p:spPr>
            <a:xfrm>
              <a:off x="90450" y="137387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8"/>
            <p:cNvSpPr/>
            <p:nvPr/>
          </p:nvSpPr>
          <p:spPr>
            <a:xfrm>
              <a:off x="8246888" y="12092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8"/>
            <p:cNvSpPr/>
            <p:nvPr/>
          </p:nvSpPr>
          <p:spPr>
            <a:xfrm>
              <a:off x="278725" y="3836400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7863125" y="470682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331005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" name="Google Shape;574;p9"/>
          <p:cNvGrpSpPr/>
          <p:nvPr/>
        </p:nvGrpSpPr>
        <p:grpSpPr>
          <a:xfrm>
            <a:off x="454950" y="359857"/>
            <a:ext cx="8234100" cy="6138293"/>
            <a:chOff x="429225" y="317630"/>
            <a:chExt cx="8234100" cy="4603720"/>
          </a:xfrm>
        </p:grpSpPr>
        <p:sp>
          <p:nvSpPr>
            <p:cNvPr id="575" name="Google Shape;575;p9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576" name="Google Shape;576;p9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577" name="Google Shape;577;p9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8" name="Google Shape;578;p9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9" name="Google Shape;579;p9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0" name="Google Shape;580;p9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1" name="Google Shape;581;p9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2" name="Google Shape;582;p9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3" name="Google Shape;583;p9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4" name="Google Shape;584;p9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5" name="Google Shape;585;p9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6" name="Google Shape;586;p9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7" name="Google Shape;587;p9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8" name="Google Shape;588;p9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9" name="Google Shape;589;p9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0" name="Google Shape;590;p9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1" name="Google Shape;591;p9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2" name="Google Shape;592;p9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3" name="Google Shape;593;p9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4" name="Google Shape;594;p9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5" name="Google Shape;595;p9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6" name="Google Shape;596;p9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7" name="Google Shape;597;p9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8" name="Google Shape;598;p9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9" name="Google Shape;599;p9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0" name="Google Shape;600;p9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1" name="Google Shape;601;p9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2" name="Google Shape;602;p9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3" name="Google Shape;603;p9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4" name="Google Shape;604;p9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5" name="Google Shape;605;p9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6" name="Google Shape;606;p9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7" name="Google Shape;607;p9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8" name="Google Shape;608;p9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9" name="Google Shape;609;p9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10" name="Google Shape;610;p9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611" name="Google Shape;611;p9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2" name="Google Shape;612;p9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3" name="Google Shape;613;p9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4" name="Google Shape;614;p9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5" name="Google Shape;615;p9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6" name="Google Shape;616;p9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7" name="Google Shape;617;p9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8" name="Google Shape;618;p9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9" name="Google Shape;619;p9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0" name="Google Shape;620;p9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1" name="Google Shape;621;p9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2" name="Google Shape;622;p9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3" name="Google Shape;623;p9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4" name="Google Shape;624;p9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5" name="Google Shape;625;p9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6" name="Google Shape;626;p9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7" name="Google Shape;627;p9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8" name="Google Shape;628;p9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629" name="Google Shape;629;p9"/>
          <p:cNvSpPr txBox="1">
            <a:spLocks noGrp="1"/>
          </p:cNvSpPr>
          <p:nvPr>
            <p:ph type="title"/>
          </p:nvPr>
        </p:nvSpPr>
        <p:spPr>
          <a:xfrm>
            <a:off x="2135550" y="1917469"/>
            <a:ext cx="4872900" cy="1838400"/>
          </a:xfrm>
          <a:prstGeom prst="rect">
            <a:avLst/>
          </a:prstGeom>
        </p:spPr>
        <p:txBody>
          <a:bodyPr spcFirstLastPara="1" wrap="square" lIns="91418" tIns="91418" rIns="91418" bIns="91418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30" name="Google Shape;630;p9"/>
          <p:cNvSpPr txBox="1">
            <a:spLocks noGrp="1"/>
          </p:cNvSpPr>
          <p:nvPr>
            <p:ph type="subTitle" idx="1"/>
          </p:nvPr>
        </p:nvSpPr>
        <p:spPr>
          <a:xfrm>
            <a:off x="2135550" y="3755884"/>
            <a:ext cx="4872900" cy="894800"/>
          </a:xfrm>
          <a:prstGeom prst="rect">
            <a:avLst/>
          </a:prstGeom>
        </p:spPr>
        <p:txBody>
          <a:bodyPr spcFirstLastPara="1" wrap="square" lIns="91418" tIns="91418" rIns="91418" bIns="91418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31" name="Google Shape;631;p9"/>
          <p:cNvGrpSpPr/>
          <p:nvPr/>
        </p:nvGrpSpPr>
        <p:grpSpPr>
          <a:xfrm>
            <a:off x="66203" y="-36389"/>
            <a:ext cx="8963289" cy="6751148"/>
            <a:chOff x="66199" y="-27292"/>
            <a:chExt cx="8963289" cy="5063361"/>
          </a:xfrm>
        </p:grpSpPr>
        <p:grpSp>
          <p:nvGrpSpPr>
            <p:cNvPr id="632" name="Google Shape;632;p9"/>
            <p:cNvGrpSpPr/>
            <p:nvPr/>
          </p:nvGrpSpPr>
          <p:grpSpPr>
            <a:xfrm>
              <a:off x="66199" y="39445"/>
              <a:ext cx="8963289" cy="4996624"/>
              <a:chOff x="66199" y="39445"/>
              <a:chExt cx="8963289" cy="4996624"/>
            </a:xfrm>
          </p:grpSpPr>
          <p:grpSp>
            <p:nvGrpSpPr>
              <p:cNvPr id="633" name="Google Shape;633;p9"/>
              <p:cNvGrpSpPr/>
              <p:nvPr/>
            </p:nvGrpSpPr>
            <p:grpSpPr>
              <a:xfrm>
                <a:off x="1414925" y="4514275"/>
                <a:ext cx="507323" cy="521794"/>
                <a:chOff x="8498350" y="3464975"/>
                <a:chExt cx="507323" cy="521794"/>
              </a:xfrm>
            </p:grpSpPr>
            <p:sp>
              <p:nvSpPr>
                <p:cNvPr id="634" name="Google Shape;634;p9"/>
                <p:cNvSpPr/>
                <p:nvPr/>
              </p:nvSpPr>
              <p:spPr>
                <a:xfrm>
                  <a:off x="8498350" y="3464975"/>
                  <a:ext cx="507323" cy="521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74" h="12007" extrusionOk="0">
                      <a:moveTo>
                        <a:pt x="4140" y="1"/>
                      </a:moveTo>
                      <a:cubicBezTo>
                        <a:pt x="3823" y="1"/>
                        <a:pt x="3500" y="66"/>
                        <a:pt x="3192" y="203"/>
                      </a:cubicBezTo>
                      <a:cubicBezTo>
                        <a:pt x="2752" y="404"/>
                        <a:pt x="2363" y="693"/>
                        <a:pt x="2061" y="1058"/>
                      </a:cubicBezTo>
                      <a:cubicBezTo>
                        <a:pt x="1320" y="1950"/>
                        <a:pt x="0" y="3684"/>
                        <a:pt x="239" y="4375"/>
                      </a:cubicBezTo>
                      <a:lnTo>
                        <a:pt x="603" y="5192"/>
                      </a:lnTo>
                      <a:cubicBezTo>
                        <a:pt x="616" y="5242"/>
                        <a:pt x="641" y="5292"/>
                        <a:pt x="679" y="5330"/>
                      </a:cubicBezTo>
                      <a:cubicBezTo>
                        <a:pt x="866" y="5632"/>
                        <a:pt x="1186" y="5777"/>
                        <a:pt x="1514" y="5777"/>
                      </a:cubicBezTo>
                      <a:cubicBezTo>
                        <a:pt x="1870" y="5777"/>
                        <a:pt x="2235" y="5607"/>
                        <a:pt x="2451" y="5280"/>
                      </a:cubicBezTo>
                      <a:lnTo>
                        <a:pt x="3142" y="4287"/>
                      </a:lnTo>
                      <a:lnTo>
                        <a:pt x="5127" y="8773"/>
                      </a:lnTo>
                      <a:lnTo>
                        <a:pt x="4248" y="9163"/>
                      </a:lnTo>
                      <a:cubicBezTo>
                        <a:pt x="3519" y="9489"/>
                        <a:pt x="3192" y="10319"/>
                        <a:pt x="3506" y="11023"/>
                      </a:cubicBezTo>
                      <a:lnTo>
                        <a:pt x="3569" y="11186"/>
                      </a:lnTo>
                      <a:cubicBezTo>
                        <a:pt x="3799" y="11700"/>
                        <a:pt x="4310" y="12006"/>
                        <a:pt x="4853" y="12006"/>
                      </a:cubicBezTo>
                      <a:cubicBezTo>
                        <a:pt x="5053" y="12006"/>
                        <a:pt x="5258" y="11965"/>
                        <a:pt x="5454" y="11877"/>
                      </a:cubicBezTo>
                      <a:lnTo>
                        <a:pt x="10581" y="9615"/>
                      </a:lnTo>
                      <a:cubicBezTo>
                        <a:pt x="11322" y="9276"/>
                        <a:pt x="11674" y="8421"/>
                        <a:pt x="11347" y="7680"/>
                      </a:cubicBezTo>
                      <a:lnTo>
                        <a:pt x="11322" y="7617"/>
                      </a:lnTo>
                      <a:cubicBezTo>
                        <a:pt x="11083" y="7084"/>
                        <a:pt x="10556" y="6767"/>
                        <a:pt x="9995" y="6767"/>
                      </a:cubicBezTo>
                      <a:cubicBezTo>
                        <a:pt x="9788" y="6767"/>
                        <a:pt x="9577" y="6810"/>
                        <a:pt x="9374" y="6901"/>
                      </a:cubicBezTo>
                      <a:lnTo>
                        <a:pt x="8784" y="7152"/>
                      </a:lnTo>
                      <a:lnTo>
                        <a:pt x="6208" y="1322"/>
                      </a:lnTo>
                      <a:cubicBezTo>
                        <a:pt x="5839" y="492"/>
                        <a:pt x="5011" y="1"/>
                        <a:pt x="414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5" name="Google Shape;635;p9"/>
                <p:cNvSpPr/>
                <p:nvPr/>
              </p:nvSpPr>
              <p:spPr>
                <a:xfrm>
                  <a:off x="8686739" y="3511866"/>
                  <a:ext cx="107079" cy="152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3516" extrusionOk="0">
                      <a:moveTo>
                        <a:pt x="120" y="1"/>
                      </a:moveTo>
                      <a:cubicBezTo>
                        <a:pt x="72" y="1"/>
                        <a:pt x="34" y="25"/>
                        <a:pt x="13" y="67"/>
                      </a:cubicBezTo>
                      <a:cubicBezTo>
                        <a:pt x="1" y="130"/>
                        <a:pt x="26" y="192"/>
                        <a:pt x="76" y="205"/>
                      </a:cubicBezTo>
                      <a:cubicBezTo>
                        <a:pt x="692" y="419"/>
                        <a:pt x="1131" y="984"/>
                        <a:pt x="1420" y="1587"/>
                      </a:cubicBezTo>
                      <a:cubicBezTo>
                        <a:pt x="1709" y="2190"/>
                        <a:pt x="1898" y="2856"/>
                        <a:pt x="2250" y="3460"/>
                      </a:cubicBezTo>
                      <a:cubicBezTo>
                        <a:pt x="2275" y="3493"/>
                        <a:pt x="2311" y="3515"/>
                        <a:pt x="2348" y="3515"/>
                      </a:cubicBezTo>
                      <a:cubicBezTo>
                        <a:pt x="2366" y="3515"/>
                        <a:pt x="2384" y="3510"/>
                        <a:pt x="2401" y="3497"/>
                      </a:cubicBezTo>
                      <a:cubicBezTo>
                        <a:pt x="2451" y="3472"/>
                        <a:pt x="2463" y="3409"/>
                        <a:pt x="2438" y="3359"/>
                      </a:cubicBezTo>
                      <a:cubicBezTo>
                        <a:pt x="2086" y="2781"/>
                        <a:pt x="1911" y="2128"/>
                        <a:pt x="1609" y="1499"/>
                      </a:cubicBezTo>
                      <a:cubicBezTo>
                        <a:pt x="1307" y="871"/>
                        <a:pt x="842" y="243"/>
                        <a:pt x="151" y="4"/>
                      </a:cubicBezTo>
                      <a:cubicBezTo>
                        <a:pt x="141" y="2"/>
                        <a:pt x="130" y="1"/>
                        <a:pt x="12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36" name="Google Shape;636;p9"/>
              <p:cNvGrpSpPr/>
              <p:nvPr/>
            </p:nvGrpSpPr>
            <p:grpSpPr>
              <a:xfrm>
                <a:off x="66199" y="4468849"/>
                <a:ext cx="582254" cy="567217"/>
                <a:chOff x="8362049" y="142511"/>
                <a:chExt cx="582254" cy="567217"/>
              </a:xfrm>
            </p:grpSpPr>
            <p:sp>
              <p:nvSpPr>
                <p:cNvPr id="637" name="Google Shape;637;p9"/>
                <p:cNvSpPr/>
                <p:nvPr/>
              </p:nvSpPr>
              <p:spPr>
                <a:xfrm rot="538731">
                  <a:off x="8397420" y="179404"/>
                  <a:ext cx="511512" cy="493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2" h="12118" extrusionOk="0">
                      <a:moveTo>
                        <a:pt x="5729" y="0"/>
                      </a:moveTo>
                      <a:cubicBezTo>
                        <a:pt x="4031" y="0"/>
                        <a:pt x="2322" y="1305"/>
                        <a:pt x="1956" y="1625"/>
                      </a:cubicBezTo>
                      <a:cubicBezTo>
                        <a:pt x="1202" y="2278"/>
                        <a:pt x="511" y="2969"/>
                        <a:pt x="247" y="4339"/>
                      </a:cubicBezTo>
                      <a:cubicBezTo>
                        <a:pt x="1" y="5637"/>
                        <a:pt x="1092" y="6419"/>
                        <a:pt x="1947" y="6419"/>
                      </a:cubicBezTo>
                      <a:cubicBezTo>
                        <a:pt x="2400" y="6419"/>
                        <a:pt x="2787" y="6200"/>
                        <a:pt x="2874" y="5721"/>
                      </a:cubicBezTo>
                      <a:cubicBezTo>
                        <a:pt x="3196" y="4011"/>
                        <a:pt x="4095" y="3591"/>
                        <a:pt x="4698" y="3591"/>
                      </a:cubicBezTo>
                      <a:cubicBezTo>
                        <a:pt x="4964" y="3591"/>
                        <a:pt x="5172" y="3673"/>
                        <a:pt x="5249" y="3761"/>
                      </a:cubicBezTo>
                      <a:cubicBezTo>
                        <a:pt x="5475" y="4012"/>
                        <a:pt x="5475" y="4402"/>
                        <a:pt x="5236" y="4653"/>
                      </a:cubicBezTo>
                      <a:lnTo>
                        <a:pt x="4356" y="5621"/>
                      </a:lnTo>
                      <a:cubicBezTo>
                        <a:pt x="3829" y="6199"/>
                        <a:pt x="3816" y="7053"/>
                        <a:pt x="4319" y="7619"/>
                      </a:cubicBezTo>
                      <a:cubicBezTo>
                        <a:pt x="4612" y="7948"/>
                        <a:pt x="5027" y="8118"/>
                        <a:pt x="5449" y="8118"/>
                      </a:cubicBezTo>
                      <a:cubicBezTo>
                        <a:pt x="5768" y="8118"/>
                        <a:pt x="6091" y="8020"/>
                        <a:pt x="6367" y="7820"/>
                      </a:cubicBezTo>
                      <a:lnTo>
                        <a:pt x="7385" y="7103"/>
                      </a:lnTo>
                      <a:cubicBezTo>
                        <a:pt x="7510" y="7011"/>
                        <a:pt x="7660" y="6965"/>
                        <a:pt x="7808" y="6965"/>
                      </a:cubicBezTo>
                      <a:cubicBezTo>
                        <a:pt x="8001" y="6965"/>
                        <a:pt x="8192" y="7042"/>
                        <a:pt x="8327" y="7191"/>
                      </a:cubicBezTo>
                      <a:cubicBezTo>
                        <a:pt x="8566" y="7455"/>
                        <a:pt x="8579" y="7857"/>
                        <a:pt x="8327" y="8121"/>
                      </a:cubicBezTo>
                      <a:cubicBezTo>
                        <a:pt x="7510" y="9013"/>
                        <a:pt x="6405" y="8951"/>
                        <a:pt x="5739" y="9390"/>
                      </a:cubicBezTo>
                      <a:cubicBezTo>
                        <a:pt x="5022" y="9868"/>
                        <a:pt x="4796" y="10798"/>
                        <a:pt x="5249" y="11514"/>
                      </a:cubicBezTo>
                      <a:cubicBezTo>
                        <a:pt x="5599" y="11936"/>
                        <a:pt x="6135" y="12117"/>
                        <a:pt x="6759" y="12117"/>
                      </a:cubicBezTo>
                      <a:cubicBezTo>
                        <a:pt x="8846" y="12117"/>
                        <a:pt x="11923" y="10098"/>
                        <a:pt x="12348" y="8347"/>
                      </a:cubicBezTo>
                      <a:cubicBezTo>
                        <a:pt x="12487" y="7782"/>
                        <a:pt x="12562" y="7003"/>
                        <a:pt x="12474" y="6425"/>
                      </a:cubicBezTo>
                      <a:cubicBezTo>
                        <a:pt x="12399" y="5847"/>
                        <a:pt x="12084" y="5219"/>
                        <a:pt x="11481" y="4590"/>
                      </a:cubicBezTo>
                      <a:cubicBezTo>
                        <a:pt x="10681" y="3755"/>
                        <a:pt x="9764" y="3565"/>
                        <a:pt x="9096" y="3565"/>
                      </a:cubicBezTo>
                      <a:cubicBezTo>
                        <a:pt x="8537" y="3565"/>
                        <a:pt x="8151" y="3698"/>
                        <a:pt x="8151" y="3698"/>
                      </a:cubicBezTo>
                      <a:cubicBezTo>
                        <a:pt x="8579" y="2605"/>
                        <a:pt x="8491" y="1486"/>
                        <a:pt x="7561" y="670"/>
                      </a:cubicBezTo>
                      <a:cubicBezTo>
                        <a:pt x="6999" y="183"/>
                        <a:pt x="6365" y="0"/>
                        <a:pt x="572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8" name="Google Shape;638;p9"/>
                <p:cNvSpPr/>
                <p:nvPr/>
              </p:nvSpPr>
              <p:spPr>
                <a:xfrm rot="538731">
                  <a:off x="8459930" y="214731"/>
                  <a:ext cx="123826" cy="143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3519" extrusionOk="0">
                      <a:moveTo>
                        <a:pt x="2920" y="1"/>
                      </a:moveTo>
                      <a:cubicBezTo>
                        <a:pt x="2905" y="1"/>
                        <a:pt x="2891" y="4"/>
                        <a:pt x="2878" y="11"/>
                      </a:cubicBezTo>
                      <a:cubicBezTo>
                        <a:pt x="2023" y="438"/>
                        <a:pt x="1106" y="903"/>
                        <a:pt x="578" y="1745"/>
                      </a:cubicBezTo>
                      <a:cubicBezTo>
                        <a:pt x="264" y="2247"/>
                        <a:pt x="138" y="2825"/>
                        <a:pt x="13" y="3391"/>
                      </a:cubicBezTo>
                      <a:cubicBezTo>
                        <a:pt x="0" y="3441"/>
                        <a:pt x="38" y="3504"/>
                        <a:pt x="88" y="3516"/>
                      </a:cubicBezTo>
                      <a:cubicBezTo>
                        <a:pt x="96" y="3518"/>
                        <a:pt x="104" y="3519"/>
                        <a:pt x="112" y="3519"/>
                      </a:cubicBezTo>
                      <a:cubicBezTo>
                        <a:pt x="163" y="3519"/>
                        <a:pt x="203" y="3483"/>
                        <a:pt x="214" y="3429"/>
                      </a:cubicBezTo>
                      <a:cubicBezTo>
                        <a:pt x="339" y="2876"/>
                        <a:pt x="465" y="2323"/>
                        <a:pt x="754" y="1845"/>
                      </a:cubicBezTo>
                      <a:cubicBezTo>
                        <a:pt x="1244" y="1079"/>
                        <a:pt x="2111" y="626"/>
                        <a:pt x="2966" y="199"/>
                      </a:cubicBezTo>
                      <a:cubicBezTo>
                        <a:pt x="3016" y="174"/>
                        <a:pt x="3041" y="111"/>
                        <a:pt x="3016" y="61"/>
                      </a:cubicBezTo>
                      <a:cubicBezTo>
                        <a:pt x="2997" y="24"/>
                        <a:pt x="2959" y="1"/>
                        <a:pt x="292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9" name="Google Shape;639;p9"/>
                <p:cNvSpPr/>
                <p:nvPr/>
              </p:nvSpPr>
              <p:spPr>
                <a:xfrm rot="538731">
                  <a:off x="8808412" y="414635"/>
                  <a:ext cx="42511" cy="11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" h="2771" extrusionOk="0">
                      <a:moveTo>
                        <a:pt x="123" y="0"/>
                      </a:moveTo>
                      <a:cubicBezTo>
                        <a:pt x="88" y="0"/>
                        <a:pt x="55" y="23"/>
                        <a:pt x="38" y="56"/>
                      </a:cubicBezTo>
                      <a:cubicBezTo>
                        <a:pt x="0" y="106"/>
                        <a:pt x="25" y="169"/>
                        <a:pt x="76" y="194"/>
                      </a:cubicBezTo>
                      <a:cubicBezTo>
                        <a:pt x="277" y="320"/>
                        <a:pt x="415" y="508"/>
                        <a:pt x="528" y="735"/>
                      </a:cubicBezTo>
                      <a:cubicBezTo>
                        <a:pt x="628" y="973"/>
                        <a:pt x="691" y="1237"/>
                        <a:pt x="742" y="1501"/>
                      </a:cubicBezTo>
                      <a:cubicBezTo>
                        <a:pt x="792" y="1715"/>
                        <a:pt x="830" y="1928"/>
                        <a:pt x="830" y="2142"/>
                      </a:cubicBezTo>
                      <a:cubicBezTo>
                        <a:pt x="830" y="2305"/>
                        <a:pt x="804" y="2469"/>
                        <a:pt x="729" y="2620"/>
                      </a:cubicBezTo>
                      <a:cubicBezTo>
                        <a:pt x="704" y="2670"/>
                        <a:pt x="716" y="2733"/>
                        <a:pt x="779" y="2758"/>
                      </a:cubicBezTo>
                      <a:cubicBezTo>
                        <a:pt x="796" y="2766"/>
                        <a:pt x="814" y="2770"/>
                        <a:pt x="832" y="2770"/>
                      </a:cubicBezTo>
                      <a:cubicBezTo>
                        <a:pt x="867" y="2770"/>
                        <a:pt x="901" y="2754"/>
                        <a:pt x="917" y="2720"/>
                      </a:cubicBezTo>
                      <a:cubicBezTo>
                        <a:pt x="1005" y="2532"/>
                        <a:pt x="1043" y="2331"/>
                        <a:pt x="1043" y="2142"/>
                      </a:cubicBezTo>
                      <a:cubicBezTo>
                        <a:pt x="1043" y="1903"/>
                        <a:pt x="993" y="1665"/>
                        <a:pt x="955" y="1451"/>
                      </a:cubicBezTo>
                      <a:cubicBezTo>
                        <a:pt x="892" y="1187"/>
                        <a:pt x="830" y="911"/>
                        <a:pt x="716" y="647"/>
                      </a:cubicBezTo>
                      <a:cubicBezTo>
                        <a:pt x="603" y="395"/>
                        <a:pt x="427" y="169"/>
                        <a:pt x="176" y="18"/>
                      </a:cubicBezTo>
                      <a:cubicBezTo>
                        <a:pt x="159" y="6"/>
                        <a:pt x="141" y="0"/>
                        <a:pt x="12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40" name="Google Shape;640;p9"/>
              <p:cNvGrpSpPr/>
              <p:nvPr/>
            </p:nvGrpSpPr>
            <p:grpSpPr>
              <a:xfrm>
                <a:off x="8403333" y="39445"/>
                <a:ext cx="626155" cy="609986"/>
                <a:chOff x="8362049" y="142511"/>
                <a:chExt cx="582254" cy="567217"/>
              </a:xfrm>
            </p:grpSpPr>
            <p:sp>
              <p:nvSpPr>
                <p:cNvPr id="641" name="Google Shape;641;p9"/>
                <p:cNvSpPr/>
                <p:nvPr/>
              </p:nvSpPr>
              <p:spPr>
                <a:xfrm rot="538731">
                  <a:off x="8397420" y="179404"/>
                  <a:ext cx="511512" cy="493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2" h="12118" extrusionOk="0">
                      <a:moveTo>
                        <a:pt x="5729" y="0"/>
                      </a:moveTo>
                      <a:cubicBezTo>
                        <a:pt x="4031" y="0"/>
                        <a:pt x="2322" y="1305"/>
                        <a:pt x="1956" y="1625"/>
                      </a:cubicBezTo>
                      <a:cubicBezTo>
                        <a:pt x="1202" y="2278"/>
                        <a:pt x="511" y="2969"/>
                        <a:pt x="247" y="4339"/>
                      </a:cubicBezTo>
                      <a:cubicBezTo>
                        <a:pt x="1" y="5637"/>
                        <a:pt x="1092" y="6419"/>
                        <a:pt x="1947" y="6419"/>
                      </a:cubicBezTo>
                      <a:cubicBezTo>
                        <a:pt x="2400" y="6419"/>
                        <a:pt x="2787" y="6200"/>
                        <a:pt x="2874" y="5721"/>
                      </a:cubicBezTo>
                      <a:cubicBezTo>
                        <a:pt x="3196" y="4011"/>
                        <a:pt x="4095" y="3591"/>
                        <a:pt x="4698" y="3591"/>
                      </a:cubicBezTo>
                      <a:cubicBezTo>
                        <a:pt x="4964" y="3591"/>
                        <a:pt x="5172" y="3673"/>
                        <a:pt x="5249" y="3761"/>
                      </a:cubicBezTo>
                      <a:cubicBezTo>
                        <a:pt x="5475" y="4012"/>
                        <a:pt x="5475" y="4402"/>
                        <a:pt x="5236" y="4653"/>
                      </a:cubicBezTo>
                      <a:lnTo>
                        <a:pt x="4356" y="5621"/>
                      </a:lnTo>
                      <a:cubicBezTo>
                        <a:pt x="3829" y="6199"/>
                        <a:pt x="3816" y="7053"/>
                        <a:pt x="4319" y="7619"/>
                      </a:cubicBezTo>
                      <a:cubicBezTo>
                        <a:pt x="4612" y="7948"/>
                        <a:pt x="5027" y="8118"/>
                        <a:pt x="5449" y="8118"/>
                      </a:cubicBezTo>
                      <a:cubicBezTo>
                        <a:pt x="5768" y="8118"/>
                        <a:pt x="6091" y="8020"/>
                        <a:pt x="6367" y="7820"/>
                      </a:cubicBezTo>
                      <a:lnTo>
                        <a:pt x="7385" y="7103"/>
                      </a:lnTo>
                      <a:cubicBezTo>
                        <a:pt x="7510" y="7011"/>
                        <a:pt x="7660" y="6965"/>
                        <a:pt x="7808" y="6965"/>
                      </a:cubicBezTo>
                      <a:cubicBezTo>
                        <a:pt x="8001" y="6965"/>
                        <a:pt x="8192" y="7042"/>
                        <a:pt x="8327" y="7191"/>
                      </a:cubicBezTo>
                      <a:cubicBezTo>
                        <a:pt x="8566" y="7455"/>
                        <a:pt x="8579" y="7857"/>
                        <a:pt x="8327" y="8121"/>
                      </a:cubicBezTo>
                      <a:cubicBezTo>
                        <a:pt x="7510" y="9013"/>
                        <a:pt x="6405" y="8951"/>
                        <a:pt x="5739" y="9390"/>
                      </a:cubicBezTo>
                      <a:cubicBezTo>
                        <a:pt x="5022" y="9868"/>
                        <a:pt x="4796" y="10798"/>
                        <a:pt x="5249" y="11514"/>
                      </a:cubicBezTo>
                      <a:cubicBezTo>
                        <a:pt x="5599" y="11936"/>
                        <a:pt x="6135" y="12117"/>
                        <a:pt x="6759" y="12117"/>
                      </a:cubicBezTo>
                      <a:cubicBezTo>
                        <a:pt x="8846" y="12117"/>
                        <a:pt x="11923" y="10098"/>
                        <a:pt x="12348" y="8347"/>
                      </a:cubicBezTo>
                      <a:cubicBezTo>
                        <a:pt x="12487" y="7782"/>
                        <a:pt x="12562" y="7003"/>
                        <a:pt x="12474" y="6425"/>
                      </a:cubicBezTo>
                      <a:cubicBezTo>
                        <a:pt x="12399" y="5847"/>
                        <a:pt x="12084" y="5219"/>
                        <a:pt x="11481" y="4590"/>
                      </a:cubicBezTo>
                      <a:cubicBezTo>
                        <a:pt x="10681" y="3755"/>
                        <a:pt x="9764" y="3565"/>
                        <a:pt x="9096" y="3565"/>
                      </a:cubicBezTo>
                      <a:cubicBezTo>
                        <a:pt x="8537" y="3565"/>
                        <a:pt x="8151" y="3698"/>
                        <a:pt x="8151" y="3698"/>
                      </a:cubicBezTo>
                      <a:cubicBezTo>
                        <a:pt x="8579" y="2605"/>
                        <a:pt x="8491" y="1486"/>
                        <a:pt x="7561" y="670"/>
                      </a:cubicBezTo>
                      <a:cubicBezTo>
                        <a:pt x="6999" y="183"/>
                        <a:pt x="6365" y="0"/>
                        <a:pt x="572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2" name="Google Shape;642;p9"/>
                <p:cNvSpPr/>
                <p:nvPr/>
              </p:nvSpPr>
              <p:spPr>
                <a:xfrm rot="538731">
                  <a:off x="8459930" y="214731"/>
                  <a:ext cx="123826" cy="143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3519" extrusionOk="0">
                      <a:moveTo>
                        <a:pt x="2920" y="1"/>
                      </a:moveTo>
                      <a:cubicBezTo>
                        <a:pt x="2905" y="1"/>
                        <a:pt x="2891" y="4"/>
                        <a:pt x="2878" y="11"/>
                      </a:cubicBezTo>
                      <a:cubicBezTo>
                        <a:pt x="2023" y="438"/>
                        <a:pt x="1106" y="903"/>
                        <a:pt x="578" y="1745"/>
                      </a:cubicBezTo>
                      <a:cubicBezTo>
                        <a:pt x="264" y="2247"/>
                        <a:pt x="138" y="2825"/>
                        <a:pt x="13" y="3391"/>
                      </a:cubicBezTo>
                      <a:cubicBezTo>
                        <a:pt x="0" y="3441"/>
                        <a:pt x="38" y="3504"/>
                        <a:pt x="88" y="3516"/>
                      </a:cubicBezTo>
                      <a:cubicBezTo>
                        <a:pt x="96" y="3518"/>
                        <a:pt x="104" y="3519"/>
                        <a:pt x="112" y="3519"/>
                      </a:cubicBezTo>
                      <a:cubicBezTo>
                        <a:pt x="163" y="3519"/>
                        <a:pt x="203" y="3483"/>
                        <a:pt x="214" y="3429"/>
                      </a:cubicBezTo>
                      <a:cubicBezTo>
                        <a:pt x="339" y="2876"/>
                        <a:pt x="465" y="2323"/>
                        <a:pt x="754" y="1845"/>
                      </a:cubicBezTo>
                      <a:cubicBezTo>
                        <a:pt x="1244" y="1079"/>
                        <a:pt x="2111" y="626"/>
                        <a:pt x="2966" y="199"/>
                      </a:cubicBezTo>
                      <a:cubicBezTo>
                        <a:pt x="3016" y="174"/>
                        <a:pt x="3041" y="111"/>
                        <a:pt x="3016" y="61"/>
                      </a:cubicBezTo>
                      <a:cubicBezTo>
                        <a:pt x="2997" y="24"/>
                        <a:pt x="2959" y="1"/>
                        <a:pt x="292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3" name="Google Shape;643;p9"/>
                <p:cNvSpPr/>
                <p:nvPr/>
              </p:nvSpPr>
              <p:spPr>
                <a:xfrm rot="538731">
                  <a:off x="8808412" y="414635"/>
                  <a:ext cx="42511" cy="11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" h="2771" extrusionOk="0">
                      <a:moveTo>
                        <a:pt x="123" y="0"/>
                      </a:moveTo>
                      <a:cubicBezTo>
                        <a:pt x="88" y="0"/>
                        <a:pt x="55" y="23"/>
                        <a:pt x="38" y="56"/>
                      </a:cubicBezTo>
                      <a:cubicBezTo>
                        <a:pt x="0" y="106"/>
                        <a:pt x="25" y="169"/>
                        <a:pt x="76" y="194"/>
                      </a:cubicBezTo>
                      <a:cubicBezTo>
                        <a:pt x="277" y="320"/>
                        <a:pt x="415" y="508"/>
                        <a:pt x="528" y="735"/>
                      </a:cubicBezTo>
                      <a:cubicBezTo>
                        <a:pt x="628" y="973"/>
                        <a:pt x="691" y="1237"/>
                        <a:pt x="742" y="1501"/>
                      </a:cubicBezTo>
                      <a:cubicBezTo>
                        <a:pt x="792" y="1715"/>
                        <a:pt x="830" y="1928"/>
                        <a:pt x="830" y="2142"/>
                      </a:cubicBezTo>
                      <a:cubicBezTo>
                        <a:pt x="830" y="2305"/>
                        <a:pt x="804" y="2469"/>
                        <a:pt x="729" y="2620"/>
                      </a:cubicBezTo>
                      <a:cubicBezTo>
                        <a:pt x="704" y="2670"/>
                        <a:pt x="716" y="2733"/>
                        <a:pt x="779" y="2758"/>
                      </a:cubicBezTo>
                      <a:cubicBezTo>
                        <a:pt x="796" y="2766"/>
                        <a:pt x="814" y="2770"/>
                        <a:pt x="832" y="2770"/>
                      </a:cubicBezTo>
                      <a:cubicBezTo>
                        <a:pt x="867" y="2770"/>
                        <a:pt x="901" y="2754"/>
                        <a:pt x="917" y="2720"/>
                      </a:cubicBezTo>
                      <a:cubicBezTo>
                        <a:pt x="1005" y="2532"/>
                        <a:pt x="1043" y="2331"/>
                        <a:pt x="1043" y="2142"/>
                      </a:cubicBezTo>
                      <a:cubicBezTo>
                        <a:pt x="1043" y="1903"/>
                        <a:pt x="993" y="1665"/>
                        <a:pt x="955" y="1451"/>
                      </a:cubicBezTo>
                      <a:cubicBezTo>
                        <a:pt x="892" y="1187"/>
                        <a:pt x="830" y="911"/>
                        <a:pt x="716" y="647"/>
                      </a:cubicBezTo>
                      <a:cubicBezTo>
                        <a:pt x="603" y="395"/>
                        <a:pt x="427" y="169"/>
                        <a:pt x="176" y="18"/>
                      </a:cubicBezTo>
                      <a:cubicBezTo>
                        <a:pt x="159" y="6"/>
                        <a:pt x="141" y="0"/>
                        <a:pt x="12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644" name="Google Shape;644;p9"/>
            <p:cNvSpPr/>
            <p:nvPr/>
          </p:nvSpPr>
          <p:spPr>
            <a:xfrm rot="-943292">
              <a:off x="7762978" y="19511"/>
              <a:ext cx="400794" cy="400794"/>
            </a:xfrm>
            <a:prstGeom prst="mathPlus">
              <a:avLst>
                <a:gd name="adj1" fmla="val 23520"/>
              </a:avLst>
            </a:pr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Quicksand Medium"/>
                <a:ea typeface="Quicksand Medium"/>
                <a:cs typeface="Quicksand Medium"/>
                <a:sym typeface="Quicksand Medium"/>
              </a:endParaRPr>
            </a:p>
          </p:txBody>
        </p:sp>
      </p:grpSp>
      <p:grpSp>
        <p:nvGrpSpPr>
          <p:cNvPr id="645" name="Google Shape;645;p9"/>
          <p:cNvGrpSpPr/>
          <p:nvPr/>
        </p:nvGrpSpPr>
        <p:grpSpPr>
          <a:xfrm>
            <a:off x="226150" y="48195"/>
            <a:ext cx="8619856" cy="6768956"/>
            <a:chOff x="226150" y="36146"/>
            <a:chExt cx="8619856" cy="5076717"/>
          </a:xfrm>
        </p:grpSpPr>
        <p:sp>
          <p:nvSpPr>
            <p:cNvPr id="646" name="Google Shape;646;p9"/>
            <p:cNvSpPr/>
            <p:nvPr/>
          </p:nvSpPr>
          <p:spPr>
            <a:xfrm rot="-6480780" flipH="1">
              <a:off x="8326689" y="4642825"/>
              <a:ext cx="575285" cy="300167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9"/>
            <p:cNvSpPr/>
            <p:nvPr/>
          </p:nvSpPr>
          <p:spPr>
            <a:xfrm rot="3912685" flipH="1">
              <a:off x="195363" y="210125"/>
              <a:ext cx="575277" cy="300162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48" name="Google Shape;648;p9"/>
          <p:cNvGrpSpPr/>
          <p:nvPr/>
        </p:nvGrpSpPr>
        <p:grpSpPr>
          <a:xfrm>
            <a:off x="129883" y="622816"/>
            <a:ext cx="8785669" cy="5531295"/>
            <a:chOff x="129875" y="467100"/>
            <a:chExt cx="8785669" cy="4148471"/>
          </a:xfrm>
        </p:grpSpPr>
        <p:sp>
          <p:nvSpPr>
            <p:cNvPr id="649" name="Google Shape;649;p9"/>
            <p:cNvSpPr/>
            <p:nvPr/>
          </p:nvSpPr>
          <p:spPr>
            <a:xfrm>
              <a:off x="8612725" y="4318650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9"/>
            <p:cNvSpPr/>
            <p:nvPr/>
          </p:nvSpPr>
          <p:spPr>
            <a:xfrm>
              <a:off x="205913" y="352797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9"/>
            <p:cNvSpPr/>
            <p:nvPr/>
          </p:nvSpPr>
          <p:spPr>
            <a:xfrm>
              <a:off x="129875" y="467100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95503509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71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83723323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0" name="Google Shape;720;p13"/>
          <p:cNvGrpSpPr/>
          <p:nvPr/>
        </p:nvGrpSpPr>
        <p:grpSpPr>
          <a:xfrm>
            <a:off x="454950" y="359857"/>
            <a:ext cx="8234100" cy="6138293"/>
            <a:chOff x="429225" y="317630"/>
            <a:chExt cx="8234100" cy="4603720"/>
          </a:xfrm>
        </p:grpSpPr>
        <p:sp>
          <p:nvSpPr>
            <p:cNvPr id="721" name="Google Shape;721;p13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722" name="Google Shape;722;p13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723" name="Google Shape;723;p13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4" name="Google Shape;724;p13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5" name="Google Shape;725;p13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6" name="Google Shape;726;p13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7" name="Google Shape;727;p13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8" name="Google Shape;728;p13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9" name="Google Shape;729;p13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0" name="Google Shape;730;p13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1" name="Google Shape;731;p13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2" name="Google Shape;732;p13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3" name="Google Shape;733;p13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4" name="Google Shape;734;p13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5" name="Google Shape;735;p13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6" name="Google Shape;736;p13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7" name="Google Shape;737;p13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8" name="Google Shape;738;p13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9" name="Google Shape;739;p13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0" name="Google Shape;740;p13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1" name="Google Shape;741;p13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2" name="Google Shape;742;p13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3" name="Google Shape;743;p13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4" name="Google Shape;744;p13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5" name="Google Shape;745;p13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" name="Google Shape;746;p13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7" name="Google Shape;747;p13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" name="Google Shape;748;p13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9" name="Google Shape;749;p13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0" name="Google Shape;750;p13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1" name="Google Shape;751;p13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2" name="Google Shape;752;p13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3" name="Google Shape;753;p13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4" name="Google Shape;754;p13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5" name="Google Shape;755;p13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56" name="Google Shape;756;p13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757" name="Google Shape;757;p13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8" name="Google Shape;758;p13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9" name="Google Shape;759;p13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0" name="Google Shape;760;p13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1" name="Google Shape;761;p13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2" name="Google Shape;762;p13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3" name="Google Shape;763;p13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4" name="Google Shape;764;p13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5" name="Google Shape;765;p13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6" name="Google Shape;766;p13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" name="Google Shape;767;p13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8" name="Google Shape;768;p13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9" name="Google Shape;769;p13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0" name="Google Shape;770;p13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1" name="Google Shape;771;p13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2" name="Google Shape;772;p13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" name="Google Shape;773;p13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" name="Google Shape;774;p13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775" name="Google Shape;775;p13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18" tIns="91418" rIns="91418" bIns="91418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76" name="Google Shape;776;p13"/>
          <p:cNvSpPr txBox="1">
            <a:spLocks noGrp="1"/>
          </p:cNvSpPr>
          <p:nvPr>
            <p:ph type="subTitle" idx="1"/>
          </p:nvPr>
        </p:nvSpPr>
        <p:spPr>
          <a:xfrm>
            <a:off x="720000" y="4827657"/>
            <a:ext cx="2305500" cy="763600"/>
          </a:xfrm>
          <a:prstGeom prst="rect">
            <a:avLst/>
          </a:prstGeom>
        </p:spPr>
        <p:txBody>
          <a:bodyPr spcFirstLastPara="1" wrap="square" lIns="91418" tIns="91418" rIns="91418" bIns="91418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7" name="Google Shape;777;p13"/>
          <p:cNvSpPr txBox="1">
            <a:spLocks noGrp="1"/>
          </p:cNvSpPr>
          <p:nvPr>
            <p:ph type="subTitle" idx="2"/>
          </p:nvPr>
        </p:nvSpPr>
        <p:spPr>
          <a:xfrm>
            <a:off x="3419271" y="4827657"/>
            <a:ext cx="2305500" cy="763600"/>
          </a:xfrm>
          <a:prstGeom prst="rect">
            <a:avLst/>
          </a:prstGeom>
        </p:spPr>
        <p:txBody>
          <a:bodyPr spcFirstLastPara="1" wrap="square" lIns="91418" tIns="91418" rIns="91418" bIns="91418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8" name="Google Shape;778;p13"/>
          <p:cNvSpPr txBox="1">
            <a:spLocks noGrp="1"/>
          </p:cNvSpPr>
          <p:nvPr>
            <p:ph type="subTitle" idx="3"/>
          </p:nvPr>
        </p:nvSpPr>
        <p:spPr>
          <a:xfrm>
            <a:off x="6118549" y="4827657"/>
            <a:ext cx="2305500" cy="763600"/>
          </a:xfrm>
          <a:prstGeom prst="rect">
            <a:avLst/>
          </a:prstGeom>
        </p:spPr>
        <p:txBody>
          <a:bodyPr spcFirstLastPara="1" wrap="square" lIns="91418" tIns="91418" rIns="91418" bIns="91418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" name="Google Shape;779;p13"/>
          <p:cNvSpPr txBox="1">
            <a:spLocks noGrp="1"/>
          </p:cNvSpPr>
          <p:nvPr>
            <p:ph type="subTitle" idx="4"/>
          </p:nvPr>
        </p:nvSpPr>
        <p:spPr>
          <a:xfrm>
            <a:off x="720000" y="4283549"/>
            <a:ext cx="2305500" cy="646400"/>
          </a:xfrm>
          <a:prstGeom prst="rect">
            <a:avLst/>
          </a:prstGeom>
        </p:spPr>
        <p:txBody>
          <a:bodyPr spcFirstLastPara="1" wrap="square" lIns="91418" tIns="91418" rIns="91418" bIns="91418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9pPr>
          </a:lstStyle>
          <a:p>
            <a:endParaRPr/>
          </a:p>
        </p:txBody>
      </p:sp>
      <p:sp>
        <p:nvSpPr>
          <p:cNvPr id="780" name="Google Shape;780;p13"/>
          <p:cNvSpPr txBox="1">
            <a:spLocks noGrp="1"/>
          </p:cNvSpPr>
          <p:nvPr>
            <p:ph type="subTitle" idx="5"/>
          </p:nvPr>
        </p:nvSpPr>
        <p:spPr>
          <a:xfrm>
            <a:off x="3419271" y="4283549"/>
            <a:ext cx="2305500" cy="646400"/>
          </a:xfrm>
          <a:prstGeom prst="rect">
            <a:avLst/>
          </a:prstGeom>
        </p:spPr>
        <p:txBody>
          <a:bodyPr spcFirstLastPara="1" wrap="square" lIns="91418" tIns="91418" rIns="91418" bIns="91418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9pPr>
          </a:lstStyle>
          <a:p>
            <a:endParaRPr/>
          </a:p>
        </p:txBody>
      </p:sp>
      <p:sp>
        <p:nvSpPr>
          <p:cNvPr id="781" name="Google Shape;781;p13"/>
          <p:cNvSpPr txBox="1">
            <a:spLocks noGrp="1"/>
          </p:cNvSpPr>
          <p:nvPr>
            <p:ph type="subTitle" idx="6"/>
          </p:nvPr>
        </p:nvSpPr>
        <p:spPr>
          <a:xfrm>
            <a:off x="6118549" y="4283549"/>
            <a:ext cx="2305500" cy="646400"/>
          </a:xfrm>
          <a:prstGeom prst="rect">
            <a:avLst/>
          </a:prstGeom>
        </p:spPr>
        <p:txBody>
          <a:bodyPr spcFirstLastPara="1" wrap="square" lIns="91418" tIns="91418" rIns="91418" bIns="91418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9pPr>
          </a:lstStyle>
          <a:p>
            <a:endParaRPr/>
          </a:p>
        </p:txBody>
      </p:sp>
      <p:sp>
        <p:nvSpPr>
          <p:cNvPr id="782" name="Google Shape;782;p13"/>
          <p:cNvSpPr txBox="1">
            <a:spLocks noGrp="1"/>
          </p:cNvSpPr>
          <p:nvPr>
            <p:ph type="title" idx="7" hasCustomPrompt="1"/>
          </p:nvPr>
        </p:nvSpPr>
        <p:spPr>
          <a:xfrm>
            <a:off x="1505375" y="3323360"/>
            <a:ext cx="734700" cy="5968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  <a:effectLst>
            <a:outerShdw dist="47625" dir="2280000" algn="bl" rotWithShape="0">
              <a:schemeClr val="dk1">
                <a:alpha val="27000"/>
              </a:schemeClr>
            </a:outerShdw>
          </a:effectLst>
        </p:spPr>
        <p:txBody>
          <a:bodyPr spcFirstLastPara="1" wrap="square" lIns="91418" tIns="91418" rIns="91418" bIns="91418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783" name="Google Shape;783;p13"/>
          <p:cNvSpPr txBox="1">
            <a:spLocks noGrp="1"/>
          </p:cNvSpPr>
          <p:nvPr>
            <p:ph type="title" idx="8" hasCustomPrompt="1"/>
          </p:nvPr>
        </p:nvSpPr>
        <p:spPr>
          <a:xfrm>
            <a:off x="4204646" y="3323360"/>
            <a:ext cx="734700" cy="5968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  <a:effectLst>
            <a:outerShdw dist="47625" dir="2280000" algn="bl" rotWithShape="0">
              <a:schemeClr val="dk1">
                <a:alpha val="27000"/>
              </a:schemeClr>
            </a:outerShdw>
          </a:effectLst>
        </p:spPr>
        <p:txBody>
          <a:bodyPr spcFirstLastPara="1" wrap="square" lIns="91418" tIns="91418" rIns="91418" bIns="91418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784" name="Google Shape;784;p13"/>
          <p:cNvSpPr txBox="1">
            <a:spLocks noGrp="1"/>
          </p:cNvSpPr>
          <p:nvPr>
            <p:ph type="title" idx="9" hasCustomPrompt="1"/>
          </p:nvPr>
        </p:nvSpPr>
        <p:spPr>
          <a:xfrm>
            <a:off x="6903924" y="3323360"/>
            <a:ext cx="734700" cy="5968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  <a:effectLst>
            <a:outerShdw dist="47625" dir="2280000" algn="bl" rotWithShape="0">
              <a:schemeClr val="dk1">
                <a:alpha val="27000"/>
              </a:schemeClr>
            </a:outerShdw>
          </a:effectLst>
        </p:spPr>
        <p:txBody>
          <a:bodyPr spcFirstLastPara="1" wrap="square" lIns="91418" tIns="91418" rIns="91418" bIns="91418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grpSp>
        <p:nvGrpSpPr>
          <p:cNvPr id="785" name="Google Shape;785;p13"/>
          <p:cNvGrpSpPr/>
          <p:nvPr/>
        </p:nvGrpSpPr>
        <p:grpSpPr>
          <a:xfrm>
            <a:off x="92867" y="109121"/>
            <a:ext cx="648816" cy="1247848"/>
            <a:chOff x="92867" y="81841"/>
            <a:chExt cx="648816" cy="935886"/>
          </a:xfrm>
        </p:grpSpPr>
        <p:sp>
          <p:nvSpPr>
            <p:cNvPr id="786" name="Google Shape;786;p13"/>
            <p:cNvSpPr/>
            <p:nvPr/>
          </p:nvSpPr>
          <p:spPr>
            <a:xfrm rot="1601833" flipH="1">
              <a:off x="129632" y="604330"/>
              <a:ext cx="575283" cy="300166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13"/>
            <p:cNvSpPr/>
            <p:nvPr/>
          </p:nvSpPr>
          <p:spPr>
            <a:xfrm rot="4428589" flipH="1">
              <a:off x="229695" y="249843"/>
              <a:ext cx="575298" cy="300174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88" name="Google Shape;788;p13"/>
          <p:cNvGrpSpPr/>
          <p:nvPr/>
        </p:nvGrpSpPr>
        <p:grpSpPr>
          <a:xfrm>
            <a:off x="8480958" y="4387348"/>
            <a:ext cx="663042" cy="1441429"/>
            <a:chOff x="8480958" y="3290508"/>
            <a:chExt cx="663042" cy="1081072"/>
          </a:xfrm>
        </p:grpSpPr>
        <p:sp>
          <p:nvSpPr>
            <p:cNvPr id="789" name="Google Shape;789;p13"/>
            <p:cNvSpPr/>
            <p:nvPr/>
          </p:nvSpPr>
          <p:spPr>
            <a:xfrm rot="-943292">
              <a:off x="8696403" y="3337311"/>
              <a:ext cx="400794" cy="400794"/>
            </a:xfrm>
            <a:prstGeom prst="mathPlus">
              <a:avLst>
                <a:gd name="adj1" fmla="val 23520"/>
              </a:avLst>
            </a:pr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Quicksand Medium"/>
                <a:ea typeface="Quicksand Medium"/>
                <a:cs typeface="Quicksand Medium"/>
                <a:sym typeface="Quicksand Medium"/>
              </a:endParaRPr>
            </a:p>
          </p:txBody>
        </p:sp>
        <p:grpSp>
          <p:nvGrpSpPr>
            <p:cNvPr id="790" name="Google Shape;790;p13"/>
            <p:cNvGrpSpPr/>
            <p:nvPr/>
          </p:nvGrpSpPr>
          <p:grpSpPr>
            <a:xfrm>
              <a:off x="8480958" y="3761595"/>
              <a:ext cx="626155" cy="609986"/>
              <a:chOff x="8362049" y="142511"/>
              <a:chExt cx="582254" cy="567217"/>
            </a:xfrm>
          </p:grpSpPr>
          <p:sp>
            <p:nvSpPr>
              <p:cNvPr id="791" name="Google Shape;791;p13"/>
              <p:cNvSpPr/>
              <p:nvPr/>
            </p:nvSpPr>
            <p:spPr>
              <a:xfrm rot="538731">
                <a:off x="8397420" y="179404"/>
                <a:ext cx="511512" cy="493432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12118" extrusionOk="0">
                    <a:moveTo>
                      <a:pt x="5729" y="0"/>
                    </a:moveTo>
                    <a:cubicBezTo>
                      <a:pt x="4031" y="0"/>
                      <a:pt x="2322" y="1305"/>
                      <a:pt x="1956" y="1625"/>
                    </a:cubicBezTo>
                    <a:cubicBezTo>
                      <a:pt x="1202" y="2278"/>
                      <a:pt x="511" y="2969"/>
                      <a:pt x="247" y="4339"/>
                    </a:cubicBezTo>
                    <a:cubicBezTo>
                      <a:pt x="1" y="5637"/>
                      <a:pt x="1092" y="6419"/>
                      <a:pt x="1947" y="6419"/>
                    </a:cubicBezTo>
                    <a:cubicBezTo>
                      <a:pt x="2400" y="6419"/>
                      <a:pt x="2787" y="6200"/>
                      <a:pt x="2874" y="5721"/>
                    </a:cubicBezTo>
                    <a:cubicBezTo>
                      <a:pt x="3196" y="4011"/>
                      <a:pt x="4095" y="3591"/>
                      <a:pt x="4698" y="3591"/>
                    </a:cubicBezTo>
                    <a:cubicBezTo>
                      <a:pt x="4964" y="3591"/>
                      <a:pt x="5172" y="3673"/>
                      <a:pt x="5249" y="3761"/>
                    </a:cubicBezTo>
                    <a:cubicBezTo>
                      <a:pt x="5475" y="4012"/>
                      <a:pt x="5475" y="4402"/>
                      <a:pt x="5236" y="4653"/>
                    </a:cubicBezTo>
                    <a:lnTo>
                      <a:pt x="4356" y="5621"/>
                    </a:lnTo>
                    <a:cubicBezTo>
                      <a:pt x="3829" y="6199"/>
                      <a:pt x="3816" y="7053"/>
                      <a:pt x="4319" y="7619"/>
                    </a:cubicBezTo>
                    <a:cubicBezTo>
                      <a:pt x="4612" y="7948"/>
                      <a:pt x="5027" y="8118"/>
                      <a:pt x="5449" y="8118"/>
                    </a:cubicBezTo>
                    <a:cubicBezTo>
                      <a:pt x="5768" y="8118"/>
                      <a:pt x="6091" y="8020"/>
                      <a:pt x="6367" y="7820"/>
                    </a:cubicBezTo>
                    <a:lnTo>
                      <a:pt x="7385" y="7103"/>
                    </a:lnTo>
                    <a:cubicBezTo>
                      <a:pt x="7510" y="7011"/>
                      <a:pt x="7660" y="6965"/>
                      <a:pt x="7808" y="6965"/>
                    </a:cubicBezTo>
                    <a:cubicBezTo>
                      <a:pt x="8001" y="6965"/>
                      <a:pt x="8192" y="7042"/>
                      <a:pt x="8327" y="7191"/>
                    </a:cubicBezTo>
                    <a:cubicBezTo>
                      <a:pt x="8566" y="7455"/>
                      <a:pt x="8579" y="7857"/>
                      <a:pt x="8327" y="8121"/>
                    </a:cubicBezTo>
                    <a:cubicBezTo>
                      <a:pt x="7510" y="9013"/>
                      <a:pt x="6405" y="8951"/>
                      <a:pt x="5739" y="9390"/>
                    </a:cubicBezTo>
                    <a:cubicBezTo>
                      <a:pt x="5022" y="9868"/>
                      <a:pt x="4796" y="10798"/>
                      <a:pt x="5249" y="11514"/>
                    </a:cubicBezTo>
                    <a:cubicBezTo>
                      <a:pt x="5599" y="11936"/>
                      <a:pt x="6135" y="12117"/>
                      <a:pt x="6759" y="12117"/>
                    </a:cubicBezTo>
                    <a:cubicBezTo>
                      <a:pt x="8846" y="12117"/>
                      <a:pt x="11923" y="10098"/>
                      <a:pt x="12348" y="8347"/>
                    </a:cubicBezTo>
                    <a:cubicBezTo>
                      <a:pt x="12487" y="7782"/>
                      <a:pt x="12562" y="7003"/>
                      <a:pt x="12474" y="6425"/>
                    </a:cubicBezTo>
                    <a:cubicBezTo>
                      <a:pt x="12399" y="5847"/>
                      <a:pt x="12084" y="5219"/>
                      <a:pt x="11481" y="4590"/>
                    </a:cubicBezTo>
                    <a:cubicBezTo>
                      <a:pt x="10681" y="3755"/>
                      <a:pt x="9764" y="3565"/>
                      <a:pt x="9096" y="3565"/>
                    </a:cubicBezTo>
                    <a:cubicBezTo>
                      <a:pt x="8537" y="3565"/>
                      <a:pt x="8151" y="3698"/>
                      <a:pt x="8151" y="3698"/>
                    </a:cubicBezTo>
                    <a:cubicBezTo>
                      <a:pt x="8579" y="2605"/>
                      <a:pt x="8491" y="1486"/>
                      <a:pt x="7561" y="670"/>
                    </a:cubicBezTo>
                    <a:cubicBezTo>
                      <a:pt x="6999" y="183"/>
                      <a:pt x="6365" y="0"/>
                      <a:pt x="5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2" name="Google Shape;792;p13"/>
              <p:cNvSpPr/>
              <p:nvPr/>
            </p:nvSpPr>
            <p:spPr>
              <a:xfrm rot="538731">
                <a:off x="8459930" y="214731"/>
                <a:ext cx="123826" cy="143290"/>
              </a:xfrm>
              <a:custGeom>
                <a:avLst/>
                <a:gdLst/>
                <a:ahLst/>
                <a:cxnLst/>
                <a:rect l="l" t="t" r="r" b="b"/>
                <a:pathLst>
                  <a:path w="3041" h="3519" extrusionOk="0">
                    <a:moveTo>
                      <a:pt x="2920" y="1"/>
                    </a:moveTo>
                    <a:cubicBezTo>
                      <a:pt x="2905" y="1"/>
                      <a:pt x="2891" y="4"/>
                      <a:pt x="2878" y="11"/>
                    </a:cubicBezTo>
                    <a:cubicBezTo>
                      <a:pt x="2023" y="438"/>
                      <a:pt x="1106" y="903"/>
                      <a:pt x="578" y="1745"/>
                    </a:cubicBezTo>
                    <a:cubicBezTo>
                      <a:pt x="264" y="2247"/>
                      <a:pt x="138" y="2825"/>
                      <a:pt x="13" y="3391"/>
                    </a:cubicBezTo>
                    <a:cubicBezTo>
                      <a:pt x="0" y="3441"/>
                      <a:pt x="38" y="3504"/>
                      <a:pt x="88" y="3516"/>
                    </a:cubicBezTo>
                    <a:cubicBezTo>
                      <a:pt x="96" y="3518"/>
                      <a:pt x="104" y="3519"/>
                      <a:pt x="112" y="3519"/>
                    </a:cubicBezTo>
                    <a:cubicBezTo>
                      <a:pt x="163" y="3519"/>
                      <a:pt x="203" y="3483"/>
                      <a:pt x="214" y="3429"/>
                    </a:cubicBezTo>
                    <a:cubicBezTo>
                      <a:pt x="339" y="2876"/>
                      <a:pt x="465" y="2323"/>
                      <a:pt x="754" y="1845"/>
                    </a:cubicBezTo>
                    <a:cubicBezTo>
                      <a:pt x="1244" y="1079"/>
                      <a:pt x="2111" y="626"/>
                      <a:pt x="2966" y="199"/>
                    </a:cubicBezTo>
                    <a:cubicBezTo>
                      <a:pt x="3016" y="174"/>
                      <a:pt x="3041" y="111"/>
                      <a:pt x="3016" y="61"/>
                    </a:cubicBezTo>
                    <a:cubicBezTo>
                      <a:pt x="2997" y="24"/>
                      <a:pt x="2959" y="1"/>
                      <a:pt x="29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3" name="Google Shape;793;p13"/>
              <p:cNvSpPr/>
              <p:nvPr/>
            </p:nvSpPr>
            <p:spPr>
              <a:xfrm rot="538731">
                <a:off x="8808412" y="414635"/>
                <a:ext cx="42511" cy="112832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2771" extrusionOk="0">
                    <a:moveTo>
                      <a:pt x="123" y="0"/>
                    </a:moveTo>
                    <a:cubicBezTo>
                      <a:pt x="88" y="0"/>
                      <a:pt x="55" y="23"/>
                      <a:pt x="38" y="56"/>
                    </a:cubicBezTo>
                    <a:cubicBezTo>
                      <a:pt x="0" y="106"/>
                      <a:pt x="25" y="169"/>
                      <a:pt x="76" y="194"/>
                    </a:cubicBezTo>
                    <a:cubicBezTo>
                      <a:pt x="277" y="320"/>
                      <a:pt x="415" y="508"/>
                      <a:pt x="528" y="735"/>
                    </a:cubicBezTo>
                    <a:cubicBezTo>
                      <a:pt x="628" y="973"/>
                      <a:pt x="691" y="1237"/>
                      <a:pt x="742" y="1501"/>
                    </a:cubicBezTo>
                    <a:cubicBezTo>
                      <a:pt x="792" y="1715"/>
                      <a:pt x="830" y="1928"/>
                      <a:pt x="830" y="2142"/>
                    </a:cubicBezTo>
                    <a:cubicBezTo>
                      <a:pt x="830" y="2305"/>
                      <a:pt x="804" y="2469"/>
                      <a:pt x="729" y="2620"/>
                    </a:cubicBezTo>
                    <a:cubicBezTo>
                      <a:pt x="704" y="2670"/>
                      <a:pt x="716" y="2733"/>
                      <a:pt x="779" y="2758"/>
                    </a:cubicBezTo>
                    <a:cubicBezTo>
                      <a:pt x="796" y="2766"/>
                      <a:pt x="814" y="2770"/>
                      <a:pt x="832" y="2770"/>
                    </a:cubicBezTo>
                    <a:cubicBezTo>
                      <a:pt x="867" y="2770"/>
                      <a:pt x="901" y="2754"/>
                      <a:pt x="917" y="2720"/>
                    </a:cubicBezTo>
                    <a:cubicBezTo>
                      <a:pt x="1005" y="2532"/>
                      <a:pt x="1043" y="2331"/>
                      <a:pt x="1043" y="2142"/>
                    </a:cubicBezTo>
                    <a:cubicBezTo>
                      <a:pt x="1043" y="1903"/>
                      <a:pt x="993" y="1665"/>
                      <a:pt x="955" y="1451"/>
                    </a:cubicBezTo>
                    <a:cubicBezTo>
                      <a:pt x="892" y="1187"/>
                      <a:pt x="830" y="911"/>
                      <a:pt x="716" y="647"/>
                    </a:cubicBezTo>
                    <a:cubicBezTo>
                      <a:pt x="603" y="395"/>
                      <a:pt x="427" y="169"/>
                      <a:pt x="176" y="18"/>
                    </a:cubicBezTo>
                    <a:cubicBezTo>
                      <a:pt x="159" y="6"/>
                      <a:pt x="141" y="0"/>
                      <a:pt x="1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3107673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" name="Google Shape;1465;p20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66" name="Google Shape;1466;p20"/>
          <p:cNvSpPr txBox="1">
            <a:spLocks noGrp="1"/>
          </p:cNvSpPr>
          <p:nvPr>
            <p:ph type="subTitle" idx="1"/>
          </p:nvPr>
        </p:nvSpPr>
        <p:spPr>
          <a:xfrm>
            <a:off x="2210862" y="2257580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7" name="Google Shape;1467;p20"/>
          <p:cNvSpPr txBox="1">
            <a:spLocks noGrp="1"/>
          </p:cNvSpPr>
          <p:nvPr>
            <p:ph type="subTitle" idx="2"/>
          </p:nvPr>
        </p:nvSpPr>
        <p:spPr>
          <a:xfrm>
            <a:off x="2210862" y="2786780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8" name="Google Shape;1468;p20"/>
          <p:cNvSpPr txBox="1">
            <a:spLocks noGrp="1"/>
          </p:cNvSpPr>
          <p:nvPr>
            <p:ph type="subTitle" idx="3"/>
          </p:nvPr>
        </p:nvSpPr>
        <p:spPr>
          <a:xfrm>
            <a:off x="5687264" y="2257580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9" name="Google Shape;1469;p20"/>
          <p:cNvSpPr txBox="1">
            <a:spLocks noGrp="1"/>
          </p:cNvSpPr>
          <p:nvPr>
            <p:ph type="subTitle" idx="4"/>
          </p:nvPr>
        </p:nvSpPr>
        <p:spPr>
          <a:xfrm>
            <a:off x="5687264" y="2786780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0" name="Google Shape;1470;p20"/>
          <p:cNvSpPr txBox="1">
            <a:spLocks noGrp="1"/>
          </p:cNvSpPr>
          <p:nvPr>
            <p:ph type="subTitle" idx="5"/>
          </p:nvPr>
        </p:nvSpPr>
        <p:spPr>
          <a:xfrm>
            <a:off x="2210862" y="4504604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71" name="Google Shape;1471;p20"/>
          <p:cNvSpPr txBox="1">
            <a:spLocks noGrp="1"/>
          </p:cNvSpPr>
          <p:nvPr>
            <p:ph type="subTitle" idx="6"/>
          </p:nvPr>
        </p:nvSpPr>
        <p:spPr>
          <a:xfrm>
            <a:off x="2210862" y="5032237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2" name="Google Shape;1472;p20"/>
          <p:cNvSpPr txBox="1">
            <a:spLocks noGrp="1"/>
          </p:cNvSpPr>
          <p:nvPr>
            <p:ph type="subTitle" idx="7"/>
          </p:nvPr>
        </p:nvSpPr>
        <p:spPr>
          <a:xfrm>
            <a:off x="5687264" y="4504604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73" name="Google Shape;1473;p20"/>
          <p:cNvSpPr txBox="1">
            <a:spLocks noGrp="1"/>
          </p:cNvSpPr>
          <p:nvPr>
            <p:ph type="subTitle" idx="8"/>
          </p:nvPr>
        </p:nvSpPr>
        <p:spPr>
          <a:xfrm>
            <a:off x="5687264" y="5033804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4" name="Google Shape;1474;p20"/>
          <p:cNvGrpSpPr/>
          <p:nvPr/>
        </p:nvGrpSpPr>
        <p:grpSpPr>
          <a:xfrm rot="-5542873">
            <a:off x="8136634" y="5755537"/>
            <a:ext cx="831599" cy="450019"/>
            <a:chOff x="3253464" y="2218279"/>
            <a:chExt cx="242409" cy="182524"/>
          </a:xfrm>
        </p:grpSpPr>
        <p:sp>
          <p:nvSpPr>
            <p:cNvPr id="1475" name="Google Shape;1475;p20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476;p20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77" name="Google Shape;1477;p20"/>
          <p:cNvGrpSpPr/>
          <p:nvPr/>
        </p:nvGrpSpPr>
        <p:grpSpPr>
          <a:xfrm>
            <a:off x="4812867" y="-300025"/>
            <a:ext cx="775927" cy="1270145"/>
            <a:chOff x="267675" y="666500"/>
            <a:chExt cx="379000" cy="465300"/>
          </a:xfrm>
        </p:grpSpPr>
        <p:sp>
          <p:nvSpPr>
            <p:cNvPr id="1478" name="Google Shape;1478;p20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479;p20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80" name="Google Shape;1480;p20"/>
          <p:cNvGrpSpPr/>
          <p:nvPr/>
        </p:nvGrpSpPr>
        <p:grpSpPr>
          <a:xfrm>
            <a:off x="8643121" y="3848567"/>
            <a:ext cx="775927" cy="328065"/>
            <a:chOff x="5181425" y="2685475"/>
            <a:chExt cx="224900" cy="74425"/>
          </a:xfrm>
        </p:grpSpPr>
        <p:sp>
          <p:nvSpPr>
            <p:cNvPr id="1481" name="Google Shape;1481;p20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482;p20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483;p20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484;p20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485;p20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486" name="Google Shape;1486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329779" y="5229953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87" name="Google Shape;1487;p20"/>
          <p:cNvGrpSpPr/>
          <p:nvPr/>
        </p:nvGrpSpPr>
        <p:grpSpPr>
          <a:xfrm>
            <a:off x="-123589" y="2249209"/>
            <a:ext cx="775927" cy="1270145"/>
            <a:chOff x="267675" y="666500"/>
            <a:chExt cx="379000" cy="465300"/>
          </a:xfrm>
        </p:grpSpPr>
        <p:sp>
          <p:nvSpPr>
            <p:cNvPr id="1488" name="Google Shape;1488;p20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489;p20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90" name="Google Shape;1490;p20"/>
          <p:cNvSpPr/>
          <p:nvPr/>
        </p:nvSpPr>
        <p:spPr>
          <a:xfrm rot="-5542897">
            <a:off x="438356" y="3148006"/>
            <a:ext cx="187252" cy="134578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1" name="Google Shape;1491;p20"/>
          <p:cNvSpPr/>
          <p:nvPr/>
        </p:nvSpPr>
        <p:spPr>
          <a:xfrm rot="-5542967">
            <a:off x="233622" y="4665891"/>
            <a:ext cx="59160" cy="42543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2" name="Google Shape;1492;p20"/>
          <p:cNvSpPr/>
          <p:nvPr/>
        </p:nvSpPr>
        <p:spPr>
          <a:xfrm rot="-5543035">
            <a:off x="8850629" y="2584902"/>
            <a:ext cx="118801" cy="85444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3" name="Google Shape;1493;p20"/>
          <p:cNvSpPr/>
          <p:nvPr/>
        </p:nvSpPr>
        <p:spPr>
          <a:xfrm rot="-5542956">
            <a:off x="8897793" y="1877736"/>
            <a:ext cx="436024" cy="313527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494" name="Google Shape;1494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656921" y="-1456150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95" name="Google Shape;1495;p20"/>
          <p:cNvGrpSpPr/>
          <p:nvPr/>
        </p:nvGrpSpPr>
        <p:grpSpPr>
          <a:xfrm rot="1284372">
            <a:off x="1226822" y="6423123"/>
            <a:ext cx="429248" cy="538764"/>
            <a:chOff x="6419700" y="4349575"/>
            <a:chExt cx="365700" cy="344225"/>
          </a:xfrm>
        </p:grpSpPr>
        <p:sp>
          <p:nvSpPr>
            <p:cNvPr id="1496" name="Google Shape;1496;p20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497;p20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5" name="Google Shape;1135;p18"/>
          <p:cNvGrpSpPr/>
          <p:nvPr/>
        </p:nvGrpSpPr>
        <p:grpSpPr>
          <a:xfrm>
            <a:off x="454950" y="359857"/>
            <a:ext cx="8234100" cy="6138293"/>
            <a:chOff x="429225" y="317630"/>
            <a:chExt cx="8234100" cy="4603720"/>
          </a:xfrm>
        </p:grpSpPr>
        <p:sp>
          <p:nvSpPr>
            <p:cNvPr id="1136" name="Google Shape;1136;p18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1137" name="Google Shape;1137;p18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1138" name="Google Shape;1138;p18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39" name="Google Shape;1139;p18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0" name="Google Shape;1140;p18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1" name="Google Shape;1141;p18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2" name="Google Shape;1142;p18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3" name="Google Shape;1143;p18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4" name="Google Shape;1144;p18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5" name="Google Shape;1145;p18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6" name="Google Shape;1146;p18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7" name="Google Shape;1147;p18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8" name="Google Shape;1148;p18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9" name="Google Shape;1149;p18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0" name="Google Shape;1150;p18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1" name="Google Shape;1151;p18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2" name="Google Shape;1152;p18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3" name="Google Shape;1153;p18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4" name="Google Shape;1154;p18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5" name="Google Shape;1155;p18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6" name="Google Shape;1156;p18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7" name="Google Shape;1157;p18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8" name="Google Shape;1158;p18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9" name="Google Shape;1159;p18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0" name="Google Shape;1160;p18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1" name="Google Shape;1161;p18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2" name="Google Shape;1162;p18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3" name="Google Shape;1163;p18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4" name="Google Shape;1164;p18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5" name="Google Shape;1165;p18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6" name="Google Shape;1166;p18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7" name="Google Shape;1167;p18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8" name="Google Shape;1168;p18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9" name="Google Shape;1169;p18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0" name="Google Shape;1170;p18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171" name="Google Shape;1171;p18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1172" name="Google Shape;1172;p18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3" name="Google Shape;1173;p18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4" name="Google Shape;1174;p18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5" name="Google Shape;1175;p18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6" name="Google Shape;1176;p18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7" name="Google Shape;1177;p18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8" name="Google Shape;1178;p18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9" name="Google Shape;1179;p18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0" name="Google Shape;1180;p18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1" name="Google Shape;1181;p18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2" name="Google Shape;1182;p18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3" name="Google Shape;1183;p18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4" name="Google Shape;1184;p18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5" name="Google Shape;1185;p18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6" name="Google Shape;1186;p18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7" name="Google Shape;1187;p18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8" name="Google Shape;1188;p18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9" name="Google Shape;1189;p18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190" name="Google Shape;1190;p18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18" tIns="91418" rIns="91418" bIns="91418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91" name="Google Shape;1191;p18"/>
          <p:cNvSpPr txBox="1">
            <a:spLocks noGrp="1"/>
          </p:cNvSpPr>
          <p:nvPr>
            <p:ph type="subTitle" idx="1"/>
          </p:nvPr>
        </p:nvSpPr>
        <p:spPr>
          <a:xfrm>
            <a:off x="4886873" y="4054733"/>
            <a:ext cx="2774700" cy="1538800"/>
          </a:xfrm>
          <a:prstGeom prst="rect">
            <a:avLst/>
          </a:prstGeom>
        </p:spPr>
        <p:txBody>
          <a:bodyPr spcFirstLastPara="1" wrap="square" lIns="91418" tIns="91418" rIns="91418" bIns="91418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2" name="Google Shape;1192;p18"/>
          <p:cNvSpPr txBox="1">
            <a:spLocks noGrp="1"/>
          </p:cNvSpPr>
          <p:nvPr>
            <p:ph type="subTitle" idx="2"/>
          </p:nvPr>
        </p:nvSpPr>
        <p:spPr>
          <a:xfrm>
            <a:off x="1374125" y="4054733"/>
            <a:ext cx="2774700" cy="1538800"/>
          </a:xfrm>
          <a:prstGeom prst="rect">
            <a:avLst/>
          </a:prstGeom>
        </p:spPr>
        <p:txBody>
          <a:bodyPr spcFirstLastPara="1" wrap="square" lIns="91418" tIns="91418" rIns="91418" bIns="91418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3" name="Google Shape;1193;p18"/>
          <p:cNvSpPr txBox="1">
            <a:spLocks noGrp="1"/>
          </p:cNvSpPr>
          <p:nvPr>
            <p:ph type="subTitle" idx="3"/>
          </p:nvPr>
        </p:nvSpPr>
        <p:spPr>
          <a:xfrm>
            <a:off x="1374125" y="3486967"/>
            <a:ext cx="2774700" cy="681200"/>
          </a:xfrm>
          <a:prstGeom prst="rect">
            <a:avLst/>
          </a:prstGeom>
        </p:spPr>
        <p:txBody>
          <a:bodyPr spcFirstLastPara="1" wrap="square" lIns="91418" tIns="91418" rIns="91418" bIns="91418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9pPr>
          </a:lstStyle>
          <a:p>
            <a:endParaRPr/>
          </a:p>
        </p:txBody>
      </p:sp>
      <p:sp>
        <p:nvSpPr>
          <p:cNvPr id="1194" name="Google Shape;1194;p18"/>
          <p:cNvSpPr txBox="1">
            <a:spLocks noGrp="1"/>
          </p:cNvSpPr>
          <p:nvPr>
            <p:ph type="subTitle" idx="4"/>
          </p:nvPr>
        </p:nvSpPr>
        <p:spPr>
          <a:xfrm>
            <a:off x="4886897" y="3486967"/>
            <a:ext cx="2774700" cy="681200"/>
          </a:xfrm>
          <a:prstGeom prst="rect">
            <a:avLst/>
          </a:prstGeom>
        </p:spPr>
        <p:txBody>
          <a:bodyPr spcFirstLastPara="1" wrap="square" lIns="91418" tIns="91418" rIns="91418" bIns="91418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9pPr>
          </a:lstStyle>
          <a:p>
            <a:endParaRPr/>
          </a:p>
        </p:txBody>
      </p:sp>
      <p:grpSp>
        <p:nvGrpSpPr>
          <p:cNvPr id="1195" name="Google Shape;1195;p18"/>
          <p:cNvGrpSpPr/>
          <p:nvPr/>
        </p:nvGrpSpPr>
        <p:grpSpPr>
          <a:xfrm>
            <a:off x="42234" y="1914827"/>
            <a:ext cx="9012090" cy="3895697"/>
            <a:chOff x="42234" y="1436108"/>
            <a:chExt cx="9012090" cy="2921773"/>
          </a:xfrm>
        </p:grpSpPr>
        <p:grpSp>
          <p:nvGrpSpPr>
            <p:cNvPr id="1196" name="Google Shape;1196;p18"/>
            <p:cNvGrpSpPr/>
            <p:nvPr/>
          </p:nvGrpSpPr>
          <p:grpSpPr>
            <a:xfrm rot="922528">
              <a:off x="113434" y="3690271"/>
              <a:ext cx="528592" cy="608422"/>
              <a:chOff x="104132" y="3774240"/>
              <a:chExt cx="602807" cy="693845"/>
            </a:xfrm>
          </p:grpSpPr>
          <p:sp>
            <p:nvSpPr>
              <p:cNvPr id="1197" name="Google Shape;1197;p18"/>
              <p:cNvSpPr/>
              <p:nvPr/>
            </p:nvSpPr>
            <p:spPr>
              <a:xfrm rot="-1061815">
                <a:off x="182665" y="3828121"/>
                <a:ext cx="445742" cy="586083"/>
              </a:xfrm>
              <a:custGeom>
                <a:avLst/>
                <a:gdLst/>
                <a:ahLst/>
                <a:cxnLst/>
                <a:rect l="l" t="t" r="r" b="b"/>
                <a:pathLst>
                  <a:path w="9287" h="12211" extrusionOk="0">
                    <a:moveTo>
                      <a:pt x="5418" y="0"/>
                    </a:moveTo>
                    <a:cubicBezTo>
                      <a:pt x="4962" y="0"/>
                      <a:pt x="4470" y="34"/>
                      <a:pt x="3946" y="84"/>
                    </a:cubicBezTo>
                    <a:cubicBezTo>
                      <a:pt x="2815" y="209"/>
                      <a:pt x="1961" y="498"/>
                      <a:pt x="654" y="1541"/>
                    </a:cubicBezTo>
                    <a:cubicBezTo>
                      <a:pt x="201" y="1893"/>
                      <a:pt x="0" y="2509"/>
                      <a:pt x="151" y="3087"/>
                    </a:cubicBezTo>
                    <a:cubicBezTo>
                      <a:pt x="381" y="3954"/>
                      <a:pt x="1088" y="4838"/>
                      <a:pt x="1840" y="4838"/>
                    </a:cubicBezTo>
                    <a:cubicBezTo>
                      <a:pt x="1992" y="4838"/>
                      <a:pt x="2147" y="4801"/>
                      <a:pt x="2300" y="4720"/>
                    </a:cubicBezTo>
                    <a:cubicBezTo>
                      <a:pt x="3004" y="4350"/>
                      <a:pt x="3830" y="3639"/>
                      <a:pt x="4335" y="3639"/>
                    </a:cubicBezTo>
                    <a:cubicBezTo>
                      <a:pt x="4344" y="3639"/>
                      <a:pt x="4352" y="3639"/>
                      <a:pt x="4361" y="3640"/>
                    </a:cubicBezTo>
                    <a:cubicBezTo>
                      <a:pt x="4700" y="3652"/>
                      <a:pt x="4826" y="4130"/>
                      <a:pt x="4549" y="4343"/>
                    </a:cubicBezTo>
                    <a:cubicBezTo>
                      <a:pt x="4084" y="4695"/>
                      <a:pt x="3469" y="5160"/>
                      <a:pt x="3305" y="5261"/>
                    </a:cubicBezTo>
                    <a:cubicBezTo>
                      <a:pt x="3054" y="5412"/>
                      <a:pt x="2815" y="5575"/>
                      <a:pt x="2576" y="5726"/>
                    </a:cubicBezTo>
                    <a:cubicBezTo>
                      <a:pt x="2338" y="5889"/>
                      <a:pt x="2124" y="6040"/>
                      <a:pt x="1923" y="6203"/>
                    </a:cubicBezTo>
                    <a:cubicBezTo>
                      <a:pt x="1722" y="6354"/>
                      <a:pt x="1546" y="6517"/>
                      <a:pt x="1395" y="6693"/>
                    </a:cubicBezTo>
                    <a:cubicBezTo>
                      <a:pt x="1131" y="6982"/>
                      <a:pt x="918" y="7259"/>
                      <a:pt x="754" y="7510"/>
                    </a:cubicBezTo>
                    <a:cubicBezTo>
                      <a:pt x="578" y="7774"/>
                      <a:pt x="453" y="8038"/>
                      <a:pt x="377" y="8314"/>
                    </a:cubicBezTo>
                    <a:cubicBezTo>
                      <a:pt x="289" y="8591"/>
                      <a:pt x="239" y="8867"/>
                      <a:pt x="227" y="9169"/>
                    </a:cubicBezTo>
                    <a:cubicBezTo>
                      <a:pt x="214" y="9458"/>
                      <a:pt x="227" y="9772"/>
                      <a:pt x="252" y="10124"/>
                    </a:cubicBezTo>
                    <a:cubicBezTo>
                      <a:pt x="369" y="11321"/>
                      <a:pt x="1297" y="12211"/>
                      <a:pt x="2392" y="12211"/>
                    </a:cubicBezTo>
                    <a:cubicBezTo>
                      <a:pt x="2469" y="12211"/>
                      <a:pt x="2548" y="12206"/>
                      <a:pt x="2627" y="12197"/>
                    </a:cubicBezTo>
                    <a:lnTo>
                      <a:pt x="7955" y="11619"/>
                    </a:lnTo>
                    <a:cubicBezTo>
                      <a:pt x="8721" y="11531"/>
                      <a:pt x="9287" y="10802"/>
                      <a:pt x="9211" y="9986"/>
                    </a:cubicBezTo>
                    <a:cubicBezTo>
                      <a:pt x="9126" y="9197"/>
                      <a:pt x="8865" y="8021"/>
                      <a:pt x="8157" y="8021"/>
                    </a:cubicBezTo>
                    <a:cubicBezTo>
                      <a:pt x="8132" y="8021"/>
                      <a:pt x="8106" y="8022"/>
                      <a:pt x="8080" y="8025"/>
                    </a:cubicBezTo>
                    <a:lnTo>
                      <a:pt x="4600" y="8503"/>
                    </a:lnTo>
                    <a:cubicBezTo>
                      <a:pt x="4600" y="8503"/>
                      <a:pt x="5957" y="7598"/>
                      <a:pt x="6585" y="7221"/>
                    </a:cubicBezTo>
                    <a:cubicBezTo>
                      <a:pt x="7213" y="6844"/>
                      <a:pt x="7703" y="6455"/>
                      <a:pt x="8030" y="6078"/>
                    </a:cubicBezTo>
                    <a:cubicBezTo>
                      <a:pt x="8369" y="5688"/>
                      <a:pt x="8595" y="5273"/>
                      <a:pt x="8683" y="4834"/>
                    </a:cubicBezTo>
                    <a:cubicBezTo>
                      <a:pt x="8784" y="4394"/>
                      <a:pt x="8809" y="3866"/>
                      <a:pt x="8746" y="3263"/>
                    </a:cubicBezTo>
                    <a:cubicBezTo>
                      <a:pt x="8671" y="2446"/>
                      <a:pt x="8508" y="1818"/>
                      <a:pt x="8244" y="1353"/>
                    </a:cubicBezTo>
                    <a:cubicBezTo>
                      <a:pt x="7992" y="900"/>
                      <a:pt x="7653" y="561"/>
                      <a:pt x="7238" y="360"/>
                    </a:cubicBezTo>
                    <a:cubicBezTo>
                      <a:pt x="6824" y="146"/>
                      <a:pt x="6334" y="33"/>
                      <a:pt x="5781" y="8"/>
                    </a:cubicBezTo>
                    <a:cubicBezTo>
                      <a:pt x="5663" y="3"/>
                      <a:pt x="5542" y="0"/>
                      <a:pt x="54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8" name="Google Shape;1198;p18"/>
              <p:cNvSpPr/>
              <p:nvPr/>
            </p:nvSpPr>
            <p:spPr>
              <a:xfrm rot="-1061815">
                <a:off x="188994" y="3914396"/>
                <a:ext cx="174946" cy="66859"/>
              </a:xfrm>
              <a:custGeom>
                <a:avLst/>
                <a:gdLst/>
                <a:ahLst/>
                <a:cxnLst/>
                <a:rect l="l" t="t" r="r" b="b"/>
                <a:pathLst>
                  <a:path w="3645" h="1393" extrusionOk="0">
                    <a:moveTo>
                      <a:pt x="2966" y="1"/>
                    </a:moveTo>
                    <a:cubicBezTo>
                      <a:pt x="2526" y="1"/>
                      <a:pt x="2099" y="101"/>
                      <a:pt x="1684" y="252"/>
                    </a:cubicBezTo>
                    <a:cubicBezTo>
                      <a:pt x="1094" y="478"/>
                      <a:pt x="553" y="817"/>
                      <a:pt x="51" y="1194"/>
                    </a:cubicBezTo>
                    <a:cubicBezTo>
                      <a:pt x="0" y="1232"/>
                      <a:pt x="0" y="1295"/>
                      <a:pt x="26" y="1345"/>
                    </a:cubicBezTo>
                    <a:cubicBezTo>
                      <a:pt x="48" y="1376"/>
                      <a:pt x="80" y="1392"/>
                      <a:pt x="113" y="1392"/>
                    </a:cubicBezTo>
                    <a:cubicBezTo>
                      <a:pt x="135" y="1392"/>
                      <a:pt x="157" y="1385"/>
                      <a:pt x="176" y="1370"/>
                    </a:cubicBezTo>
                    <a:cubicBezTo>
                      <a:pt x="679" y="993"/>
                      <a:pt x="1194" y="654"/>
                      <a:pt x="1760" y="441"/>
                    </a:cubicBezTo>
                    <a:cubicBezTo>
                      <a:pt x="2149" y="302"/>
                      <a:pt x="2551" y="214"/>
                      <a:pt x="2966" y="214"/>
                    </a:cubicBezTo>
                    <a:cubicBezTo>
                      <a:pt x="3142" y="214"/>
                      <a:pt x="3330" y="227"/>
                      <a:pt x="3519" y="277"/>
                    </a:cubicBezTo>
                    <a:cubicBezTo>
                      <a:pt x="3525" y="279"/>
                      <a:pt x="3532" y="280"/>
                      <a:pt x="3538" y="280"/>
                    </a:cubicBezTo>
                    <a:cubicBezTo>
                      <a:pt x="3582" y="280"/>
                      <a:pt x="3621" y="244"/>
                      <a:pt x="3632" y="189"/>
                    </a:cubicBezTo>
                    <a:cubicBezTo>
                      <a:pt x="3645" y="139"/>
                      <a:pt x="3619" y="76"/>
                      <a:pt x="3557" y="64"/>
                    </a:cubicBezTo>
                    <a:cubicBezTo>
                      <a:pt x="3356" y="26"/>
                      <a:pt x="3155" y="1"/>
                      <a:pt x="29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9" name="Google Shape;1199;p18"/>
              <p:cNvSpPr/>
              <p:nvPr/>
            </p:nvSpPr>
            <p:spPr>
              <a:xfrm rot="-1061815">
                <a:off x="463983" y="4297891"/>
                <a:ext cx="163523" cy="33453"/>
              </a:xfrm>
              <a:custGeom>
                <a:avLst/>
                <a:gdLst/>
                <a:ahLst/>
                <a:cxnLst/>
                <a:rect l="l" t="t" r="r" b="b"/>
                <a:pathLst>
                  <a:path w="3407" h="697" extrusionOk="0">
                    <a:moveTo>
                      <a:pt x="3292" y="1"/>
                    </a:moveTo>
                    <a:cubicBezTo>
                      <a:pt x="3284" y="1"/>
                      <a:pt x="3276" y="2"/>
                      <a:pt x="3268" y="3"/>
                    </a:cubicBezTo>
                    <a:cubicBezTo>
                      <a:pt x="2225" y="242"/>
                      <a:pt x="1170" y="405"/>
                      <a:pt x="102" y="493"/>
                    </a:cubicBezTo>
                    <a:cubicBezTo>
                      <a:pt x="39" y="493"/>
                      <a:pt x="1" y="544"/>
                      <a:pt x="1" y="594"/>
                    </a:cubicBezTo>
                    <a:cubicBezTo>
                      <a:pt x="12" y="650"/>
                      <a:pt x="54" y="696"/>
                      <a:pt x="98" y="696"/>
                    </a:cubicBezTo>
                    <a:cubicBezTo>
                      <a:pt x="104" y="696"/>
                      <a:pt x="109" y="696"/>
                      <a:pt x="114" y="694"/>
                    </a:cubicBezTo>
                    <a:cubicBezTo>
                      <a:pt x="1195" y="619"/>
                      <a:pt x="2263" y="456"/>
                      <a:pt x="3318" y="204"/>
                    </a:cubicBezTo>
                    <a:cubicBezTo>
                      <a:pt x="3381" y="192"/>
                      <a:pt x="3406" y="141"/>
                      <a:pt x="3394" y="79"/>
                    </a:cubicBezTo>
                    <a:cubicBezTo>
                      <a:pt x="3383" y="35"/>
                      <a:pt x="3344" y="1"/>
                      <a:pt x="32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00" name="Google Shape;1200;p18"/>
            <p:cNvGrpSpPr/>
            <p:nvPr/>
          </p:nvGrpSpPr>
          <p:grpSpPr>
            <a:xfrm>
              <a:off x="8391283" y="1907195"/>
              <a:ext cx="626155" cy="609986"/>
              <a:chOff x="8362049" y="142511"/>
              <a:chExt cx="582254" cy="567217"/>
            </a:xfrm>
          </p:grpSpPr>
          <p:sp>
            <p:nvSpPr>
              <p:cNvPr id="1201" name="Google Shape;1201;p18"/>
              <p:cNvSpPr/>
              <p:nvPr/>
            </p:nvSpPr>
            <p:spPr>
              <a:xfrm rot="538731">
                <a:off x="8397420" y="179404"/>
                <a:ext cx="511512" cy="493432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12118" extrusionOk="0">
                    <a:moveTo>
                      <a:pt x="5729" y="0"/>
                    </a:moveTo>
                    <a:cubicBezTo>
                      <a:pt x="4031" y="0"/>
                      <a:pt x="2322" y="1305"/>
                      <a:pt x="1956" y="1625"/>
                    </a:cubicBezTo>
                    <a:cubicBezTo>
                      <a:pt x="1202" y="2278"/>
                      <a:pt x="511" y="2969"/>
                      <a:pt x="247" y="4339"/>
                    </a:cubicBezTo>
                    <a:cubicBezTo>
                      <a:pt x="1" y="5637"/>
                      <a:pt x="1092" y="6419"/>
                      <a:pt x="1947" y="6419"/>
                    </a:cubicBezTo>
                    <a:cubicBezTo>
                      <a:pt x="2400" y="6419"/>
                      <a:pt x="2787" y="6200"/>
                      <a:pt x="2874" y="5721"/>
                    </a:cubicBezTo>
                    <a:cubicBezTo>
                      <a:pt x="3196" y="4011"/>
                      <a:pt x="4095" y="3591"/>
                      <a:pt x="4698" y="3591"/>
                    </a:cubicBezTo>
                    <a:cubicBezTo>
                      <a:pt x="4964" y="3591"/>
                      <a:pt x="5172" y="3673"/>
                      <a:pt x="5249" y="3761"/>
                    </a:cubicBezTo>
                    <a:cubicBezTo>
                      <a:pt x="5475" y="4012"/>
                      <a:pt x="5475" y="4402"/>
                      <a:pt x="5236" y="4653"/>
                    </a:cubicBezTo>
                    <a:lnTo>
                      <a:pt x="4356" y="5621"/>
                    </a:lnTo>
                    <a:cubicBezTo>
                      <a:pt x="3829" y="6199"/>
                      <a:pt x="3816" y="7053"/>
                      <a:pt x="4319" y="7619"/>
                    </a:cubicBezTo>
                    <a:cubicBezTo>
                      <a:pt x="4612" y="7948"/>
                      <a:pt x="5027" y="8118"/>
                      <a:pt x="5449" y="8118"/>
                    </a:cubicBezTo>
                    <a:cubicBezTo>
                      <a:pt x="5768" y="8118"/>
                      <a:pt x="6091" y="8020"/>
                      <a:pt x="6367" y="7820"/>
                    </a:cubicBezTo>
                    <a:lnTo>
                      <a:pt x="7385" y="7103"/>
                    </a:lnTo>
                    <a:cubicBezTo>
                      <a:pt x="7510" y="7011"/>
                      <a:pt x="7660" y="6965"/>
                      <a:pt x="7808" y="6965"/>
                    </a:cubicBezTo>
                    <a:cubicBezTo>
                      <a:pt x="8001" y="6965"/>
                      <a:pt x="8192" y="7042"/>
                      <a:pt x="8327" y="7191"/>
                    </a:cubicBezTo>
                    <a:cubicBezTo>
                      <a:pt x="8566" y="7455"/>
                      <a:pt x="8579" y="7857"/>
                      <a:pt x="8327" y="8121"/>
                    </a:cubicBezTo>
                    <a:cubicBezTo>
                      <a:pt x="7510" y="9013"/>
                      <a:pt x="6405" y="8951"/>
                      <a:pt x="5739" y="9390"/>
                    </a:cubicBezTo>
                    <a:cubicBezTo>
                      <a:pt x="5022" y="9868"/>
                      <a:pt x="4796" y="10798"/>
                      <a:pt x="5249" y="11514"/>
                    </a:cubicBezTo>
                    <a:cubicBezTo>
                      <a:pt x="5599" y="11936"/>
                      <a:pt x="6135" y="12117"/>
                      <a:pt x="6759" y="12117"/>
                    </a:cubicBezTo>
                    <a:cubicBezTo>
                      <a:pt x="8846" y="12117"/>
                      <a:pt x="11923" y="10098"/>
                      <a:pt x="12348" y="8347"/>
                    </a:cubicBezTo>
                    <a:cubicBezTo>
                      <a:pt x="12487" y="7782"/>
                      <a:pt x="12562" y="7003"/>
                      <a:pt x="12474" y="6425"/>
                    </a:cubicBezTo>
                    <a:cubicBezTo>
                      <a:pt x="12399" y="5847"/>
                      <a:pt x="12084" y="5219"/>
                      <a:pt x="11481" y="4590"/>
                    </a:cubicBezTo>
                    <a:cubicBezTo>
                      <a:pt x="10681" y="3755"/>
                      <a:pt x="9764" y="3565"/>
                      <a:pt x="9096" y="3565"/>
                    </a:cubicBezTo>
                    <a:cubicBezTo>
                      <a:pt x="8537" y="3565"/>
                      <a:pt x="8151" y="3698"/>
                      <a:pt x="8151" y="3698"/>
                    </a:cubicBezTo>
                    <a:cubicBezTo>
                      <a:pt x="8579" y="2605"/>
                      <a:pt x="8491" y="1486"/>
                      <a:pt x="7561" y="670"/>
                    </a:cubicBezTo>
                    <a:cubicBezTo>
                      <a:pt x="6999" y="183"/>
                      <a:pt x="6365" y="0"/>
                      <a:pt x="5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2" name="Google Shape;1202;p18"/>
              <p:cNvSpPr/>
              <p:nvPr/>
            </p:nvSpPr>
            <p:spPr>
              <a:xfrm rot="538731">
                <a:off x="8459930" y="214731"/>
                <a:ext cx="123826" cy="143290"/>
              </a:xfrm>
              <a:custGeom>
                <a:avLst/>
                <a:gdLst/>
                <a:ahLst/>
                <a:cxnLst/>
                <a:rect l="l" t="t" r="r" b="b"/>
                <a:pathLst>
                  <a:path w="3041" h="3519" extrusionOk="0">
                    <a:moveTo>
                      <a:pt x="2920" y="1"/>
                    </a:moveTo>
                    <a:cubicBezTo>
                      <a:pt x="2905" y="1"/>
                      <a:pt x="2891" y="4"/>
                      <a:pt x="2878" y="11"/>
                    </a:cubicBezTo>
                    <a:cubicBezTo>
                      <a:pt x="2023" y="438"/>
                      <a:pt x="1106" y="903"/>
                      <a:pt x="578" y="1745"/>
                    </a:cubicBezTo>
                    <a:cubicBezTo>
                      <a:pt x="264" y="2247"/>
                      <a:pt x="138" y="2825"/>
                      <a:pt x="13" y="3391"/>
                    </a:cubicBezTo>
                    <a:cubicBezTo>
                      <a:pt x="0" y="3441"/>
                      <a:pt x="38" y="3504"/>
                      <a:pt x="88" y="3516"/>
                    </a:cubicBezTo>
                    <a:cubicBezTo>
                      <a:pt x="96" y="3518"/>
                      <a:pt x="104" y="3519"/>
                      <a:pt x="112" y="3519"/>
                    </a:cubicBezTo>
                    <a:cubicBezTo>
                      <a:pt x="163" y="3519"/>
                      <a:pt x="203" y="3483"/>
                      <a:pt x="214" y="3429"/>
                    </a:cubicBezTo>
                    <a:cubicBezTo>
                      <a:pt x="339" y="2876"/>
                      <a:pt x="465" y="2323"/>
                      <a:pt x="754" y="1845"/>
                    </a:cubicBezTo>
                    <a:cubicBezTo>
                      <a:pt x="1244" y="1079"/>
                      <a:pt x="2111" y="626"/>
                      <a:pt x="2966" y="199"/>
                    </a:cubicBezTo>
                    <a:cubicBezTo>
                      <a:pt x="3016" y="174"/>
                      <a:pt x="3041" y="111"/>
                      <a:pt x="3016" y="61"/>
                    </a:cubicBezTo>
                    <a:cubicBezTo>
                      <a:pt x="2997" y="24"/>
                      <a:pt x="2959" y="1"/>
                      <a:pt x="29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18"/>
              <p:cNvSpPr/>
              <p:nvPr/>
            </p:nvSpPr>
            <p:spPr>
              <a:xfrm rot="538731">
                <a:off x="8808412" y="414635"/>
                <a:ext cx="42511" cy="112832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2771" extrusionOk="0">
                    <a:moveTo>
                      <a:pt x="123" y="0"/>
                    </a:moveTo>
                    <a:cubicBezTo>
                      <a:pt x="88" y="0"/>
                      <a:pt x="55" y="23"/>
                      <a:pt x="38" y="56"/>
                    </a:cubicBezTo>
                    <a:cubicBezTo>
                      <a:pt x="0" y="106"/>
                      <a:pt x="25" y="169"/>
                      <a:pt x="76" y="194"/>
                    </a:cubicBezTo>
                    <a:cubicBezTo>
                      <a:pt x="277" y="320"/>
                      <a:pt x="415" y="508"/>
                      <a:pt x="528" y="735"/>
                    </a:cubicBezTo>
                    <a:cubicBezTo>
                      <a:pt x="628" y="973"/>
                      <a:pt x="691" y="1237"/>
                      <a:pt x="742" y="1501"/>
                    </a:cubicBezTo>
                    <a:cubicBezTo>
                      <a:pt x="792" y="1715"/>
                      <a:pt x="830" y="1928"/>
                      <a:pt x="830" y="2142"/>
                    </a:cubicBezTo>
                    <a:cubicBezTo>
                      <a:pt x="830" y="2305"/>
                      <a:pt x="804" y="2469"/>
                      <a:pt x="729" y="2620"/>
                    </a:cubicBezTo>
                    <a:cubicBezTo>
                      <a:pt x="704" y="2670"/>
                      <a:pt x="716" y="2733"/>
                      <a:pt x="779" y="2758"/>
                    </a:cubicBezTo>
                    <a:cubicBezTo>
                      <a:pt x="796" y="2766"/>
                      <a:pt x="814" y="2770"/>
                      <a:pt x="832" y="2770"/>
                    </a:cubicBezTo>
                    <a:cubicBezTo>
                      <a:pt x="867" y="2770"/>
                      <a:pt x="901" y="2754"/>
                      <a:pt x="917" y="2720"/>
                    </a:cubicBezTo>
                    <a:cubicBezTo>
                      <a:pt x="1005" y="2532"/>
                      <a:pt x="1043" y="2331"/>
                      <a:pt x="1043" y="2142"/>
                    </a:cubicBezTo>
                    <a:cubicBezTo>
                      <a:pt x="1043" y="1903"/>
                      <a:pt x="993" y="1665"/>
                      <a:pt x="955" y="1451"/>
                    </a:cubicBezTo>
                    <a:cubicBezTo>
                      <a:pt x="892" y="1187"/>
                      <a:pt x="830" y="911"/>
                      <a:pt x="716" y="647"/>
                    </a:cubicBezTo>
                    <a:cubicBezTo>
                      <a:pt x="603" y="395"/>
                      <a:pt x="427" y="169"/>
                      <a:pt x="176" y="18"/>
                    </a:cubicBezTo>
                    <a:cubicBezTo>
                      <a:pt x="159" y="6"/>
                      <a:pt x="141" y="0"/>
                      <a:pt x="1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204" name="Google Shape;1204;p18"/>
            <p:cNvSpPr/>
            <p:nvPr/>
          </p:nvSpPr>
          <p:spPr>
            <a:xfrm rot="-943292">
              <a:off x="8606728" y="1482911"/>
              <a:ext cx="400794" cy="400794"/>
            </a:xfrm>
            <a:prstGeom prst="mathPlus">
              <a:avLst>
                <a:gd name="adj1" fmla="val 23520"/>
              </a:avLst>
            </a:pr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Quicksand Medium"/>
                <a:ea typeface="Quicksand Medium"/>
                <a:cs typeface="Quicksand Medium"/>
                <a:sym typeface="Quicksand Medium"/>
              </a:endParaRPr>
            </a:p>
          </p:txBody>
        </p:sp>
      </p:grpSp>
      <p:grpSp>
        <p:nvGrpSpPr>
          <p:cNvPr id="1205" name="Google Shape;1205;p18"/>
          <p:cNvGrpSpPr/>
          <p:nvPr/>
        </p:nvGrpSpPr>
        <p:grpSpPr>
          <a:xfrm>
            <a:off x="129875" y="48195"/>
            <a:ext cx="609978" cy="970500"/>
            <a:chOff x="129875" y="36146"/>
            <a:chExt cx="609978" cy="727875"/>
          </a:xfrm>
        </p:grpSpPr>
        <p:sp>
          <p:nvSpPr>
            <p:cNvPr id="1206" name="Google Shape;1206;p18"/>
            <p:cNvSpPr/>
            <p:nvPr/>
          </p:nvSpPr>
          <p:spPr>
            <a:xfrm rot="3912685" flipH="1">
              <a:off x="195363" y="210125"/>
              <a:ext cx="575277" cy="300162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18"/>
            <p:cNvSpPr/>
            <p:nvPr/>
          </p:nvSpPr>
          <p:spPr>
            <a:xfrm>
              <a:off x="129875" y="467100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08265456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3" name="Google Shape;1383;p21"/>
          <p:cNvGrpSpPr/>
          <p:nvPr/>
        </p:nvGrpSpPr>
        <p:grpSpPr>
          <a:xfrm>
            <a:off x="454950" y="359857"/>
            <a:ext cx="8234100" cy="6138293"/>
            <a:chOff x="429225" y="317630"/>
            <a:chExt cx="8234100" cy="4603720"/>
          </a:xfrm>
        </p:grpSpPr>
        <p:sp>
          <p:nvSpPr>
            <p:cNvPr id="1384" name="Google Shape;1384;p21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1385" name="Google Shape;1385;p21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1386" name="Google Shape;1386;p21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87" name="Google Shape;1387;p21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88" name="Google Shape;1388;p21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89" name="Google Shape;1389;p21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90" name="Google Shape;1390;p21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91" name="Google Shape;1391;p21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92" name="Google Shape;1392;p21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93" name="Google Shape;1393;p21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94" name="Google Shape;1394;p21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95" name="Google Shape;1395;p21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96" name="Google Shape;1396;p21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97" name="Google Shape;1397;p21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98" name="Google Shape;1398;p21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99" name="Google Shape;1399;p21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00" name="Google Shape;1400;p21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01" name="Google Shape;1401;p21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02" name="Google Shape;1402;p21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03" name="Google Shape;1403;p21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04" name="Google Shape;1404;p21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05" name="Google Shape;1405;p21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06" name="Google Shape;1406;p21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07" name="Google Shape;1407;p21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08" name="Google Shape;1408;p21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09" name="Google Shape;1409;p21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10" name="Google Shape;1410;p21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11" name="Google Shape;1411;p21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12" name="Google Shape;1412;p21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13" name="Google Shape;1413;p21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14" name="Google Shape;1414;p21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15" name="Google Shape;1415;p21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16" name="Google Shape;1416;p21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17" name="Google Shape;1417;p21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18" name="Google Shape;1418;p21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419" name="Google Shape;1419;p21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1420" name="Google Shape;1420;p21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21" name="Google Shape;1421;p21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22" name="Google Shape;1422;p21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23" name="Google Shape;1423;p21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24" name="Google Shape;1424;p21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25" name="Google Shape;1425;p21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26" name="Google Shape;1426;p21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27" name="Google Shape;1427;p21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28" name="Google Shape;1428;p21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29" name="Google Shape;1429;p21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0" name="Google Shape;1430;p21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1" name="Google Shape;1431;p21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2" name="Google Shape;1432;p21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3" name="Google Shape;1433;p21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4" name="Google Shape;1434;p21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5" name="Google Shape;1435;p21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6" name="Google Shape;1436;p21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7" name="Google Shape;1437;p21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438" name="Google Shape;1438;p21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18" tIns="91418" rIns="91418" bIns="91418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39" name="Google Shape;1439;p21"/>
          <p:cNvGrpSpPr/>
          <p:nvPr/>
        </p:nvGrpSpPr>
        <p:grpSpPr>
          <a:xfrm>
            <a:off x="255481" y="1511001"/>
            <a:ext cx="8572769" cy="5109661"/>
            <a:chOff x="255475" y="1133250"/>
            <a:chExt cx="8572769" cy="3832246"/>
          </a:xfrm>
        </p:grpSpPr>
        <p:sp>
          <p:nvSpPr>
            <p:cNvPr id="1440" name="Google Shape;1440;p21"/>
            <p:cNvSpPr/>
            <p:nvPr/>
          </p:nvSpPr>
          <p:spPr>
            <a:xfrm>
              <a:off x="255475" y="4266200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21"/>
            <p:cNvSpPr/>
            <p:nvPr/>
          </p:nvSpPr>
          <p:spPr>
            <a:xfrm>
              <a:off x="273400" y="1133250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21"/>
            <p:cNvSpPr/>
            <p:nvPr/>
          </p:nvSpPr>
          <p:spPr>
            <a:xfrm>
              <a:off x="8525425" y="410142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21"/>
            <p:cNvSpPr/>
            <p:nvPr/>
          </p:nvSpPr>
          <p:spPr>
            <a:xfrm>
              <a:off x="8244125" y="466857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44" name="Google Shape;1444;p21"/>
          <p:cNvGrpSpPr/>
          <p:nvPr/>
        </p:nvGrpSpPr>
        <p:grpSpPr>
          <a:xfrm>
            <a:off x="119806" y="43448"/>
            <a:ext cx="8947027" cy="6622077"/>
            <a:chOff x="119800" y="32583"/>
            <a:chExt cx="8947027" cy="4966558"/>
          </a:xfrm>
        </p:grpSpPr>
        <p:grpSp>
          <p:nvGrpSpPr>
            <p:cNvPr id="1445" name="Google Shape;1445;p21"/>
            <p:cNvGrpSpPr/>
            <p:nvPr/>
          </p:nvGrpSpPr>
          <p:grpSpPr>
            <a:xfrm>
              <a:off x="119800" y="32583"/>
              <a:ext cx="8947027" cy="4966558"/>
              <a:chOff x="119800" y="32583"/>
              <a:chExt cx="8947027" cy="4966558"/>
            </a:xfrm>
          </p:grpSpPr>
          <p:grpSp>
            <p:nvGrpSpPr>
              <p:cNvPr id="1446" name="Google Shape;1446;p21"/>
              <p:cNvGrpSpPr/>
              <p:nvPr/>
            </p:nvGrpSpPr>
            <p:grpSpPr>
              <a:xfrm>
                <a:off x="119800" y="548125"/>
                <a:ext cx="507323" cy="521794"/>
                <a:chOff x="8498350" y="3464975"/>
                <a:chExt cx="507323" cy="521794"/>
              </a:xfrm>
            </p:grpSpPr>
            <p:sp>
              <p:nvSpPr>
                <p:cNvPr id="1447" name="Google Shape;1447;p21"/>
                <p:cNvSpPr/>
                <p:nvPr/>
              </p:nvSpPr>
              <p:spPr>
                <a:xfrm>
                  <a:off x="8498350" y="3464975"/>
                  <a:ext cx="507323" cy="521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74" h="12007" extrusionOk="0">
                      <a:moveTo>
                        <a:pt x="4140" y="1"/>
                      </a:moveTo>
                      <a:cubicBezTo>
                        <a:pt x="3823" y="1"/>
                        <a:pt x="3500" y="66"/>
                        <a:pt x="3192" y="203"/>
                      </a:cubicBezTo>
                      <a:cubicBezTo>
                        <a:pt x="2752" y="404"/>
                        <a:pt x="2363" y="693"/>
                        <a:pt x="2061" y="1058"/>
                      </a:cubicBezTo>
                      <a:cubicBezTo>
                        <a:pt x="1320" y="1950"/>
                        <a:pt x="0" y="3684"/>
                        <a:pt x="239" y="4375"/>
                      </a:cubicBezTo>
                      <a:lnTo>
                        <a:pt x="603" y="5192"/>
                      </a:lnTo>
                      <a:cubicBezTo>
                        <a:pt x="616" y="5242"/>
                        <a:pt x="641" y="5292"/>
                        <a:pt x="679" y="5330"/>
                      </a:cubicBezTo>
                      <a:cubicBezTo>
                        <a:pt x="866" y="5632"/>
                        <a:pt x="1186" y="5777"/>
                        <a:pt x="1514" y="5777"/>
                      </a:cubicBezTo>
                      <a:cubicBezTo>
                        <a:pt x="1870" y="5777"/>
                        <a:pt x="2235" y="5607"/>
                        <a:pt x="2451" y="5280"/>
                      </a:cubicBezTo>
                      <a:lnTo>
                        <a:pt x="3142" y="4287"/>
                      </a:lnTo>
                      <a:lnTo>
                        <a:pt x="5127" y="8773"/>
                      </a:lnTo>
                      <a:lnTo>
                        <a:pt x="4248" y="9163"/>
                      </a:lnTo>
                      <a:cubicBezTo>
                        <a:pt x="3519" y="9489"/>
                        <a:pt x="3192" y="10319"/>
                        <a:pt x="3506" y="11023"/>
                      </a:cubicBezTo>
                      <a:lnTo>
                        <a:pt x="3569" y="11186"/>
                      </a:lnTo>
                      <a:cubicBezTo>
                        <a:pt x="3799" y="11700"/>
                        <a:pt x="4310" y="12006"/>
                        <a:pt x="4853" y="12006"/>
                      </a:cubicBezTo>
                      <a:cubicBezTo>
                        <a:pt x="5053" y="12006"/>
                        <a:pt x="5258" y="11965"/>
                        <a:pt x="5454" y="11877"/>
                      </a:cubicBezTo>
                      <a:lnTo>
                        <a:pt x="10581" y="9615"/>
                      </a:lnTo>
                      <a:cubicBezTo>
                        <a:pt x="11322" y="9276"/>
                        <a:pt x="11674" y="8421"/>
                        <a:pt x="11347" y="7680"/>
                      </a:cubicBezTo>
                      <a:lnTo>
                        <a:pt x="11322" y="7617"/>
                      </a:lnTo>
                      <a:cubicBezTo>
                        <a:pt x="11083" y="7084"/>
                        <a:pt x="10556" y="6767"/>
                        <a:pt x="9995" y="6767"/>
                      </a:cubicBezTo>
                      <a:cubicBezTo>
                        <a:pt x="9788" y="6767"/>
                        <a:pt x="9577" y="6810"/>
                        <a:pt x="9374" y="6901"/>
                      </a:cubicBezTo>
                      <a:lnTo>
                        <a:pt x="8784" y="7152"/>
                      </a:lnTo>
                      <a:lnTo>
                        <a:pt x="6208" y="1322"/>
                      </a:lnTo>
                      <a:cubicBezTo>
                        <a:pt x="5839" y="492"/>
                        <a:pt x="5011" y="1"/>
                        <a:pt x="414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8" name="Google Shape;1448;p21"/>
                <p:cNvSpPr/>
                <p:nvPr/>
              </p:nvSpPr>
              <p:spPr>
                <a:xfrm>
                  <a:off x="8686739" y="3511866"/>
                  <a:ext cx="107079" cy="152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3516" extrusionOk="0">
                      <a:moveTo>
                        <a:pt x="120" y="1"/>
                      </a:moveTo>
                      <a:cubicBezTo>
                        <a:pt x="72" y="1"/>
                        <a:pt x="34" y="25"/>
                        <a:pt x="13" y="67"/>
                      </a:cubicBezTo>
                      <a:cubicBezTo>
                        <a:pt x="1" y="130"/>
                        <a:pt x="26" y="192"/>
                        <a:pt x="76" y="205"/>
                      </a:cubicBezTo>
                      <a:cubicBezTo>
                        <a:pt x="692" y="419"/>
                        <a:pt x="1131" y="984"/>
                        <a:pt x="1420" y="1587"/>
                      </a:cubicBezTo>
                      <a:cubicBezTo>
                        <a:pt x="1709" y="2190"/>
                        <a:pt x="1898" y="2856"/>
                        <a:pt x="2250" y="3460"/>
                      </a:cubicBezTo>
                      <a:cubicBezTo>
                        <a:pt x="2275" y="3493"/>
                        <a:pt x="2311" y="3515"/>
                        <a:pt x="2348" y="3515"/>
                      </a:cubicBezTo>
                      <a:cubicBezTo>
                        <a:pt x="2366" y="3515"/>
                        <a:pt x="2384" y="3510"/>
                        <a:pt x="2401" y="3497"/>
                      </a:cubicBezTo>
                      <a:cubicBezTo>
                        <a:pt x="2451" y="3472"/>
                        <a:pt x="2463" y="3409"/>
                        <a:pt x="2438" y="3359"/>
                      </a:cubicBezTo>
                      <a:cubicBezTo>
                        <a:pt x="2086" y="2781"/>
                        <a:pt x="1911" y="2128"/>
                        <a:pt x="1609" y="1499"/>
                      </a:cubicBezTo>
                      <a:cubicBezTo>
                        <a:pt x="1307" y="871"/>
                        <a:pt x="842" y="243"/>
                        <a:pt x="151" y="4"/>
                      </a:cubicBezTo>
                      <a:cubicBezTo>
                        <a:pt x="141" y="2"/>
                        <a:pt x="130" y="1"/>
                        <a:pt x="12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49" name="Google Shape;1449;p21"/>
              <p:cNvGrpSpPr/>
              <p:nvPr/>
            </p:nvGrpSpPr>
            <p:grpSpPr>
              <a:xfrm rot="922728">
                <a:off x="356090" y="87442"/>
                <a:ext cx="489838" cy="563816"/>
                <a:chOff x="104132" y="3774240"/>
                <a:chExt cx="602807" cy="693845"/>
              </a:xfrm>
            </p:grpSpPr>
            <p:sp>
              <p:nvSpPr>
                <p:cNvPr id="1450" name="Google Shape;1450;p21"/>
                <p:cNvSpPr/>
                <p:nvPr/>
              </p:nvSpPr>
              <p:spPr>
                <a:xfrm rot="-1061815">
                  <a:off x="182665" y="3828121"/>
                  <a:ext cx="445742" cy="586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87" h="12211" extrusionOk="0">
                      <a:moveTo>
                        <a:pt x="5418" y="0"/>
                      </a:moveTo>
                      <a:cubicBezTo>
                        <a:pt x="4962" y="0"/>
                        <a:pt x="4470" y="34"/>
                        <a:pt x="3946" y="84"/>
                      </a:cubicBezTo>
                      <a:cubicBezTo>
                        <a:pt x="2815" y="209"/>
                        <a:pt x="1961" y="498"/>
                        <a:pt x="654" y="1541"/>
                      </a:cubicBezTo>
                      <a:cubicBezTo>
                        <a:pt x="201" y="1893"/>
                        <a:pt x="0" y="2509"/>
                        <a:pt x="151" y="3087"/>
                      </a:cubicBezTo>
                      <a:cubicBezTo>
                        <a:pt x="381" y="3954"/>
                        <a:pt x="1088" y="4838"/>
                        <a:pt x="1840" y="4838"/>
                      </a:cubicBezTo>
                      <a:cubicBezTo>
                        <a:pt x="1992" y="4838"/>
                        <a:pt x="2147" y="4801"/>
                        <a:pt x="2300" y="4720"/>
                      </a:cubicBezTo>
                      <a:cubicBezTo>
                        <a:pt x="3004" y="4350"/>
                        <a:pt x="3830" y="3639"/>
                        <a:pt x="4335" y="3639"/>
                      </a:cubicBezTo>
                      <a:cubicBezTo>
                        <a:pt x="4344" y="3639"/>
                        <a:pt x="4352" y="3639"/>
                        <a:pt x="4361" y="3640"/>
                      </a:cubicBezTo>
                      <a:cubicBezTo>
                        <a:pt x="4700" y="3652"/>
                        <a:pt x="4826" y="4130"/>
                        <a:pt x="4549" y="4343"/>
                      </a:cubicBezTo>
                      <a:cubicBezTo>
                        <a:pt x="4084" y="4695"/>
                        <a:pt x="3469" y="5160"/>
                        <a:pt x="3305" y="5261"/>
                      </a:cubicBezTo>
                      <a:cubicBezTo>
                        <a:pt x="3054" y="5412"/>
                        <a:pt x="2815" y="5575"/>
                        <a:pt x="2576" y="5726"/>
                      </a:cubicBezTo>
                      <a:cubicBezTo>
                        <a:pt x="2338" y="5889"/>
                        <a:pt x="2124" y="6040"/>
                        <a:pt x="1923" y="6203"/>
                      </a:cubicBezTo>
                      <a:cubicBezTo>
                        <a:pt x="1722" y="6354"/>
                        <a:pt x="1546" y="6517"/>
                        <a:pt x="1395" y="6693"/>
                      </a:cubicBezTo>
                      <a:cubicBezTo>
                        <a:pt x="1131" y="6982"/>
                        <a:pt x="918" y="7259"/>
                        <a:pt x="754" y="7510"/>
                      </a:cubicBezTo>
                      <a:cubicBezTo>
                        <a:pt x="578" y="7774"/>
                        <a:pt x="453" y="8038"/>
                        <a:pt x="377" y="8314"/>
                      </a:cubicBezTo>
                      <a:cubicBezTo>
                        <a:pt x="289" y="8591"/>
                        <a:pt x="239" y="8867"/>
                        <a:pt x="227" y="9169"/>
                      </a:cubicBezTo>
                      <a:cubicBezTo>
                        <a:pt x="214" y="9458"/>
                        <a:pt x="227" y="9772"/>
                        <a:pt x="252" y="10124"/>
                      </a:cubicBezTo>
                      <a:cubicBezTo>
                        <a:pt x="369" y="11321"/>
                        <a:pt x="1297" y="12211"/>
                        <a:pt x="2392" y="12211"/>
                      </a:cubicBezTo>
                      <a:cubicBezTo>
                        <a:pt x="2469" y="12211"/>
                        <a:pt x="2548" y="12206"/>
                        <a:pt x="2627" y="12197"/>
                      </a:cubicBezTo>
                      <a:lnTo>
                        <a:pt x="7955" y="11619"/>
                      </a:lnTo>
                      <a:cubicBezTo>
                        <a:pt x="8721" y="11531"/>
                        <a:pt x="9287" y="10802"/>
                        <a:pt x="9211" y="9986"/>
                      </a:cubicBezTo>
                      <a:cubicBezTo>
                        <a:pt x="9126" y="9197"/>
                        <a:pt x="8865" y="8021"/>
                        <a:pt x="8157" y="8021"/>
                      </a:cubicBezTo>
                      <a:cubicBezTo>
                        <a:pt x="8132" y="8021"/>
                        <a:pt x="8106" y="8022"/>
                        <a:pt x="8080" y="8025"/>
                      </a:cubicBezTo>
                      <a:lnTo>
                        <a:pt x="4600" y="8503"/>
                      </a:lnTo>
                      <a:cubicBezTo>
                        <a:pt x="4600" y="8503"/>
                        <a:pt x="5957" y="7598"/>
                        <a:pt x="6585" y="7221"/>
                      </a:cubicBezTo>
                      <a:cubicBezTo>
                        <a:pt x="7213" y="6844"/>
                        <a:pt x="7703" y="6455"/>
                        <a:pt x="8030" y="6078"/>
                      </a:cubicBezTo>
                      <a:cubicBezTo>
                        <a:pt x="8369" y="5688"/>
                        <a:pt x="8595" y="5273"/>
                        <a:pt x="8683" y="4834"/>
                      </a:cubicBezTo>
                      <a:cubicBezTo>
                        <a:pt x="8784" y="4394"/>
                        <a:pt x="8809" y="3866"/>
                        <a:pt x="8746" y="3263"/>
                      </a:cubicBezTo>
                      <a:cubicBezTo>
                        <a:pt x="8671" y="2446"/>
                        <a:pt x="8508" y="1818"/>
                        <a:pt x="8244" y="1353"/>
                      </a:cubicBezTo>
                      <a:cubicBezTo>
                        <a:pt x="7992" y="900"/>
                        <a:pt x="7653" y="561"/>
                        <a:pt x="7238" y="360"/>
                      </a:cubicBezTo>
                      <a:cubicBezTo>
                        <a:pt x="6824" y="146"/>
                        <a:pt x="6334" y="33"/>
                        <a:pt x="5781" y="8"/>
                      </a:cubicBezTo>
                      <a:cubicBezTo>
                        <a:pt x="5663" y="3"/>
                        <a:pt x="5542" y="0"/>
                        <a:pt x="54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1" name="Google Shape;1451;p21"/>
                <p:cNvSpPr/>
                <p:nvPr/>
              </p:nvSpPr>
              <p:spPr>
                <a:xfrm rot="-1061815">
                  <a:off x="188994" y="3914396"/>
                  <a:ext cx="174946" cy="66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5" h="1393" extrusionOk="0">
                      <a:moveTo>
                        <a:pt x="2966" y="1"/>
                      </a:moveTo>
                      <a:cubicBezTo>
                        <a:pt x="2526" y="1"/>
                        <a:pt x="2099" y="101"/>
                        <a:pt x="1684" y="252"/>
                      </a:cubicBezTo>
                      <a:cubicBezTo>
                        <a:pt x="1094" y="478"/>
                        <a:pt x="553" y="817"/>
                        <a:pt x="51" y="1194"/>
                      </a:cubicBezTo>
                      <a:cubicBezTo>
                        <a:pt x="0" y="1232"/>
                        <a:pt x="0" y="1295"/>
                        <a:pt x="26" y="1345"/>
                      </a:cubicBezTo>
                      <a:cubicBezTo>
                        <a:pt x="48" y="1376"/>
                        <a:pt x="80" y="1392"/>
                        <a:pt x="113" y="1392"/>
                      </a:cubicBezTo>
                      <a:cubicBezTo>
                        <a:pt x="135" y="1392"/>
                        <a:pt x="157" y="1385"/>
                        <a:pt x="176" y="1370"/>
                      </a:cubicBezTo>
                      <a:cubicBezTo>
                        <a:pt x="679" y="993"/>
                        <a:pt x="1194" y="654"/>
                        <a:pt x="1760" y="441"/>
                      </a:cubicBezTo>
                      <a:cubicBezTo>
                        <a:pt x="2149" y="302"/>
                        <a:pt x="2551" y="214"/>
                        <a:pt x="2966" y="214"/>
                      </a:cubicBezTo>
                      <a:cubicBezTo>
                        <a:pt x="3142" y="214"/>
                        <a:pt x="3330" y="227"/>
                        <a:pt x="3519" y="277"/>
                      </a:cubicBezTo>
                      <a:cubicBezTo>
                        <a:pt x="3525" y="279"/>
                        <a:pt x="3532" y="280"/>
                        <a:pt x="3538" y="280"/>
                      </a:cubicBezTo>
                      <a:cubicBezTo>
                        <a:pt x="3582" y="280"/>
                        <a:pt x="3621" y="244"/>
                        <a:pt x="3632" y="189"/>
                      </a:cubicBezTo>
                      <a:cubicBezTo>
                        <a:pt x="3645" y="139"/>
                        <a:pt x="3619" y="76"/>
                        <a:pt x="3557" y="64"/>
                      </a:cubicBezTo>
                      <a:cubicBezTo>
                        <a:pt x="3356" y="26"/>
                        <a:pt x="3155" y="1"/>
                        <a:pt x="296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2" name="Google Shape;1452;p21"/>
                <p:cNvSpPr/>
                <p:nvPr/>
              </p:nvSpPr>
              <p:spPr>
                <a:xfrm rot="-1061815">
                  <a:off x="463983" y="4297891"/>
                  <a:ext cx="163523" cy="3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7" h="697" extrusionOk="0">
                      <a:moveTo>
                        <a:pt x="3292" y="1"/>
                      </a:moveTo>
                      <a:cubicBezTo>
                        <a:pt x="3284" y="1"/>
                        <a:pt x="3276" y="2"/>
                        <a:pt x="3268" y="3"/>
                      </a:cubicBezTo>
                      <a:cubicBezTo>
                        <a:pt x="2225" y="242"/>
                        <a:pt x="1170" y="405"/>
                        <a:pt x="102" y="493"/>
                      </a:cubicBezTo>
                      <a:cubicBezTo>
                        <a:pt x="39" y="493"/>
                        <a:pt x="1" y="544"/>
                        <a:pt x="1" y="594"/>
                      </a:cubicBezTo>
                      <a:cubicBezTo>
                        <a:pt x="12" y="650"/>
                        <a:pt x="54" y="696"/>
                        <a:pt x="98" y="696"/>
                      </a:cubicBezTo>
                      <a:cubicBezTo>
                        <a:pt x="104" y="696"/>
                        <a:pt x="109" y="696"/>
                        <a:pt x="114" y="694"/>
                      </a:cubicBezTo>
                      <a:cubicBezTo>
                        <a:pt x="1195" y="619"/>
                        <a:pt x="2263" y="456"/>
                        <a:pt x="3318" y="204"/>
                      </a:cubicBezTo>
                      <a:cubicBezTo>
                        <a:pt x="3381" y="192"/>
                        <a:pt x="3406" y="141"/>
                        <a:pt x="3394" y="79"/>
                      </a:cubicBezTo>
                      <a:cubicBezTo>
                        <a:pt x="3383" y="35"/>
                        <a:pt x="3344" y="1"/>
                        <a:pt x="32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53" name="Google Shape;1453;p21"/>
              <p:cNvGrpSpPr/>
              <p:nvPr/>
            </p:nvGrpSpPr>
            <p:grpSpPr>
              <a:xfrm>
                <a:off x="8484574" y="4431924"/>
                <a:ext cx="582254" cy="567217"/>
                <a:chOff x="8362049" y="142511"/>
                <a:chExt cx="582254" cy="567217"/>
              </a:xfrm>
            </p:grpSpPr>
            <p:sp>
              <p:nvSpPr>
                <p:cNvPr id="1454" name="Google Shape;1454;p21"/>
                <p:cNvSpPr/>
                <p:nvPr/>
              </p:nvSpPr>
              <p:spPr>
                <a:xfrm rot="538731">
                  <a:off x="8397420" y="179404"/>
                  <a:ext cx="511512" cy="493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2" h="12118" extrusionOk="0">
                      <a:moveTo>
                        <a:pt x="5729" y="0"/>
                      </a:moveTo>
                      <a:cubicBezTo>
                        <a:pt x="4031" y="0"/>
                        <a:pt x="2322" y="1305"/>
                        <a:pt x="1956" y="1625"/>
                      </a:cubicBezTo>
                      <a:cubicBezTo>
                        <a:pt x="1202" y="2278"/>
                        <a:pt x="511" y="2969"/>
                        <a:pt x="247" y="4339"/>
                      </a:cubicBezTo>
                      <a:cubicBezTo>
                        <a:pt x="1" y="5637"/>
                        <a:pt x="1092" y="6419"/>
                        <a:pt x="1947" y="6419"/>
                      </a:cubicBezTo>
                      <a:cubicBezTo>
                        <a:pt x="2400" y="6419"/>
                        <a:pt x="2787" y="6200"/>
                        <a:pt x="2874" y="5721"/>
                      </a:cubicBezTo>
                      <a:cubicBezTo>
                        <a:pt x="3196" y="4011"/>
                        <a:pt x="4095" y="3591"/>
                        <a:pt x="4698" y="3591"/>
                      </a:cubicBezTo>
                      <a:cubicBezTo>
                        <a:pt x="4964" y="3591"/>
                        <a:pt x="5172" y="3673"/>
                        <a:pt x="5249" y="3761"/>
                      </a:cubicBezTo>
                      <a:cubicBezTo>
                        <a:pt x="5475" y="4012"/>
                        <a:pt x="5475" y="4402"/>
                        <a:pt x="5236" y="4653"/>
                      </a:cubicBezTo>
                      <a:lnTo>
                        <a:pt x="4356" y="5621"/>
                      </a:lnTo>
                      <a:cubicBezTo>
                        <a:pt x="3829" y="6199"/>
                        <a:pt x="3816" y="7053"/>
                        <a:pt x="4319" y="7619"/>
                      </a:cubicBezTo>
                      <a:cubicBezTo>
                        <a:pt x="4612" y="7948"/>
                        <a:pt x="5027" y="8118"/>
                        <a:pt x="5449" y="8118"/>
                      </a:cubicBezTo>
                      <a:cubicBezTo>
                        <a:pt x="5768" y="8118"/>
                        <a:pt x="6091" y="8020"/>
                        <a:pt x="6367" y="7820"/>
                      </a:cubicBezTo>
                      <a:lnTo>
                        <a:pt x="7385" y="7103"/>
                      </a:lnTo>
                      <a:cubicBezTo>
                        <a:pt x="7510" y="7011"/>
                        <a:pt x="7660" y="6965"/>
                        <a:pt x="7808" y="6965"/>
                      </a:cubicBezTo>
                      <a:cubicBezTo>
                        <a:pt x="8001" y="6965"/>
                        <a:pt x="8192" y="7042"/>
                        <a:pt x="8327" y="7191"/>
                      </a:cubicBezTo>
                      <a:cubicBezTo>
                        <a:pt x="8566" y="7455"/>
                        <a:pt x="8579" y="7857"/>
                        <a:pt x="8327" y="8121"/>
                      </a:cubicBezTo>
                      <a:cubicBezTo>
                        <a:pt x="7510" y="9013"/>
                        <a:pt x="6405" y="8951"/>
                        <a:pt x="5739" y="9390"/>
                      </a:cubicBezTo>
                      <a:cubicBezTo>
                        <a:pt x="5022" y="9868"/>
                        <a:pt x="4796" y="10798"/>
                        <a:pt x="5249" y="11514"/>
                      </a:cubicBezTo>
                      <a:cubicBezTo>
                        <a:pt x="5599" y="11936"/>
                        <a:pt x="6135" y="12117"/>
                        <a:pt x="6759" y="12117"/>
                      </a:cubicBezTo>
                      <a:cubicBezTo>
                        <a:pt x="8846" y="12117"/>
                        <a:pt x="11923" y="10098"/>
                        <a:pt x="12348" y="8347"/>
                      </a:cubicBezTo>
                      <a:cubicBezTo>
                        <a:pt x="12487" y="7782"/>
                        <a:pt x="12562" y="7003"/>
                        <a:pt x="12474" y="6425"/>
                      </a:cubicBezTo>
                      <a:cubicBezTo>
                        <a:pt x="12399" y="5847"/>
                        <a:pt x="12084" y="5219"/>
                        <a:pt x="11481" y="4590"/>
                      </a:cubicBezTo>
                      <a:cubicBezTo>
                        <a:pt x="10681" y="3755"/>
                        <a:pt x="9764" y="3565"/>
                        <a:pt x="9096" y="3565"/>
                      </a:cubicBezTo>
                      <a:cubicBezTo>
                        <a:pt x="8537" y="3565"/>
                        <a:pt x="8151" y="3698"/>
                        <a:pt x="8151" y="3698"/>
                      </a:cubicBezTo>
                      <a:cubicBezTo>
                        <a:pt x="8579" y="2605"/>
                        <a:pt x="8491" y="1486"/>
                        <a:pt x="7561" y="670"/>
                      </a:cubicBezTo>
                      <a:cubicBezTo>
                        <a:pt x="6999" y="183"/>
                        <a:pt x="6365" y="0"/>
                        <a:pt x="572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5" name="Google Shape;1455;p21"/>
                <p:cNvSpPr/>
                <p:nvPr/>
              </p:nvSpPr>
              <p:spPr>
                <a:xfrm rot="538731">
                  <a:off x="8459930" y="214731"/>
                  <a:ext cx="123826" cy="143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3519" extrusionOk="0">
                      <a:moveTo>
                        <a:pt x="2920" y="1"/>
                      </a:moveTo>
                      <a:cubicBezTo>
                        <a:pt x="2905" y="1"/>
                        <a:pt x="2891" y="4"/>
                        <a:pt x="2878" y="11"/>
                      </a:cubicBezTo>
                      <a:cubicBezTo>
                        <a:pt x="2023" y="438"/>
                        <a:pt x="1106" y="903"/>
                        <a:pt x="578" y="1745"/>
                      </a:cubicBezTo>
                      <a:cubicBezTo>
                        <a:pt x="264" y="2247"/>
                        <a:pt x="138" y="2825"/>
                        <a:pt x="13" y="3391"/>
                      </a:cubicBezTo>
                      <a:cubicBezTo>
                        <a:pt x="0" y="3441"/>
                        <a:pt x="38" y="3504"/>
                        <a:pt x="88" y="3516"/>
                      </a:cubicBezTo>
                      <a:cubicBezTo>
                        <a:pt x="96" y="3518"/>
                        <a:pt x="104" y="3519"/>
                        <a:pt x="112" y="3519"/>
                      </a:cubicBezTo>
                      <a:cubicBezTo>
                        <a:pt x="163" y="3519"/>
                        <a:pt x="203" y="3483"/>
                        <a:pt x="214" y="3429"/>
                      </a:cubicBezTo>
                      <a:cubicBezTo>
                        <a:pt x="339" y="2876"/>
                        <a:pt x="465" y="2323"/>
                        <a:pt x="754" y="1845"/>
                      </a:cubicBezTo>
                      <a:cubicBezTo>
                        <a:pt x="1244" y="1079"/>
                        <a:pt x="2111" y="626"/>
                        <a:pt x="2966" y="199"/>
                      </a:cubicBezTo>
                      <a:cubicBezTo>
                        <a:pt x="3016" y="174"/>
                        <a:pt x="3041" y="111"/>
                        <a:pt x="3016" y="61"/>
                      </a:cubicBezTo>
                      <a:cubicBezTo>
                        <a:pt x="2997" y="24"/>
                        <a:pt x="2959" y="1"/>
                        <a:pt x="292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6" name="Google Shape;1456;p21"/>
                <p:cNvSpPr/>
                <p:nvPr/>
              </p:nvSpPr>
              <p:spPr>
                <a:xfrm rot="538731">
                  <a:off x="8808412" y="414635"/>
                  <a:ext cx="42511" cy="11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" h="2771" extrusionOk="0">
                      <a:moveTo>
                        <a:pt x="123" y="0"/>
                      </a:moveTo>
                      <a:cubicBezTo>
                        <a:pt x="88" y="0"/>
                        <a:pt x="55" y="23"/>
                        <a:pt x="38" y="56"/>
                      </a:cubicBezTo>
                      <a:cubicBezTo>
                        <a:pt x="0" y="106"/>
                        <a:pt x="25" y="169"/>
                        <a:pt x="76" y="194"/>
                      </a:cubicBezTo>
                      <a:cubicBezTo>
                        <a:pt x="277" y="320"/>
                        <a:pt x="415" y="508"/>
                        <a:pt x="528" y="735"/>
                      </a:cubicBezTo>
                      <a:cubicBezTo>
                        <a:pt x="628" y="973"/>
                        <a:pt x="691" y="1237"/>
                        <a:pt x="742" y="1501"/>
                      </a:cubicBezTo>
                      <a:cubicBezTo>
                        <a:pt x="792" y="1715"/>
                        <a:pt x="830" y="1928"/>
                        <a:pt x="830" y="2142"/>
                      </a:cubicBezTo>
                      <a:cubicBezTo>
                        <a:pt x="830" y="2305"/>
                        <a:pt x="804" y="2469"/>
                        <a:pt x="729" y="2620"/>
                      </a:cubicBezTo>
                      <a:cubicBezTo>
                        <a:pt x="704" y="2670"/>
                        <a:pt x="716" y="2733"/>
                        <a:pt x="779" y="2758"/>
                      </a:cubicBezTo>
                      <a:cubicBezTo>
                        <a:pt x="796" y="2766"/>
                        <a:pt x="814" y="2770"/>
                        <a:pt x="832" y="2770"/>
                      </a:cubicBezTo>
                      <a:cubicBezTo>
                        <a:pt x="867" y="2770"/>
                        <a:pt x="901" y="2754"/>
                        <a:pt x="917" y="2720"/>
                      </a:cubicBezTo>
                      <a:cubicBezTo>
                        <a:pt x="1005" y="2532"/>
                        <a:pt x="1043" y="2331"/>
                        <a:pt x="1043" y="2142"/>
                      </a:cubicBezTo>
                      <a:cubicBezTo>
                        <a:pt x="1043" y="1903"/>
                        <a:pt x="993" y="1665"/>
                        <a:pt x="955" y="1451"/>
                      </a:cubicBezTo>
                      <a:cubicBezTo>
                        <a:pt x="892" y="1187"/>
                        <a:pt x="830" y="911"/>
                        <a:pt x="716" y="647"/>
                      </a:cubicBezTo>
                      <a:cubicBezTo>
                        <a:pt x="603" y="395"/>
                        <a:pt x="427" y="169"/>
                        <a:pt x="176" y="18"/>
                      </a:cubicBezTo>
                      <a:cubicBezTo>
                        <a:pt x="159" y="6"/>
                        <a:pt x="141" y="0"/>
                        <a:pt x="12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457" name="Google Shape;1457;p21"/>
            <p:cNvSpPr/>
            <p:nvPr/>
          </p:nvSpPr>
          <p:spPr>
            <a:xfrm rot="-944183">
              <a:off x="8490453" y="123166"/>
              <a:ext cx="372772" cy="372772"/>
            </a:xfrm>
            <a:prstGeom prst="mathPlus">
              <a:avLst>
                <a:gd name="adj1" fmla="val 23520"/>
              </a:avLst>
            </a:pr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Quicksand Medium"/>
                <a:ea typeface="Quicksand Medium"/>
                <a:cs typeface="Quicksand Medium"/>
                <a:sym typeface="Quicksand Mediu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44266455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9" name="Google Shape;1459;p22"/>
          <p:cNvGrpSpPr/>
          <p:nvPr/>
        </p:nvGrpSpPr>
        <p:grpSpPr>
          <a:xfrm>
            <a:off x="454950" y="359857"/>
            <a:ext cx="8234100" cy="6138293"/>
            <a:chOff x="429225" y="317630"/>
            <a:chExt cx="8234100" cy="4603720"/>
          </a:xfrm>
        </p:grpSpPr>
        <p:sp>
          <p:nvSpPr>
            <p:cNvPr id="1460" name="Google Shape;1460;p22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1461" name="Google Shape;1461;p22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1462" name="Google Shape;1462;p22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3" name="Google Shape;1463;p22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4" name="Google Shape;1464;p22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5" name="Google Shape;1465;p22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6" name="Google Shape;1466;p22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7" name="Google Shape;1467;p22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8" name="Google Shape;1468;p22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9" name="Google Shape;1469;p22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0" name="Google Shape;1470;p22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1" name="Google Shape;1471;p22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2" name="Google Shape;1472;p22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3" name="Google Shape;1473;p22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4" name="Google Shape;1474;p22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5" name="Google Shape;1475;p22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6" name="Google Shape;1476;p22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7" name="Google Shape;1477;p22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8" name="Google Shape;1478;p22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9" name="Google Shape;1479;p22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80" name="Google Shape;1480;p22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81" name="Google Shape;1481;p22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82" name="Google Shape;1482;p22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83" name="Google Shape;1483;p22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84" name="Google Shape;1484;p22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85" name="Google Shape;1485;p22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86" name="Google Shape;1486;p22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87" name="Google Shape;1487;p22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88" name="Google Shape;1488;p22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89" name="Google Shape;1489;p22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90" name="Google Shape;1490;p22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91" name="Google Shape;1491;p22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92" name="Google Shape;1492;p22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93" name="Google Shape;1493;p22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94" name="Google Shape;1494;p22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495" name="Google Shape;1495;p22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1496" name="Google Shape;1496;p22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97" name="Google Shape;1497;p22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98" name="Google Shape;1498;p22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99" name="Google Shape;1499;p22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0" name="Google Shape;1500;p22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1" name="Google Shape;1501;p22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2" name="Google Shape;1502;p22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3" name="Google Shape;1503;p22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4" name="Google Shape;1504;p22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5" name="Google Shape;1505;p22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6" name="Google Shape;1506;p22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7" name="Google Shape;1507;p22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8" name="Google Shape;1508;p22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9" name="Google Shape;1509;p22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0" name="Google Shape;1510;p22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1" name="Google Shape;1511;p22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2" name="Google Shape;1512;p22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3" name="Google Shape;1513;p22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514" name="Google Shape;1514;p22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18" tIns="91418" rIns="91418" bIns="91418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515" name="Google Shape;1515;p22"/>
          <p:cNvGrpSpPr/>
          <p:nvPr/>
        </p:nvGrpSpPr>
        <p:grpSpPr>
          <a:xfrm>
            <a:off x="-597077" y="48199"/>
            <a:ext cx="10106720" cy="5009505"/>
            <a:chOff x="-597077" y="36146"/>
            <a:chExt cx="10106720" cy="3757129"/>
          </a:xfrm>
        </p:grpSpPr>
        <p:grpSp>
          <p:nvGrpSpPr>
            <p:cNvPr id="1516" name="Google Shape;1516;p22"/>
            <p:cNvGrpSpPr/>
            <p:nvPr/>
          </p:nvGrpSpPr>
          <p:grpSpPr>
            <a:xfrm rot="-7310798">
              <a:off x="8146362" y="1994794"/>
              <a:ext cx="1214065" cy="1026413"/>
              <a:chOff x="6745875" y="1386325"/>
              <a:chExt cx="1050850" cy="888425"/>
            </a:xfrm>
          </p:grpSpPr>
          <p:sp>
            <p:nvSpPr>
              <p:cNvPr id="1517" name="Google Shape;1517;p22"/>
              <p:cNvSpPr/>
              <p:nvPr/>
            </p:nvSpPr>
            <p:spPr>
              <a:xfrm>
                <a:off x="7547900" y="2019425"/>
                <a:ext cx="199825" cy="22965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9186" extrusionOk="0">
                    <a:moveTo>
                      <a:pt x="6891" y="1"/>
                    </a:moveTo>
                    <a:cubicBezTo>
                      <a:pt x="6732" y="1"/>
                      <a:pt x="6577" y="43"/>
                      <a:pt x="6447" y="135"/>
                    </a:cubicBezTo>
                    <a:lnTo>
                      <a:pt x="6309" y="97"/>
                    </a:lnTo>
                    <a:cubicBezTo>
                      <a:pt x="6233" y="336"/>
                      <a:pt x="6095" y="587"/>
                      <a:pt x="5944" y="801"/>
                    </a:cubicBezTo>
                    <a:cubicBezTo>
                      <a:pt x="4411" y="3012"/>
                      <a:pt x="2664" y="5061"/>
                      <a:pt x="918" y="7109"/>
                    </a:cubicBezTo>
                    <a:cubicBezTo>
                      <a:pt x="717" y="7360"/>
                      <a:pt x="503" y="7612"/>
                      <a:pt x="214" y="7762"/>
                    </a:cubicBezTo>
                    <a:lnTo>
                      <a:pt x="239" y="7825"/>
                    </a:lnTo>
                    <a:cubicBezTo>
                      <a:pt x="0" y="8303"/>
                      <a:pt x="340" y="8931"/>
                      <a:pt x="842" y="9107"/>
                    </a:cubicBezTo>
                    <a:cubicBezTo>
                      <a:pt x="984" y="9161"/>
                      <a:pt x="1129" y="9186"/>
                      <a:pt x="1276" y="9186"/>
                    </a:cubicBezTo>
                    <a:cubicBezTo>
                      <a:pt x="1403" y="9186"/>
                      <a:pt x="1531" y="9167"/>
                      <a:pt x="1659" y="9132"/>
                    </a:cubicBezTo>
                    <a:cubicBezTo>
                      <a:pt x="1898" y="9057"/>
                      <a:pt x="2137" y="8944"/>
                      <a:pt x="2338" y="8780"/>
                    </a:cubicBezTo>
                    <a:cubicBezTo>
                      <a:pt x="2765" y="8454"/>
                      <a:pt x="3067" y="8001"/>
                      <a:pt x="3368" y="7561"/>
                    </a:cubicBezTo>
                    <a:cubicBezTo>
                      <a:pt x="4424" y="6016"/>
                      <a:pt x="5580" y="4546"/>
                      <a:pt x="6836" y="3151"/>
                    </a:cubicBezTo>
                    <a:cubicBezTo>
                      <a:pt x="7188" y="2774"/>
                      <a:pt x="7540" y="2384"/>
                      <a:pt x="7754" y="1919"/>
                    </a:cubicBezTo>
                    <a:cubicBezTo>
                      <a:pt x="7766" y="1894"/>
                      <a:pt x="7779" y="1856"/>
                      <a:pt x="7791" y="1831"/>
                    </a:cubicBezTo>
                    <a:cubicBezTo>
                      <a:pt x="7967" y="1379"/>
                      <a:pt x="7992" y="839"/>
                      <a:pt x="7729" y="436"/>
                    </a:cubicBezTo>
                    <a:cubicBezTo>
                      <a:pt x="7544" y="168"/>
                      <a:pt x="7209" y="1"/>
                      <a:pt x="68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18" name="Google Shape;1518;p22"/>
              <p:cNvSpPr/>
              <p:nvPr/>
            </p:nvSpPr>
            <p:spPr>
              <a:xfrm>
                <a:off x="6859275" y="1458575"/>
                <a:ext cx="812100" cy="732925"/>
              </a:xfrm>
              <a:custGeom>
                <a:avLst/>
                <a:gdLst/>
                <a:ahLst/>
                <a:cxnLst/>
                <a:rect l="l" t="t" r="r" b="b"/>
                <a:pathLst>
                  <a:path w="32484" h="29317" extrusionOk="0">
                    <a:moveTo>
                      <a:pt x="6234" y="0"/>
                    </a:moveTo>
                    <a:lnTo>
                      <a:pt x="6158" y="51"/>
                    </a:lnTo>
                    <a:lnTo>
                      <a:pt x="6146" y="151"/>
                    </a:lnTo>
                    <a:cubicBezTo>
                      <a:pt x="6636" y="377"/>
                      <a:pt x="6950" y="918"/>
                      <a:pt x="6950" y="1458"/>
                    </a:cubicBezTo>
                    <a:cubicBezTo>
                      <a:pt x="6950" y="1533"/>
                      <a:pt x="6937" y="1609"/>
                      <a:pt x="6925" y="1684"/>
                    </a:cubicBezTo>
                    <a:cubicBezTo>
                      <a:pt x="6824" y="2287"/>
                      <a:pt x="6347" y="2803"/>
                      <a:pt x="5769" y="2991"/>
                    </a:cubicBezTo>
                    <a:cubicBezTo>
                      <a:pt x="5693" y="3016"/>
                      <a:pt x="5605" y="3041"/>
                      <a:pt x="5530" y="3054"/>
                    </a:cubicBezTo>
                    <a:cubicBezTo>
                      <a:pt x="5404" y="3079"/>
                      <a:pt x="5266" y="3092"/>
                      <a:pt x="5140" y="3092"/>
                    </a:cubicBezTo>
                    <a:cubicBezTo>
                      <a:pt x="4889" y="3092"/>
                      <a:pt x="4638" y="3054"/>
                      <a:pt x="4412" y="2966"/>
                    </a:cubicBezTo>
                    <a:cubicBezTo>
                      <a:pt x="4273" y="2928"/>
                      <a:pt x="4148" y="2865"/>
                      <a:pt x="4022" y="2803"/>
                    </a:cubicBezTo>
                    <a:lnTo>
                      <a:pt x="4022" y="2803"/>
                    </a:lnTo>
                    <a:cubicBezTo>
                      <a:pt x="4437" y="3041"/>
                      <a:pt x="4650" y="3519"/>
                      <a:pt x="4650" y="3996"/>
                    </a:cubicBezTo>
                    <a:cubicBezTo>
                      <a:pt x="4650" y="4323"/>
                      <a:pt x="4550" y="4662"/>
                      <a:pt x="4336" y="4914"/>
                    </a:cubicBezTo>
                    <a:cubicBezTo>
                      <a:pt x="4035" y="5253"/>
                      <a:pt x="3595" y="5416"/>
                      <a:pt x="3155" y="5416"/>
                    </a:cubicBezTo>
                    <a:lnTo>
                      <a:pt x="3142" y="5416"/>
                    </a:lnTo>
                    <a:cubicBezTo>
                      <a:pt x="2954" y="5416"/>
                      <a:pt x="2765" y="5391"/>
                      <a:pt x="2590" y="5328"/>
                    </a:cubicBezTo>
                    <a:lnTo>
                      <a:pt x="2577" y="5328"/>
                    </a:lnTo>
                    <a:cubicBezTo>
                      <a:pt x="2577" y="5328"/>
                      <a:pt x="2564" y="5316"/>
                      <a:pt x="2564" y="5316"/>
                    </a:cubicBezTo>
                    <a:lnTo>
                      <a:pt x="2552" y="5316"/>
                    </a:lnTo>
                    <a:cubicBezTo>
                      <a:pt x="2414" y="5266"/>
                      <a:pt x="2288" y="5203"/>
                      <a:pt x="2175" y="5115"/>
                    </a:cubicBezTo>
                    <a:lnTo>
                      <a:pt x="2125" y="5178"/>
                    </a:lnTo>
                    <a:cubicBezTo>
                      <a:pt x="2539" y="5467"/>
                      <a:pt x="2765" y="5969"/>
                      <a:pt x="2765" y="6472"/>
                    </a:cubicBezTo>
                    <a:cubicBezTo>
                      <a:pt x="2765" y="6836"/>
                      <a:pt x="2652" y="7188"/>
                      <a:pt x="2414" y="7465"/>
                    </a:cubicBezTo>
                    <a:cubicBezTo>
                      <a:pt x="2099" y="7829"/>
                      <a:pt x="1635" y="8005"/>
                      <a:pt x="1170" y="8005"/>
                    </a:cubicBezTo>
                    <a:lnTo>
                      <a:pt x="1157" y="8005"/>
                    </a:lnTo>
                    <a:cubicBezTo>
                      <a:pt x="780" y="8005"/>
                      <a:pt x="390" y="7892"/>
                      <a:pt x="89" y="7653"/>
                    </a:cubicBezTo>
                    <a:lnTo>
                      <a:pt x="1" y="7766"/>
                    </a:lnTo>
                    <a:cubicBezTo>
                      <a:pt x="8835" y="14941"/>
                      <a:pt x="17656" y="22129"/>
                      <a:pt x="26490" y="29317"/>
                    </a:cubicBezTo>
                    <a:lnTo>
                      <a:pt x="26528" y="29317"/>
                    </a:lnTo>
                    <a:cubicBezTo>
                      <a:pt x="26540" y="29292"/>
                      <a:pt x="26540" y="29267"/>
                      <a:pt x="26553" y="29241"/>
                    </a:cubicBezTo>
                    <a:cubicBezTo>
                      <a:pt x="26628" y="28902"/>
                      <a:pt x="26854" y="28601"/>
                      <a:pt x="27081" y="28312"/>
                    </a:cubicBezTo>
                    <a:cubicBezTo>
                      <a:pt x="27608" y="27620"/>
                      <a:pt x="28136" y="26929"/>
                      <a:pt x="28664" y="26251"/>
                    </a:cubicBezTo>
                    <a:cubicBezTo>
                      <a:pt x="29267" y="25459"/>
                      <a:pt x="29883" y="24680"/>
                      <a:pt x="30498" y="23913"/>
                    </a:cubicBezTo>
                    <a:cubicBezTo>
                      <a:pt x="30901" y="23423"/>
                      <a:pt x="31290" y="22933"/>
                      <a:pt x="31705" y="22443"/>
                    </a:cubicBezTo>
                    <a:cubicBezTo>
                      <a:pt x="31956" y="22142"/>
                      <a:pt x="32220" y="21827"/>
                      <a:pt x="32484" y="21526"/>
                    </a:cubicBezTo>
                    <a:lnTo>
                      <a:pt x="32434" y="21488"/>
                    </a:lnTo>
                    <a:cubicBezTo>
                      <a:pt x="23700" y="14326"/>
                      <a:pt x="14967" y="7163"/>
                      <a:pt x="62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19" name="Google Shape;1519;p22"/>
              <p:cNvSpPr/>
              <p:nvPr/>
            </p:nvSpPr>
            <p:spPr>
              <a:xfrm>
                <a:off x="6777600" y="1410200"/>
                <a:ext cx="255425" cy="248500"/>
              </a:xfrm>
              <a:custGeom>
                <a:avLst/>
                <a:gdLst/>
                <a:ahLst/>
                <a:cxnLst/>
                <a:rect l="l" t="t" r="r" b="b"/>
                <a:pathLst>
                  <a:path w="10217" h="9940" extrusionOk="0">
                    <a:moveTo>
                      <a:pt x="3042" y="0"/>
                    </a:moveTo>
                    <a:cubicBezTo>
                      <a:pt x="3042" y="88"/>
                      <a:pt x="3029" y="164"/>
                      <a:pt x="3017" y="252"/>
                    </a:cubicBezTo>
                    <a:cubicBezTo>
                      <a:pt x="3004" y="264"/>
                      <a:pt x="3004" y="277"/>
                      <a:pt x="3004" y="289"/>
                    </a:cubicBezTo>
                    <a:lnTo>
                      <a:pt x="2991" y="327"/>
                    </a:lnTo>
                    <a:cubicBezTo>
                      <a:pt x="2991" y="352"/>
                      <a:pt x="2979" y="390"/>
                      <a:pt x="2979" y="415"/>
                    </a:cubicBezTo>
                    <a:cubicBezTo>
                      <a:pt x="2966" y="440"/>
                      <a:pt x="2966" y="465"/>
                      <a:pt x="2954" y="503"/>
                    </a:cubicBezTo>
                    <a:cubicBezTo>
                      <a:pt x="2941" y="528"/>
                      <a:pt x="2941" y="553"/>
                      <a:pt x="2929" y="591"/>
                    </a:cubicBezTo>
                    <a:cubicBezTo>
                      <a:pt x="2929" y="603"/>
                      <a:pt x="2916" y="629"/>
                      <a:pt x="2916" y="641"/>
                    </a:cubicBezTo>
                    <a:cubicBezTo>
                      <a:pt x="2904" y="679"/>
                      <a:pt x="2891" y="717"/>
                      <a:pt x="2866" y="754"/>
                    </a:cubicBezTo>
                    <a:cubicBezTo>
                      <a:pt x="2866" y="779"/>
                      <a:pt x="2853" y="804"/>
                      <a:pt x="2841" y="830"/>
                    </a:cubicBezTo>
                    <a:cubicBezTo>
                      <a:pt x="2828" y="867"/>
                      <a:pt x="2816" y="892"/>
                      <a:pt x="2803" y="930"/>
                    </a:cubicBezTo>
                    <a:cubicBezTo>
                      <a:pt x="2778" y="968"/>
                      <a:pt x="2765" y="1006"/>
                      <a:pt x="2753" y="1043"/>
                    </a:cubicBezTo>
                    <a:cubicBezTo>
                      <a:pt x="2740" y="1043"/>
                      <a:pt x="2740" y="1056"/>
                      <a:pt x="2728" y="1068"/>
                    </a:cubicBezTo>
                    <a:cubicBezTo>
                      <a:pt x="2715" y="1093"/>
                      <a:pt x="2702" y="1119"/>
                      <a:pt x="2690" y="1144"/>
                    </a:cubicBezTo>
                    <a:cubicBezTo>
                      <a:pt x="2665" y="1181"/>
                      <a:pt x="2652" y="1219"/>
                      <a:pt x="2627" y="1257"/>
                    </a:cubicBezTo>
                    <a:cubicBezTo>
                      <a:pt x="2615" y="1269"/>
                      <a:pt x="2615" y="1282"/>
                      <a:pt x="2602" y="1295"/>
                    </a:cubicBezTo>
                    <a:cubicBezTo>
                      <a:pt x="2589" y="1307"/>
                      <a:pt x="2577" y="1332"/>
                      <a:pt x="2552" y="1357"/>
                    </a:cubicBezTo>
                    <a:cubicBezTo>
                      <a:pt x="2539" y="1395"/>
                      <a:pt x="2514" y="1420"/>
                      <a:pt x="2489" y="1458"/>
                    </a:cubicBezTo>
                    <a:cubicBezTo>
                      <a:pt x="2464" y="1496"/>
                      <a:pt x="2439" y="1533"/>
                      <a:pt x="2413" y="1558"/>
                    </a:cubicBezTo>
                    <a:cubicBezTo>
                      <a:pt x="1861" y="2250"/>
                      <a:pt x="1031" y="2727"/>
                      <a:pt x="139" y="2752"/>
                    </a:cubicBezTo>
                    <a:lnTo>
                      <a:pt x="1" y="2752"/>
                    </a:lnTo>
                    <a:cubicBezTo>
                      <a:pt x="893" y="4989"/>
                      <a:pt x="1861" y="7175"/>
                      <a:pt x="2891" y="9349"/>
                    </a:cubicBezTo>
                    <a:lnTo>
                      <a:pt x="2904" y="9400"/>
                    </a:lnTo>
                    <a:cubicBezTo>
                      <a:pt x="3029" y="9500"/>
                      <a:pt x="3155" y="9601"/>
                      <a:pt x="3268" y="9701"/>
                    </a:cubicBezTo>
                    <a:lnTo>
                      <a:pt x="3356" y="9588"/>
                    </a:lnTo>
                    <a:cubicBezTo>
                      <a:pt x="3657" y="9827"/>
                      <a:pt x="4047" y="9940"/>
                      <a:pt x="4424" y="9940"/>
                    </a:cubicBezTo>
                    <a:lnTo>
                      <a:pt x="4437" y="9940"/>
                    </a:lnTo>
                    <a:cubicBezTo>
                      <a:pt x="4902" y="9940"/>
                      <a:pt x="5366" y="9764"/>
                      <a:pt x="5681" y="9400"/>
                    </a:cubicBezTo>
                    <a:cubicBezTo>
                      <a:pt x="5919" y="9123"/>
                      <a:pt x="6032" y="8771"/>
                      <a:pt x="6032" y="8407"/>
                    </a:cubicBezTo>
                    <a:cubicBezTo>
                      <a:pt x="6032" y="7904"/>
                      <a:pt x="5806" y="7402"/>
                      <a:pt x="5392" y="7113"/>
                    </a:cubicBezTo>
                    <a:lnTo>
                      <a:pt x="5442" y="7050"/>
                    </a:lnTo>
                    <a:cubicBezTo>
                      <a:pt x="5555" y="7138"/>
                      <a:pt x="5681" y="7201"/>
                      <a:pt x="5819" y="7251"/>
                    </a:cubicBezTo>
                    <a:lnTo>
                      <a:pt x="5831" y="7251"/>
                    </a:lnTo>
                    <a:cubicBezTo>
                      <a:pt x="5831" y="7251"/>
                      <a:pt x="5844" y="7263"/>
                      <a:pt x="5844" y="7263"/>
                    </a:cubicBezTo>
                    <a:lnTo>
                      <a:pt x="5857" y="7263"/>
                    </a:lnTo>
                    <a:cubicBezTo>
                      <a:pt x="6032" y="7326"/>
                      <a:pt x="6221" y="7351"/>
                      <a:pt x="6409" y="7351"/>
                    </a:cubicBezTo>
                    <a:lnTo>
                      <a:pt x="6422" y="7351"/>
                    </a:lnTo>
                    <a:cubicBezTo>
                      <a:pt x="6862" y="7351"/>
                      <a:pt x="7302" y="7188"/>
                      <a:pt x="7603" y="6849"/>
                    </a:cubicBezTo>
                    <a:cubicBezTo>
                      <a:pt x="7817" y="6597"/>
                      <a:pt x="7917" y="6258"/>
                      <a:pt x="7917" y="5931"/>
                    </a:cubicBezTo>
                    <a:cubicBezTo>
                      <a:pt x="7917" y="5454"/>
                      <a:pt x="7704" y="4976"/>
                      <a:pt x="7289" y="4738"/>
                    </a:cubicBezTo>
                    <a:lnTo>
                      <a:pt x="7289" y="4738"/>
                    </a:lnTo>
                    <a:cubicBezTo>
                      <a:pt x="7415" y="4800"/>
                      <a:pt x="7540" y="4863"/>
                      <a:pt x="7679" y="4901"/>
                    </a:cubicBezTo>
                    <a:cubicBezTo>
                      <a:pt x="7905" y="4989"/>
                      <a:pt x="8156" y="5027"/>
                      <a:pt x="8407" y="5027"/>
                    </a:cubicBezTo>
                    <a:cubicBezTo>
                      <a:pt x="8533" y="5027"/>
                      <a:pt x="8671" y="5014"/>
                      <a:pt x="8797" y="4989"/>
                    </a:cubicBezTo>
                    <a:cubicBezTo>
                      <a:pt x="8872" y="4976"/>
                      <a:pt x="8960" y="4951"/>
                      <a:pt x="9036" y="4926"/>
                    </a:cubicBezTo>
                    <a:cubicBezTo>
                      <a:pt x="9614" y="4738"/>
                      <a:pt x="10091" y="4222"/>
                      <a:pt x="10192" y="3619"/>
                    </a:cubicBezTo>
                    <a:cubicBezTo>
                      <a:pt x="10204" y="3544"/>
                      <a:pt x="10217" y="3468"/>
                      <a:pt x="10217" y="3393"/>
                    </a:cubicBezTo>
                    <a:cubicBezTo>
                      <a:pt x="10217" y="2853"/>
                      <a:pt x="9903" y="2312"/>
                      <a:pt x="9413" y="2086"/>
                    </a:cubicBezTo>
                    <a:lnTo>
                      <a:pt x="9425" y="1986"/>
                    </a:lnTo>
                    <a:cubicBezTo>
                      <a:pt x="8370" y="1621"/>
                      <a:pt x="7314" y="1269"/>
                      <a:pt x="6246" y="943"/>
                    </a:cubicBezTo>
                    <a:cubicBezTo>
                      <a:pt x="5178" y="616"/>
                      <a:pt x="4122" y="302"/>
                      <a:pt x="30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0" name="Google Shape;1520;p22"/>
              <p:cNvSpPr/>
              <p:nvPr/>
            </p:nvSpPr>
            <p:spPr>
              <a:xfrm>
                <a:off x="6859275" y="1459825"/>
                <a:ext cx="173750" cy="198875"/>
              </a:xfrm>
              <a:custGeom>
                <a:avLst/>
                <a:gdLst/>
                <a:ahLst/>
                <a:cxnLst/>
                <a:rect l="l" t="t" r="r" b="b"/>
                <a:pathLst>
                  <a:path w="6950" h="7955" extrusionOk="0">
                    <a:moveTo>
                      <a:pt x="1157" y="7955"/>
                    </a:moveTo>
                    <a:lnTo>
                      <a:pt x="1157" y="7955"/>
                    </a:lnTo>
                    <a:lnTo>
                      <a:pt x="1157" y="7955"/>
                    </a:lnTo>
                    <a:lnTo>
                      <a:pt x="1157" y="7955"/>
                    </a:lnTo>
                    <a:close/>
                    <a:moveTo>
                      <a:pt x="1170" y="7955"/>
                    </a:moveTo>
                    <a:cubicBezTo>
                      <a:pt x="1635" y="7955"/>
                      <a:pt x="2099" y="7779"/>
                      <a:pt x="2414" y="7415"/>
                    </a:cubicBezTo>
                    <a:cubicBezTo>
                      <a:pt x="2652" y="7138"/>
                      <a:pt x="2765" y="6786"/>
                      <a:pt x="2765" y="6422"/>
                    </a:cubicBezTo>
                    <a:cubicBezTo>
                      <a:pt x="2765" y="6786"/>
                      <a:pt x="2652" y="7138"/>
                      <a:pt x="2414" y="7415"/>
                    </a:cubicBezTo>
                    <a:cubicBezTo>
                      <a:pt x="2099" y="7779"/>
                      <a:pt x="1635" y="7955"/>
                      <a:pt x="1170" y="7955"/>
                    </a:cubicBezTo>
                    <a:close/>
                    <a:moveTo>
                      <a:pt x="1" y="7716"/>
                    </a:moveTo>
                    <a:lnTo>
                      <a:pt x="1" y="7716"/>
                    </a:lnTo>
                    <a:lnTo>
                      <a:pt x="89" y="7603"/>
                    </a:lnTo>
                    <a:lnTo>
                      <a:pt x="89" y="7603"/>
                    </a:lnTo>
                    <a:lnTo>
                      <a:pt x="89" y="7603"/>
                    </a:lnTo>
                    <a:lnTo>
                      <a:pt x="1" y="7716"/>
                    </a:lnTo>
                    <a:close/>
                    <a:moveTo>
                      <a:pt x="3155" y="5366"/>
                    </a:moveTo>
                    <a:lnTo>
                      <a:pt x="3142" y="5366"/>
                    </a:lnTo>
                    <a:lnTo>
                      <a:pt x="3155" y="5366"/>
                    </a:lnTo>
                    <a:lnTo>
                      <a:pt x="3155" y="5366"/>
                    </a:lnTo>
                    <a:close/>
                    <a:moveTo>
                      <a:pt x="3155" y="5366"/>
                    </a:moveTo>
                    <a:cubicBezTo>
                      <a:pt x="3595" y="5366"/>
                      <a:pt x="4035" y="5203"/>
                      <a:pt x="4336" y="4864"/>
                    </a:cubicBezTo>
                    <a:cubicBezTo>
                      <a:pt x="4550" y="4612"/>
                      <a:pt x="4650" y="4273"/>
                      <a:pt x="4650" y="3946"/>
                    </a:cubicBezTo>
                    <a:cubicBezTo>
                      <a:pt x="4650" y="4273"/>
                      <a:pt x="4550" y="4612"/>
                      <a:pt x="4336" y="4864"/>
                    </a:cubicBezTo>
                    <a:cubicBezTo>
                      <a:pt x="4035" y="5203"/>
                      <a:pt x="3595" y="5366"/>
                      <a:pt x="3155" y="5366"/>
                    </a:cubicBezTo>
                    <a:close/>
                    <a:moveTo>
                      <a:pt x="2590" y="5278"/>
                    </a:moveTo>
                    <a:cubicBezTo>
                      <a:pt x="2577" y="5278"/>
                      <a:pt x="2577" y="5278"/>
                      <a:pt x="2577" y="5278"/>
                    </a:cubicBezTo>
                    <a:cubicBezTo>
                      <a:pt x="2577" y="5278"/>
                      <a:pt x="2577" y="5278"/>
                      <a:pt x="2590" y="5278"/>
                    </a:cubicBezTo>
                    <a:close/>
                    <a:moveTo>
                      <a:pt x="2564" y="5266"/>
                    </a:moveTo>
                    <a:cubicBezTo>
                      <a:pt x="2564" y="5266"/>
                      <a:pt x="2564" y="5266"/>
                      <a:pt x="2552" y="5266"/>
                    </a:cubicBezTo>
                    <a:cubicBezTo>
                      <a:pt x="2414" y="5216"/>
                      <a:pt x="2288" y="5153"/>
                      <a:pt x="2175" y="5065"/>
                    </a:cubicBezTo>
                    <a:lnTo>
                      <a:pt x="2125" y="5128"/>
                    </a:lnTo>
                    <a:lnTo>
                      <a:pt x="2125" y="5128"/>
                    </a:lnTo>
                    <a:lnTo>
                      <a:pt x="2175" y="5065"/>
                    </a:lnTo>
                    <a:cubicBezTo>
                      <a:pt x="2288" y="5153"/>
                      <a:pt x="2414" y="5216"/>
                      <a:pt x="2552" y="5266"/>
                    </a:cubicBezTo>
                    <a:cubicBezTo>
                      <a:pt x="2564" y="5266"/>
                      <a:pt x="2564" y="5266"/>
                      <a:pt x="2564" y="5266"/>
                    </a:cubicBezTo>
                    <a:close/>
                    <a:moveTo>
                      <a:pt x="5530" y="3004"/>
                    </a:moveTo>
                    <a:lnTo>
                      <a:pt x="5530" y="3004"/>
                    </a:lnTo>
                    <a:lnTo>
                      <a:pt x="5530" y="3004"/>
                    </a:lnTo>
                    <a:cubicBezTo>
                      <a:pt x="5605" y="2991"/>
                      <a:pt x="5693" y="2966"/>
                      <a:pt x="5769" y="2941"/>
                    </a:cubicBezTo>
                    <a:cubicBezTo>
                      <a:pt x="6347" y="2753"/>
                      <a:pt x="6824" y="2237"/>
                      <a:pt x="6925" y="1634"/>
                    </a:cubicBezTo>
                    <a:cubicBezTo>
                      <a:pt x="6937" y="1559"/>
                      <a:pt x="6950" y="1483"/>
                      <a:pt x="6950" y="1408"/>
                    </a:cubicBezTo>
                    <a:cubicBezTo>
                      <a:pt x="6950" y="1483"/>
                      <a:pt x="6937" y="1559"/>
                      <a:pt x="6925" y="1634"/>
                    </a:cubicBezTo>
                    <a:cubicBezTo>
                      <a:pt x="6824" y="2237"/>
                      <a:pt x="6347" y="2753"/>
                      <a:pt x="5769" y="2941"/>
                    </a:cubicBezTo>
                    <a:cubicBezTo>
                      <a:pt x="5693" y="2966"/>
                      <a:pt x="5605" y="2991"/>
                      <a:pt x="5530" y="3004"/>
                    </a:cubicBezTo>
                    <a:close/>
                    <a:moveTo>
                      <a:pt x="4412" y="2916"/>
                    </a:moveTo>
                    <a:lnTo>
                      <a:pt x="4412" y="2916"/>
                    </a:lnTo>
                    <a:cubicBezTo>
                      <a:pt x="4273" y="2878"/>
                      <a:pt x="4148" y="2815"/>
                      <a:pt x="4022" y="2753"/>
                    </a:cubicBezTo>
                    <a:lnTo>
                      <a:pt x="4022" y="2753"/>
                    </a:lnTo>
                    <a:cubicBezTo>
                      <a:pt x="4148" y="2815"/>
                      <a:pt x="4273" y="2878"/>
                      <a:pt x="4412" y="2916"/>
                    </a:cubicBezTo>
                    <a:lnTo>
                      <a:pt x="4412" y="2916"/>
                    </a:lnTo>
                    <a:close/>
                    <a:moveTo>
                      <a:pt x="4022" y="2753"/>
                    </a:moveTo>
                    <a:cubicBezTo>
                      <a:pt x="4009" y="2740"/>
                      <a:pt x="3997" y="2727"/>
                      <a:pt x="3984" y="2727"/>
                    </a:cubicBezTo>
                    <a:cubicBezTo>
                      <a:pt x="3997" y="2727"/>
                      <a:pt x="4009" y="2740"/>
                      <a:pt x="4022" y="2753"/>
                    </a:cubicBezTo>
                    <a:close/>
                    <a:moveTo>
                      <a:pt x="6146" y="101"/>
                    </a:moveTo>
                    <a:lnTo>
                      <a:pt x="6146" y="101"/>
                    </a:lnTo>
                    <a:lnTo>
                      <a:pt x="6158" y="1"/>
                    </a:lnTo>
                    <a:lnTo>
                      <a:pt x="6158" y="1"/>
                    </a:lnTo>
                    <a:lnTo>
                      <a:pt x="6146" y="101"/>
                    </a:lnTo>
                    <a:close/>
                  </a:path>
                </a:pathLst>
              </a:custGeom>
              <a:solidFill>
                <a:srgbClr val="FCD9A6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1" name="Google Shape;1521;p22"/>
              <p:cNvSpPr/>
              <p:nvPr/>
            </p:nvSpPr>
            <p:spPr>
              <a:xfrm>
                <a:off x="7670725" y="2039425"/>
                <a:ext cx="65700" cy="78875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3155" extrusionOk="0">
                    <a:moveTo>
                      <a:pt x="1031" y="1"/>
                    </a:moveTo>
                    <a:cubicBezTo>
                      <a:pt x="798" y="341"/>
                      <a:pt x="553" y="681"/>
                      <a:pt x="304" y="1017"/>
                    </a:cubicBezTo>
                    <a:lnTo>
                      <a:pt x="304" y="1017"/>
                    </a:lnTo>
                    <a:cubicBezTo>
                      <a:pt x="353" y="951"/>
                      <a:pt x="403" y="884"/>
                      <a:pt x="453" y="818"/>
                    </a:cubicBezTo>
                    <a:cubicBezTo>
                      <a:pt x="654" y="541"/>
                      <a:pt x="843" y="277"/>
                      <a:pt x="1031" y="1"/>
                    </a:cubicBezTo>
                    <a:close/>
                    <a:moveTo>
                      <a:pt x="304" y="1017"/>
                    </a:moveTo>
                    <a:cubicBezTo>
                      <a:pt x="203" y="1152"/>
                      <a:pt x="102" y="1286"/>
                      <a:pt x="1" y="1421"/>
                    </a:cubicBezTo>
                    <a:cubicBezTo>
                      <a:pt x="102" y="1287"/>
                      <a:pt x="203" y="1153"/>
                      <a:pt x="304" y="1017"/>
                    </a:cubicBezTo>
                    <a:close/>
                    <a:moveTo>
                      <a:pt x="2627" y="1496"/>
                    </a:moveTo>
                    <a:cubicBezTo>
                      <a:pt x="2578" y="1569"/>
                      <a:pt x="2530" y="1640"/>
                      <a:pt x="2478" y="1708"/>
                    </a:cubicBezTo>
                    <a:lnTo>
                      <a:pt x="2478" y="1708"/>
                    </a:lnTo>
                    <a:cubicBezTo>
                      <a:pt x="2540" y="1646"/>
                      <a:pt x="2590" y="1571"/>
                      <a:pt x="2627" y="1496"/>
                    </a:cubicBezTo>
                    <a:close/>
                    <a:moveTo>
                      <a:pt x="2478" y="1708"/>
                    </a:moveTo>
                    <a:lnTo>
                      <a:pt x="2478" y="1708"/>
                    </a:lnTo>
                    <a:cubicBezTo>
                      <a:pt x="2477" y="1709"/>
                      <a:pt x="2477" y="1709"/>
                      <a:pt x="2476" y="1710"/>
                    </a:cubicBezTo>
                    <a:cubicBezTo>
                      <a:pt x="2476" y="1710"/>
                      <a:pt x="2476" y="1710"/>
                      <a:pt x="2476" y="1710"/>
                    </a:cubicBezTo>
                    <a:lnTo>
                      <a:pt x="2476" y="1710"/>
                    </a:lnTo>
                    <a:cubicBezTo>
                      <a:pt x="2477" y="1710"/>
                      <a:pt x="2477" y="1709"/>
                      <a:pt x="2478" y="1708"/>
                    </a:cubicBezTo>
                    <a:close/>
                    <a:moveTo>
                      <a:pt x="2476" y="1710"/>
                    </a:moveTo>
                    <a:lnTo>
                      <a:pt x="2476" y="1710"/>
                    </a:lnTo>
                    <a:cubicBezTo>
                      <a:pt x="2473" y="1714"/>
                      <a:pt x="2470" y="1718"/>
                      <a:pt x="2467" y="1722"/>
                    </a:cubicBezTo>
                    <a:lnTo>
                      <a:pt x="2476" y="1722"/>
                    </a:lnTo>
                    <a:cubicBezTo>
                      <a:pt x="2476" y="1714"/>
                      <a:pt x="2476" y="1711"/>
                      <a:pt x="2476" y="1710"/>
                    </a:cubicBezTo>
                    <a:close/>
                    <a:moveTo>
                      <a:pt x="2464" y="1722"/>
                    </a:moveTo>
                    <a:cubicBezTo>
                      <a:pt x="2464" y="1724"/>
                      <a:pt x="2464" y="1726"/>
                      <a:pt x="2464" y="1727"/>
                    </a:cubicBezTo>
                    <a:lnTo>
                      <a:pt x="2464" y="1727"/>
                    </a:lnTo>
                    <a:cubicBezTo>
                      <a:pt x="2465" y="1725"/>
                      <a:pt x="2466" y="1724"/>
                      <a:pt x="2467" y="1722"/>
                    </a:cubicBezTo>
                    <a:close/>
                    <a:moveTo>
                      <a:pt x="2464" y="1727"/>
                    </a:moveTo>
                    <a:cubicBezTo>
                      <a:pt x="2413" y="1793"/>
                      <a:pt x="2359" y="1858"/>
                      <a:pt x="2300" y="1923"/>
                    </a:cubicBezTo>
                    <a:lnTo>
                      <a:pt x="2313" y="1923"/>
                    </a:lnTo>
                    <a:cubicBezTo>
                      <a:pt x="2363" y="1861"/>
                      <a:pt x="2413" y="1810"/>
                      <a:pt x="2451" y="1748"/>
                    </a:cubicBezTo>
                    <a:cubicBezTo>
                      <a:pt x="2451" y="1748"/>
                      <a:pt x="2464" y="1748"/>
                      <a:pt x="2464" y="1735"/>
                    </a:cubicBezTo>
                    <a:cubicBezTo>
                      <a:pt x="2464" y="1735"/>
                      <a:pt x="2464" y="1735"/>
                      <a:pt x="2464" y="1727"/>
                    </a:cubicBezTo>
                    <a:close/>
                    <a:moveTo>
                      <a:pt x="2212" y="2037"/>
                    </a:moveTo>
                    <a:lnTo>
                      <a:pt x="2212" y="2037"/>
                    </a:lnTo>
                    <a:cubicBezTo>
                      <a:pt x="2200" y="2049"/>
                      <a:pt x="2200" y="2049"/>
                      <a:pt x="2187" y="2062"/>
                    </a:cubicBezTo>
                    <a:cubicBezTo>
                      <a:pt x="2187" y="2062"/>
                      <a:pt x="2187" y="2062"/>
                      <a:pt x="2187" y="2074"/>
                    </a:cubicBezTo>
                    <a:cubicBezTo>
                      <a:pt x="2200" y="2062"/>
                      <a:pt x="2200" y="2049"/>
                      <a:pt x="2212" y="2037"/>
                    </a:cubicBezTo>
                    <a:close/>
                    <a:moveTo>
                      <a:pt x="1923" y="2351"/>
                    </a:moveTo>
                    <a:lnTo>
                      <a:pt x="1923" y="2351"/>
                    </a:lnTo>
                    <a:cubicBezTo>
                      <a:pt x="1920" y="2355"/>
                      <a:pt x="1916" y="2359"/>
                      <a:pt x="1912" y="2363"/>
                    </a:cubicBezTo>
                    <a:lnTo>
                      <a:pt x="1912" y="2363"/>
                    </a:lnTo>
                    <a:cubicBezTo>
                      <a:pt x="1923" y="2363"/>
                      <a:pt x="1923" y="2363"/>
                      <a:pt x="1923" y="2351"/>
                    </a:cubicBezTo>
                    <a:close/>
                    <a:moveTo>
                      <a:pt x="1912" y="2363"/>
                    </a:moveTo>
                    <a:cubicBezTo>
                      <a:pt x="1912" y="2363"/>
                      <a:pt x="1911" y="2363"/>
                      <a:pt x="1911" y="2363"/>
                    </a:cubicBezTo>
                    <a:cubicBezTo>
                      <a:pt x="1903" y="2373"/>
                      <a:pt x="1895" y="2382"/>
                      <a:pt x="1887" y="2391"/>
                    </a:cubicBezTo>
                    <a:lnTo>
                      <a:pt x="1887" y="2391"/>
                    </a:lnTo>
                    <a:cubicBezTo>
                      <a:pt x="1895" y="2382"/>
                      <a:pt x="1903" y="2373"/>
                      <a:pt x="1912" y="2363"/>
                    </a:cubicBezTo>
                    <a:close/>
                    <a:moveTo>
                      <a:pt x="1887" y="2391"/>
                    </a:moveTo>
                    <a:cubicBezTo>
                      <a:pt x="1693" y="2607"/>
                      <a:pt x="1506" y="2823"/>
                      <a:pt x="1314" y="3046"/>
                    </a:cubicBezTo>
                    <a:lnTo>
                      <a:pt x="1314" y="3046"/>
                    </a:lnTo>
                    <a:cubicBezTo>
                      <a:pt x="1503" y="2828"/>
                      <a:pt x="1699" y="2609"/>
                      <a:pt x="1887" y="2391"/>
                    </a:cubicBezTo>
                    <a:close/>
                    <a:moveTo>
                      <a:pt x="1314" y="3046"/>
                    </a:moveTo>
                    <a:cubicBezTo>
                      <a:pt x="1282" y="3082"/>
                      <a:pt x="1251" y="3118"/>
                      <a:pt x="1220" y="3155"/>
                    </a:cubicBezTo>
                    <a:cubicBezTo>
                      <a:pt x="1251" y="3118"/>
                      <a:pt x="1283" y="3082"/>
                      <a:pt x="1314" y="3046"/>
                    </a:cubicBezTo>
                    <a:close/>
                  </a:path>
                </a:pathLst>
              </a:custGeom>
              <a:solidFill>
                <a:srgbClr val="F8A5BC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2" name="Google Shape;1522;p22"/>
              <p:cNvSpPr/>
              <p:nvPr/>
            </p:nvSpPr>
            <p:spPr>
              <a:xfrm>
                <a:off x="7520875" y="1994500"/>
                <a:ext cx="186325" cy="222450"/>
              </a:xfrm>
              <a:custGeom>
                <a:avLst/>
                <a:gdLst/>
                <a:ahLst/>
                <a:cxnLst/>
                <a:rect l="l" t="t" r="r" b="b"/>
                <a:pathLst>
                  <a:path w="7453" h="8898" extrusionOk="0">
                    <a:moveTo>
                      <a:pt x="6485" y="1"/>
                    </a:moveTo>
                    <a:cubicBezTo>
                      <a:pt x="6397" y="1"/>
                      <a:pt x="6309" y="14"/>
                      <a:pt x="6221" y="14"/>
                    </a:cubicBezTo>
                    <a:lnTo>
                      <a:pt x="6070" y="14"/>
                    </a:lnTo>
                    <a:cubicBezTo>
                      <a:pt x="6058" y="39"/>
                      <a:pt x="6032" y="64"/>
                      <a:pt x="6020" y="89"/>
                    </a:cubicBezTo>
                    <a:cubicBezTo>
                      <a:pt x="5756" y="390"/>
                      <a:pt x="5492" y="705"/>
                      <a:pt x="5241" y="1006"/>
                    </a:cubicBezTo>
                    <a:cubicBezTo>
                      <a:pt x="5040" y="1245"/>
                      <a:pt x="4851" y="1471"/>
                      <a:pt x="4663" y="1697"/>
                    </a:cubicBezTo>
                    <a:cubicBezTo>
                      <a:pt x="4462" y="1961"/>
                      <a:pt x="4248" y="2213"/>
                      <a:pt x="4034" y="2476"/>
                    </a:cubicBezTo>
                    <a:cubicBezTo>
                      <a:pt x="3419" y="3243"/>
                      <a:pt x="2803" y="4022"/>
                      <a:pt x="2200" y="4814"/>
                    </a:cubicBezTo>
                    <a:cubicBezTo>
                      <a:pt x="1672" y="5492"/>
                      <a:pt x="1144" y="6183"/>
                      <a:pt x="617" y="6875"/>
                    </a:cubicBezTo>
                    <a:cubicBezTo>
                      <a:pt x="390" y="7164"/>
                      <a:pt x="164" y="7465"/>
                      <a:pt x="89" y="7804"/>
                    </a:cubicBezTo>
                    <a:cubicBezTo>
                      <a:pt x="76" y="7830"/>
                      <a:pt x="76" y="7855"/>
                      <a:pt x="64" y="7880"/>
                    </a:cubicBezTo>
                    <a:cubicBezTo>
                      <a:pt x="1" y="8219"/>
                      <a:pt x="101" y="8583"/>
                      <a:pt x="378" y="8772"/>
                    </a:cubicBezTo>
                    <a:cubicBezTo>
                      <a:pt x="503" y="8860"/>
                      <a:pt x="642" y="8898"/>
                      <a:pt x="792" y="8898"/>
                    </a:cubicBezTo>
                    <a:cubicBezTo>
                      <a:pt x="968" y="8898"/>
                      <a:pt x="1144" y="8847"/>
                      <a:pt x="1295" y="8759"/>
                    </a:cubicBezTo>
                    <a:cubicBezTo>
                      <a:pt x="1584" y="8609"/>
                      <a:pt x="1798" y="8357"/>
                      <a:pt x="1999" y="8106"/>
                    </a:cubicBezTo>
                    <a:cubicBezTo>
                      <a:pt x="3368" y="6510"/>
                      <a:pt x="4726" y="4902"/>
                      <a:pt x="5995" y="3218"/>
                    </a:cubicBezTo>
                    <a:cubicBezTo>
                      <a:pt x="6146" y="3017"/>
                      <a:pt x="6296" y="2816"/>
                      <a:pt x="6447" y="2615"/>
                    </a:cubicBezTo>
                    <a:cubicBezTo>
                      <a:pt x="6472" y="2577"/>
                      <a:pt x="6485" y="2552"/>
                      <a:pt x="6510" y="2527"/>
                    </a:cubicBezTo>
                    <a:cubicBezTo>
                      <a:pt x="6686" y="2288"/>
                      <a:pt x="6862" y="2037"/>
                      <a:pt x="7025" y="1798"/>
                    </a:cubicBezTo>
                    <a:cubicBezTo>
                      <a:pt x="7176" y="1584"/>
                      <a:pt x="7314" y="1333"/>
                      <a:pt x="7390" y="1094"/>
                    </a:cubicBezTo>
                    <a:cubicBezTo>
                      <a:pt x="7415" y="1019"/>
                      <a:pt x="7427" y="943"/>
                      <a:pt x="7440" y="868"/>
                    </a:cubicBezTo>
                    <a:cubicBezTo>
                      <a:pt x="7452" y="755"/>
                      <a:pt x="7452" y="642"/>
                      <a:pt x="7427" y="541"/>
                    </a:cubicBezTo>
                    <a:cubicBezTo>
                      <a:pt x="7402" y="441"/>
                      <a:pt x="7352" y="340"/>
                      <a:pt x="7264" y="265"/>
                    </a:cubicBezTo>
                    <a:cubicBezTo>
                      <a:pt x="7163" y="152"/>
                      <a:pt x="7025" y="89"/>
                      <a:pt x="6874" y="51"/>
                    </a:cubicBezTo>
                    <a:cubicBezTo>
                      <a:pt x="6812" y="26"/>
                      <a:pt x="6736" y="26"/>
                      <a:pt x="6661" y="14"/>
                    </a:cubicBezTo>
                    <a:lnTo>
                      <a:pt x="6648" y="14"/>
                    </a:lnTo>
                    <a:cubicBezTo>
                      <a:pt x="6598" y="14"/>
                      <a:pt x="6535" y="1"/>
                      <a:pt x="64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3" name="Google Shape;1523;p22"/>
              <p:cNvSpPr/>
              <p:nvPr/>
            </p:nvSpPr>
            <p:spPr>
              <a:xfrm>
                <a:off x="7696500" y="2021850"/>
                <a:ext cx="912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704" extrusionOk="0">
                    <a:moveTo>
                      <a:pt x="0" y="704"/>
                    </a:moveTo>
                    <a:lnTo>
                      <a:pt x="0" y="704"/>
                    </a:lnTo>
                    <a:cubicBezTo>
                      <a:pt x="151" y="490"/>
                      <a:pt x="289" y="239"/>
                      <a:pt x="365" y="0"/>
                    </a:cubicBezTo>
                    <a:lnTo>
                      <a:pt x="365" y="0"/>
                    </a:lnTo>
                    <a:lnTo>
                      <a:pt x="365" y="0"/>
                    </a:lnTo>
                    <a:cubicBezTo>
                      <a:pt x="289" y="239"/>
                      <a:pt x="151" y="490"/>
                      <a:pt x="0" y="704"/>
                    </a:cubicBezTo>
                    <a:lnTo>
                      <a:pt x="0" y="704"/>
                    </a:lnTo>
                    <a:close/>
                  </a:path>
                </a:pathLst>
              </a:custGeom>
              <a:solidFill>
                <a:srgbClr val="EB2246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4" name="Google Shape;1524;p22"/>
              <p:cNvSpPr/>
              <p:nvPr/>
            </p:nvSpPr>
            <p:spPr>
              <a:xfrm>
                <a:off x="7621725" y="2019650"/>
                <a:ext cx="30175" cy="36775"/>
              </a:xfrm>
              <a:custGeom>
                <a:avLst/>
                <a:gdLst/>
                <a:ahLst/>
                <a:cxnLst/>
                <a:rect l="l" t="t" r="r" b="b"/>
                <a:pathLst>
                  <a:path w="1207" h="1471" extrusionOk="0">
                    <a:moveTo>
                      <a:pt x="1207" y="0"/>
                    </a:moveTo>
                    <a:lnTo>
                      <a:pt x="1207" y="0"/>
                    </a:lnTo>
                    <a:cubicBezTo>
                      <a:pt x="1154" y="62"/>
                      <a:pt x="1103" y="124"/>
                      <a:pt x="1051" y="186"/>
                    </a:cubicBezTo>
                    <a:lnTo>
                      <a:pt x="1051" y="186"/>
                    </a:lnTo>
                    <a:cubicBezTo>
                      <a:pt x="1102" y="125"/>
                      <a:pt x="1154" y="63"/>
                      <a:pt x="1207" y="0"/>
                    </a:cubicBezTo>
                    <a:close/>
                    <a:moveTo>
                      <a:pt x="1051" y="186"/>
                    </a:moveTo>
                    <a:cubicBezTo>
                      <a:pt x="907" y="358"/>
                      <a:pt x="768" y="525"/>
                      <a:pt x="629" y="691"/>
                    </a:cubicBezTo>
                    <a:cubicBezTo>
                      <a:pt x="585" y="748"/>
                      <a:pt x="541" y="805"/>
                      <a:pt x="497" y="861"/>
                    </a:cubicBezTo>
                    <a:lnTo>
                      <a:pt x="497" y="861"/>
                    </a:lnTo>
                    <a:cubicBezTo>
                      <a:pt x="679" y="636"/>
                      <a:pt x="863" y="411"/>
                      <a:pt x="1051" y="186"/>
                    </a:cubicBezTo>
                    <a:close/>
                    <a:moveTo>
                      <a:pt x="497" y="861"/>
                    </a:moveTo>
                    <a:cubicBezTo>
                      <a:pt x="392" y="990"/>
                      <a:pt x="288" y="1119"/>
                      <a:pt x="183" y="1247"/>
                    </a:cubicBezTo>
                    <a:lnTo>
                      <a:pt x="183" y="1247"/>
                    </a:lnTo>
                    <a:cubicBezTo>
                      <a:pt x="289" y="1118"/>
                      <a:pt x="394" y="991"/>
                      <a:pt x="497" y="861"/>
                    </a:cubicBezTo>
                    <a:close/>
                    <a:moveTo>
                      <a:pt x="183" y="1247"/>
                    </a:moveTo>
                    <a:lnTo>
                      <a:pt x="183" y="1247"/>
                    </a:lnTo>
                    <a:cubicBezTo>
                      <a:pt x="122" y="1321"/>
                      <a:pt x="61" y="1395"/>
                      <a:pt x="0" y="1470"/>
                    </a:cubicBezTo>
                    <a:cubicBezTo>
                      <a:pt x="61" y="1396"/>
                      <a:pt x="122" y="1322"/>
                      <a:pt x="183" y="1247"/>
                    </a:cubicBezTo>
                    <a:close/>
                  </a:path>
                </a:pathLst>
              </a:custGeom>
              <a:solidFill>
                <a:srgbClr val="DCCEA9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5" name="Google Shape;1525;p22"/>
              <p:cNvSpPr/>
              <p:nvPr/>
            </p:nvSpPr>
            <p:spPr>
              <a:xfrm>
                <a:off x="7670725" y="2059850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" y="604"/>
                    </a:moveTo>
                    <a:lnTo>
                      <a:pt x="1" y="604"/>
                    </a:lnTo>
                    <a:cubicBezTo>
                      <a:pt x="152" y="403"/>
                      <a:pt x="302" y="202"/>
                      <a:pt x="453" y="1"/>
                    </a:cubicBezTo>
                    <a:cubicBezTo>
                      <a:pt x="302" y="202"/>
                      <a:pt x="152" y="403"/>
                      <a:pt x="1" y="604"/>
                    </a:cubicBezTo>
                    <a:close/>
                  </a:path>
                </a:pathLst>
              </a:custGeom>
              <a:solidFill>
                <a:srgbClr val="E098B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6" name="Google Shape;1526;p22"/>
              <p:cNvSpPr/>
              <p:nvPr/>
            </p:nvSpPr>
            <p:spPr>
              <a:xfrm>
                <a:off x="7589375" y="2057025"/>
                <a:ext cx="207350" cy="217725"/>
              </a:xfrm>
              <a:custGeom>
                <a:avLst/>
                <a:gdLst/>
                <a:ahLst/>
                <a:cxnLst/>
                <a:rect l="l" t="t" r="r" b="b"/>
                <a:pathLst>
                  <a:path w="8294" h="8709" extrusionOk="0">
                    <a:moveTo>
                      <a:pt x="6396" y="1"/>
                    </a:moveTo>
                    <a:lnTo>
                      <a:pt x="6132" y="327"/>
                    </a:lnTo>
                    <a:cubicBezTo>
                      <a:pt x="6120" y="352"/>
                      <a:pt x="6107" y="390"/>
                      <a:pt x="6095" y="415"/>
                    </a:cubicBezTo>
                    <a:cubicBezTo>
                      <a:pt x="6007" y="629"/>
                      <a:pt x="5881" y="817"/>
                      <a:pt x="5730" y="1006"/>
                    </a:cubicBezTo>
                    <a:cubicBezTo>
                      <a:pt x="5730" y="1006"/>
                      <a:pt x="5730" y="1006"/>
                      <a:pt x="5730" y="1018"/>
                    </a:cubicBezTo>
                    <a:lnTo>
                      <a:pt x="5718" y="1018"/>
                    </a:lnTo>
                    <a:cubicBezTo>
                      <a:pt x="5718" y="1031"/>
                      <a:pt x="5718" y="1031"/>
                      <a:pt x="5718" y="1031"/>
                    </a:cubicBezTo>
                    <a:cubicBezTo>
                      <a:pt x="5718" y="1044"/>
                      <a:pt x="5705" y="1044"/>
                      <a:pt x="5705" y="1044"/>
                    </a:cubicBezTo>
                    <a:cubicBezTo>
                      <a:pt x="5667" y="1094"/>
                      <a:pt x="5617" y="1157"/>
                      <a:pt x="5567" y="1219"/>
                    </a:cubicBezTo>
                    <a:cubicBezTo>
                      <a:pt x="5441" y="1370"/>
                      <a:pt x="5316" y="1508"/>
                      <a:pt x="5177" y="1647"/>
                    </a:cubicBezTo>
                    <a:cubicBezTo>
                      <a:pt x="5177" y="1659"/>
                      <a:pt x="5177" y="1659"/>
                      <a:pt x="5165" y="1659"/>
                    </a:cubicBezTo>
                    <a:cubicBezTo>
                      <a:pt x="5077" y="1772"/>
                      <a:pt x="4989" y="1873"/>
                      <a:pt x="4888" y="1973"/>
                    </a:cubicBezTo>
                    <a:cubicBezTo>
                      <a:pt x="4750" y="2137"/>
                      <a:pt x="4612" y="2300"/>
                      <a:pt x="4474" y="2451"/>
                    </a:cubicBezTo>
                    <a:cubicBezTo>
                      <a:pt x="3506" y="3582"/>
                      <a:pt x="2589" y="4763"/>
                      <a:pt x="1747" y="5995"/>
                    </a:cubicBezTo>
                    <a:cubicBezTo>
                      <a:pt x="1747" y="5995"/>
                      <a:pt x="1747" y="6007"/>
                      <a:pt x="1747" y="6007"/>
                    </a:cubicBezTo>
                    <a:cubicBezTo>
                      <a:pt x="1734" y="6007"/>
                      <a:pt x="1734" y="6020"/>
                      <a:pt x="1722" y="6020"/>
                    </a:cubicBezTo>
                    <a:lnTo>
                      <a:pt x="1709" y="6057"/>
                    </a:lnTo>
                    <a:cubicBezTo>
                      <a:pt x="1420" y="6485"/>
                      <a:pt x="1119" y="6924"/>
                      <a:pt x="716" y="7251"/>
                    </a:cubicBezTo>
                    <a:cubicBezTo>
                      <a:pt x="704" y="7264"/>
                      <a:pt x="691" y="7264"/>
                      <a:pt x="679" y="7276"/>
                    </a:cubicBezTo>
                    <a:cubicBezTo>
                      <a:pt x="478" y="7440"/>
                      <a:pt x="239" y="7553"/>
                      <a:pt x="0" y="7628"/>
                    </a:cubicBezTo>
                    <a:lnTo>
                      <a:pt x="13" y="7678"/>
                    </a:lnTo>
                    <a:cubicBezTo>
                      <a:pt x="528" y="8080"/>
                      <a:pt x="1119" y="8357"/>
                      <a:pt x="1734" y="8533"/>
                    </a:cubicBezTo>
                    <a:lnTo>
                      <a:pt x="1747" y="8533"/>
                    </a:lnTo>
                    <a:cubicBezTo>
                      <a:pt x="1860" y="8558"/>
                      <a:pt x="1973" y="8583"/>
                      <a:pt x="2099" y="8608"/>
                    </a:cubicBezTo>
                    <a:cubicBezTo>
                      <a:pt x="2124" y="8621"/>
                      <a:pt x="2149" y="8621"/>
                      <a:pt x="2187" y="8621"/>
                    </a:cubicBezTo>
                    <a:cubicBezTo>
                      <a:pt x="2275" y="8646"/>
                      <a:pt x="2375" y="8659"/>
                      <a:pt x="2463" y="8671"/>
                    </a:cubicBezTo>
                    <a:cubicBezTo>
                      <a:pt x="2501" y="8671"/>
                      <a:pt x="2526" y="8671"/>
                      <a:pt x="2564" y="8684"/>
                    </a:cubicBezTo>
                    <a:cubicBezTo>
                      <a:pt x="2664" y="8696"/>
                      <a:pt x="2752" y="8696"/>
                      <a:pt x="2853" y="8696"/>
                    </a:cubicBezTo>
                    <a:cubicBezTo>
                      <a:pt x="2878" y="8709"/>
                      <a:pt x="2903" y="8709"/>
                      <a:pt x="2941" y="8709"/>
                    </a:cubicBezTo>
                    <a:lnTo>
                      <a:pt x="3318" y="8709"/>
                    </a:lnTo>
                    <a:cubicBezTo>
                      <a:pt x="3431" y="8696"/>
                      <a:pt x="3556" y="8696"/>
                      <a:pt x="3669" y="8671"/>
                    </a:cubicBezTo>
                    <a:cubicBezTo>
                      <a:pt x="3707" y="8671"/>
                      <a:pt x="3745" y="8671"/>
                      <a:pt x="3783" y="8659"/>
                    </a:cubicBezTo>
                    <a:cubicBezTo>
                      <a:pt x="3858" y="8646"/>
                      <a:pt x="3946" y="8633"/>
                      <a:pt x="4034" y="8621"/>
                    </a:cubicBezTo>
                    <a:cubicBezTo>
                      <a:pt x="4072" y="8608"/>
                      <a:pt x="4109" y="8608"/>
                      <a:pt x="4147" y="8596"/>
                    </a:cubicBezTo>
                    <a:cubicBezTo>
                      <a:pt x="4235" y="8583"/>
                      <a:pt x="4323" y="8558"/>
                      <a:pt x="4398" y="8533"/>
                    </a:cubicBezTo>
                    <a:cubicBezTo>
                      <a:pt x="4436" y="8533"/>
                      <a:pt x="4474" y="8520"/>
                      <a:pt x="4511" y="8508"/>
                    </a:cubicBezTo>
                    <a:cubicBezTo>
                      <a:pt x="4624" y="8470"/>
                      <a:pt x="4738" y="8432"/>
                      <a:pt x="4851" y="8395"/>
                    </a:cubicBezTo>
                    <a:cubicBezTo>
                      <a:pt x="6446" y="7779"/>
                      <a:pt x="7678" y="6309"/>
                      <a:pt x="7980" y="4637"/>
                    </a:cubicBezTo>
                    <a:cubicBezTo>
                      <a:pt x="8294" y="2954"/>
                      <a:pt x="7665" y="1144"/>
                      <a:pt x="63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7" name="Google Shape;1527;p22"/>
              <p:cNvSpPr/>
              <p:nvPr/>
            </p:nvSpPr>
            <p:spPr>
              <a:xfrm>
                <a:off x="7607275" y="2206875"/>
                <a:ext cx="25775" cy="31450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1258" extrusionOk="0">
                    <a:moveTo>
                      <a:pt x="0" y="1257"/>
                    </a:moveTo>
                    <a:cubicBezTo>
                      <a:pt x="403" y="930"/>
                      <a:pt x="704" y="491"/>
                      <a:pt x="993" y="63"/>
                    </a:cubicBezTo>
                    <a:cubicBezTo>
                      <a:pt x="704" y="491"/>
                      <a:pt x="403" y="930"/>
                      <a:pt x="0" y="1257"/>
                    </a:cubicBezTo>
                    <a:close/>
                    <a:moveTo>
                      <a:pt x="993" y="63"/>
                    </a:moveTo>
                    <a:lnTo>
                      <a:pt x="1006" y="26"/>
                    </a:lnTo>
                    <a:lnTo>
                      <a:pt x="993" y="63"/>
                    </a:lnTo>
                    <a:close/>
                    <a:moveTo>
                      <a:pt x="1031" y="13"/>
                    </a:moveTo>
                    <a:cubicBezTo>
                      <a:pt x="1031" y="13"/>
                      <a:pt x="1031" y="1"/>
                      <a:pt x="1031" y="1"/>
                    </a:cubicBezTo>
                    <a:cubicBezTo>
                      <a:pt x="1031" y="1"/>
                      <a:pt x="1031" y="13"/>
                      <a:pt x="1031" y="13"/>
                    </a:cubicBezTo>
                    <a:close/>
                  </a:path>
                </a:pathLst>
              </a:custGeom>
              <a:solidFill>
                <a:srgbClr val="EB2246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8" name="Google Shape;1528;p22"/>
              <p:cNvSpPr/>
              <p:nvPr/>
            </p:nvSpPr>
            <p:spPr>
              <a:xfrm>
                <a:off x="6745875" y="1386325"/>
                <a:ext cx="107775" cy="92700"/>
              </a:xfrm>
              <a:custGeom>
                <a:avLst/>
                <a:gdLst/>
                <a:ahLst/>
                <a:cxnLst/>
                <a:rect l="l" t="t" r="r" b="b"/>
                <a:pathLst>
                  <a:path w="4311" h="3708" extrusionOk="0">
                    <a:moveTo>
                      <a:pt x="516" y="0"/>
                    </a:moveTo>
                    <a:cubicBezTo>
                      <a:pt x="478" y="0"/>
                      <a:pt x="428" y="13"/>
                      <a:pt x="390" y="13"/>
                    </a:cubicBezTo>
                    <a:cubicBezTo>
                      <a:pt x="214" y="51"/>
                      <a:pt x="76" y="126"/>
                      <a:pt x="26" y="302"/>
                    </a:cubicBezTo>
                    <a:cubicBezTo>
                      <a:pt x="1" y="427"/>
                      <a:pt x="51" y="566"/>
                      <a:pt x="89" y="691"/>
                    </a:cubicBezTo>
                    <a:cubicBezTo>
                      <a:pt x="466" y="1697"/>
                      <a:pt x="868" y="2714"/>
                      <a:pt x="1270" y="3707"/>
                    </a:cubicBezTo>
                    <a:lnTo>
                      <a:pt x="1408" y="3707"/>
                    </a:lnTo>
                    <a:cubicBezTo>
                      <a:pt x="2338" y="3682"/>
                      <a:pt x="3218" y="3154"/>
                      <a:pt x="3758" y="2413"/>
                    </a:cubicBezTo>
                    <a:cubicBezTo>
                      <a:pt x="3783" y="2375"/>
                      <a:pt x="3808" y="2350"/>
                      <a:pt x="3821" y="2312"/>
                    </a:cubicBezTo>
                    <a:cubicBezTo>
                      <a:pt x="3846" y="2287"/>
                      <a:pt x="3858" y="2262"/>
                      <a:pt x="3871" y="2250"/>
                    </a:cubicBezTo>
                    <a:cubicBezTo>
                      <a:pt x="3884" y="2237"/>
                      <a:pt x="3884" y="2224"/>
                      <a:pt x="3896" y="2212"/>
                    </a:cubicBezTo>
                    <a:cubicBezTo>
                      <a:pt x="3921" y="2174"/>
                      <a:pt x="3934" y="2136"/>
                      <a:pt x="3959" y="2099"/>
                    </a:cubicBezTo>
                    <a:cubicBezTo>
                      <a:pt x="3971" y="2074"/>
                      <a:pt x="3984" y="2048"/>
                      <a:pt x="3997" y="2023"/>
                    </a:cubicBezTo>
                    <a:cubicBezTo>
                      <a:pt x="4009" y="2011"/>
                      <a:pt x="4009" y="1998"/>
                      <a:pt x="4022" y="1998"/>
                    </a:cubicBezTo>
                    <a:cubicBezTo>
                      <a:pt x="4034" y="1961"/>
                      <a:pt x="4047" y="1923"/>
                      <a:pt x="4072" y="1885"/>
                    </a:cubicBezTo>
                    <a:cubicBezTo>
                      <a:pt x="4085" y="1847"/>
                      <a:pt x="4097" y="1822"/>
                      <a:pt x="4110" y="1785"/>
                    </a:cubicBezTo>
                    <a:cubicBezTo>
                      <a:pt x="4122" y="1759"/>
                      <a:pt x="4135" y="1734"/>
                      <a:pt x="4135" y="1709"/>
                    </a:cubicBezTo>
                    <a:cubicBezTo>
                      <a:pt x="4160" y="1672"/>
                      <a:pt x="4173" y="1634"/>
                      <a:pt x="4185" y="1596"/>
                    </a:cubicBezTo>
                    <a:cubicBezTo>
                      <a:pt x="4185" y="1584"/>
                      <a:pt x="4198" y="1558"/>
                      <a:pt x="4198" y="1546"/>
                    </a:cubicBezTo>
                    <a:cubicBezTo>
                      <a:pt x="4210" y="1508"/>
                      <a:pt x="4210" y="1483"/>
                      <a:pt x="4223" y="1458"/>
                    </a:cubicBezTo>
                    <a:cubicBezTo>
                      <a:pt x="4235" y="1420"/>
                      <a:pt x="4235" y="1395"/>
                      <a:pt x="4248" y="1370"/>
                    </a:cubicBezTo>
                    <a:cubicBezTo>
                      <a:pt x="4248" y="1345"/>
                      <a:pt x="4260" y="1307"/>
                      <a:pt x="4260" y="1282"/>
                    </a:cubicBezTo>
                    <a:lnTo>
                      <a:pt x="4273" y="1244"/>
                    </a:lnTo>
                    <a:cubicBezTo>
                      <a:pt x="4273" y="1232"/>
                      <a:pt x="4273" y="1219"/>
                      <a:pt x="4286" y="1207"/>
                    </a:cubicBezTo>
                    <a:cubicBezTo>
                      <a:pt x="4298" y="1119"/>
                      <a:pt x="4311" y="1043"/>
                      <a:pt x="4311" y="955"/>
                    </a:cubicBezTo>
                    <a:cubicBezTo>
                      <a:pt x="3745" y="792"/>
                      <a:pt x="3192" y="641"/>
                      <a:pt x="2627" y="490"/>
                    </a:cubicBezTo>
                    <a:cubicBezTo>
                      <a:pt x="2061" y="340"/>
                      <a:pt x="1496" y="189"/>
                      <a:pt x="931" y="51"/>
                    </a:cubicBezTo>
                    <a:cubicBezTo>
                      <a:pt x="817" y="25"/>
                      <a:pt x="679" y="0"/>
                      <a:pt x="5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9" name="Google Shape;1529;p22"/>
              <p:cNvSpPr/>
              <p:nvPr/>
            </p:nvSpPr>
            <p:spPr>
              <a:xfrm>
                <a:off x="6777600" y="1410200"/>
                <a:ext cx="76050" cy="68825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2753" extrusionOk="0">
                    <a:moveTo>
                      <a:pt x="76" y="2752"/>
                    </a:moveTo>
                    <a:lnTo>
                      <a:pt x="76" y="2752"/>
                    </a:lnTo>
                    <a:lnTo>
                      <a:pt x="76" y="2752"/>
                    </a:lnTo>
                    <a:close/>
                    <a:moveTo>
                      <a:pt x="89" y="2752"/>
                    </a:moveTo>
                    <a:lnTo>
                      <a:pt x="89" y="2752"/>
                    </a:lnTo>
                    <a:lnTo>
                      <a:pt x="89" y="2752"/>
                    </a:lnTo>
                    <a:close/>
                    <a:moveTo>
                      <a:pt x="101" y="2752"/>
                    </a:moveTo>
                    <a:lnTo>
                      <a:pt x="101" y="2752"/>
                    </a:lnTo>
                    <a:lnTo>
                      <a:pt x="101" y="2752"/>
                    </a:lnTo>
                    <a:close/>
                    <a:moveTo>
                      <a:pt x="1" y="2752"/>
                    </a:moveTo>
                    <a:lnTo>
                      <a:pt x="1" y="2752"/>
                    </a:lnTo>
                    <a:lnTo>
                      <a:pt x="1" y="2752"/>
                    </a:lnTo>
                    <a:lnTo>
                      <a:pt x="1" y="2752"/>
                    </a:lnTo>
                    <a:close/>
                    <a:moveTo>
                      <a:pt x="114" y="2752"/>
                    </a:moveTo>
                    <a:lnTo>
                      <a:pt x="114" y="2752"/>
                    </a:lnTo>
                    <a:lnTo>
                      <a:pt x="114" y="2752"/>
                    </a:lnTo>
                    <a:close/>
                    <a:moveTo>
                      <a:pt x="126" y="2752"/>
                    </a:moveTo>
                    <a:lnTo>
                      <a:pt x="126" y="2752"/>
                    </a:lnTo>
                    <a:lnTo>
                      <a:pt x="126" y="2752"/>
                    </a:lnTo>
                    <a:close/>
                    <a:moveTo>
                      <a:pt x="126" y="2752"/>
                    </a:moveTo>
                    <a:lnTo>
                      <a:pt x="139" y="2752"/>
                    </a:lnTo>
                    <a:lnTo>
                      <a:pt x="126" y="2752"/>
                    </a:lnTo>
                    <a:close/>
                    <a:moveTo>
                      <a:pt x="139" y="2752"/>
                    </a:moveTo>
                    <a:lnTo>
                      <a:pt x="139" y="2752"/>
                    </a:lnTo>
                    <a:lnTo>
                      <a:pt x="139" y="2752"/>
                    </a:lnTo>
                    <a:close/>
                    <a:moveTo>
                      <a:pt x="2489" y="1458"/>
                    </a:moveTo>
                    <a:lnTo>
                      <a:pt x="2489" y="1458"/>
                    </a:lnTo>
                    <a:cubicBezTo>
                      <a:pt x="2514" y="1420"/>
                      <a:pt x="2539" y="1395"/>
                      <a:pt x="2552" y="1357"/>
                    </a:cubicBezTo>
                    <a:lnTo>
                      <a:pt x="2552" y="1357"/>
                    </a:lnTo>
                    <a:lnTo>
                      <a:pt x="2552" y="1357"/>
                    </a:lnTo>
                    <a:cubicBezTo>
                      <a:pt x="2539" y="1395"/>
                      <a:pt x="2514" y="1420"/>
                      <a:pt x="2489" y="1458"/>
                    </a:cubicBezTo>
                    <a:lnTo>
                      <a:pt x="2489" y="1458"/>
                    </a:lnTo>
                    <a:close/>
                    <a:moveTo>
                      <a:pt x="2602" y="1295"/>
                    </a:moveTo>
                    <a:cubicBezTo>
                      <a:pt x="2615" y="1282"/>
                      <a:pt x="2615" y="1269"/>
                      <a:pt x="2627" y="1257"/>
                    </a:cubicBezTo>
                    <a:lnTo>
                      <a:pt x="2627" y="1257"/>
                    </a:lnTo>
                    <a:lnTo>
                      <a:pt x="2627" y="1257"/>
                    </a:lnTo>
                    <a:cubicBezTo>
                      <a:pt x="2615" y="1269"/>
                      <a:pt x="2615" y="1282"/>
                      <a:pt x="2602" y="1295"/>
                    </a:cubicBezTo>
                    <a:close/>
                    <a:moveTo>
                      <a:pt x="2690" y="1144"/>
                    </a:moveTo>
                    <a:lnTo>
                      <a:pt x="2690" y="1144"/>
                    </a:lnTo>
                    <a:lnTo>
                      <a:pt x="2690" y="1144"/>
                    </a:lnTo>
                    <a:lnTo>
                      <a:pt x="2690" y="1144"/>
                    </a:lnTo>
                    <a:lnTo>
                      <a:pt x="2690" y="1144"/>
                    </a:lnTo>
                    <a:close/>
                    <a:moveTo>
                      <a:pt x="2728" y="1068"/>
                    </a:moveTo>
                    <a:cubicBezTo>
                      <a:pt x="2740" y="1056"/>
                      <a:pt x="2740" y="1043"/>
                      <a:pt x="2753" y="1043"/>
                    </a:cubicBezTo>
                    <a:cubicBezTo>
                      <a:pt x="2765" y="1006"/>
                      <a:pt x="2778" y="968"/>
                      <a:pt x="2803" y="930"/>
                    </a:cubicBezTo>
                    <a:cubicBezTo>
                      <a:pt x="2778" y="968"/>
                      <a:pt x="2765" y="1006"/>
                      <a:pt x="2753" y="1043"/>
                    </a:cubicBezTo>
                    <a:cubicBezTo>
                      <a:pt x="2740" y="1043"/>
                      <a:pt x="2740" y="1056"/>
                      <a:pt x="2728" y="1068"/>
                    </a:cubicBezTo>
                    <a:close/>
                    <a:moveTo>
                      <a:pt x="2841" y="830"/>
                    </a:moveTo>
                    <a:lnTo>
                      <a:pt x="2841" y="830"/>
                    </a:lnTo>
                    <a:cubicBezTo>
                      <a:pt x="2853" y="804"/>
                      <a:pt x="2866" y="779"/>
                      <a:pt x="2866" y="754"/>
                    </a:cubicBezTo>
                    <a:cubicBezTo>
                      <a:pt x="2891" y="717"/>
                      <a:pt x="2904" y="679"/>
                      <a:pt x="2916" y="641"/>
                    </a:cubicBezTo>
                    <a:cubicBezTo>
                      <a:pt x="2904" y="679"/>
                      <a:pt x="2891" y="717"/>
                      <a:pt x="2866" y="754"/>
                    </a:cubicBezTo>
                    <a:cubicBezTo>
                      <a:pt x="2866" y="779"/>
                      <a:pt x="2853" y="804"/>
                      <a:pt x="2841" y="830"/>
                    </a:cubicBezTo>
                    <a:lnTo>
                      <a:pt x="2841" y="830"/>
                    </a:lnTo>
                    <a:close/>
                    <a:moveTo>
                      <a:pt x="2929" y="591"/>
                    </a:moveTo>
                    <a:lnTo>
                      <a:pt x="2929" y="591"/>
                    </a:lnTo>
                    <a:cubicBezTo>
                      <a:pt x="2941" y="553"/>
                      <a:pt x="2941" y="528"/>
                      <a:pt x="2954" y="503"/>
                    </a:cubicBezTo>
                    <a:cubicBezTo>
                      <a:pt x="2966" y="465"/>
                      <a:pt x="2966" y="440"/>
                      <a:pt x="2979" y="415"/>
                    </a:cubicBezTo>
                    <a:cubicBezTo>
                      <a:pt x="2966" y="440"/>
                      <a:pt x="2966" y="465"/>
                      <a:pt x="2954" y="503"/>
                    </a:cubicBezTo>
                    <a:cubicBezTo>
                      <a:pt x="2941" y="528"/>
                      <a:pt x="2941" y="553"/>
                      <a:pt x="2929" y="591"/>
                    </a:cubicBezTo>
                    <a:lnTo>
                      <a:pt x="2929" y="591"/>
                    </a:lnTo>
                    <a:close/>
                    <a:moveTo>
                      <a:pt x="2991" y="327"/>
                    </a:moveTo>
                    <a:lnTo>
                      <a:pt x="2991" y="327"/>
                    </a:lnTo>
                    <a:lnTo>
                      <a:pt x="2991" y="327"/>
                    </a:lnTo>
                    <a:lnTo>
                      <a:pt x="2991" y="327"/>
                    </a:lnTo>
                    <a:lnTo>
                      <a:pt x="2991" y="327"/>
                    </a:lnTo>
                    <a:close/>
                    <a:moveTo>
                      <a:pt x="3004" y="289"/>
                    </a:moveTo>
                    <a:cubicBezTo>
                      <a:pt x="3004" y="277"/>
                      <a:pt x="3004" y="264"/>
                      <a:pt x="3017" y="252"/>
                    </a:cubicBezTo>
                    <a:cubicBezTo>
                      <a:pt x="3029" y="164"/>
                      <a:pt x="3042" y="88"/>
                      <a:pt x="3042" y="0"/>
                    </a:cubicBezTo>
                    <a:lnTo>
                      <a:pt x="3042" y="0"/>
                    </a:lnTo>
                    <a:lnTo>
                      <a:pt x="3042" y="0"/>
                    </a:lnTo>
                    <a:cubicBezTo>
                      <a:pt x="3042" y="88"/>
                      <a:pt x="3029" y="164"/>
                      <a:pt x="3017" y="252"/>
                    </a:cubicBezTo>
                    <a:cubicBezTo>
                      <a:pt x="3004" y="264"/>
                      <a:pt x="3004" y="277"/>
                      <a:pt x="3004" y="289"/>
                    </a:cubicBezTo>
                    <a:close/>
                  </a:path>
                </a:pathLst>
              </a:custGeom>
              <a:solidFill>
                <a:srgbClr val="BDB0A6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0" name="Google Shape;1530;p22"/>
              <p:cNvSpPr/>
              <p:nvPr/>
            </p:nvSpPr>
            <p:spPr>
              <a:xfrm>
                <a:off x="6963975" y="1528800"/>
                <a:ext cx="660650" cy="529600"/>
              </a:xfrm>
              <a:custGeom>
                <a:avLst/>
                <a:gdLst/>
                <a:ahLst/>
                <a:cxnLst/>
                <a:rect l="l" t="t" r="r" b="b"/>
                <a:pathLst>
                  <a:path w="26426" h="21184" extrusionOk="0">
                    <a:moveTo>
                      <a:pt x="95" y="0"/>
                    </a:moveTo>
                    <a:cubicBezTo>
                      <a:pt x="43" y="0"/>
                      <a:pt x="1" y="79"/>
                      <a:pt x="60" y="119"/>
                    </a:cubicBezTo>
                    <a:cubicBezTo>
                      <a:pt x="3453" y="2859"/>
                      <a:pt x="6921" y="5535"/>
                      <a:pt x="10327" y="8262"/>
                    </a:cubicBezTo>
                    <a:cubicBezTo>
                      <a:pt x="13719" y="10964"/>
                      <a:pt x="17087" y="13691"/>
                      <a:pt x="20442" y="16430"/>
                    </a:cubicBezTo>
                    <a:cubicBezTo>
                      <a:pt x="22365" y="18001"/>
                      <a:pt x="24275" y="19584"/>
                      <a:pt x="26197" y="21155"/>
                    </a:cubicBezTo>
                    <a:cubicBezTo>
                      <a:pt x="26220" y="21175"/>
                      <a:pt x="26244" y="21183"/>
                      <a:pt x="26266" y="21183"/>
                    </a:cubicBezTo>
                    <a:cubicBezTo>
                      <a:pt x="26356" y="21183"/>
                      <a:pt x="26426" y="21049"/>
                      <a:pt x="26336" y="20979"/>
                    </a:cubicBezTo>
                    <a:cubicBezTo>
                      <a:pt x="19651" y="15399"/>
                      <a:pt x="12840" y="9971"/>
                      <a:pt x="6016" y="4593"/>
                    </a:cubicBezTo>
                    <a:cubicBezTo>
                      <a:pt x="4056" y="3047"/>
                      <a:pt x="2121" y="1502"/>
                      <a:pt x="136" y="19"/>
                    </a:cubicBezTo>
                    <a:cubicBezTo>
                      <a:pt x="123" y="6"/>
                      <a:pt x="108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1" name="Google Shape;1531;p22"/>
              <p:cNvSpPr/>
              <p:nvPr/>
            </p:nvSpPr>
            <p:spPr>
              <a:xfrm>
                <a:off x="6921375" y="1590225"/>
                <a:ext cx="65647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26259" h="21034" extrusionOk="0">
                    <a:moveTo>
                      <a:pt x="73" y="1"/>
                    </a:moveTo>
                    <a:cubicBezTo>
                      <a:pt x="33" y="1"/>
                      <a:pt x="0" y="48"/>
                      <a:pt x="30" y="88"/>
                    </a:cubicBezTo>
                    <a:cubicBezTo>
                      <a:pt x="1500" y="1595"/>
                      <a:pt x="3184" y="2927"/>
                      <a:pt x="4818" y="4272"/>
                    </a:cubicBezTo>
                    <a:cubicBezTo>
                      <a:pt x="6502" y="5667"/>
                      <a:pt x="8211" y="7024"/>
                      <a:pt x="9920" y="8381"/>
                    </a:cubicBezTo>
                    <a:cubicBezTo>
                      <a:pt x="13337" y="11083"/>
                      <a:pt x="16755" y="13759"/>
                      <a:pt x="20186" y="16436"/>
                    </a:cubicBezTo>
                    <a:cubicBezTo>
                      <a:pt x="22134" y="17956"/>
                      <a:pt x="24069" y="19502"/>
                      <a:pt x="26029" y="21010"/>
                    </a:cubicBezTo>
                    <a:cubicBezTo>
                      <a:pt x="26051" y="21027"/>
                      <a:pt x="26073" y="21034"/>
                      <a:pt x="26094" y="21034"/>
                    </a:cubicBezTo>
                    <a:cubicBezTo>
                      <a:pt x="26186" y="21034"/>
                      <a:pt x="26259" y="20903"/>
                      <a:pt x="26167" y="20821"/>
                    </a:cubicBezTo>
                    <a:cubicBezTo>
                      <a:pt x="19394" y="15431"/>
                      <a:pt x="12445" y="10253"/>
                      <a:pt x="5735" y="4787"/>
                    </a:cubicBezTo>
                    <a:cubicBezTo>
                      <a:pt x="3825" y="3229"/>
                      <a:pt x="2016" y="1545"/>
                      <a:pt x="106" y="12"/>
                    </a:cubicBezTo>
                    <a:cubicBezTo>
                      <a:pt x="95" y="4"/>
                      <a:pt x="84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532" name="Google Shape;1532;p22"/>
            <p:cNvSpPr/>
            <p:nvPr/>
          </p:nvSpPr>
          <p:spPr>
            <a:xfrm rot="3912685" flipH="1">
              <a:off x="119163" y="210125"/>
              <a:ext cx="575277" cy="300162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533" name="Google Shape;1533;p22"/>
            <p:cNvGrpSpPr/>
            <p:nvPr/>
          </p:nvGrpSpPr>
          <p:grpSpPr>
            <a:xfrm rot="584040">
              <a:off x="-458540" y="1863445"/>
              <a:ext cx="1791293" cy="1791293"/>
              <a:chOff x="7910987" y="28700"/>
              <a:chExt cx="1619581" cy="1619581"/>
            </a:xfrm>
          </p:grpSpPr>
          <p:sp>
            <p:nvSpPr>
              <p:cNvPr id="1534" name="Google Shape;1534;p22"/>
              <p:cNvSpPr/>
              <p:nvPr/>
            </p:nvSpPr>
            <p:spPr>
              <a:xfrm rot="2700000">
                <a:off x="8051309" y="362742"/>
                <a:ext cx="1338935" cy="951497"/>
              </a:xfrm>
              <a:custGeom>
                <a:avLst/>
                <a:gdLst/>
                <a:ahLst/>
                <a:cxnLst/>
                <a:rect l="l" t="t" r="r" b="b"/>
                <a:pathLst>
                  <a:path w="42210" h="29996" extrusionOk="0">
                    <a:moveTo>
                      <a:pt x="4549" y="4248"/>
                    </a:moveTo>
                    <a:cubicBezTo>
                      <a:pt x="4587" y="4248"/>
                      <a:pt x="4637" y="4248"/>
                      <a:pt x="4675" y="4261"/>
                    </a:cubicBezTo>
                    <a:cubicBezTo>
                      <a:pt x="5190" y="4361"/>
                      <a:pt x="5454" y="5040"/>
                      <a:pt x="5202" y="5467"/>
                    </a:cubicBezTo>
                    <a:lnTo>
                      <a:pt x="5064" y="5630"/>
                    </a:lnTo>
                    <a:cubicBezTo>
                      <a:pt x="4926" y="5756"/>
                      <a:pt x="4750" y="5819"/>
                      <a:pt x="4562" y="5819"/>
                    </a:cubicBezTo>
                    <a:cubicBezTo>
                      <a:pt x="4210" y="5819"/>
                      <a:pt x="3845" y="5605"/>
                      <a:pt x="3757" y="5253"/>
                    </a:cubicBezTo>
                    <a:cubicBezTo>
                      <a:pt x="3619" y="4776"/>
                      <a:pt x="4059" y="4248"/>
                      <a:pt x="4549" y="4248"/>
                    </a:cubicBezTo>
                    <a:close/>
                    <a:moveTo>
                      <a:pt x="4122" y="1"/>
                    </a:moveTo>
                    <a:cubicBezTo>
                      <a:pt x="3971" y="302"/>
                      <a:pt x="3808" y="616"/>
                      <a:pt x="3657" y="918"/>
                    </a:cubicBezTo>
                    <a:cubicBezTo>
                      <a:pt x="2551" y="3079"/>
                      <a:pt x="1345" y="5178"/>
                      <a:pt x="25" y="7214"/>
                    </a:cubicBezTo>
                    <a:lnTo>
                      <a:pt x="0" y="7264"/>
                    </a:lnTo>
                    <a:cubicBezTo>
                      <a:pt x="9626" y="12705"/>
                      <a:pt x="19151" y="18322"/>
                      <a:pt x="28588" y="24090"/>
                    </a:cubicBezTo>
                    <a:cubicBezTo>
                      <a:pt x="31729" y="26012"/>
                      <a:pt x="34858" y="27960"/>
                      <a:pt x="37974" y="29920"/>
                    </a:cubicBezTo>
                    <a:lnTo>
                      <a:pt x="38100" y="29996"/>
                    </a:lnTo>
                    <a:cubicBezTo>
                      <a:pt x="39507" y="27897"/>
                      <a:pt x="40852" y="25761"/>
                      <a:pt x="42134" y="23587"/>
                    </a:cubicBezTo>
                    <a:lnTo>
                      <a:pt x="42209" y="23474"/>
                    </a:lnTo>
                    <a:cubicBezTo>
                      <a:pt x="39935" y="22016"/>
                      <a:pt x="37660" y="20559"/>
                      <a:pt x="35373" y="19126"/>
                    </a:cubicBezTo>
                    <a:cubicBezTo>
                      <a:pt x="34707" y="18699"/>
                      <a:pt x="34029" y="18272"/>
                      <a:pt x="33363" y="17857"/>
                    </a:cubicBezTo>
                    <a:cubicBezTo>
                      <a:pt x="32684" y="17430"/>
                      <a:pt x="32018" y="17015"/>
                      <a:pt x="31340" y="16588"/>
                    </a:cubicBezTo>
                    <a:cubicBezTo>
                      <a:pt x="29216" y="15256"/>
                      <a:pt x="27092" y="13924"/>
                      <a:pt x="24956" y="12604"/>
                    </a:cubicBezTo>
                    <a:cubicBezTo>
                      <a:pt x="24328" y="12227"/>
                      <a:pt x="23699" y="11838"/>
                      <a:pt x="23084" y="11448"/>
                    </a:cubicBezTo>
                    <a:cubicBezTo>
                      <a:pt x="21789" y="10657"/>
                      <a:pt x="20483" y="9852"/>
                      <a:pt x="19188" y="9061"/>
                    </a:cubicBezTo>
                    <a:cubicBezTo>
                      <a:pt x="17919" y="8294"/>
                      <a:pt x="16650" y="7515"/>
                      <a:pt x="15393" y="6749"/>
                    </a:cubicBezTo>
                    <a:cubicBezTo>
                      <a:pt x="14124" y="5982"/>
                      <a:pt x="12868" y="5228"/>
                      <a:pt x="11611" y="4462"/>
                    </a:cubicBezTo>
                    <a:cubicBezTo>
                      <a:pt x="10367" y="3720"/>
                      <a:pt x="9136" y="2979"/>
                      <a:pt x="7904" y="2237"/>
                    </a:cubicBezTo>
                    <a:cubicBezTo>
                      <a:pt x="6673" y="1509"/>
                      <a:pt x="5441" y="767"/>
                      <a:pt x="4197" y="38"/>
                    </a:cubicBezTo>
                    <a:lnTo>
                      <a:pt x="4122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1535" name="Google Shape;1535;p22"/>
              <p:cNvGrpSpPr/>
              <p:nvPr/>
            </p:nvGrpSpPr>
            <p:grpSpPr>
              <a:xfrm>
                <a:off x="8643129" y="226316"/>
                <a:ext cx="344065" cy="1232036"/>
                <a:chOff x="8643129" y="226316"/>
                <a:chExt cx="344065" cy="1232036"/>
              </a:xfrm>
            </p:grpSpPr>
            <p:sp>
              <p:nvSpPr>
                <p:cNvPr id="1536" name="Google Shape;1536;p22"/>
                <p:cNvSpPr/>
                <p:nvPr/>
              </p:nvSpPr>
              <p:spPr>
                <a:xfrm rot="2700000">
                  <a:off x="8659998" y="231100"/>
                  <a:ext cx="40190" cy="64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" h="2029" extrusionOk="0">
                      <a:moveTo>
                        <a:pt x="1205" y="1"/>
                      </a:moveTo>
                      <a:cubicBezTo>
                        <a:pt x="1191" y="1"/>
                        <a:pt x="1179" y="6"/>
                        <a:pt x="1175" y="19"/>
                      </a:cubicBezTo>
                      <a:cubicBezTo>
                        <a:pt x="873" y="685"/>
                        <a:pt x="509" y="1313"/>
                        <a:pt x="56" y="1866"/>
                      </a:cubicBezTo>
                      <a:cubicBezTo>
                        <a:pt x="0" y="1940"/>
                        <a:pt x="55" y="2028"/>
                        <a:pt x="117" y="2028"/>
                      </a:cubicBezTo>
                      <a:cubicBezTo>
                        <a:pt x="139" y="2028"/>
                        <a:pt x="162" y="2018"/>
                        <a:pt x="182" y="1992"/>
                      </a:cubicBezTo>
                      <a:cubicBezTo>
                        <a:pt x="421" y="1715"/>
                        <a:pt x="634" y="1401"/>
                        <a:pt x="823" y="1074"/>
                      </a:cubicBezTo>
                      <a:cubicBezTo>
                        <a:pt x="1011" y="747"/>
                        <a:pt x="1137" y="408"/>
                        <a:pt x="1250" y="56"/>
                      </a:cubicBezTo>
                      <a:cubicBezTo>
                        <a:pt x="1267" y="23"/>
                        <a:pt x="1233" y="1"/>
                        <a:pt x="120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37" name="Google Shape;1537;p22"/>
                <p:cNvSpPr/>
                <p:nvPr/>
              </p:nvSpPr>
              <p:spPr>
                <a:xfrm rot="2700000">
                  <a:off x="8695086" y="364120"/>
                  <a:ext cx="37240" cy="68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4" h="2151" extrusionOk="0">
                      <a:moveTo>
                        <a:pt x="1100" y="0"/>
                      </a:moveTo>
                      <a:cubicBezTo>
                        <a:pt x="1075" y="0"/>
                        <a:pt x="1050" y="14"/>
                        <a:pt x="1040" y="45"/>
                      </a:cubicBezTo>
                      <a:cubicBezTo>
                        <a:pt x="814" y="749"/>
                        <a:pt x="474" y="1402"/>
                        <a:pt x="47" y="2005"/>
                      </a:cubicBezTo>
                      <a:cubicBezTo>
                        <a:pt x="0" y="2071"/>
                        <a:pt x="72" y="2150"/>
                        <a:pt x="143" y="2150"/>
                      </a:cubicBezTo>
                      <a:cubicBezTo>
                        <a:pt x="167" y="2150"/>
                        <a:pt x="191" y="2141"/>
                        <a:pt x="211" y="2118"/>
                      </a:cubicBezTo>
                      <a:cubicBezTo>
                        <a:pt x="650" y="1502"/>
                        <a:pt x="977" y="811"/>
                        <a:pt x="1166" y="83"/>
                      </a:cubicBezTo>
                      <a:cubicBezTo>
                        <a:pt x="1173" y="30"/>
                        <a:pt x="1136" y="0"/>
                        <a:pt x="110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38" name="Google Shape;1538;p22"/>
                <p:cNvSpPr/>
                <p:nvPr/>
              </p:nvSpPr>
              <p:spPr>
                <a:xfrm rot="2700000">
                  <a:off x="8728806" y="500959"/>
                  <a:ext cx="38192" cy="68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4" h="2144" extrusionOk="0">
                      <a:moveTo>
                        <a:pt x="1106" y="1"/>
                      </a:moveTo>
                      <a:cubicBezTo>
                        <a:pt x="1082" y="1"/>
                        <a:pt x="1057" y="14"/>
                        <a:pt x="1040" y="43"/>
                      </a:cubicBezTo>
                      <a:cubicBezTo>
                        <a:pt x="688" y="684"/>
                        <a:pt x="361" y="1350"/>
                        <a:pt x="35" y="2003"/>
                      </a:cubicBezTo>
                      <a:cubicBezTo>
                        <a:pt x="1" y="2079"/>
                        <a:pt x="69" y="2144"/>
                        <a:pt x="133" y="2144"/>
                      </a:cubicBezTo>
                      <a:cubicBezTo>
                        <a:pt x="164" y="2144"/>
                        <a:pt x="194" y="2128"/>
                        <a:pt x="210" y="2091"/>
                      </a:cubicBezTo>
                      <a:cubicBezTo>
                        <a:pt x="537" y="1438"/>
                        <a:pt x="876" y="784"/>
                        <a:pt x="1178" y="118"/>
                      </a:cubicBezTo>
                      <a:cubicBezTo>
                        <a:pt x="1203" y="51"/>
                        <a:pt x="1156" y="1"/>
                        <a:pt x="110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39" name="Google Shape;1539;p22"/>
                <p:cNvSpPr/>
                <p:nvPr/>
              </p:nvSpPr>
              <p:spPr>
                <a:xfrm rot="2700000">
                  <a:off x="8756871" y="638656"/>
                  <a:ext cx="36479" cy="78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0" h="2464" extrusionOk="0">
                      <a:moveTo>
                        <a:pt x="1042" y="0"/>
                      </a:moveTo>
                      <a:cubicBezTo>
                        <a:pt x="1016" y="0"/>
                        <a:pt x="988" y="12"/>
                        <a:pt x="968" y="40"/>
                      </a:cubicBezTo>
                      <a:cubicBezTo>
                        <a:pt x="730" y="391"/>
                        <a:pt x="516" y="781"/>
                        <a:pt x="353" y="1196"/>
                      </a:cubicBezTo>
                      <a:cubicBezTo>
                        <a:pt x="277" y="1384"/>
                        <a:pt x="202" y="1585"/>
                        <a:pt x="139" y="1786"/>
                      </a:cubicBezTo>
                      <a:cubicBezTo>
                        <a:pt x="101" y="1887"/>
                        <a:pt x="76" y="2000"/>
                        <a:pt x="51" y="2100"/>
                      </a:cubicBezTo>
                      <a:cubicBezTo>
                        <a:pt x="39" y="2151"/>
                        <a:pt x="26" y="2188"/>
                        <a:pt x="13" y="2239"/>
                      </a:cubicBezTo>
                      <a:cubicBezTo>
                        <a:pt x="1" y="2301"/>
                        <a:pt x="13" y="2339"/>
                        <a:pt x="13" y="2402"/>
                      </a:cubicBezTo>
                      <a:cubicBezTo>
                        <a:pt x="13" y="2439"/>
                        <a:pt x="49" y="2463"/>
                        <a:pt x="83" y="2463"/>
                      </a:cubicBezTo>
                      <a:cubicBezTo>
                        <a:pt x="107" y="2463"/>
                        <a:pt x="129" y="2452"/>
                        <a:pt x="139" y="2427"/>
                      </a:cubicBezTo>
                      <a:cubicBezTo>
                        <a:pt x="164" y="2377"/>
                        <a:pt x="189" y="2339"/>
                        <a:pt x="215" y="2289"/>
                      </a:cubicBezTo>
                      <a:cubicBezTo>
                        <a:pt x="227" y="2239"/>
                        <a:pt x="227" y="2188"/>
                        <a:pt x="240" y="2151"/>
                      </a:cubicBezTo>
                      <a:cubicBezTo>
                        <a:pt x="265" y="2037"/>
                        <a:pt x="302" y="1937"/>
                        <a:pt x="328" y="1836"/>
                      </a:cubicBezTo>
                      <a:cubicBezTo>
                        <a:pt x="390" y="1635"/>
                        <a:pt x="453" y="1434"/>
                        <a:pt x="541" y="1233"/>
                      </a:cubicBezTo>
                      <a:cubicBezTo>
                        <a:pt x="692" y="844"/>
                        <a:pt x="893" y="467"/>
                        <a:pt x="1107" y="115"/>
                      </a:cubicBezTo>
                      <a:cubicBezTo>
                        <a:pt x="1150" y="55"/>
                        <a:pt x="1098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0" name="Google Shape;1540;p22"/>
                <p:cNvSpPr/>
                <p:nvPr/>
              </p:nvSpPr>
              <p:spPr>
                <a:xfrm rot="2700000">
                  <a:off x="8793895" y="780479"/>
                  <a:ext cx="39302" cy="60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" h="1908" extrusionOk="0">
                      <a:moveTo>
                        <a:pt x="1156" y="0"/>
                      </a:moveTo>
                      <a:cubicBezTo>
                        <a:pt x="1136" y="0"/>
                        <a:pt x="1115" y="9"/>
                        <a:pt x="1099" y="28"/>
                      </a:cubicBezTo>
                      <a:cubicBezTo>
                        <a:pt x="722" y="594"/>
                        <a:pt x="396" y="1185"/>
                        <a:pt x="44" y="1775"/>
                      </a:cubicBezTo>
                      <a:cubicBezTo>
                        <a:pt x="1" y="1844"/>
                        <a:pt x="65" y="1907"/>
                        <a:pt x="129" y="1907"/>
                      </a:cubicBezTo>
                      <a:cubicBezTo>
                        <a:pt x="158" y="1907"/>
                        <a:pt x="188" y="1894"/>
                        <a:pt x="207" y="1863"/>
                      </a:cubicBezTo>
                      <a:cubicBezTo>
                        <a:pt x="559" y="1273"/>
                        <a:pt x="911" y="694"/>
                        <a:pt x="1213" y="91"/>
                      </a:cubicBezTo>
                      <a:cubicBezTo>
                        <a:pt x="1238" y="40"/>
                        <a:pt x="1200" y="0"/>
                        <a:pt x="115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1" name="Google Shape;1541;p22"/>
                <p:cNvSpPr/>
                <p:nvPr/>
              </p:nvSpPr>
              <p:spPr>
                <a:xfrm rot="2700000">
                  <a:off x="8826198" y="923286"/>
                  <a:ext cx="36606" cy="62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4" h="1985" extrusionOk="0">
                      <a:moveTo>
                        <a:pt x="1061" y="1"/>
                      </a:moveTo>
                      <a:cubicBezTo>
                        <a:pt x="1039" y="1"/>
                        <a:pt x="1017" y="11"/>
                        <a:pt x="1002" y="35"/>
                      </a:cubicBezTo>
                      <a:cubicBezTo>
                        <a:pt x="662" y="625"/>
                        <a:pt x="348" y="1241"/>
                        <a:pt x="34" y="1844"/>
                      </a:cubicBezTo>
                      <a:cubicBezTo>
                        <a:pt x="0" y="1920"/>
                        <a:pt x="57" y="1985"/>
                        <a:pt x="117" y="1985"/>
                      </a:cubicBezTo>
                      <a:cubicBezTo>
                        <a:pt x="147" y="1985"/>
                        <a:pt x="177" y="1969"/>
                        <a:pt x="197" y="1932"/>
                      </a:cubicBezTo>
                      <a:cubicBezTo>
                        <a:pt x="512" y="1329"/>
                        <a:pt x="838" y="726"/>
                        <a:pt x="1127" y="110"/>
                      </a:cubicBezTo>
                      <a:cubicBezTo>
                        <a:pt x="1153" y="49"/>
                        <a:pt x="1108" y="1"/>
                        <a:pt x="106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2" name="Google Shape;1542;p22"/>
                <p:cNvSpPr/>
                <p:nvPr/>
              </p:nvSpPr>
              <p:spPr>
                <a:xfrm rot="2700000">
                  <a:off x="8869697" y="1083018"/>
                  <a:ext cx="33117" cy="60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" h="1922" extrusionOk="0">
                      <a:moveTo>
                        <a:pt x="959" y="0"/>
                      </a:moveTo>
                      <a:cubicBezTo>
                        <a:pt x="938" y="0"/>
                        <a:pt x="917" y="10"/>
                        <a:pt x="901" y="34"/>
                      </a:cubicBezTo>
                      <a:cubicBezTo>
                        <a:pt x="599" y="612"/>
                        <a:pt x="323" y="1203"/>
                        <a:pt x="34" y="1781"/>
                      </a:cubicBezTo>
                      <a:cubicBezTo>
                        <a:pt x="0" y="1857"/>
                        <a:pt x="63" y="1922"/>
                        <a:pt x="126" y="1922"/>
                      </a:cubicBezTo>
                      <a:cubicBezTo>
                        <a:pt x="158" y="1922"/>
                        <a:pt x="189" y="1906"/>
                        <a:pt x="210" y="1869"/>
                      </a:cubicBezTo>
                      <a:cubicBezTo>
                        <a:pt x="486" y="1278"/>
                        <a:pt x="763" y="700"/>
                        <a:pt x="1027" y="97"/>
                      </a:cubicBezTo>
                      <a:cubicBezTo>
                        <a:pt x="1044" y="46"/>
                        <a:pt x="1002" y="0"/>
                        <a:pt x="95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3" name="Google Shape;1543;p22"/>
                <p:cNvSpPr/>
                <p:nvPr/>
              </p:nvSpPr>
              <p:spPr>
                <a:xfrm rot="2700000">
                  <a:off x="8902929" y="1230158"/>
                  <a:ext cx="34798" cy="59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7" h="1863" extrusionOk="0">
                      <a:moveTo>
                        <a:pt x="1027" y="0"/>
                      </a:moveTo>
                      <a:cubicBezTo>
                        <a:pt x="1015" y="0"/>
                        <a:pt x="1003" y="6"/>
                        <a:pt x="993" y="19"/>
                      </a:cubicBezTo>
                      <a:cubicBezTo>
                        <a:pt x="566" y="521"/>
                        <a:pt x="239" y="1124"/>
                        <a:pt x="25" y="1740"/>
                      </a:cubicBezTo>
                      <a:cubicBezTo>
                        <a:pt x="0" y="1807"/>
                        <a:pt x="75" y="1863"/>
                        <a:pt x="140" y="1863"/>
                      </a:cubicBezTo>
                      <a:cubicBezTo>
                        <a:pt x="172" y="1863"/>
                        <a:pt x="201" y="1849"/>
                        <a:pt x="214" y="1816"/>
                      </a:cubicBezTo>
                      <a:cubicBezTo>
                        <a:pt x="339" y="1514"/>
                        <a:pt x="452" y="1212"/>
                        <a:pt x="603" y="923"/>
                      </a:cubicBezTo>
                      <a:cubicBezTo>
                        <a:pt x="741" y="634"/>
                        <a:pt x="905" y="358"/>
                        <a:pt x="1068" y="81"/>
                      </a:cubicBezTo>
                      <a:cubicBezTo>
                        <a:pt x="1096" y="44"/>
                        <a:pt x="1062" y="0"/>
                        <a:pt x="102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4" name="Google Shape;1544;p22"/>
                <p:cNvSpPr/>
                <p:nvPr/>
              </p:nvSpPr>
              <p:spPr>
                <a:xfrm rot="2700000">
                  <a:off x="8931236" y="1391436"/>
                  <a:ext cx="39937" cy="61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950" extrusionOk="0">
                      <a:moveTo>
                        <a:pt x="1168" y="0"/>
                      </a:moveTo>
                      <a:cubicBezTo>
                        <a:pt x="1146" y="0"/>
                        <a:pt x="1124" y="12"/>
                        <a:pt x="1108" y="40"/>
                      </a:cubicBezTo>
                      <a:cubicBezTo>
                        <a:pt x="793" y="643"/>
                        <a:pt x="454" y="1246"/>
                        <a:pt x="52" y="1812"/>
                      </a:cubicBezTo>
                      <a:cubicBezTo>
                        <a:pt x="0" y="1881"/>
                        <a:pt x="73" y="1950"/>
                        <a:pt x="148" y="1950"/>
                      </a:cubicBezTo>
                      <a:cubicBezTo>
                        <a:pt x="182" y="1950"/>
                        <a:pt x="217" y="1935"/>
                        <a:pt x="241" y="1900"/>
                      </a:cubicBezTo>
                      <a:cubicBezTo>
                        <a:pt x="630" y="1347"/>
                        <a:pt x="982" y="744"/>
                        <a:pt x="1233" y="103"/>
                      </a:cubicBezTo>
                      <a:cubicBezTo>
                        <a:pt x="1259" y="51"/>
                        <a:pt x="1215" y="0"/>
                        <a:pt x="116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5" name="Google Shape;1545;p22"/>
                <p:cNvSpPr/>
                <p:nvPr/>
              </p:nvSpPr>
              <p:spPr>
                <a:xfrm rot="2700000">
                  <a:off x="8934765" y="1326683"/>
                  <a:ext cx="26328" cy="38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1203" extrusionOk="0">
                      <a:moveTo>
                        <a:pt x="750" y="1"/>
                      </a:moveTo>
                      <a:cubicBezTo>
                        <a:pt x="736" y="1"/>
                        <a:pt x="723" y="6"/>
                        <a:pt x="713" y="19"/>
                      </a:cubicBezTo>
                      <a:cubicBezTo>
                        <a:pt x="588" y="195"/>
                        <a:pt x="475" y="371"/>
                        <a:pt x="349" y="559"/>
                      </a:cubicBezTo>
                      <a:cubicBezTo>
                        <a:pt x="299" y="647"/>
                        <a:pt x="236" y="735"/>
                        <a:pt x="173" y="823"/>
                      </a:cubicBezTo>
                      <a:cubicBezTo>
                        <a:pt x="123" y="911"/>
                        <a:pt x="35" y="1012"/>
                        <a:pt x="10" y="1112"/>
                      </a:cubicBezTo>
                      <a:cubicBezTo>
                        <a:pt x="0" y="1168"/>
                        <a:pt x="45" y="1203"/>
                        <a:pt x="89" y="1203"/>
                      </a:cubicBezTo>
                      <a:cubicBezTo>
                        <a:pt x="106" y="1203"/>
                        <a:pt x="122" y="1198"/>
                        <a:pt x="135" y="1188"/>
                      </a:cubicBezTo>
                      <a:cubicBezTo>
                        <a:pt x="186" y="1150"/>
                        <a:pt x="211" y="1087"/>
                        <a:pt x="236" y="1050"/>
                      </a:cubicBezTo>
                      <a:cubicBezTo>
                        <a:pt x="261" y="999"/>
                        <a:pt x="286" y="962"/>
                        <a:pt x="311" y="924"/>
                      </a:cubicBezTo>
                      <a:cubicBezTo>
                        <a:pt x="374" y="823"/>
                        <a:pt x="424" y="735"/>
                        <a:pt x="487" y="647"/>
                      </a:cubicBezTo>
                      <a:cubicBezTo>
                        <a:pt x="600" y="459"/>
                        <a:pt x="713" y="270"/>
                        <a:pt x="801" y="82"/>
                      </a:cubicBezTo>
                      <a:cubicBezTo>
                        <a:pt x="829" y="45"/>
                        <a:pt x="788" y="1"/>
                        <a:pt x="75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6" name="Google Shape;1546;p22"/>
                <p:cNvSpPr/>
                <p:nvPr/>
              </p:nvSpPr>
              <p:spPr>
                <a:xfrm rot="2700000">
                  <a:off x="8901462" y="1161534"/>
                  <a:ext cx="24901" cy="42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" h="1353" extrusionOk="0">
                      <a:moveTo>
                        <a:pt x="717" y="0"/>
                      </a:moveTo>
                      <a:cubicBezTo>
                        <a:pt x="702" y="0"/>
                        <a:pt x="687" y="7"/>
                        <a:pt x="679" y="24"/>
                      </a:cubicBezTo>
                      <a:cubicBezTo>
                        <a:pt x="541" y="237"/>
                        <a:pt x="428" y="451"/>
                        <a:pt x="315" y="665"/>
                      </a:cubicBezTo>
                      <a:cubicBezTo>
                        <a:pt x="252" y="765"/>
                        <a:pt x="189" y="866"/>
                        <a:pt x="139" y="979"/>
                      </a:cubicBezTo>
                      <a:cubicBezTo>
                        <a:pt x="89" y="1067"/>
                        <a:pt x="1" y="1192"/>
                        <a:pt x="1" y="1293"/>
                      </a:cubicBezTo>
                      <a:cubicBezTo>
                        <a:pt x="1" y="1330"/>
                        <a:pt x="28" y="1353"/>
                        <a:pt x="57" y="1353"/>
                      </a:cubicBezTo>
                      <a:cubicBezTo>
                        <a:pt x="68" y="1353"/>
                        <a:pt x="79" y="1350"/>
                        <a:pt x="89" y="1343"/>
                      </a:cubicBezTo>
                      <a:cubicBezTo>
                        <a:pt x="177" y="1280"/>
                        <a:pt x="227" y="1155"/>
                        <a:pt x="265" y="1067"/>
                      </a:cubicBezTo>
                      <a:cubicBezTo>
                        <a:pt x="327" y="954"/>
                        <a:pt x="390" y="841"/>
                        <a:pt x="440" y="727"/>
                      </a:cubicBezTo>
                      <a:cubicBezTo>
                        <a:pt x="554" y="514"/>
                        <a:pt x="667" y="300"/>
                        <a:pt x="767" y="74"/>
                      </a:cubicBezTo>
                      <a:cubicBezTo>
                        <a:pt x="784" y="31"/>
                        <a:pt x="749" y="0"/>
                        <a:pt x="71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7" name="Google Shape;1547;p22"/>
                <p:cNvSpPr/>
                <p:nvPr/>
              </p:nvSpPr>
              <p:spPr>
                <a:xfrm rot="2700000">
                  <a:off x="8868767" y="1022986"/>
                  <a:ext cx="24837" cy="28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3" h="883" extrusionOk="0">
                      <a:moveTo>
                        <a:pt x="706" y="1"/>
                      </a:moveTo>
                      <a:cubicBezTo>
                        <a:pt x="692" y="1"/>
                        <a:pt x="679" y="5"/>
                        <a:pt x="666" y="14"/>
                      </a:cubicBezTo>
                      <a:cubicBezTo>
                        <a:pt x="541" y="140"/>
                        <a:pt x="428" y="278"/>
                        <a:pt x="314" y="416"/>
                      </a:cubicBezTo>
                      <a:cubicBezTo>
                        <a:pt x="252" y="492"/>
                        <a:pt x="201" y="554"/>
                        <a:pt x="139" y="630"/>
                      </a:cubicBezTo>
                      <a:cubicBezTo>
                        <a:pt x="101" y="680"/>
                        <a:pt x="0" y="768"/>
                        <a:pt x="25" y="844"/>
                      </a:cubicBezTo>
                      <a:cubicBezTo>
                        <a:pt x="25" y="869"/>
                        <a:pt x="51" y="881"/>
                        <a:pt x="76" y="881"/>
                      </a:cubicBezTo>
                      <a:cubicBezTo>
                        <a:pt x="79" y="882"/>
                        <a:pt x="83" y="882"/>
                        <a:pt x="86" y="882"/>
                      </a:cubicBezTo>
                      <a:cubicBezTo>
                        <a:pt x="158" y="882"/>
                        <a:pt x="228" y="766"/>
                        <a:pt x="264" y="718"/>
                      </a:cubicBezTo>
                      <a:cubicBezTo>
                        <a:pt x="327" y="655"/>
                        <a:pt x="377" y="580"/>
                        <a:pt x="428" y="504"/>
                      </a:cubicBezTo>
                      <a:cubicBezTo>
                        <a:pt x="541" y="366"/>
                        <a:pt x="654" y="228"/>
                        <a:pt x="754" y="77"/>
                      </a:cubicBezTo>
                      <a:cubicBezTo>
                        <a:pt x="783" y="39"/>
                        <a:pt x="747" y="1"/>
                        <a:pt x="70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8" name="Google Shape;1548;p22"/>
                <p:cNvSpPr/>
                <p:nvPr/>
              </p:nvSpPr>
              <p:spPr>
                <a:xfrm rot="2700000">
                  <a:off x="8832816" y="858750"/>
                  <a:ext cx="20587" cy="35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114" extrusionOk="0">
                      <a:moveTo>
                        <a:pt x="606" y="1"/>
                      </a:moveTo>
                      <a:cubicBezTo>
                        <a:pt x="589" y="1"/>
                        <a:pt x="572" y="11"/>
                        <a:pt x="566" y="33"/>
                      </a:cubicBezTo>
                      <a:cubicBezTo>
                        <a:pt x="554" y="58"/>
                        <a:pt x="529" y="83"/>
                        <a:pt x="516" y="108"/>
                      </a:cubicBezTo>
                      <a:cubicBezTo>
                        <a:pt x="504" y="133"/>
                        <a:pt x="491" y="158"/>
                        <a:pt x="491" y="171"/>
                      </a:cubicBezTo>
                      <a:cubicBezTo>
                        <a:pt x="466" y="221"/>
                        <a:pt x="453" y="272"/>
                        <a:pt x="428" y="322"/>
                      </a:cubicBezTo>
                      <a:cubicBezTo>
                        <a:pt x="390" y="410"/>
                        <a:pt x="340" y="498"/>
                        <a:pt x="302" y="573"/>
                      </a:cubicBezTo>
                      <a:cubicBezTo>
                        <a:pt x="252" y="661"/>
                        <a:pt x="202" y="736"/>
                        <a:pt x="139" y="824"/>
                      </a:cubicBezTo>
                      <a:cubicBezTo>
                        <a:pt x="89" y="887"/>
                        <a:pt x="1" y="975"/>
                        <a:pt x="13" y="1076"/>
                      </a:cubicBezTo>
                      <a:cubicBezTo>
                        <a:pt x="13" y="1088"/>
                        <a:pt x="26" y="1113"/>
                        <a:pt x="51" y="1113"/>
                      </a:cubicBezTo>
                      <a:cubicBezTo>
                        <a:pt x="152" y="1113"/>
                        <a:pt x="215" y="988"/>
                        <a:pt x="265" y="912"/>
                      </a:cubicBezTo>
                      <a:cubicBezTo>
                        <a:pt x="328" y="824"/>
                        <a:pt x="378" y="736"/>
                        <a:pt x="428" y="649"/>
                      </a:cubicBezTo>
                      <a:cubicBezTo>
                        <a:pt x="478" y="561"/>
                        <a:pt x="529" y="460"/>
                        <a:pt x="566" y="372"/>
                      </a:cubicBezTo>
                      <a:cubicBezTo>
                        <a:pt x="579" y="322"/>
                        <a:pt x="604" y="272"/>
                        <a:pt x="617" y="221"/>
                      </a:cubicBezTo>
                      <a:cubicBezTo>
                        <a:pt x="629" y="158"/>
                        <a:pt x="629" y="108"/>
                        <a:pt x="642" y="45"/>
                      </a:cubicBezTo>
                      <a:cubicBezTo>
                        <a:pt x="649" y="17"/>
                        <a:pt x="628" y="1"/>
                        <a:pt x="60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9" name="Google Shape;1549;p22"/>
                <p:cNvSpPr/>
                <p:nvPr/>
              </p:nvSpPr>
              <p:spPr>
                <a:xfrm rot="2700000">
                  <a:off x="8796307" y="720735"/>
                  <a:ext cx="20682" cy="3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6" extrusionOk="0">
                      <a:moveTo>
                        <a:pt x="559" y="1"/>
                      </a:moveTo>
                      <a:cubicBezTo>
                        <a:pt x="527" y="1"/>
                        <a:pt x="496" y="19"/>
                        <a:pt x="486" y="60"/>
                      </a:cubicBezTo>
                      <a:cubicBezTo>
                        <a:pt x="435" y="399"/>
                        <a:pt x="284" y="713"/>
                        <a:pt x="58" y="965"/>
                      </a:cubicBezTo>
                      <a:cubicBezTo>
                        <a:pt x="0" y="1033"/>
                        <a:pt x="61" y="1115"/>
                        <a:pt x="127" y="1115"/>
                      </a:cubicBezTo>
                      <a:cubicBezTo>
                        <a:pt x="147" y="1115"/>
                        <a:pt x="167" y="1108"/>
                        <a:pt x="184" y="1090"/>
                      </a:cubicBezTo>
                      <a:cubicBezTo>
                        <a:pt x="423" y="801"/>
                        <a:pt x="586" y="462"/>
                        <a:pt x="636" y="98"/>
                      </a:cubicBezTo>
                      <a:cubicBezTo>
                        <a:pt x="651" y="38"/>
                        <a:pt x="605" y="1"/>
                        <a:pt x="55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0" name="Google Shape;1550;p22"/>
                <p:cNvSpPr/>
                <p:nvPr/>
              </p:nvSpPr>
              <p:spPr>
                <a:xfrm rot="2700000">
                  <a:off x="8763701" y="578511"/>
                  <a:ext cx="22236" cy="37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1" h="1179" extrusionOk="0">
                      <a:moveTo>
                        <a:pt x="618" y="1"/>
                      </a:moveTo>
                      <a:cubicBezTo>
                        <a:pt x="588" y="1"/>
                        <a:pt x="558" y="18"/>
                        <a:pt x="547" y="55"/>
                      </a:cubicBezTo>
                      <a:cubicBezTo>
                        <a:pt x="510" y="243"/>
                        <a:pt x="447" y="432"/>
                        <a:pt x="359" y="595"/>
                      </a:cubicBezTo>
                      <a:cubicBezTo>
                        <a:pt x="309" y="683"/>
                        <a:pt x="271" y="771"/>
                        <a:pt x="208" y="846"/>
                      </a:cubicBezTo>
                      <a:cubicBezTo>
                        <a:pt x="183" y="884"/>
                        <a:pt x="145" y="922"/>
                        <a:pt x="120" y="959"/>
                      </a:cubicBezTo>
                      <a:cubicBezTo>
                        <a:pt x="83" y="997"/>
                        <a:pt x="45" y="1035"/>
                        <a:pt x="32" y="1072"/>
                      </a:cubicBezTo>
                      <a:cubicBezTo>
                        <a:pt x="0" y="1126"/>
                        <a:pt x="49" y="1179"/>
                        <a:pt x="103" y="1179"/>
                      </a:cubicBezTo>
                      <a:cubicBezTo>
                        <a:pt x="113" y="1179"/>
                        <a:pt x="123" y="1177"/>
                        <a:pt x="133" y="1173"/>
                      </a:cubicBezTo>
                      <a:cubicBezTo>
                        <a:pt x="208" y="1123"/>
                        <a:pt x="271" y="1010"/>
                        <a:pt x="334" y="934"/>
                      </a:cubicBezTo>
                      <a:cubicBezTo>
                        <a:pt x="397" y="846"/>
                        <a:pt x="447" y="758"/>
                        <a:pt x="497" y="670"/>
                      </a:cubicBezTo>
                      <a:cubicBezTo>
                        <a:pt x="585" y="494"/>
                        <a:pt x="648" y="293"/>
                        <a:pt x="686" y="92"/>
                      </a:cubicBezTo>
                      <a:cubicBezTo>
                        <a:pt x="700" y="34"/>
                        <a:pt x="660" y="1"/>
                        <a:pt x="61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1" name="Google Shape;1551;p22"/>
                <p:cNvSpPr/>
                <p:nvPr/>
              </p:nvSpPr>
              <p:spPr>
                <a:xfrm rot="2700000">
                  <a:off x="8731363" y="453621"/>
                  <a:ext cx="21190" cy="36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1156" extrusionOk="0">
                      <a:moveTo>
                        <a:pt x="597" y="0"/>
                      </a:moveTo>
                      <a:cubicBezTo>
                        <a:pt x="579" y="0"/>
                        <a:pt x="562" y="9"/>
                        <a:pt x="550" y="29"/>
                      </a:cubicBezTo>
                      <a:cubicBezTo>
                        <a:pt x="449" y="193"/>
                        <a:pt x="361" y="368"/>
                        <a:pt x="261" y="544"/>
                      </a:cubicBezTo>
                      <a:cubicBezTo>
                        <a:pt x="223" y="632"/>
                        <a:pt x="173" y="720"/>
                        <a:pt x="122" y="808"/>
                      </a:cubicBezTo>
                      <a:cubicBezTo>
                        <a:pt x="85" y="884"/>
                        <a:pt x="22" y="984"/>
                        <a:pt x="9" y="1072"/>
                      </a:cubicBezTo>
                      <a:cubicBezTo>
                        <a:pt x="0" y="1117"/>
                        <a:pt x="36" y="1156"/>
                        <a:pt x="76" y="1156"/>
                      </a:cubicBezTo>
                      <a:cubicBezTo>
                        <a:pt x="92" y="1156"/>
                        <a:pt x="108" y="1149"/>
                        <a:pt x="122" y="1135"/>
                      </a:cubicBezTo>
                      <a:cubicBezTo>
                        <a:pt x="185" y="1072"/>
                        <a:pt x="223" y="959"/>
                        <a:pt x="261" y="884"/>
                      </a:cubicBezTo>
                      <a:cubicBezTo>
                        <a:pt x="311" y="796"/>
                        <a:pt x="349" y="708"/>
                        <a:pt x="399" y="607"/>
                      </a:cubicBezTo>
                      <a:cubicBezTo>
                        <a:pt x="487" y="431"/>
                        <a:pt x="575" y="255"/>
                        <a:pt x="650" y="79"/>
                      </a:cubicBezTo>
                      <a:cubicBezTo>
                        <a:pt x="667" y="37"/>
                        <a:pt x="632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2" name="Google Shape;1552;p22"/>
                <p:cNvSpPr/>
                <p:nvPr/>
              </p:nvSpPr>
              <p:spPr>
                <a:xfrm rot="2700000">
                  <a:off x="8692225" y="315856"/>
                  <a:ext cx="21316" cy="36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" h="1150" extrusionOk="0">
                      <a:moveTo>
                        <a:pt x="636" y="1"/>
                      </a:moveTo>
                      <a:cubicBezTo>
                        <a:pt x="629" y="1"/>
                        <a:pt x="620" y="6"/>
                        <a:pt x="613" y="17"/>
                      </a:cubicBezTo>
                      <a:lnTo>
                        <a:pt x="575" y="67"/>
                      </a:lnTo>
                      <a:cubicBezTo>
                        <a:pt x="550" y="79"/>
                        <a:pt x="550" y="79"/>
                        <a:pt x="525" y="105"/>
                      </a:cubicBezTo>
                      <a:cubicBezTo>
                        <a:pt x="500" y="142"/>
                        <a:pt x="487" y="180"/>
                        <a:pt x="462" y="230"/>
                      </a:cubicBezTo>
                      <a:cubicBezTo>
                        <a:pt x="412" y="318"/>
                        <a:pt x="361" y="406"/>
                        <a:pt x="324" y="494"/>
                      </a:cubicBezTo>
                      <a:cubicBezTo>
                        <a:pt x="223" y="670"/>
                        <a:pt x="135" y="846"/>
                        <a:pt x="35" y="1034"/>
                      </a:cubicBezTo>
                      <a:cubicBezTo>
                        <a:pt x="0" y="1095"/>
                        <a:pt x="60" y="1149"/>
                        <a:pt x="117" y="1149"/>
                      </a:cubicBezTo>
                      <a:cubicBezTo>
                        <a:pt x="144" y="1149"/>
                        <a:pt x="170" y="1138"/>
                        <a:pt x="185" y="1110"/>
                      </a:cubicBezTo>
                      <a:cubicBezTo>
                        <a:pt x="273" y="921"/>
                        <a:pt x="361" y="745"/>
                        <a:pt x="449" y="569"/>
                      </a:cubicBezTo>
                      <a:cubicBezTo>
                        <a:pt x="500" y="482"/>
                        <a:pt x="537" y="394"/>
                        <a:pt x="575" y="306"/>
                      </a:cubicBezTo>
                      <a:cubicBezTo>
                        <a:pt x="600" y="255"/>
                        <a:pt x="625" y="218"/>
                        <a:pt x="650" y="167"/>
                      </a:cubicBezTo>
                      <a:cubicBezTo>
                        <a:pt x="650" y="142"/>
                        <a:pt x="650" y="130"/>
                        <a:pt x="650" y="117"/>
                      </a:cubicBezTo>
                      <a:lnTo>
                        <a:pt x="650" y="92"/>
                      </a:lnTo>
                      <a:lnTo>
                        <a:pt x="663" y="54"/>
                      </a:lnTo>
                      <a:cubicBezTo>
                        <a:pt x="672" y="28"/>
                        <a:pt x="656" y="1"/>
                        <a:pt x="6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51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553" name="Google Shape;1553;p22"/>
          <p:cNvGrpSpPr/>
          <p:nvPr/>
        </p:nvGrpSpPr>
        <p:grpSpPr>
          <a:xfrm>
            <a:off x="244725" y="466983"/>
            <a:ext cx="8592056" cy="4769961"/>
            <a:chOff x="244725" y="350225"/>
            <a:chExt cx="8592056" cy="3577471"/>
          </a:xfrm>
        </p:grpSpPr>
        <p:sp>
          <p:nvSpPr>
            <p:cNvPr id="1554" name="Google Shape;1554;p22"/>
            <p:cNvSpPr/>
            <p:nvPr/>
          </p:nvSpPr>
          <p:spPr>
            <a:xfrm>
              <a:off x="8533963" y="35022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22"/>
            <p:cNvSpPr/>
            <p:nvPr/>
          </p:nvSpPr>
          <p:spPr>
            <a:xfrm>
              <a:off x="244725" y="363077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56" name="Google Shape;1556;p22"/>
          <p:cNvGrpSpPr/>
          <p:nvPr/>
        </p:nvGrpSpPr>
        <p:grpSpPr>
          <a:xfrm>
            <a:off x="-425" y="1674872"/>
            <a:ext cx="9144422" cy="3476461"/>
            <a:chOff x="-425" y="1256148"/>
            <a:chExt cx="9144422" cy="2607346"/>
          </a:xfrm>
        </p:grpSpPr>
        <p:grpSp>
          <p:nvGrpSpPr>
            <p:cNvPr id="1557" name="Google Shape;1557;p22"/>
            <p:cNvGrpSpPr/>
            <p:nvPr/>
          </p:nvGrpSpPr>
          <p:grpSpPr>
            <a:xfrm>
              <a:off x="8636675" y="3341700"/>
              <a:ext cx="507323" cy="521794"/>
              <a:chOff x="8498350" y="3464975"/>
              <a:chExt cx="507323" cy="521794"/>
            </a:xfrm>
          </p:grpSpPr>
          <p:sp>
            <p:nvSpPr>
              <p:cNvPr id="1558" name="Google Shape;1558;p22"/>
              <p:cNvSpPr/>
              <p:nvPr/>
            </p:nvSpPr>
            <p:spPr>
              <a:xfrm>
                <a:off x="8498350" y="3464975"/>
                <a:ext cx="507323" cy="521794"/>
              </a:xfrm>
              <a:custGeom>
                <a:avLst/>
                <a:gdLst/>
                <a:ahLst/>
                <a:cxnLst/>
                <a:rect l="l" t="t" r="r" b="b"/>
                <a:pathLst>
                  <a:path w="11674" h="12007" extrusionOk="0">
                    <a:moveTo>
                      <a:pt x="4140" y="1"/>
                    </a:moveTo>
                    <a:cubicBezTo>
                      <a:pt x="3823" y="1"/>
                      <a:pt x="3500" y="66"/>
                      <a:pt x="3192" y="203"/>
                    </a:cubicBezTo>
                    <a:cubicBezTo>
                      <a:pt x="2752" y="404"/>
                      <a:pt x="2363" y="693"/>
                      <a:pt x="2061" y="1058"/>
                    </a:cubicBezTo>
                    <a:cubicBezTo>
                      <a:pt x="1320" y="1950"/>
                      <a:pt x="0" y="3684"/>
                      <a:pt x="239" y="4375"/>
                    </a:cubicBezTo>
                    <a:lnTo>
                      <a:pt x="603" y="5192"/>
                    </a:lnTo>
                    <a:cubicBezTo>
                      <a:pt x="616" y="5242"/>
                      <a:pt x="641" y="5292"/>
                      <a:pt x="679" y="5330"/>
                    </a:cubicBezTo>
                    <a:cubicBezTo>
                      <a:pt x="866" y="5632"/>
                      <a:pt x="1186" y="5777"/>
                      <a:pt x="1514" y="5777"/>
                    </a:cubicBezTo>
                    <a:cubicBezTo>
                      <a:pt x="1870" y="5777"/>
                      <a:pt x="2235" y="5607"/>
                      <a:pt x="2451" y="5280"/>
                    </a:cubicBezTo>
                    <a:lnTo>
                      <a:pt x="3142" y="4287"/>
                    </a:lnTo>
                    <a:lnTo>
                      <a:pt x="5127" y="8773"/>
                    </a:lnTo>
                    <a:lnTo>
                      <a:pt x="4248" y="9163"/>
                    </a:lnTo>
                    <a:cubicBezTo>
                      <a:pt x="3519" y="9489"/>
                      <a:pt x="3192" y="10319"/>
                      <a:pt x="3506" y="11023"/>
                    </a:cubicBezTo>
                    <a:lnTo>
                      <a:pt x="3569" y="11186"/>
                    </a:lnTo>
                    <a:cubicBezTo>
                      <a:pt x="3799" y="11700"/>
                      <a:pt x="4310" y="12006"/>
                      <a:pt x="4853" y="12006"/>
                    </a:cubicBezTo>
                    <a:cubicBezTo>
                      <a:pt x="5053" y="12006"/>
                      <a:pt x="5258" y="11965"/>
                      <a:pt x="5454" y="11877"/>
                    </a:cubicBezTo>
                    <a:lnTo>
                      <a:pt x="10581" y="9615"/>
                    </a:lnTo>
                    <a:cubicBezTo>
                      <a:pt x="11322" y="9276"/>
                      <a:pt x="11674" y="8421"/>
                      <a:pt x="11347" y="7680"/>
                    </a:cubicBezTo>
                    <a:lnTo>
                      <a:pt x="11322" y="7617"/>
                    </a:lnTo>
                    <a:cubicBezTo>
                      <a:pt x="11083" y="7084"/>
                      <a:pt x="10556" y="6767"/>
                      <a:pt x="9995" y="6767"/>
                    </a:cubicBezTo>
                    <a:cubicBezTo>
                      <a:pt x="9788" y="6767"/>
                      <a:pt x="9577" y="6810"/>
                      <a:pt x="9374" y="6901"/>
                    </a:cubicBezTo>
                    <a:lnTo>
                      <a:pt x="8784" y="7152"/>
                    </a:lnTo>
                    <a:lnTo>
                      <a:pt x="6208" y="1322"/>
                    </a:lnTo>
                    <a:cubicBezTo>
                      <a:pt x="5839" y="492"/>
                      <a:pt x="5011" y="1"/>
                      <a:pt x="41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59" name="Google Shape;1559;p22"/>
              <p:cNvSpPr/>
              <p:nvPr/>
            </p:nvSpPr>
            <p:spPr>
              <a:xfrm>
                <a:off x="8686739" y="3511866"/>
                <a:ext cx="107079" cy="152797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3516" extrusionOk="0">
                    <a:moveTo>
                      <a:pt x="120" y="1"/>
                    </a:moveTo>
                    <a:cubicBezTo>
                      <a:pt x="72" y="1"/>
                      <a:pt x="34" y="25"/>
                      <a:pt x="13" y="67"/>
                    </a:cubicBezTo>
                    <a:cubicBezTo>
                      <a:pt x="1" y="130"/>
                      <a:pt x="26" y="192"/>
                      <a:pt x="76" y="205"/>
                    </a:cubicBezTo>
                    <a:cubicBezTo>
                      <a:pt x="692" y="419"/>
                      <a:pt x="1131" y="984"/>
                      <a:pt x="1420" y="1587"/>
                    </a:cubicBezTo>
                    <a:cubicBezTo>
                      <a:pt x="1709" y="2190"/>
                      <a:pt x="1898" y="2856"/>
                      <a:pt x="2250" y="3460"/>
                    </a:cubicBezTo>
                    <a:cubicBezTo>
                      <a:pt x="2275" y="3493"/>
                      <a:pt x="2311" y="3515"/>
                      <a:pt x="2348" y="3515"/>
                    </a:cubicBezTo>
                    <a:cubicBezTo>
                      <a:pt x="2366" y="3515"/>
                      <a:pt x="2384" y="3510"/>
                      <a:pt x="2401" y="3497"/>
                    </a:cubicBezTo>
                    <a:cubicBezTo>
                      <a:pt x="2451" y="3472"/>
                      <a:pt x="2463" y="3409"/>
                      <a:pt x="2438" y="3359"/>
                    </a:cubicBezTo>
                    <a:cubicBezTo>
                      <a:pt x="2086" y="2781"/>
                      <a:pt x="1911" y="2128"/>
                      <a:pt x="1609" y="1499"/>
                    </a:cubicBezTo>
                    <a:cubicBezTo>
                      <a:pt x="1307" y="871"/>
                      <a:pt x="842" y="243"/>
                      <a:pt x="151" y="4"/>
                    </a:cubicBezTo>
                    <a:cubicBezTo>
                      <a:pt x="141" y="2"/>
                      <a:pt x="130" y="1"/>
                      <a:pt x="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60" name="Google Shape;1560;p22"/>
            <p:cNvGrpSpPr/>
            <p:nvPr/>
          </p:nvGrpSpPr>
          <p:grpSpPr>
            <a:xfrm rot="1910861">
              <a:off x="111462" y="1342947"/>
              <a:ext cx="489865" cy="563846"/>
              <a:chOff x="104132" y="3774240"/>
              <a:chExt cx="602807" cy="693845"/>
            </a:xfrm>
          </p:grpSpPr>
          <p:sp>
            <p:nvSpPr>
              <p:cNvPr id="1561" name="Google Shape;1561;p22"/>
              <p:cNvSpPr/>
              <p:nvPr/>
            </p:nvSpPr>
            <p:spPr>
              <a:xfrm rot="-1061815">
                <a:off x="182665" y="3828121"/>
                <a:ext cx="445742" cy="586083"/>
              </a:xfrm>
              <a:custGeom>
                <a:avLst/>
                <a:gdLst/>
                <a:ahLst/>
                <a:cxnLst/>
                <a:rect l="l" t="t" r="r" b="b"/>
                <a:pathLst>
                  <a:path w="9287" h="12211" extrusionOk="0">
                    <a:moveTo>
                      <a:pt x="5418" y="0"/>
                    </a:moveTo>
                    <a:cubicBezTo>
                      <a:pt x="4962" y="0"/>
                      <a:pt x="4470" y="34"/>
                      <a:pt x="3946" y="84"/>
                    </a:cubicBezTo>
                    <a:cubicBezTo>
                      <a:pt x="2815" y="209"/>
                      <a:pt x="1961" y="498"/>
                      <a:pt x="654" y="1541"/>
                    </a:cubicBezTo>
                    <a:cubicBezTo>
                      <a:pt x="201" y="1893"/>
                      <a:pt x="0" y="2509"/>
                      <a:pt x="151" y="3087"/>
                    </a:cubicBezTo>
                    <a:cubicBezTo>
                      <a:pt x="381" y="3954"/>
                      <a:pt x="1088" y="4838"/>
                      <a:pt x="1840" y="4838"/>
                    </a:cubicBezTo>
                    <a:cubicBezTo>
                      <a:pt x="1992" y="4838"/>
                      <a:pt x="2147" y="4801"/>
                      <a:pt x="2300" y="4720"/>
                    </a:cubicBezTo>
                    <a:cubicBezTo>
                      <a:pt x="3004" y="4350"/>
                      <a:pt x="3830" y="3639"/>
                      <a:pt x="4335" y="3639"/>
                    </a:cubicBezTo>
                    <a:cubicBezTo>
                      <a:pt x="4344" y="3639"/>
                      <a:pt x="4352" y="3639"/>
                      <a:pt x="4361" y="3640"/>
                    </a:cubicBezTo>
                    <a:cubicBezTo>
                      <a:pt x="4700" y="3652"/>
                      <a:pt x="4826" y="4130"/>
                      <a:pt x="4549" y="4343"/>
                    </a:cubicBezTo>
                    <a:cubicBezTo>
                      <a:pt x="4084" y="4695"/>
                      <a:pt x="3469" y="5160"/>
                      <a:pt x="3305" y="5261"/>
                    </a:cubicBezTo>
                    <a:cubicBezTo>
                      <a:pt x="3054" y="5412"/>
                      <a:pt x="2815" y="5575"/>
                      <a:pt x="2576" y="5726"/>
                    </a:cubicBezTo>
                    <a:cubicBezTo>
                      <a:pt x="2338" y="5889"/>
                      <a:pt x="2124" y="6040"/>
                      <a:pt x="1923" y="6203"/>
                    </a:cubicBezTo>
                    <a:cubicBezTo>
                      <a:pt x="1722" y="6354"/>
                      <a:pt x="1546" y="6517"/>
                      <a:pt x="1395" y="6693"/>
                    </a:cubicBezTo>
                    <a:cubicBezTo>
                      <a:pt x="1131" y="6982"/>
                      <a:pt x="918" y="7259"/>
                      <a:pt x="754" y="7510"/>
                    </a:cubicBezTo>
                    <a:cubicBezTo>
                      <a:pt x="578" y="7774"/>
                      <a:pt x="453" y="8038"/>
                      <a:pt x="377" y="8314"/>
                    </a:cubicBezTo>
                    <a:cubicBezTo>
                      <a:pt x="289" y="8591"/>
                      <a:pt x="239" y="8867"/>
                      <a:pt x="227" y="9169"/>
                    </a:cubicBezTo>
                    <a:cubicBezTo>
                      <a:pt x="214" y="9458"/>
                      <a:pt x="227" y="9772"/>
                      <a:pt x="252" y="10124"/>
                    </a:cubicBezTo>
                    <a:cubicBezTo>
                      <a:pt x="369" y="11321"/>
                      <a:pt x="1297" y="12211"/>
                      <a:pt x="2392" y="12211"/>
                    </a:cubicBezTo>
                    <a:cubicBezTo>
                      <a:pt x="2469" y="12211"/>
                      <a:pt x="2548" y="12206"/>
                      <a:pt x="2627" y="12197"/>
                    </a:cubicBezTo>
                    <a:lnTo>
                      <a:pt x="7955" y="11619"/>
                    </a:lnTo>
                    <a:cubicBezTo>
                      <a:pt x="8721" y="11531"/>
                      <a:pt x="9287" y="10802"/>
                      <a:pt x="9211" y="9986"/>
                    </a:cubicBezTo>
                    <a:cubicBezTo>
                      <a:pt x="9126" y="9197"/>
                      <a:pt x="8865" y="8021"/>
                      <a:pt x="8157" y="8021"/>
                    </a:cubicBezTo>
                    <a:cubicBezTo>
                      <a:pt x="8132" y="8021"/>
                      <a:pt x="8106" y="8022"/>
                      <a:pt x="8080" y="8025"/>
                    </a:cubicBezTo>
                    <a:lnTo>
                      <a:pt x="4600" y="8503"/>
                    </a:lnTo>
                    <a:cubicBezTo>
                      <a:pt x="4600" y="8503"/>
                      <a:pt x="5957" y="7598"/>
                      <a:pt x="6585" y="7221"/>
                    </a:cubicBezTo>
                    <a:cubicBezTo>
                      <a:pt x="7213" y="6844"/>
                      <a:pt x="7703" y="6455"/>
                      <a:pt x="8030" y="6078"/>
                    </a:cubicBezTo>
                    <a:cubicBezTo>
                      <a:pt x="8369" y="5688"/>
                      <a:pt x="8595" y="5273"/>
                      <a:pt x="8683" y="4834"/>
                    </a:cubicBezTo>
                    <a:cubicBezTo>
                      <a:pt x="8784" y="4394"/>
                      <a:pt x="8809" y="3866"/>
                      <a:pt x="8746" y="3263"/>
                    </a:cubicBezTo>
                    <a:cubicBezTo>
                      <a:pt x="8671" y="2446"/>
                      <a:pt x="8508" y="1818"/>
                      <a:pt x="8244" y="1353"/>
                    </a:cubicBezTo>
                    <a:cubicBezTo>
                      <a:pt x="7992" y="900"/>
                      <a:pt x="7653" y="561"/>
                      <a:pt x="7238" y="360"/>
                    </a:cubicBezTo>
                    <a:cubicBezTo>
                      <a:pt x="6824" y="146"/>
                      <a:pt x="6334" y="33"/>
                      <a:pt x="5781" y="8"/>
                    </a:cubicBezTo>
                    <a:cubicBezTo>
                      <a:pt x="5663" y="3"/>
                      <a:pt x="5542" y="0"/>
                      <a:pt x="54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62" name="Google Shape;1562;p22"/>
              <p:cNvSpPr/>
              <p:nvPr/>
            </p:nvSpPr>
            <p:spPr>
              <a:xfrm rot="-1061815">
                <a:off x="188994" y="3914396"/>
                <a:ext cx="174946" cy="66859"/>
              </a:xfrm>
              <a:custGeom>
                <a:avLst/>
                <a:gdLst/>
                <a:ahLst/>
                <a:cxnLst/>
                <a:rect l="l" t="t" r="r" b="b"/>
                <a:pathLst>
                  <a:path w="3645" h="1393" extrusionOk="0">
                    <a:moveTo>
                      <a:pt x="2966" y="1"/>
                    </a:moveTo>
                    <a:cubicBezTo>
                      <a:pt x="2526" y="1"/>
                      <a:pt x="2099" y="101"/>
                      <a:pt x="1684" y="252"/>
                    </a:cubicBezTo>
                    <a:cubicBezTo>
                      <a:pt x="1094" y="478"/>
                      <a:pt x="553" y="817"/>
                      <a:pt x="51" y="1194"/>
                    </a:cubicBezTo>
                    <a:cubicBezTo>
                      <a:pt x="0" y="1232"/>
                      <a:pt x="0" y="1295"/>
                      <a:pt x="26" y="1345"/>
                    </a:cubicBezTo>
                    <a:cubicBezTo>
                      <a:pt x="48" y="1376"/>
                      <a:pt x="80" y="1392"/>
                      <a:pt x="113" y="1392"/>
                    </a:cubicBezTo>
                    <a:cubicBezTo>
                      <a:pt x="135" y="1392"/>
                      <a:pt x="157" y="1385"/>
                      <a:pt x="176" y="1370"/>
                    </a:cubicBezTo>
                    <a:cubicBezTo>
                      <a:pt x="679" y="993"/>
                      <a:pt x="1194" y="654"/>
                      <a:pt x="1760" y="441"/>
                    </a:cubicBezTo>
                    <a:cubicBezTo>
                      <a:pt x="2149" y="302"/>
                      <a:pt x="2551" y="214"/>
                      <a:pt x="2966" y="214"/>
                    </a:cubicBezTo>
                    <a:cubicBezTo>
                      <a:pt x="3142" y="214"/>
                      <a:pt x="3330" y="227"/>
                      <a:pt x="3519" y="277"/>
                    </a:cubicBezTo>
                    <a:cubicBezTo>
                      <a:pt x="3525" y="279"/>
                      <a:pt x="3532" y="280"/>
                      <a:pt x="3538" y="280"/>
                    </a:cubicBezTo>
                    <a:cubicBezTo>
                      <a:pt x="3582" y="280"/>
                      <a:pt x="3621" y="244"/>
                      <a:pt x="3632" y="189"/>
                    </a:cubicBezTo>
                    <a:cubicBezTo>
                      <a:pt x="3645" y="139"/>
                      <a:pt x="3619" y="76"/>
                      <a:pt x="3557" y="64"/>
                    </a:cubicBezTo>
                    <a:cubicBezTo>
                      <a:pt x="3356" y="26"/>
                      <a:pt x="3155" y="1"/>
                      <a:pt x="29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63" name="Google Shape;1563;p22"/>
              <p:cNvSpPr/>
              <p:nvPr/>
            </p:nvSpPr>
            <p:spPr>
              <a:xfrm rot="-1061815">
                <a:off x="463983" y="4297891"/>
                <a:ext cx="163523" cy="33453"/>
              </a:xfrm>
              <a:custGeom>
                <a:avLst/>
                <a:gdLst/>
                <a:ahLst/>
                <a:cxnLst/>
                <a:rect l="l" t="t" r="r" b="b"/>
                <a:pathLst>
                  <a:path w="3407" h="697" extrusionOk="0">
                    <a:moveTo>
                      <a:pt x="3292" y="1"/>
                    </a:moveTo>
                    <a:cubicBezTo>
                      <a:pt x="3284" y="1"/>
                      <a:pt x="3276" y="2"/>
                      <a:pt x="3268" y="3"/>
                    </a:cubicBezTo>
                    <a:cubicBezTo>
                      <a:pt x="2225" y="242"/>
                      <a:pt x="1170" y="405"/>
                      <a:pt x="102" y="493"/>
                    </a:cubicBezTo>
                    <a:cubicBezTo>
                      <a:pt x="39" y="493"/>
                      <a:pt x="1" y="544"/>
                      <a:pt x="1" y="594"/>
                    </a:cubicBezTo>
                    <a:cubicBezTo>
                      <a:pt x="12" y="650"/>
                      <a:pt x="54" y="696"/>
                      <a:pt x="98" y="696"/>
                    </a:cubicBezTo>
                    <a:cubicBezTo>
                      <a:pt x="104" y="696"/>
                      <a:pt x="109" y="696"/>
                      <a:pt x="114" y="694"/>
                    </a:cubicBezTo>
                    <a:cubicBezTo>
                      <a:pt x="1195" y="619"/>
                      <a:pt x="2263" y="456"/>
                      <a:pt x="3318" y="204"/>
                    </a:cubicBezTo>
                    <a:cubicBezTo>
                      <a:pt x="3381" y="192"/>
                      <a:pt x="3406" y="141"/>
                      <a:pt x="3394" y="79"/>
                    </a:cubicBezTo>
                    <a:cubicBezTo>
                      <a:pt x="3383" y="35"/>
                      <a:pt x="3344" y="1"/>
                      <a:pt x="32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15410736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5" name="Google Shape;1565;p23"/>
          <p:cNvGrpSpPr/>
          <p:nvPr/>
        </p:nvGrpSpPr>
        <p:grpSpPr>
          <a:xfrm>
            <a:off x="454950" y="359857"/>
            <a:ext cx="8234100" cy="6138293"/>
            <a:chOff x="429225" y="317630"/>
            <a:chExt cx="8234100" cy="4603720"/>
          </a:xfrm>
        </p:grpSpPr>
        <p:sp>
          <p:nvSpPr>
            <p:cNvPr id="1566" name="Google Shape;1566;p23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1567" name="Google Shape;1567;p23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1568" name="Google Shape;1568;p23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9" name="Google Shape;1569;p23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0" name="Google Shape;1570;p23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1" name="Google Shape;1571;p23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2" name="Google Shape;1572;p23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3" name="Google Shape;1573;p23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4" name="Google Shape;1574;p23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5" name="Google Shape;1575;p23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6" name="Google Shape;1576;p23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7" name="Google Shape;1577;p23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8" name="Google Shape;1578;p23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9" name="Google Shape;1579;p23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0" name="Google Shape;1580;p23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1" name="Google Shape;1581;p23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2" name="Google Shape;1582;p23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3" name="Google Shape;1583;p23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4" name="Google Shape;1584;p23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5" name="Google Shape;1585;p23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6" name="Google Shape;1586;p23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7" name="Google Shape;1587;p23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8" name="Google Shape;1588;p23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9" name="Google Shape;1589;p23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0" name="Google Shape;1590;p23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1" name="Google Shape;1591;p23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2" name="Google Shape;1592;p23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3" name="Google Shape;1593;p23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4" name="Google Shape;1594;p23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5" name="Google Shape;1595;p23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6" name="Google Shape;1596;p23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7" name="Google Shape;1597;p23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8" name="Google Shape;1598;p23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9" name="Google Shape;1599;p23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00" name="Google Shape;1600;p23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601" name="Google Shape;1601;p23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1602" name="Google Shape;1602;p23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03" name="Google Shape;1603;p23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04" name="Google Shape;1604;p23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05" name="Google Shape;1605;p23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06" name="Google Shape;1606;p23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07" name="Google Shape;1607;p23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08" name="Google Shape;1608;p23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09" name="Google Shape;1609;p23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0" name="Google Shape;1610;p23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1" name="Google Shape;1611;p23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2" name="Google Shape;1612;p23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3" name="Google Shape;1613;p23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4" name="Google Shape;1614;p23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5" name="Google Shape;1615;p23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6" name="Google Shape;1616;p23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7" name="Google Shape;1617;p23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8" name="Google Shape;1618;p23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9" name="Google Shape;1619;p23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620" name="Google Shape;1620;p23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18" tIns="91418" rIns="91418" bIns="91418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21" name="Google Shape;1621;p23"/>
          <p:cNvSpPr/>
          <p:nvPr/>
        </p:nvSpPr>
        <p:spPr>
          <a:xfrm rot="3912685" flipH="1">
            <a:off x="-36114" y="569243"/>
            <a:ext cx="767036" cy="300162"/>
          </a:xfrm>
          <a:custGeom>
            <a:avLst/>
            <a:gdLst/>
            <a:ahLst/>
            <a:cxnLst/>
            <a:rect l="l" t="t" r="r" b="b"/>
            <a:pathLst>
              <a:path w="17983" h="9383" extrusionOk="0">
                <a:moveTo>
                  <a:pt x="3479" y="1"/>
                </a:moveTo>
                <a:cubicBezTo>
                  <a:pt x="1918" y="1"/>
                  <a:pt x="630" y="641"/>
                  <a:pt x="264" y="1755"/>
                </a:cubicBezTo>
                <a:cubicBezTo>
                  <a:pt x="1" y="2534"/>
                  <a:pt x="227" y="3413"/>
                  <a:pt x="905" y="4230"/>
                </a:cubicBezTo>
                <a:cubicBezTo>
                  <a:pt x="1534" y="5009"/>
                  <a:pt x="2501" y="5638"/>
                  <a:pt x="3620" y="6015"/>
                </a:cubicBezTo>
                <a:lnTo>
                  <a:pt x="12315" y="8880"/>
                </a:lnTo>
                <a:cubicBezTo>
                  <a:pt x="13320" y="9206"/>
                  <a:pt x="14225" y="9382"/>
                  <a:pt x="14979" y="9382"/>
                </a:cubicBezTo>
                <a:cubicBezTo>
                  <a:pt x="15143" y="9382"/>
                  <a:pt x="15281" y="9370"/>
                  <a:pt x="15432" y="9357"/>
                </a:cubicBezTo>
                <a:cubicBezTo>
                  <a:pt x="16713" y="9232"/>
                  <a:pt x="17191" y="8566"/>
                  <a:pt x="17367" y="8013"/>
                </a:cubicBezTo>
                <a:cubicBezTo>
                  <a:pt x="17982" y="6153"/>
                  <a:pt x="16123" y="5361"/>
                  <a:pt x="14326" y="4771"/>
                </a:cubicBezTo>
                <a:lnTo>
                  <a:pt x="6673" y="2245"/>
                </a:lnTo>
                <a:cubicBezTo>
                  <a:pt x="6485" y="2160"/>
                  <a:pt x="5429" y="1747"/>
                  <a:pt x="4471" y="1747"/>
                </a:cubicBezTo>
                <a:cubicBezTo>
                  <a:pt x="4147" y="1747"/>
                  <a:pt x="3833" y="1794"/>
                  <a:pt x="3569" y="1918"/>
                </a:cubicBezTo>
                <a:cubicBezTo>
                  <a:pt x="3243" y="2056"/>
                  <a:pt x="3016" y="2308"/>
                  <a:pt x="2916" y="2634"/>
                </a:cubicBezTo>
                <a:cubicBezTo>
                  <a:pt x="2803" y="2961"/>
                  <a:pt x="2840" y="3288"/>
                  <a:pt x="3004" y="3602"/>
                </a:cubicBezTo>
                <a:cubicBezTo>
                  <a:pt x="3532" y="4570"/>
                  <a:pt x="5266" y="5060"/>
                  <a:pt x="5442" y="5097"/>
                </a:cubicBezTo>
                <a:lnTo>
                  <a:pt x="12755" y="7523"/>
                </a:lnTo>
                <a:cubicBezTo>
                  <a:pt x="12786" y="7532"/>
                  <a:pt x="12818" y="7537"/>
                  <a:pt x="12849" y="7537"/>
                </a:cubicBezTo>
                <a:cubicBezTo>
                  <a:pt x="12981" y="7537"/>
                  <a:pt x="13104" y="7454"/>
                  <a:pt x="13145" y="7321"/>
                </a:cubicBezTo>
                <a:cubicBezTo>
                  <a:pt x="13207" y="7158"/>
                  <a:pt x="13119" y="6970"/>
                  <a:pt x="12956" y="6919"/>
                </a:cubicBezTo>
                <a:lnTo>
                  <a:pt x="5618" y="4507"/>
                </a:lnTo>
                <a:cubicBezTo>
                  <a:pt x="5165" y="4381"/>
                  <a:pt x="3896" y="3916"/>
                  <a:pt x="3557" y="3300"/>
                </a:cubicBezTo>
                <a:cubicBezTo>
                  <a:pt x="3469" y="3150"/>
                  <a:pt x="3456" y="2999"/>
                  <a:pt x="3506" y="2835"/>
                </a:cubicBezTo>
                <a:cubicBezTo>
                  <a:pt x="3569" y="2672"/>
                  <a:pt x="3670" y="2559"/>
                  <a:pt x="3833" y="2484"/>
                </a:cubicBezTo>
                <a:cubicBezTo>
                  <a:pt x="3999" y="2407"/>
                  <a:pt x="4210" y="2376"/>
                  <a:pt x="4442" y="2376"/>
                </a:cubicBezTo>
                <a:cubicBezTo>
                  <a:pt x="5157" y="2376"/>
                  <a:pt x="6067" y="2671"/>
                  <a:pt x="6447" y="2823"/>
                </a:cubicBezTo>
                <a:lnTo>
                  <a:pt x="6459" y="2835"/>
                </a:lnTo>
                <a:lnTo>
                  <a:pt x="14125" y="5361"/>
                </a:lnTo>
                <a:cubicBezTo>
                  <a:pt x="16738" y="6228"/>
                  <a:pt x="17078" y="6919"/>
                  <a:pt x="16776" y="7824"/>
                </a:cubicBezTo>
                <a:cubicBezTo>
                  <a:pt x="16600" y="8352"/>
                  <a:pt x="16123" y="8666"/>
                  <a:pt x="15369" y="8741"/>
                </a:cubicBezTo>
                <a:cubicBezTo>
                  <a:pt x="15248" y="8754"/>
                  <a:pt x="15122" y="8759"/>
                  <a:pt x="14990" y="8759"/>
                </a:cubicBezTo>
                <a:cubicBezTo>
                  <a:pt x="14298" y="8759"/>
                  <a:pt x="13456" y="8595"/>
                  <a:pt x="12516" y="8289"/>
                </a:cubicBezTo>
                <a:lnTo>
                  <a:pt x="3821" y="5411"/>
                </a:lnTo>
                <a:cubicBezTo>
                  <a:pt x="2815" y="5085"/>
                  <a:pt x="1948" y="4519"/>
                  <a:pt x="1383" y="3828"/>
                </a:cubicBezTo>
                <a:cubicBezTo>
                  <a:pt x="855" y="3187"/>
                  <a:pt x="667" y="2521"/>
                  <a:pt x="855" y="1956"/>
                </a:cubicBezTo>
                <a:cubicBezTo>
                  <a:pt x="1132" y="1115"/>
                  <a:pt x="2186" y="633"/>
                  <a:pt x="3473" y="633"/>
                </a:cubicBezTo>
                <a:cubicBezTo>
                  <a:pt x="4052" y="633"/>
                  <a:pt x="4679" y="731"/>
                  <a:pt x="5303" y="938"/>
                </a:cubicBezTo>
                <a:lnTo>
                  <a:pt x="12014" y="3150"/>
                </a:lnTo>
                <a:cubicBezTo>
                  <a:pt x="12045" y="3159"/>
                  <a:pt x="12076" y="3164"/>
                  <a:pt x="12107" y="3164"/>
                </a:cubicBezTo>
                <a:cubicBezTo>
                  <a:pt x="12239" y="3164"/>
                  <a:pt x="12362" y="3081"/>
                  <a:pt x="12403" y="2949"/>
                </a:cubicBezTo>
                <a:cubicBezTo>
                  <a:pt x="12466" y="2785"/>
                  <a:pt x="12378" y="2609"/>
                  <a:pt x="12202" y="2559"/>
                </a:cubicBezTo>
                <a:lnTo>
                  <a:pt x="5492" y="335"/>
                </a:lnTo>
                <a:cubicBezTo>
                  <a:pt x="4805" y="108"/>
                  <a:pt x="4119" y="1"/>
                  <a:pt x="3479" y="1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18" tIns="91418" rIns="91418" bIns="91418" anchor="ctr" anchorCtr="0">
            <a:noAutofit/>
          </a:bodyPr>
          <a:lstStyle/>
          <a:p>
            <a:pPr defTabSz="914351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22" name="Google Shape;1622;p23"/>
          <p:cNvSpPr/>
          <p:nvPr/>
        </p:nvSpPr>
        <p:spPr>
          <a:xfrm>
            <a:off x="8579907" y="476844"/>
            <a:ext cx="302819" cy="395895"/>
          </a:xfrm>
          <a:custGeom>
            <a:avLst/>
            <a:gdLst/>
            <a:ahLst/>
            <a:cxnLst/>
            <a:rect l="l" t="t" r="r" b="b"/>
            <a:pathLst>
              <a:path w="9036" h="8860" extrusionOk="0">
                <a:moveTo>
                  <a:pt x="6661" y="1"/>
                </a:moveTo>
                <a:cubicBezTo>
                  <a:pt x="5794" y="554"/>
                  <a:pt x="4939" y="1107"/>
                  <a:pt x="4072" y="1647"/>
                </a:cubicBezTo>
                <a:lnTo>
                  <a:pt x="4047" y="1597"/>
                </a:lnTo>
                <a:cubicBezTo>
                  <a:pt x="2991" y="1232"/>
                  <a:pt x="1936" y="855"/>
                  <a:pt x="880" y="478"/>
                </a:cubicBezTo>
                <a:lnTo>
                  <a:pt x="880" y="478"/>
                </a:lnTo>
                <a:cubicBezTo>
                  <a:pt x="1220" y="1521"/>
                  <a:pt x="1572" y="2564"/>
                  <a:pt x="1911" y="3607"/>
                </a:cubicBezTo>
                <a:lnTo>
                  <a:pt x="1710" y="3695"/>
                </a:lnTo>
                <a:cubicBezTo>
                  <a:pt x="1257" y="4562"/>
                  <a:pt x="679" y="5367"/>
                  <a:pt x="1" y="6070"/>
                </a:cubicBezTo>
                <a:cubicBezTo>
                  <a:pt x="1031" y="6083"/>
                  <a:pt x="2062" y="6083"/>
                  <a:pt x="3105" y="6095"/>
                </a:cubicBezTo>
                <a:cubicBezTo>
                  <a:pt x="3670" y="7013"/>
                  <a:pt x="4235" y="7943"/>
                  <a:pt x="4801" y="8860"/>
                </a:cubicBezTo>
                <a:cubicBezTo>
                  <a:pt x="5103" y="7867"/>
                  <a:pt x="5404" y="6887"/>
                  <a:pt x="5706" y="5894"/>
                </a:cubicBezTo>
                <a:lnTo>
                  <a:pt x="5655" y="5744"/>
                </a:lnTo>
                <a:cubicBezTo>
                  <a:pt x="6774" y="5417"/>
                  <a:pt x="7905" y="5115"/>
                  <a:pt x="9036" y="4851"/>
                </a:cubicBezTo>
                <a:cubicBezTo>
                  <a:pt x="8269" y="4248"/>
                  <a:pt x="7478" y="3683"/>
                  <a:pt x="6661" y="3168"/>
                </a:cubicBezTo>
                <a:lnTo>
                  <a:pt x="6585" y="3042"/>
                </a:lnTo>
                <a:cubicBezTo>
                  <a:pt x="6698" y="2037"/>
                  <a:pt x="6724" y="1006"/>
                  <a:pt x="6661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18" tIns="91418" rIns="91418" bIns="91418" anchor="ctr" anchorCtr="0">
            <a:noAutofit/>
          </a:bodyPr>
          <a:lstStyle/>
          <a:p>
            <a:pPr defTabSz="914351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31674251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3" name="Google Shape;1713;p25"/>
          <p:cNvGrpSpPr/>
          <p:nvPr/>
        </p:nvGrpSpPr>
        <p:grpSpPr>
          <a:xfrm>
            <a:off x="454950" y="359857"/>
            <a:ext cx="8234100" cy="6138293"/>
            <a:chOff x="429225" y="317630"/>
            <a:chExt cx="8234100" cy="4603720"/>
          </a:xfrm>
        </p:grpSpPr>
        <p:sp>
          <p:nvSpPr>
            <p:cNvPr id="1714" name="Google Shape;1714;p25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1715" name="Google Shape;1715;p25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1716" name="Google Shape;1716;p25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17" name="Google Shape;1717;p25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18" name="Google Shape;1718;p25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19" name="Google Shape;1719;p25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20" name="Google Shape;1720;p25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21" name="Google Shape;1721;p25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22" name="Google Shape;1722;p25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23" name="Google Shape;1723;p25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24" name="Google Shape;1724;p25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25" name="Google Shape;1725;p25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26" name="Google Shape;1726;p25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27" name="Google Shape;1727;p25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28" name="Google Shape;1728;p25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29" name="Google Shape;1729;p25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0" name="Google Shape;1730;p25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1" name="Google Shape;1731;p25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2" name="Google Shape;1732;p25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3" name="Google Shape;1733;p25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4" name="Google Shape;1734;p25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5" name="Google Shape;1735;p25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6" name="Google Shape;1736;p25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7" name="Google Shape;1737;p25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8" name="Google Shape;1738;p25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9" name="Google Shape;1739;p25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0" name="Google Shape;1740;p25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1" name="Google Shape;1741;p25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2" name="Google Shape;1742;p25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3" name="Google Shape;1743;p25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4" name="Google Shape;1744;p25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5" name="Google Shape;1745;p25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6" name="Google Shape;1746;p25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7" name="Google Shape;1747;p25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8" name="Google Shape;1748;p25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749" name="Google Shape;1749;p25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1750" name="Google Shape;1750;p25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1" name="Google Shape;1751;p25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2" name="Google Shape;1752;p25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3" name="Google Shape;1753;p25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4" name="Google Shape;1754;p25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5" name="Google Shape;1755;p25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6" name="Google Shape;1756;p25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7" name="Google Shape;1757;p25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8" name="Google Shape;1758;p25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9" name="Google Shape;1759;p25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60" name="Google Shape;1760;p25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61" name="Google Shape;1761;p25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62" name="Google Shape;1762;p25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63" name="Google Shape;1763;p25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64" name="Google Shape;1764;p25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65" name="Google Shape;1765;p25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66" name="Google Shape;1766;p25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67" name="Google Shape;1767;p25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768" name="Google Shape;1768;p25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18" tIns="91418" rIns="91418" bIns="91418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69" name="Google Shape;1769;p25"/>
          <p:cNvSpPr txBox="1">
            <a:spLocks noGrp="1"/>
          </p:cNvSpPr>
          <p:nvPr>
            <p:ph type="subTitle" idx="1"/>
          </p:nvPr>
        </p:nvSpPr>
        <p:spPr>
          <a:xfrm>
            <a:off x="858263" y="4404733"/>
            <a:ext cx="2222700" cy="1354000"/>
          </a:xfrm>
          <a:prstGeom prst="rect">
            <a:avLst/>
          </a:prstGeom>
        </p:spPr>
        <p:txBody>
          <a:bodyPr spcFirstLastPara="1" wrap="square" lIns="91418" tIns="91418" rIns="91418" bIns="91418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0" name="Google Shape;1770;p25"/>
          <p:cNvSpPr txBox="1">
            <a:spLocks noGrp="1"/>
          </p:cNvSpPr>
          <p:nvPr>
            <p:ph type="subTitle" idx="2"/>
          </p:nvPr>
        </p:nvSpPr>
        <p:spPr>
          <a:xfrm>
            <a:off x="3460648" y="4404733"/>
            <a:ext cx="2222700" cy="1354000"/>
          </a:xfrm>
          <a:prstGeom prst="rect">
            <a:avLst/>
          </a:prstGeom>
        </p:spPr>
        <p:txBody>
          <a:bodyPr spcFirstLastPara="1" wrap="square" lIns="91418" tIns="91418" rIns="91418" bIns="91418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1" name="Google Shape;1771;p25"/>
          <p:cNvSpPr txBox="1">
            <a:spLocks noGrp="1"/>
          </p:cNvSpPr>
          <p:nvPr>
            <p:ph type="subTitle" idx="3"/>
          </p:nvPr>
        </p:nvSpPr>
        <p:spPr>
          <a:xfrm>
            <a:off x="6063041" y="4404733"/>
            <a:ext cx="2222700" cy="1354000"/>
          </a:xfrm>
          <a:prstGeom prst="rect">
            <a:avLst/>
          </a:prstGeom>
        </p:spPr>
        <p:txBody>
          <a:bodyPr spcFirstLastPara="1" wrap="square" lIns="91418" tIns="91418" rIns="91418" bIns="91418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2" name="Google Shape;1772;p25"/>
          <p:cNvSpPr txBox="1">
            <a:spLocks noGrp="1"/>
          </p:cNvSpPr>
          <p:nvPr>
            <p:ph type="subTitle" idx="4"/>
          </p:nvPr>
        </p:nvSpPr>
        <p:spPr>
          <a:xfrm>
            <a:off x="858275" y="3727400"/>
            <a:ext cx="2222700" cy="677200"/>
          </a:xfrm>
          <a:prstGeom prst="rect">
            <a:avLst/>
          </a:prstGeom>
        </p:spPr>
        <p:txBody>
          <a:bodyPr spcFirstLastPara="1" wrap="square" lIns="91418" tIns="91418" rIns="91418" bIns="91418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9pPr>
          </a:lstStyle>
          <a:p>
            <a:endParaRPr/>
          </a:p>
        </p:txBody>
      </p:sp>
      <p:sp>
        <p:nvSpPr>
          <p:cNvPr id="1773" name="Google Shape;1773;p25"/>
          <p:cNvSpPr txBox="1">
            <a:spLocks noGrp="1"/>
          </p:cNvSpPr>
          <p:nvPr>
            <p:ph type="subTitle" idx="5"/>
          </p:nvPr>
        </p:nvSpPr>
        <p:spPr>
          <a:xfrm>
            <a:off x="3460661" y="3727400"/>
            <a:ext cx="2222700" cy="677200"/>
          </a:xfrm>
          <a:prstGeom prst="rect">
            <a:avLst/>
          </a:prstGeom>
        </p:spPr>
        <p:txBody>
          <a:bodyPr spcFirstLastPara="1" wrap="square" lIns="91418" tIns="91418" rIns="91418" bIns="91418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9pPr>
          </a:lstStyle>
          <a:p>
            <a:endParaRPr/>
          </a:p>
        </p:txBody>
      </p:sp>
      <p:sp>
        <p:nvSpPr>
          <p:cNvPr id="1774" name="Google Shape;1774;p25"/>
          <p:cNvSpPr txBox="1">
            <a:spLocks noGrp="1"/>
          </p:cNvSpPr>
          <p:nvPr>
            <p:ph type="subTitle" idx="6"/>
          </p:nvPr>
        </p:nvSpPr>
        <p:spPr>
          <a:xfrm>
            <a:off x="6063051" y="3727400"/>
            <a:ext cx="2222700" cy="677200"/>
          </a:xfrm>
          <a:prstGeom prst="rect">
            <a:avLst/>
          </a:prstGeom>
        </p:spPr>
        <p:txBody>
          <a:bodyPr spcFirstLastPara="1" wrap="square" lIns="91418" tIns="91418" rIns="91418" bIns="91418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9pPr>
          </a:lstStyle>
          <a:p>
            <a:endParaRPr/>
          </a:p>
        </p:txBody>
      </p:sp>
      <p:grpSp>
        <p:nvGrpSpPr>
          <p:cNvPr id="1775" name="Google Shape;1775;p25"/>
          <p:cNvGrpSpPr/>
          <p:nvPr/>
        </p:nvGrpSpPr>
        <p:grpSpPr>
          <a:xfrm>
            <a:off x="273400" y="1511001"/>
            <a:ext cx="8554844" cy="5109661"/>
            <a:chOff x="273400" y="1133250"/>
            <a:chExt cx="8554844" cy="3832246"/>
          </a:xfrm>
        </p:grpSpPr>
        <p:sp>
          <p:nvSpPr>
            <p:cNvPr id="1776" name="Google Shape;1776;p25"/>
            <p:cNvSpPr/>
            <p:nvPr/>
          </p:nvSpPr>
          <p:spPr>
            <a:xfrm>
              <a:off x="273400" y="394337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25"/>
            <p:cNvSpPr/>
            <p:nvPr/>
          </p:nvSpPr>
          <p:spPr>
            <a:xfrm>
              <a:off x="273400" y="1133250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25"/>
            <p:cNvSpPr/>
            <p:nvPr/>
          </p:nvSpPr>
          <p:spPr>
            <a:xfrm>
              <a:off x="8525425" y="410142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25"/>
            <p:cNvSpPr/>
            <p:nvPr/>
          </p:nvSpPr>
          <p:spPr>
            <a:xfrm>
              <a:off x="8244125" y="466857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80" name="Google Shape;1780;p25"/>
          <p:cNvGrpSpPr/>
          <p:nvPr/>
        </p:nvGrpSpPr>
        <p:grpSpPr>
          <a:xfrm>
            <a:off x="8220306" y="480719"/>
            <a:ext cx="863733" cy="988929"/>
            <a:chOff x="8166475" y="4286125"/>
            <a:chExt cx="863733" cy="741697"/>
          </a:xfrm>
        </p:grpSpPr>
        <p:sp>
          <p:nvSpPr>
            <p:cNvPr id="1781" name="Google Shape;1781;p25"/>
            <p:cNvSpPr/>
            <p:nvPr/>
          </p:nvSpPr>
          <p:spPr>
            <a:xfrm>
              <a:off x="8181505" y="4294471"/>
              <a:ext cx="848704" cy="507300"/>
            </a:xfrm>
            <a:custGeom>
              <a:avLst/>
              <a:gdLst/>
              <a:ahLst/>
              <a:cxnLst/>
              <a:rect l="l" t="t" r="r" b="b"/>
              <a:pathLst>
                <a:path w="25523" h="15256" extrusionOk="0">
                  <a:moveTo>
                    <a:pt x="1" y="0"/>
                  </a:moveTo>
                  <a:lnTo>
                    <a:pt x="1" y="0"/>
                  </a:lnTo>
                  <a:cubicBezTo>
                    <a:pt x="6359" y="4901"/>
                    <a:pt x="12579" y="9990"/>
                    <a:pt x="18636" y="15255"/>
                  </a:cubicBezTo>
                  <a:cubicBezTo>
                    <a:pt x="18649" y="15243"/>
                    <a:pt x="18674" y="15243"/>
                    <a:pt x="18699" y="15243"/>
                  </a:cubicBezTo>
                  <a:cubicBezTo>
                    <a:pt x="20936" y="14539"/>
                    <a:pt x="23223" y="13999"/>
                    <a:pt x="25522" y="13584"/>
                  </a:cubicBezTo>
                  <a:cubicBezTo>
                    <a:pt x="17015" y="9060"/>
                    <a:pt x="8508" y="452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25"/>
            <p:cNvSpPr/>
            <p:nvPr/>
          </p:nvSpPr>
          <p:spPr>
            <a:xfrm>
              <a:off x="8166475" y="4286125"/>
              <a:ext cx="636819" cy="741697"/>
            </a:xfrm>
            <a:custGeom>
              <a:avLst/>
              <a:gdLst/>
              <a:ahLst/>
              <a:cxnLst/>
              <a:rect l="l" t="t" r="r" b="b"/>
              <a:pathLst>
                <a:path w="19151" h="22305" extrusionOk="0">
                  <a:moveTo>
                    <a:pt x="0" y="0"/>
                  </a:moveTo>
                  <a:cubicBezTo>
                    <a:pt x="26" y="75"/>
                    <a:pt x="63" y="151"/>
                    <a:pt x="88" y="226"/>
                  </a:cubicBezTo>
                  <a:lnTo>
                    <a:pt x="164" y="189"/>
                  </a:lnTo>
                  <a:cubicBezTo>
                    <a:pt x="5429" y="5919"/>
                    <a:pt x="10694" y="11636"/>
                    <a:pt x="15959" y="17354"/>
                  </a:cubicBezTo>
                  <a:lnTo>
                    <a:pt x="16085" y="17530"/>
                  </a:lnTo>
                  <a:lnTo>
                    <a:pt x="16110" y="17517"/>
                  </a:lnTo>
                  <a:lnTo>
                    <a:pt x="16236" y="17492"/>
                  </a:lnTo>
                  <a:cubicBezTo>
                    <a:pt x="16487" y="19088"/>
                    <a:pt x="16751" y="20671"/>
                    <a:pt x="17002" y="22267"/>
                  </a:cubicBezTo>
                  <a:lnTo>
                    <a:pt x="17015" y="22305"/>
                  </a:lnTo>
                  <a:cubicBezTo>
                    <a:pt x="17907" y="20093"/>
                    <a:pt x="18623" y="17819"/>
                    <a:pt x="19151" y="15494"/>
                  </a:cubicBezTo>
                  <a:cubicBezTo>
                    <a:pt x="19126" y="15494"/>
                    <a:pt x="19101" y="15494"/>
                    <a:pt x="19088" y="15506"/>
                  </a:cubicBezTo>
                  <a:cubicBezTo>
                    <a:pt x="13031" y="10241"/>
                    <a:pt x="6811" y="5152"/>
                    <a:pt x="453" y="251"/>
                  </a:cubicBezTo>
                  <a:cubicBezTo>
                    <a:pt x="302" y="163"/>
                    <a:pt x="151" y="8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25"/>
            <p:cNvSpPr/>
            <p:nvPr/>
          </p:nvSpPr>
          <p:spPr>
            <a:xfrm>
              <a:off x="8632362" y="4867727"/>
              <a:ext cx="99491" cy="159246"/>
            </a:xfrm>
            <a:custGeom>
              <a:avLst/>
              <a:gdLst/>
              <a:ahLst/>
              <a:cxnLst/>
              <a:rect l="l" t="t" r="r" b="b"/>
              <a:pathLst>
                <a:path w="2992" h="4789" extrusionOk="0">
                  <a:moveTo>
                    <a:pt x="2225" y="1"/>
                  </a:moveTo>
                  <a:lnTo>
                    <a:pt x="2099" y="26"/>
                  </a:lnTo>
                  <a:lnTo>
                    <a:pt x="2074" y="39"/>
                  </a:lnTo>
                  <a:cubicBezTo>
                    <a:pt x="1420" y="554"/>
                    <a:pt x="729" y="994"/>
                    <a:pt x="0" y="1408"/>
                  </a:cubicBezTo>
                  <a:lnTo>
                    <a:pt x="38" y="1471"/>
                  </a:lnTo>
                  <a:cubicBezTo>
                    <a:pt x="1006" y="2577"/>
                    <a:pt x="1961" y="3683"/>
                    <a:pt x="2928" y="4789"/>
                  </a:cubicBezTo>
                  <a:lnTo>
                    <a:pt x="2991" y="4776"/>
                  </a:lnTo>
                  <a:cubicBezTo>
                    <a:pt x="2740" y="3180"/>
                    <a:pt x="2476" y="1597"/>
                    <a:pt x="2225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25"/>
            <p:cNvSpPr/>
            <p:nvPr/>
          </p:nvSpPr>
          <p:spPr>
            <a:xfrm>
              <a:off x="8169401" y="4292376"/>
              <a:ext cx="531940" cy="705784"/>
            </a:xfrm>
            <a:custGeom>
              <a:avLst/>
              <a:gdLst/>
              <a:ahLst/>
              <a:cxnLst/>
              <a:rect l="l" t="t" r="r" b="b"/>
              <a:pathLst>
                <a:path w="15997" h="21225" extrusionOk="0">
                  <a:moveTo>
                    <a:pt x="76" y="1"/>
                  </a:moveTo>
                  <a:lnTo>
                    <a:pt x="0" y="38"/>
                  </a:lnTo>
                  <a:cubicBezTo>
                    <a:pt x="3016" y="7100"/>
                    <a:pt x="6019" y="14162"/>
                    <a:pt x="9023" y="21224"/>
                  </a:cubicBezTo>
                  <a:lnTo>
                    <a:pt x="11724" y="19867"/>
                  </a:lnTo>
                  <a:cubicBezTo>
                    <a:pt x="12466" y="19490"/>
                    <a:pt x="13207" y="19113"/>
                    <a:pt x="13923" y="18711"/>
                  </a:cubicBezTo>
                  <a:cubicBezTo>
                    <a:pt x="14652" y="18297"/>
                    <a:pt x="15343" y="17857"/>
                    <a:pt x="15997" y="17342"/>
                  </a:cubicBezTo>
                  <a:lnTo>
                    <a:pt x="15871" y="17166"/>
                  </a:lnTo>
                  <a:cubicBezTo>
                    <a:pt x="10606" y="11448"/>
                    <a:pt x="5341" y="5731"/>
                    <a:pt x="7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25"/>
            <p:cNvSpPr/>
            <p:nvPr/>
          </p:nvSpPr>
          <p:spPr>
            <a:xfrm>
              <a:off x="8181505" y="4294471"/>
              <a:ext cx="848704" cy="507300"/>
            </a:xfrm>
            <a:custGeom>
              <a:avLst/>
              <a:gdLst/>
              <a:ahLst/>
              <a:cxnLst/>
              <a:rect l="l" t="t" r="r" b="b"/>
              <a:pathLst>
                <a:path w="25523" h="15256" extrusionOk="0">
                  <a:moveTo>
                    <a:pt x="1" y="0"/>
                  </a:moveTo>
                  <a:lnTo>
                    <a:pt x="1" y="0"/>
                  </a:lnTo>
                  <a:cubicBezTo>
                    <a:pt x="6359" y="4901"/>
                    <a:pt x="12579" y="9990"/>
                    <a:pt x="18636" y="15255"/>
                  </a:cubicBezTo>
                  <a:cubicBezTo>
                    <a:pt x="18649" y="15243"/>
                    <a:pt x="18674" y="15243"/>
                    <a:pt x="18699" y="15243"/>
                  </a:cubicBezTo>
                  <a:cubicBezTo>
                    <a:pt x="20936" y="14539"/>
                    <a:pt x="23223" y="13999"/>
                    <a:pt x="25522" y="13584"/>
                  </a:cubicBezTo>
                  <a:cubicBezTo>
                    <a:pt x="17015" y="9060"/>
                    <a:pt x="8508" y="452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" name="Google Shape;1786;p25"/>
            <p:cNvSpPr/>
            <p:nvPr/>
          </p:nvSpPr>
          <p:spPr>
            <a:xfrm>
              <a:off x="8166475" y="4286125"/>
              <a:ext cx="636819" cy="741697"/>
            </a:xfrm>
            <a:custGeom>
              <a:avLst/>
              <a:gdLst/>
              <a:ahLst/>
              <a:cxnLst/>
              <a:rect l="l" t="t" r="r" b="b"/>
              <a:pathLst>
                <a:path w="19151" h="22305" extrusionOk="0">
                  <a:moveTo>
                    <a:pt x="17015" y="22305"/>
                  </a:moveTo>
                  <a:lnTo>
                    <a:pt x="17002" y="22267"/>
                  </a:lnTo>
                  <a:lnTo>
                    <a:pt x="17002" y="22267"/>
                  </a:lnTo>
                  <a:lnTo>
                    <a:pt x="17002" y="22267"/>
                  </a:lnTo>
                  <a:cubicBezTo>
                    <a:pt x="16751" y="20671"/>
                    <a:pt x="16487" y="19088"/>
                    <a:pt x="16236" y="17492"/>
                  </a:cubicBezTo>
                  <a:lnTo>
                    <a:pt x="16110" y="17517"/>
                  </a:lnTo>
                  <a:lnTo>
                    <a:pt x="16085" y="17530"/>
                  </a:lnTo>
                  <a:lnTo>
                    <a:pt x="16085" y="17530"/>
                  </a:lnTo>
                  <a:lnTo>
                    <a:pt x="15959" y="17354"/>
                  </a:lnTo>
                  <a:cubicBezTo>
                    <a:pt x="13082" y="14237"/>
                    <a:pt x="10217" y="11121"/>
                    <a:pt x="7339" y="7992"/>
                  </a:cubicBezTo>
                  <a:lnTo>
                    <a:pt x="7339" y="7992"/>
                  </a:lnTo>
                  <a:cubicBezTo>
                    <a:pt x="10217" y="11121"/>
                    <a:pt x="13082" y="14237"/>
                    <a:pt x="15959" y="17354"/>
                  </a:cubicBezTo>
                  <a:lnTo>
                    <a:pt x="16085" y="17530"/>
                  </a:lnTo>
                  <a:lnTo>
                    <a:pt x="16110" y="17517"/>
                  </a:lnTo>
                  <a:lnTo>
                    <a:pt x="16236" y="17492"/>
                  </a:lnTo>
                  <a:cubicBezTo>
                    <a:pt x="16487" y="19088"/>
                    <a:pt x="16751" y="20671"/>
                    <a:pt x="17002" y="22267"/>
                  </a:cubicBezTo>
                  <a:lnTo>
                    <a:pt x="17015" y="22305"/>
                  </a:lnTo>
                  <a:cubicBezTo>
                    <a:pt x="17907" y="20093"/>
                    <a:pt x="18623" y="17819"/>
                    <a:pt x="19151" y="15494"/>
                  </a:cubicBezTo>
                  <a:lnTo>
                    <a:pt x="19151" y="15494"/>
                  </a:lnTo>
                  <a:cubicBezTo>
                    <a:pt x="18623" y="17819"/>
                    <a:pt x="17907" y="20093"/>
                    <a:pt x="17015" y="22305"/>
                  </a:cubicBezTo>
                  <a:moveTo>
                    <a:pt x="453" y="251"/>
                  </a:moveTo>
                  <a:lnTo>
                    <a:pt x="453" y="251"/>
                  </a:lnTo>
                  <a:lnTo>
                    <a:pt x="453" y="251"/>
                  </a:lnTo>
                  <a:lnTo>
                    <a:pt x="453" y="251"/>
                  </a:lnTo>
                  <a:lnTo>
                    <a:pt x="453" y="251"/>
                  </a:lnTo>
                  <a:cubicBezTo>
                    <a:pt x="302" y="163"/>
                    <a:pt x="151" y="88"/>
                    <a:pt x="0" y="0"/>
                  </a:cubicBezTo>
                  <a:lnTo>
                    <a:pt x="0" y="0"/>
                  </a:lnTo>
                  <a:cubicBezTo>
                    <a:pt x="151" y="88"/>
                    <a:pt x="302" y="163"/>
                    <a:pt x="453" y="251"/>
                  </a:cubicBezTo>
                  <a:lnTo>
                    <a:pt x="453" y="251"/>
                  </a:lnTo>
                  <a:moveTo>
                    <a:pt x="38" y="113"/>
                  </a:moveTo>
                  <a:cubicBezTo>
                    <a:pt x="26" y="88"/>
                    <a:pt x="26" y="63"/>
                    <a:pt x="13" y="38"/>
                  </a:cubicBezTo>
                  <a:cubicBezTo>
                    <a:pt x="26" y="63"/>
                    <a:pt x="26" y="88"/>
                    <a:pt x="38" y="113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25"/>
            <p:cNvSpPr/>
            <p:nvPr/>
          </p:nvSpPr>
          <p:spPr>
            <a:xfrm>
              <a:off x="8166475" y="4286125"/>
              <a:ext cx="636819" cy="741697"/>
            </a:xfrm>
            <a:custGeom>
              <a:avLst/>
              <a:gdLst/>
              <a:ahLst/>
              <a:cxnLst/>
              <a:rect l="l" t="t" r="r" b="b"/>
              <a:pathLst>
                <a:path w="19151" h="22305" extrusionOk="0">
                  <a:moveTo>
                    <a:pt x="0" y="0"/>
                  </a:moveTo>
                  <a:cubicBezTo>
                    <a:pt x="0" y="13"/>
                    <a:pt x="0" y="25"/>
                    <a:pt x="13" y="38"/>
                  </a:cubicBezTo>
                  <a:cubicBezTo>
                    <a:pt x="26" y="63"/>
                    <a:pt x="26" y="88"/>
                    <a:pt x="38" y="113"/>
                  </a:cubicBezTo>
                  <a:cubicBezTo>
                    <a:pt x="76" y="138"/>
                    <a:pt x="101" y="176"/>
                    <a:pt x="139" y="201"/>
                  </a:cubicBezTo>
                  <a:lnTo>
                    <a:pt x="164" y="189"/>
                  </a:lnTo>
                  <a:cubicBezTo>
                    <a:pt x="2564" y="2790"/>
                    <a:pt x="4951" y="5391"/>
                    <a:pt x="7339" y="7992"/>
                  </a:cubicBezTo>
                  <a:cubicBezTo>
                    <a:pt x="10217" y="11121"/>
                    <a:pt x="13082" y="14237"/>
                    <a:pt x="15959" y="17354"/>
                  </a:cubicBezTo>
                  <a:lnTo>
                    <a:pt x="16085" y="17530"/>
                  </a:lnTo>
                  <a:lnTo>
                    <a:pt x="16110" y="17517"/>
                  </a:lnTo>
                  <a:lnTo>
                    <a:pt x="16236" y="17492"/>
                  </a:lnTo>
                  <a:cubicBezTo>
                    <a:pt x="16487" y="19088"/>
                    <a:pt x="16751" y="20671"/>
                    <a:pt x="17002" y="22267"/>
                  </a:cubicBezTo>
                  <a:lnTo>
                    <a:pt x="17015" y="22305"/>
                  </a:lnTo>
                  <a:cubicBezTo>
                    <a:pt x="17907" y="20093"/>
                    <a:pt x="18623" y="17819"/>
                    <a:pt x="19151" y="15494"/>
                  </a:cubicBezTo>
                  <a:cubicBezTo>
                    <a:pt x="19126" y="15494"/>
                    <a:pt x="19101" y="15494"/>
                    <a:pt x="19088" y="15506"/>
                  </a:cubicBezTo>
                  <a:cubicBezTo>
                    <a:pt x="13031" y="10241"/>
                    <a:pt x="6811" y="5152"/>
                    <a:pt x="453" y="251"/>
                  </a:cubicBezTo>
                  <a:cubicBezTo>
                    <a:pt x="302" y="163"/>
                    <a:pt x="151" y="8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25"/>
            <p:cNvSpPr/>
            <p:nvPr/>
          </p:nvSpPr>
          <p:spPr>
            <a:xfrm>
              <a:off x="8706313" y="4867727"/>
              <a:ext cx="25538" cy="158814"/>
            </a:xfrm>
            <a:custGeom>
              <a:avLst/>
              <a:gdLst/>
              <a:ahLst/>
              <a:cxnLst/>
              <a:rect l="l" t="t" r="r" b="b"/>
              <a:pathLst>
                <a:path w="768" h="477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093"/>
                    <a:pt x="350" y="2179"/>
                    <a:pt x="526" y="3267"/>
                  </a:cubicBezTo>
                  <a:lnTo>
                    <a:pt x="526" y="3267"/>
                  </a:lnTo>
                  <a:cubicBezTo>
                    <a:pt x="385" y="2377"/>
                    <a:pt x="246" y="1488"/>
                    <a:pt x="101" y="604"/>
                  </a:cubicBezTo>
                  <a:cubicBezTo>
                    <a:pt x="63" y="403"/>
                    <a:pt x="38" y="202"/>
                    <a:pt x="1" y="1"/>
                  </a:cubicBezTo>
                  <a:close/>
                  <a:moveTo>
                    <a:pt x="526" y="3267"/>
                  </a:moveTo>
                  <a:lnTo>
                    <a:pt x="526" y="3267"/>
                  </a:lnTo>
                  <a:cubicBezTo>
                    <a:pt x="606" y="3770"/>
                    <a:pt x="686" y="4273"/>
                    <a:pt x="767" y="4776"/>
                  </a:cubicBezTo>
                  <a:cubicBezTo>
                    <a:pt x="688" y="4272"/>
                    <a:pt x="607" y="3770"/>
                    <a:pt x="526" y="3267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25"/>
            <p:cNvSpPr/>
            <p:nvPr/>
          </p:nvSpPr>
          <p:spPr>
            <a:xfrm>
              <a:off x="8410475" y="4551871"/>
              <a:ext cx="290860" cy="317162"/>
            </a:xfrm>
            <a:custGeom>
              <a:avLst/>
              <a:gdLst/>
              <a:ahLst/>
              <a:cxnLst/>
              <a:rect l="l" t="t" r="r" b="b"/>
              <a:pathLst>
                <a:path w="8747" h="9538" extrusionOk="0">
                  <a:moveTo>
                    <a:pt x="8747" y="9538"/>
                  </a:moveTo>
                  <a:lnTo>
                    <a:pt x="8621" y="9362"/>
                  </a:lnTo>
                  <a:cubicBezTo>
                    <a:pt x="5744" y="6245"/>
                    <a:pt x="2879" y="3129"/>
                    <a:pt x="1" y="0"/>
                  </a:cubicBezTo>
                  <a:cubicBezTo>
                    <a:pt x="2879" y="3129"/>
                    <a:pt x="5744" y="6245"/>
                    <a:pt x="8621" y="9362"/>
                  </a:cubicBezTo>
                  <a:lnTo>
                    <a:pt x="8747" y="9538"/>
                  </a:lnTo>
                  <a:lnTo>
                    <a:pt x="8747" y="9538"/>
                  </a:lnTo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25"/>
            <p:cNvSpPr/>
            <p:nvPr/>
          </p:nvSpPr>
          <p:spPr>
            <a:xfrm>
              <a:off x="8181505" y="4294471"/>
              <a:ext cx="619727" cy="507300"/>
            </a:xfrm>
            <a:custGeom>
              <a:avLst/>
              <a:gdLst/>
              <a:ahLst/>
              <a:cxnLst/>
              <a:rect l="l" t="t" r="r" b="b"/>
              <a:pathLst>
                <a:path w="18637" h="15256" extrusionOk="0">
                  <a:moveTo>
                    <a:pt x="18636" y="15255"/>
                  </a:moveTo>
                  <a:lnTo>
                    <a:pt x="18636" y="15255"/>
                  </a:lnTo>
                  <a:cubicBezTo>
                    <a:pt x="12579" y="9990"/>
                    <a:pt x="6359" y="4901"/>
                    <a:pt x="1" y="0"/>
                  </a:cubicBezTo>
                  <a:lnTo>
                    <a:pt x="1" y="0"/>
                  </a:lnTo>
                  <a:cubicBezTo>
                    <a:pt x="6359" y="4901"/>
                    <a:pt x="12579" y="9990"/>
                    <a:pt x="18636" y="15255"/>
                  </a:cubicBezTo>
                  <a:lnTo>
                    <a:pt x="18636" y="15255"/>
                  </a:lnTo>
                  <a:lnTo>
                    <a:pt x="18636" y="15255"/>
                  </a:lnTo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25"/>
            <p:cNvSpPr/>
            <p:nvPr/>
          </p:nvSpPr>
          <p:spPr>
            <a:xfrm>
              <a:off x="8632362" y="4867727"/>
              <a:ext cx="99491" cy="159246"/>
            </a:xfrm>
            <a:custGeom>
              <a:avLst/>
              <a:gdLst/>
              <a:ahLst/>
              <a:cxnLst/>
              <a:rect l="l" t="t" r="r" b="b"/>
              <a:pathLst>
                <a:path w="2992" h="4789" extrusionOk="0">
                  <a:moveTo>
                    <a:pt x="2225" y="1"/>
                  </a:moveTo>
                  <a:lnTo>
                    <a:pt x="2099" y="26"/>
                  </a:lnTo>
                  <a:lnTo>
                    <a:pt x="2074" y="39"/>
                  </a:lnTo>
                  <a:cubicBezTo>
                    <a:pt x="1420" y="554"/>
                    <a:pt x="729" y="994"/>
                    <a:pt x="0" y="1408"/>
                  </a:cubicBezTo>
                  <a:lnTo>
                    <a:pt x="38" y="1471"/>
                  </a:lnTo>
                  <a:cubicBezTo>
                    <a:pt x="1006" y="2577"/>
                    <a:pt x="1961" y="3683"/>
                    <a:pt x="2928" y="4789"/>
                  </a:cubicBezTo>
                  <a:lnTo>
                    <a:pt x="2991" y="4776"/>
                  </a:lnTo>
                  <a:cubicBezTo>
                    <a:pt x="2765" y="3381"/>
                    <a:pt x="2551" y="1986"/>
                    <a:pt x="2325" y="604"/>
                  </a:cubicBezTo>
                  <a:cubicBezTo>
                    <a:pt x="2287" y="403"/>
                    <a:pt x="2262" y="202"/>
                    <a:pt x="2225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25"/>
            <p:cNvSpPr/>
            <p:nvPr/>
          </p:nvSpPr>
          <p:spPr>
            <a:xfrm>
              <a:off x="8709672" y="4887811"/>
              <a:ext cx="22179" cy="138729"/>
            </a:xfrm>
            <a:custGeom>
              <a:avLst/>
              <a:gdLst/>
              <a:ahLst/>
              <a:cxnLst/>
              <a:rect l="l" t="t" r="r" b="b"/>
              <a:pathLst>
                <a:path w="667" h="4172" extrusionOk="0">
                  <a:moveTo>
                    <a:pt x="666" y="4172"/>
                  </a:moveTo>
                  <a:lnTo>
                    <a:pt x="666" y="4172"/>
                  </a:lnTo>
                  <a:cubicBezTo>
                    <a:pt x="440" y="2777"/>
                    <a:pt x="226" y="1382"/>
                    <a:pt x="0" y="0"/>
                  </a:cubicBezTo>
                  <a:cubicBezTo>
                    <a:pt x="226" y="1382"/>
                    <a:pt x="440" y="2777"/>
                    <a:pt x="666" y="4172"/>
                  </a:cubicBezTo>
                  <a:lnTo>
                    <a:pt x="666" y="4172"/>
                  </a:lnTo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93" name="Google Shape;1793;p25"/>
          <p:cNvGrpSpPr/>
          <p:nvPr/>
        </p:nvGrpSpPr>
        <p:grpSpPr>
          <a:xfrm>
            <a:off x="119806" y="43448"/>
            <a:ext cx="8947027" cy="6622077"/>
            <a:chOff x="119800" y="32583"/>
            <a:chExt cx="8947027" cy="4966558"/>
          </a:xfrm>
        </p:grpSpPr>
        <p:grpSp>
          <p:nvGrpSpPr>
            <p:cNvPr id="1794" name="Google Shape;1794;p25"/>
            <p:cNvGrpSpPr/>
            <p:nvPr/>
          </p:nvGrpSpPr>
          <p:grpSpPr>
            <a:xfrm>
              <a:off x="119800" y="548125"/>
              <a:ext cx="507323" cy="521794"/>
              <a:chOff x="8498350" y="3464975"/>
              <a:chExt cx="507323" cy="521794"/>
            </a:xfrm>
          </p:grpSpPr>
          <p:sp>
            <p:nvSpPr>
              <p:cNvPr id="1795" name="Google Shape;1795;p25"/>
              <p:cNvSpPr/>
              <p:nvPr/>
            </p:nvSpPr>
            <p:spPr>
              <a:xfrm>
                <a:off x="8498350" y="3464975"/>
                <a:ext cx="507323" cy="521794"/>
              </a:xfrm>
              <a:custGeom>
                <a:avLst/>
                <a:gdLst/>
                <a:ahLst/>
                <a:cxnLst/>
                <a:rect l="l" t="t" r="r" b="b"/>
                <a:pathLst>
                  <a:path w="11674" h="12007" extrusionOk="0">
                    <a:moveTo>
                      <a:pt x="4140" y="1"/>
                    </a:moveTo>
                    <a:cubicBezTo>
                      <a:pt x="3823" y="1"/>
                      <a:pt x="3500" y="66"/>
                      <a:pt x="3192" y="203"/>
                    </a:cubicBezTo>
                    <a:cubicBezTo>
                      <a:pt x="2752" y="404"/>
                      <a:pt x="2363" y="693"/>
                      <a:pt x="2061" y="1058"/>
                    </a:cubicBezTo>
                    <a:cubicBezTo>
                      <a:pt x="1320" y="1950"/>
                      <a:pt x="0" y="3684"/>
                      <a:pt x="239" y="4375"/>
                    </a:cubicBezTo>
                    <a:lnTo>
                      <a:pt x="603" y="5192"/>
                    </a:lnTo>
                    <a:cubicBezTo>
                      <a:pt x="616" y="5242"/>
                      <a:pt x="641" y="5292"/>
                      <a:pt x="679" y="5330"/>
                    </a:cubicBezTo>
                    <a:cubicBezTo>
                      <a:pt x="866" y="5632"/>
                      <a:pt x="1186" y="5777"/>
                      <a:pt x="1514" y="5777"/>
                    </a:cubicBezTo>
                    <a:cubicBezTo>
                      <a:pt x="1870" y="5777"/>
                      <a:pt x="2235" y="5607"/>
                      <a:pt x="2451" y="5280"/>
                    </a:cubicBezTo>
                    <a:lnTo>
                      <a:pt x="3142" y="4287"/>
                    </a:lnTo>
                    <a:lnTo>
                      <a:pt x="5127" y="8773"/>
                    </a:lnTo>
                    <a:lnTo>
                      <a:pt x="4248" y="9163"/>
                    </a:lnTo>
                    <a:cubicBezTo>
                      <a:pt x="3519" y="9489"/>
                      <a:pt x="3192" y="10319"/>
                      <a:pt x="3506" y="11023"/>
                    </a:cubicBezTo>
                    <a:lnTo>
                      <a:pt x="3569" y="11186"/>
                    </a:lnTo>
                    <a:cubicBezTo>
                      <a:pt x="3799" y="11700"/>
                      <a:pt x="4310" y="12006"/>
                      <a:pt x="4853" y="12006"/>
                    </a:cubicBezTo>
                    <a:cubicBezTo>
                      <a:pt x="5053" y="12006"/>
                      <a:pt x="5258" y="11965"/>
                      <a:pt x="5454" y="11877"/>
                    </a:cubicBezTo>
                    <a:lnTo>
                      <a:pt x="10581" y="9615"/>
                    </a:lnTo>
                    <a:cubicBezTo>
                      <a:pt x="11322" y="9276"/>
                      <a:pt x="11674" y="8421"/>
                      <a:pt x="11347" y="7680"/>
                    </a:cubicBezTo>
                    <a:lnTo>
                      <a:pt x="11322" y="7617"/>
                    </a:lnTo>
                    <a:cubicBezTo>
                      <a:pt x="11083" y="7084"/>
                      <a:pt x="10556" y="6767"/>
                      <a:pt x="9995" y="6767"/>
                    </a:cubicBezTo>
                    <a:cubicBezTo>
                      <a:pt x="9788" y="6767"/>
                      <a:pt x="9577" y="6810"/>
                      <a:pt x="9374" y="6901"/>
                    </a:cubicBezTo>
                    <a:lnTo>
                      <a:pt x="8784" y="7152"/>
                    </a:lnTo>
                    <a:lnTo>
                      <a:pt x="6208" y="1322"/>
                    </a:lnTo>
                    <a:cubicBezTo>
                      <a:pt x="5839" y="492"/>
                      <a:pt x="5011" y="1"/>
                      <a:pt x="41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96" name="Google Shape;1796;p25"/>
              <p:cNvSpPr/>
              <p:nvPr/>
            </p:nvSpPr>
            <p:spPr>
              <a:xfrm>
                <a:off x="8686739" y="3511866"/>
                <a:ext cx="107079" cy="152797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3516" extrusionOk="0">
                    <a:moveTo>
                      <a:pt x="120" y="1"/>
                    </a:moveTo>
                    <a:cubicBezTo>
                      <a:pt x="72" y="1"/>
                      <a:pt x="34" y="25"/>
                      <a:pt x="13" y="67"/>
                    </a:cubicBezTo>
                    <a:cubicBezTo>
                      <a:pt x="1" y="130"/>
                      <a:pt x="26" y="192"/>
                      <a:pt x="76" y="205"/>
                    </a:cubicBezTo>
                    <a:cubicBezTo>
                      <a:pt x="692" y="419"/>
                      <a:pt x="1131" y="984"/>
                      <a:pt x="1420" y="1587"/>
                    </a:cubicBezTo>
                    <a:cubicBezTo>
                      <a:pt x="1709" y="2190"/>
                      <a:pt x="1898" y="2856"/>
                      <a:pt x="2250" y="3460"/>
                    </a:cubicBezTo>
                    <a:cubicBezTo>
                      <a:pt x="2275" y="3493"/>
                      <a:pt x="2311" y="3515"/>
                      <a:pt x="2348" y="3515"/>
                    </a:cubicBezTo>
                    <a:cubicBezTo>
                      <a:pt x="2366" y="3515"/>
                      <a:pt x="2384" y="3510"/>
                      <a:pt x="2401" y="3497"/>
                    </a:cubicBezTo>
                    <a:cubicBezTo>
                      <a:pt x="2451" y="3472"/>
                      <a:pt x="2463" y="3409"/>
                      <a:pt x="2438" y="3359"/>
                    </a:cubicBezTo>
                    <a:cubicBezTo>
                      <a:pt x="2086" y="2781"/>
                      <a:pt x="1911" y="2128"/>
                      <a:pt x="1609" y="1499"/>
                    </a:cubicBezTo>
                    <a:cubicBezTo>
                      <a:pt x="1307" y="871"/>
                      <a:pt x="842" y="243"/>
                      <a:pt x="151" y="4"/>
                    </a:cubicBezTo>
                    <a:cubicBezTo>
                      <a:pt x="141" y="2"/>
                      <a:pt x="130" y="1"/>
                      <a:pt x="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797" name="Google Shape;1797;p25"/>
            <p:cNvGrpSpPr/>
            <p:nvPr/>
          </p:nvGrpSpPr>
          <p:grpSpPr>
            <a:xfrm rot="922728">
              <a:off x="356090" y="87442"/>
              <a:ext cx="489838" cy="563816"/>
              <a:chOff x="104132" y="3774240"/>
              <a:chExt cx="602807" cy="693845"/>
            </a:xfrm>
          </p:grpSpPr>
          <p:sp>
            <p:nvSpPr>
              <p:cNvPr id="1798" name="Google Shape;1798;p25"/>
              <p:cNvSpPr/>
              <p:nvPr/>
            </p:nvSpPr>
            <p:spPr>
              <a:xfrm rot="-1061815">
                <a:off x="182665" y="3828121"/>
                <a:ext cx="445742" cy="586083"/>
              </a:xfrm>
              <a:custGeom>
                <a:avLst/>
                <a:gdLst/>
                <a:ahLst/>
                <a:cxnLst/>
                <a:rect l="l" t="t" r="r" b="b"/>
                <a:pathLst>
                  <a:path w="9287" h="12211" extrusionOk="0">
                    <a:moveTo>
                      <a:pt x="5418" y="0"/>
                    </a:moveTo>
                    <a:cubicBezTo>
                      <a:pt x="4962" y="0"/>
                      <a:pt x="4470" y="34"/>
                      <a:pt x="3946" y="84"/>
                    </a:cubicBezTo>
                    <a:cubicBezTo>
                      <a:pt x="2815" y="209"/>
                      <a:pt x="1961" y="498"/>
                      <a:pt x="654" y="1541"/>
                    </a:cubicBezTo>
                    <a:cubicBezTo>
                      <a:pt x="201" y="1893"/>
                      <a:pt x="0" y="2509"/>
                      <a:pt x="151" y="3087"/>
                    </a:cubicBezTo>
                    <a:cubicBezTo>
                      <a:pt x="381" y="3954"/>
                      <a:pt x="1088" y="4838"/>
                      <a:pt x="1840" y="4838"/>
                    </a:cubicBezTo>
                    <a:cubicBezTo>
                      <a:pt x="1992" y="4838"/>
                      <a:pt x="2147" y="4801"/>
                      <a:pt x="2300" y="4720"/>
                    </a:cubicBezTo>
                    <a:cubicBezTo>
                      <a:pt x="3004" y="4350"/>
                      <a:pt x="3830" y="3639"/>
                      <a:pt x="4335" y="3639"/>
                    </a:cubicBezTo>
                    <a:cubicBezTo>
                      <a:pt x="4344" y="3639"/>
                      <a:pt x="4352" y="3639"/>
                      <a:pt x="4361" y="3640"/>
                    </a:cubicBezTo>
                    <a:cubicBezTo>
                      <a:pt x="4700" y="3652"/>
                      <a:pt x="4826" y="4130"/>
                      <a:pt x="4549" y="4343"/>
                    </a:cubicBezTo>
                    <a:cubicBezTo>
                      <a:pt x="4084" y="4695"/>
                      <a:pt x="3469" y="5160"/>
                      <a:pt x="3305" y="5261"/>
                    </a:cubicBezTo>
                    <a:cubicBezTo>
                      <a:pt x="3054" y="5412"/>
                      <a:pt x="2815" y="5575"/>
                      <a:pt x="2576" y="5726"/>
                    </a:cubicBezTo>
                    <a:cubicBezTo>
                      <a:pt x="2338" y="5889"/>
                      <a:pt x="2124" y="6040"/>
                      <a:pt x="1923" y="6203"/>
                    </a:cubicBezTo>
                    <a:cubicBezTo>
                      <a:pt x="1722" y="6354"/>
                      <a:pt x="1546" y="6517"/>
                      <a:pt x="1395" y="6693"/>
                    </a:cubicBezTo>
                    <a:cubicBezTo>
                      <a:pt x="1131" y="6982"/>
                      <a:pt x="918" y="7259"/>
                      <a:pt x="754" y="7510"/>
                    </a:cubicBezTo>
                    <a:cubicBezTo>
                      <a:pt x="578" y="7774"/>
                      <a:pt x="453" y="8038"/>
                      <a:pt x="377" y="8314"/>
                    </a:cubicBezTo>
                    <a:cubicBezTo>
                      <a:pt x="289" y="8591"/>
                      <a:pt x="239" y="8867"/>
                      <a:pt x="227" y="9169"/>
                    </a:cubicBezTo>
                    <a:cubicBezTo>
                      <a:pt x="214" y="9458"/>
                      <a:pt x="227" y="9772"/>
                      <a:pt x="252" y="10124"/>
                    </a:cubicBezTo>
                    <a:cubicBezTo>
                      <a:pt x="369" y="11321"/>
                      <a:pt x="1297" y="12211"/>
                      <a:pt x="2392" y="12211"/>
                    </a:cubicBezTo>
                    <a:cubicBezTo>
                      <a:pt x="2469" y="12211"/>
                      <a:pt x="2548" y="12206"/>
                      <a:pt x="2627" y="12197"/>
                    </a:cubicBezTo>
                    <a:lnTo>
                      <a:pt x="7955" y="11619"/>
                    </a:lnTo>
                    <a:cubicBezTo>
                      <a:pt x="8721" y="11531"/>
                      <a:pt x="9287" y="10802"/>
                      <a:pt x="9211" y="9986"/>
                    </a:cubicBezTo>
                    <a:cubicBezTo>
                      <a:pt x="9126" y="9197"/>
                      <a:pt x="8865" y="8021"/>
                      <a:pt x="8157" y="8021"/>
                    </a:cubicBezTo>
                    <a:cubicBezTo>
                      <a:pt x="8132" y="8021"/>
                      <a:pt x="8106" y="8022"/>
                      <a:pt x="8080" y="8025"/>
                    </a:cubicBezTo>
                    <a:lnTo>
                      <a:pt x="4600" y="8503"/>
                    </a:lnTo>
                    <a:cubicBezTo>
                      <a:pt x="4600" y="8503"/>
                      <a:pt x="5957" y="7598"/>
                      <a:pt x="6585" y="7221"/>
                    </a:cubicBezTo>
                    <a:cubicBezTo>
                      <a:pt x="7213" y="6844"/>
                      <a:pt x="7703" y="6455"/>
                      <a:pt x="8030" y="6078"/>
                    </a:cubicBezTo>
                    <a:cubicBezTo>
                      <a:pt x="8369" y="5688"/>
                      <a:pt x="8595" y="5273"/>
                      <a:pt x="8683" y="4834"/>
                    </a:cubicBezTo>
                    <a:cubicBezTo>
                      <a:pt x="8784" y="4394"/>
                      <a:pt x="8809" y="3866"/>
                      <a:pt x="8746" y="3263"/>
                    </a:cubicBezTo>
                    <a:cubicBezTo>
                      <a:pt x="8671" y="2446"/>
                      <a:pt x="8508" y="1818"/>
                      <a:pt x="8244" y="1353"/>
                    </a:cubicBezTo>
                    <a:cubicBezTo>
                      <a:pt x="7992" y="900"/>
                      <a:pt x="7653" y="561"/>
                      <a:pt x="7238" y="360"/>
                    </a:cubicBezTo>
                    <a:cubicBezTo>
                      <a:pt x="6824" y="146"/>
                      <a:pt x="6334" y="33"/>
                      <a:pt x="5781" y="8"/>
                    </a:cubicBezTo>
                    <a:cubicBezTo>
                      <a:pt x="5663" y="3"/>
                      <a:pt x="5542" y="0"/>
                      <a:pt x="54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99" name="Google Shape;1799;p25"/>
              <p:cNvSpPr/>
              <p:nvPr/>
            </p:nvSpPr>
            <p:spPr>
              <a:xfrm rot="-1061815">
                <a:off x="188994" y="3914396"/>
                <a:ext cx="174946" cy="66859"/>
              </a:xfrm>
              <a:custGeom>
                <a:avLst/>
                <a:gdLst/>
                <a:ahLst/>
                <a:cxnLst/>
                <a:rect l="l" t="t" r="r" b="b"/>
                <a:pathLst>
                  <a:path w="3645" h="1393" extrusionOk="0">
                    <a:moveTo>
                      <a:pt x="2966" y="1"/>
                    </a:moveTo>
                    <a:cubicBezTo>
                      <a:pt x="2526" y="1"/>
                      <a:pt x="2099" y="101"/>
                      <a:pt x="1684" y="252"/>
                    </a:cubicBezTo>
                    <a:cubicBezTo>
                      <a:pt x="1094" y="478"/>
                      <a:pt x="553" y="817"/>
                      <a:pt x="51" y="1194"/>
                    </a:cubicBezTo>
                    <a:cubicBezTo>
                      <a:pt x="0" y="1232"/>
                      <a:pt x="0" y="1295"/>
                      <a:pt x="26" y="1345"/>
                    </a:cubicBezTo>
                    <a:cubicBezTo>
                      <a:pt x="48" y="1376"/>
                      <a:pt x="80" y="1392"/>
                      <a:pt x="113" y="1392"/>
                    </a:cubicBezTo>
                    <a:cubicBezTo>
                      <a:pt x="135" y="1392"/>
                      <a:pt x="157" y="1385"/>
                      <a:pt x="176" y="1370"/>
                    </a:cubicBezTo>
                    <a:cubicBezTo>
                      <a:pt x="679" y="993"/>
                      <a:pt x="1194" y="654"/>
                      <a:pt x="1760" y="441"/>
                    </a:cubicBezTo>
                    <a:cubicBezTo>
                      <a:pt x="2149" y="302"/>
                      <a:pt x="2551" y="214"/>
                      <a:pt x="2966" y="214"/>
                    </a:cubicBezTo>
                    <a:cubicBezTo>
                      <a:pt x="3142" y="214"/>
                      <a:pt x="3330" y="227"/>
                      <a:pt x="3519" y="277"/>
                    </a:cubicBezTo>
                    <a:cubicBezTo>
                      <a:pt x="3525" y="279"/>
                      <a:pt x="3532" y="280"/>
                      <a:pt x="3538" y="280"/>
                    </a:cubicBezTo>
                    <a:cubicBezTo>
                      <a:pt x="3582" y="280"/>
                      <a:pt x="3621" y="244"/>
                      <a:pt x="3632" y="189"/>
                    </a:cubicBezTo>
                    <a:cubicBezTo>
                      <a:pt x="3645" y="139"/>
                      <a:pt x="3619" y="76"/>
                      <a:pt x="3557" y="64"/>
                    </a:cubicBezTo>
                    <a:cubicBezTo>
                      <a:pt x="3356" y="26"/>
                      <a:pt x="3155" y="1"/>
                      <a:pt x="29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00" name="Google Shape;1800;p25"/>
              <p:cNvSpPr/>
              <p:nvPr/>
            </p:nvSpPr>
            <p:spPr>
              <a:xfrm rot="-1061815">
                <a:off x="463983" y="4297891"/>
                <a:ext cx="163523" cy="33453"/>
              </a:xfrm>
              <a:custGeom>
                <a:avLst/>
                <a:gdLst/>
                <a:ahLst/>
                <a:cxnLst/>
                <a:rect l="l" t="t" r="r" b="b"/>
                <a:pathLst>
                  <a:path w="3407" h="697" extrusionOk="0">
                    <a:moveTo>
                      <a:pt x="3292" y="1"/>
                    </a:moveTo>
                    <a:cubicBezTo>
                      <a:pt x="3284" y="1"/>
                      <a:pt x="3276" y="2"/>
                      <a:pt x="3268" y="3"/>
                    </a:cubicBezTo>
                    <a:cubicBezTo>
                      <a:pt x="2225" y="242"/>
                      <a:pt x="1170" y="405"/>
                      <a:pt x="102" y="493"/>
                    </a:cubicBezTo>
                    <a:cubicBezTo>
                      <a:pt x="39" y="493"/>
                      <a:pt x="1" y="544"/>
                      <a:pt x="1" y="594"/>
                    </a:cubicBezTo>
                    <a:cubicBezTo>
                      <a:pt x="12" y="650"/>
                      <a:pt x="54" y="696"/>
                      <a:pt x="98" y="696"/>
                    </a:cubicBezTo>
                    <a:cubicBezTo>
                      <a:pt x="104" y="696"/>
                      <a:pt x="109" y="696"/>
                      <a:pt x="114" y="694"/>
                    </a:cubicBezTo>
                    <a:cubicBezTo>
                      <a:pt x="1195" y="619"/>
                      <a:pt x="2263" y="456"/>
                      <a:pt x="3318" y="204"/>
                    </a:cubicBezTo>
                    <a:cubicBezTo>
                      <a:pt x="3381" y="192"/>
                      <a:pt x="3406" y="141"/>
                      <a:pt x="3394" y="79"/>
                    </a:cubicBezTo>
                    <a:cubicBezTo>
                      <a:pt x="3383" y="35"/>
                      <a:pt x="3344" y="1"/>
                      <a:pt x="32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801" name="Google Shape;1801;p25"/>
            <p:cNvGrpSpPr/>
            <p:nvPr/>
          </p:nvGrpSpPr>
          <p:grpSpPr>
            <a:xfrm>
              <a:off x="8484574" y="4431924"/>
              <a:ext cx="582254" cy="567217"/>
              <a:chOff x="8362049" y="142511"/>
              <a:chExt cx="582254" cy="567217"/>
            </a:xfrm>
          </p:grpSpPr>
          <p:sp>
            <p:nvSpPr>
              <p:cNvPr id="1802" name="Google Shape;1802;p25"/>
              <p:cNvSpPr/>
              <p:nvPr/>
            </p:nvSpPr>
            <p:spPr>
              <a:xfrm rot="538731">
                <a:off x="8397420" y="179404"/>
                <a:ext cx="511512" cy="493432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12118" extrusionOk="0">
                    <a:moveTo>
                      <a:pt x="5729" y="0"/>
                    </a:moveTo>
                    <a:cubicBezTo>
                      <a:pt x="4031" y="0"/>
                      <a:pt x="2322" y="1305"/>
                      <a:pt x="1956" y="1625"/>
                    </a:cubicBezTo>
                    <a:cubicBezTo>
                      <a:pt x="1202" y="2278"/>
                      <a:pt x="511" y="2969"/>
                      <a:pt x="247" y="4339"/>
                    </a:cubicBezTo>
                    <a:cubicBezTo>
                      <a:pt x="1" y="5637"/>
                      <a:pt x="1092" y="6419"/>
                      <a:pt x="1947" y="6419"/>
                    </a:cubicBezTo>
                    <a:cubicBezTo>
                      <a:pt x="2400" y="6419"/>
                      <a:pt x="2787" y="6200"/>
                      <a:pt x="2874" y="5721"/>
                    </a:cubicBezTo>
                    <a:cubicBezTo>
                      <a:pt x="3196" y="4011"/>
                      <a:pt x="4095" y="3591"/>
                      <a:pt x="4698" y="3591"/>
                    </a:cubicBezTo>
                    <a:cubicBezTo>
                      <a:pt x="4964" y="3591"/>
                      <a:pt x="5172" y="3673"/>
                      <a:pt x="5249" y="3761"/>
                    </a:cubicBezTo>
                    <a:cubicBezTo>
                      <a:pt x="5475" y="4012"/>
                      <a:pt x="5475" y="4402"/>
                      <a:pt x="5236" y="4653"/>
                    </a:cubicBezTo>
                    <a:lnTo>
                      <a:pt x="4356" y="5621"/>
                    </a:lnTo>
                    <a:cubicBezTo>
                      <a:pt x="3829" y="6199"/>
                      <a:pt x="3816" y="7053"/>
                      <a:pt x="4319" y="7619"/>
                    </a:cubicBezTo>
                    <a:cubicBezTo>
                      <a:pt x="4612" y="7948"/>
                      <a:pt x="5027" y="8118"/>
                      <a:pt x="5449" y="8118"/>
                    </a:cubicBezTo>
                    <a:cubicBezTo>
                      <a:pt x="5768" y="8118"/>
                      <a:pt x="6091" y="8020"/>
                      <a:pt x="6367" y="7820"/>
                    </a:cubicBezTo>
                    <a:lnTo>
                      <a:pt x="7385" y="7103"/>
                    </a:lnTo>
                    <a:cubicBezTo>
                      <a:pt x="7510" y="7011"/>
                      <a:pt x="7660" y="6965"/>
                      <a:pt x="7808" y="6965"/>
                    </a:cubicBezTo>
                    <a:cubicBezTo>
                      <a:pt x="8001" y="6965"/>
                      <a:pt x="8192" y="7042"/>
                      <a:pt x="8327" y="7191"/>
                    </a:cubicBezTo>
                    <a:cubicBezTo>
                      <a:pt x="8566" y="7455"/>
                      <a:pt x="8579" y="7857"/>
                      <a:pt x="8327" y="8121"/>
                    </a:cubicBezTo>
                    <a:cubicBezTo>
                      <a:pt x="7510" y="9013"/>
                      <a:pt x="6405" y="8951"/>
                      <a:pt x="5739" y="9390"/>
                    </a:cubicBezTo>
                    <a:cubicBezTo>
                      <a:pt x="5022" y="9868"/>
                      <a:pt x="4796" y="10798"/>
                      <a:pt x="5249" y="11514"/>
                    </a:cubicBezTo>
                    <a:cubicBezTo>
                      <a:pt x="5599" y="11936"/>
                      <a:pt x="6135" y="12117"/>
                      <a:pt x="6759" y="12117"/>
                    </a:cubicBezTo>
                    <a:cubicBezTo>
                      <a:pt x="8846" y="12117"/>
                      <a:pt x="11923" y="10098"/>
                      <a:pt x="12348" y="8347"/>
                    </a:cubicBezTo>
                    <a:cubicBezTo>
                      <a:pt x="12487" y="7782"/>
                      <a:pt x="12562" y="7003"/>
                      <a:pt x="12474" y="6425"/>
                    </a:cubicBezTo>
                    <a:cubicBezTo>
                      <a:pt x="12399" y="5847"/>
                      <a:pt x="12084" y="5219"/>
                      <a:pt x="11481" y="4590"/>
                    </a:cubicBezTo>
                    <a:cubicBezTo>
                      <a:pt x="10681" y="3755"/>
                      <a:pt x="9764" y="3565"/>
                      <a:pt x="9096" y="3565"/>
                    </a:cubicBezTo>
                    <a:cubicBezTo>
                      <a:pt x="8537" y="3565"/>
                      <a:pt x="8151" y="3698"/>
                      <a:pt x="8151" y="3698"/>
                    </a:cubicBezTo>
                    <a:cubicBezTo>
                      <a:pt x="8579" y="2605"/>
                      <a:pt x="8491" y="1486"/>
                      <a:pt x="7561" y="670"/>
                    </a:cubicBezTo>
                    <a:cubicBezTo>
                      <a:pt x="6999" y="183"/>
                      <a:pt x="6365" y="0"/>
                      <a:pt x="57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03" name="Google Shape;1803;p25"/>
              <p:cNvSpPr/>
              <p:nvPr/>
            </p:nvSpPr>
            <p:spPr>
              <a:xfrm rot="538731">
                <a:off x="8459930" y="214731"/>
                <a:ext cx="123826" cy="143290"/>
              </a:xfrm>
              <a:custGeom>
                <a:avLst/>
                <a:gdLst/>
                <a:ahLst/>
                <a:cxnLst/>
                <a:rect l="l" t="t" r="r" b="b"/>
                <a:pathLst>
                  <a:path w="3041" h="3519" extrusionOk="0">
                    <a:moveTo>
                      <a:pt x="2920" y="1"/>
                    </a:moveTo>
                    <a:cubicBezTo>
                      <a:pt x="2905" y="1"/>
                      <a:pt x="2891" y="4"/>
                      <a:pt x="2878" y="11"/>
                    </a:cubicBezTo>
                    <a:cubicBezTo>
                      <a:pt x="2023" y="438"/>
                      <a:pt x="1106" y="903"/>
                      <a:pt x="578" y="1745"/>
                    </a:cubicBezTo>
                    <a:cubicBezTo>
                      <a:pt x="264" y="2247"/>
                      <a:pt x="138" y="2825"/>
                      <a:pt x="13" y="3391"/>
                    </a:cubicBezTo>
                    <a:cubicBezTo>
                      <a:pt x="0" y="3441"/>
                      <a:pt x="38" y="3504"/>
                      <a:pt x="88" y="3516"/>
                    </a:cubicBezTo>
                    <a:cubicBezTo>
                      <a:pt x="96" y="3518"/>
                      <a:pt x="104" y="3519"/>
                      <a:pt x="112" y="3519"/>
                    </a:cubicBezTo>
                    <a:cubicBezTo>
                      <a:pt x="163" y="3519"/>
                      <a:pt x="203" y="3483"/>
                      <a:pt x="214" y="3429"/>
                    </a:cubicBezTo>
                    <a:cubicBezTo>
                      <a:pt x="339" y="2876"/>
                      <a:pt x="465" y="2323"/>
                      <a:pt x="754" y="1845"/>
                    </a:cubicBezTo>
                    <a:cubicBezTo>
                      <a:pt x="1244" y="1079"/>
                      <a:pt x="2111" y="626"/>
                      <a:pt x="2966" y="199"/>
                    </a:cubicBezTo>
                    <a:cubicBezTo>
                      <a:pt x="3016" y="174"/>
                      <a:pt x="3041" y="111"/>
                      <a:pt x="3016" y="61"/>
                    </a:cubicBezTo>
                    <a:cubicBezTo>
                      <a:pt x="2997" y="24"/>
                      <a:pt x="2959" y="1"/>
                      <a:pt x="29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04" name="Google Shape;1804;p25"/>
              <p:cNvSpPr/>
              <p:nvPr/>
            </p:nvSpPr>
            <p:spPr>
              <a:xfrm rot="538731">
                <a:off x="8808412" y="414635"/>
                <a:ext cx="42511" cy="112832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2771" extrusionOk="0">
                    <a:moveTo>
                      <a:pt x="123" y="0"/>
                    </a:moveTo>
                    <a:cubicBezTo>
                      <a:pt x="88" y="0"/>
                      <a:pt x="55" y="23"/>
                      <a:pt x="38" y="56"/>
                    </a:cubicBezTo>
                    <a:cubicBezTo>
                      <a:pt x="0" y="106"/>
                      <a:pt x="25" y="169"/>
                      <a:pt x="76" y="194"/>
                    </a:cubicBezTo>
                    <a:cubicBezTo>
                      <a:pt x="277" y="320"/>
                      <a:pt x="415" y="508"/>
                      <a:pt x="528" y="735"/>
                    </a:cubicBezTo>
                    <a:cubicBezTo>
                      <a:pt x="628" y="973"/>
                      <a:pt x="691" y="1237"/>
                      <a:pt x="742" y="1501"/>
                    </a:cubicBezTo>
                    <a:cubicBezTo>
                      <a:pt x="792" y="1715"/>
                      <a:pt x="830" y="1928"/>
                      <a:pt x="830" y="2142"/>
                    </a:cubicBezTo>
                    <a:cubicBezTo>
                      <a:pt x="830" y="2305"/>
                      <a:pt x="804" y="2469"/>
                      <a:pt x="729" y="2620"/>
                    </a:cubicBezTo>
                    <a:cubicBezTo>
                      <a:pt x="704" y="2670"/>
                      <a:pt x="716" y="2733"/>
                      <a:pt x="779" y="2758"/>
                    </a:cubicBezTo>
                    <a:cubicBezTo>
                      <a:pt x="796" y="2766"/>
                      <a:pt x="814" y="2770"/>
                      <a:pt x="832" y="2770"/>
                    </a:cubicBezTo>
                    <a:cubicBezTo>
                      <a:pt x="867" y="2770"/>
                      <a:pt x="901" y="2754"/>
                      <a:pt x="917" y="2720"/>
                    </a:cubicBezTo>
                    <a:cubicBezTo>
                      <a:pt x="1005" y="2532"/>
                      <a:pt x="1043" y="2331"/>
                      <a:pt x="1043" y="2142"/>
                    </a:cubicBezTo>
                    <a:cubicBezTo>
                      <a:pt x="1043" y="1903"/>
                      <a:pt x="993" y="1665"/>
                      <a:pt x="955" y="1451"/>
                    </a:cubicBezTo>
                    <a:cubicBezTo>
                      <a:pt x="892" y="1187"/>
                      <a:pt x="830" y="911"/>
                      <a:pt x="716" y="647"/>
                    </a:cubicBezTo>
                    <a:cubicBezTo>
                      <a:pt x="603" y="395"/>
                      <a:pt x="427" y="169"/>
                      <a:pt x="176" y="18"/>
                    </a:cubicBezTo>
                    <a:cubicBezTo>
                      <a:pt x="159" y="6"/>
                      <a:pt x="141" y="0"/>
                      <a:pt x="1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51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805" name="Google Shape;1805;p25"/>
            <p:cNvSpPr/>
            <p:nvPr/>
          </p:nvSpPr>
          <p:spPr>
            <a:xfrm rot="-944183">
              <a:off x="8490453" y="123166"/>
              <a:ext cx="372772" cy="372772"/>
            </a:xfrm>
            <a:prstGeom prst="mathPlus">
              <a:avLst>
                <a:gd name="adj1" fmla="val 23520"/>
              </a:avLst>
            </a:pr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Quicksand Medium"/>
                <a:ea typeface="Quicksand Medium"/>
                <a:cs typeface="Quicksand Medium"/>
                <a:sym typeface="Quicksand Mediu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47021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3" name="Google Shape;2193;p30"/>
          <p:cNvGrpSpPr/>
          <p:nvPr/>
        </p:nvGrpSpPr>
        <p:grpSpPr>
          <a:xfrm>
            <a:off x="454950" y="359857"/>
            <a:ext cx="8234100" cy="6138293"/>
            <a:chOff x="429225" y="317630"/>
            <a:chExt cx="8234100" cy="4603720"/>
          </a:xfrm>
        </p:grpSpPr>
        <p:sp>
          <p:nvSpPr>
            <p:cNvPr id="2194" name="Google Shape;2194;p30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351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2195" name="Google Shape;2195;p30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2196" name="Google Shape;2196;p30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97" name="Google Shape;2197;p30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98" name="Google Shape;2198;p30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99" name="Google Shape;2199;p30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00" name="Google Shape;2200;p30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01" name="Google Shape;2201;p30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02" name="Google Shape;2202;p30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03" name="Google Shape;2203;p30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04" name="Google Shape;2204;p30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05" name="Google Shape;2205;p30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06" name="Google Shape;2206;p30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07" name="Google Shape;2207;p30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08" name="Google Shape;2208;p30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09" name="Google Shape;2209;p30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10" name="Google Shape;2210;p30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11" name="Google Shape;2211;p30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12" name="Google Shape;2212;p30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13" name="Google Shape;2213;p30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14" name="Google Shape;2214;p30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15" name="Google Shape;2215;p30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16" name="Google Shape;2216;p30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17" name="Google Shape;2217;p30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18" name="Google Shape;2218;p30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19" name="Google Shape;2219;p30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20" name="Google Shape;2220;p30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21" name="Google Shape;2221;p30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22" name="Google Shape;2222;p30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23" name="Google Shape;2223;p30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24" name="Google Shape;2224;p30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25" name="Google Shape;2225;p30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26" name="Google Shape;2226;p30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27" name="Google Shape;2227;p30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28" name="Google Shape;2228;p30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229" name="Google Shape;2229;p30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2230" name="Google Shape;2230;p30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31" name="Google Shape;2231;p30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32" name="Google Shape;2232;p30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33" name="Google Shape;2233;p30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34" name="Google Shape;2234;p30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35" name="Google Shape;2235;p30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36" name="Google Shape;2236;p30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37" name="Google Shape;2237;p30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38" name="Google Shape;2238;p30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39" name="Google Shape;2239;p30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40" name="Google Shape;2240;p30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41" name="Google Shape;2241;p30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42" name="Google Shape;2242;p30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43" name="Google Shape;2243;p30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44" name="Google Shape;2244;p30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45" name="Google Shape;2245;p30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46" name="Google Shape;2246;p30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47" name="Google Shape;2247;p30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</p:spTree>
    <p:extLst>
      <p:ext uri="{BB962C8B-B14F-4D97-AF65-F5344CB8AC3E}">
        <p14:creationId xmlns:p14="http://schemas.microsoft.com/office/powerpoint/2010/main" val="3543510484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9" name="Google Shape;2249;p31"/>
          <p:cNvSpPr/>
          <p:nvPr/>
        </p:nvSpPr>
        <p:spPr>
          <a:xfrm>
            <a:off x="454950" y="364151"/>
            <a:ext cx="8234100" cy="61340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  <a:effectLst>
            <a:outerShdw dist="114300" dir="2640000" algn="bl" rotWithShape="0">
              <a:schemeClr val="dk1">
                <a:alpha val="19000"/>
              </a:schemeClr>
            </a:outerShdw>
          </a:effectLst>
        </p:spPr>
        <p:txBody>
          <a:bodyPr spcFirstLastPara="1" wrap="square" lIns="91418" tIns="91418" rIns="91418" bIns="91418" anchor="ctr" anchorCtr="0">
            <a:noAutofit/>
          </a:bodyPr>
          <a:lstStyle/>
          <a:p>
            <a:pPr algn="ctr" defTabSz="914351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latin typeface="Lato"/>
              <a:ea typeface="Lato"/>
              <a:cs typeface="Lato"/>
              <a:sym typeface="Lato"/>
            </a:endParaRPr>
          </a:p>
        </p:txBody>
      </p:sp>
    </p:spTree>
    <p:extLst>
      <p:ext uri="{BB962C8B-B14F-4D97-AF65-F5344CB8AC3E}">
        <p14:creationId xmlns:p14="http://schemas.microsoft.com/office/powerpoint/2010/main" val="1596318090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63085" y="285681"/>
            <a:ext cx="9339748" cy="6155451"/>
            <a:chOff x="2369431" y="2063425"/>
            <a:chExt cx="3593040" cy="1853456"/>
          </a:xfrm>
        </p:grpSpPr>
        <p:sp>
          <p:nvSpPr>
            <p:cNvPr id="10" name="Google Shape;10;p2"/>
            <p:cNvSpPr/>
            <p:nvPr/>
          </p:nvSpPr>
          <p:spPr>
            <a:xfrm>
              <a:off x="354452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8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1" y="2633"/>
                  </a:lnTo>
                  <a:cubicBezTo>
                    <a:pt x="2823" y="2481"/>
                    <a:pt x="2823" y="2235"/>
                    <a:pt x="2671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13175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7" y="1"/>
                  </a:moveTo>
                  <a:cubicBezTo>
                    <a:pt x="327" y="1"/>
                    <a:pt x="228" y="39"/>
                    <a:pt x="153" y="115"/>
                  </a:cubicBezTo>
                  <a:cubicBezTo>
                    <a:pt x="1" y="267"/>
                    <a:pt x="1" y="513"/>
                    <a:pt x="153" y="665"/>
                  </a:cubicBezTo>
                  <a:lnTo>
                    <a:pt x="1844" y="2358"/>
                  </a:lnTo>
                  <a:lnTo>
                    <a:pt x="298" y="3905"/>
                  </a:lnTo>
                  <a:cubicBezTo>
                    <a:pt x="146" y="4057"/>
                    <a:pt x="146" y="4304"/>
                    <a:pt x="298" y="4454"/>
                  </a:cubicBezTo>
                  <a:cubicBezTo>
                    <a:pt x="374" y="4530"/>
                    <a:pt x="474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2" y="115"/>
                  </a:lnTo>
                  <a:cubicBezTo>
                    <a:pt x="626" y="39"/>
                    <a:pt x="526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681800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750450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6" y="1"/>
                  </a:moveTo>
                  <a:cubicBezTo>
                    <a:pt x="327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4" y="2358"/>
                  </a:lnTo>
                  <a:lnTo>
                    <a:pt x="297" y="3905"/>
                  </a:lnTo>
                  <a:cubicBezTo>
                    <a:pt x="145" y="4057"/>
                    <a:pt x="145" y="4304"/>
                    <a:pt x="297" y="4454"/>
                  </a:cubicBezTo>
                  <a:cubicBezTo>
                    <a:pt x="373" y="4530"/>
                    <a:pt x="473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1" y="115"/>
                  </a:lnTo>
                  <a:cubicBezTo>
                    <a:pt x="625" y="39"/>
                    <a:pt x="526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81907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5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1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4455875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1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1" y="2794"/>
                    <a:pt x="292" y="2816"/>
                    <a:pt x="354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3" y="70"/>
                  </a:lnTo>
                  <a:cubicBezTo>
                    <a:pt x="386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49820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4" y="1"/>
                  </a:moveTo>
                  <a:cubicBezTo>
                    <a:pt x="203" y="1"/>
                    <a:pt x="141" y="24"/>
                    <a:pt x="94" y="70"/>
                  </a:cubicBezTo>
                  <a:cubicBezTo>
                    <a:pt x="1" y="165"/>
                    <a:pt x="1" y="315"/>
                    <a:pt x="94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0" y="2794"/>
                    <a:pt x="292" y="2816"/>
                    <a:pt x="353" y="2816"/>
                  </a:cubicBezTo>
                  <a:cubicBezTo>
                    <a:pt x="415" y="2816"/>
                    <a:pt x="477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3" y="70"/>
                  </a:lnTo>
                  <a:cubicBezTo>
                    <a:pt x="387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540500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2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40" y="1454"/>
                  </a:lnTo>
                  <a:lnTo>
                    <a:pt x="185" y="2408"/>
                  </a:lnTo>
                  <a:cubicBezTo>
                    <a:pt x="91" y="2501"/>
                    <a:pt x="91" y="2653"/>
                    <a:pt x="185" y="2746"/>
                  </a:cubicBezTo>
                  <a:cubicBezTo>
                    <a:pt x="232" y="2794"/>
                    <a:pt x="294" y="2816"/>
                    <a:pt x="354" y="2816"/>
                  </a:cubicBezTo>
                  <a:cubicBezTo>
                    <a:pt x="416" y="2816"/>
                    <a:pt x="477" y="2794"/>
                    <a:pt x="524" y="2746"/>
                  </a:cubicBezTo>
                  <a:lnTo>
                    <a:pt x="1648" y="1623"/>
                  </a:lnTo>
                  <a:cubicBezTo>
                    <a:pt x="1741" y="1530"/>
                    <a:pt x="1741" y="1378"/>
                    <a:pt x="1648" y="1284"/>
                  </a:cubicBezTo>
                  <a:lnTo>
                    <a:pt x="434" y="70"/>
                  </a:lnTo>
                  <a:cubicBezTo>
                    <a:pt x="387" y="24"/>
                    <a:pt x="326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58285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3" y="1"/>
                  </a:moveTo>
                  <a:cubicBezTo>
                    <a:pt x="202" y="1"/>
                    <a:pt x="141" y="24"/>
                    <a:pt x="94" y="70"/>
                  </a:cubicBezTo>
                  <a:cubicBezTo>
                    <a:pt x="0" y="165"/>
                    <a:pt x="0" y="315"/>
                    <a:pt x="94" y="409"/>
                  </a:cubicBezTo>
                  <a:lnTo>
                    <a:pt x="1137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1" y="2794"/>
                    <a:pt x="291" y="2816"/>
                    <a:pt x="353" y="2816"/>
                  </a:cubicBezTo>
                  <a:cubicBezTo>
                    <a:pt x="414" y="2816"/>
                    <a:pt x="476" y="2794"/>
                    <a:pt x="522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2" y="70"/>
                  </a:lnTo>
                  <a:cubicBezTo>
                    <a:pt x="386" y="24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625175" y="2163650"/>
              <a:ext cx="43475" cy="70425"/>
            </a:xfrm>
            <a:custGeom>
              <a:avLst/>
              <a:gdLst/>
              <a:ahLst/>
              <a:cxnLst/>
              <a:rect l="l" t="t" r="r" b="b"/>
              <a:pathLst>
                <a:path w="1739" h="2817" extrusionOk="0">
                  <a:moveTo>
                    <a:pt x="263" y="1"/>
                  </a:moveTo>
                  <a:cubicBezTo>
                    <a:pt x="202" y="1"/>
                    <a:pt x="140" y="24"/>
                    <a:pt x="93" y="70"/>
                  </a:cubicBezTo>
                  <a:cubicBezTo>
                    <a:pt x="0" y="165"/>
                    <a:pt x="0" y="315"/>
                    <a:pt x="93" y="409"/>
                  </a:cubicBezTo>
                  <a:lnTo>
                    <a:pt x="1138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0" y="2794"/>
                    <a:pt x="292" y="2816"/>
                    <a:pt x="352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2" y="70"/>
                  </a:lnTo>
                  <a:cubicBezTo>
                    <a:pt x="385" y="24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7496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1" y="24"/>
                    <a:pt x="94" y="71"/>
                  </a:cubicBezTo>
                  <a:cubicBezTo>
                    <a:pt x="1" y="164"/>
                    <a:pt x="1" y="316"/>
                    <a:pt x="94" y="410"/>
                  </a:cubicBezTo>
                  <a:lnTo>
                    <a:pt x="1138" y="1453"/>
                  </a:lnTo>
                  <a:lnTo>
                    <a:pt x="184" y="2407"/>
                  </a:lnTo>
                  <a:cubicBezTo>
                    <a:pt x="90" y="2500"/>
                    <a:pt x="90" y="2652"/>
                    <a:pt x="184" y="2747"/>
                  </a:cubicBezTo>
                  <a:cubicBezTo>
                    <a:pt x="230" y="2793"/>
                    <a:pt x="292" y="2817"/>
                    <a:pt x="353" y="2817"/>
                  </a:cubicBezTo>
                  <a:cubicBezTo>
                    <a:pt x="415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1" y="1529"/>
                    <a:pt x="1741" y="1377"/>
                    <a:pt x="1646" y="1284"/>
                  </a:cubicBezTo>
                  <a:lnTo>
                    <a:pt x="433" y="71"/>
                  </a:lnTo>
                  <a:cubicBezTo>
                    <a:pt x="386" y="24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919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4" y="0"/>
                  </a:moveTo>
                  <a:cubicBezTo>
                    <a:pt x="203" y="0"/>
                    <a:pt x="142" y="24"/>
                    <a:pt x="95" y="71"/>
                  </a:cubicBezTo>
                  <a:cubicBezTo>
                    <a:pt x="1" y="164"/>
                    <a:pt x="1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1" y="2500"/>
                    <a:pt x="91" y="2652"/>
                    <a:pt x="185" y="2747"/>
                  </a:cubicBezTo>
                  <a:cubicBezTo>
                    <a:pt x="232" y="2793"/>
                    <a:pt x="292" y="2817"/>
                    <a:pt x="354" y="2817"/>
                  </a:cubicBezTo>
                  <a:cubicBezTo>
                    <a:pt x="416" y="2817"/>
                    <a:pt x="477" y="2793"/>
                    <a:pt x="523" y="2747"/>
                  </a:cubicBezTo>
                  <a:lnTo>
                    <a:pt x="1648" y="1623"/>
                  </a:lnTo>
                  <a:cubicBezTo>
                    <a:pt x="1740" y="1529"/>
                    <a:pt x="1740" y="1377"/>
                    <a:pt x="1648" y="1284"/>
                  </a:cubicBezTo>
                  <a:lnTo>
                    <a:pt x="434" y="71"/>
                  </a:lnTo>
                  <a:cubicBezTo>
                    <a:pt x="387" y="24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834346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7" y="1453"/>
                  </a:lnTo>
                  <a:lnTo>
                    <a:pt x="183" y="2407"/>
                  </a:lnTo>
                  <a:cubicBezTo>
                    <a:pt x="90" y="2500"/>
                    <a:pt x="90" y="2652"/>
                    <a:pt x="183" y="2747"/>
                  </a:cubicBezTo>
                  <a:cubicBezTo>
                    <a:pt x="231" y="2793"/>
                    <a:pt x="291" y="2817"/>
                    <a:pt x="353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5" y="1623"/>
                  </a:lnTo>
                  <a:cubicBezTo>
                    <a:pt x="1740" y="1529"/>
                    <a:pt x="1740" y="1377"/>
                    <a:pt x="1645" y="1284"/>
                  </a:cubicBezTo>
                  <a:lnTo>
                    <a:pt x="432" y="71"/>
                  </a:lnTo>
                  <a:cubicBezTo>
                    <a:pt x="386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76671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8" y="1453"/>
                  </a:lnTo>
                  <a:lnTo>
                    <a:pt x="183" y="2407"/>
                  </a:lnTo>
                  <a:cubicBezTo>
                    <a:pt x="89" y="2500"/>
                    <a:pt x="89" y="2652"/>
                    <a:pt x="183" y="2747"/>
                  </a:cubicBezTo>
                  <a:cubicBezTo>
                    <a:pt x="230" y="2793"/>
                    <a:pt x="292" y="2817"/>
                    <a:pt x="352" y="2817"/>
                  </a:cubicBezTo>
                  <a:cubicBezTo>
                    <a:pt x="414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0" y="1529"/>
                    <a:pt x="1740" y="1377"/>
                    <a:pt x="1646" y="1284"/>
                  </a:cubicBezTo>
                  <a:lnTo>
                    <a:pt x="432" y="71"/>
                  </a:lnTo>
                  <a:cubicBezTo>
                    <a:pt x="385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8971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4" y="0"/>
                  </a:moveTo>
                  <a:cubicBezTo>
                    <a:pt x="202" y="0"/>
                    <a:pt x="141" y="24"/>
                    <a:pt x="95" y="71"/>
                  </a:cubicBezTo>
                  <a:cubicBezTo>
                    <a:pt x="0" y="164"/>
                    <a:pt x="0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0" y="2500"/>
                    <a:pt x="90" y="2652"/>
                    <a:pt x="185" y="2747"/>
                  </a:cubicBezTo>
                  <a:cubicBezTo>
                    <a:pt x="231" y="2793"/>
                    <a:pt x="292" y="2817"/>
                    <a:pt x="354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7" y="1623"/>
                  </a:lnTo>
                  <a:cubicBezTo>
                    <a:pt x="1740" y="1529"/>
                    <a:pt x="1740" y="1377"/>
                    <a:pt x="1647" y="1284"/>
                  </a:cubicBezTo>
                  <a:lnTo>
                    <a:pt x="434" y="71"/>
                  </a:lnTo>
                  <a:cubicBezTo>
                    <a:pt x="387" y="24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306675" y="2264925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354525" y="2184900"/>
              <a:ext cx="27975" cy="27950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560" y="0"/>
                  </a:moveTo>
                  <a:cubicBezTo>
                    <a:pt x="250" y="0"/>
                    <a:pt x="1" y="249"/>
                    <a:pt x="1" y="559"/>
                  </a:cubicBezTo>
                  <a:cubicBezTo>
                    <a:pt x="1" y="867"/>
                    <a:pt x="250" y="1118"/>
                    <a:pt x="560" y="1118"/>
                  </a:cubicBezTo>
                  <a:cubicBezTo>
                    <a:pt x="868" y="1118"/>
                    <a:pt x="1118" y="867"/>
                    <a:pt x="1118" y="559"/>
                  </a:cubicBezTo>
                  <a:cubicBezTo>
                    <a:pt x="1118" y="249"/>
                    <a:pt x="86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369431" y="2998540"/>
              <a:ext cx="70554" cy="70563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610348" y="3758174"/>
              <a:ext cx="158547" cy="158707"/>
            </a:xfrm>
            <a:custGeom>
              <a:avLst/>
              <a:gdLst/>
              <a:ahLst/>
              <a:cxnLst/>
              <a:rect l="l" t="t" r="r" b="b"/>
              <a:pathLst>
                <a:path w="1264" h="1265" extrusionOk="0">
                  <a:moveTo>
                    <a:pt x="631" y="1"/>
                  </a:moveTo>
                  <a:cubicBezTo>
                    <a:pt x="282" y="1"/>
                    <a:pt x="1" y="284"/>
                    <a:pt x="1" y="633"/>
                  </a:cubicBezTo>
                  <a:cubicBezTo>
                    <a:pt x="1" y="982"/>
                    <a:pt x="282" y="1265"/>
                    <a:pt x="631" y="1265"/>
                  </a:cubicBezTo>
                  <a:cubicBezTo>
                    <a:pt x="980" y="1265"/>
                    <a:pt x="1263" y="982"/>
                    <a:pt x="1263" y="633"/>
                  </a:cubicBezTo>
                  <a:cubicBezTo>
                    <a:pt x="1263" y="284"/>
                    <a:pt x="980" y="1"/>
                    <a:pt x="6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487125" y="3429675"/>
              <a:ext cx="107125" cy="99675"/>
            </a:xfrm>
            <a:custGeom>
              <a:avLst/>
              <a:gdLst/>
              <a:ahLst/>
              <a:cxnLst/>
              <a:rect l="l" t="t" r="r" b="b"/>
              <a:pathLst>
                <a:path w="4285" h="3987" extrusionOk="0">
                  <a:moveTo>
                    <a:pt x="2141" y="1"/>
                  </a:moveTo>
                  <a:cubicBezTo>
                    <a:pt x="1181" y="1"/>
                    <a:pt x="335" y="696"/>
                    <a:pt x="176" y="1675"/>
                  </a:cubicBezTo>
                  <a:cubicBezTo>
                    <a:pt x="0" y="2760"/>
                    <a:pt x="738" y="3783"/>
                    <a:pt x="1823" y="3961"/>
                  </a:cubicBezTo>
                  <a:cubicBezTo>
                    <a:pt x="1931" y="3978"/>
                    <a:pt x="2038" y="3987"/>
                    <a:pt x="2144" y="3987"/>
                  </a:cubicBezTo>
                  <a:cubicBezTo>
                    <a:pt x="3105" y="3987"/>
                    <a:pt x="3951" y="3291"/>
                    <a:pt x="4109" y="2312"/>
                  </a:cubicBezTo>
                  <a:cubicBezTo>
                    <a:pt x="4285" y="1227"/>
                    <a:pt x="3547" y="204"/>
                    <a:pt x="2462" y="27"/>
                  </a:cubicBezTo>
                  <a:cubicBezTo>
                    <a:pt x="2354" y="9"/>
                    <a:pt x="2247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367525" y="3256625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1"/>
                  </a:cubicBezTo>
                  <a:cubicBezTo>
                    <a:pt x="0" y="981"/>
                    <a:pt x="283" y="1263"/>
                    <a:pt x="632" y="1263"/>
                  </a:cubicBezTo>
                  <a:cubicBezTo>
                    <a:pt x="980" y="1263"/>
                    <a:pt x="1263" y="981"/>
                    <a:pt x="1263" y="631"/>
                  </a:cubicBezTo>
                  <a:cubicBezTo>
                    <a:pt x="1263" y="284"/>
                    <a:pt x="980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895300" y="2268850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rgbClr val="FFC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365200" y="2522600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41" name="Google Shape;4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269825" y="-355528"/>
            <a:ext cx="3444975" cy="34699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Google Shape;42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843935" y="5563799"/>
            <a:ext cx="1434199" cy="1919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43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609250" y="179183"/>
            <a:ext cx="1434199" cy="19193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" name="Google Shape;44;p2"/>
          <p:cNvGrpSpPr/>
          <p:nvPr/>
        </p:nvGrpSpPr>
        <p:grpSpPr>
          <a:xfrm>
            <a:off x="199763" y="350609"/>
            <a:ext cx="1176327" cy="1803467"/>
            <a:chOff x="436850" y="520150"/>
            <a:chExt cx="574575" cy="660675"/>
          </a:xfrm>
        </p:grpSpPr>
        <p:sp>
          <p:nvSpPr>
            <p:cNvPr id="45" name="Google Shape;45;p2"/>
            <p:cNvSpPr/>
            <p:nvPr/>
          </p:nvSpPr>
          <p:spPr>
            <a:xfrm>
              <a:off x="469825" y="520150"/>
              <a:ext cx="541600" cy="541375"/>
            </a:xfrm>
            <a:custGeom>
              <a:avLst/>
              <a:gdLst/>
              <a:ahLst/>
              <a:cxnLst/>
              <a:rect l="l" t="t" r="r" b="b"/>
              <a:pathLst>
                <a:path w="21664" h="21655" extrusionOk="0">
                  <a:moveTo>
                    <a:pt x="21318" y="1"/>
                  </a:moveTo>
                  <a:cubicBezTo>
                    <a:pt x="21304" y="1"/>
                    <a:pt x="21292" y="5"/>
                    <a:pt x="21283" y="13"/>
                  </a:cubicBezTo>
                  <a:lnTo>
                    <a:pt x="16" y="21276"/>
                  </a:lnTo>
                  <a:cubicBezTo>
                    <a:pt x="5" y="21287"/>
                    <a:pt x="1" y="21307"/>
                    <a:pt x="6" y="21332"/>
                  </a:cubicBezTo>
                  <a:cubicBezTo>
                    <a:pt x="33" y="21465"/>
                    <a:pt x="246" y="21654"/>
                    <a:pt x="346" y="21654"/>
                  </a:cubicBezTo>
                  <a:cubicBezTo>
                    <a:pt x="360" y="21654"/>
                    <a:pt x="372" y="21651"/>
                    <a:pt x="381" y="21642"/>
                  </a:cubicBezTo>
                  <a:lnTo>
                    <a:pt x="21648" y="379"/>
                  </a:lnTo>
                  <a:cubicBezTo>
                    <a:pt x="21660" y="367"/>
                    <a:pt x="21663" y="348"/>
                    <a:pt x="21657" y="323"/>
                  </a:cubicBezTo>
                  <a:cubicBezTo>
                    <a:pt x="21630" y="190"/>
                    <a:pt x="21418" y="1"/>
                    <a:pt x="21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36850" y="632575"/>
              <a:ext cx="549400" cy="548250"/>
            </a:xfrm>
            <a:custGeom>
              <a:avLst/>
              <a:gdLst/>
              <a:ahLst/>
              <a:cxnLst/>
              <a:rect l="l" t="t" r="r" b="b"/>
              <a:pathLst>
                <a:path w="21976" h="21930" extrusionOk="0">
                  <a:moveTo>
                    <a:pt x="21544" y="1"/>
                  </a:moveTo>
                  <a:lnTo>
                    <a:pt x="1" y="21539"/>
                  </a:lnTo>
                  <a:lnTo>
                    <a:pt x="432" y="21929"/>
                  </a:lnTo>
                  <a:lnTo>
                    <a:pt x="21976" y="391"/>
                  </a:lnTo>
                  <a:lnTo>
                    <a:pt x="215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" name="Google Shape;47;p2"/>
          <p:cNvSpPr txBox="1">
            <a:spLocks noGrp="1"/>
          </p:cNvSpPr>
          <p:nvPr>
            <p:ph type="ctrTitle"/>
          </p:nvPr>
        </p:nvSpPr>
        <p:spPr>
          <a:xfrm>
            <a:off x="2173950" y="1908800"/>
            <a:ext cx="5235000" cy="292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None/>
              <a:defRPr sz="4000" b="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48" name="Google Shape;48;p2"/>
          <p:cNvSpPr txBox="1">
            <a:spLocks noGrp="1"/>
          </p:cNvSpPr>
          <p:nvPr>
            <p:ph type="subTitle" idx="1"/>
          </p:nvPr>
        </p:nvSpPr>
        <p:spPr>
          <a:xfrm>
            <a:off x="2414975" y="4894500"/>
            <a:ext cx="4755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ngolin"/>
              <a:buNone/>
              <a:defRPr sz="1600" i="0">
                <a:solidFill>
                  <a:schemeClr val="accent3"/>
                </a:solidFill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00177613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Google Shape;50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51" name="Google Shape;51;p3"/>
          <p:cNvSpPr txBox="1">
            <a:spLocks noGrp="1"/>
          </p:cNvSpPr>
          <p:nvPr>
            <p:ph type="title"/>
          </p:nvPr>
        </p:nvSpPr>
        <p:spPr>
          <a:xfrm>
            <a:off x="1428276" y="4067367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3"/>
          <p:cNvSpPr txBox="1">
            <a:spLocks noGrp="1"/>
          </p:cNvSpPr>
          <p:nvPr>
            <p:ph type="title" idx="2" hasCustomPrompt="1"/>
          </p:nvPr>
        </p:nvSpPr>
        <p:spPr>
          <a:xfrm>
            <a:off x="751515" y="4067352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3" name="Google Shape;53;p3"/>
          <p:cNvSpPr txBox="1">
            <a:spLocks noGrp="1"/>
          </p:cNvSpPr>
          <p:nvPr>
            <p:ph type="subTitle" idx="1"/>
          </p:nvPr>
        </p:nvSpPr>
        <p:spPr>
          <a:xfrm>
            <a:off x="1431298" y="4764141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" name="Google Shape;54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795511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" name="Google Shape;55;p3"/>
          <p:cNvGrpSpPr/>
          <p:nvPr/>
        </p:nvGrpSpPr>
        <p:grpSpPr>
          <a:xfrm>
            <a:off x="6001911" y="-117588"/>
            <a:ext cx="1601374" cy="1165655"/>
            <a:chOff x="6298875" y="260150"/>
            <a:chExt cx="1348525" cy="736203"/>
          </a:xfrm>
        </p:grpSpPr>
        <p:sp>
          <p:nvSpPr>
            <p:cNvPr id="56" name="Google Shape;56;p3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4675080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" name="Google Shape;102;p4"/>
          <p:cNvGrpSpPr/>
          <p:nvPr/>
        </p:nvGrpSpPr>
        <p:grpSpPr>
          <a:xfrm rot="8393720">
            <a:off x="-189360" y="3066372"/>
            <a:ext cx="623684" cy="600013"/>
            <a:chOff x="3253464" y="2218279"/>
            <a:chExt cx="242409" cy="182524"/>
          </a:xfrm>
        </p:grpSpPr>
        <p:sp>
          <p:nvSpPr>
            <p:cNvPr id="103" name="Google Shape;103;p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5" name="Google Shape;105;p4"/>
          <p:cNvGrpSpPr/>
          <p:nvPr/>
        </p:nvGrpSpPr>
        <p:grpSpPr>
          <a:xfrm>
            <a:off x="8047776" y="-579845"/>
            <a:ext cx="1349614" cy="1701425"/>
            <a:chOff x="6139950" y="1806300"/>
            <a:chExt cx="810725" cy="766500"/>
          </a:xfrm>
        </p:grpSpPr>
        <p:sp>
          <p:nvSpPr>
            <p:cNvPr id="106" name="Google Shape;106;p4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4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4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4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4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4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4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4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2" name="Google Shape;122;p4"/>
          <p:cNvGrpSpPr/>
          <p:nvPr/>
        </p:nvGrpSpPr>
        <p:grpSpPr>
          <a:xfrm>
            <a:off x="8498100" y="1121591"/>
            <a:ext cx="775927" cy="1270145"/>
            <a:chOff x="267675" y="666500"/>
            <a:chExt cx="379000" cy="465300"/>
          </a:xfrm>
        </p:grpSpPr>
        <p:sp>
          <p:nvSpPr>
            <p:cNvPr id="123" name="Google Shape;123;p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5" name="Google Shape;125;p4"/>
          <p:cNvGrpSpPr/>
          <p:nvPr/>
        </p:nvGrpSpPr>
        <p:grpSpPr>
          <a:xfrm>
            <a:off x="7654873" y="5993032"/>
            <a:ext cx="775927" cy="328065"/>
            <a:chOff x="5181425" y="2685475"/>
            <a:chExt cx="224900" cy="74425"/>
          </a:xfrm>
        </p:grpSpPr>
        <p:sp>
          <p:nvSpPr>
            <p:cNvPr id="126" name="Google Shape;126;p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5486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32" name="Google Shape;132;p4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54864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33" name="Google Shape;133;p4"/>
          <p:cNvGrpSpPr/>
          <p:nvPr/>
        </p:nvGrpSpPr>
        <p:grpSpPr>
          <a:xfrm>
            <a:off x="822536" y="5153798"/>
            <a:ext cx="775927" cy="1270145"/>
            <a:chOff x="267675" y="666500"/>
            <a:chExt cx="379000" cy="465300"/>
          </a:xfrm>
        </p:grpSpPr>
        <p:sp>
          <p:nvSpPr>
            <p:cNvPr id="134" name="Google Shape;134;p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36" name="Google Shape;136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235831">
            <a:off x="-415761" y="-2977700"/>
            <a:ext cx="4407675" cy="4439632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" name="Google Shape;137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1250587" y="3428417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8" name="Google Shape;138;p4"/>
          <p:cNvGrpSpPr/>
          <p:nvPr/>
        </p:nvGrpSpPr>
        <p:grpSpPr>
          <a:xfrm>
            <a:off x="325262" y="6157065"/>
            <a:ext cx="775927" cy="1270145"/>
            <a:chOff x="267675" y="666500"/>
            <a:chExt cx="379000" cy="465300"/>
          </a:xfrm>
        </p:grpSpPr>
        <p:sp>
          <p:nvSpPr>
            <p:cNvPr id="139" name="Google Shape;139;p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1" name="Google Shape;141;p4"/>
          <p:cNvGrpSpPr/>
          <p:nvPr/>
        </p:nvGrpSpPr>
        <p:grpSpPr>
          <a:xfrm rot="8393720">
            <a:off x="8027279" y="6062137"/>
            <a:ext cx="1138040" cy="734449"/>
            <a:chOff x="3253464" y="2177384"/>
            <a:chExt cx="442325" cy="223419"/>
          </a:xfrm>
        </p:grpSpPr>
        <p:sp>
          <p:nvSpPr>
            <p:cNvPr id="142" name="Google Shape;142;p4"/>
            <p:cNvSpPr/>
            <p:nvPr/>
          </p:nvSpPr>
          <p:spPr>
            <a:xfrm>
              <a:off x="3538739" y="2177384"/>
              <a:ext cx="157050" cy="142801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4" name="Google Shape;144;p4"/>
          <p:cNvSpPr/>
          <p:nvPr/>
        </p:nvSpPr>
        <p:spPr>
          <a:xfrm rot="8393774">
            <a:off x="8518321" y="5160503"/>
            <a:ext cx="99083" cy="126596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5" name="Google Shape;145;p4"/>
          <p:cNvGrpSpPr/>
          <p:nvPr/>
        </p:nvGrpSpPr>
        <p:grpSpPr>
          <a:xfrm>
            <a:off x="7493933" y="6157078"/>
            <a:ext cx="630867" cy="266729"/>
            <a:chOff x="5181425" y="2685475"/>
            <a:chExt cx="224900" cy="74425"/>
          </a:xfrm>
        </p:grpSpPr>
        <p:sp>
          <p:nvSpPr>
            <p:cNvPr id="146" name="Google Shape;146;p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1" name="Google Shape;151;p4"/>
          <p:cNvGrpSpPr/>
          <p:nvPr/>
        </p:nvGrpSpPr>
        <p:grpSpPr>
          <a:xfrm rot="8476209">
            <a:off x="7011739" y="572681"/>
            <a:ext cx="1611641" cy="554177"/>
            <a:chOff x="1591534" y="3775524"/>
            <a:chExt cx="3076966" cy="793532"/>
          </a:xfrm>
        </p:grpSpPr>
        <p:sp>
          <p:nvSpPr>
            <p:cNvPr id="152" name="Google Shape;152;p4"/>
            <p:cNvSpPr/>
            <p:nvPr/>
          </p:nvSpPr>
          <p:spPr>
            <a:xfrm rot="5400000">
              <a:off x="2652008" y="2986321"/>
              <a:ext cx="534850" cy="2535252"/>
            </a:xfrm>
            <a:custGeom>
              <a:avLst/>
              <a:gdLst/>
              <a:ahLst/>
              <a:cxnLst/>
              <a:rect l="l" t="t" r="r" b="b"/>
              <a:pathLst>
                <a:path w="6730" h="31902" extrusionOk="0">
                  <a:moveTo>
                    <a:pt x="4069" y="1"/>
                  </a:moveTo>
                  <a:lnTo>
                    <a:pt x="2681" y="80"/>
                  </a:lnTo>
                  <a:lnTo>
                    <a:pt x="1577" y="142"/>
                  </a:lnTo>
                  <a:cubicBezTo>
                    <a:pt x="1564" y="627"/>
                    <a:pt x="1550" y="1110"/>
                    <a:pt x="1531" y="1596"/>
                  </a:cubicBezTo>
                  <a:cubicBezTo>
                    <a:pt x="1516" y="1988"/>
                    <a:pt x="1502" y="2385"/>
                    <a:pt x="1479" y="2778"/>
                  </a:cubicBezTo>
                  <a:cubicBezTo>
                    <a:pt x="1474" y="2962"/>
                    <a:pt x="1464" y="3145"/>
                    <a:pt x="1455" y="3328"/>
                  </a:cubicBezTo>
                  <a:cubicBezTo>
                    <a:pt x="1443" y="3601"/>
                    <a:pt x="1432" y="3880"/>
                    <a:pt x="1415" y="4155"/>
                  </a:cubicBezTo>
                  <a:cubicBezTo>
                    <a:pt x="1406" y="4336"/>
                    <a:pt x="1395" y="4516"/>
                    <a:pt x="1386" y="4699"/>
                  </a:cubicBezTo>
                  <a:cubicBezTo>
                    <a:pt x="1372" y="4940"/>
                    <a:pt x="1358" y="5181"/>
                    <a:pt x="1343" y="5423"/>
                  </a:cubicBezTo>
                  <a:cubicBezTo>
                    <a:pt x="1334" y="5601"/>
                    <a:pt x="1323" y="5783"/>
                    <a:pt x="1312" y="5963"/>
                  </a:cubicBezTo>
                  <a:cubicBezTo>
                    <a:pt x="1298" y="6210"/>
                    <a:pt x="1281" y="6459"/>
                    <a:pt x="1267" y="6709"/>
                  </a:cubicBezTo>
                  <a:cubicBezTo>
                    <a:pt x="1256" y="6892"/>
                    <a:pt x="1243" y="7075"/>
                    <a:pt x="1230" y="7258"/>
                  </a:cubicBezTo>
                  <a:cubicBezTo>
                    <a:pt x="1219" y="7450"/>
                    <a:pt x="1206" y="7638"/>
                    <a:pt x="1194" y="7827"/>
                  </a:cubicBezTo>
                  <a:cubicBezTo>
                    <a:pt x="1182" y="8008"/>
                    <a:pt x="1171" y="8189"/>
                    <a:pt x="1158" y="8369"/>
                  </a:cubicBezTo>
                  <a:cubicBezTo>
                    <a:pt x="646" y="16161"/>
                    <a:pt x="0" y="23995"/>
                    <a:pt x="1009" y="31902"/>
                  </a:cubicBezTo>
                  <a:cubicBezTo>
                    <a:pt x="1505" y="31879"/>
                    <a:pt x="2093" y="31396"/>
                    <a:pt x="2794" y="30345"/>
                  </a:cubicBezTo>
                  <a:cubicBezTo>
                    <a:pt x="6730" y="24442"/>
                    <a:pt x="6400" y="14700"/>
                    <a:pt x="5511" y="7849"/>
                  </a:cubicBezTo>
                  <a:cubicBezTo>
                    <a:pt x="5482" y="7644"/>
                    <a:pt x="5457" y="7444"/>
                    <a:pt x="5428" y="7244"/>
                  </a:cubicBezTo>
                  <a:cubicBezTo>
                    <a:pt x="5402" y="7044"/>
                    <a:pt x="5373" y="6844"/>
                    <a:pt x="5345" y="6649"/>
                  </a:cubicBezTo>
                  <a:cubicBezTo>
                    <a:pt x="5309" y="6422"/>
                    <a:pt x="5278" y="6198"/>
                    <a:pt x="5242" y="5980"/>
                  </a:cubicBezTo>
                  <a:cubicBezTo>
                    <a:pt x="5194" y="5670"/>
                    <a:pt x="5146" y="5366"/>
                    <a:pt x="5100" y="5076"/>
                  </a:cubicBezTo>
                  <a:cubicBezTo>
                    <a:pt x="5063" y="4863"/>
                    <a:pt x="5026" y="4654"/>
                    <a:pt x="4993" y="4450"/>
                  </a:cubicBezTo>
                  <a:cubicBezTo>
                    <a:pt x="4938" y="4142"/>
                    <a:pt x="4886" y="3848"/>
                    <a:pt x="4832" y="3566"/>
                  </a:cubicBezTo>
                  <a:cubicBezTo>
                    <a:pt x="4786" y="3325"/>
                    <a:pt x="4743" y="3095"/>
                    <a:pt x="4700" y="2875"/>
                  </a:cubicBezTo>
                  <a:cubicBezTo>
                    <a:pt x="4660" y="2681"/>
                    <a:pt x="4624" y="2495"/>
                    <a:pt x="4586" y="2319"/>
                  </a:cubicBezTo>
                  <a:cubicBezTo>
                    <a:pt x="4542" y="2090"/>
                    <a:pt x="4496" y="1874"/>
                    <a:pt x="4455" y="1676"/>
                  </a:cubicBezTo>
                  <a:cubicBezTo>
                    <a:pt x="4226" y="613"/>
                    <a:pt x="4069" y="1"/>
                    <a:pt x="40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4"/>
            <p:cNvSpPr/>
            <p:nvPr/>
          </p:nvSpPr>
          <p:spPr>
            <a:xfrm rot="5400000">
              <a:off x="2778766" y="2714685"/>
              <a:ext cx="270207" cy="2524126"/>
            </a:xfrm>
            <a:custGeom>
              <a:avLst/>
              <a:gdLst/>
              <a:ahLst/>
              <a:cxnLst/>
              <a:rect l="l" t="t" r="r" b="b"/>
              <a:pathLst>
                <a:path w="3400" h="31762" extrusionOk="0">
                  <a:moveTo>
                    <a:pt x="3400" y="0"/>
                  </a:moveTo>
                  <a:lnTo>
                    <a:pt x="2941" y="26"/>
                  </a:lnTo>
                  <a:lnTo>
                    <a:pt x="1243" y="120"/>
                  </a:lnTo>
                  <a:cubicBezTo>
                    <a:pt x="1243" y="120"/>
                    <a:pt x="1184" y="862"/>
                    <a:pt x="1098" y="2121"/>
                  </a:cubicBezTo>
                  <a:cubicBezTo>
                    <a:pt x="1087" y="2297"/>
                    <a:pt x="1073" y="2487"/>
                    <a:pt x="1060" y="2686"/>
                  </a:cubicBezTo>
                  <a:cubicBezTo>
                    <a:pt x="1045" y="2935"/>
                    <a:pt x="1026" y="3201"/>
                    <a:pt x="1012" y="3481"/>
                  </a:cubicBezTo>
                  <a:cubicBezTo>
                    <a:pt x="998" y="3663"/>
                    <a:pt x="986" y="3848"/>
                    <a:pt x="974" y="4043"/>
                  </a:cubicBezTo>
                  <a:cubicBezTo>
                    <a:pt x="963" y="4220"/>
                    <a:pt x="953" y="4403"/>
                    <a:pt x="941" y="4587"/>
                  </a:cubicBezTo>
                  <a:lnTo>
                    <a:pt x="942" y="4589"/>
                  </a:lnTo>
                  <a:cubicBezTo>
                    <a:pt x="928" y="4779"/>
                    <a:pt x="918" y="4973"/>
                    <a:pt x="907" y="5170"/>
                  </a:cubicBezTo>
                  <a:cubicBezTo>
                    <a:pt x="897" y="5309"/>
                    <a:pt x="890" y="5450"/>
                    <a:pt x="883" y="5595"/>
                  </a:cubicBezTo>
                  <a:cubicBezTo>
                    <a:pt x="873" y="5787"/>
                    <a:pt x="862" y="5982"/>
                    <a:pt x="849" y="6179"/>
                  </a:cubicBezTo>
                  <a:cubicBezTo>
                    <a:pt x="836" y="6430"/>
                    <a:pt x="822" y="6685"/>
                    <a:pt x="810" y="6944"/>
                  </a:cubicBezTo>
                  <a:cubicBezTo>
                    <a:pt x="800" y="7132"/>
                    <a:pt x="790" y="7328"/>
                    <a:pt x="780" y="7522"/>
                  </a:cubicBezTo>
                  <a:cubicBezTo>
                    <a:pt x="311" y="16875"/>
                    <a:pt x="0" y="31761"/>
                    <a:pt x="2793" y="31761"/>
                  </a:cubicBezTo>
                  <a:cubicBezTo>
                    <a:pt x="2805" y="31761"/>
                    <a:pt x="2818" y="31761"/>
                    <a:pt x="2831" y="31760"/>
                  </a:cubicBezTo>
                  <a:cubicBezTo>
                    <a:pt x="2790" y="31448"/>
                    <a:pt x="2755" y="31135"/>
                    <a:pt x="2721" y="30823"/>
                  </a:cubicBezTo>
                  <a:cubicBezTo>
                    <a:pt x="2644" y="30147"/>
                    <a:pt x="2579" y="29470"/>
                    <a:pt x="2530" y="28797"/>
                  </a:cubicBezTo>
                  <a:cubicBezTo>
                    <a:pt x="2513" y="28596"/>
                    <a:pt x="2497" y="28398"/>
                    <a:pt x="2485" y="28199"/>
                  </a:cubicBezTo>
                  <a:cubicBezTo>
                    <a:pt x="2476" y="28136"/>
                    <a:pt x="2472" y="28071"/>
                    <a:pt x="2471" y="28008"/>
                  </a:cubicBezTo>
                  <a:cubicBezTo>
                    <a:pt x="2452" y="27777"/>
                    <a:pt x="2440" y="27549"/>
                    <a:pt x="2428" y="27321"/>
                  </a:cubicBezTo>
                  <a:cubicBezTo>
                    <a:pt x="2413" y="27072"/>
                    <a:pt x="2399" y="26825"/>
                    <a:pt x="2390" y="26582"/>
                  </a:cubicBezTo>
                  <a:cubicBezTo>
                    <a:pt x="2365" y="26085"/>
                    <a:pt x="2347" y="25595"/>
                    <a:pt x="2334" y="25105"/>
                  </a:cubicBezTo>
                  <a:cubicBezTo>
                    <a:pt x="2324" y="24858"/>
                    <a:pt x="2320" y="24614"/>
                    <a:pt x="2317" y="24368"/>
                  </a:cubicBezTo>
                  <a:cubicBezTo>
                    <a:pt x="2286" y="22893"/>
                    <a:pt x="2296" y="21420"/>
                    <a:pt x="2334" y="19951"/>
                  </a:cubicBezTo>
                  <a:cubicBezTo>
                    <a:pt x="2342" y="19562"/>
                    <a:pt x="2355" y="19175"/>
                    <a:pt x="2369" y="18788"/>
                  </a:cubicBezTo>
                  <a:cubicBezTo>
                    <a:pt x="2372" y="18683"/>
                    <a:pt x="2376" y="18581"/>
                    <a:pt x="2380" y="18481"/>
                  </a:cubicBezTo>
                  <a:cubicBezTo>
                    <a:pt x="2397" y="17989"/>
                    <a:pt x="2418" y="17500"/>
                    <a:pt x="2444" y="17013"/>
                  </a:cubicBezTo>
                  <a:cubicBezTo>
                    <a:pt x="2463" y="16523"/>
                    <a:pt x="2489" y="16035"/>
                    <a:pt x="2516" y="15547"/>
                  </a:cubicBezTo>
                  <a:cubicBezTo>
                    <a:pt x="2648" y="13102"/>
                    <a:pt x="2820" y="10662"/>
                    <a:pt x="2980" y="8227"/>
                  </a:cubicBezTo>
                  <a:cubicBezTo>
                    <a:pt x="2994" y="8047"/>
                    <a:pt x="3005" y="7867"/>
                    <a:pt x="3015" y="7685"/>
                  </a:cubicBezTo>
                  <a:cubicBezTo>
                    <a:pt x="3029" y="7497"/>
                    <a:pt x="3042" y="7308"/>
                    <a:pt x="3055" y="7118"/>
                  </a:cubicBezTo>
                  <a:lnTo>
                    <a:pt x="3053" y="7117"/>
                  </a:lnTo>
                  <a:cubicBezTo>
                    <a:pt x="3066" y="6934"/>
                    <a:pt x="3077" y="6751"/>
                    <a:pt x="3090" y="6568"/>
                  </a:cubicBezTo>
                  <a:cubicBezTo>
                    <a:pt x="3104" y="6317"/>
                    <a:pt x="3121" y="6068"/>
                    <a:pt x="3135" y="5822"/>
                  </a:cubicBezTo>
                  <a:cubicBezTo>
                    <a:pt x="3146" y="5642"/>
                    <a:pt x="3156" y="5460"/>
                    <a:pt x="3166" y="5281"/>
                  </a:cubicBezTo>
                  <a:cubicBezTo>
                    <a:pt x="3181" y="5039"/>
                    <a:pt x="3195" y="4799"/>
                    <a:pt x="3209" y="4558"/>
                  </a:cubicBezTo>
                  <a:cubicBezTo>
                    <a:pt x="3218" y="4376"/>
                    <a:pt x="3229" y="4195"/>
                    <a:pt x="3238" y="4013"/>
                  </a:cubicBezTo>
                  <a:cubicBezTo>
                    <a:pt x="3252" y="3736"/>
                    <a:pt x="3264" y="3463"/>
                    <a:pt x="3278" y="3187"/>
                  </a:cubicBezTo>
                  <a:cubicBezTo>
                    <a:pt x="3287" y="3004"/>
                    <a:pt x="3295" y="2821"/>
                    <a:pt x="3301" y="2637"/>
                  </a:cubicBezTo>
                  <a:cubicBezTo>
                    <a:pt x="3322" y="2242"/>
                    <a:pt x="3338" y="1850"/>
                    <a:pt x="3354" y="1454"/>
                  </a:cubicBezTo>
                  <a:cubicBezTo>
                    <a:pt x="3371" y="969"/>
                    <a:pt x="3387" y="486"/>
                    <a:pt x="3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4"/>
            <p:cNvSpPr/>
            <p:nvPr/>
          </p:nvSpPr>
          <p:spPr>
            <a:xfrm rot="5400000">
              <a:off x="1929312" y="3641353"/>
              <a:ext cx="598348" cy="1257056"/>
            </a:xfrm>
            <a:custGeom>
              <a:avLst/>
              <a:gdLst/>
              <a:ahLst/>
              <a:cxnLst/>
              <a:rect l="l" t="t" r="r" b="b"/>
              <a:pathLst>
                <a:path w="7529" h="15818" extrusionOk="0">
                  <a:moveTo>
                    <a:pt x="6487" y="1"/>
                  </a:moveTo>
                  <a:cubicBezTo>
                    <a:pt x="6486" y="1"/>
                    <a:pt x="5045" y="1190"/>
                    <a:pt x="2699" y="1190"/>
                  </a:cubicBezTo>
                  <a:cubicBezTo>
                    <a:pt x="2275" y="1190"/>
                    <a:pt x="1821" y="1151"/>
                    <a:pt x="1341" y="1059"/>
                  </a:cubicBezTo>
                  <a:lnTo>
                    <a:pt x="1341" y="1059"/>
                  </a:lnTo>
                  <a:cubicBezTo>
                    <a:pt x="1" y="5772"/>
                    <a:pt x="548" y="10978"/>
                    <a:pt x="2212" y="15817"/>
                  </a:cubicBezTo>
                  <a:cubicBezTo>
                    <a:pt x="4986" y="14598"/>
                    <a:pt x="7528" y="3128"/>
                    <a:pt x="64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4"/>
            <p:cNvSpPr/>
            <p:nvPr/>
          </p:nvSpPr>
          <p:spPr>
            <a:xfrm rot="5400000">
              <a:off x="2036719" y="3330339"/>
              <a:ext cx="370978" cy="1261348"/>
            </a:xfrm>
            <a:custGeom>
              <a:avLst/>
              <a:gdLst/>
              <a:ahLst/>
              <a:cxnLst/>
              <a:rect l="l" t="t" r="r" b="b"/>
              <a:pathLst>
                <a:path w="4668" h="15872" extrusionOk="0">
                  <a:moveTo>
                    <a:pt x="1115" y="1"/>
                  </a:moveTo>
                  <a:cubicBezTo>
                    <a:pt x="1115" y="1"/>
                    <a:pt x="0" y="12020"/>
                    <a:pt x="3229" y="15388"/>
                  </a:cubicBezTo>
                  <a:cubicBezTo>
                    <a:pt x="3547" y="15720"/>
                    <a:pt x="3870" y="15871"/>
                    <a:pt x="4193" y="15871"/>
                  </a:cubicBezTo>
                  <a:cubicBezTo>
                    <a:pt x="4352" y="15871"/>
                    <a:pt x="4510" y="15835"/>
                    <a:pt x="4668" y="15765"/>
                  </a:cubicBezTo>
                  <a:cubicBezTo>
                    <a:pt x="3004" y="10926"/>
                    <a:pt x="2457" y="5720"/>
                    <a:pt x="3797" y="1007"/>
                  </a:cubicBezTo>
                  <a:cubicBezTo>
                    <a:pt x="2975" y="849"/>
                    <a:pt x="2077" y="540"/>
                    <a:pt x="1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4"/>
            <p:cNvSpPr/>
            <p:nvPr/>
          </p:nvSpPr>
          <p:spPr>
            <a:xfrm rot="5400000">
              <a:off x="2500157" y="3693482"/>
              <a:ext cx="103871" cy="941561"/>
            </a:xfrm>
            <a:custGeom>
              <a:avLst/>
              <a:gdLst/>
              <a:ahLst/>
              <a:cxnLst/>
              <a:rect l="l" t="t" r="r" b="b"/>
              <a:pathLst>
                <a:path w="1307" h="11848" extrusionOk="0">
                  <a:moveTo>
                    <a:pt x="1" y="0"/>
                  </a:moveTo>
                  <a:lnTo>
                    <a:pt x="86" y="11791"/>
                  </a:lnTo>
                  <a:lnTo>
                    <a:pt x="896" y="11848"/>
                  </a:lnTo>
                  <a:lnTo>
                    <a:pt x="1307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4"/>
            <p:cNvSpPr/>
            <p:nvPr/>
          </p:nvSpPr>
          <p:spPr>
            <a:xfrm rot="5400000">
              <a:off x="2499243" y="3715535"/>
              <a:ext cx="104030" cy="941640"/>
            </a:xfrm>
            <a:custGeom>
              <a:avLst/>
              <a:gdLst/>
              <a:ahLst/>
              <a:cxnLst/>
              <a:rect l="l" t="t" r="r" b="b"/>
              <a:pathLst>
                <a:path w="1309" h="11849" extrusionOk="0">
                  <a:moveTo>
                    <a:pt x="1" y="0"/>
                  </a:moveTo>
                  <a:lnTo>
                    <a:pt x="87" y="11793"/>
                  </a:lnTo>
                  <a:lnTo>
                    <a:pt x="896" y="11849"/>
                  </a:lnTo>
                  <a:lnTo>
                    <a:pt x="1308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4"/>
            <p:cNvSpPr/>
            <p:nvPr/>
          </p:nvSpPr>
          <p:spPr>
            <a:xfrm rot="5400000">
              <a:off x="4232562" y="3943893"/>
              <a:ext cx="225225" cy="506621"/>
            </a:xfrm>
            <a:custGeom>
              <a:avLst/>
              <a:gdLst/>
              <a:ahLst/>
              <a:cxnLst/>
              <a:rect l="l" t="t" r="r" b="b"/>
              <a:pathLst>
                <a:path w="2834" h="6375" extrusionOk="0">
                  <a:moveTo>
                    <a:pt x="487" y="1"/>
                  </a:moveTo>
                  <a:lnTo>
                    <a:pt x="236" y="14"/>
                  </a:lnTo>
                  <a:lnTo>
                    <a:pt x="0" y="26"/>
                  </a:lnTo>
                  <a:cubicBezTo>
                    <a:pt x="680" y="2129"/>
                    <a:pt x="1221" y="4249"/>
                    <a:pt x="1711" y="6374"/>
                  </a:cubicBezTo>
                  <a:cubicBezTo>
                    <a:pt x="1889" y="6249"/>
                    <a:pt x="2057" y="6108"/>
                    <a:pt x="2209" y="5952"/>
                  </a:cubicBezTo>
                  <a:cubicBezTo>
                    <a:pt x="2441" y="5714"/>
                    <a:pt x="2649" y="5454"/>
                    <a:pt x="2834" y="517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4"/>
            <p:cNvSpPr/>
            <p:nvPr/>
          </p:nvSpPr>
          <p:spPr>
            <a:xfrm rot="5400000">
              <a:off x="4187899" y="3811890"/>
              <a:ext cx="280141" cy="537217"/>
            </a:xfrm>
            <a:custGeom>
              <a:avLst/>
              <a:gdLst/>
              <a:ahLst/>
              <a:cxnLst/>
              <a:rect l="l" t="t" r="r" b="b"/>
              <a:pathLst>
                <a:path w="3525" h="6760" extrusionOk="0">
                  <a:moveTo>
                    <a:pt x="1814" y="1"/>
                  </a:moveTo>
                  <a:lnTo>
                    <a:pt x="1741" y="5"/>
                  </a:lnTo>
                  <a:lnTo>
                    <a:pt x="1567" y="13"/>
                  </a:lnTo>
                  <a:lnTo>
                    <a:pt x="0" y="5416"/>
                  </a:lnTo>
                  <a:cubicBezTo>
                    <a:pt x="0" y="5416"/>
                    <a:pt x="669" y="6336"/>
                    <a:pt x="1650" y="6654"/>
                  </a:cubicBezTo>
                  <a:cubicBezTo>
                    <a:pt x="1852" y="6720"/>
                    <a:pt x="2068" y="6759"/>
                    <a:pt x="2294" y="6759"/>
                  </a:cubicBezTo>
                  <a:cubicBezTo>
                    <a:pt x="2680" y="6759"/>
                    <a:pt x="3095" y="6645"/>
                    <a:pt x="3525" y="6350"/>
                  </a:cubicBezTo>
                  <a:cubicBezTo>
                    <a:pt x="3035" y="4223"/>
                    <a:pt x="2494" y="2104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4"/>
            <p:cNvSpPr/>
            <p:nvPr/>
          </p:nvSpPr>
          <p:spPr>
            <a:xfrm rot="5400000">
              <a:off x="4602698" y="4057571"/>
              <a:ext cx="58492" cy="73112"/>
            </a:xfrm>
            <a:custGeom>
              <a:avLst/>
              <a:gdLst/>
              <a:ahLst/>
              <a:cxnLst/>
              <a:rect l="l" t="t" r="r" b="b"/>
              <a:pathLst>
                <a:path w="736" h="920" extrusionOk="0">
                  <a:moveTo>
                    <a:pt x="211" y="1"/>
                  </a:moveTo>
                  <a:cubicBezTo>
                    <a:pt x="100" y="1"/>
                    <a:pt x="13" y="230"/>
                    <a:pt x="1" y="920"/>
                  </a:cubicBezTo>
                  <a:lnTo>
                    <a:pt x="735" y="882"/>
                  </a:lnTo>
                  <a:cubicBezTo>
                    <a:pt x="735" y="882"/>
                    <a:pt x="428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4"/>
            <p:cNvSpPr/>
            <p:nvPr/>
          </p:nvSpPr>
          <p:spPr>
            <a:xfrm rot="5400000">
              <a:off x="3523870" y="3891561"/>
              <a:ext cx="517128" cy="543019"/>
            </a:xfrm>
            <a:custGeom>
              <a:avLst/>
              <a:gdLst/>
              <a:ahLst/>
              <a:cxnLst/>
              <a:rect l="l" t="t" r="r" b="b"/>
              <a:pathLst>
                <a:path w="6507" h="6833" extrusionOk="0">
                  <a:moveTo>
                    <a:pt x="5486" y="1"/>
                  </a:moveTo>
                  <a:cubicBezTo>
                    <a:pt x="5455" y="30"/>
                    <a:pt x="5424" y="57"/>
                    <a:pt x="5390" y="85"/>
                  </a:cubicBezTo>
                  <a:cubicBezTo>
                    <a:pt x="4617" y="737"/>
                    <a:pt x="3578" y="1103"/>
                    <a:pt x="2510" y="1103"/>
                  </a:cubicBezTo>
                  <a:cubicBezTo>
                    <a:pt x="2456" y="1103"/>
                    <a:pt x="2400" y="1103"/>
                    <a:pt x="2345" y="1100"/>
                  </a:cubicBezTo>
                  <a:cubicBezTo>
                    <a:pt x="1656" y="1075"/>
                    <a:pt x="953" y="895"/>
                    <a:pt x="307" y="586"/>
                  </a:cubicBezTo>
                  <a:cubicBezTo>
                    <a:pt x="294" y="764"/>
                    <a:pt x="282" y="952"/>
                    <a:pt x="269" y="1152"/>
                  </a:cubicBezTo>
                  <a:cubicBezTo>
                    <a:pt x="932" y="1449"/>
                    <a:pt x="1646" y="1618"/>
                    <a:pt x="2372" y="1649"/>
                  </a:cubicBezTo>
                  <a:lnTo>
                    <a:pt x="2487" y="1652"/>
                  </a:lnTo>
                  <a:cubicBezTo>
                    <a:pt x="2505" y="1652"/>
                    <a:pt x="2522" y="1652"/>
                    <a:pt x="2540" y="1652"/>
                  </a:cubicBezTo>
                  <a:cubicBezTo>
                    <a:pt x="3666" y="1652"/>
                    <a:pt x="4768" y="1293"/>
                    <a:pt x="5616" y="643"/>
                  </a:cubicBezTo>
                  <a:cubicBezTo>
                    <a:pt x="5574" y="413"/>
                    <a:pt x="5526" y="198"/>
                    <a:pt x="5486" y="1"/>
                  </a:cubicBezTo>
                  <a:close/>
                  <a:moveTo>
                    <a:pt x="5732" y="1199"/>
                  </a:moveTo>
                  <a:cubicBezTo>
                    <a:pt x="5029" y="2000"/>
                    <a:pt x="3886" y="2484"/>
                    <a:pt x="2643" y="2484"/>
                  </a:cubicBezTo>
                  <a:cubicBezTo>
                    <a:pt x="2642" y="2484"/>
                    <a:pt x="2640" y="2484"/>
                    <a:pt x="2638" y="2484"/>
                  </a:cubicBezTo>
                  <a:cubicBezTo>
                    <a:pt x="2573" y="2484"/>
                    <a:pt x="2511" y="2481"/>
                    <a:pt x="2447" y="2478"/>
                  </a:cubicBezTo>
                  <a:cubicBezTo>
                    <a:pt x="1719" y="2450"/>
                    <a:pt x="962" y="2267"/>
                    <a:pt x="221" y="1946"/>
                  </a:cubicBezTo>
                  <a:cubicBezTo>
                    <a:pt x="206" y="2128"/>
                    <a:pt x="195" y="2315"/>
                    <a:pt x="182" y="2508"/>
                  </a:cubicBezTo>
                  <a:cubicBezTo>
                    <a:pt x="928" y="2812"/>
                    <a:pt x="1685" y="2989"/>
                    <a:pt x="2418" y="3024"/>
                  </a:cubicBezTo>
                  <a:cubicBezTo>
                    <a:pt x="2507" y="3028"/>
                    <a:pt x="2599" y="3031"/>
                    <a:pt x="2687" y="3033"/>
                  </a:cubicBezTo>
                  <a:cubicBezTo>
                    <a:pt x="2689" y="3033"/>
                    <a:pt x="2691" y="3033"/>
                    <a:pt x="2693" y="3033"/>
                  </a:cubicBezTo>
                  <a:cubicBezTo>
                    <a:pt x="3917" y="3033"/>
                    <a:pt x="5060" y="2613"/>
                    <a:pt x="5864" y="1891"/>
                  </a:cubicBezTo>
                  <a:cubicBezTo>
                    <a:pt x="5818" y="1650"/>
                    <a:pt x="5775" y="1418"/>
                    <a:pt x="5732" y="1199"/>
                  </a:cubicBezTo>
                  <a:close/>
                  <a:moveTo>
                    <a:pt x="5991" y="2806"/>
                  </a:moveTo>
                  <a:cubicBezTo>
                    <a:pt x="5191" y="3404"/>
                    <a:pt x="4186" y="3756"/>
                    <a:pt x="3141" y="3798"/>
                  </a:cubicBezTo>
                  <a:cubicBezTo>
                    <a:pt x="3072" y="3801"/>
                    <a:pt x="3003" y="3802"/>
                    <a:pt x="2934" y="3802"/>
                  </a:cubicBezTo>
                  <a:cubicBezTo>
                    <a:pt x="2745" y="3802"/>
                    <a:pt x="2556" y="3792"/>
                    <a:pt x="2368" y="3772"/>
                  </a:cubicBezTo>
                  <a:cubicBezTo>
                    <a:pt x="1608" y="3693"/>
                    <a:pt x="848" y="3455"/>
                    <a:pt x="161" y="3083"/>
                  </a:cubicBezTo>
                  <a:cubicBezTo>
                    <a:pt x="148" y="3271"/>
                    <a:pt x="138" y="3463"/>
                    <a:pt x="127" y="3659"/>
                  </a:cubicBezTo>
                  <a:cubicBezTo>
                    <a:pt x="820" y="4005"/>
                    <a:pt x="1568" y="4225"/>
                    <a:pt x="2338" y="4309"/>
                  </a:cubicBezTo>
                  <a:cubicBezTo>
                    <a:pt x="2550" y="4334"/>
                    <a:pt x="2763" y="4347"/>
                    <a:pt x="2976" y="4347"/>
                  </a:cubicBezTo>
                  <a:cubicBezTo>
                    <a:pt x="3053" y="4347"/>
                    <a:pt x="3131" y="4345"/>
                    <a:pt x="3208" y="4342"/>
                  </a:cubicBezTo>
                  <a:cubicBezTo>
                    <a:pt x="4254" y="4302"/>
                    <a:pt x="5260" y="3980"/>
                    <a:pt x="6098" y="3427"/>
                  </a:cubicBezTo>
                  <a:cubicBezTo>
                    <a:pt x="6061" y="3214"/>
                    <a:pt x="6025" y="3007"/>
                    <a:pt x="5991" y="2806"/>
                  </a:cubicBezTo>
                  <a:close/>
                  <a:moveTo>
                    <a:pt x="103" y="4081"/>
                  </a:moveTo>
                  <a:cubicBezTo>
                    <a:pt x="92" y="4270"/>
                    <a:pt x="81" y="4466"/>
                    <a:pt x="69" y="4661"/>
                  </a:cubicBezTo>
                  <a:cubicBezTo>
                    <a:pt x="814" y="5058"/>
                    <a:pt x="1533" y="5388"/>
                    <a:pt x="2257" y="5594"/>
                  </a:cubicBezTo>
                  <a:lnTo>
                    <a:pt x="2257" y="5593"/>
                  </a:lnTo>
                  <a:lnTo>
                    <a:pt x="2259" y="5594"/>
                  </a:lnTo>
                  <a:cubicBezTo>
                    <a:pt x="2760" y="5737"/>
                    <a:pt x="3261" y="5819"/>
                    <a:pt x="3771" y="5819"/>
                  </a:cubicBezTo>
                  <a:cubicBezTo>
                    <a:pt x="3889" y="5819"/>
                    <a:pt x="4008" y="5815"/>
                    <a:pt x="4127" y="5806"/>
                  </a:cubicBezTo>
                  <a:cubicBezTo>
                    <a:pt x="4662" y="5768"/>
                    <a:pt x="5184" y="5630"/>
                    <a:pt x="5667" y="5397"/>
                  </a:cubicBezTo>
                  <a:cubicBezTo>
                    <a:pt x="5905" y="5283"/>
                    <a:pt x="6130" y="5147"/>
                    <a:pt x="6340" y="4988"/>
                  </a:cubicBezTo>
                  <a:cubicBezTo>
                    <a:pt x="6305" y="4763"/>
                    <a:pt x="6275" y="4542"/>
                    <a:pt x="6239" y="4325"/>
                  </a:cubicBezTo>
                  <a:cubicBezTo>
                    <a:pt x="5985" y="4561"/>
                    <a:pt x="5697" y="4757"/>
                    <a:pt x="5384" y="4906"/>
                  </a:cubicBezTo>
                  <a:cubicBezTo>
                    <a:pt x="4962" y="5109"/>
                    <a:pt x="4504" y="5231"/>
                    <a:pt x="4037" y="5265"/>
                  </a:cubicBezTo>
                  <a:cubicBezTo>
                    <a:pt x="3939" y="5272"/>
                    <a:pt x="3841" y="5275"/>
                    <a:pt x="3742" y="5275"/>
                  </a:cubicBezTo>
                  <a:cubicBezTo>
                    <a:pt x="3258" y="5275"/>
                    <a:pt x="2778" y="5193"/>
                    <a:pt x="2293" y="5048"/>
                  </a:cubicBezTo>
                  <a:cubicBezTo>
                    <a:pt x="1580" y="4834"/>
                    <a:pt x="853" y="4488"/>
                    <a:pt x="103" y="4081"/>
                  </a:cubicBezTo>
                  <a:close/>
                  <a:moveTo>
                    <a:pt x="30" y="5420"/>
                  </a:moveTo>
                  <a:cubicBezTo>
                    <a:pt x="20" y="5607"/>
                    <a:pt x="10" y="5801"/>
                    <a:pt x="0" y="5994"/>
                  </a:cubicBezTo>
                  <a:cubicBezTo>
                    <a:pt x="697" y="6317"/>
                    <a:pt x="1430" y="6553"/>
                    <a:pt x="2185" y="6697"/>
                  </a:cubicBezTo>
                  <a:lnTo>
                    <a:pt x="2185" y="6695"/>
                  </a:lnTo>
                  <a:cubicBezTo>
                    <a:pt x="2527" y="6758"/>
                    <a:pt x="2872" y="6801"/>
                    <a:pt x="3219" y="6822"/>
                  </a:cubicBezTo>
                  <a:cubicBezTo>
                    <a:pt x="3351" y="6829"/>
                    <a:pt x="3482" y="6832"/>
                    <a:pt x="3611" y="6832"/>
                  </a:cubicBezTo>
                  <a:cubicBezTo>
                    <a:pt x="4662" y="6832"/>
                    <a:pt x="5653" y="6606"/>
                    <a:pt x="6506" y="6180"/>
                  </a:cubicBezTo>
                  <a:cubicBezTo>
                    <a:pt x="6476" y="5976"/>
                    <a:pt x="6451" y="5777"/>
                    <a:pt x="6423" y="5579"/>
                  </a:cubicBezTo>
                  <a:cubicBezTo>
                    <a:pt x="5604" y="6041"/>
                    <a:pt x="4622" y="6287"/>
                    <a:pt x="3573" y="6287"/>
                  </a:cubicBezTo>
                  <a:cubicBezTo>
                    <a:pt x="3451" y="6287"/>
                    <a:pt x="3327" y="6284"/>
                    <a:pt x="3202" y="6277"/>
                  </a:cubicBezTo>
                  <a:cubicBezTo>
                    <a:pt x="2873" y="6259"/>
                    <a:pt x="2545" y="6219"/>
                    <a:pt x="2220" y="6157"/>
                  </a:cubicBezTo>
                  <a:cubicBezTo>
                    <a:pt x="1491" y="6021"/>
                    <a:pt x="752" y="5770"/>
                    <a:pt x="30" y="5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4"/>
            <p:cNvSpPr/>
            <p:nvPr/>
          </p:nvSpPr>
          <p:spPr>
            <a:xfrm rot="5400000">
              <a:off x="2172929" y="3918664"/>
              <a:ext cx="256855" cy="795813"/>
            </a:xfrm>
            <a:custGeom>
              <a:avLst/>
              <a:gdLst/>
              <a:ahLst/>
              <a:cxnLst/>
              <a:rect l="l" t="t" r="r" b="b"/>
              <a:pathLst>
                <a:path w="3232" h="10014" extrusionOk="0">
                  <a:moveTo>
                    <a:pt x="2365" y="1"/>
                  </a:moveTo>
                  <a:cubicBezTo>
                    <a:pt x="2135" y="1"/>
                    <a:pt x="2024" y="281"/>
                    <a:pt x="1987" y="511"/>
                  </a:cubicBezTo>
                  <a:cubicBezTo>
                    <a:pt x="1670" y="2476"/>
                    <a:pt x="1631" y="4516"/>
                    <a:pt x="1058" y="6405"/>
                  </a:cubicBezTo>
                  <a:cubicBezTo>
                    <a:pt x="809" y="7231"/>
                    <a:pt x="1" y="8617"/>
                    <a:pt x="341" y="9532"/>
                  </a:cubicBezTo>
                  <a:cubicBezTo>
                    <a:pt x="472" y="9882"/>
                    <a:pt x="625" y="10014"/>
                    <a:pt x="780" y="10014"/>
                  </a:cubicBezTo>
                  <a:cubicBezTo>
                    <a:pt x="1111" y="10014"/>
                    <a:pt x="1449" y="9412"/>
                    <a:pt x="1590" y="9075"/>
                  </a:cubicBezTo>
                  <a:cubicBezTo>
                    <a:pt x="2475" y="6952"/>
                    <a:pt x="2931" y="4549"/>
                    <a:pt x="3161" y="2230"/>
                  </a:cubicBezTo>
                  <a:cubicBezTo>
                    <a:pt x="3231" y="1509"/>
                    <a:pt x="3228" y="667"/>
                    <a:pt x="2657" y="144"/>
                  </a:cubicBezTo>
                  <a:cubicBezTo>
                    <a:pt x="2584" y="78"/>
                    <a:pt x="2498" y="17"/>
                    <a:pt x="2402" y="3"/>
                  </a:cubicBezTo>
                  <a:cubicBezTo>
                    <a:pt x="2389" y="1"/>
                    <a:pt x="2377" y="1"/>
                    <a:pt x="23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4"/>
            <p:cNvSpPr/>
            <p:nvPr/>
          </p:nvSpPr>
          <p:spPr>
            <a:xfrm rot="5400000">
              <a:off x="3146140" y="4114797"/>
              <a:ext cx="98943" cy="486913"/>
            </a:xfrm>
            <a:custGeom>
              <a:avLst/>
              <a:gdLst/>
              <a:ahLst/>
              <a:cxnLst/>
              <a:rect l="l" t="t" r="r" b="b"/>
              <a:pathLst>
                <a:path w="1245" h="6127" extrusionOk="0">
                  <a:moveTo>
                    <a:pt x="501" y="0"/>
                  </a:moveTo>
                  <a:cubicBezTo>
                    <a:pt x="489" y="0"/>
                    <a:pt x="476" y="2"/>
                    <a:pt x="463" y="4"/>
                  </a:cubicBezTo>
                  <a:cubicBezTo>
                    <a:pt x="353" y="25"/>
                    <a:pt x="296" y="135"/>
                    <a:pt x="261" y="235"/>
                  </a:cubicBezTo>
                  <a:cubicBezTo>
                    <a:pt x="168" y="498"/>
                    <a:pt x="135" y="781"/>
                    <a:pt x="109" y="1062"/>
                  </a:cubicBezTo>
                  <a:cubicBezTo>
                    <a:pt x="28" y="1922"/>
                    <a:pt x="0" y="2788"/>
                    <a:pt x="26" y="3651"/>
                  </a:cubicBezTo>
                  <a:cubicBezTo>
                    <a:pt x="38" y="4091"/>
                    <a:pt x="64" y="4532"/>
                    <a:pt x="103" y="4974"/>
                  </a:cubicBezTo>
                  <a:cubicBezTo>
                    <a:pt x="123" y="5189"/>
                    <a:pt x="78" y="5897"/>
                    <a:pt x="255" y="6061"/>
                  </a:cubicBezTo>
                  <a:cubicBezTo>
                    <a:pt x="305" y="6107"/>
                    <a:pt x="355" y="6126"/>
                    <a:pt x="404" y="6126"/>
                  </a:cubicBezTo>
                  <a:cubicBezTo>
                    <a:pt x="660" y="6126"/>
                    <a:pt x="892" y="5593"/>
                    <a:pt x="967" y="5419"/>
                  </a:cubicBezTo>
                  <a:cubicBezTo>
                    <a:pt x="1244" y="4785"/>
                    <a:pt x="1212" y="4045"/>
                    <a:pt x="1197" y="3347"/>
                  </a:cubicBezTo>
                  <a:cubicBezTo>
                    <a:pt x="1173" y="2360"/>
                    <a:pt x="1052" y="1379"/>
                    <a:pt x="835" y="418"/>
                  </a:cubicBezTo>
                  <a:cubicBezTo>
                    <a:pt x="794" y="235"/>
                    <a:pt x="676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6760894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Google Shape;50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51" name="Google Shape;51;p3"/>
          <p:cNvSpPr txBox="1">
            <a:spLocks noGrp="1"/>
          </p:cNvSpPr>
          <p:nvPr>
            <p:ph type="title"/>
          </p:nvPr>
        </p:nvSpPr>
        <p:spPr>
          <a:xfrm>
            <a:off x="1428276" y="4067367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3"/>
          <p:cNvSpPr txBox="1">
            <a:spLocks noGrp="1"/>
          </p:cNvSpPr>
          <p:nvPr>
            <p:ph type="title" idx="2" hasCustomPrompt="1"/>
          </p:nvPr>
        </p:nvSpPr>
        <p:spPr>
          <a:xfrm>
            <a:off x="751515" y="4067352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3" name="Google Shape;53;p3"/>
          <p:cNvSpPr txBox="1">
            <a:spLocks noGrp="1"/>
          </p:cNvSpPr>
          <p:nvPr>
            <p:ph type="subTitle" idx="1"/>
          </p:nvPr>
        </p:nvSpPr>
        <p:spPr>
          <a:xfrm>
            <a:off x="1431298" y="4764141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" name="Google Shape;54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537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" name="Google Shape;55;p3"/>
          <p:cNvGrpSpPr/>
          <p:nvPr/>
        </p:nvGrpSpPr>
        <p:grpSpPr>
          <a:xfrm>
            <a:off x="6001911" y="-117588"/>
            <a:ext cx="1601374" cy="1165655"/>
            <a:chOff x="6298875" y="260150"/>
            <a:chExt cx="1348525" cy="736203"/>
          </a:xfrm>
        </p:grpSpPr>
        <p:sp>
          <p:nvSpPr>
            <p:cNvPr id="56" name="Google Shape;56;p3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" name="Google Shape;1713;p24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89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714" name="Google Shape;1714;p24"/>
          <p:cNvSpPr txBox="1">
            <a:spLocks noGrp="1"/>
          </p:cNvSpPr>
          <p:nvPr>
            <p:ph type="subTitle" idx="1"/>
          </p:nvPr>
        </p:nvSpPr>
        <p:spPr>
          <a:xfrm>
            <a:off x="713229" y="3279267"/>
            <a:ext cx="38010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5" name="Google Shape;1715;p24"/>
          <p:cNvGrpSpPr/>
          <p:nvPr/>
        </p:nvGrpSpPr>
        <p:grpSpPr>
          <a:xfrm rot="2700000">
            <a:off x="229962" y="6126825"/>
            <a:ext cx="831584" cy="450020"/>
            <a:chOff x="3253464" y="2218279"/>
            <a:chExt cx="242409" cy="182524"/>
          </a:xfrm>
        </p:grpSpPr>
        <p:sp>
          <p:nvSpPr>
            <p:cNvPr id="1716" name="Google Shape;1716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2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8" name="Google Shape;1718;p24"/>
          <p:cNvGrpSpPr/>
          <p:nvPr/>
        </p:nvGrpSpPr>
        <p:grpSpPr>
          <a:xfrm rot="7760072">
            <a:off x="7865889" y="2834901"/>
            <a:ext cx="1129820" cy="442867"/>
            <a:chOff x="3166525" y="2152908"/>
            <a:chExt cx="329347" cy="179621"/>
          </a:xfrm>
        </p:grpSpPr>
        <p:sp>
          <p:nvSpPr>
            <p:cNvPr id="1719" name="Google Shape;1719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24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721" name="Google Shape;1721;p24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722" name="Google Shape;1722;p24"/>
          <p:cNvGrpSpPr/>
          <p:nvPr/>
        </p:nvGrpSpPr>
        <p:grpSpPr>
          <a:xfrm>
            <a:off x="72651" y="-243705"/>
            <a:ext cx="775927" cy="1270145"/>
            <a:chOff x="267675" y="666500"/>
            <a:chExt cx="379000" cy="465300"/>
          </a:xfrm>
        </p:grpSpPr>
        <p:sp>
          <p:nvSpPr>
            <p:cNvPr id="1723" name="Google Shape;1723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25" name="Google Shape;1725;p24"/>
          <p:cNvGrpSpPr/>
          <p:nvPr/>
        </p:nvGrpSpPr>
        <p:grpSpPr>
          <a:xfrm>
            <a:off x="8165362" y="5522093"/>
            <a:ext cx="775927" cy="1270145"/>
            <a:chOff x="267675" y="666500"/>
            <a:chExt cx="379000" cy="465300"/>
          </a:xfrm>
        </p:grpSpPr>
        <p:sp>
          <p:nvSpPr>
            <p:cNvPr id="1726" name="Google Shape;1726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728" name="Google Shape;1728;p2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56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>
            <a:off x="-187538" y="5331265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622816" y="6138820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0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2851036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0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23120164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 flipH="1">
            <a:off x="8160939" y="3062169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8025335" y="5195508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28230" y="5114597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129926175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6"/>
          <p:cNvSpPr/>
          <p:nvPr/>
        </p:nvSpPr>
        <p:spPr>
          <a:xfrm rot="2316183">
            <a:off x="3731819" y="5136934"/>
            <a:ext cx="161" cy="21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2" name="Google Shape;202;p6"/>
          <p:cNvGrpSpPr/>
          <p:nvPr/>
        </p:nvGrpSpPr>
        <p:grpSpPr>
          <a:xfrm>
            <a:off x="7663127" y="4793236"/>
            <a:ext cx="1778504" cy="2527853"/>
            <a:chOff x="3237458" y="122460"/>
            <a:chExt cx="5337648" cy="5689946"/>
          </a:xfrm>
        </p:grpSpPr>
        <p:sp>
          <p:nvSpPr>
            <p:cNvPr id="203" name="Google Shape;203;p6"/>
            <p:cNvSpPr/>
            <p:nvPr/>
          </p:nvSpPr>
          <p:spPr>
            <a:xfrm rot="2316183">
              <a:off x="4625751" y="480592"/>
              <a:ext cx="2664177" cy="5052739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6"/>
            <p:cNvSpPr/>
            <p:nvPr/>
          </p:nvSpPr>
          <p:spPr>
            <a:xfrm rot="2316183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6"/>
            <p:cNvSpPr/>
            <p:nvPr/>
          </p:nvSpPr>
          <p:spPr>
            <a:xfrm rot="2316183">
              <a:off x="7937602" y="203820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6"/>
            <p:cNvSpPr/>
            <p:nvPr/>
          </p:nvSpPr>
          <p:spPr>
            <a:xfrm rot="2316183">
              <a:off x="7901630" y="2081808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6"/>
            <p:cNvSpPr/>
            <p:nvPr/>
          </p:nvSpPr>
          <p:spPr>
            <a:xfrm rot="2316183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6"/>
            <p:cNvSpPr/>
            <p:nvPr/>
          </p:nvSpPr>
          <p:spPr>
            <a:xfrm rot="2316183">
              <a:off x="7872511" y="207160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6"/>
            <p:cNvSpPr/>
            <p:nvPr/>
          </p:nvSpPr>
          <p:spPr>
            <a:xfrm rot="2316183">
              <a:off x="7811357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6"/>
            <p:cNvSpPr/>
            <p:nvPr/>
          </p:nvSpPr>
          <p:spPr>
            <a:xfrm rot="2316183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6"/>
            <p:cNvSpPr/>
            <p:nvPr/>
          </p:nvSpPr>
          <p:spPr>
            <a:xfrm rot="2316183">
              <a:off x="7782381" y="2112442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6"/>
            <p:cNvSpPr/>
            <p:nvPr/>
          </p:nvSpPr>
          <p:spPr>
            <a:xfrm rot="2316183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6"/>
            <p:cNvSpPr/>
            <p:nvPr/>
          </p:nvSpPr>
          <p:spPr>
            <a:xfrm rot="2316183">
              <a:off x="7692281" y="2153028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6"/>
            <p:cNvSpPr/>
            <p:nvPr/>
          </p:nvSpPr>
          <p:spPr>
            <a:xfrm rot="2316183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6"/>
            <p:cNvSpPr/>
            <p:nvPr/>
          </p:nvSpPr>
          <p:spPr>
            <a:xfrm rot="2316183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6"/>
            <p:cNvSpPr/>
            <p:nvPr/>
          </p:nvSpPr>
          <p:spPr>
            <a:xfrm rot="2316183">
              <a:off x="7403973" y="2211951"/>
              <a:ext cx="235576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6"/>
            <p:cNvSpPr/>
            <p:nvPr/>
          </p:nvSpPr>
          <p:spPr>
            <a:xfrm rot="2316183">
              <a:off x="7440407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6"/>
            <p:cNvSpPr/>
            <p:nvPr/>
          </p:nvSpPr>
          <p:spPr>
            <a:xfrm rot="2316183">
              <a:off x="7487713" y="2241278"/>
              <a:ext cx="128160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6"/>
            <p:cNvSpPr/>
            <p:nvPr/>
          </p:nvSpPr>
          <p:spPr>
            <a:xfrm rot="2316183">
              <a:off x="7438146" y="229093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6"/>
            <p:cNvSpPr/>
            <p:nvPr/>
          </p:nvSpPr>
          <p:spPr>
            <a:xfrm rot="2316183">
              <a:off x="7350242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6"/>
            <p:cNvSpPr/>
            <p:nvPr/>
          </p:nvSpPr>
          <p:spPr>
            <a:xfrm rot="2316183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6"/>
            <p:cNvSpPr/>
            <p:nvPr/>
          </p:nvSpPr>
          <p:spPr>
            <a:xfrm rot="2316183">
              <a:off x="6251975" y="2686321"/>
              <a:ext cx="172380" cy="2094615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6"/>
            <p:cNvSpPr/>
            <p:nvPr/>
          </p:nvSpPr>
          <p:spPr>
            <a:xfrm rot="2316183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6"/>
            <p:cNvSpPr/>
            <p:nvPr/>
          </p:nvSpPr>
          <p:spPr>
            <a:xfrm rot="2316183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6"/>
            <p:cNvSpPr/>
            <p:nvPr/>
          </p:nvSpPr>
          <p:spPr>
            <a:xfrm rot="2316183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6"/>
            <p:cNvSpPr/>
            <p:nvPr/>
          </p:nvSpPr>
          <p:spPr>
            <a:xfrm rot="2316183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6"/>
            <p:cNvSpPr/>
            <p:nvPr/>
          </p:nvSpPr>
          <p:spPr>
            <a:xfrm rot="2316183">
              <a:off x="7228940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6"/>
            <p:cNvSpPr/>
            <p:nvPr/>
          </p:nvSpPr>
          <p:spPr>
            <a:xfrm rot="2316183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6"/>
            <p:cNvSpPr/>
            <p:nvPr/>
          </p:nvSpPr>
          <p:spPr>
            <a:xfrm rot="2316183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6"/>
            <p:cNvSpPr/>
            <p:nvPr/>
          </p:nvSpPr>
          <p:spPr>
            <a:xfrm rot="2316183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6"/>
            <p:cNvSpPr/>
            <p:nvPr/>
          </p:nvSpPr>
          <p:spPr>
            <a:xfrm rot="2316183">
              <a:off x="7024294" y="2450535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6"/>
            <p:cNvSpPr/>
            <p:nvPr/>
          </p:nvSpPr>
          <p:spPr>
            <a:xfrm rot="2316183">
              <a:off x="6974323" y="2500102"/>
              <a:ext cx="76542" cy="11674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6"/>
            <p:cNvSpPr/>
            <p:nvPr/>
          </p:nvSpPr>
          <p:spPr>
            <a:xfrm rot="2316183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6"/>
            <p:cNvSpPr/>
            <p:nvPr/>
          </p:nvSpPr>
          <p:spPr>
            <a:xfrm rot="2316183">
              <a:off x="6945633" y="2490054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6"/>
            <p:cNvSpPr/>
            <p:nvPr/>
          </p:nvSpPr>
          <p:spPr>
            <a:xfrm rot="2316183">
              <a:off x="6884176" y="2540824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6"/>
            <p:cNvSpPr/>
            <p:nvPr/>
          </p:nvSpPr>
          <p:spPr>
            <a:xfrm rot="2316183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6"/>
            <p:cNvSpPr/>
            <p:nvPr/>
          </p:nvSpPr>
          <p:spPr>
            <a:xfrm rot="2316183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38;p6"/>
            <p:cNvSpPr/>
            <p:nvPr/>
          </p:nvSpPr>
          <p:spPr>
            <a:xfrm rot="2316183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39;p6"/>
            <p:cNvSpPr/>
            <p:nvPr/>
          </p:nvSpPr>
          <p:spPr>
            <a:xfrm rot="2316183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40;p6"/>
            <p:cNvSpPr/>
            <p:nvPr/>
          </p:nvSpPr>
          <p:spPr>
            <a:xfrm rot="2316183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241;p6"/>
            <p:cNvSpPr/>
            <p:nvPr/>
          </p:nvSpPr>
          <p:spPr>
            <a:xfrm rot="2316183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42;p6"/>
            <p:cNvSpPr/>
            <p:nvPr/>
          </p:nvSpPr>
          <p:spPr>
            <a:xfrm rot="2316183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43;p6"/>
            <p:cNvSpPr/>
            <p:nvPr/>
          </p:nvSpPr>
          <p:spPr>
            <a:xfrm rot="2316183">
              <a:off x="6560918" y="2659808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44;p6"/>
            <p:cNvSpPr/>
            <p:nvPr/>
          </p:nvSpPr>
          <p:spPr>
            <a:xfrm rot="2316183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6"/>
            <p:cNvSpPr/>
            <p:nvPr/>
          </p:nvSpPr>
          <p:spPr>
            <a:xfrm rot="2316183">
              <a:off x="6482257" y="2699326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6"/>
            <p:cNvSpPr/>
            <p:nvPr/>
          </p:nvSpPr>
          <p:spPr>
            <a:xfrm rot="2316183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6"/>
            <p:cNvSpPr/>
            <p:nvPr/>
          </p:nvSpPr>
          <p:spPr>
            <a:xfrm rot="2316183">
              <a:off x="6392192" y="2739812"/>
              <a:ext cx="95517" cy="154853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6"/>
            <p:cNvSpPr/>
            <p:nvPr/>
          </p:nvSpPr>
          <p:spPr>
            <a:xfrm rot="2316183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6"/>
            <p:cNvSpPr/>
            <p:nvPr/>
          </p:nvSpPr>
          <p:spPr>
            <a:xfrm rot="2316183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6"/>
            <p:cNvSpPr/>
            <p:nvPr/>
          </p:nvSpPr>
          <p:spPr>
            <a:xfrm rot="2316183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6"/>
            <p:cNvSpPr/>
            <p:nvPr/>
          </p:nvSpPr>
          <p:spPr>
            <a:xfrm rot="2316183">
              <a:off x="6240588" y="2831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6"/>
            <p:cNvSpPr/>
            <p:nvPr/>
          </p:nvSpPr>
          <p:spPr>
            <a:xfrm rot="2316183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53;p6"/>
            <p:cNvSpPr/>
            <p:nvPr/>
          </p:nvSpPr>
          <p:spPr>
            <a:xfrm rot="2316183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54;p6"/>
            <p:cNvSpPr/>
            <p:nvPr/>
          </p:nvSpPr>
          <p:spPr>
            <a:xfrm rot="2316183">
              <a:off x="6097627" y="2868997"/>
              <a:ext cx="127999" cy="204541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55;p6"/>
            <p:cNvSpPr/>
            <p:nvPr/>
          </p:nvSpPr>
          <p:spPr>
            <a:xfrm rot="2316183">
              <a:off x="6018931" y="2908616"/>
              <a:ext cx="95517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56;p6"/>
            <p:cNvSpPr/>
            <p:nvPr/>
          </p:nvSpPr>
          <p:spPr>
            <a:xfrm rot="2316183">
              <a:off x="5957986" y="2959461"/>
              <a:ext cx="76060" cy="116582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257;p6"/>
            <p:cNvSpPr/>
            <p:nvPr/>
          </p:nvSpPr>
          <p:spPr>
            <a:xfrm rot="2316183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258;p6"/>
            <p:cNvSpPr/>
            <p:nvPr/>
          </p:nvSpPr>
          <p:spPr>
            <a:xfrm rot="2316183">
              <a:off x="5928766" y="2949228"/>
              <a:ext cx="95517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59;p6"/>
            <p:cNvSpPr/>
            <p:nvPr/>
          </p:nvSpPr>
          <p:spPr>
            <a:xfrm rot="2316183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60;p6"/>
            <p:cNvSpPr/>
            <p:nvPr/>
          </p:nvSpPr>
          <p:spPr>
            <a:xfrm rot="2316183">
              <a:off x="5838687" y="2990078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61;p6"/>
            <p:cNvSpPr/>
            <p:nvPr/>
          </p:nvSpPr>
          <p:spPr>
            <a:xfrm rot="2316183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62;p6"/>
            <p:cNvSpPr/>
            <p:nvPr/>
          </p:nvSpPr>
          <p:spPr>
            <a:xfrm rot="2316183">
              <a:off x="5777355" y="3040787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63;p6"/>
            <p:cNvSpPr/>
            <p:nvPr/>
          </p:nvSpPr>
          <p:spPr>
            <a:xfrm rot="2316183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64;p6"/>
            <p:cNvSpPr/>
            <p:nvPr/>
          </p:nvSpPr>
          <p:spPr>
            <a:xfrm rot="2316183">
              <a:off x="5748235" y="303058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65;p6"/>
            <p:cNvSpPr/>
            <p:nvPr/>
          </p:nvSpPr>
          <p:spPr>
            <a:xfrm rot="2316183">
              <a:off x="5634302" y="307812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266;p6"/>
            <p:cNvSpPr/>
            <p:nvPr/>
          </p:nvSpPr>
          <p:spPr>
            <a:xfrm rot="2316183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67;p6"/>
            <p:cNvSpPr/>
            <p:nvPr/>
          </p:nvSpPr>
          <p:spPr>
            <a:xfrm rot="2316183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68;p6"/>
            <p:cNvSpPr/>
            <p:nvPr/>
          </p:nvSpPr>
          <p:spPr>
            <a:xfrm rot="2316183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69;p6"/>
            <p:cNvSpPr/>
            <p:nvPr/>
          </p:nvSpPr>
          <p:spPr>
            <a:xfrm rot="2316183">
              <a:off x="5494166" y="3168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0;p6"/>
            <p:cNvSpPr/>
            <p:nvPr/>
          </p:nvSpPr>
          <p:spPr>
            <a:xfrm rot="2316183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6"/>
            <p:cNvSpPr/>
            <p:nvPr/>
          </p:nvSpPr>
          <p:spPr>
            <a:xfrm rot="2316183">
              <a:off x="5465282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6"/>
            <p:cNvSpPr/>
            <p:nvPr/>
          </p:nvSpPr>
          <p:spPr>
            <a:xfrm rot="2316183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6"/>
            <p:cNvSpPr/>
            <p:nvPr/>
          </p:nvSpPr>
          <p:spPr>
            <a:xfrm rot="2316183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274;p6"/>
            <p:cNvSpPr/>
            <p:nvPr/>
          </p:nvSpPr>
          <p:spPr>
            <a:xfrm rot="2316183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6"/>
            <p:cNvSpPr/>
            <p:nvPr/>
          </p:nvSpPr>
          <p:spPr>
            <a:xfrm rot="2316183">
              <a:off x="5284859" y="3239861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6"/>
            <p:cNvSpPr/>
            <p:nvPr/>
          </p:nvSpPr>
          <p:spPr>
            <a:xfrm rot="2316183">
              <a:off x="5288450" y="3320976"/>
              <a:ext cx="44060" cy="67859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6"/>
            <p:cNvSpPr/>
            <p:nvPr/>
          </p:nvSpPr>
          <p:spPr>
            <a:xfrm rot="2316183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6"/>
            <p:cNvSpPr/>
            <p:nvPr/>
          </p:nvSpPr>
          <p:spPr>
            <a:xfrm rot="2316183">
              <a:off x="5170908" y="3287449"/>
              <a:ext cx="128160" cy="204702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6"/>
            <p:cNvSpPr/>
            <p:nvPr/>
          </p:nvSpPr>
          <p:spPr>
            <a:xfrm rot="2316183">
              <a:off x="5120811" y="3336915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6"/>
            <p:cNvSpPr/>
            <p:nvPr/>
          </p:nvSpPr>
          <p:spPr>
            <a:xfrm rot="2316183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6"/>
            <p:cNvSpPr/>
            <p:nvPr/>
          </p:nvSpPr>
          <p:spPr>
            <a:xfrm rot="2316183">
              <a:off x="5092121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6"/>
            <p:cNvSpPr/>
            <p:nvPr/>
          </p:nvSpPr>
          <p:spPr>
            <a:xfrm rot="2316183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6"/>
            <p:cNvSpPr/>
            <p:nvPr/>
          </p:nvSpPr>
          <p:spPr>
            <a:xfrm rot="2316183">
              <a:off x="5001906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6"/>
            <p:cNvSpPr/>
            <p:nvPr/>
          </p:nvSpPr>
          <p:spPr>
            <a:xfrm rot="2316183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6"/>
            <p:cNvSpPr/>
            <p:nvPr/>
          </p:nvSpPr>
          <p:spPr>
            <a:xfrm rot="2316183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6"/>
            <p:cNvSpPr/>
            <p:nvPr/>
          </p:nvSpPr>
          <p:spPr>
            <a:xfrm rot="2316183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6"/>
            <p:cNvSpPr/>
            <p:nvPr/>
          </p:nvSpPr>
          <p:spPr>
            <a:xfrm rot="2316183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6"/>
            <p:cNvSpPr/>
            <p:nvPr/>
          </p:nvSpPr>
          <p:spPr>
            <a:xfrm rot="2316183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6"/>
            <p:cNvSpPr/>
            <p:nvPr/>
          </p:nvSpPr>
          <p:spPr>
            <a:xfrm rot="2316183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6"/>
            <p:cNvSpPr/>
            <p:nvPr/>
          </p:nvSpPr>
          <p:spPr>
            <a:xfrm rot="2316183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6"/>
            <p:cNvSpPr/>
            <p:nvPr/>
          </p:nvSpPr>
          <p:spPr>
            <a:xfrm rot="2316183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6"/>
            <p:cNvSpPr/>
            <p:nvPr/>
          </p:nvSpPr>
          <p:spPr>
            <a:xfrm rot="2316183">
              <a:off x="4707424" y="3496571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6"/>
            <p:cNvSpPr/>
            <p:nvPr/>
          </p:nvSpPr>
          <p:spPr>
            <a:xfrm rot="2316183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6"/>
            <p:cNvSpPr/>
            <p:nvPr/>
          </p:nvSpPr>
          <p:spPr>
            <a:xfrm rot="2316183">
              <a:off x="4628745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6"/>
            <p:cNvSpPr/>
            <p:nvPr/>
          </p:nvSpPr>
          <p:spPr>
            <a:xfrm rot="2316183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6"/>
            <p:cNvSpPr/>
            <p:nvPr/>
          </p:nvSpPr>
          <p:spPr>
            <a:xfrm rot="2316183">
              <a:off x="4538530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6"/>
            <p:cNvSpPr/>
            <p:nvPr/>
          </p:nvSpPr>
          <p:spPr>
            <a:xfrm rot="2316183">
              <a:off x="4415664" y="3564998"/>
              <a:ext cx="202933" cy="116743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6"/>
            <p:cNvSpPr/>
            <p:nvPr/>
          </p:nvSpPr>
          <p:spPr>
            <a:xfrm rot="2316183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6"/>
            <p:cNvSpPr/>
            <p:nvPr/>
          </p:nvSpPr>
          <p:spPr>
            <a:xfrm rot="2316183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6"/>
            <p:cNvSpPr/>
            <p:nvPr/>
          </p:nvSpPr>
          <p:spPr>
            <a:xfrm rot="2316183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6"/>
            <p:cNvSpPr/>
            <p:nvPr/>
          </p:nvSpPr>
          <p:spPr>
            <a:xfrm rot="2316183">
              <a:off x="4358014" y="3658212"/>
              <a:ext cx="95678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6"/>
            <p:cNvSpPr/>
            <p:nvPr/>
          </p:nvSpPr>
          <p:spPr>
            <a:xfrm rot="2316183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6"/>
            <p:cNvSpPr/>
            <p:nvPr/>
          </p:nvSpPr>
          <p:spPr>
            <a:xfrm rot="2316183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6"/>
            <p:cNvSpPr/>
            <p:nvPr/>
          </p:nvSpPr>
          <p:spPr>
            <a:xfrm rot="2316183">
              <a:off x="4244048" y="3705843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6"/>
            <p:cNvSpPr/>
            <p:nvPr/>
          </p:nvSpPr>
          <p:spPr>
            <a:xfrm rot="2316183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6"/>
            <p:cNvSpPr/>
            <p:nvPr/>
          </p:nvSpPr>
          <p:spPr>
            <a:xfrm rot="2316183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6"/>
            <p:cNvSpPr/>
            <p:nvPr/>
          </p:nvSpPr>
          <p:spPr>
            <a:xfrm rot="2316183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6"/>
            <p:cNvSpPr/>
            <p:nvPr/>
          </p:nvSpPr>
          <p:spPr>
            <a:xfrm rot="2316183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6"/>
            <p:cNvSpPr/>
            <p:nvPr/>
          </p:nvSpPr>
          <p:spPr>
            <a:xfrm rot="2316183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6"/>
            <p:cNvSpPr/>
            <p:nvPr/>
          </p:nvSpPr>
          <p:spPr>
            <a:xfrm rot="2316183">
              <a:off x="3985107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6"/>
            <p:cNvSpPr/>
            <p:nvPr/>
          </p:nvSpPr>
          <p:spPr>
            <a:xfrm rot="2316183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6"/>
            <p:cNvSpPr/>
            <p:nvPr/>
          </p:nvSpPr>
          <p:spPr>
            <a:xfrm rot="2316183">
              <a:off x="3923732" y="3877618"/>
              <a:ext cx="76220" cy="116582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6"/>
            <p:cNvSpPr/>
            <p:nvPr/>
          </p:nvSpPr>
          <p:spPr>
            <a:xfrm rot="2316183">
              <a:off x="3894706" y="3867452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6"/>
            <p:cNvSpPr/>
            <p:nvPr/>
          </p:nvSpPr>
          <p:spPr>
            <a:xfrm rot="2316183">
              <a:off x="3780622" y="3915098"/>
              <a:ext cx="127999" cy="204863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6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6"/>
            <p:cNvSpPr/>
            <p:nvPr/>
          </p:nvSpPr>
          <p:spPr>
            <a:xfrm rot="2316183">
              <a:off x="4194363" y="375551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6"/>
            <p:cNvSpPr/>
            <p:nvPr/>
          </p:nvSpPr>
          <p:spPr>
            <a:xfrm rot="2316183">
              <a:off x="4730491" y="1230076"/>
              <a:ext cx="2270050" cy="4269309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6"/>
            <p:cNvSpPr/>
            <p:nvPr/>
          </p:nvSpPr>
          <p:spPr>
            <a:xfrm rot="2316183">
              <a:off x="5297982" y="3772683"/>
              <a:ext cx="931690" cy="1722517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19" name="Google Shape;319;p6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A45C37"/>
              </a:buClr>
              <a:buSzPts val="28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" name="Google Shape;320;p6"/>
          <p:cNvGrpSpPr/>
          <p:nvPr/>
        </p:nvGrpSpPr>
        <p:grpSpPr>
          <a:xfrm>
            <a:off x="8255073" y="-205306"/>
            <a:ext cx="1217060" cy="1534227"/>
            <a:chOff x="6139950" y="1806300"/>
            <a:chExt cx="810725" cy="766500"/>
          </a:xfrm>
        </p:grpSpPr>
        <p:sp>
          <p:nvSpPr>
            <p:cNvPr id="321" name="Google Shape;321;p6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7" name="Google Shape;337;p6"/>
          <p:cNvGrpSpPr/>
          <p:nvPr/>
        </p:nvGrpSpPr>
        <p:grpSpPr>
          <a:xfrm rot="-8956326">
            <a:off x="-518366" y="6371601"/>
            <a:ext cx="2273495" cy="690203"/>
            <a:chOff x="1229350" y="3760725"/>
            <a:chExt cx="795500" cy="181125"/>
          </a:xfrm>
        </p:grpSpPr>
        <p:sp>
          <p:nvSpPr>
            <p:cNvPr id="338" name="Google Shape;338;p6"/>
            <p:cNvSpPr/>
            <p:nvPr/>
          </p:nvSpPr>
          <p:spPr>
            <a:xfrm>
              <a:off x="1229350" y="3760725"/>
              <a:ext cx="775450" cy="178850"/>
            </a:xfrm>
            <a:custGeom>
              <a:avLst/>
              <a:gdLst/>
              <a:ahLst/>
              <a:cxnLst/>
              <a:rect l="l" t="t" r="r" b="b"/>
              <a:pathLst>
                <a:path w="31018" h="7154" extrusionOk="0">
                  <a:moveTo>
                    <a:pt x="26119" y="0"/>
                  </a:moveTo>
                  <a:lnTo>
                    <a:pt x="25870" y="49"/>
                  </a:lnTo>
                  <a:lnTo>
                    <a:pt x="22867" y="649"/>
                  </a:lnTo>
                  <a:lnTo>
                    <a:pt x="21199" y="983"/>
                  </a:lnTo>
                  <a:lnTo>
                    <a:pt x="18310" y="1558"/>
                  </a:lnTo>
                  <a:lnTo>
                    <a:pt x="9959" y="3226"/>
                  </a:lnTo>
                  <a:lnTo>
                    <a:pt x="7334" y="3750"/>
                  </a:lnTo>
                  <a:lnTo>
                    <a:pt x="0" y="5214"/>
                  </a:lnTo>
                  <a:lnTo>
                    <a:pt x="0" y="5343"/>
                  </a:lnTo>
                  <a:lnTo>
                    <a:pt x="3804" y="7153"/>
                  </a:lnTo>
                  <a:lnTo>
                    <a:pt x="31017" y="1975"/>
                  </a:lnTo>
                  <a:lnTo>
                    <a:pt x="31017" y="1845"/>
                  </a:lnTo>
                  <a:lnTo>
                    <a:pt x="29797" y="1386"/>
                  </a:lnTo>
                  <a:lnTo>
                    <a:pt x="29555" y="1295"/>
                  </a:lnTo>
                  <a:lnTo>
                    <a:pt x="26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249450" y="3770950"/>
              <a:ext cx="775400" cy="170900"/>
            </a:xfrm>
            <a:custGeom>
              <a:avLst/>
              <a:gdLst/>
              <a:ahLst/>
              <a:cxnLst/>
              <a:rect l="l" t="t" r="r" b="b"/>
              <a:pathLst>
                <a:path w="31016" h="6836" extrusionOk="0">
                  <a:moveTo>
                    <a:pt x="26117" y="1"/>
                  </a:moveTo>
                  <a:lnTo>
                    <a:pt x="0" y="4896"/>
                  </a:lnTo>
                  <a:lnTo>
                    <a:pt x="0" y="5026"/>
                  </a:lnTo>
                  <a:lnTo>
                    <a:pt x="3803" y="6836"/>
                  </a:lnTo>
                  <a:lnTo>
                    <a:pt x="31015" y="1657"/>
                  </a:lnTo>
                  <a:lnTo>
                    <a:pt x="31015" y="1528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249450" y="3763000"/>
              <a:ext cx="775400" cy="174275"/>
            </a:xfrm>
            <a:custGeom>
              <a:avLst/>
              <a:gdLst/>
              <a:ahLst/>
              <a:cxnLst/>
              <a:rect l="l" t="t" r="r" b="b"/>
              <a:pathLst>
                <a:path w="31016" h="6971" extrusionOk="0">
                  <a:moveTo>
                    <a:pt x="26117" y="1"/>
                  </a:moveTo>
                  <a:lnTo>
                    <a:pt x="0" y="5214"/>
                  </a:lnTo>
                  <a:lnTo>
                    <a:pt x="3799" y="6971"/>
                  </a:lnTo>
                  <a:lnTo>
                    <a:pt x="31015" y="1846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365800" y="3843650"/>
              <a:ext cx="132625" cy="89575"/>
            </a:xfrm>
            <a:custGeom>
              <a:avLst/>
              <a:gdLst/>
              <a:ahLst/>
              <a:cxnLst/>
              <a:rect l="l" t="t" r="r" b="b"/>
              <a:pathLst>
                <a:path w="5305" h="3583" extrusionOk="0">
                  <a:moveTo>
                    <a:pt x="5304" y="1"/>
                  </a:moveTo>
                  <a:lnTo>
                    <a:pt x="2679" y="524"/>
                  </a:lnTo>
                  <a:lnTo>
                    <a:pt x="783" y="2690"/>
                  </a:lnTo>
                  <a:lnTo>
                    <a:pt x="650" y="2842"/>
                  </a:lnTo>
                  <a:lnTo>
                    <a:pt x="643" y="2850"/>
                  </a:lnTo>
                  <a:lnTo>
                    <a:pt x="567" y="2937"/>
                  </a:lnTo>
                  <a:lnTo>
                    <a:pt x="420" y="3106"/>
                  </a:lnTo>
                  <a:lnTo>
                    <a:pt x="344" y="3193"/>
                  </a:lnTo>
                  <a:lnTo>
                    <a:pt x="195" y="3360"/>
                  </a:lnTo>
                  <a:lnTo>
                    <a:pt x="119" y="3448"/>
                  </a:lnTo>
                  <a:lnTo>
                    <a:pt x="1" y="3583"/>
                  </a:lnTo>
                  <a:lnTo>
                    <a:pt x="1" y="3583"/>
                  </a:lnTo>
                  <a:lnTo>
                    <a:pt x="2900" y="3037"/>
                  </a:lnTo>
                  <a:lnTo>
                    <a:pt x="2974" y="2945"/>
                  </a:lnTo>
                  <a:lnTo>
                    <a:pt x="3047" y="2854"/>
                  </a:lnTo>
                  <a:lnTo>
                    <a:pt x="3185" y="2678"/>
                  </a:lnTo>
                  <a:lnTo>
                    <a:pt x="3258" y="2586"/>
                  </a:lnTo>
                  <a:lnTo>
                    <a:pt x="3397" y="2410"/>
                  </a:lnTo>
                  <a:lnTo>
                    <a:pt x="3469" y="2319"/>
                  </a:lnTo>
                  <a:lnTo>
                    <a:pt x="3483" y="2301"/>
                  </a:lnTo>
                  <a:lnTo>
                    <a:pt x="3601" y="2150"/>
                  </a:lnTo>
                  <a:lnTo>
                    <a:pt x="530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1467250" y="3822475"/>
              <a:ext cx="137175" cy="91650"/>
            </a:xfrm>
            <a:custGeom>
              <a:avLst/>
              <a:gdLst/>
              <a:ahLst/>
              <a:cxnLst/>
              <a:rect l="l" t="t" r="r" b="b"/>
              <a:pathLst>
                <a:path w="5487" h="3666" extrusionOk="0">
                  <a:moveTo>
                    <a:pt x="5486" y="0"/>
                  </a:moveTo>
                  <a:lnTo>
                    <a:pt x="2762" y="544"/>
                  </a:lnTo>
                  <a:lnTo>
                    <a:pt x="807" y="2755"/>
                  </a:lnTo>
                  <a:lnTo>
                    <a:pt x="669" y="2910"/>
                  </a:lnTo>
                  <a:lnTo>
                    <a:pt x="613" y="2973"/>
                  </a:lnTo>
                  <a:lnTo>
                    <a:pt x="534" y="3063"/>
                  </a:lnTo>
                  <a:lnTo>
                    <a:pt x="382" y="3235"/>
                  </a:lnTo>
                  <a:lnTo>
                    <a:pt x="303" y="3324"/>
                  </a:lnTo>
                  <a:lnTo>
                    <a:pt x="153" y="3494"/>
                  </a:lnTo>
                  <a:lnTo>
                    <a:pt x="74" y="3584"/>
                  </a:lnTo>
                  <a:lnTo>
                    <a:pt x="1" y="3666"/>
                  </a:lnTo>
                  <a:lnTo>
                    <a:pt x="3009" y="3100"/>
                  </a:lnTo>
                  <a:lnTo>
                    <a:pt x="3037" y="3063"/>
                  </a:lnTo>
                  <a:lnTo>
                    <a:pt x="3113" y="2970"/>
                  </a:lnTo>
                  <a:lnTo>
                    <a:pt x="3256" y="2791"/>
                  </a:lnTo>
                  <a:lnTo>
                    <a:pt x="3330" y="2697"/>
                  </a:lnTo>
                  <a:lnTo>
                    <a:pt x="3473" y="2520"/>
                  </a:lnTo>
                  <a:lnTo>
                    <a:pt x="3548" y="2426"/>
                  </a:lnTo>
                  <a:lnTo>
                    <a:pt x="3608" y="2350"/>
                  </a:lnTo>
                  <a:lnTo>
                    <a:pt x="3732" y="2195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1634750" y="3787575"/>
              <a:ext cx="144650" cy="95025"/>
            </a:xfrm>
            <a:custGeom>
              <a:avLst/>
              <a:gdLst/>
              <a:ahLst/>
              <a:cxnLst/>
              <a:rect l="l" t="t" r="r" b="b"/>
              <a:pathLst>
                <a:path w="5786" h="3801" extrusionOk="0">
                  <a:moveTo>
                    <a:pt x="5786" y="0"/>
                  </a:moveTo>
                  <a:lnTo>
                    <a:pt x="2897" y="576"/>
                  </a:lnTo>
                  <a:lnTo>
                    <a:pt x="847" y="2860"/>
                  </a:lnTo>
                  <a:lnTo>
                    <a:pt x="702" y="3021"/>
                  </a:lnTo>
                  <a:lnTo>
                    <a:pt x="557" y="3182"/>
                  </a:lnTo>
                  <a:lnTo>
                    <a:pt x="474" y="3275"/>
                  </a:lnTo>
                  <a:lnTo>
                    <a:pt x="315" y="3451"/>
                  </a:lnTo>
                  <a:lnTo>
                    <a:pt x="232" y="3544"/>
                  </a:lnTo>
                  <a:lnTo>
                    <a:pt x="73" y="3722"/>
                  </a:lnTo>
                  <a:lnTo>
                    <a:pt x="1" y="3800"/>
                  </a:lnTo>
                  <a:lnTo>
                    <a:pt x="3189" y="3201"/>
                  </a:lnTo>
                  <a:lnTo>
                    <a:pt x="3217" y="3168"/>
                  </a:lnTo>
                  <a:lnTo>
                    <a:pt x="3365" y="2983"/>
                  </a:lnTo>
                  <a:lnTo>
                    <a:pt x="3444" y="2887"/>
                  </a:lnTo>
                  <a:lnTo>
                    <a:pt x="3594" y="2701"/>
                  </a:lnTo>
                  <a:lnTo>
                    <a:pt x="3672" y="2604"/>
                  </a:lnTo>
                  <a:lnTo>
                    <a:pt x="3818" y="2425"/>
                  </a:lnTo>
                  <a:lnTo>
                    <a:pt x="3946" y="2266"/>
                  </a:lnTo>
                  <a:lnTo>
                    <a:pt x="57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1746350" y="3764225"/>
              <a:ext cx="149825" cy="97375"/>
            </a:xfrm>
            <a:custGeom>
              <a:avLst/>
              <a:gdLst/>
              <a:ahLst/>
              <a:cxnLst/>
              <a:rect l="l" t="t" r="r" b="b"/>
              <a:pathLst>
                <a:path w="5993" h="3895" extrusionOk="0">
                  <a:moveTo>
                    <a:pt x="5992" y="1"/>
                  </a:moveTo>
                  <a:lnTo>
                    <a:pt x="2990" y="600"/>
                  </a:lnTo>
                  <a:lnTo>
                    <a:pt x="873" y="2934"/>
                  </a:lnTo>
                  <a:lnTo>
                    <a:pt x="686" y="3140"/>
                  </a:lnTo>
                  <a:lnTo>
                    <a:pt x="521" y="3321"/>
                  </a:lnTo>
                  <a:lnTo>
                    <a:pt x="435" y="3416"/>
                  </a:lnTo>
                  <a:lnTo>
                    <a:pt x="269" y="3596"/>
                  </a:lnTo>
                  <a:lnTo>
                    <a:pt x="184" y="3690"/>
                  </a:lnTo>
                  <a:lnTo>
                    <a:pt x="23" y="3872"/>
                  </a:lnTo>
                  <a:lnTo>
                    <a:pt x="0" y="3894"/>
                  </a:lnTo>
                  <a:lnTo>
                    <a:pt x="3312" y="3271"/>
                  </a:lnTo>
                  <a:lnTo>
                    <a:pt x="3444" y="3109"/>
                  </a:lnTo>
                  <a:lnTo>
                    <a:pt x="3526" y="3012"/>
                  </a:lnTo>
                  <a:lnTo>
                    <a:pt x="3679" y="2823"/>
                  </a:lnTo>
                  <a:lnTo>
                    <a:pt x="3761" y="2724"/>
                  </a:lnTo>
                  <a:lnTo>
                    <a:pt x="3916" y="2536"/>
                  </a:lnTo>
                  <a:lnTo>
                    <a:pt x="4093" y="2316"/>
                  </a:lnTo>
                  <a:lnTo>
                    <a:pt x="59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1316125" y="3795375"/>
              <a:ext cx="695075" cy="139100"/>
            </a:xfrm>
            <a:custGeom>
              <a:avLst/>
              <a:gdLst/>
              <a:ahLst/>
              <a:cxnLst/>
              <a:rect l="l" t="t" r="r" b="b"/>
              <a:pathLst>
                <a:path w="27803" h="5564" extrusionOk="0">
                  <a:moveTo>
                    <a:pt x="26887" y="0"/>
                  </a:moveTo>
                  <a:lnTo>
                    <a:pt x="0" y="5152"/>
                  </a:lnTo>
                  <a:lnTo>
                    <a:pt x="192" y="5241"/>
                  </a:lnTo>
                  <a:lnTo>
                    <a:pt x="782" y="5128"/>
                  </a:lnTo>
                  <a:lnTo>
                    <a:pt x="1727" y="5563"/>
                  </a:lnTo>
                  <a:lnTo>
                    <a:pt x="1916" y="5528"/>
                  </a:lnTo>
                  <a:lnTo>
                    <a:pt x="969" y="5092"/>
                  </a:lnTo>
                  <a:lnTo>
                    <a:pt x="1329" y="5023"/>
                  </a:lnTo>
                  <a:lnTo>
                    <a:pt x="2281" y="5459"/>
                  </a:lnTo>
                  <a:lnTo>
                    <a:pt x="2471" y="5424"/>
                  </a:lnTo>
                  <a:lnTo>
                    <a:pt x="1518" y="4987"/>
                  </a:lnTo>
                  <a:lnTo>
                    <a:pt x="1879" y="4918"/>
                  </a:lnTo>
                  <a:lnTo>
                    <a:pt x="2837" y="5355"/>
                  </a:lnTo>
                  <a:lnTo>
                    <a:pt x="3027" y="5318"/>
                  </a:lnTo>
                  <a:lnTo>
                    <a:pt x="2069" y="4882"/>
                  </a:lnTo>
                  <a:lnTo>
                    <a:pt x="2431" y="4813"/>
                  </a:lnTo>
                  <a:lnTo>
                    <a:pt x="3393" y="5249"/>
                  </a:lnTo>
                  <a:lnTo>
                    <a:pt x="3585" y="5214"/>
                  </a:lnTo>
                  <a:lnTo>
                    <a:pt x="2621" y="4776"/>
                  </a:lnTo>
                  <a:lnTo>
                    <a:pt x="2987" y="4706"/>
                  </a:lnTo>
                  <a:lnTo>
                    <a:pt x="3954" y="5144"/>
                  </a:lnTo>
                  <a:lnTo>
                    <a:pt x="4147" y="5107"/>
                  </a:lnTo>
                  <a:lnTo>
                    <a:pt x="3179" y="4669"/>
                  </a:lnTo>
                  <a:lnTo>
                    <a:pt x="3546" y="4599"/>
                  </a:lnTo>
                  <a:lnTo>
                    <a:pt x="4519" y="5038"/>
                  </a:lnTo>
                  <a:lnTo>
                    <a:pt x="4713" y="5002"/>
                  </a:lnTo>
                  <a:lnTo>
                    <a:pt x="3739" y="4562"/>
                  </a:lnTo>
                  <a:lnTo>
                    <a:pt x="4106" y="4493"/>
                  </a:lnTo>
                  <a:lnTo>
                    <a:pt x="5084" y="4931"/>
                  </a:lnTo>
                  <a:lnTo>
                    <a:pt x="5279" y="4895"/>
                  </a:lnTo>
                  <a:lnTo>
                    <a:pt x="4299" y="4455"/>
                  </a:lnTo>
                  <a:lnTo>
                    <a:pt x="4671" y="4385"/>
                  </a:lnTo>
                  <a:lnTo>
                    <a:pt x="5655" y="4824"/>
                  </a:lnTo>
                  <a:lnTo>
                    <a:pt x="5850" y="4788"/>
                  </a:lnTo>
                  <a:lnTo>
                    <a:pt x="4865" y="4348"/>
                  </a:lnTo>
                  <a:lnTo>
                    <a:pt x="5238" y="4277"/>
                  </a:lnTo>
                  <a:lnTo>
                    <a:pt x="6227" y="4716"/>
                  </a:lnTo>
                  <a:lnTo>
                    <a:pt x="6424" y="4679"/>
                  </a:lnTo>
                  <a:lnTo>
                    <a:pt x="5434" y="4239"/>
                  </a:lnTo>
                  <a:lnTo>
                    <a:pt x="5807" y="4168"/>
                  </a:lnTo>
                  <a:lnTo>
                    <a:pt x="6802" y="4607"/>
                  </a:lnTo>
                  <a:lnTo>
                    <a:pt x="6999" y="4571"/>
                  </a:lnTo>
                  <a:lnTo>
                    <a:pt x="6002" y="4130"/>
                  </a:lnTo>
                  <a:lnTo>
                    <a:pt x="6379" y="4058"/>
                  </a:lnTo>
                  <a:lnTo>
                    <a:pt x="7380" y="4499"/>
                  </a:lnTo>
                  <a:lnTo>
                    <a:pt x="7579" y="4461"/>
                  </a:lnTo>
                  <a:lnTo>
                    <a:pt x="6576" y="4020"/>
                  </a:lnTo>
                  <a:lnTo>
                    <a:pt x="6955" y="3949"/>
                  </a:lnTo>
                  <a:lnTo>
                    <a:pt x="7961" y="4389"/>
                  </a:lnTo>
                  <a:lnTo>
                    <a:pt x="8161" y="4351"/>
                  </a:lnTo>
                  <a:lnTo>
                    <a:pt x="7154" y="3911"/>
                  </a:lnTo>
                  <a:lnTo>
                    <a:pt x="7532" y="3837"/>
                  </a:lnTo>
                  <a:lnTo>
                    <a:pt x="8544" y="4279"/>
                  </a:lnTo>
                  <a:lnTo>
                    <a:pt x="8745" y="4241"/>
                  </a:lnTo>
                  <a:lnTo>
                    <a:pt x="7732" y="3799"/>
                  </a:lnTo>
                  <a:lnTo>
                    <a:pt x="8115" y="3726"/>
                  </a:lnTo>
                  <a:lnTo>
                    <a:pt x="9133" y="4170"/>
                  </a:lnTo>
                  <a:lnTo>
                    <a:pt x="9334" y="4132"/>
                  </a:lnTo>
                  <a:lnTo>
                    <a:pt x="8315" y="3688"/>
                  </a:lnTo>
                  <a:lnTo>
                    <a:pt x="8699" y="3615"/>
                  </a:lnTo>
                  <a:lnTo>
                    <a:pt x="9722" y="4058"/>
                  </a:lnTo>
                  <a:lnTo>
                    <a:pt x="9925" y="4019"/>
                  </a:lnTo>
                  <a:lnTo>
                    <a:pt x="8900" y="3577"/>
                  </a:lnTo>
                  <a:lnTo>
                    <a:pt x="9286" y="3504"/>
                  </a:lnTo>
                  <a:lnTo>
                    <a:pt x="10315" y="3946"/>
                  </a:lnTo>
                  <a:lnTo>
                    <a:pt x="10519" y="3908"/>
                  </a:lnTo>
                  <a:lnTo>
                    <a:pt x="9487" y="3464"/>
                  </a:lnTo>
                  <a:lnTo>
                    <a:pt x="9876" y="3390"/>
                  </a:lnTo>
                  <a:lnTo>
                    <a:pt x="10912" y="3835"/>
                  </a:lnTo>
                  <a:lnTo>
                    <a:pt x="11116" y="3795"/>
                  </a:lnTo>
                  <a:lnTo>
                    <a:pt x="10080" y="3352"/>
                  </a:lnTo>
                  <a:lnTo>
                    <a:pt x="10470" y="3277"/>
                  </a:lnTo>
                  <a:lnTo>
                    <a:pt x="11511" y="3721"/>
                  </a:lnTo>
                  <a:lnTo>
                    <a:pt x="11717" y="3683"/>
                  </a:lnTo>
                  <a:lnTo>
                    <a:pt x="10674" y="3238"/>
                  </a:lnTo>
                  <a:lnTo>
                    <a:pt x="11065" y="3163"/>
                  </a:lnTo>
                  <a:lnTo>
                    <a:pt x="12112" y="3608"/>
                  </a:lnTo>
                  <a:lnTo>
                    <a:pt x="12319" y="3569"/>
                  </a:lnTo>
                  <a:lnTo>
                    <a:pt x="11271" y="3124"/>
                  </a:lnTo>
                  <a:lnTo>
                    <a:pt x="11665" y="3049"/>
                  </a:lnTo>
                  <a:lnTo>
                    <a:pt x="12718" y="3494"/>
                  </a:lnTo>
                  <a:lnTo>
                    <a:pt x="12926" y="3455"/>
                  </a:lnTo>
                  <a:lnTo>
                    <a:pt x="11872" y="3010"/>
                  </a:lnTo>
                  <a:lnTo>
                    <a:pt x="12269" y="2934"/>
                  </a:lnTo>
                  <a:lnTo>
                    <a:pt x="13327" y="3379"/>
                  </a:lnTo>
                  <a:lnTo>
                    <a:pt x="13537" y="3339"/>
                  </a:lnTo>
                  <a:lnTo>
                    <a:pt x="12476" y="2894"/>
                  </a:lnTo>
                  <a:lnTo>
                    <a:pt x="12872" y="2818"/>
                  </a:lnTo>
                  <a:lnTo>
                    <a:pt x="13938" y="3265"/>
                  </a:lnTo>
                  <a:lnTo>
                    <a:pt x="14148" y="3225"/>
                  </a:lnTo>
                  <a:lnTo>
                    <a:pt x="13081" y="2778"/>
                  </a:lnTo>
                  <a:lnTo>
                    <a:pt x="13482" y="2702"/>
                  </a:lnTo>
                  <a:lnTo>
                    <a:pt x="14553" y="3148"/>
                  </a:lnTo>
                  <a:lnTo>
                    <a:pt x="14766" y="3108"/>
                  </a:lnTo>
                  <a:lnTo>
                    <a:pt x="13692" y="2661"/>
                  </a:lnTo>
                  <a:lnTo>
                    <a:pt x="14094" y="2585"/>
                  </a:lnTo>
                  <a:lnTo>
                    <a:pt x="15172" y="3032"/>
                  </a:lnTo>
                  <a:lnTo>
                    <a:pt x="15385" y="2992"/>
                  </a:lnTo>
                  <a:lnTo>
                    <a:pt x="14305" y="2544"/>
                  </a:lnTo>
                  <a:lnTo>
                    <a:pt x="14709" y="2467"/>
                  </a:lnTo>
                  <a:lnTo>
                    <a:pt x="15793" y="2916"/>
                  </a:lnTo>
                  <a:lnTo>
                    <a:pt x="16006" y="2875"/>
                  </a:lnTo>
                  <a:lnTo>
                    <a:pt x="14920" y="2427"/>
                  </a:lnTo>
                  <a:lnTo>
                    <a:pt x="15327" y="2348"/>
                  </a:lnTo>
                  <a:lnTo>
                    <a:pt x="16418" y="2797"/>
                  </a:lnTo>
                  <a:lnTo>
                    <a:pt x="16633" y="2756"/>
                  </a:lnTo>
                  <a:lnTo>
                    <a:pt x="15541" y="2307"/>
                  </a:lnTo>
                  <a:lnTo>
                    <a:pt x="15951" y="2230"/>
                  </a:lnTo>
                  <a:lnTo>
                    <a:pt x="17047" y="2679"/>
                  </a:lnTo>
                  <a:lnTo>
                    <a:pt x="17263" y="2638"/>
                  </a:lnTo>
                  <a:lnTo>
                    <a:pt x="16165" y="2189"/>
                  </a:lnTo>
                  <a:lnTo>
                    <a:pt x="16574" y="2110"/>
                  </a:lnTo>
                  <a:lnTo>
                    <a:pt x="17676" y="2561"/>
                  </a:lnTo>
                  <a:lnTo>
                    <a:pt x="17895" y="2520"/>
                  </a:lnTo>
                  <a:lnTo>
                    <a:pt x="16788" y="2070"/>
                  </a:lnTo>
                  <a:lnTo>
                    <a:pt x="17202" y="1991"/>
                  </a:lnTo>
                  <a:lnTo>
                    <a:pt x="18313" y="2441"/>
                  </a:lnTo>
                  <a:lnTo>
                    <a:pt x="18531" y="2399"/>
                  </a:lnTo>
                  <a:lnTo>
                    <a:pt x="17419" y="1950"/>
                  </a:lnTo>
                  <a:lnTo>
                    <a:pt x="17835" y="1870"/>
                  </a:lnTo>
                  <a:lnTo>
                    <a:pt x="18952" y="2320"/>
                  </a:lnTo>
                  <a:lnTo>
                    <a:pt x="19171" y="2279"/>
                  </a:lnTo>
                  <a:lnTo>
                    <a:pt x="18052" y="1829"/>
                  </a:lnTo>
                  <a:lnTo>
                    <a:pt x="18469" y="1749"/>
                  </a:lnTo>
                  <a:lnTo>
                    <a:pt x="19591" y="2200"/>
                  </a:lnTo>
                  <a:lnTo>
                    <a:pt x="19812" y="2158"/>
                  </a:lnTo>
                  <a:lnTo>
                    <a:pt x="18687" y="1706"/>
                  </a:lnTo>
                  <a:lnTo>
                    <a:pt x="19108" y="1626"/>
                  </a:lnTo>
                  <a:lnTo>
                    <a:pt x="20237" y="2078"/>
                  </a:lnTo>
                  <a:lnTo>
                    <a:pt x="20459" y="2036"/>
                  </a:lnTo>
                  <a:lnTo>
                    <a:pt x="19327" y="1585"/>
                  </a:lnTo>
                  <a:lnTo>
                    <a:pt x="19750" y="1504"/>
                  </a:lnTo>
                  <a:lnTo>
                    <a:pt x="20886" y="1956"/>
                  </a:lnTo>
                  <a:lnTo>
                    <a:pt x="21109" y="1913"/>
                  </a:lnTo>
                  <a:lnTo>
                    <a:pt x="19971" y="1462"/>
                  </a:lnTo>
                  <a:lnTo>
                    <a:pt x="20394" y="1381"/>
                  </a:lnTo>
                  <a:lnTo>
                    <a:pt x="21537" y="1833"/>
                  </a:lnTo>
                  <a:lnTo>
                    <a:pt x="21761" y="1791"/>
                  </a:lnTo>
                  <a:lnTo>
                    <a:pt x="20615" y="1339"/>
                  </a:lnTo>
                  <a:lnTo>
                    <a:pt x="21043" y="1257"/>
                  </a:lnTo>
                  <a:lnTo>
                    <a:pt x="22193" y="1711"/>
                  </a:lnTo>
                  <a:lnTo>
                    <a:pt x="22418" y="1667"/>
                  </a:lnTo>
                  <a:lnTo>
                    <a:pt x="21267" y="1214"/>
                  </a:lnTo>
                  <a:lnTo>
                    <a:pt x="21696" y="1132"/>
                  </a:lnTo>
                  <a:lnTo>
                    <a:pt x="22853" y="1585"/>
                  </a:lnTo>
                  <a:lnTo>
                    <a:pt x="23080" y="1543"/>
                  </a:lnTo>
                  <a:lnTo>
                    <a:pt x="21920" y="1090"/>
                  </a:lnTo>
                  <a:lnTo>
                    <a:pt x="22351" y="1007"/>
                  </a:lnTo>
                  <a:lnTo>
                    <a:pt x="23514" y="1462"/>
                  </a:lnTo>
                  <a:lnTo>
                    <a:pt x="23742" y="1418"/>
                  </a:lnTo>
                  <a:lnTo>
                    <a:pt x="22576" y="965"/>
                  </a:lnTo>
                  <a:lnTo>
                    <a:pt x="23011" y="882"/>
                  </a:lnTo>
                  <a:lnTo>
                    <a:pt x="24181" y="1336"/>
                  </a:lnTo>
                  <a:lnTo>
                    <a:pt x="24410" y="1293"/>
                  </a:lnTo>
                  <a:lnTo>
                    <a:pt x="23238" y="838"/>
                  </a:lnTo>
                  <a:lnTo>
                    <a:pt x="23674" y="755"/>
                  </a:lnTo>
                  <a:lnTo>
                    <a:pt x="24852" y="1210"/>
                  </a:lnTo>
                  <a:lnTo>
                    <a:pt x="25082" y="1166"/>
                  </a:lnTo>
                  <a:lnTo>
                    <a:pt x="23902" y="711"/>
                  </a:lnTo>
                  <a:lnTo>
                    <a:pt x="24338" y="627"/>
                  </a:lnTo>
                  <a:lnTo>
                    <a:pt x="25524" y="1083"/>
                  </a:lnTo>
                  <a:lnTo>
                    <a:pt x="25756" y="1039"/>
                  </a:lnTo>
                  <a:lnTo>
                    <a:pt x="24568" y="583"/>
                  </a:lnTo>
                  <a:lnTo>
                    <a:pt x="25010" y="499"/>
                  </a:lnTo>
                  <a:lnTo>
                    <a:pt x="26202" y="955"/>
                  </a:lnTo>
                  <a:lnTo>
                    <a:pt x="26434" y="911"/>
                  </a:lnTo>
                  <a:lnTo>
                    <a:pt x="25241" y="455"/>
                  </a:lnTo>
                  <a:lnTo>
                    <a:pt x="25684" y="371"/>
                  </a:lnTo>
                  <a:lnTo>
                    <a:pt x="26883" y="827"/>
                  </a:lnTo>
                  <a:lnTo>
                    <a:pt x="27118" y="783"/>
                  </a:lnTo>
                  <a:lnTo>
                    <a:pt x="25916" y="326"/>
                  </a:lnTo>
                  <a:lnTo>
                    <a:pt x="26361" y="241"/>
                  </a:lnTo>
                  <a:lnTo>
                    <a:pt x="27567" y="699"/>
                  </a:lnTo>
                  <a:lnTo>
                    <a:pt x="27802" y="654"/>
                  </a:lnTo>
                  <a:lnTo>
                    <a:pt x="26593" y="196"/>
                  </a:lnTo>
                  <a:lnTo>
                    <a:pt x="27134" y="93"/>
                  </a:lnTo>
                  <a:lnTo>
                    <a:pt x="268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6" name="Google Shape;346;p6"/>
          <p:cNvGrpSpPr/>
          <p:nvPr/>
        </p:nvGrpSpPr>
        <p:grpSpPr>
          <a:xfrm>
            <a:off x="233362" y="-298825"/>
            <a:ext cx="775927" cy="1270145"/>
            <a:chOff x="267675" y="666500"/>
            <a:chExt cx="379000" cy="465300"/>
          </a:xfrm>
        </p:grpSpPr>
        <p:sp>
          <p:nvSpPr>
            <p:cNvPr id="347" name="Google Shape;347;p6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3149490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p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44571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7"/>
          <p:cNvSpPr txBox="1">
            <a:spLocks noGrp="1"/>
          </p:cNvSpPr>
          <p:nvPr>
            <p:ph type="body" idx="1"/>
          </p:nvPr>
        </p:nvSpPr>
        <p:spPr>
          <a:xfrm>
            <a:off x="713225" y="1651567"/>
            <a:ext cx="4457100" cy="2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352" name="Google Shape;352;p7"/>
          <p:cNvGrpSpPr/>
          <p:nvPr/>
        </p:nvGrpSpPr>
        <p:grpSpPr>
          <a:xfrm rot="2700000">
            <a:off x="1600837" y="5931958"/>
            <a:ext cx="831584" cy="450020"/>
            <a:chOff x="3253464" y="2218279"/>
            <a:chExt cx="242409" cy="182524"/>
          </a:xfrm>
        </p:grpSpPr>
        <p:sp>
          <p:nvSpPr>
            <p:cNvPr id="353" name="Google Shape;353;p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5" name="Google Shape;355;p7"/>
          <p:cNvGrpSpPr/>
          <p:nvPr/>
        </p:nvGrpSpPr>
        <p:grpSpPr>
          <a:xfrm>
            <a:off x="-405426" y="4175391"/>
            <a:ext cx="1887391" cy="2682612"/>
            <a:chOff x="3237458" y="122460"/>
            <a:chExt cx="5337645" cy="5689929"/>
          </a:xfrm>
        </p:grpSpPr>
        <p:sp>
          <p:nvSpPr>
            <p:cNvPr id="356" name="Google Shape;356;p7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357;p7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358;p7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359;p7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360;p7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7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7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7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7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7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7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7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7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4030222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8"/>
          <p:cNvSpPr txBox="1">
            <a:spLocks noGrp="1"/>
          </p:cNvSpPr>
          <p:nvPr>
            <p:ph type="title"/>
          </p:nvPr>
        </p:nvSpPr>
        <p:spPr>
          <a:xfrm>
            <a:off x="1068300" y="2453600"/>
            <a:ext cx="7007400" cy="19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Font typeface="Merriweather"/>
              <a:buNone/>
              <a:defRPr sz="6200" i="1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474" name="Google Shape;474;p8"/>
          <p:cNvGrpSpPr/>
          <p:nvPr/>
        </p:nvGrpSpPr>
        <p:grpSpPr>
          <a:xfrm>
            <a:off x="7654873" y="5993020"/>
            <a:ext cx="775927" cy="328065"/>
            <a:chOff x="5181425" y="2685475"/>
            <a:chExt cx="224900" cy="74425"/>
          </a:xfrm>
        </p:grpSpPr>
        <p:sp>
          <p:nvSpPr>
            <p:cNvPr id="475" name="Google Shape;475;p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0" name="Google Shape;480;p8"/>
          <p:cNvGrpSpPr/>
          <p:nvPr/>
        </p:nvGrpSpPr>
        <p:grpSpPr>
          <a:xfrm rot="10800000">
            <a:off x="7698327" y="321858"/>
            <a:ext cx="1217060" cy="1534227"/>
            <a:chOff x="6139950" y="1806300"/>
            <a:chExt cx="810725" cy="766500"/>
          </a:xfrm>
        </p:grpSpPr>
        <p:sp>
          <p:nvSpPr>
            <p:cNvPr id="481" name="Google Shape;481;p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497" name="Google Shape;4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841851">
            <a:off x="-12600" y="3384133"/>
            <a:ext cx="5026199" cy="506266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98" name="Google Shape;498;p8"/>
          <p:cNvGrpSpPr/>
          <p:nvPr/>
        </p:nvGrpSpPr>
        <p:grpSpPr>
          <a:xfrm rot="10443881">
            <a:off x="8586997" y="2793959"/>
            <a:ext cx="775917" cy="1270129"/>
            <a:chOff x="267675" y="666500"/>
            <a:chExt cx="379000" cy="465300"/>
          </a:xfrm>
        </p:grpSpPr>
        <p:sp>
          <p:nvSpPr>
            <p:cNvPr id="499" name="Google Shape;499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01" name="Google Shape;501;p8"/>
          <p:cNvGrpSpPr/>
          <p:nvPr/>
        </p:nvGrpSpPr>
        <p:grpSpPr>
          <a:xfrm rot="10800000">
            <a:off x="4102759" y="-176685"/>
            <a:ext cx="775927" cy="1270145"/>
            <a:chOff x="267675" y="666500"/>
            <a:chExt cx="379000" cy="465300"/>
          </a:xfrm>
        </p:grpSpPr>
        <p:sp>
          <p:nvSpPr>
            <p:cNvPr id="502" name="Google Shape;502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04" name="Google Shape;504;p8"/>
          <p:cNvGrpSpPr/>
          <p:nvPr/>
        </p:nvGrpSpPr>
        <p:grpSpPr>
          <a:xfrm rot="1718216">
            <a:off x="482601" y="350643"/>
            <a:ext cx="339499" cy="737372"/>
            <a:chOff x="2668575" y="3244800"/>
            <a:chExt cx="131950" cy="224300"/>
          </a:xfrm>
        </p:grpSpPr>
        <p:sp>
          <p:nvSpPr>
            <p:cNvPr id="505" name="Google Shape;505;p8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38373201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" name="Google Shape;508;p9"/>
          <p:cNvGrpSpPr/>
          <p:nvPr/>
        </p:nvGrpSpPr>
        <p:grpSpPr>
          <a:xfrm rot="10800000">
            <a:off x="4304489" y="2195896"/>
            <a:ext cx="5820436" cy="4900077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509" name="Google Shape;509;p9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9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11" name="Google Shape;511;p9"/>
          <p:cNvGrpSpPr/>
          <p:nvPr/>
        </p:nvGrpSpPr>
        <p:grpSpPr>
          <a:xfrm>
            <a:off x="2154074" y="6157053"/>
            <a:ext cx="775927" cy="328065"/>
            <a:chOff x="5181425" y="2685475"/>
            <a:chExt cx="224900" cy="74425"/>
          </a:xfrm>
        </p:grpSpPr>
        <p:sp>
          <p:nvSpPr>
            <p:cNvPr id="512" name="Google Shape;512;p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17" name="Google Shape;517;p9"/>
          <p:cNvGrpSpPr/>
          <p:nvPr/>
        </p:nvGrpSpPr>
        <p:grpSpPr>
          <a:xfrm rot="10800000">
            <a:off x="7925119" y="-434881"/>
            <a:ext cx="1587805" cy="2001689"/>
            <a:chOff x="6139950" y="1806300"/>
            <a:chExt cx="810725" cy="766500"/>
          </a:xfrm>
        </p:grpSpPr>
        <p:sp>
          <p:nvSpPr>
            <p:cNvPr id="518" name="Google Shape;518;p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" name="Google Shape;527;p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" name="Google Shape;528;p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529;p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530;p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4" name="Google Shape;534;p9"/>
          <p:cNvGrpSpPr/>
          <p:nvPr/>
        </p:nvGrpSpPr>
        <p:grpSpPr>
          <a:xfrm rot="10443881">
            <a:off x="197410" y="5891977"/>
            <a:ext cx="775917" cy="1270129"/>
            <a:chOff x="267675" y="666500"/>
            <a:chExt cx="379000" cy="465300"/>
          </a:xfrm>
        </p:grpSpPr>
        <p:sp>
          <p:nvSpPr>
            <p:cNvPr id="535" name="Google Shape;535;p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7" name="Google Shape;537;p9"/>
          <p:cNvGrpSpPr/>
          <p:nvPr/>
        </p:nvGrpSpPr>
        <p:grpSpPr>
          <a:xfrm rot="1718216">
            <a:off x="261974" y="197278"/>
            <a:ext cx="339499" cy="737372"/>
            <a:chOff x="2668575" y="3244800"/>
            <a:chExt cx="131950" cy="224300"/>
          </a:xfrm>
        </p:grpSpPr>
        <p:sp>
          <p:nvSpPr>
            <p:cNvPr id="538" name="Google Shape;538;p9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539;p9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40" name="Google Shape;540;p9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541" name="Google Shape;541;p9"/>
          <p:cNvSpPr txBox="1">
            <a:spLocks noGrp="1"/>
          </p:cNvSpPr>
          <p:nvPr>
            <p:ph type="subTitle" idx="1"/>
          </p:nvPr>
        </p:nvSpPr>
        <p:spPr>
          <a:xfrm>
            <a:off x="713225" y="3279267"/>
            <a:ext cx="37917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32401108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" name="Google Shape;543;p10"/>
          <p:cNvSpPr txBox="1">
            <a:spLocks noGrp="1"/>
          </p:cNvSpPr>
          <p:nvPr>
            <p:ph type="title"/>
          </p:nvPr>
        </p:nvSpPr>
        <p:spPr>
          <a:xfrm>
            <a:off x="1409225" y="918433"/>
            <a:ext cx="2455500" cy="25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3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08263737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" name="Google Shape;545;p11"/>
          <p:cNvSpPr txBox="1">
            <a:spLocks noGrp="1"/>
          </p:cNvSpPr>
          <p:nvPr>
            <p:ph type="title" hasCustomPrompt="1"/>
          </p:nvPr>
        </p:nvSpPr>
        <p:spPr>
          <a:xfrm>
            <a:off x="713250" y="2454400"/>
            <a:ext cx="77175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6" name="Google Shape;546;p11"/>
          <p:cNvSpPr txBox="1">
            <a:spLocks noGrp="1"/>
          </p:cNvSpPr>
          <p:nvPr>
            <p:ph type="body" idx="1"/>
          </p:nvPr>
        </p:nvSpPr>
        <p:spPr>
          <a:xfrm flipH="1">
            <a:off x="713100" y="3593611"/>
            <a:ext cx="77175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○"/>
              <a:defRPr i="0"/>
            </a:lvl2pPr>
            <a:lvl3pPr marL="1371600" lvl="2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547" name="Google Shape;547;p11"/>
          <p:cNvGrpSpPr/>
          <p:nvPr/>
        </p:nvGrpSpPr>
        <p:grpSpPr>
          <a:xfrm rot="565648">
            <a:off x="7325267" y="5331055"/>
            <a:ext cx="1913991" cy="1393224"/>
            <a:chOff x="7230025" y="3991342"/>
            <a:chExt cx="1913979" cy="1044911"/>
          </a:xfrm>
        </p:grpSpPr>
        <p:sp>
          <p:nvSpPr>
            <p:cNvPr id="548" name="Google Shape;548;p11"/>
            <p:cNvSpPr/>
            <p:nvPr/>
          </p:nvSpPr>
          <p:spPr>
            <a:xfrm>
              <a:off x="7230025" y="4702934"/>
              <a:ext cx="289914" cy="124387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7442568" y="4660871"/>
              <a:ext cx="141850" cy="116746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11"/>
            <p:cNvSpPr/>
            <p:nvPr/>
          </p:nvSpPr>
          <p:spPr>
            <a:xfrm>
              <a:off x="7628411" y="4517679"/>
              <a:ext cx="84296" cy="15465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11"/>
            <p:cNvSpPr/>
            <p:nvPr/>
          </p:nvSpPr>
          <p:spPr>
            <a:xfrm>
              <a:off x="7711993" y="4544504"/>
              <a:ext cx="54322" cy="116494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7753469" y="4586903"/>
              <a:ext cx="57681" cy="80811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7807916" y="4533421"/>
              <a:ext cx="57177" cy="145503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7645707" y="4702136"/>
              <a:ext cx="148105" cy="24222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" name="Google Shape;555;p11"/>
            <p:cNvSpPr/>
            <p:nvPr/>
          </p:nvSpPr>
          <p:spPr>
            <a:xfrm>
              <a:off x="7616363" y="4738323"/>
              <a:ext cx="99661" cy="139374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" name="Google Shape;556;p11"/>
            <p:cNvSpPr/>
            <p:nvPr/>
          </p:nvSpPr>
          <p:spPr>
            <a:xfrm>
              <a:off x="7732857" y="4745543"/>
              <a:ext cx="41770" cy="10537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11"/>
            <p:cNvSpPr/>
            <p:nvPr/>
          </p:nvSpPr>
          <p:spPr>
            <a:xfrm>
              <a:off x="7776306" y="4773963"/>
              <a:ext cx="54700" cy="68511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11"/>
            <p:cNvSpPr/>
            <p:nvPr/>
          </p:nvSpPr>
          <p:spPr>
            <a:xfrm>
              <a:off x="7808924" y="4732823"/>
              <a:ext cx="63012" cy="110869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11"/>
            <p:cNvSpPr/>
            <p:nvPr/>
          </p:nvSpPr>
          <p:spPr>
            <a:xfrm>
              <a:off x="7875084" y="4668343"/>
              <a:ext cx="49033" cy="22921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11"/>
            <p:cNvSpPr/>
            <p:nvPr/>
          </p:nvSpPr>
          <p:spPr>
            <a:xfrm>
              <a:off x="7876091" y="4698862"/>
              <a:ext cx="56589" cy="2010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11"/>
            <p:cNvSpPr/>
            <p:nvPr/>
          </p:nvSpPr>
          <p:spPr>
            <a:xfrm>
              <a:off x="7937213" y="4622082"/>
              <a:ext cx="98695" cy="108099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11"/>
            <p:cNvSpPr/>
            <p:nvPr/>
          </p:nvSpPr>
          <p:spPr>
            <a:xfrm>
              <a:off x="8049467" y="4626070"/>
              <a:ext cx="90047" cy="114647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11"/>
            <p:cNvSpPr/>
            <p:nvPr/>
          </p:nvSpPr>
          <p:spPr>
            <a:xfrm>
              <a:off x="8122721" y="4626699"/>
              <a:ext cx="58688" cy="99661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11"/>
            <p:cNvSpPr/>
            <p:nvPr/>
          </p:nvSpPr>
          <p:spPr>
            <a:xfrm>
              <a:off x="8211886" y="4662844"/>
              <a:ext cx="48781" cy="65657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11"/>
            <p:cNvSpPr/>
            <p:nvPr/>
          </p:nvSpPr>
          <p:spPr>
            <a:xfrm>
              <a:off x="8280691" y="4623509"/>
              <a:ext cx="87822" cy="101550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11"/>
            <p:cNvSpPr/>
            <p:nvPr/>
          </p:nvSpPr>
          <p:spPr>
            <a:xfrm>
              <a:off x="8383079" y="4587827"/>
              <a:ext cx="50628" cy="77831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11"/>
            <p:cNvSpPr/>
            <p:nvPr/>
          </p:nvSpPr>
          <p:spPr>
            <a:xfrm>
              <a:off x="8421826" y="4591605"/>
              <a:ext cx="202386" cy="155956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11"/>
            <p:cNvSpPr/>
            <p:nvPr/>
          </p:nvSpPr>
          <p:spPr>
            <a:xfrm>
              <a:off x="8489917" y="4655539"/>
              <a:ext cx="36900" cy="85933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11"/>
            <p:cNvSpPr/>
            <p:nvPr/>
          </p:nvSpPr>
          <p:spPr>
            <a:xfrm>
              <a:off x="8534709" y="4647353"/>
              <a:ext cx="55288" cy="12371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11"/>
            <p:cNvSpPr/>
            <p:nvPr/>
          </p:nvSpPr>
          <p:spPr>
            <a:xfrm>
              <a:off x="7888139" y="4806329"/>
              <a:ext cx="105664" cy="229924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11"/>
            <p:cNvSpPr/>
            <p:nvPr/>
          </p:nvSpPr>
          <p:spPr>
            <a:xfrm>
              <a:off x="8043716" y="4379945"/>
              <a:ext cx="95085" cy="108434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11"/>
            <p:cNvSpPr/>
            <p:nvPr/>
          </p:nvSpPr>
          <p:spPr>
            <a:xfrm>
              <a:off x="8066553" y="3991342"/>
              <a:ext cx="100836" cy="439782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11"/>
            <p:cNvSpPr/>
            <p:nvPr/>
          </p:nvSpPr>
          <p:spPr>
            <a:xfrm>
              <a:off x="8110505" y="4248592"/>
              <a:ext cx="763280" cy="9995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11"/>
            <p:cNvSpPr/>
            <p:nvPr/>
          </p:nvSpPr>
          <p:spPr>
            <a:xfrm>
              <a:off x="8156347" y="4010863"/>
              <a:ext cx="629952" cy="198649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575;p11"/>
            <p:cNvSpPr/>
            <p:nvPr/>
          </p:nvSpPr>
          <p:spPr>
            <a:xfrm>
              <a:off x="8723785" y="4138228"/>
              <a:ext cx="95421" cy="60031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576;p11"/>
            <p:cNvSpPr/>
            <p:nvPr/>
          </p:nvSpPr>
          <p:spPr>
            <a:xfrm>
              <a:off x="8341603" y="4168537"/>
              <a:ext cx="130978" cy="67882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11"/>
            <p:cNvSpPr/>
            <p:nvPr/>
          </p:nvSpPr>
          <p:spPr>
            <a:xfrm>
              <a:off x="8249248" y="4384353"/>
              <a:ext cx="88242" cy="98191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11"/>
            <p:cNvSpPr/>
            <p:nvPr/>
          </p:nvSpPr>
          <p:spPr>
            <a:xfrm>
              <a:off x="8338539" y="4416089"/>
              <a:ext cx="27035" cy="53273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11"/>
            <p:cNvSpPr/>
            <p:nvPr/>
          </p:nvSpPr>
          <p:spPr>
            <a:xfrm>
              <a:off x="8359276" y="4382128"/>
              <a:ext cx="20990" cy="35599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11"/>
            <p:cNvSpPr/>
            <p:nvPr/>
          </p:nvSpPr>
          <p:spPr>
            <a:xfrm>
              <a:off x="8379930" y="4360089"/>
              <a:ext cx="174385" cy="122582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11"/>
            <p:cNvSpPr/>
            <p:nvPr/>
          </p:nvSpPr>
          <p:spPr>
            <a:xfrm>
              <a:off x="8590836" y="4420707"/>
              <a:ext cx="80266" cy="19940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11"/>
            <p:cNvSpPr/>
            <p:nvPr/>
          </p:nvSpPr>
          <p:spPr>
            <a:xfrm>
              <a:off x="8595580" y="4453283"/>
              <a:ext cx="82491" cy="21116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11"/>
            <p:cNvSpPr/>
            <p:nvPr/>
          </p:nvSpPr>
          <p:spPr>
            <a:xfrm>
              <a:off x="8717321" y="4414116"/>
              <a:ext cx="53357" cy="88116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11"/>
            <p:cNvSpPr/>
            <p:nvPr/>
          </p:nvSpPr>
          <p:spPr>
            <a:xfrm>
              <a:off x="8782683" y="4426164"/>
              <a:ext cx="59276" cy="58436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11"/>
            <p:cNvSpPr/>
            <p:nvPr/>
          </p:nvSpPr>
          <p:spPr>
            <a:xfrm>
              <a:off x="8825250" y="4423855"/>
              <a:ext cx="75354" cy="84002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11"/>
            <p:cNvSpPr/>
            <p:nvPr/>
          </p:nvSpPr>
          <p:spPr>
            <a:xfrm>
              <a:off x="8919788" y="4409666"/>
              <a:ext cx="115361" cy="101046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11"/>
            <p:cNvSpPr/>
            <p:nvPr/>
          </p:nvSpPr>
          <p:spPr>
            <a:xfrm>
              <a:off x="8670010" y="4522255"/>
              <a:ext cx="364386" cy="32115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11"/>
            <p:cNvSpPr/>
            <p:nvPr/>
          </p:nvSpPr>
          <p:spPr>
            <a:xfrm>
              <a:off x="8715515" y="4610621"/>
              <a:ext cx="79468" cy="2044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11"/>
            <p:cNvSpPr/>
            <p:nvPr/>
          </p:nvSpPr>
          <p:spPr>
            <a:xfrm>
              <a:off x="8812236" y="4565494"/>
              <a:ext cx="43995" cy="86017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11"/>
            <p:cNvSpPr/>
            <p:nvPr/>
          </p:nvSpPr>
          <p:spPr>
            <a:xfrm>
              <a:off x="8950097" y="4145197"/>
              <a:ext cx="53734" cy="140885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11"/>
            <p:cNvSpPr/>
            <p:nvPr/>
          </p:nvSpPr>
          <p:spPr>
            <a:xfrm>
              <a:off x="8988719" y="4189485"/>
              <a:ext cx="84380" cy="129592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11"/>
            <p:cNvSpPr/>
            <p:nvPr/>
          </p:nvSpPr>
          <p:spPr>
            <a:xfrm>
              <a:off x="8889269" y="4088692"/>
              <a:ext cx="254735" cy="281476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3" name="Google Shape;593;p11"/>
          <p:cNvGrpSpPr/>
          <p:nvPr/>
        </p:nvGrpSpPr>
        <p:grpSpPr>
          <a:xfrm rot="1794901">
            <a:off x="421426" y="617849"/>
            <a:ext cx="671410" cy="1552771"/>
            <a:chOff x="1423400" y="2645400"/>
            <a:chExt cx="387325" cy="671825"/>
          </a:xfrm>
          <a:solidFill>
            <a:schemeClr val="bg2">
              <a:lumMod val="75000"/>
            </a:schemeClr>
          </a:solidFill>
        </p:grpSpPr>
        <p:sp>
          <p:nvSpPr>
            <p:cNvPr id="594" name="Google Shape;594;p11"/>
            <p:cNvSpPr/>
            <p:nvPr/>
          </p:nvSpPr>
          <p:spPr>
            <a:xfrm>
              <a:off x="1436675" y="2671125"/>
              <a:ext cx="58125" cy="65725"/>
            </a:xfrm>
            <a:custGeom>
              <a:avLst/>
              <a:gdLst/>
              <a:ahLst/>
              <a:cxnLst/>
              <a:rect l="l" t="t" r="r" b="b"/>
              <a:pathLst>
                <a:path w="2325" h="2629" extrusionOk="0">
                  <a:moveTo>
                    <a:pt x="1338" y="1"/>
                  </a:moveTo>
                  <a:cubicBezTo>
                    <a:pt x="1322" y="1"/>
                    <a:pt x="1306" y="3"/>
                    <a:pt x="1290" y="8"/>
                  </a:cubicBezTo>
                  <a:cubicBezTo>
                    <a:pt x="1232" y="25"/>
                    <a:pt x="1190" y="70"/>
                    <a:pt x="1175" y="127"/>
                  </a:cubicBezTo>
                  <a:cubicBezTo>
                    <a:pt x="1122" y="125"/>
                    <a:pt x="1068" y="124"/>
                    <a:pt x="1015" y="124"/>
                  </a:cubicBezTo>
                  <a:cubicBezTo>
                    <a:pt x="724" y="124"/>
                    <a:pt x="433" y="160"/>
                    <a:pt x="150" y="229"/>
                  </a:cubicBezTo>
                  <a:cubicBezTo>
                    <a:pt x="57" y="251"/>
                    <a:pt x="1" y="344"/>
                    <a:pt x="23" y="437"/>
                  </a:cubicBezTo>
                  <a:cubicBezTo>
                    <a:pt x="42" y="515"/>
                    <a:pt x="112" y="567"/>
                    <a:pt x="190" y="567"/>
                  </a:cubicBezTo>
                  <a:cubicBezTo>
                    <a:pt x="204" y="567"/>
                    <a:pt x="218" y="566"/>
                    <a:pt x="231" y="562"/>
                  </a:cubicBezTo>
                  <a:cubicBezTo>
                    <a:pt x="255" y="557"/>
                    <a:pt x="279" y="555"/>
                    <a:pt x="303" y="551"/>
                  </a:cubicBezTo>
                  <a:lnTo>
                    <a:pt x="303" y="551"/>
                  </a:lnTo>
                  <a:cubicBezTo>
                    <a:pt x="271" y="581"/>
                    <a:pt x="253" y="623"/>
                    <a:pt x="251" y="668"/>
                  </a:cubicBezTo>
                  <a:lnTo>
                    <a:pt x="198" y="2395"/>
                  </a:lnTo>
                  <a:cubicBezTo>
                    <a:pt x="195" y="2475"/>
                    <a:pt x="250" y="2548"/>
                    <a:pt x="329" y="2567"/>
                  </a:cubicBezTo>
                  <a:cubicBezTo>
                    <a:pt x="340" y="2569"/>
                    <a:pt x="353" y="2571"/>
                    <a:pt x="364" y="2572"/>
                  </a:cubicBezTo>
                  <a:cubicBezTo>
                    <a:pt x="366" y="2572"/>
                    <a:pt x="367" y="2572"/>
                    <a:pt x="369" y="2572"/>
                  </a:cubicBezTo>
                  <a:cubicBezTo>
                    <a:pt x="462" y="2572"/>
                    <a:pt x="538" y="2499"/>
                    <a:pt x="541" y="2405"/>
                  </a:cubicBezTo>
                  <a:lnTo>
                    <a:pt x="595" y="678"/>
                  </a:lnTo>
                  <a:cubicBezTo>
                    <a:pt x="596" y="610"/>
                    <a:pt x="557" y="547"/>
                    <a:pt x="496" y="517"/>
                  </a:cubicBezTo>
                  <a:cubicBezTo>
                    <a:pt x="674" y="488"/>
                    <a:pt x="853" y="473"/>
                    <a:pt x="1033" y="473"/>
                  </a:cubicBezTo>
                  <a:cubicBezTo>
                    <a:pt x="1099" y="473"/>
                    <a:pt x="1164" y="475"/>
                    <a:pt x="1229" y="479"/>
                  </a:cubicBezTo>
                  <a:cubicBezTo>
                    <a:pt x="1380" y="1117"/>
                    <a:pt x="1403" y="1780"/>
                    <a:pt x="1298" y="2427"/>
                  </a:cubicBezTo>
                  <a:cubicBezTo>
                    <a:pt x="1283" y="2516"/>
                    <a:pt x="1339" y="2600"/>
                    <a:pt x="1426" y="2623"/>
                  </a:cubicBezTo>
                  <a:cubicBezTo>
                    <a:pt x="1431" y="2623"/>
                    <a:pt x="1435" y="2624"/>
                    <a:pt x="1441" y="2626"/>
                  </a:cubicBezTo>
                  <a:cubicBezTo>
                    <a:pt x="1450" y="2627"/>
                    <a:pt x="1459" y="2628"/>
                    <a:pt x="1469" y="2628"/>
                  </a:cubicBezTo>
                  <a:cubicBezTo>
                    <a:pt x="1551" y="2628"/>
                    <a:pt x="1624" y="2568"/>
                    <a:pt x="1638" y="2485"/>
                  </a:cubicBezTo>
                  <a:cubicBezTo>
                    <a:pt x="1743" y="1832"/>
                    <a:pt x="1728" y="1166"/>
                    <a:pt x="1591" y="520"/>
                  </a:cubicBezTo>
                  <a:lnTo>
                    <a:pt x="1591" y="520"/>
                  </a:lnTo>
                  <a:cubicBezTo>
                    <a:pt x="1756" y="548"/>
                    <a:pt x="1918" y="589"/>
                    <a:pt x="2075" y="641"/>
                  </a:cubicBezTo>
                  <a:cubicBezTo>
                    <a:pt x="2094" y="647"/>
                    <a:pt x="2113" y="650"/>
                    <a:pt x="2132" y="650"/>
                  </a:cubicBezTo>
                  <a:cubicBezTo>
                    <a:pt x="2203" y="650"/>
                    <a:pt x="2270" y="606"/>
                    <a:pt x="2294" y="534"/>
                  </a:cubicBezTo>
                  <a:cubicBezTo>
                    <a:pt x="2325" y="444"/>
                    <a:pt x="2277" y="345"/>
                    <a:pt x="2187" y="316"/>
                  </a:cubicBezTo>
                  <a:cubicBezTo>
                    <a:pt x="1967" y="244"/>
                    <a:pt x="1740" y="193"/>
                    <a:pt x="1512" y="165"/>
                  </a:cubicBezTo>
                  <a:cubicBezTo>
                    <a:pt x="1508" y="151"/>
                    <a:pt x="1507" y="137"/>
                    <a:pt x="1502" y="124"/>
                  </a:cubicBezTo>
                  <a:cubicBezTo>
                    <a:pt x="1481" y="49"/>
                    <a:pt x="1412" y="1"/>
                    <a:pt x="1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1423400" y="2645400"/>
              <a:ext cx="64325" cy="13975"/>
            </a:xfrm>
            <a:custGeom>
              <a:avLst/>
              <a:gdLst/>
              <a:ahLst/>
              <a:cxnLst/>
              <a:rect l="l" t="t" r="r" b="b"/>
              <a:pathLst>
                <a:path w="2573" h="559" extrusionOk="0">
                  <a:moveTo>
                    <a:pt x="1704" y="1"/>
                  </a:moveTo>
                  <a:cubicBezTo>
                    <a:pt x="1178" y="1"/>
                    <a:pt x="654" y="75"/>
                    <a:pt x="147" y="220"/>
                  </a:cubicBezTo>
                  <a:cubicBezTo>
                    <a:pt x="54" y="246"/>
                    <a:pt x="1" y="343"/>
                    <a:pt x="28" y="434"/>
                  </a:cubicBezTo>
                  <a:cubicBezTo>
                    <a:pt x="50" y="509"/>
                    <a:pt x="119" y="559"/>
                    <a:pt x="193" y="559"/>
                  </a:cubicBezTo>
                  <a:cubicBezTo>
                    <a:pt x="210" y="559"/>
                    <a:pt x="227" y="556"/>
                    <a:pt x="243" y="551"/>
                  </a:cubicBezTo>
                  <a:lnTo>
                    <a:pt x="242" y="551"/>
                  </a:lnTo>
                  <a:cubicBezTo>
                    <a:pt x="717" y="414"/>
                    <a:pt x="1208" y="345"/>
                    <a:pt x="1700" y="345"/>
                  </a:cubicBezTo>
                  <a:cubicBezTo>
                    <a:pt x="1923" y="345"/>
                    <a:pt x="2146" y="359"/>
                    <a:pt x="2368" y="388"/>
                  </a:cubicBezTo>
                  <a:cubicBezTo>
                    <a:pt x="2376" y="389"/>
                    <a:pt x="2384" y="389"/>
                    <a:pt x="2391" y="389"/>
                  </a:cubicBezTo>
                  <a:cubicBezTo>
                    <a:pt x="2476" y="389"/>
                    <a:pt x="2550" y="325"/>
                    <a:pt x="2561" y="239"/>
                  </a:cubicBezTo>
                  <a:cubicBezTo>
                    <a:pt x="2573" y="144"/>
                    <a:pt x="2506" y="58"/>
                    <a:pt x="2412" y="46"/>
                  </a:cubicBezTo>
                  <a:cubicBezTo>
                    <a:pt x="2177" y="16"/>
                    <a:pt x="1940" y="1"/>
                    <a:pt x="1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1495150" y="2692050"/>
              <a:ext cx="34100" cy="48225"/>
            </a:xfrm>
            <a:custGeom>
              <a:avLst/>
              <a:gdLst/>
              <a:ahLst/>
              <a:cxnLst/>
              <a:rect l="l" t="t" r="r" b="b"/>
              <a:pathLst>
                <a:path w="1364" h="1929" extrusionOk="0">
                  <a:moveTo>
                    <a:pt x="1170" y="0"/>
                  </a:moveTo>
                  <a:cubicBezTo>
                    <a:pt x="1132" y="0"/>
                    <a:pt x="1094" y="13"/>
                    <a:pt x="1062" y="39"/>
                  </a:cubicBezTo>
                  <a:cubicBezTo>
                    <a:pt x="844" y="216"/>
                    <a:pt x="651" y="423"/>
                    <a:pt x="491" y="654"/>
                  </a:cubicBezTo>
                  <a:cubicBezTo>
                    <a:pt x="408" y="658"/>
                    <a:pt x="340" y="722"/>
                    <a:pt x="329" y="803"/>
                  </a:cubicBezTo>
                  <a:cubicBezTo>
                    <a:pt x="322" y="857"/>
                    <a:pt x="312" y="910"/>
                    <a:pt x="302" y="964"/>
                  </a:cubicBezTo>
                  <a:cubicBezTo>
                    <a:pt x="176" y="1202"/>
                    <a:pt x="81" y="1455"/>
                    <a:pt x="21" y="1717"/>
                  </a:cubicBezTo>
                  <a:cubicBezTo>
                    <a:pt x="1" y="1801"/>
                    <a:pt x="46" y="1886"/>
                    <a:pt x="125" y="1917"/>
                  </a:cubicBezTo>
                  <a:cubicBezTo>
                    <a:pt x="132" y="1920"/>
                    <a:pt x="140" y="1922"/>
                    <a:pt x="147" y="1924"/>
                  </a:cubicBezTo>
                  <a:cubicBezTo>
                    <a:pt x="161" y="1927"/>
                    <a:pt x="175" y="1929"/>
                    <a:pt x="188" y="1929"/>
                  </a:cubicBezTo>
                  <a:cubicBezTo>
                    <a:pt x="249" y="1929"/>
                    <a:pt x="306" y="1896"/>
                    <a:pt x="337" y="1842"/>
                  </a:cubicBezTo>
                  <a:cubicBezTo>
                    <a:pt x="470" y="1607"/>
                    <a:pt x="567" y="1354"/>
                    <a:pt x="626" y="1092"/>
                  </a:cubicBezTo>
                  <a:cubicBezTo>
                    <a:pt x="792" y="791"/>
                    <a:pt x="1013" y="525"/>
                    <a:pt x="1279" y="307"/>
                  </a:cubicBezTo>
                  <a:cubicBezTo>
                    <a:pt x="1352" y="246"/>
                    <a:pt x="1364" y="138"/>
                    <a:pt x="1304" y="64"/>
                  </a:cubicBezTo>
                  <a:cubicBezTo>
                    <a:pt x="1270" y="22"/>
                    <a:pt x="1220" y="0"/>
                    <a:pt x="1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1544000" y="2661000"/>
              <a:ext cx="43375" cy="44025"/>
            </a:xfrm>
            <a:custGeom>
              <a:avLst/>
              <a:gdLst/>
              <a:ahLst/>
              <a:cxnLst/>
              <a:rect l="l" t="t" r="r" b="b"/>
              <a:pathLst>
                <a:path w="1735" h="1761" extrusionOk="0">
                  <a:moveTo>
                    <a:pt x="315" y="0"/>
                  </a:moveTo>
                  <a:cubicBezTo>
                    <a:pt x="187" y="0"/>
                    <a:pt x="80" y="71"/>
                    <a:pt x="33" y="189"/>
                  </a:cubicBezTo>
                  <a:cubicBezTo>
                    <a:pt x="1" y="269"/>
                    <a:pt x="34" y="362"/>
                    <a:pt x="110" y="404"/>
                  </a:cubicBezTo>
                  <a:cubicBezTo>
                    <a:pt x="136" y="418"/>
                    <a:pt x="164" y="424"/>
                    <a:pt x="192" y="424"/>
                  </a:cubicBezTo>
                  <a:cubicBezTo>
                    <a:pt x="247" y="424"/>
                    <a:pt x="301" y="398"/>
                    <a:pt x="334" y="351"/>
                  </a:cubicBezTo>
                  <a:cubicBezTo>
                    <a:pt x="353" y="358"/>
                    <a:pt x="369" y="373"/>
                    <a:pt x="378" y="393"/>
                  </a:cubicBezTo>
                  <a:cubicBezTo>
                    <a:pt x="392" y="462"/>
                    <a:pt x="374" y="545"/>
                    <a:pt x="351" y="642"/>
                  </a:cubicBezTo>
                  <a:cubicBezTo>
                    <a:pt x="334" y="707"/>
                    <a:pt x="322" y="773"/>
                    <a:pt x="313" y="839"/>
                  </a:cubicBezTo>
                  <a:cubicBezTo>
                    <a:pt x="278" y="1176"/>
                    <a:pt x="454" y="1518"/>
                    <a:pt x="742" y="1671"/>
                  </a:cubicBezTo>
                  <a:cubicBezTo>
                    <a:pt x="799" y="1701"/>
                    <a:pt x="859" y="1723"/>
                    <a:pt x="921" y="1739"/>
                  </a:cubicBezTo>
                  <a:cubicBezTo>
                    <a:pt x="984" y="1753"/>
                    <a:pt x="1047" y="1761"/>
                    <a:pt x="1111" y="1761"/>
                  </a:cubicBezTo>
                  <a:cubicBezTo>
                    <a:pt x="1311" y="1761"/>
                    <a:pt x="1508" y="1687"/>
                    <a:pt x="1662" y="1551"/>
                  </a:cubicBezTo>
                  <a:cubicBezTo>
                    <a:pt x="1731" y="1487"/>
                    <a:pt x="1735" y="1380"/>
                    <a:pt x="1671" y="1311"/>
                  </a:cubicBezTo>
                  <a:cubicBezTo>
                    <a:pt x="1638" y="1273"/>
                    <a:pt x="1591" y="1254"/>
                    <a:pt x="1544" y="1254"/>
                  </a:cubicBezTo>
                  <a:cubicBezTo>
                    <a:pt x="1505" y="1254"/>
                    <a:pt x="1465" y="1267"/>
                    <a:pt x="1432" y="1295"/>
                  </a:cubicBezTo>
                  <a:cubicBezTo>
                    <a:pt x="1344" y="1374"/>
                    <a:pt x="1227" y="1416"/>
                    <a:pt x="1111" y="1416"/>
                  </a:cubicBezTo>
                  <a:cubicBezTo>
                    <a:pt x="1039" y="1416"/>
                    <a:pt x="967" y="1400"/>
                    <a:pt x="904" y="1367"/>
                  </a:cubicBezTo>
                  <a:cubicBezTo>
                    <a:pt x="738" y="1280"/>
                    <a:pt x="634" y="1071"/>
                    <a:pt x="655" y="876"/>
                  </a:cubicBezTo>
                  <a:cubicBezTo>
                    <a:pt x="662" y="822"/>
                    <a:pt x="672" y="772"/>
                    <a:pt x="685" y="719"/>
                  </a:cubicBezTo>
                  <a:cubicBezTo>
                    <a:pt x="713" y="600"/>
                    <a:pt x="745" y="463"/>
                    <a:pt x="713" y="318"/>
                  </a:cubicBezTo>
                  <a:cubicBezTo>
                    <a:pt x="676" y="152"/>
                    <a:pt x="517" y="16"/>
                    <a:pt x="344" y="2"/>
                  </a:cubicBezTo>
                  <a:cubicBezTo>
                    <a:pt x="334" y="1"/>
                    <a:pt x="325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1546575" y="2718100"/>
              <a:ext cx="45850" cy="9675"/>
            </a:xfrm>
            <a:custGeom>
              <a:avLst/>
              <a:gdLst/>
              <a:ahLst/>
              <a:cxnLst/>
              <a:rect l="l" t="t" r="r" b="b"/>
              <a:pathLst>
                <a:path w="1834" h="387" extrusionOk="0">
                  <a:moveTo>
                    <a:pt x="1658" y="1"/>
                  </a:moveTo>
                  <a:cubicBezTo>
                    <a:pt x="1656" y="1"/>
                    <a:pt x="1655" y="1"/>
                    <a:pt x="1653" y="1"/>
                  </a:cubicBezTo>
                  <a:lnTo>
                    <a:pt x="175" y="43"/>
                  </a:lnTo>
                  <a:cubicBezTo>
                    <a:pt x="88" y="46"/>
                    <a:pt x="17" y="112"/>
                    <a:pt x="9" y="196"/>
                  </a:cubicBezTo>
                  <a:cubicBezTo>
                    <a:pt x="0" y="282"/>
                    <a:pt x="55" y="361"/>
                    <a:pt x="140" y="382"/>
                  </a:cubicBezTo>
                  <a:cubicBezTo>
                    <a:pt x="150" y="385"/>
                    <a:pt x="162" y="387"/>
                    <a:pt x="173" y="387"/>
                  </a:cubicBezTo>
                  <a:cubicBezTo>
                    <a:pt x="177" y="387"/>
                    <a:pt x="181" y="387"/>
                    <a:pt x="185" y="386"/>
                  </a:cubicBezTo>
                  <a:lnTo>
                    <a:pt x="1663" y="344"/>
                  </a:lnTo>
                  <a:cubicBezTo>
                    <a:pt x="1757" y="343"/>
                    <a:pt x="1833" y="262"/>
                    <a:pt x="1830" y="168"/>
                  </a:cubicBezTo>
                  <a:cubicBezTo>
                    <a:pt x="1827" y="74"/>
                    <a:pt x="1750" y="1"/>
                    <a:pt x="1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1561975" y="2734200"/>
              <a:ext cx="46200" cy="11350"/>
            </a:xfrm>
            <a:custGeom>
              <a:avLst/>
              <a:gdLst/>
              <a:ahLst/>
              <a:cxnLst/>
              <a:rect l="l" t="t" r="r" b="b"/>
              <a:pathLst>
                <a:path w="1848" h="454" extrusionOk="0">
                  <a:moveTo>
                    <a:pt x="1663" y="0"/>
                  </a:moveTo>
                  <a:cubicBezTo>
                    <a:pt x="1653" y="0"/>
                    <a:pt x="1643" y="1"/>
                    <a:pt x="1632" y="3"/>
                  </a:cubicBezTo>
                  <a:cubicBezTo>
                    <a:pt x="1225" y="74"/>
                    <a:pt x="811" y="110"/>
                    <a:pt x="396" y="110"/>
                  </a:cubicBezTo>
                  <a:cubicBezTo>
                    <a:pt x="327" y="110"/>
                    <a:pt x="257" y="109"/>
                    <a:pt x="188" y="107"/>
                  </a:cubicBezTo>
                  <a:cubicBezTo>
                    <a:pt x="186" y="107"/>
                    <a:pt x="184" y="107"/>
                    <a:pt x="183" y="107"/>
                  </a:cubicBezTo>
                  <a:cubicBezTo>
                    <a:pt x="96" y="107"/>
                    <a:pt x="25" y="171"/>
                    <a:pt x="12" y="256"/>
                  </a:cubicBezTo>
                  <a:cubicBezTo>
                    <a:pt x="1" y="342"/>
                    <a:pt x="56" y="425"/>
                    <a:pt x="142" y="446"/>
                  </a:cubicBezTo>
                  <a:cubicBezTo>
                    <a:pt x="153" y="449"/>
                    <a:pt x="166" y="450"/>
                    <a:pt x="177" y="450"/>
                  </a:cubicBezTo>
                  <a:cubicBezTo>
                    <a:pt x="252" y="453"/>
                    <a:pt x="328" y="454"/>
                    <a:pt x="403" y="454"/>
                  </a:cubicBezTo>
                  <a:cubicBezTo>
                    <a:pt x="835" y="454"/>
                    <a:pt x="1266" y="416"/>
                    <a:pt x="1691" y="342"/>
                  </a:cubicBezTo>
                  <a:cubicBezTo>
                    <a:pt x="1786" y="325"/>
                    <a:pt x="1848" y="236"/>
                    <a:pt x="1832" y="142"/>
                  </a:cubicBezTo>
                  <a:cubicBezTo>
                    <a:pt x="1817" y="59"/>
                    <a:pt x="1745" y="0"/>
                    <a:pt x="1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1631200" y="2678500"/>
              <a:ext cx="34500" cy="59575"/>
            </a:xfrm>
            <a:custGeom>
              <a:avLst/>
              <a:gdLst/>
              <a:ahLst/>
              <a:cxnLst/>
              <a:rect l="l" t="t" r="r" b="b"/>
              <a:pathLst>
                <a:path w="1380" h="2383" extrusionOk="0">
                  <a:moveTo>
                    <a:pt x="627" y="1"/>
                  </a:moveTo>
                  <a:cubicBezTo>
                    <a:pt x="463" y="1"/>
                    <a:pt x="300" y="41"/>
                    <a:pt x="143" y="87"/>
                  </a:cubicBezTo>
                  <a:cubicBezTo>
                    <a:pt x="53" y="114"/>
                    <a:pt x="1" y="210"/>
                    <a:pt x="27" y="301"/>
                  </a:cubicBezTo>
                  <a:cubicBezTo>
                    <a:pt x="49" y="376"/>
                    <a:pt x="117" y="424"/>
                    <a:pt x="191" y="424"/>
                  </a:cubicBezTo>
                  <a:cubicBezTo>
                    <a:pt x="207" y="424"/>
                    <a:pt x="224" y="422"/>
                    <a:pt x="241" y="416"/>
                  </a:cubicBezTo>
                  <a:cubicBezTo>
                    <a:pt x="387" y="373"/>
                    <a:pt x="521" y="348"/>
                    <a:pt x="635" y="348"/>
                  </a:cubicBezTo>
                  <a:cubicBezTo>
                    <a:pt x="684" y="348"/>
                    <a:pt x="730" y="353"/>
                    <a:pt x="771" y="363"/>
                  </a:cubicBezTo>
                  <a:cubicBezTo>
                    <a:pt x="893" y="395"/>
                    <a:pt x="1018" y="514"/>
                    <a:pt x="1007" y="644"/>
                  </a:cubicBezTo>
                  <a:cubicBezTo>
                    <a:pt x="1000" y="708"/>
                    <a:pt x="966" y="774"/>
                    <a:pt x="925" y="851"/>
                  </a:cubicBezTo>
                  <a:cubicBezTo>
                    <a:pt x="889" y="916"/>
                    <a:pt x="858" y="985"/>
                    <a:pt x="832" y="1055"/>
                  </a:cubicBezTo>
                  <a:cubicBezTo>
                    <a:pt x="779" y="1220"/>
                    <a:pt x="787" y="1381"/>
                    <a:pt x="796" y="1537"/>
                  </a:cubicBezTo>
                  <a:cubicBezTo>
                    <a:pt x="801" y="1644"/>
                    <a:pt x="807" y="1745"/>
                    <a:pt x="790" y="1835"/>
                  </a:cubicBezTo>
                  <a:cubicBezTo>
                    <a:pt x="779" y="1900"/>
                    <a:pt x="724" y="1973"/>
                    <a:pt x="659" y="2013"/>
                  </a:cubicBezTo>
                  <a:cubicBezTo>
                    <a:pt x="631" y="2030"/>
                    <a:pt x="611" y="2037"/>
                    <a:pt x="598" y="2037"/>
                  </a:cubicBezTo>
                  <a:cubicBezTo>
                    <a:pt x="591" y="2037"/>
                    <a:pt x="586" y="2035"/>
                    <a:pt x="583" y="2032"/>
                  </a:cubicBezTo>
                  <a:cubicBezTo>
                    <a:pt x="550" y="1980"/>
                    <a:pt x="494" y="1952"/>
                    <a:pt x="437" y="1952"/>
                  </a:cubicBezTo>
                  <a:cubicBezTo>
                    <a:pt x="405" y="1952"/>
                    <a:pt x="372" y="1961"/>
                    <a:pt x="343" y="1980"/>
                  </a:cubicBezTo>
                  <a:cubicBezTo>
                    <a:pt x="262" y="2034"/>
                    <a:pt x="241" y="2142"/>
                    <a:pt x="296" y="2222"/>
                  </a:cubicBezTo>
                  <a:cubicBezTo>
                    <a:pt x="344" y="2297"/>
                    <a:pt x="419" y="2352"/>
                    <a:pt x="506" y="2373"/>
                  </a:cubicBezTo>
                  <a:cubicBezTo>
                    <a:pt x="534" y="2379"/>
                    <a:pt x="563" y="2383"/>
                    <a:pt x="591" y="2383"/>
                  </a:cubicBezTo>
                  <a:cubicBezTo>
                    <a:pt x="618" y="2383"/>
                    <a:pt x="645" y="2380"/>
                    <a:pt x="672" y="2374"/>
                  </a:cubicBezTo>
                  <a:cubicBezTo>
                    <a:pt x="887" y="2331"/>
                    <a:pt x="1087" y="2121"/>
                    <a:pt x="1128" y="1897"/>
                  </a:cubicBezTo>
                  <a:cubicBezTo>
                    <a:pt x="1152" y="1766"/>
                    <a:pt x="1146" y="1640"/>
                    <a:pt x="1139" y="1517"/>
                  </a:cubicBezTo>
                  <a:cubicBezTo>
                    <a:pt x="1132" y="1388"/>
                    <a:pt x="1125" y="1265"/>
                    <a:pt x="1159" y="1161"/>
                  </a:cubicBezTo>
                  <a:cubicBezTo>
                    <a:pt x="1179" y="1109"/>
                    <a:pt x="1203" y="1058"/>
                    <a:pt x="1229" y="1010"/>
                  </a:cubicBezTo>
                  <a:cubicBezTo>
                    <a:pt x="1280" y="916"/>
                    <a:pt x="1336" y="808"/>
                    <a:pt x="1349" y="677"/>
                  </a:cubicBezTo>
                  <a:cubicBezTo>
                    <a:pt x="1380" y="352"/>
                    <a:pt x="1121" y="101"/>
                    <a:pt x="859" y="31"/>
                  </a:cubicBezTo>
                  <a:cubicBezTo>
                    <a:pt x="782" y="10"/>
                    <a:pt x="704" y="1"/>
                    <a:pt x="6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1681300" y="2713725"/>
              <a:ext cx="10100" cy="11050"/>
            </a:xfrm>
            <a:custGeom>
              <a:avLst/>
              <a:gdLst/>
              <a:ahLst/>
              <a:cxnLst/>
              <a:rect l="l" t="t" r="r" b="b"/>
              <a:pathLst>
                <a:path w="404" h="442" extrusionOk="0">
                  <a:moveTo>
                    <a:pt x="217" y="1"/>
                  </a:moveTo>
                  <a:cubicBezTo>
                    <a:pt x="140" y="1"/>
                    <a:pt x="71" y="51"/>
                    <a:pt x="50" y="128"/>
                  </a:cubicBezTo>
                  <a:lnTo>
                    <a:pt x="26" y="224"/>
                  </a:lnTo>
                  <a:cubicBezTo>
                    <a:pt x="1" y="318"/>
                    <a:pt x="57" y="414"/>
                    <a:pt x="152" y="436"/>
                  </a:cubicBezTo>
                  <a:cubicBezTo>
                    <a:pt x="166" y="440"/>
                    <a:pt x="180" y="441"/>
                    <a:pt x="193" y="441"/>
                  </a:cubicBezTo>
                  <a:cubicBezTo>
                    <a:pt x="273" y="441"/>
                    <a:pt x="344" y="386"/>
                    <a:pt x="361" y="305"/>
                  </a:cubicBezTo>
                  <a:lnTo>
                    <a:pt x="384" y="208"/>
                  </a:lnTo>
                  <a:cubicBezTo>
                    <a:pt x="404" y="118"/>
                    <a:pt x="347" y="28"/>
                    <a:pt x="257" y="5"/>
                  </a:cubicBezTo>
                  <a:cubicBezTo>
                    <a:pt x="244" y="2"/>
                    <a:pt x="23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1709750" y="2682200"/>
              <a:ext cx="20750" cy="49500"/>
            </a:xfrm>
            <a:custGeom>
              <a:avLst/>
              <a:gdLst/>
              <a:ahLst/>
              <a:cxnLst/>
              <a:rect l="l" t="t" r="r" b="b"/>
              <a:pathLst>
                <a:path w="830" h="1980" extrusionOk="0">
                  <a:moveTo>
                    <a:pt x="644" y="1"/>
                  </a:moveTo>
                  <a:cubicBezTo>
                    <a:pt x="559" y="1"/>
                    <a:pt x="485" y="64"/>
                    <a:pt x="473" y="152"/>
                  </a:cubicBezTo>
                  <a:cubicBezTo>
                    <a:pt x="392" y="698"/>
                    <a:pt x="245" y="1231"/>
                    <a:pt x="37" y="1742"/>
                  </a:cubicBezTo>
                  <a:cubicBezTo>
                    <a:pt x="0" y="1831"/>
                    <a:pt x="42" y="1931"/>
                    <a:pt x="131" y="1967"/>
                  </a:cubicBezTo>
                  <a:cubicBezTo>
                    <a:pt x="138" y="1970"/>
                    <a:pt x="147" y="1973"/>
                    <a:pt x="155" y="1974"/>
                  </a:cubicBezTo>
                  <a:cubicBezTo>
                    <a:pt x="169" y="1978"/>
                    <a:pt x="183" y="1980"/>
                    <a:pt x="197" y="1980"/>
                  </a:cubicBezTo>
                  <a:cubicBezTo>
                    <a:pt x="265" y="1980"/>
                    <a:pt x="328" y="1938"/>
                    <a:pt x="355" y="1873"/>
                  </a:cubicBezTo>
                  <a:cubicBezTo>
                    <a:pt x="573" y="1335"/>
                    <a:pt x="728" y="775"/>
                    <a:pt x="814" y="202"/>
                  </a:cubicBezTo>
                  <a:cubicBezTo>
                    <a:pt x="829" y="107"/>
                    <a:pt x="765" y="18"/>
                    <a:pt x="669" y="2"/>
                  </a:cubicBezTo>
                  <a:cubicBezTo>
                    <a:pt x="660" y="1"/>
                    <a:pt x="652" y="1"/>
                    <a:pt x="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1726075" y="2669000"/>
              <a:ext cx="41025" cy="63075"/>
            </a:xfrm>
            <a:custGeom>
              <a:avLst/>
              <a:gdLst/>
              <a:ahLst/>
              <a:cxnLst/>
              <a:rect l="l" t="t" r="r" b="b"/>
              <a:pathLst>
                <a:path w="1641" h="2523" extrusionOk="0">
                  <a:moveTo>
                    <a:pt x="783" y="1"/>
                  </a:moveTo>
                  <a:cubicBezTo>
                    <a:pt x="575" y="1"/>
                    <a:pt x="367" y="27"/>
                    <a:pt x="165" y="81"/>
                  </a:cubicBezTo>
                  <a:cubicBezTo>
                    <a:pt x="74" y="105"/>
                    <a:pt x="19" y="198"/>
                    <a:pt x="41" y="290"/>
                  </a:cubicBezTo>
                  <a:cubicBezTo>
                    <a:pt x="61" y="368"/>
                    <a:pt x="131" y="419"/>
                    <a:pt x="208" y="419"/>
                  </a:cubicBezTo>
                  <a:cubicBezTo>
                    <a:pt x="223" y="419"/>
                    <a:pt x="238" y="417"/>
                    <a:pt x="252" y="414"/>
                  </a:cubicBezTo>
                  <a:cubicBezTo>
                    <a:pt x="424" y="368"/>
                    <a:pt x="601" y="345"/>
                    <a:pt x="779" y="345"/>
                  </a:cubicBezTo>
                  <a:cubicBezTo>
                    <a:pt x="829" y="345"/>
                    <a:pt x="880" y="346"/>
                    <a:pt x="931" y="350"/>
                  </a:cubicBezTo>
                  <a:cubicBezTo>
                    <a:pt x="984" y="354"/>
                    <a:pt x="1007" y="362"/>
                    <a:pt x="1013" y="362"/>
                  </a:cubicBezTo>
                  <a:cubicBezTo>
                    <a:pt x="1014" y="362"/>
                    <a:pt x="1015" y="362"/>
                    <a:pt x="1015" y="361"/>
                  </a:cubicBezTo>
                  <a:lnTo>
                    <a:pt x="1015" y="361"/>
                  </a:lnTo>
                  <a:cubicBezTo>
                    <a:pt x="1017" y="376"/>
                    <a:pt x="1015" y="391"/>
                    <a:pt x="1012" y="405"/>
                  </a:cubicBezTo>
                  <a:cubicBezTo>
                    <a:pt x="972" y="612"/>
                    <a:pt x="775" y="767"/>
                    <a:pt x="563" y="932"/>
                  </a:cubicBezTo>
                  <a:cubicBezTo>
                    <a:pt x="303" y="1136"/>
                    <a:pt x="7" y="1366"/>
                    <a:pt x="3" y="1748"/>
                  </a:cubicBezTo>
                  <a:cubicBezTo>
                    <a:pt x="0" y="2124"/>
                    <a:pt x="311" y="2402"/>
                    <a:pt x="622" y="2484"/>
                  </a:cubicBezTo>
                  <a:lnTo>
                    <a:pt x="642" y="2490"/>
                  </a:lnTo>
                  <a:cubicBezTo>
                    <a:pt x="740" y="2513"/>
                    <a:pt x="837" y="2522"/>
                    <a:pt x="934" y="2522"/>
                  </a:cubicBezTo>
                  <a:cubicBezTo>
                    <a:pt x="1128" y="2522"/>
                    <a:pt x="1317" y="2485"/>
                    <a:pt x="1492" y="2449"/>
                  </a:cubicBezTo>
                  <a:cubicBezTo>
                    <a:pt x="1582" y="2428"/>
                    <a:pt x="1640" y="2339"/>
                    <a:pt x="1622" y="2248"/>
                  </a:cubicBezTo>
                  <a:cubicBezTo>
                    <a:pt x="1606" y="2166"/>
                    <a:pt x="1534" y="2110"/>
                    <a:pt x="1454" y="2110"/>
                  </a:cubicBezTo>
                  <a:cubicBezTo>
                    <a:pt x="1444" y="2110"/>
                    <a:pt x="1435" y="2111"/>
                    <a:pt x="1425" y="2112"/>
                  </a:cubicBezTo>
                  <a:cubicBezTo>
                    <a:pt x="1267" y="2143"/>
                    <a:pt x="1099" y="2183"/>
                    <a:pt x="935" y="2183"/>
                  </a:cubicBezTo>
                  <a:cubicBezTo>
                    <a:pt x="859" y="2183"/>
                    <a:pt x="783" y="2174"/>
                    <a:pt x="710" y="2152"/>
                  </a:cubicBezTo>
                  <a:cubicBezTo>
                    <a:pt x="532" y="2105"/>
                    <a:pt x="345" y="1949"/>
                    <a:pt x="348" y="1751"/>
                  </a:cubicBezTo>
                  <a:cubicBezTo>
                    <a:pt x="349" y="1535"/>
                    <a:pt x="546" y="1381"/>
                    <a:pt x="776" y="1202"/>
                  </a:cubicBezTo>
                  <a:cubicBezTo>
                    <a:pt x="1015" y="1015"/>
                    <a:pt x="1287" y="803"/>
                    <a:pt x="1350" y="468"/>
                  </a:cubicBezTo>
                  <a:cubicBezTo>
                    <a:pt x="1370" y="366"/>
                    <a:pt x="1359" y="276"/>
                    <a:pt x="1319" y="201"/>
                  </a:cubicBezTo>
                  <a:cubicBezTo>
                    <a:pt x="1226" y="25"/>
                    <a:pt x="1022" y="11"/>
                    <a:pt x="955" y="7"/>
                  </a:cubicBezTo>
                  <a:cubicBezTo>
                    <a:pt x="897" y="3"/>
                    <a:pt x="840" y="1"/>
                    <a:pt x="7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1629375" y="2749875"/>
              <a:ext cx="130400" cy="13550"/>
            </a:xfrm>
            <a:custGeom>
              <a:avLst/>
              <a:gdLst/>
              <a:ahLst/>
              <a:cxnLst/>
              <a:rect l="l" t="t" r="r" b="b"/>
              <a:pathLst>
                <a:path w="5216" h="542" extrusionOk="0">
                  <a:moveTo>
                    <a:pt x="187" y="1"/>
                  </a:moveTo>
                  <a:cubicBezTo>
                    <a:pt x="104" y="1"/>
                    <a:pt x="33" y="59"/>
                    <a:pt x="17" y="141"/>
                  </a:cubicBezTo>
                  <a:cubicBezTo>
                    <a:pt x="0" y="230"/>
                    <a:pt x="57" y="317"/>
                    <a:pt x="145" y="340"/>
                  </a:cubicBezTo>
                  <a:cubicBezTo>
                    <a:pt x="151" y="341"/>
                    <a:pt x="157" y="343"/>
                    <a:pt x="164" y="344"/>
                  </a:cubicBezTo>
                  <a:cubicBezTo>
                    <a:pt x="1171" y="475"/>
                    <a:pt x="2185" y="541"/>
                    <a:pt x="3200" y="541"/>
                  </a:cubicBezTo>
                  <a:cubicBezTo>
                    <a:pt x="3817" y="541"/>
                    <a:pt x="4435" y="517"/>
                    <a:pt x="5051" y="468"/>
                  </a:cubicBezTo>
                  <a:cubicBezTo>
                    <a:pt x="5145" y="460"/>
                    <a:pt x="5215" y="377"/>
                    <a:pt x="5208" y="282"/>
                  </a:cubicBezTo>
                  <a:cubicBezTo>
                    <a:pt x="5200" y="192"/>
                    <a:pt x="5124" y="124"/>
                    <a:pt x="5036" y="124"/>
                  </a:cubicBezTo>
                  <a:cubicBezTo>
                    <a:pt x="5031" y="124"/>
                    <a:pt x="5027" y="124"/>
                    <a:pt x="5023" y="125"/>
                  </a:cubicBezTo>
                  <a:lnTo>
                    <a:pt x="5023" y="126"/>
                  </a:lnTo>
                  <a:cubicBezTo>
                    <a:pt x="4417" y="174"/>
                    <a:pt x="3810" y="198"/>
                    <a:pt x="3203" y="198"/>
                  </a:cubicBezTo>
                  <a:cubicBezTo>
                    <a:pt x="2202" y="198"/>
                    <a:pt x="1202" y="133"/>
                    <a:pt x="209" y="2"/>
                  </a:cubicBezTo>
                  <a:cubicBezTo>
                    <a:pt x="201" y="1"/>
                    <a:pt x="19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1658125" y="2776275"/>
              <a:ext cx="79800" cy="60200"/>
            </a:xfrm>
            <a:custGeom>
              <a:avLst/>
              <a:gdLst/>
              <a:ahLst/>
              <a:cxnLst/>
              <a:rect l="l" t="t" r="r" b="b"/>
              <a:pathLst>
                <a:path w="3192" h="2408" extrusionOk="0">
                  <a:moveTo>
                    <a:pt x="1006" y="0"/>
                  </a:moveTo>
                  <a:cubicBezTo>
                    <a:pt x="692" y="0"/>
                    <a:pt x="377" y="83"/>
                    <a:pt x="103" y="248"/>
                  </a:cubicBezTo>
                  <a:cubicBezTo>
                    <a:pt x="24" y="297"/>
                    <a:pt x="0" y="402"/>
                    <a:pt x="48" y="482"/>
                  </a:cubicBezTo>
                  <a:cubicBezTo>
                    <a:pt x="80" y="535"/>
                    <a:pt x="137" y="565"/>
                    <a:pt x="196" y="565"/>
                  </a:cubicBezTo>
                  <a:cubicBezTo>
                    <a:pt x="225" y="565"/>
                    <a:pt x="254" y="558"/>
                    <a:pt x="280" y="542"/>
                  </a:cubicBezTo>
                  <a:cubicBezTo>
                    <a:pt x="501" y="411"/>
                    <a:pt x="751" y="344"/>
                    <a:pt x="1003" y="344"/>
                  </a:cubicBezTo>
                  <a:cubicBezTo>
                    <a:pt x="1176" y="344"/>
                    <a:pt x="1350" y="375"/>
                    <a:pt x="1516" y="440"/>
                  </a:cubicBezTo>
                  <a:cubicBezTo>
                    <a:pt x="1171" y="987"/>
                    <a:pt x="748" y="1478"/>
                    <a:pt x="258" y="1901"/>
                  </a:cubicBezTo>
                  <a:cubicBezTo>
                    <a:pt x="155" y="1991"/>
                    <a:pt x="190" y="2158"/>
                    <a:pt x="323" y="2196"/>
                  </a:cubicBezTo>
                  <a:cubicBezTo>
                    <a:pt x="397" y="2219"/>
                    <a:pt x="475" y="2238"/>
                    <a:pt x="551" y="2257"/>
                  </a:cubicBezTo>
                  <a:cubicBezTo>
                    <a:pt x="965" y="2357"/>
                    <a:pt x="1389" y="2408"/>
                    <a:pt x="1813" y="2408"/>
                  </a:cubicBezTo>
                  <a:cubicBezTo>
                    <a:pt x="2225" y="2408"/>
                    <a:pt x="2638" y="2360"/>
                    <a:pt x="3042" y="2265"/>
                  </a:cubicBezTo>
                  <a:cubicBezTo>
                    <a:pt x="3134" y="2244"/>
                    <a:pt x="3191" y="2151"/>
                    <a:pt x="3170" y="2058"/>
                  </a:cubicBezTo>
                  <a:cubicBezTo>
                    <a:pt x="3151" y="1979"/>
                    <a:pt x="3081" y="1925"/>
                    <a:pt x="3004" y="1925"/>
                  </a:cubicBezTo>
                  <a:cubicBezTo>
                    <a:pt x="2990" y="1925"/>
                    <a:pt x="2977" y="1927"/>
                    <a:pt x="2963" y="1930"/>
                  </a:cubicBezTo>
                  <a:cubicBezTo>
                    <a:pt x="2585" y="2019"/>
                    <a:pt x="2199" y="2063"/>
                    <a:pt x="1813" y="2063"/>
                  </a:cubicBezTo>
                  <a:cubicBezTo>
                    <a:pt x="1448" y="2063"/>
                    <a:pt x="1083" y="2024"/>
                    <a:pt x="724" y="1944"/>
                  </a:cubicBezTo>
                  <a:cubicBezTo>
                    <a:pt x="1186" y="1505"/>
                    <a:pt x="1585" y="1004"/>
                    <a:pt x="1910" y="455"/>
                  </a:cubicBezTo>
                  <a:cubicBezTo>
                    <a:pt x="1933" y="414"/>
                    <a:pt x="1940" y="368"/>
                    <a:pt x="1929" y="323"/>
                  </a:cubicBezTo>
                  <a:cubicBezTo>
                    <a:pt x="1916" y="278"/>
                    <a:pt x="1886" y="240"/>
                    <a:pt x="1847" y="217"/>
                  </a:cubicBezTo>
                  <a:cubicBezTo>
                    <a:pt x="1591" y="72"/>
                    <a:pt x="1299" y="0"/>
                    <a:pt x="1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1526650" y="2779825"/>
              <a:ext cx="120650" cy="104400"/>
            </a:xfrm>
            <a:custGeom>
              <a:avLst/>
              <a:gdLst/>
              <a:ahLst/>
              <a:cxnLst/>
              <a:rect l="l" t="t" r="r" b="b"/>
              <a:pathLst>
                <a:path w="4826" h="4176" extrusionOk="0">
                  <a:moveTo>
                    <a:pt x="4630" y="0"/>
                  </a:moveTo>
                  <a:cubicBezTo>
                    <a:pt x="4573" y="0"/>
                    <a:pt x="4517" y="29"/>
                    <a:pt x="4485" y="81"/>
                  </a:cubicBezTo>
                  <a:cubicBezTo>
                    <a:pt x="3597" y="1528"/>
                    <a:pt x="2073" y="2568"/>
                    <a:pt x="455" y="2865"/>
                  </a:cubicBezTo>
                  <a:cubicBezTo>
                    <a:pt x="467" y="2509"/>
                    <a:pt x="665" y="2150"/>
                    <a:pt x="973" y="1984"/>
                  </a:cubicBezTo>
                  <a:cubicBezTo>
                    <a:pt x="1058" y="1940"/>
                    <a:pt x="1089" y="1835"/>
                    <a:pt x="1044" y="1750"/>
                  </a:cubicBezTo>
                  <a:cubicBezTo>
                    <a:pt x="1013" y="1692"/>
                    <a:pt x="954" y="1660"/>
                    <a:pt x="893" y="1660"/>
                  </a:cubicBezTo>
                  <a:cubicBezTo>
                    <a:pt x="865" y="1660"/>
                    <a:pt x="836" y="1667"/>
                    <a:pt x="810" y="1681"/>
                  </a:cubicBezTo>
                  <a:cubicBezTo>
                    <a:pt x="367" y="1920"/>
                    <a:pt x="94" y="2431"/>
                    <a:pt x="111" y="2938"/>
                  </a:cubicBezTo>
                  <a:cubicBezTo>
                    <a:pt x="42" y="2968"/>
                    <a:pt x="1" y="3039"/>
                    <a:pt x="9" y="3114"/>
                  </a:cubicBezTo>
                  <a:cubicBezTo>
                    <a:pt x="19" y="3184"/>
                    <a:pt x="70" y="3242"/>
                    <a:pt x="140" y="3259"/>
                  </a:cubicBezTo>
                  <a:cubicBezTo>
                    <a:pt x="149" y="3260"/>
                    <a:pt x="157" y="3260"/>
                    <a:pt x="165" y="3260"/>
                  </a:cubicBezTo>
                  <a:cubicBezTo>
                    <a:pt x="298" y="3700"/>
                    <a:pt x="659" y="4039"/>
                    <a:pt x="1089" y="4143"/>
                  </a:cubicBezTo>
                  <a:cubicBezTo>
                    <a:pt x="1181" y="4164"/>
                    <a:pt x="1276" y="4176"/>
                    <a:pt x="1371" y="4176"/>
                  </a:cubicBezTo>
                  <a:cubicBezTo>
                    <a:pt x="1381" y="4176"/>
                    <a:pt x="1392" y="4176"/>
                    <a:pt x="1403" y="4175"/>
                  </a:cubicBezTo>
                  <a:cubicBezTo>
                    <a:pt x="1497" y="4173"/>
                    <a:pt x="1572" y="4094"/>
                    <a:pt x="1569" y="3998"/>
                  </a:cubicBezTo>
                  <a:cubicBezTo>
                    <a:pt x="1566" y="3905"/>
                    <a:pt x="1489" y="3832"/>
                    <a:pt x="1397" y="3832"/>
                  </a:cubicBezTo>
                  <a:cubicBezTo>
                    <a:pt x="1395" y="3832"/>
                    <a:pt x="1393" y="3832"/>
                    <a:pt x="1391" y="3832"/>
                  </a:cubicBezTo>
                  <a:cubicBezTo>
                    <a:pt x="1385" y="3832"/>
                    <a:pt x="1378" y="3832"/>
                    <a:pt x="1371" y="3832"/>
                  </a:cubicBezTo>
                  <a:cubicBezTo>
                    <a:pt x="996" y="3832"/>
                    <a:pt x="640" y="3568"/>
                    <a:pt x="509" y="3206"/>
                  </a:cubicBezTo>
                  <a:cubicBezTo>
                    <a:pt x="2244" y="2893"/>
                    <a:pt x="3824" y="1815"/>
                    <a:pt x="4778" y="260"/>
                  </a:cubicBezTo>
                  <a:cubicBezTo>
                    <a:pt x="4826" y="179"/>
                    <a:pt x="4801" y="75"/>
                    <a:pt x="4720" y="26"/>
                  </a:cubicBezTo>
                  <a:cubicBezTo>
                    <a:pt x="4692" y="9"/>
                    <a:pt x="4661" y="0"/>
                    <a:pt x="4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1483575" y="2894325"/>
              <a:ext cx="58875" cy="95600"/>
            </a:xfrm>
            <a:custGeom>
              <a:avLst/>
              <a:gdLst/>
              <a:ahLst/>
              <a:cxnLst/>
              <a:rect l="l" t="t" r="r" b="b"/>
              <a:pathLst>
                <a:path w="2355" h="3824" extrusionOk="0">
                  <a:moveTo>
                    <a:pt x="2164" y="1"/>
                  </a:moveTo>
                  <a:cubicBezTo>
                    <a:pt x="2085" y="1"/>
                    <a:pt x="2015" y="54"/>
                    <a:pt x="1998" y="134"/>
                  </a:cubicBezTo>
                  <a:cubicBezTo>
                    <a:pt x="1762" y="1211"/>
                    <a:pt x="1393" y="2254"/>
                    <a:pt x="902" y="3241"/>
                  </a:cubicBezTo>
                  <a:cubicBezTo>
                    <a:pt x="623" y="2510"/>
                    <a:pt x="439" y="1749"/>
                    <a:pt x="354" y="973"/>
                  </a:cubicBezTo>
                  <a:cubicBezTo>
                    <a:pt x="344" y="885"/>
                    <a:pt x="270" y="820"/>
                    <a:pt x="185" y="820"/>
                  </a:cubicBezTo>
                  <a:cubicBezTo>
                    <a:pt x="178" y="820"/>
                    <a:pt x="171" y="820"/>
                    <a:pt x="164" y="821"/>
                  </a:cubicBezTo>
                  <a:cubicBezTo>
                    <a:pt x="70" y="831"/>
                    <a:pt x="1" y="916"/>
                    <a:pt x="12" y="1010"/>
                  </a:cubicBezTo>
                  <a:cubicBezTo>
                    <a:pt x="115" y="1943"/>
                    <a:pt x="354" y="2857"/>
                    <a:pt x="724" y="3719"/>
                  </a:cubicBezTo>
                  <a:cubicBezTo>
                    <a:pt x="746" y="3770"/>
                    <a:pt x="789" y="3807"/>
                    <a:pt x="841" y="3819"/>
                  </a:cubicBezTo>
                  <a:cubicBezTo>
                    <a:pt x="852" y="3822"/>
                    <a:pt x="864" y="3824"/>
                    <a:pt x="875" y="3824"/>
                  </a:cubicBezTo>
                  <a:cubicBezTo>
                    <a:pt x="877" y="3824"/>
                    <a:pt x="880" y="3824"/>
                    <a:pt x="882" y="3824"/>
                  </a:cubicBezTo>
                  <a:cubicBezTo>
                    <a:pt x="946" y="3824"/>
                    <a:pt x="1004" y="3789"/>
                    <a:pt x="1034" y="3734"/>
                  </a:cubicBezTo>
                  <a:cubicBezTo>
                    <a:pt x="1627" y="2624"/>
                    <a:pt x="2064" y="1438"/>
                    <a:pt x="2333" y="209"/>
                  </a:cubicBezTo>
                  <a:cubicBezTo>
                    <a:pt x="2354" y="116"/>
                    <a:pt x="2292" y="32"/>
                    <a:pt x="2202" y="5"/>
                  </a:cubicBezTo>
                  <a:cubicBezTo>
                    <a:pt x="2189" y="2"/>
                    <a:pt x="2176" y="1"/>
                    <a:pt x="2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1535600" y="2941350"/>
              <a:ext cx="28475" cy="80725"/>
            </a:xfrm>
            <a:custGeom>
              <a:avLst/>
              <a:gdLst/>
              <a:ahLst/>
              <a:cxnLst/>
              <a:rect l="l" t="t" r="r" b="b"/>
              <a:pathLst>
                <a:path w="1139" h="3229" extrusionOk="0">
                  <a:moveTo>
                    <a:pt x="940" y="1"/>
                  </a:moveTo>
                  <a:cubicBezTo>
                    <a:pt x="906" y="1"/>
                    <a:pt x="872" y="11"/>
                    <a:pt x="842" y="31"/>
                  </a:cubicBezTo>
                  <a:cubicBezTo>
                    <a:pt x="338" y="383"/>
                    <a:pt x="19" y="991"/>
                    <a:pt x="10" y="1615"/>
                  </a:cubicBezTo>
                  <a:cubicBezTo>
                    <a:pt x="0" y="2240"/>
                    <a:pt x="303" y="2848"/>
                    <a:pt x="798" y="3197"/>
                  </a:cubicBezTo>
                  <a:cubicBezTo>
                    <a:pt x="817" y="3209"/>
                    <a:pt x="836" y="3218"/>
                    <a:pt x="857" y="3223"/>
                  </a:cubicBezTo>
                  <a:cubicBezTo>
                    <a:pt x="873" y="3227"/>
                    <a:pt x="888" y="3229"/>
                    <a:pt x="902" y="3229"/>
                  </a:cubicBezTo>
                  <a:cubicBezTo>
                    <a:pt x="1058" y="3229"/>
                    <a:pt x="1139" y="3016"/>
                    <a:pt x="997" y="2915"/>
                  </a:cubicBezTo>
                  <a:cubicBezTo>
                    <a:pt x="598" y="2635"/>
                    <a:pt x="347" y="2127"/>
                    <a:pt x="354" y="1620"/>
                  </a:cubicBezTo>
                  <a:cubicBezTo>
                    <a:pt x="362" y="1114"/>
                    <a:pt x="631" y="600"/>
                    <a:pt x="1040" y="313"/>
                  </a:cubicBezTo>
                  <a:cubicBezTo>
                    <a:pt x="1118" y="258"/>
                    <a:pt x="1136" y="152"/>
                    <a:pt x="1081" y="73"/>
                  </a:cubicBezTo>
                  <a:cubicBezTo>
                    <a:pt x="1048" y="26"/>
                    <a:pt x="995" y="1"/>
                    <a:pt x="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1568400" y="2956850"/>
              <a:ext cx="30900" cy="56725"/>
            </a:xfrm>
            <a:custGeom>
              <a:avLst/>
              <a:gdLst/>
              <a:ahLst/>
              <a:cxnLst/>
              <a:rect l="l" t="t" r="r" b="b"/>
              <a:pathLst>
                <a:path w="1236" h="2269" extrusionOk="0">
                  <a:moveTo>
                    <a:pt x="1040" y="0"/>
                  </a:moveTo>
                  <a:cubicBezTo>
                    <a:pt x="986" y="0"/>
                    <a:pt x="933" y="25"/>
                    <a:pt x="900" y="73"/>
                  </a:cubicBezTo>
                  <a:cubicBezTo>
                    <a:pt x="750" y="287"/>
                    <a:pt x="618" y="509"/>
                    <a:pt x="503" y="741"/>
                  </a:cubicBezTo>
                  <a:lnTo>
                    <a:pt x="321" y="553"/>
                  </a:lnTo>
                  <a:cubicBezTo>
                    <a:pt x="288" y="518"/>
                    <a:pt x="243" y="500"/>
                    <a:pt x="198" y="500"/>
                  </a:cubicBezTo>
                  <a:cubicBezTo>
                    <a:pt x="155" y="500"/>
                    <a:pt x="112" y="516"/>
                    <a:pt x="79" y="548"/>
                  </a:cubicBezTo>
                  <a:cubicBezTo>
                    <a:pt x="10" y="615"/>
                    <a:pt x="9" y="723"/>
                    <a:pt x="73" y="792"/>
                  </a:cubicBezTo>
                  <a:lnTo>
                    <a:pt x="342" y="1072"/>
                  </a:lnTo>
                  <a:cubicBezTo>
                    <a:pt x="204" y="1390"/>
                    <a:pt x="97" y="1720"/>
                    <a:pt x="21" y="2059"/>
                  </a:cubicBezTo>
                  <a:cubicBezTo>
                    <a:pt x="0" y="2150"/>
                    <a:pt x="56" y="2242"/>
                    <a:pt x="149" y="2264"/>
                  </a:cubicBezTo>
                  <a:lnTo>
                    <a:pt x="152" y="2264"/>
                  </a:lnTo>
                  <a:cubicBezTo>
                    <a:pt x="164" y="2267"/>
                    <a:pt x="177" y="2268"/>
                    <a:pt x="189" y="2268"/>
                  </a:cubicBezTo>
                  <a:cubicBezTo>
                    <a:pt x="268" y="2268"/>
                    <a:pt x="339" y="2214"/>
                    <a:pt x="358" y="2133"/>
                  </a:cubicBezTo>
                  <a:cubicBezTo>
                    <a:pt x="418" y="1865"/>
                    <a:pt x="503" y="1601"/>
                    <a:pt x="605" y="1345"/>
                  </a:cubicBezTo>
                  <a:lnTo>
                    <a:pt x="850" y="1600"/>
                  </a:lnTo>
                  <a:cubicBezTo>
                    <a:pt x="884" y="1635"/>
                    <a:pt x="929" y="1653"/>
                    <a:pt x="974" y="1653"/>
                  </a:cubicBezTo>
                  <a:cubicBezTo>
                    <a:pt x="1017" y="1653"/>
                    <a:pt x="1060" y="1637"/>
                    <a:pt x="1094" y="1606"/>
                  </a:cubicBezTo>
                  <a:cubicBezTo>
                    <a:pt x="1163" y="1539"/>
                    <a:pt x="1164" y="1431"/>
                    <a:pt x="1099" y="1362"/>
                  </a:cubicBezTo>
                  <a:lnTo>
                    <a:pt x="756" y="1005"/>
                  </a:lnTo>
                  <a:cubicBezTo>
                    <a:pt x="877" y="748"/>
                    <a:pt x="1019" y="503"/>
                    <a:pt x="1181" y="273"/>
                  </a:cubicBezTo>
                  <a:cubicBezTo>
                    <a:pt x="1236" y="194"/>
                    <a:pt x="1216" y="87"/>
                    <a:pt x="1139" y="32"/>
                  </a:cubicBezTo>
                  <a:cubicBezTo>
                    <a:pt x="1109" y="11"/>
                    <a:pt x="1074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1595250" y="2935825"/>
              <a:ext cx="42175" cy="81250"/>
            </a:xfrm>
            <a:custGeom>
              <a:avLst/>
              <a:gdLst/>
              <a:ahLst/>
              <a:cxnLst/>
              <a:rect l="l" t="t" r="r" b="b"/>
              <a:pathLst>
                <a:path w="1687" h="3250" extrusionOk="0">
                  <a:moveTo>
                    <a:pt x="967" y="0"/>
                  </a:moveTo>
                  <a:cubicBezTo>
                    <a:pt x="939" y="0"/>
                    <a:pt x="910" y="7"/>
                    <a:pt x="884" y="21"/>
                  </a:cubicBezTo>
                  <a:cubicBezTo>
                    <a:pt x="801" y="68"/>
                    <a:pt x="771" y="172"/>
                    <a:pt x="818" y="255"/>
                  </a:cubicBezTo>
                  <a:cubicBezTo>
                    <a:pt x="1302" y="1135"/>
                    <a:pt x="964" y="2410"/>
                    <a:pt x="107" y="2929"/>
                  </a:cubicBezTo>
                  <a:cubicBezTo>
                    <a:pt x="25" y="2979"/>
                    <a:pt x="0" y="3086"/>
                    <a:pt x="49" y="3166"/>
                  </a:cubicBezTo>
                  <a:cubicBezTo>
                    <a:pt x="82" y="3219"/>
                    <a:pt x="138" y="3249"/>
                    <a:pt x="196" y="3249"/>
                  </a:cubicBezTo>
                  <a:cubicBezTo>
                    <a:pt x="227" y="3249"/>
                    <a:pt x="258" y="3241"/>
                    <a:pt x="286" y="3224"/>
                  </a:cubicBezTo>
                  <a:cubicBezTo>
                    <a:pt x="1289" y="2614"/>
                    <a:pt x="1686" y="1121"/>
                    <a:pt x="1118" y="89"/>
                  </a:cubicBezTo>
                  <a:cubicBezTo>
                    <a:pt x="1087" y="32"/>
                    <a:pt x="1028" y="0"/>
                    <a:pt x="9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1641375" y="2920725"/>
              <a:ext cx="51225" cy="16425"/>
            </a:xfrm>
            <a:custGeom>
              <a:avLst/>
              <a:gdLst/>
              <a:ahLst/>
              <a:cxnLst/>
              <a:rect l="l" t="t" r="r" b="b"/>
              <a:pathLst>
                <a:path w="2049" h="657" extrusionOk="0">
                  <a:moveTo>
                    <a:pt x="1860" y="0"/>
                  </a:moveTo>
                  <a:cubicBezTo>
                    <a:pt x="1850" y="0"/>
                    <a:pt x="1839" y="1"/>
                    <a:pt x="1829" y="3"/>
                  </a:cubicBezTo>
                  <a:lnTo>
                    <a:pt x="189" y="316"/>
                  </a:lnTo>
                  <a:cubicBezTo>
                    <a:pt x="6" y="351"/>
                    <a:pt x="0" y="608"/>
                    <a:pt x="181" y="652"/>
                  </a:cubicBezTo>
                  <a:cubicBezTo>
                    <a:pt x="193" y="655"/>
                    <a:pt x="205" y="656"/>
                    <a:pt x="219" y="656"/>
                  </a:cubicBezTo>
                  <a:cubicBezTo>
                    <a:pt x="230" y="656"/>
                    <a:pt x="241" y="655"/>
                    <a:pt x="252" y="653"/>
                  </a:cubicBezTo>
                  <a:lnTo>
                    <a:pt x="1894" y="342"/>
                  </a:lnTo>
                  <a:cubicBezTo>
                    <a:pt x="1986" y="324"/>
                    <a:pt x="2048" y="234"/>
                    <a:pt x="2030" y="141"/>
                  </a:cubicBezTo>
                  <a:cubicBezTo>
                    <a:pt x="2014" y="57"/>
                    <a:pt x="1942" y="0"/>
                    <a:pt x="18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1646225" y="2949900"/>
              <a:ext cx="41575" cy="11500"/>
            </a:xfrm>
            <a:custGeom>
              <a:avLst/>
              <a:gdLst/>
              <a:ahLst/>
              <a:cxnLst/>
              <a:rect l="l" t="t" r="r" b="b"/>
              <a:pathLst>
                <a:path w="1663" h="460" extrusionOk="0">
                  <a:moveTo>
                    <a:pt x="1475" y="1"/>
                  </a:moveTo>
                  <a:cubicBezTo>
                    <a:pt x="1463" y="1"/>
                    <a:pt x="1451" y="2"/>
                    <a:pt x="1439" y="4"/>
                  </a:cubicBezTo>
                  <a:cubicBezTo>
                    <a:pt x="1117" y="78"/>
                    <a:pt x="787" y="115"/>
                    <a:pt x="458" y="115"/>
                  </a:cubicBezTo>
                  <a:cubicBezTo>
                    <a:pt x="370" y="115"/>
                    <a:pt x="282" y="113"/>
                    <a:pt x="195" y="107"/>
                  </a:cubicBezTo>
                  <a:cubicBezTo>
                    <a:pt x="191" y="107"/>
                    <a:pt x="187" y="107"/>
                    <a:pt x="184" y="107"/>
                  </a:cubicBezTo>
                  <a:cubicBezTo>
                    <a:pt x="98" y="107"/>
                    <a:pt x="27" y="169"/>
                    <a:pt x="13" y="252"/>
                  </a:cubicBezTo>
                  <a:cubicBezTo>
                    <a:pt x="1" y="341"/>
                    <a:pt x="57" y="424"/>
                    <a:pt x="143" y="445"/>
                  </a:cubicBezTo>
                  <a:cubicBezTo>
                    <a:pt x="153" y="448"/>
                    <a:pt x="162" y="449"/>
                    <a:pt x="174" y="451"/>
                  </a:cubicBezTo>
                  <a:cubicBezTo>
                    <a:pt x="269" y="456"/>
                    <a:pt x="364" y="459"/>
                    <a:pt x="458" y="459"/>
                  </a:cubicBezTo>
                  <a:cubicBezTo>
                    <a:pt x="814" y="459"/>
                    <a:pt x="1168" y="419"/>
                    <a:pt x="1515" y="339"/>
                  </a:cubicBezTo>
                  <a:cubicBezTo>
                    <a:pt x="1607" y="317"/>
                    <a:pt x="1663" y="225"/>
                    <a:pt x="1642" y="134"/>
                  </a:cubicBezTo>
                  <a:cubicBezTo>
                    <a:pt x="1623" y="55"/>
                    <a:pt x="1553" y="1"/>
                    <a:pt x="14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1694025" y="2857175"/>
              <a:ext cx="116700" cy="137800"/>
            </a:xfrm>
            <a:custGeom>
              <a:avLst/>
              <a:gdLst/>
              <a:ahLst/>
              <a:cxnLst/>
              <a:rect l="l" t="t" r="r" b="b"/>
              <a:pathLst>
                <a:path w="4668" h="5512" extrusionOk="0">
                  <a:moveTo>
                    <a:pt x="3455" y="0"/>
                  </a:moveTo>
                  <a:cubicBezTo>
                    <a:pt x="2676" y="0"/>
                    <a:pt x="1895" y="26"/>
                    <a:pt x="1122" y="78"/>
                  </a:cubicBezTo>
                  <a:cubicBezTo>
                    <a:pt x="1071" y="81"/>
                    <a:pt x="1025" y="106"/>
                    <a:pt x="995" y="145"/>
                  </a:cubicBezTo>
                  <a:cubicBezTo>
                    <a:pt x="964" y="186"/>
                    <a:pt x="953" y="237"/>
                    <a:pt x="964" y="286"/>
                  </a:cubicBezTo>
                  <a:cubicBezTo>
                    <a:pt x="1309" y="1844"/>
                    <a:pt x="1232" y="3535"/>
                    <a:pt x="747" y="5072"/>
                  </a:cubicBezTo>
                  <a:cubicBezTo>
                    <a:pt x="521" y="4880"/>
                    <a:pt x="377" y="4607"/>
                    <a:pt x="351" y="4312"/>
                  </a:cubicBezTo>
                  <a:cubicBezTo>
                    <a:pt x="343" y="4223"/>
                    <a:pt x="268" y="4155"/>
                    <a:pt x="179" y="4155"/>
                  </a:cubicBezTo>
                  <a:cubicBezTo>
                    <a:pt x="174" y="4155"/>
                    <a:pt x="169" y="4155"/>
                    <a:pt x="163" y="4155"/>
                  </a:cubicBezTo>
                  <a:cubicBezTo>
                    <a:pt x="69" y="4164"/>
                    <a:pt x="0" y="4247"/>
                    <a:pt x="7" y="4341"/>
                  </a:cubicBezTo>
                  <a:cubicBezTo>
                    <a:pt x="51" y="4824"/>
                    <a:pt x="346" y="5276"/>
                    <a:pt x="762" y="5493"/>
                  </a:cubicBezTo>
                  <a:cubicBezTo>
                    <a:pt x="774" y="5498"/>
                    <a:pt x="787" y="5504"/>
                    <a:pt x="801" y="5507"/>
                  </a:cubicBezTo>
                  <a:cubicBezTo>
                    <a:pt x="815" y="5510"/>
                    <a:pt x="828" y="5512"/>
                    <a:pt x="842" y="5512"/>
                  </a:cubicBezTo>
                  <a:cubicBezTo>
                    <a:pt x="913" y="5512"/>
                    <a:pt x="980" y="5467"/>
                    <a:pt x="1004" y="5395"/>
                  </a:cubicBezTo>
                  <a:cubicBezTo>
                    <a:pt x="1547" y="3808"/>
                    <a:pt x="1667" y="2044"/>
                    <a:pt x="1341" y="409"/>
                  </a:cubicBezTo>
                  <a:cubicBezTo>
                    <a:pt x="2039" y="366"/>
                    <a:pt x="2744" y="344"/>
                    <a:pt x="3446" y="344"/>
                  </a:cubicBezTo>
                  <a:cubicBezTo>
                    <a:pt x="3735" y="344"/>
                    <a:pt x="4024" y="348"/>
                    <a:pt x="4311" y="355"/>
                  </a:cubicBezTo>
                  <a:cubicBezTo>
                    <a:pt x="4272" y="1188"/>
                    <a:pt x="4182" y="2017"/>
                    <a:pt x="4038" y="2838"/>
                  </a:cubicBezTo>
                  <a:cubicBezTo>
                    <a:pt x="4026" y="2932"/>
                    <a:pt x="4086" y="3018"/>
                    <a:pt x="4179" y="3038"/>
                  </a:cubicBezTo>
                  <a:cubicBezTo>
                    <a:pt x="4189" y="3039"/>
                    <a:pt x="4198" y="3040"/>
                    <a:pt x="4208" y="3040"/>
                  </a:cubicBezTo>
                  <a:cubicBezTo>
                    <a:pt x="4290" y="3040"/>
                    <a:pt x="4364" y="2982"/>
                    <a:pt x="4378" y="2897"/>
                  </a:cubicBezTo>
                  <a:cubicBezTo>
                    <a:pt x="4534" y="2005"/>
                    <a:pt x="4630" y="1101"/>
                    <a:pt x="4663" y="195"/>
                  </a:cubicBezTo>
                  <a:cubicBezTo>
                    <a:pt x="4668" y="99"/>
                    <a:pt x="4593" y="19"/>
                    <a:pt x="4497" y="16"/>
                  </a:cubicBezTo>
                  <a:cubicBezTo>
                    <a:pt x="4151" y="5"/>
                    <a:pt x="3803" y="0"/>
                    <a:pt x="3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1742950" y="2920875"/>
              <a:ext cx="38900" cy="61350"/>
            </a:xfrm>
            <a:custGeom>
              <a:avLst/>
              <a:gdLst/>
              <a:ahLst/>
              <a:cxnLst/>
              <a:rect l="l" t="t" r="r" b="b"/>
              <a:pathLst>
                <a:path w="1556" h="2454" extrusionOk="0">
                  <a:moveTo>
                    <a:pt x="896" y="0"/>
                  </a:moveTo>
                  <a:cubicBezTo>
                    <a:pt x="866" y="0"/>
                    <a:pt x="835" y="8"/>
                    <a:pt x="808" y="25"/>
                  </a:cubicBezTo>
                  <a:cubicBezTo>
                    <a:pt x="460" y="239"/>
                    <a:pt x="198" y="567"/>
                    <a:pt x="69" y="954"/>
                  </a:cubicBezTo>
                  <a:cubicBezTo>
                    <a:pt x="22" y="1092"/>
                    <a:pt x="1" y="1296"/>
                    <a:pt x="83" y="1451"/>
                  </a:cubicBezTo>
                  <a:cubicBezTo>
                    <a:pt x="126" y="1537"/>
                    <a:pt x="204" y="1602"/>
                    <a:pt x="298" y="1627"/>
                  </a:cubicBezTo>
                  <a:cubicBezTo>
                    <a:pt x="328" y="1635"/>
                    <a:pt x="357" y="1638"/>
                    <a:pt x="385" y="1638"/>
                  </a:cubicBezTo>
                  <a:cubicBezTo>
                    <a:pt x="583" y="1638"/>
                    <a:pt x="740" y="1472"/>
                    <a:pt x="803" y="1401"/>
                  </a:cubicBezTo>
                  <a:lnTo>
                    <a:pt x="1183" y="970"/>
                  </a:lnTo>
                  <a:lnTo>
                    <a:pt x="1183" y="970"/>
                  </a:lnTo>
                  <a:cubicBezTo>
                    <a:pt x="1143" y="1398"/>
                    <a:pt x="1055" y="1820"/>
                    <a:pt x="924" y="2228"/>
                  </a:cubicBezTo>
                  <a:cubicBezTo>
                    <a:pt x="896" y="2320"/>
                    <a:pt x="945" y="2415"/>
                    <a:pt x="1036" y="2445"/>
                  </a:cubicBezTo>
                  <a:lnTo>
                    <a:pt x="1048" y="2449"/>
                  </a:lnTo>
                  <a:cubicBezTo>
                    <a:pt x="1061" y="2452"/>
                    <a:pt x="1074" y="2453"/>
                    <a:pt x="1087" y="2453"/>
                  </a:cubicBezTo>
                  <a:cubicBezTo>
                    <a:pt x="1161" y="2453"/>
                    <a:pt x="1230" y="2407"/>
                    <a:pt x="1252" y="2334"/>
                  </a:cubicBezTo>
                  <a:cubicBezTo>
                    <a:pt x="1444" y="1736"/>
                    <a:pt x="1545" y="1113"/>
                    <a:pt x="1554" y="486"/>
                  </a:cubicBezTo>
                  <a:cubicBezTo>
                    <a:pt x="1555" y="380"/>
                    <a:pt x="1469" y="312"/>
                    <a:pt x="1380" y="312"/>
                  </a:cubicBezTo>
                  <a:cubicBezTo>
                    <a:pt x="1334" y="312"/>
                    <a:pt x="1288" y="330"/>
                    <a:pt x="1252" y="370"/>
                  </a:cubicBezTo>
                  <a:lnTo>
                    <a:pt x="544" y="1174"/>
                  </a:lnTo>
                  <a:cubicBezTo>
                    <a:pt x="439" y="1293"/>
                    <a:pt x="398" y="1298"/>
                    <a:pt x="392" y="1298"/>
                  </a:cubicBezTo>
                  <a:cubicBezTo>
                    <a:pt x="391" y="1298"/>
                    <a:pt x="391" y="1298"/>
                    <a:pt x="391" y="1298"/>
                  </a:cubicBezTo>
                  <a:cubicBezTo>
                    <a:pt x="371" y="1279"/>
                    <a:pt x="356" y="1174"/>
                    <a:pt x="394" y="1063"/>
                  </a:cubicBezTo>
                  <a:cubicBezTo>
                    <a:pt x="498" y="753"/>
                    <a:pt x="708" y="491"/>
                    <a:pt x="985" y="320"/>
                  </a:cubicBezTo>
                  <a:cubicBezTo>
                    <a:pt x="1065" y="270"/>
                    <a:pt x="1092" y="165"/>
                    <a:pt x="1043" y="83"/>
                  </a:cubicBezTo>
                  <a:cubicBezTo>
                    <a:pt x="1010" y="30"/>
                    <a:pt x="95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1474725" y="3032800"/>
              <a:ext cx="312500" cy="20925"/>
            </a:xfrm>
            <a:custGeom>
              <a:avLst/>
              <a:gdLst/>
              <a:ahLst/>
              <a:cxnLst/>
              <a:rect l="l" t="t" r="r" b="b"/>
              <a:pathLst>
                <a:path w="12500" h="837" extrusionOk="0">
                  <a:moveTo>
                    <a:pt x="12322" y="0"/>
                  </a:moveTo>
                  <a:cubicBezTo>
                    <a:pt x="12320" y="0"/>
                    <a:pt x="12318" y="0"/>
                    <a:pt x="12316" y="0"/>
                  </a:cubicBezTo>
                  <a:lnTo>
                    <a:pt x="171" y="493"/>
                  </a:lnTo>
                  <a:cubicBezTo>
                    <a:pt x="75" y="496"/>
                    <a:pt x="0" y="576"/>
                    <a:pt x="4" y="672"/>
                  </a:cubicBezTo>
                  <a:cubicBezTo>
                    <a:pt x="7" y="748"/>
                    <a:pt x="61" y="814"/>
                    <a:pt x="135" y="831"/>
                  </a:cubicBezTo>
                  <a:cubicBezTo>
                    <a:pt x="151" y="835"/>
                    <a:pt x="168" y="837"/>
                    <a:pt x="183" y="837"/>
                  </a:cubicBezTo>
                  <a:lnTo>
                    <a:pt x="12330" y="345"/>
                  </a:lnTo>
                  <a:cubicBezTo>
                    <a:pt x="12425" y="341"/>
                    <a:pt x="12499" y="261"/>
                    <a:pt x="12495" y="167"/>
                  </a:cubicBezTo>
                  <a:cubicBezTo>
                    <a:pt x="12491" y="73"/>
                    <a:pt x="12414" y="0"/>
                    <a:pt x="12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1508150" y="3079925"/>
              <a:ext cx="63225" cy="76200"/>
            </a:xfrm>
            <a:custGeom>
              <a:avLst/>
              <a:gdLst/>
              <a:ahLst/>
              <a:cxnLst/>
              <a:rect l="l" t="t" r="r" b="b"/>
              <a:pathLst>
                <a:path w="2529" h="3048" extrusionOk="0">
                  <a:moveTo>
                    <a:pt x="2003" y="1"/>
                  </a:moveTo>
                  <a:cubicBezTo>
                    <a:pt x="1968" y="1"/>
                    <a:pt x="1932" y="3"/>
                    <a:pt x="1896" y="9"/>
                  </a:cubicBezTo>
                  <a:cubicBezTo>
                    <a:pt x="1582" y="55"/>
                    <a:pt x="1266" y="299"/>
                    <a:pt x="1126" y="601"/>
                  </a:cubicBezTo>
                  <a:cubicBezTo>
                    <a:pt x="993" y="888"/>
                    <a:pt x="962" y="1197"/>
                    <a:pt x="932" y="1495"/>
                  </a:cubicBezTo>
                  <a:cubicBezTo>
                    <a:pt x="917" y="1660"/>
                    <a:pt x="901" y="1814"/>
                    <a:pt x="869" y="1965"/>
                  </a:cubicBezTo>
                  <a:cubicBezTo>
                    <a:pt x="792" y="2337"/>
                    <a:pt x="540" y="2703"/>
                    <a:pt x="242" y="2703"/>
                  </a:cubicBezTo>
                  <a:cubicBezTo>
                    <a:pt x="229" y="2703"/>
                    <a:pt x="217" y="2703"/>
                    <a:pt x="204" y="2701"/>
                  </a:cubicBezTo>
                  <a:cubicBezTo>
                    <a:pt x="198" y="2701"/>
                    <a:pt x="192" y="2700"/>
                    <a:pt x="186" y="2700"/>
                  </a:cubicBezTo>
                  <a:cubicBezTo>
                    <a:pt x="103" y="2700"/>
                    <a:pt x="30" y="2760"/>
                    <a:pt x="16" y="2843"/>
                  </a:cubicBezTo>
                  <a:cubicBezTo>
                    <a:pt x="0" y="2932"/>
                    <a:pt x="57" y="3018"/>
                    <a:pt x="145" y="3039"/>
                  </a:cubicBezTo>
                  <a:cubicBezTo>
                    <a:pt x="152" y="3042"/>
                    <a:pt x="161" y="3043"/>
                    <a:pt x="168" y="3043"/>
                  </a:cubicBezTo>
                  <a:cubicBezTo>
                    <a:pt x="193" y="3046"/>
                    <a:pt x="218" y="3047"/>
                    <a:pt x="243" y="3047"/>
                  </a:cubicBezTo>
                  <a:cubicBezTo>
                    <a:pt x="733" y="3047"/>
                    <a:pt x="1102" y="2539"/>
                    <a:pt x="1207" y="2035"/>
                  </a:cubicBezTo>
                  <a:cubicBezTo>
                    <a:pt x="1238" y="1868"/>
                    <a:pt x="1262" y="1699"/>
                    <a:pt x="1274" y="1529"/>
                  </a:cubicBezTo>
                  <a:cubicBezTo>
                    <a:pt x="1304" y="1247"/>
                    <a:pt x="1329" y="981"/>
                    <a:pt x="1439" y="746"/>
                  </a:cubicBezTo>
                  <a:cubicBezTo>
                    <a:pt x="1530" y="546"/>
                    <a:pt x="1744" y="380"/>
                    <a:pt x="1947" y="349"/>
                  </a:cubicBezTo>
                  <a:cubicBezTo>
                    <a:pt x="1967" y="346"/>
                    <a:pt x="1985" y="345"/>
                    <a:pt x="2003" y="345"/>
                  </a:cubicBezTo>
                  <a:cubicBezTo>
                    <a:pt x="2087" y="345"/>
                    <a:pt x="2155" y="375"/>
                    <a:pt x="2207" y="434"/>
                  </a:cubicBezTo>
                  <a:cubicBezTo>
                    <a:pt x="2242" y="472"/>
                    <a:pt x="2289" y="491"/>
                    <a:pt x="2337" y="491"/>
                  </a:cubicBezTo>
                  <a:cubicBezTo>
                    <a:pt x="2378" y="491"/>
                    <a:pt x="2419" y="477"/>
                    <a:pt x="2451" y="448"/>
                  </a:cubicBezTo>
                  <a:cubicBezTo>
                    <a:pt x="2521" y="384"/>
                    <a:pt x="2528" y="276"/>
                    <a:pt x="2465" y="204"/>
                  </a:cubicBezTo>
                  <a:cubicBezTo>
                    <a:pt x="2347" y="72"/>
                    <a:pt x="2186" y="1"/>
                    <a:pt x="20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1555675" y="3106075"/>
              <a:ext cx="19625" cy="44650"/>
            </a:xfrm>
            <a:custGeom>
              <a:avLst/>
              <a:gdLst/>
              <a:ahLst/>
              <a:cxnLst/>
              <a:rect l="l" t="t" r="r" b="b"/>
              <a:pathLst>
                <a:path w="785" h="1786" extrusionOk="0">
                  <a:moveTo>
                    <a:pt x="606" y="1"/>
                  </a:moveTo>
                  <a:cubicBezTo>
                    <a:pt x="516" y="1"/>
                    <a:pt x="440" y="70"/>
                    <a:pt x="433" y="162"/>
                  </a:cubicBezTo>
                  <a:cubicBezTo>
                    <a:pt x="392" y="640"/>
                    <a:pt x="260" y="1106"/>
                    <a:pt x="43" y="1536"/>
                  </a:cubicBezTo>
                  <a:cubicBezTo>
                    <a:pt x="1" y="1620"/>
                    <a:pt x="35" y="1724"/>
                    <a:pt x="119" y="1766"/>
                  </a:cubicBezTo>
                  <a:cubicBezTo>
                    <a:pt x="132" y="1773"/>
                    <a:pt x="145" y="1778"/>
                    <a:pt x="157" y="1781"/>
                  </a:cubicBezTo>
                  <a:cubicBezTo>
                    <a:pt x="171" y="1784"/>
                    <a:pt x="184" y="1785"/>
                    <a:pt x="197" y="1785"/>
                  </a:cubicBezTo>
                  <a:cubicBezTo>
                    <a:pt x="261" y="1785"/>
                    <a:pt x="321" y="1750"/>
                    <a:pt x="350" y="1692"/>
                  </a:cubicBezTo>
                  <a:cubicBezTo>
                    <a:pt x="587" y="1223"/>
                    <a:pt x="732" y="714"/>
                    <a:pt x="777" y="190"/>
                  </a:cubicBezTo>
                  <a:cubicBezTo>
                    <a:pt x="785" y="94"/>
                    <a:pt x="715" y="10"/>
                    <a:pt x="619" y="1"/>
                  </a:cubicBezTo>
                  <a:cubicBezTo>
                    <a:pt x="615" y="1"/>
                    <a:pt x="610" y="1"/>
                    <a:pt x="6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1573950" y="3083575"/>
              <a:ext cx="13150" cy="12925"/>
            </a:xfrm>
            <a:custGeom>
              <a:avLst/>
              <a:gdLst/>
              <a:ahLst/>
              <a:cxnLst/>
              <a:rect l="l" t="t" r="r" b="b"/>
              <a:pathLst>
                <a:path w="526" h="517" extrusionOk="0">
                  <a:moveTo>
                    <a:pt x="332" y="0"/>
                  </a:moveTo>
                  <a:cubicBezTo>
                    <a:pt x="281" y="0"/>
                    <a:pt x="231" y="23"/>
                    <a:pt x="198" y="65"/>
                  </a:cubicBezTo>
                  <a:lnTo>
                    <a:pt x="60" y="237"/>
                  </a:lnTo>
                  <a:cubicBezTo>
                    <a:pt x="1" y="312"/>
                    <a:pt x="13" y="419"/>
                    <a:pt x="86" y="479"/>
                  </a:cubicBezTo>
                  <a:cubicBezTo>
                    <a:pt x="118" y="504"/>
                    <a:pt x="156" y="516"/>
                    <a:pt x="193" y="516"/>
                  </a:cubicBezTo>
                  <a:cubicBezTo>
                    <a:pt x="244" y="516"/>
                    <a:pt x="294" y="494"/>
                    <a:pt x="328" y="451"/>
                  </a:cubicBezTo>
                  <a:lnTo>
                    <a:pt x="465" y="281"/>
                  </a:lnTo>
                  <a:cubicBezTo>
                    <a:pt x="526" y="206"/>
                    <a:pt x="514" y="98"/>
                    <a:pt x="440" y="39"/>
                  </a:cubicBezTo>
                  <a:cubicBezTo>
                    <a:pt x="408" y="13"/>
                    <a:pt x="370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1577500" y="3106925"/>
              <a:ext cx="38350" cy="39050"/>
            </a:xfrm>
            <a:custGeom>
              <a:avLst/>
              <a:gdLst/>
              <a:ahLst/>
              <a:cxnLst/>
              <a:rect l="l" t="t" r="r" b="b"/>
              <a:pathLst>
                <a:path w="1534" h="1562" extrusionOk="0">
                  <a:moveTo>
                    <a:pt x="1299" y="0"/>
                  </a:moveTo>
                  <a:cubicBezTo>
                    <a:pt x="1254" y="0"/>
                    <a:pt x="1211" y="18"/>
                    <a:pt x="1179" y="52"/>
                  </a:cubicBezTo>
                  <a:lnTo>
                    <a:pt x="67" y="1160"/>
                  </a:lnTo>
                  <a:cubicBezTo>
                    <a:pt x="1" y="1227"/>
                    <a:pt x="1" y="1335"/>
                    <a:pt x="67" y="1403"/>
                  </a:cubicBezTo>
                  <a:cubicBezTo>
                    <a:pt x="89" y="1426"/>
                    <a:pt x="117" y="1441"/>
                    <a:pt x="148" y="1450"/>
                  </a:cubicBezTo>
                  <a:cubicBezTo>
                    <a:pt x="161" y="1453"/>
                    <a:pt x="175" y="1454"/>
                    <a:pt x="188" y="1454"/>
                  </a:cubicBezTo>
                  <a:cubicBezTo>
                    <a:pt x="233" y="1454"/>
                    <a:pt x="278" y="1436"/>
                    <a:pt x="310" y="1404"/>
                  </a:cubicBezTo>
                  <a:lnTo>
                    <a:pt x="1149" y="567"/>
                  </a:lnTo>
                  <a:lnTo>
                    <a:pt x="1149" y="567"/>
                  </a:lnTo>
                  <a:cubicBezTo>
                    <a:pt x="1139" y="827"/>
                    <a:pt x="1080" y="1084"/>
                    <a:pt x="976" y="1323"/>
                  </a:cubicBezTo>
                  <a:cubicBezTo>
                    <a:pt x="940" y="1409"/>
                    <a:pt x="979" y="1509"/>
                    <a:pt x="1065" y="1547"/>
                  </a:cubicBezTo>
                  <a:cubicBezTo>
                    <a:pt x="1087" y="1557"/>
                    <a:pt x="1111" y="1561"/>
                    <a:pt x="1134" y="1561"/>
                  </a:cubicBezTo>
                  <a:cubicBezTo>
                    <a:pt x="1199" y="1561"/>
                    <a:pt x="1261" y="1524"/>
                    <a:pt x="1290" y="1462"/>
                  </a:cubicBezTo>
                  <a:cubicBezTo>
                    <a:pt x="1472" y="1050"/>
                    <a:pt x="1533" y="595"/>
                    <a:pt x="1470" y="149"/>
                  </a:cubicBezTo>
                  <a:cubicBezTo>
                    <a:pt x="1462" y="84"/>
                    <a:pt x="1417" y="31"/>
                    <a:pt x="1355" y="10"/>
                  </a:cubicBezTo>
                  <a:cubicBezTo>
                    <a:pt x="1337" y="3"/>
                    <a:pt x="1318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1626725" y="3105525"/>
              <a:ext cx="40300" cy="11375"/>
            </a:xfrm>
            <a:custGeom>
              <a:avLst/>
              <a:gdLst/>
              <a:ahLst/>
              <a:cxnLst/>
              <a:rect l="l" t="t" r="r" b="b"/>
              <a:pathLst>
                <a:path w="1612" h="455" extrusionOk="0">
                  <a:moveTo>
                    <a:pt x="1431" y="0"/>
                  </a:moveTo>
                  <a:cubicBezTo>
                    <a:pt x="1426" y="0"/>
                    <a:pt x="1421" y="0"/>
                    <a:pt x="1415" y="1"/>
                  </a:cubicBezTo>
                  <a:lnTo>
                    <a:pt x="215" y="112"/>
                  </a:lnTo>
                  <a:cubicBezTo>
                    <a:pt x="22" y="130"/>
                    <a:pt x="1" y="403"/>
                    <a:pt x="189" y="450"/>
                  </a:cubicBezTo>
                  <a:cubicBezTo>
                    <a:pt x="203" y="453"/>
                    <a:pt x="218" y="455"/>
                    <a:pt x="232" y="455"/>
                  </a:cubicBezTo>
                  <a:cubicBezTo>
                    <a:pt x="237" y="455"/>
                    <a:pt x="241" y="454"/>
                    <a:pt x="246" y="454"/>
                  </a:cubicBezTo>
                  <a:lnTo>
                    <a:pt x="1448" y="343"/>
                  </a:lnTo>
                  <a:cubicBezTo>
                    <a:pt x="1542" y="334"/>
                    <a:pt x="1611" y="250"/>
                    <a:pt x="1603" y="156"/>
                  </a:cubicBezTo>
                  <a:cubicBezTo>
                    <a:pt x="1595" y="67"/>
                    <a:pt x="1519" y="0"/>
                    <a:pt x="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1637575" y="3123575"/>
              <a:ext cx="40000" cy="14000"/>
            </a:xfrm>
            <a:custGeom>
              <a:avLst/>
              <a:gdLst/>
              <a:ahLst/>
              <a:cxnLst/>
              <a:rect l="l" t="t" r="r" b="b"/>
              <a:pathLst>
                <a:path w="1600" h="560" extrusionOk="0">
                  <a:moveTo>
                    <a:pt x="1414" y="1"/>
                  </a:moveTo>
                  <a:cubicBezTo>
                    <a:pt x="1403" y="1"/>
                    <a:pt x="1393" y="2"/>
                    <a:pt x="1383" y="4"/>
                  </a:cubicBezTo>
                  <a:lnTo>
                    <a:pt x="158" y="218"/>
                  </a:lnTo>
                  <a:cubicBezTo>
                    <a:pt x="64" y="233"/>
                    <a:pt x="0" y="322"/>
                    <a:pt x="17" y="416"/>
                  </a:cubicBezTo>
                  <a:cubicBezTo>
                    <a:pt x="31" y="500"/>
                    <a:pt x="104" y="560"/>
                    <a:pt x="187" y="560"/>
                  </a:cubicBezTo>
                  <a:cubicBezTo>
                    <a:pt x="197" y="560"/>
                    <a:pt x="207" y="559"/>
                    <a:pt x="217" y="557"/>
                  </a:cubicBezTo>
                  <a:lnTo>
                    <a:pt x="1442" y="343"/>
                  </a:lnTo>
                  <a:cubicBezTo>
                    <a:pt x="1536" y="327"/>
                    <a:pt x="1599" y="237"/>
                    <a:pt x="1584" y="143"/>
                  </a:cubicBezTo>
                  <a:cubicBezTo>
                    <a:pt x="1569" y="59"/>
                    <a:pt x="1496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1686525" y="3085975"/>
              <a:ext cx="86925" cy="63900"/>
            </a:xfrm>
            <a:custGeom>
              <a:avLst/>
              <a:gdLst/>
              <a:ahLst/>
              <a:cxnLst/>
              <a:rect l="l" t="t" r="r" b="b"/>
              <a:pathLst>
                <a:path w="3477" h="2556" extrusionOk="0">
                  <a:moveTo>
                    <a:pt x="598" y="1254"/>
                  </a:moveTo>
                  <a:cubicBezTo>
                    <a:pt x="621" y="1254"/>
                    <a:pt x="644" y="1257"/>
                    <a:pt x="666" y="1263"/>
                  </a:cubicBezTo>
                  <a:cubicBezTo>
                    <a:pt x="732" y="1280"/>
                    <a:pt x="805" y="1315"/>
                    <a:pt x="884" y="1354"/>
                  </a:cubicBezTo>
                  <a:lnTo>
                    <a:pt x="1529" y="1684"/>
                  </a:lnTo>
                  <a:cubicBezTo>
                    <a:pt x="1481" y="1716"/>
                    <a:pt x="1432" y="1747"/>
                    <a:pt x="1380" y="1777"/>
                  </a:cubicBezTo>
                  <a:cubicBezTo>
                    <a:pt x="1219" y="1868"/>
                    <a:pt x="1020" y="1940"/>
                    <a:pt x="835" y="1940"/>
                  </a:cubicBezTo>
                  <a:cubicBezTo>
                    <a:pt x="720" y="1940"/>
                    <a:pt x="610" y="1912"/>
                    <a:pt x="520" y="1844"/>
                  </a:cubicBezTo>
                  <a:cubicBezTo>
                    <a:pt x="417" y="1767"/>
                    <a:pt x="369" y="1592"/>
                    <a:pt x="407" y="1436"/>
                  </a:cubicBezTo>
                  <a:cubicBezTo>
                    <a:pt x="421" y="1375"/>
                    <a:pt x="461" y="1273"/>
                    <a:pt x="560" y="1257"/>
                  </a:cubicBezTo>
                  <a:cubicBezTo>
                    <a:pt x="573" y="1255"/>
                    <a:pt x="586" y="1254"/>
                    <a:pt x="598" y="1254"/>
                  </a:cubicBezTo>
                  <a:close/>
                  <a:moveTo>
                    <a:pt x="2618" y="0"/>
                  </a:moveTo>
                  <a:cubicBezTo>
                    <a:pt x="2534" y="0"/>
                    <a:pt x="2461" y="62"/>
                    <a:pt x="2448" y="148"/>
                  </a:cubicBezTo>
                  <a:cubicBezTo>
                    <a:pt x="2386" y="638"/>
                    <a:pt x="2162" y="1092"/>
                    <a:pt x="1815" y="1443"/>
                  </a:cubicBezTo>
                  <a:lnTo>
                    <a:pt x="1039" y="1047"/>
                  </a:lnTo>
                  <a:cubicBezTo>
                    <a:pt x="922" y="987"/>
                    <a:pt x="768" y="909"/>
                    <a:pt x="595" y="909"/>
                  </a:cubicBezTo>
                  <a:cubicBezTo>
                    <a:pt x="566" y="909"/>
                    <a:pt x="536" y="912"/>
                    <a:pt x="506" y="917"/>
                  </a:cubicBezTo>
                  <a:cubicBezTo>
                    <a:pt x="293" y="952"/>
                    <a:pt x="131" y="1115"/>
                    <a:pt x="72" y="1353"/>
                  </a:cubicBezTo>
                  <a:cubicBezTo>
                    <a:pt x="0" y="1644"/>
                    <a:pt x="99" y="1960"/>
                    <a:pt x="313" y="2119"/>
                  </a:cubicBezTo>
                  <a:cubicBezTo>
                    <a:pt x="401" y="2186"/>
                    <a:pt x="503" y="2233"/>
                    <a:pt x="611" y="2259"/>
                  </a:cubicBezTo>
                  <a:cubicBezTo>
                    <a:pt x="683" y="2276"/>
                    <a:pt x="758" y="2285"/>
                    <a:pt x="836" y="2285"/>
                  </a:cubicBezTo>
                  <a:cubicBezTo>
                    <a:pt x="1060" y="2285"/>
                    <a:pt x="1306" y="2215"/>
                    <a:pt x="1551" y="2075"/>
                  </a:cubicBezTo>
                  <a:cubicBezTo>
                    <a:pt x="1663" y="2012"/>
                    <a:pt x="1770" y="1938"/>
                    <a:pt x="1869" y="1857"/>
                  </a:cubicBezTo>
                  <a:lnTo>
                    <a:pt x="3208" y="2538"/>
                  </a:lnTo>
                  <a:cubicBezTo>
                    <a:pt x="3232" y="2550"/>
                    <a:pt x="3257" y="2555"/>
                    <a:pt x="3282" y="2555"/>
                  </a:cubicBezTo>
                  <a:cubicBezTo>
                    <a:pt x="3345" y="2555"/>
                    <a:pt x="3404" y="2520"/>
                    <a:pt x="3435" y="2461"/>
                  </a:cubicBezTo>
                  <a:cubicBezTo>
                    <a:pt x="3477" y="2378"/>
                    <a:pt x="3446" y="2276"/>
                    <a:pt x="3364" y="2233"/>
                  </a:cubicBezTo>
                  <a:lnTo>
                    <a:pt x="2134" y="1606"/>
                  </a:lnTo>
                  <a:cubicBezTo>
                    <a:pt x="2493" y="1212"/>
                    <a:pt x="2722" y="718"/>
                    <a:pt x="2790" y="190"/>
                  </a:cubicBezTo>
                  <a:cubicBezTo>
                    <a:pt x="2798" y="96"/>
                    <a:pt x="2732" y="13"/>
                    <a:pt x="2639" y="2"/>
                  </a:cubicBezTo>
                  <a:cubicBezTo>
                    <a:pt x="2632" y="1"/>
                    <a:pt x="2625" y="0"/>
                    <a:pt x="2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1659675" y="3163625"/>
              <a:ext cx="105225" cy="21250"/>
            </a:xfrm>
            <a:custGeom>
              <a:avLst/>
              <a:gdLst/>
              <a:ahLst/>
              <a:cxnLst/>
              <a:rect l="l" t="t" r="r" b="b"/>
              <a:pathLst>
                <a:path w="4209" h="850" extrusionOk="0">
                  <a:moveTo>
                    <a:pt x="4027" y="1"/>
                  </a:moveTo>
                  <a:cubicBezTo>
                    <a:pt x="4019" y="1"/>
                    <a:pt x="4011" y="1"/>
                    <a:pt x="4003" y="2"/>
                  </a:cubicBezTo>
                  <a:lnTo>
                    <a:pt x="203" y="507"/>
                  </a:lnTo>
                  <a:cubicBezTo>
                    <a:pt x="14" y="533"/>
                    <a:pt x="0" y="800"/>
                    <a:pt x="185" y="845"/>
                  </a:cubicBezTo>
                  <a:cubicBezTo>
                    <a:pt x="198" y="848"/>
                    <a:pt x="212" y="850"/>
                    <a:pt x="226" y="850"/>
                  </a:cubicBezTo>
                  <a:cubicBezTo>
                    <a:pt x="233" y="850"/>
                    <a:pt x="241" y="849"/>
                    <a:pt x="248" y="848"/>
                  </a:cubicBezTo>
                  <a:lnTo>
                    <a:pt x="4048" y="344"/>
                  </a:lnTo>
                  <a:cubicBezTo>
                    <a:pt x="4143" y="331"/>
                    <a:pt x="4209" y="244"/>
                    <a:pt x="4196" y="150"/>
                  </a:cubicBezTo>
                  <a:cubicBezTo>
                    <a:pt x="4185" y="63"/>
                    <a:pt x="4111" y="1"/>
                    <a:pt x="40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1671800" y="3203025"/>
              <a:ext cx="12000" cy="67925"/>
            </a:xfrm>
            <a:custGeom>
              <a:avLst/>
              <a:gdLst/>
              <a:ahLst/>
              <a:cxnLst/>
              <a:rect l="l" t="t" r="r" b="b"/>
              <a:pathLst>
                <a:path w="480" h="2717" extrusionOk="0">
                  <a:moveTo>
                    <a:pt x="184" y="1"/>
                  </a:moveTo>
                  <a:cubicBezTo>
                    <a:pt x="176" y="1"/>
                    <a:pt x="168" y="2"/>
                    <a:pt x="160" y="3"/>
                  </a:cubicBezTo>
                  <a:cubicBezTo>
                    <a:pt x="66" y="17"/>
                    <a:pt x="1" y="103"/>
                    <a:pt x="14" y="197"/>
                  </a:cubicBezTo>
                  <a:cubicBezTo>
                    <a:pt x="125" y="970"/>
                    <a:pt x="135" y="1754"/>
                    <a:pt x="46" y="2529"/>
                  </a:cubicBezTo>
                  <a:cubicBezTo>
                    <a:pt x="38" y="2622"/>
                    <a:pt x="105" y="2705"/>
                    <a:pt x="198" y="2715"/>
                  </a:cubicBezTo>
                  <a:cubicBezTo>
                    <a:pt x="205" y="2716"/>
                    <a:pt x="212" y="2716"/>
                    <a:pt x="219" y="2716"/>
                  </a:cubicBezTo>
                  <a:cubicBezTo>
                    <a:pt x="303" y="2716"/>
                    <a:pt x="376" y="2653"/>
                    <a:pt x="388" y="2567"/>
                  </a:cubicBezTo>
                  <a:cubicBezTo>
                    <a:pt x="479" y="1763"/>
                    <a:pt x="468" y="950"/>
                    <a:pt x="354" y="149"/>
                  </a:cubicBezTo>
                  <a:cubicBezTo>
                    <a:pt x="343" y="63"/>
                    <a:pt x="268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1674175" y="3185375"/>
              <a:ext cx="52825" cy="70675"/>
            </a:xfrm>
            <a:custGeom>
              <a:avLst/>
              <a:gdLst/>
              <a:ahLst/>
              <a:cxnLst/>
              <a:rect l="l" t="t" r="r" b="b"/>
              <a:pathLst>
                <a:path w="2113" h="2827" extrusionOk="0">
                  <a:moveTo>
                    <a:pt x="1012" y="0"/>
                  </a:moveTo>
                  <a:cubicBezTo>
                    <a:pt x="717" y="0"/>
                    <a:pt x="422" y="48"/>
                    <a:pt x="140" y="144"/>
                  </a:cubicBezTo>
                  <a:cubicBezTo>
                    <a:pt x="49" y="175"/>
                    <a:pt x="0" y="272"/>
                    <a:pt x="31" y="362"/>
                  </a:cubicBezTo>
                  <a:cubicBezTo>
                    <a:pt x="56" y="434"/>
                    <a:pt x="123" y="480"/>
                    <a:pt x="194" y="480"/>
                  </a:cubicBezTo>
                  <a:cubicBezTo>
                    <a:pt x="212" y="480"/>
                    <a:pt x="231" y="477"/>
                    <a:pt x="249" y="471"/>
                  </a:cubicBezTo>
                  <a:cubicBezTo>
                    <a:pt x="497" y="387"/>
                    <a:pt x="755" y="345"/>
                    <a:pt x="1013" y="345"/>
                  </a:cubicBezTo>
                  <a:cubicBezTo>
                    <a:pt x="1244" y="345"/>
                    <a:pt x="1475" y="378"/>
                    <a:pt x="1699" y="445"/>
                  </a:cubicBezTo>
                  <a:lnTo>
                    <a:pt x="1228" y="1770"/>
                  </a:lnTo>
                  <a:cubicBezTo>
                    <a:pt x="1123" y="2061"/>
                    <a:pt x="953" y="2451"/>
                    <a:pt x="674" y="2483"/>
                  </a:cubicBezTo>
                  <a:cubicBezTo>
                    <a:pt x="484" y="2506"/>
                    <a:pt x="468" y="2776"/>
                    <a:pt x="653" y="2821"/>
                  </a:cubicBezTo>
                  <a:cubicBezTo>
                    <a:pt x="666" y="2825"/>
                    <a:pt x="680" y="2827"/>
                    <a:pt x="694" y="2827"/>
                  </a:cubicBezTo>
                  <a:cubicBezTo>
                    <a:pt x="701" y="2827"/>
                    <a:pt x="708" y="2826"/>
                    <a:pt x="715" y="2826"/>
                  </a:cubicBezTo>
                  <a:cubicBezTo>
                    <a:pt x="1184" y="2771"/>
                    <a:pt x="1418" y="2263"/>
                    <a:pt x="1551" y="1885"/>
                  </a:cubicBezTo>
                  <a:lnTo>
                    <a:pt x="2082" y="397"/>
                  </a:lnTo>
                  <a:cubicBezTo>
                    <a:pt x="2113" y="309"/>
                    <a:pt x="2068" y="212"/>
                    <a:pt x="1981" y="179"/>
                  </a:cubicBezTo>
                  <a:cubicBezTo>
                    <a:pt x="1669" y="60"/>
                    <a:pt x="1341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1458275" y="3223725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151" y="346"/>
                  </a:moveTo>
                  <a:cubicBezTo>
                    <a:pt x="1216" y="346"/>
                    <a:pt x="1281" y="353"/>
                    <a:pt x="1345" y="370"/>
                  </a:cubicBezTo>
                  <a:cubicBezTo>
                    <a:pt x="1487" y="403"/>
                    <a:pt x="1618" y="475"/>
                    <a:pt x="1724" y="578"/>
                  </a:cubicBezTo>
                  <a:cubicBezTo>
                    <a:pt x="1537" y="678"/>
                    <a:pt x="1394" y="831"/>
                    <a:pt x="1254" y="980"/>
                  </a:cubicBezTo>
                  <a:cubicBezTo>
                    <a:pt x="1182" y="1061"/>
                    <a:pt x="1106" y="1138"/>
                    <a:pt x="1026" y="1210"/>
                  </a:cubicBezTo>
                  <a:cubicBezTo>
                    <a:pt x="909" y="1309"/>
                    <a:pt x="743" y="1371"/>
                    <a:pt x="605" y="1371"/>
                  </a:cubicBezTo>
                  <a:cubicBezTo>
                    <a:pt x="580" y="1371"/>
                    <a:pt x="556" y="1369"/>
                    <a:pt x="533" y="1365"/>
                  </a:cubicBezTo>
                  <a:cubicBezTo>
                    <a:pt x="460" y="1348"/>
                    <a:pt x="413" y="1317"/>
                    <a:pt x="385" y="1262"/>
                  </a:cubicBezTo>
                  <a:cubicBezTo>
                    <a:pt x="358" y="1213"/>
                    <a:pt x="351" y="1144"/>
                    <a:pt x="361" y="1056"/>
                  </a:cubicBezTo>
                  <a:cubicBezTo>
                    <a:pt x="394" y="755"/>
                    <a:pt x="617" y="479"/>
                    <a:pt x="905" y="385"/>
                  </a:cubicBezTo>
                  <a:lnTo>
                    <a:pt x="905" y="384"/>
                  </a:lnTo>
                  <a:cubicBezTo>
                    <a:pt x="984" y="358"/>
                    <a:pt x="1067" y="346"/>
                    <a:pt x="1151" y="346"/>
                  </a:cubicBezTo>
                  <a:close/>
                  <a:moveTo>
                    <a:pt x="1150" y="1"/>
                  </a:moveTo>
                  <a:cubicBezTo>
                    <a:pt x="1031" y="1"/>
                    <a:pt x="912" y="19"/>
                    <a:pt x="798" y="57"/>
                  </a:cubicBezTo>
                  <a:cubicBezTo>
                    <a:pt x="375" y="201"/>
                    <a:pt x="73" y="574"/>
                    <a:pt x="19" y="1017"/>
                  </a:cubicBezTo>
                  <a:cubicBezTo>
                    <a:pt x="1" y="1176"/>
                    <a:pt x="22" y="1311"/>
                    <a:pt x="81" y="1422"/>
                  </a:cubicBezTo>
                  <a:cubicBezTo>
                    <a:pt x="160" y="1569"/>
                    <a:pt x="302" y="1673"/>
                    <a:pt x="468" y="1701"/>
                  </a:cubicBezTo>
                  <a:cubicBezTo>
                    <a:pt x="512" y="1710"/>
                    <a:pt x="557" y="1714"/>
                    <a:pt x="604" y="1714"/>
                  </a:cubicBezTo>
                  <a:cubicBezTo>
                    <a:pt x="824" y="1714"/>
                    <a:pt x="1069" y="1624"/>
                    <a:pt x="1248" y="1470"/>
                  </a:cubicBezTo>
                  <a:cubicBezTo>
                    <a:pt x="1290" y="1435"/>
                    <a:pt x="1331" y="1396"/>
                    <a:pt x="1370" y="1356"/>
                  </a:cubicBezTo>
                  <a:lnTo>
                    <a:pt x="1370" y="1356"/>
                  </a:lnTo>
                  <a:cubicBezTo>
                    <a:pt x="1294" y="1543"/>
                    <a:pt x="1232" y="1735"/>
                    <a:pt x="1183" y="1929"/>
                  </a:cubicBezTo>
                  <a:cubicBezTo>
                    <a:pt x="1161" y="2022"/>
                    <a:pt x="1216" y="2115"/>
                    <a:pt x="1308" y="2139"/>
                  </a:cubicBezTo>
                  <a:lnTo>
                    <a:pt x="1310" y="2139"/>
                  </a:lnTo>
                  <a:cubicBezTo>
                    <a:pt x="1323" y="2142"/>
                    <a:pt x="1336" y="2143"/>
                    <a:pt x="1349" y="2143"/>
                  </a:cubicBezTo>
                  <a:cubicBezTo>
                    <a:pt x="1427" y="2143"/>
                    <a:pt x="1498" y="2092"/>
                    <a:pt x="1517" y="2014"/>
                  </a:cubicBezTo>
                  <a:cubicBezTo>
                    <a:pt x="1628" y="1570"/>
                    <a:pt x="1815" y="1151"/>
                    <a:pt x="2069" y="772"/>
                  </a:cubicBezTo>
                  <a:cubicBezTo>
                    <a:pt x="2111" y="712"/>
                    <a:pt x="2108" y="630"/>
                    <a:pt x="2063" y="572"/>
                  </a:cubicBezTo>
                  <a:cubicBezTo>
                    <a:pt x="2053" y="560"/>
                    <a:pt x="2042" y="548"/>
                    <a:pt x="2029" y="538"/>
                  </a:cubicBezTo>
                  <a:cubicBezTo>
                    <a:pt x="2052" y="478"/>
                    <a:pt x="2039" y="408"/>
                    <a:pt x="1994" y="361"/>
                  </a:cubicBezTo>
                  <a:cubicBezTo>
                    <a:pt x="1777" y="128"/>
                    <a:pt x="1464" y="1"/>
                    <a:pt x="1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11"/>
            <p:cNvSpPr/>
            <p:nvPr/>
          </p:nvSpPr>
          <p:spPr>
            <a:xfrm>
              <a:off x="1515750" y="3189725"/>
              <a:ext cx="53300" cy="69875"/>
            </a:xfrm>
            <a:custGeom>
              <a:avLst/>
              <a:gdLst/>
              <a:ahLst/>
              <a:cxnLst/>
              <a:rect l="l" t="t" r="r" b="b"/>
              <a:pathLst>
                <a:path w="2132" h="2795" extrusionOk="0">
                  <a:moveTo>
                    <a:pt x="1355" y="0"/>
                  </a:moveTo>
                  <a:cubicBezTo>
                    <a:pt x="1133" y="0"/>
                    <a:pt x="919" y="69"/>
                    <a:pt x="739" y="126"/>
                  </a:cubicBezTo>
                  <a:cubicBezTo>
                    <a:pt x="646" y="155"/>
                    <a:pt x="594" y="252"/>
                    <a:pt x="624" y="345"/>
                  </a:cubicBezTo>
                  <a:cubicBezTo>
                    <a:pt x="647" y="417"/>
                    <a:pt x="715" y="464"/>
                    <a:pt x="788" y="464"/>
                  </a:cubicBezTo>
                  <a:cubicBezTo>
                    <a:pt x="807" y="464"/>
                    <a:pt x="826" y="461"/>
                    <a:pt x="845" y="454"/>
                  </a:cubicBezTo>
                  <a:cubicBezTo>
                    <a:pt x="1007" y="402"/>
                    <a:pt x="1185" y="344"/>
                    <a:pt x="1353" y="344"/>
                  </a:cubicBezTo>
                  <a:cubicBezTo>
                    <a:pt x="1401" y="344"/>
                    <a:pt x="1449" y="349"/>
                    <a:pt x="1495" y="360"/>
                  </a:cubicBezTo>
                  <a:lnTo>
                    <a:pt x="1497" y="360"/>
                  </a:lnTo>
                  <a:cubicBezTo>
                    <a:pt x="1597" y="385"/>
                    <a:pt x="1682" y="450"/>
                    <a:pt x="1736" y="537"/>
                  </a:cubicBezTo>
                  <a:cubicBezTo>
                    <a:pt x="1765" y="584"/>
                    <a:pt x="1774" y="640"/>
                    <a:pt x="1760" y="694"/>
                  </a:cubicBezTo>
                  <a:cubicBezTo>
                    <a:pt x="1743" y="749"/>
                    <a:pt x="1698" y="803"/>
                    <a:pt x="1646" y="865"/>
                  </a:cubicBezTo>
                  <a:cubicBezTo>
                    <a:pt x="1588" y="930"/>
                    <a:pt x="1537" y="1002"/>
                    <a:pt x="1497" y="1078"/>
                  </a:cubicBezTo>
                  <a:cubicBezTo>
                    <a:pt x="1442" y="1192"/>
                    <a:pt x="1426" y="1312"/>
                    <a:pt x="1414" y="1417"/>
                  </a:cubicBezTo>
                  <a:cubicBezTo>
                    <a:pt x="1407" y="1465"/>
                    <a:pt x="1401" y="1511"/>
                    <a:pt x="1391" y="1558"/>
                  </a:cubicBezTo>
                  <a:cubicBezTo>
                    <a:pt x="1283" y="2051"/>
                    <a:pt x="697" y="2290"/>
                    <a:pt x="138" y="2459"/>
                  </a:cubicBezTo>
                  <a:cubicBezTo>
                    <a:pt x="50" y="2488"/>
                    <a:pt x="0" y="2583"/>
                    <a:pt x="29" y="2673"/>
                  </a:cubicBezTo>
                  <a:cubicBezTo>
                    <a:pt x="51" y="2746"/>
                    <a:pt x="118" y="2794"/>
                    <a:pt x="192" y="2794"/>
                  </a:cubicBezTo>
                  <a:cubicBezTo>
                    <a:pt x="207" y="2794"/>
                    <a:pt x="223" y="2792"/>
                    <a:pt x="238" y="2788"/>
                  </a:cubicBezTo>
                  <a:cubicBezTo>
                    <a:pt x="855" y="2602"/>
                    <a:pt x="1580" y="2302"/>
                    <a:pt x="1727" y="1631"/>
                  </a:cubicBezTo>
                  <a:cubicBezTo>
                    <a:pt x="1740" y="1575"/>
                    <a:pt x="1747" y="1517"/>
                    <a:pt x="1754" y="1461"/>
                  </a:cubicBezTo>
                  <a:cubicBezTo>
                    <a:pt x="1765" y="1373"/>
                    <a:pt x="1775" y="1292"/>
                    <a:pt x="1806" y="1230"/>
                  </a:cubicBezTo>
                  <a:cubicBezTo>
                    <a:pt x="1836" y="1178"/>
                    <a:pt x="1870" y="1130"/>
                    <a:pt x="1910" y="1086"/>
                  </a:cubicBezTo>
                  <a:cubicBezTo>
                    <a:pt x="1977" y="1006"/>
                    <a:pt x="2053" y="916"/>
                    <a:pt x="2089" y="795"/>
                  </a:cubicBezTo>
                  <a:cubicBezTo>
                    <a:pt x="2131" y="650"/>
                    <a:pt x="2112" y="495"/>
                    <a:pt x="2034" y="367"/>
                  </a:cubicBezTo>
                  <a:cubicBezTo>
                    <a:pt x="1933" y="197"/>
                    <a:pt x="1770" y="74"/>
                    <a:pt x="1578" y="25"/>
                  </a:cubicBezTo>
                  <a:lnTo>
                    <a:pt x="1574" y="25"/>
                  </a:lnTo>
                  <a:cubicBezTo>
                    <a:pt x="1501" y="8"/>
                    <a:pt x="1427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11"/>
            <p:cNvSpPr/>
            <p:nvPr/>
          </p:nvSpPr>
          <p:spPr>
            <a:xfrm>
              <a:off x="1534300" y="3258675"/>
              <a:ext cx="43750" cy="52425"/>
            </a:xfrm>
            <a:custGeom>
              <a:avLst/>
              <a:gdLst/>
              <a:ahLst/>
              <a:cxnLst/>
              <a:rect l="l" t="t" r="r" b="b"/>
              <a:pathLst>
                <a:path w="1750" h="2097" extrusionOk="0">
                  <a:moveTo>
                    <a:pt x="1002" y="0"/>
                  </a:moveTo>
                  <a:cubicBezTo>
                    <a:pt x="918" y="0"/>
                    <a:pt x="850" y="47"/>
                    <a:pt x="829" y="127"/>
                  </a:cubicBezTo>
                  <a:cubicBezTo>
                    <a:pt x="776" y="333"/>
                    <a:pt x="735" y="542"/>
                    <a:pt x="701" y="752"/>
                  </a:cubicBezTo>
                  <a:cubicBezTo>
                    <a:pt x="553" y="699"/>
                    <a:pt x="410" y="638"/>
                    <a:pt x="269" y="571"/>
                  </a:cubicBezTo>
                  <a:cubicBezTo>
                    <a:pt x="245" y="559"/>
                    <a:pt x="220" y="554"/>
                    <a:pt x="195" y="554"/>
                  </a:cubicBezTo>
                  <a:cubicBezTo>
                    <a:pt x="132" y="554"/>
                    <a:pt x="71" y="589"/>
                    <a:pt x="41" y="649"/>
                  </a:cubicBezTo>
                  <a:cubicBezTo>
                    <a:pt x="0" y="734"/>
                    <a:pt x="33" y="835"/>
                    <a:pt x="117" y="879"/>
                  </a:cubicBezTo>
                  <a:cubicBezTo>
                    <a:pt x="290" y="963"/>
                    <a:pt x="469" y="1038"/>
                    <a:pt x="652" y="1100"/>
                  </a:cubicBezTo>
                  <a:cubicBezTo>
                    <a:pt x="621" y="1374"/>
                    <a:pt x="605" y="1650"/>
                    <a:pt x="608" y="1926"/>
                  </a:cubicBezTo>
                  <a:cubicBezTo>
                    <a:pt x="608" y="2021"/>
                    <a:pt x="684" y="2096"/>
                    <a:pt x="779" y="2096"/>
                  </a:cubicBezTo>
                  <a:cubicBezTo>
                    <a:pt x="780" y="2096"/>
                    <a:pt x="781" y="2096"/>
                    <a:pt x="781" y="2096"/>
                  </a:cubicBezTo>
                  <a:cubicBezTo>
                    <a:pt x="876" y="2096"/>
                    <a:pt x="952" y="2018"/>
                    <a:pt x="952" y="1923"/>
                  </a:cubicBezTo>
                  <a:cubicBezTo>
                    <a:pt x="950" y="1683"/>
                    <a:pt x="963" y="1440"/>
                    <a:pt x="988" y="1201"/>
                  </a:cubicBezTo>
                  <a:cubicBezTo>
                    <a:pt x="1016" y="1208"/>
                    <a:pt x="1043" y="1218"/>
                    <a:pt x="1071" y="1226"/>
                  </a:cubicBezTo>
                  <a:cubicBezTo>
                    <a:pt x="1228" y="1264"/>
                    <a:pt x="1385" y="1294"/>
                    <a:pt x="1544" y="1315"/>
                  </a:cubicBezTo>
                  <a:cubicBezTo>
                    <a:pt x="1552" y="1316"/>
                    <a:pt x="1560" y="1317"/>
                    <a:pt x="1567" y="1317"/>
                  </a:cubicBezTo>
                  <a:cubicBezTo>
                    <a:pt x="1652" y="1317"/>
                    <a:pt x="1725" y="1254"/>
                    <a:pt x="1737" y="1167"/>
                  </a:cubicBezTo>
                  <a:cubicBezTo>
                    <a:pt x="1750" y="1073"/>
                    <a:pt x="1684" y="986"/>
                    <a:pt x="1589" y="973"/>
                  </a:cubicBezTo>
                  <a:cubicBezTo>
                    <a:pt x="1402" y="948"/>
                    <a:pt x="1215" y="908"/>
                    <a:pt x="1033" y="858"/>
                  </a:cubicBezTo>
                  <a:cubicBezTo>
                    <a:pt x="1066" y="641"/>
                    <a:pt x="1108" y="426"/>
                    <a:pt x="1163" y="213"/>
                  </a:cubicBezTo>
                  <a:cubicBezTo>
                    <a:pt x="1187" y="122"/>
                    <a:pt x="1132" y="29"/>
                    <a:pt x="1039" y="3"/>
                  </a:cubicBezTo>
                  <a:cubicBezTo>
                    <a:pt x="1026" y="1"/>
                    <a:pt x="1014" y="0"/>
                    <a:pt x="1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11"/>
            <p:cNvSpPr/>
            <p:nvPr/>
          </p:nvSpPr>
          <p:spPr>
            <a:xfrm>
              <a:off x="1584750" y="3223450"/>
              <a:ext cx="73925" cy="93775"/>
            </a:xfrm>
            <a:custGeom>
              <a:avLst/>
              <a:gdLst/>
              <a:ahLst/>
              <a:cxnLst/>
              <a:rect l="l" t="t" r="r" b="b"/>
              <a:pathLst>
                <a:path w="2957" h="3751" extrusionOk="0">
                  <a:moveTo>
                    <a:pt x="1617" y="0"/>
                  </a:moveTo>
                  <a:cubicBezTo>
                    <a:pt x="1454" y="0"/>
                    <a:pt x="1291" y="19"/>
                    <a:pt x="1131" y="57"/>
                  </a:cubicBezTo>
                  <a:cubicBezTo>
                    <a:pt x="1042" y="82"/>
                    <a:pt x="989" y="174"/>
                    <a:pt x="1010" y="262"/>
                  </a:cubicBezTo>
                  <a:cubicBezTo>
                    <a:pt x="1030" y="341"/>
                    <a:pt x="1100" y="395"/>
                    <a:pt x="1178" y="395"/>
                  </a:cubicBezTo>
                  <a:cubicBezTo>
                    <a:pt x="1189" y="395"/>
                    <a:pt x="1200" y="394"/>
                    <a:pt x="1211" y="392"/>
                  </a:cubicBezTo>
                  <a:cubicBezTo>
                    <a:pt x="1346" y="360"/>
                    <a:pt x="1483" y="344"/>
                    <a:pt x="1619" y="344"/>
                  </a:cubicBezTo>
                  <a:cubicBezTo>
                    <a:pt x="1831" y="344"/>
                    <a:pt x="2043" y="382"/>
                    <a:pt x="2243" y="459"/>
                  </a:cubicBezTo>
                  <a:cubicBezTo>
                    <a:pt x="2384" y="513"/>
                    <a:pt x="2469" y="575"/>
                    <a:pt x="2507" y="647"/>
                  </a:cubicBezTo>
                  <a:cubicBezTo>
                    <a:pt x="2589" y="807"/>
                    <a:pt x="2437" y="1039"/>
                    <a:pt x="2268" y="1203"/>
                  </a:cubicBezTo>
                  <a:lnTo>
                    <a:pt x="2226" y="1243"/>
                  </a:lnTo>
                  <a:cubicBezTo>
                    <a:pt x="2018" y="1443"/>
                    <a:pt x="1757" y="1692"/>
                    <a:pt x="1764" y="2036"/>
                  </a:cubicBezTo>
                  <a:cubicBezTo>
                    <a:pt x="1769" y="2109"/>
                    <a:pt x="1780" y="2184"/>
                    <a:pt x="1798" y="2255"/>
                  </a:cubicBezTo>
                  <a:cubicBezTo>
                    <a:pt x="1808" y="2298"/>
                    <a:pt x="1816" y="2341"/>
                    <a:pt x="1822" y="2384"/>
                  </a:cubicBezTo>
                  <a:cubicBezTo>
                    <a:pt x="1842" y="2621"/>
                    <a:pt x="1636" y="2840"/>
                    <a:pt x="1422" y="2932"/>
                  </a:cubicBezTo>
                  <a:cubicBezTo>
                    <a:pt x="1198" y="3030"/>
                    <a:pt x="939" y="3041"/>
                    <a:pt x="683" y="3041"/>
                  </a:cubicBezTo>
                  <a:cubicBezTo>
                    <a:pt x="983" y="2406"/>
                    <a:pt x="1177" y="1726"/>
                    <a:pt x="1260" y="1028"/>
                  </a:cubicBezTo>
                  <a:cubicBezTo>
                    <a:pt x="1276" y="896"/>
                    <a:pt x="1218" y="716"/>
                    <a:pt x="1094" y="644"/>
                  </a:cubicBezTo>
                  <a:cubicBezTo>
                    <a:pt x="1059" y="624"/>
                    <a:pt x="1019" y="614"/>
                    <a:pt x="979" y="614"/>
                  </a:cubicBezTo>
                  <a:cubicBezTo>
                    <a:pt x="927" y="614"/>
                    <a:pt x="875" y="631"/>
                    <a:pt x="832" y="665"/>
                  </a:cubicBezTo>
                  <a:cubicBezTo>
                    <a:pt x="710" y="759"/>
                    <a:pt x="765" y="955"/>
                    <a:pt x="918" y="972"/>
                  </a:cubicBezTo>
                  <a:cubicBezTo>
                    <a:pt x="918" y="977"/>
                    <a:pt x="918" y="983"/>
                    <a:pt x="918" y="989"/>
                  </a:cubicBezTo>
                  <a:cubicBezTo>
                    <a:pt x="813" y="1874"/>
                    <a:pt x="517" y="2727"/>
                    <a:pt x="51" y="3487"/>
                  </a:cubicBezTo>
                  <a:cubicBezTo>
                    <a:pt x="1" y="3569"/>
                    <a:pt x="26" y="3676"/>
                    <a:pt x="109" y="3725"/>
                  </a:cubicBezTo>
                  <a:cubicBezTo>
                    <a:pt x="123" y="3735"/>
                    <a:pt x="140" y="3742"/>
                    <a:pt x="158" y="3746"/>
                  </a:cubicBezTo>
                  <a:cubicBezTo>
                    <a:pt x="171" y="3749"/>
                    <a:pt x="185" y="3751"/>
                    <a:pt x="198" y="3751"/>
                  </a:cubicBezTo>
                  <a:cubicBezTo>
                    <a:pt x="256" y="3751"/>
                    <a:pt x="313" y="3720"/>
                    <a:pt x="345" y="3669"/>
                  </a:cubicBezTo>
                  <a:cubicBezTo>
                    <a:pt x="405" y="3573"/>
                    <a:pt x="452" y="3470"/>
                    <a:pt x="506" y="3372"/>
                  </a:cubicBezTo>
                  <a:cubicBezTo>
                    <a:pt x="522" y="3382"/>
                    <a:pt x="540" y="3386"/>
                    <a:pt x="559" y="3386"/>
                  </a:cubicBezTo>
                  <a:cubicBezTo>
                    <a:pt x="561" y="3386"/>
                    <a:pt x="564" y="3386"/>
                    <a:pt x="566" y="3386"/>
                  </a:cubicBezTo>
                  <a:cubicBezTo>
                    <a:pt x="600" y="3386"/>
                    <a:pt x="635" y="3386"/>
                    <a:pt x="670" y="3386"/>
                  </a:cubicBezTo>
                  <a:cubicBezTo>
                    <a:pt x="957" y="3386"/>
                    <a:pt x="1270" y="3375"/>
                    <a:pt x="1559" y="3248"/>
                  </a:cubicBezTo>
                  <a:cubicBezTo>
                    <a:pt x="1875" y="3111"/>
                    <a:pt x="2199" y="2773"/>
                    <a:pt x="2164" y="2355"/>
                  </a:cubicBezTo>
                  <a:cubicBezTo>
                    <a:pt x="2157" y="2296"/>
                    <a:pt x="2147" y="2239"/>
                    <a:pt x="2133" y="2181"/>
                  </a:cubicBezTo>
                  <a:cubicBezTo>
                    <a:pt x="2119" y="2132"/>
                    <a:pt x="2111" y="2081"/>
                    <a:pt x="2108" y="2030"/>
                  </a:cubicBezTo>
                  <a:cubicBezTo>
                    <a:pt x="2104" y="1836"/>
                    <a:pt x="2286" y="1661"/>
                    <a:pt x="2462" y="1493"/>
                  </a:cubicBezTo>
                  <a:lnTo>
                    <a:pt x="2506" y="1450"/>
                  </a:lnTo>
                  <a:cubicBezTo>
                    <a:pt x="2845" y="1122"/>
                    <a:pt x="2956" y="773"/>
                    <a:pt x="2813" y="490"/>
                  </a:cubicBezTo>
                  <a:cubicBezTo>
                    <a:pt x="2735" y="340"/>
                    <a:pt x="2591" y="224"/>
                    <a:pt x="2367" y="138"/>
                  </a:cubicBezTo>
                  <a:cubicBezTo>
                    <a:pt x="2126" y="47"/>
                    <a:pt x="1872" y="0"/>
                    <a:pt x="16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1895951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3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31305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p2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891" name="Google Shape;1891;p27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892" name="Google Shape;1892;p27"/>
          <p:cNvGrpSpPr/>
          <p:nvPr/>
        </p:nvGrpSpPr>
        <p:grpSpPr>
          <a:xfrm>
            <a:off x="7654873" y="5993142"/>
            <a:ext cx="775927" cy="328065"/>
            <a:chOff x="5181425" y="2685475"/>
            <a:chExt cx="224900" cy="74425"/>
          </a:xfrm>
        </p:grpSpPr>
        <p:sp>
          <p:nvSpPr>
            <p:cNvPr id="1893" name="Google Shape;1893;p2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2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2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2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2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898;p27"/>
          <p:cNvGrpSpPr/>
          <p:nvPr/>
        </p:nvGrpSpPr>
        <p:grpSpPr>
          <a:xfrm>
            <a:off x="218696" y="5993142"/>
            <a:ext cx="775927" cy="1270145"/>
            <a:chOff x="267675" y="666500"/>
            <a:chExt cx="379000" cy="465300"/>
          </a:xfrm>
        </p:grpSpPr>
        <p:sp>
          <p:nvSpPr>
            <p:cNvPr id="1899" name="Google Shape;1899;p2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2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901;p27"/>
          <p:cNvGrpSpPr/>
          <p:nvPr/>
        </p:nvGrpSpPr>
        <p:grpSpPr>
          <a:xfrm>
            <a:off x="8638473" y="3121977"/>
            <a:ext cx="1217060" cy="1534227"/>
            <a:chOff x="6139950" y="1806300"/>
            <a:chExt cx="810725" cy="766500"/>
          </a:xfrm>
        </p:grpSpPr>
        <p:sp>
          <p:nvSpPr>
            <p:cNvPr id="1902" name="Google Shape;1902;p2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2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2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2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2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2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2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2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2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2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2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2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2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2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2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2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8" name="Google Shape;1918;p27"/>
          <p:cNvGrpSpPr/>
          <p:nvPr/>
        </p:nvGrpSpPr>
        <p:grpSpPr>
          <a:xfrm rot="3856712">
            <a:off x="-144842" y="744162"/>
            <a:ext cx="831569" cy="450019"/>
            <a:chOff x="3253464" y="2218279"/>
            <a:chExt cx="242409" cy="182524"/>
          </a:xfrm>
        </p:grpSpPr>
        <p:sp>
          <p:nvSpPr>
            <p:cNvPr id="1919" name="Google Shape;1919;p2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2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21" name="Google Shape;1921;p27"/>
          <p:cNvSpPr/>
          <p:nvPr/>
        </p:nvSpPr>
        <p:spPr>
          <a:xfrm rot="7760065">
            <a:off x="8706376" y="47182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" name="Google Shape;632;p13"/>
          <p:cNvGrpSpPr/>
          <p:nvPr/>
        </p:nvGrpSpPr>
        <p:grpSpPr>
          <a:xfrm rot="10800000">
            <a:off x="7136350" y="5477899"/>
            <a:ext cx="4119182" cy="3330220"/>
            <a:chOff x="2962745" y="2063425"/>
            <a:chExt cx="2598525" cy="1644174"/>
          </a:xfrm>
        </p:grpSpPr>
        <p:sp>
          <p:nvSpPr>
            <p:cNvPr id="633" name="Google Shape;633;p13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35" name="Google Shape;635;p13"/>
          <p:cNvSpPr txBox="1">
            <a:spLocks noGrp="1"/>
          </p:cNvSpPr>
          <p:nvPr>
            <p:ph type="title"/>
          </p:nvPr>
        </p:nvSpPr>
        <p:spPr>
          <a:xfrm>
            <a:off x="713225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6" name="Google Shape;636;p13"/>
          <p:cNvSpPr txBox="1">
            <a:spLocks noGrp="1"/>
          </p:cNvSpPr>
          <p:nvPr>
            <p:ph type="title" idx="2" hasCustomPrompt="1"/>
          </p:nvPr>
        </p:nvSpPr>
        <p:spPr>
          <a:xfrm>
            <a:off x="713303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37" name="Google Shape;637;p13"/>
          <p:cNvSpPr txBox="1">
            <a:spLocks noGrp="1"/>
          </p:cNvSpPr>
          <p:nvPr>
            <p:ph type="subTitle" idx="1"/>
          </p:nvPr>
        </p:nvSpPr>
        <p:spPr>
          <a:xfrm>
            <a:off x="713303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38" name="Google Shape;638;p13"/>
          <p:cNvSpPr txBox="1">
            <a:spLocks noGrp="1"/>
          </p:cNvSpPr>
          <p:nvPr>
            <p:ph type="subTitle" idx="3"/>
          </p:nvPr>
        </p:nvSpPr>
        <p:spPr>
          <a:xfrm>
            <a:off x="713303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39" name="Google Shape;639;p13"/>
          <p:cNvSpPr txBox="1">
            <a:spLocks noGrp="1"/>
          </p:cNvSpPr>
          <p:nvPr>
            <p:ph type="title" idx="4" hasCustomPrompt="1"/>
          </p:nvPr>
        </p:nvSpPr>
        <p:spPr>
          <a:xfrm>
            <a:off x="3426938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0" name="Google Shape;640;p13"/>
          <p:cNvSpPr txBox="1">
            <a:spLocks noGrp="1"/>
          </p:cNvSpPr>
          <p:nvPr>
            <p:ph type="subTitle" idx="5"/>
          </p:nvPr>
        </p:nvSpPr>
        <p:spPr>
          <a:xfrm>
            <a:off x="3426938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6"/>
          </p:nvPr>
        </p:nvSpPr>
        <p:spPr>
          <a:xfrm>
            <a:off x="3426938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 idx="7" hasCustomPrompt="1"/>
          </p:nvPr>
        </p:nvSpPr>
        <p:spPr>
          <a:xfrm>
            <a:off x="6143002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3" name="Google Shape;643;p13"/>
          <p:cNvSpPr txBox="1">
            <a:spLocks noGrp="1"/>
          </p:cNvSpPr>
          <p:nvPr>
            <p:ph type="subTitle" idx="8"/>
          </p:nvPr>
        </p:nvSpPr>
        <p:spPr>
          <a:xfrm>
            <a:off x="6143002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4" name="Google Shape;644;p13"/>
          <p:cNvSpPr txBox="1">
            <a:spLocks noGrp="1"/>
          </p:cNvSpPr>
          <p:nvPr>
            <p:ph type="subTitle" idx="9"/>
          </p:nvPr>
        </p:nvSpPr>
        <p:spPr>
          <a:xfrm>
            <a:off x="6143002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5" name="Google Shape;645;p13"/>
          <p:cNvSpPr txBox="1">
            <a:spLocks noGrp="1"/>
          </p:cNvSpPr>
          <p:nvPr>
            <p:ph type="title" idx="13" hasCustomPrompt="1"/>
          </p:nvPr>
        </p:nvSpPr>
        <p:spPr>
          <a:xfrm>
            <a:off x="713278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6" name="Google Shape;646;p13"/>
          <p:cNvSpPr txBox="1">
            <a:spLocks noGrp="1"/>
          </p:cNvSpPr>
          <p:nvPr>
            <p:ph type="subTitle" idx="14"/>
          </p:nvPr>
        </p:nvSpPr>
        <p:spPr>
          <a:xfrm>
            <a:off x="713278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7" name="Google Shape;647;p13"/>
          <p:cNvSpPr txBox="1">
            <a:spLocks noGrp="1"/>
          </p:cNvSpPr>
          <p:nvPr>
            <p:ph type="subTitle" idx="15"/>
          </p:nvPr>
        </p:nvSpPr>
        <p:spPr>
          <a:xfrm>
            <a:off x="713278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3"/>
          <p:cNvSpPr txBox="1">
            <a:spLocks noGrp="1"/>
          </p:cNvSpPr>
          <p:nvPr>
            <p:ph type="title" idx="16" hasCustomPrompt="1"/>
          </p:nvPr>
        </p:nvSpPr>
        <p:spPr>
          <a:xfrm>
            <a:off x="3426913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9" name="Google Shape;649;p13"/>
          <p:cNvSpPr txBox="1">
            <a:spLocks noGrp="1"/>
          </p:cNvSpPr>
          <p:nvPr>
            <p:ph type="subTitle" idx="17"/>
          </p:nvPr>
        </p:nvSpPr>
        <p:spPr>
          <a:xfrm>
            <a:off x="3426913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3"/>
          <p:cNvSpPr txBox="1">
            <a:spLocks noGrp="1"/>
          </p:cNvSpPr>
          <p:nvPr>
            <p:ph type="subTitle" idx="18"/>
          </p:nvPr>
        </p:nvSpPr>
        <p:spPr>
          <a:xfrm>
            <a:off x="3426913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51" name="Google Shape;651;p13"/>
          <p:cNvSpPr txBox="1">
            <a:spLocks noGrp="1"/>
          </p:cNvSpPr>
          <p:nvPr>
            <p:ph type="title" idx="19" hasCustomPrompt="1"/>
          </p:nvPr>
        </p:nvSpPr>
        <p:spPr>
          <a:xfrm>
            <a:off x="6142977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52" name="Google Shape;652;p13"/>
          <p:cNvSpPr txBox="1">
            <a:spLocks noGrp="1"/>
          </p:cNvSpPr>
          <p:nvPr>
            <p:ph type="subTitle" idx="20"/>
          </p:nvPr>
        </p:nvSpPr>
        <p:spPr>
          <a:xfrm>
            <a:off x="6142977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3" name="Google Shape;653;p13"/>
          <p:cNvSpPr txBox="1">
            <a:spLocks noGrp="1"/>
          </p:cNvSpPr>
          <p:nvPr>
            <p:ph type="subTitle" idx="21"/>
          </p:nvPr>
        </p:nvSpPr>
        <p:spPr>
          <a:xfrm>
            <a:off x="6142977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654" name="Google Shape;654;p13"/>
          <p:cNvGrpSpPr/>
          <p:nvPr/>
        </p:nvGrpSpPr>
        <p:grpSpPr>
          <a:xfrm rot="-1053043">
            <a:off x="7661257" y="5127488"/>
            <a:ext cx="1894115" cy="1381977"/>
            <a:chOff x="2015475" y="891175"/>
            <a:chExt cx="1158325" cy="633850"/>
          </a:xfrm>
        </p:grpSpPr>
        <p:sp>
          <p:nvSpPr>
            <p:cNvPr id="655" name="Google Shape;655;p13"/>
            <p:cNvSpPr/>
            <p:nvPr/>
          </p:nvSpPr>
          <p:spPr>
            <a:xfrm>
              <a:off x="2440450" y="1178325"/>
              <a:ext cx="683975" cy="346700"/>
            </a:xfrm>
            <a:custGeom>
              <a:avLst/>
              <a:gdLst/>
              <a:ahLst/>
              <a:cxnLst/>
              <a:rect l="l" t="t" r="r" b="b"/>
              <a:pathLst>
                <a:path w="27359" h="13868" extrusionOk="0">
                  <a:moveTo>
                    <a:pt x="27359" y="0"/>
                  </a:moveTo>
                  <a:lnTo>
                    <a:pt x="0" y="6237"/>
                  </a:lnTo>
                  <a:lnTo>
                    <a:pt x="0" y="13867"/>
                  </a:lnTo>
                  <a:lnTo>
                    <a:pt x="27359" y="6983"/>
                  </a:lnTo>
                  <a:lnTo>
                    <a:pt x="27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2479500" y="140137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5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2519750" y="13811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9" y="1501"/>
                  </a:lnTo>
                  <a:lnTo>
                    <a:pt x="455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4" y="2601"/>
                  </a:lnTo>
                  <a:lnTo>
                    <a:pt x="424" y="1161"/>
                  </a:lnTo>
                  <a:lnTo>
                    <a:pt x="985" y="2099"/>
                  </a:lnTo>
                  <a:lnTo>
                    <a:pt x="1214" y="2045"/>
                  </a:lnTo>
                  <a:lnTo>
                    <a:pt x="1776" y="837"/>
                  </a:lnTo>
                  <a:lnTo>
                    <a:pt x="1776" y="2277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2580725" y="1372450"/>
              <a:ext cx="50825" cy="61650"/>
            </a:xfrm>
            <a:custGeom>
              <a:avLst/>
              <a:gdLst/>
              <a:ahLst/>
              <a:cxnLst/>
              <a:rect l="l" t="t" r="r" b="b"/>
              <a:pathLst>
                <a:path w="2033" h="2466" extrusionOk="0">
                  <a:moveTo>
                    <a:pt x="1019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705" y="1456"/>
                  </a:lnTo>
                  <a:lnTo>
                    <a:pt x="1019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6" y="1770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2627550" y="1357625"/>
              <a:ext cx="45275" cy="61100"/>
            </a:xfrm>
            <a:custGeom>
              <a:avLst/>
              <a:gdLst/>
              <a:ahLst/>
              <a:cxnLst/>
              <a:rect l="l" t="t" r="r" b="b"/>
              <a:pathLst>
                <a:path w="1811" h="2444" extrusionOk="0">
                  <a:moveTo>
                    <a:pt x="1810" y="1"/>
                  </a:moveTo>
                  <a:lnTo>
                    <a:pt x="0" y="434"/>
                  </a:lnTo>
                  <a:lnTo>
                    <a:pt x="0" y="805"/>
                  </a:lnTo>
                  <a:lnTo>
                    <a:pt x="695" y="639"/>
                  </a:lnTo>
                  <a:lnTo>
                    <a:pt x="695" y="2443"/>
                  </a:lnTo>
                  <a:lnTo>
                    <a:pt x="1115" y="2343"/>
                  </a:lnTo>
                  <a:lnTo>
                    <a:pt x="1115" y="537"/>
                  </a:lnTo>
                  <a:lnTo>
                    <a:pt x="1810" y="371"/>
                  </a:lnTo>
                  <a:lnTo>
                    <a:pt x="18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2679550" y="1345075"/>
              <a:ext cx="45725" cy="65325"/>
            </a:xfrm>
            <a:custGeom>
              <a:avLst/>
              <a:gdLst/>
              <a:ahLst/>
              <a:cxnLst/>
              <a:rect l="l" t="t" r="r" b="b"/>
              <a:pathLst>
                <a:path w="1829" h="2613" extrusionOk="0">
                  <a:moveTo>
                    <a:pt x="1829" y="0"/>
                  </a:moveTo>
                  <a:lnTo>
                    <a:pt x="1409" y="100"/>
                  </a:lnTo>
                  <a:lnTo>
                    <a:pt x="1409" y="980"/>
                  </a:lnTo>
                  <a:lnTo>
                    <a:pt x="423" y="1217"/>
                  </a:lnTo>
                  <a:lnTo>
                    <a:pt x="423" y="337"/>
                  </a:lnTo>
                  <a:lnTo>
                    <a:pt x="0" y="438"/>
                  </a:lnTo>
                  <a:lnTo>
                    <a:pt x="0" y="2613"/>
                  </a:lnTo>
                  <a:lnTo>
                    <a:pt x="423" y="2512"/>
                  </a:lnTo>
                  <a:lnTo>
                    <a:pt x="423" y="1584"/>
                  </a:lnTo>
                  <a:lnTo>
                    <a:pt x="1409" y="1347"/>
                  </a:lnTo>
                  <a:lnTo>
                    <a:pt x="1409" y="2276"/>
                  </a:lnTo>
                  <a:lnTo>
                    <a:pt x="1829" y="2175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2736600" y="1333500"/>
              <a:ext cx="37775" cy="63250"/>
            </a:xfrm>
            <a:custGeom>
              <a:avLst/>
              <a:gdLst/>
              <a:ahLst/>
              <a:cxnLst/>
              <a:rect l="l" t="t" r="r" b="b"/>
              <a:pathLst>
                <a:path w="1511" h="2530" extrusionOk="0">
                  <a:moveTo>
                    <a:pt x="1484" y="0"/>
                  </a:moveTo>
                  <a:lnTo>
                    <a:pt x="0" y="355"/>
                  </a:lnTo>
                  <a:lnTo>
                    <a:pt x="0" y="2530"/>
                  </a:lnTo>
                  <a:lnTo>
                    <a:pt x="1510" y="2168"/>
                  </a:lnTo>
                  <a:lnTo>
                    <a:pt x="1510" y="1798"/>
                  </a:lnTo>
                  <a:lnTo>
                    <a:pt x="422" y="2058"/>
                  </a:lnTo>
                  <a:lnTo>
                    <a:pt x="422" y="1491"/>
                  </a:lnTo>
                  <a:lnTo>
                    <a:pt x="1339" y="1271"/>
                  </a:lnTo>
                  <a:lnTo>
                    <a:pt x="1339" y="929"/>
                  </a:lnTo>
                  <a:lnTo>
                    <a:pt x="422" y="1148"/>
                  </a:lnTo>
                  <a:lnTo>
                    <a:pt x="422" y="624"/>
                  </a:lnTo>
                  <a:lnTo>
                    <a:pt x="1484" y="371"/>
                  </a:lnTo>
                  <a:lnTo>
                    <a:pt x="14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2782625" y="13182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7" y="0"/>
                  </a:moveTo>
                  <a:lnTo>
                    <a:pt x="1747" y="108"/>
                  </a:lnTo>
                  <a:lnTo>
                    <a:pt x="1098" y="1501"/>
                  </a:lnTo>
                  <a:lnTo>
                    <a:pt x="453" y="417"/>
                  </a:lnTo>
                  <a:lnTo>
                    <a:pt x="0" y="525"/>
                  </a:lnTo>
                  <a:lnTo>
                    <a:pt x="0" y="2701"/>
                  </a:lnTo>
                  <a:lnTo>
                    <a:pt x="424" y="2600"/>
                  </a:lnTo>
                  <a:lnTo>
                    <a:pt x="424" y="1160"/>
                  </a:lnTo>
                  <a:lnTo>
                    <a:pt x="984" y="2097"/>
                  </a:lnTo>
                  <a:lnTo>
                    <a:pt x="1213" y="2042"/>
                  </a:lnTo>
                  <a:lnTo>
                    <a:pt x="1775" y="836"/>
                  </a:lnTo>
                  <a:lnTo>
                    <a:pt x="1775" y="2276"/>
                  </a:lnTo>
                  <a:lnTo>
                    <a:pt x="2197" y="2175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2843600" y="1309525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8" y="527"/>
                  </a:moveTo>
                  <a:lnTo>
                    <a:pt x="1318" y="1310"/>
                  </a:lnTo>
                  <a:lnTo>
                    <a:pt x="704" y="1456"/>
                  </a:lnTo>
                  <a:lnTo>
                    <a:pt x="1018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0" y="2464"/>
                  </a:lnTo>
                  <a:lnTo>
                    <a:pt x="435" y="2360"/>
                  </a:lnTo>
                  <a:lnTo>
                    <a:pt x="634" y="1770"/>
                  </a:lnTo>
                  <a:lnTo>
                    <a:pt x="1394" y="1589"/>
                  </a:lnTo>
                  <a:lnTo>
                    <a:pt x="1597" y="2083"/>
                  </a:lnTo>
                  <a:lnTo>
                    <a:pt x="2031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2890400" y="1294725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0" y="434"/>
                  </a:lnTo>
                  <a:lnTo>
                    <a:pt x="0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5" y="2341"/>
                  </a:lnTo>
                  <a:lnTo>
                    <a:pt x="1115" y="537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2942400" y="129057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3" y="0"/>
                  </a:moveTo>
                  <a:lnTo>
                    <a:pt x="1" y="101"/>
                  </a:lnTo>
                  <a:lnTo>
                    <a:pt x="1" y="2276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2960975" y="1281050"/>
              <a:ext cx="48775" cy="56875"/>
            </a:xfrm>
            <a:custGeom>
              <a:avLst/>
              <a:gdLst/>
              <a:ahLst/>
              <a:cxnLst/>
              <a:rect l="l" t="t" r="r" b="b"/>
              <a:pathLst>
                <a:path w="1951" h="2275" extrusionOk="0">
                  <a:moveTo>
                    <a:pt x="1340" y="1"/>
                  </a:moveTo>
                  <a:cubicBezTo>
                    <a:pt x="1258" y="1"/>
                    <a:pt x="1169" y="12"/>
                    <a:pt x="1074" y="35"/>
                  </a:cubicBezTo>
                  <a:cubicBezTo>
                    <a:pt x="905" y="76"/>
                    <a:pt x="753" y="143"/>
                    <a:pt x="620" y="239"/>
                  </a:cubicBezTo>
                  <a:cubicBezTo>
                    <a:pt x="488" y="333"/>
                    <a:pt x="375" y="443"/>
                    <a:pt x="284" y="567"/>
                  </a:cubicBezTo>
                  <a:cubicBezTo>
                    <a:pt x="191" y="691"/>
                    <a:pt x="122" y="825"/>
                    <a:pt x="74" y="965"/>
                  </a:cubicBezTo>
                  <a:cubicBezTo>
                    <a:pt x="25" y="1106"/>
                    <a:pt x="1" y="1244"/>
                    <a:pt x="1" y="1376"/>
                  </a:cubicBezTo>
                  <a:cubicBezTo>
                    <a:pt x="1" y="1516"/>
                    <a:pt x="28" y="1645"/>
                    <a:pt x="80" y="1766"/>
                  </a:cubicBezTo>
                  <a:cubicBezTo>
                    <a:pt x="132" y="1887"/>
                    <a:pt x="204" y="1990"/>
                    <a:pt x="297" y="2073"/>
                  </a:cubicBezTo>
                  <a:cubicBezTo>
                    <a:pt x="389" y="2156"/>
                    <a:pt x="501" y="2215"/>
                    <a:pt x="629" y="2249"/>
                  </a:cubicBezTo>
                  <a:cubicBezTo>
                    <a:pt x="691" y="2266"/>
                    <a:pt x="756" y="2274"/>
                    <a:pt x="824" y="2274"/>
                  </a:cubicBezTo>
                  <a:cubicBezTo>
                    <a:pt x="898" y="2274"/>
                    <a:pt x="975" y="2264"/>
                    <a:pt x="1055" y="2245"/>
                  </a:cubicBezTo>
                  <a:cubicBezTo>
                    <a:pt x="1143" y="2224"/>
                    <a:pt x="1233" y="2191"/>
                    <a:pt x="1324" y="2146"/>
                  </a:cubicBezTo>
                  <a:cubicBezTo>
                    <a:pt x="1417" y="2103"/>
                    <a:pt x="1503" y="2049"/>
                    <a:pt x="1583" y="1987"/>
                  </a:cubicBezTo>
                  <a:cubicBezTo>
                    <a:pt x="1665" y="1924"/>
                    <a:pt x="1737" y="1855"/>
                    <a:pt x="1801" y="1776"/>
                  </a:cubicBezTo>
                  <a:cubicBezTo>
                    <a:pt x="1866" y="1699"/>
                    <a:pt x="1915" y="1616"/>
                    <a:pt x="1950" y="1525"/>
                  </a:cubicBezTo>
                  <a:lnTo>
                    <a:pt x="1604" y="1409"/>
                  </a:lnTo>
                  <a:cubicBezTo>
                    <a:pt x="1579" y="1475"/>
                    <a:pt x="1546" y="1533"/>
                    <a:pt x="1506" y="1585"/>
                  </a:cubicBezTo>
                  <a:cubicBezTo>
                    <a:pt x="1465" y="1637"/>
                    <a:pt x="1420" y="1680"/>
                    <a:pt x="1372" y="1718"/>
                  </a:cubicBezTo>
                  <a:cubicBezTo>
                    <a:pt x="1324" y="1756"/>
                    <a:pt x="1273" y="1789"/>
                    <a:pt x="1220" y="1814"/>
                  </a:cubicBezTo>
                  <a:cubicBezTo>
                    <a:pt x="1168" y="1838"/>
                    <a:pt x="1117" y="1856"/>
                    <a:pt x="1068" y="1869"/>
                  </a:cubicBezTo>
                  <a:cubicBezTo>
                    <a:pt x="1020" y="1880"/>
                    <a:pt x="974" y="1885"/>
                    <a:pt x="931" y="1885"/>
                  </a:cubicBezTo>
                  <a:cubicBezTo>
                    <a:pt x="888" y="1885"/>
                    <a:pt x="848" y="1880"/>
                    <a:pt x="809" y="1869"/>
                  </a:cubicBezTo>
                  <a:cubicBezTo>
                    <a:pt x="730" y="1846"/>
                    <a:pt x="663" y="1808"/>
                    <a:pt x="606" y="1755"/>
                  </a:cubicBezTo>
                  <a:cubicBezTo>
                    <a:pt x="550" y="1701"/>
                    <a:pt x="508" y="1634"/>
                    <a:pt x="477" y="1551"/>
                  </a:cubicBezTo>
                  <a:cubicBezTo>
                    <a:pt x="446" y="1471"/>
                    <a:pt x="430" y="1382"/>
                    <a:pt x="430" y="1285"/>
                  </a:cubicBezTo>
                  <a:cubicBezTo>
                    <a:pt x="430" y="1200"/>
                    <a:pt x="444" y="1110"/>
                    <a:pt x="470" y="1017"/>
                  </a:cubicBezTo>
                  <a:cubicBezTo>
                    <a:pt x="496" y="924"/>
                    <a:pt x="536" y="837"/>
                    <a:pt x="588" y="756"/>
                  </a:cubicBezTo>
                  <a:cubicBezTo>
                    <a:pt x="640" y="675"/>
                    <a:pt x="706" y="604"/>
                    <a:pt x="785" y="543"/>
                  </a:cubicBezTo>
                  <a:cubicBezTo>
                    <a:pt x="862" y="481"/>
                    <a:pt x="955" y="437"/>
                    <a:pt x="1062" y="412"/>
                  </a:cubicBezTo>
                  <a:cubicBezTo>
                    <a:pt x="1110" y="399"/>
                    <a:pt x="1161" y="394"/>
                    <a:pt x="1211" y="392"/>
                  </a:cubicBezTo>
                  <a:cubicBezTo>
                    <a:pt x="1216" y="392"/>
                    <a:pt x="1220" y="392"/>
                    <a:pt x="1225" y="392"/>
                  </a:cubicBezTo>
                  <a:cubicBezTo>
                    <a:pt x="1272" y="392"/>
                    <a:pt x="1315" y="399"/>
                    <a:pt x="1359" y="411"/>
                  </a:cubicBezTo>
                  <a:cubicBezTo>
                    <a:pt x="1406" y="425"/>
                    <a:pt x="1449" y="447"/>
                    <a:pt x="1490" y="478"/>
                  </a:cubicBezTo>
                  <a:cubicBezTo>
                    <a:pt x="1531" y="511"/>
                    <a:pt x="1566" y="554"/>
                    <a:pt x="1594" y="609"/>
                  </a:cubicBezTo>
                  <a:lnTo>
                    <a:pt x="1919" y="308"/>
                  </a:lnTo>
                  <a:cubicBezTo>
                    <a:pt x="1848" y="184"/>
                    <a:pt x="1739" y="95"/>
                    <a:pt x="1593" y="42"/>
                  </a:cubicBezTo>
                  <a:cubicBezTo>
                    <a:pt x="1516" y="15"/>
                    <a:pt x="1432" y="1"/>
                    <a:pt x="1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3012825" y="1269625"/>
              <a:ext cx="43025" cy="57300"/>
            </a:xfrm>
            <a:custGeom>
              <a:avLst/>
              <a:gdLst/>
              <a:ahLst/>
              <a:cxnLst/>
              <a:rect l="l" t="t" r="r" b="b"/>
              <a:pathLst>
                <a:path w="1721" h="2292" extrusionOk="0">
                  <a:moveTo>
                    <a:pt x="1179" y="0"/>
                  </a:moveTo>
                  <a:cubicBezTo>
                    <a:pt x="1086" y="0"/>
                    <a:pt x="987" y="13"/>
                    <a:pt x="883" y="37"/>
                  </a:cubicBezTo>
                  <a:cubicBezTo>
                    <a:pt x="773" y="64"/>
                    <a:pt x="669" y="103"/>
                    <a:pt x="573" y="157"/>
                  </a:cubicBezTo>
                  <a:cubicBezTo>
                    <a:pt x="477" y="209"/>
                    <a:pt x="393" y="272"/>
                    <a:pt x="321" y="347"/>
                  </a:cubicBezTo>
                  <a:cubicBezTo>
                    <a:pt x="248" y="421"/>
                    <a:pt x="192" y="506"/>
                    <a:pt x="151" y="602"/>
                  </a:cubicBezTo>
                  <a:cubicBezTo>
                    <a:pt x="110" y="697"/>
                    <a:pt x="89" y="800"/>
                    <a:pt x="89" y="911"/>
                  </a:cubicBezTo>
                  <a:cubicBezTo>
                    <a:pt x="89" y="994"/>
                    <a:pt x="103" y="1063"/>
                    <a:pt x="128" y="1118"/>
                  </a:cubicBezTo>
                  <a:cubicBezTo>
                    <a:pt x="154" y="1172"/>
                    <a:pt x="192" y="1215"/>
                    <a:pt x="242" y="1249"/>
                  </a:cubicBezTo>
                  <a:cubicBezTo>
                    <a:pt x="293" y="1283"/>
                    <a:pt x="358" y="1308"/>
                    <a:pt x="434" y="1324"/>
                  </a:cubicBezTo>
                  <a:cubicBezTo>
                    <a:pt x="511" y="1339"/>
                    <a:pt x="601" y="1348"/>
                    <a:pt x="705" y="1352"/>
                  </a:cubicBezTo>
                  <a:cubicBezTo>
                    <a:pt x="791" y="1356"/>
                    <a:pt x="869" y="1360"/>
                    <a:pt x="938" y="1363"/>
                  </a:cubicBezTo>
                  <a:cubicBezTo>
                    <a:pt x="1007" y="1367"/>
                    <a:pt x="1067" y="1376"/>
                    <a:pt x="1117" y="1388"/>
                  </a:cubicBezTo>
                  <a:cubicBezTo>
                    <a:pt x="1164" y="1401"/>
                    <a:pt x="1202" y="1421"/>
                    <a:pt x="1229" y="1448"/>
                  </a:cubicBezTo>
                  <a:cubicBezTo>
                    <a:pt x="1256" y="1473"/>
                    <a:pt x="1269" y="1510"/>
                    <a:pt x="1269" y="1557"/>
                  </a:cubicBezTo>
                  <a:cubicBezTo>
                    <a:pt x="1269" y="1707"/>
                    <a:pt x="1153" y="1808"/>
                    <a:pt x="919" y="1864"/>
                  </a:cubicBezTo>
                  <a:cubicBezTo>
                    <a:pt x="842" y="1883"/>
                    <a:pt x="765" y="1893"/>
                    <a:pt x="690" y="1893"/>
                  </a:cubicBezTo>
                  <a:cubicBezTo>
                    <a:pt x="685" y="1893"/>
                    <a:pt x="680" y="1892"/>
                    <a:pt x="675" y="1892"/>
                  </a:cubicBezTo>
                  <a:cubicBezTo>
                    <a:pt x="594" y="1891"/>
                    <a:pt x="523" y="1883"/>
                    <a:pt x="458" y="1870"/>
                  </a:cubicBezTo>
                  <a:cubicBezTo>
                    <a:pt x="392" y="1856"/>
                    <a:pt x="335" y="1839"/>
                    <a:pt x="287" y="1821"/>
                  </a:cubicBezTo>
                  <a:cubicBezTo>
                    <a:pt x="240" y="1802"/>
                    <a:pt x="206" y="1787"/>
                    <a:pt x="188" y="1773"/>
                  </a:cubicBezTo>
                  <a:lnTo>
                    <a:pt x="0" y="2182"/>
                  </a:lnTo>
                  <a:cubicBezTo>
                    <a:pt x="127" y="2241"/>
                    <a:pt x="271" y="2277"/>
                    <a:pt x="430" y="2288"/>
                  </a:cubicBezTo>
                  <a:cubicBezTo>
                    <a:pt x="465" y="2290"/>
                    <a:pt x="500" y="2292"/>
                    <a:pt x="536" y="2292"/>
                  </a:cubicBezTo>
                  <a:cubicBezTo>
                    <a:pt x="661" y="2292"/>
                    <a:pt x="787" y="2276"/>
                    <a:pt x="914" y="2246"/>
                  </a:cubicBezTo>
                  <a:cubicBezTo>
                    <a:pt x="1021" y="2220"/>
                    <a:pt x="1122" y="2184"/>
                    <a:pt x="1219" y="2137"/>
                  </a:cubicBezTo>
                  <a:cubicBezTo>
                    <a:pt x="1316" y="2091"/>
                    <a:pt x="1402" y="2033"/>
                    <a:pt x="1477" y="1964"/>
                  </a:cubicBezTo>
                  <a:cubicBezTo>
                    <a:pt x="1551" y="1895"/>
                    <a:pt x="1611" y="1814"/>
                    <a:pt x="1654" y="1721"/>
                  </a:cubicBezTo>
                  <a:cubicBezTo>
                    <a:pt x="1698" y="1628"/>
                    <a:pt x="1720" y="1522"/>
                    <a:pt x="1720" y="1405"/>
                  </a:cubicBezTo>
                  <a:cubicBezTo>
                    <a:pt x="1720" y="1305"/>
                    <a:pt x="1703" y="1225"/>
                    <a:pt x="1671" y="1165"/>
                  </a:cubicBezTo>
                  <a:cubicBezTo>
                    <a:pt x="1639" y="1104"/>
                    <a:pt x="1592" y="1056"/>
                    <a:pt x="1532" y="1023"/>
                  </a:cubicBezTo>
                  <a:cubicBezTo>
                    <a:pt x="1471" y="987"/>
                    <a:pt x="1398" y="965"/>
                    <a:pt x="1311" y="952"/>
                  </a:cubicBezTo>
                  <a:cubicBezTo>
                    <a:pt x="1225" y="941"/>
                    <a:pt x="1128" y="932"/>
                    <a:pt x="1022" y="930"/>
                  </a:cubicBezTo>
                  <a:cubicBezTo>
                    <a:pt x="939" y="930"/>
                    <a:pt x="867" y="927"/>
                    <a:pt x="805" y="924"/>
                  </a:cubicBezTo>
                  <a:cubicBezTo>
                    <a:pt x="744" y="920"/>
                    <a:pt x="691" y="911"/>
                    <a:pt x="651" y="899"/>
                  </a:cubicBezTo>
                  <a:cubicBezTo>
                    <a:pt x="610" y="886"/>
                    <a:pt x="579" y="868"/>
                    <a:pt x="558" y="844"/>
                  </a:cubicBezTo>
                  <a:cubicBezTo>
                    <a:pt x="537" y="818"/>
                    <a:pt x="525" y="785"/>
                    <a:pt x="525" y="740"/>
                  </a:cubicBezTo>
                  <a:cubicBezTo>
                    <a:pt x="525" y="662"/>
                    <a:pt x="553" y="595"/>
                    <a:pt x="611" y="538"/>
                  </a:cubicBezTo>
                  <a:cubicBezTo>
                    <a:pt x="667" y="481"/>
                    <a:pt x="755" y="438"/>
                    <a:pt x="872" y="412"/>
                  </a:cubicBezTo>
                  <a:cubicBezTo>
                    <a:pt x="936" y="396"/>
                    <a:pt x="1001" y="389"/>
                    <a:pt x="1064" y="389"/>
                  </a:cubicBezTo>
                  <a:cubicBezTo>
                    <a:pt x="1128" y="391"/>
                    <a:pt x="1187" y="396"/>
                    <a:pt x="1240" y="407"/>
                  </a:cubicBezTo>
                  <a:cubicBezTo>
                    <a:pt x="1295" y="417"/>
                    <a:pt x="1340" y="431"/>
                    <a:pt x="1378" y="447"/>
                  </a:cubicBezTo>
                  <a:cubicBezTo>
                    <a:pt x="1416" y="462"/>
                    <a:pt x="1442" y="475"/>
                    <a:pt x="1457" y="486"/>
                  </a:cubicBezTo>
                  <a:lnTo>
                    <a:pt x="1643" y="98"/>
                  </a:lnTo>
                  <a:cubicBezTo>
                    <a:pt x="1547" y="56"/>
                    <a:pt x="1435" y="26"/>
                    <a:pt x="1305" y="9"/>
                  </a:cubicBezTo>
                  <a:cubicBezTo>
                    <a:pt x="1264" y="3"/>
                    <a:pt x="1222" y="0"/>
                    <a:pt x="1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2015475" y="1079175"/>
              <a:ext cx="1108950" cy="255075"/>
            </a:xfrm>
            <a:custGeom>
              <a:avLst/>
              <a:gdLst/>
              <a:ahLst/>
              <a:cxnLst/>
              <a:rect l="l" t="t" r="r" b="b"/>
              <a:pathLst>
                <a:path w="44358" h="10203" extrusionOk="0">
                  <a:moveTo>
                    <a:pt x="27359" y="1"/>
                  </a:moveTo>
                  <a:lnTo>
                    <a:pt x="0" y="6238"/>
                  </a:lnTo>
                  <a:lnTo>
                    <a:pt x="16999" y="10203"/>
                  </a:lnTo>
                  <a:lnTo>
                    <a:pt x="44358" y="3966"/>
                  </a:lnTo>
                  <a:lnTo>
                    <a:pt x="27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2027500" y="1242000"/>
              <a:ext cx="412975" cy="276850"/>
            </a:xfrm>
            <a:custGeom>
              <a:avLst/>
              <a:gdLst/>
              <a:ahLst/>
              <a:cxnLst/>
              <a:rect l="l" t="t" r="r" b="b"/>
              <a:pathLst>
                <a:path w="16519" h="11074" extrusionOk="0">
                  <a:moveTo>
                    <a:pt x="0" y="1"/>
                  </a:moveTo>
                  <a:lnTo>
                    <a:pt x="0" y="7151"/>
                  </a:lnTo>
                  <a:cubicBezTo>
                    <a:pt x="0" y="7151"/>
                    <a:pt x="16232" y="11039"/>
                    <a:pt x="16518" y="11074"/>
                  </a:cubicBezTo>
                  <a:lnTo>
                    <a:pt x="16518" y="37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2015475" y="1235100"/>
              <a:ext cx="425000" cy="289925"/>
            </a:xfrm>
            <a:custGeom>
              <a:avLst/>
              <a:gdLst/>
              <a:ahLst/>
              <a:cxnLst/>
              <a:rect l="l" t="t" r="r" b="b"/>
              <a:pathLst>
                <a:path w="17000" h="11597" extrusionOk="0">
                  <a:moveTo>
                    <a:pt x="0" y="1"/>
                  </a:moveTo>
                  <a:lnTo>
                    <a:pt x="0" y="244"/>
                  </a:lnTo>
                  <a:lnTo>
                    <a:pt x="16497" y="4242"/>
                  </a:lnTo>
                  <a:lnTo>
                    <a:pt x="16497" y="11082"/>
                  </a:lnTo>
                  <a:lnTo>
                    <a:pt x="0" y="7234"/>
                  </a:lnTo>
                  <a:lnTo>
                    <a:pt x="0" y="7478"/>
                  </a:lnTo>
                  <a:lnTo>
                    <a:pt x="16999" y="11596"/>
                  </a:lnTo>
                  <a:lnTo>
                    <a:pt x="16999" y="11199"/>
                  </a:lnTo>
                  <a:lnTo>
                    <a:pt x="16999" y="4363"/>
                  </a:lnTo>
                  <a:lnTo>
                    <a:pt x="16999" y="3966"/>
                  </a:lnTo>
                  <a:lnTo>
                    <a:pt x="16497" y="38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2484175" y="997350"/>
              <a:ext cx="689625" cy="335300"/>
            </a:xfrm>
            <a:custGeom>
              <a:avLst/>
              <a:gdLst/>
              <a:ahLst/>
              <a:cxnLst/>
              <a:rect l="l" t="t" r="r" b="b"/>
              <a:pathLst>
                <a:path w="27585" h="13412" extrusionOk="0">
                  <a:moveTo>
                    <a:pt x="27584" y="0"/>
                  </a:moveTo>
                  <a:lnTo>
                    <a:pt x="126" y="5782"/>
                  </a:lnTo>
                  <a:lnTo>
                    <a:pt x="1" y="13411"/>
                  </a:lnTo>
                  <a:lnTo>
                    <a:pt x="1" y="13411"/>
                  </a:lnTo>
                  <a:lnTo>
                    <a:pt x="27469" y="6981"/>
                  </a:lnTo>
                  <a:lnTo>
                    <a:pt x="275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2064050" y="891175"/>
              <a:ext cx="1109750" cy="250750"/>
            </a:xfrm>
            <a:custGeom>
              <a:avLst/>
              <a:gdLst/>
              <a:ahLst/>
              <a:cxnLst/>
              <a:rect l="l" t="t" r="r" b="b"/>
              <a:pathLst>
                <a:path w="44390" h="10030" extrusionOk="0">
                  <a:moveTo>
                    <a:pt x="27459" y="0"/>
                  </a:moveTo>
                  <a:lnTo>
                    <a:pt x="1" y="5784"/>
                  </a:lnTo>
                  <a:lnTo>
                    <a:pt x="16931" y="10029"/>
                  </a:lnTo>
                  <a:lnTo>
                    <a:pt x="44389" y="4247"/>
                  </a:lnTo>
                  <a:lnTo>
                    <a:pt x="274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2073025" y="1042875"/>
              <a:ext cx="414300" cy="283650"/>
            </a:xfrm>
            <a:custGeom>
              <a:avLst/>
              <a:gdLst/>
              <a:ahLst/>
              <a:cxnLst/>
              <a:rect l="l" t="t" r="r" b="b"/>
              <a:pathLst>
                <a:path w="16572" h="11346" extrusionOk="0">
                  <a:moveTo>
                    <a:pt x="119" y="0"/>
                  </a:moveTo>
                  <a:lnTo>
                    <a:pt x="1" y="7149"/>
                  </a:lnTo>
                  <a:cubicBezTo>
                    <a:pt x="1" y="7149"/>
                    <a:pt x="16165" y="11306"/>
                    <a:pt x="16451" y="11345"/>
                  </a:cubicBezTo>
                  <a:lnTo>
                    <a:pt x="16572" y="3988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2060975" y="1035775"/>
              <a:ext cx="426350" cy="296875"/>
            </a:xfrm>
            <a:custGeom>
              <a:avLst/>
              <a:gdLst/>
              <a:ahLst/>
              <a:cxnLst/>
              <a:rect l="l" t="t" r="r" b="b"/>
              <a:pathLst>
                <a:path w="17054" h="11875" extrusionOk="0">
                  <a:moveTo>
                    <a:pt x="124" y="0"/>
                  </a:moveTo>
                  <a:lnTo>
                    <a:pt x="121" y="244"/>
                  </a:lnTo>
                  <a:lnTo>
                    <a:pt x="16549" y="4513"/>
                  </a:lnTo>
                  <a:lnTo>
                    <a:pt x="16436" y="11353"/>
                  </a:lnTo>
                  <a:lnTo>
                    <a:pt x="4" y="7232"/>
                  </a:lnTo>
                  <a:lnTo>
                    <a:pt x="0" y="7476"/>
                  </a:lnTo>
                  <a:lnTo>
                    <a:pt x="16929" y="11874"/>
                  </a:lnTo>
                  <a:lnTo>
                    <a:pt x="16934" y="11479"/>
                  </a:lnTo>
                  <a:lnTo>
                    <a:pt x="17048" y="4642"/>
                  </a:lnTo>
                  <a:lnTo>
                    <a:pt x="17054" y="4245"/>
                  </a:lnTo>
                  <a:lnTo>
                    <a:pt x="16556" y="412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2523875" y="1203475"/>
              <a:ext cx="10575" cy="56950"/>
            </a:xfrm>
            <a:custGeom>
              <a:avLst/>
              <a:gdLst/>
              <a:ahLst/>
              <a:cxnLst/>
              <a:rect l="l" t="t" r="r" b="b"/>
              <a:pathLst>
                <a:path w="423" h="2278" extrusionOk="0">
                  <a:moveTo>
                    <a:pt x="423" y="0"/>
                  </a:moveTo>
                  <a:lnTo>
                    <a:pt x="0" y="102"/>
                  </a:lnTo>
                  <a:lnTo>
                    <a:pt x="0" y="2278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2545800" y="119822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7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2586050" y="1177950"/>
              <a:ext cx="54950" cy="67575"/>
            </a:xfrm>
            <a:custGeom>
              <a:avLst/>
              <a:gdLst/>
              <a:ahLst/>
              <a:cxnLst/>
              <a:rect l="l" t="t" r="r" b="b"/>
              <a:pathLst>
                <a:path w="2198" h="2703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7" y="1503"/>
                  </a:lnTo>
                  <a:lnTo>
                    <a:pt x="454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3" y="2602"/>
                  </a:lnTo>
                  <a:lnTo>
                    <a:pt x="423" y="1162"/>
                  </a:lnTo>
                  <a:lnTo>
                    <a:pt x="984" y="2100"/>
                  </a:lnTo>
                  <a:lnTo>
                    <a:pt x="1214" y="2045"/>
                  </a:lnTo>
                  <a:lnTo>
                    <a:pt x="1775" y="838"/>
                  </a:lnTo>
                  <a:lnTo>
                    <a:pt x="1775" y="2278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2647025" y="1169300"/>
              <a:ext cx="50800" cy="61650"/>
            </a:xfrm>
            <a:custGeom>
              <a:avLst/>
              <a:gdLst/>
              <a:ahLst/>
              <a:cxnLst/>
              <a:rect l="l" t="t" r="r" b="b"/>
              <a:pathLst>
                <a:path w="2032" h="2466" extrusionOk="0">
                  <a:moveTo>
                    <a:pt x="1017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1017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4" y="1771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2693825" y="1154500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6" y="2342"/>
                  </a:lnTo>
                  <a:lnTo>
                    <a:pt x="1116" y="538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2745800" y="1141925"/>
              <a:ext cx="45775" cy="65375"/>
            </a:xfrm>
            <a:custGeom>
              <a:avLst/>
              <a:gdLst/>
              <a:ahLst/>
              <a:cxnLst/>
              <a:rect l="l" t="t" r="r" b="b"/>
              <a:pathLst>
                <a:path w="1831" h="2615" extrusionOk="0">
                  <a:moveTo>
                    <a:pt x="1831" y="1"/>
                  </a:moveTo>
                  <a:lnTo>
                    <a:pt x="1411" y="102"/>
                  </a:lnTo>
                  <a:lnTo>
                    <a:pt x="1411" y="980"/>
                  </a:lnTo>
                  <a:lnTo>
                    <a:pt x="424" y="1217"/>
                  </a:lnTo>
                  <a:lnTo>
                    <a:pt x="424" y="337"/>
                  </a:lnTo>
                  <a:lnTo>
                    <a:pt x="1" y="438"/>
                  </a:lnTo>
                  <a:lnTo>
                    <a:pt x="1" y="2614"/>
                  </a:lnTo>
                  <a:lnTo>
                    <a:pt x="424" y="2513"/>
                  </a:lnTo>
                  <a:lnTo>
                    <a:pt x="424" y="1584"/>
                  </a:lnTo>
                  <a:lnTo>
                    <a:pt x="1411" y="1349"/>
                  </a:lnTo>
                  <a:lnTo>
                    <a:pt x="1411" y="2277"/>
                  </a:lnTo>
                  <a:lnTo>
                    <a:pt x="1831" y="2175"/>
                  </a:lnTo>
                  <a:lnTo>
                    <a:pt x="18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2802875" y="1130350"/>
              <a:ext cx="37800" cy="63250"/>
            </a:xfrm>
            <a:custGeom>
              <a:avLst/>
              <a:gdLst/>
              <a:ahLst/>
              <a:cxnLst/>
              <a:rect l="l" t="t" r="r" b="b"/>
              <a:pathLst>
                <a:path w="1512" h="2530" extrusionOk="0">
                  <a:moveTo>
                    <a:pt x="1483" y="1"/>
                  </a:moveTo>
                  <a:lnTo>
                    <a:pt x="1" y="355"/>
                  </a:lnTo>
                  <a:lnTo>
                    <a:pt x="1" y="2530"/>
                  </a:lnTo>
                  <a:lnTo>
                    <a:pt x="1511" y="2168"/>
                  </a:lnTo>
                  <a:lnTo>
                    <a:pt x="1511" y="1798"/>
                  </a:lnTo>
                  <a:lnTo>
                    <a:pt x="423" y="2058"/>
                  </a:lnTo>
                  <a:lnTo>
                    <a:pt x="423" y="1491"/>
                  </a:lnTo>
                  <a:lnTo>
                    <a:pt x="1339" y="1273"/>
                  </a:lnTo>
                  <a:lnTo>
                    <a:pt x="1339" y="930"/>
                  </a:lnTo>
                  <a:lnTo>
                    <a:pt x="423" y="1149"/>
                  </a:lnTo>
                  <a:lnTo>
                    <a:pt x="423" y="624"/>
                  </a:lnTo>
                  <a:lnTo>
                    <a:pt x="1483" y="371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2848900" y="1115050"/>
              <a:ext cx="54975" cy="67550"/>
            </a:xfrm>
            <a:custGeom>
              <a:avLst/>
              <a:gdLst/>
              <a:ahLst/>
              <a:cxnLst/>
              <a:rect l="l" t="t" r="r" b="b"/>
              <a:pathLst>
                <a:path w="2199" h="2702" extrusionOk="0">
                  <a:moveTo>
                    <a:pt x="2198" y="0"/>
                  </a:moveTo>
                  <a:lnTo>
                    <a:pt x="1748" y="109"/>
                  </a:lnTo>
                  <a:lnTo>
                    <a:pt x="1097" y="1502"/>
                  </a:lnTo>
                  <a:lnTo>
                    <a:pt x="454" y="418"/>
                  </a:lnTo>
                  <a:lnTo>
                    <a:pt x="1" y="527"/>
                  </a:lnTo>
                  <a:lnTo>
                    <a:pt x="1" y="2701"/>
                  </a:lnTo>
                  <a:lnTo>
                    <a:pt x="423" y="2600"/>
                  </a:lnTo>
                  <a:lnTo>
                    <a:pt x="423" y="1160"/>
                  </a:lnTo>
                  <a:lnTo>
                    <a:pt x="985" y="2099"/>
                  </a:lnTo>
                  <a:lnTo>
                    <a:pt x="1214" y="2044"/>
                  </a:lnTo>
                  <a:lnTo>
                    <a:pt x="1774" y="836"/>
                  </a:lnTo>
                  <a:lnTo>
                    <a:pt x="1774" y="2276"/>
                  </a:lnTo>
                  <a:lnTo>
                    <a:pt x="2198" y="2176"/>
                  </a:lnTo>
                  <a:lnTo>
                    <a:pt x="21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2909900" y="1106400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6" y="526"/>
                  </a:moveTo>
                  <a:lnTo>
                    <a:pt x="1316" y="1309"/>
                  </a:lnTo>
                  <a:lnTo>
                    <a:pt x="704" y="1455"/>
                  </a:lnTo>
                  <a:lnTo>
                    <a:pt x="704" y="1455"/>
                  </a:lnTo>
                  <a:lnTo>
                    <a:pt x="1016" y="526"/>
                  </a:lnTo>
                  <a:close/>
                  <a:moveTo>
                    <a:pt x="1204" y="0"/>
                  </a:moveTo>
                  <a:lnTo>
                    <a:pt x="829" y="90"/>
                  </a:lnTo>
                  <a:lnTo>
                    <a:pt x="0" y="2465"/>
                  </a:lnTo>
                  <a:lnTo>
                    <a:pt x="435" y="2359"/>
                  </a:lnTo>
                  <a:lnTo>
                    <a:pt x="634" y="1769"/>
                  </a:lnTo>
                  <a:lnTo>
                    <a:pt x="1394" y="1588"/>
                  </a:lnTo>
                  <a:lnTo>
                    <a:pt x="1596" y="2082"/>
                  </a:lnTo>
                  <a:lnTo>
                    <a:pt x="2031" y="1978"/>
                  </a:lnTo>
                  <a:lnTo>
                    <a:pt x="120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2956650" y="1091575"/>
              <a:ext cx="45325" cy="61075"/>
            </a:xfrm>
            <a:custGeom>
              <a:avLst/>
              <a:gdLst/>
              <a:ahLst/>
              <a:cxnLst/>
              <a:rect l="l" t="t" r="r" b="b"/>
              <a:pathLst>
                <a:path w="1813" h="2443" extrusionOk="0">
                  <a:moveTo>
                    <a:pt x="1812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8" y="638"/>
                  </a:lnTo>
                  <a:lnTo>
                    <a:pt x="698" y="2443"/>
                  </a:lnTo>
                  <a:lnTo>
                    <a:pt x="1117" y="2341"/>
                  </a:lnTo>
                  <a:lnTo>
                    <a:pt x="1117" y="537"/>
                  </a:lnTo>
                  <a:lnTo>
                    <a:pt x="1812" y="371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008675" y="108742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4" y="0"/>
                  </a:moveTo>
                  <a:lnTo>
                    <a:pt x="0" y="102"/>
                  </a:lnTo>
                  <a:lnTo>
                    <a:pt x="0" y="2276"/>
                  </a:lnTo>
                  <a:lnTo>
                    <a:pt x="424" y="2175"/>
                  </a:lnTo>
                  <a:lnTo>
                    <a:pt x="4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027275" y="1077925"/>
              <a:ext cx="48775" cy="56850"/>
            </a:xfrm>
            <a:custGeom>
              <a:avLst/>
              <a:gdLst/>
              <a:ahLst/>
              <a:cxnLst/>
              <a:rect l="l" t="t" r="r" b="b"/>
              <a:pathLst>
                <a:path w="1951" h="2274" extrusionOk="0">
                  <a:moveTo>
                    <a:pt x="1340" y="0"/>
                  </a:moveTo>
                  <a:cubicBezTo>
                    <a:pt x="1257" y="0"/>
                    <a:pt x="1168" y="11"/>
                    <a:pt x="1073" y="34"/>
                  </a:cubicBezTo>
                  <a:cubicBezTo>
                    <a:pt x="903" y="75"/>
                    <a:pt x="752" y="142"/>
                    <a:pt x="620" y="238"/>
                  </a:cubicBezTo>
                  <a:cubicBezTo>
                    <a:pt x="486" y="332"/>
                    <a:pt x="375" y="442"/>
                    <a:pt x="282" y="566"/>
                  </a:cubicBezTo>
                  <a:cubicBezTo>
                    <a:pt x="191" y="691"/>
                    <a:pt x="120" y="824"/>
                    <a:pt x="73" y="964"/>
                  </a:cubicBezTo>
                  <a:cubicBezTo>
                    <a:pt x="25" y="1105"/>
                    <a:pt x="1" y="1243"/>
                    <a:pt x="1" y="1375"/>
                  </a:cubicBezTo>
                  <a:cubicBezTo>
                    <a:pt x="1" y="1515"/>
                    <a:pt x="28" y="1644"/>
                    <a:pt x="80" y="1765"/>
                  </a:cubicBezTo>
                  <a:cubicBezTo>
                    <a:pt x="132" y="1886"/>
                    <a:pt x="204" y="1989"/>
                    <a:pt x="296" y="2072"/>
                  </a:cubicBezTo>
                  <a:cubicBezTo>
                    <a:pt x="389" y="2155"/>
                    <a:pt x="500" y="2214"/>
                    <a:pt x="629" y="2248"/>
                  </a:cubicBezTo>
                  <a:cubicBezTo>
                    <a:pt x="691" y="2265"/>
                    <a:pt x="757" y="2274"/>
                    <a:pt x="826" y="2274"/>
                  </a:cubicBezTo>
                  <a:cubicBezTo>
                    <a:pt x="899" y="2274"/>
                    <a:pt x="975" y="2264"/>
                    <a:pt x="1055" y="2245"/>
                  </a:cubicBezTo>
                  <a:cubicBezTo>
                    <a:pt x="1142" y="2224"/>
                    <a:pt x="1232" y="2190"/>
                    <a:pt x="1324" y="2147"/>
                  </a:cubicBezTo>
                  <a:cubicBezTo>
                    <a:pt x="1417" y="2102"/>
                    <a:pt x="1503" y="2048"/>
                    <a:pt x="1583" y="1986"/>
                  </a:cubicBezTo>
                  <a:cubicBezTo>
                    <a:pt x="1665" y="1924"/>
                    <a:pt x="1736" y="1854"/>
                    <a:pt x="1801" y="1777"/>
                  </a:cubicBezTo>
                  <a:cubicBezTo>
                    <a:pt x="1866" y="1698"/>
                    <a:pt x="1915" y="1615"/>
                    <a:pt x="1950" y="1525"/>
                  </a:cubicBezTo>
                  <a:lnTo>
                    <a:pt x="1604" y="1408"/>
                  </a:lnTo>
                  <a:cubicBezTo>
                    <a:pt x="1579" y="1474"/>
                    <a:pt x="1546" y="1532"/>
                    <a:pt x="1505" y="1584"/>
                  </a:cubicBezTo>
                  <a:cubicBezTo>
                    <a:pt x="1465" y="1636"/>
                    <a:pt x="1420" y="1680"/>
                    <a:pt x="1372" y="1718"/>
                  </a:cubicBezTo>
                  <a:cubicBezTo>
                    <a:pt x="1324" y="1756"/>
                    <a:pt x="1273" y="1788"/>
                    <a:pt x="1221" y="1813"/>
                  </a:cubicBezTo>
                  <a:cubicBezTo>
                    <a:pt x="1168" y="1837"/>
                    <a:pt x="1116" y="1855"/>
                    <a:pt x="1068" y="1868"/>
                  </a:cubicBezTo>
                  <a:cubicBezTo>
                    <a:pt x="1021" y="1879"/>
                    <a:pt x="976" y="1885"/>
                    <a:pt x="932" y="1885"/>
                  </a:cubicBezTo>
                  <a:cubicBezTo>
                    <a:pt x="889" y="1885"/>
                    <a:pt x="848" y="1879"/>
                    <a:pt x="809" y="1868"/>
                  </a:cubicBezTo>
                  <a:cubicBezTo>
                    <a:pt x="730" y="1846"/>
                    <a:pt x="662" y="1809"/>
                    <a:pt x="606" y="1754"/>
                  </a:cubicBezTo>
                  <a:cubicBezTo>
                    <a:pt x="550" y="1701"/>
                    <a:pt x="506" y="1633"/>
                    <a:pt x="477" y="1551"/>
                  </a:cubicBezTo>
                  <a:cubicBezTo>
                    <a:pt x="446" y="1470"/>
                    <a:pt x="430" y="1381"/>
                    <a:pt x="430" y="1285"/>
                  </a:cubicBezTo>
                  <a:cubicBezTo>
                    <a:pt x="430" y="1200"/>
                    <a:pt x="443" y="1109"/>
                    <a:pt x="470" y="1017"/>
                  </a:cubicBezTo>
                  <a:cubicBezTo>
                    <a:pt x="496" y="924"/>
                    <a:pt x="536" y="836"/>
                    <a:pt x="588" y="755"/>
                  </a:cubicBezTo>
                  <a:cubicBezTo>
                    <a:pt x="640" y="675"/>
                    <a:pt x="705" y="603"/>
                    <a:pt x="783" y="541"/>
                  </a:cubicBezTo>
                  <a:cubicBezTo>
                    <a:pt x="862" y="480"/>
                    <a:pt x="955" y="437"/>
                    <a:pt x="1061" y="411"/>
                  </a:cubicBezTo>
                  <a:cubicBezTo>
                    <a:pt x="1110" y="399"/>
                    <a:pt x="1161" y="393"/>
                    <a:pt x="1211" y="392"/>
                  </a:cubicBezTo>
                  <a:cubicBezTo>
                    <a:pt x="1216" y="391"/>
                    <a:pt x="1220" y="391"/>
                    <a:pt x="1224" y="391"/>
                  </a:cubicBezTo>
                  <a:cubicBezTo>
                    <a:pt x="1270" y="391"/>
                    <a:pt x="1315" y="398"/>
                    <a:pt x="1358" y="410"/>
                  </a:cubicBezTo>
                  <a:cubicBezTo>
                    <a:pt x="1406" y="424"/>
                    <a:pt x="1449" y="446"/>
                    <a:pt x="1490" y="477"/>
                  </a:cubicBezTo>
                  <a:cubicBezTo>
                    <a:pt x="1531" y="510"/>
                    <a:pt x="1565" y="553"/>
                    <a:pt x="1594" y="608"/>
                  </a:cubicBezTo>
                  <a:lnTo>
                    <a:pt x="1919" y="307"/>
                  </a:lnTo>
                  <a:cubicBezTo>
                    <a:pt x="1848" y="183"/>
                    <a:pt x="1739" y="95"/>
                    <a:pt x="1593" y="41"/>
                  </a:cubicBezTo>
                  <a:cubicBezTo>
                    <a:pt x="1516" y="14"/>
                    <a:pt x="1432" y="0"/>
                    <a:pt x="1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079125" y="1066500"/>
              <a:ext cx="43025" cy="57275"/>
            </a:xfrm>
            <a:custGeom>
              <a:avLst/>
              <a:gdLst/>
              <a:ahLst/>
              <a:cxnLst/>
              <a:rect l="l" t="t" r="r" b="b"/>
              <a:pathLst>
                <a:path w="1721" h="2291" extrusionOk="0">
                  <a:moveTo>
                    <a:pt x="1180" y="0"/>
                  </a:moveTo>
                  <a:cubicBezTo>
                    <a:pt x="1087" y="0"/>
                    <a:pt x="988" y="13"/>
                    <a:pt x="883" y="38"/>
                  </a:cubicBezTo>
                  <a:cubicBezTo>
                    <a:pt x="773" y="65"/>
                    <a:pt x="670" y="104"/>
                    <a:pt x="574" y="156"/>
                  </a:cubicBezTo>
                  <a:cubicBezTo>
                    <a:pt x="477" y="208"/>
                    <a:pt x="393" y="272"/>
                    <a:pt x="321" y="346"/>
                  </a:cubicBezTo>
                  <a:cubicBezTo>
                    <a:pt x="248" y="421"/>
                    <a:pt x="192" y="507"/>
                    <a:pt x="151" y="602"/>
                  </a:cubicBezTo>
                  <a:cubicBezTo>
                    <a:pt x="110" y="698"/>
                    <a:pt x="90" y="801"/>
                    <a:pt x="90" y="911"/>
                  </a:cubicBezTo>
                  <a:cubicBezTo>
                    <a:pt x="90" y="994"/>
                    <a:pt x="103" y="1063"/>
                    <a:pt x="128" y="1117"/>
                  </a:cubicBezTo>
                  <a:cubicBezTo>
                    <a:pt x="154" y="1172"/>
                    <a:pt x="192" y="1216"/>
                    <a:pt x="242" y="1250"/>
                  </a:cubicBezTo>
                  <a:cubicBezTo>
                    <a:pt x="293" y="1284"/>
                    <a:pt x="358" y="1307"/>
                    <a:pt x="434" y="1323"/>
                  </a:cubicBezTo>
                  <a:cubicBezTo>
                    <a:pt x="511" y="1338"/>
                    <a:pt x="601" y="1348"/>
                    <a:pt x="705" y="1351"/>
                  </a:cubicBezTo>
                  <a:cubicBezTo>
                    <a:pt x="791" y="1355"/>
                    <a:pt x="869" y="1360"/>
                    <a:pt x="938" y="1362"/>
                  </a:cubicBezTo>
                  <a:cubicBezTo>
                    <a:pt x="1008" y="1367"/>
                    <a:pt x="1067" y="1375"/>
                    <a:pt x="1116" y="1388"/>
                  </a:cubicBezTo>
                  <a:cubicBezTo>
                    <a:pt x="1166" y="1400"/>
                    <a:pt x="1202" y="1420"/>
                    <a:pt x="1229" y="1447"/>
                  </a:cubicBezTo>
                  <a:cubicBezTo>
                    <a:pt x="1256" y="1474"/>
                    <a:pt x="1270" y="1510"/>
                    <a:pt x="1270" y="1557"/>
                  </a:cubicBezTo>
                  <a:cubicBezTo>
                    <a:pt x="1270" y="1706"/>
                    <a:pt x="1153" y="1809"/>
                    <a:pt x="919" y="1863"/>
                  </a:cubicBezTo>
                  <a:cubicBezTo>
                    <a:pt x="841" y="1882"/>
                    <a:pt x="765" y="1892"/>
                    <a:pt x="689" y="1892"/>
                  </a:cubicBezTo>
                  <a:cubicBezTo>
                    <a:pt x="684" y="1892"/>
                    <a:pt x="679" y="1892"/>
                    <a:pt x="674" y="1892"/>
                  </a:cubicBezTo>
                  <a:cubicBezTo>
                    <a:pt x="596" y="1890"/>
                    <a:pt x="522" y="1883"/>
                    <a:pt x="458" y="1869"/>
                  </a:cubicBezTo>
                  <a:cubicBezTo>
                    <a:pt x="391" y="1855"/>
                    <a:pt x="335" y="1838"/>
                    <a:pt x="287" y="1821"/>
                  </a:cubicBezTo>
                  <a:cubicBezTo>
                    <a:pt x="239" y="1803"/>
                    <a:pt x="206" y="1786"/>
                    <a:pt x="187" y="1772"/>
                  </a:cubicBezTo>
                  <a:lnTo>
                    <a:pt x="0" y="2182"/>
                  </a:lnTo>
                  <a:cubicBezTo>
                    <a:pt x="127" y="2241"/>
                    <a:pt x="270" y="2277"/>
                    <a:pt x="429" y="2287"/>
                  </a:cubicBezTo>
                  <a:cubicBezTo>
                    <a:pt x="465" y="2290"/>
                    <a:pt x="500" y="2291"/>
                    <a:pt x="536" y="2291"/>
                  </a:cubicBezTo>
                  <a:cubicBezTo>
                    <a:pt x="661" y="2291"/>
                    <a:pt x="787" y="2276"/>
                    <a:pt x="914" y="2245"/>
                  </a:cubicBezTo>
                  <a:cubicBezTo>
                    <a:pt x="1021" y="2220"/>
                    <a:pt x="1122" y="2183"/>
                    <a:pt x="1219" y="2137"/>
                  </a:cubicBezTo>
                  <a:cubicBezTo>
                    <a:pt x="1316" y="2090"/>
                    <a:pt x="1401" y="2032"/>
                    <a:pt x="1475" y="1963"/>
                  </a:cubicBezTo>
                  <a:cubicBezTo>
                    <a:pt x="1550" y="1894"/>
                    <a:pt x="1610" y="1813"/>
                    <a:pt x="1654" y="1720"/>
                  </a:cubicBezTo>
                  <a:cubicBezTo>
                    <a:pt x="1698" y="1627"/>
                    <a:pt x="1720" y="1521"/>
                    <a:pt x="1720" y="1406"/>
                  </a:cubicBezTo>
                  <a:cubicBezTo>
                    <a:pt x="1720" y="1306"/>
                    <a:pt x="1703" y="1226"/>
                    <a:pt x="1671" y="1164"/>
                  </a:cubicBezTo>
                  <a:cubicBezTo>
                    <a:pt x="1639" y="1103"/>
                    <a:pt x="1592" y="1057"/>
                    <a:pt x="1532" y="1022"/>
                  </a:cubicBezTo>
                  <a:cubicBezTo>
                    <a:pt x="1471" y="988"/>
                    <a:pt x="1398" y="964"/>
                    <a:pt x="1311" y="953"/>
                  </a:cubicBezTo>
                  <a:cubicBezTo>
                    <a:pt x="1225" y="940"/>
                    <a:pt x="1128" y="933"/>
                    <a:pt x="1022" y="929"/>
                  </a:cubicBezTo>
                  <a:cubicBezTo>
                    <a:pt x="939" y="929"/>
                    <a:pt x="867" y="926"/>
                    <a:pt x="805" y="923"/>
                  </a:cubicBezTo>
                  <a:cubicBezTo>
                    <a:pt x="743" y="919"/>
                    <a:pt x="691" y="912"/>
                    <a:pt x="650" y="899"/>
                  </a:cubicBezTo>
                  <a:cubicBezTo>
                    <a:pt x="610" y="887"/>
                    <a:pt x="579" y="868"/>
                    <a:pt x="558" y="843"/>
                  </a:cubicBezTo>
                  <a:cubicBezTo>
                    <a:pt x="536" y="819"/>
                    <a:pt x="525" y="784"/>
                    <a:pt x="525" y="739"/>
                  </a:cubicBezTo>
                  <a:cubicBezTo>
                    <a:pt x="525" y="661"/>
                    <a:pt x="553" y="594"/>
                    <a:pt x="611" y="538"/>
                  </a:cubicBezTo>
                  <a:cubicBezTo>
                    <a:pt x="667" y="481"/>
                    <a:pt x="755" y="439"/>
                    <a:pt x="871" y="411"/>
                  </a:cubicBezTo>
                  <a:cubicBezTo>
                    <a:pt x="936" y="395"/>
                    <a:pt x="1001" y="388"/>
                    <a:pt x="1064" y="388"/>
                  </a:cubicBezTo>
                  <a:cubicBezTo>
                    <a:pt x="1128" y="391"/>
                    <a:pt x="1187" y="397"/>
                    <a:pt x="1240" y="407"/>
                  </a:cubicBezTo>
                  <a:cubicBezTo>
                    <a:pt x="1295" y="418"/>
                    <a:pt x="1340" y="431"/>
                    <a:pt x="1378" y="446"/>
                  </a:cubicBezTo>
                  <a:cubicBezTo>
                    <a:pt x="1416" y="462"/>
                    <a:pt x="1441" y="474"/>
                    <a:pt x="1456" y="485"/>
                  </a:cubicBezTo>
                  <a:lnTo>
                    <a:pt x="1643" y="97"/>
                  </a:lnTo>
                  <a:cubicBezTo>
                    <a:pt x="1547" y="55"/>
                    <a:pt x="1434" y="25"/>
                    <a:pt x="1306" y="8"/>
                  </a:cubicBezTo>
                  <a:cubicBezTo>
                    <a:pt x="1265" y="3"/>
                    <a:pt x="1223" y="0"/>
                    <a:pt x="1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88" name="Google Shape;688;p13"/>
          <p:cNvGrpSpPr/>
          <p:nvPr/>
        </p:nvGrpSpPr>
        <p:grpSpPr>
          <a:xfrm>
            <a:off x="8653010" y="2265745"/>
            <a:ext cx="1217060" cy="1534227"/>
            <a:chOff x="6139950" y="1806300"/>
            <a:chExt cx="810725" cy="766500"/>
          </a:xfrm>
        </p:grpSpPr>
        <p:sp>
          <p:nvSpPr>
            <p:cNvPr id="689" name="Google Shape;689;p13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05" name="Google Shape;705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996109">
            <a:off x="-965170" y="-1505560"/>
            <a:ext cx="3925839" cy="39543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6" name="Google Shape;706;p13"/>
          <p:cNvGrpSpPr/>
          <p:nvPr/>
        </p:nvGrpSpPr>
        <p:grpSpPr>
          <a:xfrm rot="-4479499">
            <a:off x="8068712" y="299963"/>
            <a:ext cx="755029" cy="1100833"/>
            <a:chOff x="4430936" y="3975096"/>
            <a:chExt cx="249494" cy="506155"/>
          </a:xfrm>
        </p:grpSpPr>
        <p:sp>
          <p:nvSpPr>
            <p:cNvPr id="707" name="Google Shape;707;p13"/>
            <p:cNvSpPr/>
            <p:nvPr/>
          </p:nvSpPr>
          <p:spPr>
            <a:xfrm>
              <a:off x="4629839" y="3975096"/>
              <a:ext cx="50591" cy="50576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4430936" y="4381651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09" name="Google Shape;709;p13"/>
          <p:cNvGrpSpPr/>
          <p:nvPr/>
        </p:nvGrpSpPr>
        <p:grpSpPr>
          <a:xfrm rot="1284372">
            <a:off x="8544272" y="153187"/>
            <a:ext cx="429248" cy="538764"/>
            <a:chOff x="6419700" y="4349575"/>
            <a:chExt cx="365700" cy="344225"/>
          </a:xfrm>
        </p:grpSpPr>
        <p:sp>
          <p:nvSpPr>
            <p:cNvPr id="710" name="Google Shape;710;p13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13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12" name="Google Shape;712;p13"/>
          <p:cNvGrpSpPr/>
          <p:nvPr/>
        </p:nvGrpSpPr>
        <p:grpSpPr>
          <a:xfrm rot="2700000">
            <a:off x="-719333" y="5539182"/>
            <a:ext cx="2536627" cy="490636"/>
            <a:chOff x="1591534" y="3775524"/>
            <a:chExt cx="3076966" cy="793532"/>
          </a:xfrm>
        </p:grpSpPr>
        <p:sp>
          <p:nvSpPr>
            <p:cNvPr id="713" name="Google Shape;713;p13"/>
            <p:cNvSpPr/>
            <p:nvPr/>
          </p:nvSpPr>
          <p:spPr>
            <a:xfrm rot="5400000">
              <a:off x="2652008" y="2986321"/>
              <a:ext cx="534850" cy="2535252"/>
            </a:xfrm>
            <a:custGeom>
              <a:avLst/>
              <a:gdLst/>
              <a:ahLst/>
              <a:cxnLst/>
              <a:rect l="l" t="t" r="r" b="b"/>
              <a:pathLst>
                <a:path w="6730" h="31902" extrusionOk="0">
                  <a:moveTo>
                    <a:pt x="4069" y="1"/>
                  </a:moveTo>
                  <a:lnTo>
                    <a:pt x="2681" y="80"/>
                  </a:lnTo>
                  <a:lnTo>
                    <a:pt x="1577" y="142"/>
                  </a:lnTo>
                  <a:cubicBezTo>
                    <a:pt x="1564" y="627"/>
                    <a:pt x="1550" y="1110"/>
                    <a:pt x="1531" y="1596"/>
                  </a:cubicBezTo>
                  <a:cubicBezTo>
                    <a:pt x="1516" y="1988"/>
                    <a:pt x="1502" y="2385"/>
                    <a:pt x="1479" y="2778"/>
                  </a:cubicBezTo>
                  <a:cubicBezTo>
                    <a:pt x="1474" y="2962"/>
                    <a:pt x="1464" y="3145"/>
                    <a:pt x="1455" y="3328"/>
                  </a:cubicBezTo>
                  <a:cubicBezTo>
                    <a:pt x="1443" y="3601"/>
                    <a:pt x="1432" y="3880"/>
                    <a:pt x="1415" y="4155"/>
                  </a:cubicBezTo>
                  <a:cubicBezTo>
                    <a:pt x="1406" y="4336"/>
                    <a:pt x="1395" y="4516"/>
                    <a:pt x="1386" y="4699"/>
                  </a:cubicBezTo>
                  <a:cubicBezTo>
                    <a:pt x="1372" y="4940"/>
                    <a:pt x="1358" y="5181"/>
                    <a:pt x="1343" y="5423"/>
                  </a:cubicBezTo>
                  <a:cubicBezTo>
                    <a:pt x="1334" y="5601"/>
                    <a:pt x="1323" y="5783"/>
                    <a:pt x="1312" y="5963"/>
                  </a:cubicBezTo>
                  <a:cubicBezTo>
                    <a:pt x="1298" y="6210"/>
                    <a:pt x="1281" y="6459"/>
                    <a:pt x="1267" y="6709"/>
                  </a:cubicBezTo>
                  <a:cubicBezTo>
                    <a:pt x="1256" y="6892"/>
                    <a:pt x="1243" y="7075"/>
                    <a:pt x="1230" y="7258"/>
                  </a:cubicBezTo>
                  <a:cubicBezTo>
                    <a:pt x="1219" y="7450"/>
                    <a:pt x="1206" y="7638"/>
                    <a:pt x="1194" y="7827"/>
                  </a:cubicBezTo>
                  <a:cubicBezTo>
                    <a:pt x="1182" y="8008"/>
                    <a:pt x="1171" y="8189"/>
                    <a:pt x="1158" y="8369"/>
                  </a:cubicBezTo>
                  <a:cubicBezTo>
                    <a:pt x="646" y="16161"/>
                    <a:pt x="0" y="23995"/>
                    <a:pt x="1009" y="31902"/>
                  </a:cubicBezTo>
                  <a:cubicBezTo>
                    <a:pt x="1505" y="31879"/>
                    <a:pt x="2093" y="31396"/>
                    <a:pt x="2794" y="30345"/>
                  </a:cubicBezTo>
                  <a:cubicBezTo>
                    <a:pt x="6730" y="24442"/>
                    <a:pt x="6400" y="14700"/>
                    <a:pt x="5511" y="7849"/>
                  </a:cubicBezTo>
                  <a:cubicBezTo>
                    <a:pt x="5482" y="7644"/>
                    <a:pt x="5457" y="7444"/>
                    <a:pt x="5428" y="7244"/>
                  </a:cubicBezTo>
                  <a:cubicBezTo>
                    <a:pt x="5402" y="7044"/>
                    <a:pt x="5373" y="6844"/>
                    <a:pt x="5345" y="6649"/>
                  </a:cubicBezTo>
                  <a:cubicBezTo>
                    <a:pt x="5309" y="6422"/>
                    <a:pt x="5278" y="6198"/>
                    <a:pt x="5242" y="5980"/>
                  </a:cubicBezTo>
                  <a:cubicBezTo>
                    <a:pt x="5194" y="5670"/>
                    <a:pt x="5146" y="5366"/>
                    <a:pt x="5100" y="5076"/>
                  </a:cubicBezTo>
                  <a:cubicBezTo>
                    <a:pt x="5063" y="4863"/>
                    <a:pt x="5026" y="4654"/>
                    <a:pt x="4993" y="4450"/>
                  </a:cubicBezTo>
                  <a:cubicBezTo>
                    <a:pt x="4938" y="4142"/>
                    <a:pt x="4886" y="3848"/>
                    <a:pt x="4832" y="3566"/>
                  </a:cubicBezTo>
                  <a:cubicBezTo>
                    <a:pt x="4786" y="3325"/>
                    <a:pt x="4743" y="3095"/>
                    <a:pt x="4700" y="2875"/>
                  </a:cubicBezTo>
                  <a:cubicBezTo>
                    <a:pt x="4660" y="2681"/>
                    <a:pt x="4624" y="2495"/>
                    <a:pt x="4586" y="2319"/>
                  </a:cubicBezTo>
                  <a:cubicBezTo>
                    <a:pt x="4542" y="2090"/>
                    <a:pt x="4496" y="1874"/>
                    <a:pt x="4455" y="1676"/>
                  </a:cubicBezTo>
                  <a:cubicBezTo>
                    <a:pt x="4226" y="613"/>
                    <a:pt x="4069" y="1"/>
                    <a:pt x="40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13"/>
            <p:cNvSpPr/>
            <p:nvPr/>
          </p:nvSpPr>
          <p:spPr>
            <a:xfrm rot="5400000">
              <a:off x="2778766" y="2714685"/>
              <a:ext cx="270207" cy="2524126"/>
            </a:xfrm>
            <a:custGeom>
              <a:avLst/>
              <a:gdLst/>
              <a:ahLst/>
              <a:cxnLst/>
              <a:rect l="l" t="t" r="r" b="b"/>
              <a:pathLst>
                <a:path w="3400" h="31762" extrusionOk="0">
                  <a:moveTo>
                    <a:pt x="3400" y="0"/>
                  </a:moveTo>
                  <a:lnTo>
                    <a:pt x="2941" y="26"/>
                  </a:lnTo>
                  <a:lnTo>
                    <a:pt x="1243" y="120"/>
                  </a:lnTo>
                  <a:cubicBezTo>
                    <a:pt x="1243" y="120"/>
                    <a:pt x="1184" y="862"/>
                    <a:pt x="1098" y="2121"/>
                  </a:cubicBezTo>
                  <a:cubicBezTo>
                    <a:pt x="1087" y="2297"/>
                    <a:pt x="1073" y="2487"/>
                    <a:pt x="1060" y="2686"/>
                  </a:cubicBezTo>
                  <a:cubicBezTo>
                    <a:pt x="1045" y="2935"/>
                    <a:pt x="1026" y="3201"/>
                    <a:pt x="1012" y="3481"/>
                  </a:cubicBezTo>
                  <a:cubicBezTo>
                    <a:pt x="998" y="3663"/>
                    <a:pt x="986" y="3848"/>
                    <a:pt x="974" y="4043"/>
                  </a:cubicBezTo>
                  <a:cubicBezTo>
                    <a:pt x="963" y="4220"/>
                    <a:pt x="953" y="4403"/>
                    <a:pt x="941" y="4587"/>
                  </a:cubicBezTo>
                  <a:lnTo>
                    <a:pt x="942" y="4589"/>
                  </a:lnTo>
                  <a:cubicBezTo>
                    <a:pt x="928" y="4779"/>
                    <a:pt x="918" y="4973"/>
                    <a:pt x="907" y="5170"/>
                  </a:cubicBezTo>
                  <a:cubicBezTo>
                    <a:pt x="897" y="5309"/>
                    <a:pt x="890" y="5450"/>
                    <a:pt x="883" y="5595"/>
                  </a:cubicBezTo>
                  <a:cubicBezTo>
                    <a:pt x="873" y="5787"/>
                    <a:pt x="862" y="5982"/>
                    <a:pt x="849" y="6179"/>
                  </a:cubicBezTo>
                  <a:cubicBezTo>
                    <a:pt x="836" y="6430"/>
                    <a:pt x="822" y="6685"/>
                    <a:pt x="810" y="6944"/>
                  </a:cubicBezTo>
                  <a:cubicBezTo>
                    <a:pt x="800" y="7132"/>
                    <a:pt x="790" y="7328"/>
                    <a:pt x="780" y="7522"/>
                  </a:cubicBezTo>
                  <a:cubicBezTo>
                    <a:pt x="311" y="16875"/>
                    <a:pt x="0" y="31761"/>
                    <a:pt x="2793" y="31761"/>
                  </a:cubicBezTo>
                  <a:cubicBezTo>
                    <a:pt x="2805" y="31761"/>
                    <a:pt x="2818" y="31761"/>
                    <a:pt x="2831" y="31760"/>
                  </a:cubicBezTo>
                  <a:cubicBezTo>
                    <a:pt x="2790" y="31448"/>
                    <a:pt x="2755" y="31135"/>
                    <a:pt x="2721" y="30823"/>
                  </a:cubicBezTo>
                  <a:cubicBezTo>
                    <a:pt x="2644" y="30147"/>
                    <a:pt x="2579" y="29470"/>
                    <a:pt x="2530" y="28797"/>
                  </a:cubicBezTo>
                  <a:cubicBezTo>
                    <a:pt x="2513" y="28596"/>
                    <a:pt x="2497" y="28398"/>
                    <a:pt x="2485" y="28199"/>
                  </a:cubicBezTo>
                  <a:cubicBezTo>
                    <a:pt x="2476" y="28136"/>
                    <a:pt x="2472" y="28071"/>
                    <a:pt x="2471" y="28008"/>
                  </a:cubicBezTo>
                  <a:cubicBezTo>
                    <a:pt x="2452" y="27777"/>
                    <a:pt x="2440" y="27549"/>
                    <a:pt x="2428" y="27321"/>
                  </a:cubicBezTo>
                  <a:cubicBezTo>
                    <a:pt x="2413" y="27072"/>
                    <a:pt x="2399" y="26825"/>
                    <a:pt x="2390" y="26582"/>
                  </a:cubicBezTo>
                  <a:cubicBezTo>
                    <a:pt x="2365" y="26085"/>
                    <a:pt x="2347" y="25595"/>
                    <a:pt x="2334" y="25105"/>
                  </a:cubicBezTo>
                  <a:cubicBezTo>
                    <a:pt x="2324" y="24858"/>
                    <a:pt x="2320" y="24614"/>
                    <a:pt x="2317" y="24368"/>
                  </a:cubicBezTo>
                  <a:cubicBezTo>
                    <a:pt x="2286" y="22893"/>
                    <a:pt x="2296" y="21420"/>
                    <a:pt x="2334" y="19951"/>
                  </a:cubicBezTo>
                  <a:cubicBezTo>
                    <a:pt x="2342" y="19562"/>
                    <a:pt x="2355" y="19175"/>
                    <a:pt x="2369" y="18788"/>
                  </a:cubicBezTo>
                  <a:cubicBezTo>
                    <a:pt x="2372" y="18683"/>
                    <a:pt x="2376" y="18581"/>
                    <a:pt x="2380" y="18481"/>
                  </a:cubicBezTo>
                  <a:cubicBezTo>
                    <a:pt x="2397" y="17989"/>
                    <a:pt x="2418" y="17500"/>
                    <a:pt x="2444" y="17013"/>
                  </a:cubicBezTo>
                  <a:cubicBezTo>
                    <a:pt x="2463" y="16523"/>
                    <a:pt x="2489" y="16035"/>
                    <a:pt x="2516" y="15547"/>
                  </a:cubicBezTo>
                  <a:cubicBezTo>
                    <a:pt x="2648" y="13102"/>
                    <a:pt x="2820" y="10662"/>
                    <a:pt x="2980" y="8227"/>
                  </a:cubicBezTo>
                  <a:cubicBezTo>
                    <a:pt x="2994" y="8047"/>
                    <a:pt x="3005" y="7867"/>
                    <a:pt x="3015" y="7685"/>
                  </a:cubicBezTo>
                  <a:cubicBezTo>
                    <a:pt x="3029" y="7497"/>
                    <a:pt x="3042" y="7308"/>
                    <a:pt x="3055" y="7118"/>
                  </a:cubicBezTo>
                  <a:lnTo>
                    <a:pt x="3053" y="7117"/>
                  </a:lnTo>
                  <a:cubicBezTo>
                    <a:pt x="3066" y="6934"/>
                    <a:pt x="3077" y="6751"/>
                    <a:pt x="3090" y="6568"/>
                  </a:cubicBezTo>
                  <a:cubicBezTo>
                    <a:pt x="3104" y="6317"/>
                    <a:pt x="3121" y="6068"/>
                    <a:pt x="3135" y="5822"/>
                  </a:cubicBezTo>
                  <a:cubicBezTo>
                    <a:pt x="3146" y="5642"/>
                    <a:pt x="3156" y="5460"/>
                    <a:pt x="3166" y="5281"/>
                  </a:cubicBezTo>
                  <a:cubicBezTo>
                    <a:pt x="3181" y="5039"/>
                    <a:pt x="3195" y="4799"/>
                    <a:pt x="3209" y="4558"/>
                  </a:cubicBezTo>
                  <a:cubicBezTo>
                    <a:pt x="3218" y="4376"/>
                    <a:pt x="3229" y="4195"/>
                    <a:pt x="3238" y="4013"/>
                  </a:cubicBezTo>
                  <a:cubicBezTo>
                    <a:pt x="3252" y="3736"/>
                    <a:pt x="3264" y="3463"/>
                    <a:pt x="3278" y="3187"/>
                  </a:cubicBezTo>
                  <a:cubicBezTo>
                    <a:pt x="3287" y="3004"/>
                    <a:pt x="3295" y="2821"/>
                    <a:pt x="3301" y="2637"/>
                  </a:cubicBezTo>
                  <a:cubicBezTo>
                    <a:pt x="3322" y="2242"/>
                    <a:pt x="3338" y="1850"/>
                    <a:pt x="3354" y="1454"/>
                  </a:cubicBezTo>
                  <a:cubicBezTo>
                    <a:pt x="3371" y="969"/>
                    <a:pt x="3387" y="486"/>
                    <a:pt x="3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13"/>
            <p:cNvSpPr/>
            <p:nvPr/>
          </p:nvSpPr>
          <p:spPr>
            <a:xfrm rot="5400000">
              <a:off x="1929312" y="3641353"/>
              <a:ext cx="598348" cy="1257056"/>
            </a:xfrm>
            <a:custGeom>
              <a:avLst/>
              <a:gdLst/>
              <a:ahLst/>
              <a:cxnLst/>
              <a:rect l="l" t="t" r="r" b="b"/>
              <a:pathLst>
                <a:path w="7529" h="15818" extrusionOk="0">
                  <a:moveTo>
                    <a:pt x="6487" y="1"/>
                  </a:moveTo>
                  <a:cubicBezTo>
                    <a:pt x="6486" y="1"/>
                    <a:pt x="5045" y="1190"/>
                    <a:pt x="2699" y="1190"/>
                  </a:cubicBezTo>
                  <a:cubicBezTo>
                    <a:pt x="2275" y="1190"/>
                    <a:pt x="1821" y="1151"/>
                    <a:pt x="1341" y="1059"/>
                  </a:cubicBezTo>
                  <a:lnTo>
                    <a:pt x="1341" y="1059"/>
                  </a:lnTo>
                  <a:cubicBezTo>
                    <a:pt x="1" y="5772"/>
                    <a:pt x="548" y="10978"/>
                    <a:pt x="2212" y="15817"/>
                  </a:cubicBezTo>
                  <a:cubicBezTo>
                    <a:pt x="4986" y="14598"/>
                    <a:pt x="7528" y="3128"/>
                    <a:pt x="64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13"/>
            <p:cNvSpPr/>
            <p:nvPr/>
          </p:nvSpPr>
          <p:spPr>
            <a:xfrm rot="5400000">
              <a:off x="2036719" y="3330339"/>
              <a:ext cx="370978" cy="1261348"/>
            </a:xfrm>
            <a:custGeom>
              <a:avLst/>
              <a:gdLst/>
              <a:ahLst/>
              <a:cxnLst/>
              <a:rect l="l" t="t" r="r" b="b"/>
              <a:pathLst>
                <a:path w="4668" h="15872" extrusionOk="0">
                  <a:moveTo>
                    <a:pt x="1115" y="1"/>
                  </a:moveTo>
                  <a:cubicBezTo>
                    <a:pt x="1115" y="1"/>
                    <a:pt x="0" y="12020"/>
                    <a:pt x="3229" y="15388"/>
                  </a:cubicBezTo>
                  <a:cubicBezTo>
                    <a:pt x="3547" y="15720"/>
                    <a:pt x="3870" y="15871"/>
                    <a:pt x="4193" y="15871"/>
                  </a:cubicBezTo>
                  <a:cubicBezTo>
                    <a:pt x="4352" y="15871"/>
                    <a:pt x="4510" y="15835"/>
                    <a:pt x="4668" y="15765"/>
                  </a:cubicBezTo>
                  <a:cubicBezTo>
                    <a:pt x="3004" y="10926"/>
                    <a:pt x="2457" y="5720"/>
                    <a:pt x="3797" y="1007"/>
                  </a:cubicBezTo>
                  <a:cubicBezTo>
                    <a:pt x="2975" y="849"/>
                    <a:pt x="2077" y="540"/>
                    <a:pt x="1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13"/>
            <p:cNvSpPr/>
            <p:nvPr/>
          </p:nvSpPr>
          <p:spPr>
            <a:xfrm rot="5400000">
              <a:off x="2500157" y="3693482"/>
              <a:ext cx="103871" cy="941561"/>
            </a:xfrm>
            <a:custGeom>
              <a:avLst/>
              <a:gdLst/>
              <a:ahLst/>
              <a:cxnLst/>
              <a:rect l="l" t="t" r="r" b="b"/>
              <a:pathLst>
                <a:path w="1307" h="11848" extrusionOk="0">
                  <a:moveTo>
                    <a:pt x="1" y="0"/>
                  </a:moveTo>
                  <a:lnTo>
                    <a:pt x="86" y="11791"/>
                  </a:lnTo>
                  <a:lnTo>
                    <a:pt x="896" y="11848"/>
                  </a:lnTo>
                  <a:lnTo>
                    <a:pt x="1307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13"/>
            <p:cNvSpPr/>
            <p:nvPr/>
          </p:nvSpPr>
          <p:spPr>
            <a:xfrm rot="5400000">
              <a:off x="2499243" y="3715535"/>
              <a:ext cx="104030" cy="941640"/>
            </a:xfrm>
            <a:custGeom>
              <a:avLst/>
              <a:gdLst/>
              <a:ahLst/>
              <a:cxnLst/>
              <a:rect l="l" t="t" r="r" b="b"/>
              <a:pathLst>
                <a:path w="1309" h="11849" extrusionOk="0">
                  <a:moveTo>
                    <a:pt x="1" y="0"/>
                  </a:moveTo>
                  <a:lnTo>
                    <a:pt x="87" y="11793"/>
                  </a:lnTo>
                  <a:lnTo>
                    <a:pt x="896" y="11849"/>
                  </a:lnTo>
                  <a:lnTo>
                    <a:pt x="1308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13"/>
            <p:cNvSpPr/>
            <p:nvPr/>
          </p:nvSpPr>
          <p:spPr>
            <a:xfrm rot="5400000">
              <a:off x="4232562" y="3943893"/>
              <a:ext cx="225225" cy="506621"/>
            </a:xfrm>
            <a:custGeom>
              <a:avLst/>
              <a:gdLst/>
              <a:ahLst/>
              <a:cxnLst/>
              <a:rect l="l" t="t" r="r" b="b"/>
              <a:pathLst>
                <a:path w="2834" h="6375" extrusionOk="0">
                  <a:moveTo>
                    <a:pt x="487" y="1"/>
                  </a:moveTo>
                  <a:lnTo>
                    <a:pt x="236" y="14"/>
                  </a:lnTo>
                  <a:lnTo>
                    <a:pt x="0" y="26"/>
                  </a:lnTo>
                  <a:cubicBezTo>
                    <a:pt x="680" y="2129"/>
                    <a:pt x="1221" y="4249"/>
                    <a:pt x="1711" y="6374"/>
                  </a:cubicBezTo>
                  <a:cubicBezTo>
                    <a:pt x="1889" y="6249"/>
                    <a:pt x="2057" y="6108"/>
                    <a:pt x="2209" y="5952"/>
                  </a:cubicBezTo>
                  <a:cubicBezTo>
                    <a:pt x="2441" y="5714"/>
                    <a:pt x="2649" y="5454"/>
                    <a:pt x="2834" y="517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13"/>
            <p:cNvSpPr/>
            <p:nvPr/>
          </p:nvSpPr>
          <p:spPr>
            <a:xfrm rot="5400000">
              <a:off x="4187899" y="3811890"/>
              <a:ext cx="280141" cy="537217"/>
            </a:xfrm>
            <a:custGeom>
              <a:avLst/>
              <a:gdLst/>
              <a:ahLst/>
              <a:cxnLst/>
              <a:rect l="l" t="t" r="r" b="b"/>
              <a:pathLst>
                <a:path w="3525" h="6760" extrusionOk="0">
                  <a:moveTo>
                    <a:pt x="1814" y="1"/>
                  </a:moveTo>
                  <a:lnTo>
                    <a:pt x="1741" y="5"/>
                  </a:lnTo>
                  <a:lnTo>
                    <a:pt x="1567" y="13"/>
                  </a:lnTo>
                  <a:lnTo>
                    <a:pt x="0" y="5416"/>
                  </a:lnTo>
                  <a:cubicBezTo>
                    <a:pt x="0" y="5416"/>
                    <a:pt x="669" y="6336"/>
                    <a:pt x="1650" y="6654"/>
                  </a:cubicBezTo>
                  <a:cubicBezTo>
                    <a:pt x="1852" y="6720"/>
                    <a:pt x="2068" y="6759"/>
                    <a:pt x="2294" y="6759"/>
                  </a:cubicBezTo>
                  <a:cubicBezTo>
                    <a:pt x="2680" y="6759"/>
                    <a:pt x="3095" y="6645"/>
                    <a:pt x="3525" y="6350"/>
                  </a:cubicBezTo>
                  <a:cubicBezTo>
                    <a:pt x="3035" y="4223"/>
                    <a:pt x="2494" y="2104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13"/>
            <p:cNvSpPr/>
            <p:nvPr/>
          </p:nvSpPr>
          <p:spPr>
            <a:xfrm rot="5400000">
              <a:off x="4602698" y="4057571"/>
              <a:ext cx="58492" cy="73112"/>
            </a:xfrm>
            <a:custGeom>
              <a:avLst/>
              <a:gdLst/>
              <a:ahLst/>
              <a:cxnLst/>
              <a:rect l="l" t="t" r="r" b="b"/>
              <a:pathLst>
                <a:path w="736" h="920" extrusionOk="0">
                  <a:moveTo>
                    <a:pt x="211" y="1"/>
                  </a:moveTo>
                  <a:cubicBezTo>
                    <a:pt x="100" y="1"/>
                    <a:pt x="13" y="230"/>
                    <a:pt x="1" y="920"/>
                  </a:cubicBezTo>
                  <a:lnTo>
                    <a:pt x="735" y="882"/>
                  </a:lnTo>
                  <a:cubicBezTo>
                    <a:pt x="735" y="882"/>
                    <a:pt x="428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13"/>
            <p:cNvSpPr/>
            <p:nvPr/>
          </p:nvSpPr>
          <p:spPr>
            <a:xfrm rot="5400000">
              <a:off x="3523870" y="3891561"/>
              <a:ext cx="517128" cy="543019"/>
            </a:xfrm>
            <a:custGeom>
              <a:avLst/>
              <a:gdLst/>
              <a:ahLst/>
              <a:cxnLst/>
              <a:rect l="l" t="t" r="r" b="b"/>
              <a:pathLst>
                <a:path w="6507" h="6833" extrusionOk="0">
                  <a:moveTo>
                    <a:pt x="5486" y="1"/>
                  </a:moveTo>
                  <a:cubicBezTo>
                    <a:pt x="5455" y="30"/>
                    <a:pt x="5424" y="57"/>
                    <a:pt x="5390" y="85"/>
                  </a:cubicBezTo>
                  <a:cubicBezTo>
                    <a:pt x="4617" y="737"/>
                    <a:pt x="3578" y="1103"/>
                    <a:pt x="2510" y="1103"/>
                  </a:cubicBezTo>
                  <a:cubicBezTo>
                    <a:pt x="2456" y="1103"/>
                    <a:pt x="2400" y="1103"/>
                    <a:pt x="2345" y="1100"/>
                  </a:cubicBezTo>
                  <a:cubicBezTo>
                    <a:pt x="1656" y="1075"/>
                    <a:pt x="953" y="895"/>
                    <a:pt x="307" y="586"/>
                  </a:cubicBezTo>
                  <a:cubicBezTo>
                    <a:pt x="294" y="764"/>
                    <a:pt x="282" y="952"/>
                    <a:pt x="269" y="1152"/>
                  </a:cubicBezTo>
                  <a:cubicBezTo>
                    <a:pt x="932" y="1449"/>
                    <a:pt x="1646" y="1618"/>
                    <a:pt x="2372" y="1649"/>
                  </a:cubicBezTo>
                  <a:lnTo>
                    <a:pt x="2487" y="1652"/>
                  </a:lnTo>
                  <a:cubicBezTo>
                    <a:pt x="2505" y="1652"/>
                    <a:pt x="2522" y="1652"/>
                    <a:pt x="2540" y="1652"/>
                  </a:cubicBezTo>
                  <a:cubicBezTo>
                    <a:pt x="3666" y="1652"/>
                    <a:pt x="4768" y="1293"/>
                    <a:pt x="5616" y="643"/>
                  </a:cubicBezTo>
                  <a:cubicBezTo>
                    <a:pt x="5574" y="413"/>
                    <a:pt x="5526" y="198"/>
                    <a:pt x="5486" y="1"/>
                  </a:cubicBezTo>
                  <a:close/>
                  <a:moveTo>
                    <a:pt x="5732" y="1199"/>
                  </a:moveTo>
                  <a:cubicBezTo>
                    <a:pt x="5029" y="2000"/>
                    <a:pt x="3886" y="2484"/>
                    <a:pt x="2643" y="2484"/>
                  </a:cubicBezTo>
                  <a:cubicBezTo>
                    <a:pt x="2642" y="2484"/>
                    <a:pt x="2640" y="2484"/>
                    <a:pt x="2638" y="2484"/>
                  </a:cubicBezTo>
                  <a:cubicBezTo>
                    <a:pt x="2573" y="2484"/>
                    <a:pt x="2511" y="2481"/>
                    <a:pt x="2447" y="2478"/>
                  </a:cubicBezTo>
                  <a:cubicBezTo>
                    <a:pt x="1719" y="2450"/>
                    <a:pt x="962" y="2267"/>
                    <a:pt x="221" y="1946"/>
                  </a:cubicBezTo>
                  <a:cubicBezTo>
                    <a:pt x="206" y="2128"/>
                    <a:pt x="195" y="2315"/>
                    <a:pt x="182" y="2508"/>
                  </a:cubicBezTo>
                  <a:cubicBezTo>
                    <a:pt x="928" y="2812"/>
                    <a:pt x="1685" y="2989"/>
                    <a:pt x="2418" y="3024"/>
                  </a:cubicBezTo>
                  <a:cubicBezTo>
                    <a:pt x="2507" y="3028"/>
                    <a:pt x="2599" y="3031"/>
                    <a:pt x="2687" y="3033"/>
                  </a:cubicBezTo>
                  <a:cubicBezTo>
                    <a:pt x="2689" y="3033"/>
                    <a:pt x="2691" y="3033"/>
                    <a:pt x="2693" y="3033"/>
                  </a:cubicBezTo>
                  <a:cubicBezTo>
                    <a:pt x="3917" y="3033"/>
                    <a:pt x="5060" y="2613"/>
                    <a:pt x="5864" y="1891"/>
                  </a:cubicBezTo>
                  <a:cubicBezTo>
                    <a:pt x="5818" y="1650"/>
                    <a:pt x="5775" y="1418"/>
                    <a:pt x="5732" y="1199"/>
                  </a:cubicBezTo>
                  <a:close/>
                  <a:moveTo>
                    <a:pt x="5991" y="2806"/>
                  </a:moveTo>
                  <a:cubicBezTo>
                    <a:pt x="5191" y="3404"/>
                    <a:pt x="4186" y="3756"/>
                    <a:pt x="3141" y="3798"/>
                  </a:cubicBezTo>
                  <a:cubicBezTo>
                    <a:pt x="3072" y="3801"/>
                    <a:pt x="3003" y="3802"/>
                    <a:pt x="2934" y="3802"/>
                  </a:cubicBezTo>
                  <a:cubicBezTo>
                    <a:pt x="2745" y="3802"/>
                    <a:pt x="2556" y="3792"/>
                    <a:pt x="2368" y="3772"/>
                  </a:cubicBezTo>
                  <a:cubicBezTo>
                    <a:pt x="1608" y="3693"/>
                    <a:pt x="848" y="3455"/>
                    <a:pt x="161" y="3083"/>
                  </a:cubicBezTo>
                  <a:cubicBezTo>
                    <a:pt x="148" y="3271"/>
                    <a:pt x="138" y="3463"/>
                    <a:pt x="127" y="3659"/>
                  </a:cubicBezTo>
                  <a:cubicBezTo>
                    <a:pt x="820" y="4005"/>
                    <a:pt x="1568" y="4225"/>
                    <a:pt x="2338" y="4309"/>
                  </a:cubicBezTo>
                  <a:cubicBezTo>
                    <a:pt x="2550" y="4334"/>
                    <a:pt x="2763" y="4347"/>
                    <a:pt x="2976" y="4347"/>
                  </a:cubicBezTo>
                  <a:cubicBezTo>
                    <a:pt x="3053" y="4347"/>
                    <a:pt x="3131" y="4345"/>
                    <a:pt x="3208" y="4342"/>
                  </a:cubicBezTo>
                  <a:cubicBezTo>
                    <a:pt x="4254" y="4302"/>
                    <a:pt x="5260" y="3980"/>
                    <a:pt x="6098" y="3427"/>
                  </a:cubicBezTo>
                  <a:cubicBezTo>
                    <a:pt x="6061" y="3214"/>
                    <a:pt x="6025" y="3007"/>
                    <a:pt x="5991" y="2806"/>
                  </a:cubicBezTo>
                  <a:close/>
                  <a:moveTo>
                    <a:pt x="103" y="4081"/>
                  </a:moveTo>
                  <a:cubicBezTo>
                    <a:pt x="92" y="4270"/>
                    <a:pt x="81" y="4466"/>
                    <a:pt x="69" y="4661"/>
                  </a:cubicBezTo>
                  <a:cubicBezTo>
                    <a:pt x="814" y="5058"/>
                    <a:pt x="1533" y="5388"/>
                    <a:pt x="2257" y="5594"/>
                  </a:cubicBezTo>
                  <a:lnTo>
                    <a:pt x="2257" y="5593"/>
                  </a:lnTo>
                  <a:lnTo>
                    <a:pt x="2259" y="5594"/>
                  </a:lnTo>
                  <a:cubicBezTo>
                    <a:pt x="2760" y="5737"/>
                    <a:pt x="3261" y="5819"/>
                    <a:pt x="3771" y="5819"/>
                  </a:cubicBezTo>
                  <a:cubicBezTo>
                    <a:pt x="3889" y="5819"/>
                    <a:pt x="4008" y="5815"/>
                    <a:pt x="4127" y="5806"/>
                  </a:cubicBezTo>
                  <a:cubicBezTo>
                    <a:pt x="4662" y="5768"/>
                    <a:pt x="5184" y="5630"/>
                    <a:pt x="5667" y="5397"/>
                  </a:cubicBezTo>
                  <a:cubicBezTo>
                    <a:pt x="5905" y="5283"/>
                    <a:pt x="6130" y="5147"/>
                    <a:pt x="6340" y="4988"/>
                  </a:cubicBezTo>
                  <a:cubicBezTo>
                    <a:pt x="6305" y="4763"/>
                    <a:pt x="6275" y="4542"/>
                    <a:pt x="6239" y="4325"/>
                  </a:cubicBezTo>
                  <a:cubicBezTo>
                    <a:pt x="5985" y="4561"/>
                    <a:pt x="5697" y="4757"/>
                    <a:pt x="5384" y="4906"/>
                  </a:cubicBezTo>
                  <a:cubicBezTo>
                    <a:pt x="4962" y="5109"/>
                    <a:pt x="4504" y="5231"/>
                    <a:pt x="4037" y="5265"/>
                  </a:cubicBezTo>
                  <a:cubicBezTo>
                    <a:pt x="3939" y="5272"/>
                    <a:pt x="3841" y="5275"/>
                    <a:pt x="3742" y="5275"/>
                  </a:cubicBezTo>
                  <a:cubicBezTo>
                    <a:pt x="3258" y="5275"/>
                    <a:pt x="2778" y="5193"/>
                    <a:pt x="2293" y="5048"/>
                  </a:cubicBezTo>
                  <a:cubicBezTo>
                    <a:pt x="1580" y="4834"/>
                    <a:pt x="853" y="4488"/>
                    <a:pt x="103" y="4081"/>
                  </a:cubicBezTo>
                  <a:close/>
                  <a:moveTo>
                    <a:pt x="30" y="5420"/>
                  </a:moveTo>
                  <a:cubicBezTo>
                    <a:pt x="20" y="5607"/>
                    <a:pt x="10" y="5801"/>
                    <a:pt x="0" y="5994"/>
                  </a:cubicBezTo>
                  <a:cubicBezTo>
                    <a:pt x="697" y="6317"/>
                    <a:pt x="1430" y="6553"/>
                    <a:pt x="2185" y="6697"/>
                  </a:cubicBezTo>
                  <a:lnTo>
                    <a:pt x="2185" y="6695"/>
                  </a:lnTo>
                  <a:cubicBezTo>
                    <a:pt x="2527" y="6758"/>
                    <a:pt x="2872" y="6801"/>
                    <a:pt x="3219" y="6822"/>
                  </a:cubicBezTo>
                  <a:cubicBezTo>
                    <a:pt x="3351" y="6829"/>
                    <a:pt x="3482" y="6832"/>
                    <a:pt x="3611" y="6832"/>
                  </a:cubicBezTo>
                  <a:cubicBezTo>
                    <a:pt x="4662" y="6832"/>
                    <a:pt x="5653" y="6606"/>
                    <a:pt x="6506" y="6180"/>
                  </a:cubicBezTo>
                  <a:cubicBezTo>
                    <a:pt x="6476" y="5976"/>
                    <a:pt x="6451" y="5777"/>
                    <a:pt x="6423" y="5579"/>
                  </a:cubicBezTo>
                  <a:cubicBezTo>
                    <a:pt x="5604" y="6041"/>
                    <a:pt x="4622" y="6287"/>
                    <a:pt x="3573" y="6287"/>
                  </a:cubicBezTo>
                  <a:cubicBezTo>
                    <a:pt x="3451" y="6287"/>
                    <a:pt x="3327" y="6284"/>
                    <a:pt x="3202" y="6277"/>
                  </a:cubicBezTo>
                  <a:cubicBezTo>
                    <a:pt x="2873" y="6259"/>
                    <a:pt x="2545" y="6219"/>
                    <a:pt x="2220" y="6157"/>
                  </a:cubicBezTo>
                  <a:cubicBezTo>
                    <a:pt x="1491" y="6021"/>
                    <a:pt x="752" y="5770"/>
                    <a:pt x="30" y="5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13"/>
            <p:cNvSpPr/>
            <p:nvPr/>
          </p:nvSpPr>
          <p:spPr>
            <a:xfrm rot="5400000">
              <a:off x="2172929" y="3918664"/>
              <a:ext cx="256855" cy="795813"/>
            </a:xfrm>
            <a:custGeom>
              <a:avLst/>
              <a:gdLst/>
              <a:ahLst/>
              <a:cxnLst/>
              <a:rect l="l" t="t" r="r" b="b"/>
              <a:pathLst>
                <a:path w="3232" h="10014" extrusionOk="0">
                  <a:moveTo>
                    <a:pt x="2365" y="1"/>
                  </a:moveTo>
                  <a:cubicBezTo>
                    <a:pt x="2135" y="1"/>
                    <a:pt x="2024" y="281"/>
                    <a:pt x="1987" y="511"/>
                  </a:cubicBezTo>
                  <a:cubicBezTo>
                    <a:pt x="1670" y="2476"/>
                    <a:pt x="1631" y="4516"/>
                    <a:pt x="1058" y="6405"/>
                  </a:cubicBezTo>
                  <a:cubicBezTo>
                    <a:pt x="809" y="7231"/>
                    <a:pt x="1" y="8617"/>
                    <a:pt x="341" y="9532"/>
                  </a:cubicBezTo>
                  <a:cubicBezTo>
                    <a:pt x="472" y="9882"/>
                    <a:pt x="625" y="10014"/>
                    <a:pt x="780" y="10014"/>
                  </a:cubicBezTo>
                  <a:cubicBezTo>
                    <a:pt x="1111" y="10014"/>
                    <a:pt x="1449" y="9412"/>
                    <a:pt x="1590" y="9075"/>
                  </a:cubicBezTo>
                  <a:cubicBezTo>
                    <a:pt x="2475" y="6952"/>
                    <a:pt x="2931" y="4549"/>
                    <a:pt x="3161" y="2230"/>
                  </a:cubicBezTo>
                  <a:cubicBezTo>
                    <a:pt x="3231" y="1509"/>
                    <a:pt x="3228" y="667"/>
                    <a:pt x="2657" y="144"/>
                  </a:cubicBezTo>
                  <a:cubicBezTo>
                    <a:pt x="2584" y="78"/>
                    <a:pt x="2498" y="17"/>
                    <a:pt x="2402" y="3"/>
                  </a:cubicBezTo>
                  <a:cubicBezTo>
                    <a:pt x="2389" y="1"/>
                    <a:pt x="2377" y="1"/>
                    <a:pt x="23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13"/>
            <p:cNvSpPr/>
            <p:nvPr/>
          </p:nvSpPr>
          <p:spPr>
            <a:xfrm rot="5400000">
              <a:off x="3146140" y="4114797"/>
              <a:ext cx="98943" cy="486913"/>
            </a:xfrm>
            <a:custGeom>
              <a:avLst/>
              <a:gdLst/>
              <a:ahLst/>
              <a:cxnLst/>
              <a:rect l="l" t="t" r="r" b="b"/>
              <a:pathLst>
                <a:path w="1245" h="6127" extrusionOk="0">
                  <a:moveTo>
                    <a:pt x="501" y="0"/>
                  </a:moveTo>
                  <a:cubicBezTo>
                    <a:pt x="489" y="0"/>
                    <a:pt x="476" y="2"/>
                    <a:pt x="463" y="4"/>
                  </a:cubicBezTo>
                  <a:cubicBezTo>
                    <a:pt x="353" y="25"/>
                    <a:pt x="296" y="135"/>
                    <a:pt x="261" y="235"/>
                  </a:cubicBezTo>
                  <a:cubicBezTo>
                    <a:pt x="168" y="498"/>
                    <a:pt x="135" y="781"/>
                    <a:pt x="109" y="1062"/>
                  </a:cubicBezTo>
                  <a:cubicBezTo>
                    <a:pt x="28" y="1922"/>
                    <a:pt x="0" y="2788"/>
                    <a:pt x="26" y="3651"/>
                  </a:cubicBezTo>
                  <a:cubicBezTo>
                    <a:pt x="38" y="4091"/>
                    <a:pt x="64" y="4532"/>
                    <a:pt x="103" y="4974"/>
                  </a:cubicBezTo>
                  <a:cubicBezTo>
                    <a:pt x="123" y="5189"/>
                    <a:pt x="78" y="5897"/>
                    <a:pt x="255" y="6061"/>
                  </a:cubicBezTo>
                  <a:cubicBezTo>
                    <a:pt x="305" y="6107"/>
                    <a:pt x="355" y="6126"/>
                    <a:pt x="404" y="6126"/>
                  </a:cubicBezTo>
                  <a:cubicBezTo>
                    <a:pt x="660" y="6126"/>
                    <a:pt x="892" y="5593"/>
                    <a:pt x="967" y="5419"/>
                  </a:cubicBezTo>
                  <a:cubicBezTo>
                    <a:pt x="1244" y="4785"/>
                    <a:pt x="1212" y="4045"/>
                    <a:pt x="1197" y="3347"/>
                  </a:cubicBezTo>
                  <a:cubicBezTo>
                    <a:pt x="1173" y="2360"/>
                    <a:pt x="1052" y="1379"/>
                    <a:pt x="835" y="418"/>
                  </a:cubicBezTo>
                  <a:cubicBezTo>
                    <a:pt x="794" y="235"/>
                    <a:pt x="676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25" name="Google Shape;725;p13"/>
          <p:cNvSpPr/>
          <p:nvPr/>
        </p:nvSpPr>
        <p:spPr>
          <a:xfrm rot="-4479511">
            <a:off x="418422" y="6347671"/>
            <a:ext cx="153097" cy="109997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6002635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" name="Google Shape;727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728" name="Google Shape;728;p14"/>
          <p:cNvSpPr txBox="1">
            <a:spLocks noGrp="1"/>
          </p:cNvSpPr>
          <p:nvPr>
            <p:ph type="title"/>
          </p:nvPr>
        </p:nvSpPr>
        <p:spPr>
          <a:xfrm>
            <a:off x="3402763" y="4015300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29" name="Google Shape;729;p14"/>
          <p:cNvSpPr txBox="1">
            <a:spLocks noGrp="1"/>
          </p:cNvSpPr>
          <p:nvPr>
            <p:ph type="title" idx="2" hasCustomPrompt="1"/>
          </p:nvPr>
        </p:nvSpPr>
        <p:spPr>
          <a:xfrm>
            <a:off x="2726003" y="4015285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30" name="Google Shape;730;p14"/>
          <p:cNvSpPr txBox="1">
            <a:spLocks noGrp="1"/>
          </p:cNvSpPr>
          <p:nvPr>
            <p:ph type="subTitle" idx="1"/>
          </p:nvPr>
        </p:nvSpPr>
        <p:spPr>
          <a:xfrm>
            <a:off x="3405785" y="4712075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1" name="Google Shape;73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795511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2" name="Google Shape;732;p14"/>
          <p:cNvGrpSpPr/>
          <p:nvPr/>
        </p:nvGrpSpPr>
        <p:grpSpPr>
          <a:xfrm>
            <a:off x="7064612" y="-9"/>
            <a:ext cx="1727056" cy="1257140"/>
            <a:chOff x="6298875" y="260150"/>
            <a:chExt cx="1348525" cy="736203"/>
          </a:xfrm>
        </p:grpSpPr>
        <p:sp>
          <p:nvSpPr>
            <p:cNvPr id="733" name="Google Shape;733;p14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14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78" name="Google Shape;778;p14"/>
          <p:cNvGrpSpPr/>
          <p:nvPr/>
        </p:nvGrpSpPr>
        <p:grpSpPr>
          <a:xfrm rot="10800000">
            <a:off x="2039512" y="-891881"/>
            <a:ext cx="1587805" cy="2001689"/>
            <a:chOff x="6139950" y="1806300"/>
            <a:chExt cx="810725" cy="766500"/>
          </a:xfrm>
        </p:grpSpPr>
        <p:sp>
          <p:nvSpPr>
            <p:cNvPr id="779" name="Google Shape;779;p14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14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14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14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14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95" name="Google Shape;795;p14"/>
          <p:cNvSpPr/>
          <p:nvPr/>
        </p:nvSpPr>
        <p:spPr>
          <a:xfrm>
            <a:off x="-114022" y="3709519"/>
            <a:ext cx="450938" cy="576696"/>
          </a:xfrm>
          <a:custGeom>
            <a:avLst/>
            <a:gdLst/>
            <a:ahLst/>
            <a:cxnLst/>
            <a:rect l="l" t="t" r="r" b="b"/>
            <a:pathLst>
              <a:path w="1264" h="1265" extrusionOk="0">
                <a:moveTo>
                  <a:pt x="631" y="1"/>
                </a:moveTo>
                <a:cubicBezTo>
                  <a:pt x="282" y="1"/>
                  <a:pt x="1" y="284"/>
                  <a:pt x="1" y="633"/>
                </a:cubicBezTo>
                <a:cubicBezTo>
                  <a:pt x="1" y="982"/>
                  <a:pt x="282" y="1265"/>
                  <a:pt x="631" y="1265"/>
                </a:cubicBezTo>
                <a:cubicBezTo>
                  <a:pt x="980" y="1265"/>
                  <a:pt x="1263" y="982"/>
                  <a:pt x="1263" y="633"/>
                </a:cubicBezTo>
                <a:cubicBezTo>
                  <a:pt x="1263" y="284"/>
                  <a:pt x="980" y="1"/>
                  <a:pt x="63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96" name="Google Shape;796;p14"/>
          <p:cNvSpPr/>
          <p:nvPr/>
        </p:nvSpPr>
        <p:spPr>
          <a:xfrm>
            <a:off x="8417321" y="6074375"/>
            <a:ext cx="304685" cy="362192"/>
          </a:xfrm>
          <a:custGeom>
            <a:avLst/>
            <a:gdLst/>
            <a:ahLst/>
            <a:cxnLst/>
            <a:rect l="l" t="t" r="r" b="b"/>
            <a:pathLst>
              <a:path w="4285" h="3987" extrusionOk="0">
                <a:moveTo>
                  <a:pt x="2141" y="1"/>
                </a:moveTo>
                <a:cubicBezTo>
                  <a:pt x="1181" y="1"/>
                  <a:pt x="335" y="696"/>
                  <a:pt x="176" y="1675"/>
                </a:cubicBezTo>
                <a:cubicBezTo>
                  <a:pt x="0" y="2760"/>
                  <a:pt x="738" y="3783"/>
                  <a:pt x="1823" y="3961"/>
                </a:cubicBezTo>
                <a:cubicBezTo>
                  <a:pt x="1931" y="3978"/>
                  <a:pt x="2038" y="3987"/>
                  <a:pt x="2144" y="3987"/>
                </a:cubicBezTo>
                <a:cubicBezTo>
                  <a:pt x="3105" y="3987"/>
                  <a:pt x="3951" y="3291"/>
                  <a:pt x="4109" y="2312"/>
                </a:cubicBezTo>
                <a:cubicBezTo>
                  <a:pt x="4285" y="1227"/>
                  <a:pt x="3547" y="204"/>
                  <a:pt x="2462" y="27"/>
                </a:cubicBezTo>
                <a:cubicBezTo>
                  <a:pt x="2354" y="9"/>
                  <a:pt x="2247" y="1"/>
                  <a:pt x="214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97" name="Google Shape;797;p14"/>
          <p:cNvSpPr/>
          <p:nvPr/>
        </p:nvSpPr>
        <p:spPr>
          <a:xfrm>
            <a:off x="457832" y="4692081"/>
            <a:ext cx="89948" cy="114825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06279409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15"/>
          <p:cNvSpPr txBox="1">
            <a:spLocks noGrp="1"/>
          </p:cNvSpPr>
          <p:nvPr>
            <p:ph type="title"/>
          </p:nvPr>
        </p:nvSpPr>
        <p:spPr>
          <a:xfrm>
            <a:off x="713228" y="72370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800" name="Google Shape;800;p15"/>
          <p:cNvGrpSpPr/>
          <p:nvPr/>
        </p:nvGrpSpPr>
        <p:grpSpPr>
          <a:xfrm>
            <a:off x="8061466" y="5785525"/>
            <a:ext cx="1299592" cy="1638265"/>
            <a:chOff x="6139950" y="1806300"/>
            <a:chExt cx="810725" cy="766500"/>
          </a:xfrm>
        </p:grpSpPr>
        <p:sp>
          <p:nvSpPr>
            <p:cNvPr id="801" name="Google Shape;801;p1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1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1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1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1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79" name="Google Shape;879;p15"/>
          <p:cNvGrpSpPr/>
          <p:nvPr/>
        </p:nvGrpSpPr>
        <p:grpSpPr>
          <a:xfrm>
            <a:off x="5503645" y="190852"/>
            <a:ext cx="560001" cy="236771"/>
            <a:chOff x="5181425" y="2685475"/>
            <a:chExt cx="224900" cy="74425"/>
          </a:xfrm>
        </p:grpSpPr>
        <p:sp>
          <p:nvSpPr>
            <p:cNvPr id="880" name="Google Shape;880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85" name="Google Shape;885;p15"/>
          <p:cNvGrpSpPr/>
          <p:nvPr/>
        </p:nvGrpSpPr>
        <p:grpSpPr>
          <a:xfrm rot="-5023130">
            <a:off x="6667219" y="6241390"/>
            <a:ext cx="452667" cy="553033"/>
            <a:chOff x="2668575" y="3244800"/>
            <a:chExt cx="131950" cy="224300"/>
          </a:xfrm>
        </p:grpSpPr>
        <p:sp>
          <p:nvSpPr>
            <p:cNvPr id="886" name="Google Shape;886;p15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15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88" name="Google Shape;888;p15"/>
          <p:cNvGrpSpPr/>
          <p:nvPr/>
        </p:nvGrpSpPr>
        <p:grpSpPr>
          <a:xfrm rot="-4545576">
            <a:off x="6861521" y="2021935"/>
            <a:ext cx="4021832" cy="783828"/>
            <a:chOff x="2703993" y="3118564"/>
            <a:chExt cx="1172382" cy="317914"/>
          </a:xfrm>
        </p:grpSpPr>
        <p:sp>
          <p:nvSpPr>
            <p:cNvPr id="889" name="Google Shape;889;p15"/>
            <p:cNvSpPr/>
            <p:nvPr/>
          </p:nvSpPr>
          <p:spPr>
            <a:xfrm>
              <a:off x="3808385" y="3118564"/>
              <a:ext cx="67991" cy="67934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15"/>
            <p:cNvSpPr/>
            <p:nvPr/>
          </p:nvSpPr>
          <p:spPr>
            <a:xfrm>
              <a:off x="2703993" y="3354876"/>
              <a:ext cx="88603" cy="81602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91" name="Google Shape;891;p15"/>
          <p:cNvSpPr/>
          <p:nvPr/>
        </p:nvSpPr>
        <p:spPr>
          <a:xfrm rot="-4545599">
            <a:off x="8407619" y="710392"/>
            <a:ext cx="387907" cy="278544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892" name="Google Shape;892;p15"/>
          <p:cNvGrpSpPr/>
          <p:nvPr/>
        </p:nvGrpSpPr>
        <p:grpSpPr>
          <a:xfrm>
            <a:off x="5929752" y="542545"/>
            <a:ext cx="872185" cy="368771"/>
            <a:chOff x="5181425" y="2685475"/>
            <a:chExt cx="224900" cy="74425"/>
          </a:xfrm>
        </p:grpSpPr>
        <p:sp>
          <p:nvSpPr>
            <p:cNvPr id="893" name="Google Shape;893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22829402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6" name="Google Shape;946;p16"/>
          <p:cNvGrpSpPr/>
          <p:nvPr/>
        </p:nvGrpSpPr>
        <p:grpSpPr>
          <a:xfrm rot="-222055">
            <a:off x="8239997" y="2641996"/>
            <a:ext cx="742959" cy="2591533"/>
            <a:chOff x="7719200" y="1424500"/>
            <a:chExt cx="446525" cy="1168150"/>
          </a:xfrm>
        </p:grpSpPr>
        <p:sp>
          <p:nvSpPr>
            <p:cNvPr id="947" name="Google Shape;947;p16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16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16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16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16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16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16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16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16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16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16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16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04" name="Google Shape;1004;p16"/>
          <p:cNvSpPr txBox="1">
            <a:spLocks noGrp="1"/>
          </p:cNvSpPr>
          <p:nvPr>
            <p:ph type="title"/>
          </p:nvPr>
        </p:nvSpPr>
        <p:spPr>
          <a:xfrm>
            <a:off x="1915786" y="2240301"/>
            <a:ext cx="5577900" cy="17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300"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005" name="Google Shape;1005;p16"/>
          <p:cNvSpPr txBox="1">
            <a:spLocks noGrp="1"/>
          </p:cNvSpPr>
          <p:nvPr>
            <p:ph type="title" idx="2"/>
          </p:nvPr>
        </p:nvSpPr>
        <p:spPr>
          <a:xfrm>
            <a:off x="1915786" y="4040468"/>
            <a:ext cx="5577900" cy="57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1123" name="Google Shape;1123;p16"/>
          <p:cNvGrpSpPr/>
          <p:nvPr/>
        </p:nvGrpSpPr>
        <p:grpSpPr>
          <a:xfrm rot="3108353">
            <a:off x="8131901" y="494324"/>
            <a:ext cx="831593" cy="450031"/>
            <a:chOff x="2635387" y="3394078"/>
            <a:chExt cx="242409" cy="182524"/>
          </a:xfrm>
        </p:grpSpPr>
        <p:sp>
          <p:nvSpPr>
            <p:cNvPr id="1124" name="Google Shape;1124;p16"/>
            <p:cNvSpPr/>
            <p:nvPr/>
          </p:nvSpPr>
          <p:spPr>
            <a:xfrm>
              <a:off x="2752145" y="3394078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16"/>
            <p:cNvSpPr/>
            <p:nvPr/>
          </p:nvSpPr>
          <p:spPr>
            <a:xfrm>
              <a:off x="2635387" y="3522019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26" name="Google Shape;1126;p16"/>
          <p:cNvGrpSpPr/>
          <p:nvPr/>
        </p:nvGrpSpPr>
        <p:grpSpPr>
          <a:xfrm>
            <a:off x="-58765" y="4975257"/>
            <a:ext cx="1543990" cy="1564864"/>
            <a:chOff x="20150" y="3375613"/>
            <a:chExt cx="1278349" cy="971724"/>
          </a:xfrm>
        </p:grpSpPr>
        <p:sp>
          <p:nvSpPr>
            <p:cNvPr id="1127" name="Google Shape;1127;p16"/>
            <p:cNvSpPr/>
            <p:nvPr/>
          </p:nvSpPr>
          <p:spPr>
            <a:xfrm>
              <a:off x="239268" y="3552258"/>
              <a:ext cx="563178" cy="501201"/>
            </a:xfrm>
            <a:custGeom>
              <a:avLst/>
              <a:gdLst/>
              <a:ahLst/>
              <a:cxnLst/>
              <a:rect l="l" t="t" r="r" b="b"/>
              <a:pathLst>
                <a:path w="16311" h="14516" extrusionOk="0">
                  <a:moveTo>
                    <a:pt x="6720" y="2546"/>
                  </a:moveTo>
                  <a:cubicBezTo>
                    <a:pt x="6876" y="2551"/>
                    <a:pt x="7069" y="2658"/>
                    <a:pt x="7314" y="2872"/>
                  </a:cubicBezTo>
                  <a:lnTo>
                    <a:pt x="8759" y="4137"/>
                  </a:lnTo>
                  <a:cubicBezTo>
                    <a:pt x="8528" y="4287"/>
                    <a:pt x="8296" y="4436"/>
                    <a:pt x="8067" y="4588"/>
                  </a:cubicBezTo>
                  <a:cubicBezTo>
                    <a:pt x="8033" y="4549"/>
                    <a:pt x="7984" y="4528"/>
                    <a:pt x="7933" y="4528"/>
                  </a:cubicBezTo>
                  <a:cubicBezTo>
                    <a:pt x="7922" y="4528"/>
                    <a:pt x="7910" y="4529"/>
                    <a:pt x="7898" y="4532"/>
                  </a:cubicBezTo>
                  <a:cubicBezTo>
                    <a:pt x="7857" y="4541"/>
                    <a:pt x="7820" y="4567"/>
                    <a:pt x="7798" y="4602"/>
                  </a:cubicBezTo>
                  <a:cubicBezTo>
                    <a:pt x="7788" y="4599"/>
                    <a:pt x="7780" y="4596"/>
                    <a:pt x="7771" y="4594"/>
                  </a:cubicBezTo>
                  <a:lnTo>
                    <a:pt x="5984" y="4427"/>
                  </a:lnTo>
                  <a:cubicBezTo>
                    <a:pt x="6220" y="3819"/>
                    <a:pt x="6461" y="3214"/>
                    <a:pt x="6706" y="2612"/>
                  </a:cubicBezTo>
                  <a:cubicBezTo>
                    <a:pt x="6715" y="2591"/>
                    <a:pt x="6720" y="2568"/>
                    <a:pt x="6720" y="2546"/>
                  </a:cubicBezTo>
                  <a:close/>
                  <a:moveTo>
                    <a:pt x="681" y="4277"/>
                  </a:moveTo>
                  <a:lnTo>
                    <a:pt x="5499" y="4727"/>
                  </a:lnTo>
                  <a:cubicBezTo>
                    <a:pt x="4473" y="7416"/>
                    <a:pt x="3567" y="10162"/>
                    <a:pt x="2793" y="12925"/>
                  </a:cubicBezTo>
                  <a:cubicBezTo>
                    <a:pt x="1885" y="10096"/>
                    <a:pt x="1178" y="7205"/>
                    <a:pt x="677" y="4277"/>
                  </a:cubicBezTo>
                  <a:close/>
                  <a:moveTo>
                    <a:pt x="7435" y="0"/>
                  </a:moveTo>
                  <a:cubicBezTo>
                    <a:pt x="7360" y="0"/>
                    <a:pt x="7294" y="48"/>
                    <a:pt x="7271" y="120"/>
                  </a:cubicBezTo>
                  <a:lnTo>
                    <a:pt x="163" y="3672"/>
                  </a:lnTo>
                  <a:cubicBezTo>
                    <a:pt x="0" y="3753"/>
                    <a:pt x="58" y="3998"/>
                    <a:pt x="239" y="3998"/>
                  </a:cubicBezTo>
                  <a:cubicBezTo>
                    <a:pt x="252" y="3997"/>
                    <a:pt x="265" y="3994"/>
                    <a:pt x="277" y="3990"/>
                  </a:cubicBezTo>
                  <a:cubicBezTo>
                    <a:pt x="812" y="7227"/>
                    <a:pt x="1598" y="10418"/>
                    <a:pt x="2627" y="13536"/>
                  </a:cubicBezTo>
                  <a:cubicBezTo>
                    <a:pt x="2576" y="13550"/>
                    <a:pt x="2528" y="13569"/>
                    <a:pt x="2482" y="13591"/>
                  </a:cubicBezTo>
                  <a:cubicBezTo>
                    <a:pt x="2394" y="13631"/>
                    <a:pt x="2358" y="13734"/>
                    <a:pt x="2399" y="13820"/>
                  </a:cubicBezTo>
                  <a:cubicBezTo>
                    <a:pt x="2427" y="13882"/>
                    <a:pt x="2489" y="13920"/>
                    <a:pt x="2554" y="13920"/>
                  </a:cubicBezTo>
                  <a:cubicBezTo>
                    <a:pt x="2578" y="13920"/>
                    <a:pt x="2603" y="13914"/>
                    <a:pt x="2627" y="13903"/>
                  </a:cubicBezTo>
                  <a:cubicBezTo>
                    <a:pt x="2771" y="13835"/>
                    <a:pt x="2932" y="13812"/>
                    <a:pt x="3099" y="13812"/>
                  </a:cubicBezTo>
                  <a:cubicBezTo>
                    <a:pt x="3285" y="13812"/>
                    <a:pt x="3477" y="13841"/>
                    <a:pt x="3657" y="13868"/>
                  </a:cubicBezTo>
                  <a:cubicBezTo>
                    <a:pt x="5940" y="14207"/>
                    <a:pt x="8240" y="14424"/>
                    <a:pt x="10547" y="14515"/>
                  </a:cubicBezTo>
                  <a:lnTo>
                    <a:pt x="10554" y="14515"/>
                  </a:lnTo>
                  <a:cubicBezTo>
                    <a:pt x="10647" y="14515"/>
                    <a:pt x="10723" y="14439"/>
                    <a:pt x="10724" y="14346"/>
                  </a:cubicBezTo>
                  <a:cubicBezTo>
                    <a:pt x="10726" y="14254"/>
                    <a:pt x="10652" y="14176"/>
                    <a:pt x="10559" y="14172"/>
                  </a:cubicBezTo>
                  <a:cubicBezTo>
                    <a:pt x="8265" y="14080"/>
                    <a:pt x="5978" y="13865"/>
                    <a:pt x="3706" y="13527"/>
                  </a:cubicBezTo>
                  <a:cubicBezTo>
                    <a:pt x="3522" y="13500"/>
                    <a:pt x="3313" y="13470"/>
                    <a:pt x="3102" y="13470"/>
                  </a:cubicBezTo>
                  <a:cubicBezTo>
                    <a:pt x="3066" y="13470"/>
                    <a:pt x="3031" y="13471"/>
                    <a:pt x="2995" y="13472"/>
                  </a:cubicBezTo>
                  <a:cubicBezTo>
                    <a:pt x="3802" y="10535"/>
                    <a:pt x="4763" y="7616"/>
                    <a:pt x="5855" y="4761"/>
                  </a:cubicBezTo>
                  <a:lnTo>
                    <a:pt x="7556" y="4920"/>
                  </a:lnTo>
                  <a:cubicBezTo>
                    <a:pt x="7476" y="4972"/>
                    <a:pt x="7454" y="5079"/>
                    <a:pt x="7507" y="5158"/>
                  </a:cubicBezTo>
                  <a:cubicBezTo>
                    <a:pt x="7526" y="5186"/>
                    <a:pt x="7554" y="5209"/>
                    <a:pt x="7587" y="5220"/>
                  </a:cubicBezTo>
                  <a:cubicBezTo>
                    <a:pt x="7516" y="5245"/>
                    <a:pt x="7470" y="5313"/>
                    <a:pt x="7473" y="5387"/>
                  </a:cubicBezTo>
                  <a:lnTo>
                    <a:pt x="7526" y="6412"/>
                  </a:lnTo>
                  <a:cubicBezTo>
                    <a:pt x="7532" y="6504"/>
                    <a:pt x="7606" y="6574"/>
                    <a:pt x="7698" y="6574"/>
                  </a:cubicBezTo>
                  <a:cubicBezTo>
                    <a:pt x="7700" y="6575"/>
                    <a:pt x="7702" y="6575"/>
                    <a:pt x="7703" y="6575"/>
                  </a:cubicBezTo>
                  <a:cubicBezTo>
                    <a:pt x="7705" y="6575"/>
                    <a:pt x="7706" y="6575"/>
                    <a:pt x="7708" y="6574"/>
                  </a:cubicBezTo>
                  <a:cubicBezTo>
                    <a:pt x="7802" y="6570"/>
                    <a:pt x="7875" y="6488"/>
                    <a:pt x="7871" y="6394"/>
                  </a:cubicBezTo>
                  <a:lnTo>
                    <a:pt x="7816" y="5370"/>
                  </a:lnTo>
                  <a:cubicBezTo>
                    <a:pt x="7812" y="5303"/>
                    <a:pt x="7771" y="5244"/>
                    <a:pt x="7708" y="5218"/>
                  </a:cubicBezTo>
                  <a:cubicBezTo>
                    <a:pt x="7720" y="5216"/>
                    <a:pt x="7733" y="5213"/>
                    <a:pt x="7746" y="5207"/>
                  </a:cubicBezTo>
                  <a:cubicBezTo>
                    <a:pt x="7785" y="5180"/>
                    <a:pt x="7827" y="5154"/>
                    <a:pt x="7867" y="5127"/>
                  </a:cubicBezTo>
                  <a:cubicBezTo>
                    <a:pt x="8454" y="7525"/>
                    <a:pt x="9093" y="9934"/>
                    <a:pt x="9773" y="12311"/>
                  </a:cubicBezTo>
                  <a:lnTo>
                    <a:pt x="8635" y="12539"/>
                  </a:lnTo>
                  <a:cubicBezTo>
                    <a:pt x="8544" y="12560"/>
                    <a:pt x="8486" y="12649"/>
                    <a:pt x="8504" y="12740"/>
                  </a:cubicBezTo>
                  <a:cubicBezTo>
                    <a:pt x="8521" y="12821"/>
                    <a:pt x="8592" y="12878"/>
                    <a:pt x="8674" y="12878"/>
                  </a:cubicBezTo>
                  <a:cubicBezTo>
                    <a:pt x="8683" y="12878"/>
                    <a:pt x="8693" y="12877"/>
                    <a:pt x="8703" y="12876"/>
                  </a:cubicBezTo>
                  <a:lnTo>
                    <a:pt x="9867" y="12643"/>
                  </a:lnTo>
                  <a:cubicBezTo>
                    <a:pt x="9944" y="12911"/>
                    <a:pt x="10019" y="13180"/>
                    <a:pt x="10098" y="13447"/>
                  </a:cubicBezTo>
                  <a:cubicBezTo>
                    <a:pt x="10120" y="13521"/>
                    <a:pt x="10187" y="13569"/>
                    <a:pt x="10262" y="13569"/>
                  </a:cubicBezTo>
                  <a:cubicBezTo>
                    <a:pt x="10278" y="13569"/>
                    <a:pt x="10294" y="13567"/>
                    <a:pt x="10310" y="13562"/>
                  </a:cubicBezTo>
                  <a:cubicBezTo>
                    <a:pt x="10400" y="13536"/>
                    <a:pt x="10453" y="13441"/>
                    <a:pt x="10427" y="13350"/>
                  </a:cubicBezTo>
                  <a:cubicBezTo>
                    <a:pt x="10353" y="13094"/>
                    <a:pt x="10281" y="12833"/>
                    <a:pt x="10206" y="12576"/>
                  </a:cubicBezTo>
                  <a:lnTo>
                    <a:pt x="10319" y="12553"/>
                  </a:lnTo>
                  <a:cubicBezTo>
                    <a:pt x="10410" y="12534"/>
                    <a:pt x="10469" y="12443"/>
                    <a:pt x="10451" y="12352"/>
                  </a:cubicBezTo>
                  <a:cubicBezTo>
                    <a:pt x="10435" y="12269"/>
                    <a:pt x="10362" y="12213"/>
                    <a:pt x="10281" y="12213"/>
                  </a:cubicBezTo>
                  <a:cubicBezTo>
                    <a:pt x="10271" y="12213"/>
                    <a:pt x="10261" y="12214"/>
                    <a:pt x="10251" y="12215"/>
                  </a:cubicBezTo>
                  <a:lnTo>
                    <a:pt x="10110" y="12244"/>
                  </a:lnTo>
                  <a:cubicBezTo>
                    <a:pt x="9419" y="9824"/>
                    <a:pt x="8768" y="7372"/>
                    <a:pt x="8172" y="4930"/>
                  </a:cubicBezTo>
                  <a:cubicBezTo>
                    <a:pt x="8457" y="4743"/>
                    <a:pt x="8742" y="4560"/>
                    <a:pt x="9028" y="4374"/>
                  </a:cubicBezTo>
                  <a:lnTo>
                    <a:pt x="15475" y="10015"/>
                  </a:lnTo>
                  <a:cubicBezTo>
                    <a:pt x="15507" y="10045"/>
                    <a:pt x="15548" y="10060"/>
                    <a:pt x="15589" y="10060"/>
                  </a:cubicBezTo>
                  <a:cubicBezTo>
                    <a:pt x="15637" y="10060"/>
                    <a:pt x="15685" y="10040"/>
                    <a:pt x="15720" y="10001"/>
                  </a:cubicBezTo>
                  <a:cubicBezTo>
                    <a:pt x="15782" y="9928"/>
                    <a:pt x="15774" y="9818"/>
                    <a:pt x="15701" y="9756"/>
                  </a:cubicBezTo>
                  <a:lnTo>
                    <a:pt x="9328" y="4180"/>
                  </a:lnTo>
                  <a:cubicBezTo>
                    <a:pt x="10624" y="3338"/>
                    <a:pt x="11929" y="2505"/>
                    <a:pt x="13232" y="1702"/>
                  </a:cubicBezTo>
                  <a:cubicBezTo>
                    <a:pt x="13315" y="1655"/>
                    <a:pt x="13344" y="1546"/>
                    <a:pt x="13292" y="1463"/>
                  </a:cubicBezTo>
                  <a:cubicBezTo>
                    <a:pt x="13259" y="1411"/>
                    <a:pt x="13203" y="1381"/>
                    <a:pt x="13145" y="1381"/>
                  </a:cubicBezTo>
                  <a:cubicBezTo>
                    <a:pt x="13113" y="1381"/>
                    <a:pt x="13080" y="1391"/>
                    <a:pt x="13051" y="1410"/>
                  </a:cubicBezTo>
                  <a:cubicBezTo>
                    <a:pt x="11719" y="2230"/>
                    <a:pt x="10385" y="3083"/>
                    <a:pt x="9059" y="3943"/>
                  </a:cubicBezTo>
                  <a:lnTo>
                    <a:pt x="7540" y="2615"/>
                  </a:lnTo>
                  <a:cubicBezTo>
                    <a:pt x="7325" y="2426"/>
                    <a:pt x="7026" y="2201"/>
                    <a:pt x="6707" y="2201"/>
                  </a:cubicBezTo>
                  <a:cubicBezTo>
                    <a:pt x="6619" y="2201"/>
                    <a:pt x="6529" y="2218"/>
                    <a:pt x="6440" y="2258"/>
                  </a:cubicBezTo>
                  <a:cubicBezTo>
                    <a:pt x="6331" y="2295"/>
                    <a:pt x="6297" y="2432"/>
                    <a:pt x="6375" y="2516"/>
                  </a:cubicBezTo>
                  <a:cubicBezTo>
                    <a:pt x="6119" y="3138"/>
                    <a:pt x="5870" y="3764"/>
                    <a:pt x="5627" y="4395"/>
                  </a:cubicBezTo>
                  <a:lnTo>
                    <a:pt x="714" y="3936"/>
                  </a:lnTo>
                  <a:cubicBezTo>
                    <a:pt x="710" y="3936"/>
                    <a:pt x="705" y="3936"/>
                    <a:pt x="701" y="3936"/>
                  </a:cubicBezTo>
                  <a:cubicBezTo>
                    <a:pt x="673" y="3936"/>
                    <a:pt x="645" y="3944"/>
                    <a:pt x="621" y="3957"/>
                  </a:cubicBezTo>
                  <a:cubicBezTo>
                    <a:pt x="618" y="3936"/>
                    <a:pt x="614" y="3915"/>
                    <a:pt x="611" y="3895"/>
                  </a:cubicBezTo>
                  <a:cubicBezTo>
                    <a:pt x="607" y="3877"/>
                    <a:pt x="601" y="3860"/>
                    <a:pt x="591" y="3845"/>
                  </a:cubicBezTo>
                  <a:lnTo>
                    <a:pt x="7570" y="357"/>
                  </a:lnTo>
                  <a:lnTo>
                    <a:pt x="13815" y="906"/>
                  </a:lnTo>
                  <a:cubicBezTo>
                    <a:pt x="13805" y="931"/>
                    <a:pt x="13804" y="959"/>
                    <a:pt x="13808" y="986"/>
                  </a:cubicBezTo>
                  <a:cubicBezTo>
                    <a:pt x="14358" y="4054"/>
                    <a:pt x="15055" y="7134"/>
                    <a:pt x="15879" y="10139"/>
                  </a:cubicBezTo>
                  <a:lnTo>
                    <a:pt x="10503" y="13848"/>
                  </a:lnTo>
                  <a:cubicBezTo>
                    <a:pt x="10365" y="13944"/>
                    <a:pt x="10433" y="14162"/>
                    <a:pt x="10602" y="14162"/>
                  </a:cubicBezTo>
                  <a:cubicBezTo>
                    <a:pt x="10637" y="14162"/>
                    <a:pt x="10671" y="14151"/>
                    <a:pt x="10699" y="14131"/>
                  </a:cubicBezTo>
                  <a:lnTo>
                    <a:pt x="16211" y="10328"/>
                  </a:lnTo>
                  <a:cubicBezTo>
                    <a:pt x="16311" y="10260"/>
                    <a:pt x="16311" y="10111"/>
                    <a:pt x="16209" y="10044"/>
                  </a:cubicBezTo>
                  <a:lnTo>
                    <a:pt x="16209" y="10045"/>
                  </a:lnTo>
                  <a:cubicBezTo>
                    <a:pt x="15389" y="7050"/>
                    <a:pt x="14696" y="3981"/>
                    <a:pt x="14146" y="925"/>
                  </a:cubicBezTo>
                  <a:cubicBezTo>
                    <a:pt x="14139" y="890"/>
                    <a:pt x="14121" y="858"/>
                    <a:pt x="14094" y="834"/>
                  </a:cubicBezTo>
                  <a:cubicBezTo>
                    <a:pt x="14164" y="727"/>
                    <a:pt x="14092" y="582"/>
                    <a:pt x="13964" y="574"/>
                  </a:cubicBezTo>
                  <a:lnTo>
                    <a:pt x="7447" y="1"/>
                  </a:lnTo>
                  <a:cubicBezTo>
                    <a:pt x="7443" y="0"/>
                    <a:pt x="7439" y="0"/>
                    <a:pt x="7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16"/>
            <p:cNvSpPr/>
            <p:nvPr/>
          </p:nvSpPr>
          <p:spPr>
            <a:xfrm>
              <a:off x="359358" y="3956963"/>
              <a:ext cx="61252" cy="49409"/>
            </a:xfrm>
            <a:custGeom>
              <a:avLst/>
              <a:gdLst/>
              <a:ahLst/>
              <a:cxnLst/>
              <a:rect l="l" t="t" r="r" b="b"/>
              <a:pathLst>
                <a:path w="1774" h="1431" extrusionOk="0">
                  <a:moveTo>
                    <a:pt x="1578" y="1"/>
                  </a:moveTo>
                  <a:cubicBezTo>
                    <a:pt x="1548" y="1"/>
                    <a:pt x="1517" y="9"/>
                    <a:pt x="1489" y="26"/>
                  </a:cubicBezTo>
                  <a:cubicBezTo>
                    <a:pt x="968" y="335"/>
                    <a:pt x="490" y="710"/>
                    <a:pt x="65" y="1140"/>
                  </a:cubicBezTo>
                  <a:cubicBezTo>
                    <a:pt x="0" y="1208"/>
                    <a:pt x="3" y="1315"/>
                    <a:pt x="69" y="1380"/>
                  </a:cubicBezTo>
                  <a:cubicBezTo>
                    <a:pt x="103" y="1413"/>
                    <a:pt x="147" y="1430"/>
                    <a:pt x="191" y="1430"/>
                  </a:cubicBezTo>
                  <a:cubicBezTo>
                    <a:pt x="233" y="1430"/>
                    <a:pt x="276" y="1414"/>
                    <a:pt x="308" y="1383"/>
                  </a:cubicBezTo>
                  <a:cubicBezTo>
                    <a:pt x="715" y="973"/>
                    <a:pt x="1171" y="615"/>
                    <a:pt x="1667" y="321"/>
                  </a:cubicBezTo>
                  <a:cubicBezTo>
                    <a:pt x="1748" y="272"/>
                    <a:pt x="1774" y="166"/>
                    <a:pt x="1726" y="85"/>
                  </a:cubicBezTo>
                  <a:cubicBezTo>
                    <a:pt x="1693" y="31"/>
                    <a:pt x="1636" y="1"/>
                    <a:pt x="1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16"/>
            <p:cNvSpPr/>
            <p:nvPr/>
          </p:nvSpPr>
          <p:spPr>
            <a:xfrm>
              <a:off x="432870" y="3922055"/>
              <a:ext cx="54519" cy="29797"/>
            </a:xfrm>
            <a:custGeom>
              <a:avLst/>
              <a:gdLst/>
              <a:ahLst/>
              <a:cxnLst/>
              <a:rect l="l" t="t" r="r" b="b"/>
              <a:pathLst>
                <a:path w="1579" h="863" extrusionOk="0">
                  <a:moveTo>
                    <a:pt x="1394" y="1"/>
                  </a:moveTo>
                  <a:cubicBezTo>
                    <a:pt x="1384" y="1"/>
                    <a:pt x="1374" y="2"/>
                    <a:pt x="1363" y="4"/>
                  </a:cubicBezTo>
                  <a:cubicBezTo>
                    <a:pt x="903" y="87"/>
                    <a:pt x="468" y="274"/>
                    <a:pt x="94" y="551"/>
                  </a:cubicBezTo>
                  <a:cubicBezTo>
                    <a:pt x="16" y="607"/>
                    <a:pt x="1" y="716"/>
                    <a:pt x="58" y="793"/>
                  </a:cubicBezTo>
                  <a:cubicBezTo>
                    <a:pt x="92" y="838"/>
                    <a:pt x="143" y="862"/>
                    <a:pt x="196" y="862"/>
                  </a:cubicBezTo>
                  <a:cubicBezTo>
                    <a:pt x="231" y="862"/>
                    <a:pt x="267" y="851"/>
                    <a:pt x="298" y="828"/>
                  </a:cubicBezTo>
                  <a:cubicBezTo>
                    <a:pt x="631" y="581"/>
                    <a:pt x="1016" y="416"/>
                    <a:pt x="1422" y="343"/>
                  </a:cubicBezTo>
                  <a:cubicBezTo>
                    <a:pt x="1517" y="326"/>
                    <a:pt x="1579" y="237"/>
                    <a:pt x="1562" y="144"/>
                  </a:cubicBezTo>
                  <a:cubicBezTo>
                    <a:pt x="1548" y="60"/>
                    <a:pt x="1476" y="1"/>
                    <a:pt x="1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16"/>
            <p:cNvSpPr/>
            <p:nvPr/>
          </p:nvSpPr>
          <p:spPr>
            <a:xfrm>
              <a:off x="575093" y="3884384"/>
              <a:ext cx="46232" cy="19335"/>
            </a:xfrm>
            <a:custGeom>
              <a:avLst/>
              <a:gdLst/>
              <a:ahLst/>
              <a:cxnLst/>
              <a:rect l="l" t="t" r="r" b="b"/>
              <a:pathLst>
                <a:path w="1339" h="560" extrusionOk="0">
                  <a:moveTo>
                    <a:pt x="1152" y="1"/>
                  </a:moveTo>
                  <a:cubicBezTo>
                    <a:pt x="1139" y="1"/>
                    <a:pt x="1126" y="2"/>
                    <a:pt x="1114" y="5"/>
                  </a:cubicBezTo>
                  <a:lnTo>
                    <a:pt x="144" y="220"/>
                  </a:lnTo>
                  <a:cubicBezTo>
                    <a:pt x="58" y="239"/>
                    <a:pt x="0" y="319"/>
                    <a:pt x="10" y="406"/>
                  </a:cubicBezTo>
                  <a:cubicBezTo>
                    <a:pt x="19" y="494"/>
                    <a:pt x="93" y="560"/>
                    <a:pt x="180" y="560"/>
                  </a:cubicBezTo>
                  <a:cubicBezTo>
                    <a:pt x="193" y="560"/>
                    <a:pt x="206" y="558"/>
                    <a:pt x="217" y="557"/>
                  </a:cubicBezTo>
                  <a:lnTo>
                    <a:pt x="1188" y="342"/>
                  </a:lnTo>
                  <a:cubicBezTo>
                    <a:pt x="1281" y="320"/>
                    <a:pt x="1339" y="229"/>
                    <a:pt x="1319" y="136"/>
                  </a:cubicBezTo>
                  <a:cubicBezTo>
                    <a:pt x="1301" y="56"/>
                    <a:pt x="1230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16"/>
            <p:cNvSpPr/>
            <p:nvPr/>
          </p:nvSpPr>
          <p:spPr>
            <a:xfrm>
              <a:off x="645980" y="3882693"/>
              <a:ext cx="47441" cy="13776"/>
            </a:xfrm>
            <a:custGeom>
              <a:avLst/>
              <a:gdLst/>
              <a:ahLst/>
              <a:cxnLst/>
              <a:rect l="l" t="t" r="r" b="b"/>
              <a:pathLst>
                <a:path w="1374" h="399" extrusionOk="0">
                  <a:moveTo>
                    <a:pt x="165" y="0"/>
                  </a:moveTo>
                  <a:cubicBezTo>
                    <a:pt x="80" y="0"/>
                    <a:pt x="10" y="77"/>
                    <a:pt x="5" y="164"/>
                  </a:cubicBezTo>
                  <a:cubicBezTo>
                    <a:pt x="1" y="260"/>
                    <a:pt x="74" y="340"/>
                    <a:pt x="168" y="345"/>
                  </a:cubicBezTo>
                  <a:lnTo>
                    <a:pt x="1192" y="399"/>
                  </a:lnTo>
                  <a:lnTo>
                    <a:pt x="1201" y="399"/>
                  </a:lnTo>
                  <a:cubicBezTo>
                    <a:pt x="1293" y="398"/>
                    <a:pt x="1369" y="324"/>
                    <a:pt x="1372" y="231"/>
                  </a:cubicBezTo>
                  <a:cubicBezTo>
                    <a:pt x="1373" y="139"/>
                    <a:pt x="1303" y="61"/>
                    <a:pt x="1210" y="56"/>
                  </a:cubicBezTo>
                  <a:lnTo>
                    <a:pt x="187" y="2"/>
                  </a:lnTo>
                  <a:cubicBezTo>
                    <a:pt x="179" y="1"/>
                    <a:pt x="172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16"/>
            <p:cNvSpPr/>
            <p:nvPr/>
          </p:nvSpPr>
          <p:spPr>
            <a:xfrm>
              <a:off x="707337" y="3886387"/>
              <a:ext cx="45714" cy="13846"/>
            </a:xfrm>
            <a:custGeom>
              <a:avLst/>
              <a:gdLst/>
              <a:ahLst/>
              <a:cxnLst/>
              <a:rect l="l" t="t" r="r" b="b"/>
              <a:pathLst>
                <a:path w="1324" h="401" extrusionOk="0">
                  <a:moveTo>
                    <a:pt x="169" y="1"/>
                  </a:moveTo>
                  <a:cubicBezTo>
                    <a:pt x="82" y="1"/>
                    <a:pt x="11" y="76"/>
                    <a:pt x="6" y="164"/>
                  </a:cubicBezTo>
                  <a:cubicBezTo>
                    <a:pt x="0" y="260"/>
                    <a:pt x="73" y="340"/>
                    <a:pt x="168" y="345"/>
                  </a:cubicBezTo>
                  <a:lnTo>
                    <a:pt x="1137" y="400"/>
                  </a:lnTo>
                  <a:lnTo>
                    <a:pt x="1147" y="400"/>
                  </a:lnTo>
                  <a:cubicBezTo>
                    <a:pt x="1242" y="400"/>
                    <a:pt x="1319" y="326"/>
                    <a:pt x="1320" y="233"/>
                  </a:cubicBezTo>
                  <a:cubicBezTo>
                    <a:pt x="1323" y="139"/>
                    <a:pt x="1250" y="60"/>
                    <a:pt x="1157" y="55"/>
                  </a:cubicBezTo>
                  <a:lnTo>
                    <a:pt x="187" y="2"/>
                  </a:lnTo>
                  <a:cubicBezTo>
                    <a:pt x="181" y="1"/>
                    <a:pt x="175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16"/>
            <p:cNvSpPr/>
            <p:nvPr/>
          </p:nvSpPr>
          <p:spPr>
            <a:xfrm>
              <a:off x="757541" y="3893880"/>
              <a:ext cx="14156" cy="11947"/>
            </a:xfrm>
            <a:custGeom>
              <a:avLst/>
              <a:gdLst/>
              <a:ahLst/>
              <a:cxnLst/>
              <a:rect l="l" t="t" r="r" b="b"/>
              <a:pathLst>
                <a:path w="410" h="346" extrusionOk="0">
                  <a:moveTo>
                    <a:pt x="174" y="0"/>
                  </a:moveTo>
                  <a:cubicBezTo>
                    <a:pt x="78" y="0"/>
                    <a:pt x="0" y="77"/>
                    <a:pt x="0" y="172"/>
                  </a:cubicBezTo>
                  <a:cubicBezTo>
                    <a:pt x="0" y="268"/>
                    <a:pt x="78" y="345"/>
                    <a:pt x="174" y="345"/>
                  </a:cubicBezTo>
                  <a:cubicBezTo>
                    <a:pt x="176" y="345"/>
                    <a:pt x="177" y="345"/>
                    <a:pt x="179" y="345"/>
                  </a:cubicBezTo>
                  <a:lnTo>
                    <a:pt x="232" y="345"/>
                  </a:lnTo>
                  <a:cubicBezTo>
                    <a:pt x="234" y="345"/>
                    <a:pt x="236" y="345"/>
                    <a:pt x="237" y="345"/>
                  </a:cubicBezTo>
                  <a:cubicBezTo>
                    <a:pt x="332" y="345"/>
                    <a:pt x="410" y="268"/>
                    <a:pt x="410" y="172"/>
                  </a:cubicBezTo>
                  <a:cubicBezTo>
                    <a:pt x="410" y="77"/>
                    <a:pt x="332" y="0"/>
                    <a:pt x="238" y="0"/>
                  </a:cubicBezTo>
                  <a:cubicBezTo>
                    <a:pt x="236" y="0"/>
                    <a:pt x="234" y="0"/>
                    <a:pt x="232" y="0"/>
                  </a:cubicBezTo>
                  <a:lnTo>
                    <a:pt x="179" y="0"/>
                  </a:lnTo>
                  <a:cubicBezTo>
                    <a:pt x="177" y="0"/>
                    <a:pt x="175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16"/>
            <p:cNvSpPr/>
            <p:nvPr/>
          </p:nvSpPr>
          <p:spPr>
            <a:xfrm>
              <a:off x="402312" y="3991249"/>
              <a:ext cx="122296" cy="21821"/>
            </a:xfrm>
            <a:custGeom>
              <a:avLst/>
              <a:gdLst/>
              <a:ahLst/>
              <a:cxnLst/>
              <a:rect l="l" t="t" r="r" b="b"/>
              <a:pathLst>
                <a:path w="3542" h="632" extrusionOk="0">
                  <a:moveTo>
                    <a:pt x="3353" y="1"/>
                  </a:moveTo>
                  <a:cubicBezTo>
                    <a:pt x="3342" y="1"/>
                    <a:pt x="3331" y="2"/>
                    <a:pt x="3319" y="4"/>
                  </a:cubicBezTo>
                  <a:cubicBezTo>
                    <a:pt x="2510" y="193"/>
                    <a:pt x="1684" y="288"/>
                    <a:pt x="855" y="288"/>
                  </a:cubicBezTo>
                  <a:cubicBezTo>
                    <a:pt x="632" y="288"/>
                    <a:pt x="410" y="281"/>
                    <a:pt x="188" y="267"/>
                  </a:cubicBezTo>
                  <a:cubicBezTo>
                    <a:pt x="183" y="267"/>
                    <a:pt x="178" y="266"/>
                    <a:pt x="173" y="266"/>
                  </a:cubicBezTo>
                  <a:cubicBezTo>
                    <a:pt x="85" y="266"/>
                    <a:pt x="10" y="337"/>
                    <a:pt x="6" y="428"/>
                  </a:cubicBezTo>
                  <a:cubicBezTo>
                    <a:pt x="0" y="522"/>
                    <a:pt x="72" y="604"/>
                    <a:pt x="166" y="611"/>
                  </a:cubicBezTo>
                  <a:cubicBezTo>
                    <a:pt x="397" y="625"/>
                    <a:pt x="630" y="632"/>
                    <a:pt x="860" y="632"/>
                  </a:cubicBezTo>
                  <a:cubicBezTo>
                    <a:pt x="1715" y="632"/>
                    <a:pt x="2565" y="533"/>
                    <a:pt x="3397" y="339"/>
                  </a:cubicBezTo>
                  <a:cubicBezTo>
                    <a:pt x="3487" y="315"/>
                    <a:pt x="3542" y="225"/>
                    <a:pt x="3521" y="133"/>
                  </a:cubicBezTo>
                  <a:cubicBezTo>
                    <a:pt x="3502" y="55"/>
                    <a:pt x="3431" y="1"/>
                    <a:pt x="3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16"/>
            <p:cNvSpPr/>
            <p:nvPr/>
          </p:nvSpPr>
          <p:spPr>
            <a:xfrm>
              <a:off x="606237" y="3949850"/>
              <a:ext cx="61563" cy="32214"/>
            </a:xfrm>
            <a:custGeom>
              <a:avLst/>
              <a:gdLst/>
              <a:ahLst/>
              <a:cxnLst/>
              <a:rect l="l" t="t" r="r" b="b"/>
              <a:pathLst>
                <a:path w="1783" h="933" extrusionOk="0">
                  <a:moveTo>
                    <a:pt x="1588" y="0"/>
                  </a:moveTo>
                  <a:cubicBezTo>
                    <a:pt x="1568" y="0"/>
                    <a:pt x="1548" y="4"/>
                    <a:pt x="1529" y="11"/>
                  </a:cubicBezTo>
                  <a:lnTo>
                    <a:pt x="129" y="603"/>
                  </a:lnTo>
                  <a:cubicBezTo>
                    <a:pt x="41" y="640"/>
                    <a:pt x="0" y="740"/>
                    <a:pt x="37" y="827"/>
                  </a:cubicBezTo>
                  <a:cubicBezTo>
                    <a:pt x="64" y="892"/>
                    <a:pt x="127" y="933"/>
                    <a:pt x="196" y="933"/>
                  </a:cubicBezTo>
                  <a:cubicBezTo>
                    <a:pt x="219" y="933"/>
                    <a:pt x="241" y="928"/>
                    <a:pt x="262" y="920"/>
                  </a:cubicBezTo>
                  <a:lnTo>
                    <a:pt x="1664" y="327"/>
                  </a:lnTo>
                  <a:cubicBezTo>
                    <a:pt x="1746" y="287"/>
                    <a:pt x="1782" y="189"/>
                    <a:pt x="1747" y="105"/>
                  </a:cubicBezTo>
                  <a:cubicBezTo>
                    <a:pt x="1719" y="40"/>
                    <a:pt x="1655" y="0"/>
                    <a:pt x="1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16"/>
            <p:cNvSpPr/>
            <p:nvPr/>
          </p:nvSpPr>
          <p:spPr>
            <a:xfrm>
              <a:off x="689935" y="3921709"/>
              <a:ext cx="36047" cy="26862"/>
            </a:xfrm>
            <a:custGeom>
              <a:avLst/>
              <a:gdLst/>
              <a:ahLst/>
              <a:cxnLst/>
              <a:rect l="l" t="t" r="r" b="b"/>
              <a:pathLst>
                <a:path w="1044" h="778" extrusionOk="0">
                  <a:moveTo>
                    <a:pt x="847" y="1"/>
                  </a:moveTo>
                  <a:cubicBezTo>
                    <a:pt x="812" y="1"/>
                    <a:pt x="778" y="11"/>
                    <a:pt x="748" y="32"/>
                  </a:cubicBezTo>
                  <a:lnTo>
                    <a:pt x="102" y="463"/>
                  </a:lnTo>
                  <a:cubicBezTo>
                    <a:pt x="21" y="515"/>
                    <a:pt x="0" y="622"/>
                    <a:pt x="54" y="702"/>
                  </a:cubicBezTo>
                  <a:cubicBezTo>
                    <a:pt x="86" y="751"/>
                    <a:pt x="140" y="778"/>
                    <a:pt x="196" y="778"/>
                  </a:cubicBezTo>
                  <a:cubicBezTo>
                    <a:pt x="229" y="778"/>
                    <a:pt x="262" y="768"/>
                    <a:pt x="292" y="748"/>
                  </a:cubicBezTo>
                  <a:lnTo>
                    <a:pt x="939" y="318"/>
                  </a:lnTo>
                  <a:cubicBezTo>
                    <a:pt x="1019" y="266"/>
                    <a:pt x="1043" y="157"/>
                    <a:pt x="990" y="77"/>
                  </a:cubicBezTo>
                  <a:cubicBezTo>
                    <a:pt x="957" y="27"/>
                    <a:pt x="902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16"/>
            <p:cNvSpPr/>
            <p:nvPr/>
          </p:nvSpPr>
          <p:spPr>
            <a:xfrm>
              <a:off x="202081" y="3826964"/>
              <a:ext cx="58490" cy="59802"/>
            </a:xfrm>
            <a:custGeom>
              <a:avLst/>
              <a:gdLst/>
              <a:ahLst/>
              <a:cxnLst/>
              <a:rect l="l" t="t" r="r" b="b"/>
              <a:pathLst>
                <a:path w="1694" h="1732" extrusionOk="0">
                  <a:moveTo>
                    <a:pt x="729" y="344"/>
                  </a:moveTo>
                  <a:cubicBezTo>
                    <a:pt x="739" y="344"/>
                    <a:pt x="748" y="345"/>
                    <a:pt x="758" y="346"/>
                  </a:cubicBezTo>
                  <a:cubicBezTo>
                    <a:pt x="773" y="348"/>
                    <a:pt x="787" y="356"/>
                    <a:pt x="797" y="369"/>
                  </a:cubicBezTo>
                  <a:lnTo>
                    <a:pt x="800" y="376"/>
                  </a:lnTo>
                  <a:cubicBezTo>
                    <a:pt x="791" y="576"/>
                    <a:pt x="776" y="777"/>
                    <a:pt x="712" y="960"/>
                  </a:cubicBezTo>
                  <a:cubicBezTo>
                    <a:pt x="656" y="1122"/>
                    <a:pt x="562" y="1257"/>
                    <a:pt x="446" y="1337"/>
                  </a:cubicBezTo>
                  <a:cubicBezTo>
                    <a:pt x="383" y="1198"/>
                    <a:pt x="387" y="990"/>
                    <a:pt x="461" y="712"/>
                  </a:cubicBezTo>
                  <a:cubicBezTo>
                    <a:pt x="494" y="589"/>
                    <a:pt x="538" y="449"/>
                    <a:pt x="627" y="377"/>
                  </a:cubicBezTo>
                  <a:cubicBezTo>
                    <a:pt x="656" y="356"/>
                    <a:pt x="693" y="344"/>
                    <a:pt x="729" y="344"/>
                  </a:cubicBezTo>
                  <a:close/>
                  <a:moveTo>
                    <a:pt x="728" y="1"/>
                  </a:moveTo>
                  <a:cubicBezTo>
                    <a:pt x="615" y="1"/>
                    <a:pt x="505" y="38"/>
                    <a:pt x="414" y="109"/>
                  </a:cubicBezTo>
                  <a:cubicBezTo>
                    <a:pt x="251" y="238"/>
                    <a:pt x="180" y="432"/>
                    <a:pt x="128" y="624"/>
                  </a:cubicBezTo>
                  <a:cubicBezTo>
                    <a:pt x="0" y="1104"/>
                    <a:pt x="50" y="1460"/>
                    <a:pt x="278" y="1682"/>
                  </a:cubicBezTo>
                  <a:cubicBezTo>
                    <a:pt x="309" y="1713"/>
                    <a:pt x="352" y="1730"/>
                    <a:pt x="397" y="1731"/>
                  </a:cubicBezTo>
                  <a:cubicBezTo>
                    <a:pt x="417" y="1731"/>
                    <a:pt x="438" y="1727"/>
                    <a:pt x="456" y="1720"/>
                  </a:cubicBezTo>
                  <a:cubicBezTo>
                    <a:pt x="718" y="1623"/>
                    <a:pt x="931" y="1385"/>
                    <a:pt x="1039" y="1071"/>
                  </a:cubicBezTo>
                  <a:cubicBezTo>
                    <a:pt x="1060" y="1009"/>
                    <a:pt x="1077" y="946"/>
                    <a:pt x="1091" y="881"/>
                  </a:cubicBezTo>
                  <a:cubicBezTo>
                    <a:pt x="1181" y="1076"/>
                    <a:pt x="1263" y="1273"/>
                    <a:pt x="1337" y="1471"/>
                  </a:cubicBezTo>
                  <a:cubicBezTo>
                    <a:pt x="1364" y="1541"/>
                    <a:pt x="1429" y="1584"/>
                    <a:pt x="1498" y="1584"/>
                  </a:cubicBezTo>
                  <a:cubicBezTo>
                    <a:pt x="1518" y="1584"/>
                    <a:pt x="1538" y="1580"/>
                    <a:pt x="1558" y="1572"/>
                  </a:cubicBezTo>
                  <a:cubicBezTo>
                    <a:pt x="1649" y="1540"/>
                    <a:pt x="1694" y="1440"/>
                    <a:pt x="1660" y="1351"/>
                  </a:cubicBezTo>
                  <a:cubicBezTo>
                    <a:pt x="1511" y="953"/>
                    <a:pt x="1333" y="566"/>
                    <a:pt x="1128" y="193"/>
                  </a:cubicBezTo>
                  <a:cubicBezTo>
                    <a:pt x="1107" y="155"/>
                    <a:pt x="1071" y="125"/>
                    <a:pt x="1029" y="113"/>
                  </a:cubicBezTo>
                  <a:cubicBezTo>
                    <a:pt x="973" y="59"/>
                    <a:pt x="903" y="24"/>
                    <a:pt x="826" y="10"/>
                  </a:cubicBezTo>
                  <a:cubicBezTo>
                    <a:pt x="794" y="4"/>
                    <a:pt x="761" y="1"/>
                    <a:pt x="7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16"/>
            <p:cNvSpPr/>
            <p:nvPr/>
          </p:nvSpPr>
          <p:spPr>
            <a:xfrm>
              <a:off x="479828" y="3653909"/>
              <a:ext cx="20993" cy="54623"/>
            </a:xfrm>
            <a:custGeom>
              <a:avLst/>
              <a:gdLst/>
              <a:ahLst/>
              <a:cxnLst/>
              <a:rect l="l" t="t" r="r" b="b"/>
              <a:pathLst>
                <a:path w="608" h="1582" extrusionOk="0">
                  <a:moveTo>
                    <a:pt x="188" y="1"/>
                  </a:moveTo>
                  <a:cubicBezTo>
                    <a:pt x="177" y="1"/>
                    <a:pt x="166" y="2"/>
                    <a:pt x="155" y="4"/>
                  </a:cubicBezTo>
                  <a:cubicBezTo>
                    <a:pt x="61" y="22"/>
                    <a:pt x="0" y="111"/>
                    <a:pt x="17" y="205"/>
                  </a:cubicBezTo>
                  <a:lnTo>
                    <a:pt x="252" y="1441"/>
                  </a:lnTo>
                  <a:cubicBezTo>
                    <a:pt x="266" y="1521"/>
                    <a:pt x="338" y="1582"/>
                    <a:pt x="421" y="1582"/>
                  </a:cubicBezTo>
                  <a:cubicBezTo>
                    <a:pt x="431" y="1582"/>
                    <a:pt x="442" y="1581"/>
                    <a:pt x="454" y="1578"/>
                  </a:cubicBezTo>
                  <a:cubicBezTo>
                    <a:pt x="547" y="1561"/>
                    <a:pt x="607" y="1471"/>
                    <a:pt x="590" y="1378"/>
                  </a:cubicBezTo>
                  <a:lnTo>
                    <a:pt x="357" y="141"/>
                  </a:lnTo>
                  <a:cubicBezTo>
                    <a:pt x="340" y="59"/>
                    <a:pt x="26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16"/>
            <p:cNvSpPr/>
            <p:nvPr/>
          </p:nvSpPr>
          <p:spPr>
            <a:xfrm>
              <a:off x="506105" y="3806454"/>
              <a:ext cx="18403" cy="45404"/>
            </a:xfrm>
            <a:custGeom>
              <a:avLst/>
              <a:gdLst/>
              <a:ahLst/>
              <a:cxnLst/>
              <a:rect l="l" t="t" r="r" b="b"/>
              <a:pathLst>
                <a:path w="533" h="1315" extrusionOk="0">
                  <a:moveTo>
                    <a:pt x="188" y="0"/>
                  </a:moveTo>
                  <a:cubicBezTo>
                    <a:pt x="178" y="0"/>
                    <a:pt x="167" y="1"/>
                    <a:pt x="157" y="3"/>
                  </a:cubicBezTo>
                  <a:cubicBezTo>
                    <a:pt x="64" y="20"/>
                    <a:pt x="1" y="107"/>
                    <a:pt x="16" y="201"/>
                  </a:cubicBezTo>
                  <a:lnTo>
                    <a:pt x="178" y="1171"/>
                  </a:lnTo>
                  <a:cubicBezTo>
                    <a:pt x="192" y="1254"/>
                    <a:pt x="264" y="1315"/>
                    <a:pt x="347" y="1315"/>
                  </a:cubicBezTo>
                  <a:cubicBezTo>
                    <a:pt x="357" y="1315"/>
                    <a:pt x="367" y="1313"/>
                    <a:pt x="377" y="1312"/>
                  </a:cubicBezTo>
                  <a:cubicBezTo>
                    <a:pt x="470" y="1297"/>
                    <a:pt x="533" y="1208"/>
                    <a:pt x="517" y="1114"/>
                  </a:cubicBezTo>
                  <a:lnTo>
                    <a:pt x="356" y="144"/>
                  </a:lnTo>
                  <a:cubicBezTo>
                    <a:pt x="342" y="60"/>
                    <a:pt x="270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16"/>
            <p:cNvSpPr/>
            <p:nvPr/>
          </p:nvSpPr>
          <p:spPr>
            <a:xfrm>
              <a:off x="491223" y="3854932"/>
              <a:ext cx="55865" cy="76927"/>
            </a:xfrm>
            <a:custGeom>
              <a:avLst/>
              <a:gdLst/>
              <a:ahLst/>
              <a:cxnLst/>
              <a:rect l="l" t="t" r="r" b="b"/>
              <a:pathLst>
                <a:path w="1618" h="2228" extrusionOk="0">
                  <a:moveTo>
                    <a:pt x="887" y="0"/>
                  </a:moveTo>
                  <a:cubicBezTo>
                    <a:pt x="879" y="0"/>
                    <a:pt x="870" y="1"/>
                    <a:pt x="861" y="2"/>
                  </a:cubicBezTo>
                  <a:cubicBezTo>
                    <a:pt x="768" y="16"/>
                    <a:pt x="704" y="102"/>
                    <a:pt x="716" y="195"/>
                  </a:cubicBezTo>
                  <a:lnTo>
                    <a:pt x="877" y="1272"/>
                  </a:lnTo>
                  <a:cubicBezTo>
                    <a:pt x="887" y="1334"/>
                    <a:pt x="929" y="1386"/>
                    <a:pt x="986" y="1407"/>
                  </a:cubicBezTo>
                  <a:cubicBezTo>
                    <a:pt x="985" y="1417"/>
                    <a:pt x="985" y="1427"/>
                    <a:pt x="985" y="1437"/>
                  </a:cubicBezTo>
                  <a:lnTo>
                    <a:pt x="986" y="1444"/>
                  </a:lnTo>
                  <a:lnTo>
                    <a:pt x="183" y="1739"/>
                  </a:lnTo>
                  <a:cubicBezTo>
                    <a:pt x="1" y="1804"/>
                    <a:pt x="47" y="2073"/>
                    <a:pt x="239" y="2073"/>
                  </a:cubicBezTo>
                  <a:cubicBezTo>
                    <a:pt x="240" y="2073"/>
                    <a:pt x="241" y="2073"/>
                    <a:pt x="242" y="2073"/>
                  </a:cubicBezTo>
                  <a:cubicBezTo>
                    <a:pt x="262" y="2073"/>
                    <a:pt x="283" y="2070"/>
                    <a:pt x="301" y="2063"/>
                  </a:cubicBezTo>
                  <a:lnTo>
                    <a:pt x="1044" y="1790"/>
                  </a:lnTo>
                  <a:lnTo>
                    <a:pt x="1093" y="2083"/>
                  </a:lnTo>
                  <a:cubicBezTo>
                    <a:pt x="1108" y="2166"/>
                    <a:pt x="1179" y="2228"/>
                    <a:pt x="1264" y="2228"/>
                  </a:cubicBezTo>
                  <a:cubicBezTo>
                    <a:pt x="1274" y="2228"/>
                    <a:pt x="1282" y="2226"/>
                    <a:pt x="1292" y="2225"/>
                  </a:cubicBezTo>
                  <a:cubicBezTo>
                    <a:pt x="1385" y="2209"/>
                    <a:pt x="1448" y="2121"/>
                    <a:pt x="1433" y="2026"/>
                  </a:cubicBezTo>
                  <a:lnTo>
                    <a:pt x="1374" y="1669"/>
                  </a:lnTo>
                  <a:lnTo>
                    <a:pt x="1485" y="1627"/>
                  </a:lnTo>
                  <a:cubicBezTo>
                    <a:pt x="1572" y="1593"/>
                    <a:pt x="1617" y="1496"/>
                    <a:pt x="1585" y="1407"/>
                  </a:cubicBezTo>
                  <a:cubicBezTo>
                    <a:pt x="1559" y="1338"/>
                    <a:pt x="1493" y="1295"/>
                    <a:pt x="1423" y="1295"/>
                  </a:cubicBezTo>
                  <a:cubicBezTo>
                    <a:pt x="1404" y="1295"/>
                    <a:pt x="1385" y="1298"/>
                    <a:pt x="1367" y="1304"/>
                  </a:cubicBezTo>
                  <a:lnTo>
                    <a:pt x="1305" y="1327"/>
                  </a:lnTo>
                  <a:cubicBezTo>
                    <a:pt x="1285" y="1292"/>
                    <a:pt x="1254" y="1265"/>
                    <a:pt x="1216" y="1251"/>
                  </a:cubicBezTo>
                  <a:cubicBezTo>
                    <a:pt x="1217" y="1241"/>
                    <a:pt x="1219" y="1231"/>
                    <a:pt x="1217" y="1221"/>
                  </a:cubicBezTo>
                  <a:lnTo>
                    <a:pt x="1057" y="144"/>
                  </a:lnTo>
                  <a:cubicBezTo>
                    <a:pt x="1042" y="60"/>
                    <a:pt x="970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16"/>
            <p:cNvSpPr/>
            <p:nvPr/>
          </p:nvSpPr>
          <p:spPr>
            <a:xfrm>
              <a:off x="437773" y="3795060"/>
              <a:ext cx="63807" cy="77169"/>
            </a:xfrm>
            <a:custGeom>
              <a:avLst/>
              <a:gdLst/>
              <a:ahLst/>
              <a:cxnLst/>
              <a:rect l="l" t="t" r="r" b="b"/>
              <a:pathLst>
                <a:path w="1848" h="2235" extrusionOk="0">
                  <a:moveTo>
                    <a:pt x="194" y="1"/>
                  </a:moveTo>
                  <a:cubicBezTo>
                    <a:pt x="178" y="1"/>
                    <a:pt x="162" y="3"/>
                    <a:pt x="146" y="8"/>
                  </a:cubicBezTo>
                  <a:cubicBezTo>
                    <a:pt x="54" y="33"/>
                    <a:pt x="1" y="129"/>
                    <a:pt x="28" y="220"/>
                  </a:cubicBezTo>
                  <a:lnTo>
                    <a:pt x="454" y="1707"/>
                  </a:lnTo>
                  <a:cubicBezTo>
                    <a:pt x="477" y="1788"/>
                    <a:pt x="548" y="1831"/>
                    <a:pt x="619" y="1831"/>
                  </a:cubicBezTo>
                  <a:cubicBezTo>
                    <a:pt x="676" y="1831"/>
                    <a:pt x="734" y="1804"/>
                    <a:pt x="768" y="1746"/>
                  </a:cubicBezTo>
                  <a:cubicBezTo>
                    <a:pt x="903" y="1513"/>
                    <a:pt x="1061" y="1293"/>
                    <a:pt x="1235" y="1089"/>
                  </a:cubicBezTo>
                  <a:cubicBezTo>
                    <a:pt x="1413" y="1373"/>
                    <a:pt x="1484" y="1708"/>
                    <a:pt x="1441" y="2039"/>
                  </a:cubicBezTo>
                  <a:cubicBezTo>
                    <a:pt x="1428" y="2133"/>
                    <a:pt x="1493" y="2219"/>
                    <a:pt x="1587" y="2233"/>
                  </a:cubicBezTo>
                  <a:cubicBezTo>
                    <a:pt x="1594" y="2235"/>
                    <a:pt x="1603" y="2235"/>
                    <a:pt x="1611" y="2235"/>
                  </a:cubicBezTo>
                  <a:cubicBezTo>
                    <a:pt x="1697" y="2235"/>
                    <a:pt x="1769" y="2171"/>
                    <a:pt x="1781" y="2087"/>
                  </a:cubicBezTo>
                  <a:cubicBezTo>
                    <a:pt x="1848" y="1590"/>
                    <a:pt x="1703" y="1090"/>
                    <a:pt x="1382" y="706"/>
                  </a:cubicBezTo>
                  <a:cubicBezTo>
                    <a:pt x="1349" y="669"/>
                    <a:pt x="1303" y="647"/>
                    <a:pt x="1255" y="645"/>
                  </a:cubicBezTo>
                  <a:cubicBezTo>
                    <a:pt x="1252" y="645"/>
                    <a:pt x="1249" y="645"/>
                    <a:pt x="1246" y="645"/>
                  </a:cubicBezTo>
                  <a:cubicBezTo>
                    <a:pt x="1200" y="645"/>
                    <a:pt x="1156" y="665"/>
                    <a:pt x="1124" y="699"/>
                  </a:cubicBezTo>
                  <a:cubicBezTo>
                    <a:pt x="964" y="871"/>
                    <a:pt x="814" y="1052"/>
                    <a:pt x="679" y="1245"/>
                  </a:cubicBezTo>
                  <a:lnTo>
                    <a:pt x="358" y="126"/>
                  </a:lnTo>
                  <a:cubicBezTo>
                    <a:pt x="336" y="51"/>
                    <a:pt x="268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16"/>
            <p:cNvSpPr/>
            <p:nvPr/>
          </p:nvSpPr>
          <p:spPr>
            <a:xfrm>
              <a:off x="329422" y="3759427"/>
              <a:ext cx="38671" cy="75615"/>
            </a:xfrm>
            <a:custGeom>
              <a:avLst/>
              <a:gdLst/>
              <a:ahLst/>
              <a:cxnLst/>
              <a:rect l="l" t="t" r="r" b="b"/>
              <a:pathLst>
                <a:path w="1120" h="2190" extrusionOk="0">
                  <a:moveTo>
                    <a:pt x="926" y="1"/>
                  </a:moveTo>
                  <a:cubicBezTo>
                    <a:pt x="887" y="1"/>
                    <a:pt x="848" y="14"/>
                    <a:pt x="816" y="40"/>
                  </a:cubicBezTo>
                  <a:cubicBezTo>
                    <a:pt x="590" y="233"/>
                    <a:pt x="417" y="480"/>
                    <a:pt x="310" y="757"/>
                  </a:cubicBezTo>
                  <a:cubicBezTo>
                    <a:pt x="275" y="726"/>
                    <a:pt x="235" y="712"/>
                    <a:pt x="196" y="712"/>
                  </a:cubicBezTo>
                  <a:cubicBezTo>
                    <a:pt x="95" y="712"/>
                    <a:pt x="1" y="805"/>
                    <a:pt x="28" y="923"/>
                  </a:cubicBezTo>
                  <a:lnTo>
                    <a:pt x="187" y="1616"/>
                  </a:lnTo>
                  <a:cubicBezTo>
                    <a:pt x="203" y="1775"/>
                    <a:pt x="239" y="1932"/>
                    <a:pt x="297" y="2081"/>
                  </a:cubicBezTo>
                  <a:cubicBezTo>
                    <a:pt x="322" y="2146"/>
                    <a:pt x="386" y="2190"/>
                    <a:pt x="458" y="2190"/>
                  </a:cubicBezTo>
                  <a:cubicBezTo>
                    <a:pt x="474" y="2190"/>
                    <a:pt x="491" y="2187"/>
                    <a:pt x="508" y="2183"/>
                  </a:cubicBezTo>
                  <a:cubicBezTo>
                    <a:pt x="594" y="2156"/>
                    <a:pt x="645" y="2067"/>
                    <a:pt x="625" y="1980"/>
                  </a:cubicBezTo>
                  <a:lnTo>
                    <a:pt x="526" y="1556"/>
                  </a:lnTo>
                  <a:cubicBezTo>
                    <a:pt x="491" y="1091"/>
                    <a:pt x="678" y="606"/>
                    <a:pt x="1037" y="305"/>
                  </a:cubicBezTo>
                  <a:cubicBezTo>
                    <a:pt x="1111" y="243"/>
                    <a:pt x="1119" y="135"/>
                    <a:pt x="1059" y="62"/>
                  </a:cubicBezTo>
                  <a:cubicBezTo>
                    <a:pt x="1024" y="22"/>
                    <a:pt x="975" y="1"/>
                    <a:pt x="9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16"/>
            <p:cNvSpPr/>
            <p:nvPr/>
          </p:nvSpPr>
          <p:spPr>
            <a:xfrm>
              <a:off x="815964" y="3662748"/>
              <a:ext cx="52309" cy="56936"/>
            </a:xfrm>
            <a:custGeom>
              <a:avLst/>
              <a:gdLst/>
              <a:ahLst/>
              <a:cxnLst/>
              <a:rect l="l" t="t" r="r" b="b"/>
              <a:pathLst>
                <a:path w="1515" h="1649" extrusionOk="0">
                  <a:moveTo>
                    <a:pt x="840" y="377"/>
                  </a:moveTo>
                  <a:lnTo>
                    <a:pt x="907" y="401"/>
                  </a:lnTo>
                  <a:cubicBezTo>
                    <a:pt x="909" y="403"/>
                    <a:pt x="912" y="403"/>
                    <a:pt x="915" y="404"/>
                  </a:cubicBezTo>
                  <a:cubicBezTo>
                    <a:pt x="814" y="532"/>
                    <a:pt x="750" y="684"/>
                    <a:pt x="691" y="823"/>
                  </a:cubicBezTo>
                  <a:cubicBezTo>
                    <a:pt x="670" y="876"/>
                    <a:pt x="648" y="928"/>
                    <a:pt x="625" y="977"/>
                  </a:cubicBezTo>
                  <a:cubicBezTo>
                    <a:pt x="574" y="1085"/>
                    <a:pt x="496" y="1189"/>
                    <a:pt x="411" y="1249"/>
                  </a:cubicBezTo>
                  <a:cubicBezTo>
                    <a:pt x="500" y="935"/>
                    <a:pt x="645" y="639"/>
                    <a:pt x="840" y="377"/>
                  </a:cubicBezTo>
                  <a:close/>
                  <a:moveTo>
                    <a:pt x="782" y="1"/>
                  </a:moveTo>
                  <a:cubicBezTo>
                    <a:pt x="732" y="1"/>
                    <a:pt x="682" y="23"/>
                    <a:pt x="649" y="65"/>
                  </a:cubicBezTo>
                  <a:cubicBezTo>
                    <a:pt x="325" y="460"/>
                    <a:pt x="107" y="932"/>
                    <a:pt x="16" y="1437"/>
                  </a:cubicBezTo>
                  <a:cubicBezTo>
                    <a:pt x="0" y="1526"/>
                    <a:pt x="56" y="1613"/>
                    <a:pt x="145" y="1634"/>
                  </a:cubicBezTo>
                  <a:cubicBezTo>
                    <a:pt x="186" y="1644"/>
                    <a:pt x="227" y="1648"/>
                    <a:pt x="267" y="1648"/>
                  </a:cubicBezTo>
                  <a:cubicBezTo>
                    <a:pt x="557" y="1648"/>
                    <a:pt x="807" y="1399"/>
                    <a:pt x="936" y="1125"/>
                  </a:cubicBezTo>
                  <a:cubicBezTo>
                    <a:pt x="961" y="1070"/>
                    <a:pt x="985" y="1013"/>
                    <a:pt x="1008" y="957"/>
                  </a:cubicBezTo>
                  <a:cubicBezTo>
                    <a:pt x="1029" y="909"/>
                    <a:pt x="1049" y="861"/>
                    <a:pt x="1070" y="816"/>
                  </a:cubicBezTo>
                  <a:lnTo>
                    <a:pt x="1163" y="1453"/>
                  </a:lnTo>
                  <a:cubicBezTo>
                    <a:pt x="1177" y="1537"/>
                    <a:pt x="1250" y="1596"/>
                    <a:pt x="1333" y="1596"/>
                  </a:cubicBezTo>
                  <a:cubicBezTo>
                    <a:pt x="1341" y="1596"/>
                    <a:pt x="1349" y="1596"/>
                    <a:pt x="1357" y="1595"/>
                  </a:cubicBezTo>
                  <a:cubicBezTo>
                    <a:pt x="1450" y="1581"/>
                    <a:pt x="1515" y="1496"/>
                    <a:pt x="1502" y="1403"/>
                  </a:cubicBezTo>
                  <a:lnTo>
                    <a:pt x="1351" y="362"/>
                  </a:lnTo>
                  <a:cubicBezTo>
                    <a:pt x="1343" y="301"/>
                    <a:pt x="1305" y="251"/>
                    <a:pt x="1250" y="227"/>
                  </a:cubicBezTo>
                  <a:cubicBezTo>
                    <a:pt x="1235" y="231"/>
                    <a:pt x="1219" y="232"/>
                    <a:pt x="1204" y="232"/>
                  </a:cubicBezTo>
                  <a:cubicBezTo>
                    <a:pt x="1117" y="232"/>
                    <a:pt x="1038" y="169"/>
                    <a:pt x="1023" y="77"/>
                  </a:cubicBezTo>
                  <a:lnTo>
                    <a:pt x="842" y="11"/>
                  </a:lnTo>
                  <a:cubicBezTo>
                    <a:pt x="822" y="4"/>
                    <a:pt x="802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16"/>
            <p:cNvSpPr/>
            <p:nvPr/>
          </p:nvSpPr>
          <p:spPr>
            <a:xfrm>
              <a:off x="844381" y="3600218"/>
              <a:ext cx="94709" cy="105171"/>
            </a:xfrm>
            <a:custGeom>
              <a:avLst/>
              <a:gdLst/>
              <a:ahLst/>
              <a:cxnLst/>
              <a:rect l="l" t="t" r="r" b="b"/>
              <a:pathLst>
                <a:path w="2743" h="3046" extrusionOk="0">
                  <a:moveTo>
                    <a:pt x="422" y="0"/>
                  </a:moveTo>
                  <a:cubicBezTo>
                    <a:pt x="383" y="0"/>
                    <a:pt x="344" y="5"/>
                    <a:pt x="306" y="14"/>
                  </a:cubicBezTo>
                  <a:cubicBezTo>
                    <a:pt x="151" y="52"/>
                    <a:pt x="44" y="160"/>
                    <a:pt x="17" y="305"/>
                  </a:cubicBezTo>
                  <a:cubicBezTo>
                    <a:pt x="0" y="398"/>
                    <a:pt x="78" y="480"/>
                    <a:pt x="171" y="496"/>
                  </a:cubicBezTo>
                  <a:cubicBezTo>
                    <a:pt x="180" y="498"/>
                    <a:pt x="190" y="499"/>
                    <a:pt x="199" y="499"/>
                  </a:cubicBezTo>
                  <a:cubicBezTo>
                    <a:pt x="285" y="499"/>
                    <a:pt x="371" y="433"/>
                    <a:pt x="386" y="349"/>
                  </a:cubicBezTo>
                  <a:cubicBezTo>
                    <a:pt x="397" y="346"/>
                    <a:pt x="409" y="344"/>
                    <a:pt x="421" y="344"/>
                  </a:cubicBezTo>
                  <a:cubicBezTo>
                    <a:pt x="467" y="344"/>
                    <a:pt x="517" y="364"/>
                    <a:pt x="540" y="394"/>
                  </a:cubicBezTo>
                  <a:cubicBezTo>
                    <a:pt x="624" y="503"/>
                    <a:pt x="609" y="689"/>
                    <a:pt x="586" y="868"/>
                  </a:cubicBezTo>
                  <a:cubicBezTo>
                    <a:pt x="572" y="978"/>
                    <a:pt x="555" y="1113"/>
                    <a:pt x="597" y="1251"/>
                  </a:cubicBezTo>
                  <a:cubicBezTo>
                    <a:pt x="685" y="1531"/>
                    <a:pt x="970" y="1667"/>
                    <a:pt x="1215" y="1680"/>
                  </a:cubicBezTo>
                  <a:cubicBezTo>
                    <a:pt x="1229" y="1682"/>
                    <a:pt x="1245" y="1682"/>
                    <a:pt x="1260" y="1682"/>
                  </a:cubicBezTo>
                  <a:cubicBezTo>
                    <a:pt x="1477" y="1682"/>
                    <a:pt x="1678" y="1607"/>
                    <a:pt x="1856" y="1541"/>
                  </a:cubicBezTo>
                  <a:cubicBezTo>
                    <a:pt x="1918" y="1517"/>
                    <a:pt x="1960" y="1461"/>
                    <a:pt x="1965" y="1394"/>
                  </a:cubicBezTo>
                  <a:lnTo>
                    <a:pt x="1965" y="1394"/>
                  </a:lnTo>
                  <a:cubicBezTo>
                    <a:pt x="1960" y="1563"/>
                    <a:pt x="1956" y="1732"/>
                    <a:pt x="1957" y="1901"/>
                  </a:cubicBezTo>
                  <a:cubicBezTo>
                    <a:pt x="1931" y="1905"/>
                    <a:pt x="1905" y="1906"/>
                    <a:pt x="1879" y="1906"/>
                  </a:cubicBezTo>
                  <a:cubicBezTo>
                    <a:pt x="1862" y="1906"/>
                    <a:pt x="1845" y="1906"/>
                    <a:pt x="1827" y="1904"/>
                  </a:cubicBezTo>
                  <a:cubicBezTo>
                    <a:pt x="1820" y="1903"/>
                    <a:pt x="1813" y="1902"/>
                    <a:pt x="1805" y="1902"/>
                  </a:cubicBezTo>
                  <a:cubicBezTo>
                    <a:pt x="1719" y="1902"/>
                    <a:pt x="1645" y="1969"/>
                    <a:pt x="1639" y="2057"/>
                  </a:cubicBezTo>
                  <a:cubicBezTo>
                    <a:pt x="1629" y="2152"/>
                    <a:pt x="1697" y="2236"/>
                    <a:pt x="1792" y="2246"/>
                  </a:cubicBezTo>
                  <a:cubicBezTo>
                    <a:pt x="1823" y="2249"/>
                    <a:pt x="1854" y="2252"/>
                    <a:pt x="1885" y="2252"/>
                  </a:cubicBezTo>
                  <a:cubicBezTo>
                    <a:pt x="1913" y="2252"/>
                    <a:pt x="1940" y="2246"/>
                    <a:pt x="1968" y="2243"/>
                  </a:cubicBezTo>
                  <a:cubicBezTo>
                    <a:pt x="1971" y="2304"/>
                    <a:pt x="1971" y="2367"/>
                    <a:pt x="1974" y="2426"/>
                  </a:cubicBezTo>
                  <a:cubicBezTo>
                    <a:pt x="1982" y="2574"/>
                    <a:pt x="1999" y="2727"/>
                    <a:pt x="2094" y="2861"/>
                  </a:cubicBezTo>
                  <a:cubicBezTo>
                    <a:pt x="2162" y="2957"/>
                    <a:pt x="2267" y="3022"/>
                    <a:pt x="2383" y="3041"/>
                  </a:cubicBezTo>
                  <a:cubicBezTo>
                    <a:pt x="2403" y="3044"/>
                    <a:pt x="2423" y="3045"/>
                    <a:pt x="2443" y="3045"/>
                  </a:cubicBezTo>
                  <a:cubicBezTo>
                    <a:pt x="2445" y="3046"/>
                    <a:pt x="2447" y="3046"/>
                    <a:pt x="2448" y="3046"/>
                  </a:cubicBezTo>
                  <a:cubicBezTo>
                    <a:pt x="2521" y="3046"/>
                    <a:pt x="2593" y="3020"/>
                    <a:pt x="2651" y="2977"/>
                  </a:cubicBezTo>
                  <a:cubicBezTo>
                    <a:pt x="2727" y="2919"/>
                    <a:pt x="2742" y="2810"/>
                    <a:pt x="2685" y="2734"/>
                  </a:cubicBezTo>
                  <a:cubicBezTo>
                    <a:pt x="2651" y="2689"/>
                    <a:pt x="2600" y="2666"/>
                    <a:pt x="2548" y="2666"/>
                  </a:cubicBezTo>
                  <a:cubicBezTo>
                    <a:pt x="2512" y="2666"/>
                    <a:pt x="2476" y="2677"/>
                    <a:pt x="2445" y="2701"/>
                  </a:cubicBezTo>
                  <a:cubicBezTo>
                    <a:pt x="2444" y="2701"/>
                    <a:pt x="2442" y="2701"/>
                    <a:pt x="2440" y="2701"/>
                  </a:cubicBezTo>
                  <a:cubicBezTo>
                    <a:pt x="2425" y="2701"/>
                    <a:pt x="2392" y="2687"/>
                    <a:pt x="2374" y="2663"/>
                  </a:cubicBezTo>
                  <a:cubicBezTo>
                    <a:pt x="2333" y="2603"/>
                    <a:pt x="2323" y="2508"/>
                    <a:pt x="2317" y="2406"/>
                  </a:cubicBezTo>
                  <a:cubicBezTo>
                    <a:pt x="2313" y="2321"/>
                    <a:pt x="2312" y="2233"/>
                    <a:pt x="2309" y="2146"/>
                  </a:cubicBezTo>
                  <a:cubicBezTo>
                    <a:pt x="2383" y="2111"/>
                    <a:pt x="2452" y="2066"/>
                    <a:pt x="2516" y="2011"/>
                  </a:cubicBezTo>
                  <a:cubicBezTo>
                    <a:pt x="2586" y="1948"/>
                    <a:pt x="2592" y="1839"/>
                    <a:pt x="2528" y="1769"/>
                  </a:cubicBezTo>
                  <a:cubicBezTo>
                    <a:pt x="2495" y="1732"/>
                    <a:pt x="2449" y="1713"/>
                    <a:pt x="2403" y="1713"/>
                  </a:cubicBezTo>
                  <a:cubicBezTo>
                    <a:pt x="2368" y="1713"/>
                    <a:pt x="2333" y="1723"/>
                    <a:pt x="2303" y="1745"/>
                  </a:cubicBezTo>
                  <a:cubicBezTo>
                    <a:pt x="2305" y="1615"/>
                    <a:pt x="2305" y="1484"/>
                    <a:pt x="2310" y="1356"/>
                  </a:cubicBezTo>
                  <a:cubicBezTo>
                    <a:pt x="2314" y="1262"/>
                    <a:pt x="2241" y="1182"/>
                    <a:pt x="2147" y="1178"/>
                  </a:cubicBezTo>
                  <a:cubicBezTo>
                    <a:pt x="2142" y="1177"/>
                    <a:pt x="2137" y="1177"/>
                    <a:pt x="2132" y="1177"/>
                  </a:cubicBezTo>
                  <a:cubicBezTo>
                    <a:pt x="2049" y="1177"/>
                    <a:pt x="1971" y="1252"/>
                    <a:pt x="1967" y="1341"/>
                  </a:cubicBezTo>
                  <a:lnTo>
                    <a:pt x="1967" y="1372"/>
                  </a:lnTo>
                  <a:lnTo>
                    <a:pt x="1967" y="1372"/>
                  </a:lnTo>
                  <a:cubicBezTo>
                    <a:pt x="1966" y="1276"/>
                    <a:pt x="1886" y="1205"/>
                    <a:pt x="1798" y="1205"/>
                  </a:cubicBezTo>
                  <a:cubicBezTo>
                    <a:pt x="1777" y="1205"/>
                    <a:pt x="1756" y="1209"/>
                    <a:pt x="1736" y="1217"/>
                  </a:cubicBezTo>
                  <a:cubicBezTo>
                    <a:pt x="1574" y="1278"/>
                    <a:pt x="1406" y="1337"/>
                    <a:pt x="1248" y="1337"/>
                  </a:cubicBezTo>
                  <a:cubicBezTo>
                    <a:pt x="1243" y="1337"/>
                    <a:pt x="1237" y="1337"/>
                    <a:pt x="1232" y="1337"/>
                  </a:cubicBezTo>
                  <a:cubicBezTo>
                    <a:pt x="1107" y="1330"/>
                    <a:pt x="962" y="1264"/>
                    <a:pt x="927" y="1148"/>
                  </a:cubicBezTo>
                  <a:cubicBezTo>
                    <a:pt x="906" y="1083"/>
                    <a:pt x="917" y="996"/>
                    <a:pt x="928" y="912"/>
                  </a:cubicBezTo>
                  <a:cubicBezTo>
                    <a:pt x="951" y="726"/>
                    <a:pt x="990" y="416"/>
                    <a:pt x="814" y="185"/>
                  </a:cubicBezTo>
                  <a:cubicBezTo>
                    <a:pt x="726" y="69"/>
                    <a:pt x="575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16"/>
            <p:cNvSpPr/>
            <p:nvPr/>
          </p:nvSpPr>
          <p:spPr>
            <a:xfrm>
              <a:off x="955528" y="3590619"/>
              <a:ext cx="51066" cy="99232"/>
            </a:xfrm>
            <a:custGeom>
              <a:avLst/>
              <a:gdLst/>
              <a:ahLst/>
              <a:cxnLst/>
              <a:rect l="l" t="t" r="r" b="b"/>
              <a:pathLst>
                <a:path w="1479" h="2874" extrusionOk="0">
                  <a:moveTo>
                    <a:pt x="169" y="0"/>
                  </a:moveTo>
                  <a:cubicBezTo>
                    <a:pt x="75" y="3"/>
                    <a:pt x="1" y="82"/>
                    <a:pt x="3" y="178"/>
                  </a:cubicBezTo>
                  <a:cubicBezTo>
                    <a:pt x="22" y="796"/>
                    <a:pt x="71" y="1420"/>
                    <a:pt x="151" y="2034"/>
                  </a:cubicBezTo>
                  <a:cubicBezTo>
                    <a:pt x="158" y="2090"/>
                    <a:pt x="178" y="2241"/>
                    <a:pt x="314" y="2313"/>
                  </a:cubicBezTo>
                  <a:cubicBezTo>
                    <a:pt x="356" y="2334"/>
                    <a:pt x="398" y="2342"/>
                    <a:pt x="436" y="2342"/>
                  </a:cubicBezTo>
                  <a:cubicBezTo>
                    <a:pt x="528" y="2342"/>
                    <a:pt x="606" y="2297"/>
                    <a:pt x="642" y="2278"/>
                  </a:cubicBezTo>
                  <a:lnTo>
                    <a:pt x="1100" y="2017"/>
                  </a:lnTo>
                  <a:lnTo>
                    <a:pt x="1100" y="2017"/>
                  </a:lnTo>
                  <a:cubicBezTo>
                    <a:pt x="1111" y="2230"/>
                    <a:pt x="1079" y="2441"/>
                    <a:pt x="1006" y="2641"/>
                  </a:cubicBezTo>
                  <a:cubicBezTo>
                    <a:pt x="973" y="2729"/>
                    <a:pt x="1018" y="2829"/>
                    <a:pt x="1107" y="2862"/>
                  </a:cubicBezTo>
                  <a:cubicBezTo>
                    <a:pt x="1127" y="2869"/>
                    <a:pt x="1146" y="2873"/>
                    <a:pt x="1167" y="2873"/>
                  </a:cubicBezTo>
                  <a:cubicBezTo>
                    <a:pt x="1239" y="2873"/>
                    <a:pt x="1304" y="2828"/>
                    <a:pt x="1329" y="2760"/>
                  </a:cubicBezTo>
                  <a:cubicBezTo>
                    <a:pt x="1452" y="2423"/>
                    <a:pt x="1478" y="2057"/>
                    <a:pt x="1405" y="1705"/>
                  </a:cubicBezTo>
                  <a:cubicBezTo>
                    <a:pt x="1394" y="1651"/>
                    <a:pt x="1357" y="1606"/>
                    <a:pt x="1307" y="1584"/>
                  </a:cubicBezTo>
                  <a:cubicBezTo>
                    <a:pt x="1285" y="1574"/>
                    <a:pt x="1261" y="1569"/>
                    <a:pt x="1237" y="1569"/>
                  </a:cubicBezTo>
                  <a:cubicBezTo>
                    <a:pt x="1208" y="1569"/>
                    <a:pt x="1178" y="1576"/>
                    <a:pt x="1152" y="1591"/>
                  </a:cubicBezTo>
                  <a:lnTo>
                    <a:pt x="489" y="1968"/>
                  </a:lnTo>
                  <a:cubicBezTo>
                    <a:pt x="413" y="1373"/>
                    <a:pt x="365" y="766"/>
                    <a:pt x="347" y="166"/>
                  </a:cubicBezTo>
                  <a:cubicBezTo>
                    <a:pt x="344" y="71"/>
                    <a:pt x="264" y="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16"/>
            <p:cNvSpPr/>
            <p:nvPr/>
          </p:nvSpPr>
          <p:spPr>
            <a:xfrm>
              <a:off x="989366" y="3566829"/>
              <a:ext cx="50755" cy="53172"/>
            </a:xfrm>
            <a:custGeom>
              <a:avLst/>
              <a:gdLst/>
              <a:ahLst/>
              <a:cxnLst/>
              <a:rect l="l" t="t" r="r" b="b"/>
              <a:pathLst>
                <a:path w="1470" h="1540" extrusionOk="0">
                  <a:moveTo>
                    <a:pt x="246" y="0"/>
                  </a:moveTo>
                  <a:cubicBezTo>
                    <a:pt x="196" y="0"/>
                    <a:pt x="147" y="14"/>
                    <a:pt x="104" y="43"/>
                  </a:cubicBezTo>
                  <a:cubicBezTo>
                    <a:pt x="38" y="85"/>
                    <a:pt x="0" y="160"/>
                    <a:pt x="4" y="237"/>
                  </a:cubicBezTo>
                  <a:cubicBezTo>
                    <a:pt x="6" y="330"/>
                    <a:pt x="80" y="401"/>
                    <a:pt x="171" y="401"/>
                  </a:cubicBezTo>
                  <a:cubicBezTo>
                    <a:pt x="176" y="401"/>
                    <a:pt x="181" y="401"/>
                    <a:pt x="186" y="401"/>
                  </a:cubicBezTo>
                  <a:cubicBezTo>
                    <a:pt x="197" y="401"/>
                    <a:pt x="210" y="398"/>
                    <a:pt x="223" y="395"/>
                  </a:cubicBezTo>
                  <a:lnTo>
                    <a:pt x="549" y="1083"/>
                  </a:lnTo>
                  <a:cubicBezTo>
                    <a:pt x="611" y="1211"/>
                    <a:pt x="703" y="1406"/>
                    <a:pt x="891" y="1499"/>
                  </a:cubicBezTo>
                  <a:cubicBezTo>
                    <a:pt x="947" y="1525"/>
                    <a:pt x="1011" y="1539"/>
                    <a:pt x="1074" y="1539"/>
                  </a:cubicBezTo>
                  <a:cubicBezTo>
                    <a:pt x="1154" y="1539"/>
                    <a:pt x="1233" y="1517"/>
                    <a:pt x="1302" y="1476"/>
                  </a:cubicBezTo>
                  <a:cubicBezTo>
                    <a:pt x="1404" y="1417"/>
                    <a:pt x="1467" y="1311"/>
                    <a:pt x="1468" y="1195"/>
                  </a:cubicBezTo>
                  <a:cubicBezTo>
                    <a:pt x="1470" y="1099"/>
                    <a:pt x="1396" y="1014"/>
                    <a:pt x="1301" y="1014"/>
                  </a:cubicBezTo>
                  <a:lnTo>
                    <a:pt x="1298" y="1014"/>
                  </a:lnTo>
                  <a:cubicBezTo>
                    <a:pt x="1296" y="1014"/>
                    <a:pt x="1295" y="1014"/>
                    <a:pt x="1293" y="1014"/>
                  </a:cubicBezTo>
                  <a:cubicBezTo>
                    <a:pt x="1204" y="1014"/>
                    <a:pt x="1129" y="1086"/>
                    <a:pt x="1129" y="1178"/>
                  </a:cubicBezTo>
                  <a:cubicBezTo>
                    <a:pt x="1113" y="1189"/>
                    <a:pt x="1094" y="1194"/>
                    <a:pt x="1074" y="1194"/>
                  </a:cubicBezTo>
                  <a:cubicBezTo>
                    <a:pt x="1064" y="1194"/>
                    <a:pt x="1053" y="1192"/>
                    <a:pt x="1043" y="1189"/>
                  </a:cubicBezTo>
                  <a:cubicBezTo>
                    <a:pt x="967" y="1151"/>
                    <a:pt x="914" y="1048"/>
                    <a:pt x="860" y="936"/>
                  </a:cubicBezTo>
                  <a:lnTo>
                    <a:pt x="514" y="208"/>
                  </a:lnTo>
                  <a:cubicBezTo>
                    <a:pt x="491" y="159"/>
                    <a:pt x="448" y="69"/>
                    <a:pt x="349" y="22"/>
                  </a:cubicBezTo>
                  <a:cubicBezTo>
                    <a:pt x="316" y="7"/>
                    <a:pt x="281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16"/>
            <p:cNvSpPr/>
            <p:nvPr/>
          </p:nvSpPr>
          <p:spPr>
            <a:xfrm>
              <a:off x="781642" y="3714230"/>
              <a:ext cx="213484" cy="76513"/>
            </a:xfrm>
            <a:custGeom>
              <a:avLst/>
              <a:gdLst/>
              <a:ahLst/>
              <a:cxnLst/>
              <a:rect l="l" t="t" r="r" b="b"/>
              <a:pathLst>
                <a:path w="6183" h="2216" extrusionOk="0">
                  <a:moveTo>
                    <a:pt x="5995" y="1"/>
                  </a:moveTo>
                  <a:cubicBezTo>
                    <a:pt x="5984" y="1"/>
                    <a:pt x="5973" y="2"/>
                    <a:pt x="5961" y="4"/>
                  </a:cubicBezTo>
                  <a:lnTo>
                    <a:pt x="5961" y="2"/>
                  </a:lnTo>
                  <a:cubicBezTo>
                    <a:pt x="5042" y="201"/>
                    <a:pt x="4157" y="556"/>
                    <a:pt x="3301" y="900"/>
                  </a:cubicBezTo>
                  <a:cubicBezTo>
                    <a:pt x="2289" y="1307"/>
                    <a:pt x="1242" y="1727"/>
                    <a:pt x="157" y="1873"/>
                  </a:cubicBezTo>
                  <a:cubicBezTo>
                    <a:pt x="66" y="1884"/>
                    <a:pt x="0" y="1965"/>
                    <a:pt x="6" y="2055"/>
                  </a:cubicBezTo>
                  <a:cubicBezTo>
                    <a:pt x="13" y="2145"/>
                    <a:pt x="88" y="2215"/>
                    <a:pt x="179" y="2215"/>
                  </a:cubicBezTo>
                  <a:cubicBezTo>
                    <a:pt x="186" y="2215"/>
                    <a:pt x="195" y="2215"/>
                    <a:pt x="202" y="2214"/>
                  </a:cubicBezTo>
                  <a:cubicBezTo>
                    <a:pt x="1329" y="2063"/>
                    <a:pt x="2397" y="1634"/>
                    <a:pt x="3429" y="1220"/>
                  </a:cubicBezTo>
                  <a:cubicBezTo>
                    <a:pt x="4272" y="882"/>
                    <a:pt x="5144" y="532"/>
                    <a:pt x="6033" y="340"/>
                  </a:cubicBezTo>
                  <a:cubicBezTo>
                    <a:pt x="6125" y="319"/>
                    <a:pt x="6182" y="228"/>
                    <a:pt x="6163" y="136"/>
                  </a:cubicBezTo>
                  <a:cubicBezTo>
                    <a:pt x="6145" y="56"/>
                    <a:pt x="6074" y="1"/>
                    <a:pt x="59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16"/>
            <p:cNvSpPr/>
            <p:nvPr/>
          </p:nvSpPr>
          <p:spPr>
            <a:xfrm>
              <a:off x="865478" y="3809044"/>
              <a:ext cx="22098" cy="68779"/>
            </a:xfrm>
            <a:custGeom>
              <a:avLst/>
              <a:gdLst/>
              <a:ahLst/>
              <a:cxnLst/>
              <a:rect l="l" t="t" r="r" b="b"/>
              <a:pathLst>
                <a:path w="640" h="1992" extrusionOk="0">
                  <a:moveTo>
                    <a:pt x="443" y="1"/>
                  </a:moveTo>
                  <a:cubicBezTo>
                    <a:pt x="381" y="1"/>
                    <a:pt x="322" y="34"/>
                    <a:pt x="292" y="93"/>
                  </a:cubicBezTo>
                  <a:cubicBezTo>
                    <a:pt x="220" y="231"/>
                    <a:pt x="162" y="377"/>
                    <a:pt x="123" y="526"/>
                  </a:cubicBezTo>
                  <a:cubicBezTo>
                    <a:pt x="48" y="552"/>
                    <a:pt x="0" y="625"/>
                    <a:pt x="6" y="702"/>
                  </a:cubicBezTo>
                  <a:cubicBezTo>
                    <a:pt x="16" y="827"/>
                    <a:pt x="27" y="953"/>
                    <a:pt x="41" y="1078"/>
                  </a:cubicBezTo>
                  <a:cubicBezTo>
                    <a:pt x="34" y="1350"/>
                    <a:pt x="76" y="1621"/>
                    <a:pt x="166" y="1877"/>
                  </a:cubicBezTo>
                  <a:cubicBezTo>
                    <a:pt x="192" y="1945"/>
                    <a:pt x="257" y="1991"/>
                    <a:pt x="330" y="1991"/>
                  </a:cubicBezTo>
                  <a:cubicBezTo>
                    <a:pt x="345" y="1991"/>
                    <a:pt x="359" y="1989"/>
                    <a:pt x="375" y="1986"/>
                  </a:cubicBezTo>
                  <a:cubicBezTo>
                    <a:pt x="461" y="1962"/>
                    <a:pt x="514" y="1875"/>
                    <a:pt x="497" y="1786"/>
                  </a:cubicBezTo>
                  <a:cubicBezTo>
                    <a:pt x="451" y="1547"/>
                    <a:pt x="414" y="1303"/>
                    <a:pt x="385" y="1060"/>
                  </a:cubicBezTo>
                  <a:cubicBezTo>
                    <a:pt x="394" y="778"/>
                    <a:pt x="466" y="502"/>
                    <a:pt x="596" y="252"/>
                  </a:cubicBezTo>
                  <a:cubicBezTo>
                    <a:pt x="639" y="169"/>
                    <a:pt x="607" y="65"/>
                    <a:pt x="524" y="21"/>
                  </a:cubicBezTo>
                  <a:cubicBezTo>
                    <a:pt x="498" y="7"/>
                    <a:pt x="470" y="1"/>
                    <a:pt x="4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" name="Google Shape;1149;p16"/>
            <p:cNvSpPr/>
            <p:nvPr/>
          </p:nvSpPr>
          <p:spPr>
            <a:xfrm>
              <a:off x="888128" y="3772686"/>
              <a:ext cx="62633" cy="45991"/>
            </a:xfrm>
            <a:custGeom>
              <a:avLst/>
              <a:gdLst/>
              <a:ahLst/>
              <a:cxnLst/>
              <a:rect l="l" t="t" r="r" b="b"/>
              <a:pathLst>
                <a:path w="1814" h="1332" extrusionOk="0">
                  <a:moveTo>
                    <a:pt x="455" y="0"/>
                  </a:moveTo>
                  <a:cubicBezTo>
                    <a:pt x="436" y="0"/>
                    <a:pt x="416" y="2"/>
                    <a:pt x="397" y="4"/>
                  </a:cubicBezTo>
                  <a:cubicBezTo>
                    <a:pt x="247" y="22"/>
                    <a:pt x="111" y="132"/>
                    <a:pt x="52" y="283"/>
                  </a:cubicBezTo>
                  <a:cubicBezTo>
                    <a:pt x="0" y="417"/>
                    <a:pt x="20" y="557"/>
                    <a:pt x="106" y="659"/>
                  </a:cubicBezTo>
                  <a:cubicBezTo>
                    <a:pt x="139" y="699"/>
                    <a:pt x="188" y="719"/>
                    <a:pt x="237" y="719"/>
                  </a:cubicBezTo>
                  <a:cubicBezTo>
                    <a:pt x="276" y="719"/>
                    <a:pt x="315" y="706"/>
                    <a:pt x="348" y="678"/>
                  </a:cubicBezTo>
                  <a:cubicBezTo>
                    <a:pt x="420" y="618"/>
                    <a:pt x="430" y="509"/>
                    <a:pt x="368" y="436"/>
                  </a:cubicBezTo>
                  <a:cubicBezTo>
                    <a:pt x="366" y="421"/>
                    <a:pt x="370" y="405"/>
                    <a:pt x="380" y="393"/>
                  </a:cubicBezTo>
                  <a:cubicBezTo>
                    <a:pt x="393" y="369"/>
                    <a:pt x="414" y="352"/>
                    <a:pt x="441" y="345"/>
                  </a:cubicBezTo>
                  <a:cubicBezTo>
                    <a:pt x="447" y="344"/>
                    <a:pt x="453" y="343"/>
                    <a:pt x="459" y="343"/>
                  </a:cubicBezTo>
                  <a:cubicBezTo>
                    <a:pt x="538" y="343"/>
                    <a:pt x="620" y="426"/>
                    <a:pt x="656" y="507"/>
                  </a:cubicBezTo>
                  <a:cubicBezTo>
                    <a:pt x="710" y="623"/>
                    <a:pt x="712" y="768"/>
                    <a:pt x="717" y="937"/>
                  </a:cubicBezTo>
                  <a:cubicBezTo>
                    <a:pt x="718" y="1011"/>
                    <a:pt x="724" y="1205"/>
                    <a:pt x="888" y="1295"/>
                  </a:cubicBezTo>
                  <a:cubicBezTo>
                    <a:pt x="933" y="1319"/>
                    <a:pt x="986" y="1331"/>
                    <a:pt x="1036" y="1331"/>
                  </a:cubicBezTo>
                  <a:cubicBezTo>
                    <a:pt x="1088" y="1330"/>
                    <a:pt x="1138" y="1322"/>
                    <a:pt x="1185" y="1305"/>
                  </a:cubicBezTo>
                  <a:cubicBezTo>
                    <a:pt x="1402" y="1236"/>
                    <a:pt x="1596" y="1110"/>
                    <a:pt x="1748" y="942"/>
                  </a:cubicBezTo>
                  <a:cubicBezTo>
                    <a:pt x="1813" y="871"/>
                    <a:pt x="1808" y="761"/>
                    <a:pt x="1737" y="698"/>
                  </a:cubicBezTo>
                  <a:cubicBezTo>
                    <a:pt x="1704" y="669"/>
                    <a:pt x="1662" y="654"/>
                    <a:pt x="1621" y="654"/>
                  </a:cubicBezTo>
                  <a:cubicBezTo>
                    <a:pt x="1574" y="654"/>
                    <a:pt x="1528" y="673"/>
                    <a:pt x="1494" y="711"/>
                  </a:cubicBezTo>
                  <a:cubicBezTo>
                    <a:pt x="1382" y="835"/>
                    <a:pt x="1239" y="926"/>
                    <a:pt x="1081" y="977"/>
                  </a:cubicBezTo>
                  <a:cubicBezTo>
                    <a:pt x="1074" y="980"/>
                    <a:pt x="1069" y="981"/>
                    <a:pt x="1064" y="982"/>
                  </a:cubicBezTo>
                  <a:cubicBezTo>
                    <a:pt x="1062" y="960"/>
                    <a:pt x="1060" y="937"/>
                    <a:pt x="1060" y="915"/>
                  </a:cubicBezTo>
                  <a:cubicBezTo>
                    <a:pt x="1056" y="742"/>
                    <a:pt x="1050" y="546"/>
                    <a:pt x="970" y="366"/>
                  </a:cubicBezTo>
                  <a:cubicBezTo>
                    <a:pt x="870" y="144"/>
                    <a:pt x="66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" name="Google Shape;1150;p16"/>
            <p:cNvSpPr/>
            <p:nvPr/>
          </p:nvSpPr>
          <p:spPr>
            <a:xfrm>
              <a:off x="1013847" y="3681255"/>
              <a:ext cx="35287" cy="21890"/>
            </a:xfrm>
            <a:custGeom>
              <a:avLst/>
              <a:gdLst/>
              <a:ahLst/>
              <a:cxnLst/>
              <a:rect l="l" t="t" r="r" b="b"/>
              <a:pathLst>
                <a:path w="1022" h="634" extrusionOk="0">
                  <a:moveTo>
                    <a:pt x="834" y="0"/>
                  </a:moveTo>
                  <a:cubicBezTo>
                    <a:pt x="824" y="0"/>
                    <a:pt x="813" y="1"/>
                    <a:pt x="803" y="3"/>
                  </a:cubicBezTo>
                  <a:cubicBezTo>
                    <a:pt x="543" y="52"/>
                    <a:pt x="298" y="162"/>
                    <a:pt x="88" y="325"/>
                  </a:cubicBezTo>
                  <a:cubicBezTo>
                    <a:pt x="13" y="385"/>
                    <a:pt x="1" y="493"/>
                    <a:pt x="58" y="568"/>
                  </a:cubicBezTo>
                  <a:cubicBezTo>
                    <a:pt x="93" y="611"/>
                    <a:pt x="144" y="634"/>
                    <a:pt x="195" y="634"/>
                  </a:cubicBezTo>
                  <a:cubicBezTo>
                    <a:pt x="232" y="634"/>
                    <a:pt x="269" y="622"/>
                    <a:pt x="300" y="597"/>
                  </a:cubicBezTo>
                  <a:cubicBezTo>
                    <a:pt x="465" y="468"/>
                    <a:pt x="659" y="380"/>
                    <a:pt x="866" y="341"/>
                  </a:cubicBezTo>
                  <a:cubicBezTo>
                    <a:pt x="959" y="324"/>
                    <a:pt x="1021" y="234"/>
                    <a:pt x="1003" y="141"/>
                  </a:cubicBezTo>
                  <a:cubicBezTo>
                    <a:pt x="988" y="57"/>
                    <a:pt x="915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" name="Google Shape;1151;p16"/>
            <p:cNvSpPr/>
            <p:nvPr/>
          </p:nvSpPr>
          <p:spPr>
            <a:xfrm>
              <a:off x="1016333" y="3692615"/>
              <a:ext cx="57316" cy="34493"/>
            </a:xfrm>
            <a:custGeom>
              <a:avLst/>
              <a:gdLst/>
              <a:ahLst/>
              <a:cxnLst/>
              <a:rect l="l" t="t" r="r" b="b"/>
              <a:pathLst>
                <a:path w="1660" h="999" extrusionOk="0">
                  <a:moveTo>
                    <a:pt x="1466" y="1"/>
                  </a:moveTo>
                  <a:cubicBezTo>
                    <a:pt x="1414" y="1"/>
                    <a:pt x="1363" y="24"/>
                    <a:pt x="1329" y="68"/>
                  </a:cubicBezTo>
                  <a:cubicBezTo>
                    <a:pt x="1036" y="415"/>
                    <a:pt x="615" y="626"/>
                    <a:pt x="164" y="654"/>
                  </a:cubicBezTo>
                  <a:cubicBezTo>
                    <a:pt x="71" y="661"/>
                    <a:pt x="0" y="738"/>
                    <a:pt x="3" y="831"/>
                  </a:cubicBezTo>
                  <a:cubicBezTo>
                    <a:pt x="5" y="923"/>
                    <a:pt x="81" y="997"/>
                    <a:pt x="174" y="999"/>
                  </a:cubicBezTo>
                  <a:lnTo>
                    <a:pt x="172" y="997"/>
                  </a:lnTo>
                  <a:lnTo>
                    <a:pt x="182" y="997"/>
                  </a:lnTo>
                  <a:cubicBezTo>
                    <a:pt x="730" y="963"/>
                    <a:pt x="1239" y="707"/>
                    <a:pt x="1594" y="288"/>
                  </a:cubicBezTo>
                  <a:cubicBezTo>
                    <a:pt x="1660" y="216"/>
                    <a:pt x="1651" y="103"/>
                    <a:pt x="1577" y="40"/>
                  </a:cubicBezTo>
                  <a:cubicBezTo>
                    <a:pt x="1544" y="14"/>
                    <a:pt x="1505" y="1"/>
                    <a:pt x="1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" name="Google Shape;1152;p16"/>
            <p:cNvSpPr/>
            <p:nvPr/>
          </p:nvSpPr>
          <p:spPr>
            <a:xfrm>
              <a:off x="1067608" y="3430063"/>
              <a:ext cx="76030" cy="237031"/>
            </a:xfrm>
            <a:custGeom>
              <a:avLst/>
              <a:gdLst/>
              <a:ahLst/>
              <a:cxnLst/>
              <a:rect l="l" t="t" r="r" b="b"/>
              <a:pathLst>
                <a:path w="2202" h="6865" extrusionOk="0">
                  <a:moveTo>
                    <a:pt x="2008" y="1"/>
                  </a:moveTo>
                  <a:cubicBezTo>
                    <a:pt x="1466" y="1"/>
                    <a:pt x="958" y="363"/>
                    <a:pt x="779" y="867"/>
                  </a:cubicBezTo>
                  <a:cubicBezTo>
                    <a:pt x="614" y="1326"/>
                    <a:pt x="724" y="1797"/>
                    <a:pt x="828" y="2253"/>
                  </a:cubicBezTo>
                  <a:cubicBezTo>
                    <a:pt x="848" y="2336"/>
                    <a:pt x="866" y="2419"/>
                    <a:pt x="884" y="2500"/>
                  </a:cubicBezTo>
                  <a:cubicBezTo>
                    <a:pt x="1176" y="3893"/>
                    <a:pt x="866" y="5424"/>
                    <a:pt x="55" y="6594"/>
                  </a:cubicBezTo>
                  <a:cubicBezTo>
                    <a:pt x="0" y="6673"/>
                    <a:pt x="20" y="6780"/>
                    <a:pt x="97" y="6833"/>
                  </a:cubicBezTo>
                  <a:cubicBezTo>
                    <a:pt x="128" y="6854"/>
                    <a:pt x="162" y="6864"/>
                    <a:pt x="196" y="6864"/>
                  </a:cubicBezTo>
                  <a:cubicBezTo>
                    <a:pt x="251" y="6864"/>
                    <a:pt x="304" y="6838"/>
                    <a:pt x="338" y="6790"/>
                  </a:cubicBezTo>
                  <a:cubicBezTo>
                    <a:pt x="1201" y="5544"/>
                    <a:pt x="1532" y="3913"/>
                    <a:pt x="1221" y="2429"/>
                  </a:cubicBezTo>
                  <a:cubicBezTo>
                    <a:pt x="1202" y="2345"/>
                    <a:pt x="1183" y="2260"/>
                    <a:pt x="1164" y="2176"/>
                  </a:cubicBezTo>
                  <a:cubicBezTo>
                    <a:pt x="1066" y="1749"/>
                    <a:pt x="973" y="1347"/>
                    <a:pt x="1102" y="981"/>
                  </a:cubicBezTo>
                  <a:cubicBezTo>
                    <a:pt x="1235" y="612"/>
                    <a:pt x="1642" y="347"/>
                    <a:pt x="2024" y="345"/>
                  </a:cubicBezTo>
                  <a:cubicBezTo>
                    <a:pt x="2026" y="345"/>
                    <a:pt x="2028" y="345"/>
                    <a:pt x="2029" y="345"/>
                  </a:cubicBezTo>
                  <a:cubicBezTo>
                    <a:pt x="2122" y="345"/>
                    <a:pt x="2198" y="270"/>
                    <a:pt x="2199" y="177"/>
                  </a:cubicBezTo>
                  <a:cubicBezTo>
                    <a:pt x="2202" y="81"/>
                    <a:pt x="2126" y="3"/>
                    <a:pt x="2030" y="1"/>
                  </a:cubicBezTo>
                  <a:cubicBezTo>
                    <a:pt x="2023" y="1"/>
                    <a:pt x="2016" y="1"/>
                    <a:pt x="20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" name="Google Shape;1153;p16"/>
            <p:cNvSpPr/>
            <p:nvPr/>
          </p:nvSpPr>
          <p:spPr>
            <a:xfrm>
              <a:off x="1071164" y="3415803"/>
              <a:ext cx="89288" cy="30660"/>
            </a:xfrm>
            <a:custGeom>
              <a:avLst/>
              <a:gdLst/>
              <a:ahLst/>
              <a:cxnLst/>
              <a:rect l="l" t="t" r="r" b="b"/>
              <a:pathLst>
                <a:path w="2586" h="888" extrusionOk="0">
                  <a:moveTo>
                    <a:pt x="1895" y="1"/>
                  </a:moveTo>
                  <a:cubicBezTo>
                    <a:pt x="1864" y="1"/>
                    <a:pt x="1833" y="2"/>
                    <a:pt x="1803" y="3"/>
                  </a:cubicBezTo>
                  <a:cubicBezTo>
                    <a:pt x="1216" y="30"/>
                    <a:pt x="643" y="180"/>
                    <a:pt x="120" y="444"/>
                  </a:cubicBezTo>
                  <a:cubicBezTo>
                    <a:pt x="35" y="487"/>
                    <a:pt x="0" y="590"/>
                    <a:pt x="44" y="676"/>
                  </a:cubicBezTo>
                  <a:cubicBezTo>
                    <a:pt x="74" y="736"/>
                    <a:pt x="135" y="770"/>
                    <a:pt x="198" y="770"/>
                  </a:cubicBezTo>
                  <a:cubicBezTo>
                    <a:pt x="224" y="770"/>
                    <a:pt x="250" y="764"/>
                    <a:pt x="275" y="752"/>
                  </a:cubicBezTo>
                  <a:cubicBezTo>
                    <a:pt x="755" y="510"/>
                    <a:pt x="1281" y="372"/>
                    <a:pt x="1819" y="347"/>
                  </a:cubicBezTo>
                  <a:cubicBezTo>
                    <a:pt x="1844" y="345"/>
                    <a:pt x="1871" y="345"/>
                    <a:pt x="1897" y="345"/>
                  </a:cubicBezTo>
                  <a:cubicBezTo>
                    <a:pt x="2006" y="345"/>
                    <a:pt x="2115" y="358"/>
                    <a:pt x="2185" y="417"/>
                  </a:cubicBezTo>
                  <a:cubicBezTo>
                    <a:pt x="2211" y="441"/>
                    <a:pt x="2230" y="492"/>
                    <a:pt x="2213" y="559"/>
                  </a:cubicBezTo>
                  <a:cubicBezTo>
                    <a:pt x="2127" y="598"/>
                    <a:pt x="2089" y="701"/>
                    <a:pt x="2128" y="787"/>
                  </a:cubicBezTo>
                  <a:cubicBezTo>
                    <a:pt x="2157" y="850"/>
                    <a:pt x="2220" y="887"/>
                    <a:pt x="2285" y="887"/>
                  </a:cubicBezTo>
                  <a:cubicBezTo>
                    <a:pt x="2309" y="887"/>
                    <a:pt x="2333" y="882"/>
                    <a:pt x="2356" y="872"/>
                  </a:cubicBezTo>
                  <a:cubicBezTo>
                    <a:pt x="2470" y="818"/>
                    <a:pt x="2546" y="712"/>
                    <a:pt x="2565" y="580"/>
                  </a:cubicBezTo>
                  <a:cubicBezTo>
                    <a:pt x="2586" y="421"/>
                    <a:pt x="2528" y="262"/>
                    <a:pt x="2408" y="155"/>
                  </a:cubicBezTo>
                  <a:cubicBezTo>
                    <a:pt x="2259" y="27"/>
                    <a:pt x="2066" y="1"/>
                    <a:pt x="1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16"/>
            <p:cNvSpPr/>
            <p:nvPr/>
          </p:nvSpPr>
          <p:spPr>
            <a:xfrm>
              <a:off x="1178444" y="3401094"/>
              <a:ext cx="48028" cy="76547"/>
            </a:xfrm>
            <a:custGeom>
              <a:avLst/>
              <a:gdLst/>
              <a:ahLst/>
              <a:cxnLst/>
              <a:rect l="l" t="t" r="r" b="b"/>
              <a:pathLst>
                <a:path w="1391" h="2217" extrusionOk="0">
                  <a:moveTo>
                    <a:pt x="1196" y="0"/>
                  </a:moveTo>
                  <a:cubicBezTo>
                    <a:pt x="1148" y="0"/>
                    <a:pt x="1101" y="20"/>
                    <a:pt x="1067" y="59"/>
                  </a:cubicBezTo>
                  <a:cubicBezTo>
                    <a:pt x="913" y="239"/>
                    <a:pt x="771" y="429"/>
                    <a:pt x="644" y="630"/>
                  </a:cubicBezTo>
                  <a:lnTo>
                    <a:pt x="351" y="314"/>
                  </a:lnTo>
                  <a:cubicBezTo>
                    <a:pt x="318" y="279"/>
                    <a:pt x="273" y="261"/>
                    <a:pt x="229" y="261"/>
                  </a:cubicBezTo>
                  <a:cubicBezTo>
                    <a:pt x="187" y="261"/>
                    <a:pt x="145" y="276"/>
                    <a:pt x="112" y="307"/>
                  </a:cubicBezTo>
                  <a:cubicBezTo>
                    <a:pt x="43" y="370"/>
                    <a:pt x="38" y="477"/>
                    <a:pt x="100" y="547"/>
                  </a:cubicBezTo>
                  <a:lnTo>
                    <a:pt x="458" y="936"/>
                  </a:lnTo>
                  <a:cubicBezTo>
                    <a:pt x="273" y="1272"/>
                    <a:pt x="128" y="1630"/>
                    <a:pt x="26" y="2000"/>
                  </a:cubicBezTo>
                  <a:cubicBezTo>
                    <a:pt x="1" y="2091"/>
                    <a:pt x="56" y="2186"/>
                    <a:pt x="147" y="2211"/>
                  </a:cubicBezTo>
                  <a:cubicBezTo>
                    <a:pt x="161" y="2214"/>
                    <a:pt x="177" y="2217"/>
                    <a:pt x="192" y="2217"/>
                  </a:cubicBezTo>
                  <a:cubicBezTo>
                    <a:pt x="270" y="2217"/>
                    <a:pt x="337" y="2165"/>
                    <a:pt x="359" y="2090"/>
                  </a:cubicBezTo>
                  <a:cubicBezTo>
                    <a:pt x="443" y="1783"/>
                    <a:pt x="560" y="1486"/>
                    <a:pt x="706" y="1205"/>
                  </a:cubicBezTo>
                  <a:lnTo>
                    <a:pt x="952" y="1471"/>
                  </a:lnTo>
                  <a:cubicBezTo>
                    <a:pt x="986" y="1506"/>
                    <a:pt x="1031" y="1523"/>
                    <a:pt x="1076" y="1523"/>
                  </a:cubicBezTo>
                  <a:cubicBezTo>
                    <a:pt x="1118" y="1523"/>
                    <a:pt x="1160" y="1508"/>
                    <a:pt x="1193" y="1478"/>
                  </a:cubicBezTo>
                  <a:cubicBezTo>
                    <a:pt x="1262" y="1414"/>
                    <a:pt x="1268" y="1307"/>
                    <a:pt x="1206" y="1238"/>
                  </a:cubicBezTo>
                  <a:lnTo>
                    <a:pt x="888" y="894"/>
                  </a:lnTo>
                  <a:cubicBezTo>
                    <a:pt x="1017" y="678"/>
                    <a:pt x="1164" y="476"/>
                    <a:pt x="1327" y="286"/>
                  </a:cubicBezTo>
                  <a:cubicBezTo>
                    <a:pt x="1390" y="214"/>
                    <a:pt x="1382" y="105"/>
                    <a:pt x="1310" y="43"/>
                  </a:cubicBezTo>
                  <a:cubicBezTo>
                    <a:pt x="1277" y="14"/>
                    <a:pt x="1237" y="0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16"/>
            <p:cNvSpPr/>
            <p:nvPr/>
          </p:nvSpPr>
          <p:spPr>
            <a:xfrm>
              <a:off x="1240319" y="3384003"/>
              <a:ext cx="13707" cy="62253"/>
            </a:xfrm>
            <a:custGeom>
              <a:avLst/>
              <a:gdLst/>
              <a:ahLst/>
              <a:cxnLst/>
              <a:rect l="l" t="t" r="r" b="b"/>
              <a:pathLst>
                <a:path w="397" h="1803" extrusionOk="0">
                  <a:moveTo>
                    <a:pt x="189" y="1"/>
                  </a:moveTo>
                  <a:cubicBezTo>
                    <a:pt x="181" y="1"/>
                    <a:pt x="174" y="1"/>
                    <a:pt x="167" y="2"/>
                  </a:cubicBezTo>
                  <a:cubicBezTo>
                    <a:pt x="71" y="9"/>
                    <a:pt x="1" y="92"/>
                    <a:pt x="8" y="188"/>
                  </a:cubicBezTo>
                  <a:cubicBezTo>
                    <a:pt x="46" y="665"/>
                    <a:pt x="51" y="1144"/>
                    <a:pt x="29" y="1622"/>
                  </a:cubicBezTo>
                  <a:cubicBezTo>
                    <a:pt x="23" y="1717"/>
                    <a:pt x="97" y="1798"/>
                    <a:pt x="192" y="1802"/>
                  </a:cubicBezTo>
                  <a:lnTo>
                    <a:pt x="201" y="1802"/>
                  </a:lnTo>
                  <a:cubicBezTo>
                    <a:pt x="292" y="1802"/>
                    <a:pt x="368" y="1731"/>
                    <a:pt x="372" y="1639"/>
                  </a:cubicBezTo>
                  <a:cubicBezTo>
                    <a:pt x="396" y="1146"/>
                    <a:pt x="389" y="652"/>
                    <a:pt x="351" y="161"/>
                  </a:cubicBezTo>
                  <a:cubicBezTo>
                    <a:pt x="345" y="74"/>
                    <a:pt x="273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16"/>
            <p:cNvSpPr/>
            <p:nvPr/>
          </p:nvSpPr>
          <p:spPr>
            <a:xfrm>
              <a:off x="1260691" y="3375613"/>
              <a:ext cx="37808" cy="89530"/>
            </a:xfrm>
            <a:custGeom>
              <a:avLst/>
              <a:gdLst/>
              <a:ahLst/>
              <a:cxnLst/>
              <a:rect l="l" t="t" r="r" b="b"/>
              <a:pathLst>
                <a:path w="1095" h="2593" extrusionOk="0">
                  <a:moveTo>
                    <a:pt x="548" y="1"/>
                  </a:moveTo>
                  <a:cubicBezTo>
                    <a:pt x="499" y="1"/>
                    <a:pt x="450" y="21"/>
                    <a:pt x="416" y="61"/>
                  </a:cubicBezTo>
                  <a:cubicBezTo>
                    <a:pt x="241" y="286"/>
                    <a:pt x="2" y="594"/>
                    <a:pt x="1" y="966"/>
                  </a:cubicBezTo>
                  <a:cubicBezTo>
                    <a:pt x="1" y="1195"/>
                    <a:pt x="127" y="1429"/>
                    <a:pt x="326" y="1560"/>
                  </a:cubicBezTo>
                  <a:cubicBezTo>
                    <a:pt x="382" y="1595"/>
                    <a:pt x="444" y="1622"/>
                    <a:pt x="510" y="1636"/>
                  </a:cubicBezTo>
                  <a:cubicBezTo>
                    <a:pt x="427" y="1878"/>
                    <a:pt x="333" y="2117"/>
                    <a:pt x="229" y="2351"/>
                  </a:cubicBezTo>
                  <a:cubicBezTo>
                    <a:pt x="189" y="2437"/>
                    <a:pt x="229" y="2538"/>
                    <a:pt x="316" y="2577"/>
                  </a:cubicBezTo>
                  <a:cubicBezTo>
                    <a:pt x="337" y="2587"/>
                    <a:pt x="361" y="2593"/>
                    <a:pt x="386" y="2593"/>
                  </a:cubicBezTo>
                  <a:cubicBezTo>
                    <a:pt x="454" y="2593"/>
                    <a:pt x="514" y="2554"/>
                    <a:pt x="542" y="2492"/>
                  </a:cubicBezTo>
                  <a:cubicBezTo>
                    <a:pt x="678" y="2185"/>
                    <a:pt x="794" y="1869"/>
                    <a:pt x="894" y="1550"/>
                  </a:cubicBezTo>
                  <a:cubicBezTo>
                    <a:pt x="915" y="1520"/>
                    <a:pt x="925" y="1484"/>
                    <a:pt x="924" y="1447"/>
                  </a:cubicBezTo>
                  <a:cubicBezTo>
                    <a:pt x="976" y="1281"/>
                    <a:pt x="1029" y="1114"/>
                    <a:pt x="1072" y="945"/>
                  </a:cubicBezTo>
                  <a:cubicBezTo>
                    <a:pt x="1094" y="852"/>
                    <a:pt x="1038" y="757"/>
                    <a:pt x="945" y="735"/>
                  </a:cubicBezTo>
                  <a:cubicBezTo>
                    <a:pt x="932" y="732"/>
                    <a:pt x="919" y="731"/>
                    <a:pt x="906" y="731"/>
                  </a:cubicBezTo>
                  <a:cubicBezTo>
                    <a:pt x="828" y="731"/>
                    <a:pt x="757" y="783"/>
                    <a:pt x="737" y="862"/>
                  </a:cubicBezTo>
                  <a:cubicBezTo>
                    <a:pt x="700" y="1012"/>
                    <a:pt x="652" y="1159"/>
                    <a:pt x="607" y="1306"/>
                  </a:cubicBezTo>
                  <a:cubicBezTo>
                    <a:pt x="575" y="1301"/>
                    <a:pt x="542" y="1290"/>
                    <a:pt x="514" y="1271"/>
                  </a:cubicBezTo>
                  <a:cubicBezTo>
                    <a:pt x="416" y="1207"/>
                    <a:pt x="345" y="1077"/>
                    <a:pt x="345" y="966"/>
                  </a:cubicBezTo>
                  <a:cubicBezTo>
                    <a:pt x="345" y="731"/>
                    <a:pt x="500" y="513"/>
                    <a:pt x="687" y="272"/>
                  </a:cubicBezTo>
                  <a:cubicBezTo>
                    <a:pt x="741" y="197"/>
                    <a:pt x="725" y="93"/>
                    <a:pt x="652" y="37"/>
                  </a:cubicBezTo>
                  <a:cubicBezTo>
                    <a:pt x="621" y="13"/>
                    <a:pt x="585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16"/>
            <p:cNvSpPr/>
            <p:nvPr/>
          </p:nvSpPr>
          <p:spPr>
            <a:xfrm>
              <a:off x="1135215" y="3463763"/>
              <a:ext cx="137281" cy="57488"/>
            </a:xfrm>
            <a:custGeom>
              <a:avLst/>
              <a:gdLst/>
              <a:ahLst/>
              <a:cxnLst/>
              <a:rect l="l" t="t" r="r" b="b"/>
              <a:pathLst>
                <a:path w="3976" h="1665" extrusionOk="0">
                  <a:moveTo>
                    <a:pt x="3786" y="1"/>
                  </a:moveTo>
                  <a:cubicBezTo>
                    <a:pt x="3772" y="1"/>
                    <a:pt x="3757" y="2"/>
                    <a:pt x="3743" y="6"/>
                  </a:cubicBezTo>
                  <a:cubicBezTo>
                    <a:pt x="2506" y="323"/>
                    <a:pt x="1306" y="769"/>
                    <a:pt x="164" y="1339"/>
                  </a:cubicBezTo>
                  <a:cubicBezTo>
                    <a:pt x="0" y="1419"/>
                    <a:pt x="58" y="1664"/>
                    <a:pt x="241" y="1664"/>
                  </a:cubicBezTo>
                  <a:cubicBezTo>
                    <a:pt x="268" y="1664"/>
                    <a:pt x="293" y="1659"/>
                    <a:pt x="317" y="1646"/>
                  </a:cubicBezTo>
                  <a:cubicBezTo>
                    <a:pt x="1439" y="1089"/>
                    <a:pt x="2615" y="649"/>
                    <a:pt x="3829" y="340"/>
                  </a:cubicBezTo>
                  <a:cubicBezTo>
                    <a:pt x="3920" y="316"/>
                    <a:pt x="3975" y="223"/>
                    <a:pt x="3953" y="130"/>
                  </a:cubicBezTo>
                  <a:cubicBezTo>
                    <a:pt x="3932" y="53"/>
                    <a:pt x="3862" y="1"/>
                    <a:pt x="3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16"/>
            <p:cNvSpPr/>
            <p:nvPr/>
          </p:nvSpPr>
          <p:spPr>
            <a:xfrm>
              <a:off x="1162768" y="3514933"/>
              <a:ext cx="62978" cy="40328"/>
            </a:xfrm>
            <a:custGeom>
              <a:avLst/>
              <a:gdLst/>
              <a:ahLst/>
              <a:cxnLst/>
              <a:rect l="l" t="t" r="r" b="b"/>
              <a:pathLst>
                <a:path w="1824" h="1168" extrusionOk="0">
                  <a:moveTo>
                    <a:pt x="547" y="0"/>
                  </a:moveTo>
                  <a:cubicBezTo>
                    <a:pt x="411" y="0"/>
                    <a:pt x="255" y="62"/>
                    <a:pt x="92" y="185"/>
                  </a:cubicBezTo>
                  <a:cubicBezTo>
                    <a:pt x="16" y="243"/>
                    <a:pt x="0" y="350"/>
                    <a:pt x="58" y="426"/>
                  </a:cubicBezTo>
                  <a:cubicBezTo>
                    <a:pt x="92" y="471"/>
                    <a:pt x="144" y="494"/>
                    <a:pt x="196" y="494"/>
                  </a:cubicBezTo>
                  <a:cubicBezTo>
                    <a:pt x="231" y="494"/>
                    <a:pt x="268" y="483"/>
                    <a:pt x="299" y="460"/>
                  </a:cubicBezTo>
                  <a:cubicBezTo>
                    <a:pt x="404" y="381"/>
                    <a:pt x="493" y="344"/>
                    <a:pt x="542" y="344"/>
                  </a:cubicBezTo>
                  <a:cubicBezTo>
                    <a:pt x="557" y="344"/>
                    <a:pt x="568" y="348"/>
                    <a:pt x="575" y="354"/>
                  </a:cubicBezTo>
                  <a:cubicBezTo>
                    <a:pt x="600" y="378"/>
                    <a:pt x="599" y="455"/>
                    <a:pt x="596" y="530"/>
                  </a:cubicBezTo>
                  <a:cubicBezTo>
                    <a:pt x="593" y="624"/>
                    <a:pt x="592" y="728"/>
                    <a:pt x="630" y="833"/>
                  </a:cubicBezTo>
                  <a:cubicBezTo>
                    <a:pt x="704" y="1032"/>
                    <a:pt x="921" y="1168"/>
                    <a:pt x="1163" y="1168"/>
                  </a:cubicBezTo>
                  <a:cubicBezTo>
                    <a:pt x="1170" y="1165"/>
                    <a:pt x="1178" y="1165"/>
                    <a:pt x="1187" y="1165"/>
                  </a:cubicBezTo>
                  <a:cubicBezTo>
                    <a:pt x="1385" y="1158"/>
                    <a:pt x="1564" y="1070"/>
                    <a:pt x="1708" y="1000"/>
                  </a:cubicBezTo>
                  <a:cubicBezTo>
                    <a:pt x="1789" y="956"/>
                    <a:pt x="1823" y="855"/>
                    <a:pt x="1781" y="772"/>
                  </a:cubicBezTo>
                  <a:cubicBezTo>
                    <a:pt x="1751" y="711"/>
                    <a:pt x="1690" y="675"/>
                    <a:pt x="1626" y="675"/>
                  </a:cubicBezTo>
                  <a:cubicBezTo>
                    <a:pt x="1603" y="675"/>
                    <a:pt x="1579" y="680"/>
                    <a:pt x="1556" y="690"/>
                  </a:cubicBezTo>
                  <a:cubicBezTo>
                    <a:pt x="1430" y="752"/>
                    <a:pt x="1300" y="817"/>
                    <a:pt x="1174" y="821"/>
                  </a:cubicBezTo>
                  <a:cubicBezTo>
                    <a:pt x="1167" y="822"/>
                    <a:pt x="1159" y="823"/>
                    <a:pt x="1151" y="823"/>
                  </a:cubicBezTo>
                  <a:cubicBezTo>
                    <a:pt x="1072" y="823"/>
                    <a:pt x="977" y="778"/>
                    <a:pt x="952" y="711"/>
                  </a:cubicBezTo>
                  <a:cubicBezTo>
                    <a:pt x="936" y="669"/>
                    <a:pt x="938" y="606"/>
                    <a:pt x="941" y="538"/>
                  </a:cubicBezTo>
                  <a:cubicBezTo>
                    <a:pt x="943" y="410"/>
                    <a:pt x="948" y="234"/>
                    <a:pt x="814" y="105"/>
                  </a:cubicBezTo>
                  <a:cubicBezTo>
                    <a:pt x="740" y="35"/>
                    <a:pt x="649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16"/>
            <p:cNvSpPr/>
            <p:nvPr/>
          </p:nvSpPr>
          <p:spPr>
            <a:xfrm>
              <a:off x="706059" y="4005578"/>
              <a:ext cx="57765" cy="60630"/>
            </a:xfrm>
            <a:custGeom>
              <a:avLst/>
              <a:gdLst/>
              <a:ahLst/>
              <a:cxnLst/>
              <a:rect l="l" t="t" r="r" b="b"/>
              <a:pathLst>
                <a:path w="1673" h="1756" extrusionOk="0">
                  <a:moveTo>
                    <a:pt x="1127" y="345"/>
                  </a:moveTo>
                  <a:cubicBezTo>
                    <a:pt x="1165" y="345"/>
                    <a:pt x="1201" y="350"/>
                    <a:pt x="1238" y="363"/>
                  </a:cubicBezTo>
                  <a:cubicBezTo>
                    <a:pt x="1221" y="376"/>
                    <a:pt x="1207" y="393"/>
                    <a:pt x="1196" y="411"/>
                  </a:cubicBezTo>
                  <a:cubicBezTo>
                    <a:pt x="1041" y="666"/>
                    <a:pt x="855" y="901"/>
                    <a:pt x="642" y="1112"/>
                  </a:cubicBezTo>
                  <a:cubicBezTo>
                    <a:pt x="590" y="1163"/>
                    <a:pt x="524" y="1222"/>
                    <a:pt x="474" y="1223"/>
                  </a:cubicBezTo>
                  <a:cubicBezTo>
                    <a:pt x="472" y="1223"/>
                    <a:pt x="470" y="1223"/>
                    <a:pt x="468" y="1223"/>
                  </a:cubicBezTo>
                  <a:cubicBezTo>
                    <a:pt x="450" y="1223"/>
                    <a:pt x="431" y="1211"/>
                    <a:pt x="413" y="1191"/>
                  </a:cubicBezTo>
                  <a:cubicBezTo>
                    <a:pt x="375" y="1144"/>
                    <a:pt x="358" y="1084"/>
                    <a:pt x="365" y="1025"/>
                  </a:cubicBezTo>
                  <a:cubicBezTo>
                    <a:pt x="388" y="892"/>
                    <a:pt x="497" y="774"/>
                    <a:pt x="617" y="654"/>
                  </a:cubicBezTo>
                  <a:cubicBezTo>
                    <a:pt x="741" y="529"/>
                    <a:pt x="865" y="414"/>
                    <a:pt x="1007" y="364"/>
                  </a:cubicBezTo>
                  <a:cubicBezTo>
                    <a:pt x="1045" y="352"/>
                    <a:pt x="1086" y="345"/>
                    <a:pt x="1127" y="345"/>
                  </a:cubicBezTo>
                  <a:close/>
                  <a:moveTo>
                    <a:pt x="1127" y="0"/>
                  </a:moveTo>
                  <a:cubicBezTo>
                    <a:pt x="1050" y="0"/>
                    <a:pt x="972" y="13"/>
                    <a:pt x="894" y="39"/>
                  </a:cubicBezTo>
                  <a:cubicBezTo>
                    <a:pt x="683" y="113"/>
                    <a:pt x="521" y="263"/>
                    <a:pt x="374" y="411"/>
                  </a:cubicBezTo>
                  <a:cubicBezTo>
                    <a:pt x="219" y="566"/>
                    <a:pt x="65" y="736"/>
                    <a:pt x="26" y="968"/>
                  </a:cubicBezTo>
                  <a:cubicBezTo>
                    <a:pt x="1" y="1129"/>
                    <a:pt x="48" y="1293"/>
                    <a:pt x="154" y="1417"/>
                  </a:cubicBezTo>
                  <a:cubicBezTo>
                    <a:pt x="236" y="1513"/>
                    <a:pt x="355" y="1568"/>
                    <a:pt x="480" y="1568"/>
                  </a:cubicBezTo>
                  <a:cubicBezTo>
                    <a:pt x="482" y="1568"/>
                    <a:pt x="483" y="1568"/>
                    <a:pt x="485" y="1568"/>
                  </a:cubicBezTo>
                  <a:cubicBezTo>
                    <a:pt x="655" y="1562"/>
                    <a:pt x="782" y="1458"/>
                    <a:pt x="885" y="1357"/>
                  </a:cubicBezTo>
                  <a:cubicBezTo>
                    <a:pt x="987" y="1255"/>
                    <a:pt x="1086" y="1147"/>
                    <a:pt x="1177" y="1034"/>
                  </a:cubicBezTo>
                  <a:cubicBezTo>
                    <a:pt x="1200" y="1241"/>
                    <a:pt x="1246" y="1444"/>
                    <a:pt x="1317" y="1641"/>
                  </a:cubicBezTo>
                  <a:cubicBezTo>
                    <a:pt x="1341" y="1709"/>
                    <a:pt x="1405" y="1755"/>
                    <a:pt x="1479" y="1755"/>
                  </a:cubicBezTo>
                  <a:cubicBezTo>
                    <a:pt x="1498" y="1755"/>
                    <a:pt x="1518" y="1751"/>
                    <a:pt x="1536" y="1745"/>
                  </a:cubicBezTo>
                  <a:cubicBezTo>
                    <a:pt x="1625" y="1713"/>
                    <a:pt x="1673" y="1614"/>
                    <a:pt x="1640" y="1526"/>
                  </a:cubicBezTo>
                  <a:cubicBezTo>
                    <a:pt x="1525" y="1202"/>
                    <a:pt x="1483" y="857"/>
                    <a:pt x="1514" y="516"/>
                  </a:cubicBezTo>
                  <a:cubicBezTo>
                    <a:pt x="1515" y="508"/>
                    <a:pt x="1515" y="500"/>
                    <a:pt x="1515" y="493"/>
                  </a:cubicBezTo>
                  <a:cubicBezTo>
                    <a:pt x="1626" y="457"/>
                    <a:pt x="1673" y="324"/>
                    <a:pt x="1605" y="228"/>
                  </a:cubicBezTo>
                  <a:cubicBezTo>
                    <a:pt x="1500" y="82"/>
                    <a:pt x="1321" y="0"/>
                    <a:pt x="1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16"/>
            <p:cNvSpPr/>
            <p:nvPr/>
          </p:nvSpPr>
          <p:spPr>
            <a:xfrm>
              <a:off x="758750" y="3946224"/>
              <a:ext cx="33077" cy="89530"/>
            </a:xfrm>
            <a:custGeom>
              <a:avLst/>
              <a:gdLst/>
              <a:ahLst/>
              <a:cxnLst/>
              <a:rect l="l" t="t" r="r" b="b"/>
              <a:pathLst>
                <a:path w="958" h="2593" extrusionOk="0">
                  <a:moveTo>
                    <a:pt x="663" y="0"/>
                  </a:moveTo>
                  <a:cubicBezTo>
                    <a:pt x="656" y="0"/>
                    <a:pt x="649" y="1"/>
                    <a:pt x="642" y="2"/>
                  </a:cubicBezTo>
                  <a:cubicBezTo>
                    <a:pt x="410" y="26"/>
                    <a:pt x="199" y="148"/>
                    <a:pt x="61" y="335"/>
                  </a:cubicBezTo>
                  <a:cubicBezTo>
                    <a:pt x="0" y="413"/>
                    <a:pt x="16" y="522"/>
                    <a:pt x="95" y="580"/>
                  </a:cubicBezTo>
                  <a:cubicBezTo>
                    <a:pt x="125" y="603"/>
                    <a:pt x="161" y="613"/>
                    <a:pt x="196" y="613"/>
                  </a:cubicBezTo>
                  <a:cubicBezTo>
                    <a:pt x="251" y="613"/>
                    <a:pt x="305" y="587"/>
                    <a:pt x="338" y="538"/>
                  </a:cubicBezTo>
                  <a:cubicBezTo>
                    <a:pt x="382" y="479"/>
                    <a:pt x="438" y="431"/>
                    <a:pt x="503" y="397"/>
                  </a:cubicBezTo>
                  <a:lnTo>
                    <a:pt x="503" y="397"/>
                  </a:lnTo>
                  <a:cubicBezTo>
                    <a:pt x="486" y="476"/>
                    <a:pt x="465" y="555"/>
                    <a:pt x="437" y="631"/>
                  </a:cubicBezTo>
                  <a:cubicBezTo>
                    <a:pt x="382" y="796"/>
                    <a:pt x="320" y="983"/>
                    <a:pt x="355" y="1183"/>
                  </a:cubicBezTo>
                  <a:cubicBezTo>
                    <a:pt x="375" y="1290"/>
                    <a:pt x="420" y="1384"/>
                    <a:pt x="461" y="1466"/>
                  </a:cubicBezTo>
                  <a:cubicBezTo>
                    <a:pt x="487" y="1516"/>
                    <a:pt x="510" y="1570"/>
                    <a:pt x="528" y="1625"/>
                  </a:cubicBezTo>
                  <a:cubicBezTo>
                    <a:pt x="592" y="1841"/>
                    <a:pt x="483" y="2089"/>
                    <a:pt x="355" y="2344"/>
                  </a:cubicBezTo>
                  <a:cubicBezTo>
                    <a:pt x="313" y="2428"/>
                    <a:pt x="347" y="2532"/>
                    <a:pt x="432" y="2575"/>
                  </a:cubicBezTo>
                  <a:cubicBezTo>
                    <a:pt x="457" y="2587"/>
                    <a:pt x="483" y="2593"/>
                    <a:pt x="509" y="2593"/>
                  </a:cubicBezTo>
                  <a:cubicBezTo>
                    <a:pt x="572" y="2593"/>
                    <a:pt x="632" y="2558"/>
                    <a:pt x="663" y="2497"/>
                  </a:cubicBezTo>
                  <a:cubicBezTo>
                    <a:pt x="817" y="2190"/>
                    <a:pt x="958" y="1864"/>
                    <a:pt x="859" y="1527"/>
                  </a:cubicBezTo>
                  <a:cubicBezTo>
                    <a:pt x="835" y="1454"/>
                    <a:pt x="805" y="1383"/>
                    <a:pt x="770" y="1314"/>
                  </a:cubicBezTo>
                  <a:cubicBezTo>
                    <a:pt x="737" y="1246"/>
                    <a:pt x="704" y="1181"/>
                    <a:pt x="694" y="1121"/>
                  </a:cubicBezTo>
                  <a:cubicBezTo>
                    <a:pt x="673" y="1008"/>
                    <a:pt x="717" y="877"/>
                    <a:pt x="763" y="739"/>
                  </a:cubicBezTo>
                  <a:cubicBezTo>
                    <a:pt x="825" y="552"/>
                    <a:pt x="896" y="340"/>
                    <a:pt x="822" y="119"/>
                  </a:cubicBezTo>
                  <a:cubicBezTo>
                    <a:pt x="800" y="48"/>
                    <a:pt x="735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16"/>
            <p:cNvSpPr/>
            <p:nvPr/>
          </p:nvSpPr>
          <p:spPr>
            <a:xfrm>
              <a:off x="782954" y="4016627"/>
              <a:ext cx="38912" cy="62288"/>
            </a:xfrm>
            <a:custGeom>
              <a:avLst/>
              <a:gdLst/>
              <a:ahLst/>
              <a:cxnLst/>
              <a:rect l="l" t="t" r="r" b="b"/>
              <a:pathLst>
                <a:path w="1127" h="1804" extrusionOk="0">
                  <a:moveTo>
                    <a:pt x="683" y="1"/>
                  </a:moveTo>
                  <a:cubicBezTo>
                    <a:pt x="636" y="1"/>
                    <a:pt x="590" y="20"/>
                    <a:pt x="558" y="56"/>
                  </a:cubicBezTo>
                  <a:cubicBezTo>
                    <a:pt x="400" y="95"/>
                    <a:pt x="249" y="157"/>
                    <a:pt x="109" y="239"/>
                  </a:cubicBezTo>
                  <a:cubicBezTo>
                    <a:pt x="27" y="287"/>
                    <a:pt x="0" y="392"/>
                    <a:pt x="48" y="474"/>
                  </a:cubicBezTo>
                  <a:cubicBezTo>
                    <a:pt x="80" y="528"/>
                    <a:pt x="137" y="558"/>
                    <a:pt x="196" y="558"/>
                  </a:cubicBezTo>
                  <a:cubicBezTo>
                    <a:pt x="226" y="558"/>
                    <a:pt x="256" y="550"/>
                    <a:pt x="283" y="534"/>
                  </a:cubicBezTo>
                  <a:cubicBezTo>
                    <a:pt x="328" y="509"/>
                    <a:pt x="375" y="485"/>
                    <a:pt x="423" y="464"/>
                  </a:cubicBezTo>
                  <a:lnTo>
                    <a:pt x="423" y="464"/>
                  </a:lnTo>
                  <a:cubicBezTo>
                    <a:pt x="341" y="882"/>
                    <a:pt x="393" y="1315"/>
                    <a:pt x="570" y="1704"/>
                  </a:cubicBezTo>
                  <a:cubicBezTo>
                    <a:pt x="599" y="1765"/>
                    <a:pt x="659" y="1804"/>
                    <a:pt x="727" y="1804"/>
                  </a:cubicBezTo>
                  <a:cubicBezTo>
                    <a:pt x="852" y="1804"/>
                    <a:pt x="935" y="1673"/>
                    <a:pt x="883" y="1560"/>
                  </a:cubicBezTo>
                  <a:cubicBezTo>
                    <a:pt x="711" y="1189"/>
                    <a:pt x="691" y="750"/>
                    <a:pt x="810" y="357"/>
                  </a:cubicBezTo>
                  <a:cubicBezTo>
                    <a:pt x="858" y="350"/>
                    <a:pt x="907" y="346"/>
                    <a:pt x="956" y="346"/>
                  </a:cubicBezTo>
                  <a:cubicBezTo>
                    <a:pt x="1050" y="343"/>
                    <a:pt x="1126" y="264"/>
                    <a:pt x="1124" y="170"/>
                  </a:cubicBezTo>
                  <a:cubicBezTo>
                    <a:pt x="1122" y="74"/>
                    <a:pt x="1048" y="5"/>
                    <a:pt x="948" y="1"/>
                  </a:cubicBezTo>
                  <a:cubicBezTo>
                    <a:pt x="883" y="2"/>
                    <a:pt x="817" y="8"/>
                    <a:pt x="752" y="16"/>
                  </a:cubicBezTo>
                  <a:cubicBezTo>
                    <a:pt x="749" y="16"/>
                    <a:pt x="748" y="14"/>
                    <a:pt x="745" y="12"/>
                  </a:cubicBezTo>
                  <a:cubicBezTo>
                    <a:pt x="725" y="4"/>
                    <a:pt x="704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16"/>
            <p:cNvSpPr/>
            <p:nvPr/>
          </p:nvSpPr>
          <p:spPr>
            <a:xfrm>
              <a:off x="843759" y="3942254"/>
              <a:ext cx="23306" cy="101200"/>
            </a:xfrm>
            <a:custGeom>
              <a:avLst/>
              <a:gdLst/>
              <a:ahLst/>
              <a:cxnLst/>
              <a:rect l="l" t="t" r="r" b="b"/>
              <a:pathLst>
                <a:path w="675" h="2931" extrusionOk="0">
                  <a:moveTo>
                    <a:pt x="484" y="1"/>
                  </a:moveTo>
                  <a:cubicBezTo>
                    <a:pt x="407" y="1"/>
                    <a:pt x="336" y="54"/>
                    <a:pt x="317" y="134"/>
                  </a:cubicBezTo>
                  <a:cubicBezTo>
                    <a:pt x="113" y="994"/>
                    <a:pt x="7" y="1873"/>
                    <a:pt x="0" y="2757"/>
                  </a:cubicBezTo>
                  <a:cubicBezTo>
                    <a:pt x="0" y="2853"/>
                    <a:pt x="76" y="2930"/>
                    <a:pt x="172" y="2930"/>
                  </a:cubicBezTo>
                  <a:cubicBezTo>
                    <a:pt x="268" y="2930"/>
                    <a:pt x="344" y="2854"/>
                    <a:pt x="345" y="2760"/>
                  </a:cubicBezTo>
                  <a:cubicBezTo>
                    <a:pt x="351" y="1901"/>
                    <a:pt x="453" y="1047"/>
                    <a:pt x="652" y="212"/>
                  </a:cubicBezTo>
                  <a:cubicBezTo>
                    <a:pt x="674" y="120"/>
                    <a:pt x="617" y="28"/>
                    <a:pt x="524" y="6"/>
                  </a:cubicBezTo>
                  <a:cubicBezTo>
                    <a:pt x="510" y="2"/>
                    <a:pt x="49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16"/>
            <p:cNvSpPr/>
            <p:nvPr/>
          </p:nvSpPr>
          <p:spPr>
            <a:xfrm>
              <a:off x="871002" y="3940700"/>
              <a:ext cx="49961" cy="95261"/>
            </a:xfrm>
            <a:custGeom>
              <a:avLst/>
              <a:gdLst/>
              <a:ahLst/>
              <a:cxnLst/>
              <a:rect l="l" t="t" r="r" b="b"/>
              <a:pathLst>
                <a:path w="1447" h="2759" extrusionOk="0">
                  <a:moveTo>
                    <a:pt x="522" y="0"/>
                  </a:moveTo>
                  <a:cubicBezTo>
                    <a:pt x="461" y="0"/>
                    <a:pt x="402" y="33"/>
                    <a:pt x="371" y="91"/>
                  </a:cubicBezTo>
                  <a:cubicBezTo>
                    <a:pt x="215" y="386"/>
                    <a:pt x="1" y="787"/>
                    <a:pt x="47" y="1210"/>
                  </a:cubicBezTo>
                  <a:cubicBezTo>
                    <a:pt x="75" y="1468"/>
                    <a:pt x="236" y="1723"/>
                    <a:pt x="457" y="1862"/>
                  </a:cubicBezTo>
                  <a:cubicBezTo>
                    <a:pt x="562" y="1931"/>
                    <a:pt x="688" y="1969"/>
                    <a:pt x="814" y="1970"/>
                  </a:cubicBezTo>
                  <a:cubicBezTo>
                    <a:pt x="837" y="1968"/>
                    <a:pt x="859" y="1963"/>
                    <a:pt x="882" y="1959"/>
                  </a:cubicBezTo>
                  <a:lnTo>
                    <a:pt x="882" y="1959"/>
                  </a:lnTo>
                  <a:cubicBezTo>
                    <a:pt x="859" y="2100"/>
                    <a:pt x="834" y="2242"/>
                    <a:pt x="814" y="2383"/>
                  </a:cubicBezTo>
                  <a:cubicBezTo>
                    <a:pt x="800" y="2488"/>
                    <a:pt x="830" y="2638"/>
                    <a:pt x="931" y="2714"/>
                  </a:cubicBezTo>
                  <a:cubicBezTo>
                    <a:pt x="969" y="2743"/>
                    <a:pt x="1017" y="2759"/>
                    <a:pt x="1066" y="2759"/>
                  </a:cubicBezTo>
                  <a:cubicBezTo>
                    <a:pt x="1099" y="2759"/>
                    <a:pt x="1131" y="2752"/>
                    <a:pt x="1161" y="2738"/>
                  </a:cubicBezTo>
                  <a:cubicBezTo>
                    <a:pt x="1300" y="2677"/>
                    <a:pt x="1297" y="2479"/>
                    <a:pt x="1156" y="2421"/>
                  </a:cubicBezTo>
                  <a:cubicBezTo>
                    <a:pt x="1227" y="1914"/>
                    <a:pt x="1317" y="1403"/>
                    <a:pt x="1427" y="901"/>
                  </a:cubicBezTo>
                  <a:cubicBezTo>
                    <a:pt x="1446" y="808"/>
                    <a:pt x="1387" y="716"/>
                    <a:pt x="1294" y="695"/>
                  </a:cubicBezTo>
                  <a:cubicBezTo>
                    <a:pt x="1282" y="693"/>
                    <a:pt x="1270" y="691"/>
                    <a:pt x="1258" y="691"/>
                  </a:cubicBezTo>
                  <a:cubicBezTo>
                    <a:pt x="1179" y="691"/>
                    <a:pt x="1107" y="747"/>
                    <a:pt x="1090" y="827"/>
                  </a:cubicBezTo>
                  <a:cubicBezTo>
                    <a:pt x="1034" y="1085"/>
                    <a:pt x="983" y="1345"/>
                    <a:pt x="937" y="1606"/>
                  </a:cubicBezTo>
                  <a:cubicBezTo>
                    <a:pt x="924" y="1606"/>
                    <a:pt x="911" y="1607"/>
                    <a:pt x="899" y="1611"/>
                  </a:cubicBezTo>
                  <a:cubicBezTo>
                    <a:pt x="870" y="1621"/>
                    <a:pt x="842" y="1625"/>
                    <a:pt x="815" y="1625"/>
                  </a:cubicBezTo>
                  <a:cubicBezTo>
                    <a:pt x="746" y="1625"/>
                    <a:pt x="685" y="1598"/>
                    <a:pt x="640" y="1569"/>
                  </a:cubicBezTo>
                  <a:cubicBezTo>
                    <a:pt x="503" y="1479"/>
                    <a:pt x="412" y="1334"/>
                    <a:pt x="389" y="1172"/>
                  </a:cubicBezTo>
                  <a:cubicBezTo>
                    <a:pt x="357" y="878"/>
                    <a:pt x="499" y="583"/>
                    <a:pt x="675" y="253"/>
                  </a:cubicBezTo>
                  <a:cubicBezTo>
                    <a:pt x="720" y="170"/>
                    <a:pt x="688" y="65"/>
                    <a:pt x="603" y="21"/>
                  </a:cubicBezTo>
                  <a:cubicBezTo>
                    <a:pt x="577" y="7"/>
                    <a:pt x="550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16"/>
            <p:cNvSpPr/>
            <p:nvPr/>
          </p:nvSpPr>
          <p:spPr>
            <a:xfrm>
              <a:off x="925972" y="3922296"/>
              <a:ext cx="45473" cy="121502"/>
            </a:xfrm>
            <a:custGeom>
              <a:avLst/>
              <a:gdLst/>
              <a:ahLst/>
              <a:cxnLst/>
              <a:rect l="l" t="t" r="r" b="b"/>
              <a:pathLst>
                <a:path w="1317" h="3519" extrusionOk="0">
                  <a:moveTo>
                    <a:pt x="1122" y="0"/>
                  </a:moveTo>
                  <a:cubicBezTo>
                    <a:pt x="1098" y="0"/>
                    <a:pt x="1074" y="5"/>
                    <a:pt x="1051" y="16"/>
                  </a:cubicBezTo>
                  <a:cubicBezTo>
                    <a:pt x="506" y="287"/>
                    <a:pt x="123" y="800"/>
                    <a:pt x="19" y="1398"/>
                  </a:cubicBezTo>
                  <a:cubicBezTo>
                    <a:pt x="0" y="1506"/>
                    <a:pt x="86" y="1599"/>
                    <a:pt x="189" y="1599"/>
                  </a:cubicBezTo>
                  <a:cubicBezTo>
                    <a:pt x="202" y="1599"/>
                    <a:pt x="215" y="1597"/>
                    <a:pt x="229" y="1594"/>
                  </a:cubicBezTo>
                  <a:cubicBezTo>
                    <a:pt x="437" y="1542"/>
                    <a:pt x="634" y="1453"/>
                    <a:pt x="810" y="1331"/>
                  </a:cubicBezTo>
                  <a:lnTo>
                    <a:pt x="810" y="1331"/>
                  </a:lnTo>
                  <a:cubicBezTo>
                    <a:pt x="648" y="1991"/>
                    <a:pt x="472" y="2651"/>
                    <a:pt x="285" y="3299"/>
                  </a:cubicBezTo>
                  <a:cubicBezTo>
                    <a:pt x="258" y="3390"/>
                    <a:pt x="312" y="3484"/>
                    <a:pt x="403" y="3511"/>
                  </a:cubicBezTo>
                  <a:cubicBezTo>
                    <a:pt x="419" y="3515"/>
                    <a:pt x="434" y="3518"/>
                    <a:pt x="451" y="3518"/>
                  </a:cubicBezTo>
                  <a:cubicBezTo>
                    <a:pt x="527" y="3518"/>
                    <a:pt x="595" y="3468"/>
                    <a:pt x="616" y="3394"/>
                  </a:cubicBezTo>
                  <a:cubicBezTo>
                    <a:pt x="859" y="2548"/>
                    <a:pt x="1086" y="1684"/>
                    <a:pt x="1286" y="826"/>
                  </a:cubicBezTo>
                  <a:cubicBezTo>
                    <a:pt x="1315" y="702"/>
                    <a:pt x="1217" y="613"/>
                    <a:pt x="1116" y="613"/>
                  </a:cubicBezTo>
                  <a:cubicBezTo>
                    <a:pt x="1065" y="613"/>
                    <a:pt x="1013" y="636"/>
                    <a:pt x="976" y="689"/>
                  </a:cubicBezTo>
                  <a:cubicBezTo>
                    <a:pt x="840" y="885"/>
                    <a:pt x="657" y="1044"/>
                    <a:pt x="443" y="1151"/>
                  </a:cubicBezTo>
                  <a:cubicBezTo>
                    <a:pt x="585" y="792"/>
                    <a:pt x="855" y="498"/>
                    <a:pt x="1201" y="325"/>
                  </a:cubicBezTo>
                  <a:cubicBezTo>
                    <a:pt x="1283" y="282"/>
                    <a:pt x="1317" y="181"/>
                    <a:pt x="1276" y="96"/>
                  </a:cubicBezTo>
                  <a:cubicBezTo>
                    <a:pt x="1246" y="36"/>
                    <a:pt x="1186" y="0"/>
                    <a:pt x="1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16"/>
            <p:cNvSpPr/>
            <p:nvPr/>
          </p:nvSpPr>
          <p:spPr>
            <a:xfrm>
              <a:off x="842620" y="4044181"/>
              <a:ext cx="128235" cy="42124"/>
            </a:xfrm>
            <a:custGeom>
              <a:avLst/>
              <a:gdLst/>
              <a:ahLst/>
              <a:cxnLst/>
              <a:rect l="l" t="t" r="r" b="b"/>
              <a:pathLst>
                <a:path w="3714" h="1220" extrusionOk="0">
                  <a:moveTo>
                    <a:pt x="3528" y="1"/>
                  </a:moveTo>
                  <a:cubicBezTo>
                    <a:pt x="3518" y="1"/>
                    <a:pt x="3507" y="2"/>
                    <a:pt x="3497" y="4"/>
                  </a:cubicBezTo>
                  <a:lnTo>
                    <a:pt x="3496" y="2"/>
                  </a:lnTo>
                  <a:cubicBezTo>
                    <a:pt x="2363" y="236"/>
                    <a:pt x="1242" y="530"/>
                    <a:pt x="140" y="885"/>
                  </a:cubicBezTo>
                  <a:cubicBezTo>
                    <a:pt x="50" y="913"/>
                    <a:pt x="1" y="1010"/>
                    <a:pt x="30" y="1100"/>
                  </a:cubicBezTo>
                  <a:cubicBezTo>
                    <a:pt x="53" y="1174"/>
                    <a:pt x="120" y="1220"/>
                    <a:pt x="192" y="1220"/>
                  </a:cubicBezTo>
                  <a:cubicBezTo>
                    <a:pt x="210" y="1220"/>
                    <a:pt x="228" y="1217"/>
                    <a:pt x="246" y="1211"/>
                  </a:cubicBezTo>
                  <a:cubicBezTo>
                    <a:pt x="1337" y="861"/>
                    <a:pt x="2444" y="571"/>
                    <a:pt x="3566" y="340"/>
                  </a:cubicBezTo>
                  <a:cubicBezTo>
                    <a:pt x="3656" y="319"/>
                    <a:pt x="3714" y="229"/>
                    <a:pt x="3694" y="139"/>
                  </a:cubicBezTo>
                  <a:cubicBezTo>
                    <a:pt x="3678" y="58"/>
                    <a:pt x="3607" y="1"/>
                    <a:pt x="35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16"/>
            <p:cNvSpPr/>
            <p:nvPr/>
          </p:nvSpPr>
          <p:spPr>
            <a:xfrm>
              <a:off x="702503" y="4085304"/>
              <a:ext cx="254606" cy="132137"/>
            </a:xfrm>
            <a:custGeom>
              <a:avLst/>
              <a:gdLst/>
              <a:ahLst/>
              <a:cxnLst/>
              <a:rect l="l" t="t" r="r" b="b"/>
              <a:pathLst>
                <a:path w="7374" h="3827" extrusionOk="0">
                  <a:moveTo>
                    <a:pt x="7147" y="0"/>
                  </a:moveTo>
                  <a:cubicBezTo>
                    <a:pt x="7130" y="0"/>
                    <a:pt x="7113" y="3"/>
                    <a:pt x="7096" y="8"/>
                  </a:cubicBezTo>
                  <a:cubicBezTo>
                    <a:pt x="5178" y="606"/>
                    <a:pt x="3228" y="1101"/>
                    <a:pt x="1258" y="1493"/>
                  </a:cubicBezTo>
                  <a:cubicBezTo>
                    <a:pt x="1178" y="1508"/>
                    <a:pt x="1120" y="1579"/>
                    <a:pt x="1120" y="1660"/>
                  </a:cubicBezTo>
                  <a:cubicBezTo>
                    <a:pt x="1117" y="2205"/>
                    <a:pt x="1048" y="2747"/>
                    <a:pt x="912" y="3275"/>
                  </a:cubicBezTo>
                  <a:cubicBezTo>
                    <a:pt x="667" y="2920"/>
                    <a:pt x="479" y="2527"/>
                    <a:pt x="357" y="2113"/>
                  </a:cubicBezTo>
                  <a:cubicBezTo>
                    <a:pt x="335" y="2039"/>
                    <a:pt x="266" y="1991"/>
                    <a:pt x="193" y="1991"/>
                  </a:cubicBezTo>
                  <a:cubicBezTo>
                    <a:pt x="177" y="1991"/>
                    <a:pt x="160" y="1993"/>
                    <a:pt x="144" y="1998"/>
                  </a:cubicBezTo>
                  <a:cubicBezTo>
                    <a:pt x="54" y="2025"/>
                    <a:pt x="1" y="2119"/>
                    <a:pt x="28" y="2211"/>
                  </a:cubicBezTo>
                  <a:cubicBezTo>
                    <a:pt x="194" y="2778"/>
                    <a:pt x="474" y="3307"/>
                    <a:pt x="851" y="3763"/>
                  </a:cubicBezTo>
                  <a:cubicBezTo>
                    <a:pt x="883" y="3803"/>
                    <a:pt x="931" y="3825"/>
                    <a:pt x="983" y="3826"/>
                  </a:cubicBezTo>
                  <a:cubicBezTo>
                    <a:pt x="995" y="3826"/>
                    <a:pt x="1006" y="3825"/>
                    <a:pt x="1016" y="3822"/>
                  </a:cubicBezTo>
                  <a:cubicBezTo>
                    <a:pt x="1078" y="3811"/>
                    <a:pt x="1128" y="3766"/>
                    <a:pt x="1147" y="3705"/>
                  </a:cubicBezTo>
                  <a:cubicBezTo>
                    <a:pt x="1339" y="3089"/>
                    <a:pt x="1445" y="2448"/>
                    <a:pt x="1462" y="1802"/>
                  </a:cubicBezTo>
                  <a:cubicBezTo>
                    <a:pt x="3325" y="1428"/>
                    <a:pt x="5171" y="961"/>
                    <a:pt x="6989" y="402"/>
                  </a:cubicBezTo>
                  <a:lnTo>
                    <a:pt x="6989" y="402"/>
                  </a:lnTo>
                  <a:cubicBezTo>
                    <a:pt x="7010" y="963"/>
                    <a:pt x="6934" y="1525"/>
                    <a:pt x="6767" y="2063"/>
                  </a:cubicBezTo>
                  <a:cubicBezTo>
                    <a:pt x="6742" y="2153"/>
                    <a:pt x="6792" y="2246"/>
                    <a:pt x="6881" y="2274"/>
                  </a:cubicBezTo>
                  <a:cubicBezTo>
                    <a:pt x="6898" y="2279"/>
                    <a:pt x="6916" y="2282"/>
                    <a:pt x="6933" y="2282"/>
                  </a:cubicBezTo>
                  <a:cubicBezTo>
                    <a:pt x="7005" y="2282"/>
                    <a:pt x="7071" y="2236"/>
                    <a:pt x="7095" y="2166"/>
                  </a:cubicBezTo>
                  <a:cubicBezTo>
                    <a:pt x="7298" y="1517"/>
                    <a:pt x="7374" y="835"/>
                    <a:pt x="7320" y="158"/>
                  </a:cubicBezTo>
                  <a:cubicBezTo>
                    <a:pt x="7316" y="106"/>
                    <a:pt x="7288" y="58"/>
                    <a:pt x="7244" y="29"/>
                  </a:cubicBezTo>
                  <a:cubicBezTo>
                    <a:pt x="7215" y="10"/>
                    <a:pt x="7182" y="0"/>
                    <a:pt x="7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16"/>
            <p:cNvSpPr/>
            <p:nvPr/>
          </p:nvSpPr>
          <p:spPr>
            <a:xfrm>
              <a:off x="776567" y="4156224"/>
              <a:ext cx="17022" cy="67812"/>
            </a:xfrm>
            <a:custGeom>
              <a:avLst/>
              <a:gdLst/>
              <a:ahLst/>
              <a:cxnLst/>
              <a:rect l="l" t="t" r="r" b="b"/>
              <a:pathLst>
                <a:path w="493" h="1964" extrusionOk="0">
                  <a:moveTo>
                    <a:pt x="175" y="0"/>
                  </a:moveTo>
                  <a:cubicBezTo>
                    <a:pt x="174" y="0"/>
                    <a:pt x="174" y="0"/>
                    <a:pt x="173" y="0"/>
                  </a:cubicBezTo>
                  <a:cubicBezTo>
                    <a:pt x="77" y="0"/>
                    <a:pt x="1" y="78"/>
                    <a:pt x="1" y="172"/>
                  </a:cubicBezTo>
                  <a:cubicBezTo>
                    <a:pt x="2" y="724"/>
                    <a:pt x="49" y="1276"/>
                    <a:pt x="137" y="1820"/>
                  </a:cubicBezTo>
                  <a:cubicBezTo>
                    <a:pt x="152" y="1903"/>
                    <a:pt x="223" y="1964"/>
                    <a:pt x="308" y="1964"/>
                  </a:cubicBezTo>
                  <a:cubicBezTo>
                    <a:pt x="316" y="1964"/>
                    <a:pt x="326" y="1962"/>
                    <a:pt x="336" y="1961"/>
                  </a:cubicBezTo>
                  <a:cubicBezTo>
                    <a:pt x="429" y="1946"/>
                    <a:pt x="492" y="1857"/>
                    <a:pt x="478" y="1764"/>
                  </a:cubicBezTo>
                  <a:cubicBezTo>
                    <a:pt x="391" y="1238"/>
                    <a:pt x="347" y="704"/>
                    <a:pt x="346" y="171"/>
                  </a:cubicBezTo>
                  <a:cubicBezTo>
                    <a:pt x="344" y="77"/>
                    <a:pt x="268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16"/>
            <p:cNvSpPr/>
            <p:nvPr/>
          </p:nvSpPr>
          <p:spPr>
            <a:xfrm>
              <a:off x="810612" y="4150596"/>
              <a:ext cx="49443" cy="69780"/>
            </a:xfrm>
            <a:custGeom>
              <a:avLst/>
              <a:gdLst/>
              <a:ahLst/>
              <a:cxnLst/>
              <a:rect l="l" t="t" r="r" b="b"/>
              <a:pathLst>
                <a:path w="1432" h="2021" extrusionOk="0">
                  <a:moveTo>
                    <a:pt x="368" y="0"/>
                  </a:moveTo>
                  <a:cubicBezTo>
                    <a:pt x="295" y="0"/>
                    <a:pt x="227" y="47"/>
                    <a:pt x="204" y="120"/>
                  </a:cubicBezTo>
                  <a:cubicBezTo>
                    <a:pt x="106" y="422"/>
                    <a:pt x="42" y="735"/>
                    <a:pt x="14" y="1051"/>
                  </a:cubicBezTo>
                  <a:cubicBezTo>
                    <a:pt x="6" y="1146"/>
                    <a:pt x="0" y="1254"/>
                    <a:pt x="38" y="1363"/>
                  </a:cubicBezTo>
                  <a:cubicBezTo>
                    <a:pt x="87" y="1491"/>
                    <a:pt x="187" y="1592"/>
                    <a:pt x="317" y="1640"/>
                  </a:cubicBezTo>
                  <a:cubicBezTo>
                    <a:pt x="387" y="1668"/>
                    <a:pt x="463" y="1682"/>
                    <a:pt x="539" y="1682"/>
                  </a:cubicBezTo>
                  <a:cubicBezTo>
                    <a:pt x="628" y="1682"/>
                    <a:pt x="717" y="1662"/>
                    <a:pt x="797" y="1623"/>
                  </a:cubicBezTo>
                  <a:cubicBezTo>
                    <a:pt x="845" y="1599"/>
                    <a:pt x="891" y="1568"/>
                    <a:pt x="932" y="1533"/>
                  </a:cubicBezTo>
                  <a:cubicBezTo>
                    <a:pt x="936" y="1647"/>
                    <a:pt x="948" y="1762"/>
                    <a:pt x="964" y="1875"/>
                  </a:cubicBezTo>
                  <a:cubicBezTo>
                    <a:pt x="978" y="1960"/>
                    <a:pt x="1050" y="2021"/>
                    <a:pt x="1134" y="2021"/>
                  </a:cubicBezTo>
                  <a:cubicBezTo>
                    <a:pt x="1143" y="2021"/>
                    <a:pt x="1152" y="2020"/>
                    <a:pt x="1161" y="2018"/>
                  </a:cubicBezTo>
                  <a:cubicBezTo>
                    <a:pt x="1256" y="2004"/>
                    <a:pt x="1319" y="1916"/>
                    <a:pt x="1305" y="1823"/>
                  </a:cubicBezTo>
                  <a:cubicBezTo>
                    <a:pt x="1239" y="1398"/>
                    <a:pt x="1273" y="963"/>
                    <a:pt x="1404" y="552"/>
                  </a:cubicBezTo>
                  <a:cubicBezTo>
                    <a:pt x="1432" y="462"/>
                    <a:pt x="1382" y="365"/>
                    <a:pt x="1292" y="336"/>
                  </a:cubicBezTo>
                  <a:cubicBezTo>
                    <a:pt x="1275" y="331"/>
                    <a:pt x="1257" y="328"/>
                    <a:pt x="1239" y="328"/>
                  </a:cubicBezTo>
                  <a:cubicBezTo>
                    <a:pt x="1166" y="328"/>
                    <a:pt x="1099" y="375"/>
                    <a:pt x="1076" y="448"/>
                  </a:cubicBezTo>
                  <a:cubicBezTo>
                    <a:pt x="1036" y="574"/>
                    <a:pt x="1004" y="702"/>
                    <a:pt x="981" y="833"/>
                  </a:cubicBezTo>
                  <a:cubicBezTo>
                    <a:pt x="942" y="856"/>
                    <a:pt x="912" y="892"/>
                    <a:pt x="901" y="937"/>
                  </a:cubicBezTo>
                  <a:cubicBezTo>
                    <a:pt x="871" y="1046"/>
                    <a:pt x="798" y="1239"/>
                    <a:pt x="643" y="1315"/>
                  </a:cubicBezTo>
                  <a:cubicBezTo>
                    <a:pt x="611" y="1330"/>
                    <a:pt x="575" y="1338"/>
                    <a:pt x="539" y="1338"/>
                  </a:cubicBezTo>
                  <a:cubicBezTo>
                    <a:pt x="507" y="1338"/>
                    <a:pt x="475" y="1332"/>
                    <a:pt x="445" y="1320"/>
                  </a:cubicBezTo>
                  <a:cubicBezTo>
                    <a:pt x="407" y="1308"/>
                    <a:pt x="377" y="1280"/>
                    <a:pt x="362" y="1244"/>
                  </a:cubicBezTo>
                  <a:cubicBezTo>
                    <a:pt x="348" y="1204"/>
                    <a:pt x="351" y="1142"/>
                    <a:pt x="356" y="1082"/>
                  </a:cubicBezTo>
                  <a:cubicBezTo>
                    <a:pt x="383" y="791"/>
                    <a:pt x="442" y="504"/>
                    <a:pt x="532" y="225"/>
                  </a:cubicBezTo>
                  <a:cubicBezTo>
                    <a:pt x="560" y="135"/>
                    <a:pt x="511" y="38"/>
                    <a:pt x="421" y="8"/>
                  </a:cubicBezTo>
                  <a:cubicBezTo>
                    <a:pt x="403" y="3"/>
                    <a:pt x="385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16"/>
            <p:cNvSpPr/>
            <p:nvPr/>
          </p:nvSpPr>
          <p:spPr>
            <a:xfrm>
              <a:off x="865650" y="4130915"/>
              <a:ext cx="46232" cy="81796"/>
            </a:xfrm>
            <a:custGeom>
              <a:avLst/>
              <a:gdLst/>
              <a:ahLst/>
              <a:cxnLst/>
              <a:rect l="l" t="t" r="r" b="b"/>
              <a:pathLst>
                <a:path w="1339" h="2369" extrusionOk="0">
                  <a:moveTo>
                    <a:pt x="851" y="284"/>
                  </a:moveTo>
                  <a:cubicBezTo>
                    <a:pt x="822" y="332"/>
                    <a:pt x="792" y="381"/>
                    <a:pt x="762" y="431"/>
                  </a:cubicBezTo>
                  <a:lnTo>
                    <a:pt x="762" y="429"/>
                  </a:lnTo>
                  <a:cubicBezTo>
                    <a:pt x="723" y="495"/>
                    <a:pt x="685" y="560"/>
                    <a:pt x="641" y="622"/>
                  </a:cubicBezTo>
                  <a:cubicBezTo>
                    <a:pt x="574" y="715"/>
                    <a:pt x="477" y="808"/>
                    <a:pt x="374" y="842"/>
                  </a:cubicBezTo>
                  <a:cubicBezTo>
                    <a:pt x="358" y="718"/>
                    <a:pt x="371" y="611"/>
                    <a:pt x="411" y="525"/>
                  </a:cubicBezTo>
                  <a:cubicBezTo>
                    <a:pt x="458" y="421"/>
                    <a:pt x="564" y="345"/>
                    <a:pt x="657" y="345"/>
                  </a:cubicBezTo>
                  <a:cubicBezTo>
                    <a:pt x="667" y="345"/>
                    <a:pt x="675" y="346"/>
                    <a:pt x="685" y="348"/>
                  </a:cubicBezTo>
                  <a:cubicBezTo>
                    <a:pt x="695" y="349"/>
                    <a:pt x="706" y="350"/>
                    <a:pt x="716" y="350"/>
                  </a:cubicBezTo>
                  <a:cubicBezTo>
                    <a:pt x="768" y="350"/>
                    <a:pt x="818" y="327"/>
                    <a:pt x="851" y="284"/>
                  </a:cubicBezTo>
                  <a:close/>
                  <a:moveTo>
                    <a:pt x="658" y="1"/>
                  </a:moveTo>
                  <a:cubicBezTo>
                    <a:pt x="430" y="1"/>
                    <a:pt x="204" y="150"/>
                    <a:pt x="98" y="381"/>
                  </a:cubicBezTo>
                  <a:cubicBezTo>
                    <a:pt x="11" y="570"/>
                    <a:pt x="1" y="799"/>
                    <a:pt x="66" y="1063"/>
                  </a:cubicBezTo>
                  <a:cubicBezTo>
                    <a:pt x="83" y="1129"/>
                    <a:pt x="136" y="1178"/>
                    <a:pt x="204" y="1191"/>
                  </a:cubicBezTo>
                  <a:cubicBezTo>
                    <a:pt x="233" y="1195"/>
                    <a:pt x="262" y="1198"/>
                    <a:pt x="291" y="1198"/>
                  </a:cubicBezTo>
                  <a:cubicBezTo>
                    <a:pt x="495" y="1198"/>
                    <a:pt x="705" y="1087"/>
                    <a:pt x="872" y="885"/>
                  </a:cubicBezTo>
                  <a:lnTo>
                    <a:pt x="872" y="885"/>
                  </a:lnTo>
                  <a:cubicBezTo>
                    <a:pt x="829" y="1326"/>
                    <a:pt x="826" y="1771"/>
                    <a:pt x="865" y="2213"/>
                  </a:cubicBezTo>
                  <a:cubicBezTo>
                    <a:pt x="872" y="2301"/>
                    <a:pt x="947" y="2369"/>
                    <a:pt x="1036" y="2369"/>
                  </a:cubicBezTo>
                  <a:lnTo>
                    <a:pt x="1051" y="2369"/>
                  </a:lnTo>
                  <a:cubicBezTo>
                    <a:pt x="1147" y="2362"/>
                    <a:pt x="1216" y="2277"/>
                    <a:pt x="1207" y="2183"/>
                  </a:cubicBezTo>
                  <a:cubicBezTo>
                    <a:pt x="1150" y="1524"/>
                    <a:pt x="1189" y="861"/>
                    <a:pt x="1323" y="215"/>
                  </a:cubicBezTo>
                  <a:cubicBezTo>
                    <a:pt x="1338" y="141"/>
                    <a:pt x="1303" y="65"/>
                    <a:pt x="1237" y="30"/>
                  </a:cubicBezTo>
                  <a:cubicBezTo>
                    <a:pt x="1211" y="15"/>
                    <a:pt x="1182" y="8"/>
                    <a:pt x="1154" y="8"/>
                  </a:cubicBezTo>
                  <a:cubicBezTo>
                    <a:pt x="1111" y="8"/>
                    <a:pt x="1067" y="25"/>
                    <a:pt x="1034" y="56"/>
                  </a:cubicBezTo>
                  <a:cubicBezTo>
                    <a:pt x="972" y="118"/>
                    <a:pt x="916" y="187"/>
                    <a:pt x="868" y="262"/>
                  </a:cubicBezTo>
                  <a:cubicBezTo>
                    <a:pt x="876" y="245"/>
                    <a:pt x="882" y="227"/>
                    <a:pt x="886" y="208"/>
                  </a:cubicBezTo>
                  <a:cubicBezTo>
                    <a:pt x="903" y="115"/>
                    <a:pt x="841" y="25"/>
                    <a:pt x="747" y="8"/>
                  </a:cubicBezTo>
                  <a:cubicBezTo>
                    <a:pt x="718" y="3"/>
                    <a:pt x="688" y="1"/>
                    <a:pt x="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16"/>
            <p:cNvSpPr/>
            <p:nvPr/>
          </p:nvSpPr>
          <p:spPr>
            <a:xfrm>
              <a:off x="199629" y="4011275"/>
              <a:ext cx="475064" cy="132378"/>
            </a:xfrm>
            <a:custGeom>
              <a:avLst/>
              <a:gdLst/>
              <a:ahLst/>
              <a:cxnLst/>
              <a:rect l="l" t="t" r="r" b="b"/>
              <a:pathLst>
                <a:path w="13759" h="3834" extrusionOk="0">
                  <a:moveTo>
                    <a:pt x="646" y="1"/>
                  </a:moveTo>
                  <a:cubicBezTo>
                    <a:pt x="594" y="1"/>
                    <a:pt x="544" y="24"/>
                    <a:pt x="510" y="67"/>
                  </a:cubicBezTo>
                  <a:cubicBezTo>
                    <a:pt x="294" y="346"/>
                    <a:pt x="136" y="665"/>
                    <a:pt x="43" y="1006"/>
                  </a:cubicBezTo>
                  <a:cubicBezTo>
                    <a:pt x="1" y="1169"/>
                    <a:pt x="70" y="1273"/>
                    <a:pt x="151" y="1316"/>
                  </a:cubicBezTo>
                  <a:cubicBezTo>
                    <a:pt x="174" y="1328"/>
                    <a:pt x="203" y="1334"/>
                    <a:pt x="233" y="1334"/>
                  </a:cubicBezTo>
                  <a:cubicBezTo>
                    <a:pt x="290" y="1334"/>
                    <a:pt x="352" y="1312"/>
                    <a:pt x="387" y="1275"/>
                  </a:cubicBezTo>
                  <a:cubicBezTo>
                    <a:pt x="443" y="1214"/>
                    <a:pt x="471" y="1107"/>
                    <a:pt x="418" y="1021"/>
                  </a:cubicBezTo>
                  <a:cubicBezTo>
                    <a:pt x="413" y="1016"/>
                    <a:pt x="409" y="1009"/>
                    <a:pt x="403" y="1003"/>
                  </a:cubicBezTo>
                  <a:cubicBezTo>
                    <a:pt x="468" y="796"/>
                    <a:pt x="562" y="601"/>
                    <a:pt x="682" y="419"/>
                  </a:cubicBezTo>
                  <a:cubicBezTo>
                    <a:pt x="788" y="523"/>
                    <a:pt x="876" y="660"/>
                    <a:pt x="966" y="802"/>
                  </a:cubicBezTo>
                  <a:cubicBezTo>
                    <a:pt x="983" y="829"/>
                    <a:pt x="1000" y="854"/>
                    <a:pt x="1017" y="879"/>
                  </a:cubicBezTo>
                  <a:cubicBezTo>
                    <a:pt x="952" y="931"/>
                    <a:pt x="933" y="1021"/>
                    <a:pt x="974" y="1095"/>
                  </a:cubicBezTo>
                  <a:cubicBezTo>
                    <a:pt x="1500" y="2032"/>
                    <a:pt x="2420" y="2801"/>
                    <a:pt x="3569" y="3262"/>
                  </a:cubicBezTo>
                  <a:cubicBezTo>
                    <a:pt x="4498" y="3635"/>
                    <a:pt x="5586" y="3823"/>
                    <a:pt x="6894" y="3834"/>
                  </a:cubicBezTo>
                  <a:lnTo>
                    <a:pt x="7016" y="3834"/>
                  </a:lnTo>
                  <a:cubicBezTo>
                    <a:pt x="9309" y="3831"/>
                    <a:pt x="11572" y="3313"/>
                    <a:pt x="13637" y="2318"/>
                  </a:cubicBezTo>
                  <a:cubicBezTo>
                    <a:pt x="13723" y="2276"/>
                    <a:pt x="13758" y="2173"/>
                    <a:pt x="13717" y="2087"/>
                  </a:cubicBezTo>
                  <a:cubicBezTo>
                    <a:pt x="13688" y="2027"/>
                    <a:pt x="13627" y="1991"/>
                    <a:pt x="13563" y="1991"/>
                  </a:cubicBezTo>
                  <a:cubicBezTo>
                    <a:pt x="13538" y="1991"/>
                    <a:pt x="13512" y="1996"/>
                    <a:pt x="13488" y="2008"/>
                  </a:cubicBezTo>
                  <a:cubicBezTo>
                    <a:pt x="11492" y="2972"/>
                    <a:pt x="9273" y="3490"/>
                    <a:pt x="7055" y="3490"/>
                  </a:cubicBezTo>
                  <a:cubicBezTo>
                    <a:pt x="7002" y="3490"/>
                    <a:pt x="6949" y="3490"/>
                    <a:pt x="6896" y="3489"/>
                  </a:cubicBezTo>
                  <a:cubicBezTo>
                    <a:pt x="5632" y="3478"/>
                    <a:pt x="4585" y="3299"/>
                    <a:pt x="3696" y="2943"/>
                  </a:cubicBezTo>
                  <a:cubicBezTo>
                    <a:pt x="2847" y="2602"/>
                    <a:pt x="2136" y="2081"/>
                    <a:pt x="1632" y="1451"/>
                  </a:cubicBezTo>
                  <a:lnTo>
                    <a:pt x="1632" y="1451"/>
                  </a:lnTo>
                  <a:cubicBezTo>
                    <a:pt x="1651" y="1457"/>
                    <a:pt x="1669" y="1460"/>
                    <a:pt x="1687" y="1460"/>
                  </a:cubicBezTo>
                  <a:cubicBezTo>
                    <a:pt x="1759" y="1460"/>
                    <a:pt x="1825" y="1414"/>
                    <a:pt x="1849" y="1344"/>
                  </a:cubicBezTo>
                  <a:cubicBezTo>
                    <a:pt x="1880" y="1254"/>
                    <a:pt x="1831" y="1157"/>
                    <a:pt x="1741" y="1126"/>
                  </a:cubicBezTo>
                  <a:cubicBezTo>
                    <a:pt x="1532" y="1052"/>
                    <a:pt x="1399" y="840"/>
                    <a:pt x="1255" y="618"/>
                  </a:cubicBezTo>
                  <a:cubicBezTo>
                    <a:pt x="1116" y="398"/>
                    <a:pt x="971" y="170"/>
                    <a:pt x="736" y="26"/>
                  </a:cubicBezTo>
                  <a:cubicBezTo>
                    <a:pt x="708" y="9"/>
                    <a:pt x="67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16"/>
            <p:cNvSpPr/>
            <p:nvPr/>
          </p:nvSpPr>
          <p:spPr>
            <a:xfrm>
              <a:off x="43250" y="3982997"/>
              <a:ext cx="83487" cy="136798"/>
            </a:xfrm>
            <a:custGeom>
              <a:avLst/>
              <a:gdLst/>
              <a:ahLst/>
              <a:cxnLst/>
              <a:rect l="l" t="t" r="r" b="b"/>
              <a:pathLst>
                <a:path w="2418" h="3962" extrusionOk="0">
                  <a:moveTo>
                    <a:pt x="839" y="2734"/>
                  </a:moveTo>
                  <a:cubicBezTo>
                    <a:pt x="879" y="2734"/>
                    <a:pt x="917" y="2748"/>
                    <a:pt x="950" y="2771"/>
                  </a:cubicBezTo>
                  <a:cubicBezTo>
                    <a:pt x="982" y="2794"/>
                    <a:pt x="1019" y="2806"/>
                    <a:pt x="1056" y="2806"/>
                  </a:cubicBezTo>
                  <a:cubicBezTo>
                    <a:pt x="1103" y="2806"/>
                    <a:pt x="1150" y="2787"/>
                    <a:pt x="1183" y="2750"/>
                  </a:cubicBezTo>
                  <a:lnTo>
                    <a:pt x="1183" y="2750"/>
                  </a:lnTo>
                  <a:cubicBezTo>
                    <a:pt x="1076" y="2965"/>
                    <a:pt x="956" y="3176"/>
                    <a:pt x="822" y="3378"/>
                  </a:cubicBezTo>
                  <a:cubicBezTo>
                    <a:pt x="717" y="3538"/>
                    <a:pt x="627" y="3617"/>
                    <a:pt x="548" y="3617"/>
                  </a:cubicBezTo>
                  <a:cubicBezTo>
                    <a:pt x="478" y="3617"/>
                    <a:pt x="402" y="3544"/>
                    <a:pt x="379" y="3454"/>
                  </a:cubicBezTo>
                  <a:cubicBezTo>
                    <a:pt x="354" y="3359"/>
                    <a:pt x="371" y="3240"/>
                    <a:pt x="428" y="3097"/>
                  </a:cubicBezTo>
                  <a:cubicBezTo>
                    <a:pt x="492" y="2945"/>
                    <a:pt x="570" y="2838"/>
                    <a:pt x="666" y="2781"/>
                  </a:cubicBezTo>
                  <a:cubicBezTo>
                    <a:pt x="714" y="2750"/>
                    <a:pt x="770" y="2734"/>
                    <a:pt x="828" y="2734"/>
                  </a:cubicBezTo>
                  <a:cubicBezTo>
                    <a:pt x="832" y="2734"/>
                    <a:pt x="835" y="2734"/>
                    <a:pt x="839" y="2734"/>
                  </a:cubicBezTo>
                  <a:close/>
                  <a:moveTo>
                    <a:pt x="1609" y="0"/>
                  </a:moveTo>
                  <a:cubicBezTo>
                    <a:pt x="1598" y="0"/>
                    <a:pt x="1587" y="1"/>
                    <a:pt x="1575" y="4"/>
                  </a:cubicBezTo>
                  <a:cubicBezTo>
                    <a:pt x="1363" y="47"/>
                    <a:pt x="1176" y="175"/>
                    <a:pt x="1057" y="357"/>
                  </a:cubicBezTo>
                  <a:cubicBezTo>
                    <a:pt x="1005" y="437"/>
                    <a:pt x="1028" y="543"/>
                    <a:pt x="1108" y="595"/>
                  </a:cubicBezTo>
                  <a:cubicBezTo>
                    <a:pt x="1137" y="614"/>
                    <a:pt x="1170" y="623"/>
                    <a:pt x="1202" y="623"/>
                  </a:cubicBezTo>
                  <a:cubicBezTo>
                    <a:pt x="1258" y="623"/>
                    <a:pt x="1313" y="595"/>
                    <a:pt x="1346" y="544"/>
                  </a:cubicBezTo>
                  <a:cubicBezTo>
                    <a:pt x="1391" y="475"/>
                    <a:pt x="1454" y="419"/>
                    <a:pt x="1529" y="381"/>
                  </a:cubicBezTo>
                  <a:cubicBezTo>
                    <a:pt x="1567" y="493"/>
                    <a:pt x="1561" y="636"/>
                    <a:pt x="1554" y="795"/>
                  </a:cubicBezTo>
                  <a:cubicBezTo>
                    <a:pt x="1544" y="1026"/>
                    <a:pt x="1532" y="1286"/>
                    <a:pt x="1677" y="1505"/>
                  </a:cubicBezTo>
                  <a:cubicBezTo>
                    <a:pt x="1727" y="1577"/>
                    <a:pt x="1785" y="1642"/>
                    <a:pt x="1851" y="1700"/>
                  </a:cubicBezTo>
                  <a:cubicBezTo>
                    <a:pt x="1889" y="1734"/>
                    <a:pt x="1925" y="1770"/>
                    <a:pt x="1957" y="1810"/>
                  </a:cubicBezTo>
                  <a:cubicBezTo>
                    <a:pt x="2036" y="1911"/>
                    <a:pt x="2054" y="2059"/>
                    <a:pt x="2006" y="2205"/>
                  </a:cubicBezTo>
                  <a:cubicBezTo>
                    <a:pt x="1957" y="2351"/>
                    <a:pt x="1854" y="2458"/>
                    <a:pt x="1730" y="2492"/>
                  </a:cubicBezTo>
                  <a:cubicBezTo>
                    <a:pt x="1716" y="2496"/>
                    <a:pt x="1704" y="2503"/>
                    <a:pt x="1691" y="2512"/>
                  </a:cubicBezTo>
                  <a:cubicBezTo>
                    <a:pt x="1694" y="2482"/>
                    <a:pt x="1694" y="2453"/>
                    <a:pt x="1698" y="2423"/>
                  </a:cubicBezTo>
                  <a:cubicBezTo>
                    <a:pt x="1709" y="2337"/>
                    <a:pt x="1656" y="2257"/>
                    <a:pt x="1571" y="2235"/>
                  </a:cubicBezTo>
                  <a:cubicBezTo>
                    <a:pt x="1556" y="2231"/>
                    <a:pt x="1542" y="2229"/>
                    <a:pt x="1527" y="2229"/>
                  </a:cubicBezTo>
                  <a:cubicBezTo>
                    <a:pt x="1459" y="2229"/>
                    <a:pt x="1395" y="2270"/>
                    <a:pt x="1369" y="2336"/>
                  </a:cubicBezTo>
                  <a:cubicBezTo>
                    <a:pt x="1323" y="2447"/>
                    <a:pt x="1276" y="2557"/>
                    <a:pt x="1224" y="2664"/>
                  </a:cubicBezTo>
                  <a:cubicBezTo>
                    <a:pt x="1235" y="2601"/>
                    <a:pt x="1209" y="2537"/>
                    <a:pt x="1159" y="2499"/>
                  </a:cubicBezTo>
                  <a:cubicBezTo>
                    <a:pt x="1066" y="2427"/>
                    <a:pt x="947" y="2391"/>
                    <a:pt x="825" y="2391"/>
                  </a:cubicBezTo>
                  <a:cubicBezTo>
                    <a:pt x="708" y="2391"/>
                    <a:pt x="588" y="2424"/>
                    <a:pt x="483" y="2489"/>
                  </a:cubicBezTo>
                  <a:cubicBezTo>
                    <a:pt x="326" y="2586"/>
                    <a:pt x="199" y="2748"/>
                    <a:pt x="109" y="2968"/>
                  </a:cubicBezTo>
                  <a:cubicBezTo>
                    <a:pt x="21" y="3180"/>
                    <a:pt x="0" y="3373"/>
                    <a:pt x="44" y="3544"/>
                  </a:cubicBezTo>
                  <a:cubicBezTo>
                    <a:pt x="109" y="3786"/>
                    <a:pt x="318" y="3962"/>
                    <a:pt x="547" y="3962"/>
                  </a:cubicBezTo>
                  <a:cubicBezTo>
                    <a:pt x="818" y="3962"/>
                    <a:pt x="997" y="3736"/>
                    <a:pt x="1110" y="3568"/>
                  </a:cubicBezTo>
                  <a:cubicBezTo>
                    <a:pt x="1195" y="3437"/>
                    <a:pt x="1277" y="3302"/>
                    <a:pt x="1353" y="3165"/>
                  </a:cubicBezTo>
                  <a:cubicBezTo>
                    <a:pt x="1381" y="3380"/>
                    <a:pt x="1432" y="3593"/>
                    <a:pt x="1506" y="3798"/>
                  </a:cubicBezTo>
                  <a:cubicBezTo>
                    <a:pt x="1531" y="3870"/>
                    <a:pt x="1598" y="3915"/>
                    <a:pt x="1670" y="3915"/>
                  </a:cubicBezTo>
                  <a:cubicBezTo>
                    <a:pt x="1689" y="3915"/>
                    <a:pt x="1708" y="3912"/>
                    <a:pt x="1727" y="3905"/>
                  </a:cubicBezTo>
                  <a:cubicBezTo>
                    <a:pt x="1819" y="3872"/>
                    <a:pt x="1864" y="3770"/>
                    <a:pt x="1830" y="3682"/>
                  </a:cubicBezTo>
                  <a:cubicBezTo>
                    <a:pt x="1729" y="3397"/>
                    <a:pt x="1677" y="3097"/>
                    <a:pt x="1675" y="2796"/>
                  </a:cubicBezTo>
                  <a:lnTo>
                    <a:pt x="1675" y="2796"/>
                  </a:lnTo>
                  <a:cubicBezTo>
                    <a:pt x="1705" y="2817"/>
                    <a:pt x="1740" y="2829"/>
                    <a:pt x="1777" y="2830"/>
                  </a:cubicBezTo>
                  <a:cubicBezTo>
                    <a:pt x="1792" y="2830"/>
                    <a:pt x="1808" y="2827"/>
                    <a:pt x="1823" y="2823"/>
                  </a:cubicBezTo>
                  <a:cubicBezTo>
                    <a:pt x="2058" y="2760"/>
                    <a:pt x="2248" y="2568"/>
                    <a:pt x="2333" y="2313"/>
                  </a:cubicBezTo>
                  <a:cubicBezTo>
                    <a:pt x="2417" y="2057"/>
                    <a:pt x="2379" y="1790"/>
                    <a:pt x="2229" y="1598"/>
                  </a:cubicBezTo>
                  <a:cubicBezTo>
                    <a:pt x="2185" y="1545"/>
                    <a:pt x="2138" y="1496"/>
                    <a:pt x="2088" y="1451"/>
                  </a:cubicBezTo>
                  <a:cubicBezTo>
                    <a:pt x="2041" y="1410"/>
                    <a:pt x="2001" y="1365"/>
                    <a:pt x="1964" y="1317"/>
                  </a:cubicBezTo>
                  <a:cubicBezTo>
                    <a:pt x="1881" y="1189"/>
                    <a:pt x="1889" y="1004"/>
                    <a:pt x="1898" y="810"/>
                  </a:cubicBezTo>
                  <a:cubicBezTo>
                    <a:pt x="1909" y="565"/>
                    <a:pt x="1922" y="288"/>
                    <a:pt x="1744" y="66"/>
                  </a:cubicBezTo>
                  <a:cubicBezTo>
                    <a:pt x="1711" y="24"/>
                    <a:pt x="1661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16"/>
            <p:cNvSpPr/>
            <p:nvPr/>
          </p:nvSpPr>
          <p:spPr>
            <a:xfrm>
              <a:off x="20150" y="4123250"/>
              <a:ext cx="160760" cy="71990"/>
            </a:xfrm>
            <a:custGeom>
              <a:avLst/>
              <a:gdLst/>
              <a:ahLst/>
              <a:cxnLst/>
              <a:rect l="l" t="t" r="r" b="b"/>
              <a:pathLst>
                <a:path w="4656" h="2085" extrusionOk="0">
                  <a:moveTo>
                    <a:pt x="4459" y="1"/>
                  </a:moveTo>
                  <a:cubicBezTo>
                    <a:pt x="4439" y="1"/>
                    <a:pt x="4418" y="5"/>
                    <a:pt x="4398" y="12"/>
                  </a:cubicBezTo>
                  <a:cubicBezTo>
                    <a:pt x="2981" y="567"/>
                    <a:pt x="1559" y="1152"/>
                    <a:pt x="173" y="1753"/>
                  </a:cubicBezTo>
                  <a:cubicBezTo>
                    <a:pt x="1" y="1828"/>
                    <a:pt x="54" y="2084"/>
                    <a:pt x="241" y="2084"/>
                  </a:cubicBezTo>
                  <a:cubicBezTo>
                    <a:pt x="264" y="2084"/>
                    <a:pt x="288" y="2079"/>
                    <a:pt x="309" y="2069"/>
                  </a:cubicBezTo>
                  <a:cubicBezTo>
                    <a:pt x="1693" y="1470"/>
                    <a:pt x="3110" y="886"/>
                    <a:pt x="4523" y="333"/>
                  </a:cubicBezTo>
                  <a:cubicBezTo>
                    <a:pt x="4612" y="299"/>
                    <a:pt x="4656" y="199"/>
                    <a:pt x="4620" y="111"/>
                  </a:cubicBezTo>
                  <a:cubicBezTo>
                    <a:pt x="4593" y="42"/>
                    <a:pt x="4528" y="1"/>
                    <a:pt x="4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16"/>
            <p:cNvSpPr/>
            <p:nvPr/>
          </p:nvSpPr>
          <p:spPr>
            <a:xfrm>
              <a:off x="66625" y="4198556"/>
              <a:ext cx="51895" cy="77307"/>
            </a:xfrm>
            <a:custGeom>
              <a:avLst/>
              <a:gdLst/>
              <a:ahLst/>
              <a:cxnLst/>
              <a:rect l="l" t="t" r="r" b="b"/>
              <a:pathLst>
                <a:path w="1503" h="2239" extrusionOk="0">
                  <a:moveTo>
                    <a:pt x="776" y="1561"/>
                  </a:moveTo>
                  <a:cubicBezTo>
                    <a:pt x="898" y="1612"/>
                    <a:pt x="1008" y="1687"/>
                    <a:pt x="1100" y="1782"/>
                  </a:cubicBezTo>
                  <a:cubicBezTo>
                    <a:pt x="1181" y="1868"/>
                    <a:pt x="1155" y="1862"/>
                    <a:pt x="1156" y="1864"/>
                  </a:cubicBezTo>
                  <a:cubicBezTo>
                    <a:pt x="1151" y="1874"/>
                    <a:pt x="1118" y="1894"/>
                    <a:pt x="1084" y="1894"/>
                  </a:cubicBezTo>
                  <a:cubicBezTo>
                    <a:pt x="1081" y="1894"/>
                    <a:pt x="1077" y="1894"/>
                    <a:pt x="1073" y="1893"/>
                  </a:cubicBezTo>
                  <a:cubicBezTo>
                    <a:pt x="991" y="1879"/>
                    <a:pt x="913" y="1796"/>
                    <a:pt x="862" y="1736"/>
                  </a:cubicBezTo>
                  <a:cubicBezTo>
                    <a:pt x="825" y="1692"/>
                    <a:pt x="790" y="1647"/>
                    <a:pt x="758" y="1601"/>
                  </a:cubicBezTo>
                  <a:cubicBezTo>
                    <a:pt x="762" y="1587"/>
                    <a:pt x="768" y="1574"/>
                    <a:pt x="776" y="1561"/>
                  </a:cubicBezTo>
                  <a:close/>
                  <a:moveTo>
                    <a:pt x="287" y="1"/>
                  </a:moveTo>
                  <a:cubicBezTo>
                    <a:pt x="205" y="1"/>
                    <a:pt x="132" y="59"/>
                    <a:pt x="116" y="142"/>
                  </a:cubicBezTo>
                  <a:cubicBezTo>
                    <a:pt x="0" y="789"/>
                    <a:pt x="178" y="1453"/>
                    <a:pt x="599" y="1958"/>
                  </a:cubicBezTo>
                  <a:cubicBezTo>
                    <a:pt x="684" y="2060"/>
                    <a:pt x="822" y="2200"/>
                    <a:pt x="1015" y="2233"/>
                  </a:cubicBezTo>
                  <a:cubicBezTo>
                    <a:pt x="1038" y="2237"/>
                    <a:pt x="1062" y="2238"/>
                    <a:pt x="1086" y="2238"/>
                  </a:cubicBezTo>
                  <a:cubicBezTo>
                    <a:pt x="1187" y="2238"/>
                    <a:pt x="1287" y="2203"/>
                    <a:pt x="1366" y="2138"/>
                  </a:cubicBezTo>
                  <a:cubicBezTo>
                    <a:pt x="1447" y="2074"/>
                    <a:pt x="1495" y="1977"/>
                    <a:pt x="1499" y="1874"/>
                  </a:cubicBezTo>
                  <a:cubicBezTo>
                    <a:pt x="1502" y="1706"/>
                    <a:pt x="1385" y="1585"/>
                    <a:pt x="1347" y="1544"/>
                  </a:cubicBezTo>
                  <a:cubicBezTo>
                    <a:pt x="1193" y="1381"/>
                    <a:pt x="997" y="1263"/>
                    <a:pt x="780" y="1200"/>
                  </a:cubicBezTo>
                  <a:cubicBezTo>
                    <a:pt x="764" y="1194"/>
                    <a:pt x="747" y="1191"/>
                    <a:pt x="730" y="1191"/>
                  </a:cubicBezTo>
                  <a:cubicBezTo>
                    <a:pt x="698" y="1191"/>
                    <a:pt x="667" y="1201"/>
                    <a:pt x="639" y="1219"/>
                  </a:cubicBezTo>
                  <a:cubicBezTo>
                    <a:pt x="617" y="1233"/>
                    <a:pt x="596" y="1250"/>
                    <a:pt x="575" y="1269"/>
                  </a:cubicBezTo>
                  <a:cubicBezTo>
                    <a:pt x="433" y="932"/>
                    <a:pt x="390" y="562"/>
                    <a:pt x="454" y="203"/>
                  </a:cubicBezTo>
                  <a:cubicBezTo>
                    <a:pt x="471" y="110"/>
                    <a:pt x="409" y="20"/>
                    <a:pt x="316" y="3"/>
                  </a:cubicBezTo>
                  <a:cubicBezTo>
                    <a:pt x="306" y="2"/>
                    <a:pt x="29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16"/>
            <p:cNvSpPr/>
            <p:nvPr/>
          </p:nvSpPr>
          <p:spPr>
            <a:xfrm>
              <a:off x="115621" y="4198970"/>
              <a:ext cx="37877" cy="52862"/>
            </a:xfrm>
            <a:custGeom>
              <a:avLst/>
              <a:gdLst/>
              <a:ahLst/>
              <a:cxnLst/>
              <a:rect l="l" t="t" r="r" b="b"/>
              <a:pathLst>
                <a:path w="1097" h="1531" extrusionOk="0">
                  <a:moveTo>
                    <a:pt x="503" y="1"/>
                  </a:moveTo>
                  <a:cubicBezTo>
                    <a:pt x="491" y="1"/>
                    <a:pt x="478" y="2"/>
                    <a:pt x="465" y="5"/>
                  </a:cubicBezTo>
                  <a:cubicBezTo>
                    <a:pt x="372" y="26"/>
                    <a:pt x="314" y="119"/>
                    <a:pt x="335" y="212"/>
                  </a:cubicBezTo>
                  <a:lnTo>
                    <a:pt x="446" y="699"/>
                  </a:lnTo>
                  <a:cubicBezTo>
                    <a:pt x="354" y="746"/>
                    <a:pt x="254" y="779"/>
                    <a:pt x="151" y="796"/>
                  </a:cubicBezTo>
                  <a:cubicBezTo>
                    <a:pt x="62" y="810"/>
                    <a:pt x="0" y="889"/>
                    <a:pt x="6" y="979"/>
                  </a:cubicBezTo>
                  <a:cubicBezTo>
                    <a:pt x="13" y="1069"/>
                    <a:pt x="87" y="1138"/>
                    <a:pt x="178" y="1138"/>
                  </a:cubicBezTo>
                  <a:cubicBezTo>
                    <a:pt x="186" y="1138"/>
                    <a:pt x="196" y="1137"/>
                    <a:pt x="204" y="1135"/>
                  </a:cubicBezTo>
                  <a:cubicBezTo>
                    <a:pt x="314" y="1117"/>
                    <a:pt x="421" y="1085"/>
                    <a:pt x="524" y="1040"/>
                  </a:cubicBezTo>
                  <a:lnTo>
                    <a:pt x="605" y="1397"/>
                  </a:lnTo>
                  <a:cubicBezTo>
                    <a:pt x="622" y="1475"/>
                    <a:pt x="693" y="1531"/>
                    <a:pt x="773" y="1531"/>
                  </a:cubicBezTo>
                  <a:cubicBezTo>
                    <a:pt x="786" y="1531"/>
                    <a:pt x="798" y="1530"/>
                    <a:pt x="811" y="1527"/>
                  </a:cubicBezTo>
                  <a:cubicBezTo>
                    <a:pt x="904" y="1506"/>
                    <a:pt x="962" y="1413"/>
                    <a:pt x="940" y="1320"/>
                  </a:cubicBezTo>
                  <a:lnTo>
                    <a:pt x="836" y="862"/>
                  </a:lnTo>
                  <a:cubicBezTo>
                    <a:pt x="907" y="809"/>
                    <a:pt x="971" y="750"/>
                    <a:pt x="1031" y="684"/>
                  </a:cubicBezTo>
                  <a:cubicBezTo>
                    <a:pt x="1097" y="613"/>
                    <a:pt x="1091" y="501"/>
                    <a:pt x="1019" y="437"/>
                  </a:cubicBezTo>
                  <a:cubicBezTo>
                    <a:pt x="986" y="408"/>
                    <a:pt x="945" y="394"/>
                    <a:pt x="905" y="394"/>
                  </a:cubicBezTo>
                  <a:cubicBezTo>
                    <a:pt x="856" y="394"/>
                    <a:pt x="807" y="415"/>
                    <a:pt x="773" y="456"/>
                  </a:cubicBezTo>
                  <a:cubicBezTo>
                    <a:pt x="766" y="464"/>
                    <a:pt x="756" y="471"/>
                    <a:pt x="749" y="478"/>
                  </a:cubicBezTo>
                  <a:lnTo>
                    <a:pt x="670" y="135"/>
                  </a:lnTo>
                  <a:cubicBezTo>
                    <a:pt x="652" y="55"/>
                    <a:pt x="582" y="1"/>
                    <a:pt x="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16"/>
            <p:cNvSpPr/>
            <p:nvPr/>
          </p:nvSpPr>
          <p:spPr>
            <a:xfrm>
              <a:off x="170246" y="4176492"/>
              <a:ext cx="22201" cy="61114"/>
            </a:xfrm>
            <a:custGeom>
              <a:avLst/>
              <a:gdLst/>
              <a:ahLst/>
              <a:cxnLst/>
              <a:rect l="l" t="t" r="r" b="b"/>
              <a:pathLst>
                <a:path w="643" h="1770" extrusionOk="0">
                  <a:moveTo>
                    <a:pt x="225" y="1"/>
                  </a:moveTo>
                  <a:cubicBezTo>
                    <a:pt x="142" y="1"/>
                    <a:pt x="70" y="63"/>
                    <a:pt x="57" y="147"/>
                  </a:cubicBezTo>
                  <a:cubicBezTo>
                    <a:pt x="30" y="328"/>
                    <a:pt x="21" y="513"/>
                    <a:pt x="34" y="697"/>
                  </a:cubicBezTo>
                  <a:lnTo>
                    <a:pt x="5" y="1411"/>
                  </a:lnTo>
                  <a:cubicBezTo>
                    <a:pt x="0" y="1505"/>
                    <a:pt x="75" y="1585"/>
                    <a:pt x="169" y="1589"/>
                  </a:cubicBezTo>
                  <a:cubicBezTo>
                    <a:pt x="196" y="1589"/>
                    <a:pt x="221" y="1585"/>
                    <a:pt x="247" y="1575"/>
                  </a:cubicBezTo>
                  <a:cubicBezTo>
                    <a:pt x="261" y="1608"/>
                    <a:pt x="276" y="1641"/>
                    <a:pt x="292" y="1674"/>
                  </a:cubicBezTo>
                  <a:cubicBezTo>
                    <a:pt x="321" y="1733"/>
                    <a:pt x="380" y="1770"/>
                    <a:pt x="447" y="1770"/>
                  </a:cubicBezTo>
                  <a:cubicBezTo>
                    <a:pt x="473" y="1770"/>
                    <a:pt x="499" y="1764"/>
                    <a:pt x="523" y="1751"/>
                  </a:cubicBezTo>
                  <a:cubicBezTo>
                    <a:pt x="607" y="1710"/>
                    <a:pt x="642" y="1606"/>
                    <a:pt x="601" y="1522"/>
                  </a:cubicBezTo>
                  <a:cubicBezTo>
                    <a:pt x="475" y="1261"/>
                    <a:pt x="399" y="981"/>
                    <a:pt x="378" y="693"/>
                  </a:cubicBezTo>
                  <a:lnTo>
                    <a:pt x="399" y="179"/>
                  </a:lnTo>
                  <a:cubicBezTo>
                    <a:pt x="403" y="88"/>
                    <a:pt x="334" y="10"/>
                    <a:pt x="244" y="2"/>
                  </a:cubicBezTo>
                  <a:cubicBezTo>
                    <a:pt x="238" y="1"/>
                    <a:pt x="232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16"/>
            <p:cNvSpPr/>
            <p:nvPr/>
          </p:nvSpPr>
          <p:spPr>
            <a:xfrm>
              <a:off x="220933" y="4153013"/>
              <a:ext cx="58144" cy="17436"/>
            </a:xfrm>
            <a:custGeom>
              <a:avLst/>
              <a:gdLst/>
              <a:ahLst/>
              <a:cxnLst/>
              <a:rect l="l" t="t" r="r" b="b"/>
              <a:pathLst>
                <a:path w="1684" h="505" extrusionOk="0">
                  <a:moveTo>
                    <a:pt x="986" y="1"/>
                  </a:moveTo>
                  <a:cubicBezTo>
                    <a:pt x="697" y="1"/>
                    <a:pt x="408" y="58"/>
                    <a:pt x="138" y="171"/>
                  </a:cubicBezTo>
                  <a:cubicBezTo>
                    <a:pt x="47" y="205"/>
                    <a:pt x="0" y="309"/>
                    <a:pt x="40" y="400"/>
                  </a:cubicBezTo>
                  <a:cubicBezTo>
                    <a:pt x="67" y="466"/>
                    <a:pt x="131" y="504"/>
                    <a:pt x="197" y="504"/>
                  </a:cubicBezTo>
                  <a:cubicBezTo>
                    <a:pt x="222" y="504"/>
                    <a:pt x="248" y="499"/>
                    <a:pt x="272" y="487"/>
                  </a:cubicBezTo>
                  <a:cubicBezTo>
                    <a:pt x="498" y="392"/>
                    <a:pt x="739" y="344"/>
                    <a:pt x="982" y="344"/>
                  </a:cubicBezTo>
                  <a:cubicBezTo>
                    <a:pt x="1141" y="344"/>
                    <a:pt x="1301" y="365"/>
                    <a:pt x="1457" y="407"/>
                  </a:cubicBezTo>
                  <a:cubicBezTo>
                    <a:pt x="1469" y="410"/>
                    <a:pt x="1481" y="411"/>
                    <a:pt x="1492" y="411"/>
                  </a:cubicBezTo>
                  <a:cubicBezTo>
                    <a:pt x="1569" y="411"/>
                    <a:pt x="1639" y="359"/>
                    <a:pt x="1660" y="282"/>
                  </a:cubicBezTo>
                  <a:cubicBezTo>
                    <a:pt x="1684" y="193"/>
                    <a:pt x="1633" y="102"/>
                    <a:pt x="1544" y="74"/>
                  </a:cubicBezTo>
                  <a:cubicBezTo>
                    <a:pt x="1361" y="25"/>
                    <a:pt x="1173" y="1"/>
                    <a:pt x="9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16"/>
            <p:cNvSpPr/>
            <p:nvPr/>
          </p:nvSpPr>
          <p:spPr>
            <a:xfrm>
              <a:off x="232846" y="4180429"/>
              <a:ext cx="51550" cy="13846"/>
            </a:xfrm>
            <a:custGeom>
              <a:avLst/>
              <a:gdLst/>
              <a:ahLst/>
              <a:cxnLst/>
              <a:rect l="l" t="t" r="r" b="b"/>
              <a:pathLst>
                <a:path w="1493" h="401" extrusionOk="0">
                  <a:moveTo>
                    <a:pt x="762" y="1"/>
                  </a:moveTo>
                  <a:cubicBezTo>
                    <a:pt x="556" y="1"/>
                    <a:pt x="351" y="20"/>
                    <a:pt x="148" y="59"/>
                  </a:cubicBezTo>
                  <a:cubicBezTo>
                    <a:pt x="61" y="75"/>
                    <a:pt x="0" y="157"/>
                    <a:pt x="9" y="244"/>
                  </a:cubicBezTo>
                  <a:cubicBezTo>
                    <a:pt x="17" y="332"/>
                    <a:pt x="92" y="400"/>
                    <a:pt x="180" y="400"/>
                  </a:cubicBezTo>
                  <a:cubicBezTo>
                    <a:pt x="192" y="400"/>
                    <a:pt x="202" y="399"/>
                    <a:pt x="213" y="397"/>
                  </a:cubicBezTo>
                  <a:cubicBezTo>
                    <a:pt x="395" y="362"/>
                    <a:pt x="580" y="345"/>
                    <a:pt x="764" y="345"/>
                  </a:cubicBezTo>
                  <a:cubicBezTo>
                    <a:pt x="937" y="345"/>
                    <a:pt x="1110" y="360"/>
                    <a:pt x="1281" y="392"/>
                  </a:cubicBezTo>
                  <a:cubicBezTo>
                    <a:pt x="1290" y="393"/>
                    <a:pt x="1299" y="394"/>
                    <a:pt x="1308" y="394"/>
                  </a:cubicBezTo>
                  <a:cubicBezTo>
                    <a:pt x="1389" y="394"/>
                    <a:pt x="1460" y="336"/>
                    <a:pt x="1475" y="252"/>
                  </a:cubicBezTo>
                  <a:cubicBezTo>
                    <a:pt x="1492" y="161"/>
                    <a:pt x="1433" y="73"/>
                    <a:pt x="1343" y="54"/>
                  </a:cubicBezTo>
                  <a:cubicBezTo>
                    <a:pt x="1151" y="18"/>
                    <a:pt x="956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16"/>
            <p:cNvSpPr/>
            <p:nvPr/>
          </p:nvSpPr>
          <p:spPr>
            <a:xfrm>
              <a:off x="321929" y="4177770"/>
              <a:ext cx="54830" cy="48615"/>
            </a:xfrm>
            <a:custGeom>
              <a:avLst/>
              <a:gdLst/>
              <a:ahLst/>
              <a:cxnLst/>
              <a:rect l="l" t="t" r="r" b="b"/>
              <a:pathLst>
                <a:path w="1588" h="1408" extrusionOk="0">
                  <a:moveTo>
                    <a:pt x="828" y="1"/>
                  </a:moveTo>
                  <a:cubicBezTo>
                    <a:pt x="747" y="1"/>
                    <a:pt x="668" y="16"/>
                    <a:pt x="596" y="48"/>
                  </a:cubicBezTo>
                  <a:cubicBezTo>
                    <a:pt x="469" y="104"/>
                    <a:pt x="363" y="205"/>
                    <a:pt x="285" y="346"/>
                  </a:cubicBezTo>
                  <a:cubicBezTo>
                    <a:pt x="203" y="350"/>
                    <a:pt x="137" y="412"/>
                    <a:pt x="124" y="491"/>
                  </a:cubicBezTo>
                  <a:lnTo>
                    <a:pt x="13" y="1209"/>
                  </a:lnTo>
                  <a:cubicBezTo>
                    <a:pt x="0" y="1292"/>
                    <a:pt x="50" y="1374"/>
                    <a:pt x="130" y="1399"/>
                  </a:cubicBezTo>
                  <a:cubicBezTo>
                    <a:pt x="147" y="1405"/>
                    <a:pt x="165" y="1407"/>
                    <a:pt x="183" y="1407"/>
                  </a:cubicBezTo>
                  <a:cubicBezTo>
                    <a:pt x="247" y="1407"/>
                    <a:pt x="306" y="1372"/>
                    <a:pt x="335" y="1315"/>
                  </a:cubicBezTo>
                  <a:cubicBezTo>
                    <a:pt x="408" y="1172"/>
                    <a:pt x="439" y="1023"/>
                    <a:pt x="469" y="880"/>
                  </a:cubicBezTo>
                  <a:cubicBezTo>
                    <a:pt x="480" y="825"/>
                    <a:pt x="492" y="768"/>
                    <a:pt x="506" y="714"/>
                  </a:cubicBezTo>
                  <a:cubicBezTo>
                    <a:pt x="534" y="608"/>
                    <a:pt x="600" y="422"/>
                    <a:pt x="735" y="362"/>
                  </a:cubicBezTo>
                  <a:cubicBezTo>
                    <a:pt x="763" y="350"/>
                    <a:pt x="795" y="344"/>
                    <a:pt x="828" y="344"/>
                  </a:cubicBezTo>
                  <a:cubicBezTo>
                    <a:pt x="922" y="344"/>
                    <a:pt x="1028" y="392"/>
                    <a:pt x="1100" y="474"/>
                  </a:cubicBezTo>
                  <a:cubicBezTo>
                    <a:pt x="1218" y="614"/>
                    <a:pt x="1243" y="809"/>
                    <a:pt x="1243" y="949"/>
                  </a:cubicBezTo>
                  <a:cubicBezTo>
                    <a:pt x="1245" y="1044"/>
                    <a:pt x="1321" y="1120"/>
                    <a:pt x="1416" y="1120"/>
                  </a:cubicBezTo>
                  <a:cubicBezTo>
                    <a:pt x="1511" y="1120"/>
                    <a:pt x="1588" y="1043"/>
                    <a:pt x="1588" y="949"/>
                  </a:cubicBezTo>
                  <a:cubicBezTo>
                    <a:pt x="1588" y="752"/>
                    <a:pt x="1547" y="469"/>
                    <a:pt x="1360" y="250"/>
                  </a:cubicBezTo>
                  <a:cubicBezTo>
                    <a:pt x="1223" y="90"/>
                    <a:pt x="1022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16"/>
            <p:cNvSpPr/>
            <p:nvPr/>
          </p:nvSpPr>
          <p:spPr>
            <a:xfrm>
              <a:off x="386670" y="4196829"/>
              <a:ext cx="28105" cy="13984"/>
            </a:xfrm>
            <a:custGeom>
              <a:avLst/>
              <a:gdLst/>
              <a:ahLst/>
              <a:cxnLst/>
              <a:rect l="l" t="t" r="r" b="b"/>
              <a:pathLst>
                <a:path w="814" h="405" extrusionOk="0">
                  <a:moveTo>
                    <a:pt x="496" y="0"/>
                  </a:moveTo>
                  <a:cubicBezTo>
                    <a:pt x="370" y="0"/>
                    <a:pt x="246" y="25"/>
                    <a:pt x="130" y="73"/>
                  </a:cubicBezTo>
                  <a:cubicBezTo>
                    <a:pt x="42" y="109"/>
                    <a:pt x="0" y="211"/>
                    <a:pt x="37" y="298"/>
                  </a:cubicBezTo>
                  <a:cubicBezTo>
                    <a:pt x="64" y="364"/>
                    <a:pt x="128" y="404"/>
                    <a:pt x="196" y="404"/>
                  </a:cubicBezTo>
                  <a:cubicBezTo>
                    <a:pt x="218" y="404"/>
                    <a:pt x="240" y="400"/>
                    <a:pt x="262" y="391"/>
                  </a:cubicBezTo>
                  <a:cubicBezTo>
                    <a:pt x="337" y="360"/>
                    <a:pt x="417" y="345"/>
                    <a:pt x="497" y="345"/>
                  </a:cubicBezTo>
                  <a:cubicBezTo>
                    <a:pt x="531" y="345"/>
                    <a:pt x="565" y="348"/>
                    <a:pt x="598" y="353"/>
                  </a:cubicBezTo>
                  <a:cubicBezTo>
                    <a:pt x="609" y="355"/>
                    <a:pt x="619" y="356"/>
                    <a:pt x="629" y="356"/>
                  </a:cubicBezTo>
                  <a:cubicBezTo>
                    <a:pt x="711" y="356"/>
                    <a:pt x="783" y="296"/>
                    <a:pt x="797" y="212"/>
                  </a:cubicBezTo>
                  <a:cubicBezTo>
                    <a:pt x="814" y="119"/>
                    <a:pt x="750" y="29"/>
                    <a:pt x="656" y="14"/>
                  </a:cubicBezTo>
                  <a:cubicBezTo>
                    <a:pt x="603" y="5"/>
                    <a:pt x="549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16"/>
            <p:cNvSpPr/>
            <p:nvPr/>
          </p:nvSpPr>
          <p:spPr>
            <a:xfrm>
              <a:off x="421924" y="4164373"/>
              <a:ext cx="22408" cy="65050"/>
            </a:xfrm>
            <a:custGeom>
              <a:avLst/>
              <a:gdLst/>
              <a:ahLst/>
              <a:cxnLst/>
              <a:rect l="l" t="t" r="r" b="b"/>
              <a:pathLst>
                <a:path w="649" h="1884" extrusionOk="0">
                  <a:moveTo>
                    <a:pt x="415" y="1"/>
                  </a:moveTo>
                  <a:cubicBezTo>
                    <a:pt x="335" y="1"/>
                    <a:pt x="265" y="56"/>
                    <a:pt x="246" y="135"/>
                  </a:cubicBezTo>
                  <a:lnTo>
                    <a:pt x="28" y="1082"/>
                  </a:lnTo>
                  <a:cubicBezTo>
                    <a:pt x="1" y="1195"/>
                    <a:pt x="89" y="1293"/>
                    <a:pt x="195" y="1293"/>
                  </a:cubicBezTo>
                  <a:cubicBezTo>
                    <a:pt x="216" y="1293"/>
                    <a:pt x="237" y="1289"/>
                    <a:pt x="259" y="1280"/>
                  </a:cubicBezTo>
                  <a:cubicBezTo>
                    <a:pt x="268" y="1432"/>
                    <a:pt x="281" y="1583"/>
                    <a:pt x="298" y="1732"/>
                  </a:cubicBezTo>
                  <a:cubicBezTo>
                    <a:pt x="309" y="1820"/>
                    <a:pt x="383" y="1884"/>
                    <a:pt x="469" y="1884"/>
                  </a:cubicBezTo>
                  <a:cubicBezTo>
                    <a:pt x="476" y="1884"/>
                    <a:pt x="482" y="1883"/>
                    <a:pt x="488" y="1883"/>
                  </a:cubicBezTo>
                  <a:cubicBezTo>
                    <a:pt x="581" y="1871"/>
                    <a:pt x="649" y="1788"/>
                    <a:pt x="640" y="1695"/>
                  </a:cubicBezTo>
                  <a:cubicBezTo>
                    <a:pt x="585" y="1192"/>
                    <a:pt x="567" y="686"/>
                    <a:pt x="587" y="180"/>
                  </a:cubicBezTo>
                  <a:cubicBezTo>
                    <a:pt x="589" y="91"/>
                    <a:pt x="525" y="15"/>
                    <a:pt x="437" y="2"/>
                  </a:cubicBezTo>
                  <a:cubicBezTo>
                    <a:pt x="430" y="1"/>
                    <a:pt x="423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16"/>
            <p:cNvSpPr/>
            <p:nvPr/>
          </p:nvSpPr>
          <p:spPr>
            <a:xfrm>
              <a:off x="294203" y="4237158"/>
              <a:ext cx="161174" cy="19853"/>
            </a:xfrm>
            <a:custGeom>
              <a:avLst/>
              <a:gdLst/>
              <a:ahLst/>
              <a:cxnLst/>
              <a:rect l="l" t="t" r="r" b="b"/>
              <a:pathLst>
                <a:path w="4668" h="575" extrusionOk="0">
                  <a:moveTo>
                    <a:pt x="3267" y="0"/>
                  </a:moveTo>
                  <a:cubicBezTo>
                    <a:pt x="2225" y="0"/>
                    <a:pt x="1185" y="78"/>
                    <a:pt x="154" y="232"/>
                  </a:cubicBezTo>
                  <a:cubicBezTo>
                    <a:pt x="64" y="246"/>
                    <a:pt x="1" y="325"/>
                    <a:pt x="8" y="415"/>
                  </a:cubicBezTo>
                  <a:cubicBezTo>
                    <a:pt x="15" y="505"/>
                    <a:pt x="90" y="574"/>
                    <a:pt x="180" y="574"/>
                  </a:cubicBezTo>
                  <a:cubicBezTo>
                    <a:pt x="188" y="574"/>
                    <a:pt x="197" y="574"/>
                    <a:pt x="205" y="573"/>
                  </a:cubicBezTo>
                  <a:cubicBezTo>
                    <a:pt x="1219" y="420"/>
                    <a:pt x="2243" y="345"/>
                    <a:pt x="3268" y="345"/>
                  </a:cubicBezTo>
                  <a:cubicBezTo>
                    <a:pt x="3672" y="345"/>
                    <a:pt x="4076" y="356"/>
                    <a:pt x="4480" y="380"/>
                  </a:cubicBezTo>
                  <a:cubicBezTo>
                    <a:pt x="4486" y="381"/>
                    <a:pt x="4492" y="381"/>
                    <a:pt x="4498" y="381"/>
                  </a:cubicBezTo>
                  <a:cubicBezTo>
                    <a:pt x="4583" y="381"/>
                    <a:pt x="4656" y="308"/>
                    <a:pt x="4663" y="218"/>
                  </a:cubicBezTo>
                  <a:cubicBezTo>
                    <a:pt x="4667" y="124"/>
                    <a:pt x="4595" y="42"/>
                    <a:pt x="4501" y="36"/>
                  </a:cubicBezTo>
                  <a:cubicBezTo>
                    <a:pt x="4090" y="12"/>
                    <a:pt x="3678" y="0"/>
                    <a:pt x="3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16"/>
            <p:cNvSpPr/>
            <p:nvPr/>
          </p:nvSpPr>
          <p:spPr>
            <a:xfrm>
              <a:off x="352867" y="4265920"/>
              <a:ext cx="52827" cy="81416"/>
            </a:xfrm>
            <a:custGeom>
              <a:avLst/>
              <a:gdLst/>
              <a:ahLst/>
              <a:cxnLst/>
              <a:rect l="l" t="t" r="r" b="b"/>
              <a:pathLst>
                <a:path w="1530" h="2358" extrusionOk="0">
                  <a:moveTo>
                    <a:pt x="671" y="1"/>
                  </a:moveTo>
                  <a:cubicBezTo>
                    <a:pt x="487" y="1"/>
                    <a:pt x="303" y="39"/>
                    <a:pt x="132" y="116"/>
                  </a:cubicBezTo>
                  <a:cubicBezTo>
                    <a:pt x="43" y="152"/>
                    <a:pt x="1" y="256"/>
                    <a:pt x="42" y="345"/>
                  </a:cubicBezTo>
                  <a:cubicBezTo>
                    <a:pt x="70" y="409"/>
                    <a:pt x="132" y="447"/>
                    <a:pt x="198" y="447"/>
                  </a:cubicBezTo>
                  <a:cubicBezTo>
                    <a:pt x="223" y="447"/>
                    <a:pt x="248" y="441"/>
                    <a:pt x="273" y="429"/>
                  </a:cubicBezTo>
                  <a:cubicBezTo>
                    <a:pt x="399" y="373"/>
                    <a:pt x="535" y="345"/>
                    <a:pt x="672" y="345"/>
                  </a:cubicBezTo>
                  <a:cubicBezTo>
                    <a:pt x="761" y="345"/>
                    <a:pt x="851" y="357"/>
                    <a:pt x="938" y="382"/>
                  </a:cubicBezTo>
                  <a:cubicBezTo>
                    <a:pt x="1007" y="401"/>
                    <a:pt x="1128" y="446"/>
                    <a:pt x="1165" y="534"/>
                  </a:cubicBezTo>
                  <a:cubicBezTo>
                    <a:pt x="1186" y="580"/>
                    <a:pt x="1185" y="650"/>
                    <a:pt x="1183" y="719"/>
                  </a:cubicBezTo>
                  <a:lnTo>
                    <a:pt x="1172" y="1434"/>
                  </a:lnTo>
                  <a:cubicBezTo>
                    <a:pt x="1171" y="1520"/>
                    <a:pt x="1169" y="1608"/>
                    <a:pt x="1140" y="1668"/>
                  </a:cubicBezTo>
                  <a:cubicBezTo>
                    <a:pt x="1114" y="1719"/>
                    <a:pt x="1061" y="1767"/>
                    <a:pt x="969" y="1820"/>
                  </a:cubicBezTo>
                  <a:cubicBezTo>
                    <a:pt x="827" y="1905"/>
                    <a:pt x="671" y="1964"/>
                    <a:pt x="509" y="1995"/>
                  </a:cubicBezTo>
                  <a:lnTo>
                    <a:pt x="477" y="1899"/>
                  </a:lnTo>
                  <a:cubicBezTo>
                    <a:pt x="451" y="1829"/>
                    <a:pt x="385" y="1786"/>
                    <a:pt x="316" y="1786"/>
                  </a:cubicBezTo>
                  <a:cubicBezTo>
                    <a:pt x="298" y="1786"/>
                    <a:pt x="280" y="1789"/>
                    <a:pt x="263" y="1795"/>
                  </a:cubicBezTo>
                  <a:cubicBezTo>
                    <a:pt x="174" y="1823"/>
                    <a:pt x="125" y="1916"/>
                    <a:pt x="150" y="2005"/>
                  </a:cubicBezTo>
                  <a:lnTo>
                    <a:pt x="226" y="2238"/>
                  </a:lnTo>
                  <a:cubicBezTo>
                    <a:pt x="249" y="2310"/>
                    <a:pt x="315" y="2358"/>
                    <a:pt x="389" y="2358"/>
                  </a:cubicBezTo>
                  <a:lnTo>
                    <a:pt x="406" y="2358"/>
                  </a:lnTo>
                  <a:cubicBezTo>
                    <a:pt x="667" y="2332"/>
                    <a:pt x="919" y="2249"/>
                    <a:pt x="1145" y="2117"/>
                  </a:cubicBezTo>
                  <a:cubicBezTo>
                    <a:pt x="1240" y="2061"/>
                    <a:pt x="1373" y="1969"/>
                    <a:pt x="1446" y="1823"/>
                  </a:cubicBezTo>
                  <a:cubicBezTo>
                    <a:pt x="1513" y="1692"/>
                    <a:pt x="1514" y="1553"/>
                    <a:pt x="1515" y="1440"/>
                  </a:cubicBezTo>
                  <a:lnTo>
                    <a:pt x="1527" y="725"/>
                  </a:lnTo>
                  <a:cubicBezTo>
                    <a:pt x="1528" y="629"/>
                    <a:pt x="1529" y="513"/>
                    <a:pt x="1480" y="399"/>
                  </a:cubicBezTo>
                  <a:cubicBezTo>
                    <a:pt x="1413" y="234"/>
                    <a:pt x="1256" y="114"/>
                    <a:pt x="1033" y="51"/>
                  </a:cubicBezTo>
                  <a:cubicBezTo>
                    <a:pt x="914" y="17"/>
                    <a:pt x="793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16"/>
            <p:cNvSpPr/>
            <p:nvPr/>
          </p:nvSpPr>
          <p:spPr>
            <a:xfrm>
              <a:off x="475789" y="4220239"/>
              <a:ext cx="50824" cy="59664"/>
            </a:xfrm>
            <a:custGeom>
              <a:avLst/>
              <a:gdLst/>
              <a:ahLst/>
              <a:cxnLst/>
              <a:rect l="l" t="t" r="r" b="b"/>
              <a:pathLst>
                <a:path w="1472" h="1728" extrusionOk="0">
                  <a:moveTo>
                    <a:pt x="1142" y="1"/>
                  </a:moveTo>
                  <a:cubicBezTo>
                    <a:pt x="1095" y="1"/>
                    <a:pt x="1048" y="20"/>
                    <a:pt x="1014" y="58"/>
                  </a:cubicBezTo>
                  <a:cubicBezTo>
                    <a:pt x="920" y="159"/>
                    <a:pt x="831" y="269"/>
                    <a:pt x="752" y="383"/>
                  </a:cubicBezTo>
                  <a:lnTo>
                    <a:pt x="295" y="69"/>
                  </a:lnTo>
                  <a:cubicBezTo>
                    <a:pt x="265" y="49"/>
                    <a:pt x="231" y="39"/>
                    <a:pt x="197" y="39"/>
                  </a:cubicBezTo>
                  <a:cubicBezTo>
                    <a:pt x="142" y="39"/>
                    <a:pt x="89" y="65"/>
                    <a:pt x="55" y="113"/>
                  </a:cubicBezTo>
                  <a:cubicBezTo>
                    <a:pt x="1" y="191"/>
                    <a:pt x="22" y="298"/>
                    <a:pt x="99" y="352"/>
                  </a:cubicBezTo>
                  <a:lnTo>
                    <a:pt x="575" y="679"/>
                  </a:lnTo>
                  <a:cubicBezTo>
                    <a:pt x="431" y="943"/>
                    <a:pt x="327" y="1227"/>
                    <a:pt x="268" y="1522"/>
                  </a:cubicBezTo>
                  <a:cubicBezTo>
                    <a:pt x="250" y="1615"/>
                    <a:pt x="310" y="1705"/>
                    <a:pt x="403" y="1723"/>
                  </a:cubicBezTo>
                  <a:cubicBezTo>
                    <a:pt x="414" y="1726"/>
                    <a:pt x="426" y="1727"/>
                    <a:pt x="437" y="1727"/>
                  </a:cubicBezTo>
                  <a:cubicBezTo>
                    <a:pt x="519" y="1727"/>
                    <a:pt x="590" y="1668"/>
                    <a:pt x="606" y="1588"/>
                  </a:cubicBezTo>
                  <a:cubicBezTo>
                    <a:pt x="657" y="1340"/>
                    <a:pt x="741" y="1099"/>
                    <a:pt x="859" y="874"/>
                  </a:cubicBezTo>
                  <a:lnTo>
                    <a:pt x="1183" y="1098"/>
                  </a:lnTo>
                  <a:cubicBezTo>
                    <a:pt x="1212" y="1117"/>
                    <a:pt x="1245" y="1126"/>
                    <a:pt x="1277" y="1126"/>
                  </a:cubicBezTo>
                  <a:cubicBezTo>
                    <a:pt x="1332" y="1126"/>
                    <a:pt x="1385" y="1099"/>
                    <a:pt x="1418" y="1052"/>
                  </a:cubicBezTo>
                  <a:cubicBezTo>
                    <a:pt x="1471" y="974"/>
                    <a:pt x="1453" y="870"/>
                    <a:pt x="1379" y="815"/>
                  </a:cubicBezTo>
                  <a:lnTo>
                    <a:pt x="1037" y="579"/>
                  </a:lnTo>
                  <a:cubicBezTo>
                    <a:pt x="1106" y="477"/>
                    <a:pt x="1183" y="382"/>
                    <a:pt x="1266" y="291"/>
                  </a:cubicBezTo>
                  <a:cubicBezTo>
                    <a:pt x="1332" y="221"/>
                    <a:pt x="1329" y="111"/>
                    <a:pt x="1259" y="47"/>
                  </a:cubicBezTo>
                  <a:cubicBezTo>
                    <a:pt x="1226" y="16"/>
                    <a:pt x="1184" y="1"/>
                    <a:pt x="1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16"/>
            <p:cNvSpPr/>
            <p:nvPr/>
          </p:nvSpPr>
          <p:spPr>
            <a:xfrm>
              <a:off x="521712" y="4154671"/>
              <a:ext cx="121640" cy="136384"/>
            </a:xfrm>
            <a:custGeom>
              <a:avLst/>
              <a:gdLst/>
              <a:ahLst/>
              <a:cxnLst/>
              <a:rect l="l" t="t" r="r" b="b"/>
              <a:pathLst>
                <a:path w="3523" h="3950" extrusionOk="0">
                  <a:moveTo>
                    <a:pt x="2607" y="1"/>
                  </a:moveTo>
                  <a:cubicBezTo>
                    <a:pt x="2039" y="1"/>
                    <a:pt x="1476" y="138"/>
                    <a:pt x="966" y="407"/>
                  </a:cubicBezTo>
                  <a:cubicBezTo>
                    <a:pt x="920" y="432"/>
                    <a:pt x="821" y="486"/>
                    <a:pt x="778" y="593"/>
                  </a:cubicBezTo>
                  <a:cubicBezTo>
                    <a:pt x="737" y="690"/>
                    <a:pt x="730" y="845"/>
                    <a:pt x="930" y="1024"/>
                  </a:cubicBezTo>
                  <a:cubicBezTo>
                    <a:pt x="1218" y="1281"/>
                    <a:pt x="1529" y="1513"/>
                    <a:pt x="1859" y="1717"/>
                  </a:cubicBezTo>
                  <a:cubicBezTo>
                    <a:pt x="1918" y="1754"/>
                    <a:pt x="2016" y="1816"/>
                    <a:pt x="2026" y="1867"/>
                  </a:cubicBezTo>
                  <a:cubicBezTo>
                    <a:pt x="2029" y="1884"/>
                    <a:pt x="2025" y="1937"/>
                    <a:pt x="1921" y="2037"/>
                  </a:cubicBezTo>
                  <a:cubicBezTo>
                    <a:pt x="1674" y="2273"/>
                    <a:pt x="1367" y="2433"/>
                    <a:pt x="1042" y="2600"/>
                  </a:cubicBezTo>
                  <a:cubicBezTo>
                    <a:pt x="743" y="2755"/>
                    <a:pt x="433" y="2915"/>
                    <a:pt x="167" y="3143"/>
                  </a:cubicBezTo>
                  <a:cubicBezTo>
                    <a:pt x="9" y="3278"/>
                    <a:pt x="1" y="3408"/>
                    <a:pt x="22" y="3491"/>
                  </a:cubicBezTo>
                  <a:cubicBezTo>
                    <a:pt x="61" y="3649"/>
                    <a:pt x="222" y="3706"/>
                    <a:pt x="275" y="3725"/>
                  </a:cubicBezTo>
                  <a:cubicBezTo>
                    <a:pt x="705" y="3874"/>
                    <a:pt x="1156" y="3949"/>
                    <a:pt x="1609" y="3949"/>
                  </a:cubicBezTo>
                  <a:cubicBezTo>
                    <a:pt x="1802" y="3949"/>
                    <a:pt x="1996" y="3935"/>
                    <a:pt x="2188" y="3908"/>
                  </a:cubicBezTo>
                  <a:cubicBezTo>
                    <a:pt x="2280" y="3892"/>
                    <a:pt x="2343" y="3805"/>
                    <a:pt x="2329" y="3712"/>
                  </a:cubicBezTo>
                  <a:cubicBezTo>
                    <a:pt x="2317" y="3627"/>
                    <a:pt x="2243" y="3566"/>
                    <a:pt x="2158" y="3566"/>
                  </a:cubicBezTo>
                  <a:cubicBezTo>
                    <a:pt x="2151" y="3566"/>
                    <a:pt x="2144" y="3566"/>
                    <a:pt x="2137" y="3567"/>
                  </a:cubicBezTo>
                  <a:cubicBezTo>
                    <a:pt x="1961" y="3592"/>
                    <a:pt x="1783" y="3605"/>
                    <a:pt x="1606" y="3605"/>
                  </a:cubicBezTo>
                  <a:cubicBezTo>
                    <a:pt x="1196" y="3605"/>
                    <a:pt x="787" y="3537"/>
                    <a:pt x="396" y="3402"/>
                  </a:cubicBezTo>
                  <a:cubicBezTo>
                    <a:pt x="630" y="3201"/>
                    <a:pt x="907" y="3057"/>
                    <a:pt x="1201" y="2907"/>
                  </a:cubicBezTo>
                  <a:cubicBezTo>
                    <a:pt x="1534" y="2735"/>
                    <a:pt x="1878" y="2556"/>
                    <a:pt x="2161" y="2285"/>
                  </a:cubicBezTo>
                  <a:cubicBezTo>
                    <a:pt x="2325" y="2126"/>
                    <a:pt x="2394" y="1965"/>
                    <a:pt x="2365" y="1808"/>
                  </a:cubicBezTo>
                  <a:cubicBezTo>
                    <a:pt x="2330" y="1603"/>
                    <a:pt x="2149" y="1491"/>
                    <a:pt x="2040" y="1425"/>
                  </a:cubicBezTo>
                  <a:cubicBezTo>
                    <a:pt x="1728" y="1232"/>
                    <a:pt x="1434" y="1012"/>
                    <a:pt x="1161" y="767"/>
                  </a:cubicBezTo>
                  <a:cubicBezTo>
                    <a:pt x="1144" y="753"/>
                    <a:pt x="1128" y="736"/>
                    <a:pt x="1114" y="720"/>
                  </a:cubicBezTo>
                  <a:cubicBezTo>
                    <a:pt x="1118" y="717"/>
                    <a:pt x="1124" y="714"/>
                    <a:pt x="1130" y="711"/>
                  </a:cubicBezTo>
                  <a:cubicBezTo>
                    <a:pt x="1589" y="469"/>
                    <a:pt x="2096" y="345"/>
                    <a:pt x="2608" y="345"/>
                  </a:cubicBezTo>
                  <a:cubicBezTo>
                    <a:pt x="2838" y="345"/>
                    <a:pt x="3068" y="370"/>
                    <a:pt x="3296" y="421"/>
                  </a:cubicBezTo>
                  <a:cubicBezTo>
                    <a:pt x="3308" y="424"/>
                    <a:pt x="3320" y="425"/>
                    <a:pt x="3332" y="425"/>
                  </a:cubicBezTo>
                  <a:cubicBezTo>
                    <a:pt x="3412" y="425"/>
                    <a:pt x="3483" y="371"/>
                    <a:pt x="3501" y="292"/>
                  </a:cubicBezTo>
                  <a:cubicBezTo>
                    <a:pt x="3522" y="199"/>
                    <a:pt x="3465" y="106"/>
                    <a:pt x="3372" y="85"/>
                  </a:cubicBezTo>
                  <a:cubicBezTo>
                    <a:pt x="3119" y="28"/>
                    <a:pt x="2862" y="1"/>
                    <a:pt x="2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16"/>
            <p:cNvSpPr/>
            <p:nvPr/>
          </p:nvSpPr>
          <p:spPr>
            <a:xfrm>
              <a:off x="619634" y="4195276"/>
              <a:ext cx="18023" cy="60320"/>
            </a:xfrm>
            <a:custGeom>
              <a:avLst/>
              <a:gdLst/>
              <a:ahLst/>
              <a:cxnLst/>
              <a:rect l="l" t="t" r="r" b="b"/>
              <a:pathLst>
                <a:path w="522" h="1747" extrusionOk="0">
                  <a:moveTo>
                    <a:pt x="343" y="1"/>
                  </a:moveTo>
                  <a:cubicBezTo>
                    <a:pt x="249" y="1"/>
                    <a:pt x="173" y="80"/>
                    <a:pt x="173" y="174"/>
                  </a:cubicBezTo>
                  <a:cubicBezTo>
                    <a:pt x="178" y="632"/>
                    <a:pt x="128" y="1089"/>
                    <a:pt x="22" y="1535"/>
                  </a:cubicBezTo>
                  <a:cubicBezTo>
                    <a:pt x="1" y="1628"/>
                    <a:pt x="57" y="1720"/>
                    <a:pt x="150" y="1742"/>
                  </a:cubicBezTo>
                  <a:cubicBezTo>
                    <a:pt x="163" y="1745"/>
                    <a:pt x="177" y="1746"/>
                    <a:pt x="190" y="1746"/>
                  </a:cubicBezTo>
                  <a:cubicBezTo>
                    <a:pt x="270" y="1746"/>
                    <a:pt x="339" y="1691"/>
                    <a:pt x="357" y="1614"/>
                  </a:cubicBezTo>
                  <a:cubicBezTo>
                    <a:pt x="468" y="1141"/>
                    <a:pt x="522" y="657"/>
                    <a:pt x="518" y="171"/>
                  </a:cubicBezTo>
                  <a:cubicBezTo>
                    <a:pt x="516" y="77"/>
                    <a:pt x="440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16"/>
            <p:cNvSpPr/>
            <p:nvPr/>
          </p:nvSpPr>
          <p:spPr>
            <a:xfrm>
              <a:off x="637727" y="4202872"/>
              <a:ext cx="47096" cy="86146"/>
            </a:xfrm>
            <a:custGeom>
              <a:avLst/>
              <a:gdLst/>
              <a:ahLst/>
              <a:cxnLst/>
              <a:rect l="l" t="t" r="r" b="b"/>
              <a:pathLst>
                <a:path w="1364" h="2495" extrusionOk="0">
                  <a:moveTo>
                    <a:pt x="480" y="1"/>
                  </a:moveTo>
                  <a:cubicBezTo>
                    <a:pt x="423" y="1"/>
                    <a:pt x="369" y="28"/>
                    <a:pt x="336" y="79"/>
                  </a:cubicBezTo>
                  <a:cubicBezTo>
                    <a:pt x="234" y="236"/>
                    <a:pt x="117" y="413"/>
                    <a:pt x="65" y="623"/>
                  </a:cubicBezTo>
                  <a:cubicBezTo>
                    <a:pt x="1" y="882"/>
                    <a:pt x="54" y="1135"/>
                    <a:pt x="209" y="1301"/>
                  </a:cubicBezTo>
                  <a:cubicBezTo>
                    <a:pt x="313" y="1411"/>
                    <a:pt x="457" y="1474"/>
                    <a:pt x="609" y="1474"/>
                  </a:cubicBezTo>
                  <a:cubicBezTo>
                    <a:pt x="611" y="1474"/>
                    <a:pt x="614" y="1474"/>
                    <a:pt x="617" y="1474"/>
                  </a:cubicBezTo>
                  <a:cubicBezTo>
                    <a:pt x="687" y="1474"/>
                    <a:pt x="758" y="1458"/>
                    <a:pt x="820" y="1426"/>
                  </a:cubicBezTo>
                  <a:lnTo>
                    <a:pt x="820" y="1426"/>
                  </a:lnTo>
                  <a:cubicBezTo>
                    <a:pt x="763" y="1716"/>
                    <a:pt x="714" y="2006"/>
                    <a:pt x="672" y="2298"/>
                  </a:cubicBezTo>
                  <a:cubicBezTo>
                    <a:pt x="658" y="2392"/>
                    <a:pt x="723" y="2479"/>
                    <a:pt x="817" y="2493"/>
                  </a:cubicBezTo>
                  <a:cubicBezTo>
                    <a:pt x="825" y="2493"/>
                    <a:pt x="834" y="2495"/>
                    <a:pt x="842" y="2495"/>
                  </a:cubicBezTo>
                  <a:cubicBezTo>
                    <a:pt x="927" y="2495"/>
                    <a:pt x="1000" y="2431"/>
                    <a:pt x="1011" y="2348"/>
                  </a:cubicBezTo>
                  <a:cubicBezTo>
                    <a:pt x="1096" y="1777"/>
                    <a:pt x="1207" y="1201"/>
                    <a:pt x="1341" y="640"/>
                  </a:cubicBezTo>
                  <a:cubicBezTo>
                    <a:pt x="1363" y="547"/>
                    <a:pt x="1305" y="454"/>
                    <a:pt x="1212" y="433"/>
                  </a:cubicBezTo>
                  <a:cubicBezTo>
                    <a:pt x="1199" y="429"/>
                    <a:pt x="1185" y="428"/>
                    <a:pt x="1172" y="428"/>
                  </a:cubicBezTo>
                  <a:cubicBezTo>
                    <a:pt x="1094" y="428"/>
                    <a:pt x="1024" y="481"/>
                    <a:pt x="1006" y="561"/>
                  </a:cubicBezTo>
                  <a:cubicBezTo>
                    <a:pt x="966" y="725"/>
                    <a:pt x="934" y="893"/>
                    <a:pt x="899" y="1060"/>
                  </a:cubicBezTo>
                  <a:cubicBezTo>
                    <a:pt x="875" y="1048"/>
                    <a:pt x="849" y="1043"/>
                    <a:pt x="824" y="1043"/>
                  </a:cubicBezTo>
                  <a:cubicBezTo>
                    <a:pt x="778" y="1043"/>
                    <a:pt x="732" y="1062"/>
                    <a:pt x="699" y="1097"/>
                  </a:cubicBezTo>
                  <a:cubicBezTo>
                    <a:pt x="677" y="1120"/>
                    <a:pt x="646" y="1131"/>
                    <a:pt x="624" y="1131"/>
                  </a:cubicBezTo>
                  <a:cubicBezTo>
                    <a:pt x="618" y="1131"/>
                    <a:pt x="613" y="1131"/>
                    <a:pt x="609" y="1129"/>
                  </a:cubicBezTo>
                  <a:cubicBezTo>
                    <a:pt x="554" y="1129"/>
                    <a:pt x="500" y="1107"/>
                    <a:pt x="461" y="1069"/>
                  </a:cubicBezTo>
                  <a:cubicBezTo>
                    <a:pt x="374" y="973"/>
                    <a:pt x="371" y="818"/>
                    <a:pt x="399" y="707"/>
                  </a:cubicBezTo>
                  <a:cubicBezTo>
                    <a:pt x="438" y="554"/>
                    <a:pt x="533" y="407"/>
                    <a:pt x="624" y="267"/>
                  </a:cubicBezTo>
                  <a:cubicBezTo>
                    <a:pt x="676" y="186"/>
                    <a:pt x="654" y="81"/>
                    <a:pt x="573" y="29"/>
                  </a:cubicBezTo>
                  <a:cubicBezTo>
                    <a:pt x="544" y="10"/>
                    <a:pt x="512" y="1"/>
                    <a:pt x="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16"/>
            <p:cNvSpPr/>
            <p:nvPr/>
          </p:nvSpPr>
          <p:spPr>
            <a:xfrm>
              <a:off x="668941" y="3473983"/>
              <a:ext cx="55969" cy="69124"/>
            </a:xfrm>
            <a:custGeom>
              <a:avLst/>
              <a:gdLst/>
              <a:ahLst/>
              <a:cxnLst/>
              <a:rect l="l" t="t" r="r" b="b"/>
              <a:pathLst>
                <a:path w="1621" h="2002" extrusionOk="0">
                  <a:moveTo>
                    <a:pt x="1295" y="1"/>
                  </a:moveTo>
                  <a:cubicBezTo>
                    <a:pt x="1244" y="1"/>
                    <a:pt x="1194" y="23"/>
                    <a:pt x="1160" y="65"/>
                  </a:cubicBezTo>
                  <a:cubicBezTo>
                    <a:pt x="1028" y="235"/>
                    <a:pt x="905" y="413"/>
                    <a:pt x="793" y="597"/>
                  </a:cubicBezTo>
                  <a:cubicBezTo>
                    <a:pt x="621" y="510"/>
                    <a:pt x="453" y="413"/>
                    <a:pt x="290" y="307"/>
                  </a:cubicBezTo>
                  <a:cubicBezTo>
                    <a:pt x="261" y="287"/>
                    <a:pt x="228" y="278"/>
                    <a:pt x="195" y="278"/>
                  </a:cubicBezTo>
                  <a:cubicBezTo>
                    <a:pt x="140" y="278"/>
                    <a:pt x="85" y="305"/>
                    <a:pt x="52" y="355"/>
                  </a:cubicBezTo>
                  <a:cubicBezTo>
                    <a:pt x="0" y="434"/>
                    <a:pt x="21" y="541"/>
                    <a:pt x="100" y="594"/>
                  </a:cubicBezTo>
                  <a:cubicBezTo>
                    <a:pt x="268" y="704"/>
                    <a:pt x="439" y="804"/>
                    <a:pt x="617" y="897"/>
                  </a:cubicBezTo>
                  <a:cubicBezTo>
                    <a:pt x="468" y="1178"/>
                    <a:pt x="341" y="1472"/>
                    <a:pt x="241" y="1776"/>
                  </a:cubicBezTo>
                  <a:cubicBezTo>
                    <a:pt x="213" y="1867"/>
                    <a:pt x="262" y="1964"/>
                    <a:pt x="352" y="1993"/>
                  </a:cubicBezTo>
                  <a:cubicBezTo>
                    <a:pt x="369" y="1999"/>
                    <a:pt x="387" y="2002"/>
                    <a:pt x="406" y="2002"/>
                  </a:cubicBezTo>
                  <a:cubicBezTo>
                    <a:pt x="479" y="2002"/>
                    <a:pt x="545" y="1954"/>
                    <a:pt x="569" y="1883"/>
                  </a:cubicBezTo>
                  <a:cubicBezTo>
                    <a:pt x="663" y="1595"/>
                    <a:pt x="783" y="1315"/>
                    <a:pt x="926" y="1047"/>
                  </a:cubicBezTo>
                  <a:cubicBezTo>
                    <a:pt x="1074" y="1115"/>
                    <a:pt x="1225" y="1178"/>
                    <a:pt x="1378" y="1233"/>
                  </a:cubicBezTo>
                  <a:cubicBezTo>
                    <a:pt x="1397" y="1239"/>
                    <a:pt x="1416" y="1243"/>
                    <a:pt x="1436" y="1243"/>
                  </a:cubicBezTo>
                  <a:cubicBezTo>
                    <a:pt x="1520" y="1243"/>
                    <a:pt x="1592" y="1182"/>
                    <a:pt x="1606" y="1099"/>
                  </a:cubicBezTo>
                  <a:cubicBezTo>
                    <a:pt x="1620" y="1016"/>
                    <a:pt x="1572" y="936"/>
                    <a:pt x="1494" y="908"/>
                  </a:cubicBezTo>
                  <a:cubicBezTo>
                    <a:pt x="1361" y="862"/>
                    <a:pt x="1235" y="800"/>
                    <a:pt x="1107" y="743"/>
                  </a:cubicBezTo>
                  <a:cubicBezTo>
                    <a:pt x="1205" y="583"/>
                    <a:pt x="1313" y="427"/>
                    <a:pt x="1430" y="279"/>
                  </a:cubicBezTo>
                  <a:cubicBezTo>
                    <a:pt x="1488" y="203"/>
                    <a:pt x="1475" y="96"/>
                    <a:pt x="1401" y="37"/>
                  </a:cubicBezTo>
                  <a:cubicBezTo>
                    <a:pt x="1369" y="12"/>
                    <a:pt x="1332" y="1"/>
                    <a:pt x="1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88" name="Google Shape;1188;p16"/>
          <p:cNvSpPr/>
          <p:nvPr/>
        </p:nvSpPr>
        <p:spPr>
          <a:xfrm rot="10800000">
            <a:off x="4609407" y="6265019"/>
            <a:ext cx="75531" cy="96511"/>
          </a:xfrm>
          <a:custGeom>
            <a:avLst/>
            <a:gdLst/>
            <a:ahLst/>
            <a:cxnLst/>
            <a:rect l="l" t="t" r="r" b="b"/>
            <a:pathLst>
              <a:path w="1263" h="1263" extrusionOk="0">
                <a:moveTo>
                  <a:pt x="632" y="0"/>
                </a:moveTo>
                <a:cubicBezTo>
                  <a:pt x="283" y="0"/>
                  <a:pt x="0" y="282"/>
                  <a:pt x="0" y="631"/>
                </a:cubicBezTo>
                <a:cubicBezTo>
                  <a:pt x="0" y="980"/>
                  <a:pt x="283" y="1263"/>
                  <a:pt x="632" y="1263"/>
                </a:cubicBezTo>
                <a:cubicBezTo>
                  <a:pt x="980" y="1263"/>
                  <a:pt x="1263" y="980"/>
                  <a:pt x="1263" y="631"/>
                </a:cubicBezTo>
                <a:cubicBezTo>
                  <a:pt x="1263" y="282"/>
                  <a:pt x="980" y="0"/>
                  <a:pt x="6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89" name="Google Shape;1189;p16"/>
          <p:cNvSpPr/>
          <p:nvPr/>
        </p:nvSpPr>
        <p:spPr>
          <a:xfrm>
            <a:off x="543475" y="2431477"/>
            <a:ext cx="319104" cy="375511"/>
          </a:xfrm>
          <a:custGeom>
            <a:avLst/>
            <a:gdLst/>
            <a:ahLst/>
            <a:cxnLst/>
            <a:rect l="l" t="t" r="r" b="b"/>
            <a:pathLst>
              <a:path w="4961" h="4569" extrusionOk="0">
                <a:moveTo>
                  <a:pt x="2480" y="1"/>
                </a:moveTo>
                <a:cubicBezTo>
                  <a:pt x="1405" y="1"/>
                  <a:pt x="447" y="761"/>
                  <a:pt x="238" y="1854"/>
                </a:cubicBezTo>
                <a:cubicBezTo>
                  <a:pt x="0" y="3093"/>
                  <a:pt x="812" y="4291"/>
                  <a:pt x="2051" y="4527"/>
                </a:cubicBezTo>
                <a:cubicBezTo>
                  <a:pt x="2196" y="4555"/>
                  <a:pt x="2341" y="4569"/>
                  <a:pt x="2484" y="4569"/>
                </a:cubicBezTo>
                <a:cubicBezTo>
                  <a:pt x="3557" y="4569"/>
                  <a:pt x="4514" y="3808"/>
                  <a:pt x="4724" y="2715"/>
                </a:cubicBezTo>
                <a:cubicBezTo>
                  <a:pt x="4960" y="1476"/>
                  <a:pt x="4150" y="279"/>
                  <a:pt x="2911" y="42"/>
                </a:cubicBezTo>
                <a:cubicBezTo>
                  <a:pt x="2766" y="14"/>
                  <a:pt x="2622" y="1"/>
                  <a:pt x="248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21062830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p17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92" name="Google Shape;1192;p17"/>
          <p:cNvSpPr txBox="1">
            <a:spLocks noGrp="1"/>
          </p:cNvSpPr>
          <p:nvPr>
            <p:ph type="subTitle" idx="1"/>
          </p:nvPr>
        </p:nvSpPr>
        <p:spPr>
          <a:xfrm>
            <a:off x="1571282" y="3953700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193" name="Google Shape;1193;p17"/>
          <p:cNvSpPr txBox="1">
            <a:spLocks noGrp="1"/>
          </p:cNvSpPr>
          <p:nvPr>
            <p:ph type="body" idx="2"/>
          </p:nvPr>
        </p:nvSpPr>
        <p:spPr>
          <a:xfrm>
            <a:off x="1571282" y="4545967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194" name="Google Shape;1194;p17"/>
          <p:cNvGrpSpPr/>
          <p:nvPr/>
        </p:nvGrpSpPr>
        <p:grpSpPr>
          <a:xfrm>
            <a:off x="1247273" y="6156981"/>
            <a:ext cx="744811" cy="1219211"/>
            <a:chOff x="267675" y="666500"/>
            <a:chExt cx="379000" cy="465300"/>
          </a:xfrm>
        </p:grpSpPr>
        <p:sp>
          <p:nvSpPr>
            <p:cNvPr id="1195" name="Google Shape;1195;p1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1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97" name="Google Shape;1197;p17"/>
          <p:cNvGrpSpPr/>
          <p:nvPr/>
        </p:nvGrpSpPr>
        <p:grpSpPr>
          <a:xfrm>
            <a:off x="8430882" y="2656128"/>
            <a:ext cx="1157391" cy="1459109"/>
            <a:chOff x="6139950" y="1806300"/>
            <a:chExt cx="810725" cy="766500"/>
          </a:xfrm>
        </p:grpSpPr>
        <p:sp>
          <p:nvSpPr>
            <p:cNvPr id="1198" name="Google Shape;1198;p1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1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1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1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1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1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1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1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1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1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1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1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1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1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1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1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14" name="Google Shape;1214;p17"/>
          <p:cNvGrpSpPr/>
          <p:nvPr/>
        </p:nvGrpSpPr>
        <p:grpSpPr>
          <a:xfrm rot="8707254">
            <a:off x="-207915" y="4066997"/>
            <a:ext cx="623692" cy="600019"/>
            <a:chOff x="3253464" y="2218279"/>
            <a:chExt cx="242409" cy="182524"/>
          </a:xfrm>
        </p:grpSpPr>
        <p:sp>
          <p:nvSpPr>
            <p:cNvPr id="1215" name="Google Shape;1215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1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217" name="Google Shape;1217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375725" y="4999051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18" name="Google Shape;1218;p17"/>
          <p:cNvGrpSpPr/>
          <p:nvPr/>
        </p:nvGrpSpPr>
        <p:grpSpPr>
          <a:xfrm>
            <a:off x="5686489" y="6602285"/>
            <a:ext cx="1153242" cy="487603"/>
            <a:chOff x="5181425" y="2685475"/>
            <a:chExt cx="224900" cy="74425"/>
          </a:xfrm>
        </p:grpSpPr>
        <p:sp>
          <p:nvSpPr>
            <p:cNvPr id="1219" name="Google Shape;1219;p1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1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1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1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1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4" name="Google Shape;1224;p17"/>
          <p:cNvSpPr/>
          <p:nvPr/>
        </p:nvSpPr>
        <p:spPr>
          <a:xfrm rot="8707231">
            <a:off x="8485149" y="752141"/>
            <a:ext cx="534041" cy="620427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25" name="Google Shape;1225;p17"/>
          <p:cNvGrpSpPr/>
          <p:nvPr/>
        </p:nvGrpSpPr>
        <p:grpSpPr>
          <a:xfrm rot="-229423">
            <a:off x="-87489" y="-206161"/>
            <a:ext cx="635435" cy="2216465"/>
            <a:chOff x="7719200" y="1424500"/>
            <a:chExt cx="446525" cy="1168150"/>
          </a:xfrm>
        </p:grpSpPr>
        <p:sp>
          <p:nvSpPr>
            <p:cNvPr id="1226" name="Google Shape;1226;p17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17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17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17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17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17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17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17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17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17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17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17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17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17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17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17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17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17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17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17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17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17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17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17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17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17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17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17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17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17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17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17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17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17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17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17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17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17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17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17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17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17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17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17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17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17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17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17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17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17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17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17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17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17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17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17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17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83" name="Google Shape;1283;p17"/>
          <p:cNvSpPr txBox="1">
            <a:spLocks noGrp="1"/>
          </p:cNvSpPr>
          <p:nvPr>
            <p:ph type="subTitle" idx="3"/>
          </p:nvPr>
        </p:nvSpPr>
        <p:spPr>
          <a:xfrm>
            <a:off x="5268410" y="3953711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284" name="Google Shape;1284;p17"/>
          <p:cNvSpPr txBox="1">
            <a:spLocks noGrp="1"/>
          </p:cNvSpPr>
          <p:nvPr>
            <p:ph type="body" idx="4"/>
          </p:nvPr>
        </p:nvSpPr>
        <p:spPr>
          <a:xfrm>
            <a:off x="5268410" y="4545976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85" name="Google Shape;1285;p17"/>
          <p:cNvGrpSpPr/>
          <p:nvPr/>
        </p:nvGrpSpPr>
        <p:grpSpPr>
          <a:xfrm rot="8707254">
            <a:off x="8515806" y="6015404"/>
            <a:ext cx="589694" cy="556573"/>
            <a:chOff x="3266677" y="2218279"/>
            <a:chExt cx="229195" cy="169308"/>
          </a:xfrm>
        </p:grpSpPr>
        <p:sp>
          <p:nvSpPr>
            <p:cNvPr id="1286" name="Google Shape;1286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17"/>
            <p:cNvSpPr/>
            <p:nvPr/>
          </p:nvSpPr>
          <p:spPr>
            <a:xfrm rot="341">
              <a:off x="3266679" y="2359434"/>
              <a:ext cx="28154" cy="28151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88" name="Google Shape;1288;p17"/>
          <p:cNvSpPr/>
          <p:nvPr/>
        </p:nvSpPr>
        <p:spPr>
          <a:xfrm rot="8707074">
            <a:off x="8578194" y="5865743"/>
            <a:ext cx="169023" cy="196364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08705362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p18"/>
          <p:cNvSpPr txBox="1">
            <a:spLocks noGrp="1"/>
          </p:cNvSpPr>
          <p:nvPr>
            <p:ph type="subTitle" idx="1"/>
          </p:nvPr>
        </p:nvSpPr>
        <p:spPr>
          <a:xfrm>
            <a:off x="112002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1" name="Google Shape;1291;p18"/>
          <p:cNvSpPr txBox="1">
            <a:spLocks noGrp="1"/>
          </p:cNvSpPr>
          <p:nvPr>
            <p:ph type="body" idx="2"/>
          </p:nvPr>
        </p:nvSpPr>
        <p:spPr>
          <a:xfrm>
            <a:off x="112002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2" name="Google Shape;1292;p18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93" name="Google Shape;1293;p18"/>
          <p:cNvSpPr txBox="1">
            <a:spLocks noGrp="1"/>
          </p:cNvSpPr>
          <p:nvPr>
            <p:ph type="subTitle" idx="3"/>
          </p:nvPr>
        </p:nvSpPr>
        <p:spPr>
          <a:xfrm>
            <a:off x="3667950" y="41701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4" name="Google Shape;1294;p18"/>
          <p:cNvSpPr txBox="1">
            <a:spLocks noGrp="1"/>
          </p:cNvSpPr>
          <p:nvPr>
            <p:ph type="body" idx="4"/>
          </p:nvPr>
        </p:nvSpPr>
        <p:spPr>
          <a:xfrm>
            <a:off x="3667950" y="47623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5" name="Google Shape;1295;p18"/>
          <p:cNvSpPr txBox="1">
            <a:spLocks noGrp="1"/>
          </p:cNvSpPr>
          <p:nvPr>
            <p:ph type="subTitle" idx="5"/>
          </p:nvPr>
        </p:nvSpPr>
        <p:spPr>
          <a:xfrm>
            <a:off x="621587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6" name="Google Shape;1296;p18"/>
          <p:cNvSpPr txBox="1">
            <a:spLocks noGrp="1"/>
          </p:cNvSpPr>
          <p:nvPr>
            <p:ph type="body" idx="6"/>
          </p:nvPr>
        </p:nvSpPr>
        <p:spPr>
          <a:xfrm>
            <a:off x="621587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97" name="Google Shape;1297;p18"/>
          <p:cNvGrpSpPr/>
          <p:nvPr/>
        </p:nvGrpSpPr>
        <p:grpSpPr>
          <a:xfrm rot="-7804107">
            <a:off x="392257" y="5931971"/>
            <a:ext cx="831600" cy="450021"/>
            <a:chOff x="3253464" y="2218279"/>
            <a:chExt cx="242409" cy="182524"/>
          </a:xfrm>
        </p:grpSpPr>
        <p:sp>
          <p:nvSpPr>
            <p:cNvPr id="1298" name="Google Shape;1298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18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00" name="Google Shape;1300;p18"/>
          <p:cNvGrpSpPr/>
          <p:nvPr/>
        </p:nvGrpSpPr>
        <p:grpSpPr>
          <a:xfrm rot="-3478813">
            <a:off x="6811609" y="1484029"/>
            <a:ext cx="3388699" cy="2158024"/>
            <a:chOff x="2508080" y="2218279"/>
            <a:chExt cx="987792" cy="875299"/>
          </a:xfrm>
        </p:grpSpPr>
        <p:sp>
          <p:nvSpPr>
            <p:cNvPr id="1301" name="Google Shape;1301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18"/>
            <p:cNvSpPr/>
            <p:nvPr/>
          </p:nvSpPr>
          <p:spPr>
            <a:xfrm>
              <a:off x="2508080" y="303899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03" name="Google Shape;1303;p18"/>
          <p:cNvGrpSpPr/>
          <p:nvPr/>
        </p:nvGrpSpPr>
        <p:grpSpPr>
          <a:xfrm rot="834627">
            <a:off x="-154571" y="2805304"/>
            <a:ext cx="725123" cy="2529319"/>
            <a:chOff x="7719200" y="1424500"/>
            <a:chExt cx="446525" cy="1168150"/>
          </a:xfrm>
        </p:grpSpPr>
        <p:sp>
          <p:nvSpPr>
            <p:cNvPr id="1304" name="Google Shape;1304;p18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18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18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18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18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18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18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18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18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18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18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18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18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18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18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18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18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18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18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18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18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18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18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18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18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18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18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18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18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18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18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18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18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18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18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18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18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18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18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18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18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18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18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18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18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18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18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18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18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18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18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18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18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18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18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18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18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61" name="Google Shape;1361;p18"/>
          <p:cNvGrpSpPr/>
          <p:nvPr/>
        </p:nvGrpSpPr>
        <p:grpSpPr>
          <a:xfrm>
            <a:off x="8573050" y="5183798"/>
            <a:ext cx="775927" cy="1270145"/>
            <a:chOff x="267675" y="666500"/>
            <a:chExt cx="379000" cy="465300"/>
          </a:xfrm>
        </p:grpSpPr>
        <p:sp>
          <p:nvSpPr>
            <p:cNvPr id="1362" name="Google Shape;1362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64" name="Google Shape;1364;p18"/>
          <p:cNvGrpSpPr/>
          <p:nvPr/>
        </p:nvGrpSpPr>
        <p:grpSpPr>
          <a:xfrm>
            <a:off x="5924551" y="6157065"/>
            <a:ext cx="775927" cy="328065"/>
            <a:chOff x="5181425" y="2685475"/>
            <a:chExt cx="224900" cy="74425"/>
          </a:xfrm>
        </p:grpSpPr>
        <p:sp>
          <p:nvSpPr>
            <p:cNvPr id="1365" name="Google Shape;1365;p1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1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1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1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1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70" name="Google Shape;1370;p18"/>
          <p:cNvGrpSpPr/>
          <p:nvPr/>
        </p:nvGrpSpPr>
        <p:grpSpPr>
          <a:xfrm>
            <a:off x="-371952" y="250707"/>
            <a:ext cx="775927" cy="1270145"/>
            <a:chOff x="267675" y="666500"/>
            <a:chExt cx="379000" cy="465300"/>
          </a:xfrm>
        </p:grpSpPr>
        <p:sp>
          <p:nvSpPr>
            <p:cNvPr id="1371" name="Google Shape;1371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73" name="Google Shape;1373;p18"/>
          <p:cNvSpPr/>
          <p:nvPr/>
        </p:nvSpPr>
        <p:spPr>
          <a:xfrm rot="-3478813">
            <a:off x="8924322" y="13741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1374" name="Google Shape;1374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5924546" y="-533067"/>
            <a:ext cx="1658946" cy="22200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5" name="Google Shape;1375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2545631" y="6156967"/>
            <a:ext cx="1359575" cy="181943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7162454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7" name="Google Shape;1377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433466">
            <a:off x="5514668" y="-1788052"/>
            <a:ext cx="3836589" cy="386443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8" name="Google Shape;1378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433466">
            <a:off x="-967482" y="4224668"/>
            <a:ext cx="3836589" cy="3864437"/>
          </a:xfrm>
          <a:prstGeom prst="rect">
            <a:avLst/>
          </a:prstGeom>
          <a:noFill/>
          <a:ln>
            <a:noFill/>
          </a:ln>
        </p:spPr>
      </p:pic>
      <p:sp>
        <p:nvSpPr>
          <p:cNvPr id="1379" name="Google Shape;1379;p19"/>
          <p:cNvSpPr txBox="1">
            <a:spLocks noGrp="1"/>
          </p:cNvSpPr>
          <p:nvPr>
            <p:ph type="subTitle" idx="1"/>
          </p:nvPr>
        </p:nvSpPr>
        <p:spPr>
          <a:xfrm>
            <a:off x="1061071" y="3570845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0" name="Google Shape;1380;p19"/>
          <p:cNvSpPr txBox="1">
            <a:spLocks noGrp="1"/>
          </p:cNvSpPr>
          <p:nvPr>
            <p:ph type="body" idx="2"/>
          </p:nvPr>
        </p:nvSpPr>
        <p:spPr>
          <a:xfrm>
            <a:off x="1061071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1" name="Google Shape;1381;p19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2" name="Google Shape;1382;p19"/>
          <p:cNvSpPr txBox="1">
            <a:spLocks noGrp="1"/>
          </p:cNvSpPr>
          <p:nvPr>
            <p:ph type="subTitle" idx="3"/>
          </p:nvPr>
        </p:nvSpPr>
        <p:spPr>
          <a:xfrm>
            <a:off x="3624756" y="3572256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3" name="Google Shape;1383;p19"/>
          <p:cNvSpPr txBox="1">
            <a:spLocks noGrp="1"/>
          </p:cNvSpPr>
          <p:nvPr>
            <p:ph type="body" idx="4"/>
          </p:nvPr>
        </p:nvSpPr>
        <p:spPr>
          <a:xfrm>
            <a:off x="3624756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4" name="Google Shape;1384;p19"/>
          <p:cNvSpPr txBox="1">
            <a:spLocks noGrp="1"/>
          </p:cNvSpPr>
          <p:nvPr>
            <p:ph type="subTitle" idx="5"/>
          </p:nvPr>
        </p:nvSpPr>
        <p:spPr>
          <a:xfrm>
            <a:off x="6188442" y="3569584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5" name="Google Shape;1385;p19"/>
          <p:cNvSpPr txBox="1">
            <a:spLocks noGrp="1"/>
          </p:cNvSpPr>
          <p:nvPr>
            <p:ph type="body" idx="6"/>
          </p:nvPr>
        </p:nvSpPr>
        <p:spPr>
          <a:xfrm>
            <a:off x="6188442" y="4170580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86" name="Google Shape;1386;p19"/>
          <p:cNvGrpSpPr/>
          <p:nvPr/>
        </p:nvGrpSpPr>
        <p:grpSpPr>
          <a:xfrm rot="-3807949">
            <a:off x="-132672" y="3033884"/>
            <a:ext cx="831595" cy="450027"/>
            <a:chOff x="3253464" y="2218279"/>
            <a:chExt cx="242409" cy="182524"/>
          </a:xfrm>
        </p:grpSpPr>
        <p:sp>
          <p:nvSpPr>
            <p:cNvPr id="1387" name="Google Shape;1387;p1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1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89" name="Google Shape;1389;p19"/>
          <p:cNvGrpSpPr/>
          <p:nvPr/>
        </p:nvGrpSpPr>
        <p:grpSpPr>
          <a:xfrm rot="-3478813">
            <a:off x="8280093" y="2629128"/>
            <a:ext cx="1249813" cy="307654"/>
            <a:chOff x="2596596" y="2930115"/>
            <a:chExt cx="364316" cy="124785"/>
          </a:xfrm>
        </p:grpSpPr>
        <p:sp>
          <p:nvSpPr>
            <p:cNvPr id="1390" name="Google Shape;1390;p19"/>
            <p:cNvSpPr/>
            <p:nvPr/>
          </p:nvSpPr>
          <p:spPr>
            <a:xfrm>
              <a:off x="2835262" y="2940650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19"/>
            <p:cNvSpPr/>
            <p:nvPr/>
          </p:nvSpPr>
          <p:spPr>
            <a:xfrm>
              <a:off x="2596596" y="293011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92" name="Google Shape;1392;p19"/>
          <p:cNvGrpSpPr/>
          <p:nvPr/>
        </p:nvGrpSpPr>
        <p:grpSpPr>
          <a:xfrm rot="834791">
            <a:off x="8577114" y="4210072"/>
            <a:ext cx="736126" cy="2567697"/>
            <a:chOff x="7719200" y="1424500"/>
            <a:chExt cx="446525" cy="1168150"/>
          </a:xfrm>
        </p:grpSpPr>
        <p:sp>
          <p:nvSpPr>
            <p:cNvPr id="1393" name="Google Shape;1393;p19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19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19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19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19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19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19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19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19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19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19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19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19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19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19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19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19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19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19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19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19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19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19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19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19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19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19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19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19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19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19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19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19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19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19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19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19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19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19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19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19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19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19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19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19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19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19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19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19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19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19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19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19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19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19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19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19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50" name="Google Shape;1450;p19"/>
          <p:cNvGrpSpPr/>
          <p:nvPr/>
        </p:nvGrpSpPr>
        <p:grpSpPr>
          <a:xfrm>
            <a:off x="8430925" y="7"/>
            <a:ext cx="775927" cy="1270145"/>
            <a:chOff x="267675" y="666500"/>
            <a:chExt cx="379000" cy="465300"/>
          </a:xfrm>
        </p:grpSpPr>
        <p:sp>
          <p:nvSpPr>
            <p:cNvPr id="1451" name="Google Shape;1451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53" name="Google Shape;1453;p19"/>
          <p:cNvGrpSpPr/>
          <p:nvPr/>
        </p:nvGrpSpPr>
        <p:grpSpPr>
          <a:xfrm>
            <a:off x="5924551" y="6157065"/>
            <a:ext cx="775927" cy="328065"/>
            <a:chOff x="5181425" y="2685475"/>
            <a:chExt cx="224900" cy="74425"/>
          </a:xfrm>
        </p:grpSpPr>
        <p:sp>
          <p:nvSpPr>
            <p:cNvPr id="1454" name="Google Shape;1454;p1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1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1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1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1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59" name="Google Shape;1459;p19"/>
          <p:cNvGrpSpPr/>
          <p:nvPr/>
        </p:nvGrpSpPr>
        <p:grpSpPr>
          <a:xfrm>
            <a:off x="7140481" y="6093998"/>
            <a:ext cx="775927" cy="1270145"/>
            <a:chOff x="267675" y="666500"/>
            <a:chExt cx="379000" cy="465300"/>
          </a:xfrm>
        </p:grpSpPr>
        <p:sp>
          <p:nvSpPr>
            <p:cNvPr id="1460" name="Google Shape;1460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62" name="Google Shape;1462;p19"/>
          <p:cNvSpPr/>
          <p:nvPr/>
        </p:nvSpPr>
        <p:spPr>
          <a:xfrm rot="-3478813">
            <a:off x="-168697" y="-93904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63" name="Google Shape;1463;p19"/>
          <p:cNvSpPr/>
          <p:nvPr/>
        </p:nvSpPr>
        <p:spPr>
          <a:xfrm rot="-3478813">
            <a:off x="3054308" y="66923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14810015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" name="Google Shape;1465;p20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66" name="Google Shape;1466;p20"/>
          <p:cNvSpPr txBox="1">
            <a:spLocks noGrp="1"/>
          </p:cNvSpPr>
          <p:nvPr>
            <p:ph type="subTitle" idx="1"/>
          </p:nvPr>
        </p:nvSpPr>
        <p:spPr>
          <a:xfrm>
            <a:off x="2210862" y="2257580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7" name="Google Shape;1467;p20"/>
          <p:cNvSpPr txBox="1">
            <a:spLocks noGrp="1"/>
          </p:cNvSpPr>
          <p:nvPr>
            <p:ph type="subTitle" idx="2"/>
          </p:nvPr>
        </p:nvSpPr>
        <p:spPr>
          <a:xfrm>
            <a:off x="2210862" y="2786780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8" name="Google Shape;1468;p20"/>
          <p:cNvSpPr txBox="1">
            <a:spLocks noGrp="1"/>
          </p:cNvSpPr>
          <p:nvPr>
            <p:ph type="subTitle" idx="3"/>
          </p:nvPr>
        </p:nvSpPr>
        <p:spPr>
          <a:xfrm>
            <a:off x="5687264" y="2257580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9" name="Google Shape;1469;p20"/>
          <p:cNvSpPr txBox="1">
            <a:spLocks noGrp="1"/>
          </p:cNvSpPr>
          <p:nvPr>
            <p:ph type="subTitle" idx="4"/>
          </p:nvPr>
        </p:nvSpPr>
        <p:spPr>
          <a:xfrm>
            <a:off x="5687264" y="2786780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0" name="Google Shape;1470;p20"/>
          <p:cNvSpPr txBox="1">
            <a:spLocks noGrp="1"/>
          </p:cNvSpPr>
          <p:nvPr>
            <p:ph type="subTitle" idx="5"/>
          </p:nvPr>
        </p:nvSpPr>
        <p:spPr>
          <a:xfrm>
            <a:off x="2210862" y="4504604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71" name="Google Shape;1471;p20"/>
          <p:cNvSpPr txBox="1">
            <a:spLocks noGrp="1"/>
          </p:cNvSpPr>
          <p:nvPr>
            <p:ph type="subTitle" idx="6"/>
          </p:nvPr>
        </p:nvSpPr>
        <p:spPr>
          <a:xfrm>
            <a:off x="2210862" y="5032237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2" name="Google Shape;1472;p20"/>
          <p:cNvSpPr txBox="1">
            <a:spLocks noGrp="1"/>
          </p:cNvSpPr>
          <p:nvPr>
            <p:ph type="subTitle" idx="7"/>
          </p:nvPr>
        </p:nvSpPr>
        <p:spPr>
          <a:xfrm>
            <a:off x="5687264" y="4504604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73" name="Google Shape;1473;p20"/>
          <p:cNvSpPr txBox="1">
            <a:spLocks noGrp="1"/>
          </p:cNvSpPr>
          <p:nvPr>
            <p:ph type="subTitle" idx="8"/>
          </p:nvPr>
        </p:nvSpPr>
        <p:spPr>
          <a:xfrm>
            <a:off x="5687264" y="5033804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4" name="Google Shape;1474;p20"/>
          <p:cNvGrpSpPr/>
          <p:nvPr/>
        </p:nvGrpSpPr>
        <p:grpSpPr>
          <a:xfrm rot="-5542873">
            <a:off x="8136601" y="5755427"/>
            <a:ext cx="831599" cy="450019"/>
            <a:chOff x="3253464" y="2218279"/>
            <a:chExt cx="242409" cy="182524"/>
          </a:xfrm>
        </p:grpSpPr>
        <p:sp>
          <p:nvSpPr>
            <p:cNvPr id="1475" name="Google Shape;1475;p20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20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77" name="Google Shape;1477;p20"/>
          <p:cNvGrpSpPr/>
          <p:nvPr/>
        </p:nvGrpSpPr>
        <p:grpSpPr>
          <a:xfrm>
            <a:off x="4812867" y="-300025"/>
            <a:ext cx="775927" cy="1270145"/>
            <a:chOff x="267675" y="666500"/>
            <a:chExt cx="379000" cy="465300"/>
          </a:xfrm>
        </p:grpSpPr>
        <p:sp>
          <p:nvSpPr>
            <p:cNvPr id="1478" name="Google Shape;1478;p20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20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80" name="Google Shape;1480;p20"/>
          <p:cNvGrpSpPr/>
          <p:nvPr/>
        </p:nvGrpSpPr>
        <p:grpSpPr>
          <a:xfrm>
            <a:off x="8642955" y="3848567"/>
            <a:ext cx="775927" cy="328065"/>
            <a:chOff x="5181425" y="2685475"/>
            <a:chExt cx="224900" cy="74425"/>
          </a:xfrm>
        </p:grpSpPr>
        <p:sp>
          <p:nvSpPr>
            <p:cNvPr id="1481" name="Google Shape;1481;p20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20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20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20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20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486" name="Google Shape;1486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329779" y="5229953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87" name="Google Shape;1487;p20"/>
          <p:cNvGrpSpPr/>
          <p:nvPr/>
        </p:nvGrpSpPr>
        <p:grpSpPr>
          <a:xfrm>
            <a:off x="-123589" y="2249098"/>
            <a:ext cx="775927" cy="1270145"/>
            <a:chOff x="267675" y="666500"/>
            <a:chExt cx="379000" cy="465300"/>
          </a:xfrm>
        </p:grpSpPr>
        <p:sp>
          <p:nvSpPr>
            <p:cNvPr id="1488" name="Google Shape;1488;p20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20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90" name="Google Shape;1490;p20"/>
          <p:cNvSpPr/>
          <p:nvPr/>
        </p:nvSpPr>
        <p:spPr>
          <a:xfrm rot="-5542897">
            <a:off x="438356" y="3148006"/>
            <a:ext cx="187252" cy="134578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91" name="Google Shape;1491;p20"/>
          <p:cNvSpPr/>
          <p:nvPr/>
        </p:nvSpPr>
        <p:spPr>
          <a:xfrm rot="-5542967">
            <a:off x="233622" y="4665781"/>
            <a:ext cx="59160" cy="42543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92" name="Google Shape;1492;p20"/>
          <p:cNvSpPr/>
          <p:nvPr/>
        </p:nvSpPr>
        <p:spPr>
          <a:xfrm rot="-5543035">
            <a:off x="8850463" y="2584902"/>
            <a:ext cx="118801" cy="85444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93" name="Google Shape;1493;p20"/>
          <p:cNvSpPr/>
          <p:nvPr/>
        </p:nvSpPr>
        <p:spPr>
          <a:xfrm rot="-5542956">
            <a:off x="8897793" y="1877736"/>
            <a:ext cx="436024" cy="313527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1494" name="Google Shape;1494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656921" y="-1456150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95" name="Google Shape;1495;p20"/>
          <p:cNvGrpSpPr/>
          <p:nvPr/>
        </p:nvGrpSpPr>
        <p:grpSpPr>
          <a:xfrm rot="1284372">
            <a:off x="1226822" y="6423123"/>
            <a:ext cx="429248" cy="538764"/>
            <a:chOff x="6419700" y="4349575"/>
            <a:chExt cx="365700" cy="344225"/>
          </a:xfrm>
        </p:grpSpPr>
        <p:sp>
          <p:nvSpPr>
            <p:cNvPr id="1496" name="Google Shape;1496;p20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20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9542755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9" name="Google Shape;1499;p21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500" name="Google Shape;1500;p21"/>
          <p:cNvSpPr txBox="1">
            <a:spLocks noGrp="1"/>
          </p:cNvSpPr>
          <p:nvPr>
            <p:ph type="subTitle" idx="1"/>
          </p:nvPr>
        </p:nvSpPr>
        <p:spPr>
          <a:xfrm>
            <a:off x="712763" y="2359077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501" name="Google Shape;1501;p21"/>
          <p:cNvSpPr txBox="1">
            <a:spLocks noGrp="1"/>
          </p:cNvSpPr>
          <p:nvPr>
            <p:ph type="subTitle" idx="2"/>
          </p:nvPr>
        </p:nvSpPr>
        <p:spPr>
          <a:xfrm>
            <a:off x="712763" y="2888277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2" name="Google Shape;1502;p21"/>
          <p:cNvSpPr txBox="1">
            <a:spLocks noGrp="1"/>
          </p:cNvSpPr>
          <p:nvPr>
            <p:ph type="subTitle" idx="3"/>
          </p:nvPr>
        </p:nvSpPr>
        <p:spPr>
          <a:xfrm>
            <a:off x="3547688" y="2353193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503" name="Google Shape;1503;p21"/>
          <p:cNvSpPr txBox="1">
            <a:spLocks noGrp="1"/>
          </p:cNvSpPr>
          <p:nvPr>
            <p:ph type="subTitle" idx="4"/>
          </p:nvPr>
        </p:nvSpPr>
        <p:spPr>
          <a:xfrm>
            <a:off x="3547688" y="2882393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4" name="Google Shape;1504;p21"/>
          <p:cNvSpPr txBox="1">
            <a:spLocks noGrp="1"/>
          </p:cNvSpPr>
          <p:nvPr>
            <p:ph type="subTitle" idx="5"/>
          </p:nvPr>
        </p:nvSpPr>
        <p:spPr>
          <a:xfrm>
            <a:off x="6382624" y="2359077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505" name="Google Shape;1505;p21"/>
          <p:cNvSpPr txBox="1">
            <a:spLocks noGrp="1"/>
          </p:cNvSpPr>
          <p:nvPr>
            <p:ph type="subTitle" idx="6"/>
          </p:nvPr>
        </p:nvSpPr>
        <p:spPr>
          <a:xfrm>
            <a:off x="6382624" y="2888277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6" name="Google Shape;1506;p21"/>
          <p:cNvSpPr txBox="1">
            <a:spLocks noGrp="1"/>
          </p:cNvSpPr>
          <p:nvPr>
            <p:ph type="subTitle" idx="7"/>
          </p:nvPr>
        </p:nvSpPr>
        <p:spPr>
          <a:xfrm>
            <a:off x="712763" y="4892215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507" name="Google Shape;1507;p21"/>
          <p:cNvSpPr txBox="1">
            <a:spLocks noGrp="1"/>
          </p:cNvSpPr>
          <p:nvPr>
            <p:ph type="subTitle" idx="8"/>
          </p:nvPr>
        </p:nvSpPr>
        <p:spPr>
          <a:xfrm>
            <a:off x="712763" y="5421415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8" name="Google Shape;1508;p21"/>
          <p:cNvSpPr txBox="1">
            <a:spLocks noGrp="1"/>
          </p:cNvSpPr>
          <p:nvPr>
            <p:ph type="subTitle" idx="9"/>
          </p:nvPr>
        </p:nvSpPr>
        <p:spPr>
          <a:xfrm>
            <a:off x="3547688" y="4895377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509" name="Google Shape;1509;p21"/>
          <p:cNvSpPr txBox="1">
            <a:spLocks noGrp="1"/>
          </p:cNvSpPr>
          <p:nvPr>
            <p:ph type="subTitle" idx="13"/>
          </p:nvPr>
        </p:nvSpPr>
        <p:spPr>
          <a:xfrm>
            <a:off x="3547688" y="5424577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0" name="Google Shape;1510;p21"/>
          <p:cNvSpPr txBox="1">
            <a:spLocks noGrp="1"/>
          </p:cNvSpPr>
          <p:nvPr>
            <p:ph type="subTitle" idx="14"/>
          </p:nvPr>
        </p:nvSpPr>
        <p:spPr>
          <a:xfrm>
            <a:off x="6382624" y="4892215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511" name="Google Shape;1511;p21"/>
          <p:cNvSpPr txBox="1">
            <a:spLocks noGrp="1"/>
          </p:cNvSpPr>
          <p:nvPr>
            <p:ph type="subTitle" idx="15"/>
          </p:nvPr>
        </p:nvSpPr>
        <p:spPr>
          <a:xfrm>
            <a:off x="6382624" y="5421415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12" name="Google Shape;1512;p21"/>
          <p:cNvGrpSpPr/>
          <p:nvPr/>
        </p:nvGrpSpPr>
        <p:grpSpPr>
          <a:xfrm>
            <a:off x="5788413" y="84263"/>
            <a:ext cx="775927" cy="1270145"/>
            <a:chOff x="267675" y="666500"/>
            <a:chExt cx="379000" cy="465300"/>
          </a:xfrm>
        </p:grpSpPr>
        <p:sp>
          <p:nvSpPr>
            <p:cNvPr id="1513" name="Google Shape;1513;p21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21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15" name="Google Shape;1515;p21"/>
          <p:cNvGrpSpPr/>
          <p:nvPr/>
        </p:nvGrpSpPr>
        <p:grpSpPr>
          <a:xfrm>
            <a:off x="8428620" y="6156956"/>
            <a:ext cx="480004" cy="202952"/>
            <a:chOff x="5181425" y="2685475"/>
            <a:chExt cx="224900" cy="74425"/>
          </a:xfrm>
        </p:grpSpPr>
        <p:sp>
          <p:nvSpPr>
            <p:cNvPr id="1516" name="Google Shape;1516;p21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21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21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21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21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521" name="Google Shape;1521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1001554" y="2563053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22" name="Google Shape;1522;p21"/>
          <p:cNvGrpSpPr/>
          <p:nvPr/>
        </p:nvGrpSpPr>
        <p:grpSpPr>
          <a:xfrm>
            <a:off x="2095312" y="6003798"/>
            <a:ext cx="775927" cy="1270145"/>
            <a:chOff x="267675" y="666500"/>
            <a:chExt cx="379000" cy="465300"/>
          </a:xfrm>
        </p:grpSpPr>
        <p:sp>
          <p:nvSpPr>
            <p:cNvPr id="1523" name="Google Shape;1523;p21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21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25" name="Google Shape;1525;p21"/>
          <p:cNvSpPr/>
          <p:nvPr/>
        </p:nvSpPr>
        <p:spPr>
          <a:xfrm rot="-2475365">
            <a:off x="1234684" y="351468"/>
            <a:ext cx="140440" cy="179439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26" name="Google Shape;1526;p21"/>
          <p:cNvSpPr/>
          <p:nvPr/>
        </p:nvSpPr>
        <p:spPr>
          <a:xfrm rot="-2475352">
            <a:off x="254754" y="1057567"/>
            <a:ext cx="44369" cy="56727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27" name="Google Shape;1527;p21"/>
          <p:cNvSpPr/>
          <p:nvPr/>
        </p:nvSpPr>
        <p:spPr>
          <a:xfrm rot="2073000">
            <a:off x="518948" y="6097372"/>
            <a:ext cx="89100" cy="113925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28" name="Google Shape;1528;p21"/>
          <p:cNvSpPr/>
          <p:nvPr/>
        </p:nvSpPr>
        <p:spPr>
          <a:xfrm rot="2073031">
            <a:off x="631778" y="6521385"/>
            <a:ext cx="327017" cy="418035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1529" name="Google Shape;1529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077621" y="-390700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30" name="Google Shape;1530;p21"/>
          <p:cNvGrpSpPr/>
          <p:nvPr/>
        </p:nvGrpSpPr>
        <p:grpSpPr>
          <a:xfrm>
            <a:off x="7148469" y="6654956"/>
            <a:ext cx="1071559" cy="453029"/>
            <a:chOff x="5181425" y="2685475"/>
            <a:chExt cx="224900" cy="74425"/>
          </a:xfrm>
        </p:grpSpPr>
        <p:sp>
          <p:nvSpPr>
            <p:cNvPr id="1531" name="Google Shape;1531;p21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21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21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21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21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36" name="Google Shape;1536;p21"/>
          <p:cNvGrpSpPr/>
          <p:nvPr/>
        </p:nvGrpSpPr>
        <p:grpSpPr>
          <a:xfrm rot="-1192108">
            <a:off x="7036714" y="217737"/>
            <a:ext cx="392531" cy="434995"/>
            <a:chOff x="5850800" y="4626125"/>
            <a:chExt cx="534480" cy="452153"/>
          </a:xfrm>
        </p:grpSpPr>
        <p:sp>
          <p:nvSpPr>
            <p:cNvPr id="1537" name="Google Shape;1537;p21"/>
            <p:cNvSpPr/>
            <p:nvPr/>
          </p:nvSpPr>
          <p:spPr>
            <a:xfrm>
              <a:off x="5850800" y="4944199"/>
              <a:ext cx="123863" cy="130830"/>
            </a:xfrm>
            <a:custGeom>
              <a:avLst/>
              <a:gdLst/>
              <a:ahLst/>
              <a:cxnLst/>
              <a:rect l="l" t="t" r="r" b="b"/>
              <a:pathLst>
                <a:path w="1831" h="1934" extrusionOk="0">
                  <a:moveTo>
                    <a:pt x="1331" y="345"/>
                  </a:moveTo>
                  <a:cubicBezTo>
                    <a:pt x="1325" y="358"/>
                    <a:pt x="1322" y="372"/>
                    <a:pt x="1319" y="386"/>
                  </a:cubicBezTo>
                  <a:cubicBezTo>
                    <a:pt x="1259" y="801"/>
                    <a:pt x="1060" y="1182"/>
                    <a:pt x="753" y="1467"/>
                  </a:cubicBezTo>
                  <a:cubicBezTo>
                    <a:pt x="668" y="1547"/>
                    <a:pt x="592" y="1589"/>
                    <a:pt x="536" y="1589"/>
                  </a:cubicBezTo>
                  <a:cubicBezTo>
                    <a:pt x="529" y="1589"/>
                    <a:pt x="522" y="1588"/>
                    <a:pt x="516" y="1587"/>
                  </a:cubicBezTo>
                  <a:cubicBezTo>
                    <a:pt x="437" y="1570"/>
                    <a:pt x="383" y="1439"/>
                    <a:pt x="375" y="1327"/>
                  </a:cubicBezTo>
                  <a:cubicBezTo>
                    <a:pt x="354" y="1077"/>
                    <a:pt x="463" y="811"/>
                    <a:pt x="670" y="614"/>
                  </a:cubicBezTo>
                  <a:cubicBezTo>
                    <a:pt x="849" y="443"/>
                    <a:pt x="1079" y="345"/>
                    <a:pt x="1300" y="345"/>
                  </a:cubicBezTo>
                  <a:close/>
                  <a:moveTo>
                    <a:pt x="1299" y="0"/>
                  </a:moveTo>
                  <a:cubicBezTo>
                    <a:pt x="989" y="0"/>
                    <a:pt x="679" y="128"/>
                    <a:pt x="433" y="365"/>
                  </a:cubicBezTo>
                  <a:cubicBezTo>
                    <a:pt x="147" y="638"/>
                    <a:pt x="0" y="1000"/>
                    <a:pt x="31" y="1356"/>
                  </a:cubicBezTo>
                  <a:cubicBezTo>
                    <a:pt x="51" y="1581"/>
                    <a:pt x="169" y="1864"/>
                    <a:pt x="444" y="1923"/>
                  </a:cubicBezTo>
                  <a:cubicBezTo>
                    <a:pt x="473" y="1930"/>
                    <a:pt x="504" y="1933"/>
                    <a:pt x="537" y="1933"/>
                  </a:cubicBezTo>
                  <a:cubicBezTo>
                    <a:pt x="682" y="1933"/>
                    <a:pt x="832" y="1863"/>
                    <a:pt x="987" y="1721"/>
                  </a:cubicBezTo>
                  <a:cubicBezTo>
                    <a:pt x="1129" y="1588"/>
                    <a:pt x="1255" y="1438"/>
                    <a:pt x="1357" y="1273"/>
                  </a:cubicBezTo>
                  <a:cubicBezTo>
                    <a:pt x="1385" y="1424"/>
                    <a:pt x="1425" y="1571"/>
                    <a:pt x="1474" y="1718"/>
                  </a:cubicBezTo>
                  <a:cubicBezTo>
                    <a:pt x="1500" y="1788"/>
                    <a:pt x="1566" y="1833"/>
                    <a:pt x="1637" y="1833"/>
                  </a:cubicBezTo>
                  <a:cubicBezTo>
                    <a:pt x="1655" y="1833"/>
                    <a:pt x="1674" y="1830"/>
                    <a:pt x="1692" y="1823"/>
                  </a:cubicBezTo>
                  <a:cubicBezTo>
                    <a:pt x="1782" y="1792"/>
                    <a:pt x="1830" y="1694"/>
                    <a:pt x="1799" y="1605"/>
                  </a:cubicBezTo>
                  <a:cubicBezTo>
                    <a:pt x="1670" y="1227"/>
                    <a:pt x="1622" y="825"/>
                    <a:pt x="1661" y="428"/>
                  </a:cubicBezTo>
                  <a:cubicBezTo>
                    <a:pt x="1668" y="358"/>
                    <a:pt x="1632" y="291"/>
                    <a:pt x="1570" y="258"/>
                  </a:cubicBezTo>
                  <a:cubicBezTo>
                    <a:pt x="1578" y="241"/>
                    <a:pt x="1585" y="222"/>
                    <a:pt x="1588" y="203"/>
                  </a:cubicBezTo>
                  <a:cubicBezTo>
                    <a:pt x="1601" y="109"/>
                    <a:pt x="1533" y="22"/>
                    <a:pt x="1439" y="9"/>
                  </a:cubicBezTo>
                  <a:cubicBezTo>
                    <a:pt x="1392" y="3"/>
                    <a:pt x="1345" y="0"/>
                    <a:pt x="1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21"/>
            <p:cNvSpPr/>
            <p:nvPr/>
          </p:nvSpPr>
          <p:spPr>
            <a:xfrm>
              <a:off x="5985822" y="4626125"/>
              <a:ext cx="364349" cy="394453"/>
            </a:xfrm>
            <a:custGeom>
              <a:avLst/>
              <a:gdLst/>
              <a:ahLst/>
              <a:cxnLst/>
              <a:rect l="l" t="t" r="r" b="b"/>
              <a:pathLst>
                <a:path w="5386" h="5831" extrusionOk="0">
                  <a:moveTo>
                    <a:pt x="5211" y="1"/>
                  </a:moveTo>
                  <a:cubicBezTo>
                    <a:pt x="5207" y="1"/>
                    <a:pt x="5202" y="1"/>
                    <a:pt x="5197" y="1"/>
                  </a:cubicBezTo>
                  <a:cubicBezTo>
                    <a:pt x="4195" y="77"/>
                    <a:pt x="3059" y="165"/>
                    <a:pt x="2072" y="639"/>
                  </a:cubicBezTo>
                  <a:cubicBezTo>
                    <a:pt x="1962" y="691"/>
                    <a:pt x="1851" y="756"/>
                    <a:pt x="1782" y="871"/>
                  </a:cubicBezTo>
                  <a:cubicBezTo>
                    <a:pt x="1677" y="1046"/>
                    <a:pt x="1722" y="1244"/>
                    <a:pt x="1751" y="1377"/>
                  </a:cubicBezTo>
                  <a:cubicBezTo>
                    <a:pt x="1977" y="2394"/>
                    <a:pt x="2113" y="3430"/>
                    <a:pt x="2160" y="4473"/>
                  </a:cubicBezTo>
                  <a:cubicBezTo>
                    <a:pt x="2162" y="4538"/>
                    <a:pt x="2172" y="4735"/>
                    <a:pt x="2092" y="4787"/>
                  </a:cubicBezTo>
                  <a:cubicBezTo>
                    <a:pt x="2079" y="4795"/>
                    <a:pt x="2065" y="4799"/>
                    <a:pt x="2049" y="4799"/>
                  </a:cubicBezTo>
                  <a:cubicBezTo>
                    <a:pt x="1954" y="4799"/>
                    <a:pt x="1813" y="4669"/>
                    <a:pt x="1712" y="4518"/>
                  </a:cubicBezTo>
                  <a:cubicBezTo>
                    <a:pt x="1656" y="4527"/>
                    <a:pt x="1600" y="4531"/>
                    <a:pt x="1543" y="4531"/>
                  </a:cubicBezTo>
                  <a:cubicBezTo>
                    <a:pt x="1423" y="4531"/>
                    <a:pt x="1304" y="4512"/>
                    <a:pt x="1190" y="4473"/>
                  </a:cubicBezTo>
                  <a:cubicBezTo>
                    <a:pt x="1135" y="4504"/>
                    <a:pt x="1079" y="4534"/>
                    <a:pt x="1021" y="4559"/>
                  </a:cubicBezTo>
                  <a:cubicBezTo>
                    <a:pt x="1024" y="4449"/>
                    <a:pt x="1031" y="4338"/>
                    <a:pt x="1045" y="4230"/>
                  </a:cubicBezTo>
                  <a:cubicBezTo>
                    <a:pt x="1056" y="4135"/>
                    <a:pt x="990" y="4049"/>
                    <a:pt x="896" y="4037"/>
                  </a:cubicBezTo>
                  <a:cubicBezTo>
                    <a:pt x="888" y="4036"/>
                    <a:pt x="880" y="4035"/>
                    <a:pt x="872" y="4035"/>
                  </a:cubicBezTo>
                  <a:cubicBezTo>
                    <a:pt x="786" y="4035"/>
                    <a:pt x="713" y="4099"/>
                    <a:pt x="703" y="4187"/>
                  </a:cubicBezTo>
                  <a:cubicBezTo>
                    <a:pt x="684" y="4351"/>
                    <a:pt x="676" y="4515"/>
                    <a:pt x="680" y="4680"/>
                  </a:cubicBezTo>
                  <a:cubicBezTo>
                    <a:pt x="547" y="4713"/>
                    <a:pt x="412" y="4729"/>
                    <a:pt x="275" y="4729"/>
                  </a:cubicBezTo>
                  <a:cubicBezTo>
                    <a:pt x="246" y="4729"/>
                    <a:pt x="217" y="4728"/>
                    <a:pt x="188" y="4727"/>
                  </a:cubicBezTo>
                  <a:cubicBezTo>
                    <a:pt x="183" y="4726"/>
                    <a:pt x="179" y="4726"/>
                    <a:pt x="175" y="4726"/>
                  </a:cubicBezTo>
                  <a:cubicBezTo>
                    <a:pt x="86" y="4726"/>
                    <a:pt x="10" y="4797"/>
                    <a:pt x="6" y="4888"/>
                  </a:cubicBezTo>
                  <a:cubicBezTo>
                    <a:pt x="0" y="4983"/>
                    <a:pt x="74" y="5064"/>
                    <a:pt x="168" y="5070"/>
                  </a:cubicBezTo>
                  <a:cubicBezTo>
                    <a:pt x="206" y="5073"/>
                    <a:pt x="245" y="5073"/>
                    <a:pt x="283" y="5073"/>
                  </a:cubicBezTo>
                  <a:cubicBezTo>
                    <a:pt x="423" y="5071"/>
                    <a:pt x="561" y="5056"/>
                    <a:pt x="697" y="5026"/>
                  </a:cubicBezTo>
                  <a:cubicBezTo>
                    <a:pt x="720" y="5256"/>
                    <a:pt x="762" y="5484"/>
                    <a:pt x="825" y="5706"/>
                  </a:cubicBezTo>
                  <a:cubicBezTo>
                    <a:pt x="846" y="5779"/>
                    <a:pt x="914" y="5830"/>
                    <a:pt x="991" y="5830"/>
                  </a:cubicBezTo>
                  <a:cubicBezTo>
                    <a:pt x="1007" y="5830"/>
                    <a:pt x="1024" y="5827"/>
                    <a:pt x="1039" y="5823"/>
                  </a:cubicBezTo>
                  <a:cubicBezTo>
                    <a:pt x="1129" y="5796"/>
                    <a:pt x="1183" y="5701"/>
                    <a:pt x="1156" y="5610"/>
                  </a:cubicBezTo>
                  <a:cubicBezTo>
                    <a:pt x="1091" y="5388"/>
                    <a:pt x="1050" y="5159"/>
                    <a:pt x="1031" y="4928"/>
                  </a:cubicBezTo>
                  <a:cubicBezTo>
                    <a:pt x="1149" y="4884"/>
                    <a:pt x="1263" y="4829"/>
                    <a:pt x="1370" y="4765"/>
                  </a:cubicBezTo>
                  <a:cubicBezTo>
                    <a:pt x="1392" y="4750"/>
                    <a:pt x="1412" y="4731"/>
                    <a:pt x="1425" y="4708"/>
                  </a:cubicBezTo>
                  <a:cubicBezTo>
                    <a:pt x="1613" y="4990"/>
                    <a:pt x="1840" y="5142"/>
                    <a:pt x="2050" y="5142"/>
                  </a:cubicBezTo>
                  <a:cubicBezTo>
                    <a:pt x="2130" y="5142"/>
                    <a:pt x="2209" y="5119"/>
                    <a:pt x="2276" y="5076"/>
                  </a:cubicBezTo>
                  <a:cubicBezTo>
                    <a:pt x="2523" y="4917"/>
                    <a:pt x="2509" y="4583"/>
                    <a:pt x="2503" y="4456"/>
                  </a:cubicBezTo>
                  <a:cubicBezTo>
                    <a:pt x="2456" y="3394"/>
                    <a:pt x="2317" y="2338"/>
                    <a:pt x="2086" y="1299"/>
                  </a:cubicBezTo>
                  <a:cubicBezTo>
                    <a:pt x="2068" y="1222"/>
                    <a:pt x="2043" y="1103"/>
                    <a:pt x="2076" y="1046"/>
                  </a:cubicBezTo>
                  <a:cubicBezTo>
                    <a:pt x="2100" y="1006"/>
                    <a:pt x="2164" y="974"/>
                    <a:pt x="2221" y="947"/>
                  </a:cubicBezTo>
                  <a:cubicBezTo>
                    <a:pt x="3087" y="531"/>
                    <a:pt x="4063" y="433"/>
                    <a:pt x="5017" y="359"/>
                  </a:cubicBezTo>
                  <a:lnTo>
                    <a:pt x="5017" y="359"/>
                  </a:lnTo>
                  <a:cubicBezTo>
                    <a:pt x="4958" y="852"/>
                    <a:pt x="4851" y="1337"/>
                    <a:pt x="4699" y="1809"/>
                  </a:cubicBezTo>
                  <a:cubicBezTo>
                    <a:pt x="4673" y="1897"/>
                    <a:pt x="4724" y="1990"/>
                    <a:pt x="4811" y="2018"/>
                  </a:cubicBezTo>
                  <a:cubicBezTo>
                    <a:pt x="4829" y="2024"/>
                    <a:pt x="4847" y="2027"/>
                    <a:pt x="4865" y="2027"/>
                  </a:cubicBezTo>
                  <a:cubicBezTo>
                    <a:pt x="4935" y="2027"/>
                    <a:pt x="5001" y="1984"/>
                    <a:pt x="5027" y="1914"/>
                  </a:cubicBezTo>
                  <a:cubicBezTo>
                    <a:pt x="5207" y="1354"/>
                    <a:pt x="5326" y="776"/>
                    <a:pt x="5381" y="189"/>
                  </a:cubicBezTo>
                  <a:cubicBezTo>
                    <a:pt x="5386" y="138"/>
                    <a:pt x="5369" y="89"/>
                    <a:pt x="5334" y="52"/>
                  </a:cubicBezTo>
                  <a:cubicBezTo>
                    <a:pt x="5300" y="19"/>
                    <a:pt x="5257" y="1"/>
                    <a:pt x="5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21"/>
            <p:cNvSpPr/>
            <p:nvPr/>
          </p:nvSpPr>
          <p:spPr>
            <a:xfrm>
              <a:off x="6188424" y="4754383"/>
              <a:ext cx="38153" cy="149704"/>
            </a:xfrm>
            <a:custGeom>
              <a:avLst/>
              <a:gdLst/>
              <a:ahLst/>
              <a:cxnLst/>
              <a:rect l="l" t="t" r="r" b="b"/>
              <a:pathLst>
                <a:path w="564" h="2213" extrusionOk="0">
                  <a:moveTo>
                    <a:pt x="183" y="0"/>
                  </a:moveTo>
                  <a:cubicBezTo>
                    <a:pt x="176" y="0"/>
                    <a:pt x="169" y="1"/>
                    <a:pt x="162" y="1"/>
                  </a:cubicBezTo>
                  <a:cubicBezTo>
                    <a:pt x="68" y="11"/>
                    <a:pt x="1" y="96"/>
                    <a:pt x="10" y="190"/>
                  </a:cubicBezTo>
                  <a:lnTo>
                    <a:pt x="212" y="2059"/>
                  </a:lnTo>
                  <a:cubicBezTo>
                    <a:pt x="221" y="2147"/>
                    <a:pt x="295" y="2212"/>
                    <a:pt x="383" y="2212"/>
                  </a:cubicBezTo>
                  <a:cubicBezTo>
                    <a:pt x="389" y="2212"/>
                    <a:pt x="396" y="2212"/>
                    <a:pt x="402" y="2211"/>
                  </a:cubicBezTo>
                  <a:cubicBezTo>
                    <a:pt x="496" y="2201"/>
                    <a:pt x="564" y="2117"/>
                    <a:pt x="554" y="2021"/>
                  </a:cubicBezTo>
                  <a:lnTo>
                    <a:pt x="352" y="153"/>
                  </a:lnTo>
                  <a:cubicBezTo>
                    <a:pt x="343" y="65"/>
                    <a:pt x="270" y="0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21"/>
            <p:cNvSpPr/>
            <p:nvPr/>
          </p:nvSpPr>
          <p:spPr>
            <a:xfrm>
              <a:off x="6231379" y="4770280"/>
              <a:ext cx="95654" cy="147133"/>
            </a:xfrm>
            <a:custGeom>
              <a:avLst/>
              <a:gdLst/>
              <a:ahLst/>
              <a:cxnLst/>
              <a:rect l="l" t="t" r="r" b="b"/>
              <a:pathLst>
                <a:path w="1414" h="2175" extrusionOk="0">
                  <a:moveTo>
                    <a:pt x="457" y="1"/>
                  </a:moveTo>
                  <a:cubicBezTo>
                    <a:pt x="419" y="1"/>
                    <a:pt x="382" y="13"/>
                    <a:pt x="349" y="38"/>
                  </a:cubicBezTo>
                  <a:cubicBezTo>
                    <a:pt x="182" y="159"/>
                    <a:pt x="68" y="341"/>
                    <a:pt x="34" y="545"/>
                  </a:cubicBezTo>
                  <a:cubicBezTo>
                    <a:pt x="0" y="739"/>
                    <a:pt x="38" y="928"/>
                    <a:pt x="144" y="1077"/>
                  </a:cubicBezTo>
                  <a:cubicBezTo>
                    <a:pt x="262" y="1246"/>
                    <a:pt x="466" y="1347"/>
                    <a:pt x="689" y="1348"/>
                  </a:cubicBezTo>
                  <a:lnTo>
                    <a:pt x="696" y="1348"/>
                  </a:lnTo>
                  <a:cubicBezTo>
                    <a:pt x="755" y="1348"/>
                    <a:pt x="814" y="1340"/>
                    <a:pt x="872" y="1325"/>
                  </a:cubicBezTo>
                  <a:lnTo>
                    <a:pt x="872" y="1325"/>
                  </a:lnTo>
                  <a:lnTo>
                    <a:pt x="760" y="1975"/>
                  </a:lnTo>
                  <a:cubicBezTo>
                    <a:pt x="745" y="2068"/>
                    <a:pt x="808" y="2156"/>
                    <a:pt x="901" y="2172"/>
                  </a:cubicBezTo>
                  <a:cubicBezTo>
                    <a:pt x="911" y="2175"/>
                    <a:pt x="921" y="2175"/>
                    <a:pt x="931" y="2175"/>
                  </a:cubicBezTo>
                  <a:cubicBezTo>
                    <a:pt x="1014" y="2175"/>
                    <a:pt x="1086" y="2114"/>
                    <a:pt x="1100" y="2032"/>
                  </a:cubicBezTo>
                  <a:lnTo>
                    <a:pt x="1395" y="312"/>
                  </a:lnTo>
                  <a:cubicBezTo>
                    <a:pt x="1414" y="218"/>
                    <a:pt x="1350" y="125"/>
                    <a:pt x="1256" y="110"/>
                  </a:cubicBezTo>
                  <a:cubicBezTo>
                    <a:pt x="1246" y="108"/>
                    <a:pt x="1236" y="107"/>
                    <a:pt x="1226" y="107"/>
                  </a:cubicBezTo>
                  <a:cubicBezTo>
                    <a:pt x="1142" y="107"/>
                    <a:pt x="1069" y="169"/>
                    <a:pt x="1056" y="255"/>
                  </a:cubicBezTo>
                  <a:lnTo>
                    <a:pt x="949" y="880"/>
                  </a:lnTo>
                  <a:cubicBezTo>
                    <a:pt x="939" y="887"/>
                    <a:pt x="929" y="895"/>
                    <a:pt x="922" y="904"/>
                  </a:cubicBezTo>
                  <a:cubicBezTo>
                    <a:pt x="876" y="968"/>
                    <a:pt x="793" y="1004"/>
                    <a:pt x="696" y="1004"/>
                  </a:cubicBezTo>
                  <a:lnTo>
                    <a:pt x="693" y="1004"/>
                  </a:lnTo>
                  <a:cubicBezTo>
                    <a:pt x="582" y="1002"/>
                    <a:pt x="480" y="954"/>
                    <a:pt x="425" y="877"/>
                  </a:cubicBezTo>
                  <a:cubicBezTo>
                    <a:pt x="375" y="804"/>
                    <a:pt x="355" y="707"/>
                    <a:pt x="373" y="604"/>
                  </a:cubicBezTo>
                  <a:cubicBezTo>
                    <a:pt x="392" y="490"/>
                    <a:pt x="454" y="388"/>
                    <a:pt x="547" y="320"/>
                  </a:cubicBezTo>
                  <a:cubicBezTo>
                    <a:pt x="631" y="267"/>
                    <a:pt x="655" y="155"/>
                    <a:pt x="599" y="75"/>
                  </a:cubicBezTo>
                  <a:cubicBezTo>
                    <a:pt x="564" y="26"/>
                    <a:pt x="51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21"/>
            <p:cNvSpPr/>
            <p:nvPr/>
          </p:nvSpPr>
          <p:spPr>
            <a:xfrm>
              <a:off x="6031416" y="4882912"/>
              <a:ext cx="353864" cy="195366"/>
            </a:xfrm>
            <a:custGeom>
              <a:avLst/>
              <a:gdLst/>
              <a:ahLst/>
              <a:cxnLst/>
              <a:rect l="l" t="t" r="r" b="b"/>
              <a:pathLst>
                <a:path w="5231" h="2888" extrusionOk="0">
                  <a:moveTo>
                    <a:pt x="5036" y="0"/>
                  </a:moveTo>
                  <a:cubicBezTo>
                    <a:pt x="5010" y="0"/>
                    <a:pt x="4985" y="6"/>
                    <a:pt x="4961" y="17"/>
                  </a:cubicBezTo>
                  <a:cubicBezTo>
                    <a:pt x="3331" y="798"/>
                    <a:pt x="1714" y="1655"/>
                    <a:pt x="153" y="2566"/>
                  </a:cubicBezTo>
                  <a:cubicBezTo>
                    <a:pt x="1" y="2655"/>
                    <a:pt x="64" y="2886"/>
                    <a:pt x="238" y="2887"/>
                  </a:cubicBezTo>
                  <a:cubicBezTo>
                    <a:pt x="269" y="2887"/>
                    <a:pt x="299" y="2879"/>
                    <a:pt x="326" y="2863"/>
                  </a:cubicBezTo>
                  <a:cubicBezTo>
                    <a:pt x="1880" y="1957"/>
                    <a:pt x="3488" y="1104"/>
                    <a:pt x="5109" y="328"/>
                  </a:cubicBezTo>
                  <a:cubicBezTo>
                    <a:pt x="5194" y="286"/>
                    <a:pt x="5231" y="183"/>
                    <a:pt x="5190" y="97"/>
                  </a:cubicBezTo>
                  <a:cubicBezTo>
                    <a:pt x="5161" y="36"/>
                    <a:pt x="5100" y="0"/>
                    <a:pt x="50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21"/>
            <p:cNvSpPr/>
            <p:nvPr/>
          </p:nvSpPr>
          <p:spPr>
            <a:xfrm>
              <a:off x="6225291" y="4976873"/>
              <a:ext cx="111348" cy="91662"/>
            </a:xfrm>
            <a:custGeom>
              <a:avLst/>
              <a:gdLst/>
              <a:ahLst/>
              <a:cxnLst/>
              <a:rect l="l" t="t" r="r" b="b"/>
              <a:pathLst>
                <a:path w="1646" h="1355" extrusionOk="0">
                  <a:moveTo>
                    <a:pt x="337" y="1"/>
                  </a:moveTo>
                  <a:cubicBezTo>
                    <a:pt x="242" y="1"/>
                    <a:pt x="151" y="33"/>
                    <a:pt x="78" y="96"/>
                  </a:cubicBezTo>
                  <a:cubicBezTo>
                    <a:pt x="7" y="158"/>
                    <a:pt x="0" y="265"/>
                    <a:pt x="62" y="337"/>
                  </a:cubicBezTo>
                  <a:cubicBezTo>
                    <a:pt x="96" y="376"/>
                    <a:pt x="144" y="396"/>
                    <a:pt x="192" y="396"/>
                  </a:cubicBezTo>
                  <a:cubicBezTo>
                    <a:pt x="231" y="396"/>
                    <a:pt x="270" y="383"/>
                    <a:pt x="303" y="356"/>
                  </a:cubicBezTo>
                  <a:cubicBezTo>
                    <a:pt x="307" y="353"/>
                    <a:pt x="316" y="345"/>
                    <a:pt x="337" y="345"/>
                  </a:cubicBezTo>
                  <a:cubicBezTo>
                    <a:pt x="348" y="345"/>
                    <a:pt x="363" y="347"/>
                    <a:pt x="382" y="355"/>
                  </a:cubicBezTo>
                  <a:cubicBezTo>
                    <a:pt x="454" y="385"/>
                    <a:pt x="515" y="462"/>
                    <a:pt x="520" y="531"/>
                  </a:cubicBezTo>
                  <a:cubicBezTo>
                    <a:pt x="532" y="703"/>
                    <a:pt x="410" y="876"/>
                    <a:pt x="273" y="1053"/>
                  </a:cubicBezTo>
                  <a:cubicBezTo>
                    <a:pt x="237" y="1100"/>
                    <a:pt x="227" y="1162"/>
                    <a:pt x="247" y="1218"/>
                  </a:cubicBezTo>
                  <a:cubicBezTo>
                    <a:pt x="268" y="1273"/>
                    <a:pt x="316" y="1314"/>
                    <a:pt x="373" y="1326"/>
                  </a:cubicBezTo>
                  <a:cubicBezTo>
                    <a:pt x="462" y="1345"/>
                    <a:pt x="551" y="1354"/>
                    <a:pt x="642" y="1354"/>
                  </a:cubicBezTo>
                  <a:cubicBezTo>
                    <a:pt x="984" y="1354"/>
                    <a:pt x="1314" y="1226"/>
                    <a:pt x="1567" y="996"/>
                  </a:cubicBezTo>
                  <a:cubicBezTo>
                    <a:pt x="1639" y="932"/>
                    <a:pt x="1646" y="821"/>
                    <a:pt x="1580" y="749"/>
                  </a:cubicBezTo>
                  <a:cubicBezTo>
                    <a:pt x="1545" y="713"/>
                    <a:pt x="1499" y="695"/>
                    <a:pt x="1453" y="695"/>
                  </a:cubicBezTo>
                  <a:cubicBezTo>
                    <a:pt x="1410" y="695"/>
                    <a:pt x="1367" y="711"/>
                    <a:pt x="1333" y="744"/>
                  </a:cubicBezTo>
                  <a:cubicBezTo>
                    <a:pt x="1166" y="896"/>
                    <a:pt x="952" y="988"/>
                    <a:pt x="725" y="1007"/>
                  </a:cubicBezTo>
                  <a:cubicBezTo>
                    <a:pt x="811" y="863"/>
                    <a:pt x="877" y="693"/>
                    <a:pt x="863" y="504"/>
                  </a:cubicBezTo>
                  <a:cubicBezTo>
                    <a:pt x="848" y="309"/>
                    <a:pt x="704" y="116"/>
                    <a:pt x="513" y="37"/>
                  </a:cubicBezTo>
                  <a:cubicBezTo>
                    <a:pt x="454" y="13"/>
                    <a:pt x="395" y="1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21"/>
            <p:cNvSpPr/>
            <p:nvPr/>
          </p:nvSpPr>
          <p:spPr>
            <a:xfrm>
              <a:off x="5888614" y="4776909"/>
              <a:ext cx="92948" cy="138069"/>
            </a:xfrm>
            <a:custGeom>
              <a:avLst/>
              <a:gdLst/>
              <a:ahLst/>
              <a:cxnLst/>
              <a:rect l="l" t="t" r="r" b="b"/>
              <a:pathLst>
                <a:path w="1374" h="2041" extrusionOk="0">
                  <a:moveTo>
                    <a:pt x="778" y="1"/>
                  </a:moveTo>
                  <a:cubicBezTo>
                    <a:pt x="702" y="1"/>
                    <a:pt x="628" y="14"/>
                    <a:pt x="560" y="39"/>
                  </a:cubicBezTo>
                  <a:cubicBezTo>
                    <a:pt x="345" y="117"/>
                    <a:pt x="190" y="288"/>
                    <a:pt x="65" y="423"/>
                  </a:cubicBezTo>
                  <a:cubicBezTo>
                    <a:pt x="0" y="493"/>
                    <a:pt x="6" y="602"/>
                    <a:pt x="76" y="666"/>
                  </a:cubicBezTo>
                  <a:cubicBezTo>
                    <a:pt x="109" y="697"/>
                    <a:pt x="150" y="712"/>
                    <a:pt x="192" y="712"/>
                  </a:cubicBezTo>
                  <a:cubicBezTo>
                    <a:pt x="238" y="712"/>
                    <a:pt x="285" y="693"/>
                    <a:pt x="318" y="656"/>
                  </a:cubicBezTo>
                  <a:cubicBezTo>
                    <a:pt x="424" y="541"/>
                    <a:pt x="542" y="412"/>
                    <a:pt x="679" y="362"/>
                  </a:cubicBezTo>
                  <a:cubicBezTo>
                    <a:pt x="710" y="351"/>
                    <a:pt x="745" y="345"/>
                    <a:pt x="780" y="345"/>
                  </a:cubicBezTo>
                  <a:cubicBezTo>
                    <a:pt x="853" y="345"/>
                    <a:pt x="924" y="370"/>
                    <a:pt x="952" y="423"/>
                  </a:cubicBezTo>
                  <a:cubicBezTo>
                    <a:pt x="990" y="497"/>
                    <a:pt x="952" y="599"/>
                    <a:pt x="884" y="756"/>
                  </a:cubicBezTo>
                  <a:cubicBezTo>
                    <a:pt x="836" y="869"/>
                    <a:pt x="783" y="996"/>
                    <a:pt x="770" y="1132"/>
                  </a:cubicBezTo>
                  <a:cubicBezTo>
                    <a:pt x="762" y="1229"/>
                    <a:pt x="777" y="1321"/>
                    <a:pt x="790" y="1402"/>
                  </a:cubicBezTo>
                  <a:cubicBezTo>
                    <a:pt x="801" y="1459"/>
                    <a:pt x="807" y="1515"/>
                    <a:pt x="807" y="1571"/>
                  </a:cubicBezTo>
                  <a:cubicBezTo>
                    <a:pt x="805" y="1638"/>
                    <a:pt x="766" y="1691"/>
                    <a:pt x="750" y="1697"/>
                  </a:cubicBezTo>
                  <a:cubicBezTo>
                    <a:pt x="743" y="1696"/>
                    <a:pt x="735" y="1695"/>
                    <a:pt x="728" y="1695"/>
                  </a:cubicBezTo>
                  <a:cubicBezTo>
                    <a:pt x="643" y="1695"/>
                    <a:pt x="569" y="1759"/>
                    <a:pt x="559" y="1847"/>
                  </a:cubicBezTo>
                  <a:cubicBezTo>
                    <a:pt x="548" y="1942"/>
                    <a:pt x="615" y="2027"/>
                    <a:pt x="710" y="2039"/>
                  </a:cubicBezTo>
                  <a:cubicBezTo>
                    <a:pt x="722" y="2040"/>
                    <a:pt x="736" y="2040"/>
                    <a:pt x="750" y="2040"/>
                  </a:cubicBezTo>
                  <a:cubicBezTo>
                    <a:pt x="836" y="2040"/>
                    <a:pt x="918" y="2009"/>
                    <a:pt x="983" y="1951"/>
                  </a:cubicBezTo>
                  <a:cubicBezTo>
                    <a:pt x="1083" y="1866"/>
                    <a:pt x="1147" y="1723"/>
                    <a:pt x="1152" y="1581"/>
                  </a:cubicBezTo>
                  <a:cubicBezTo>
                    <a:pt x="1152" y="1502"/>
                    <a:pt x="1145" y="1425"/>
                    <a:pt x="1130" y="1349"/>
                  </a:cubicBezTo>
                  <a:cubicBezTo>
                    <a:pt x="1119" y="1281"/>
                    <a:pt x="1109" y="1217"/>
                    <a:pt x="1114" y="1162"/>
                  </a:cubicBezTo>
                  <a:cubicBezTo>
                    <a:pt x="1121" y="1080"/>
                    <a:pt x="1160" y="989"/>
                    <a:pt x="1202" y="892"/>
                  </a:cubicBezTo>
                  <a:cubicBezTo>
                    <a:pt x="1278" y="711"/>
                    <a:pt x="1374" y="488"/>
                    <a:pt x="1256" y="264"/>
                  </a:cubicBezTo>
                  <a:cubicBezTo>
                    <a:pt x="1162" y="83"/>
                    <a:pt x="968" y="1"/>
                    <a:pt x="7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44" name="Google Shape;1544;p21"/>
          <p:cNvGrpSpPr/>
          <p:nvPr/>
        </p:nvGrpSpPr>
        <p:grpSpPr>
          <a:xfrm>
            <a:off x="8865746" y="3652464"/>
            <a:ext cx="396491" cy="732405"/>
            <a:chOff x="8796025" y="3029475"/>
            <a:chExt cx="444049" cy="615191"/>
          </a:xfrm>
        </p:grpSpPr>
        <p:sp>
          <p:nvSpPr>
            <p:cNvPr id="1545" name="Google Shape;1545;p21"/>
            <p:cNvSpPr/>
            <p:nvPr/>
          </p:nvSpPr>
          <p:spPr>
            <a:xfrm>
              <a:off x="8917558" y="3130284"/>
              <a:ext cx="76864" cy="72284"/>
            </a:xfrm>
            <a:custGeom>
              <a:avLst/>
              <a:gdLst/>
              <a:ahLst/>
              <a:cxnLst/>
              <a:rect l="l" t="t" r="r" b="b"/>
              <a:pathLst>
                <a:path w="1695" h="1594" extrusionOk="0">
                  <a:moveTo>
                    <a:pt x="1126" y="1"/>
                  </a:moveTo>
                  <a:cubicBezTo>
                    <a:pt x="1106" y="1"/>
                    <a:pt x="1086" y="2"/>
                    <a:pt x="1066" y="5"/>
                  </a:cubicBezTo>
                  <a:cubicBezTo>
                    <a:pt x="869" y="34"/>
                    <a:pt x="738" y="181"/>
                    <a:pt x="635" y="322"/>
                  </a:cubicBezTo>
                  <a:cubicBezTo>
                    <a:pt x="603" y="367"/>
                    <a:pt x="570" y="413"/>
                    <a:pt x="539" y="458"/>
                  </a:cubicBezTo>
                  <a:lnTo>
                    <a:pt x="574" y="270"/>
                  </a:lnTo>
                  <a:cubicBezTo>
                    <a:pt x="589" y="177"/>
                    <a:pt x="527" y="89"/>
                    <a:pt x="435" y="72"/>
                  </a:cubicBezTo>
                  <a:cubicBezTo>
                    <a:pt x="425" y="71"/>
                    <a:pt x="414" y="70"/>
                    <a:pt x="404" y="70"/>
                  </a:cubicBezTo>
                  <a:cubicBezTo>
                    <a:pt x="324" y="70"/>
                    <a:pt x="253" y="126"/>
                    <a:pt x="237" y="206"/>
                  </a:cubicBezTo>
                  <a:lnTo>
                    <a:pt x="17" y="1390"/>
                  </a:lnTo>
                  <a:cubicBezTo>
                    <a:pt x="0" y="1474"/>
                    <a:pt x="49" y="1559"/>
                    <a:pt x="131" y="1586"/>
                  </a:cubicBezTo>
                  <a:lnTo>
                    <a:pt x="132" y="1586"/>
                  </a:lnTo>
                  <a:cubicBezTo>
                    <a:pt x="150" y="1591"/>
                    <a:pt x="168" y="1594"/>
                    <a:pt x="185" y="1594"/>
                  </a:cubicBezTo>
                  <a:cubicBezTo>
                    <a:pt x="251" y="1594"/>
                    <a:pt x="312" y="1556"/>
                    <a:pt x="341" y="1494"/>
                  </a:cubicBezTo>
                  <a:cubicBezTo>
                    <a:pt x="500" y="1153"/>
                    <a:pt x="691" y="828"/>
                    <a:pt x="914" y="524"/>
                  </a:cubicBezTo>
                  <a:cubicBezTo>
                    <a:pt x="973" y="441"/>
                    <a:pt x="1045" y="357"/>
                    <a:pt x="1115" y="346"/>
                  </a:cubicBezTo>
                  <a:cubicBezTo>
                    <a:pt x="1118" y="345"/>
                    <a:pt x="1122" y="345"/>
                    <a:pt x="1125" y="345"/>
                  </a:cubicBezTo>
                  <a:cubicBezTo>
                    <a:pt x="1153" y="345"/>
                    <a:pt x="1181" y="355"/>
                    <a:pt x="1202" y="375"/>
                  </a:cubicBezTo>
                  <a:cubicBezTo>
                    <a:pt x="1270" y="430"/>
                    <a:pt x="1320" y="541"/>
                    <a:pt x="1327" y="645"/>
                  </a:cubicBezTo>
                  <a:cubicBezTo>
                    <a:pt x="1332" y="731"/>
                    <a:pt x="1329" y="816"/>
                    <a:pt x="1319" y="900"/>
                  </a:cubicBezTo>
                  <a:cubicBezTo>
                    <a:pt x="1308" y="1051"/>
                    <a:pt x="1295" y="1206"/>
                    <a:pt x="1337" y="1369"/>
                  </a:cubicBezTo>
                  <a:cubicBezTo>
                    <a:pt x="1358" y="1446"/>
                    <a:pt x="1427" y="1498"/>
                    <a:pt x="1504" y="1498"/>
                  </a:cubicBezTo>
                  <a:cubicBezTo>
                    <a:pt x="1518" y="1498"/>
                    <a:pt x="1533" y="1496"/>
                    <a:pt x="1547" y="1493"/>
                  </a:cubicBezTo>
                  <a:cubicBezTo>
                    <a:pt x="1639" y="1469"/>
                    <a:pt x="1695" y="1376"/>
                    <a:pt x="1671" y="1283"/>
                  </a:cubicBezTo>
                  <a:cubicBezTo>
                    <a:pt x="1644" y="1176"/>
                    <a:pt x="1654" y="1055"/>
                    <a:pt x="1664" y="927"/>
                  </a:cubicBezTo>
                  <a:cubicBezTo>
                    <a:pt x="1674" y="826"/>
                    <a:pt x="1677" y="724"/>
                    <a:pt x="1672" y="623"/>
                  </a:cubicBezTo>
                  <a:cubicBezTo>
                    <a:pt x="1660" y="420"/>
                    <a:pt x="1563" y="223"/>
                    <a:pt x="1420" y="108"/>
                  </a:cubicBezTo>
                  <a:cubicBezTo>
                    <a:pt x="1338" y="38"/>
                    <a:pt x="1233" y="1"/>
                    <a:pt x="1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21"/>
            <p:cNvSpPr/>
            <p:nvPr/>
          </p:nvSpPr>
          <p:spPr>
            <a:xfrm>
              <a:off x="9018640" y="3144251"/>
              <a:ext cx="56820" cy="18729"/>
            </a:xfrm>
            <a:custGeom>
              <a:avLst/>
              <a:gdLst/>
              <a:ahLst/>
              <a:cxnLst/>
              <a:rect l="l" t="t" r="r" b="b"/>
              <a:pathLst>
                <a:path w="1253" h="413" extrusionOk="0">
                  <a:moveTo>
                    <a:pt x="1074" y="1"/>
                  </a:moveTo>
                  <a:cubicBezTo>
                    <a:pt x="1070" y="1"/>
                    <a:pt x="1067" y="1"/>
                    <a:pt x="1063" y="1"/>
                  </a:cubicBezTo>
                  <a:lnTo>
                    <a:pt x="170" y="68"/>
                  </a:lnTo>
                  <a:cubicBezTo>
                    <a:pt x="74" y="74"/>
                    <a:pt x="1" y="157"/>
                    <a:pt x="8" y="254"/>
                  </a:cubicBezTo>
                  <a:cubicBezTo>
                    <a:pt x="14" y="344"/>
                    <a:pt x="89" y="413"/>
                    <a:pt x="179" y="413"/>
                  </a:cubicBezTo>
                  <a:cubicBezTo>
                    <a:pt x="184" y="413"/>
                    <a:pt x="190" y="413"/>
                    <a:pt x="196" y="412"/>
                  </a:cubicBezTo>
                  <a:lnTo>
                    <a:pt x="1089" y="344"/>
                  </a:lnTo>
                  <a:cubicBezTo>
                    <a:pt x="1183" y="336"/>
                    <a:pt x="1252" y="253"/>
                    <a:pt x="1245" y="160"/>
                  </a:cubicBezTo>
                  <a:cubicBezTo>
                    <a:pt x="1238" y="69"/>
                    <a:pt x="116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21"/>
            <p:cNvSpPr/>
            <p:nvPr/>
          </p:nvSpPr>
          <p:spPr>
            <a:xfrm>
              <a:off x="9076096" y="3085661"/>
              <a:ext cx="32333" cy="119491"/>
            </a:xfrm>
            <a:custGeom>
              <a:avLst/>
              <a:gdLst/>
              <a:ahLst/>
              <a:cxnLst/>
              <a:rect l="l" t="t" r="r" b="b"/>
              <a:pathLst>
                <a:path w="713" h="2635" extrusionOk="0">
                  <a:moveTo>
                    <a:pt x="540" y="0"/>
                  </a:moveTo>
                  <a:cubicBezTo>
                    <a:pt x="465" y="0"/>
                    <a:pt x="396" y="50"/>
                    <a:pt x="375" y="125"/>
                  </a:cubicBezTo>
                  <a:lnTo>
                    <a:pt x="24" y="1321"/>
                  </a:lnTo>
                  <a:cubicBezTo>
                    <a:pt x="1" y="1413"/>
                    <a:pt x="51" y="1507"/>
                    <a:pt x="141" y="1535"/>
                  </a:cubicBezTo>
                  <a:cubicBezTo>
                    <a:pt x="157" y="1540"/>
                    <a:pt x="174" y="1542"/>
                    <a:pt x="190" y="1542"/>
                  </a:cubicBezTo>
                  <a:cubicBezTo>
                    <a:pt x="243" y="1542"/>
                    <a:pt x="293" y="1518"/>
                    <a:pt x="326" y="1475"/>
                  </a:cubicBezTo>
                  <a:lnTo>
                    <a:pt x="326" y="1475"/>
                  </a:lnTo>
                  <a:cubicBezTo>
                    <a:pt x="312" y="1801"/>
                    <a:pt x="292" y="2128"/>
                    <a:pt x="269" y="2450"/>
                  </a:cubicBezTo>
                  <a:cubicBezTo>
                    <a:pt x="264" y="2529"/>
                    <a:pt x="313" y="2601"/>
                    <a:pt x="386" y="2626"/>
                  </a:cubicBezTo>
                  <a:cubicBezTo>
                    <a:pt x="400" y="2630"/>
                    <a:pt x="414" y="2633"/>
                    <a:pt x="430" y="2634"/>
                  </a:cubicBezTo>
                  <a:cubicBezTo>
                    <a:pt x="433" y="2635"/>
                    <a:pt x="437" y="2635"/>
                    <a:pt x="440" y="2635"/>
                  </a:cubicBezTo>
                  <a:cubicBezTo>
                    <a:pt x="530" y="2635"/>
                    <a:pt x="606" y="2566"/>
                    <a:pt x="613" y="2474"/>
                  </a:cubicBezTo>
                  <a:cubicBezTo>
                    <a:pt x="666" y="1714"/>
                    <a:pt x="699" y="941"/>
                    <a:pt x="711" y="175"/>
                  </a:cubicBezTo>
                  <a:cubicBezTo>
                    <a:pt x="713" y="89"/>
                    <a:pt x="651" y="15"/>
                    <a:pt x="565" y="2"/>
                  </a:cubicBezTo>
                  <a:cubicBezTo>
                    <a:pt x="556" y="1"/>
                    <a:pt x="548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21"/>
            <p:cNvSpPr/>
            <p:nvPr/>
          </p:nvSpPr>
          <p:spPr>
            <a:xfrm>
              <a:off x="8896970" y="3215131"/>
              <a:ext cx="246645" cy="48658"/>
            </a:xfrm>
            <a:custGeom>
              <a:avLst/>
              <a:gdLst/>
              <a:ahLst/>
              <a:cxnLst/>
              <a:rect l="l" t="t" r="r" b="b"/>
              <a:pathLst>
                <a:path w="5439" h="1073" extrusionOk="0">
                  <a:moveTo>
                    <a:pt x="5262" y="0"/>
                  </a:moveTo>
                  <a:cubicBezTo>
                    <a:pt x="5259" y="0"/>
                    <a:pt x="5257" y="0"/>
                    <a:pt x="5254" y="0"/>
                  </a:cubicBezTo>
                  <a:cubicBezTo>
                    <a:pt x="3635" y="74"/>
                    <a:pt x="2026" y="302"/>
                    <a:pt x="450" y="679"/>
                  </a:cubicBezTo>
                  <a:lnTo>
                    <a:pt x="449" y="675"/>
                  </a:lnTo>
                  <a:cubicBezTo>
                    <a:pt x="421" y="606"/>
                    <a:pt x="357" y="564"/>
                    <a:pt x="288" y="564"/>
                  </a:cubicBezTo>
                  <a:cubicBezTo>
                    <a:pt x="268" y="564"/>
                    <a:pt x="247" y="568"/>
                    <a:pt x="226" y="576"/>
                  </a:cubicBezTo>
                  <a:cubicBezTo>
                    <a:pt x="35" y="656"/>
                    <a:pt x="1" y="911"/>
                    <a:pt x="163" y="1039"/>
                  </a:cubicBezTo>
                  <a:cubicBezTo>
                    <a:pt x="178" y="1050"/>
                    <a:pt x="194" y="1059"/>
                    <a:pt x="211" y="1064"/>
                  </a:cubicBezTo>
                  <a:cubicBezTo>
                    <a:pt x="228" y="1070"/>
                    <a:pt x="246" y="1073"/>
                    <a:pt x="264" y="1073"/>
                  </a:cubicBezTo>
                  <a:cubicBezTo>
                    <a:pt x="278" y="1073"/>
                    <a:pt x="293" y="1071"/>
                    <a:pt x="306" y="1067"/>
                  </a:cubicBezTo>
                  <a:cubicBezTo>
                    <a:pt x="1933" y="663"/>
                    <a:pt x="3596" y="420"/>
                    <a:pt x="5269" y="344"/>
                  </a:cubicBezTo>
                  <a:cubicBezTo>
                    <a:pt x="5365" y="340"/>
                    <a:pt x="5438" y="259"/>
                    <a:pt x="5434" y="164"/>
                  </a:cubicBezTo>
                  <a:cubicBezTo>
                    <a:pt x="5430" y="72"/>
                    <a:pt x="5354" y="0"/>
                    <a:pt x="5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21"/>
            <p:cNvSpPr/>
            <p:nvPr/>
          </p:nvSpPr>
          <p:spPr>
            <a:xfrm>
              <a:off x="8956240" y="3293719"/>
              <a:ext cx="101760" cy="96363"/>
            </a:xfrm>
            <a:custGeom>
              <a:avLst/>
              <a:gdLst/>
              <a:ahLst/>
              <a:cxnLst/>
              <a:rect l="l" t="t" r="r" b="b"/>
              <a:pathLst>
                <a:path w="2244" h="2125" extrusionOk="0">
                  <a:moveTo>
                    <a:pt x="1513" y="0"/>
                  </a:moveTo>
                  <a:cubicBezTo>
                    <a:pt x="1300" y="0"/>
                    <a:pt x="1069" y="151"/>
                    <a:pt x="878" y="429"/>
                  </a:cubicBezTo>
                  <a:cubicBezTo>
                    <a:pt x="705" y="680"/>
                    <a:pt x="542" y="937"/>
                    <a:pt x="389" y="1201"/>
                  </a:cubicBezTo>
                  <a:lnTo>
                    <a:pt x="414" y="719"/>
                  </a:lnTo>
                  <a:cubicBezTo>
                    <a:pt x="418" y="624"/>
                    <a:pt x="346" y="543"/>
                    <a:pt x="251" y="539"/>
                  </a:cubicBezTo>
                  <a:cubicBezTo>
                    <a:pt x="247" y="539"/>
                    <a:pt x="244" y="539"/>
                    <a:pt x="240" y="539"/>
                  </a:cubicBezTo>
                  <a:cubicBezTo>
                    <a:pt x="151" y="539"/>
                    <a:pt x="75" y="610"/>
                    <a:pt x="71" y="701"/>
                  </a:cubicBezTo>
                  <a:lnTo>
                    <a:pt x="4" y="1944"/>
                  </a:lnTo>
                  <a:cubicBezTo>
                    <a:pt x="0" y="2020"/>
                    <a:pt x="48" y="2090"/>
                    <a:pt x="123" y="2116"/>
                  </a:cubicBezTo>
                  <a:cubicBezTo>
                    <a:pt x="125" y="2117"/>
                    <a:pt x="128" y="2118"/>
                    <a:pt x="132" y="2118"/>
                  </a:cubicBezTo>
                  <a:cubicBezTo>
                    <a:pt x="147" y="2122"/>
                    <a:pt x="162" y="2124"/>
                    <a:pt x="176" y="2124"/>
                  </a:cubicBezTo>
                  <a:cubicBezTo>
                    <a:pt x="240" y="2124"/>
                    <a:pt x="300" y="2088"/>
                    <a:pt x="329" y="2030"/>
                  </a:cubicBezTo>
                  <a:cubicBezTo>
                    <a:pt x="574" y="1543"/>
                    <a:pt x="853" y="1073"/>
                    <a:pt x="1161" y="624"/>
                  </a:cubicBezTo>
                  <a:cubicBezTo>
                    <a:pt x="1250" y="495"/>
                    <a:pt x="1403" y="347"/>
                    <a:pt x="1513" y="347"/>
                  </a:cubicBezTo>
                  <a:cubicBezTo>
                    <a:pt x="1532" y="347"/>
                    <a:pt x="1550" y="351"/>
                    <a:pt x="1565" y="360"/>
                  </a:cubicBezTo>
                  <a:cubicBezTo>
                    <a:pt x="1602" y="384"/>
                    <a:pt x="1631" y="441"/>
                    <a:pt x="1660" y="498"/>
                  </a:cubicBezTo>
                  <a:cubicBezTo>
                    <a:pt x="1813" y="823"/>
                    <a:pt x="1893" y="1178"/>
                    <a:pt x="1896" y="1538"/>
                  </a:cubicBezTo>
                  <a:cubicBezTo>
                    <a:pt x="1893" y="1635"/>
                    <a:pt x="1971" y="1714"/>
                    <a:pt x="2067" y="1714"/>
                  </a:cubicBezTo>
                  <a:cubicBezTo>
                    <a:pt x="2068" y="1714"/>
                    <a:pt x="2068" y="1714"/>
                    <a:pt x="2069" y="1714"/>
                  </a:cubicBezTo>
                  <a:cubicBezTo>
                    <a:pt x="2166" y="1714"/>
                    <a:pt x="2244" y="1634"/>
                    <a:pt x="2240" y="1537"/>
                  </a:cubicBezTo>
                  <a:cubicBezTo>
                    <a:pt x="2237" y="1126"/>
                    <a:pt x="2145" y="722"/>
                    <a:pt x="1969" y="350"/>
                  </a:cubicBezTo>
                  <a:cubicBezTo>
                    <a:pt x="1921" y="248"/>
                    <a:pt x="1861" y="142"/>
                    <a:pt x="1753" y="72"/>
                  </a:cubicBezTo>
                  <a:cubicBezTo>
                    <a:pt x="1678" y="24"/>
                    <a:pt x="1597" y="0"/>
                    <a:pt x="1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21"/>
            <p:cNvSpPr/>
            <p:nvPr/>
          </p:nvSpPr>
          <p:spPr>
            <a:xfrm>
              <a:off x="8838199" y="3029475"/>
              <a:ext cx="369945" cy="392755"/>
            </a:xfrm>
            <a:custGeom>
              <a:avLst/>
              <a:gdLst/>
              <a:ahLst/>
              <a:cxnLst/>
              <a:rect l="l" t="t" r="r" b="b"/>
              <a:pathLst>
                <a:path w="8158" h="8661" extrusionOk="0">
                  <a:moveTo>
                    <a:pt x="6976" y="1"/>
                  </a:moveTo>
                  <a:cubicBezTo>
                    <a:pt x="6954" y="1"/>
                    <a:pt x="6933" y="1"/>
                    <a:pt x="6913" y="1"/>
                  </a:cubicBezTo>
                  <a:lnTo>
                    <a:pt x="2119" y="55"/>
                  </a:lnTo>
                  <a:cubicBezTo>
                    <a:pt x="1605" y="60"/>
                    <a:pt x="980" y="129"/>
                    <a:pt x="720" y="623"/>
                  </a:cubicBezTo>
                  <a:cubicBezTo>
                    <a:pt x="589" y="871"/>
                    <a:pt x="599" y="1151"/>
                    <a:pt x="607" y="1378"/>
                  </a:cubicBezTo>
                  <a:lnTo>
                    <a:pt x="758" y="5703"/>
                  </a:lnTo>
                  <a:cubicBezTo>
                    <a:pt x="785" y="6490"/>
                    <a:pt x="816" y="7368"/>
                    <a:pt x="557" y="8154"/>
                  </a:cubicBezTo>
                  <a:cubicBezTo>
                    <a:pt x="423" y="7938"/>
                    <a:pt x="367" y="7684"/>
                    <a:pt x="399" y="7433"/>
                  </a:cubicBezTo>
                  <a:cubicBezTo>
                    <a:pt x="410" y="7339"/>
                    <a:pt x="344" y="7251"/>
                    <a:pt x="250" y="7239"/>
                  </a:cubicBezTo>
                  <a:cubicBezTo>
                    <a:pt x="242" y="7238"/>
                    <a:pt x="234" y="7237"/>
                    <a:pt x="227" y="7237"/>
                  </a:cubicBezTo>
                  <a:cubicBezTo>
                    <a:pt x="143" y="7237"/>
                    <a:pt x="68" y="7300"/>
                    <a:pt x="57" y="7387"/>
                  </a:cubicBezTo>
                  <a:cubicBezTo>
                    <a:pt x="1" y="7843"/>
                    <a:pt x="164" y="8299"/>
                    <a:pt x="497" y="8614"/>
                  </a:cubicBezTo>
                  <a:cubicBezTo>
                    <a:pt x="514" y="8631"/>
                    <a:pt x="537" y="8644"/>
                    <a:pt x="559" y="8652"/>
                  </a:cubicBezTo>
                  <a:cubicBezTo>
                    <a:pt x="577" y="8658"/>
                    <a:pt x="596" y="8661"/>
                    <a:pt x="614" y="8661"/>
                  </a:cubicBezTo>
                  <a:cubicBezTo>
                    <a:pt x="680" y="8661"/>
                    <a:pt x="743" y="8622"/>
                    <a:pt x="770" y="8558"/>
                  </a:cubicBezTo>
                  <a:cubicBezTo>
                    <a:pt x="1169" y="7637"/>
                    <a:pt x="1134" y="6604"/>
                    <a:pt x="1101" y="5690"/>
                  </a:cubicBezTo>
                  <a:lnTo>
                    <a:pt x="951" y="1364"/>
                  </a:lnTo>
                  <a:cubicBezTo>
                    <a:pt x="944" y="1169"/>
                    <a:pt x="937" y="948"/>
                    <a:pt x="1024" y="784"/>
                  </a:cubicBezTo>
                  <a:cubicBezTo>
                    <a:pt x="1200" y="449"/>
                    <a:pt x="1704" y="402"/>
                    <a:pt x="2123" y="398"/>
                  </a:cubicBezTo>
                  <a:lnTo>
                    <a:pt x="6917" y="345"/>
                  </a:lnTo>
                  <a:cubicBezTo>
                    <a:pt x="6934" y="344"/>
                    <a:pt x="6950" y="344"/>
                    <a:pt x="6966" y="344"/>
                  </a:cubicBezTo>
                  <a:cubicBezTo>
                    <a:pt x="7103" y="344"/>
                    <a:pt x="7216" y="352"/>
                    <a:pt x="7303" y="401"/>
                  </a:cubicBezTo>
                  <a:cubicBezTo>
                    <a:pt x="7448" y="484"/>
                    <a:pt x="7515" y="687"/>
                    <a:pt x="7562" y="875"/>
                  </a:cubicBezTo>
                  <a:cubicBezTo>
                    <a:pt x="7766" y="1699"/>
                    <a:pt x="7811" y="2553"/>
                    <a:pt x="7693" y="3393"/>
                  </a:cubicBezTo>
                  <a:cubicBezTo>
                    <a:pt x="7679" y="3488"/>
                    <a:pt x="7745" y="3574"/>
                    <a:pt x="7839" y="3588"/>
                  </a:cubicBezTo>
                  <a:cubicBezTo>
                    <a:pt x="7847" y="3589"/>
                    <a:pt x="7855" y="3589"/>
                    <a:pt x="7863" y="3589"/>
                  </a:cubicBezTo>
                  <a:cubicBezTo>
                    <a:pt x="7947" y="3589"/>
                    <a:pt x="8021" y="3528"/>
                    <a:pt x="8033" y="3441"/>
                  </a:cubicBezTo>
                  <a:cubicBezTo>
                    <a:pt x="8157" y="2557"/>
                    <a:pt x="8111" y="1658"/>
                    <a:pt x="7896" y="792"/>
                  </a:cubicBezTo>
                  <a:cubicBezTo>
                    <a:pt x="7831" y="533"/>
                    <a:pt x="7729" y="249"/>
                    <a:pt x="7472" y="102"/>
                  </a:cubicBezTo>
                  <a:cubicBezTo>
                    <a:pt x="7310" y="10"/>
                    <a:pt x="7125" y="1"/>
                    <a:pt x="69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21"/>
            <p:cNvSpPr/>
            <p:nvPr/>
          </p:nvSpPr>
          <p:spPr>
            <a:xfrm>
              <a:off x="8796025" y="3468491"/>
              <a:ext cx="183612" cy="176175"/>
            </a:xfrm>
            <a:custGeom>
              <a:avLst/>
              <a:gdLst/>
              <a:ahLst/>
              <a:cxnLst/>
              <a:rect l="l" t="t" r="r" b="b"/>
              <a:pathLst>
                <a:path w="4049" h="3885" extrusionOk="0">
                  <a:moveTo>
                    <a:pt x="3862" y="1"/>
                  </a:moveTo>
                  <a:cubicBezTo>
                    <a:pt x="3851" y="1"/>
                    <a:pt x="3840" y="2"/>
                    <a:pt x="3829" y="4"/>
                  </a:cubicBezTo>
                  <a:cubicBezTo>
                    <a:pt x="2548" y="252"/>
                    <a:pt x="1301" y="645"/>
                    <a:pt x="107" y="1171"/>
                  </a:cubicBezTo>
                  <a:cubicBezTo>
                    <a:pt x="41" y="1199"/>
                    <a:pt x="0" y="1267"/>
                    <a:pt x="4" y="1338"/>
                  </a:cubicBezTo>
                  <a:cubicBezTo>
                    <a:pt x="10" y="1410"/>
                    <a:pt x="59" y="1465"/>
                    <a:pt x="127" y="1492"/>
                  </a:cubicBezTo>
                  <a:cubicBezTo>
                    <a:pt x="774" y="1688"/>
                    <a:pt x="1419" y="1901"/>
                    <a:pt x="2045" y="2130"/>
                  </a:cubicBezTo>
                  <a:cubicBezTo>
                    <a:pt x="1923" y="2348"/>
                    <a:pt x="1686" y="2542"/>
                    <a:pt x="1340" y="2708"/>
                  </a:cubicBezTo>
                  <a:cubicBezTo>
                    <a:pt x="1237" y="2757"/>
                    <a:pt x="1132" y="2802"/>
                    <a:pt x="1026" y="2847"/>
                  </a:cubicBezTo>
                  <a:cubicBezTo>
                    <a:pt x="748" y="2967"/>
                    <a:pt x="460" y="3089"/>
                    <a:pt x="211" y="3288"/>
                  </a:cubicBezTo>
                  <a:cubicBezTo>
                    <a:pt x="175" y="3317"/>
                    <a:pt x="151" y="3363"/>
                    <a:pt x="148" y="3412"/>
                  </a:cubicBezTo>
                  <a:cubicBezTo>
                    <a:pt x="137" y="3592"/>
                    <a:pt x="261" y="3738"/>
                    <a:pt x="470" y="3809"/>
                  </a:cubicBezTo>
                  <a:cubicBezTo>
                    <a:pt x="541" y="3831"/>
                    <a:pt x="614" y="3845"/>
                    <a:pt x="688" y="3850"/>
                  </a:cubicBezTo>
                  <a:cubicBezTo>
                    <a:pt x="988" y="3873"/>
                    <a:pt x="1288" y="3884"/>
                    <a:pt x="1588" y="3884"/>
                  </a:cubicBezTo>
                  <a:cubicBezTo>
                    <a:pt x="2001" y="3884"/>
                    <a:pt x="2415" y="3862"/>
                    <a:pt x="2827" y="3820"/>
                  </a:cubicBezTo>
                  <a:cubicBezTo>
                    <a:pt x="2921" y="3810"/>
                    <a:pt x="2990" y="3726"/>
                    <a:pt x="2980" y="3631"/>
                  </a:cubicBezTo>
                  <a:cubicBezTo>
                    <a:pt x="2971" y="3542"/>
                    <a:pt x="2896" y="3477"/>
                    <a:pt x="2810" y="3477"/>
                  </a:cubicBezTo>
                  <a:cubicBezTo>
                    <a:pt x="2804" y="3477"/>
                    <a:pt x="2797" y="3477"/>
                    <a:pt x="2791" y="3478"/>
                  </a:cubicBezTo>
                  <a:cubicBezTo>
                    <a:pt x="2394" y="3519"/>
                    <a:pt x="1995" y="3540"/>
                    <a:pt x="1596" y="3540"/>
                  </a:cubicBezTo>
                  <a:cubicBezTo>
                    <a:pt x="1302" y="3540"/>
                    <a:pt x="1008" y="3529"/>
                    <a:pt x="715" y="3506"/>
                  </a:cubicBezTo>
                  <a:cubicBezTo>
                    <a:pt x="657" y="3503"/>
                    <a:pt x="601" y="3491"/>
                    <a:pt x="548" y="3470"/>
                  </a:cubicBezTo>
                  <a:cubicBezTo>
                    <a:pt x="732" y="3347"/>
                    <a:pt x="942" y="3257"/>
                    <a:pt x="1163" y="3163"/>
                  </a:cubicBezTo>
                  <a:cubicBezTo>
                    <a:pt x="1271" y="3116"/>
                    <a:pt x="1382" y="3068"/>
                    <a:pt x="1489" y="3018"/>
                  </a:cubicBezTo>
                  <a:cubicBezTo>
                    <a:pt x="2003" y="2771"/>
                    <a:pt x="2323" y="2456"/>
                    <a:pt x="2439" y="2080"/>
                  </a:cubicBezTo>
                  <a:cubicBezTo>
                    <a:pt x="2466" y="1993"/>
                    <a:pt x="2420" y="1899"/>
                    <a:pt x="2334" y="1868"/>
                  </a:cubicBezTo>
                  <a:cubicBezTo>
                    <a:pt x="1792" y="1668"/>
                    <a:pt x="1236" y="1479"/>
                    <a:pt x="677" y="1302"/>
                  </a:cubicBezTo>
                  <a:cubicBezTo>
                    <a:pt x="1715" y="877"/>
                    <a:pt x="2793" y="556"/>
                    <a:pt x="3895" y="342"/>
                  </a:cubicBezTo>
                  <a:cubicBezTo>
                    <a:pt x="3988" y="324"/>
                    <a:pt x="4048" y="232"/>
                    <a:pt x="4030" y="139"/>
                  </a:cubicBezTo>
                  <a:cubicBezTo>
                    <a:pt x="4014" y="58"/>
                    <a:pt x="3942" y="1"/>
                    <a:pt x="38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21"/>
            <p:cNvSpPr/>
            <p:nvPr/>
          </p:nvSpPr>
          <p:spPr>
            <a:xfrm>
              <a:off x="8955651" y="3492662"/>
              <a:ext cx="47706" cy="143933"/>
            </a:xfrm>
            <a:custGeom>
              <a:avLst/>
              <a:gdLst/>
              <a:ahLst/>
              <a:cxnLst/>
              <a:rect l="l" t="t" r="r" b="b"/>
              <a:pathLst>
                <a:path w="1052" h="3174" extrusionOk="0">
                  <a:moveTo>
                    <a:pt x="700" y="1"/>
                  </a:moveTo>
                  <a:cubicBezTo>
                    <a:pt x="635" y="1"/>
                    <a:pt x="573" y="37"/>
                    <a:pt x="544" y="100"/>
                  </a:cubicBezTo>
                  <a:cubicBezTo>
                    <a:pt x="321" y="561"/>
                    <a:pt x="69" y="1084"/>
                    <a:pt x="34" y="1649"/>
                  </a:cubicBezTo>
                  <a:cubicBezTo>
                    <a:pt x="0" y="2191"/>
                    <a:pt x="216" y="2865"/>
                    <a:pt x="776" y="3153"/>
                  </a:cubicBezTo>
                  <a:cubicBezTo>
                    <a:pt x="783" y="3157"/>
                    <a:pt x="792" y="3160"/>
                    <a:pt x="801" y="3163"/>
                  </a:cubicBezTo>
                  <a:cubicBezTo>
                    <a:pt x="820" y="3170"/>
                    <a:pt x="839" y="3173"/>
                    <a:pt x="858" y="3173"/>
                  </a:cubicBezTo>
                  <a:cubicBezTo>
                    <a:pt x="925" y="3173"/>
                    <a:pt x="989" y="3133"/>
                    <a:pt x="1017" y="3067"/>
                  </a:cubicBezTo>
                  <a:cubicBezTo>
                    <a:pt x="1052" y="2984"/>
                    <a:pt x="1015" y="2887"/>
                    <a:pt x="934" y="2846"/>
                  </a:cubicBezTo>
                  <a:cubicBezTo>
                    <a:pt x="513" y="2630"/>
                    <a:pt x="351" y="2100"/>
                    <a:pt x="379" y="1671"/>
                  </a:cubicBezTo>
                  <a:cubicBezTo>
                    <a:pt x="410" y="1173"/>
                    <a:pt x="635" y="703"/>
                    <a:pt x="853" y="249"/>
                  </a:cubicBezTo>
                  <a:cubicBezTo>
                    <a:pt x="896" y="164"/>
                    <a:pt x="860" y="59"/>
                    <a:pt x="775" y="17"/>
                  </a:cubicBezTo>
                  <a:cubicBezTo>
                    <a:pt x="750" y="6"/>
                    <a:pt x="725" y="1"/>
                    <a:pt x="7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21"/>
            <p:cNvSpPr/>
            <p:nvPr/>
          </p:nvSpPr>
          <p:spPr>
            <a:xfrm>
              <a:off x="9015964" y="3524632"/>
              <a:ext cx="47297" cy="95547"/>
            </a:xfrm>
            <a:custGeom>
              <a:avLst/>
              <a:gdLst/>
              <a:ahLst/>
              <a:cxnLst/>
              <a:rect l="l" t="t" r="r" b="b"/>
              <a:pathLst>
                <a:path w="1043" h="2107" extrusionOk="0">
                  <a:moveTo>
                    <a:pt x="814" y="1"/>
                  </a:moveTo>
                  <a:cubicBezTo>
                    <a:pt x="758" y="1"/>
                    <a:pt x="704" y="28"/>
                    <a:pt x="671" y="78"/>
                  </a:cubicBezTo>
                  <a:cubicBezTo>
                    <a:pt x="606" y="175"/>
                    <a:pt x="552" y="278"/>
                    <a:pt x="496" y="381"/>
                  </a:cubicBezTo>
                  <a:lnTo>
                    <a:pt x="331" y="160"/>
                  </a:lnTo>
                  <a:cubicBezTo>
                    <a:pt x="298" y="117"/>
                    <a:pt x="247" y="94"/>
                    <a:pt x="196" y="94"/>
                  </a:cubicBezTo>
                  <a:cubicBezTo>
                    <a:pt x="159" y="94"/>
                    <a:pt x="123" y="105"/>
                    <a:pt x="92" y="129"/>
                  </a:cubicBezTo>
                  <a:cubicBezTo>
                    <a:pt x="17" y="185"/>
                    <a:pt x="1" y="290"/>
                    <a:pt x="55" y="366"/>
                  </a:cubicBezTo>
                  <a:lnTo>
                    <a:pt x="331" y="732"/>
                  </a:lnTo>
                  <a:cubicBezTo>
                    <a:pt x="171" y="1111"/>
                    <a:pt x="71" y="1512"/>
                    <a:pt x="36" y="1920"/>
                  </a:cubicBezTo>
                  <a:cubicBezTo>
                    <a:pt x="29" y="1999"/>
                    <a:pt x="77" y="2072"/>
                    <a:pt x="153" y="2098"/>
                  </a:cubicBezTo>
                  <a:cubicBezTo>
                    <a:pt x="165" y="2102"/>
                    <a:pt x="179" y="2105"/>
                    <a:pt x="192" y="2106"/>
                  </a:cubicBezTo>
                  <a:cubicBezTo>
                    <a:pt x="196" y="2107"/>
                    <a:pt x="201" y="2107"/>
                    <a:pt x="205" y="2107"/>
                  </a:cubicBezTo>
                  <a:cubicBezTo>
                    <a:pt x="295" y="2107"/>
                    <a:pt x="371" y="2039"/>
                    <a:pt x="378" y="1949"/>
                  </a:cubicBezTo>
                  <a:cubicBezTo>
                    <a:pt x="403" y="1643"/>
                    <a:pt x="468" y="1341"/>
                    <a:pt x="571" y="1052"/>
                  </a:cubicBezTo>
                  <a:lnTo>
                    <a:pt x="710" y="1238"/>
                  </a:lnTo>
                  <a:cubicBezTo>
                    <a:pt x="744" y="1283"/>
                    <a:pt x="795" y="1307"/>
                    <a:pt x="847" y="1307"/>
                  </a:cubicBezTo>
                  <a:cubicBezTo>
                    <a:pt x="883" y="1307"/>
                    <a:pt x="920" y="1295"/>
                    <a:pt x="951" y="1272"/>
                  </a:cubicBezTo>
                  <a:cubicBezTo>
                    <a:pt x="1027" y="1215"/>
                    <a:pt x="1042" y="1107"/>
                    <a:pt x="986" y="1031"/>
                  </a:cubicBezTo>
                  <a:lnTo>
                    <a:pt x="724" y="683"/>
                  </a:lnTo>
                  <a:cubicBezTo>
                    <a:pt x="792" y="538"/>
                    <a:pt x="870" y="400"/>
                    <a:pt x="958" y="267"/>
                  </a:cubicBezTo>
                  <a:cubicBezTo>
                    <a:pt x="1010" y="186"/>
                    <a:pt x="987" y="81"/>
                    <a:pt x="908" y="29"/>
                  </a:cubicBezTo>
                  <a:cubicBezTo>
                    <a:pt x="879" y="10"/>
                    <a:pt x="846" y="1"/>
                    <a:pt x="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21"/>
            <p:cNvSpPr/>
            <p:nvPr/>
          </p:nvSpPr>
          <p:spPr>
            <a:xfrm>
              <a:off x="9067480" y="3482685"/>
              <a:ext cx="44713" cy="138265"/>
            </a:xfrm>
            <a:custGeom>
              <a:avLst/>
              <a:gdLst/>
              <a:ahLst/>
              <a:cxnLst/>
              <a:rect l="l" t="t" r="r" b="b"/>
              <a:pathLst>
                <a:path w="986" h="3049" extrusionOk="0">
                  <a:moveTo>
                    <a:pt x="197" y="1"/>
                  </a:moveTo>
                  <a:cubicBezTo>
                    <a:pt x="142" y="1"/>
                    <a:pt x="87" y="27"/>
                    <a:pt x="54" y="77"/>
                  </a:cubicBezTo>
                  <a:cubicBezTo>
                    <a:pt x="0" y="154"/>
                    <a:pt x="20" y="261"/>
                    <a:pt x="99" y="315"/>
                  </a:cubicBezTo>
                  <a:cubicBezTo>
                    <a:pt x="435" y="544"/>
                    <a:pt x="634" y="1002"/>
                    <a:pt x="604" y="1482"/>
                  </a:cubicBezTo>
                  <a:cubicBezTo>
                    <a:pt x="580" y="1885"/>
                    <a:pt x="406" y="2322"/>
                    <a:pt x="89" y="2778"/>
                  </a:cubicBezTo>
                  <a:cubicBezTo>
                    <a:pt x="36" y="2855"/>
                    <a:pt x="54" y="2962"/>
                    <a:pt x="133" y="3017"/>
                  </a:cubicBezTo>
                  <a:cubicBezTo>
                    <a:pt x="145" y="3026"/>
                    <a:pt x="161" y="3034"/>
                    <a:pt x="176" y="3040"/>
                  </a:cubicBezTo>
                  <a:cubicBezTo>
                    <a:pt x="194" y="3046"/>
                    <a:pt x="212" y="3048"/>
                    <a:pt x="230" y="3048"/>
                  </a:cubicBezTo>
                  <a:cubicBezTo>
                    <a:pt x="285" y="3048"/>
                    <a:pt x="339" y="3021"/>
                    <a:pt x="372" y="2974"/>
                  </a:cubicBezTo>
                  <a:cubicBezTo>
                    <a:pt x="731" y="2458"/>
                    <a:pt x="920" y="1977"/>
                    <a:pt x="949" y="1501"/>
                  </a:cubicBezTo>
                  <a:cubicBezTo>
                    <a:pt x="986" y="895"/>
                    <a:pt x="734" y="332"/>
                    <a:pt x="293" y="30"/>
                  </a:cubicBezTo>
                  <a:cubicBezTo>
                    <a:pt x="264" y="10"/>
                    <a:pt x="230" y="1"/>
                    <a:pt x="1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21"/>
            <p:cNvSpPr/>
            <p:nvPr/>
          </p:nvSpPr>
          <p:spPr>
            <a:xfrm>
              <a:off x="9122260" y="3520914"/>
              <a:ext cx="51787" cy="19363"/>
            </a:xfrm>
            <a:custGeom>
              <a:avLst/>
              <a:gdLst/>
              <a:ahLst/>
              <a:cxnLst/>
              <a:rect l="l" t="t" r="r" b="b"/>
              <a:pathLst>
                <a:path w="1142" h="427" extrusionOk="0">
                  <a:moveTo>
                    <a:pt x="678" y="0"/>
                  </a:moveTo>
                  <a:cubicBezTo>
                    <a:pt x="499" y="0"/>
                    <a:pt x="321" y="31"/>
                    <a:pt x="152" y="92"/>
                  </a:cubicBezTo>
                  <a:cubicBezTo>
                    <a:pt x="0" y="149"/>
                    <a:pt x="3" y="367"/>
                    <a:pt x="158" y="418"/>
                  </a:cubicBezTo>
                  <a:cubicBezTo>
                    <a:pt x="175" y="424"/>
                    <a:pt x="193" y="426"/>
                    <a:pt x="212" y="426"/>
                  </a:cubicBezTo>
                  <a:cubicBezTo>
                    <a:pt x="232" y="426"/>
                    <a:pt x="253" y="423"/>
                    <a:pt x="272" y="416"/>
                  </a:cubicBezTo>
                  <a:cubicBezTo>
                    <a:pt x="403" y="368"/>
                    <a:pt x="541" y="344"/>
                    <a:pt x="679" y="344"/>
                  </a:cubicBezTo>
                  <a:cubicBezTo>
                    <a:pt x="759" y="344"/>
                    <a:pt x="839" y="352"/>
                    <a:pt x="918" y="368"/>
                  </a:cubicBezTo>
                  <a:cubicBezTo>
                    <a:pt x="930" y="371"/>
                    <a:pt x="942" y="372"/>
                    <a:pt x="954" y="372"/>
                  </a:cubicBezTo>
                  <a:cubicBezTo>
                    <a:pt x="1033" y="372"/>
                    <a:pt x="1105" y="317"/>
                    <a:pt x="1122" y="236"/>
                  </a:cubicBezTo>
                  <a:cubicBezTo>
                    <a:pt x="1142" y="143"/>
                    <a:pt x="1083" y="52"/>
                    <a:pt x="990" y="32"/>
                  </a:cubicBezTo>
                  <a:cubicBezTo>
                    <a:pt x="886" y="11"/>
                    <a:pt x="782" y="0"/>
                    <a:pt x="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21"/>
            <p:cNvSpPr/>
            <p:nvPr/>
          </p:nvSpPr>
          <p:spPr>
            <a:xfrm>
              <a:off x="9137905" y="3559188"/>
              <a:ext cx="50200" cy="19590"/>
            </a:xfrm>
            <a:custGeom>
              <a:avLst/>
              <a:gdLst/>
              <a:ahLst/>
              <a:cxnLst/>
              <a:rect l="l" t="t" r="r" b="b"/>
              <a:pathLst>
                <a:path w="1107" h="432" extrusionOk="0">
                  <a:moveTo>
                    <a:pt x="196" y="1"/>
                  </a:moveTo>
                  <a:cubicBezTo>
                    <a:pt x="133" y="1"/>
                    <a:pt x="71" y="36"/>
                    <a:pt x="41" y="97"/>
                  </a:cubicBezTo>
                  <a:cubicBezTo>
                    <a:pt x="0" y="180"/>
                    <a:pt x="32" y="283"/>
                    <a:pt x="117" y="325"/>
                  </a:cubicBezTo>
                  <a:cubicBezTo>
                    <a:pt x="158" y="346"/>
                    <a:pt x="200" y="365"/>
                    <a:pt x="244" y="379"/>
                  </a:cubicBezTo>
                  <a:cubicBezTo>
                    <a:pt x="350" y="414"/>
                    <a:pt x="460" y="432"/>
                    <a:pt x="570" y="432"/>
                  </a:cubicBezTo>
                  <a:cubicBezTo>
                    <a:pt x="710" y="432"/>
                    <a:pt x="850" y="403"/>
                    <a:pt x="980" y="346"/>
                  </a:cubicBezTo>
                  <a:cubicBezTo>
                    <a:pt x="1067" y="308"/>
                    <a:pt x="1106" y="206"/>
                    <a:pt x="1068" y="120"/>
                  </a:cubicBezTo>
                  <a:cubicBezTo>
                    <a:pt x="1040" y="55"/>
                    <a:pt x="977" y="17"/>
                    <a:pt x="911" y="17"/>
                  </a:cubicBezTo>
                  <a:cubicBezTo>
                    <a:pt x="888" y="17"/>
                    <a:pt x="864" y="21"/>
                    <a:pt x="842" y="31"/>
                  </a:cubicBezTo>
                  <a:cubicBezTo>
                    <a:pt x="755" y="68"/>
                    <a:pt x="662" y="86"/>
                    <a:pt x="570" y="86"/>
                  </a:cubicBezTo>
                  <a:cubicBezTo>
                    <a:pt x="467" y="86"/>
                    <a:pt x="364" y="63"/>
                    <a:pt x="269" y="17"/>
                  </a:cubicBezTo>
                  <a:cubicBezTo>
                    <a:pt x="245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21"/>
            <p:cNvSpPr/>
            <p:nvPr/>
          </p:nvSpPr>
          <p:spPr>
            <a:xfrm>
              <a:off x="9185566" y="3437065"/>
              <a:ext cx="54508" cy="128469"/>
            </a:xfrm>
            <a:custGeom>
              <a:avLst/>
              <a:gdLst/>
              <a:ahLst/>
              <a:cxnLst/>
              <a:rect l="l" t="t" r="r" b="b"/>
              <a:pathLst>
                <a:path w="1202" h="2833" extrusionOk="0">
                  <a:moveTo>
                    <a:pt x="428" y="1"/>
                  </a:moveTo>
                  <a:cubicBezTo>
                    <a:pt x="305" y="1"/>
                    <a:pt x="183" y="43"/>
                    <a:pt x="85" y="120"/>
                  </a:cubicBezTo>
                  <a:cubicBezTo>
                    <a:pt x="12" y="181"/>
                    <a:pt x="0" y="289"/>
                    <a:pt x="61" y="362"/>
                  </a:cubicBezTo>
                  <a:cubicBezTo>
                    <a:pt x="95" y="404"/>
                    <a:pt x="144" y="425"/>
                    <a:pt x="194" y="425"/>
                  </a:cubicBezTo>
                  <a:cubicBezTo>
                    <a:pt x="232" y="425"/>
                    <a:pt x="271" y="413"/>
                    <a:pt x="303" y="387"/>
                  </a:cubicBezTo>
                  <a:cubicBezTo>
                    <a:pt x="342" y="355"/>
                    <a:pt x="389" y="346"/>
                    <a:pt x="429" y="346"/>
                  </a:cubicBezTo>
                  <a:cubicBezTo>
                    <a:pt x="441" y="346"/>
                    <a:pt x="453" y="347"/>
                    <a:pt x="464" y="348"/>
                  </a:cubicBezTo>
                  <a:cubicBezTo>
                    <a:pt x="562" y="361"/>
                    <a:pt x="651" y="411"/>
                    <a:pt x="711" y="489"/>
                  </a:cubicBezTo>
                  <a:cubicBezTo>
                    <a:pt x="813" y="620"/>
                    <a:pt x="855" y="808"/>
                    <a:pt x="844" y="1084"/>
                  </a:cubicBezTo>
                  <a:cubicBezTo>
                    <a:pt x="822" y="1613"/>
                    <a:pt x="655" y="2126"/>
                    <a:pt x="361" y="2565"/>
                  </a:cubicBezTo>
                  <a:cubicBezTo>
                    <a:pt x="307" y="2644"/>
                    <a:pt x="328" y="2751"/>
                    <a:pt x="407" y="2804"/>
                  </a:cubicBezTo>
                  <a:cubicBezTo>
                    <a:pt x="420" y="2813"/>
                    <a:pt x="434" y="2820"/>
                    <a:pt x="449" y="2824"/>
                  </a:cubicBezTo>
                  <a:cubicBezTo>
                    <a:pt x="467" y="2830"/>
                    <a:pt x="486" y="2833"/>
                    <a:pt x="504" y="2833"/>
                  </a:cubicBezTo>
                  <a:cubicBezTo>
                    <a:pt x="559" y="2833"/>
                    <a:pt x="613" y="2805"/>
                    <a:pt x="645" y="2756"/>
                  </a:cubicBezTo>
                  <a:cubicBezTo>
                    <a:pt x="976" y="2265"/>
                    <a:pt x="1163" y="1691"/>
                    <a:pt x="1187" y="1098"/>
                  </a:cubicBezTo>
                  <a:cubicBezTo>
                    <a:pt x="1201" y="742"/>
                    <a:pt x="1135" y="473"/>
                    <a:pt x="984" y="278"/>
                  </a:cubicBezTo>
                  <a:cubicBezTo>
                    <a:pt x="866" y="127"/>
                    <a:pt x="694" y="29"/>
                    <a:pt x="504" y="6"/>
                  </a:cubicBezTo>
                  <a:cubicBezTo>
                    <a:pt x="479" y="2"/>
                    <a:pt x="454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21"/>
            <p:cNvSpPr/>
            <p:nvPr/>
          </p:nvSpPr>
          <p:spPr>
            <a:xfrm>
              <a:off x="9195271" y="3601543"/>
              <a:ext cx="18502" cy="18547"/>
            </a:xfrm>
            <a:custGeom>
              <a:avLst/>
              <a:gdLst/>
              <a:ahLst/>
              <a:cxnLst/>
              <a:rect l="l" t="t" r="r" b="b"/>
              <a:pathLst>
                <a:path w="408" h="409" extrusionOk="0">
                  <a:moveTo>
                    <a:pt x="216" y="0"/>
                  </a:moveTo>
                  <a:cubicBezTo>
                    <a:pt x="143" y="0"/>
                    <a:pt x="75" y="47"/>
                    <a:pt x="51" y="119"/>
                  </a:cubicBezTo>
                  <a:lnTo>
                    <a:pt x="30" y="184"/>
                  </a:lnTo>
                  <a:cubicBezTo>
                    <a:pt x="0" y="274"/>
                    <a:pt x="50" y="369"/>
                    <a:pt x="140" y="399"/>
                  </a:cubicBezTo>
                  <a:cubicBezTo>
                    <a:pt x="158" y="405"/>
                    <a:pt x="177" y="408"/>
                    <a:pt x="195" y="408"/>
                  </a:cubicBezTo>
                  <a:cubicBezTo>
                    <a:pt x="266" y="408"/>
                    <a:pt x="332" y="363"/>
                    <a:pt x="357" y="292"/>
                  </a:cubicBezTo>
                  <a:lnTo>
                    <a:pt x="378" y="227"/>
                  </a:lnTo>
                  <a:cubicBezTo>
                    <a:pt x="407" y="137"/>
                    <a:pt x="359" y="40"/>
                    <a:pt x="269" y="9"/>
                  </a:cubicBezTo>
                  <a:cubicBezTo>
                    <a:pt x="252" y="3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21"/>
            <p:cNvSpPr/>
            <p:nvPr/>
          </p:nvSpPr>
          <p:spPr>
            <a:xfrm>
              <a:off x="9136182" y="3270410"/>
              <a:ext cx="33194" cy="92872"/>
            </a:xfrm>
            <a:custGeom>
              <a:avLst/>
              <a:gdLst/>
              <a:ahLst/>
              <a:cxnLst/>
              <a:rect l="l" t="t" r="r" b="b"/>
              <a:pathLst>
                <a:path w="732" h="2048" extrusionOk="0">
                  <a:moveTo>
                    <a:pt x="540" y="0"/>
                  </a:moveTo>
                  <a:cubicBezTo>
                    <a:pt x="460" y="0"/>
                    <a:pt x="388" y="59"/>
                    <a:pt x="373" y="141"/>
                  </a:cubicBezTo>
                  <a:lnTo>
                    <a:pt x="18" y="1840"/>
                  </a:lnTo>
                  <a:cubicBezTo>
                    <a:pt x="0" y="1926"/>
                    <a:pt x="49" y="2010"/>
                    <a:pt x="132" y="2038"/>
                  </a:cubicBezTo>
                  <a:cubicBezTo>
                    <a:pt x="138" y="2040"/>
                    <a:pt x="145" y="2043"/>
                    <a:pt x="152" y="2044"/>
                  </a:cubicBezTo>
                  <a:cubicBezTo>
                    <a:pt x="163" y="2046"/>
                    <a:pt x="175" y="2047"/>
                    <a:pt x="186" y="2047"/>
                  </a:cubicBezTo>
                  <a:cubicBezTo>
                    <a:pt x="266" y="2047"/>
                    <a:pt x="337" y="1992"/>
                    <a:pt x="355" y="1910"/>
                  </a:cubicBezTo>
                  <a:lnTo>
                    <a:pt x="709" y="211"/>
                  </a:lnTo>
                  <a:cubicBezTo>
                    <a:pt x="732" y="117"/>
                    <a:pt x="673" y="24"/>
                    <a:pt x="577" y="4"/>
                  </a:cubicBezTo>
                  <a:cubicBezTo>
                    <a:pt x="565" y="2"/>
                    <a:pt x="553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21"/>
            <p:cNvSpPr/>
            <p:nvPr/>
          </p:nvSpPr>
          <p:spPr>
            <a:xfrm>
              <a:off x="9174456" y="3273902"/>
              <a:ext cx="63577" cy="128742"/>
            </a:xfrm>
            <a:custGeom>
              <a:avLst/>
              <a:gdLst/>
              <a:ahLst/>
              <a:cxnLst/>
              <a:rect l="l" t="t" r="r" b="b"/>
              <a:pathLst>
                <a:path w="1402" h="2839" extrusionOk="0">
                  <a:moveTo>
                    <a:pt x="569" y="0"/>
                  </a:moveTo>
                  <a:cubicBezTo>
                    <a:pt x="519" y="0"/>
                    <a:pt x="468" y="22"/>
                    <a:pt x="434" y="65"/>
                  </a:cubicBezTo>
                  <a:cubicBezTo>
                    <a:pt x="286" y="253"/>
                    <a:pt x="126" y="481"/>
                    <a:pt x="68" y="752"/>
                  </a:cubicBezTo>
                  <a:cubicBezTo>
                    <a:pt x="1" y="1070"/>
                    <a:pt x="100" y="1389"/>
                    <a:pt x="324" y="1563"/>
                  </a:cubicBezTo>
                  <a:cubicBezTo>
                    <a:pt x="376" y="1604"/>
                    <a:pt x="434" y="1635"/>
                    <a:pt x="496" y="1656"/>
                  </a:cubicBezTo>
                  <a:cubicBezTo>
                    <a:pt x="551" y="1673"/>
                    <a:pt x="609" y="1684"/>
                    <a:pt x="666" y="1686"/>
                  </a:cubicBezTo>
                  <a:cubicBezTo>
                    <a:pt x="568" y="1998"/>
                    <a:pt x="497" y="2319"/>
                    <a:pt x="452" y="2643"/>
                  </a:cubicBezTo>
                  <a:cubicBezTo>
                    <a:pt x="441" y="2724"/>
                    <a:pt x="490" y="2803"/>
                    <a:pt x="568" y="2830"/>
                  </a:cubicBezTo>
                  <a:cubicBezTo>
                    <a:pt x="579" y="2833"/>
                    <a:pt x="589" y="2835"/>
                    <a:pt x="600" y="2837"/>
                  </a:cubicBezTo>
                  <a:cubicBezTo>
                    <a:pt x="608" y="2838"/>
                    <a:pt x="615" y="2838"/>
                    <a:pt x="623" y="2838"/>
                  </a:cubicBezTo>
                  <a:cubicBezTo>
                    <a:pt x="707" y="2838"/>
                    <a:pt x="781" y="2776"/>
                    <a:pt x="793" y="2689"/>
                  </a:cubicBezTo>
                  <a:cubicBezTo>
                    <a:pt x="848" y="2296"/>
                    <a:pt x="946" y="1911"/>
                    <a:pt x="1084" y="1538"/>
                  </a:cubicBezTo>
                  <a:cubicBezTo>
                    <a:pt x="1128" y="1500"/>
                    <a:pt x="1165" y="1453"/>
                    <a:pt x="1191" y="1401"/>
                  </a:cubicBezTo>
                  <a:cubicBezTo>
                    <a:pt x="1212" y="1356"/>
                    <a:pt x="1214" y="1304"/>
                    <a:pt x="1193" y="1258"/>
                  </a:cubicBezTo>
                  <a:cubicBezTo>
                    <a:pt x="1245" y="1138"/>
                    <a:pt x="1297" y="1018"/>
                    <a:pt x="1357" y="902"/>
                  </a:cubicBezTo>
                  <a:cubicBezTo>
                    <a:pt x="1401" y="817"/>
                    <a:pt x="1369" y="714"/>
                    <a:pt x="1284" y="669"/>
                  </a:cubicBezTo>
                  <a:cubicBezTo>
                    <a:pt x="1259" y="656"/>
                    <a:pt x="1232" y="650"/>
                    <a:pt x="1206" y="650"/>
                  </a:cubicBezTo>
                  <a:cubicBezTo>
                    <a:pt x="1143" y="650"/>
                    <a:pt x="1083" y="684"/>
                    <a:pt x="1052" y="744"/>
                  </a:cubicBezTo>
                  <a:cubicBezTo>
                    <a:pt x="956" y="931"/>
                    <a:pt x="872" y="1124"/>
                    <a:pt x="797" y="1320"/>
                  </a:cubicBezTo>
                  <a:cubicBezTo>
                    <a:pt x="785" y="1325"/>
                    <a:pt x="772" y="1331"/>
                    <a:pt x="759" y="1335"/>
                  </a:cubicBezTo>
                  <a:cubicBezTo>
                    <a:pt x="738" y="1340"/>
                    <a:pt x="716" y="1343"/>
                    <a:pt x="695" y="1343"/>
                  </a:cubicBezTo>
                  <a:cubicBezTo>
                    <a:pt x="638" y="1343"/>
                    <a:pt x="582" y="1325"/>
                    <a:pt x="535" y="1291"/>
                  </a:cubicBezTo>
                  <a:cubicBezTo>
                    <a:pt x="399" y="1184"/>
                    <a:pt x="372" y="979"/>
                    <a:pt x="405" y="823"/>
                  </a:cubicBezTo>
                  <a:cubicBezTo>
                    <a:pt x="448" y="621"/>
                    <a:pt x="580" y="436"/>
                    <a:pt x="704" y="279"/>
                  </a:cubicBezTo>
                  <a:cubicBezTo>
                    <a:pt x="763" y="205"/>
                    <a:pt x="751" y="96"/>
                    <a:pt x="676" y="37"/>
                  </a:cubicBezTo>
                  <a:cubicBezTo>
                    <a:pt x="645" y="12"/>
                    <a:pt x="607" y="0"/>
                    <a:pt x="5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630059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2" name="Google Shape;1562;p22"/>
          <p:cNvSpPr txBox="1">
            <a:spLocks noGrp="1"/>
          </p:cNvSpPr>
          <p:nvPr>
            <p:ph type="title" hasCustomPrompt="1"/>
          </p:nvPr>
        </p:nvSpPr>
        <p:spPr>
          <a:xfrm>
            <a:off x="1739372" y="742317"/>
            <a:ext cx="3290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63" name="Google Shape;1563;p22"/>
          <p:cNvSpPr txBox="1">
            <a:spLocks noGrp="1"/>
          </p:cNvSpPr>
          <p:nvPr>
            <p:ph type="subTitle" idx="1"/>
          </p:nvPr>
        </p:nvSpPr>
        <p:spPr>
          <a:xfrm>
            <a:off x="1738774" y="1400973"/>
            <a:ext cx="32919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4" name="Google Shape;1564;p22"/>
          <p:cNvSpPr txBox="1">
            <a:spLocks noGrp="1"/>
          </p:cNvSpPr>
          <p:nvPr>
            <p:ph type="title" idx="2" hasCustomPrompt="1"/>
          </p:nvPr>
        </p:nvSpPr>
        <p:spPr>
          <a:xfrm>
            <a:off x="3254185" y="2875064"/>
            <a:ext cx="3290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65" name="Google Shape;1565;p22"/>
          <p:cNvSpPr txBox="1">
            <a:spLocks noGrp="1"/>
          </p:cNvSpPr>
          <p:nvPr>
            <p:ph type="subTitle" idx="3"/>
          </p:nvPr>
        </p:nvSpPr>
        <p:spPr>
          <a:xfrm>
            <a:off x="3253636" y="3531559"/>
            <a:ext cx="32919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6" name="Google Shape;1566;p22"/>
          <p:cNvSpPr txBox="1">
            <a:spLocks noGrp="1"/>
          </p:cNvSpPr>
          <p:nvPr>
            <p:ph type="title" idx="4" hasCustomPrompt="1"/>
          </p:nvPr>
        </p:nvSpPr>
        <p:spPr>
          <a:xfrm>
            <a:off x="4792822" y="5007811"/>
            <a:ext cx="3290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67" name="Google Shape;1567;p22"/>
          <p:cNvSpPr txBox="1">
            <a:spLocks noGrp="1"/>
          </p:cNvSpPr>
          <p:nvPr>
            <p:ph type="subTitle" idx="5"/>
          </p:nvPr>
        </p:nvSpPr>
        <p:spPr>
          <a:xfrm>
            <a:off x="4792274" y="5662144"/>
            <a:ext cx="32919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68" name="Google Shape;1568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4977525" y="79740"/>
            <a:ext cx="1772750" cy="23723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569" name="Google Shape;1569;p22"/>
          <p:cNvPicPr preferRelativeResize="0"/>
          <p:nvPr/>
        </p:nvPicPr>
        <p:blipFill rotWithShape="1">
          <a:blip r:embed="rId3">
            <a:alphaModFix/>
          </a:blip>
          <a:srcRect l="2300" t="-210" r="-2300" b="209"/>
          <a:stretch/>
        </p:blipFill>
        <p:spPr>
          <a:xfrm rot="235833">
            <a:off x="-1125399" y="3974901"/>
            <a:ext cx="5026200" cy="506266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70" name="Google Shape;1570;p22"/>
          <p:cNvGrpSpPr/>
          <p:nvPr/>
        </p:nvGrpSpPr>
        <p:grpSpPr>
          <a:xfrm>
            <a:off x="8166622" y="2319127"/>
            <a:ext cx="768461" cy="324900"/>
            <a:chOff x="5181425" y="2685475"/>
            <a:chExt cx="224900" cy="74425"/>
          </a:xfrm>
        </p:grpSpPr>
        <p:sp>
          <p:nvSpPr>
            <p:cNvPr id="1571" name="Google Shape;1571;p22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22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22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22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22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76" name="Google Shape;1576;p22"/>
          <p:cNvGrpSpPr/>
          <p:nvPr/>
        </p:nvGrpSpPr>
        <p:grpSpPr>
          <a:xfrm>
            <a:off x="8208016" y="3703198"/>
            <a:ext cx="1299592" cy="1638267"/>
            <a:chOff x="6139950" y="1806300"/>
            <a:chExt cx="810725" cy="766500"/>
          </a:xfrm>
        </p:grpSpPr>
        <p:sp>
          <p:nvSpPr>
            <p:cNvPr id="1577" name="Google Shape;1577;p22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22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22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22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22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22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22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22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22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22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22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22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22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22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22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" name="Google Shape;1592;p22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93" name="Google Shape;1593;p22"/>
          <p:cNvGrpSpPr/>
          <p:nvPr/>
        </p:nvGrpSpPr>
        <p:grpSpPr>
          <a:xfrm>
            <a:off x="-546709" y="-918933"/>
            <a:ext cx="1299592" cy="1638265"/>
            <a:chOff x="6139950" y="1806300"/>
            <a:chExt cx="810725" cy="766500"/>
          </a:xfrm>
        </p:grpSpPr>
        <p:sp>
          <p:nvSpPr>
            <p:cNvPr id="1594" name="Google Shape;1594;p22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22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22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22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22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22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22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22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22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22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22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22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22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22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22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22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049167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3" name="Google Shape;1923;p28"/>
          <p:cNvGrpSpPr/>
          <p:nvPr/>
        </p:nvGrpSpPr>
        <p:grpSpPr>
          <a:xfrm>
            <a:off x="6847175" y="-717355"/>
            <a:ext cx="2061674" cy="2599048"/>
            <a:chOff x="6139950" y="1806300"/>
            <a:chExt cx="810725" cy="766500"/>
          </a:xfrm>
        </p:grpSpPr>
        <p:sp>
          <p:nvSpPr>
            <p:cNvPr id="1924" name="Google Shape;1924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0" name="Google Shape;1940;p28"/>
          <p:cNvGrpSpPr/>
          <p:nvPr/>
        </p:nvGrpSpPr>
        <p:grpSpPr>
          <a:xfrm>
            <a:off x="8498266" y="1121591"/>
            <a:ext cx="775927" cy="1270145"/>
            <a:chOff x="267675" y="666500"/>
            <a:chExt cx="379000" cy="465300"/>
          </a:xfrm>
        </p:grpSpPr>
        <p:sp>
          <p:nvSpPr>
            <p:cNvPr id="1941" name="Google Shape;1941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3" name="Google Shape;1943;p28"/>
          <p:cNvGrpSpPr/>
          <p:nvPr/>
        </p:nvGrpSpPr>
        <p:grpSpPr>
          <a:xfrm>
            <a:off x="7654873" y="5993142"/>
            <a:ext cx="775927" cy="328065"/>
            <a:chOff x="5181425" y="2685475"/>
            <a:chExt cx="224900" cy="74425"/>
          </a:xfrm>
        </p:grpSpPr>
        <p:sp>
          <p:nvSpPr>
            <p:cNvPr id="1944" name="Google Shape;1944;p2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2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2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2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2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9" name="Google Shape;1949;p28"/>
          <p:cNvSpPr txBox="1">
            <a:spLocks noGrp="1"/>
          </p:cNvSpPr>
          <p:nvPr>
            <p:ph type="title"/>
          </p:nvPr>
        </p:nvSpPr>
        <p:spPr>
          <a:xfrm>
            <a:off x="2064825" y="2096433"/>
            <a:ext cx="4846200" cy="154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950" name="Google Shape;1950;p28"/>
          <p:cNvSpPr txBox="1">
            <a:spLocks noGrp="1"/>
          </p:cNvSpPr>
          <p:nvPr>
            <p:ph type="body" idx="1"/>
          </p:nvPr>
        </p:nvSpPr>
        <p:spPr>
          <a:xfrm>
            <a:off x="2129175" y="3878684"/>
            <a:ext cx="48462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951" name="Google Shape;1951;p28"/>
          <p:cNvGrpSpPr/>
          <p:nvPr/>
        </p:nvGrpSpPr>
        <p:grpSpPr>
          <a:xfrm>
            <a:off x="822536" y="5153909"/>
            <a:ext cx="775927" cy="1270145"/>
            <a:chOff x="267675" y="666500"/>
            <a:chExt cx="379000" cy="465300"/>
          </a:xfrm>
        </p:grpSpPr>
        <p:sp>
          <p:nvSpPr>
            <p:cNvPr id="1952" name="Google Shape;1952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54" name="Google Shape;1954;p28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1955" name="Google Shape;1955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1" name="Google Shape;1971;p2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235833">
            <a:off x="-1048049" y="-1039632"/>
            <a:ext cx="5026200" cy="5062664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2" name="Google Shape;1972;p28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5058125" y="4737351"/>
            <a:ext cx="1963800" cy="26280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" name="Google Shape;1611;p23"/>
          <p:cNvSpPr/>
          <p:nvPr/>
        </p:nvSpPr>
        <p:spPr>
          <a:xfrm rot="-5591568">
            <a:off x="456653" y="6378821"/>
            <a:ext cx="431045" cy="281686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12" name="Google Shape;1612;p23"/>
          <p:cNvSpPr/>
          <p:nvPr/>
        </p:nvSpPr>
        <p:spPr>
          <a:xfrm rot="-5591568">
            <a:off x="-69616" y="130883"/>
            <a:ext cx="187251" cy="134577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13" name="Google Shape;1613;p23"/>
          <p:cNvSpPr txBox="1">
            <a:spLocks noGrp="1"/>
          </p:cNvSpPr>
          <p:nvPr>
            <p:ph type="title" hasCustomPrompt="1"/>
          </p:nvPr>
        </p:nvSpPr>
        <p:spPr>
          <a:xfrm>
            <a:off x="713324" y="4026749"/>
            <a:ext cx="25878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34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614" name="Google Shape;1614;p23"/>
          <p:cNvSpPr txBox="1">
            <a:spLocks noGrp="1"/>
          </p:cNvSpPr>
          <p:nvPr>
            <p:ph type="subTitle" idx="1"/>
          </p:nvPr>
        </p:nvSpPr>
        <p:spPr>
          <a:xfrm>
            <a:off x="713324" y="4653373"/>
            <a:ext cx="25878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15" name="Google Shape;1615;p23"/>
          <p:cNvPicPr preferRelativeResize="0"/>
          <p:nvPr/>
        </p:nvPicPr>
        <p:blipFill rotWithShape="1">
          <a:blip r:embed="rId2">
            <a:alphaModFix/>
          </a:blip>
          <a:srcRect l="2300" t="-210" r="-2300" b="209"/>
          <a:stretch/>
        </p:blipFill>
        <p:spPr>
          <a:xfrm rot="1110726">
            <a:off x="5033666" y="-2968332"/>
            <a:ext cx="5026199" cy="5062663"/>
          </a:xfrm>
          <a:prstGeom prst="rect">
            <a:avLst/>
          </a:prstGeom>
          <a:noFill/>
          <a:ln>
            <a:noFill/>
          </a:ln>
        </p:spPr>
      </p:pic>
      <p:sp>
        <p:nvSpPr>
          <p:cNvPr id="1616" name="Google Shape;1616;p23"/>
          <p:cNvSpPr txBox="1">
            <a:spLocks noGrp="1"/>
          </p:cNvSpPr>
          <p:nvPr>
            <p:ph type="title" idx="2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17" name="Google Shape;1617;p23"/>
          <p:cNvSpPr txBox="1">
            <a:spLocks noGrp="1"/>
          </p:cNvSpPr>
          <p:nvPr>
            <p:ph type="title" idx="3" hasCustomPrompt="1"/>
          </p:nvPr>
        </p:nvSpPr>
        <p:spPr>
          <a:xfrm>
            <a:off x="3278107" y="4026749"/>
            <a:ext cx="25878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3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618" name="Google Shape;1618;p23"/>
          <p:cNvSpPr txBox="1">
            <a:spLocks noGrp="1"/>
          </p:cNvSpPr>
          <p:nvPr>
            <p:ph type="subTitle" idx="4"/>
          </p:nvPr>
        </p:nvSpPr>
        <p:spPr>
          <a:xfrm>
            <a:off x="3278107" y="4653360"/>
            <a:ext cx="2587800" cy="109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9" name="Google Shape;1619;p23"/>
          <p:cNvSpPr txBox="1">
            <a:spLocks noGrp="1"/>
          </p:cNvSpPr>
          <p:nvPr>
            <p:ph type="title" idx="5" hasCustomPrompt="1"/>
          </p:nvPr>
        </p:nvSpPr>
        <p:spPr>
          <a:xfrm>
            <a:off x="5842144" y="4026749"/>
            <a:ext cx="25878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34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620" name="Google Shape;1620;p23"/>
          <p:cNvSpPr txBox="1">
            <a:spLocks noGrp="1"/>
          </p:cNvSpPr>
          <p:nvPr>
            <p:ph type="subTitle" idx="6"/>
          </p:nvPr>
        </p:nvSpPr>
        <p:spPr>
          <a:xfrm>
            <a:off x="5842144" y="4647240"/>
            <a:ext cx="25878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21" name="Google Shape;1621;p23"/>
          <p:cNvGrpSpPr/>
          <p:nvPr/>
        </p:nvGrpSpPr>
        <p:grpSpPr>
          <a:xfrm>
            <a:off x="7845574" y="6620848"/>
            <a:ext cx="918717" cy="388429"/>
            <a:chOff x="5181425" y="2685475"/>
            <a:chExt cx="224900" cy="74425"/>
          </a:xfrm>
        </p:grpSpPr>
        <p:sp>
          <p:nvSpPr>
            <p:cNvPr id="1622" name="Google Shape;1622;p23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23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23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23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23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27" name="Google Shape;1627;p23"/>
          <p:cNvGrpSpPr/>
          <p:nvPr/>
        </p:nvGrpSpPr>
        <p:grpSpPr>
          <a:xfrm>
            <a:off x="-739109" y="2297025"/>
            <a:ext cx="1299592" cy="1638265"/>
            <a:chOff x="6139950" y="1806300"/>
            <a:chExt cx="810725" cy="766500"/>
          </a:xfrm>
        </p:grpSpPr>
        <p:sp>
          <p:nvSpPr>
            <p:cNvPr id="1628" name="Google Shape;1628;p23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23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23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23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23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23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23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23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23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23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23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23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23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23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23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" name="Google Shape;1643;p23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44" name="Google Shape;1644;p23"/>
          <p:cNvGrpSpPr/>
          <p:nvPr/>
        </p:nvGrpSpPr>
        <p:grpSpPr>
          <a:xfrm rot="-5591568">
            <a:off x="8544902" y="2891068"/>
            <a:ext cx="831589" cy="450018"/>
            <a:chOff x="3253464" y="2218279"/>
            <a:chExt cx="242409" cy="182524"/>
          </a:xfrm>
        </p:grpSpPr>
        <p:sp>
          <p:nvSpPr>
            <p:cNvPr id="1645" name="Google Shape;1645;p23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23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47" name="Google Shape;1647;p23"/>
          <p:cNvGrpSpPr/>
          <p:nvPr/>
        </p:nvGrpSpPr>
        <p:grpSpPr>
          <a:xfrm>
            <a:off x="-215439" y="508675"/>
            <a:ext cx="775927" cy="1270145"/>
            <a:chOff x="267675" y="666500"/>
            <a:chExt cx="379000" cy="465300"/>
          </a:xfrm>
        </p:grpSpPr>
        <p:sp>
          <p:nvSpPr>
            <p:cNvPr id="1648" name="Google Shape;1648;p23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" name="Google Shape;1649;p23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50" name="Google Shape;1650;p23"/>
          <p:cNvSpPr/>
          <p:nvPr/>
        </p:nvSpPr>
        <p:spPr>
          <a:xfrm rot="-5542897">
            <a:off x="431074" y="1358906"/>
            <a:ext cx="187252" cy="134578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51" name="Google Shape;1651;p23"/>
          <p:cNvGrpSpPr/>
          <p:nvPr/>
        </p:nvGrpSpPr>
        <p:grpSpPr>
          <a:xfrm rot="1284372">
            <a:off x="225072" y="6182023"/>
            <a:ext cx="429248" cy="538764"/>
            <a:chOff x="6419700" y="4349575"/>
            <a:chExt cx="365700" cy="344225"/>
          </a:xfrm>
        </p:grpSpPr>
        <p:sp>
          <p:nvSpPr>
            <p:cNvPr id="1652" name="Google Shape;1652;p23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23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54" name="Google Shape;1654;p23"/>
          <p:cNvGrpSpPr/>
          <p:nvPr/>
        </p:nvGrpSpPr>
        <p:grpSpPr>
          <a:xfrm>
            <a:off x="8724187" y="4171851"/>
            <a:ext cx="742973" cy="2591580"/>
            <a:chOff x="7719200" y="1424500"/>
            <a:chExt cx="446525" cy="1168150"/>
          </a:xfrm>
        </p:grpSpPr>
        <p:sp>
          <p:nvSpPr>
            <p:cNvPr id="1655" name="Google Shape;1655;p23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" name="Google Shape;1656;p23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" name="Google Shape;1657;p23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23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23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23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23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23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23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23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23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23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23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23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23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23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23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23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23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23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23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23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23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23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23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23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23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23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23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23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23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23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" name="Google Shape;1687;p23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" name="Google Shape;1688;p23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" name="Google Shape;1689;p23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" name="Google Shape;1690;p23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1" name="Google Shape;1691;p23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" name="Google Shape;1692;p23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" name="Google Shape;1693;p23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4" name="Google Shape;1694;p23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5" name="Google Shape;1695;p23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6" name="Google Shape;1696;p23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7" name="Google Shape;1697;p23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" name="Google Shape;1698;p23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9" name="Google Shape;1699;p23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0" name="Google Shape;1700;p23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" name="Google Shape;1701;p23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2" name="Google Shape;1702;p23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3" name="Google Shape;1703;p23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" name="Google Shape;1704;p23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" name="Google Shape;1705;p23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6" name="Google Shape;1706;p23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7" name="Google Shape;1707;p23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8" name="Google Shape;1708;p23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" name="Google Shape;1709;p23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0" name="Google Shape;1710;p23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1" name="Google Shape;1711;p23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49356281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" name="Google Shape;1713;p24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89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714" name="Google Shape;1714;p24"/>
          <p:cNvSpPr txBox="1">
            <a:spLocks noGrp="1"/>
          </p:cNvSpPr>
          <p:nvPr>
            <p:ph type="subTitle" idx="1"/>
          </p:nvPr>
        </p:nvSpPr>
        <p:spPr>
          <a:xfrm>
            <a:off x="713229" y="3279267"/>
            <a:ext cx="38010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5" name="Google Shape;1715;p24"/>
          <p:cNvGrpSpPr/>
          <p:nvPr/>
        </p:nvGrpSpPr>
        <p:grpSpPr>
          <a:xfrm rot="2700000">
            <a:off x="229962" y="6126825"/>
            <a:ext cx="831584" cy="450020"/>
            <a:chOff x="3253464" y="2218279"/>
            <a:chExt cx="242409" cy="182524"/>
          </a:xfrm>
        </p:grpSpPr>
        <p:sp>
          <p:nvSpPr>
            <p:cNvPr id="1716" name="Google Shape;1716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7" name="Google Shape;1717;p2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18" name="Google Shape;1718;p24"/>
          <p:cNvGrpSpPr/>
          <p:nvPr/>
        </p:nvGrpSpPr>
        <p:grpSpPr>
          <a:xfrm rot="7760072">
            <a:off x="7865889" y="2834791"/>
            <a:ext cx="1129820" cy="442867"/>
            <a:chOff x="3166525" y="2152908"/>
            <a:chExt cx="329347" cy="179621"/>
          </a:xfrm>
        </p:grpSpPr>
        <p:sp>
          <p:nvSpPr>
            <p:cNvPr id="1719" name="Google Shape;1719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" name="Google Shape;1720;p24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21" name="Google Shape;1721;p24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22" name="Google Shape;1722;p24"/>
          <p:cNvGrpSpPr/>
          <p:nvPr/>
        </p:nvGrpSpPr>
        <p:grpSpPr>
          <a:xfrm>
            <a:off x="72645" y="-243705"/>
            <a:ext cx="775927" cy="1270145"/>
            <a:chOff x="267675" y="666500"/>
            <a:chExt cx="379000" cy="465300"/>
          </a:xfrm>
        </p:grpSpPr>
        <p:sp>
          <p:nvSpPr>
            <p:cNvPr id="1723" name="Google Shape;1723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" name="Google Shape;1724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25" name="Google Shape;1725;p24"/>
          <p:cNvGrpSpPr/>
          <p:nvPr/>
        </p:nvGrpSpPr>
        <p:grpSpPr>
          <a:xfrm>
            <a:off x="8165329" y="5521982"/>
            <a:ext cx="775927" cy="1270145"/>
            <a:chOff x="267675" y="666500"/>
            <a:chExt cx="379000" cy="465300"/>
          </a:xfrm>
        </p:grpSpPr>
        <p:sp>
          <p:nvSpPr>
            <p:cNvPr id="1726" name="Google Shape;1726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" name="Google Shape;1727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728" name="Google Shape;1728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10519717">
            <a:off x="1938748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42121041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" name="Google Shape;1730;p25"/>
          <p:cNvSpPr txBox="1">
            <a:spLocks noGrp="1"/>
          </p:cNvSpPr>
          <p:nvPr>
            <p:ph type="title"/>
          </p:nvPr>
        </p:nvSpPr>
        <p:spPr>
          <a:xfrm>
            <a:off x="4637666" y="2446533"/>
            <a:ext cx="3794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731" name="Google Shape;1731;p25"/>
          <p:cNvSpPr txBox="1">
            <a:spLocks noGrp="1"/>
          </p:cNvSpPr>
          <p:nvPr>
            <p:ph type="subTitle" idx="1"/>
          </p:nvPr>
        </p:nvSpPr>
        <p:spPr>
          <a:xfrm>
            <a:off x="4639166" y="3279267"/>
            <a:ext cx="37917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32" name="Google Shape;1732;p25"/>
          <p:cNvGrpSpPr/>
          <p:nvPr/>
        </p:nvGrpSpPr>
        <p:grpSpPr>
          <a:xfrm rot="3856712">
            <a:off x="103709" y="6073487"/>
            <a:ext cx="831569" cy="450019"/>
            <a:chOff x="3253464" y="2218279"/>
            <a:chExt cx="242409" cy="182524"/>
          </a:xfrm>
        </p:grpSpPr>
        <p:sp>
          <p:nvSpPr>
            <p:cNvPr id="1733" name="Google Shape;1733;p2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2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25"/>
          <p:cNvGrpSpPr/>
          <p:nvPr/>
        </p:nvGrpSpPr>
        <p:grpSpPr>
          <a:xfrm rot="7760072">
            <a:off x="6342434" y="-99583"/>
            <a:ext cx="815463" cy="356348"/>
            <a:chOff x="2613185" y="1734785"/>
            <a:chExt cx="237711" cy="144530"/>
          </a:xfrm>
        </p:grpSpPr>
        <p:sp>
          <p:nvSpPr>
            <p:cNvPr id="1736" name="Google Shape;1736;p25"/>
            <p:cNvSpPr/>
            <p:nvPr/>
          </p:nvSpPr>
          <p:spPr>
            <a:xfrm>
              <a:off x="2613185" y="1734785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25"/>
            <p:cNvSpPr/>
            <p:nvPr/>
          </p:nvSpPr>
          <p:spPr>
            <a:xfrm>
              <a:off x="2796312" y="1824732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38" name="Google Shape;1738;p25"/>
          <p:cNvSpPr/>
          <p:nvPr/>
        </p:nvSpPr>
        <p:spPr>
          <a:xfrm rot="7760065">
            <a:off x="7988924" y="-35329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39" name="Google Shape;1739;p25"/>
          <p:cNvGrpSpPr/>
          <p:nvPr/>
        </p:nvGrpSpPr>
        <p:grpSpPr>
          <a:xfrm rot="306391">
            <a:off x="8619634" y="2047364"/>
            <a:ext cx="742975" cy="2591587"/>
            <a:chOff x="7719200" y="1424500"/>
            <a:chExt cx="446525" cy="1168150"/>
          </a:xfrm>
        </p:grpSpPr>
        <p:sp>
          <p:nvSpPr>
            <p:cNvPr id="1740" name="Google Shape;1740;p25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25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25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25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25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25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25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25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25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25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25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25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25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25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25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25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25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25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25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25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25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25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25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25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25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25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25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25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25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25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25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25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25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25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25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25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25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25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25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25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25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25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25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25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25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25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" name="Google Shape;1786;p25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25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25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25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25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25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25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25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25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25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25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97" name="Google Shape;1797;p25"/>
          <p:cNvGrpSpPr/>
          <p:nvPr/>
        </p:nvGrpSpPr>
        <p:grpSpPr>
          <a:xfrm>
            <a:off x="8084390" y="-42925"/>
            <a:ext cx="775927" cy="1270145"/>
            <a:chOff x="267675" y="666500"/>
            <a:chExt cx="379000" cy="465300"/>
          </a:xfrm>
        </p:grpSpPr>
        <p:sp>
          <p:nvSpPr>
            <p:cNvPr id="1798" name="Google Shape;1798;p2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2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00" name="Google Shape;1800;p25"/>
          <p:cNvGrpSpPr/>
          <p:nvPr/>
        </p:nvGrpSpPr>
        <p:grpSpPr>
          <a:xfrm>
            <a:off x="3076074" y="5993032"/>
            <a:ext cx="775927" cy="328065"/>
            <a:chOff x="5181425" y="2685475"/>
            <a:chExt cx="224900" cy="74425"/>
          </a:xfrm>
        </p:grpSpPr>
        <p:sp>
          <p:nvSpPr>
            <p:cNvPr id="1801" name="Google Shape;1801;p2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2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2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2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2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6912512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7" name="Google Shape;1807;p26"/>
          <p:cNvGrpSpPr/>
          <p:nvPr/>
        </p:nvGrpSpPr>
        <p:grpSpPr>
          <a:xfrm>
            <a:off x="108267" y="6038865"/>
            <a:ext cx="775927" cy="328065"/>
            <a:chOff x="5181425" y="2685475"/>
            <a:chExt cx="224900" cy="74425"/>
          </a:xfrm>
        </p:grpSpPr>
        <p:sp>
          <p:nvSpPr>
            <p:cNvPr id="1808" name="Google Shape;1808;p26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26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26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26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26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3" name="Google Shape;1813;p26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814" name="Google Shape;1814;p26"/>
          <p:cNvSpPr txBox="1">
            <a:spLocks noGrp="1"/>
          </p:cNvSpPr>
          <p:nvPr>
            <p:ph type="subTitle" idx="1"/>
          </p:nvPr>
        </p:nvSpPr>
        <p:spPr>
          <a:xfrm>
            <a:off x="713225" y="3279267"/>
            <a:ext cx="37917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15" name="Google Shape;1815;p26"/>
          <p:cNvGrpSpPr/>
          <p:nvPr/>
        </p:nvGrpSpPr>
        <p:grpSpPr>
          <a:xfrm rot="3856712">
            <a:off x="297433" y="599387"/>
            <a:ext cx="831569" cy="450019"/>
            <a:chOff x="3253464" y="2218279"/>
            <a:chExt cx="242409" cy="182524"/>
          </a:xfrm>
        </p:grpSpPr>
        <p:sp>
          <p:nvSpPr>
            <p:cNvPr id="1816" name="Google Shape;1816;p26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" name="Google Shape;1817;p26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18" name="Google Shape;1818;p26"/>
          <p:cNvGrpSpPr/>
          <p:nvPr/>
        </p:nvGrpSpPr>
        <p:grpSpPr>
          <a:xfrm>
            <a:off x="4905457" y="726403"/>
            <a:ext cx="6685745" cy="5405168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1819" name="Google Shape;1819;p26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" name="Google Shape;1820;p26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21" name="Google Shape;1821;p26"/>
          <p:cNvGrpSpPr/>
          <p:nvPr/>
        </p:nvGrpSpPr>
        <p:grpSpPr>
          <a:xfrm rot="10234655">
            <a:off x="4285191" y="5861572"/>
            <a:ext cx="847349" cy="590493"/>
            <a:chOff x="3166525" y="2152908"/>
            <a:chExt cx="329347" cy="179621"/>
          </a:xfrm>
        </p:grpSpPr>
        <p:sp>
          <p:nvSpPr>
            <p:cNvPr id="1822" name="Google Shape;1822;p26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26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24" name="Google Shape;1824;p26"/>
          <p:cNvSpPr/>
          <p:nvPr/>
        </p:nvSpPr>
        <p:spPr>
          <a:xfrm rot="7760065">
            <a:off x="5964777" y="9019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25" name="Google Shape;1825;p26"/>
          <p:cNvGrpSpPr/>
          <p:nvPr/>
        </p:nvGrpSpPr>
        <p:grpSpPr>
          <a:xfrm>
            <a:off x="2988582" y="555398"/>
            <a:ext cx="775927" cy="328065"/>
            <a:chOff x="5181425" y="2685475"/>
            <a:chExt cx="224900" cy="74425"/>
          </a:xfrm>
        </p:grpSpPr>
        <p:sp>
          <p:nvSpPr>
            <p:cNvPr id="1826" name="Google Shape;1826;p26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26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26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26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26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31" name="Google Shape;1831;p26"/>
          <p:cNvGrpSpPr/>
          <p:nvPr/>
        </p:nvGrpSpPr>
        <p:grpSpPr>
          <a:xfrm rot="2091024">
            <a:off x="8206805" y="243951"/>
            <a:ext cx="447987" cy="814692"/>
            <a:chOff x="6618900" y="3939050"/>
            <a:chExt cx="242650" cy="330975"/>
          </a:xfrm>
        </p:grpSpPr>
        <p:sp>
          <p:nvSpPr>
            <p:cNvPr id="1832" name="Google Shape;1832;p26"/>
            <p:cNvSpPr/>
            <p:nvPr/>
          </p:nvSpPr>
          <p:spPr>
            <a:xfrm>
              <a:off x="6634125" y="4062925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1" y="0"/>
                  </a:moveTo>
                  <a:lnTo>
                    <a:pt x="1" y="3582"/>
                  </a:lnTo>
                  <a:lnTo>
                    <a:pt x="9097" y="3582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" name="Google Shape;1833;p26"/>
            <p:cNvSpPr/>
            <p:nvPr/>
          </p:nvSpPr>
          <p:spPr>
            <a:xfrm>
              <a:off x="6700900" y="3945375"/>
              <a:ext cx="93900" cy="93925"/>
            </a:xfrm>
            <a:custGeom>
              <a:avLst/>
              <a:gdLst/>
              <a:ahLst/>
              <a:cxnLst/>
              <a:rect l="l" t="t" r="r" b="b"/>
              <a:pathLst>
                <a:path w="3756" h="3757" extrusionOk="0">
                  <a:moveTo>
                    <a:pt x="1878" y="1"/>
                  </a:moveTo>
                  <a:cubicBezTo>
                    <a:pt x="840" y="1"/>
                    <a:pt x="0" y="841"/>
                    <a:pt x="0" y="1879"/>
                  </a:cubicBezTo>
                  <a:cubicBezTo>
                    <a:pt x="0" y="2916"/>
                    <a:pt x="840" y="3756"/>
                    <a:pt x="1878" y="3756"/>
                  </a:cubicBezTo>
                  <a:cubicBezTo>
                    <a:pt x="2915" y="3756"/>
                    <a:pt x="3755" y="2916"/>
                    <a:pt x="3755" y="1879"/>
                  </a:cubicBezTo>
                  <a:cubicBezTo>
                    <a:pt x="3755" y="841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26"/>
            <p:cNvSpPr/>
            <p:nvPr/>
          </p:nvSpPr>
          <p:spPr>
            <a:xfrm>
              <a:off x="6700900" y="4176075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1"/>
                  </a:moveTo>
                  <a:cubicBezTo>
                    <a:pt x="840" y="1"/>
                    <a:pt x="0" y="842"/>
                    <a:pt x="0" y="1880"/>
                  </a:cubicBezTo>
                  <a:cubicBezTo>
                    <a:pt x="0" y="2917"/>
                    <a:pt x="840" y="3758"/>
                    <a:pt x="1878" y="3758"/>
                  </a:cubicBezTo>
                  <a:cubicBezTo>
                    <a:pt x="2915" y="3758"/>
                    <a:pt x="3755" y="2917"/>
                    <a:pt x="3755" y="1880"/>
                  </a:cubicBezTo>
                  <a:cubicBezTo>
                    <a:pt x="3755" y="842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26"/>
            <p:cNvSpPr/>
            <p:nvPr/>
          </p:nvSpPr>
          <p:spPr>
            <a:xfrm>
              <a:off x="6618900" y="4056550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0" y="0"/>
                  </a:moveTo>
                  <a:lnTo>
                    <a:pt x="0" y="3583"/>
                  </a:lnTo>
                  <a:lnTo>
                    <a:pt x="9096" y="3583"/>
                  </a:lnTo>
                  <a:lnTo>
                    <a:pt x="90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26"/>
            <p:cNvSpPr/>
            <p:nvPr/>
          </p:nvSpPr>
          <p:spPr>
            <a:xfrm>
              <a:off x="6685650" y="3939050"/>
              <a:ext cx="93900" cy="93900"/>
            </a:xfrm>
            <a:custGeom>
              <a:avLst/>
              <a:gdLst/>
              <a:ahLst/>
              <a:cxnLst/>
              <a:rect l="l" t="t" r="r" b="b"/>
              <a:pathLst>
                <a:path w="3756" h="3756" extrusionOk="0">
                  <a:moveTo>
                    <a:pt x="1878" y="1"/>
                  </a:moveTo>
                  <a:cubicBezTo>
                    <a:pt x="841" y="1"/>
                    <a:pt x="1" y="841"/>
                    <a:pt x="1" y="1878"/>
                  </a:cubicBezTo>
                  <a:cubicBezTo>
                    <a:pt x="1" y="2916"/>
                    <a:pt x="841" y="3756"/>
                    <a:pt x="1878" y="3756"/>
                  </a:cubicBezTo>
                  <a:cubicBezTo>
                    <a:pt x="2916" y="3756"/>
                    <a:pt x="3756" y="2916"/>
                    <a:pt x="3756" y="1878"/>
                  </a:cubicBezTo>
                  <a:cubicBezTo>
                    <a:pt x="3756" y="841"/>
                    <a:pt x="2916" y="1"/>
                    <a:pt x="1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26"/>
            <p:cNvSpPr/>
            <p:nvPr/>
          </p:nvSpPr>
          <p:spPr>
            <a:xfrm>
              <a:off x="6685650" y="4169750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0"/>
                  </a:moveTo>
                  <a:cubicBezTo>
                    <a:pt x="841" y="0"/>
                    <a:pt x="1" y="841"/>
                    <a:pt x="1" y="1878"/>
                  </a:cubicBezTo>
                  <a:cubicBezTo>
                    <a:pt x="1" y="2915"/>
                    <a:pt x="841" y="3757"/>
                    <a:pt x="1878" y="3757"/>
                  </a:cubicBezTo>
                  <a:cubicBezTo>
                    <a:pt x="2916" y="3757"/>
                    <a:pt x="3756" y="2915"/>
                    <a:pt x="3756" y="1878"/>
                  </a:cubicBezTo>
                  <a:cubicBezTo>
                    <a:pt x="3756" y="841"/>
                    <a:pt x="2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38" name="Google Shape;1838;p26"/>
          <p:cNvGrpSpPr/>
          <p:nvPr/>
        </p:nvGrpSpPr>
        <p:grpSpPr>
          <a:xfrm>
            <a:off x="8006483" y="5292531"/>
            <a:ext cx="1529689" cy="1304320"/>
            <a:chOff x="374450" y="3990500"/>
            <a:chExt cx="1312700" cy="839475"/>
          </a:xfrm>
        </p:grpSpPr>
        <p:sp>
          <p:nvSpPr>
            <p:cNvPr id="1839" name="Google Shape;1839;p26"/>
            <p:cNvSpPr/>
            <p:nvPr/>
          </p:nvSpPr>
          <p:spPr>
            <a:xfrm>
              <a:off x="374450" y="3991325"/>
              <a:ext cx="1312700" cy="838650"/>
            </a:xfrm>
            <a:custGeom>
              <a:avLst/>
              <a:gdLst/>
              <a:ahLst/>
              <a:cxnLst/>
              <a:rect l="l" t="t" r="r" b="b"/>
              <a:pathLst>
                <a:path w="52508" h="33546" extrusionOk="0">
                  <a:moveTo>
                    <a:pt x="24994" y="0"/>
                  </a:moveTo>
                  <a:cubicBezTo>
                    <a:pt x="23520" y="0"/>
                    <a:pt x="22209" y="632"/>
                    <a:pt x="21808" y="1625"/>
                  </a:cubicBezTo>
                  <a:lnTo>
                    <a:pt x="18838" y="9136"/>
                  </a:lnTo>
                  <a:lnTo>
                    <a:pt x="19636" y="9316"/>
                  </a:lnTo>
                  <a:lnTo>
                    <a:pt x="18648" y="9118"/>
                  </a:lnTo>
                  <a:lnTo>
                    <a:pt x="1499" y="22160"/>
                  </a:lnTo>
                  <a:cubicBezTo>
                    <a:pt x="171" y="23257"/>
                    <a:pt x="0" y="25354"/>
                    <a:pt x="2844" y="26235"/>
                  </a:cubicBezTo>
                  <a:lnTo>
                    <a:pt x="26996" y="33249"/>
                  </a:lnTo>
                  <a:cubicBezTo>
                    <a:pt x="27687" y="33450"/>
                    <a:pt x="28432" y="33545"/>
                    <a:pt x="29167" y="33545"/>
                  </a:cubicBezTo>
                  <a:cubicBezTo>
                    <a:pt x="30839" y="33545"/>
                    <a:pt x="32462" y="33053"/>
                    <a:pt x="33296" y="32194"/>
                  </a:cubicBezTo>
                  <a:lnTo>
                    <a:pt x="49068" y="15964"/>
                  </a:lnTo>
                  <a:lnTo>
                    <a:pt x="51941" y="8559"/>
                  </a:lnTo>
                  <a:cubicBezTo>
                    <a:pt x="52508" y="7209"/>
                    <a:pt x="51180" y="5723"/>
                    <a:pt x="49000" y="5247"/>
                  </a:cubicBezTo>
                  <a:lnTo>
                    <a:pt x="26108" y="121"/>
                  </a:lnTo>
                  <a:cubicBezTo>
                    <a:pt x="25734" y="39"/>
                    <a:pt x="25359" y="0"/>
                    <a:pt x="24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26"/>
            <p:cNvSpPr/>
            <p:nvPr/>
          </p:nvSpPr>
          <p:spPr>
            <a:xfrm>
              <a:off x="400775" y="3990500"/>
              <a:ext cx="1274875" cy="807825"/>
            </a:xfrm>
            <a:custGeom>
              <a:avLst/>
              <a:gdLst/>
              <a:ahLst/>
              <a:cxnLst/>
              <a:rect l="l" t="t" r="r" b="b"/>
              <a:pathLst>
                <a:path w="50995" h="32313" extrusionOk="0">
                  <a:moveTo>
                    <a:pt x="23508" y="1"/>
                  </a:moveTo>
                  <a:cubicBezTo>
                    <a:pt x="22034" y="1"/>
                    <a:pt x="20723" y="632"/>
                    <a:pt x="20321" y="1626"/>
                  </a:cubicBezTo>
                  <a:lnTo>
                    <a:pt x="17800" y="7871"/>
                  </a:lnTo>
                  <a:lnTo>
                    <a:pt x="17772" y="7864"/>
                  </a:lnTo>
                  <a:lnTo>
                    <a:pt x="9251" y="14893"/>
                  </a:lnTo>
                  <a:lnTo>
                    <a:pt x="729" y="21924"/>
                  </a:lnTo>
                  <a:cubicBezTo>
                    <a:pt x="521" y="22095"/>
                    <a:pt x="359" y="22273"/>
                    <a:pt x="241" y="22455"/>
                  </a:cubicBezTo>
                  <a:cubicBezTo>
                    <a:pt x="171" y="22563"/>
                    <a:pt x="116" y="22673"/>
                    <a:pt x="76" y="22781"/>
                  </a:cubicBezTo>
                  <a:cubicBezTo>
                    <a:pt x="37" y="22891"/>
                    <a:pt x="13" y="23001"/>
                    <a:pt x="4" y="23111"/>
                  </a:cubicBezTo>
                  <a:cubicBezTo>
                    <a:pt x="2" y="23146"/>
                    <a:pt x="0" y="23183"/>
                    <a:pt x="2" y="23219"/>
                  </a:cubicBezTo>
                  <a:cubicBezTo>
                    <a:pt x="3" y="23291"/>
                    <a:pt x="10" y="23363"/>
                    <a:pt x="26" y="23433"/>
                  </a:cubicBezTo>
                  <a:cubicBezTo>
                    <a:pt x="61" y="23612"/>
                    <a:pt x="140" y="23784"/>
                    <a:pt x="258" y="23948"/>
                  </a:cubicBezTo>
                  <a:cubicBezTo>
                    <a:pt x="375" y="24113"/>
                    <a:pt x="534" y="24268"/>
                    <a:pt x="729" y="24411"/>
                  </a:cubicBezTo>
                  <a:cubicBezTo>
                    <a:pt x="887" y="24525"/>
                    <a:pt x="1070" y="24632"/>
                    <a:pt x="1276" y="24728"/>
                  </a:cubicBezTo>
                  <a:cubicBezTo>
                    <a:pt x="1378" y="24776"/>
                    <a:pt x="1488" y="24821"/>
                    <a:pt x="1602" y="24865"/>
                  </a:cubicBezTo>
                  <a:cubicBezTo>
                    <a:pt x="1717" y="24907"/>
                    <a:pt x="1839" y="24946"/>
                    <a:pt x="1965" y="24983"/>
                  </a:cubicBezTo>
                  <a:lnTo>
                    <a:pt x="26122" y="32015"/>
                  </a:lnTo>
                  <a:cubicBezTo>
                    <a:pt x="26814" y="32217"/>
                    <a:pt x="27561" y="32312"/>
                    <a:pt x="28297" y="32312"/>
                  </a:cubicBezTo>
                  <a:cubicBezTo>
                    <a:pt x="28463" y="32312"/>
                    <a:pt x="28629" y="32307"/>
                    <a:pt x="28793" y="32298"/>
                  </a:cubicBezTo>
                  <a:cubicBezTo>
                    <a:pt x="29092" y="32280"/>
                    <a:pt x="29386" y="32247"/>
                    <a:pt x="29671" y="32199"/>
                  </a:cubicBezTo>
                  <a:cubicBezTo>
                    <a:pt x="29956" y="32151"/>
                    <a:pt x="30233" y="32090"/>
                    <a:pt x="30498" y="32012"/>
                  </a:cubicBezTo>
                  <a:cubicBezTo>
                    <a:pt x="31292" y="31783"/>
                    <a:pt x="31973" y="31427"/>
                    <a:pt x="32423" y="30963"/>
                  </a:cubicBezTo>
                  <a:lnTo>
                    <a:pt x="33974" y="29366"/>
                  </a:lnTo>
                  <a:lnTo>
                    <a:pt x="35525" y="27770"/>
                  </a:lnTo>
                  <a:lnTo>
                    <a:pt x="47721" y="15214"/>
                  </a:lnTo>
                  <a:lnTo>
                    <a:pt x="47722" y="15216"/>
                  </a:lnTo>
                  <a:lnTo>
                    <a:pt x="50426" y="8422"/>
                  </a:lnTo>
                  <a:cubicBezTo>
                    <a:pt x="50994" y="7072"/>
                    <a:pt x="49667" y="5585"/>
                    <a:pt x="47485" y="5110"/>
                  </a:cubicBezTo>
                  <a:lnTo>
                    <a:pt x="24623" y="121"/>
                  </a:lnTo>
                  <a:cubicBezTo>
                    <a:pt x="24249" y="40"/>
                    <a:pt x="23873" y="1"/>
                    <a:pt x="23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26"/>
            <p:cNvSpPr/>
            <p:nvPr/>
          </p:nvSpPr>
          <p:spPr>
            <a:xfrm>
              <a:off x="1299175" y="4351200"/>
              <a:ext cx="166075" cy="71900"/>
            </a:xfrm>
            <a:custGeom>
              <a:avLst/>
              <a:gdLst/>
              <a:ahLst/>
              <a:cxnLst/>
              <a:rect l="l" t="t" r="r" b="b"/>
              <a:pathLst>
                <a:path w="6643" h="2876" extrusionOk="0">
                  <a:moveTo>
                    <a:pt x="2629" y="0"/>
                  </a:moveTo>
                  <a:cubicBezTo>
                    <a:pt x="2018" y="0"/>
                    <a:pt x="1432" y="163"/>
                    <a:pt x="1138" y="446"/>
                  </a:cubicBezTo>
                  <a:lnTo>
                    <a:pt x="424" y="1131"/>
                  </a:lnTo>
                  <a:cubicBezTo>
                    <a:pt x="1" y="1539"/>
                    <a:pt x="333" y="2043"/>
                    <a:pt x="1172" y="2257"/>
                  </a:cubicBezTo>
                  <a:lnTo>
                    <a:pt x="3239" y="2781"/>
                  </a:lnTo>
                  <a:cubicBezTo>
                    <a:pt x="3494" y="2845"/>
                    <a:pt x="3764" y="2876"/>
                    <a:pt x="4030" y="2876"/>
                  </a:cubicBezTo>
                  <a:cubicBezTo>
                    <a:pt x="4651" y="2876"/>
                    <a:pt x="5243" y="2709"/>
                    <a:pt x="5534" y="2418"/>
                  </a:cubicBezTo>
                  <a:lnTo>
                    <a:pt x="6232" y="1720"/>
                  </a:lnTo>
                  <a:cubicBezTo>
                    <a:pt x="6643" y="1309"/>
                    <a:pt x="6289" y="809"/>
                    <a:pt x="5448" y="599"/>
                  </a:cubicBezTo>
                  <a:lnTo>
                    <a:pt x="3398" y="91"/>
                  </a:lnTo>
                  <a:cubicBezTo>
                    <a:pt x="3151" y="30"/>
                    <a:pt x="2888" y="0"/>
                    <a:pt x="2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26"/>
            <p:cNvSpPr/>
            <p:nvPr/>
          </p:nvSpPr>
          <p:spPr>
            <a:xfrm>
              <a:off x="1145375" y="4313150"/>
              <a:ext cx="163850" cy="70275"/>
            </a:xfrm>
            <a:custGeom>
              <a:avLst/>
              <a:gdLst/>
              <a:ahLst/>
              <a:cxnLst/>
              <a:rect l="l" t="t" r="r" b="b"/>
              <a:pathLst>
                <a:path w="6554" h="2811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4" y="1106"/>
                  </a:lnTo>
                  <a:cubicBezTo>
                    <a:pt x="0" y="1506"/>
                    <a:pt x="307" y="1999"/>
                    <a:pt x="1126" y="2207"/>
                  </a:cubicBezTo>
                  <a:lnTo>
                    <a:pt x="3142" y="2718"/>
                  </a:lnTo>
                  <a:cubicBezTo>
                    <a:pt x="3388" y="2781"/>
                    <a:pt x="3652" y="2810"/>
                    <a:pt x="3913" y="2810"/>
                  </a:cubicBezTo>
                  <a:cubicBezTo>
                    <a:pt x="4525" y="2810"/>
                    <a:pt x="5117" y="2646"/>
                    <a:pt x="5416" y="2360"/>
                  </a:cubicBezTo>
                  <a:lnTo>
                    <a:pt x="6133" y="1678"/>
                  </a:lnTo>
                  <a:cubicBezTo>
                    <a:pt x="6554" y="1277"/>
                    <a:pt x="6226" y="788"/>
                    <a:pt x="5405" y="584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26"/>
            <p:cNvSpPr/>
            <p:nvPr/>
          </p:nvSpPr>
          <p:spPr>
            <a:xfrm>
              <a:off x="995325" y="4276000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5" y="1"/>
                  </a:moveTo>
                  <a:cubicBezTo>
                    <a:pt x="2081" y="1"/>
                    <a:pt x="1498" y="156"/>
                    <a:pt x="1190" y="428"/>
                  </a:cubicBezTo>
                  <a:lnTo>
                    <a:pt x="445" y="1083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7"/>
                  </a:lnTo>
                  <a:cubicBezTo>
                    <a:pt x="3290" y="2718"/>
                    <a:pt x="3549" y="2747"/>
                    <a:pt x="3805" y="2747"/>
                  </a:cubicBezTo>
                  <a:cubicBezTo>
                    <a:pt x="4409" y="2747"/>
                    <a:pt x="4999" y="2587"/>
                    <a:pt x="5305" y="2308"/>
                  </a:cubicBezTo>
                  <a:lnTo>
                    <a:pt x="6037" y="1639"/>
                  </a:lnTo>
                  <a:cubicBezTo>
                    <a:pt x="6468" y="1247"/>
                    <a:pt x="6164" y="770"/>
                    <a:pt x="5364" y="570"/>
                  </a:cubicBezTo>
                  <a:lnTo>
                    <a:pt x="3414" y="87"/>
                  </a:lnTo>
                  <a:cubicBezTo>
                    <a:pt x="3178" y="28"/>
                    <a:pt x="2926" y="1"/>
                    <a:pt x="2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26"/>
            <p:cNvSpPr/>
            <p:nvPr/>
          </p:nvSpPr>
          <p:spPr>
            <a:xfrm>
              <a:off x="848925" y="4239750"/>
              <a:ext cx="159650" cy="67175"/>
            </a:xfrm>
            <a:custGeom>
              <a:avLst/>
              <a:gdLst/>
              <a:ahLst/>
              <a:cxnLst/>
              <a:rect l="l" t="t" r="r" b="b"/>
              <a:pathLst>
                <a:path w="6386" h="2687" extrusionOk="0">
                  <a:moveTo>
                    <a:pt x="2699" y="1"/>
                  </a:moveTo>
                  <a:cubicBezTo>
                    <a:pt x="2112" y="1"/>
                    <a:pt x="1530" y="154"/>
                    <a:pt x="1216" y="419"/>
                  </a:cubicBezTo>
                  <a:lnTo>
                    <a:pt x="454" y="1063"/>
                  </a:lnTo>
                  <a:cubicBezTo>
                    <a:pt x="1" y="1444"/>
                    <a:pt x="263" y="1916"/>
                    <a:pt x="1041" y="2113"/>
                  </a:cubicBezTo>
                  <a:lnTo>
                    <a:pt x="2960" y="2600"/>
                  </a:lnTo>
                  <a:cubicBezTo>
                    <a:pt x="3193" y="2659"/>
                    <a:pt x="3446" y="2687"/>
                    <a:pt x="3698" y="2687"/>
                  </a:cubicBezTo>
                  <a:cubicBezTo>
                    <a:pt x="4294" y="2687"/>
                    <a:pt x="4883" y="2529"/>
                    <a:pt x="5196" y="2256"/>
                  </a:cubicBezTo>
                  <a:lnTo>
                    <a:pt x="5945" y="1603"/>
                  </a:lnTo>
                  <a:cubicBezTo>
                    <a:pt x="6386" y="1219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8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26"/>
            <p:cNvSpPr/>
            <p:nvPr/>
          </p:nvSpPr>
          <p:spPr>
            <a:xfrm>
              <a:off x="1222000" y="4424025"/>
              <a:ext cx="169050" cy="74675"/>
            </a:xfrm>
            <a:custGeom>
              <a:avLst/>
              <a:gdLst/>
              <a:ahLst/>
              <a:cxnLst/>
              <a:rect l="l" t="t" r="r" b="b"/>
              <a:pathLst>
                <a:path w="6762" h="2987" extrusionOk="0">
                  <a:moveTo>
                    <a:pt x="2702" y="0"/>
                  </a:moveTo>
                  <a:cubicBezTo>
                    <a:pt x="2082" y="0"/>
                    <a:pt x="1484" y="167"/>
                    <a:pt x="1180" y="460"/>
                  </a:cubicBezTo>
                  <a:lnTo>
                    <a:pt x="441" y="1171"/>
                  </a:lnTo>
                  <a:cubicBezTo>
                    <a:pt x="1" y="1595"/>
                    <a:pt x="329" y="2119"/>
                    <a:pt x="1179" y="2341"/>
                  </a:cubicBezTo>
                  <a:lnTo>
                    <a:pt x="3270" y="2887"/>
                  </a:lnTo>
                  <a:cubicBezTo>
                    <a:pt x="3529" y="2955"/>
                    <a:pt x="3805" y="2987"/>
                    <a:pt x="4076" y="2987"/>
                  </a:cubicBezTo>
                  <a:cubicBezTo>
                    <a:pt x="4706" y="2987"/>
                    <a:pt x="5311" y="2814"/>
                    <a:pt x="5613" y="2513"/>
                  </a:cubicBezTo>
                  <a:lnTo>
                    <a:pt x="6336" y="1788"/>
                  </a:lnTo>
                  <a:cubicBezTo>
                    <a:pt x="6761" y="1363"/>
                    <a:pt x="6412" y="843"/>
                    <a:pt x="5561" y="625"/>
                  </a:cubicBezTo>
                  <a:lnTo>
                    <a:pt x="3486" y="95"/>
                  </a:lnTo>
                  <a:cubicBezTo>
                    <a:pt x="3234" y="31"/>
                    <a:pt x="2966" y="0"/>
                    <a:pt x="2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" name="Google Shape;1846;p26"/>
            <p:cNvSpPr/>
            <p:nvPr/>
          </p:nvSpPr>
          <p:spPr>
            <a:xfrm>
              <a:off x="1066400" y="4384375"/>
              <a:ext cx="166750" cy="72950"/>
            </a:xfrm>
            <a:custGeom>
              <a:avLst/>
              <a:gdLst/>
              <a:ahLst/>
              <a:cxnLst/>
              <a:rect l="l" t="t" r="r" b="b"/>
              <a:pathLst>
                <a:path w="6670" h="2918" extrusionOk="0">
                  <a:moveTo>
                    <a:pt x="2725" y="0"/>
                  </a:moveTo>
                  <a:cubicBezTo>
                    <a:pt x="2114" y="0"/>
                    <a:pt x="1519" y="164"/>
                    <a:pt x="1207" y="450"/>
                  </a:cubicBezTo>
                  <a:lnTo>
                    <a:pt x="451" y="1146"/>
                  </a:lnTo>
                  <a:cubicBezTo>
                    <a:pt x="1" y="1559"/>
                    <a:pt x="303" y="2072"/>
                    <a:pt x="1131" y="2287"/>
                  </a:cubicBezTo>
                  <a:lnTo>
                    <a:pt x="3170" y="2821"/>
                  </a:lnTo>
                  <a:cubicBezTo>
                    <a:pt x="3422" y="2886"/>
                    <a:pt x="3691" y="2918"/>
                    <a:pt x="3957" y="2918"/>
                  </a:cubicBezTo>
                  <a:cubicBezTo>
                    <a:pt x="4579" y="2918"/>
                    <a:pt x="5182" y="2748"/>
                    <a:pt x="5491" y="2453"/>
                  </a:cubicBezTo>
                  <a:lnTo>
                    <a:pt x="6233" y="1745"/>
                  </a:lnTo>
                  <a:cubicBezTo>
                    <a:pt x="6670" y="1330"/>
                    <a:pt x="6346" y="822"/>
                    <a:pt x="5517" y="609"/>
                  </a:cubicBezTo>
                  <a:lnTo>
                    <a:pt x="3494" y="93"/>
                  </a:lnTo>
                  <a:cubicBezTo>
                    <a:pt x="3249" y="30"/>
                    <a:pt x="2986" y="0"/>
                    <a:pt x="27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26"/>
            <p:cNvSpPr/>
            <p:nvPr/>
          </p:nvSpPr>
          <p:spPr>
            <a:xfrm>
              <a:off x="914700" y="4345675"/>
              <a:ext cx="164500" cy="71300"/>
            </a:xfrm>
            <a:custGeom>
              <a:avLst/>
              <a:gdLst/>
              <a:ahLst/>
              <a:cxnLst/>
              <a:rect l="l" t="t" r="r" b="b"/>
              <a:pathLst>
                <a:path w="6580" h="2852" extrusionOk="0">
                  <a:moveTo>
                    <a:pt x="2748" y="1"/>
                  </a:moveTo>
                  <a:cubicBezTo>
                    <a:pt x="2145" y="1"/>
                    <a:pt x="1550" y="162"/>
                    <a:pt x="1232" y="443"/>
                  </a:cubicBezTo>
                  <a:lnTo>
                    <a:pt x="459" y="1123"/>
                  </a:lnTo>
                  <a:cubicBezTo>
                    <a:pt x="1" y="1527"/>
                    <a:pt x="278" y="2026"/>
                    <a:pt x="1084" y="2238"/>
                  </a:cubicBezTo>
                  <a:lnTo>
                    <a:pt x="3073" y="2758"/>
                  </a:lnTo>
                  <a:cubicBezTo>
                    <a:pt x="3317" y="2822"/>
                    <a:pt x="3580" y="2852"/>
                    <a:pt x="3841" y="2852"/>
                  </a:cubicBezTo>
                  <a:cubicBezTo>
                    <a:pt x="4455" y="2852"/>
                    <a:pt x="5058" y="2686"/>
                    <a:pt x="5375" y="2397"/>
                  </a:cubicBezTo>
                  <a:lnTo>
                    <a:pt x="6133" y="1704"/>
                  </a:lnTo>
                  <a:cubicBezTo>
                    <a:pt x="6579" y="1299"/>
                    <a:pt x="6281" y="802"/>
                    <a:pt x="5472" y="595"/>
                  </a:cubicBezTo>
                  <a:lnTo>
                    <a:pt x="3500" y="91"/>
                  </a:lnTo>
                  <a:cubicBezTo>
                    <a:pt x="3261" y="30"/>
                    <a:pt x="3004" y="1"/>
                    <a:pt x="2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26"/>
            <p:cNvSpPr/>
            <p:nvPr/>
          </p:nvSpPr>
          <p:spPr>
            <a:xfrm>
              <a:off x="766725" y="4307975"/>
              <a:ext cx="162325" cy="69650"/>
            </a:xfrm>
            <a:custGeom>
              <a:avLst/>
              <a:gdLst/>
              <a:ahLst/>
              <a:cxnLst/>
              <a:rect l="l" t="t" r="r" b="b"/>
              <a:pathLst>
                <a:path w="6493" h="2786" extrusionOk="0">
                  <a:moveTo>
                    <a:pt x="2770" y="0"/>
                  </a:moveTo>
                  <a:cubicBezTo>
                    <a:pt x="2175" y="0"/>
                    <a:pt x="1582" y="158"/>
                    <a:pt x="1256" y="432"/>
                  </a:cubicBezTo>
                  <a:lnTo>
                    <a:pt x="470" y="1098"/>
                  </a:lnTo>
                  <a:cubicBezTo>
                    <a:pt x="1" y="1494"/>
                    <a:pt x="254" y="1982"/>
                    <a:pt x="1042" y="2187"/>
                  </a:cubicBezTo>
                  <a:lnTo>
                    <a:pt x="2982" y="2694"/>
                  </a:lnTo>
                  <a:cubicBezTo>
                    <a:pt x="3219" y="2756"/>
                    <a:pt x="3477" y="2786"/>
                    <a:pt x="3734" y="2786"/>
                  </a:cubicBezTo>
                  <a:cubicBezTo>
                    <a:pt x="4338" y="2786"/>
                    <a:pt x="4938" y="2623"/>
                    <a:pt x="5262" y="2341"/>
                  </a:cubicBezTo>
                  <a:lnTo>
                    <a:pt x="6038" y="1664"/>
                  </a:lnTo>
                  <a:cubicBezTo>
                    <a:pt x="6492" y="1265"/>
                    <a:pt x="6218" y="781"/>
                    <a:pt x="5428" y="579"/>
                  </a:cubicBezTo>
                  <a:lnTo>
                    <a:pt x="3504" y="87"/>
                  </a:lnTo>
                  <a:cubicBezTo>
                    <a:pt x="3273" y="28"/>
                    <a:pt x="3021" y="0"/>
                    <a:pt x="2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26"/>
            <p:cNvSpPr/>
            <p:nvPr/>
          </p:nvSpPr>
          <p:spPr>
            <a:xfrm>
              <a:off x="1141975" y="4499525"/>
              <a:ext cx="172100" cy="77625"/>
            </a:xfrm>
            <a:custGeom>
              <a:avLst/>
              <a:gdLst/>
              <a:ahLst/>
              <a:cxnLst/>
              <a:rect l="l" t="t" r="r" b="b"/>
              <a:pathLst>
                <a:path w="6884" h="3105" extrusionOk="0">
                  <a:moveTo>
                    <a:pt x="2777" y="1"/>
                  </a:moveTo>
                  <a:cubicBezTo>
                    <a:pt x="2148" y="1"/>
                    <a:pt x="1539" y="174"/>
                    <a:pt x="1224" y="477"/>
                  </a:cubicBezTo>
                  <a:lnTo>
                    <a:pt x="457" y="1214"/>
                  </a:lnTo>
                  <a:cubicBezTo>
                    <a:pt x="1" y="1653"/>
                    <a:pt x="323" y="2198"/>
                    <a:pt x="1183" y="2430"/>
                  </a:cubicBezTo>
                  <a:lnTo>
                    <a:pt x="3302" y="3000"/>
                  </a:lnTo>
                  <a:cubicBezTo>
                    <a:pt x="3565" y="3071"/>
                    <a:pt x="3846" y="3105"/>
                    <a:pt x="4123" y="3105"/>
                  </a:cubicBezTo>
                  <a:cubicBezTo>
                    <a:pt x="4762" y="3105"/>
                    <a:pt x="5378" y="2926"/>
                    <a:pt x="5692" y="2613"/>
                  </a:cubicBezTo>
                  <a:lnTo>
                    <a:pt x="6443" y="1862"/>
                  </a:lnTo>
                  <a:cubicBezTo>
                    <a:pt x="6884" y="1421"/>
                    <a:pt x="6539" y="881"/>
                    <a:pt x="5678" y="653"/>
                  </a:cubicBezTo>
                  <a:lnTo>
                    <a:pt x="3578" y="101"/>
                  </a:lnTo>
                  <a:cubicBezTo>
                    <a:pt x="3321" y="33"/>
                    <a:pt x="3047" y="1"/>
                    <a:pt x="2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26"/>
            <p:cNvSpPr/>
            <p:nvPr/>
          </p:nvSpPr>
          <p:spPr>
            <a:xfrm>
              <a:off x="984550" y="4458200"/>
              <a:ext cx="169750" cy="75775"/>
            </a:xfrm>
            <a:custGeom>
              <a:avLst/>
              <a:gdLst/>
              <a:ahLst/>
              <a:cxnLst/>
              <a:rect l="l" t="t" r="r" b="b"/>
              <a:pathLst>
                <a:path w="6790" h="3031" extrusionOk="0">
                  <a:moveTo>
                    <a:pt x="2802" y="0"/>
                  </a:moveTo>
                  <a:cubicBezTo>
                    <a:pt x="2181" y="0"/>
                    <a:pt x="1574" y="170"/>
                    <a:pt x="1250" y="466"/>
                  </a:cubicBezTo>
                  <a:lnTo>
                    <a:pt x="466" y="1187"/>
                  </a:lnTo>
                  <a:cubicBezTo>
                    <a:pt x="1" y="1616"/>
                    <a:pt x="296" y="2148"/>
                    <a:pt x="1134" y="2373"/>
                  </a:cubicBezTo>
                  <a:lnTo>
                    <a:pt x="3197" y="2929"/>
                  </a:lnTo>
                  <a:cubicBezTo>
                    <a:pt x="3452" y="2998"/>
                    <a:pt x="3727" y="3030"/>
                    <a:pt x="3999" y="3030"/>
                  </a:cubicBezTo>
                  <a:cubicBezTo>
                    <a:pt x="4630" y="3030"/>
                    <a:pt x="5245" y="2855"/>
                    <a:pt x="5566" y="2550"/>
                  </a:cubicBezTo>
                  <a:lnTo>
                    <a:pt x="6336" y="1816"/>
                  </a:lnTo>
                  <a:cubicBezTo>
                    <a:pt x="6789" y="1385"/>
                    <a:pt x="6471" y="857"/>
                    <a:pt x="5631" y="636"/>
                  </a:cubicBezTo>
                  <a:lnTo>
                    <a:pt x="3584" y="97"/>
                  </a:lnTo>
                  <a:cubicBezTo>
                    <a:pt x="3335" y="31"/>
                    <a:pt x="3067" y="0"/>
                    <a:pt x="28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26"/>
            <p:cNvSpPr/>
            <p:nvPr/>
          </p:nvSpPr>
          <p:spPr>
            <a:xfrm>
              <a:off x="831100" y="4417875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5" y="1"/>
                    <a:pt x="1608" y="167"/>
                    <a:pt x="1277" y="457"/>
                  </a:cubicBezTo>
                  <a:lnTo>
                    <a:pt x="477" y="1163"/>
                  </a:lnTo>
                  <a:cubicBezTo>
                    <a:pt x="0" y="1582"/>
                    <a:pt x="272" y="2101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19" y="2789"/>
                    <a:pt x="5447" y="2490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26"/>
            <p:cNvSpPr/>
            <p:nvPr/>
          </p:nvSpPr>
          <p:spPr>
            <a:xfrm>
              <a:off x="681550" y="4378575"/>
              <a:ext cx="165150" cy="72325"/>
            </a:xfrm>
            <a:custGeom>
              <a:avLst/>
              <a:gdLst/>
              <a:ahLst/>
              <a:cxnLst/>
              <a:rect l="l" t="t" r="r" b="b"/>
              <a:pathLst>
                <a:path w="6606" h="2893" extrusionOk="0">
                  <a:moveTo>
                    <a:pt x="2847" y="1"/>
                  </a:moveTo>
                  <a:cubicBezTo>
                    <a:pt x="2243" y="1"/>
                    <a:pt x="1638" y="164"/>
                    <a:pt x="1302" y="449"/>
                  </a:cubicBezTo>
                  <a:lnTo>
                    <a:pt x="486" y="1137"/>
                  </a:lnTo>
                  <a:cubicBezTo>
                    <a:pt x="0" y="1548"/>
                    <a:pt x="248" y="2055"/>
                    <a:pt x="1043" y="2269"/>
                  </a:cubicBezTo>
                  <a:lnTo>
                    <a:pt x="3004" y="2796"/>
                  </a:lnTo>
                  <a:cubicBezTo>
                    <a:pt x="3245" y="2861"/>
                    <a:pt x="3508" y="2892"/>
                    <a:pt x="3771" y="2892"/>
                  </a:cubicBezTo>
                  <a:cubicBezTo>
                    <a:pt x="4384" y="2892"/>
                    <a:pt x="4996" y="2725"/>
                    <a:pt x="5331" y="2432"/>
                  </a:cubicBezTo>
                  <a:lnTo>
                    <a:pt x="6134" y="1731"/>
                  </a:lnTo>
                  <a:cubicBezTo>
                    <a:pt x="6606" y="1319"/>
                    <a:pt x="6338" y="815"/>
                    <a:pt x="5539" y="605"/>
                  </a:cubicBezTo>
                  <a:lnTo>
                    <a:pt x="3595" y="93"/>
                  </a:lnTo>
                  <a:cubicBezTo>
                    <a:pt x="3360" y="30"/>
                    <a:pt x="3103" y="1"/>
                    <a:pt x="2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26"/>
            <p:cNvSpPr/>
            <p:nvPr/>
          </p:nvSpPr>
          <p:spPr>
            <a:xfrm>
              <a:off x="1058900" y="4577875"/>
              <a:ext cx="175300" cy="80775"/>
            </a:xfrm>
            <a:custGeom>
              <a:avLst/>
              <a:gdLst/>
              <a:ahLst/>
              <a:cxnLst/>
              <a:rect l="l" t="t" r="r" b="b"/>
              <a:pathLst>
                <a:path w="7012" h="3231" extrusionOk="0">
                  <a:moveTo>
                    <a:pt x="2858" y="1"/>
                  </a:moveTo>
                  <a:cubicBezTo>
                    <a:pt x="2218" y="1"/>
                    <a:pt x="1597" y="181"/>
                    <a:pt x="1270" y="494"/>
                  </a:cubicBezTo>
                  <a:lnTo>
                    <a:pt x="475" y="1260"/>
                  </a:lnTo>
                  <a:cubicBezTo>
                    <a:pt x="1" y="1716"/>
                    <a:pt x="317" y="2283"/>
                    <a:pt x="1187" y="2524"/>
                  </a:cubicBezTo>
                  <a:lnTo>
                    <a:pt x="3331" y="3121"/>
                  </a:lnTo>
                  <a:cubicBezTo>
                    <a:pt x="3598" y="3195"/>
                    <a:pt x="3885" y="3230"/>
                    <a:pt x="4168" y="3230"/>
                  </a:cubicBezTo>
                  <a:cubicBezTo>
                    <a:pt x="4819" y="3230"/>
                    <a:pt x="5449" y="3044"/>
                    <a:pt x="5773" y="2721"/>
                  </a:cubicBezTo>
                  <a:lnTo>
                    <a:pt x="6553" y="1940"/>
                  </a:lnTo>
                  <a:cubicBezTo>
                    <a:pt x="7012" y="1482"/>
                    <a:pt x="6671" y="919"/>
                    <a:pt x="5798" y="683"/>
                  </a:cubicBezTo>
                  <a:lnTo>
                    <a:pt x="3674" y="106"/>
                  </a:lnTo>
                  <a:cubicBezTo>
                    <a:pt x="3414" y="35"/>
                    <a:pt x="3134" y="1"/>
                    <a:pt x="28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" name="Google Shape;1854;p26"/>
            <p:cNvSpPr/>
            <p:nvPr/>
          </p:nvSpPr>
          <p:spPr>
            <a:xfrm>
              <a:off x="899600" y="4534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4" y="1"/>
                  </a:moveTo>
                  <a:cubicBezTo>
                    <a:pt x="2254" y="1"/>
                    <a:pt x="1633" y="177"/>
                    <a:pt x="1299" y="484"/>
                  </a:cubicBezTo>
                  <a:lnTo>
                    <a:pt x="485" y="1231"/>
                  </a:lnTo>
                  <a:cubicBezTo>
                    <a:pt x="1" y="1676"/>
                    <a:pt x="291" y="2229"/>
                    <a:pt x="1138" y="2465"/>
                  </a:cubicBezTo>
                  <a:lnTo>
                    <a:pt x="3225" y="3045"/>
                  </a:lnTo>
                  <a:cubicBezTo>
                    <a:pt x="3485" y="3117"/>
                    <a:pt x="3765" y="3151"/>
                    <a:pt x="4042" y="3151"/>
                  </a:cubicBezTo>
                  <a:cubicBezTo>
                    <a:pt x="4683" y="3151"/>
                    <a:pt x="5312" y="2970"/>
                    <a:pt x="5645" y="2653"/>
                  </a:cubicBezTo>
                  <a:lnTo>
                    <a:pt x="6445" y="1891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1" y="102"/>
                  </a:lnTo>
                  <a:cubicBezTo>
                    <a:pt x="3429" y="33"/>
                    <a:pt x="3155" y="1"/>
                    <a:pt x="2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" name="Google Shape;1855;p26"/>
            <p:cNvSpPr/>
            <p:nvPr/>
          </p:nvSpPr>
          <p:spPr>
            <a:xfrm>
              <a:off x="744425" y="4492750"/>
              <a:ext cx="170450" cy="76900"/>
            </a:xfrm>
            <a:custGeom>
              <a:avLst/>
              <a:gdLst/>
              <a:ahLst/>
              <a:cxnLst/>
              <a:rect l="l" t="t" r="r" b="b"/>
              <a:pathLst>
                <a:path w="6818" h="3076" extrusionOk="0">
                  <a:moveTo>
                    <a:pt x="2906" y="0"/>
                  </a:moveTo>
                  <a:cubicBezTo>
                    <a:pt x="2285" y="0"/>
                    <a:pt x="1666" y="172"/>
                    <a:pt x="1325" y="472"/>
                  </a:cubicBezTo>
                  <a:lnTo>
                    <a:pt x="496" y="1202"/>
                  </a:lnTo>
                  <a:cubicBezTo>
                    <a:pt x="0" y="1637"/>
                    <a:pt x="265" y="2178"/>
                    <a:pt x="1090" y="2407"/>
                  </a:cubicBezTo>
                  <a:lnTo>
                    <a:pt x="3124" y="2971"/>
                  </a:lnTo>
                  <a:cubicBezTo>
                    <a:pt x="3376" y="3042"/>
                    <a:pt x="3651" y="3075"/>
                    <a:pt x="3924" y="3075"/>
                  </a:cubicBezTo>
                  <a:cubicBezTo>
                    <a:pt x="4556" y="3075"/>
                    <a:pt x="5182" y="2898"/>
                    <a:pt x="5521" y="2589"/>
                  </a:cubicBezTo>
                  <a:lnTo>
                    <a:pt x="6339" y="1844"/>
                  </a:lnTo>
                  <a:cubicBezTo>
                    <a:pt x="6817" y="1406"/>
                    <a:pt x="6531" y="870"/>
                    <a:pt x="5704" y="646"/>
                  </a:cubicBezTo>
                  <a:lnTo>
                    <a:pt x="3687" y="99"/>
                  </a:lnTo>
                  <a:cubicBezTo>
                    <a:pt x="3440" y="32"/>
                    <a:pt x="3173" y="0"/>
                    <a:pt x="29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26"/>
            <p:cNvSpPr/>
            <p:nvPr/>
          </p:nvSpPr>
          <p:spPr>
            <a:xfrm>
              <a:off x="499225" y="4450075"/>
              <a:ext cx="264425" cy="157500"/>
            </a:xfrm>
            <a:custGeom>
              <a:avLst/>
              <a:gdLst/>
              <a:ahLst/>
              <a:cxnLst/>
              <a:rect l="l" t="t" r="r" b="b"/>
              <a:pathLst>
                <a:path w="10577" h="6300" extrusionOk="0">
                  <a:moveTo>
                    <a:pt x="6530" y="0"/>
                  </a:moveTo>
                  <a:cubicBezTo>
                    <a:pt x="6059" y="0"/>
                    <a:pt x="5585" y="130"/>
                    <a:pt x="5318" y="354"/>
                  </a:cubicBezTo>
                  <a:lnTo>
                    <a:pt x="402" y="4507"/>
                  </a:lnTo>
                  <a:cubicBezTo>
                    <a:pt x="1" y="4847"/>
                    <a:pt x="178" y="5268"/>
                    <a:pt x="802" y="5447"/>
                  </a:cubicBezTo>
                  <a:lnTo>
                    <a:pt x="3489" y="6218"/>
                  </a:lnTo>
                  <a:cubicBezTo>
                    <a:pt x="3680" y="6273"/>
                    <a:pt x="3890" y="6299"/>
                    <a:pt x="4100" y="6299"/>
                  </a:cubicBezTo>
                  <a:cubicBezTo>
                    <a:pt x="4587" y="6299"/>
                    <a:pt x="5079" y="6160"/>
                    <a:pt x="5356" y="5919"/>
                  </a:cubicBezTo>
                  <a:lnTo>
                    <a:pt x="10201" y="1689"/>
                  </a:lnTo>
                  <a:cubicBezTo>
                    <a:pt x="10577" y="1361"/>
                    <a:pt x="10376" y="958"/>
                    <a:pt x="9754" y="789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26"/>
            <p:cNvSpPr/>
            <p:nvPr/>
          </p:nvSpPr>
          <p:spPr>
            <a:xfrm>
              <a:off x="972625" y="4659250"/>
              <a:ext cx="178600" cy="84025"/>
            </a:xfrm>
            <a:custGeom>
              <a:avLst/>
              <a:gdLst/>
              <a:ahLst/>
              <a:cxnLst/>
              <a:rect l="l" t="t" r="r" b="b"/>
              <a:pathLst>
                <a:path w="7144" h="3361" extrusionOk="0">
                  <a:moveTo>
                    <a:pt x="2940" y="1"/>
                  </a:moveTo>
                  <a:cubicBezTo>
                    <a:pt x="2292" y="1"/>
                    <a:pt x="1657" y="186"/>
                    <a:pt x="1319" y="512"/>
                  </a:cubicBezTo>
                  <a:lnTo>
                    <a:pt x="493" y="1307"/>
                  </a:lnTo>
                  <a:cubicBezTo>
                    <a:pt x="0" y="1781"/>
                    <a:pt x="310" y="2371"/>
                    <a:pt x="1191" y="2623"/>
                  </a:cubicBezTo>
                  <a:lnTo>
                    <a:pt x="3362" y="3247"/>
                  </a:lnTo>
                  <a:cubicBezTo>
                    <a:pt x="3633" y="3324"/>
                    <a:pt x="3925" y="3361"/>
                    <a:pt x="4214" y="3361"/>
                  </a:cubicBezTo>
                  <a:cubicBezTo>
                    <a:pt x="4875" y="3361"/>
                    <a:pt x="5519" y="3169"/>
                    <a:pt x="5856" y="2833"/>
                  </a:cubicBezTo>
                  <a:lnTo>
                    <a:pt x="6667" y="2022"/>
                  </a:lnTo>
                  <a:cubicBezTo>
                    <a:pt x="7144" y="1545"/>
                    <a:pt x="6809" y="961"/>
                    <a:pt x="5926" y="713"/>
                  </a:cubicBezTo>
                  <a:lnTo>
                    <a:pt x="3774" y="110"/>
                  </a:lnTo>
                  <a:cubicBezTo>
                    <a:pt x="3509" y="36"/>
                    <a:pt x="3223" y="1"/>
                    <a:pt x="2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26"/>
            <p:cNvSpPr/>
            <p:nvPr/>
          </p:nvSpPr>
          <p:spPr>
            <a:xfrm>
              <a:off x="811425" y="4614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6" y="1"/>
                  </a:moveTo>
                  <a:cubicBezTo>
                    <a:pt x="2327" y="1"/>
                    <a:pt x="1694" y="182"/>
                    <a:pt x="1349" y="500"/>
                  </a:cubicBezTo>
                  <a:lnTo>
                    <a:pt x="503" y="1277"/>
                  </a:lnTo>
                  <a:cubicBezTo>
                    <a:pt x="0" y="1738"/>
                    <a:pt x="283" y="2314"/>
                    <a:pt x="1141" y="2560"/>
                  </a:cubicBezTo>
                  <a:lnTo>
                    <a:pt x="3252" y="3166"/>
                  </a:lnTo>
                  <a:cubicBezTo>
                    <a:pt x="3516" y="3241"/>
                    <a:pt x="3803" y="3277"/>
                    <a:pt x="4088" y="3277"/>
                  </a:cubicBezTo>
                  <a:cubicBezTo>
                    <a:pt x="4738" y="3277"/>
                    <a:pt x="5380" y="3090"/>
                    <a:pt x="5724" y="2762"/>
                  </a:cubicBezTo>
                  <a:lnTo>
                    <a:pt x="6554" y="1971"/>
                  </a:lnTo>
                  <a:cubicBezTo>
                    <a:pt x="7042" y="1505"/>
                    <a:pt x="6736" y="935"/>
                    <a:pt x="5876" y="693"/>
                  </a:cubicBezTo>
                  <a:lnTo>
                    <a:pt x="3781" y="107"/>
                  </a:lnTo>
                  <a:cubicBezTo>
                    <a:pt x="3524" y="35"/>
                    <a:pt x="3244" y="1"/>
                    <a:pt x="2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26"/>
            <p:cNvSpPr/>
            <p:nvPr/>
          </p:nvSpPr>
          <p:spPr>
            <a:xfrm>
              <a:off x="654475" y="4570375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3" y="0"/>
                  </a:moveTo>
                  <a:cubicBezTo>
                    <a:pt x="2362" y="0"/>
                    <a:pt x="1730" y="178"/>
                    <a:pt x="1376" y="489"/>
                  </a:cubicBezTo>
                  <a:lnTo>
                    <a:pt x="514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5" y="3163"/>
                    <a:pt x="3685" y="3198"/>
                    <a:pt x="3964" y="3198"/>
                  </a:cubicBezTo>
                  <a:cubicBezTo>
                    <a:pt x="4606" y="3198"/>
                    <a:pt x="5245" y="3014"/>
                    <a:pt x="5597" y="2693"/>
                  </a:cubicBezTo>
                  <a:lnTo>
                    <a:pt x="6446" y="1920"/>
                  </a:lnTo>
                  <a:cubicBezTo>
                    <a:pt x="6943" y="1467"/>
                    <a:pt x="6664" y="909"/>
                    <a:pt x="5827" y="674"/>
                  </a:cubicBezTo>
                  <a:lnTo>
                    <a:pt x="3787" y="103"/>
                  </a:lnTo>
                  <a:cubicBezTo>
                    <a:pt x="3538" y="33"/>
                    <a:pt x="3266" y="0"/>
                    <a:pt x="2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26"/>
            <p:cNvSpPr/>
            <p:nvPr/>
          </p:nvSpPr>
          <p:spPr>
            <a:xfrm>
              <a:off x="1300300" y="4343200"/>
              <a:ext cx="166075" cy="71950"/>
            </a:xfrm>
            <a:custGeom>
              <a:avLst/>
              <a:gdLst/>
              <a:ahLst/>
              <a:cxnLst/>
              <a:rect l="l" t="t" r="r" b="b"/>
              <a:pathLst>
                <a:path w="6643" h="2878" extrusionOk="0">
                  <a:moveTo>
                    <a:pt x="2630" y="1"/>
                  </a:moveTo>
                  <a:cubicBezTo>
                    <a:pt x="2019" y="1"/>
                    <a:pt x="1433" y="163"/>
                    <a:pt x="1138" y="446"/>
                  </a:cubicBezTo>
                  <a:lnTo>
                    <a:pt x="426" y="1132"/>
                  </a:lnTo>
                  <a:cubicBezTo>
                    <a:pt x="1" y="1540"/>
                    <a:pt x="334" y="2044"/>
                    <a:pt x="1173" y="2258"/>
                  </a:cubicBezTo>
                  <a:lnTo>
                    <a:pt x="3241" y="2783"/>
                  </a:lnTo>
                  <a:cubicBezTo>
                    <a:pt x="3495" y="2847"/>
                    <a:pt x="3765" y="2878"/>
                    <a:pt x="4030" y="2878"/>
                  </a:cubicBezTo>
                  <a:cubicBezTo>
                    <a:pt x="4650" y="2878"/>
                    <a:pt x="5243" y="2710"/>
                    <a:pt x="5535" y="2418"/>
                  </a:cubicBezTo>
                  <a:lnTo>
                    <a:pt x="6233" y="1720"/>
                  </a:lnTo>
                  <a:cubicBezTo>
                    <a:pt x="6643" y="1310"/>
                    <a:pt x="6289" y="809"/>
                    <a:pt x="5449" y="601"/>
                  </a:cubicBezTo>
                  <a:lnTo>
                    <a:pt x="3400" y="92"/>
                  </a:lnTo>
                  <a:cubicBezTo>
                    <a:pt x="3152" y="30"/>
                    <a:pt x="2889" y="1"/>
                    <a:pt x="2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" name="Google Shape;1861;p26"/>
            <p:cNvSpPr/>
            <p:nvPr/>
          </p:nvSpPr>
          <p:spPr>
            <a:xfrm>
              <a:off x="1146500" y="4305125"/>
              <a:ext cx="163850" cy="70300"/>
            </a:xfrm>
            <a:custGeom>
              <a:avLst/>
              <a:gdLst/>
              <a:ahLst/>
              <a:cxnLst/>
              <a:rect l="l" t="t" r="r" b="b"/>
              <a:pathLst>
                <a:path w="6554" h="2812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5" y="1108"/>
                  </a:lnTo>
                  <a:cubicBezTo>
                    <a:pt x="0" y="1506"/>
                    <a:pt x="308" y="1999"/>
                    <a:pt x="1126" y="2207"/>
                  </a:cubicBezTo>
                  <a:lnTo>
                    <a:pt x="3142" y="2719"/>
                  </a:lnTo>
                  <a:cubicBezTo>
                    <a:pt x="3389" y="2782"/>
                    <a:pt x="3653" y="2812"/>
                    <a:pt x="3914" y="2812"/>
                  </a:cubicBezTo>
                  <a:cubicBezTo>
                    <a:pt x="4527" y="2812"/>
                    <a:pt x="5118" y="2647"/>
                    <a:pt x="5418" y="2362"/>
                  </a:cubicBezTo>
                  <a:lnTo>
                    <a:pt x="6133" y="1679"/>
                  </a:lnTo>
                  <a:cubicBezTo>
                    <a:pt x="6554" y="1278"/>
                    <a:pt x="6226" y="790"/>
                    <a:pt x="5405" y="586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" name="Google Shape;1862;p26"/>
            <p:cNvSpPr/>
            <p:nvPr/>
          </p:nvSpPr>
          <p:spPr>
            <a:xfrm>
              <a:off x="996450" y="4267975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8" y="0"/>
                  </a:moveTo>
                  <a:cubicBezTo>
                    <a:pt x="2083" y="0"/>
                    <a:pt x="1499" y="156"/>
                    <a:pt x="1191" y="428"/>
                  </a:cubicBezTo>
                  <a:lnTo>
                    <a:pt x="445" y="1084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9"/>
                  </a:lnTo>
                  <a:cubicBezTo>
                    <a:pt x="3289" y="2719"/>
                    <a:pt x="3547" y="2748"/>
                    <a:pt x="3803" y="2748"/>
                  </a:cubicBezTo>
                  <a:cubicBezTo>
                    <a:pt x="4407" y="2748"/>
                    <a:pt x="4999" y="2587"/>
                    <a:pt x="5305" y="2308"/>
                  </a:cubicBezTo>
                  <a:lnTo>
                    <a:pt x="6037" y="1640"/>
                  </a:lnTo>
                  <a:cubicBezTo>
                    <a:pt x="6468" y="1248"/>
                    <a:pt x="6165" y="770"/>
                    <a:pt x="5365" y="571"/>
                  </a:cubicBezTo>
                  <a:lnTo>
                    <a:pt x="3414" y="86"/>
                  </a:lnTo>
                  <a:cubicBezTo>
                    <a:pt x="3180" y="28"/>
                    <a:pt x="2928" y="0"/>
                    <a:pt x="2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" name="Google Shape;1863;p26"/>
            <p:cNvSpPr/>
            <p:nvPr/>
          </p:nvSpPr>
          <p:spPr>
            <a:xfrm>
              <a:off x="850050" y="4231700"/>
              <a:ext cx="159625" cy="67200"/>
            </a:xfrm>
            <a:custGeom>
              <a:avLst/>
              <a:gdLst/>
              <a:ahLst/>
              <a:cxnLst/>
              <a:rect l="l" t="t" r="r" b="b"/>
              <a:pathLst>
                <a:path w="6385" h="2688" extrusionOk="0">
                  <a:moveTo>
                    <a:pt x="2699" y="1"/>
                  </a:moveTo>
                  <a:cubicBezTo>
                    <a:pt x="2112" y="1"/>
                    <a:pt x="1530" y="153"/>
                    <a:pt x="1214" y="419"/>
                  </a:cubicBezTo>
                  <a:lnTo>
                    <a:pt x="454" y="1062"/>
                  </a:lnTo>
                  <a:cubicBezTo>
                    <a:pt x="1" y="1444"/>
                    <a:pt x="263" y="1915"/>
                    <a:pt x="1041" y="2112"/>
                  </a:cubicBezTo>
                  <a:lnTo>
                    <a:pt x="2960" y="2599"/>
                  </a:lnTo>
                  <a:cubicBezTo>
                    <a:pt x="3194" y="2659"/>
                    <a:pt x="3448" y="2688"/>
                    <a:pt x="3700" y="2688"/>
                  </a:cubicBezTo>
                  <a:cubicBezTo>
                    <a:pt x="4296" y="2688"/>
                    <a:pt x="4884" y="2530"/>
                    <a:pt x="5196" y="2256"/>
                  </a:cubicBezTo>
                  <a:lnTo>
                    <a:pt x="5945" y="1603"/>
                  </a:lnTo>
                  <a:cubicBezTo>
                    <a:pt x="6384" y="1218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7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" name="Google Shape;1864;p26"/>
            <p:cNvSpPr/>
            <p:nvPr/>
          </p:nvSpPr>
          <p:spPr>
            <a:xfrm>
              <a:off x="1223125" y="4416050"/>
              <a:ext cx="169075" cy="74700"/>
            </a:xfrm>
            <a:custGeom>
              <a:avLst/>
              <a:gdLst/>
              <a:ahLst/>
              <a:cxnLst/>
              <a:rect l="l" t="t" r="r" b="b"/>
              <a:pathLst>
                <a:path w="6763" h="2988" extrusionOk="0">
                  <a:moveTo>
                    <a:pt x="2702" y="0"/>
                  </a:moveTo>
                  <a:cubicBezTo>
                    <a:pt x="2082" y="0"/>
                    <a:pt x="1485" y="168"/>
                    <a:pt x="1180" y="460"/>
                  </a:cubicBezTo>
                  <a:lnTo>
                    <a:pt x="441" y="1171"/>
                  </a:lnTo>
                  <a:cubicBezTo>
                    <a:pt x="1" y="1594"/>
                    <a:pt x="329" y="2118"/>
                    <a:pt x="1179" y="2340"/>
                  </a:cubicBezTo>
                  <a:lnTo>
                    <a:pt x="3272" y="2888"/>
                  </a:lnTo>
                  <a:cubicBezTo>
                    <a:pt x="3530" y="2955"/>
                    <a:pt x="3806" y="2987"/>
                    <a:pt x="4076" y="2987"/>
                  </a:cubicBezTo>
                  <a:cubicBezTo>
                    <a:pt x="4707" y="2987"/>
                    <a:pt x="5311" y="2814"/>
                    <a:pt x="5613" y="2512"/>
                  </a:cubicBezTo>
                  <a:lnTo>
                    <a:pt x="6338" y="1789"/>
                  </a:lnTo>
                  <a:cubicBezTo>
                    <a:pt x="6763" y="1364"/>
                    <a:pt x="6414" y="843"/>
                    <a:pt x="5562" y="626"/>
                  </a:cubicBezTo>
                  <a:lnTo>
                    <a:pt x="3487" y="95"/>
                  </a:lnTo>
                  <a:cubicBezTo>
                    <a:pt x="3235" y="31"/>
                    <a:pt x="2967" y="0"/>
                    <a:pt x="2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26"/>
            <p:cNvSpPr/>
            <p:nvPr/>
          </p:nvSpPr>
          <p:spPr>
            <a:xfrm>
              <a:off x="1067525" y="4376350"/>
              <a:ext cx="166750" cy="73000"/>
            </a:xfrm>
            <a:custGeom>
              <a:avLst/>
              <a:gdLst/>
              <a:ahLst/>
              <a:cxnLst/>
              <a:rect l="l" t="t" r="r" b="b"/>
              <a:pathLst>
                <a:path w="6670" h="2920" extrusionOk="0">
                  <a:moveTo>
                    <a:pt x="2728" y="1"/>
                  </a:moveTo>
                  <a:cubicBezTo>
                    <a:pt x="2116" y="1"/>
                    <a:pt x="1519" y="165"/>
                    <a:pt x="1207" y="452"/>
                  </a:cubicBezTo>
                  <a:lnTo>
                    <a:pt x="451" y="1146"/>
                  </a:lnTo>
                  <a:cubicBezTo>
                    <a:pt x="1" y="1560"/>
                    <a:pt x="303" y="2072"/>
                    <a:pt x="1131" y="2289"/>
                  </a:cubicBezTo>
                  <a:lnTo>
                    <a:pt x="3170" y="2822"/>
                  </a:lnTo>
                  <a:cubicBezTo>
                    <a:pt x="3422" y="2888"/>
                    <a:pt x="3691" y="2919"/>
                    <a:pt x="3957" y="2919"/>
                  </a:cubicBezTo>
                  <a:cubicBezTo>
                    <a:pt x="4579" y="2919"/>
                    <a:pt x="5182" y="2749"/>
                    <a:pt x="5491" y="2455"/>
                  </a:cubicBezTo>
                  <a:lnTo>
                    <a:pt x="6233" y="1747"/>
                  </a:lnTo>
                  <a:cubicBezTo>
                    <a:pt x="6670" y="1330"/>
                    <a:pt x="6347" y="822"/>
                    <a:pt x="5517" y="611"/>
                  </a:cubicBezTo>
                  <a:lnTo>
                    <a:pt x="3494" y="93"/>
                  </a:lnTo>
                  <a:cubicBezTo>
                    <a:pt x="3250" y="30"/>
                    <a:pt x="2987" y="1"/>
                    <a:pt x="27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26"/>
            <p:cNvSpPr/>
            <p:nvPr/>
          </p:nvSpPr>
          <p:spPr>
            <a:xfrm>
              <a:off x="915800" y="4337650"/>
              <a:ext cx="164525" cy="71300"/>
            </a:xfrm>
            <a:custGeom>
              <a:avLst/>
              <a:gdLst/>
              <a:ahLst/>
              <a:cxnLst/>
              <a:rect l="l" t="t" r="r" b="b"/>
              <a:pathLst>
                <a:path w="6581" h="2852" extrusionOk="0">
                  <a:moveTo>
                    <a:pt x="2749" y="1"/>
                  </a:moveTo>
                  <a:cubicBezTo>
                    <a:pt x="2146" y="1"/>
                    <a:pt x="1551" y="162"/>
                    <a:pt x="1233" y="442"/>
                  </a:cubicBezTo>
                  <a:lnTo>
                    <a:pt x="460" y="1121"/>
                  </a:lnTo>
                  <a:cubicBezTo>
                    <a:pt x="0" y="1527"/>
                    <a:pt x="279" y="2027"/>
                    <a:pt x="1085" y="2238"/>
                  </a:cubicBezTo>
                  <a:lnTo>
                    <a:pt x="3074" y="2758"/>
                  </a:lnTo>
                  <a:cubicBezTo>
                    <a:pt x="3318" y="2822"/>
                    <a:pt x="3581" y="2852"/>
                    <a:pt x="3842" y="2852"/>
                  </a:cubicBezTo>
                  <a:cubicBezTo>
                    <a:pt x="4456" y="2852"/>
                    <a:pt x="5059" y="2686"/>
                    <a:pt x="5376" y="2397"/>
                  </a:cubicBezTo>
                  <a:lnTo>
                    <a:pt x="6134" y="1706"/>
                  </a:lnTo>
                  <a:cubicBezTo>
                    <a:pt x="6581" y="1299"/>
                    <a:pt x="6282" y="802"/>
                    <a:pt x="5473" y="595"/>
                  </a:cubicBezTo>
                  <a:lnTo>
                    <a:pt x="3501" y="91"/>
                  </a:lnTo>
                  <a:cubicBezTo>
                    <a:pt x="3262" y="30"/>
                    <a:pt x="3005" y="1"/>
                    <a:pt x="27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26"/>
            <p:cNvSpPr/>
            <p:nvPr/>
          </p:nvSpPr>
          <p:spPr>
            <a:xfrm>
              <a:off x="767825" y="4299900"/>
              <a:ext cx="162350" cy="69700"/>
            </a:xfrm>
            <a:custGeom>
              <a:avLst/>
              <a:gdLst/>
              <a:ahLst/>
              <a:cxnLst/>
              <a:rect l="l" t="t" r="r" b="b"/>
              <a:pathLst>
                <a:path w="6494" h="2788" extrusionOk="0">
                  <a:moveTo>
                    <a:pt x="2771" y="1"/>
                  </a:moveTo>
                  <a:cubicBezTo>
                    <a:pt x="2176" y="1"/>
                    <a:pt x="1582" y="159"/>
                    <a:pt x="1257" y="433"/>
                  </a:cubicBezTo>
                  <a:lnTo>
                    <a:pt x="469" y="1099"/>
                  </a:lnTo>
                  <a:cubicBezTo>
                    <a:pt x="0" y="1494"/>
                    <a:pt x="255" y="1983"/>
                    <a:pt x="1042" y="2188"/>
                  </a:cubicBezTo>
                  <a:lnTo>
                    <a:pt x="2982" y="2696"/>
                  </a:lnTo>
                  <a:cubicBezTo>
                    <a:pt x="3219" y="2758"/>
                    <a:pt x="3477" y="2788"/>
                    <a:pt x="3734" y="2788"/>
                  </a:cubicBezTo>
                  <a:cubicBezTo>
                    <a:pt x="4339" y="2788"/>
                    <a:pt x="4939" y="2625"/>
                    <a:pt x="5263" y="2342"/>
                  </a:cubicBezTo>
                  <a:lnTo>
                    <a:pt x="6039" y="1666"/>
                  </a:lnTo>
                  <a:cubicBezTo>
                    <a:pt x="6493" y="1268"/>
                    <a:pt x="6219" y="782"/>
                    <a:pt x="5429" y="581"/>
                  </a:cubicBezTo>
                  <a:lnTo>
                    <a:pt x="3505" y="88"/>
                  </a:lnTo>
                  <a:cubicBezTo>
                    <a:pt x="3274" y="29"/>
                    <a:pt x="3022" y="1"/>
                    <a:pt x="27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26"/>
            <p:cNvSpPr/>
            <p:nvPr/>
          </p:nvSpPr>
          <p:spPr>
            <a:xfrm>
              <a:off x="1143125" y="4491575"/>
              <a:ext cx="172125" cy="77625"/>
            </a:xfrm>
            <a:custGeom>
              <a:avLst/>
              <a:gdLst/>
              <a:ahLst/>
              <a:cxnLst/>
              <a:rect l="l" t="t" r="r" b="b"/>
              <a:pathLst>
                <a:path w="6885" h="3105" extrusionOk="0">
                  <a:moveTo>
                    <a:pt x="2777" y="0"/>
                  </a:moveTo>
                  <a:cubicBezTo>
                    <a:pt x="2148" y="0"/>
                    <a:pt x="1538" y="173"/>
                    <a:pt x="1223" y="476"/>
                  </a:cubicBezTo>
                  <a:lnTo>
                    <a:pt x="456" y="1214"/>
                  </a:lnTo>
                  <a:cubicBezTo>
                    <a:pt x="0" y="1652"/>
                    <a:pt x="322" y="2198"/>
                    <a:pt x="1182" y="2429"/>
                  </a:cubicBezTo>
                  <a:lnTo>
                    <a:pt x="3301" y="3000"/>
                  </a:lnTo>
                  <a:cubicBezTo>
                    <a:pt x="3564" y="3071"/>
                    <a:pt x="3845" y="3105"/>
                    <a:pt x="4122" y="3105"/>
                  </a:cubicBezTo>
                  <a:cubicBezTo>
                    <a:pt x="4762" y="3105"/>
                    <a:pt x="5378" y="2925"/>
                    <a:pt x="5691" y="2613"/>
                  </a:cubicBezTo>
                  <a:lnTo>
                    <a:pt x="6442" y="1861"/>
                  </a:lnTo>
                  <a:cubicBezTo>
                    <a:pt x="6884" y="1421"/>
                    <a:pt x="6538" y="879"/>
                    <a:pt x="5677" y="652"/>
                  </a:cubicBezTo>
                  <a:lnTo>
                    <a:pt x="3577" y="99"/>
                  </a:lnTo>
                  <a:cubicBezTo>
                    <a:pt x="3321" y="32"/>
                    <a:pt x="3047" y="0"/>
                    <a:pt x="2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26"/>
            <p:cNvSpPr/>
            <p:nvPr/>
          </p:nvSpPr>
          <p:spPr>
            <a:xfrm>
              <a:off x="985650" y="4450175"/>
              <a:ext cx="169775" cy="75825"/>
            </a:xfrm>
            <a:custGeom>
              <a:avLst/>
              <a:gdLst/>
              <a:ahLst/>
              <a:cxnLst/>
              <a:rect l="l" t="t" r="r" b="b"/>
              <a:pathLst>
                <a:path w="6791" h="3033" extrusionOk="0">
                  <a:moveTo>
                    <a:pt x="2804" y="1"/>
                  </a:moveTo>
                  <a:cubicBezTo>
                    <a:pt x="2183" y="1"/>
                    <a:pt x="1575" y="171"/>
                    <a:pt x="1252" y="467"/>
                  </a:cubicBezTo>
                  <a:lnTo>
                    <a:pt x="468" y="1188"/>
                  </a:lnTo>
                  <a:cubicBezTo>
                    <a:pt x="0" y="1617"/>
                    <a:pt x="297" y="2149"/>
                    <a:pt x="1135" y="2375"/>
                  </a:cubicBezTo>
                  <a:lnTo>
                    <a:pt x="3198" y="2931"/>
                  </a:lnTo>
                  <a:cubicBezTo>
                    <a:pt x="3454" y="3000"/>
                    <a:pt x="3729" y="3032"/>
                    <a:pt x="4001" y="3032"/>
                  </a:cubicBezTo>
                  <a:cubicBezTo>
                    <a:pt x="4631" y="3032"/>
                    <a:pt x="5247" y="2857"/>
                    <a:pt x="5567" y="2552"/>
                  </a:cubicBezTo>
                  <a:lnTo>
                    <a:pt x="6337" y="1817"/>
                  </a:lnTo>
                  <a:cubicBezTo>
                    <a:pt x="6790" y="1386"/>
                    <a:pt x="6472" y="859"/>
                    <a:pt x="5632" y="636"/>
                  </a:cubicBezTo>
                  <a:lnTo>
                    <a:pt x="3585" y="97"/>
                  </a:lnTo>
                  <a:cubicBezTo>
                    <a:pt x="3337" y="32"/>
                    <a:pt x="3069" y="1"/>
                    <a:pt x="28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26"/>
            <p:cNvSpPr/>
            <p:nvPr/>
          </p:nvSpPr>
          <p:spPr>
            <a:xfrm>
              <a:off x="832225" y="4409850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4" y="1"/>
                    <a:pt x="1607" y="167"/>
                    <a:pt x="1277" y="457"/>
                  </a:cubicBezTo>
                  <a:lnTo>
                    <a:pt x="477" y="1161"/>
                  </a:lnTo>
                  <a:cubicBezTo>
                    <a:pt x="0" y="1581"/>
                    <a:pt x="272" y="2100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20" y="2790"/>
                    <a:pt x="5448" y="2491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26"/>
            <p:cNvSpPr/>
            <p:nvPr/>
          </p:nvSpPr>
          <p:spPr>
            <a:xfrm>
              <a:off x="682625" y="4370525"/>
              <a:ext cx="165200" cy="72350"/>
            </a:xfrm>
            <a:custGeom>
              <a:avLst/>
              <a:gdLst/>
              <a:ahLst/>
              <a:cxnLst/>
              <a:rect l="l" t="t" r="r" b="b"/>
              <a:pathLst>
                <a:path w="6608" h="2894" extrusionOk="0">
                  <a:moveTo>
                    <a:pt x="2847" y="1"/>
                  </a:moveTo>
                  <a:cubicBezTo>
                    <a:pt x="2243" y="1"/>
                    <a:pt x="1639" y="163"/>
                    <a:pt x="1303" y="447"/>
                  </a:cubicBezTo>
                  <a:lnTo>
                    <a:pt x="486" y="1137"/>
                  </a:lnTo>
                  <a:cubicBezTo>
                    <a:pt x="1" y="1548"/>
                    <a:pt x="248" y="2054"/>
                    <a:pt x="1044" y="2268"/>
                  </a:cubicBezTo>
                  <a:lnTo>
                    <a:pt x="3004" y="2798"/>
                  </a:lnTo>
                  <a:cubicBezTo>
                    <a:pt x="3246" y="2863"/>
                    <a:pt x="3509" y="2893"/>
                    <a:pt x="3772" y="2893"/>
                  </a:cubicBezTo>
                  <a:cubicBezTo>
                    <a:pt x="4385" y="2893"/>
                    <a:pt x="4998" y="2726"/>
                    <a:pt x="5333" y="2433"/>
                  </a:cubicBezTo>
                  <a:lnTo>
                    <a:pt x="6136" y="1731"/>
                  </a:lnTo>
                  <a:cubicBezTo>
                    <a:pt x="6608" y="1320"/>
                    <a:pt x="6339" y="816"/>
                    <a:pt x="5541" y="605"/>
                  </a:cubicBezTo>
                  <a:lnTo>
                    <a:pt x="3596" y="92"/>
                  </a:lnTo>
                  <a:cubicBezTo>
                    <a:pt x="3360" y="30"/>
                    <a:pt x="3104" y="1"/>
                    <a:pt x="2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26"/>
            <p:cNvSpPr/>
            <p:nvPr/>
          </p:nvSpPr>
          <p:spPr>
            <a:xfrm>
              <a:off x="1060025" y="4569925"/>
              <a:ext cx="175300" cy="80725"/>
            </a:xfrm>
            <a:custGeom>
              <a:avLst/>
              <a:gdLst/>
              <a:ahLst/>
              <a:cxnLst/>
              <a:rect l="l" t="t" r="r" b="b"/>
              <a:pathLst>
                <a:path w="7012" h="3229" extrusionOk="0">
                  <a:moveTo>
                    <a:pt x="2858" y="0"/>
                  </a:moveTo>
                  <a:cubicBezTo>
                    <a:pt x="2219" y="0"/>
                    <a:pt x="1597" y="179"/>
                    <a:pt x="1270" y="493"/>
                  </a:cubicBezTo>
                  <a:lnTo>
                    <a:pt x="475" y="1258"/>
                  </a:lnTo>
                  <a:cubicBezTo>
                    <a:pt x="1" y="1714"/>
                    <a:pt x="317" y="2282"/>
                    <a:pt x="1187" y="2524"/>
                  </a:cubicBezTo>
                  <a:lnTo>
                    <a:pt x="3332" y="3119"/>
                  </a:lnTo>
                  <a:cubicBezTo>
                    <a:pt x="3600" y="3194"/>
                    <a:pt x="3887" y="3229"/>
                    <a:pt x="4171" y="3229"/>
                  </a:cubicBezTo>
                  <a:cubicBezTo>
                    <a:pt x="4820" y="3229"/>
                    <a:pt x="5449" y="3044"/>
                    <a:pt x="5773" y="2721"/>
                  </a:cubicBezTo>
                  <a:lnTo>
                    <a:pt x="6554" y="1940"/>
                  </a:lnTo>
                  <a:cubicBezTo>
                    <a:pt x="7012" y="1481"/>
                    <a:pt x="6673" y="919"/>
                    <a:pt x="5800" y="681"/>
                  </a:cubicBezTo>
                  <a:lnTo>
                    <a:pt x="3674" y="104"/>
                  </a:lnTo>
                  <a:cubicBezTo>
                    <a:pt x="3414" y="34"/>
                    <a:pt x="3134" y="0"/>
                    <a:pt x="2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26"/>
            <p:cNvSpPr/>
            <p:nvPr/>
          </p:nvSpPr>
          <p:spPr>
            <a:xfrm>
              <a:off x="900725" y="4526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1" y="1"/>
                  </a:moveTo>
                  <a:cubicBezTo>
                    <a:pt x="2252" y="1"/>
                    <a:pt x="1633" y="176"/>
                    <a:pt x="1299" y="483"/>
                  </a:cubicBezTo>
                  <a:lnTo>
                    <a:pt x="485" y="1230"/>
                  </a:lnTo>
                  <a:cubicBezTo>
                    <a:pt x="1" y="1676"/>
                    <a:pt x="289" y="2229"/>
                    <a:pt x="1137" y="2464"/>
                  </a:cubicBezTo>
                  <a:lnTo>
                    <a:pt x="3225" y="3046"/>
                  </a:lnTo>
                  <a:cubicBezTo>
                    <a:pt x="3485" y="3118"/>
                    <a:pt x="3765" y="3152"/>
                    <a:pt x="4043" y="3152"/>
                  </a:cubicBezTo>
                  <a:cubicBezTo>
                    <a:pt x="4684" y="3152"/>
                    <a:pt x="5312" y="2971"/>
                    <a:pt x="5645" y="2654"/>
                  </a:cubicBezTo>
                  <a:lnTo>
                    <a:pt x="6445" y="1892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0" y="103"/>
                  </a:lnTo>
                  <a:cubicBezTo>
                    <a:pt x="3427" y="33"/>
                    <a:pt x="3153" y="1"/>
                    <a:pt x="2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26"/>
            <p:cNvSpPr/>
            <p:nvPr/>
          </p:nvSpPr>
          <p:spPr>
            <a:xfrm>
              <a:off x="745550" y="4484725"/>
              <a:ext cx="170450" cy="76925"/>
            </a:xfrm>
            <a:custGeom>
              <a:avLst/>
              <a:gdLst/>
              <a:ahLst/>
              <a:cxnLst/>
              <a:rect l="l" t="t" r="r" b="b"/>
              <a:pathLst>
                <a:path w="6818" h="3077" extrusionOk="0">
                  <a:moveTo>
                    <a:pt x="2905" y="0"/>
                  </a:moveTo>
                  <a:cubicBezTo>
                    <a:pt x="2284" y="0"/>
                    <a:pt x="1665" y="172"/>
                    <a:pt x="1325" y="472"/>
                  </a:cubicBezTo>
                  <a:lnTo>
                    <a:pt x="495" y="1202"/>
                  </a:lnTo>
                  <a:cubicBezTo>
                    <a:pt x="0" y="1637"/>
                    <a:pt x="264" y="2178"/>
                    <a:pt x="1090" y="2407"/>
                  </a:cubicBezTo>
                  <a:lnTo>
                    <a:pt x="3124" y="2973"/>
                  </a:lnTo>
                  <a:cubicBezTo>
                    <a:pt x="3376" y="3043"/>
                    <a:pt x="3649" y="3076"/>
                    <a:pt x="3922" y="3076"/>
                  </a:cubicBezTo>
                  <a:cubicBezTo>
                    <a:pt x="4554" y="3076"/>
                    <a:pt x="5181" y="2898"/>
                    <a:pt x="5521" y="2589"/>
                  </a:cubicBezTo>
                  <a:lnTo>
                    <a:pt x="6337" y="1844"/>
                  </a:lnTo>
                  <a:cubicBezTo>
                    <a:pt x="6817" y="1406"/>
                    <a:pt x="6532" y="872"/>
                    <a:pt x="5702" y="646"/>
                  </a:cubicBezTo>
                  <a:lnTo>
                    <a:pt x="3685" y="99"/>
                  </a:lnTo>
                  <a:cubicBezTo>
                    <a:pt x="3439" y="32"/>
                    <a:pt x="3172" y="0"/>
                    <a:pt x="2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26"/>
            <p:cNvSpPr/>
            <p:nvPr/>
          </p:nvSpPr>
          <p:spPr>
            <a:xfrm>
              <a:off x="500325" y="4442000"/>
              <a:ext cx="264425" cy="157525"/>
            </a:xfrm>
            <a:custGeom>
              <a:avLst/>
              <a:gdLst/>
              <a:ahLst/>
              <a:cxnLst/>
              <a:rect l="l" t="t" r="r" b="b"/>
              <a:pathLst>
                <a:path w="10577" h="6301" extrusionOk="0">
                  <a:moveTo>
                    <a:pt x="6531" y="0"/>
                  </a:moveTo>
                  <a:cubicBezTo>
                    <a:pt x="6060" y="0"/>
                    <a:pt x="5585" y="129"/>
                    <a:pt x="5318" y="355"/>
                  </a:cubicBezTo>
                  <a:lnTo>
                    <a:pt x="401" y="4507"/>
                  </a:lnTo>
                  <a:cubicBezTo>
                    <a:pt x="0" y="4848"/>
                    <a:pt x="178" y="5269"/>
                    <a:pt x="801" y="5448"/>
                  </a:cubicBezTo>
                  <a:lnTo>
                    <a:pt x="3488" y="6219"/>
                  </a:lnTo>
                  <a:cubicBezTo>
                    <a:pt x="3680" y="6274"/>
                    <a:pt x="3891" y="6300"/>
                    <a:pt x="4102" y="6300"/>
                  </a:cubicBezTo>
                  <a:cubicBezTo>
                    <a:pt x="4588" y="6300"/>
                    <a:pt x="5079" y="6162"/>
                    <a:pt x="5356" y="5921"/>
                  </a:cubicBezTo>
                  <a:lnTo>
                    <a:pt x="10201" y="1690"/>
                  </a:lnTo>
                  <a:cubicBezTo>
                    <a:pt x="10577" y="1362"/>
                    <a:pt x="10375" y="959"/>
                    <a:pt x="9753" y="792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26"/>
            <p:cNvSpPr/>
            <p:nvPr/>
          </p:nvSpPr>
          <p:spPr>
            <a:xfrm>
              <a:off x="973725" y="4651275"/>
              <a:ext cx="178625" cy="84050"/>
            </a:xfrm>
            <a:custGeom>
              <a:avLst/>
              <a:gdLst/>
              <a:ahLst/>
              <a:cxnLst/>
              <a:rect l="l" t="t" r="r" b="b"/>
              <a:pathLst>
                <a:path w="7145" h="3362" extrusionOk="0">
                  <a:moveTo>
                    <a:pt x="2941" y="0"/>
                  </a:moveTo>
                  <a:cubicBezTo>
                    <a:pt x="2293" y="0"/>
                    <a:pt x="1658" y="186"/>
                    <a:pt x="1320" y="511"/>
                  </a:cubicBezTo>
                  <a:lnTo>
                    <a:pt x="494" y="1306"/>
                  </a:lnTo>
                  <a:cubicBezTo>
                    <a:pt x="0" y="1781"/>
                    <a:pt x="311" y="2370"/>
                    <a:pt x="1191" y="2624"/>
                  </a:cubicBezTo>
                  <a:lnTo>
                    <a:pt x="3363" y="3246"/>
                  </a:lnTo>
                  <a:cubicBezTo>
                    <a:pt x="3634" y="3324"/>
                    <a:pt x="3928" y="3361"/>
                    <a:pt x="4217" y="3361"/>
                  </a:cubicBezTo>
                  <a:cubicBezTo>
                    <a:pt x="4877" y="3361"/>
                    <a:pt x="5520" y="3169"/>
                    <a:pt x="5857" y="2834"/>
                  </a:cubicBezTo>
                  <a:lnTo>
                    <a:pt x="6668" y="2023"/>
                  </a:lnTo>
                  <a:cubicBezTo>
                    <a:pt x="7145" y="1546"/>
                    <a:pt x="6810" y="960"/>
                    <a:pt x="5927" y="712"/>
                  </a:cubicBezTo>
                  <a:lnTo>
                    <a:pt x="3775" y="110"/>
                  </a:lnTo>
                  <a:cubicBezTo>
                    <a:pt x="3510" y="36"/>
                    <a:pt x="3224" y="0"/>
                    <a:pt x="2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26"/>
            <p:cNvSpPr/>
            <p:nvPr/>
          </p:nvSpPr>
          <p:spPr>
            <a:xfrm>
              <a:off x="812525" y="4606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9" y="0"/>
                  </a:moveTo>
                  <a:cubicBezTo>
                    <a:pt x="2329" y="0"/>
                    <a:pt x="1695" y="182"/>
                    <a:pt x="1348" y="500"/>
                  </a:cubicBezTo>
                  <a:lnTo>
                    <a:pt x="504" y="1276"/>
                  </a:lnTo>
                  <a:cubicBezTo>
                    <a:pt x="0" y="1739"/>
                    <a:pt x="283" y="2315"/>
                    <a:pt x="1140" y="2561"/>
                  </a:cubicBezTo>
                  <a:lnTo>
                    <a:pt x="3253" y="3166"/>
                  </a:lnTo>
                  <a:cubicBezTo>
                    <a:pt x="3517" y="3242"/>
                    <a:pt x="3804" y="3278"/>
                    <a:pt x="4088" y="3278"/>
                  </a:cubicBezTo>
                  <a:cubicBezTo>
                    <a:pt x="4739" y="3278"/>
                    <a:pt x="5380" y="3090"/>
                    <a:pt x="5725" y="2762"/>
                  </a:cubicBezTo>
                  <a:lnTo>
                    <a:pt x="6555" y="1971"/>
                  </a:lnTo>
                  <a:cubicBezTo>
                    <a:pt x="7042" y="1505"/>
                    <a:pt x="6737" y="935"/>
                    <a:pt x="5877" y="693"/>
                  </a:cubicBezTo>
                  <a:lnTo>
                    <a:pt x="3782" y="106"/>
                  </a:lnTo>
                  <a:cubicBezTo>
                    <a:pt x="3525" y="34"/>
                    <a:pt x="3247" y="0"/>
                    <a:pt x="29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26"/>
            <p:cNvSpPr/>
            <p:nvPr/>
          </p:nvSpPr>
          <p:spPr>
            <a:xfrm>
              <a:off x="655600" y="4562350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2" y="0"/>
                  </a:moveTo>
                  <a:cubicBezTo>
                    <a:pt x="2361" y="0"/>
                    <a:pt x="1729" y="178"/>
                    <a:pt x="1375" y="489"/>
                  </a:cubicBezTo>
                  <a:lnTo>
                    <a:pt x="513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4" y="3163"/>
                    <a:pt x="3684" y="3198"/>
                    <a:pt x="3964" y="3198"/>
                  </a:cubicBezTo>
                  <a:cubicBezTo>
                    <a:pt x="4605" y="3198"/>
                    <a:pt x="5244" y="3015"/>
                    <a:pt x="5596" y="2694"/>
                  </a:cubicBezTo>
                  <a:lnTo>
                    <a:pt x="6445" y="1922"/>
                  </a:lnTo>
                  <a:cubicBezTo>
                    <a:pt x="6943" y="1467"/>
                    <a:pt x="6663" y="910"/>
                    <a:pt x="5825" y="675"/>
                  </a:cubicBezTo>
                  <a:lnTo>
                    <a:pt x="3786" y="103"/>
                  </a:lnTo>
                  <a:cubicBezTo>
                    <a:pt x="3536" y="33"/>
                    <a:pt x="3264" y="0"/>
                    <a:pt x="29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26"/>
            <p:cNvSpPr/>
            <p:nvPr/>
          </p:nvSpPr>
          <p:spPr>
            <a:xfrm>
              <a:off x="908025" y="4021275"/>
              <a:ext cx="703800" cy="298725"/>
            </a:xfrm>
            <a:custGeom>
              <a:avLst/>
              <a:gdLst/>
              <a:ahLst/>
              <a:cxnLst/>
              <a:rect l="l" t="t" r="r" b="b"/>
              <a:pathLst>
                <a:path w="28152" h="11949" extrusionOk="0">
                  <a:moveTo>
                    <a:pt x="3513" y="1"/>
                  </a:moveTo>
                  <a:cubicBezTo>
                    <a:pt x="2629" y="1"/>
                    <a:pt x="1830" y="419"/>
                    <a:pt x="1581" y="1073"/>
                  </a:cubicBezTo>
                  <a:lnTo>
                    <a:pt x="307" y="4415"/>
                  </a:lnTo>
                  <a:cubicBezTo>
                    <a:pt x="0" y="5221"/>
                    <a:pt x="639" y="6097"/>
                    <a:pt x="1740" y="6374"/>
                  </a:cubicBezTo>
                  <a:lnTo>
                    <a:pt x="23477" y="11845"/>
                  </a:lnTo>
                  <a:cubicBezTo>
                    <a:pt x="23754" y="11915"/>
                    <a:pt x="24033" y="11948"/>
                    <a:pt x="24303" y="11948"/>
                  </a:cubicBezTo>
                  <a:cubicBezTo>
                    <a:pt x="25266" y="11948"/>
                    <a:pt x="26121" y="11530"/>
                    <a:pt x="26388" y="10853"/>
                  </a:cubicBezTo>
                  <a:lnTo>
                    <a:pt x="27808" y="7251"/>
                  </a:lnTo>
                  <a:cubicBezTo>
                    <a:pt x="28151" y="6380"/>
                    <a:pt x="27388" y="5433"/>
                    <a:pt x="26113" y="5138"/>
                  </a:cubicBezTo>
                  <a:lnTo>
                    <a:pt x="4147" y="73"/>
                  </a:lnTo>
                  <a:cubicBezTo>
                    <a:pt x="3935" y="24"/>
                    <a:pt x="3722" y="1"/>
                    <a:pt x="3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26"/>
            <p:cNvSpPr/>
            <p:nvPr/>
          </p:nvSpPr>
          <p:spPr>
            <a:xfrm>
              <a:off x="924450" y="4038200"/>
              <a:ext cx="670275" cy="261725"/>
            </a:xfrm>
            <a:custGeom>
              <a:avLst/>
              <a:gdLst/>
              <a:ahLst/>
              <a:cxnLst/>
              <a:rect l="l" t="t" r="r" b="b"/>
              <a:pathLst>
                <a:path w="26811" h="10469" extrusionOk="0">
                  <a:moveTo>
                    <a:pt x="3140" y="1"/>
                  </a:moveTo>
                  <a:cubicBezTo>
                    <a:pt x="2327" y="1"/>
                    <a:pt x="1605" y="346"/>
                    <a:pt x="1383" y="895"/>
                  </a:cubicBezTo>
                  <a:lnTo>
                    <a:pt x="893" y="2099"/>
                  </a:lnTo>
                  <a:lnTo>
                    <a:pt x="275" y="3627"/>
                  </a:lnTo>
                  <a:cubicBezTo>
                    <a:pt x="0" y="4312"/>
                    <a:pt x="609" y="5069"/>
                    <a:pt x="1643" y="5320"/>
                  </a:cubicBezTo>
                  <a:lnTo>
                    <a:pt x="4049" y="5900"/>
                  </a:lnTo>
                  <a:lnTo>
                    <a:pt x="9292" y="7167"/>
                  </a:lnTo>
                  <a:lnTo>
                    <a:pt x="12112" y="7848"/>
                  </a:lnTo>
                  <a:lnTo>
                    <a:pt x="21523" y="10120"/>
                  </a:lnTo>
                  <a:lnTo>
                    <a:pt x="22569" y="10372"/>
                  </a:lnTo>
                  <a:cubicBezTo>
                    <a:pt x="22717" y="10407"/>
                    <a:pt x="22866" y="10432"/>
                    <a:pt x="23013" y="10448"/>
                  </a:cubicBezTo>
                  <a:cubicBezTo>
                    <a:pt x="23138" y="10461"/>
                    <a:pt x="23262" y="10468"/>
                    <a:pt x="23384" y="10468"/>
                  </a:cubicBezTo>
                  <a:cubicBezTo>
                    <a:pt x="24262" y="10468"/>
                    <a:pt x="25033" y="10121"/>
                    <a:pt x="25272" y="9554"/>
                  </a:cubicBezTo>
                  <a:lnTo>
                    <a:pt x="25653" y="8643"/>
                  </a:lnTo>
                  <a:lnTo>
                    <a:pt x="26499" y="6621"/>
                  </a:lnTo>
                  <a:cubicBezTo>
                    <a:pt x="26810" y="5882"/>
                    <a:pt x="26089" y="5064"/>
                    <a:pt x="24897" y="4798"/>
                  </a:cubicBezTo>
                  <a:lnTo>
                    <a:pt x="22421" y="4243"/>
                  </a:lnTo>
                  <a:lnTo>
                    <a:pt x="16912" y="3010"/>
                  </a:lnTo>
                  <a:lnTo>
                    <a:pt x="15402" y="2672"/>
                  </a:lnTo>
                  <a:lnTo>
                    <a:pt x="7662" y="942"/>
                  </a:lnTo>
                  <a:lnTo>
                    <a:pt x="4067" y="136"/>
                  </a:lnTo>
                  <a:lnTo>
                    <a:pt x="3774" y="71"/>
                  </a:lnTo>
                  <a:cubicBezTo>
                    <a:pt x="3561" y="24"/>
                    <a:pt x="3348" y="1"/>
                    <a:pt x="3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26"/>
            <p:cNvSpPr/>
            <p:nvPr/>
          </p:nvSpPr>
          <p:spPr>
            <a:xfrm>
              <a:off x="1115975" y="4061750"/>
              <a:ext cx="346575" cy="229450"/>
            </a:xfrm>
            <a:custGeom>
              <a:avLst/>
              <a:gdLst/>
              <a:ahLst/>
              <a:cxnLst/>
              <a:rect l="l" t="t" r="r" b="b"/>
              <a:pathLst>
                <a:path w="13863" h="9178" extrusionOk="0">
                  <a:moveTo>
                    <a:pt x="1" y="0"/>
                  </a:moveTo>
                  <a:lnTo>
                    <a:pt x="4451" y="6906"/>
                  </a:lnTo>
                  <a:lnTo>
                    <a:pt x="13862" y="9178"/>
                  </a:lnTo>
                  <a:cubicBezTo>
                    <a:pt x="12082" y="6997"/>
                    <a:pt x="9847" y="4282"/>
                    <a:pt x="7741" y="173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26"/>
            <p:cNvSpPr/>
            <p:nvPr/>
          </p:nvSpPr>
          <p:spPr>
            <a:xfrm>
              <a:off x="1347275" y="4113450"/>
              <a:ext cx="218525" cy="186475"/>
            </a:xfrm>
            <a:custGeom>
              <a:avLst/>
              <a:gdLst/>
              <a:ahLst/>
              <a:cxnLst/>
              <a:rect l="l" t="t" r="r" b="b"/>
              <a:pathLst>
                <a:path w="8741" h="7459" extrusionOk="0">
                  <a:moveTo>
                    <a:pt x="1" y="0"/>
                  </a:moveTo>
                  <a:lnTo>
                    <a:pt x="1" y="0"/>
                  </a:lnTo>
                  <a:cubicBezTo>
                    <a:pt x="2073" y="2528"/>
                    <a:pt x="4278" y="5217"/>
                    <a:pt x="6098" y="7438"/>
                  </a:cubicBezTo>
                  <a:cubicBezTo>
                    <a:pt x="6223" y="7451"/>
                    <a:pt x="6348" y="7458"/>
                    <a:pt x="6470" y="7458"/>
                  </a:cubicBezTo>
                  <a:cubicBezTo>
                    <a:pt x="7349" y="7458"/>
                    <a:pt x="8120" y="7111"/>
                    <a:pt x="8359" y="6544"/>
                  </a:cubicBezTo>
                  <a:lnTo>
                    <a:pt x="8740" y="5633"/>
                  </a:lnTo>
                  <a:lnTo>
                    <a:pt x="5508" y="12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26"/>
            <p:cNvSpPr/>
            <p:nvPr/>
          </p:nvSpPr>
          <p:spPr>
            <a:xfrm>
              <a:off x="946750" y="4038200"/>
              <a:ext cx="210000" cy="179175"/>
            </a:xfrm>
            <a:custGeom>
              <a:avLst/>
              <a:gdLst/>
              <a:ahLst/>
              <a:cxnLst/>
              <a:rect l="l" t="t" r="r" b="b"/>
              <a:pathLst>
                <a:path w="8400" h="7167" extrusionOk="0">
                  <a:moveTo>
                    <a:pt x="2248" y="1"/>
                  </a:moveTo>
                  <a:cubicBezTo>
                    <a:pt x="1436" y="1"/>
                    <a:pt x="713" y="346"/>
                    <a:pt x="491" y="895"/>
                  </a:cubicBezTo>
                  <a:lnTo>
                    <a:pt x="1" y="2099"/>
                  </a:lnTo>
                  <a:cubicBezTo>
                    <a:pt x="1047" y="3361"/>
                    <a:pt x="2121" y="4651"/>
                    <a:pt x="3157" y="5900"/>
                  </a:cubicBezTo>
                  <a:lnTo>
                    <a:pt x="8400" y="7167"/>
                  </a:lnTo>
                  <a:lnTo>
                    <a:pt x="3175" y="136"/>
                  </a:lnTo>
                  <a:lnTo>
                    <a:pt x="2882" y="71"/>
                  </a:lnTo>
                  <a:cubicBezTo>
                    <a:pt x="2670" y="24"/>
                    <a:pt x="245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84" name="Google Shape;1884;p26"/>
          <p:cNvGrpSpPr/>
          <p:nvPr/>
        </p:nvGrpSpPr>
        <p:grpSpPr>
          <a:xfrm rot="-1067274">
            <a:off x="507777" y="5248269"/>
            <a:ext cx="1128175" cy="1392867"/>
            <a:chOff x="3699225" y="2360850"/>
            <a:chExt cx="1759321" cy="1629069"/>
          </a:xfrm>
        </p:grpSpPr>
        <p:sp>
          <p:nvSpPr>
            <p:cNvPr id="1885" name="Google Shape;1885;p26"/>
            <p:cNvSpPr/>
            <p:nvPr/>
          </p:nvSpPr>
          <p:spPr>
            <a:xfrm>
              <a:off x="3699225" y="2360914"/>
              <a:ext cx="1759129" cy="1629006"/>
            </a:xfrm>
            <a:custGeom>
              <a:avLst/>
              <a:gdLst/>
              <a:ahLst/>
              <a:cxnLst/>
              <a:rect l="l" t="t" r="r" b="b"/>
              <a:pathLst>
                <a:path w="27565" h="25526" extrusionOk="0">
                  <a:moveTo>
                    <a:pt x="5887" y="6823"/>
                  </a:moveTo>
                  <a:lnTo>
                    <a:pt x="5752" y="7822"/>
                  </a:lnTo>
                  <a:lnTo>
                    <a:pt x="19115" y="15118"/>
                  </a:lnTo>
                  <a:lnTo>
                    <a:pt x="19860" y="14489"/>
                  </a:lnTo>
                  <a:lnTo>
                    <a:pt x="5887" y="6823"/>
                  </a:lnTo>
                  <a:close/>
                  <a:moveTo>
                    <a:pt x="257" y="1"/>
                  </a:moveTo>
                  <a:lnTo>
                    <a:pt x="1" y="490"/>
                  </a:lnTo>
                  <a:lnTo>
                    <a:pt x="8324" y="25525"/>
                  </a:lnTo>
                  <a:lnTo>
                    <a:pt x="27404" y="15674"/>
                  </a:lnTo>
                  <a:lnTo>
                    <a:pt x="27565" y="14853"/>
                  </a:lnTo>
                  <a:lnTo>
                    <a:pt x="27565" y="14853"/>
                  </a:lnTo>
                  <a:lnTo>
                    <a:pt x="8364" y="24471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26"/>
            <p:cNvSpPr/>
            <p:nvPr/>
          </p:nvSpPr>
          <p:spPr>
            <a:xfrm>
              <a:off x="3715563" y="2360850"/>
              <a:ext cx="1742984" cy="1561742"/>
            </a:xfrm>
            <a:custGeom>
              <a:avLst/>
              <a:gdLst/>
              <a:ahLst/>
              <a:cxnLst/>
              <a:rect l="l" t="t" r="r" b="b"/>
              <a:pathLst>
                <a:path w="27312" h="24472" extrusionOk="0">
                  <a:moveTo>
                    <a:pt x="5913" y="7397"/>
                  </a:moveTo>
                  <a:lnTo>
                    <a:pt x="8355" y="8740"/>
                  </a:lnTo>
                  <a:lnTo>
                    <a:pt x="9847" y="9560"/>
                  </a:lnTo>
                  <a:lnTo>
                    <a:pt x="14473" y="12105"/>
                  </a:lnTo>
                  <a:lnTo>
                    <a:pt x="15961" y="12920"/>
                  </a:lnTo>
                  <a:lnTo>
                    <a:pt x="19034" y="14609"/>
                  </a:lnTo>
                  <a:lnTo>
                    <a:pt x="15820" y="16356"/>
                  </a:lnTo>
                  <a:lnTo>
                    <a:pt x="14286" y="17189"/>
                  </a:lnTo>
                  <a:lnTo>
                    <a:pt x="10867" y="19047"/>
                  </a:lnTo>
                  <a:lnTo>
                    <a:pt x="9585" y="16032"/>
                  </a:lnTo>
                  <a:lnTo>
                    <a:pt x="8204" y="12786"/>
                  </a:lnTo>
                  <a:lnTo>
                    <a:pt x="8204" y="12784"/>
                  </a:lnTo>
                  <a:lnTo>
                    <a:pt x="5913" y="7397"/>
                  </a:lnTo>
                  <a:close/>
                  <a:moveTo>
                    <a:pt x="1" y="0"/>
                  </a:moveTo>
                  <a:lnTo>
                    <a:pt x="2516" y="7597"/>
                  </a:lnTo>
                  <a:lnTo>
                    <a:pt x="3883" y="11719"/>
                  </a:lnTo>
                  <a:lnTo>
                    <a:pt x="7806" y="23560"/>
                  </a:lnTo>
                  <a:lnTo>
                    <a:pt x="7806" y="23563"/>
                  </a:lnTo>
                  <a:lnTo>
                    <a:pt x="8108" y="24472"/>
                  </a:lnTo>
                  <a:lnTo>
                    <a:pt x="9270" y="23892"/>
                  </a:lnTo>
                  <a:lnTo>
                    <a:pt x="14129" y="21456"/>
                  </a:lnTo>
                  <a:lnTo>
                    <a:pt x="15646" y="20697"/>
                  </a:lnTo>
                  <a:lnTo>
                    <a:pt x="27312" y="14856"/>
                  </a:lnTo>
                  <a:lnTo>
                    <a:pt x="16127" y="8772"/>
                  </a:lnTo>
                  <a:lnTo>
                    <a:pt x="14628" y="7957"/>
                  </a:lnTo>
                  <a:lnTo>
                    <a:pt x="10012" y="5446"/>
                  </a:lnTo>
                  <a:lnTo>
                    <a:pt x="8507" y="4628"/>
                  </a:lnTo>
                  <a:lnTo>
                    <a:pt x="4508" y="2454"/>
                  </a:lnTo>
                  <a:lnTo>
                    <a:pt x="2892" y="15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26"/>
            <p:cNvSpPr/>
            <p:nvPr/>
          </p:nvSpPr>
          <p:spPr>
            <a:xfrm>
              <a:off x="3876130" y="2461237"/>
              <a:ext cx="868684" cy="1461357"/>
            </a:xfrm>
            <a:custGeom>
              <a:avLst/>
              <a:gdLst/>
              <a:ahLst/>
              <a:cxnLst/>
              <a:rect l="l" t="t" r="r" b="b"/>
              <a:pathLst>
                <a:path w="13612" h="22899" extrusionOk="0">
                  <a:moveTo>
                    <a:pt x="5991" y="3055"/>
                  </a:moveTo>
                  <a:cubicBezTo>
                    <a:pt x="5943" y="4340"/>
                    <a:pt x="5892" y="5730"/>
                    <a:pt x="5839" y="7167"/>
                  </a:cubicBezTo>
                  <a:lnTo>
                    <a:pt x="7331" y="7987"/>
                  </a:lnTo>
                  <a:lnTo>
                    <a:pt x="7496" y="3873"/>
                  </a:lnTo>
                  <a:lnTo>
                    <a:pt x="5991" y="3055"/>
                  </a:lnTo>
                  <a:close/>
                  <a:moveTo>
                    <a:pt x="376" y="1"/>
                  </a:moveTo>
                  <a:cubicBezTo>
                    <a:pt x="268" y="1738"/>
                    <a:pt x="134" y="3887"/>
                    <a:pt x="0" y="6024"/>
                  </a:cubicBezTo>
                  <a:lnTo>
                    <a:pt x="1367" y="10146"/>
                  </a:lnTo>
                  <a:lnTo>
                    <a:pt x="1992" y="881"/>
                  </a:lnTo>
                  <a:lnTo>
                    <a:pt x="376" y="1"/>
                  </a:lnTo>
                  <a:close/>
                  <a:moveTo>
                    <a:pt x="12112" y="6384"/>
                  </a:moveTo>
                  <a:cubicBezTo>
                    <a:pt x="12063" y="7714"/>
                    <a:pt x="12011" y="9113"/>
                    <a:pt x="11959" y="10532"/>
                  </a:cubicBezTo>
                  <a:lnTo>
                    <a:pt x="13445" y="11347"/>
                  </a:lnTo>
                  <a:lnTo>
                    <a:pt x="13611" y="7199"/>
                  </a:lnTo>
                  <a:lnTo>
                    <a:pt x="12112" y="6384"/>
                  </a:lnTo>
                  <a:close/>
                  <a:moveTo>
                    <a:pt x="13304" y="14783"/>
                  </a:moveTo>
                  <a:lnTo>
                    <a:pt x="11770" y="15616"/>
                  </a:lnTo>
                  <a:cubicBezTo>
                    <a:pt x="11714" y="17115"/>
                    <a:pt x="11660" y="18559"/>
                    <a:pt x="11613" y="19883"/>
                  </a:cubicBezTo>
                  <a:lnTo>
                    <a:pt x="11613" y="19884"/>
                  </a:lnTo>
                  <a:lnTo>
                    <a:pt x="13130" y="19124"/>
                  </a:lnTo>
                  <a:lnTo>
                    <a:pt x="13304" y="14783"/>
                  </a:lnTo>
                  <a:close/>
                  <a:moveTo>
                    <a:pt x="5690" y="11213"/>
                  </a:moveTo>
                  <a:cubicBezTo>
                    <a:pt x="5538" y="15278"/>
                    <a:pt x="5390" y="19281"/>
                    <a:pt x="5290" y="21987"/>
                  </a:cubicBezTo>
                  <a:lnTo>
                    <a:pt x="5290" y="21990"/>
                  </a:lnTo>
                  <a:lnTo>
                    <a:pt x="5592" y="22899"/>
                  </a:lnTo>
                  <a:lnTo>
                    <a:pt x="6754" y="22319"/>
                  </a:lnTo>
                  <a:lnTo>
                    <a:pt x="7070" y="14459"/>
                  </a:lnTo>
                  <a:lnTo>
                    <a:pt x="5690" y="1121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26"/>
            <p:cNvSpPr/>
            <p:nvPr/>
          </p:nvSpPr>
          <p:spPr>
            <a:xfrm>
              <a:off x="3822203" y="2565708"/>
              <a:ext cx="479142" cy="1209980"/>
            </a:xfrm>
            <a:custGeom>
              <a:avLst/>
              <a:gdLst/>
              <a:ahLst/>
              <a:cxnLst/>
              <a:rect l="l" t="t" r="r" b="b"/>
              <a:pathLst>
                <a:path w="7508" h="18960" extrusionOk="0">
                  <a:moveTo>
                    <a:pt x="1049" y="1"/>
                  </a:moveTo>
                  <a:lnTo>
                    <a:pt x="1" y="482"/>
                  </a:lnTo>
                  <a:lnTo>
                    <a:pt x="74" y="672"/>
                  </a:lnTo>
                  <a:lnTo>
                    <a:pt x="1123" y="191"/>
                  </a:lnTo>
                  <a:lnTo>
                    <a:pt x="1049" y="1"/>
                  </a:lnTo>
                  <a:close/>
                  <a:moveTo>
                    <a:pt x="1581" y="1524"/>
                  </a:moveTo>
                  <a:lnTo>
                    <a:pt x="531" y="2005"/>
                  </a:lnTo>
                  <a:lnTo>
                    <a:pt x="605" y="2195"/>
                  </a:lnTo>
                  <a:lnTo>
                    <a:pt x="1655" y="1714"/>
                  </a:lnTo>
                  <a:lnTo>
                    <a:pt x="1581" y="1524"/>
                  </a:lnTo>
                  <a:close/>
                  <a:moveTo>
                    <a:pt x="2113" y="3048"/>
                  </a:moveTo>
                  <a:lnTo>
                    <a:pt x="1065" y="3530"/>
                  </a:lnTo>
                  <a:lnTo>
                    <a:pt x="1138" y="3720"/>
                  </a:lnTo>
                  <a:lnTo>
                    <a:pt x="2187" y="3238"/>
                  </a:lnTo>
                  <a:lnTo>
                    <a:pt x="2113" y="3048"/>
                  </a:lnTo>
                  <a:close/>
                  <a:moveTo>
                    <a:pt x="2646" y="4573"/>
                  </a:moveTo>
                  <a:lnTo>
                    <a:pt x="1597" y="5054"/>
                  </a:lnTo>
                  <a:lnTo>
                    <a:pt x="1670" y="5244"/>
                  </a:lnTo>
                  <a:lnTo>
                    <a:pt x="2719" y="4763"/>
                  </a:lnTo>
                  <a:lnTo>
                    <a:pt x="2646" y="4573"/>
                  </a:lnTo>
                  <a:close/>
                  <a:moveTo>
                    <a:pt x="3178" y="6097"/>
                  </a:moveTo>
                  <a:lnTo>
                    <a:pt x="2129" y="6577"/>
                  </a:lnTo>
                  <a:lnTo>
                    <a:pt x="2202" y="6767"/>
                  </a:lnTo>
                  <a:lnTo>
                    <a:pt x="3251" y="6286"/>
                  </a:lnTo>
                  <a:lnTo>
                    <a:pt x="3178" y="6097"/>
                  </a:lnTo>
                  <a:close/>
                  <a:moveTo>
                    <a:pt x="3710" y="7620"/>
                  </a:moveTo>
                  <a:lnTo>
                    <a:pt x="2661" y="8101"/>
                  </a:lnTo>
                  <a:lnTo>
                    <a:pt x="2734" y="8291"/>
                  </a:lnTo>
                  <a:lnTo>
                    <a:pt x="3783" y="7810"/>
                  </a:lnTo>
                  <a:lnTo>
                    <a:pt x="3710" y="7620"/>
                  </a:lnTo>
                  <a:close/>
                  <a:moveTo>
                    <a:pt x="4242" y="9144"/>
                  </a:moveTo>
                  <a:lnTo>
                    <a:pt x="3193" y="9626"/>
                  </a:lnTo>
                  <a:lnTo>
                    <a:pt x="3266" y="9816"/>
                  </a:lnTo>
                  <a:lnTo>
                    <a:pt x="4315" y="9334"/>
                  </a:lnTo>
                  <a:lnTo>
                    <a:pt x="4242" y="9144"/>
                  </a:lnTo>
                  <a:close/>
                  <a:moveTo>
                    <a:pt x="4775" y="10669"/>
                  </a:moveTo>
                  <a:lnTo>
                    <a:pt x="3725" y="11150"/>
                  </a:lnTo>
                  <a:lnTo>
                    <a:pt x="3798" y="11339"/>
                  </a:lnTo>
                  <a:lnTo>
                    <a:pt x="4847" y="10859"/>
                  </a:lnTo>
                  <a:lnTo>
                    <a:pt x="4775" y="10669"/>
                  </a:lnTo>
                  <a:close/>
                  <a:moveTo>
                    <a:pt x="5307" y="12192"/>
                  </a:moveTo>
                  <a:lnTo>
                    <a:pt x="4259" y="12673"/>
                  </a:lnTo>
                  <a:lnTo>
                    <a:pt x="4330" y="12863"/>
                  </a:lnTo>
                  <a:lnTo>
                    <a:pt x="5379" y="12382"/>
                  </a:lnTo>
                  <a:lnTo>
                    <a:pt x="5307" y="12192"/>
                  </a:lnTo>
                  <a:close/>
                  <a:moveTo>
                    <a:pt x="5839" y="13716"/>
                  </a:moveTo>
                  <a:lnTo>
                    <a:pt x="4789" y="14199"/>
                  </a:lnTo>
                  <a:lnTo>
                    <a:pt x="4861" y="14387"/>
                  </a:lnTo>
                  <a:lnTo>
                    <a:pt x="5911" y="13906"/>
                  </a:lnTo>
                  <a:lnTo>
                    <a:pt x="5839" y="13716"/>
                  </a:lnTo>
                  <a:close/>
                  <a:moveTo>
                    <a:pt x="6370" y="15240"/>
                  </a:moveTo>
                  <a:lnTo>
                    <a:pt x="5321" y="15722"/>
                  </a:lnTo>
                  <a:lnTo>
                    <a:pt x="5393" y="15912"/>
                  </a:lnTo>
                  <a:lnTo>
                    <a:pt x="6443" y="15430"/>
                  </a:lnTo>
                  <a:lnTo>
                    <a:pt x="6370" y="15240"/>
                  </a:lnTo>
                  <a:close/>
                  <a:moveTo>
                    <a:pt x="6902" y="16763"/>
                  </a:moveTo>
                  <a:lnTo>
                    <a:pt x="5853" y="17245"/>
                  </a:lnTo>
                  <a:lnTo>
                    <a:pt x="5927" y="17435"/>
                  </a:lnTo>
                  <a:lnTo>
                    <a:pt x="6975" y="16953"/>
                  </a:lnTo>
                  <a:lnTo>
                    <a:pt x="6902" y="16763"/>
                  </a:lnTo>
                  <a:close/>
                  <a:moveTo>
                    <a:pt x="7434" y="18288"/>
                  </a:moveTo>
                  <a:lnTo>
                    <a:pt x="6385" y="18769"/>
                  </a:lnTo>
                  <a:lnTo>
                    <a:pt x="6459" y="18959"/>
                  </a:lnTo>
                  <a:lnTo>
                    <a:pt x="7507" y="18478"/>
                  </a:lnTo>
                  <a:lnTo>
                    <a:pt x="7434" y="1828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61481820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p2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891" name="Google Shape;1891;p27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892" name="Google Shape;1892;p27"/>
          <p:cNvGrpSpPr/>
          <p:nvPr/>
        </p:nvGrpSpPr>
        <p:grpSpPr>
          <a:xfrm>
            <a:off x="7654873" y="5993032"/>
            <a:ext cx="775927" cy="328065"/>
            <a:chOff x="5181425" y="2685475"/>
            <a:chExt cx="224900" cy="74425"/>
          </a:xfrm>
        </p:grpSpPr>
        <p:sp>
          <p:nvSpPr>
            <p:cNvPr id="1893" name="Google Shape;1893;p2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2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2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2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2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98" name="Google Shape;1898;p27"/>
          <p:cNvGrpSpPr/>
          <p:nvPr/>
        </p:nvGrpSpPr>
        <p:grpSpPr>
          <a:xfrm>
            <a:off x="218686" y="5993032"/>
            <a:ext cx="775927" cy="1270145"/>
            <a:chOff x="267675" y="666500"/>
            <a:chExt cx="379000" cy="465300"/>
          </a:xfrm>
        </p:grpSpPr>
        <p:sp>
          <p:nvSpPr>
            <p:cNvPr id="1899" name="Google Shape;1899;p2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2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01" name="Google Shape;1901;p27"/>
          <p:cNvGrpSpPr/>
          <p:nvPr/>
        </p:nvGrpSpPr>
        <p:grpSpPr>
          <a:xfrm>
            <a:off x="8638473" y="3121977"/>
            <a:ext cx="1217060" cy="1534227"/>
            <a:chOff x="6139950" y="1806300"/>
            <a:chExt cx="810725" cy="766500"/>
          </a:xfrm>
        </p:grpSpPr>
        <p:sp>
          <p:nvSpPr>
            <p:cNvPr id="1902" name="Google Shape;1902;p2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2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2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2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2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2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2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2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2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2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2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2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2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2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2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2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18" name="Google Shape;1918;p27"/>
          <p:cNvGrpSpPr/>
          <p:nvPr/>
        </p:nvGrpSpPr>
        <p:grpSpPr>
          <a:xfrm rot="3856712">
            <a:off x="-144842" y="744162"/>
            <a:ext cx="831569" cy="450019"/>
            <a:chOff x="3253464" y="2218279"/>
            <a:chExt cx="242409" cy="182524"/>
          </a:xfrm>
        </p:grpSpPr>
        <p:sp>
          <p:nvSpPr>
            <p:cNvPr id="1919" name="Google Shape;1919;p2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2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21" name="Google Shape;1921;p27"/>
          <p:cNvSpPr/>
          <p:nvPr/>
        </p:nvSpPr>
        <p:spPr>
          <a:xfrm rot="7760065">
            <a:off x="8706210" y="47182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18035585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3" name="Google Shape;1923;p28"/>
          <p:cNvGrpSpPr/>
          <p:nvPr/>
        </p:nvGrpSpPr>
        <p:grpSpPr>
          <a:xfrm>
            <a:off x="6847175" y="-717355"/>
            <a:ext cx="2061674" cy="2599048"/>
            <a:chOff x="6139950" y="1806300"/>
            <a:chExt cx="810725" cy="766500"/>
          </a:xfrm>
        </p:grpSpPr>
        <p:sp>
          <p:nvSpPr>
            <p:cNvPr id="1924" name="Google Shape;1924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" name="Google Shape;1929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" name="Google Shape;1930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40" name="Google Shape;1940;p28"/>
          <p:cNvGrpSpPr/>
          <p:nvPr/>
        </p:nvGrpSpPr>
        <p:grpSpPr>
          <a:xfrm>
            <a:off x="8498100" y="1121591"/>
            <a:ext cx="775927" cy="1270145"/>
            <a:chOff x="267675" y="666500"/>
            <a:chExt cx="379000" cy="465300"/>
          </a:xfrm>
        </p:grpSpPr>
        <p:sp>
          <p:nvSpPr>
            <p:cNvPr id="1941" name="Google Shape;1941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43" name="Google Shape;1943;p28"/>
          <p:cNvGrpSpPr/>
          <p:nvPr/>
        </p:nvGrpSpPr>
        <p:grpSpPr>
          <a:xfrm>
            <a:off x="7654873" y="5993032"/>
            <a:ext cx="775927" cy="328065"/>
            <a:chOff x="5181425" y="2685475"/>
            <a:chExt cx="224900" cy="74425"/>
          </a:xfrm>
        </p:grpSpPr>
        <p:sp>
          <p:nvSpPr>
            <p:cNvPr id="1944" name="Google Shape;1944;p2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2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" name="Google Shape;1946;p2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" name="Google Shape;1947;p2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" name="Google Shape;1948;p2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49" name="Google Shape;1949;p28"/>
          <p:cNvSpPr txBox="1">
            <a:spLocks noGrp="1"/>
          </p:cNvSpPr>
          <p:nvPr>
            <p:ph type="title"/>
          </p:nvPr>
        </p:nvSpPr>
        <p:spPr>
          <a:xfrm>
            <a:off x="2064825" y="2096433"/>
            <a:ext cx="4846200" cy="154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950" name="Google Shape;1950;p28"/>
          <p:cNvSpPr txBox="1">
            <a:spLocks noGrp="1"/>
          </p:cNvSpPr>
          <p:nvPr>
            <p:ph type="body" idx="1"/>
          </p:nvPr>
        </p:nvSpPr>
        <p:spPr>
          <a:xfrm>
            <a:off x="2129175" y="3878684"/>
            <a:ext cx="48462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951" name="Google Shape;1951;p28"/>
          <p:cNvGrpSpPr/>
          <p:nvPr/>
        </p:nvGrpSpPr>
        <p:grpSpPr>
          <a:xfrm>
            <a:off x="822536" y="5153798"/>
            <a:ext cx="775927" cy="1270145"/>
            <a:chOff x="267675" y="666500"/>
            <a:chExt cx="379000" cy="465300"/>
          </a:xfrm>
        </p:grpSpPr>
        <p:sp>
          <p:nvSpPr>
            <p:cNvPr id="1952" name="Google Shape;1952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54" name="Google Shape;1954;p28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1955" name="Google Shape;1955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971" name="Google Shape;1971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235833">
            <a:off x="-1048049" y="-1039632"/>
            <a:ext cx="5026200" cy="5062664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2" name="Google Shape;1972;p2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058125" y="4737351"/>
            <a:ext cx="1963800" cy="26280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88572930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4" name="Google Shape;1974;p29"/>
          <p:cNvGrpSpPr/>
          <p:nvPr/>
        </p:nvGrpSpPr>
        <p:grpSpPr>
          <a:xfrm>
            <a:off x="7769643" y="-717321"/>
            <a:ext cx="1139636" cy="1436625"/>
            <a:chOff x="6139950" y="1806300"/>
            <a:chExt cx="810725" cy="766500"/>
          </a:xfrm>
        </p:grpSpPr>
        <p:sp>
          <p:nvSpPr>
            <p:cNvPr id="1975" name="Google Shape;1975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" name="Google Shape;1983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" name="Google Shape;1984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" name="Google Shape;1987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" name="Google Shape;1988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" name="Google Shape;1989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" name="Google Shape;1990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91" name="Google Shape;1991;p29"/>
          <p:cNvGrpSpPr/>
          <p:nvPr/>
        </p:nvGrpSpPr>
        <p:grpSpPr>
          <a:xfrm>
            <a:off x="8498100" y="1121591"/>
            <a:ext cx="775927" cy="1270145"/>
            <a:chOff x="267675" y="666500"/>
            <a:chExt cx="379000" cy="465300"/>
          </a:xfrm>
        </p:grpSpPr>
        <p:sp>
          <p:nvSpPr>
            <p:cNvPr id="1992" name="Google Shape;1992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94" name="Google Shape;1994;p29"/>
          <p:cNvGrpSpPr/>
          <p:nvPr/>
        </p:nvGrpSpPr>
        <p:grpSpPr>
          <a:xfrm>
            <a:off x="530693" y="6370965"/>
            <a:ext cx="775927" cy="328065"/>
            <a:chOff x="5181425" y="2685475"/>
            <a:chExt cx="224900" cy="74425"/>
          </a:xfrm>
        </p:grpSpPr>
        <p:sp>
          <p:nvSpPr>
            <p:cNvPr id="1995" name="Google Shape;1995;p2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" name="Google Shape;1996;p2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2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2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2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00" name="Google Shape;2000;p29"/>
          <p:cNvGrpSpPr/>
          <p:nvPr/>
        </p:nvGrpSpPr>
        <p:grpSpPr>
          <a:xfrm>
            <a:off x="-62689" y="-57517"/>
            <a:ext cx="775927" cy="1270145"/>
            <a:chOff x="267675" y="666500"/>
            <a:chExt cx="379000" cy="465300"/>
          </a:xfrm>
        </p:grpSpPr>
        <p:sp>
          <p:nvSpPr>
            <p:cNvPr id="2001" name="Google Shape;2001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" name="Google Shape;2002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03" name="Google Shape;2003;p29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2004" name="Google Shape;2004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" name="Google Shape;2005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" name="Google Shape;2006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" name="Google Shape;2007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" name="Google Shape;2008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" name="Google Shape;2009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" name="Google Shape;2010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" name="Google Shape;2011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" name="Google Shape;2012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" name="Google Shape;2013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" name="Google Shape;2014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" name="Google Shape;2015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" name="Google Shape;2016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" name="Google Shape;2017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" name="Google Shape;2018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" name="Google Shape;2019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020" name="Google Shape;2020;p2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835300" y="4842933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21" name="Google Shape;2021;p29"/>
          <p:cNvGrpSpPr/>
          <p:nvPr/>
        </p:nvGrpSpPr>
        <p:grpSpPr>
          <a:xfrm rot="-4621996">
            <a:off x="8371552" y="4401032"/>
            <a:ext cx="831561" cy="450024"/>
            <a:chOff x="3253464" y="2218279"/>
            <a:chExt cx="242409" cy="182524"/>
          </a:xfrm>
        </p:grpSpPr>
        <p:sp>
          <p:nvSpPr>
            <p:cNvPr id="2022" name="Google Shape;2022;p2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" name="Google Shape;2023;p2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24" name="Google Shape;2024;p29"/>
          <p:cNvSpPr/>
          <p:nvPr/>
        </p:nvSpPr>
        <p:spPr>
          <a:xfrm rot="-4621996">
            <a:off x="-219588" y="2232862"/>
            <a:ext cx="431031" cy="28169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5" name="Google Shape;2025;p29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6126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2026" name="Google Shape;2026;p29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0221447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8" name="Google Shape;2028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5554895" y="-1003065"/>
            <a:ext cx="1968330" cy="26341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29" name="Google Shape;2029;p30"/>
          <p:cNvGrpSpPr/>
          <p:nvPr/>
        </p:nvGrpSpPr>
        <p:grpSpPr>
          <a:xfrm rot="-7004382">
            <a:off x="8397970" y="1181142"/>
            <a:ext cx="772941" cy="418284"/>
            <a:chOff x="2635387" y="3394078"/>
            <a:chExt cx="242409" cy="182524"/>
          </a:xfrm>
        </p:grpSpPr>
        <p:sp>
          <p:nvSpPr>
            <p:cNvPr id="2030" name="Google Shape;2030;p30"/>
            <p:cNvSpPr/>
            <p:nvPr/>
          </p:nvSpPr>
          <p:spPr>
            <a:xfrm>
              <a:off x="2752145" y="3394078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1" name="Google Shape;2031;p30"/>
            <p:cNvSpPr/>
            <p:nvPr/>
          </p:nvSpPr>
          <p:spPr>
            <a:xfrm>
              <a:off x="2635387" y="3522019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32" name="Google Shape;2032;p30"/>
          <p:cNvSpPr txBox="1">
            <a:spLocks noGrp="1"/>
          </p:cNvSpPr>
          <p:nvPr>
            <p:ph type="title"/>
          </p:nvPr>
        </p:nvSpPr>
        <p:spPr>
          <a:xfrm>
            <a:off x="713228" y="72370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033" name="Google Shape;2033;p30"/>
          <p:cNvGrpSpPr/>
          <p:nvPr/>
        </p:nvGrpSpPr>
        <p:grpSpPr>
          <a:xfrm rot="-157289">
            <a:off x="-143825" y="3743976"/>
            <a:ext cx="742947" cy="2591488"/>
            <a:chOff x="7719200" y="1424500"/>
            <a:chExt cx="446525" cy="1168150"/>
          </a:xfrm>
        </p:grpSpPr>
        <p:sp>
          <p:nvSpPr>
            <p:cNvPr id="2034" name="Google Shape;2034;p30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5" name="Google Shape;2035;p30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6" name="Google Shape;2036;p30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7" name="Google Shape;2037;p30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8" name="Google Shape;2038;p30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9" name="Google Shape;2039;p30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0" name="Google Shape;2040;p30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1" name="Google Shape;2041;p30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2" name="Google Shape;2042;p30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3" name="Google Shape;2043;p30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4" name="Google Shape;2044;p30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5" name="Google Shape;2045;p30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6" name="Google Shape;2046;p30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7" name="Google Shape;2047;p30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8" name="Google Shape;2048;p30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9" name="Google Shape;2049;p30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" name="Google Shape;2050;p30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" name="Google Shape;2051;p30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2" name="Google Shape;2052;p30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3" name="Google Shape;2053;p30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" name="Google Shape;2054;p30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" name="Google Shape;2055;p30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" name="Google Shape;2056;p30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" name="Google Shape;2057;p30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8" name="Google Shape;2058;p30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9" name="Google Shape;2059;p30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0" name="Google Shape;2060;p30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1" name="Google Shape;2061;p30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2" name="Google Shape;2062;p30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3" name="Google Shape;2063;p30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30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30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6" name="Google Shape;2066;p30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7" name="Google Shape;2067;p30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8" name="Google Shape;2068;p30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9" name="Google Shape;2069;p30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30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30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30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30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30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" name="Google Shape;2075;p30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" name="Google Shape;2076;p30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" name="Google Shape;2077;p30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30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" name="Google Shape;2079;p30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" name="Google Shape;2080;p30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30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30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30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30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30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30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30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30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30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30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91" name="Google Shape;2091;p30"/>
          <p:cNvSpPr/>
          <p:nvPr/>
        </p:nvSpPr>
        <p:spPr>
          <a:xfrm>
            <a:off x="-100375" y="1231677"/>
            <a:ext cx="319104" cy="375511"/>
          </a:xfrm>
          <a:custGeom>
            <a:avLst/>
            <a:gdLst/>
            <a:ahLst/>
            <a:cxnLst/>
            <a:rect l="l" t="t" r="r" b="b"/>
            <a:pathLst>
              <a:path w="4961" h="4569" extrusionOk="0">
                <a:moveTo>
                  <a:pt x="2480" y="1"/>
                </a:moveTo>
                <a:cubicBezTo>
                  <a:pt x="1405" y="1"/>
                  <a:pt x="447" y="761"/>
                  <a:pt x="238" y="1854"/>
                </a:cubicBezTo>
                <a:cubicBezTo>
                  <a:pt x="0" y="3093"/>
                  <a:pt x="812" y="4291"/>
                  <a:pt x="2051" y="4527"/>
                </a:cubicBezTo>
                <a:cubicBezTo>
                  <a:pt x="2196" y="4555"/>
                  <a:pt x="2341" y="4569"/>
                  <a:pt x="2484" y="4569"/>
                </a:cubicBezTo>
                <a:cubicBezTo>
                  <a:pt x="3557" y="4569"/>
                  <a:pt x="4514" y="3808"/>
                  <a:pt x="4724" y="2715"/>
                </a:cubicBezTo>
                <a:cubicBezTo>
                  <a:pt x="4960" y="1476"/>
                  <a:pt x="4150" y="279"/>
                  <a:pt x="2911" y="42"/>
                </a:cubicBezTo>
                <a:cubicBezTo>
                  <a:pt x="2766" y="14"/>
                  <a:pt x="2622" y="1"/>
                  <a:pt x="248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92" name="Google Shape;2092;p30"/>
          <p:cNvGrpSpPr/>
          <p:nvPr/>
        </p:nvGrpSpPr>
        <p:grpSpPr>
          <a:xfrm>
            <a:off x="5974204" y="6420758"/>
            <a:ext cx="1299592" cy="1638265"/>
            <a:chOff x="6139950" y="1806300"/>
            <a:chExt cx="810725" cy="766500"/>
          </a:xfrm>
        </p:grpSpPr>
        <p:sp>
          <p:nvSpPr>
            <p:cNvPr id="2093" name="Google Shape;2093;p30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30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30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30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" name="Google Shape;2097;p30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" name="Google Shape;2098;p30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" name="Google Shape;2099;p30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" name="Google Shape;2100;p30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" name="Google Shape;2101;p30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30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30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30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30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30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30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30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09" name="Google Shape;2109;p30"/>
          <p:cNvGrpSpPr/>
          <p:nvPr/>
        </p:nvGrpSpPr>
        <p:grpSpPr>
          <a:xfrm>
            <a:off x="-284185" y="-291699"/>
            <a:ext cx="960952" cy="1211376"/>
            <a:chOff x="6139950" y="1806300"/>
            <a:chExt cx="810725" cy="766500"/>
          </a:xfrm>
        </p:grpSpPr>
        <p:sp>
          <p:nvSpPr>
            <p:cNvPr id="2110" name="Google Shape;2110;p30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30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30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30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30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30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30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30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30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" name="Google Shape;2119;p30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0" name="Google Shape;2120;p30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1" name="Google Shape;2121;p30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30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30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30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30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26" name="Google Shape;2126;p30"/>
          <p:cNvGrpSpPr/>
          <p:nvPr/>
        </p:nvGrpSpPr>
        <p:grpSpPr>
          <a:xfrm>
            <a:off x="8649094" y="5976043"/>
            <a:ext cx="425967" cy="534604"/>
            <a:chOff x="6419700" y="4349575"/>
            <a:chExt cx="365700" cy="344225"/>
          </a:xfrm>
        </p:grpSpPr>
        <p:sp>
          <p:nvSpPr>
            <p:cNvPr id="2127" name="Google Shape;2127;p30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" name="Google Shape;2128;p30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29" name="Google Shape;2129;p30"/>
          <p:cNvGrpSpPr/>
          <p:nvPr/>
        </p:nvGrpSpPr>
        <p:grpSpPr>
          <a:xfrm rot="-8995479">
            <a:off x="1645957" y="6423453"/>
            <a:ext cx="895183" cy="484003"/>
            <a:chOff x="2531562" y="3418199"/>
            <a:chExt cx="374341" cy="158401"/>
          </a:xfrm>
        </p:grpSpPr>
        <p:sp>
          <p:nvSpPr>
            <p:cNvPr id="2130" name="Google Shape;2130;p30"/>
            <p:cNvSpPr/>
            <p:nvPr/>
          </p:nvSpPr>
          <p:spPr>
            <a:xfrm>
              <a:off x="2815988" y="3425919"/>
              <a:ext cx="89915" cy="81757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" name="Google Shape;2131;p30"/>
            <p:cNvSpPr/>
            <p:nvPr/>
          </p:nvSpPr>
          <p:spPr>
            <a:xfrm>
              <a:off x="2531562" y="3418199"/>
              <a:ext cx="158412" cy="158401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32" name="Google Shape;2132;p30"/>
          <p:cNvSpPr/>
          <p:nvPr/>
        </p:nvSpPr>
        <p:spPr>
          <a:xfrm rot="10580180">
            <a:off x="8549950" y="6516478"/>
            <a:ext cx="138825" cy="161255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66468051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34" name="Google Shape;2134;p31"/>
          <p:cNvGrpSpPr/>
          <p:nvPr/>
        </p:nvGrpSpPr>
        <p:grpSpPr>
          <a:xfrm>
            <a:off x="403416" y="5996241"/>
            <a:ext cx="1299592" cy="1638265"/>
            <a:chOff x="6139950" y="1806300"/>
            <a:chExt cx="810725" cy="766500"/>
          </a:xfrm>
        </p:grpSpPr>
        <p:sp>
          <p:nvSpPr>
            <p:cNvPr id="2135" name="Google Shape;2135;p31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" name="Google Shape;2136;p31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" name="Google Shape;2137;p31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" name="Google Shape;2138;p31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" name="Google Shape;2139;p31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" name="Google Shape;2140;p31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31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31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31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31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31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31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" name="Google Shape;2147;p31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" name="Google Shape;2148;p31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" name="Google Shape;2149;p31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31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51" name="Google Shape;2151;p31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2152" name="Google Shape;2152;p31"/>
          <p:cNvGrpSpPr/>
          <p:nvPr/>
        </p:nvGrpSpPr>
        <p:grpSpPr>
          <a:xfrm rot="-482661" flipH="1">
            <a:off x="255528" y="4271645"/>
            <a:ext cx="723601" cy="2531512"/>
            <a:chOff x="438975" y="1510001"/>
            <a:chExt cx="1320215" cy="3464072"/>
          </a:xfrm>
        </p:grpSpPr>
        <p:sp>
          <p:nvSpPr>
            <p:cNvPr id="2153" name="Google Shape;2153;p31"/>
            <p:cNvSpPr/>
            <p:nvPr/>
          </p:nvSpPr>
          <p:spPr>
            <a:xfrm>
              <a:off x="448721" y="1525573"/>
              <a:ext cx="1310468" cy="3180879"/>
            </a:xfrm>
            <a:custGeom>
              <a:avLst/>
              <a:gdLst/>
              <a:ahLst/>
              <a:cxnLst/>
              <a:rect l="l" t="t" r="r" b="b"/>
              <a:pathLst>
                <a:path w="11698" h="28395" extrusionOk="0">
                  <a:moveTo>
                    <a:pt x="10352" y="0"/>
                  </a:moveTo>
                  <a:cubicBezTo>
                    <a:pt x="9961" y="0"/>
                    <a:pt x="9547" y="598"/>
                    <a:pt x="9454" y="984"/>
                  </a:cubicBezTo>
                  <a:lnTo>
                    <a:pt x="8750" y="3891"/>
                  </a:lnTo>
                  <a:cubicBezTo>
                    <a:pt x="7689" y="3978"/>
                    <a:pt x="6757" y="4731"/>
                    <a:pt x="6492" y="5822"/>
                  </a:cubicBezTo>
                  <a:cubicBezTo>
                    <a:pt x="6247" y="6833"/>
                    <a:pt x="6646" y="7846"/>
                    <a:pt x="7421" y="8439"/>
                  </a:cubicBezTo>
                  <a:lnTo>
                    <a:pt x="7318" y="8734"/>
                  </a:lnTo>
                  <a:lnTo>
                    <a:pt x="6353" y="8402"/>
                  </a:lnTo>
                  <a:lnTo>
                    <a:pt x="4869" y="12711"/>
                  </a:lnTo>
                  <a:lnTo>
                    <a:pt x="326" y="25904"/>
                  </a:lnTo>
                  <a:lnTo>
                    <a:pt x="241" y="25624"/>
                  </a:lnTo>
                  <a:lnTo>
                    <a:pt x="0" y="25963"/>
                  </a:lnTo>
                  <a:lnTo>
                    <a:pt x="238" y="26533"/>
                  </a:lnTo>
                  <a:cubicBezTo>
                    <a:pt x="295" y="26662"/>
                    <a:pt x="407" y="26766"/>
                    <a:pt x="556" y="26803"/>
                  </a:cubicBezTo>
                  <a:lnTo>
                    <a:pt x="1431" y="27014"/>
                  </a:lnTo>
                  <a:lnTo>
                    <a:pt x="5897" y="13519"/>
                  </a:lnTo>
                  <a:lnTo>
                    <a:pt x="6059" y="13575"/>
                  </a:lnTo>
                  <a:lnTo>
                    <a:pt x="7752" y="8651"/>
                  </a:lnTo>
                  <a:cubicBezTo>
                    <a:pt x="7940" y="8753"/>
                    <a:pt x="8143" y="8836"/>
                    <a:pt x="8363" y="8888"/>
                  </a:cubicBezTo>
                  <a:cubicBezTo>
                    <a:pt x="8562" y="8936"/>
                    <a:pt x="8762" y="8960"/>
                    <a:pt x="8959" y="8960"/>
                  </a:cubicBezTo>
                  <a:cubicBezTo>
                    <a:pt x="9473" y="8960"/>
                    <a:pt x="9966" y="8801"/>
                    <a:pt x="10380" y="8522"/>
                  </a:cubicBezTo>
                  <a:lnTo>
                    <a:pt x="10380" y="8522"/>
                  </a:lnTo>
                  <a:lnTo>
                    <a:pt x="10247" y="9351"/>
                  </a:lnTo>
                  <a:lnTo>
                    <a:pt x="9141" y="9192"/>
                  </a:lnTo>
                  <a:lnTo>
                    <a:pt x="8430" y="13635"/>
                  </a:lnTo>
                  <a:lnTo>
                    <a:pt x="8047" y="13579"/>
                  </a:lnTo>
                  <a:lnTo>
                    <a:pt x="8047" y="13579"/>
                  </a:lnTo>
                  <a:lnTo>
                    <a:pt x="8183" y="13675"/>
                  </a:lnTo>
                  <a:lnTo>
                    <a:pt x="8418" y="13711"/>
                  </a:lnTo>
                  <a:lnTo>
                    <a:pt x="6102" y="28184"/>
                  </a:lnTo>
                  <a:lnTo>
                    <a:pt x="7078" y="28382"/>
                  </a:lnTo>
                  <a:cubicBezTo>
                    <a:pt x="7112" y="28391"/>
                    <a:pt x="7147" y="28395"/>
                    <a:pt x="7181" y="28395"/>
                  </a:cubicBezTo>
                  <a:cubicBezTo>
                    <a:pt x="7391" y="28395"/>
                    <a:pt x="7577" y="28240"/>
                    <a:pt x="7608" y="28023"/>
                  </a:cubicBezTo>
                  <a:lnTo>
                    <a:pt x="9590" y="14301"/>
                  </a:lnTo>
                  <a:lnTo>
                    <a:pt x="9834" y="14336"/>
                  </a:lnTo>
                  <a:lnTo>
                    <a:pt x="10715" y="8256"/>
                  </a:lnTo>
                  <a:lnTo>
                    <a:pt x="10715" y="8254"/>
                  </a:lnTo>
                  <a:cubicBezTo>
                    <a:pt x="11054" y="7929"/>
                    <a:pt x="11310" y="7508"/>
                    <a:pt x="11428" y="7017"/>
                  </a:cubicBezTo>
                  <a:cubicBezTo>
                    <a:pt x="11697" y="5907"/>
                    <a:pt x="11190" y="4790"/>
                    <a:pt x="10257" y="4236"/>
                  </a:cubicBezTo>
                  <a:lnTo>
                    <a:pt x="11057" y="934"/>
                  </a:lnTo>
                  <a:cubicBezTo>
                    <a:pt x="11158" y="517"/>
                    <a:pt x="10854" y="112"/>
                    <a:pt x="10439" y="10"/>
                  </a:cubicBezTo>
                  <a:cubicBezTo>
                    <a:pt x="10410" y="3"/>
                    <a:pt x="10381" y="0"/>
                    <a:pt x="10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31"/>
            <p:cNvSpPr/>
            <p:nvPr/>
          </p:nvSpPr>
          <p:spPr>
            <a:xfrm>
              <a:off x="935134" y="2929265"/>
              <a:ext cx="18596" cy="33831"/>
            </a:xfrm>
            <a:custGeom>
              <a:avLst/>
              <a:gdLst/>
              <a:ahLst/>
              <a:cxnLst/>
              <a:rect l="l" t="t" r="r" b="b"/>
              <a:pathLst>
                <a:path w="166" h="302" extrusionOk="0">
                  <a:moveTo>
                    <a:pt x="1" y="0"/>
                  </a:moveTo>
                  <a:lnTo>
                    <a:pt x="81" y="302"/>
                  </a:lnTo>
                  <a:lnTo>
                    <a:pt x="165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7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31"/>
            <p:cNvSpPr/>
            <p:nvPr/>
          </p:nvSpPr>
          <p:spPr>
            <a:xfrm>
              <a:off x="1141372" y="2495834"/>
              <a:ext cx="436897" cy="2151168"/>
            </a:xfrm>
            <a:custGeom>
              <a:avLst/>
              <a:gdLst/>
              <a:ahLst/>
              <a:cxnLst/>
              <a:rect l="l" t="t" r="r" b="b"/>
              <a:pathLst>
                <a:path w="3900" h="19203" extrusionOk="0">
                  <a:moveTo>
                    <a:pt x="2737" y="0"/>
                  </a:moveTo>
                  <a:lnTo>
                    <a:pt x="1" y="19027"/>
                  </a:lnTo>
                  <a:lnTo>
                    <a:pt x="674" y="19191"/>
                  </a:lnTo>
                  <a:cubicBezTo>
                    <a:pt x="708" y="19199"/>
                    <a:pt x="742" y="19203"/>
                    <a:pt x="775" y="19203"/>
                  </a:cubicBezTo>
                  <a:cubicBezTo>
                    <a:pt x="986" y="19203"/>
                    <a:pt x="1173" y="19049"/>
                    <a:pt x="1204" y="18832"/>
                  </a:cubicBezTo>
                  <a:lnTo>
                    <a:pt x="3900" y="166"/>
                  </a:lnTo>
                  <a:lnTo>
                    <a:pt x="27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31"/>
            <p:cNvSpPr/>
            <p:nvPr/>
          </p:nvSpPr>
          <p:spPr>
            <a:xfrm>
              <a:off x="438975" y="2407333"/>
              <a:ext cx="821143" cy="2085075"/>
            </a:xfrm>
            <a:custGeom>
              <a:avLst/>
              <a:gdLst/>
              <a:ahLst/>
              <a:cxnLst/>
              <a:rect l="l" t="t" r="r" b="b"/>
              <a:pathLst>
                <a:path w="7330" h="18613" extrusionOk="0">
                  <a:moveTo>
                    <a:pt x="6219" y="0"/>
                  </a:moveTo>
                  <a:lnTo>
                    <a:pt x="90" y="17796"/>
                  </a:lnTo>
                  <a:cubicBezTo>
                    <a:pt x="0" y="18057"/>
                    <a:pt x="154" y="18337"/>
                    <a:pt x="421" y="18401"/>
                  </a:cubicBezTo>
                  <a:lnTo>
                    <a:pt x="1297" y="18613"/>
                  </a:lnTo>
                  <a:lnTo>
                    <a:pt x="7329" y="383"/>
                  </a:lnTo>
                  <a:lnTo>
                    <a:pt x="62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31"/>
            <p:cNvSpPr/>
            <p:nvPr/>
          </p:nvSpPr>
          <p:spPr>
            <a:xfrm>
              <a:off x="1349402" y="2323649"/>
              <a:ext cx="279950" cy="748086"/>
            </a:xfrm>
            <a:custGeom>
              <a:avLst/>
              <a:gdLst/>
              <a:ahLst/>
              <a:cxnLst/>
              <a:rect l="l" t="t" r="r" b="b"/>
              <a:pathLst>
                <a:path w="2499" h="6678" extrusionOk="0">
                  <a:moveTo>
                    <a:pt x="935" y="0"/>
                  </a:moveTo>
                  <a:lnTo>
                    <a:pt x="0" y="6451"/>
                  </a:lnTo>
                  <a:lnTo>
                    <a:pt x="1564" y="6677"/>
                  </a:lnTo>
                  <a:lnTo>
                    <a:pt x="2499" y="227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31"/>
            <p:cNvSpPr/>
            <p:nvPr/>
          </p:nvSpPr>
          <p:spPr>
            <a:xfrm>
              <a:off x="936254" y="2238621"/>
              <a:ext cx="404858" cy="748086"/>
            </a:xfrm>
            <a:custGeom>
              <a:avLst/>
              <a:gdLst/>
              <a:ahLst/>
              <a:cxnLst/>
              <a:rect l="l" t="t" r="r" b="b"/>
              <a:pathLst>
                <a:path w="3614" h="6678" extrusionOk="0">
                  <a:moveTo>
                    <a:pt x="2119" y="0"/>
                  </a:moveTo>
                  <a:lnTo>
                    <a:pt x="1" y="6164"/>
                  </a:lnTo>
                  <a:lnTo>
                    <a:pt x="1495" y="6678"/>
                  </a:lnTo>
                  <a:lnTo>
                    <a:pt x="3614" y="514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31"/>
            <p:cNvSpPr/>
            <p:nvPr/>
          </p:nvSpPr>
          <p:spPr>
            <a:xfrm>
              <a:off x="1114149" y="1510001"/>
              <a:ext cx="620282" cy="959921"/>
            </a:xfrm>
            <a:custGeom>
              <a:avLst/>
              <a:gdLst/>
              <a:ahLst/>
              <a:cxnLst/>
              <a:rect l="l" t="t" r="r" b="b"/>
              <a:pathLst>
                <a:path w="5537" h="8569" extrusionOk="0">
                  <a:moveTo>
                    <a:pt x="4044" y="1"/>
                  </a:moveTo>
                  <a:cubicBezTo>
                    <a:pt x="3695" y="1"/>
                    <a:pt x="3378" y="238"/>
                    <a:pt x="3293" y="593"/>
                  </a:cubicBezTo>
                  <a:lnTo>
                    <a:pt x="2589" y="3499"/>
                  </a:lnTo>
                  <a:cubicBezTo>
                    <a:pt x="1528" y="3587"/>
                    <a:pt x="594" y="4340"/>
                    <a:pt x="331" y="5430"/>
                  </a:cubicBezTo>
                  <a:cubicBezTo>
                    <a:pt x="0" y="6794"/>
                    <a:pt x="838" y="8167"/>
                    <a:pt x="2202" y="8496"/>
                  </a:cubicBezTo>
                  <a:cubicBezTo>
                    <a:pt x="2403" y="8545"/>
                    <a:pt x="2604" y="8568"/>
                    <a:pt x="2802" y="8568"/>
                  </a:cubicBezTo>
                  <a:cubicBezTo>
                    <a:pt x="3947" y="8568"/>
                    <a:pt x="4985" y="7788"/>
                    <a:pt x="5267" y="6625"/>
                  </a:cubicBezTo>
                  <a:cubicBezTo>
                    <a:pt x="5536" y="5515"/>
                    <a:pt x="5030" y="4399"/>
                    <a:pt x="4096" y="3846"/>
                  </a:cubicBezTo>
                  <a:lnTo>
                    <a:pt x="4796" y="957"/>
                  </a:lnTo>
                  <a:cubicBezTo>
                    <a:pt x="4896" y="542"/>
                    <a:pt x="4641" y="124"/>
                    <a:pt x="4226" y="23"/>
                  </a:cubicBezTo>
                  <a:cubicBezTo>
                    <a:pt x="4165" y="8"/>
                    <a:pt x="4104" y="1"/>
                    <a:pt x="4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31"/>
            <p:cNvSpPr/>
            <p:nvPr/>
          </p:nvSpPr>
          <p:spPr>
            <a:xfrm>
              <a:off x="1294958" y="2064868"/>
              <a:ext cx="265387" cy="240960"/>
            </a:xfrm>
            <a:custGeom>
              <a:avLst/>
              <a:gdLst/>
              <a:ahLst/>
              <a:cxnLst/>
              <a:rect l="l" t="t" r="r" b="b"/>
              <a:pathLst>
                <a:path w="2369" h="2151" extrusionOk="0">
                  <a:moveTo>
                    <a:pt x="1185" y="1"/>
                  </a:moveTo>
                  <a:cubicBezTo>
                    <a:pt x="700" y="1"/>
                    <a:pt x="260" y="331"/>
                    <a:pt x="142" y="822"/>
                  </a:cubicBezTo>
                  <a:cubicBezTo>
                    <a:pt x="1" y="1399"/>
                    <a:pt x="355" y="1979"/>
                    <a:pt x="933" y="2120"/>
                  </a:cubicBezTo>
                  <a:cubicBezTo>
                    <a:pt x="1017" y="2141"/>
                    <a:pt x="1102" y="2150"/>
                    <a:pt x="1185" y="2150"/>
                  </a:cubicBezTo>
                  <a:cubicBezTo>
                    <a:pt x="1670" y="2150"/>
                    <a:pt x="2110" y="1820"/>
                    <a:pt x="2229" y="1328"/>
                  </a:cubicBezTo>
                  <a:cubicBezTo>
                    <a:pt x="2368" y="752"/>
                    <a:pt x="2014" y="171"/>
                    <a:pt x="1438" y="31"/>
                  </a:cubicBezTo>
                  <a:cubicBezTo>
                    <a:pt x="1353" y="11"/>
                    <a:pt x="1268" y="1"/>
                    <a:pt x="11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31"/>
            <p:cNvSpPr/>
            <p:nvPr/>
          </p:nvSpPr>
          <p:spPr>
            <a:xfrm>
              <a:off x="1099810" y="4652904"/>
              <a:ext cx="114602" cy="321169"/>
            </a:xfrm>
            <a:custGeom>
              <a:avLst/>
              <a:gdLst/>
              <a:ahLst/>
              <a:cxnLst/>
              <a:rect l="l" t="t" r="r" b="b"/>
              <a:pathLst>
                <a:path w="1023" h="2867" extrusionOk="0">
                  <a:moveTo>
                    <a:pt x="594" y="1"/>
                  </a:moveTo>
                  <a:cubicBezTo>
                    <a:pt x="517" y="1"/>
                    <a:pt x="458" y="21"/>
                    <a:pt x="449" y="71"/>
                  </a:cubicBezTo>
                  <a:lnTo>
                    <a:pt x="0" y="2866"/>
                  </a:lnTo>
                  <a:lnTo>
                    <a:pt x="983" y="210"/>
                  </a:lnTo>
                  <a:cubicBezTo>
                    <a:pt x="1023" y="103"/>
                    <a:pt x="765" y="1"/>
                    <a:pt x="5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31"/>
            <p:cNvSpPr/>
            <p:nvPr/>
          </p:nvSpPr>
          <p:spPr>
            <a:xfrm>
              <a:off x="456115" y="4489570"/>
              <a:ext cx="114826" cy="321056"/>
            </a:xfrm>
            <a:custGeom>
              <a:avLst/>
              <a:gdLst/>
              <a:ahLst/>
              <a:cxnLst/>
              <a:rect l="l" t="t" r="r" b="b"/>
              <a:pathLst>
                <a:path w="1025" h="2866" extrusionOk="0">
                  <a:moveTo>
                    <a:pt x="595" y="1"/>
                  </a:moveTo>
                  <a:cubicBezTo>
                    <a:pt x="518" y="1"/>
                    <a:pt x="459" y="21"/>
                    <a:pt x="451" y="71"/>
                  </a:cubicBezTo>
                  <a:lnTo>
                    <a:pt x="1" y="2866"/>
                  </a:lnTo>
                  <a:lnTo>
                    <a:pt x="984" y="210"/>
                  </a:lnTo>
                  <a:cubicBezTo>
                    <a:pt x="1024" y="103"/>
                    <a:pt x="766" y="1"/>
                    <a:pt x="5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163" name="Google Shape;2163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113050" y="972268"/>
            <a:ext cx="1772750" cy="23723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64" name="Google Shape;2164;p31"/>
          <p:cNvGrpSpPr/>
          <p:nvPr/>
        </p:nvGrpSpPr>
        <p:grpSpPr>
          <a:xfrm>
            <a:off x="8300764" y="336185"/>
            <a:ext cx="560001" cy="236771"/>
            <a:chOff x="5181425" y="2685475"/>
            <a:chExt cx="224900" cy="74425"/>
          </a:xfrm>
        </p:grpSpPr>
        <p:sp>
          <p:nvSpPr>
            <p:cNvPr id="2165" name="Google Shape;2165;p31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31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31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31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31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70" name="Google Shape;2170;p31"/>
          <p:cNvGrpSpPr/>
          <p:nvPr/>
        </p:nvGrpSpPr>
        <p:grpSpPr>
          <a:xfrm rot="-1686353">
            <a:off x="205959" y="2890255"/>
            <a:ext cx="339494" cy="737372"/>
            <a:chOff x="2668575" y="3244800"/>
            <a:chExt cx="131950" cy="224300"/>
          </a:xfrm>
        </p:grpSpPr>
        <p:sp>
          <p:nvSpPr>
            <p:cNvPr id="2171" name="Google Shape;2171;p31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31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73" name="Google Shape;2173;p31"/>
          <p:cNvGrpSpPr/>
          <p:nvPr/>
        </p:nvGrpSpPr>
        <p:grpSpPr>
          <a:xfrm rot="-4545576">
            <a:off x="4404037" y="-1522352"/>
            <a:ext cx="1623551" cy="7872406"/>
            <a:chOff x="2703993" y="243498"/>
            <a:chExt cx="473273" cy="3192980"/>
          </a:xfrm>
        </p:grpSpPr>
        <p:sp>
          <p:nvSpPr>
            <p:cNvPr id="2174" name="Google Shape;2174;p31"/>
            <p:cNvSpPr/>
            <p:nvPr/>
          </p:nvSpPr>
          <p:spPr>
            <a:xfrm>
              <a:off x="3109275" y="243498"/>
              <a:ext cx="67991" cy="67934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31"/>
            <p:cNvSpPr/>
            <p:nvPr/>
          </p:nvSpPr>
          <p:spPr>
            <a:xfrm>
              <a:off x="2703993" y="3354876"/>
              <a:ext cx="88603" cy="81602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76" name="Google Shape;2176;p31"/>
          <p:cNvSpPr/>
          <p:nvPr/>
        </p:nvSpPr>
        <p:spPr>
          <a:xfrm rot="-4545599">
            <a:off x="2458725" y="-145875"/>
            <a:ext cx="387907" cy="278544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77" name="Google Shape;2177;p31"/>
          <p:cNvGrpSpPr/>
          <p:nvPr/>
        </p:nvGrpSpPr>
        <p:grpSpPr>
          <a:xfrm>
            <a:off x="2102908" y="6156961"/>
            <a:ext cx="872185" cy="368771"/>
            <a:chOff x="5181425" y="2685475"/>
            <a:chExt cx="224900" cy="74425"/>
          </a:xfrm>
        </p:grpSpPr>
        <p:sp>
          <p:nvSpPr>
            <p:cNvPr id="2178" name="Google Shape;2178;p31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31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31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31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31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8481720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4" name="Google Shape;2184;p3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10519717">
            <a:off x="1938748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  <p:sp>
        <p:nvSpPr>
          <p:cNvPr id="2185" name="Google Shape;2185;p32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18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2186" name="Google Shape;2186;p32"/>
          <p:cNvGrpSpPr/>
          <p:nvPr/>
        </p:nvGrpSpPr>
        <p:grpSpPr>
          <a:xfrm rot="-10277292">
            <a:off x="564222" y="6022921"/>
            <a:ext cx="623690" cy="600027"/>
            <a:chOff x="3253464" y="2218279"/>
            <a:chExt cx="242409" cy="182524"/>
          </a:xfrm>
        </p:grpSpPr>
        <p:sp>
          <p:nvSpPr>
            <p:cNvPr id="2187" name="Google Shape;2187;p32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89" name="Google Shape;2189;p32"/>
          <p:cNvGrpSpPr/>
          <p:nvPr/>
        </p:nvGrpSpPr>
        <p:grpSpPr>
          <a:xfrm rot="7760072">
            <a:off x="5609366" y="1428692"/>
            <a:ext cx="3331361" cy="4138295"/>
            <a:chOff x="3166525" y="529052"/>
            <a:chExt cx="971107" cy="1678439"/>
          </a:xfrm>
        </p:grpSpPr>
        <p:sp>
          <p:nvSpPr>
            <p:cNvPr id="2190" name="Google Shape;2190;p32"/>
            <p:cNvSpPr/>
            <p:nvPr/>
          </p:nvSpPr>
          <p:spPr>
            <a:xfrm>
              <a:off x="4011982" y="529052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92" name="Google Shape;2192;p32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93" name="Google Shape;2193;p32"/>
          <p:cNvGrpSpPr/>
          <p:nvPr/>
        </p:nvGrpSpPr>
        <p:grpSpPr>
          <a:xfrm>
            <a:off x="4734225" y="726407"/>
            <a:ext cx="6685745" cy="4737633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2194" name="Google Shape;2194;p3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96" name="Google Shape;2196;p32"/>
          <p:cNvGrpSpPr/>
          <p:nvPr/>
        </p:nvGrpSpPr>
        <p:grpSpPr>
          <a:xfrm rot="1447403">
            <a:off x="7944964" y="397425"/>
            <a:ext cx="1906702" cy="1160419"/>
            <a:chOff x="5007259" y="1296776"/>
            <a:chExt cx="3255115" cy="1485797"/>
          </a:xfrm>
        </p:grpSpPr>
        <p:sp>
          <p:nvSpPr>
            <p:cNvPr id="2197" name="Google Shape;2197;p32"/>
            <p:cNvSpPr/>
            <p:nvPr/>
          </p:nvSpPr>
          <p:spPr>
            <a:xfrm>
              <a:off x="5007259" y="1376415"/>
              <a:ext cx="3232218" cy="1406158"/>
            </a:xfrm>
            <a:custGeom>
              <a:avLst/>
              <a:gdLst/>
              <a:ahLst/>
              <a:cxnLst/>
              <a:rect l="l" t="t" r="r" b="b"/>
              <a:pathLst>
                <a:path w="26572" h="11560" extrusionOk="0">
                  <a:moveTo>
                    <a:pt x="11271" y="2751"/>
                  </a:moveTo>
                  <a:cubicBezTo>
                    <a:pt x="11902" y="2751"/>
                    <a:pt x="12536" y="2795"/>
                    <a:pt x="13155" y="2879"/>
                  </a:cubicBezTo>
                  <a:cubicBezTo>
                    <a:pt x="14965" y="3126"/>
                    <a:pt x="16635" y="3723"/>
                    <a:pt x="17714" y="4601"/>
                  </a:cubicBezTo>
                  <a:cubicBezTo>
                    <a:pt x="17743" y="4625"/>
                    <a:pt x="17774" y="4650"/>
                    <a:pt x="17798" y="4675"/>
                  </a:cubicBezTo>
                  <a:lnTo>
                    <a:pt x="6152" y="8007"/>
                  </a:lnTo>
                  <a:cubicBezTo>
                    <a:pt x="6118" y="7986"/>
                    <a:pt x="6090" y="7964"/>
                    <a:pt x="6060" y="7940"/>
                  </a:cubicBezTo>
                  <a:cubicBezTo>
                    <a:pt x="3953" y="6276"/>
                    <a:pt x="4753" y="4159"/>
                    <a:pt x="7923" y="3209"/>
                  </a:cubicBezTo>
                  <a:cubicBezTo>
                    <a:pt x="8412" y="3061"/>
                    <a:pt x="8929" y="2951"/>
                    <a:pt x="9464" y="2877"/>
                  </a:cubicBezTo>
                  <a:cubicBezTo>
                    <a:pt x="10053" y="2792"/>
                    <a:pt x="10661" y="2751"/>
                    <a:pt x="11271" y="2751"/>
                  </a:cubicBezTo>
                  <a:close/>
                  <a:moveTo>
                    <a:pt x="10525" y="1"/>
                  </a:moveTo>
                  <a:cubicBezTo>
                    <a:pt x="10231" y="1"/>
                    <a:pt x="9940" y="5"/>
                    <a:pt x="9648" y="16"/>
                  </a:cubicBezTo>
                  <a:cubicBezTo>
                    <a:pt x="9560" y="19"/>
                    <a:pt x="9467" y="22"/>
                    <a:pt x="9377" y="28"/>
                  </a:cubicBezTo>
                  <a:cubicBezTo>
                    <a:pt x="9349" y="29"/>
                    <a:pt x="9322" y="29"/>
                    <a:pt x="9295" y="32"/>
                  </a:cubicBezTo>
                  <a:cubicBezTo>
                    <a:pt x="7744" y="114"/>
                    <a:pt x="6248" y="360"/>
                    <a:pt x="4896" y="781"/>
                  </a:cubicBezTo>
                  <a:cubicBezTo>
                    <a:pt x="4853" y="793"/>
                    <a:pt x="4808" y="808"/>
                    <a:pt x="4766" y="823"/>
                  </a:cubicBezTo>
                  <a:cubicBezTo>
                    <a:pt x="4671" y="853"/>
                    <a:pt x="4580" y="882"/>
                    <a:pt x="4488" y="914"/>
                  </a:cubicBezTo>
                  <a:cubicBezTo>
                    <a:pt x="4231" y="1003"/>
                    <a:pt x="3987" y="1096"/>
                    <a:pt x="3751" y="1195"/>
                  </a:cubicBezTo>
                  <a:cubicBezTo>
                    <a:pt x="3663" y="1230"/>
                    <a:pt x="3582" y="1266"/>
                    <a:pt x="3500" y="1304"/>
                  </a:cubicBezTo>
                  <a:cubicBezTo>
                    <a:pt x="3403" y="1348"/>
                    <a:pt x="3304" y="1394"/>
                    <a:pt x="3209" y="1440"/>
                  </a:cubicBezTo>
                  <a:cubicBezTo>
                    <a:pt x="3082" y="1500"/>
                    <a:pt x="2961" y="1562"/>
                    <a:pt x="2841" y="1625"/>
                  </a:cubicBezTo>
                  <a:cubicBezTo>
                    <a:pt x="2767" y="1668"/>
                    <a:pt x="2695" y="1708"/>
                    <a:pt x="2620" y="1751"/>
                  </a:cubicBezTo>
                  <a:cubicBezTo>
                    <a:pt x="2418" y="1866"/>
                    <a:pt x="2229" y="1987"/>
                    <a:pt x="2050" y="2112"/>
                  </a:cubicBezTo>
                  <a:cubicBezTo>
                    <a:pt x="1984" y="2159"/>
                    <a:pt x="1919" y="2204"/>
                    <a:pt x="1858" y="2250"/>
                  </a:cubicBezTo>
                  <a:cubicBezTo>
                    <a:pt x="1686" y="2378"/>
                    <a:pt x="1527" y="2512"/>
                    <a:pt x="1380" y="2646"/>
                  </a:cubicBezTo>
                  <a:cubicBezTo>
                    <a:pt x="1324" y="2696"/>
                    <a:pt x="1272" y="2744"/>
                    <a:pt x="1221" y="2798"/>
                  </a:cubicBezTo>
                  <a:cubicBezTo>
                    <a:pt x="1083" y="2934"/>
                    <a:pt x="954" y="3076"/>
                    <a:pt x="838" y="3220"/>
                  </a:cubicBezTo>
                  <a:cubicBezTo>
                    <a:pt x="796" y="3274"/>
                    <a:pt x="754" y="3327"/>
                    <a:pt x="713" y="3381"/>
                  </a:cubicBezTo>
                  <a:cubicBezTo>
                    <a:pt x="609" y="3527"/>
                    <a:pt x="513" y="3675"/>
                    <a:pt x="432" y="3825"/>
                  </a:cubicBezTo>
                  <a:cubicBezTo>
                    <a:pt x="399" y="3882"/>
                    <a:pt x="370" y="3939"/>
                    <a:pt x="343" y="3997"/>
                  </a:cubicBezTo>
                  <a:cubicBezTo>
                    <a:pt x="271" y="4148"/>
                    <a:pt x="208" y="4301"/>
                    <a:pt x="159" y="4456"/>
                  </a:cubicBezTo>
                  <a:cubicBezTo>
                    <a:pt x="140" y="4518"/>
                    <a:pt x="121" y="4577"/>
                    <a:pt x="107" y="4636"/>
                  </a:cubicBezTo>
                  <a:cubicBezTo>
                    <a:pt x="67" y="4792"/>
                    <a:pt x="38" y="4949"/>
                    <a:pt x="22" y="5106"/>
                  </a:cubicBezTo>
                  <a:cubicBezTo>
                    <a:pt x="16" y="5167"/>
                    <a:pt x="11" y="5229"/>
                    <a:pt x="8" y="5291"/>
                  </a:cubicBezTo>
                  <a:cubicBezTo>
                    <a:pt x="1" y="5447"/>
                    <a:pt x="5" y="5606"/>
                    <a:pt x="19" y="5765"/>
                  </a:cubicBezTo>
                  <a:cubicBezTo>
                    <a:pt x="25" y="5827"/>
                    <a:pt x="35" y="5892"/>
                    <a:pt x="46" y="5954"/>
                  </a:cubicBezTo>
                  <a:cubicBezTo>
                    <a:pt x="67" y="6110"/>
                    <a:pt x="104" y="6267"/>
                    <a:pt x="149" y="6424"/>
                  </a:cubicBezTo>
                  <a:cubicBezTo>
                    <a:pt x="167" y="6487"/>
                    <a:pt x="188" y="6550"/>
                    <a:pt x="211" y="6615"/>
                  </a:cubicBezTo>
                  <a:cubicBezTo>
                    <a:pt x="264" y="6768"/>
                    <a:pt x="332" y="6923"/>
                    <a:pt x="406" y="7077"/>
                  </a:cubicBezTo>
                  <a:cubicBezTo>
                    <a:pt x="437" y="7140"/>
                    <a:pt x="470" y="7203"/>
                    <a:pt x="505" y="7267"/>
                  </a:cubicBezTo>
                  <a:cubicBezTo>
                    <a:pt x="586" y="7415"/>
                    <a:pt x="679" y="7562"/>
                    <a:pt x="781" y="7712"/>
                  </a:cubicBezTo>
                  <a:cubicBezTo>
                    <a:pt x="826" y="7775"/>
                    <a:pt x="872" y="7838"/>
                    <a:pt x="920" y="7902"/>
                  </a:cubicBezTo>
                  <a:cubicBezTo>
                    <a:pt x="1026" y="8044"/>
                    <a:pt x="1142" y="8186"/>
                    <a:pt x="1268" y="8328"/>
                  </a:cubicBezTo>
                  <a:cubicBezTo>
                    <a:pt x="1323" y="8389"/>
                    <a:pt x="1379" y="8449"/>
                    <a:pt x="1438" y="8511"/>
                  </a:cubicBezTo>
                  <a:cubicBezTo>
                    <a:pt x="1477" y="8550"/>
                    <a:pt x="1518" y="8593"/>
                    <a:pt x="1558" y="8632"/>
                  </a:cubicBezTo>
                  <a:cubicBezTo>
                    <a:pt x="1652" y="8725"/>
                    <a:pt x="1752" y="8818"/>
                    <a:pt x="1858" y="8912"/>
                  </a:cubicBezTo>
                  <a:cubicBezTo>
                    <a:pt x="1924" y="8971"/>
                    <a:pt x="1991" y="9030"/>
                    <a:pt x="2062" y="9088"/>
                  </a:cubicBezTo>
                  <a:cubicBezTo>
                    <a:pt x="2088" y="9113"/>
                    <a:pt x="2121" y="9139"/>
                    <a:pt x="2149" y="9164"/>
                  </a:cubicBezTo>
                  <a:lnTo>
                    <a:pt x="1269" y="9416"/>
                  </a:lnTo>
                  <a:cubicBezTo>
                    <a:pt x="1121" y="9458"/>
                    <a:pt x="1026" y="9529"/>
                    <a:pt x="986" y="9612"/>
                  </a:cubicBezTo>
                  <a:cubicBezTo>
                    <a:pt x="958" y="9671"/>
                    <a:pt x="959" y="9737"/>
                    <a:pt x="989" y="9805"/>
                  </a:cubicBezTo>
                  <a:cubicBezTo>
                    <a:pt x="1019" y="9865"/>
                    <a:pt x="1066" y="9926"/>
                    <a:pt x="1141" y="9983"/>
                  </a:cubicBezTo>
                  <a:lnTo>
                    <a:pt x="3167" y="11560"/>
                  </a:lnTo>
                  <a:lnTo>
                    <a:pt x="26571" y="5070"/>
                  </a:lnTo>
                  <a:lnTo>
                    <a:pt x="26516" y="4863"/>
                  </a:lnTo>
                  <a:lnTo>
                    <a:pt x="24490" y="3344"/>
                  </a:lnTo>
                  <a:cubicBezTo>
                    <a:pt x="24373" y="3247"/>
                    <a:pt x="24207" y="3172"/>
                    <a:pt x="24026" y="3129"/>
                  </a:cubicBezTo>
                  <a:cubicBezTo>
                    <a:pt x="23896" y="3096"/>
                    <a:pt x="23757" y="3078"/>
                    <a:pt x="23619" y="3078"/>
                  </a:cubicBezTo>
                  <a:cubicBezTo>
                    <a:pt x="23596" y="3078"/>
                    <a:pt x="23573" y="3078"/>
                    <a:pt x="23551" y="3079"/>
                  </a:cubicBezTo>
                  <a:cubicBezTo>
                    <a:pt x="23447" y="3084"/>
                    <a:pt x="23347" y="3099"/>
                    <a:pt x="23254" y="3126"/>
                  </a:cubicBezTo>
                  <a:lnTo>
                    <a:pt x="22249" y="3413"/>
                  </a:lnTo>
                  <a:cubicBezTo>
                    <a:pt x="22161" y="3347"/>
                    <a:pt x="22076" y="3281"/>
                    <a:pt x="21984" y="3216"/>
                  </a:cubicBezTo>
                  <a:cubicBezTo>
                    <a:pt x="21904" y="3155"/>
                    <a:pt x="21821" y="3095"/>
                    <a:pt x="21736" y="3036"/>
                  </a:cubicBezTo>
                  <a:cubicBezTo>
                    <a:pt x="21659" y="2982"/>
                    <a:pt x="21582" y="2930"/>
                    <a:pt x="21504" y="2879"/>
                  </a:cubicBezTo>
                  <a:cubicBezTo>
                    <a:pt x="21372" y="2792"/>
                    <a:pt x="21238" y="2709"/>
                    <a:pt x="21100" y="2627"/>
                  </a:cubicBezTo>
                  <a:cubicBezTo>
                    <a:pt x="21004" y="2571"/>
                    <a:pt x="20912" y="2516"/>
                    <a:pt x="20819" y="2463"/>
                  </a:cubicBezTo>
                  <a:cubicBezTo>
                    <a:pt x="20584" y="2330"/>
                    <a:pt x="20341" y="2204"/>
                    <a:pt x="20090" y="2080"/>
                  </a:cubicBezTo>
                  <a:cubicBezTo>
                    <a:pt x="19990" y="2029"/>
                    <a:pt x="19885" y="1980"/>
                    <a:pt x="19780" y="1931"/>
                  </a:cubicBezTo>
                  <a:cubicBezTo>
                    <a:pt x="19711" y="1897"/>
                    <a:pt x="19639" y="1866"/>
                    <a:pt x="19565" y="1835"/>
                  </a:cubicBezTo>
                  <a:cubicBezTo>
                    <a:pt x="19376" y="1746"/>
                    <a:pt x="19175" y="1662"/>
                    <a:pt x="18972" y="1580"/>
                  </a:cubicBezTo>
                  <a:cubicBezTo>
                    <a:pt x="18865" y="1535"/>
                    <a:pt x="18752" y="1492"/>
                    <a:pt x="18643" y="1449"/>
                  </a:cubicBezTo>
                  <a:cubicBezTo>
                    <a:pt x="18355" y="1341"/>
                    <a:pt x="18064" y="1235"/>
                    <a:pt x="17766" y="1138"/>
                  </a:cubicBezTo>
                  <a:cubicBezTo>
                    <a:pt x="17649" y="1100"/>
                    <a:pt x="17535" y="1064"/>
                    <a:pt x="17417" y="1027"/>
                  </a:cubicBezTo>
                  <a:cubicBezTo>
                    <a:pt x="17110" y="933"/>
                    <a:pt x="16800" y="846"/>
                    <a:pt x="16485" y="764"/>
                  </a:cubicBezTo>
                  <a:cubicBezTo>
                    <a:pt x="16367" y="732"/>
                    <a:pt x="16244" y="701"/>
                    <a:pt x="16123" y="671"/>
                  </a:cubicBezTo>
                  <a:cubicBezTo>
                    <a:pt x="15801" y="592"/>
                    <a:pt x="15474" y="522"/>
                    <a:pt x="15146" y="456"/>
                  </a:cubicBezTo>
                  <a:cubicBezTo>
                    <a:pt x="15024" y="433"/>
                    <a:pt x="14904" y="411"/>
                    <a:pt x="14780" y="389"/>
                  </a:cubicBezTo>
                  <a:cubicBezTo>
                    <a:pt x="14451" y="329"/>
                    <a:pt x="14114" y="275"/>
                    <a:pt x="13777" y="229"/>
                  </a:cubicBezTo>
                  <a:cubicBezTo>
                    <a:pt x="13656" y="212"/>
                    <a:pt x="13530" y="194"/>
                    <a:pt x="13405" y="181"/>
                  </a:cubicBezTo>
                  <a:cubicBezTo>
                    <a:pt x="13311" y="170"/>
                    <a:pt x="13214" y="157"/>
                    <a:pt x="13119" y="149"/>
                  </a:cubicBezTo>
                  <a:cubicBezTo>
                    <a:pt x="12877" y="121"/>
                    <a:pt x="12632" y="95"/>
                    <a:pt x="12390" y="76"/>
                  </a:cubicBezTo>
                  <a:cubicBezTo>
                    <a:pt x="12269" y="67"/>
                    <a:pt x="12145" y="60"/>
                    <a:pt x="12021" y="52"/>
                  </a:cubicBezTo>
                  <a:cubicBezTo>
                    <a:pt x="11684" y="29"/>
                    <a:pt x="11344" y="14"/>
                    <a:pt x="11009" y="8"/>
                  </a:cubicBezTo>
                  <a:cubicBezTo>
                    <a:pt x="10887" y="4"/>
                    <a:pt x="10767" y="2"/>
                    <a:pt x="10646" y="1"/>
                  </a:cubicBezTo>
                  <a:cubicBezTo>
                    <a:pt x="10606" y="1"/>
                    <a:pt x="10565" y="1"/>
                    <a:pt x="10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5030400" y="1296776"/>
              <a:ext cx="3231975" cy="1406280"/>
            </a:xfrm>
            <a:custGeom>
              <a:avLst/>
              <a:gdLst/>
              <a:ahLst/>
              <a:cxnLst/>
              <a:rect l="l" t="t" r="r" b="b"/>
              <a:pathLst>
                <a:path w="26570" h="11561" extrusionOk="0">
                  <a:moveTo>
                    <a:pt x="11266" y="2752"/>
                  </a:moveTo>
                  <a:cubicBezTo>
                    <a:pt x="11898" y="2752"/>
                    <a:pt x="12533" y="2795"/>
                    <a:pt x="13152" y="2880"/>
                  </a:cubicBezTo>
                  <a:cubicBezTo>
                    <a:pt x="14964" y="3126"/>
                    <a:pt x="16635" y="3722"/>
                    <a:pt x="17713" y="4601"/>
                  </a:cubicBezTo>
                  <a:cubicBezTo>
                    <a:pt x="17742" y="4625"/>
                    <a:pt x="17772" y="4649"/>
                    <a:pt x="17797" y="4675"/>
                  </a:cubicBezTo>
                  <a:lnTo>
                    <a:pt x="6151" y="8008"/>
                  </a:lnTo>
                  <a:cubicBezTo>
                    <a:pt x="6117" y="7987"/>
                    <a:pt x="6088" y="7963"/>
                    <a:pt x="6060" y="7940"/>
                  </a:cubicBezTo>
                  <a:cubicBezTo>
                    <a:pt x="3953" y="6276"/>
                    <a:pt x="4752" y="4159"/>
                    <a:pt x="7922" y="3208"/>
                  </a:cubicBezTo>
                  <a:cubicBezTo>
                    <a:pt x="8412" y="3062"/>
                    <a:pt x="8928" y="2950"/>
                    <a:pt x="9462" y="2876"/>
                  </a:cubicBezTo>
                  <a:cubicBezTo>
                    <a:pt x="10050" y="2792"/>
                    <a:pt x="10657" y="2752"/>
                    <a:pt x="11266" y="2752"/>
                  </a:cubicBezTo>
                  <a:close/>
                  <a:moveTo>
                    <a:pt x="10448" y="1"/>
                  </a:moveTo>
                  <a:cubicBezTo>
                    <a:pt x="10180" y="1"/>
                    <a:pt x="9915" y="5"/>
                    <a:pt x="9648" y="16"/>
                  </a:cubicBezTo>
                  <a:cubicBezTo>
                    <a:pt x="9559" y="20"/>
                    <a:pt x="9466" y="23"/>
                    <a:pt x="9376" y="28"/>
                  </a:cubicBezTo>
                  <a:cubicBezTo>
                    <a:pt x="9348" y="30"/>
                    <a:pt x="9320" y="30"/>
                    <a:pt x="9294" y="33"/>
                  </a:cubicBezTo>
                  <a:cubicBezTo>
                    <a:pt x="7743" y="114"/>
                    <a:pt x="6245" y="360"/>
                    <a:pt x="4894" y="780"/>
                  </a:cubicBezTo>
                  <a:cubicBezTo>
                    <a:pt x="4852" y="794"/>
                    <a:pt x="4806" y="808"/>
                    <a:pt x="4765" y="822"/>
                  </a:cubicBezTo>
                  <a:cubicBezTo>
                    <a:pt x="4670" y="852"/>
                    <a:pt x="4579" y="883"/>
                    <a:pt x="4487" y="915"/>
                  </a:cubicBezTo>
                  <a:cubicBezTo>
                    <a:pt x="4230" y="1002"/>
                    <a:pt x="3986" y="1097"/>
                    <a:pt x="3750" y="1195"/>
                  </a:cubicBezTo>
                  <a:cubicBezTo>
                    <a:pt x="3663" y="1230"/>
                    <a:pt x="3581" y="1267"/>
                    <a:pt x="3499" y="1305"/>
                  </a:cubicBezTo>
                  <a:cubicBezTo>
                    <a:pt x="3402" y="1349"/>
                    <a:pt x="3304" y="1395"/>
                    <a:pt x="3208" y="1440"/>
                  </a:cubicBezTo>
                  <a:cubicBezTo>
                    <a:pt x="3081" y="1501"/>
                    <a:pt x="2959" y="1563"/>
                    <a:pt x="2841" y="1626"/>
                  </a:cubicBezTo>
                  <a:cubicBezTo>
                    <a:pt x="2765" y="1667"/>
                    <a:pt x="2693" y="1709"/>
                    <a:pt x="2620" y="1751"/>
                  </a:cubicBezTo>
                  <a:cubicBezTo>
                    <a:pt x="2417" y="1867"/>
                    <a:pt x="2228" y="1988"/>
                    <a:pt x="2050" y="2113"/>
                  </a:cubicBezTo>
                  <a:cubicBezTo>
                    <a:pt x="1983" y="2159"/>
                    <a:pt x="1917" y="2204"/>
                    <a:pt x="1857" y="2251"/>
                  </a:cubicBezTo>
                  <a:cubicBezTo>
                    <a:pt x="1685" y="2379"/>
                    <a:pt x="1526" y="2511"/>
                    <a:pt x="1380" y="2646"/>
                  </a:cubicBezTo>
                  <a:cubicBezTo>
                    <a:pt x="1323" y="2697"/>
                    <a:pt x="1271" y="2745"/>
                    <a:pt x="1220" y="2797"/>
                  </a:cubicBezTo>
                  <a:cubicBezTo>
                    <a:pt x="1083" y="2935"/>
                    <a:pt x="953" y="3077"/>
                    <a:pt x="838" y="3221"/>
                  </a:cubicBezTo>
                  <a:cubicBezTo>
                    <a:pt x="795" y="3273"/>
                    <a:pt x="753" y="3326"/>
                    <a:pt x="712" y="3381"/>
                  </a:cubicBezTo>
                  <a:cubicBezTo>
                    <a:pt x="608" y="3527"/>
                    <a:pt x="512" y="3675"/>
                    <a:pt x="431" y="3826"/>
                  </a:cubicBezTo>
                  <a:cubicBezTo>
                    <a:pt x="398" y="3882"/>
                    <a:pt x="369" y="3938"/>
                    <a:pt x="342" y="3996"/>
                  </a:cubicBezTo>
                  <a:cubicBezTo>
                    <a:pt x="270" y="4148"/>
                    <a:pt x="207" y="4300"/>
                    <a:pt x="158" y="4456"/>
                  </a:cubicBezTo>
                  <a:cubicBezTo>
                    <a:pt x="139" y="4517"/>
                    <a:pt x="120" y="4576"/>
                    <a:pt x="106" y="4637"/>
                  </a:cubicBezTo>
                  <a:cubicBezTo>
                    <a:pt x="66" y="4791"/>
                    <a:pt x="37" y="4949"/>
                    <a:pt x="21" y="5107"/>
                  </a:cubicBezTo>
                  <a:cubicBezTo>
                    <a:pt x="14" y="5167"/>
                    <a:pt x="10" y="5229"/>
                    <a:pt x="7" y="5290"/>
                  </a:cubicBezTo>
                  <a:cubicBezTo>
                    <a:pt x="0" y="5447"/>
                    <a:pt x="4" y="5605"/>
                    <a:pt x="18" y="5764"/>
                  </a:cubicBezTo>
                  <a:cubicBezTo>
                    <a:pt x="24" y="5827"/>
                    <a:pt x="34" y="5892"/>
                    <a:pt x="45" y="5954"/>
                  </a:cubicBezTo>
                  <a:cubicBezTo>
                    <a:pt x="66" y="6110"/>
                    <a:pt x="103" y="6268"/>
                    <a:pt x="148" y="6424"/>
                  </a:cubicBezTo>
                  <a:cubicBezTo>
                    <a:pt x="166" y="6488"/>
                    <a:pt x="187" y="6551"/>
                    <a:pt x="210" y="6614"/>
                  </a:cubicBezTo>
                  <a:cubicBezTo>
                    <a:pt x="263" y="6768"/>
                    <a:pt x="331" y="6922"/>
                    <a:pt x="406" y="7077"/>
                  </a:cubicBezTo>
                  <a:cubicBezTo>
                    <a:pt x="436" y="7141"/>
                    <a:pt x="469" y="7203"/>
                    <a:pt x="504" y="7267"/>
                  </a:cubicBezTo>
                  <a:cubicBezTo>
                    <a:pt x="586" y="7415"/>
                    <a:pt x="679" y="7563"/>
                    <a:pt x="780" y="7712"/>
                  </a:cubicBezTo>
                  <a:cubicBezTo>
                    <a:pt x="825" y="7774"/>
                    <a:pt x="871" y="7839"/>
                    <a:pt x="919" y="7902"/>
                  </a:cubicBezTo>
                  <a:cubicBezTo>
                    <a:pt x="1025" y="8044"/>
                    <a:pt x="1142" y="8186"/>
                    <a:pt x="1267" y="8327"/>
                  </a:cubicBezTo>
                  <a:cubicBezTo>
                    <a:pt x="1322" y="8389"/>
                    <a:pt x="1378" y="8450"/>
                    <a:pt x="1437" y="8512"/>
                  </a:cubicBezTo>
                  <a:cubicBezTo>
                    <a:pt x="1477" y="8551"/>
                    <a:pt x="1517" y="8592"/>
                    <a:pt x="1555" y="8631"/>
                  </a:cubicBezTo>
                  <a:cubicBezTo>
                    <a:pt x="1651" y="8726"/>
                    <a:pt x="1751" y="8818"/>
                    <a:pt x="1857" y="8913"/>
                  </a:cubicBezTo>
                  <a:cubicBezTo>
                    <a:pt x="1923" y="8972"/>
                    <a:pt x="1990" y="9031"/>
                    <a:pt x="2061" y="9089"/>
                  </a:cubicBezTo>
                  <a:cubicBezTo>
                    <a:pt x="2088" y="9114"/>
                    <a:pt x="2120" y="9139"/>
                    <a:pt x="2148" y="9163"/>
                  </a:cubicBezTo>
                  <a:lnTo>
                    <a:pt x="1267" y="9415"/>
                  </a:lnTo>
                  <a:cubicBezTo>
                    <a:pt x="1121" y="9457"/>
                    <a:pt x="1025" y="9528"/>
                    <a:pt x="985" y="9612"/>
                  </a:cubicBezTo>
                  <a:cubicBezTo>
                    <a:pt x="957" y="9671"/>
                    <a:pt x="957" y="9738"/>
                    <a:pt x="988" y="9805"/>
                  </a:cubicBezTo>
                  <a:cubicBezTo>
                    <a:pt x="1016" y="9866"/>
                    <a:pt x="1066" y="9925"/>
                    <a:pt x="1140" y="9984"/>
                  </a:cubicBezTo>
                  <a:lnTo>
                    <a:pt x="3166" y="11560"/>
                  </a:lnTo>
                  <a:lnTo>
                    <a:pt x="26569" y="5069"/>
                  </a:lnTo>
                  <a:lnTo>
                    <a:pt x="24489" y="3343"/>
                  </a:lnTo>
                  <a:cubicBezTo>
                    <a:pt x="24372" y="3247"/>
                    <a:pt x="24204" y="3173"/>
                    <a:pt x="24026" y="3129"/>
                  </a:cubicBezTo>
                  <a:cubicBezTo>
                    <a:pt x="23896" y="3096"/>
                    <a:pt x="23758" y="3078"/>
                    <a:pt x="23621" y="3078"/>
                  </a:cubicBezTo>
                  <a:cubicBezTo>
                    <a:pt x="23597" y="3078"/>
                    <a:pt x="23574" y="3079"/>
                    <a:pt x="23550" y="3080"/>
                  </a:cubicBezTo>
                  <a:cubicBezTo>
                    <a:pt x="23446" y="3084"/>
                    <a:pt x="23344" y="3100"/>
                    <a:pt x="23252" y="3126"/>
                  </a:cubicBezTo>
                  <a:lnTo>
                    <a:pt x="22248" y="3413"/>
                  </a:lnTo>
                  <a:cubicBezTo>
                    <a:pt x="22161" y="3347"/>
                    <a:pt x="22073" y="3281"/>
                    <a:pt x="21982" y="3216"/>
                  </a:cubicBezTo>
                  <a:cubicBezTo>
                    <a:pt x="21902" y="3156"/>
                    <a:pt x="21820" y="3095"/>
                    <a:pt x="21736" y="3036"/>
                  </a:cubicBezTo>
                  <a:cubicBezTo>
                    <a:pt x="21657" y="2983"/>
                    <a:pt x="21581" y="2931"/>
                    <a:pt x="21502" y="2880"/>
                  </a:cubicBezTo>
                  <a:cubicBezTo>
                    <a:pt x="21371" y="2793"/>
                    <a:pt x="21236" y="2710"/>
                    <a:pt x="21098" y="2628"/>
                  </a:cubicBezTo>
                  <a:cubicBezTo>
                    <a:pt x="21004" y="2572"/>
                    <a:pt x="20911" y="2517"/>
                    <a:pt x="20816" y="2463"/>
                  </a:cubicBezTo>
                  <a:cubicBezTo>
                    <a:pt x="20583" y="2330"/>
                    <a:pt x="20339" y="2203"/>
                    <a:pt x="20089" y="2081"/>
                  </a:cubicBezTo>
                  <a:cubicBezTo>
                    <a:pt x="19987" y="2030"/>
                    <a:pt x="19885" y="1979"/>
                    <a:pt x="19778" y="1930"/>
                  </a:cubicBezTo>
                  <a:cubicBezTo>
                    <a:pt x="19709" y="1898"/>
                    <a:pt x="19637" y="1865"/>
                    <a:pt x="19564" y="1834"/>
                  </a:cubicBezTo>
                  <a:cubicBezTo>
                    <a:pt x="19374" y="1747"/>
                    <a:pt x="19172" y="1662"/>
                    <a:pt x="18971" y="1579"/>
                  </a:cubicBezTo>
                  <a:cubicBezTo>
                    <a:pt x="18864" y="1534"/>
                    <a:pt x="18752" y="1491"/>
                    <a:pt x="18640" y="1449"/>
                  </a:cubicBezTo>
                  <a:cubicBezTo>
                    <a:pt x="18355" y="1340"/>
                    <a:pt x="18063" y="1236"/>
                    <a:pt x="17763" y="1139"/>
                  </a:cubicBezTo>
                  <a:cubicBezTo>
                    <a:pt x="17648" y="1101"/>
                    <a:pt x="17534" y="1063"/>
                    <a:pt x="17414" y="1028"/>
                  </a:cubicBezTo>
                  <a:cubicBezTo>
                    <a:pt x="17109" y="932"/>
                    <a:pt x="16799" y="845"/>
                    <a:pt x="16483" y="763"/>
                  </a:cubicBezTo>
                  <a:cubicBezTo>
                    <a:pt x="16364" y="732"/>
                    <a:pt x="16242" y="701"/>
                    <a:pt x="16122" y="672"/>
                  </a:cubicBezTo>
                  <a:cubicBezTo>
                    <a:pt x="15799" y="593"/>
                    <a:pt x="15473" y="521"/>
                    <a:pt x="15144" y="456"/>
                  </a:cubicBezTo>
                  <a:cubicBezTo>
                    <a:pt x="15022" y="434"/>
                    <a:pt x="14902" y="410"/>
                    <a:pt x="14779" y="390"/>
                  </a:cubicBezTo>
                  <a:cubicBezTo>
                    <a:pt x="14450" y="328"/>
                    <a:pt x="14114" y="275"/>
                    <a:pt x="13776" y="228"/>
                  </a:cubicBezTo>
                  <a:cubicBezTo>
                    <a:pt x="13655" y="211"/>
                    <a:pt x="13528" y="194"/>
                    <a:pt x="13404" y="180"/>
                  </a:cubicBezTo>
                  <a:cubicBezTo>
                    <a:pt x="13310" y="169"/>
                    <a:pt x="13213" y="156"/>
                    <a:pt x="13117" y="148"/>
                  </a:cubicBezTo>
                  <a:cubicBezTo>
                    <a:pt x="12875" y="121"/>
                    <a:pt x="12630" y="96"/>
                    <a:pt x="12388" y="76"/>
                  </a:cubicBezTo>
                  <a:cubicBezTo>
                    <a:pt x="12267" y="68"/>
                    <a:pt x="12145" y="59"/>
                    <a:pt x="12021" y="51"/>
                  </a:cubicBezTo>
                  <a:cubicBezTo>
                    <a:pt x="11683" y="30"/>
                    <a:pt x="11342" y="14"/>
                    <a:pt x="11007" y="7"/>
                  </a:cubicBezTo>
                  <a:cubicBezTo>
                    <a:pt x="10886" y="3"/>
                    <a:pt x="10765" y="3"/>
                    <a:pt x="10645" y="2"/>
                  </a:cubicBezTo>
                  <a:cubicBezTo>
                    <a:pt x="10579" y="1"/>
                    <a:pt x="10514" y="1"/>
                    <a:pt x="10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5420503" y="1300182"/>
              <a:ext cx="787132" cy="1381465"/>
            </a:xfrm>
            <a:custGeom>
              <a:avLst/>
              <a:gdLst/>
              <a:ahLst/>
              <a:cxnLst/>
              <a:rect l="l" t="t" r="r" b="b"/>
              <a:pathLst>
                <a:path w="6471" h="11357" extrusionOk="0">
                  <a:moveTo>
                    <a:pt x="6169" y="0"/>
                  </a:moveTo>
                  <a:cubicBezTo>
                    <a:pt x="6141" y="2"/>
                    <a:pt x="6113" y="2"/>
                    <a:pt x="6087" y="5"/>
                  </a:cubicBezTo>
                  <a:cubicBezTo>
                    <a:pt x="4535" y="86"/>
                    <a:pt x="3038" y="332"/>
                    <a:pt x="1687" y="752"/>
                  </a:cubicBezTo>
                  <a:cubicBezTo>
                    <a:pt x="1645" y="766"/>
                    <a:pt x="1599" y="780"/>
                    <a:pt x="1558" y="794"/>
                  </a:cubicBezTo>
                  <a:cubicBezTo>
                    <a:pt x="1462" y="824"/>
                    <a:pt x="1372" y="855"/>
                    <a:pt x="1280" y="887"/>
                  </a:cubicBezTo>
                  <a:cubicBezTo>
                    <a:pt x="1023" y="974"/>
                    <a:pt x="779" y="1069"/>
                    <a:pt x="543" y="1167"/>
                  </a:cubicBezTo>
                  <a:cubicBezTo>
                    <a:pt x="456" y="1202"/>
                    <a:pt x="374" y="1239"/>
                    <a:pt x="292" y="1277"/>
                  </a:cubicBezTo>
                  <a:cubicBezTo>
                    <a:pt x="195" y="1321"/>
                    <a:pt x="97" y="1367"/>
                    <a:pt x="1" y="1412"/>
                  </a:cubicBezTo>
                  <a:lnTo>
                    <a:pt x="595" y="11356"/>
                  </a:lnTo>
                  <a:lnTo>
                    <a:pt x="6470" y="9726"/>
                  </a:lnTo>
                  <a:lnTo>
                    <a:pt x="6386" y="6994"/>
                  </a:lnTo>
                  <a:lnTo>
                    <a:pt x="2944" y="7980"/>
                  </a:lnTo>
                  <a:cubicBezTo>
                    <a:pt x="2910" y="7959"/>
                    <a:pt x="2881" y="7935"/>
                    <a:pt x="2853" y="7912"/>
                  </a:cubicBezTo>
                  <a:cubicBezTo>
                    <a:pt x="746" y="6248"/>
                    <a:pt x="1545" y="4131"/>
                    <a:pt x="4715" y="3180"/>
                  </a:cubicBezTo>
                  <a:cubicBezTo>
                    <a:pt x="5205" y="3034"/>
                    <a:pt x="5721" y="2924"/>
                    <a:pt x="6255" y="2848"/>
                  </a:cubicBezTo>
                  <a:lnTo>
                    <a:pt x="61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6625966" y="1314657"/>
              <a:ext cx="784213" cy="1048658"/>
            </a:xfrm>
            <a:custGeom>
              <a:avLst/>
              <a:gdLst/>
              <a:ahLst/>
              <a:cxnLst/>
              <a:rect l="l" t="t" r="r" b="b"/>
              <a:pathLst>
                <a:path w="6447" h="8621" extrusionOk="0">
                  <a:moveTo>
                    <a:pt x="0" y="1"/>
                  </a:moveTo>
                  <a:lnTo>
                    <a:pt x="35" y="2733"/>
                  </a:lnTo>
                  <a:cubicBezTo>
                    <a:pt x="1847" y="2979"/>
                    <a:pt x="3518" y="3575"/>
                    <a:pt x="4596" y="4454"/>
                  </a:cubicBezTo>
                  <a:cubicBezTo>
                    <a:pt x="4625" y="4478"/>
                    <a:pt x="4655" y="4502"/>
                    <a:pt x="4680" y="4528"/>
                  </a:cubicBezTo>
                  <a:lnTo>
                    <a:pt x="80" y="5845"/>
                  </a:lnTo>
                  <a:lnTo>
                    <a:pt x="118" y="8621"/>
                  </a:lnTo>
                  <a:lnTo>
                    <a:pt x="6364" y="6889"/>
                  </a:lnTo>
                  <a:lnTo>
                    <a:pt x="6447" y="1687"/>
                  </a:lnTo>
                  <a:cubicBezTo>
                    <a:pt x="6257" y="1600"/>
                    <a:pt x="6055" y="1515"/>
                    <a:pt x="5854" y="1432"/>
                  </a:cubicBezTo>
                  <a:cubicBezTo>
                    <a:pt x="5747" y="1387"/>
                    <a:pt x="5635" y="1344"/>
                    <a:pt x="5523" y="1302"/>
                  </a:cubicBezTo>
                  <a:cubicBezTo>
                    <a:pt x="5238" y="1193"/>
                    <a:pt x="4946" y="1089"/>
                    <a:pt x="4646" y="992"/>
                  </a:cubicBezTo>
                  <a:cubicBezTo>
                    <a:pt x="4531" y="952"/>
                    <a:pt x="4417" y="916"/>
                    <a:pt x="4297" y="881"/>
                  </a:cubicBezTo>
                  <a:cubicBezTo>
                    <a:pt x="3992" y="785"/>
                    <a:pt x="3682" y="698"/>
                    <a:pt x="3366" y="616"/>
                  </a:cubicBezTo>
                  <a:cubicBezTo>
                    <a:pt x="3249" y="584"/>
                    <a:pt x="3126" y="554"/>
                    <a:pt x="3005" y="525"/>
                  </a:cubicBezTo>
                  <a:cubicBezTo>
                    <a:pt x="2682" y="444"/>
                    <a:pt x="2356" y="374"/>
                    <a:pt x="2028" y="308"/>
                  </a:cubicBezTo>
                  <a:cubicBezTo>
                    <a:pt x="1906" y="285"/>
                    <a:pt x="1785" y="263"/>
                    <a:pt x="1662" y="242"/>
                  </a:cubicBezTo>
                  <a:cubicBezTo>
                    <a:pt x="1333" y="181"/>
                    <a:pt x="997" y="128"/>
                    <a:pt x="659" y="81"/>
                  </a:cubicBezTo>
                  <a:cubicBezTo>
                    <a:pt x="538" y="64"/>
                    <a:pt x="413" y="47"/>
                    <a:pt x="287" y="33"/>
                  </a:cubicBezTo>
                  <a:cubicBezTo>
                    <a:pt x="193" y="22"/>
                    <a:pt x="96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01" name="Google Shape;2201;p32"/>
          <p:cNvGrpSpPr/>
          <p:nvPr/>
        </p:nvGrpSpPr>
        <p:grpSpPr>
          <a:xfrm>
            <a:off x="1092133" y="5107740"/>
            <a:ext cx="1658406" cy="2098445"/>
            <a:chOff x="3237458" y="122460"/>
            <a:chExt cx="5337645" cy="5689929"/>
          </a:xfrm>
        </p:grpSpPr>
        <p:sp>
          <p:nvSpPr>
            <p:cNvPr id="2202" name="Google Shape;2202;p32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32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32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32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32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32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32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32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32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32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32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32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32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32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32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32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32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32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" name="Google Shape;2220;p32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" name="Google Shape;2221;p32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" name="Google Shape;2222;p32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" name="Google Shape;2223;p32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" name="Google Shape;2224;p32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" name="Google Shape;2225;p32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" name="Google Shape;2226;p32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" name="Google Shape;2227;p32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32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" name="Google Shape;2229;p32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" name="Google Shape;2230;p32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" name="Google Shape;2231;p32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" name="Google Shape;2232;p32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32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32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32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32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" name="Google Shape;2237;p32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" name="Google Shape;2238;p32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" name="Google Shape;2239;p32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" name="Google Shape;2240;p32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" name="Google Shape;2241;p32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" name="Google Shape;2242;p32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" name="Google Shape;2243;p32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" name="Google Shape;2244;p32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" name="Google Shape;2245;p32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6" name="Google Shape;2246;p32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7" name="Google Shape;2247;p32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8" name="Google Shape;2248;p32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9" name="Google Shape;2249;p32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0" name="Google Shape;2250;p32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1" name="Google Shape;2251;p32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2" name="Google Shape;2252;p32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3" name="Google Shape;2253;p32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4" name="Google Shape;2254;p32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5" name="Google Shape;2255;p32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32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32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32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32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32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32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32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32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32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32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32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32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32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32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32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32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32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32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32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32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32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" name="Google Shape;2277;p32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" name="Google Shape;2278;p32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32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32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32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32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32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32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32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32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32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32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32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32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32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32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32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32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32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32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32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32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32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32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32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32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32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" name="Google Shape;2304;p32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" name="Google Shape;2305;p32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" name="Google Shape;2306;p32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" name="Google Shape;2307;p32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32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32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32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32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32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32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32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32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32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32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18" name="Google Shape;2318;p32"/>
          <p:cNvGrpSpPr/>
          <p:nvPr/>
        </p:nvGrpSpPr>
        <p:grpSpPr>
          <a:xfrm>
            <a:off x="-170964" y="189235"/>
            <a:ext cx="775927" cy="1270145"/>
            <a:chOff x="267675" y="666500"/>
            <a:chExt cx="379000" cy="465300"/>
          </a:xfrm>
        </p:grpSpPr>
        <p:sp>
          <p:nvSpPr>
            <p:cNvPr id="2319" name="Google Shape;2319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21" name="Google Shape;2321;p32"/>
          <p:cNvGrpSpPr/>
          <p:nvPr/>
        </p:nvGrpSpPr>
        <p:grpSpPr>
          <a:xfrm>
            <a:off x="8042835" y="5776565"/>
            <a:ext cx="775927" cy="1270145"/>
            <a:chOff x="267675" y="666500"/>
            <a:chExt cx="379000" cy="465300"/>
          </a:xfrm>
        </p:grpSpPr>
        <p:sp>
          <p:nvSpPr>
            <p:cNvPr id="2322" name="Google Shape;2322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24" name="Google Shape;2324;p32"/>
          <p:cNvGrpSpPr/>
          <p:nvPr/>
        </p:nvGrpSpPr>
        <p:grpSpPr>
          <a:xfrm>
            <a:off x="-125010" y="4562499"/>
            <a:ext cx="968589" cy="2484133"/>
            <a:chOff x="2116600" y="2923925"/>
            <a:chExt cx="330475" cy="635675"/>
          </a:xfrm>
        </p:grpSpPr>
        <p:sp>
          <p:nvSpPr>
            <p:cNvPr id="2325" name="Google Shape;2325;p32"/>
            <p:cNvSpPr/>
            <p:nvPr/>
          </p:nvSpPr>
          <p:spPr>
            <a:xfrm>
              <a:off x="2171100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8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2151325" y="3039350"/>
              <a:ext cx="47750" cy="444550"/>
            </a:xfrm>
            <a:custGeom>
              <a:avLst/>
              <a:gdLst/>
              <a:ahLst/>
              <a:cxnLst/>
              <a:rect l="l" t="t" r="r" b="b"/>
              <a:pathLst>
                <a:path w="1910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9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2150550" y="3026575"/>
              <a:ext cx="38725" cy="14050"/>
            </a:xfrm>
            <a:custGeom>
              <a:avLst/>
              <a:gdLst/>
              <a:ahLst/>
              <a:cxnLst/>
              <a:rect l="l" t="t" r="r" b="b"/>
              <a:pathLst>
                <a:path w="1549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30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2148100" y="2983600"/>
              <a:ext cx="40550" cy="45175"/>
            </a:xfrm>
            <a:custGeom>
              <a:avLst/>
              <a:gdLst/>
              <a:ahLst/>
              <a:cxnLst/>
              <a:rect l="l" t="t" r="r" b="b"/>
              <a:pathLst>
                <a:path w="1622" h="1807" extrusionOk="0">
                  <a:moveTo>
                    <a:pt x="1485" y="1"/>
                  </a:moveTo>
                  <a:cubicBezTo>
                    <a:pt x="1484" y="1"/>
                    <a:pt x="1483" y="1"/>
                    <a:pt x="1482" y="1"/>
                  </a:cubicBezTo>
                  <a:lnTo>
                    <a:pt x="34" y="87"/>
                  </a:lnTo>
                  <a:cubicBezTo>
                    <a:pt x="14" y="88"/>
                    <a:pt x="0" y="105"/>
                    <a:pt x="0" y="125"/>
                  </a:cubicBezTo>
                  <a:lnTo>
                    <a:pt x="101" y="1807"/>
                  </a:lnTo>
                  <a:lnTo>
                    <a:pt x="1622" y="1716"/>
                  </a:lnTo>
                  <a:lnTo>
                    <a:pt x="1520" y="33"/>
                  </a:lnTo>
                  <a:cubicBezTo>
                    <a:pt x="1520" y="14"/>
                    <a:pt x="1504" y="1"/>
                    <a:pt x="1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2198900" y="2998875"/>
              <a:ext cx="28850" cy="444500"/>
            </a:xfrm>
            <a:custGeom>
              <a:avLst/>
              <a:gdLst/>
              <a:ahLst/>
              <a:cxnLst/>
              <a:rect l="l" t="t" r="r" b="b"/>
              <a:pathLst>
                <a:path w="1154" h="17780" extrusionOk="0">
                  <a:moveTo>
                    <a:pt x="761" y="1"/>
                  </a:moveTo>
                  <a:lnTo>
                    <a:pt x="1" y="19"/>
                  </a:lnTo>
                  <a:lnTo>
                    <a:pt x="431" y="17779"/>
                  </a:lnTo>
                  <a:lnTo>
                    <a:pt x="1153" y="17761"/>
                  </a:lnTo>
                  <a:lnTo>
                    <a:pt x="7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2217900" y="2998425"/>
              <a:ext cx="29875" cy="444500"/>
            </a:xfrm>
            <a:custGeom>
              <a:avLst/>
              <a:gdLst/>
              <a:ahLst/>
              <a:cxnLst/>
              <a:rect l="l" t="t" r="r" b="b"/>
              <a:pathLst>
                <a:path w="1195" h="17780" extrusionOk="0">
                  <a:moveTo>
                    <a:pt x="762" y="0"/>
                  </a:moveTo>
                  <a:lnTo>
                    <a:pt x="1" y="19"/>
                  </a:lnTo>
                  <a:lnTo>
                    <a:pt x="393" y="17779"/>
                  </a:lnTo>
                  <a:lnTo>
                    <a:pt x="1194" y="1775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2198900" y="2966075"/>
              <a:ext cx="38075" cy="33325"/>
            </a:xfrm>
            <a:custGeom>
              <a:avLst/>
              <a:gdLst/>
              <a:ahLst/>
              <a:cxnLst/>
              <a:rect l="l" t="t" r="r" b="b"/>
              <a:pathLst>
                <a:path w="1523" h="1333" extrusionOk="0">
                  <a:moveTo>
                    <a:pt x="1051" y="1"/>
                  </a:moveTo>
                  <a:lnTo>
                    <a:pt x="507" y="15"/>
                  </a:lnTo>
                  <a:lnTo>
                    <a:pt x="1" y="1332"/>
                  </a:lnTo>
                  <a:lnTo>
                    <a:pt x="1522" y="1296"/>
                  </a:lnTo>
                  <a:lnTo>
                    <a:pt x="10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2211575" y="2948125"/>
              <a:ext cx="13600" cy="18325"/>
            </a:xfrm>
            <a:custGeom>
              <a:avLst/>
              <a:gdLst/>
              <a:ahLst/>
              <a:cxnLst/>
              <a:rect l="l" t="t" r="r" b="b"/>
              <a:pathLst>
                <a:path w="544" h="733" extrusionOk="0">
                  <a:moveTo>
                    <a:pt x="282" y="1"/>
                  </a:moveTo>
                  <a:lnTo>
                    <a:pt x="0" y="733"/>
                  </a:lnTo>
                  <a:lnTo>
                    <a:pt x="0" y="733"/>
                  </a:lnTo>
                  <a:lnTo>
                    <a:pt x="544" y="71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2274725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7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2254950" y="3039350"/>
              <a:ext cx="47725" cy="444550"/>
            </a:xfrm>
            <a:custGeom>
              <a:avLst/>
              <a:gdLst/>
              <a:ahLst/>
              <a:cxnLst/>
              <a:rect l="l" t="t" r="r" b="b"/>
              <a:pathLst>
                <a:path w="1909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8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32"/>
            <p:cNvSpPr/>
            <p:nvPr/>
          </p:nvSpPr>
          <p:spPr>
            <a:xfrm>
              <a:off x="2254175" y="3026575"/>
              <a:ext cx="38750" cy="14050"/>
            </a:xfrm>
            <a:custGeom>
              <a:avLst/>
              <a:gdLst/>
              <a:ahLst/>
              <a:cxnLst/>
              <a:rect l="l" t="t" r="r" b="b"/>
              <a:pathLst>
                <a:path w="1550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29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32"/>
            <p:cNvSpPr/>
            <p:nvPr/>
          </p:nvSpPr>
          <p:spPr>
            <a:xfrm>
              <a:off x="2251675" y="2983600"/>
              <a:ext cx="40600" cy="45175"/>
            </a:xfrm>
            <a:custGeom>
              <a:avLst/>
              <a:gdLst/>
              <a:ahLst/>
              <a:cxnLst/>
              <a:rect l="l" t="t" r="r" b="b"/>
              <a:pathLst>
                <a:path w="1624" h="1807" extrusionOk="0">
                  <a:moveTo>
                    <a:pt x="1487" y="1"/>
                  </a:moveTo>
                  <a:cubicBezTo>
                    <a:pt x="1486" y="1"/>
                    <a:pt x="1485" y="1"/>
                    <a:pt x="1485" y="1"/>
                  </a:cubicBezTo>
                  <a:lnTo>
                    <a:pt x="36" y="87"/>
                  </a:lnTo>
                  <a:cubicBezTo>
                    <a:pt x="16" y="88"/>
                    <a:pt x="1" y="105"/>
                    <a:pt x="2" y="125"/>
                  </a:cubicBezTo>
                  <a:lnTo>
                    <a:pt x="104" y="1807"/>
                  </a:lnTo>
                  <a:lnTo>
                    <a:pt x="1624" y="1716"/>
                  </a:lnTo>
                  <a:lnTo>
                    <a:pt x="1523" y="33"/>
                  </a:lnTo>
                  <a:cubicBezTo>
                    <a:pt x="1521" y="14"/>
                    <a:pt x="1506" y="1"/>
                    <a:pt x="1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2116600" y="3508225"/>
              <a:ext cx="330475" cy="51375"/>
            </a:xfrm>
            <a:custGeom>
              <a:avLst/>
              <a:gdLst/>
              <a:ahLst/>
              <a:cxnLst/>
              <a:rect l="l" t="t" r="r" b="b"/>
              <a:pathLst>
                <a:path w="13219" h="2055" extrusionOk="0">
                  <a:moveTo>
                    <a:pt x="6610" y="1"/>
                  </a:moveTo>
                  <a:cubicBezTo>
                    <a:pt x="2959" y="1"/>
                    <a:pt x="0" y="460"/>
                    <a:pt x="0" y="1027"/>
                  </a:cubicBezTo>
                  <a:cubicBezTo>
                    <a:pt x="0" y="1594"/>
                    <a:pt x="2959" y="2054"/>
                    <a:pt x="6610" y="2054"/>
                  </a:cubicBezTo>
                  <a:cubicBezTo>
                    <a:pt x="10260" y="2054"/>
                    <a:pt x="13219" y="1594"/>
                    <a:pt x="13219" y="1027"/>
                  </a:cubicBezTo>
                  <a:cubicBezTo>
                    <a:pt x="13219" y="460"/>
                    <a:pt x="10260" y="1"/>
                    <a:pt x="66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2334600" y="3046875"/>
              <a:ext cx="74375" cy="442800"/>
            </a:xfrm>
            <a:custGeom>
              <a:avLst/>
              <a:gdLst/>
              <a:ahLst/>
              <a:cxnLst/>
              <a:rect l="l" t="t" r="r" b="b"/>
              <a:pathLst>
                <a:path w="2975" h="17712" extrusionOk="0">
                  <a:moveTo>
                    <a:pt x="2249" y="0"/>
                  </a:moveTo>
                  <a:lnTo>
                    <a:pt x="0" y="17623"/>
                  </a:lnTo>
                  <a:lnTo>
                    <a:pt x="674" y="17712"/>
                  </a:lnTo>
                  <a:lnTo>
                    <a:pt x="2974" y="9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2313725" y="3044300"/>
              <a:ext cx="77125" cy="443150"/>
            </a:xfrm>
            <a:custGeom>
              <a:avLst/>
              <a:gdLst/>
              <a:ahLst/>
              <a:cxnLst/>
              <a:rect l="l" t="t" r="r" b="b"/>
              <a:pathLst>
                <a:path w="3085" h="17726" extrusionOk="0">
                  <a:moveTo>
                    <a:pt x="2299" y="1"/>
                  </a:moveTo>
                  <a:lnTo>
                    <a:pt x="0" y="17616"/>
                  </a:lnTo>
                  <a:lnTo>
                    <a:pt x="835" y="17726"/>
                  </a:lnTo>
                  <a:lnTo>
                    <a:pt x="3084" y="103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2371300" y="3032575"/>
              <a:ext cx="39300" cy="16650"/>
            </a:xfrm>
            <a:custGeom>
              <a:avLst/>
              <a:gdLst/>
              <a:ahLst/>
              <a:cxnLst/>
              <a:rect l="l" t="t" r="r" b="b"/>
              <a:pathLst>
                <a:path w="1572" h="666" extrusionOk="0">
                  <a:moveTo>
                    <a:pt x="62" y="1"/>
                  </a:moveTo>
                  <a:lnTo>
                    <a:pt x="0" y="468"/>
                  </a:lnTo>
                  <a:lnTo>
                    <a:pt x="1511" y="665"/>
                  </a:lnTo>
                  <a:lnTo>
                    <a:pt x="1571" y="19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2372725" y="2990075"/>
              <a:ext cx="43275" cy="47500"/>
            </a:xfrm>
            <a:custGeom>
              <a:avLst/>
              <a:gdLst/>
              <a:ahLst/>
              <a:cxnLst/>
              <a:rect l="l" t="t" r="r" b="b"/>
              <a:pathLst>
                <a:path w="1731" h="1900" extrusionOk="0">
                  <a:moveTo>
                    <a:pt x="253" y="0"/>
                  </a:moveTo>
                  <a:cubicBezTo>
                    <a:pt x="236" y="0"/>
                    <a:pt x="220" y="14"/>
                    <a:pt x="219" y="32"/>
                  </a:cubicBezTo>
                  <a:lnTo>
                    <a:pt x="1" y="1702"/>
                  </a:lnTo>
                  <a:lnTo>
                    <a:pt x="1510" y="1899"/>
                  </a:lnTo>
                  <a:lnTo>
                    <a:pt x="1728" y="229"/>
                  </a:lnTo>
                  <a:cubicBezTo>
                    <a:pt x="1731" y="209"/>
                    <a:pt x="1717" y="191"/>
                    <a:pt x="1697" y="188"/>
                  </a:cubicBezTo>
                  <a:lnTo>
                    <a:pt x="259" y="1"/>
                  </a:lnTo>
                  <a:cubicBezTo>
                    <a:pt x="257" y="0"/>
                    <a:pt x="255" y="0"/>
                    <a:pt x="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2308100" y="2973900"/>
              <a:ext cx="34000" cy="444525"/>
            </a:xfrm>
            <a:custGeom>
              <a:avLst/>
              <a:gdLst/>
              <a:ahLst/>
              <a:cxnLst/>
              <a:rect l="l" t="t" r="r" b="b"/>
              <a:pathLst>
                <a:path w="1360" h="17781" extrusionOk="0">
                  <a:moveTo>
                    <a:pt x="600" y="0"/>
                  </a:moveTo>
                  <a:lnTo>
                    <a:pt x="0" y="17756"/>
                  </a:lnTo>
                  <a:lnTo>
                    <a:pt x="721" y="17780"/>
                  </a:lnTo>
                  <a:lnTo>
                    <a:pt x="1360" y="27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2326100" y="2974550"/>
              <a:ext cx="35050" cy="444550"/>
            </a:xfrm>
            <a:custGeom>
              <a:avLst/>
              <a:gdLst/>
              <a:ahLst/>
              <a:cxnLst/>
              <a:rect l="l" t="t" r="r" b="b"/>
              <a:pathLst>
                <a:path w="1402" h="17782" extrusionOk="0">
                  <a:moveTo>
                    <a:pt x="640" y="1"/>
                  </a:moveTo>
                  <a:lnTo>
                    <a:pt x="1" y="17754"/>
                  </a:lnTo>
                  <a:lnTo>
                    <a:pt x="802" y="17781"/>
                  </a:lnTo>
                  <a:lnTo>
                    <a:pt x="1401" y="26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2323075" y="2941775"/>
              <a:ext cx="38050" cy="33475"/>
            </a:xfrm>
            <a:custGeom>
              <a:avLst/>
              <a:gdLst/>
              <a:ahLst/>
              <a:cxnLst/>
              <a:rect l="l" t="t" r="r" b="b"/>
              <a:pathLst>
                <a:path w="1522" h="1339" extrusionOk="0">
                  <a:moveTo>
                    <a:pt x="584" y="0"/>
                  </a:moveTo>
                  <a:lnTo>
                    <a:pt x="1" y="1287"/>
                  </a:lnTo>
                  <a:lnTo>
                    <a:pt x="1521" y="1339"/>
                  </a:lnTo>
                  <a:lnTo>
                    <a:pt x="1126" y="1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2337650" y="2923925"/>
              <a:ext cx="13575" cy="18325"/>
            </a:xfrm>
            <a:custGeom>
              <a:avLst/>
              <a:gdLst/>
              <a:ahLst/>
              <a:cxnLst/>
              <a:rect l="l" t="t" r="r" b="b"/>
              <a:pathLst>
                <a:path w="543" h="733" extrusionOk="0">
                  <a:moveTo>
                    <a:pt x="324" y="0"/>
                  </a:moveTo>
                  <a:lnTo>
                    <a:pt x="1" y="714"/>
                  </a:lnTo>
                  <a:lnTo>
                    <a:pt x="543" y="732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2153150" y="3200500"/>
              <a:ext cx="248225" cy="342550"/>
            </a:xfrm>
            <a:custGeom>
              <a:avLst/>
              <a:gdLst/>
              <a:ahLst/>
              <a:cxnLst/>
              <a:rect l="l" t="t" r="r" b="b"/>
              <a:pathLst>
                <a:path w="9929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9098" y="13702"/>
                  </a:lnTo>
                  <a:cubicBezTo>
                    <a:pt x="9557" y="13702"/>
                    <a:pt x="9928" y="13330"/>
                    <a:pt x="9928" y="12871"/>
                  </a:cubicBezTo>
                  <a:lnTo>
                    <a:pt x="9928" y="158"/>
                  </a:lnTo>
                  <a:cubicBezTo>
                    <a:pt x="9928" y="71"/>
                    <a:pt x="9858" y="1"/>
                    <a:pt x="97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2153150" y="3200500"/>
              <a:ext cx="97400" cy="342550"/>
            </a:xfrm>
            <a:custGeom>
              <a:avLst/>
              <a:gdLst/>
              <a:ahLst/>
              <a:cxnLst/>
              <a:rect l="l" t="t" r="r" b="b"/>
              <a:pathLst>
                <a:path w="3896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3896" y="13702"/>
                  </a:lnTo>
                  <a:lnTo>
                    <a:pt x="3896" y="3735"/>
                  </a:lnTo>
                  <a:cubicBezTo>
                    <a:pt x="3896" y="1673"/>
                    <a:pt x="2223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772081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4" name="Google Shape;1974;p29"/>
          <p:cNvGrpSpPr/>
          <p:nvPr/>
        </p:nvGrpSpPr>
        <p:grpSpPr>
          <a:xfrm>
            <a:off x="7769643" y="-717321"/>
            <a:ext cx="1139636" cy="1436625"/>
            <a:chOff x="6139950" y="1806300"/>
            <a:chExt cx="810725" cy="766500"/>
          </a:xfrm>
        </p:grpSpPr>
        <p:sp>
          <p:nvSpPr>
            <p:cNvPr id="1975" name="Google Shape;1975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8" name="Google Shape;1988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9" name="Google Shape;1989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0" name="Google Shape;1990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1" name="Google Shape;1991;p29"/>
          <p:cNvGrpSpPr/>
          <p:nvPr/>
        </p:nvGrpSpPr>
        <p:grpSpPr>
          <a:xfrm>
            <a:off x="8498266" y="1121591"/>
            <a:ext cx="775927" cy="1270145"/>
            <a:chOff x="267675" y="666500"/>
            <a:chExt cx="379000" cy="465300"/>
          </a:xfrm>
        </p:grpSpPr>
        <p:sp>
          <p:nvSpPr>
            <p:cNvPr id="1992" name="Google Shape;1992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4" name="Google Shape;1994;p29"/>
          <p:cNvGrpSpPr/>
          <p:nvPr/>
        </p:nvGrpSpPr>
        <p:grpSpPr>
          <a:xfrm>
            <a:off x="530693" y="6371076"/>
            <a:ext cx="775927" cy="328065"/>
            <a:chOff x="5181425" y="2685475"/>
            <a:chExt cx="224900" cy="74425"/>
          </a:xfrm>
        </p:grpSpPr>
        <p:sp>
          <p:nvSpPr>
            <p:cNvPr id="1995" name="Google Shape;1995;p2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2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2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8" name="Google Shape;1998;p2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9" name="Google Shape;1999;p2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0" name="Google Shape;2000;p29"/>
          <p:cNvGrpSpPr/>
          <p:nvPr/>
        </p:nvGrpSpPr>
        <p:grpSpPr>
          <a:xfrm>
            <a:off x="-62689" y="-57517"/>
            <a:ext cx="775927" cy="1270145"/>
            <a:chOff x="267675" y="666500"/>
            <a:chExt cx="379000" cy="465300"/>
          </a:xfrm>
        </p:grpSpPr>
        <p:sp>
          <p:nvSpPr>
            <p:cNvPr id="2001" name="Google Shape;2001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3" name="Google Shape;2003;p29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2004" name="Google Shape;2004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7" name="Google Shape;2007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8" name="Google Shape;2008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5" name="Google Shape;2015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6" name="Google Shape;2016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7" name="Google Shape;2017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8" name="Google Shape;2018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9" name="Google Shape;2019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2020" name="Google Shape;2020;p29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835300" y="4842933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21" name="Google Shape;2021;p29"/>
          <p:cNvGrpSpPr/>
          <p:nvPr/>
        </p:nvGrpSpPr>
        <p:grpSpPr>
          <a:xfrm rot="-4621996">
            <a:off x="8371715" y="4401032"/>
            <a:ext cx="831561" cy="450024"/>
            <a:chOff x="3253464" y="2218279"/>
            <a:chExt cx="242409" cy="182524"/>
          </a:xfrm>
        </p:grpSpPr>
        <p:sp>
          <p:nvSpPr>
            <p:cNvPr id="2022" name="Google Shape;2022;p2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3" name="Google Shape;2023;p2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24" name="Google Shape;2024;p29"/>
          <p:cNvSpPr/>
          <p:nvPr/>
        </p:nvSpPr>
        <p:spPr>
          <a:xfrm rot="-4621996">
            <a:off x="-219588" y="2232862"/>
            <a:ext cx="431031" cy="28169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25" name="Google Shape;2025;p29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6126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2026" name="Google Shape;2026;p29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9" name="Google Shape;2349;p33"/>
          <p:cNvSpPr txBox="1">
            <a:spLocks noGrp="1"/>
          </p:cNvSpPr>
          <p:nvPr>
            <p:ph type="ctrTitle"/>
          </p:nvPr>
        </p:nvSpPr>
        <p:spPr>
          <a:xfrm>
            <a:off x="3081588" y="2125817"/>
            <a:ext cx="2980800" cy="6096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350" name="Google Shape;2350;p33"/>
          <p:cNvSpPr txBox="1"/>
          <p:nvPr/>
        </p:nvSpPr>
        <p:spPr>
          <a:xfrm>
            <a:off x="672475" y="5468535"/>
            <a:ext cx="7797000" cy="3923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algn="ctr">
              <a:spcBef>
                <a:spcPts val="300"/>
              </a:spcBef>
              <a:buClr>
                <a:srgbClr val="000000"/>
              </a:buClr>
              <a:buFont typeface="Arial"/>
              <a:buNone/>
            </a:pPr>
            <a:r>
              <a:rPr lang="en" sz="1100" b="1" kern="0">
                <a:solidFill>
                  <a:srgbClr val="DD942A"/>
                </a:solidFill>
                <a:latin typeface="Nunito"/>
                <a:ea typeface="Nunito"/>
                <a:cs typeface="Nunito"/>
                <a:sym typeface="Nunito"/>
              </a:rPr>
              <a:t>CREDITS: </a:t>
            </a:r>
            <a:r>
              <a:rPr lang="en" sz="1100" kern="0">
                <a:solidFill>
                  <a:srgbClr val="DD942A"/>
                </a:solidFill>
                <a:latin typeface="Nunito Medium"/>
                <a:ea typeface="Nunito Medium"/>
                <a:cs typeface="Nunito Medium"/>
                <a:sym typeface="Nunito Medium"/>
              </a:rPr>
              <a:t>This template was created by </a:t>
            </a:r>
            <a:r>
              <a:rPr lang="en" sz="1100" b="1" kern="0">
                <a:solidFill>
                  <a:srgbClr val="DD942A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100" kern="0">
                <a:solidFill>
                  <a:srgbClr val="DD942A"/>
                </a:solidFill>
                <a:latin typeface="Nunito Medium"/>
                <a:ea typeface="Nunito Medium"/>
                <a:cs typeface="Nunito Medium"/>
                <a:sym typeface="Nunito Medium"/>
              </a:rPr>
              <a:t>, and includes icons by </a:t>
            </a:r>
            <a:r>
              <a:rPr lang="en" sz="1100" b="1" kern="0">
                <a:solidFill>
                  <a:srgbClr val="DD942A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100" kern="0">
                <a:solidFill>
                  <a:srgbClr val="DD942A"/>
                </a:solidFill>
                <a:latin typeface="Nunito Medium"/>
                <a:ea typeface="Nunito Medium"/>
                <a:cs typeface="Nunito Medium"/>
                <a:sym typeface="Nunito Medium"/>
              </a:rPr>
              <a:t>, and infographics &amp; images by </a:t>
            </a:r>
            <a:r>
              <a:rPr lang="en" sz="1100" b="1" kern="0">
                <a:solidFill>
                  <a:srgbClr val="DD942A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100" b="1" kern="0">
              <a:solidFill>
                <a:srgbClr val="DD942A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2351" name="Google Shape;2351;p33"/>
          <p:cNvSpPr txBox="1">
            <a:spLocks noGrp="1"/>
          </p:cNvSpPr>
          <p:nvPr>
            <p:ph type="subTitle" idx="1"/>
          </p:nvPr>
        </p:nvSpPr>
        <p:spPr>
          <a:xfrm>
            <a:off x="3081588" y="3577384"/>
            <a:ext cx="2980800" cy="11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i="0">
                <a:solidFill>
                  <a:schemeClr val="accen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2352" name="Google Shape;2352;p33"/>
          <p:cNvGrpSpPr/>
          <p:nvPr/>
        </p:nvGrpSpPr>
        <p:grpSpPr>
          <a:xfrm>
            <a:off x="7752407" y="5968732"/>
            <a:ext cx="890447" cy="376501"/>
            <a:chOff x="5181425" y="2685475"/>
            <a:chExt cx="224900" cy="74425"/>
          </a:xfrm>
        </p:grpSpPr>
        <p:sp>
          <p:nvSpPr>
            <p:cNvPr id="2353" name="Google Shape;2353;p33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" name="Google Shape;2354;p33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" name="Google Shape;2355;p33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6" name="Google Shape;2356;p33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7" name="Google Shape;2357;p33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96005424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9" name="Google Shape;2359;p3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10519717">
            <a:off x="111644" y="-1016612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60" name="Google Shape;2360;p34"/>
          <p:cNvGrpSpPr/>
          <p:nvPr/>
        </p:nvGrpSpPr>
        <p:grpSpPr>
          <a:xfrm rot="3856712">
            <a:off x="-42118" y="5684587"/>
            <a:ext cx="831569" cy="450019"/>
            <a:chOff x="3253464" y="2218279"/>
            <a:chExt cx="242409" cy="182524"/>
          </a:xfrm>
        </p:grpSpPr>
        <p:sp>
          <p:nvSpPr>
            <p:cNvPr id="2361" name="Google Shape;2361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2" name="Google Shape;2362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63" name="Google Shape;2363;p34"/>
          <p:cNvGrpSpPr/>
          <p:nvPr/>
        </p:nvGrpSpPr>
        <p:grpSpPr>
          <a:xfrm rot="-4928801">
            <a:off x="7014811" y="5656695"/>
            <a:ext cx="1177772" cy="448336"/>
            <a:chOff x="2072648" y="2347857"/>
            <a:chExt cx="4373033" cy="2219544"/>
          </a:xfrm>
        </p:grpSpPr>
        <p:sp>
          <p:nvSpPr>
            <p:cNvPr id="2364" name="Google Shape;2364;p34"/>
            <p:cNvSpPr/>
            <p:nvPr/>
          </p:nvSpPr>
          <p:spPr>
            <a:xfrm flipH="1">
              <a:off x="2072648" y="2507989"/>
              <a:ext cx="3497454" cy="2059412"/>
            </a:xfrm>
            <a:custGeom>
              <a:avLst/>
              <a:gdLst/>
              <a:ahLst/>
              <a:cxnLst/>
              <a:rect l="l" t="t" r="r" b="b"/>
              <a:pathLst>
                <a:path w="12231" h="7202" extrusionOk="0">
                  <a:moveTo>
                    <a:pt x="12230" y="1"/>
                  </a:moveTo>
                  <a:lnTo>
                    <a:pt x="0" y="1574"/>
                  </a:lnTo>
                  <a:lnTo>
                    <a:pt x="0" y="7202"/>
                  </a:lnTo>
                  <a:lnTo>
                    <a:pt x="12230" y="5629"/>
                  </a:lnTo>
                  <a:lnTo>
                    <a:pt x="122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5" name="Google Shape;2365;p34"/>
            <p:cNvSpPr/>
            <p:nvPr/>
          </p:nvSpPr>
          <p:spPr>
            <a:xfrm flipH="1">
              <a:off x="5558379" y="2799086"/>
              <a:ext cx="886731" cy="1768315"/>
            </a:xfrm>
            <a:custGeom>
              <a:avLst/>
              <a:gdLst/>
              <a:ahLst/>
              <a:cxnLst/>
              <a:rect l="l" t="t" r="r" b="b"/>
              <a:pathLst>
                <a:path w="3101" h="6184" extrusionOk="0">
                  <a:moveTo>
                    <a:pt x="0" y="0"/>
                  </a:moveTo>
                  <a:lnTo>
                    <a:pt x="0" y="5622"/>
                  </a:lnTo>
                  <a:lnTo>
                    <a:pt x="3101" y="6184"/>
                  </a:lnTo>
                  <a:lnTo>
                    <a:pt x="3101" y="5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6" name="Google Shape;2366;p34"/>
            <p:cNvSpPr/>
            <p:nvPr/>
          </p:nvSpPr>
          <p:spPr>
            <a:xfrm flipH="1">
              <a:off x="2072648" y="2347857"/>
              <a:ext cx="4373033" cy="610503"/>
            </a:xfrm>
            <a:custGeom>
              <a:avLst/>
              <a:gdLst/>
              <a:ahLst/>
              <a:cxnLst/>
              <a:rect l="l" t="t" r="r" b="b"/>
              <a:pathLst>
                <a:path w="15293" h="2135" extrusionOk="0">
                  <a:moveTo>
                    <a:pt x="12232" y="0"/>
                  </a:moveTo>
                  <a:lnTo>
                    <a:pt x="1" y="1574"/>
                  </a:lnTo>
                  <a:lnTo>
                    <a:pt x="3062" y="2134"/>
                  </a:lnTo>
                  <a:lnTo>
                    <a:pt x="15292" y="561"/>
                  </a:lnTo>
                  <a:lnTo>
                    <a:pt x="1223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7" name="Google Shape;2367;p34"/>
            <p:cNvSpPr/>
            <p:nvPr/>
          </p:nvSpPr>
          <p:spPr>
            <a:xfrm flipH="1">
              <a:off x="2072648" y="2507989"/>
              <a:ext cx="2326203" cy="1909002"/>
            </a:xfrm>
            <a:custGeom>
              <a:avLst/>
              <a:gdLst/>
              <a:ahLst/>
              <a:cxnLst/>
              <a:rect l="l" t="t" r="r" b="b"/>
              <a:pathLst>
                <a:path w="8135" h="6676" extrusionOk="0">
                  <a:moveTo>
                    <a:pt x="8134" y="1"/>
                  </a:moveTo>
                  <a:lnTo>
                    <a:pt x="0" y="1046"/>
                  </a:lnTo>
                  <a:lnTo>
                    <a:pt x="0" y="6675"/>
                  </a:lnTo>
                  <a:lnTo>
                    <a:pt x="8134" y="5629"/>
                  </a:lnTo>
                  <a:lnTo>
                    <a:pt x="81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34"/>
            <p:cNvSpPr/>
            <p:nvPr/>
          </p:nvSpPr>
          <p:spPr>
            <a:xfrm flipH="1">
              <a:off x="2072648" y="2347857"/>
              <a:ext cx="3201782" cy="459522"/>
            </a:xfrm>
            <a:custGeom>
              <a:avLst/>
              <a:gdLst/>
              <a:ahLst/>
              <a:cxnLst/>
              <a:rect l="l" t="t" r="r" b="b"/>
              <a:pathLst>
                <a:path w="11197" h="1607" extrusionOk="0">
                  <a:moveTo>
                    <a:pt x="8136" y="0"/>
                  </a:moveTo>
                  <a:lnTo>
                    <a:pt x="1" y="1046"/>
                  </a:lnTo>
                  <a:lnTo>
                    <a:pt x="3062" y="1606"/>
                  </a:lnTo>
                  <a:lnTo>
                    <a:pt x="11196" y="561"/>
                  </a:lnTo>
                  <a:lnTo>
                    <a:pt x="81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69" name="Google Shape;2369;p34"/>
          <p:cNvGrpSpPr/>
          <p:nvPr/>
        </p:nvGrpSpPr>
        <p:grpSpPr>
          <a:xfrm rot="-1934432" flipH="1">
            <a:off x="6586858" y="5576197"/>
            <a:ext cx="2613455" cy="512931"/>
            <a:chOff x="431925" y="717050"/>
            <a:chExt cx="6791098" cy="999643"/>
          </a:xfrm>
        </p:grpSpPr>
        <p:sp>
          <p:nvSpPr>
            <p:cNvPr id="2370" name="Google Shape;2370;p34"/>
            <p:cNvSpPr/>
            <p:nvPr/>
          </p:nvSpPr>
          <p:spPr>
            <a:xfrm>
              <a:off x="6996164" y="785291"/>
              <a:ext cx="226859" cy="145481"/>
            </a:xfrm>
            <a:custGeom>
              <a:avLst/>
              <a:gdLst/>
              <a:ahLst/>
              <a:cxnLst/>
              <a:rect l="l" t="t" r="r" b="b"/>
              <a:pathLst>
                <a:path w="1865" h="1196" extrusionOk="0">
                  <a:moveTo>
                    <a:pt x="1" y="0"/>
                  </a:moveTo>
                  <a:cubicBezTo>
                    <a:pt x="15" y="3"/>
                    <a:pt x="30" y="11"/>
                    <a:pt x="44" y="27"/>
                  </a:cubicBezTo>
                  <a:lnTo>
                    <a:pt x="46" y="27"/>
                  </a:lnTo>
                  <a:cubicBezTo>
                    <a:pt x="65" y="47"/>
                    <a:pt x="85" y="82"/>
                    <a:pt x="105" y="123"/>
                  </a:cubicBezTo>
                  <a:cubicBezTo>
                    <a:pt x="109" y="132"/>
                    <a:pt x="113" y="144"/>
                    <a:pt x="119" y="155"/>
                  </a:cubicBezTo>
                  <a:cubicBezTo>
                    <a:pt x="137" y="201"/>
                    <a:pt x="155" y="254"/>
                    <a:pt x="172" y="320"/>
                  </a:cubicBezTo>
                  <a:cubicBezTo>
                    <a:pt x="244" y="612"/>
                    <a:pt x="247" y="974"/>
                    <a:pt x="179" y="1129"/>
                  </a:cubicBezTo>
                  <a:cubicBezTo>
                    <a:pt x="164" y="1166"/>
                    <a:pt x="144" y="1187"/>
                    <a:pt x="124" y="1195"/>
                  </a:cubicBezTo>
                  <a:cubicBezTo>
                    <a:pt x="696" y="977"/>
                    <a:pt x="1267" y="759"/>
                    <a:pt x="1839" y="542"/>
                  </a:cubicBezTo>
                  <a:cubicBezTo>
                    <a:pt x="1843" y="541"/>
                    <a:pt x="1846" y="535"/>
                    <a:pt x="1850" y="528"/>
                  </a:cubicBezTo>
                  <a:cubicBezTo>
                    <a:pt x="1864" y="494"/>
                    <a:pt x="1864" y="417"/>
                    <a:pt x="1849" y="353"/>
                  </a:cubicBezTo>
                  <a:cubicBezTo>
                    <a:pt x="1843" y="332"/>
                    <a:pt x="1836" y="315"/>
                    <a:pt x="1830" y="304"/>
                  </a:cubicBezTo>
                  <a:cubicBezTo>
                    <a:pt x="1828" y="300"/>
                    <a:pt x="1826" y="300"/>
                    <a:pt x="1823" y="297"/>
                  </a:cubicBezTo>
                  <a:cubicBezTo>
                    <a:pt x="1819" y="293"/>
                    <a:pt x="1815" y="286"/>
                    <a:pt x="1811" y="286"/>
                  </a:cubicBezTo>
                  <a:cubicBezTo>
                    <a:pt x="1207" y="190"/>
                    <a:pt x="603" y="9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34"/>
            <p:cNvSpPr/>
            <p:nvPr/>
          </p:nvSpPr>
          <p:spPr>
            <a:xfrm>
              <a:off x="6556675" y="717050"/>
              <a:ext cx="469530" cy="370515"/>
            </a:xfrm>
            <a:custGeom>
              <a:avLst/>
              <a:gdLst/>
              <a:ahLst/>
              <a:cxnLst/>
              <a:rect l="l" t="t" r="r" b="b"/>
              <a:pathLst>
                <a:path w="3860" h="3046" extrusionOk="0">
                  <a:moveTo>
                    <a:pt x="13" y="1"/>
                  </a:moveTo>
                  <a:cubicBezTo>
                    <a:pt x="8" y="1"/>
                    <a:pt x="4" y="2"/>
                    <a:pt x="0" y="2"/>
                  </a:cubicBezTo>
                  <a:cubicBezTo>
                    <a:pt x="14" y="2"/>
                    <a:pt x="30" y="4"/>
                    <a:pt x="44" y="9"/>
                  </a:cubicBezTo>
                  <a:lnTo>
                    <a:pt x="45" y="9"/>
                  </a:lnTo>
                  <a:cubicBezTo>
                    <a:pt x="71" y="18"/>
                    <a:pt x="96" y="38"/>
                    <a:pt x="121" y="61"/>
                  </a:cubicBezTo>
                  <a:cubicBezTo>
                    <a:pt x="128" y="69"/>
                    <a:pt x="136" y="77"/>
                    <a:pt x="144" y="84"/>
                  </a:cubicBezTo>
                  <a:cubicBezTo>
                    <a:pt x="164" y="107"/>
                    <a:pt x="185" y="133"/>
                    <a:pt x="206" y="166"/>
                  </a:cubicBezTo>
                  <a:cubicBezTo>
                    <a:pt x="212" y="174"/>
                    <a:pt x="217" y="181"/>
                    <a:pt x="223" y="191"/>
                  </a:cubicBezTo>
                  <a:cubicBezTo>
                    <a:pt x="248" y="232"/>
                    <a:pt x="273" y="281"/>
                    <a:pt x="297" y="335"/>
                  </a:cubicBezTo>
                  <a:cubicBezTo>
                    <a:pt x="303" y="347"/>
                    <a:pt x="309" y="361"/>
                    <a:pt x="314" y="375"/>
                  </a:cubicBezTo>
                  <a:cubicBezTo>
                    <a:pt x="333" y="422"/>
                    <a:pt x="352" y="471"/>
                    <a:pt x="371" y="526"/>
                  </a:cubicBezTo>
                  <a:cubicBezTo>
                    <a:pt x="376" y="544"/>
                    <a:pt x="383" y="564"/>
                    <a:pt x="390" y="584"/>
                  </a:cubicBezTo>
                  <a:cubicBezTo>
                    <a:pt x="413" y="655"/>
                    <a:pt x="434" y="731"/>
                    <a:pt x="455" y="815"/>
                  </a:cubicBezTo>
                  <a:cubicBezTo>
                    <a:pt x="637" y="1559"/>
                    <a:pt x="645" y="2482"/>
                    <a:pt x="473" y="2877"/>
                  </a:cubicBezTo>
                  <a:cubicBezTo>
                    <a:pt x="451" y="2929"/>
                    <a:pt x="425" y="2968"/>
                    <a:pt x="399" y="2996"/>
                  </a:cubicBezTo>
                  <a:cubicBezTo>
                    <a:pt x="389" y="3006"/>
                    <a:pt x="380" y="3009"/>
                    <a:pt x="371" y="3016"/>
                  </a:cubicBezTo>
                  <a:cubicBezTo>
                    <a:pt x="358" y="3025"/>
                    <a:pt x="345" y="3039"/>
                    <a:pt x="331" y="3045"/>
                  </a:cubicBezTo>
                  <a:lnTo>
                    <a:pt x="331" y="3045"/>
                  </a:lnTo>
                  <a:cubicBezTo>
                    <a:pt x="332" y="3045"/>
                    <a:pt x="332" y="3045"/>
                    <a:pt x="332" y="3045"/>
                  </a:cubicBezTo>
                  <a:cubicBezTo>
                    <a:pt x="333" y="3045"/>
                    <a:pt x="333" y="3045"/>
                    <a:pt x="334" y="3044"/>
                  </a:cubicBezTo>
                  <a:cubicBezTo>
                    <a:pt x="1468" y="2615"/>
                    <a:pt x="2603" y="2185"/>
                    <a:pt x="3737" y="1755"/>
                  </a:cubicBezTo>
                  <a:cubicBezTo>
                    <a:pt x="3757" y="1748"/>
                    <a:pt x="3775" y="1727"/>
                    <a:pt x="3792" y="1689"/>
                  </a:cubicBezTo>
                  <a:cubicBezTo>
                    <a:pt x="3860" y="1535"/>
                    <a:pt x="3856" y="1172"/>
                    <a:pt x="3785" y="881"/>
                  </a:cubicBezTo>
                  <a:cubicBezTo>
                    <a:pt x="3768" y="815"/>
                    <a:pt x="3750" y="762"/>
                    <a:pt x="3732" y="716"/>
                  </a:cubicBezTo>
                  <a:cubicBezTo>
                    <a:pt x="3726" y="705"/>
                    <a:pt x="3722" y="693"/>
                    <a:pt x="3716" y="684"/>
                  </a:cubicBezTo>
                  <a:cubicBezTo>
                    <a:pt x="3698" y="643"/>
                    <a:pt x="3678" y="608"/>
                    <a:pt x="3657" y="588"/>
                  </a:cubicBezTo>
                  <a:cubicBezTo>
                    <a:pt x="3642" y="572"/>
                    <a:pt x="3628" y="564"/>
                    <a:pt x="3612" y="561"/>
                  </a:cubicBezTo>
                  <a:cubicBezTo>
                    <a:pt x="2414" y="374"/>
                    <a:pt x="1215" y="188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lose/>
                  <a:moveTo>
                    <a:pt x="331" y="3045"/>
                  </a:moveTo>
                  <a:cubicBezTo>
                    <a:pt x="331" y="3045"/>
                    <a:pt x="330" y="3045"/>
                    <a:pt x="330" y="3045"/>
                  </a:cubicBezTo>
                  <a:cubicBezTo>
                    <a:pt x="330" y="3045"/>
                    <a:pt x="331" y="3045"/>
                    <a:pt x="331" y="30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34"/>
            <p:cNvSpPr/>
            <p:nvPr/>
          </p:nvSpPr>
          <p:spPr>
            <a:xfrm>
              <a:off x="1203251" y="717050"/>
              <a:ext cx="5421495" cy="751978"/>
            </a:xfrm>
            <a:custGeom>
              <a:avLst/>
              <a:gdLst/>
              <a:ahLst/>
              <a:cxnLst/>
              <a:rect l="l" t="t" r="r" b="b"/>
              <a:pathLst>
                <a:path w="44570" h="6182" extrusionOk="0">
                  <a:moveTo>
                    <a:pt x="43998" y="1"/>
                  </a:moveTo>
                  <a:cubicBezTo>
                    <a:pt x="43997" y="1"/>
                    <a:pt x="43996" y="1"/>
                    <a:pt x="43995" y="1"/>
                  </a:cubicBezTo>
                  <a:cubicBezTo>
                    <a:pt x="42958" y="108"/>
                    <a:pt x="41884" y="221"/>
                    <a:pt x="40796" y="333"/>
                  </a:cubicBezTo>
                  <a:lnTo>
                    <a:pt x="37679" y="658"/>
                  </a:lnTo>
                  <a:cubicBezTo>
                    <a:pt x="35776" y="857"/>
                    <a:pt x="33821" y="1061"/>
                    <a:pt x="31829" y="1268"/>
                  </a:cubicBezTo>
                  <a:lnTo>
                    <a:pt x="28346" y="1631"/>
                  </a:lnTo>
                  <a:cubicBezTo>
                    <a:pt x="28033" y="1663"/>
                    <a:pt x="27722" y="1696"/>
                    <a:pt x="27408" y="1728"/>
                  </a:cubicBezTo>
                  <a:lnTo>
                    <a:pt x="23736" y="2111"/>
                  </a:lnTo>
                  <a:cubicBezTo>
                    <a:pt x="21350" y="2360"/>
                    <a:pt x="18957" y="2609"/>
                    <a:pt x="16588" y="2855"/>
                  </a:cubicBezTo>
                  <a:lnTo>
                    <a:pt x="15650" y="2954"/>
                  </a:lnTo>
                  <a:cubicBezTo>
                    <a:pt x="14480" y="3075"/>
                    <a:pt x="13319" y="3196"/>
                    <a:pt x="12167" y="3316"/>
                  </a:cubicBezTo>
                  <a:lnTo>
                    <a:pt x="6316" y="3927"/>
                  </a:lnTo>
                  <a:cubicBezTo>
                    <a:pt x="5260" y="4036"/>
                    <a:pt x="4220" y="4145"/>
                    <a:pt x="3201" y="4250"/>
                  </a:cubicBezTo>
                  <a:lnTo>
                    <a:pt x="0" y="4584"/>
                  </a:lnTo>
                  <a:cubicBezTo>
                    <a:pt x="4" y="4584"/>
                    <a:pt x="7" y="4584"/>
                    <a:pt x="10" y="4584"/>
                  </a:cubicBezTo>
                  <a:cubicBezTo>
                    <a:pt x="27" y="4584"/>
                    <a:pt x="43" y="4587"/>
                    <a:pt x="60" y="4592"/>
                  </a:cubicBezTo>
                  <a:lnTo>
                    <a:pt x="61" y="4592"/>
                  </a:lnTo>
                  <a:cubicBezTo>
                    <a:pt x="86" y="4602"/>
                    <a:pt x="112" y="4622"/>
                    <a:pt x="137" y="4646"/>
                  </a:cubicBezTo>
                  <a:cubicBezTo>
                    <a:pt x="144" y="4653"/>
                    <a:pt x="152" y="4660"/>
                    <a:pt x="160" y="4668"/>
                  </a:cubicBezTo>
                  <a:cubicBezTo>
                    <a:pt x="179" y="4691"/>
                    <a:pt x="200" y="4718"/>
                    <a:pt x="221" y="4749"/>
                  </a:cubicBezTo>
                  <a:cubicBezTo>
                    <a:pt x="227" y="4757"/>
                    <a:pt x="233" y="4764"/>
                    <a:pt x="238" y="4774"/>
                  </a:cubicBezTo>
                  <a:cubicBezTo>
                    <a:pt x="264" y="4816"/>
                    <a:pt x="289" y="4864"/>
                    <a:pt x="313" y="4919"/>
                  </a:cubicBezTo>
                  <a:cubicBezTo>
                    <a:pt x="319" y="4932"/>
                    <a:pt x="324" y="4944"/>
                    <a:pt x="328" y="4958"/>
                  </a:cubicBezTo>
                  <a:cubicBezTo>
                    <a:pt x="348" y="5005"/>
                    <a:pt x="368" y="5055"/>
                    <a:pt x="386" y="5109"/>
                  </a:cubicBezTo>
                  <a:cubicBezTo>
                    <a:pt x="393" y="5129"/>
                    <a:pt x="399" y="5147"/>
                    <a:pt x="406" y="5168"/>
                  </a:cubicBezTo>
                  <a:cubicBezTo>
                    <a:pt x="428" y="5238"/>
                    <a:pt x="451" y="5314"/>
                    <a:pt x="471" y="5398"/>
                  </a:cubicBezTo>
                  <a:cubicBezTo>
                    <a:pt x="531" y="5648"/>
                    <a:pt x="573" y="5918"/>
                    <a:pt x="594" y="6182"/>
                  </a:cubicBezTo>
                  <a:lnTo>
                    <a:pt x="44569" y="1396"/>
                  </a:lnTo>
                  <a:cubicBezTo>
                    <a:pt x="44545" y="1197"/>
                    <a:pt x="44510" y="1000"/>
                    <a:pt x="44465" y="815"/>
                  </a:cubicBezTo>
                  <a:cubicBezTo>
                    <a:pt x="44444" y="731"/>
                    <a:pt x="44423" y="655"/>
                    <a:pt x="44400" y="584"/>
                  </a:cubicBezTo>
                  <a:cubicBezTo>
                    <a:pt x="44393" y="564"/>
                    <a:pt x="44388" y="544"/>
                    <a:pt x="44381" y="526"/>
                  </a:cubicBezTo>
                  <a:cubicBezTo>
                    <a:pt x="44362" y="471"/>
                    <a:pt x="44343" y="422"/>
                    <a:pt x="44324" y="375"/>
                  </a:cubicBezTo>
                  <a:cubicBezTo>
                    <a:pt x="44319" y="363"/>
                    <a:pt x="44313" y="347"/>
                    <a:pt x="44307" y="335"/>
                  </a:cubicBezTo>
                  <a:cubicBezTo>
                    <a:pt x="44282" y="281"/>
                    <a:pt x="44258" y="232"/>
                    <a:pt x="44233" y="191"/>
                  </a:cubicBezTo>
                  <a:cubicBezTo>
                    <a:pt x="44227" y="181"/>
                    <a:pt x="44222" y="174"/>
                    <a:pt x="44216" y="166"/>
                  </a:cubicBezTo>
                  <a:cubicBezTo>
                    <a:pt x="44195" y="133"/>
                    <a:pt x="44174" y="107"/>
                    <a:pt x="44154" y="84"/>
                  </a:cubicBezTo>
                  <a:cubicBezTo>
                    <a:pt x="44146" y="77"/>
                    <a:pt x="44138" y="69"/>
                    <a:pt x="44131" y="61"/>
                  </a:cubicBezTo>
                  <a:cubicBezTo>
                    <a:pt x="44106" y="38"/>
                    <a:pt x="44081" y="18"/>
                    <a:pt x="44055" y="8"/>
                  </a:cubicBezTo>
                  <a:lnTo>
                    <a:pt x="44054" y="8"/>
                  </a:lnTo>
                  <a:cubicBezTo>
                    <a:pt x="44040" y="2"/>
                    <a:pt x="44024" y="2"/>
                    <a:pt x="44010" y="2"/>
                  </a:cubicBezTo>
                  <a:cubicBezTo>
                    <a:pt x="44006" y="2"/>
                    <a:pt x="44002" y="1"/>
                    <a:pt x="43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34"/>
            <p:cNvSpPr/>
            <p:nvPr/>
          </p:nvSpPr>
          <p:spPr>
            <a:xfrm>
              <a:off x="1242055" y="886739"/>
              <a:ext cx="5391206" cy="759155"/>
            </a:xfrm>
            <a:custGeom>
              <a:avLst/>
              <a:gdLst/>
              <a:ahLst/>
              <a:cxnLst/>
              <a:rect l="l" t="t" r="r" b="b"/>
              <a:pathLst>
                <a:path w="44321" h="6241" extrusionOk="0">
                  <a:moveTo>
                    <a:pt x="44250" y="1"/>
                  </a:moveTo>
                  <a:lnTo>
                    <a:pt x="275" y="4787"/>
                  </a:lnTo>
                  <a:lnTo>
                    <a:pt x="275" y="4787"/>
                  </a:lnTo>
                  <a:cubicBezTo>
                    <a:pt x="319" y="5309"/>
                    <a:pt x="284" y="5803"/>
                    <a:pt x="170" y="6065"/>
                  </a:cubicBezTo>
                  <a:cubicBezTo>
                    <a:pt x="147" y="6118"/>
                    <a:pt x="122" y="6156"/>
                    <a:pt x="95" y="6186"/>
                  </a:cubicBezTo>
                  <a:cubicBezTo>
                    <a:pt x="94" y="6187"/>
                    <a:pt x="92" y="6190"/>
                    <a:pt x="91" y="6193"/>
                  </a:cubicBezTo>
                  <a:cubicBezTo>
                    <a:pt x="84" y="6200"/>
                    <a:pt x="76" y="6198"/>
                    <a:pt x="67" y="6204"/>
                  </a:cubicBezTo>
                  <a:cubicBezTo>
                    <a:pt x="49" y="6219"/>
                    <a:pt x="31" y="6231"/>
                    <a:pt x="11" y="6235"/>
                  </a:cubicBezTo>
                  <a:cubicBezTo>
                    <a:pt x="7" y="6235"/>
                    <a:pt x="4" y="6240"/>
                    <a:pt x="1" y="6240"/>
                  </a:cubicBezTo>
                  <a:lnTo>
                    <a:pt x="1" y="6240"/>
                  </a:lnTo>
                  <a:cubicBezTo>
                    <a:pt x="1041" y="6132"/>
                    <a:pt x="2118" y="6020"/>
                    <a:pt x="3209" y="5907"/>
                  </a:cubicBezTo>
                  <a:lnTo>
                    <a:pt x="6317" y="5583"/>
                  </a:lnTo>
                  <a:cubicBezTo>
                    <a:pt x="8222" y="5383"/>
                    <a:pt x="10180" y="5181"/>
                    <a:pt x="12173" y="4972"/>
                  </a:cubicBezTo>
                  <a:lnTo>
                    <a:pt x="15645" y="4611"/>
                  </a:lnTo>
                  <a:cubicBezTo>
                    <a:pt x="15960" y="4578"/>
                    <a:pt x="16274" y="4544"/>
                    <a:pt x="16589" y="4512"/>
                  </a:cubicBezTo>
                  <a:lnTo>
                    <a:pt x="23734" y="3767"/>
                  </a:lnTo>
                  <a:cubicBezTo>
                    <a:pt x="24965" y="3639"/>
                    <a:pt x="26197" y="3511"/>
                    <a:pt x="27420" y="3383"/>
                  </a:cubicBezTo>
                  <a:lnTo>
                    <a:pt x="28327" y="3289"/>
                  </a:lnTo>
                  <a:cubicBezTo>
                    <a:pt x="29506" y="3166"/>
                    <a:pt x="30674" y="3044"/>
                    <a:pt x="31834" y="2923"/>
                  </a:cubicBezTo>
                  <a:lnTo>
                    <a:pt x="37673" y="2315"/>
                  </a:lnTo>
                  <a:cubicBezTo>
                    <a:pt x="38731" y="2205"/>
                    <a:pt x="39776" y="2097"/>
                    <a:pt x="40797" y="1990"/>
                  </a:cubicBezTo>
                  <a:lnTo>
                    <a:pt x="43995" y="1656"/>
                  </a:lnTo>
                  <a:cubicBezTo>
                    <a:pt x="43998" y="1656"/>
                    <a:pt x="44001" y="1652"/>
                    <a:pt x="44005" y="1652"/>
                  </a:cubicBezTo>
                  <a:cubicBezTo>
                    <a:pt x="44025" y="1648"/>
                    <a:pt x="44043" y="1635"/>
                    <a:pt x="44063" y="1621"/>
                  </a:cubicBezTo>
                  <a:cubicBezTo>
                    <a:pt x="44071" y="1614"/>
                    <a:pt x="44081" y="1611"/>
                    <a:pt x="44090" y="1601"/>
                  </a:cubicBezTo>
                  <a:cubicBezTo>
                    <a:pt x="44116" y="1573"/>
                    <a:pt x="44142" y="1534"/>
                    <a:pt x="44166" y="1482"/>
                  </a:cubicBezTo>
                  <a:cubicBezTo>
                    <a:pt x="44294" y="1186"/>
                    <a:pt x="44321" y="593"/>
                    <a:pt x="44250" y="1"/>
                  </a:cubicBezTo>
                  <a:close/>
                  <a:moveTo>
                    <a:pt x="1" y="6240"/>
                  </a:moveTo>
                  <a:cubicBezTo>
                    <a:pt x="1" y="6240"/>
                    <a:pt x="1" y="6241"/>
                    <a:pt x="1" y="6241"/>
                  </a:cubicBezTo>
                  <a:cubicBezTo>
                    <a:pt x="1" y="6241"/>
                    <a:pt x="1" y="6241"/>
                    <a:pt x="1" y="62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34"/>
            <p:cNvSpPr/>
            <p:nvPr/>
          </p:nvSpPr>
          <p:spPr>
            <a:xfrm>
              <a:off x="1039036" y="1274531"/>
              <a:ext cx="244618" cy="388518"/>
            </a:xfrm>
            <a:custGeom>
              <a:avLst/>
              <a:gdLst/>
              <a:ahLst/>
              <a:cxnLst/>
              <a:rect l="l" t="t" r="r" b="b"/>
              <a:pathLst>
                <a:path w="2011" h="3194" extrusionOk="0">
                  <a:moveTo>
                    <a:pt x="1360" y="1"/>
                  </a:moveTo>
                  <a:cubicBezTo>
                    <a:pt x="1357" y="1"/>
                    <a:pt x="1354" y="1"/>
                    <a:pt x="1350" y="1"/>
                  </a:cubicBezTo>
                  <a:lnTo>
                    <a:pt x="678" y="71"/>
                  </a:lnTo>
                  <a:lnTo>
                    <a:pt x="675" y="71"/>
                  </a:lnTo>
                  <a:lnTo>
                    <a:pt x="1" y="142"/>
                  </a:lnTo>
                  <a:cubicBezTo>
                    <a:pt x="4" y="141"/>
                    <a:pt x="7" y="141"/>
                    <a:pt x="10" y="141"/>
                  </a:cubicBezTo>
                  <a:cubicBezTo>
                    <a:pt x="27" y="141"/>
                    <a:pt x="43" y="144"/>
                    <a:pt x="60" y="150"/>
                  </a:cubicBezTo>
                  <a:cubicBezTo>
                    <a:pt x="81" y="157"/>
                    <a:pt x="101" y="170"/>
                    <a:pt x="122" y="187"/>
                  </a:cubicBezTo>
                  <a:cubicBezTo>
                    <a:pt x="127" y="191"/>
                    <a:pt x="133" y="198"/>
                    <a:pt x="137" y="204"/>
                  </a:cubicBezTo>
                  <a:cubicBezTo>
                    <a:pt x="144" y="209"/>
                    <a:pt x="151" y="218"/>
                    <a:pt x="158" y="226"/>
                  </a:cubicBezTo>
                  <a:cubicBezTo>
                    <a:pt x="179" y="249"/>
                    <a:pt x="200" y="275"/>
                    <a:pt x="220" y="306"/>
                  </a:cubicBezTo>
                  <a:cubicBezTo>
                    <a:pt x="226" y="315"/>
                    <a:pt x="231" y="322"/>
                    <a:pt x="239" y="332"/>
                  </a:cubicBezTo>
                  <a:cubicBezTo>
                    <a:pt x="264" y="374"/>
                    <a:pt x="288" y="422"/>
                    <a:pt x="313" y="477"/>
                  </a:cubicBezTo>
                  <a:cubicBezTo>
                    <a:pt x="319" y="488"/>
                    <a:pt x="323" y="502"/>
                    <a:pt x="329" y="515"/>
                  </a:cubicBezTo>
                  <a:cubicBezTo>
                    <a:pt x="348" y="561"/>
                    <a:pt x="368" y="612"/>
                    <a:pt x="386" y="667"/>
                  </a:cubicBezTo>
                  <a:cubicBezTo>
                    <a:pt x="392" y="686"/>
                    <a:pt x="399" y="705"/>
                    <a:pt x="405" y="724"/>
                  </a:cubicBezTo>
                  <a:cubicBezTo>
                    <a:pt x="427" y="796"/>
                    <a:pt x="450" y="872"/>
                    <a:pt x="471" y="955"/>
                  </a:cubicBezTo>
                  <a:cubicBezTo>
                    <a:pt x="652" y="1701"/>
                    <a:pt x="661" y="2623"/>
                    <a:pt x="489" y="3017"/>
                  </a:cubicBezTo>
                  <a:cubicBezTo>
                    <a:pt x="467" y="3071"/>
                    <a:pt x="441" y="3109"/>
                    <a:pt x="414" y="3138"/>
                  </a:cubicBezTo>
                  <a:cubicBezTo>
                    <a:pt x="405" y="3147"/>
                    <a:pt x="396" y="3150"/>
                    <a:pt x="386" y="3157"/>
                  </a:cubicBezTo>
                  <a:cubicBezTo>
                    <a:pt x="368" y="3172"/>
                    <a:pt x="350" y="3183"/>
                    <a:pt x="330" y="3188"/>
                  </a:cubicBezTo>
                  <a:cubicBezTo>
                    <a:pt x="326" y="3189"/>
                    <a:pt x="324" y="3192"/>
                    <a:pt x="320" y="3193"/>
                  </a:cubicBezTo>
                  <a:lnTo>
                    <a:pt x="320" y="3193"/>
                  </a:lnTo>
                  <a:lnTo>
                    <a:pt x="994" y="3123"/>
                  </a:lnTo>
                  <a:cubicBezTo>
                    <a:pt x="1231" y="3099"/>
                    <a:pt x="1467" y="3074"/>
                    <a:pt x="1670" y="3053"/>
                  </a:cubicBezTo>
                  <a:cubicBezTo>
                    <a:pt x="1673" y="3053"/>
                    <a:pt x="1676" y="3048"/>
                    <a:pt x="1680" y="3047"/>
                  </a:cubicBezTo>
                  <a:cubicBezTo>
                    <a:pt x="1700" y="3044"/>
                    <a:pt x="1718" y="3031"/>
                    <a:pt x="1736" y="3017"/>
                  </a:cubicBezTo>
                  <a:cubicBezTo>
                    <a:pt x="1745" y="3012"/>
                    <a:pt x="1753" y="3012"/>
                    <a:pt x="1760" y="3005"/>
                  </a:cubicBezTo>
                  <a:cubicBezTo>
                    <a:pt x="1761" y="3003"/>
                    <a:pt x="1763" y="2999"/>
                    <a:pt x="1764" y="2998"/>
                  </a:cubicBezTo>
                  <a:cubicBezTo>
                    <a:pt x="1791" y="2968"/>
                    <a:pt x="1816" y="2930"/>
                    <a:pt x="1840" y="2877"/>
                  </a:cubicBezTo>
                  <a:cubicBezTo>
                    <a:pt x="2011" y="2484"/>
                    <a:pt x="2002" y="1561"/>
                    <a:pt x="1821" y="816"/>
                  </a:cubicBezTo>
                  <a:cubicBezTo>
                    <a:pt x="1799" y="731"/>
                    <a:pt x="1778" y="657"/>
                    <a:pt x="1756" y="585"/>
                  </a:cubicBezTo>
                  <a:cubicBezTo>
                    <a:pt x="1749" y="565"/>
                    <a:pt x="1743" y="546"/>
                    <a:pt x="1736" y="527"/>
                  </a:cubicBezTo>
                  <a:cubicBezTo>
                    <a:pt x="1718" y="472"/>
                    <a:pt x="1698" y="422"/>
                    <a:pt x="1678" y="375"/>
                  </a:cubicBezTo>
                  <a:cubicBezTo>
                    <a:pt x="1674" y="363"/>
                    <a:pt x="1669" y="349"/>
                    <a:pt x="1663" y="336"/>
                  </a:cubicBezTo>
                  <a:cubicBezTo>
                    <a:pt x="1639" y="281"/>
                    <a:pt x="1614" y="233"/>
                    <a:pt x="1588" y="191"/>
                  </a:cubicBezTo>
                  <a:cubicBezTo>
                    <a:pt x="1583" y="183"/>
                    <a:pt x="1577" y="174"/>
                    <a:pt x="1570" y="166"/>
                  </a:cubicBezTo>
                  <a:cubicBezTo>
                    <a:pt x="1550" y="135"/>
                    <a:pt x="1529" y="108"/>
                    <a:pt x="1510" y="85"/>
                  </a:cubicBezTo>
                  <a:cubicBezTo>
                    <a:pt x="1501" y="77"/>
                    <a:pt x="1494" y="70"/>
                    <a:pt x="1487" y="63"/>
                  </a:cubicBezTo>
                  <a:cubicBezTo>
                    <a:pt x="1462" y="39"/>
                    <a:pt x="1436" y="19"/>
                    <a:pt x="1411" y="9"/>
                  </a:cubicBezTo>
                  <a:lnTo>
                    <a:pt x="1410" y="9"/>
                  </a:lnTo>
                  <a:cubicBezTo>
                    <a:pt x="1393" y="4"/>
                    <a:pt x="1377" y="1"/>
                    <a:pt x="1360" y="1"/>
                  </a:cubicBezTo>
                  <a:close/>
                  <a:moveTo>
                    <a:pt x="320" y="3193"/>
                  </a:moveTo>
                  <a:lnTo>
                    <a:pt x="319" y="3193"/>
                  </a:lnTo>
                  <a:cubicBezTo>
                    <a:pt x="319" y="3193"/>
                    <a:pt x="320" y="3193"/>
                    <a:pt x="320" y="31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34"/>
            <p:cNvSpPr/>
            <p:nvPr/>
          </p:nvSpPr>
          <p:spPr>
            <a:xfrm>
              <a:off x="431925" y="1291683"/>
              <a:ext cx="687509" cy="425010"/>
            </a:xfrm>
            <a:custGeom>
              <a:avLst/>
              <a:gdLst/>
              <a:ahLst/>
              <a:cxnLst/>
              <a:rect l="l" t="t" r="r" b="b"/>
              <a:pathLst>
                <a:path w="5652" h="3494" extrusionOk="0">
                  <a:moveTo>
                    <a:pt x="5001" y="0"/>
                  </a:moveTo>
                  <a:cubicBezTo>
                    <a:pt x="4998" y="0"/>
                    <a:pt x="4995" y="0"/>
                    <a:pt x="4992" y="1"/>
                  </a:cubicBezTo>
                  <a:lnTo>
                    <a:pt x="1422" y="372"/>
                  </a:lnTo>
                  <a:cubicBezTo>
                    <a:pt x="1204" y="395"/>
                    <a:pt x="991" y="417"/>
                    <a:pt x="791" y="438"/>
                  </a:cubicBezTo>
                  <a:cubicBezTo>
                    <a:pt x="642" y="455"/>
                    <a:pt x="510" y="509"/>
                    <a:pt x="397" y="598"/>
                  </a:cubicBezTo>
                  <a:cubicBezTo>
                    <a:pt x="285" y="682"/>
                    <a:pt x="195" y="800"/>
                    <a:pt x="126" y="954"/>
                  </a:cubicBezTo>
                  <a:cubicBezTo>
                    <a:pt x="96" y="1024"/>
                    <a:pt x="72" y="1101"/>
                    <a:pt x="54" y="1180"/>
                  </a:cubicBezTo>
                  <a:cubicBezTo>
                    <a:pt x="38" y="1246"/>
                    <a:pt x="30" y="1313"/>
                    <a:pt x="22" y="1380"/>
                  </a:cubicBezTo>
                  <a:cubicBezTo>
                    <a:pt x="20" y="1394"/>
                    <a:pt x="16" y="1408"/>
                    <a:pt x="15" y="1422"/>
                  </a:cubicBezTo>
                  <a:cubicBezTo>
                    <a:pt x="6" y="1505"/>
                    <a:pt x="2" y="1588"/>
                    <a:pt x="2" y="1670"/>
                  </a:cubicBezTo>
                  <a:cubicBezTo>
                    <a:pt x="2" y="1673"/>
                    <a:pt x="0" y="1674"/>
                    <a:pt x="0" y="1677"/>
                  </a:cubicBezTo>
                  <a:cubicBezTo>
                    <a:pt x="0" y="1764"/>
                    <a:pt x="3" y="1849"/>
                    <a:pt x="9" y="1930"/>
                  </a:cubicBezTo>
                  <a:cubicBezTo>
                    <a:pt x="10" y="1946"/>
                    <a:pt x="13" y="1961"/>
                    <a:pt x="15" y="1978"/>
                  </a:cubicBezTo>
                  <a:cubicBezTo>
                    <a:pt x="20" y="2046"/>
                    <a:pt x="27" y="2109"/>
                    <a:pt x="34" y="2168"/>
                  </a:cubicBezTo>
                  <a:cubicBezTo>
                    <a:pt x="37" y="2187"/>
                    <a:pt x="40" y="2204"/>
                    <a:pt x="43" y="2222"/>
                  </a:cubicBezTo>
                  <a:cubicBezTo>
                    <a:pt x="65" y="2374"/>
                    <a:pt x="91" y="2486"/>
                    <a:pt x="98" y="2517"/>
                  </a:cubicBezTo>
                  <a:cubicBezTo>
                    <a:pt x="105" y="2543"/>
                    <a:pt x="112" y="2564"/>
                    <a:pt x="119" y="2588"/>
                  </a:cubicBezTo>
                  <a:cubicBezTo>
                    <a:pt x="130" y="2629"/>
                    <a:pt x="141" y="2665"/>
                    <a:pt x="152" y="2702"/>
                  </a:cubicBezTo>
                  <a:cubicBezTo>
                    <a:pt x="161" y="2727"/>
                    <a:pt x="169" y="2752"/>
                    <a:pt x="178" y="2776"/>
                  </a:cubicBezTo>
                  <a:cubicBezTo>
                    <a:pt x="182" y="2789"/>
                    <a:pt x="186" y="2803"/>
                    <a:pt x="190" y="2816"/>
                  </a:cubicBezTo>
                  <a:cubicBezTo>
                    <a:pt x="199" y="2838"/>
                    <a:pt x="210" y="2855"/>
                    <a:pt x="220" y="2878"/>
                  </a:cubicBezTo>
                  <a:cubicBezTo>
                    <a:pt x="238" y="2920"/>
                    <a:pt x="258" y="2961"/>
                    <a:pt x="278" y="2999"/>
                  </a:cubicBezTo>
                  <a:cubicBezTo>
                    <a:pt x="293" y="3026"/>
                    <a:pt x="309" y="3051"/>
                    <a:pt x="324" y="3075"/>
                  </a:cubicBezTo>
                  <a:cubicBezTo>
                    <a:pt x="347" y="3111"/>
                    <a:pt x="372" y="3145"/>
                    <a:pt x="396" y="3176"/>
                  </a:cubicBezTo>
                  <a:cubicBezTo>
                    <a:pt x="410" y="3193"/>
                    <a:pt x="424" y="3210"/>
                    <a:pt x="438" y="3225"/>
                  </a:cubicBezTo>
                  <a:cubicBezTo>
                    <a:pt x="466" y="3255"/>
                    <a:pt x="494" y="3283"/>
                    <a:pt x="525" y="3307"/>
                  </a:cubicBezTo>
                  <a:cubicBezTo>
                    <a:pt x="540" y="3320"/>
                    <a:pt x="554" y="3331"/>
                    <a:pt x="569" y="3342"/>
                  </a:cubicBezTo>
                  <a:cubicBezTo>
                    <a:pt x="596" y="3361"/>
                    <a:pt x="623" y="3379"/>
                    <a:pt x="652" y="3394"/>
                  </a:cubicBezTo>
                  <a:cubicBezTo>
                    <a:pt x="676" y="3408"/>
                    <a:pt x="700" y="3418"/>
                    <a:pt x="725" y="3430"/>
                  </a:cubicBezTo>
                  <a:cubicBezTo>
                    <a:pt x="744" y="3437"/>
                    <a:pt x="761" y="3445"/>
                    <a:pt x="780" y="3451"/>
                  </a:cubicBezTo>
                  <a:cubicBezTo>
                    <a:pt x="878" y="3484"/>
                    <a:pt x="969" y="3493"/>
                    <a:pt x="1041" y="3493"/>
                  </a:cubicBezTo>
                  <a:cubicBezTo>
                    <a:pt x="1067" y="3493"/>
                    <a:pt x="1091" y="3492"/>
                    <a:pt x="1111" y="3490"/>
                  </a:cubicBezTo>
                  <a:lnTo>
                    <a:pt x="2365" y="3359"/>
                  </a:lnTo>
                  <a:cubicBezTo>
                    <a:pt x="2542" y="3341"/>
                    <a:pt x="2721" y="3323"/>
                    <a:pt x="2901" y="3303"/>
                  </a:cubicBezTo>
                  <a:lnTo>
                    <a:pt x="4057" y="3183"/>
                  </a:lnTo>
                  <a:cubicBezTo>
                    <a:pt x="4498" y="3137"/>
                    <a:pt x="4924" y="3092"/>
                    <a:pt x="5311" y="3052"/>
                  </a:cubicBezTo>
                  <a:cubicBezTo>
                    <a:pt x="5314" y="3052"/>
                    <a:pt x="5317" y="3048"/>
                    <a:pt x="5321" y="3047"/>
                  </a:cubicBezTo>
                  <a:cubicBezTo>
                    <a:pt x="5341" y="3042"/>
                    <a:pt x="5359" y="3031"/>
                    <a:pt x="5377" y="3016"/>
                  </a:cubicBezTo>
                  <a:cubicBezTo>
                    <a:pt x="5387" y="3010"/>
                    <a:pt x="5396" y="3006"/>
                    <a:pt x="5405" y="2997"/>
                  </a:cubicBezTo>
                  <a:cubicBezTo>
                    <a:pt x="5432" y="2968"/>
                    <a:pt x="5458" y="2930"/>
                    <a:pt x="5480" y="2876"/>
                  </a:cubicBezTo>
                  <a:cubicBezTo>
                    <a:pt x="5652" y="2484"/>
                    <a:pt x="5643" y="1560"/>
                    <a:pt x="5462" y="814"/>
                  </a:cubicBezTo>
                  <a:cubicBezTo>
                    <a:pt x="5441" y="731"/>
                    <a:pt x="5418" y="655"/>
                    <a:pt x="5396" y="583"/>
                  </a:cubicBezTo>
                  <a:cubicBezTo>
                    <a:pt x="5390" y="564"/>
                    <a:pt x="5383" y="545"/>
                    <a:pt x="5377" y="526"/>
                  </a:cubicBezTo>
                  <a:cubicBezTo>
                    <a:pt x="5359" y="471"/>
                    <a:pt x="5339" y="422"/>
                    <a:pt x="5320" y="375"/>
                  </a:cubicBezTo>
                  <a:cubicBezTo>
                    <a:pt x="5314" y="361"/>
                    <a:pt x="5310" y="347"/>
                    <a:pt x="5304" y="336"/>
                  </a:cubicBezTo>
                  <a:cubicBezTo>
                    <a:pt x="5279" y="281"/>
                    <a:pt x="5255" y="233"/>
                    <a:pt x="5230" y="191"/>
                  </a:cubicBezTo>
                  <a:cubicBezTo>
                    <a:pt x="5222" y="181"/>
                    <a:pt x="5217" y="174"/>
                    <a:pt x="5211" y="165"/>
                  </a:cubicBezTo>
                  <a:cubicBezTo>
                    <a:pt x="5191" y="134"/>
                    <a:pt x="5170" y="108"/>
                    <a:pt x="5149" y="85"/>
                  </a:cubicBezTo>
                  <a:cubicBezTo>
                    <a:pt x="5142" y="77"/>
                    <a:pt x="5135" y="70"/>
                    <a:pt x="5128" y="63"/>
                  </a:cubicBezTo>
                  <a:cubicBezTo>
                    <a:pt x="5124" y="57"/>
                    <a:pt x="5118" y="50"/>
                    <a:pt x="5113" y="46"/>
                  </a:cubicBezTo>
                  <a:cubicBezTo>
                    <a:pt x="5093" y="29"/>
                    <a:pt x="5072" y="16"/>
                    <a:pt x="5051" y="9"/>
                  </a:cubicBezTo>
                  <a:cubicBezTo>
                    <a:pt x="5034" y="3"/>
                    <a:pt x="5018" y="0"/>
                    <a:pt x="50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76" name="Google Shape;2376;p34"/>
          <p:cNvGrpSpPr/>
          <p:nvPr/>
        </p:nvGrpSpPr>
        <p:grpSpPr>
          <a:xfrm rot="779880">
            <a:off x="7255801" y="561380"/>
            <a:ext cx="1719464" cy="507157"/>
            <a:chOff x="941138" y="3737350"/>
            <a:chExt cx="3389456" cy="749792"/>
          </a:xfrm>
        </p:grpSpPr>
        <p:sp>
          <p:nvSpPr>
            <p:cNvPr id="2377" name="Google Shape;2377;p34"/>
            <p:cNvSpPr/>
            <p:nvPr/>
          </p:nvSpPr>
          <p:spPr>
            <a:xfrm>
              <a:off x="941138" y="3737350"/>
              <a:ext cx="3318410" cy="700355"/>
            </a:xfrm>
            <a:custGeom>
              <a:avLst/>
              <a:gdLst/>
              <a:ahLst/>
              <a:cxnLst/>
              <a:rect l="l" t="t" r="r" b="b"/>
              <a:pathLst>
                <a:path w="35778" h="7551" extrusionOk="0">
                  <a:moveTo>
                    <a:pt x="1871" y="1863"/>
                  </a:moveTo>
                  <a:cubicBezTo>
                    <a:pt x="1931" y="1863"/>
                    <a:pt x="1991" y="1868"/>
                    <a:pt x="2053" y="1878"/>
                  </a:cubicBezTo>
                  <a:cubicBezTo>
                    <a:pt x="2138" y="1892"/>
                    <a:pt x="2223" y="1916"/>
                    <a:pt x="2303" y="1950"/>
                  </a:cubicBezTo>
                  <a:cubicBezTo>
                    <a:pt x="2675" y="2104"/>
                    <a:pt x="2906" y="2451"/>
                    <a:pt x="2837" y="2805"/>
                  </a:cubicBezTo>
                  <a:cubicBezTo>
                    <a:pt x="2765" y="3180"/>
                    <a:pt x="2390" y="3442"/>
                    <a:pt x="1953" y="3449"/>
                  </a:cubicBezTo>
                  <a:cubicBezTo>
                    <a:pt x="1945" y="3449"/>
                    <a:pt x="1936" y="3449"/>
                    <a:pt x="1928" y="3449"/>
                  </a:cubicBezTo>
                  <a:cubicBezTo>
                    <a:pt x="1870" y="3449"/>
                    <a:pt x="1811" y="3444"/>
                    <a:pt x="1754" y="3435"/>
                  </a:cubicBezTo>
                  <a:cubicBezTo>
                    <a:pt x="1236" y="3353"/>
                    <a:pt x="887" y="2936"/>
                    <a:pt x="970" y="2506"/>
                  </a:cubicBezTo>
                  <a:cubicBezTo>
                    <a:pt x="1042" y="2126"/>
                    <a:pt x="1427" y="1863"/>
                    <a:pt x="1871" y="1863"/>
                  </a:cubicBezTo>
                  <a:close/>
                  <a:moveTo>
                    <a:pt x="112" y="0"/>
                  </a:moveTo>
                  <a:lnTo>
                    <a:pt x="0" y="7550"/>
                  </a:lnTo>
                  <a:lnTo>
                    <a:pt x="35778" y="5140"/>
                  </a:lnTo>
                  <a:lnTo>
                    <a:pt x="35745" y="51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34"/>
            <p:cNvSpPr/>
            <p:nvPr/>
          </p:nvSpPr>
          <p:spPr>
            <a:xfrm>
              <a:off x="941138" y="3784839"/>
              <a:ext cx="3389456" cy="702303"/>
            </a:xfrm>
            <a:custGeom>
              <a:avLst/>
              <a:gdLst/>
              <a:ahLst/>
              <a:cxnLst/>
              <a:rect l="l" t="t" r="r" b="b"/>
              <a:pathLst>
                <a:path w="36544" h="7572" extrusionOk="0">
                  <a:moveTo>
                    <a:pt x="1872" y="1351"/>
                  </a:moveTo>
                  <a:cubicBezTo>
                    <a:pt x="1428" y="1351"/>
                    <a:pt x="1042" y="1616"/>
                    <a:pt x="970" y="1994"/>
                  </a:cubicBezTo>
                  <a:cubicBezTo>
                    <a:pt x="887" y="2426"/>
                    <a:pt x="1236" y="2841"/>
                    <a:pt x="1754" y="2923"/>
                  </a:cubicBezTo>
                  <a:cubicBezTo>
                    <a:pt x="1811" y="2932"/>
                    <a:pt x="1870" y="2937"/>
                    <a:pt x="1928" y="2937"/>
                  </a:cubicBezTo>
                  <a:cubicBezTo>
                    <a:pt x="1936" y="2937"/>
                    <a:pt x="1945" y="2937"/>
                    <a:pt x="1953" y="2937"/>
                  </a:cubicBezTo>
                  <a:cubicBezTo>
                    <a:pt x="1581" y="2782"/>
                    <a:pt x="1353" y="2437"/>
                    <a:pt x="1421" y="2079"/>
                  </a:cubicBezTo>
                  <a:cubicBezTo>
                    <a:pt x="1492" y="1706"/>
                    <a:pt x="1868" y="1445"/>
                    <a:pt x="2303" y="1438"/>
                  </a:cubicBezTo>
                  <a:cubicBezTo>
                    <a:pt x="2223" y="1404"/>
                    <a:pt x="2138" y="1380"/>
                    <a:pt x="2053" y="1366"/>
                  </a:cubicBezTo>
                  <a:cubicBezTo>
                    <a:pt x="1992" y="1356"/>
                    <a:pt x="1932" y="1351"/>
                    <a:pt x="1872" y="1351"/>
                  </a:cubicBezTo>
                  <a:close/>
                  <a:moveTo>
                    <a:pt x="35745" y="0"/>
                  </a:moveTo>
                  <a:lnTo>
                    <a:pt x="35776" y="4630"/>
                  </a:lnTo>
                  <a:lnTo>
                    <a:pt x="0" y="7038"/>
                  </a:lnTo>
                  <a:lnTo>
                    <a:pt x="945" y="7572"/>
                  </a:lnTo>
                  <a:lnTo>
                    <a:pt x="36543" y="5211"/>
                  </a:lnTo>
                  <a:lnTo>
                    <a:pt x="36397" y="525"/>
                  </a:lnTo>
                  <a:lnTo>
                    <a:pt x="357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34"/>
            <p:cNvSpPr/>
            <p:nvPr/>
          </p:nvSpPr>
          <p:spPr>
            <a:xfrm>
              <a:off x="1006249" y="4010038"/>
              <a:ext cx="3185777" cy="361539"/>
            </a:xfrm>
            <a:custGeom>
              <a:avLst/>
              <a:gdLst/>
              <a:ahLst/>
              <a:cxnLst/>
              <a:rect l="l" t="t" r="r" b="b"/>
              <a:pathLst>
                <a:path w="34348" h="3898" extrusionOk="0">
                  <a:moveTo>
                    <a:pt x="34113" y="0"/>
                  </a:moveTo>
                  <a:lnTo>
                    <a:pt x="4" y="2182"/>
                  </a:lnTo>
                  <a:lnTo>
                    <a:pt x="1" y="3898"/>
                  </a:lnTo>
                  <a:lnTo>
                    <a:pt x="34348" y="1754"/>
                  </a:lnTo>
                  <a:lnTo>
                    <a:pt x="341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34"/>
            <p:cNvSpPr/>
            <p:nvPr/>
          </p:nvSpPr>
          <p:spPr>
            <a:xfrm>
              <a:off x="1080264" y="4083961"/>
              <a:ext cx="3059081" cy="302829"/>
            </a:xfrm>
            <a:custGeom>
              <a:avLst/>
              <a:gdLst/>
              <a:ahLst/>
              <a:cxnLst/>
              <a:rect l="l" t="t" r="r" b="b"/>
              <a:pathLst>
                <a:path w="32982" h="3265" extrusionOk="0">
                  <a:moveTo>
                    <a:pt x="32925" y="0"/>
                  </a:moveTo>
                  <a:lnTo>
                    <a:pt x="32748" y="7"/>
                  </a:lnTo>
                  <a:lnTo>
                    <a:pt x="32804" y="1257"/>
                  </a:lnTo>
                  <a:lnTo>
                    <a:pt x="32981" y="1250"/>
                  </a:lnTo>
                  <a:lnTo>
                    <a:pt x="32925" y="0"/>
                  </a:lnTo>
                  <a:close/>
                  <a:moveTo>
                    <a:pt x="31614" y="80"/>
                  </a:moveTo>
                  <a:lnTo>
                    <a:pt x="31437" y="87"/>
                  </a:lnTo>
                  <a:lnTo>
                    <a:pt x="31495" y="1337"/>
                  </a:lnTo>
                  <a:lnTo>
                    <a:pt x="31672" y="1330"/>
                  </a:lnTo>
                  <a:lnTo>
                    <a:pt x="31614" y="80"/>
                  </a:lnTo>
                  <a:close/>
                  <a:moveTo>
                    <a:pt x="30305" y="162"/>
                  </a:moveTo>
                  <a:lnTo>
                    <a:pt x="30127" y="168"/>
                  </a:lnTo>
                  <a:lnTo>
                    <a:pt x="30184" y="1418"/>
                  </a:lnTo>
                  <a:lnTo>
                    <a:pt x="30362" y="1411"/>
                  </a:lnTo>
                  <a:lnTo>
                    <a:pt x="30305" y="162"/>
                  </a:lnTo>
                  <a:close/>
                  <a:moveTo>
                    <a:pt x="28995" y="242"/>
                  </a:moveTo>
                  <a:lnTo>
                    <a:pt x="28818" y="248"/>
                  </a:lnTo>
                  <a:lnTo>
                    <a:pt x="28874" y="1498"/>
                  </a:lnTo>
                  <a:lnTo>
                    <a:pt x="29053" y="1491"/>
                  </a:lnTo>
                  <a:lnTo>
                    <a:pt x="28995" y="242"/>
                  </a:lnTo>
                  <a:close/>
                  <a:moveTo>
                    <a:pt x="27685" y="322"/>
                  </a:moveTo>
                  <a:lnTo>
                    <a:pt x="27507" y="328"/>
                  </a:lnTo>
                  <a:lnTo>
                    <a:pt x="27565" y="1578"/>
                  </a:lnTo>
                  <a:lnTo>
                    <a:pt x="27742" y="1571"/>
                  </a:lnTo>
                  <a:lnTo>
                    <a:pt x="27685" y="322"/>
                  </a:lnTo>
                  <a:close/>
                  <a:moveTo>
                    <a:pt x="26376" y="403"/>
                  </a:moveTo>
                  <a:lnTo>
                    <a:pt x="26198" y="410"/>
                  </a:lnTo>
                  <a:lnTo>
                    <a:pt x="26255" y="1658"/>
                  </a:lnTo>
                  <a:lnTo>
                    <a:pt x="26432" y="1651"/>
                  </a:lnTo>
                  <a:lnTo>
                    <a:pt x="26376" y="403"/>
                  </a:lnTo>
                  <a:close/>
                  <a:moveTo>
                    <a:pt x="25065" y="483"/>
                  </a:moveTo>
                  <a:lnTo>
                    <a:pt x="24888" y="490"/>
                  </a:lnTo>
                  <a:lnTo>
                    <a:pt x="24945" y="1738"/>
                  </a:lnTo>
                  <a:lnTo>
                    <a:pt x="25123" y="1731"/>
                  </a:lnTo>
                  <a:lnTo>
                    <a:pt x="25065" y="483"/>
                  </a:lnTo>
                  <a:close/>
                  <a:moveTo>
                    <a:pt x="23756" y="563"/>
                  </a:moveTo>
                  <a:lnTo>
                    <a:pt x="23577" y="570"/>
                  </a:lnTo>
                  <a:lnTo>
                    <a:pt x="23635" y="1819"/>
                  </a:lnTo>
                  <a:lnTo>
                    <a:pt x="23812" y="1812"/>
                  </a:lnTo>
                  <a:lnTo>
                    <a:pt x="23756" y="563"/>
                  </a:lnTo>
                  <a:close/>
                  <a:moveTo>
                    <a:pt x="22446" y="643"/>
                  </a:moveTo>
                  <a:lnTo>
                    <a:pt x="22268" y="650"/>
                  </a:lnTo>
                  <a:lnTo>
                    <a:pt x="22325" y="1899"/>
                  </a:lnTo>
                  <a:lnTo>
                    <a:pt x="22502" y="1892"/>
                  </a:lnTo>
                  <a:lnTo>
                    <a:pt x="22446" y="643"/>
                  </a:lnTo>
                  <a:close/>
                  <a:moveTo>
                    <a:pt x="21135" y="724"/>
                  </a:moveTo>
                  <a:lnTo>
                    <a:pt x="20958" y="731"/>
                  </a:lnTo>
                  <a:lnTo>
                    <a:pt x="21016" y="1979"/>
                  </a:lnTo>
                  <a:lnTo>
                    <a:pt x="21193" y="1972"/>
                  </a:lnTo>
                  <a:lnTo>
                    <a:pt x="21135" y="724"/>
                  </a:lnTo>
                  <a:close/>
                  <a:moveTo>
                    <a:pt x="19826" y="804"/>
                  </a:moveTo>
                  <a:lnTo>
                    <a:pt x="19649" y="811"/>
                  </a:lnTo>
                  <a:lnTo>
                    <a:pt x="19705" y="2059"/>
                  </a:lnTo>
                  <a:lnTo>
                    <a:pt x="19883" y="2054"/>
                  </a:lnTo>
                  <a:lnTo>
                    <a:pt x="19826" y="804"/>
                  </a:lnTo>
                  <a:close/>
                  <a:moveTo>
                    <a:pt x="18516" y="884"/>
                  </a:moveTo>
                  <a:lnTo>
                    <a:pt x="18338" y="891"/>
                  </a:lnTo>
                  <a:lnTo>
                    <a:pt x="18395" y="2140"/>
                  </a:lnTo>
                  <a:lnTo>
                    <a:pt x="18573" y="2133"/>
                  </a:lnTo>
                  <a:lnTo>
                    <a:pt x="18516" y="884"/>
                  </a:lnTo>
                  <a:close/>
                  <a:moveTo>
                    <a:pt x="17207" y="964"/>
                  </a:moveTo>
                  <a:lnTo>
                    <a:pt x="17028" y="971"/>
                  </a:lnTo>
                  <a:lnTo>
                    <a:pt x="17086" y="2220"/>
                  </a:lnTo>
                  <a:lnTo>
                    <a:pt x="17263" y="2214"/>
                  </a:lnTo>
                  <a:lnTo>
                    <a:pt x="17207" y="964"/>
                  </a:lnTo>
                  <a:close/>
                  <a:moveTo>
                    <a:pt x="15896" y="1045"/>
                  </a:moveTo>
                  <a:lnTo>
                    <a:pt x="15719" y="1052"/>
                  </a:lnTo>
                  <a:lnTo>
                    <a:pt x="15775" y="2300"/>
                  </a:lnTo>
                  <a:lnTo>
                    <a:pt x="15954" y="2294"/>
                  </a:lnTo>
                  <a:lnTo>
                    <a:pt x="15896" y="1045"/>
                  </a:lnTo>
                  <a:close/>
                  <a:moveTo>
                    <a:pt x="14586" y="1125"/>
                  </a:moveTo>
                  <a:lnTo>
                    <a:pt x="14409" y="1132"/>
                  </a:lnTo>
                  <a:lnTo>
                    <a:pt x="14466" y="2382"/>
                  </a:lnTo>
                  <a:lnTo>
                    <a:pt x="14644" y="2375"/>
                  </a:lnTo>
                  <a:lnTo>
                    <a:pt x="14586" y="1125"/>
                  </a:lnTo>
                  <a:close/>
                  <a:moveTo>
                    <a:pt x="13277" y="1205"/>
                  </a:moveTo>
                  <a:lnTo>
                    <a:pt x="13100" y="1212"/>
                  </a:lnTo>
                  <a:lnTo>
                    <a:pt x="13156" y="2462"/>
                  </a:lnTo>
                  <a:lnTo>
                    <a:pt x="13333" y="2455"/>
                  </a:lnTo>
                  <a:lnTo>
                    <a:pt x="13277" y="1205"/>
                  </a:lnTo>
                  <a:close/>
                  <a:moveTo>
                    <a:pt x="11966" y="1285"/>
                  </a:moveTo>
                  <a:lnTo>
                    <a:pt x="11789" y="1292"/>
                  </a:lnTo>
                  <a:lnTo>
                    <a:pt x="11847" y="2542"/>
                  </a:lnTo>
                  <a:lnTo>
                    <a:pt x="12024" y="2535"/>
                  </a:lnTo>
                  <a:lnTo>
                    <a:pt x="11966" y="1285"/>
                  </a:lnTo>
                  <a:close/>
                  <a:moveTo>
                    <a:pt x="10657" y="1365"/>
                  </a:moveTo>
                  <a:lnTo>
                    <a:pt x="10479" y="1372"/>
                  </a:lnTo>
                  <a:lnTo>
                    <a:pt x="10536" y="2622"/>
                  </a:lnTo>
                  <a:lnTo>
                    <a:pt x="10714" y="2615"/>
                  </a:lnTo>
                  <a:lnTo>
                    <a:pt x="10657" y="1365"/>
                  </a:lnTo>
                  <a:close/>
                  <a:moveTo>
                    <a:pt x="9347" y="1446"/>
                  </a:moveTo>
                  <a:lnTo>
                    <a:pt x="9170" y="1453"/>
                  </a:lnTo>
                  <a:lnTo>
                    <a:pt x="9226" y="2703"/>
                  </a:lnTo>
                  <a:lnTo>
                    <a:pt x="9405" y="2696"/>
                  </a:lnTo>
                  <a:lnTo>
                    <a:pt x="9347" y="1446"/>
                  </a:lnTo>
                  <a:close/>
                  <a:moveTo>
                    <a:pt x="8037" y="1527"/>
                  </a:moveTo>
                  <a:lnTo>
                    <a:pt x="7859" y="1533"/>
                  </a:lnTo>
                  <a:lnTo>
                    <a:pt x="7917" y="2783"/>
                  </a:lnTo>
                  <a:lnTo>
                    <a:pt x="8094" y="2776"/>
                  </a:lnTo>
                  <a:lnTo>
                    <a:pt x="8037" y="1527"/>
                  </a:lnTo>
                  <a:close/>
                  <a:moveTo>
                    <a:pt x="6728" y="1608"/>
                  </a:moveTo>
                  <a:lnTo>
                    <a:pt x="6550" y="1613"/>
                  </a:lnTo>
                  <a:lnTo>
                    <a:pt x="6606" y="2863"/>
                  </a:lnTo>
                  <a:lnTo>
                    <a:pt x="6784" y="2856"/>
                  </a:lnTo>
                  <a:lnTo>
                    <a:pt x="6728" y="1608"/>
                  </a:lnTo>
                  <a:close/>
                  <a:moveTo>
                    <a:pt x="5417" y="1686"/>
                  </a:moveTo>
                  <a:lnTo>
                    <a:pt x="5240" y="1693"/>
                  </a:lnTo>
                  <a:lnTo>
                    <a:pt x="5297" y="2943"/>
                  </a:lnTo>
                  <a:lnTo>
                    <a:pt x="5475" y="2936"/>
                  </a:lnTo>
                  <a:lnTo>
                    <a:pt x="5417" y="1686"/>
                  </a:lnTo>
                  <a:close/>
                  <a:moveTo>
                    <a:pt x="4108" y="1768"/>
                  </a:moveTo>
                  <a:lnTo>
                    <a:pt x="3929" y="1774"/>
                  </a:lnTo>
                  <a:lnTo>
                    <a:pt x="3987" y="3024"/>
                  </a:lnTo>
                  <a:lnTo>
                    <a:pt x="4164" y="3017"/>
                  </a:lnTo>
                  <a:lnTo>
                    <a:pt x="4108" y="1768"/>
                  </a:lnTo>
                  <a:close/>
                  <a:moveTo>
                    <a:pt x="2798" y="1848"/>
                  </a:moveTo>
                  <a:lnTo>
                    <a:pt x="2620" y="1854"/>
                  </a:lnTo>
                  <a:lnTo>
                    <a:pt x="2677" y="3104"/>
                  </a:lnTo>
                  <a:lnTo>
                    <a:pt x="2855" y="3097"/>
                  </a:lnTo>
                  <a:lnTo>
                    <a:pt x="2798" y="1848"/>
                  </a:lnTo>
                  <a:close/>
                  <a:moveTo>
                    <a:pt x="1489" y="1928"/>
                  </a:moveTo>
                  <a:lnTo>
                    <a:pt x="1310" y="1936"/>
                  </a:lnTo>
                  <a:lnTo>
                    <a:pt x="1368" y="3184"/>
                  </a:lnTo>
                  <a:lnTo>
                    <a:pt x="1545" y="3177"/>
                  </a:lnTo>
                  <a:lnTo>
                    <a:pt x="1489" y="1928"/>
                  </a:lnTo>
                  <a:close/>
                  <a:moveTo>
                    <a:pt x="178" y="2009"/>
                  </a:moveTo>
                  <a:lnTo>
                    <a:pt x="1" y="2016"/>
                  </a:lnTo>
                  <a:lnTo>
                    <a:pt x="57" y="3264"/>
                  </a:lnTo>
                  <a:lnTo>
                    <a:pt x="236" y="3257"/>
                  </a:lnTo>
                  <a:lnTo>
                    <a:pt x="178" y="20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34"/>
            <p:cNvSpPr/>
            <p:nvPr/>
          </p:nvSpPr>
          <p:spPr>
            <a:xfrm>
              <a:off x="989554" y="3772410"/>
              <a:ext cx="3155355" cy="109816"/>
            </a:xfrm>
            <a:custGeom>
              <a:avLst/>
              <a:gdLst/>
              <a:ahLst/>
              <a:cxnLst/>
              <a:rect l="l" t="t" r="r" b="b"/>
              <a:pathLst>
                <a:path w="34020" h="1184" extrusionOk="0">
                  <a:moveTo>
                    <a:pt x="1" y="1"/>
                  </a:moveTo>
                  <a:lnTo>
                    <a:pt x="13" y="1183"/>
                  </a:lnTo>
                  <a:lnTo>
                    <a:pt x="34020" y="6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82" name="Google Shape;2382;p34"/>
          <p:cNvGrpSpPr/>
          <p:nvPr/>
        </p:nvGrpSpPr>
        <p:grpSpPr>
          <a:xfrm>
            <a:off x="1041643" y="5993032"/>
            <a:ext cx="775927" cy="328065"/>
            <a:chOff x="5181425" y="2685475"/>
            <a:chExt cx="224900" cy="74425"/>
          </a:xfrm>
        </p:grpSpPr>
        <p:sp>
          <p:nvSpPr>
            <p:cNvPr id="2383" name="Google Shape;2383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" name="Google Shape;2384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" name="Google Shape;2385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" name="Google Shape;2386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" name="Google Shape;2387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88" name="Google Shape;2388;p34"/>
          <p:cNvGrpSpPr/>
          <p:nvPr/>
        </p:nvGrpSpPr>
        <p:grpSpPr>
          <a:xfrm>
            <a:off x="8042835" y="1319965"/>
            <a:ext cx="775927" cy="328065"/>
            <a:chOff x="5181425" y="2685475"/>
            <a:chExt cx="224900" cy="74425"/>
          </a:xfrm>
        </p:grpSpPr>
        <p:sp>
          <p:nvSpPr>
            <p:cNvPr id="2389" name="Google Shape;2389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" name="Google Shape;2390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" name="Google Shape;2391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2" name="Google Shape;2392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3" name="Google Shape;2393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94" name="Google Shape;2394;p34"/>
          <p:cNvGrpSpPr/>
          <p:nvPr/>
        </p:nvGrpSpPr>
        <p:grpSpPr>
          <a:xfrm rot="9851609">
            <a:off x="6561886" y="291509"/>
            <a:ext cx="623666" cy="600032"/>
            <a:chOff x="3253464" y="2218279"/>
            <a:chExt cx="242409" cy="182524"/>
          </a:xfrm>
        </p:grpSpPr>
        <p:sp>
          <p:nvSpPr>
            <p:cNvPr id="2395" name="Google Shape;2395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6" name="Google Shape;2396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97" name="Google Shape;2397;p34"/>
          <p:cNvGrpSpPr/>
          <p:nvPr/>
        </p:nvGrpSpPr>
        <p:grpSpPr>
          <a:xfrm rot="1624041" flipH="1">
            <a:off x="396688" y="376507"/>
            <a:ext cx="633070" cy="2214793"/>
            <a:chOff x="438975" y="1510001"/>
            <a:chExt cx="1320215" cy="3464072"/>
          </a:xfrm>
        </p:grpSpPr>
        <p:sp>
          <p:nvSpPr>
            <p:cNvPr id="2398" name="Google Shape;2398;p34"/>
            <p:cNvSpPr/>
            <p:nvPr/>
          </p:nvSpPr>
          <p:spPr>
            <a:xfrm>
              <a:off x="448721" y="1525573"/>
              <a:ext cx="1310468" cy="3180879"/>
            </a:xfrm>
            <a:custGeom>
              <a:avLst/>
              <a:gdLst/>
              <a:ahLst/>
              <a:cxnLst/>
              <a:rect l="l" t="t" r="r" b="b"/>
              <a:pathLst>
                <a:path w="11698" h="28395" extrusionOk="0">
                  <a:moveTo>
                    <a:pt x="10352" y="0"/>
                  </a:moveTo>
                  <a:cubicBezTo>
                    <a:pt x="9961" y="0"/>
                    <a:pt x="9547" y="598"/>
                    <a:pt x="9454" y="984"/>
                  </a:cubicBezTo>
                  <a:lnTo>
                    <a:pt x="8750" y="3891"/>
                  </a:lnTo>
                  <a:cubicBezTo>
                    <a:pt x="7689" y="3978"/>
                    <a:pt x="6757" y="4731"/>
                    <a:pt x="6492" y="5822"/>
                  </a:cubicBezTo>
                  <a:cubicBezTo>
                    <a:pt x="6247" y="6833"/>
                    <a:pt x="6646" y="7846"/>
                    <a:pt x="7421" y="8439"/>
                  </a:cubicBezTo>
                  <a:lnTo>
                    <a:pt x="7318" y="8734"/>
                  </a:lnTo>
                  <a:lnTo>
                    <a:pt x="6353" y="8402"/>
                  </a:lnTo>
                  <a:lnTo>
                    <a:pt x="4869" y="12711"/>
                  </a:lnTo>
                  <a:lnTo>
                    <a:pt x="326" y="25904"/>
                  </a:lnTo>
                  <a:lnTo>
                    <a:pt x="241" y="25624"/>
                  </a:lnTo>
                  <a:lnTo>
                    <a:pt x="0" y="25963"/>
                  </a:lnTo>
                  <a:lnTo>
                    <a:pt x="238" y="26533"/>
                  </a:lnTo>
                  <a:cubicBezTo>
                    <a:pt x="295" y="26662"/>
                    <a:pt x="407" y="26766"/>
                    <a:pt x="556" y="26803"/>
                  </a:cubicBezTo>
                  <a:lnTo>
                    <a:pt x="1431" y="27014"/>
                  </a:lnTo>
                  <a:lnTo>
                    <a:pt x="5897" y="13519"/>
                  </a:lnTo>
                  <a:lnTo>
                    <a:pt x="6059" y="13575"/>
                  </a:lnTo>
                  <a:lnTo>
                    <a:pt x="7752" y="8651"/>
                  </a:lnTo>
                  <a:cubicBezTo>
                    <a:pt x="7940" y="8753"/>
                    <a:pt x="8143" y="8836"/>
                    <a:pt x="8363" y="8888"/>
                  </a:cubicBezTo>
                  <a:cubicBezTo>
                    <a:pt x="8562" y="8936"/>
                    <a:pt x="8762" y="8960"/>
                    <a:pt x="8959" y="8960"/>
                  </a:cubicBezTo>
                  <a:cubicBezTo>
                    <a:pt x="9473" y="8960"/>
                    <a:pt x="9966" y="8801"/>
                    <a:pt x="10380" y="8522"/>
                  </a:cubicBezTo>
                  <a:lnTo>
                    <a:pt x="10380" y="8522"/>
                  </a:lnTo>
                  <a:lnTo>
                    <a:pt x="10247" y="9351"/>
                  </a:lnTo>
                  <a:lnTo>
                    <a:pt x="9141" y="9192"/>
                  </a:lnTo>
                  <a:lnTo>
                    <a:pt x="8430" y="13635"/>
                  </a:lnTo>
                  <a:lnTo>
                    <a:pt x="8047" y="13579"/>
                  </a:lnTo>
                  <a:lnTo>
                    <a:pt x="8047" y="13579"/>
                  </a:lnTo>
                  <a:lnTo>
                    <a:pt x="8183" y="13675"/>
                  </a:lnTo>
                  <a:lnTo>
                    <a:pt x="8418" y="13711"/>
                  </a:lnTo>
                  <a:lnTo>
                    <a:pt x="6102" y="28184"/>
                  </a:lnTo>
                  <a:lnTo>
                    <a:pt x="7078" y="28382"/>
                  </a:lnTo>
                  <a:cubicBezTo>
                    <a:pt x="7112" y="28391"/>
                    <a:pt x="7147" y="28395"/>
                    <a:pt x="7181" y="28395"/>
                  </a:cubicBezTo>
                  <a:cubicBezTo>
                    <a:pt x="7391" y="28395"/>
                    <a:pt x="7577" y="28240"/>
                    <a:pt x="7608" y="28023"/>
                  </a:cubicBezTo>
                  <a:lnTo>
                    <a:pt x="9590" y="14301"/>
                  </a:lnTo>
                  <a:lnTo>
                    <a:pt x="9834" y="14336"/>
                  </a:lnTo>
                  <a:lnTo>
                    <a:pt x="10715" y="8256"/>
                  </a:lnTo>
                  <a:lnTo>
                    <a:pt x="10715" y="8254"/>
                  </a:lnTo>
                  <a:cubicBezTo>
                    <a:pt x="11054" y="7929"/>
                    <a:pt x="11310" y="7508"/>
                    <a:pt x="11428" y="7017"/>
                  </a:cubicBezTo>
                  <a:cubicBezTo>
                    <a:pt x="11697" y="5907"/>
                    <a:pt x="11190" y="4790"/>
                    <a:pt x="10257" y="4236"/>
                  </a:cubicBezTo>
                  <a:lnTo>
                    <a:pt x="11057" y="934"/>
                  </a:lnTo>
                  <a:cubicBezTo>
                    <a:pt x="11158" y="517"/>
                    <a:pt x="10854" y="112"/>
                    <a:pt x="10439" y="10"/>
                  </a:cubicBezTo>
                  <a:cubicBezTo>
                    <a:pt x="10410" y="3"/>
                    <a:pt x="10381" y="0"/>
                    <a:pt x="10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9" name="Google Shape;2399;p34"/>
            <p:cNvSpPr/>
            <p:nvPr/>
          </p:nvSpPr>
          <p:spPr>
            <a:xfrm>
              <a:off x="935134" y="2929265"/>
              <a:ext cx="18596" cy="33831"/>
            </a:xfrm>
            <a:custGeom>
              <a:avLst/>
              <a:gdLst/>
              <a:ahLst/>
              <a:cxnLst/>
              <a:rect l="l" t="t" r="r" b="b"/>
              <a:pathLst>
                <a:path w="166" h="302" extrusionOk="0">
                  <a:moveTo>
                    <a:pt x="1" y="0"/>
                  </a:moveTo>
                  <a:lnTo>
                    <a:pt x="81" y="302"/>
                  </a:lnTo>
                  <a:lnTo>
                    <a:pt x="165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7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0" name="Google Shape;2400;p34"/>
            <p:cNvSpPr/>
            <p:nvPr/>
          </p:nvSpPr>
          <p:spPr>
            <a:xfrm>
              <a:off x="1141372" y="2495834"/>
              <a:ext cx="436897" cy="2151168"/>
            </a:xfrm>
            <a:custGeom>
              <a:avLst/>
              <a:gdLst/>
              <a:ahLst/>
              <a:cxnLst/>
              <a:rect l="l" t="t" r="r" b="b"/>
              <a:pathLst>
                <a:path w="3900" h="19203" extrusionOk="0">
                  <a:moveTo>
                    <a:pt x="2737" y="0"/>
                  </a:moveTo>
                  <a:lnTo>
                    <a:pt x="1" y="19027"/>
                  </a:lnTo>
                  <a:lnTo>
                    <a:pt x="674" y="19191"/>
                  </a:lnTo>
                  <a:cubicBezTo>
                    <a:pt x="708" y="19199"/>
                    <a:pt x="742" y="19203"/>
                    <a:pt x="775" y="19203"/>
                  </a:cubicBezTo>
                  <a:cubicBezTo>
                    <a:pt x="986" y="19203"/>
                    <a:pt x="1173" y="19049"/>
                    <a:pt x="1204" y="18832"/>
                  </a:cubicBezTo>
                  <a:lnTo>
                    <a:pt x="3900" y="166"/>
                  </a:lnTo>
                  <a:lnTo>
                    <a:pt x="27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" name="Google Shape;2401;p34"/>
            <p:cNvSpPr/>
            <p:nvPr/>
          </p:nvSpPr>
          <p:spPr>
            <a:xfrm>
              <a:off x="438975" y="2407333"/>
              <a:ext cx="821143" cy="2085075"/>
            </a:xfrm>
            <a:custGeom>
              <a:avLst/>
              <a:gdLst/>
              <a:ahLst/>
              <a:cxnLst/>
              <a:rect l="l" t="t" r="r" b="b"/>
              <a:pathLst>
                <a:path w="7330" h="18613" extrusionOk="0">
                  <a:moveTo>
                    <a:pt x="6219" y="0"/>
                  </a:moveTo>
                  <a:lnTo>
                    <a:pt x="90" y="17796"/>
                  </a:lnTo>
                  <a:cubicBezTo>
                    <a:pt x="0" y="18057"/>
                    <a:pt x="154" y="18337"/>
                    <a:pt x="421" y="18401"/>
                  </a:cubicBezTo>
                  <a:lnTo>
                    <a:pt x="1297" y="18613"/>
                  </a:lnTo>
                  <a:lnTo>
                    <a:pt x="7329" y="383"/>
                  </a:lnTo>
                  <a:lnTo>
                    <a:pt x="62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" name="Google Shape;2402;p34"/>
            <p:cNvSpPr/>
            <p:nvPr/>
          </p:nvSpPr>
          <p:spPr>
            <a:xfrm>
              <a:off x="1349402" y="2323649"/>
              <a:ext cx="279950" cy="748086"/>
            </a:xfrm>
            <a:custGeom>
              <a:avLst/>
              <a:gdLst/>
              <a:ahLst/>
              <a:cxnLst/>
              <a:rect l="l" t="t" r="r" b="b"/>
              <a:pathLst>
                <a:path w="2499" h="6678" extrusionOk="0">
                  <a:moveTo>
                    <a:pt x="935" y="0"/>
                  </a:moveTo>
                  <a:lnTo>
                    <a:pt x="0" y="6451"/>
                  </a:lnTo>
                  <a:lnTo>
                    <a:pt x="1564" y="6677"/>
                  </a:lnTo>
                  <a:lnTo>
                    <a:pt x="2499" y="227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" name="Google Shape;2403;p34"/>
            <p:cNvSpPr/>
            <p:nvPr/>
          </p:nvSpPr>
          <p:spPr>
            <a:xfrm>
              <a:off x="936254" y="2238621"/>
              <a:ext cx="404858" cy="748086"/>
            </a:xfrm>
            <a:custGeom>
              <a:avLst/>
              <a:gdLst/>
              <a:ahLst/>
              <a:cxnLst/>
              <a:rect l="l" t="t" r="r" b="b"/>
              <a:pathLst>
                <a:path w="3614" h="6678" extrusionOk="0">
                  <a:moveTo>
                    <a:pt x="2119" y="0"/>
                  </a:moveTo>
                  <a:lnTo>
                    <a:pt x="1" y="6164"/>
                  </a:lnTo>
                  <a:lnTo>
                    <a:pt x="1495" y="6678"/>
                  </a:lnTo>
                  <a:lnTo>
                    <a:pt x="3614" y="514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" name="Google Shape;2404;p34"/>
            <p:cNvSpPr/>
            <p:nvPr/>
          </p:nvSpPr>
          <p:spPr>
            <a:xfrm>
              <a:off x="1114149" y="1510001"/>
              <a:ext cx="620282" cy="959921"/>
            </a:xfrm>
            <a:custGeom>
              <a:avLst/>
              <a:gdLst/>
              <a:ahLst/>
              <a:cxnLst/>
              <a:rect l="l" t="t" r="r" b="b"/>
              <a:pathLst>
                <a:path w="5537" h="8569" extrusionOk="0">
                  <a:moveTo>
                    <a:pt x="4044" y="1"/>
                  </a:moveTo>
                  <a:cubicBezTo>
                    <a:pt x="3695" y="1"/>
                    <a:pt x="3378" y="238"/>
                    <a:pt x="3293" y="593"/>
                  </a:cubicBezTo>
                  <a:lnTo>
                    <a:pt x="2589" y="3499"/>
                  </a:lnTo>
                  <a:cubicBezTo>
                    <a:pt x="1528" y="3587"/>
                    <a:pt x="594" y="4340"/>
                    <a:pt x="331" y="5430"/>
                  </a:cubicBezTo>
                  <a:cubicBezTo>
                    <a:pt x="0" y="6794"/>
                    <a:pt x="838" y="8167"/>
                    <a:pt x="2202" y="8496"/>
                  </a:cubicBezTo>
                  <a:cubicBezTo>
                    <a:pt x="2403" y="8545"/>
                    <a:pt x="2604" y="8568"/>
                    <a:pt x="2802" y="8568"/>
                  </a:cubicBezTo>
                  <a:cubicBezTo>
                    <a:pt x="3947" y="8568"/>
                    <a:pt x="4985" y="7788"/>
                    <a:pt x="5267" y="6625"/>
                  </a:cubicBezTo>
                  <a:cubicBezTo>
                    <a:pt x="5536" y="5515"/>
                    <a:pt x="5030" y="4399"/>
                    <a:pt x="4096" y="3846"/>
                  </a:cubicBezTo>
                  <a:lnTo>
                    <a:pt x="4796" y="957"/>
                  </a:lnTo>
                  <a:cubicBezTo>
                    <a:pt x="4896" y="542"/>
                    <a:pt x="4641" y="124"/>
                    <a:pt x="4226" y="23"/>
                  </a:cubicBezTo>
                  <a:cubicBezTo>
                    <a:pt x="4165" y="8"/>
                    <a:pt x="4104" y="1"/>
                    <a:pt x="4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" name="Google Shape;2405;p34"/>
            <p:cNvSpPr/>
            <p:nvPr/>
          </p:nvSpPr>
          <p:spPr>
            <a:xfrm>
              <a:off x="1294958" y="2064868"/>
              <a:ext cx="265387" cy="240960"/>
            </a:xfrm>
            <a:custGeom>
              <a:avLst/>
              <a:gdLst/>
              <a:ahLst/>
              <a:cxnLst/>
              <a:rect l="l" t="t" r="r" b="b"/>
              <a:pathLst>
                <a:path w="2369" h="2151" extrusionOk="0">
                  <a:moveTo>
                    <a:pt x="1185" y="1"/>
                  </a:moveTo>
                  <a:cubicBezTo>
                    <a:pt x="700" y="1"/>
                    <a:pt x="260" y="331"/>
                    <a:pt x="142" y="822"/>
                  </a:cubicBezTo>
                  <a:cubicBezTo>
                    <a:pt x="1" y="1399"/>
                    <a:pt x="355" y="1979"/>
                    <a:pt x="933" y="2120"/>
                  </a:cubicBezTo>
                  <a:cubicBezTo>
                    <a:pt x="1017" y="2141"/>
                    <a:pt x="1102" y="2150"/>
                    <a:pt x="1185" y="2150"/>
                  </a:cubicBezTo>
                  <a:cubicBezTo>
                    <a:pt x="1670" y="2150"/>
                    <a:pt x="2110" y="1820"/>
                    <a:pt x="2229" y="1328"/>
                  </a:cubicBezTo>
                  <a:cubicBezTo>
                    <a:pt x="2368" y="752"/>
                    <a:pt x="2014" y="171"/>
                    <a:pt x="1438" y="31"/>
                  </a:cubicBezTo>
                  <a:cubicBezTo>
                    <a:pt x="1353" y="11"/>
                    <a:pt x="1268" y="1"/>
                    <a:pt x="11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" name="Google Shape;2406;p34"/>
            <p:cNvSpPr/>
            <p:nvPr/>
          </p:nvSpPr>
          <p:spPr>
            <a:xfrm>
              <a:off x="1099810" y="4652904"/>
              <a:ext cx="114602" cy="321169"/>
            </a:xfrm>
            <a:custGeom>
              <a:avLst/>
              <a:gdLst/>
              <a:ahLst/>
              <a:cxnLst/>
              <a:rect l="l" t="t" r="r" b="b"/>
              <a:pathLst>
                <a:path w="1023" h="2867" extrusionOk="0">
                  <a:moveTo>
                    <a:pt x="594" y="1"/>
                  </a:moveTo>
                  <a:cubicBezTo>
                    <a:pt x="517" y="1"/>
                    <a:pt x="458" y="21"/>
                    <a:pt x="449" y="71"/>
                  </a:cubicBezTo>
                  <a:lnTo>
                    <a:pt x="0" y="2866"/>
                  </a:lnTo>
                  <a:lnTo>
                    <a:pt x="983" y="210"/>
                  </a:lnTo>
                  <a:cubicBezTo>
                    <a:pt x="1023" y="103"/>
                    <a:pt x="765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" name="Google Shape;2407;p34"/>
            <p:cNvSpPr/>
            <p:nvPr/>
          </p:nvSpPr>
          <p:spPr>
            <a:xfrm>
              <a:off x="456115" y="4489570"/>
              <a:ext cx="114826" cy="321056"/>
            </a:xfrm>
            <a:custGeom>
              <a:avLst/>
              <a:gdLst/>
              <a:ahLst/>
              <a:cxnLst/>
              <a:rect l="l" t="t" r="r" b="b"/>
              <a:pathLst>
                <a:path w="1025" h="2866" extrusionOk="0">
                  <a:moveTo>
                    <a:pt x="595" y="1"/>
                  </a:moveTo>
                  <a:cubicBezTo>
                    <a:pt x="518" y="1"/>
                    <a:pt x="459" y="21"/>
                    <a:pt x="451" y="71"/>
                  </a:cubicBezTo>
                  <a:lnTo>
                    <a:pt x="1" y="2866"/>
                  </a:lnTo>
                  <a:lnTo>
                    <a:pt x="984" y="210"/>
                  </a:lnTo>
                  <a:cubicBezTo>
                    <a:pt x="1024" y="103"/>
                    <a:pt x="766" y="1"/>
                    <a:pt x="5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5035682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09" name="Google Shape;2409;p3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10519717">
            <a:off x="-741407" y="3239120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10" name="Google Shape;2410;p35"/>
          <p:cNvGrpSpPr/>
          <p:nvPr/>
        </p:nvGrpSpPr>
        <p:grpSpPr>
          <a:xfrm rot="2091024">
            <a:off x="8273890" y="5749619"/>
            <a:ext cx="447987" cy="814692"/>
            <a:chOff x="6618900" y="3939050"/>
            <a:chExt cx="242650" cy="330975"/>
          </a:xfrm>
        </p:grpSpPr>
        <p:sp>
          <p:nvSpPr>
            <p:cNvPr id="2411" name="Google Shape;2411;p35"/>
            <p:cNvSpPr/>
            <p:nvPr/>
          </p:nvSpPr>
          <p:spPr>
            <a:xfrm>
              <a:off x="6634125" y="4062925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1" y="0"/>
                  </a:moveTo>
                  <a:lnTo>
                    <a:pt x="1" y="3582"/>
                  </a:lnTo>
                  <a:lnTo>
                    <a:pt x="9097" y="3582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35"/>
            <p:cNvSpPr/>
            <p:nvPr/>
          </p:nvSpPr>
          <p:spPr>
            <a:xfrm>
              <a:off x="6700900" y="3945375"/>
              <a:ext cx="93900" cy="93925"/>
            </a:xfrm>
            <a:custGeom>
              <a:avLst/>
              <a:gdLst/>
              <a:ahLst/>
              <a:cxnLst/>
              <a:rect l="l" t="t" r="r" b="b"/>
              <a:pathLst>
                <a:path w="3756" h="3757" extrusionOk="0">
                  <a:moveTo>
                    <a:pt x="1878" y="1"/>
                  </a:moveTo>
                  <a:cubicBezTo>
                    <a:pt x="840" y="1"/>
                    <a:pt x="0" y="841"/>
                    <a:pt x="0" y="1879"/>
                  </a:cubicBezTo>
                  <a:cubicBezTo>
                    <a:pt x="0" y="2916"/>
                    <a:pt x="840" y="3756"/>
                    <a:pt x="1878" y="3756"/>
                  </a:cubicBezTo>
                  <a:cubicBezTo>
                    <a:pt x="2915" y="3756"/>
                    <a:pt x="3755" y="2916"/>
                    <a:pt x="3755" y="1879"/>
                  </a:cubicBezTo>
                  <a:cubicBezTo>
                    <a:pt x="3755" y="841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35"/>
            <p:cNvSpPr/>
            <p:nvPr/>
          </p:nvSpPr>
          <p:spPr>
            <a:xfrm>
              <a:off x="6700900" y="4176075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1"/>
                  </a:moveTo>
                  <a:cubicBezTo>
                    <a:pt x="840" y="1"/>
                    <a:pt x="0" y="842"/>
                    <a:pt x="0" y="1880"/>
                  </a:cubicBezTo>
                  <a:cubicBezTo>
                    <a:pt x="0" y="2917"/>
                    <a:pt x="840" y="3758"/>
                    <a:pt x="1878" y="3758"/>
                  </a:cubicBezTo>
                  <a:cubicBezTo>
                    <a:pt x="2915" y="3758"/>
                    <a:pt x="3755" y="2917"/>
                    <a:pt x="3755" y="1880"/>
                  </a:cubicBezTo>
                  <a:cubicBezTo>
                    <a:pt x="3755" y="842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35"/>
            <p:cNvSpPr/>
            <p:nvPr/>
          </p:nvSpPr>
          <p:spPr>
            <a:xfrm>
              <a:off x="6618900" y="4056550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0" y="0"/>
                  </a:moveTo>
                  <a:lnTo>
                    <a:pt x="0" y="3583"/>
                  </a:lnTo>
                  <a:lnTo>
                    <a:pt x="9096" y="3583"/>
                  </a:lnTo>
                  <a:lnTo>
                    <a:pt x="90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35"/>
            <p:cNvSpPr/>
            <p:nvPr/>
          </p:nvSpPr>
          <p:spPr>
            <a:xfrm>
              <a:off x="6685650" y="3939050"/>
              <a:ext cx="93900" cy="93900"/>
            </a:xfrm>
            <a:custGeom>
              <a:avLst/>
              <a:gdLst/>
              <a:ahLst/>
              <a:cxnLst/>
              <a:rect l="l" t="t" r="r" b="b"/>
              <a:pathLst>
                <a:path w="3756" h="3756" extrusionOk="0">
                  <a:moveTo>
                    <a:pt x="1878" y="1"/>
                  </a:moveTo>
                  <a:cubicBezTo>
                    <a:pt x="841" y="1"/>
                    <a:pt x="1" y="841"/>
                    <a:pt x="1" y="1878"/>
                  </a:cubicBezTo>
                  <a:cubicBezTo>
                    <a:pt x="1" y="2916"/>
                    <a:pt x="841" y="3756"/>
                    <a:pt x="1878" y="3756"/>
                  </a:cubicBezTo>
                  <a:cubicBezTo>
                    <a:pt x="2916" y="3756"/>
                    <a:pt x="3756" y="2916"/>
                    <a:pt x="3756" y="1878"/>
                  </a:cubicBezTo>
                  <a:cubicBezTo>
                    <a:pt x="3756" y="841"/>
                    <a:pt x="2916" y="1"/>
                    <a:pt x="1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35"/>
            <p:cNvSpPr/>
            <p:nvPr/>
          </p:nvSpPr>
          <p:spPr>
            <a:xfrm>
              <a:off x="6685650" y="4169750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0"/>
                  </a:moveTo>
                  <a:cubicBezTo>
                    <a:pt x="841" y="0"/>
                    <a:pt x="1" y="841"/>
                    <a:pt x="1" y="1878"/>
                  </a:cubicBezTo>
                  <a:cubicBezTo>
                    <a:pt x="1" y="2915"/>
                    <a:pt x="841" y="3757"/>
                    <a:pt x="1878" y="3757"/>
                  </a:cubicBezTo>
                  <a:cubicBezTo>
                    <a:pt x="2916" y="3757"/>
                    <a:pt x="3756" y="2915"/>
                    <a:pt x="3756" y="1878"/>
                  </a:cubicBezTo>
                  <a:cubicBezTo>
                    <a:pt x="3756" y="841"/>
                    <a:pt x="2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17" name="Google Shape;2417;p35"/>
          <p:cNvGrpSpPr/>
          <p:nvPr/>
        </p:nvGrpSpPr>
        <p:grpSpPr>
          <a:xfrm>
            <a:off x="412043" y="5223231"/>
            <a:ext cx="1529689" cy="1304320"/>
            <a:chOff x="374450" y="3990500"/>
            <a:chExt cx="1312700" cy="839475"/>
          </a:xfrm>
        </p:grpSpPr>
        <p:sp>
          <p:nvSpPr>
            <p:cNvPr id="2418" name="Google Shape;2418;p35"/>
            <p:cNvSpPr/>
            <p:nvPr/>
          </p:nvSpPr>
          <p:spPr>
            <a:xfrm>
              <a:off x="374450" y="3991325"/>
              <a:ext cx="1312700" cy="838650"/>
            </a:xfrm>
            <a:custGeom>
              <a:avLst/>
              <a:gdLst/>
              <a:ahLst/>
              <a:cxnLst/>
              <a:rect l="l" t="t" r="r" b="b"/>
              <a:pathLst>
                <a:path w="52508" h="33546" extrusionOk="0">
                  <a:moveTo>
                    <a:pt x="24994" y="0"/>
                  </a:moveTo>
                  <a:cubicBezTo>
                    <a:pt x="23520" y="0"/>
                    <a:pt x="22209" y="632"/>
                    <a:pt x="21808" y="1625"/>
                  </a:cubicBezTo>
                  <a:lnTo>
                    <a:pt x="18838" y="9136"/>
                  </a:lnTo>
                  <a:lnTo>
                    <a:pt x="19636" y="9316"/>
                  </a:lnTo>
                  <a:lnTo>
                    <a:pt x="18648" y="9118"/>
                  </a:lnTo>
                  <a:lnTo>
                    <a:pt x="1499" y="22160"/>
                  </a:lnTo>
                  <a:cubicBezTo>
                    <a:pt x="171" y="23257"/>
                    <a:pt x="0" y="25354"/>
                    <a:pt x="2844" y="26235"/>
                  </a:cubicBezTo>
                  <a:lnTo>
                    <a:pt x="26996" y="33249"/>
                  </a:lnTo>
                  <a:cubicBezTo>
                    <a:pt x="27687" y="33450"/>
                    <a:pt x="28432" y="33545"/>
                    <a:pt x="29167" y="33545"/>
                  </a:cubicBezTo>
                  <a:cubicBezTo>
                    <a:pt x="30839" y="33545"/>
                    <a:pt x="32462" y="33053"/>
                    <a:pt x="33296" y="32194"/>
                  </a:cubicBezTo>
                  <a:lnTo>
                    <a:pt x="49068" y="15964"/>
                  </a:lnTo>
                  <a:lnTo>
                    <a:pt x="51941" y="8559"/>
                  </a:lnTo>
                  <a:cubicBezTo>
                    <a:pt x="52508" y="7209"/>
                    <a:pt x="51180" y="5723"/>
                    <a:pt x="49000" y="5247"/>
                  </a:cubicBezTo>
                  <a:lnTo>
                    <a:pt x="26108" y="121"/>
                  </a:lnTo>
                  <a:cubicBezTo>
                    <a:pt x="25734" y="39"/>
                    <a:pt x="25359" y="0"/>
                    <a:pt x="24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35"/>
            <p:cNvSpPr/>
            <p:nvPr/>
          </p:nvSpPr>
          <p:spPr>
            <a:xfrm>
              <a:off x="400775" y="3990500"/>
              <a:ext cx="1274875" cy="807825"/>
            </a:xfrm>
            <a:custGeom>
              <a:avLst/>
              <a:gdLst/>
              <a:ahLst/>
              <a:cxnLst/>
              <a:rect l="l" t="t" r="r" b="b"/>
              <a:pathLst>
                <a:path w="50995" h="32313" extrusionOk="0">
                  <a:moveTo>
                    <a:pt x="23508" y="1"/>
                  </a:moveTo>
                  <a:cubicBezTo>
                    <a:pt x="22034" y="1"/>
                    <a:pt x="20723" y="632"/>
                    <a:pt x="20321" y="1626"/>
                  </a:cubicBezTo>
                  <a:lnTo>
                    <a:pt x="17800" y="7871"/>
                  </a:lnTo>
                  <a:lnTo>
                    <a:pt x="17772" y="7864"/>
                  </a:lnTo>
                  <a:lnTo>
                    <a:pt x="9251" y="14893"/>
                  </a:lnTo>
                  <a:lnTo>
                    <a:pt x="729" y="21924"/>
                  </a:lnTo>
                  <a:cubicBezTo>
                    <a:pt x="521" y="22095"/>
                    <a:pt x="359" y="22273"/>
                    <a:pt x="241" y="22455"/>
                  </a:cubicBezTo>
                  <a:cubicBezTo>
                    <a:pt x="171" y="22563"/>
                    <a:pt x="116" y="22673"/>
                    <a:pt x="76" y="22781"/>
                  </a:cubicBezTo>
                  <a:cubicBezTo>
                    <a:pt x="37" y="22891"/>
                    <a:pt x="13" y="23001"/>
                    <a:pt x="4" y="23111"/>
                  </a:cubicBezTo>
                  <a:cubicBezTo>
                    <a:pt x="2" y="23146"/>
                    <a:pt x="0" y="23183"/>
                    <a:pt x="2" y="23219"/>
                  </a:cubicBezTo>
                  <a:cubicBezTo>
                    <a:pt x="3" y="23291"/>
                    <a:pt x="10" y="23363"/>
                    <a:pt x="26" y="23433"/>
                  </a:cubicBezTo>
                  <a:cubicBezTo>
                    <a:pt x="61" y="23612"/>
                    <a:pt x="140" y="23784"/>
                    <a:pt x="258" y="23948"/>
                  </a:cubicBezTo>
                  <a:cubicBezTo>
                    <a:pt x="375" y="24113"/>
                    <a:pt x="534" y="24268"/>
                    <a:pt x="729" y="24411"/>
                  </a:cubicBezTo>
                  <a:cubicBezTo>
                    <a:pt x="887" y="24525"/>
                    <a:pt x="1070" y="24632"/>
                    <a:pt x="1276" y="24728"/>
                  </a:cubicBezTo>
                  <a:cubicBezTo>
                    <a:pt x="1378" y="24776"/>
                    <a:pt x="1488" y="24821"/>
                    <a:pt x="1602" y="24865"/>
                  </a:cubicBezTo>
                  <a:cubicBezTo>
                    <a:pt x="1717" y="24907"/>
                    <a:pt x="1839" y="24946"/>
                    <a:pt x="1965" y="24983"/>
                  </a:cubicBezTo>
                  <a:lnTo>
                    <a:pt x="26122" y="32015"/>
                  </a:lnTo>
                  <a:cubicBezTo>
                    <a:pt x="26814" y="32217"/>
                    <a:pt x="27561" y="32312"/>
                    <a:pt x="28297" y="32312"/>
                  </a:cubicBezTo>
                  <a:cubicBezTo>
                    <a:pt x="28463" y="32312"/>
                    <a:pt x="28629" y="32307"/>
                    <a:pt x="28793" y="32298"/>
                  </a:cubicBezTo>
                  <a:cubicBezTo>
                    <a:pt x="29092" y="32280"/>
                    <a:pt x="29386" y="32247"/>
                    <a:pt x="29671" y="32199"/>
                  </a:cubicBezTo>
                  <a:cubicBezTo>
                    <a:pt x="29956" y="32151"/>
                    <a:pt x="30233" y="32090"/>
                    <a:pt x="30498" y="32012"/>
                  </a:cubicBezTo>
                  <a:cubicBezTo>
                    <a:pt x="31292" y="31783"/>
                    <a:pt x="31973" y="31427"/>
                    <a:pt x="32423" y="30963"/>
                  </a:cubicBezTo>
                  <a:lnTo>
                    <a:pt x="33974" y="29366"/>
                  </a:lnTo>
                  <a:lnTo>
                    <a:pt x="35525" y="27770"/>
                  </a:lnTo>
                  <a:lnTo>
                    <a:pt x="47721" y="15214"/>
                  </a:lnTo>
                  <a:lnTo>
                    <a:pt x="47722" y="15216"/>
                  </a:lnTo>
                  <a:lnTo>
                    <a:pt x="50426" y="8422"/>
                  </a:lnTo>
                  <a:cubicBezTo>
                    <a:pt x="50994" y="7072"/>
                    <a:pt x="49667" y="5585"/>
                    <a:pt x="47485" y="5110"/>
                  </a:cubicBezTo>
                  <a:lnTo>
                    <a:pt x="24623" y="121"/>
                  </a:lnTo>
                  <a:cubicBezTo>
                    <a:pt x="24249" y="40"/>
                    <a:pt x="23873" y="1"/>
                    <a:pt x="23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35"/>
            <p:cNvSpPr/>
            <p:nvPr/>
          </p:nvSpPr>
          <p:spPr>
            <a:xfrm>
              <a:off x="1299175" y="4351200"/>
              <a:ext cx="166075" cy="71900"/>
            </a:xfrm>
            <a:custGeom>
              <a:avLst/>
              <a:gdLst/>
              <a:ahLst/>
              <a:cxnLst/>
              <a:rect l="l" t="t" r="r" b="b"/>
              <a:pathLst>
                <a:path w="6643" h="2876" extrusionOk="0">
                  <a:moveTo>
                    <a:pt x="2629" y="0"/>
                  </a:moveTo>
                  <a:cubicBezTo>
                    <a:pt x="2018" y="0"/>
                    <a:pt x="1432" y="163"/>
                    <a:pt x="1138" y="446"/>
                  </a:cubicBezTo>
                  <a:lnTo>
                    <a:pt x="424" y="1131"/>
                  </a:lnTo>
                  <a:cubicBezTo>
                    <a:pt x="1" y="1539"/>
                    <a:pt x="333" y="2043"/>
                    <a:pt x="1172" y="2257"/>
                  </a:cubicBezTo>
                  <a:lnTo>
                    <a:pt x="3239" y="2781"/>
                  </a:lnTo>
                  <a:cubicBezTo>
                    <a:pt x="3494" y="2845"/>
                    <a:pt x="3764" y="2876"/>
                    <a:pt x="4030" y="2876"/>
                  </a:cubicBezTo>
                  <a:cubicBezTo>
                    <a:pt x="4651" y="2876"/>
                    <a:pt x="5243" y="2709"/>
                    <a:pt x="5534" y="2418"/>
                  </a:cubicBezTo>
                  <a:lnTo>
                    <a:pt x="6232" y="1720"/>
                  </a:lnTo>
                  <a:cubicBezTo>
                    <a:pt x="6643" y="1309"/>
                    <a:pt x="6289" y="809"/>
                    <a:pt x="5448" y="599"/>
                  </a:cubicBezTo>
                  <a:lnTo>
                    <a:pt x="3398" y="91"/>
                  </a:lnTo>
                  <a:cubicBezTo>
                    <a:pt x="3151" y="30"/>
                    <a:pt x="2888" y="0"/>
                    <a:pt x="2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35"/>
            <p:cNvSpPr/>
            <p:nvPr/>
          </p:nvSpPr>
          <p:spPr>
            <a:xfrm>
              <a:off x="1145375" y="4313150"/>
              <a:ext cx="163850" cy="70275"/>
            </a:xfrm>
            <a:custGeom>
              <a:avLst/>
              <a:gdLst/>
              <a:ahLst/>
              <a:cxnLst/>
              <a:rect l="l" t="t" r="r" b="b"/>
              <a:pathLst>
                <a:path w="6554" h="2811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4" y="1106"/>
                  </a:lnTo>
                  <a:cubicBezTo>
                    <a:pt x="0" y="1506"/>
                    <a:pt x="307" y="1999"/>
                    <a:pt x="1126" y="2207"/>
                  </a:cubicBezTo>
                  <a:lnTo>
                    <a:pt x="3142" y="2718"/>
                  </a:lnTo>
                  <a:cubicBezTo>
                    <a:pt x="3388" y="2781"/>
                    <a:pt x="3652" y="2810"/>
                    <a:pt x="3913" y="2810"/>
                  </a:cubicBezTo>
                  <a:cubicBezTo>
                    <a:pt x="4525" y="2810"/>
                    <a:pt x="5117" y="2646"/>
                    <a:pt x="5416" y="2360"/>
                  </a:cubicBezTo>
                  <a:lnTo>
                    <a:pt x="6133" y="1678"/>
                  </a:lnTo>
                  <a:cubicBezTo>
                    <a:pt x="6554" y="1277"/>
                    <a:pt x="6226" y="788"/>
                    <a:pt x="5405" y="584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35"/>
            <p:cNvSpPr/>
            <p:nvPr/>
          </p:nvSpPr>
          <p:spPr>
            <a:xfrm>
              <a:off x="995325" y="4276000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5" y="1"/>
                  </a:moveTo>
                  <a:cubicBezTo>
                    <a:pt x="2081" y="1"/>
                    <a:pt x="1498" y="156"/>
                    <a:pt x="1190" y="428"/>
                  </a:cubicBezTo>
                  <a:lnTo>
                    <a:pt x="445" y="1083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7"/>
                  </a:lnTo>
                  <a:cubicBezTo>
                    <a:pt x="3290" y="2718"/>
                    <a:pt x="3549" y="2747"/>
                    <a:pt x="3805" y="2747"/>
                  </a:cubicBezTo>
                  <a:cubicBezTo>
                    <a:pt x="4409" y="2747"/>
                    <a:pt x="4999" y="2587"/>
                    <a:pt x="5305" y="2308"/>
                  </a:cubicBezTo>
                  <a:lnTo>
                    <a:pt x="6037" y="1639"/>
                  </a:lnTo>
                  <a:cubicBezTo>
                    <a:pt x="6468" y="1247"/>
                    <a:pt x="6164" y="770"/>
                    <a:pt x="5364" y="570"/>
                  </a:cubicBezTo>
                  <a:lnTo>
                    <a:pt x="3414" y="87"/>
                  </a:lnTo>
                  <a:cubicBezTo>
                    <a:pt x="3178" y="28"/>
                    <a:pt x="2926" y="1"/>
                    <a:pt x="2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35"/>
            <p:cNvSpPr/>
            <p:nvPr/>
          </p:nvSpPr>
          <p:spPr>
            <a:xfrm>
              <a:off x="848925" y="4239750"/>
              <a:ext cx="159650" cy="67175"/>
            </a:xfrm>
            <a:custGeom>
              <a:avLst/>
              <a:gdLst/>
              <a:ahLst/>
              <a:cxnLst/>
              <a:rect l="l" t="t" r="r" b="b"/>
              <a:pathLst>
                <a:path w="6386" h="2687" extrusionOk="0">
                  <a:moveTo>
                    <a:pt x="2699" y="1"/>
                  </a:moveTo>
                  <a:cubicBezTo>
                    <a:pt x="2112" y="1"/>
                    <a:pt x="1530" y="154"/>
                    <a:pt x="1216" y="419"/>
                  </a:cubicBezTo>
                  <a:lnTo>
                    <a:pt x="454" y="1063"/>
                  </a:lnTo>
                  <a:cubicBezTo>
                    <a:pt x="1" y="1444"/>
                    <a:pt x="263" y="1916"/>
                    <a:pt x="1041" y="2113"/>
                  </a:cubicBezTo>
                  <a:lnTo>
                    <a:pt x="2960" y="2600"/>
                  </a:lnTo>
                  <a:cubicBezTo>
                    <a:pt x="3193" y="2659"/>
                    <a:pt x="3446" y="2687"/>
                    <a:pt x="3698" y="2687"/>
                  </a:cubicBezTo>
                  <a:cubicBezTo>
                    <a:pt x="4294" y="2687"/>
                    <a:pt x="4883" y="2529"/>
                    <a:pt x="5196" y="2256"/>
                  </a:cubicBezTo>
                  <a:lnTo>
                    <a:pt x="5945" y="1603"/>
                  </a:lnTo>
                  <a:cubicBezTo>
                    <a:pt x="6386" y="1219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8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35"/>
            <p:cNvSpPr/>
            <p:nvPr/>
          </p:nvSpPr>
          <p:spPr>
            <a:xfrm>
              <a:off x="1222000" y="4424025"/>
              <a:ext cx="169050" cy="74675"/>
            </a:xfrm>
            <a:custGeom>
              <a:avLst/>
              <a:gdLst/>
              <a:ahLst/>
              <a:cxnLst/>
              <a:rect l="l" t="t" r="r" b="b"/>
              <a:pathLst>
                <a:path w="6762" h="2987" extrusionOk="0">
                  <a:moveTo>
                    <a:pt x="2702" y="0"/>
                  </a:moveTo>
                  <a:cubicBezTo>
                    <a:pt x="2082" y="0"/>
                    <a:pt x="1484" y="167"/>
                    <a:pt x="1180" y="460"/>
                  </a:cubicBezTo>
                  <a:lnTo>
                    <a:pt x="441" y="1171"/>
                  </a:lnTo>
                  <a:cubicBezTo>
                    <a:pt x="1" y="1595"/>
                    <a:pt x="329" y="2119"/>
                    <a:pt x="1179" y="2341"/>
                  </a:cubicBezTo>
                  <a:lnTo>
                    <a:pt x="3270" y="2887"/>
                  </a:lnTo>
                  <a:cubicBezTo>
                    <a:pt x="3529" y="2955"/>
                    <a:pt x="3805" y="2987"/>
                    <a:pt x="4076" y="2987"/>
                  </a:cubicBezTo>
                  <a:cubicBezTo>
                    <a:pt x="4706" y="2987"/>
                    <a:pt x="5311" y="2814"/>
                    <a:pt x="5613" y="2513"/>
                  </a:cubicBezTo>
                  <a:lnTo>
                    <a:pt x="6336" y="1788"/>
                  </a:lnTo>
                  <a:cubicBezTo>
                    <a:pt x="6761" y="1363"/>
                    <a:pt x="6412" y="843"/>
                    <a:pt x="5561" y="625"/>
                  </a:cubicBezTo>
                  <a:lnTo>
                    <a:pt x="3486" y="95"/>
                  </a:lnTo>
                  <a:cubicBezTo>
                    <a:pt x="3234" y="31"/>
                    <a:pt x="2966" y="0"/>
                    <a:pt x="2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35"/>
            <p:cNvSpPr/>
            <p:nvPr/>
          </p:nvSpPr>
          <p:spPr>
            <a:xfrm>
              <a:off x="1066400" y="4384375"/>
              <a:ext cx="166750" cy="72950"/>
            </a:xfrm>
            <a:custGeom>
              <a:avLst/>
              <a:gdLst/>
              <a:ahLst/>
              <a:cxnLst/>
              <a:rect l="l" t="t" r="r" b="b"/>
              <a:pathLst>
                <a:path w="6670" h="2918" extrusionOk="0">
                  <a:moveTo>
                    <a:pt x="2725" y="0"/>
                  </a:moveTo>
                  <a:cubicBezTo>
                    <a:pt x="2114" y="0"/>
                    <a:pt x="1519" y="164"/>
                    <a:pt x="1207" y="450"/>
                  </a:cubicBezTo>
                  <a:lnTo>
                    <a:pt x="451" y="1146"/>
                  </a:lnTo>
                  <a:cubicBezTo>
                    <a:pt x="1" y="1559"/>
                    <a:pt x="303" y="2072"/>
                    <a:pt x="1131" y="2287"/>
                  </a:cubicBezTo>
                  <a:lnTo>
                    <a:pt x="3170" y="2821"/>
                  </a:lnTo>
                  <a:cubicBezTo>
                    <a:pt x="3422" y="2886"/>
                    <a:pt x="3691" y="2918"/>
                    <a:pt x="3957" y="2918"/>
                  </a:cubicBezTo>
                  <a:cubicBezTo>
                    <a:pt x="4579" y="2918"/>
                    <a:pt x="5182" y="2748"/>
                    <a:pt x="5491" y="2453"/>
                  </a:cubicBezTo>
                  <a:lnTo>
                    <a:pt x="6233" y="1745"/>
                  </a:lnTo>
                  <a:cubicBezTo>
                    <a:pt x="6670" y="1330"/>
                    <a:pt x="6346" y="822"/>
                    <a:pt x="5517" y="609"/>
                  </a:cubicBezTo>
                  <a:lnTo>
                    <a:pt x="3494" y="93"/>
                  </a:lnTo>
                  <a:cubicBezTo>
                    <a:pt x="3249" y="30"/>
                    <a:pt x="2986" y="0"/>
                    <a:pt x="27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" name="Google Shape;2426;p35"/>
            <p:cNvSpPr/>
            <p:nvPr/>
          </p:nvSpPr>
          <p:spPr>
            <a:xfrm>
              <a:off x="914700" y="4345675"/>
              <a:ext cx="164500" cy="71300"/>
            </a:xfrm>
            <a:custGeom>
              <a:avLst/>
              <a:gdLst/>
              <a:ahLst/>
              <a:cxnLst/>
              <a:rect l="l" t="t" r="r" b="b"/>
              <a:pathLst>
                <a:path w="6580" h="2852" extrusionOk="0">
                  <a:moveTo>
                    <a:pt x="2748" y="1"/>
                  </a:moveTo>
                  <a:cubicBezTo>
                    <a:pt x="2145" y="1"/>
                    <a:pt x="1550" y="162"/>
                    <a:pt x="1232" y="443"/>
                  </a:cubicBezTo>
                  <a:lnTo>
                    <a:pt x="459" y="1123"/>
                  </a:lnTo>
                  <a:cubicBezTo>
                    <a:pt x="1" y="1527"/>
                    <a:pt x="278" y="2026"/>
                    <a:pt x="1084" y="2238"/>
                  </a:cubicBezTo>
                  <a:lnTo>
                    <a:pt x="3073" y="2758"/>
                  </a:lnTo>
                  <a:cubicBezTo>
                    <a:pt x="3317" y="2822"/>
                    <a:pt x="3580" y="2852"/>
                    <a:pt x="3841" y="2852"/>
                  </a:cubicBezTo>
                  <a:cubicBezTo>
                    <a:pt x="4455" y="2852"/>
                    <a:pt x="5058" y="2686"/>
                    <a:pt x="5375" y="2397"/>
                  </a:cubicBezTo>
                  <a:lnTo>
                    <a:pt x="6133" y="1704"/>
                  </a:lnTo>
                  <a:cubicBezTo>
                    <a:pt x="6579" y="1299"/>
                    <a:pt x="6281" y="802"/>
                    <a:pt x="5472" y="595"/>
                  </a:cubicBezTo>
                  <a:lnTo>
                    <a:pt x="3500" y="91"/>
                  </a:lnTo>
                  <a:cubicBezTo>
                    <a:pt x="3261" y="30"/>
                    <a:pt x="3004" y="1"/>
                    <a:pt x="2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" name="Google Shape;2427;p35"/>
            <p:cNvSpPr/>
            <p:nvPr/>
          </p:nvSpPr>
          <p:spPr>
            <a:xfrm>
              <a:off x="766725" y="4307975"/>
              <a:ext cx="162325" cy="69650"/>
            </a:xfrm>
            <a:custGeom>
              <a:avLst/>
              <a:gdLst/>
              <a:ahLst/>
              <a:cxnLst/>
              <a:rect l="l" t="t" r="r" b="b"/>
              <a:pathLst>
                <a:path w="6493" h="2786" extrusionOk="0">
                  <a:moveTo>
                    <a:pt x="2770" y="0"/>
                  </a:moveTo>
                  <a:cubicBezTo>
                    <a:pt x="2175" y="0"/>
                    <a:pt x="1582" y="158"/>
                    <a:pt x="1256" y="432"/>
                  </a:cubicBezTo>
                  <a:lnTo>
                    <a:pt x="470" y="1098"/>
                  </a:lnTo>
                  <a:cubicBezTo>
                    <a:pt x="1" y="1494"/>
                    <a:pt x="254" y="1982"/>
                    <a:pt x="1042" y="2187"/>
                  </a:cubicBezTo>
                  <a:lnTo>
                    <a:pt x="2982" y="2694"/>
                  </a:lnTo>
                  <a:cubicBezTo>
                    <a:pt x="3219" y="2756"/>
                    <a:pt x="3477" y="2786"/>
                    <a:pt x="3734" y="2786"/>
                  </a:cubicBezTo>
                  <a:cubicBezTo>
                    <a:pt x="4338" y="2786"/>
                    <a:pt x="4938" y="2623"/>
                    <a:pt x="5262" y="2341"/>
                  </a:cubicBezTo>
                  <a:lnTo>
                    <a:pt x="6038" y="1664"/>
                  </a:lnTo>
                  <a:cubicBezTo>
                    <a:pt x="6492" y="1265"/>
                    <a:pt x="6218" y="781"/>
                    <a:pt x="5428" y="579"/>
                  </a:cubicBezTo>
                  <a:lnTo>
                    <a:pt x="3504" y="87"/>
                  </a:lnTo>
                  <a:cubicBezTo>
                    <a:pt x="3273" y="28"/>
                    <a:pt x="3021" y="0"/>
                    <a:pt x="2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35"/>
            <p:cNvSpPr/>
            <p:nvPr/>
          </p:nvSpPr>
          <p:spPr>
            <a:xfrm>
              <a:off x="1141975" y="4499525"/>
              <a:ext cx="172100" cy="77625"/>
            </a:xfrm>
            <a:custGeom>
              <a:avLst/>
              <a:gdLst/>
              <a:ahLst/>
              <a:cxnLst/>
              <a:rect l="l" t="t" r="r" b="b"/>
              <a:pathLst>
                <a:path w="6884" h="3105" extrusionOk="0">
                  <a:moveTo>
                    <a:pt x="2777" y="1"/>
                  </a:moveTo>
                  <a:cubicBezTo>
                    <a:pt x="2148" y="1"/>
                    <a:pt x="1539" y="174"/>
                    <a:pt x="1224" y="477"/>
                  </a:cubicBezTo>
                  <a:lnTo>
                    <a:pt x="457" y="1214"/>
                  </a:lnTo>
                  <a:cubicBezTo>
                    <a:pt x="1" y="1653"/>
                    <a:pt x="323" y="2198"/>
                    <a:pt x="1183" y="2430"/>
                  </a:cubicBezTo>
                  <a:lnTo>
                    <a:pt x="3302" y="3000"/>
                  </a:lnTo>
                  <a:cubicBezTo>
                    <a:pt x="3565" y="3071"/>
                    <a:pt x="3846" y="3105"/>
                    <a:pt x="4123" y="3105"/>
                  </a:cubicBezTo>
                  <a:cubicBezTo>
                    <a:pt x="4762" y="3105"/>
                    <a:pt x="5378" y="2926"/>
                    <a:pt x="5692" y="2613"/>
                  </a:cubicBezTo>
                  <a:lnTo>
                    <a:pt x="6443" y="1862"/>
                  </a:lnTo>
                  <a:cubicBezTo>
                    <a:pt x="6884" y="1421"/>
                    <a:pt x="6539" y="881"/>
                    <a:pt x="5678" y="653"/>
                  </a:cubicBezTo>
                  <a:lnTo>
                    <a:pt x="3578" y="101"/>
                  </a:lnTo>
                  <a:cubicBezTo>
                    <a:pt x="3321" y="33"/>
                    <a:pt x="3047" y="1"/>
                    <a:pt x="2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35"/>
            <p:cNvSpPr/>
            <p:nvPr/>
          </p:nvSpPr>
          <p:spPr>
            <a:xfrm>
              <a:off x="984550" y="4458200"/>
              <a:ext cx="169750" cy="75775"/>
            </a:xfrm>
            <a:custGeom>
              <a:avLst/>
              <a:gdLst/>
              <a:ahLst/>
              <a:cxnLst/>
              <a:rect l="l" t="t" r="r" b="b"/>
              <a:pathLst>
                <a:path w="6790" h="3031" extrusionOk="0">
                  <a:moveTo>
                    <a:pt x="2802" y="0"/>
                  </a:moveTo>
                  <a:cubicBezTo>
                    <a:pt x="2181" y="0"/>
                    <a:pt x="1574" y="170"/>
                    <a:pt x="1250" y="466"/>
                  </a:cubicBezTo>
                  <a:lnTo>
                    <a:pt x="466" y="1187"/>
                  </a:lnTo>
                  <a:cubicBezTo>
                    <a:pt x="1" y="1616"/>
                    <a:pt x="296" y="2148"/>
                    <a:pt x="1134" y="2373"/>
                  </a:cubicBezTo>
                  <a:lnTo>
                    <a:pt x="3197" y="2929"/>
                  </a:lnTo>
                  <a:cubicBezTo>
                    <a:pt x="3452" y="2998"/>
                    <a:pt x="3727" y="3030"/>
                    <a:pt x="3999" y="3030"/>
                  </a:cubicBezTo>
                  <a:cubicBezTo>
                    <a:pt x="4630" y="3030"/>
                    <a:pt x="5245" y="2855"/>
                    <a:pt x="5566" y="2550"/>
                  </a:cubicBezTo>
                  <a:lnTo>
                    <a:pt x="6336" y="1816"/>
                  </a:lnTo>
                  <a:cubicBezTo>
                    <a:pt x="6789" y="1385"/>
                    <a:pt x="6471" y="857"/>
                    <a:pt x="5631" y="636"/>
                  </a:cubicBezTo>
                  <a:lnTo>
                    <a:pt x="3584" y="97"/>
                  </a:lnTo>
                  <a:cubicBezTo>
                    <a:pt x="3335" y="31"/>
                    <a:pt x="3067" y="0"/>
                    <a:pt x="28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35"/>
            <p:cNvSpPr/>
            <p:nvPr/>
          </p:nvSpPr>
          <p:spPr>
            <a:xfrm>
              <a:off x="831100" y="4417875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5" y="1"/>
                    <a:pt x="1608" y="167"/>
                    <a:pt x="1277" y="457"/>
                  </a:cubicBezTo>
                  <a:lnTo>
                    <a:pt x="477" y="1163"/>
                  </a:lnTo>
                  <a:cubicBezTo>
                    <a:pt x="0" y="1582"/>
                    <a:pt x="272" y="2101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19" y="2789"/>
                    <a:pt x="5447" y="2490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35"/>
            <p:cNvSpPr/>
            <p:nvPr/>
          </p:nvSpPr>
          <p:spPr>
            <a:xfrm>
              <a:off x="681550" y="4378575"/>
              <a:ext cx="165150" cy="72325"/>
            </a:xfrm>
            <a:custGeom>
              <a:avLst/>
              <a:gdLst/>
              <a:ahLst/>
              <a:cxnLst/>
              <a:rect l="l" t="t" r="r" b="b"/>
              <a:pathLst>
                <a:path w="6606" h="2893" extrusionOk="0">
                  <a:moveTo>
                    <a:pt x="2847" y="1"/>
                  </a:moveTo>
                  <a:cubicBezTo>
                    <a:pt x="2243" y="1"/>
                    <a:pt x="1638" y="164"/>
                    <a:pt x="1302" y="449"/>
                  </a:cubicBezTo>
                  <a:lnTo>
                    <a:pt x="486" y="1137"/>
                  </a:lnTo>
                  <a:cubicBezTo>
                    <a:pt x="0" y="1548"/>
                    <a:pt x="248" y="2055"/>
                    <a:pt x="1043" y="2269"/>
                  </a:cubicBezTo>
                  <a:lnTo>
                    <a:pt x="3004" y="2796"/>
                  </a:lnTo>
                  <a:cubicBezTo>
                    <a:pt x="3245" y="2861"/>
                    <a:pt x="3508" y="2892"/>
                    <a:pt x="3771" y="2892"/>
                  </a:cubicBezTo>
                  <a:cubicBezTo>
                    <a:pt x="4384" y="2892"/>
                    <a:pt x="4996" y="2725"/>
                    <a:pt x="5331" y="2432"/>
                  </a:cubicBezTo>
                  <a:lnTo>
                    <a:pt x="6134" y="1731"/>
                  </a:lnTo>
                  <a:cubicBezTo>
                    <a:pt x="6606" y="1319"/>
                    <a:pt x="6338" y="815"/>
                    <a:pt x="5539" y="605"/>
                  </a:cubicBezTo>
                  <a:lnTo>
                    <a:pt x="3595" y="93"/>
                  </a:lnTo>
                  <a:cubicBezTo>
                    <a:pt x="3360" y="30"/>
                    <a:pt x="3103" y="1"/>
                    <a:pt x="2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35"/>
            <p:cNvSpPr/>
            <p:nvPr/>
          </p:nvSpPr>
          <p:spPr>
            <a:xfrm>
              <a:off x="1058900" y="4577875"/>
              <a:ext cx="175300" cy="80775"/>
            </a:xfrm>
            <a:custGeom>
              <a:avLst/>
              <a:gdLst/>
              <a:ahLst/>
              <a:cxnLst/>
              <a:rect l="l" t="t" r="r" b="b"/>
              <a:pathLst>
                <a:path w="7012" h="3231" extrusionOk="0">
                  <a:moveTo>
                    <a:pt x="2858" y="1"/>
                  </a:moveTo>
                  <a:cubicBezTo>
                    <a:pt x="2218" y="1"/>
                    <a:pt x="1597" y="181"/>
                    <a:pt x="1270" y="494"/>
                  </a:cubicBezTo>
                  <a:lnTo>
                    <a:pt x="475" y="1260"/>
                  </a:lnTo>
                  <a:cubicBezTo>
                    <a:pt x="1" y="1716"/>
                    <a:pt x="317" y="2283"/>
                    <a:pt x="1187" y="2524"/>
                  </a:cubicBezTo>
                  <a:lnTo>
                    <a:pt x="3331" y="3121"/>
                  </a:lnTo>
                  <a:cubicBezTo>
                    <a:pt x="3598" y="3195"/>
                    <a:pt x="3885" y="3230"/>
                    <a:pt x="4168" y="3230"/>
                  </a:cubicBezTo>
                  <a:cubicBezTo>
                    <a:pt x="4819" y="3230"/>
                    <a:pt x="5449" y="3044"/>
                    <a:pt x="5773" y="2721"/>
                  </a:cubicBezTo>
                  <a:lnTo>
                    <a:pt x="6553" y="1940"/>
                  </a:lnTo>
                  <a:cubicBezTo>
                    <a:pt x="7012" y="1482"/>
                    <a:pt x="6671" y="919"/>
                    <a:pt x="5798" y="683"/>
                  </a:cubicBezTo>
                  <a:lnTo>
                    <a:pt x="3674" y="106"/>
                  </a:lnTo>
                  <a:cubicBezTo>
                    <a:pt x="3414" y="35"/>
                    <a:pt x="3134" y="1"/>
                    <a:pt x="28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35"/>
            <p:cNvSpPr/>
            <p:nvPr/>
          </p:nvSpPr>
          <p:spPr>
            <a:xfrm>
              <a:off x="899600" y="4534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4" y="1"/>
                  </a:moveTo>
                  <a:cubicBezTo>
                    <a:pt x="2254" y="1"/>
                    <a:pt x="1633" y="177"/>
                    <a:pt x="1299" y="484"/>
                  </a:cubicBezTo>
                  <a:lnTo>
                    <a:pt x="485" y="1231"/>
                  </a:lnTo>
                  <a:cubicBezTo>
                    <a:pt x="1" y="1676"/>
                    <a:pt x="291" y="2229"/>
                    <a:pt x="1138" y="2465"/>
                  </a:cubicBezTo>
                  <a:lnTo>
                    <a:pt x="3225" y="3045"/>
                  </a:lnTo>
                  <a:cubicBezTo>
                    <a:pt x="3485" y="3117"/>
                    <a:pt x="3765" y="3151"/>
                    <a:pt x="4042" y="3151"/>
                  </a:cubicBezTo>
                  <a:cubicBezTo>
                    <a:pt x="4683" y="3151"/>
                    <a:pt x="5312" y="2970"/>
                    <a:pt x="5645" y="2653"/>
                  </a:cubicBezTo>
                  <a:lnTo>
                    <a:pt x="6445" y="1891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1" y="102"/>
                  </a:lnTo>
                  <a:cubicBezTo>
                    <a:pt x="3429" y="33"/>
                    <a:pt x="3155" y="1"/>
                    <a:pt x="2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35"/>
            <p:cNvSpPr/>
            <p:nvPr/>
          </p:nvSpPr>
          <p:spPr>
            <a:xfrm>
              <a:off x="744425" y="4492750"/>
              <a:ext cx="170450" cy="76900"/>
            </a:xfrm>
            <a:custGeom>
              <a:avLst/>
              <a:gdLst/>
              <a:ahLst/>
              <a:cxnLst/>
              <a:rect l="l" t="t" r="r" b="b"/>
              <a:pathLst>
                <a:path w="6818" h="3076" extrusionOk="0">
                  <a:moveTo>
                    <a:pt x="2906" y="0"/>
                  </a:moveTo>
                  <a:cubicBezTo>
                    <a:pt x="2285" y="0"/>
                    <a:pt x="1666" y="172"/>
                    <a:pt x="1325" y="472"/>
                  </a:cubicBezTo>
                  <a:lnTo>
                    <a:pt x="496" y="1202"/>
                  </a:lnTo>
                  <a:cubicBezTo>
                    <a:pt x="0" y="1637"/>
                    <a:pt x="265" y="2178"/>
                    <a:pt x="1090" y="2407"/>
                  </a:cubicBezTo>
                  <a:lnTo>
                    <a:pt x="3124" y="2971"/>
                  </a:lnTo>
                  <a:cubicBezTo>
                    <a:pt x="3376" y="3042"/>
                    <a:pt x="3651" y="3075"/>
                    <a:pt x="3924" y="3075"/>
                  </a:cubicBezTo>
                  <a:cubicBezTo>
                    <a:pt x="4556" y="3075"/>
                    <a:pt x="5182" y="2898"/>
                    <a:pt x="5521" y="2589"/>
                  </a:cubicBezTo>
                  <a:lnTo>
                    <a:pt x="6339" y="1844"/>
                  </a:lnTo>
                  <a:cubicBezTo>
                    <a:pt x="6817" y="1406"/>
                    <a:pt x="6531" y="870"/>
                    <a:pt x="5704" y="646"/>
                  </a:cubicBezTo>
                  <a:lnTo>
                    <a:pt x="3687" y="99"/>
                  </a:lnTo>
                  <a:cubicBezTo>
                    <a:pt x="3440" y="32"/>
                    <a:pt x="3173" y="0"/>
                    <a:pt x="29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35"/>
            <p:cNvSpPr/>
            <p:nvPr/>
          </p:nvSpPr>
          <p:spPr>
            <a:xfrm>
              <a:off x="499225" y="4450075"/>
              <a:ext cx="264425" cy="157500"/>
            </a:xfrm>
            <a:custGeom>
              <a:avLst/>
              <a:gdLst/>
              <a:ahLst/>
              <a:cxnLst/>
              <a:rect l="l" t="t" r="r" b="b"/>
              <a:pathLst>
                <a:path w="10577" h="6300" extrusionOk="0">
                  <a:moveTo>
                    <a:pt x="6530" y="0"/>
                  </a:moveTo>
                  <a:cubicBezTo>
                    <a:pt x="6059" y="0"/>
                    <a:pt x="5585" y="130"/>
                    <a:pt x="5318" y="354"/>
                  </a:cubicBezTo>
                  <a:lnTo>
                    <a:pt x="402" y="4507"/>
                  </a:lnTo>
                  <a:cubicBezTo>
                    <a:pt x="1" y="4847"/>
                    <a:pt x="178" y="5268"/>
                    <a:pt x="802" y="5447"/>
                  </a:cubicBezTo>
                  <a:lnTo>
                    <a:pt x="3489" y="6218"/>
                  </a:lnTo>
                  <a:cubicBezTo>
                    <a:pt x="3680" y="6273"/>
                    <a:pt x="3890" y="6299"/>
                    <a:pt x="4100" y="6299"/>
                  </a:cubicBezTo>
                  <a:cubicBezTo>
                    <a:pt x="4587" y="6299"/>
                    <a:pt x="5079" y="6160"/>
                    <a:pt x="5356" y="5919"/>
                  </a:cubicBezTo>
                  <a:lnTo>
                    <a:pt x="10201" y="1689"/>
                  </a:lnTo>
                  <a:cubicBezTo>
                    <a:pt x="10577" y="1361"/>
                    <a:pt x="10376" y="958"/>
                    <a:pt x="9754" y="789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35"/>
            <p:cNvSpPr/>
            <p:nvPr/>
          </p:nvSpPr>
          <p:spPr>
            <a:xfrm>
              <a:off x="972625" y="4659250"/>
              <a:ext cx="178600" cy="84025"/>
            </a:xfrm>
            <a:custGeom>
              <a:avLst/>
              <a:gdLst/>
              <a:ahLst/>
              <a:cxnLst/>
              <a:rect l="l" t="t" r="r" b="b"/>
              <a:pathLst>
                <a:path w="7144" h="3361" extrusionOk="0">
                  <a:moveTo>
                    <a:pt x="2940" y="1"/>
                  </a:moveTo>
                  <a:cubicBezTo>
                    <a:pt x="2292" y="1"/>
                    <a:pt x="1657" y="186"/>
                    <a:pt x="1319" y="512"/>
                  </a:cubicBezTo>
                  <a:lnTo>
                    <a:pt x="493" y="1307"/>
                  </a:lnTo>
                  <a:cubicBezTo>
                    <a:pt x="0" y="1781"/>
                    <a:pt x="310" y="2371"/>
                    <a:pt x="1191" y="2623"/>
                  </a:cubicBezTo>
                  <a:lnTo>
                    <a:pt x="3362" y="3247"/>
                  </a:lnTo>
                  <a:cubicBezTo>
                    <a:pt x="3633" y="3324"/>
                    <a:pt x="3925" y="3361"/>
                    <a:pt x="4214" y="3361"/>
                  </a:cubicBezTo>
                  <a:cubicBezTo>
                    <a:pt x="4875" y="3361"/>
                    <a:pt x="5519" y="3169"/>
                    <a:pt x="5856" y="2833"/>
                  </a:cubicBezTo>
                  <a:lnTo>
                    <a:pt x="6667" y="2022"/>
                  </a:lnTo>
                  <a:cubicBezTo>
                    <a:pt x="7144" y="1545"/>
                    <a:pt x="6809" y="961"/>
                    <a:pt x="5926" y="713"/>
                  </a:cubicBezTo>
                  <a:lnTo>
                    <a:pt x="3774" y="110"/>
                  </a:lnTo>
                  <a:cubicBezTo>
                    <a:pt x="3509" y="36"/>
                    <a:pt x="3223" y="1"/>
                    <a:pt x="2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35"/>
            <p:cNvSpPr/>
            <p:nvPr/>
          </p:nvSpPr>
          <p:spPr>
            <a:xfrm>
              <a:off x="811425" y="4614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6" y="1"/>
                  </a:moveTo>
                  <a:cubicBezTo>
                    <a:pt x="2327" y="1"/>
                    <a:pt x="1694" y="182"/>
                    <a:pt x="1349" y="500"/>
                  </a:cubicBezTo>
                  <a:lnTo>
                    <a:pt x="503" y="1277"/>
                  </a:lnTo>
                  <a:cubicBezTo>
                    <a:pt x="0" y="1738"/>
                    <a:pt x="283" y="2314"/>
                    <a:pt x="1141" y="2560"/>
                  </a:cubicBezTo>
                  <a:lnTo>
                    <a:pt x="3252" y="3166"/>
                  </a:lnTo>
                  <a:cubicBezTo>
                    <a:pt x="3516" y="3241"/>
                    <a:pt x="3803" y="3277"/>
                    <a:pt x="4088" y="3277"/>
                  </a:cubicBezTo>
                  <a:cubicBezTo>
                    <a:pt x="4738" y="3277"/>
                    <a:pt x="5380" y="3090"/>
                    <a:pt x="5724" y="2762"/>
                  </a:cubicBezTo>
                  <a:lnTo>
                    <a:pt x="6554" y="1971"/>
                  </a:lnTo>
                  <a:cubicBezTo>
                    <a:pt x="7042" y="1505"/>
                    <a:pt x="6736" y="935"/>
                    <a:pt x="5876" y="693"/>
                  </a:cubicBezTo>
                  <a:lnTo>
                    <a:pt x="3781" y="107"/>
                  </a:lnTo>
                  <a:cubicBezTo>
                    <a:pt x="3524" y="35"/>
                    <a:pt x="3244" y="1"/>
                    <a:pt x="2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" name="Google Shape;2438;p35"/>
            <p:cNvSpPr/>
            <p:nvPr/>
          </p:nvSpPr>
          <p:spPr>
            <a:xfrm>
              <a:off x="654475" y="4570375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3" y="0"/>
                  </a:moveTo>
                  <a:cubicBezTo>
                    <a:pt x="2362" y="0"/>
                    <a:pt x="1730" y="178"/>
                    <a:pt x="1376" y="489"/>
                  </a:cubicBezTo>
                  <a:lnTo>
                    <a:pt x="514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5" y="3163"/>
                    <a:pt x="3685" y="3198"/>
                    <a:pt x="3964" y="3198"/>
                  </a:cubicBezTo>
                  <a:cubicBezTo>
                    <a:pt x="4606" y="3198"/>
                    <a:pt x="5245" y="3014"/>
                    <a:pt x="5597" y="2693"/>
                  </a:cubicBezTo>
                  <a:lnTo>
                    <a:pt x="6446" y="1920"/>
                  </a:lnTo>
                  <a:cubicBezTo>
                    <a:pt x="6943" y="1467"/>
                    <a:pt x="6664" y="909"/>
                    <a:pt x="5827" y="674"/>
                  </a:cubicBezTo>
                  <a:lnTo>
                    <a:pt x="3787" y="103"/>
                  </a:lnTo>
                  <a:cubicBezTo>
                    <a:pt x="3538" y="33"/>
                    <a:pt x="3266" y="0"/>
                    <a:pt x="2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" name="Google Shape;2439;p35"/>
            <p:cNvSpPr/>
            <p:nvPr/>
          </p:nvSpPr>
          <p:spPr>
            <a:xfrm>
              <a:off x="1300300" y="4343200"/>
              <a:ext cx="166075" cy="71950"/>
            </a:xfrm>
            <a:custGeom>
              <a:avLst/>
              <a:gdLst/>
              <a:ahLst/>
              <a:cxnLst/>
              <a:rect l="l" t="t" r="r" b="b"/>
              <a:pathLst>
                <a:path w="6643" h="2878" extrusionOk="0">
                  <a:moveTo>
                    <a:pt x="2630" y="1"/>
                  </a:moveTo>
                  <a:cubicBezTo>
                    <a:pt x="2019" y="1"/>
                    <a:pt x="1433" y="163"/>
                    <a:pt x="1138" y="446"/>
                  </a:cubicBezTo>
                  <a:lnTo>
                    <a:pt x="426" y="1132"/>
                  </a:lnTo>
                  <a:cubicBezTo>
                    <a:pt x="1" y="1540"/>
                    <a:pt x="334" y="2044"/>
                    <a:pt x="1173" y="2258"/>
                  </a:cubicBezTo>
                  <a:lnTo>
                    <a:pt x="3241" y="2783"/>
                  </a:lnTo>
                  <a:cubicBezTo>
                    <a:pt x="3495" y="2847"/>
                    <a:pt x="3765" y="2878"/>
                    <a:pt x="4030" y="2878"/>
                  </a:cubicBezTo>
                  <a:cubicBezTo>
                    <a:pt x="4650" y="2878"/>
                    <a:pt x="5243" y="2710"/>
                    <a:pt x="5535" y="2418"/>
                  </a:cubicBezTo>
                  <a:lnTo>
                    <a:pt x="6233" y="1720"/>
                  </a:lnTo>
                  <a:cubicBezTo>
                    <a:pt x="6643" y="1310"/>
                    <a:pt x="6289" y="809"/>
                    <a:pt x="5449" y="601"/>
                  </a:cubicBezTo>
                  <a:lnTo>
                    <a:pt x="3400" y="92"/>
                  </a:lnTo>
                  <a:cubicBezTo>
                    <a:pt x="3152" y="30"/>
                    <a:pt x="2889" y="1"/>
                    <a:pt x="2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35"/>
            <p:cNvSpPr/>
            <p:nvPr/>
          </p:nvSpPr>
          <p:spPr>
            <a:xfrm>
              <a:off x="1146500" y="4305125"/>
              <a:ext cx="163850" cy="70300"/>
            </a:xfrm>
            <a:custGeom>
              <a:avLst/>
              <a:gdLst/>
              <a:ahLst/>
              <a:cxnLst/>
              <a:rect l="l" t="t" r="r" b="b"/>
              <a:pathLst>
                <a:path w="6554" h="2812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5" y="1108"/>
                  </a:lnTo>
                  <a:cubicBezTo>
                    <a:pt x="0" y="1506"/>
                    <a:pt x="308" y="1999"/>
                    <a:pt x="1126" y="2207"/>
                  </a:cubicBezTo>
                  <a:lnTo>
                    <a:pt x="3142" y="2719"/>
                  </a:lnTo>
                  <a:cubicBezTo>
                    <a:pt x="3389" y="2782"/>
                    <a:pt x="3653" y="2812"/>
                    <a:pt x="3914" y="2812"/>
                  </a:cubicBezTo>
                  <a:cubicBezTo>
                    <a:pt x="4527" y="2812"/>
                    <a:pt x="5118" y="2647"/>
                    <a:pt x="5418" y="2362"/>
                  </a:cubicBezTo>
                  <a:lnTo>
                    <a:pt x="6133" y="1679"/>
                  </a:lnTo>
                  <a:cubicBezTo>
                    <a:pt x="6554" y="1278"/>
                    <a:pt x="6226" y="790"/>
                    <a:pt x="5405" y="586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35"/>
            <p:cNvSpPr/>
            <p:nvPr/>
          </p:nvSpPr>
          <p:spPr>
            <a:xfrm>
              <a:off x="996450" y="4267975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8" y="0"/>
                  </a:moveTo>
                  <a:cubicBezTo>
                    <a:pt x="2083" y="0"/>
                    <a:pt x="1499" y="156"/>
                    <a:pt x="1191" y="428"/>
                  </a:cubicBezTo>
                  <a:lnTo>
                    <a:pt x="445" y="1084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9"/>
                  </a:lnTo>
                  <a:cubicBezTo>
                    <a:pt x="3289" y="2719"/>
                    <a:pt x="3547" y="2748"/>
                    <a:pt x="3803" y="2748"/>
                  </a:cubicBezTo>
                  <a:cubicBezTo>
                    <a:pt x="4407" y="2748"/>
                    <a:pt x="4999" y="2587"/>
                    <a:pt x="5305" y="2308"/>
                  </a:cubicBezTo>
                  <a:lnTo>
                    <a:pt x="6037" y="1640"/>
                  </a:lnTo>
                  <a:cubicBezTo>
                    <a:pt x="6468" y="1248"/>
                    <a:pt x="6165" y="770"/>
                    <a:pt x="5365" y="571"/>
                  </a:cubicBezTo>
                  <a:lnTo>
                    <a:pt x="3414" y="86"/>
                  </a:lnTo>
                  <a:cubicBezTo>
                    <a:pt x="3180" y="28"/>
                    <a:pt x="2928" y="0"/>
                    <a:pt x="2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35"/>
            <p:cNvSpPr/>
            <p:nvPr/>
          </p:nvSpPr>
          <p:spPr>
            <a:xfrm>
              <a:off x="850050" y="4231700"/>
              <a:ext cx="159625" cy="67200"/>
            </a:xfrm>
            <a:custGeom>
              <a:avLst/>
              <a:gdLst/>
              <a:ahLst/>
              <a:cxnLst/>
              <a:rect l="l" t="t" r="r" b="b"/>
              <a:pathLst>
                <a:path w="6385" h="2688" extrusionOk="0">
                  <a:moveTo>
                    <a:pt x="2699" y="1"/>
                  </a:moveTo>
                  <a:cubicBezTo>
                    <a:pt x="2112" y="1"/>
                    <a:pt x="1530" y="153"/>
                    <a:pt x="1214" y="419"/>
                  </a:cubicBezTo>
                  <a:lnTo>
                    <a:pt x="454" y="1062"/>
                  </a:lnTo>
                  <a:cubicBezTo>
                    <a:pt x="1" y="1444"/>
                    <a:pt x="263" y="1915"/>
                    <a:pt x="1041" y="2112"/>
                  </a:cubicBezTo>
                  <a:lnTo>
                    <a:pt x="2960" y="2599"/>
                  </a:lnTo>
                  <a:cubicBezTo>
                    <a:pt x="3194" y="2659"/>
                    <a:pt x="3448" y="2688"/>
                    <a:pt x="3700" y="2688"/>
                  </a:cubicBezTo>
                  <a:cubicBezTo>
                    <a:pt x="4296" y="2688"/>
                    <a:pt x="4884" y="2530"/>
                    <a:pt x="5196" y="2256"/>
                  </a:cubicBezTo>
                  <a:lnTo>
                    <a:pt x="5945" y="1603"/>
                  </a:lnTo>
                  <a:cubicBezTo>
                    <a:pt x="6384" y="1218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7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35"/>
            <p:cNvSpPr/>
            <p:nvPr/>
          </p:nvSpPr>
          <p:spPr>
            <a:xfrm>
              <a:off x="1223125" y="4416050"/>
              <a:ext cx="169075" cy="74700"/>
            </a:xfrm>
            <a:custGeom>
              <a:avLst/>
              <a:gdLst/>
              <a:ahLst/>
              <a:cxnLst/>
              <a:rect l="l" t="t" r="r" b="b"/>
              <a:pathLst>
                <a:path w="6763" h="2988" extrusionOk="0">
                  <a:moveTo>
                    <a:pt x="2702" y="0"/>
                  </a:moveTo>
                  <a:cubicBezTo>
                    <a:pt x="2082" y="0"/>
                    <a:pt x="1485" y="168"/>
                    <a:pt x="1180" y="460"/>
                  </a:cubicBezTo>
                  <a:lnTo>
                    <a:pt x="441" y="1171"/>
                  </a:lnTo>
                  <a:cubicBezTo>
                    <a:pt x="1" y="1594"/>
                    <a:pt x="329" y="2118"/>
                    <a:pt x="1179" y="2340"/>
                  </a:cubicBezTo>
                  <a:lnTo>
                    <a:pt x="3272" y="2888"/>
                  </a:lnTo>
                  <a:cubicBezTo>
                    <a:pt x="3530" y="2955"/>
                    <a:pt x="3806" y="2987"/>
                    <a:pt x="4076" y="2987"/>
                  </a:cubicBezTo>
                  <a:cubicBezTo>
                    <a:pt x="4707" y="2987"/>
                    <a:pt x="5311" y="2814"/>
                    <a:pt x="5613" y="2512"/>
                  </a:cubicBezTo>
                  <a:lnTo>
                    <a:pt x="6338" y="1789"/>
                  </a:lnTo>
                  <a:cubicBezTo>
                    <a:pt x="6763" y="1364"/>
                    <a:pt x="6414" y="843"/>
                    <a:pt x="5562" y="626"/>
                  </a:cubicBezTo>
                  <a:lnTo>
                    <a:pt x="3487" y="95"/>
                  </a:lnTo>
                  <a:cubicBezTo>
                    <a:pt x="3235" y="31"/>
                    <a:pt x="2967" y="0"/>
                    <a:pt x="2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35"/>
            <p:cNvSpPr/>
            <p:nvPr/>
          </p:nvSpPr>
          <p:spPr>
            <a:xfrm>
              <a:off x="1067525" y="4376350"/>
              <a:ext cx="166750" cy="73000"/>
            </a:xfrm>
            <a:custGeom>
              <a:avLst/>
              <a:gdLst/>
              <a:ahLst/>
              <a:cxnLst/>
              <a:rect l="l" t="t" r="r" b="b"/>
              <a:pathLst>
                <a:path w="6670" h="2920" extrusionOk="0">
                  <a:moveTo>
                    <a:pt x="2728" y="1"/>
                  </a:moveTo>
                  <a:cubicBezTo>
                    <a:pt x="2116" y="1"/>
                    <a:pt x="1519" y="165"/>
                    <a:pt x="1207" y="452"/>
                  </a:cubicBezTo>
                  <a:lnTo>
                    <a:pt x="451" y="1146"/>
                  </a:lnTo>
                  <a:cubicBezTo>
                    <a:pt x="1" y="1560"/>
                    <a:pt x="303" y="2072"/>
                    <a:pt x="1131" y="2289"/>
                  </a:cubicBezTo>
                  <a:lnTo>
                    <a:pt x="3170" y="2822"/>
                  </a:lnTo>
                  <a:cubicBezTo>
                    <a:pt x="3422" y="2888"/>
                    <a:pt x="3691" y="2919"/>
                    <a:pt x="3957" y="2919"/>
                  </a:cubicBezTo>
                  <a:cubicBezTo>
                    <a:pt x="4579" y="2919"/>
                    <a:pt x="5182" y="2749"/>
                    <a:pt x="5491" y="2455"/>
                  </a:cubicBezTo>
                  <a:lnTo>
                    <a:pt x="6233" y="1747"/>
                  </a:lnTo>
                  <a:cubicBezTo>
                    <a:pt x="6670" y="1330"/>
                    <a:pt x="6347" y="822"/>
                    <a:pt x="5517" y="611"/>
                  </a:cubicBezTo>
                  <a:lnTo>
                    <a:pt x="3494" y="93"/>
                  </a:lnTo>
                  <a:cubicBezTo>
                    <a:pt x="3250" y="30"/>
                    <a:pt x="2987" y="1"/>
                    <a:pt x="27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35"/>
            <p:cNvSpPr/>
            <p:nvPr/>
          </p:nvSpPr>
          <p:spPr>
            <a:xfrm>
              <a:off x="915800" y="4337650"/>
              <a:ext cx="164525" cy="71300"/>
            </a:xfrm>
            <a:custGeom>
              <a:avLst/>
              <a:gdLst/>
              <a:ahLst/>
              <a:cxnLst/>
              <a:rect l="l" t="t" r="r" b="b"/>
              <a:pathLst>
                <a:path w="6581" h="2852" extrusionOk="0">
                  <a:moveTo>
                    <a:pt x="2749" y="1"/>
                  </a:moveTo>
                  <a:cubicBezTo>
                    <a:pt x="2146" y="1"/>
                    <a:pt x="1551" y="162"/>
                    <a:pt x="1233" y="442"/>
                  </a:cubicBezTo>
                  <a:lnTo>
                    <a:pt x="460" y="1121"/>
                  </a:lnTo>
                  <a:cubicBezTo>
                    <a:pt x="0" y="1527"/>
                    <a:pt x="279" y="2027"/>
                    <a:pt x="1085" y="2238"/>
                  </a:cubicBezTo>
                  <a:lnTo>
                    <a:pt x="3074" y="2758"/>
                  </a:lnTo>
                  <a:cubicBezTo>
                    <a:pt x="3318" y="2822"/>
                    <a:pt x="3581" y="2852"/>
                    <a:pt x="3842" y="2852"/>
                  </a:cubicBezTo>
                  <a:cubicBezTo>
                    <a:pt x="4456" y="2852"/>
                    <a:pt x="5059" y="2686"/>
                    <a:pt x="5376" y="2397"/>
                  </a:cubicBezTo>
                  <a:lnTo>
                    <a:pt x="6134" y="1706"/>
                  </a:lnTo>
                  <a:cubicBezTo>
                    <a:pt x="6581" y="1299"/>
                    <a:pt x="6282" y="802"/>
                    <a:pt x="5473" y="595"/>
                  </a:cubicBezTo>
                  <a:lnTo>
                    <a:pt x="3501" y="91"/>
                  </a:lnTo>
                  <a:cubicBezTo>
                    <a:pt x="3262" y="30"/>
                    <a:pt x="3005" y="1"/>
                    <a:pt x="27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35"/>
            <p:cNvSpPr/>
            <p:nvPr/>
          </p:nvSpPr>
          <p:spPr>
            <a:xfrm>
              <a:off x="767825" y="4299900"/>
              <a:ext cx="162350" cy="69700"/>
            </a:xfrm>
            <a:custGeom>
              <a:avLst/>
              <a:gdLst/>
              <a:ahLst/>
              <a:cxnLst/>
              <a:rect l="l" t="t" r="r" b="b"/>
              <a:pathLst>
                <a:path w="6494" h="2788" extrusionOk="0">
                  <a:moveTo>
                    <a:pt x="2771" y="1"/>
                  </a:moveTo>
                  <a:cubicBezTo>
                    <a:pt x="2176" y="1"/>
                    <a:pt x="1582" y="159"/>
                    <a:pt x="1257" y="433"/>
                  </a:cubicBezTo>
                  <a:lnTo>
                    <a:pt x="469" y="1099"/>
                  </a:lnTo>
                  <a:cubicBezTo>
                    <a:pt x="0" y="1494"/>
                    <a:pt x="255" y="1983"/>
                    <a:pt x="1042" y="2188"/>
                  </a:cubicBezTo>
                  <a:lnTo>
                    <a:pt x="2982" y="2696"/>
                  </a:lnTo>
                  <a:cubicBezTo>
                    <a:pt x="3219" y="2758"/>
                    <a:pt x="3477" y="2788"/>
                    <a:pt x="3734" y="2788"/>
                  </a:cubicBezTo>
                  <a:cubicBezTo>
                    <a:pt x="4339" y="2788"/>
                    <a:pt x="4939" y="2625"/>
                    <a:pt x="5263" y="2342"/>
                  </a:cubicBezTo>
                  <a:lnTo>
                    <a:pt x="6039" y="1666"/>
                  </a:lnTo>
                  <a:cubicBezTo>
                    <a:pt x="6493" y="1268"/>
                    <a:pt x="6219" y="782"/>
                    <a:pt x="5429" y="581"/>
                  </a:cubicBezTo>
                  <a:lnTo>
                    <a:pt x="3505" y="88"/>
                  </a:lnTo>
                  <a:cubicBezTo>
                    <a:pt x="3274" y="29"/>
                    <a:pt x="3022" y="1"/>
                    <a:pt x="27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35"/>
            <p:cNvSpPr/>
            <p:nvPr/>
          </p:nvSpPr>
          <p:spPr>
            <a:xfrm>
              <a:off x="1143125" y="4491575"/>
              <a:ext cx="172125" cy="77625"/>
            </a:xfrm>
            <a:custGeom>
              <a:avLst/>
              <a:gdLst/>
              <a:ahLst/>
              <a:cxnLst/>
              <a:rect l="l" t="t" r="r" b="b"/>
              <a:pathLst>
                <a:path w="6885" h="3105" extrusionOk="0">
                  <a:moveTo>
                    <a:pt x="2777" y="0"/>
                  </a:moveTo>
                  <a:cubicBezTo>
                    <a:pt x="2148" y="0"/>
                    <a:pt x="1538" y="173"/>
                    <a:pt x="1223" y="476"/>
                  </a:cubicBezTo>
                  <a:lnTo>
                    <a:pt x="456" y="1214"/>
                  </a:lnTo>
                  <a:cubicBezTo>
                    <a:pt x="0" y="1652"/>
                    <a:pt x="322" y="2198"/>
                    <a:pt x="1182" y="2429"/>
                  </a:cubicBezTo>
                  <a:lnTo>
                    <a:pt x="3301" y="3000"/>
                  </a:lnTo>
                  <a:cubicBezTo>
                    <a:pt x="3564" y="3071"/>
                    <a:pt x="3845" y="3105"/>
                    <a:pt x="4122" y="3105"/>
                  </a:cubicBezTo>
                  <a:cubicBezTo>
                    <a:pt x="4762" y="3105"/>
                    <a:pt x="5378" y="2925"/>
                    <a:pt x="5691" y="2613"/>
                  </a:cubicBezTo>
                  <a:lnTo>
                    <a:pt x="6442" y="1861"/>
                  </a:lnTo>
                  <a:cubicBezTo>
                    <a:pt x="6884" y="1421"/>
                    <a:pt x="6538" y="879"/>
                    <a:pt x="5677" y="652"/>
                  </a:cubicBezTo>
                  <a:lnTo>
                    <a:pt x="3577" y="99"/>
                  </a:lnTo>
                  <a:cubicBezTo>
                    <a:pt x="3321" y="32"/>
                    <a:pt x="3047" y="0"/>
                    <a:pt x="2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" name="Google Shape;2448;p35"/>
            <p:cNvSpPr/>
            <p:nvPr/>
          </p:nvSpPr>
          <p:spPr>
            <a:xfrm>
              <a:off x="985650" y="4450175"/>
              <a:ext cx="169775" cy="75825"/>
            </a:xfrm>
            <a:custGeom>
              <a:avLst/>
              <a:gdLst/>
              <a:ahLst/>
              <a:cxnLst/>
              <a:rect l="l" t="t" r="r" b="b"/>
              <a:pathLst>
                <a:path w="6791" h="3033" extrusionOk="0">
                  <a:moveTo>
                    <a:pt x="2804" y="1"/>
                  </a:moveTo>
                  <a:cubicBezTo>
                    <a:pt x="2183" y="1"/>
                    <a:pt x="1575" y="171"/>
                    <a:pt x="1252" y="467"/>
                  </a:cubicBezTo>
                  <a:lnTo>
                    <a:pt x="468" y="1188"/>
                  </a:lnTo>
                  <a:cubicBezTo>
                    <a:pt x="0" y="1617"/>
                    <a:pt x="297" y="2149"/>
                    <a:pt x="1135" y="2375"/>
                  </a:cubicBezTo>
                  <a:lnTo>
                    <a:pt x="3198" y="2931"/>
                  </a:lnTo>
                  <a:cubicBezTo>
                    <a:pt x="3454" y="3000"/>
                    <a:pt x="3729" y="3032"/>
                    <a:pt x="4001" y="3032"/>
                  </a:cubicBezTo>
                  <a:cubicBezTo>
                    <a:pt x="4631" y="3032"/>
                    <a:pt x="5247" y="2857"/>
                    <a:pt x="5567" y="2552"/>
                  </a:cubicBezTo>
                  <a:lnTo>
                    <a:pt x="6337" y="1817"/>
                  </a:lnTo>
                  <a:cubicBezTo>
                    <a:pt x="6790" y="1386"/>
                    <a:pt x="6472" y="859"/>
                    <a:pt x="5632" y="636"/>
                  </a:cubicBezTo>
                  <a:lnTo>
                    <a:pt x="3585" y="97"/>
                  </a:lnTo>
                  <a:cubicBezTo>
                    <a:pt x="3337" y="32"/>
                    <a:pt x="3069" y="1"/>
                    <a:pt x="28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" name="Google Shape;2449;p35"/>
            <p:cNvSpPr/>
            <p:nvPr/>
          </p:nvSpPr>
          <p:spPr>
            <a:xfrm>
              <a:off x="832225" y="4409850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4" y="1"/>
                    <a:pt x="1607" y="167"/>
                    <a:pt x="1277" y="457"/>
                  </a:cubicBezTo>
                  <a:lnTo>
                    <a:pt x="477" y="1161"/>
                  </a:lnTo>
                  <a:cubicBezTo>
                    <a:pt x="0" y="1581"/>
                    <a:pt x="272" y="2100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20" y="2790"/>
                    <a:pt x="5448" y="2491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35"/>
            <p:cNvSpPr/>
            <p:nvPr/>
          </p:nvSpPr>
          <p:spPr>
            <a:xfrm>
              <a:off x="682625" y="4370525"/>
              <a:ext cx="165200" cy="72350"/>
            </a:xfrm>
            <a:custGeom>
              <a:avLst/>
              <a:gdLst/>
              <a:ahLst/>
              <a:cxnLst/>
              <a:rect l="l" t="t" r="r" b="b"/>
              <a:pathLst>
                <a:path w="6608" h="2894" extrusionOk="0">
                  <a:moveTo>
                    <a:pt x="2847" y="1"/>
                  </a:moveTo>
                  <a:cubicBezTo>
                    <a:pt x="2243" y="1"/>
                    <a:pt x="1639" y="163"/>
                    <a:pt x="1303" y="447"/>
                  </a:cubicBezTo>
                  <a:lnTo>
                    <a:pt x="486" y="1137"/>
                  </a:lnTo>
                  <a:cubicBezTo>
                    <a:pt x="1" y="1548"/>
                    <a:pt x="248" y="2054"/>
                    <a:pt x="1044" y="2268"/>
                  </a:cubicBezTo>
                  <a:lnTo>
                    <a:pt x="3004" y="2798"/>
                  </a:lnTo>
                  <a:cubicBezTo>
                    <a:pt x="3246" y="2863"/>
                    <a:pt x="3509" y="2893"/>
                    <a:pt x="3772" y="2893"/>
                  </a:cubicBezTo>
                  <a:cubicBezTo>
                    <a:pt x="4385" y="2893"/>
                    <a:pt x="4998" y="2726"/>
                    <a:pt x="5333" y="2433"/>
                  </a:cubicBezTo>
                  <a:lnTo>
                    <a:pt x="6136" y="1731"/>
                  </a:lnTo>
                  <a:cubicBezTo>
                    <a:pt x="6608" y="1320"/>
                    <a:pt x="6339" y="816"/>
                    <a:pt x="5541" y="605"/>
                  </a:cubicBezTo>
                  <a:lnTo>
                    <a:pt x="3596" y="92"/>
                  </a:lnTo>
                  <a:cubicBezTo>
                    <a:pt x="3360" y="30"/>
                    <a:pt x="3104" y="1"/>
                    <a:pt x="2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35"/>
            <p:cNvSpPr/>
            <p:nvPr/>
          </p:nvSpPr>
          <p:spPr>
            <a:xfrm>
              <a:off x="1060025" y="4569925"/>
              <a:ext cx="175300" cy="80725"/>
            </a:xfrm>
            <a:custGeom>
              <a:avLst/>
              <a:gdLst/>
              <a:ahLst/>
              <a:cxnLst/>
              <a:rect l="l" t="t" r="r" b="b"/>
              <a:pathLst>
                <a:path w="7012" h="3229" extrusionOk="0">
                  <a:moveTo>
                    <a:pt x="2858" y="0"/>
                  </a:moveTo>
                  <a:cubicBezTo>
                    <a:pt x="2219" y="0"/>
                    <a:pt x="1597" y="179"/>
                    <a:pt x="1270" y="493"/>
                  </a:cubicBezTo>
                  <a:lnTo>
                    <a:pt x="475" y="1258"/>
                  </a:lnTo>
                  <a:cubicBezTo>
                    <a:pt x="1" y="1714"/>
                    <a:pt x="317" y="2282"/>
                    <a:pt x="1187" y="2524"/>
                  </a:cubicBezTo>
                  <a:lnTo>
                    <a:pt x="3332" y="3119"/>
                  </a:lnTo>
                  <a:cubicBezTo>
                    <a:pt x="3600" y="3194"/>
                    <a:pt x="3887" y="3229"/>
                    <a:pt x="4171" y="3229"/>
                  </a:cubicBezTo>
                  <a:cubicBezTo>
                    <a:pt x="4820" y="3229"/>
                    <a:pt x="5449" y="3044"/>
                    <a:pt x="5773" y="2721"/>
                  </a:cubicBezTo>
                  <a:lnTo>
                    <a:pt x="6554" y="1940"/>
                  </a:lnTo>
                  <a:cubicBezTo>
                    <a:pt x="7012" y="1481"/>
                    <a:pt x="6673" y="919"/>
                    <a:pt x="5800" y="681"/>
                  </a:cubicBezTo>
                  <a:lnTo>
                    <a:pt x="3674" y="104"/>
                  </a:lnTo>
                  <a:cubicBezTo>
                    <a:pt x="3414" y="34"/>
                    <a:pt x="3134" y="0"/>
                    <a:pt x="2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35"/>
            <p:cNvSpPr/>
            <p:nvPr/>
          </p:nvSpPr>
          <p:spPr>
            <a:xfrm>
              <a:off x="900725" y="4526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1" y="1"/>
                  </a:moveTo>
                  <a:cubicBezTo>
                    <a:pt x="2252" y="1"/>
                    <a:pt x="1633" y="176"/>
                    <a:pt x="1299" y="483"/>
                  </a:cubicBezTo>
                  <a:lnTo>
                    <a:pt x="485" y="1230"/>
                  </a:lnTo>
                  <a:cubicBezTo>
                    <a:pt x="1" y="1676"/>
                    <a:pt x="289" y="2229"/>
                    <a:pt x="1137" y="2464"/>
                  </a:cubicBezTo>
                  <a:lnTo>
                    <a:pt x="3225" y="3046"/>
                  </a:lnTo>
                  <a:cubicBezTo>
                    <a:pt x="3485" y="3118"/>
                    <a:pt x="3765" y="3152"/>
                    <a:pt x="4043" y="3152"/>
                  </a:cubicBezTo>
                  <a:cubicBezTo>
                    <a:pt x="4684" y="3152"/>
                    <a:pt x="5312" y="2971"/>
                    <a:pt x="5645" y="2654"/>
                  </a:cubicBezTo>
                  <a:lnTo>
                    <a:pt x="6445" y="1892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0" y="103"/>
                  </a:lnTo>
                  <a:cubicBezTo>
                    <a:pt x="3427" y="33"/>
                    <a:pt x="3153" y="1"/>
                    <a:pt x="2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35"/>
            <p:cNvSpPr/>
            <p:nvPr/>
          </p:nvSpPr>
          <p:spPr>
            <a:xfrm>
              <a:off x="745550" y="4484725"/>
              <a:ext cx="170450" cy="76925"/>
            </a:xfrm>
            <a:custGeom>
              <a:avLst/>
              <a:gdLst/>
              <a:ahLst/>
              <a:cxnLst/>
              <a:rect l="l" t="t" r="r" b="b"/>
              <a:pathLst>
                <a:path w="6818" h="3077" extrusionOk="0">
                  <a:moveTo>
                    <a:pt x="2905" y="0"/>
                  </a:moveTo>
                  <a:cubicBezTo>
                    <a:pt x="2284" y="0"/>
                    <a:pt x="1665" y="172"/>
                    <a:pt x="1325" y="472"/>
                  </a:cubicBezTo>
                  <a:lnTo>
                    <a:pt x="495" y="1202"/>
                  </a:lnTo>
                  <a:cubicBezTo>
                    <a:pt x="0" y="1637"/>
                    <a:pt x="264" y="2178"/>
                    <a:pt x="1090" y="2407"/>
                  </a:cubicBezTo>
                  <a:lnTo>
                    <a:pt x="3124" y="2973"/>
                  </a:lnTo>
                  <a:cubicBezTo>
                    <a:pt x="3376" y="3043"/>
                    <a:pt x="3649" y="3076"/>
                    <a:pt x="3922" y="3076"/>
                  </a:cubicBezTo>
                  <a:cubicBezTo>
                    <a:pt x="4554" y="3076"/>
                    <a:pt x="5181" y="2898"/>
                    <a:pt x="5521" y="2589"/>
                  </a:cubicBezTo>
                  <a:lnTo>
                    <a:pt x="6337" y="1844"/>
                  </a:lnTo>
                  <a:cubicBezTo>
                    <a:pt x="6817" y="1406"/>
                    <a:pt x="6532" y="872"/>
                    <a:pt x="5702" y="646"/>
                  </a:cubicBezTo>
                  <a:lnTo>
                    <a:pt x="3685" y="99"/>
                  </a:lnTo>
                  <a:cubicBezTo>
                    <a:pt x="3439" y="32"/>
                    <a:pt x="3172" y="0"/>
                    <a:pt x="2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35"/>
            <p:cNvSpPr/>
            <p:nvPr/>
          </p:nvSpPr>
          <p:spPr>
            <a:xfrm>
              <a:off x="500325" y="4442000"/>
              <a:ext cx="264425" cy="157525"/>
            </a:xfrm>
            <a:custGeom>
              <a:avLst/>
              <a:gdLst/>
              <a:ahLst/>
              <a:cxnLst/>
              <a:rect l="l" t="t" r="r" b="b"/>
              <a:pathLst>
                <a:path w="10577" h="6301" extrusionOk="0">
                  <a:moveTo>
                    <a:pt x="6531" y="0"/>
                  </a:moveTo>
                  <a:cubicBezTo>
                    <a:pt x="6060" y="0"/>
                    <a:pt x="5585" y="129"/>
                    <a:pt x="5318" y="355"/>
                  </a:cubicBezTo>
                  <a:lnTo>
                    <a:pt x="401" y="4507"/>
                  </a:lnTo>
                  <a:cubicBezTo>
                    <a:pt x="0" y="4848"/>
                    <a:pt x="178" y="5269"/>
                    <a:pt x="801" y="5448"/>
                  </a:cubicBezTo>
                  <a:lnTo>
                    <a:pt x="3488" y="6219"/>
                  </a:lnTo>
                  <a:cubicBezTo>
                    <a:pt x="3680" y="6274"/>
                    <a:pt x="3891" y="6300"/>
                    <a:pt x="4102" y="6300"/>
                  </a:cubicBezTo>
                  <a:cubicBezTo>
                    <a:pt x="4588" y="6300"/>
                    <a:pt x="5079" y="6162"/>
                    <a:pt x="5356" y="5921"/>
                  </a:cubicBezTo>
                  <a:lnTo>
                    <a:pt x="10201" y="1690"/>
                  </a:lnTo>
                  <a:cubicBezTo>
                    <a:pt x="10577" y="1362"/>
                    <a:pt x="10375" y="959"/>
                    <a:pt x="9753" y="792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35"/>
            <p:cNvSpPr/>
            <p:nvPr/>
          </p:nvSpPr>
          <p:spPr>
            <a:xfrm>
              <a:off x="973725" y="4651275"/>
              <a:ext cx="178625" cy="84050"/>
            </a:xfrm>
            <a:custGeom>
              <a:avLst/>
              <a:gdLst/>
              <a:ahLst/>
              <a:cxnLst/>
              <a:rect l="l" t="t" r="r" b="b"/>
              <a:pathLst>
                <a:path w="7145" h="3362" extrusionOk="0">
                  <a:moveTo>
                    <a:pt x="2941" y="0"/>
                  </a:moveTo>
                  <a:cubicBezTo>
                    <a:pt x="2293" y="0"/>
                    <a:pt x="1658" y="186"/>
                    <a:pt x="1320" y="511"/>
                  </a:cubicBezTo>
                  <a:lnTo>
                    <a:pt x="494" y="1306"/>
                  </a:lnTo>
                  <a:cubicBezTo>
                    <a:pt x="0" y="1781"/>
                    <a:pt x="311" y="2370"/>
                    <a:pt x="1191" y="2624"/>
                  </a:cubicBezTo>
                  <a:lnTo>
                    <a:pt x="3363" y="3246"/>
                  </a:lnTo>
                  <a:cubicBezTo>
                    <a:pt x="3634" y="3324"/>
                    <a:pt x="3928" y="3361"/>
                    <a:pt x="4217" y="3361"/>
                  </a:cubicBezTo>
                  <a:cubicBezTo>
                    <a:pt x="4877" y="3361"/>
                    <a:pt x="5520" y="3169"/>
                    <a:pt x="5857" y="2834"/>
                  </a:cubicBezTo>
                  <a:lnTo>
                    <a:pt x="6668" y="2023"/>
                  </a:lnTo>
                  <a:cubicBezTo>
                    <a:pt x="7145" y="1546"/>
                    <a:pt x="6810" y="960"/>
                    <a:pt x="5927" y="712"/>
                  </a:cubicBezTo>
                  <a:lnTo>
                    <a:pt x="3775" y="110"/>
                  </a:lnTo>
                  <a:cubicBezTo>
                    <a:pt x="3510" y="36"/>
                    <a:pt x="3224" y="0"/>
                    <a:pt x="2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35"/>
            <p:cNvSpPr/>
            <p:nvPr/>
          </p:nvSpPr>
          <p:spPr>
            <a:xfrm>
              <a:off x="812525" y="4606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9" y="0"/>
                  </a:moveTo>
                  <a:cubicBezTo>
                    <a:pt x="2329" y="0"/>
                    <a:pt x="1695" y="182"/>
                    <a:pt x="1348" y="500"/>
                  </a:cubicBezTo>
                  <a:lnTo>
                    <a:pt x="504" y="1276"/>
                  </a:lnTo>
                  <a:cubicBezTo>
                    <a:pt x="0" y="1739"/>
                    <a:pt x="283" y="2315"/>
                    <a:pt x="1140" y="2561"/>
                  </a:cubicBezTo>
                  <a:lnTo>
                    <a:pt x="3253" y="3166"/>
                  </a:lnTo>
                  <a:cubicBezTo>
                    <a:pt x="3517" y="3242"/>
                    <a:pt x="3804" y="3278"/>
                    <a:pt x="4088" y="3278"/>
                  </a:cubicBezTo>
                  <a:cubicBezTo>
                    <a:pt x="4739" y="3278"/>
                    <a:pt x="5380" y="3090"/>
                    <a:pt x="5725" y="2762"/>
                  </a:cubicBezTo>
                  <a:lnTo>
                    <a:pt x="6555" y="1971"/>
                  </a:lnTo>
                  <a:cubicBezTo>
                    <a:pt x="7042" y="1505"/>
                    <a:pt x="6737" y="935"/>
                    <a:pt x="5877" y="693"/>
                  </a:cubicBezTo>
                  <a:lnTo>
                    <a:pt x="3782" y="106"/>
                  </a:lnTo>
                  <a:cubicBezTo>
                    <a:pt x="3525" y="34"/>
                    <a:pt x="3247" y="0"/>
                    <a:pt x="29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35"/>
            <p:cNvSpPr/>
            <p:nvPr/>
          </p:nvSpPr>
          <p:spPr>
            <a:xfrm>
              <a:off x="655600" y="4562350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2" y="0"/>
                  </a:moveTo>
                  <a:cubicBezTo>
                    <a:pt x="2361" y="0"/>
                    <a:pt x="1729" y="178"/>
                    <a:pt x="1375" y="489"/>
                  </a:cubicBezTo>
                  <a:lnTo>
                    <a:pt x="513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4" y="3163"/>
                    <a:pt x="3684" y="3198"/>
                    <a:pt x="3964" y="3198"/>
                  </a:cubicBezTo>
                  <a:cubicBezTo>
                    <a:pt x="4605" y="3198"/>
                    <a:pt x="5244" y="3015"/>
                    <a:pt x="5596" y="2694"/>
                  </a:cubicBezTo>
                  <a:lnTo>
                    <a:pt x="6445" y="1922"/>
                  </a:lnTo>
                  <a:cubicBezTo>
                    <a:pt x="6943" y="1467"/>
                    <a:pt x="6663" y="910"/>
                    <a:pt x="5825" y="675"/>
                  </a:cubicBezTo>
                  <a:lnTo>
                    <a:pt x="3786" y="103"/>
                  </a:lnTo>
                  <a:cubicBezTo>
                    <a:pt x="3536" y="33"/>
                    <a:pt x="3264" y="0"/>
                    <a:pt x="29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35"/>
            <p:cNvSpPr/>
            <p:nvPr/>
          </p:nvSpPr>
          <p:spPr>
            <a:xfrm>
              <a:off x="908025" y="4021275"/>
              <a:ext cx="703800" cy="298725"/>
            </a:xfrm>
            <a:custGeom>
              <a:avLst/>
              <a:gdLst/>
              <a:ahLst/>
              <a:cxnLst/>
              <a:rect l="l" t="t" r="r" b="b"/>
              <a:pathLst>
                <a:path w="28152" h="11949" extrusionOk="0">
                  <a:moveTo>
                    <a:pt x="3513" y="1"/>
                  </a:moveTo>
                  <a:cubicBezTo>
                    <a:pt x="2629" y="1"/>
                    <a:pt x="1830" y="419"/>
                    <a:pt x="1581" y="1073"/>
                  </a:cubicBezTo>
                  <a:lnTo>
                    <a:pt x="307" y="4415"/>
                  </a:lnTo>
                  <a:cubicBezTo>
                    <a:pt x="0" y="5221"/>
                    <a:pt x="639" y="6097"/>
                    <a:pt x="1740" y="6374"/>
                  </a:cubicBezTo>
                  <a:lnTo>
                    <a:pt x="23477" y="11845"/>
                  </a:lnTo>
                  <a:cubicBezTo>
                    <a:pt x="23754" y="11915"/>
                    <a:pt x="24033" y="11948"/>
                    <a:pt x="24303" y="11948"/>
                  </a:cubicBezTo>
                  <a:cubicBezTo>
                    <a:pt x="25266" y="11948"/>
                    <a:pt x="26121" y="11530"/>
                    <a:pt x="26388" y="10853"/>
                  </a:cubicBezTo>
                  <a:lnTo>
                    <a:pt x="27808" y="7251"/>
                  </a:lnTo>
                  <a:cubicBezTo>
                    <a:pt x="28151" y="6380"/>
                    <a:pt x="27388" y="5433"/>
                    <a:pt x="26113" y="5138"/>
                  </a:cubicBezTo>
                  <a:lnTo>
                    <a:pt x="4147" y="73"/>
                  </a:lnTo>
                  <a:cubicBezTo>
                    <a:pt x="3935" y="24"/>
                    <a:pt x="3722" y="1"/>
                    <a:pt x="3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" name="Google Shape;2459;p35"/>
            <p:cNvSpPr/>
            <p:nvPr/>
          </p:nvSpPr>
          <p:spPr>
            <a:xfrm>
              <a:off x="924450" y="4038200"/>
              <a:ext cx="670275" cy="261725"/>
            </a:xfrm>
            <a:custGeom>
              <a:avLst/>
              <a:gdLst/>
              <a:ahLst/>
              <a:cxnLst/>
              <a:rect l="l" t="t" r="r" b="b"/>
              <a:pathLst>
                <a:path w="26811" h="10469" extrusionOk="0">
                  <a:moveTo>
                    <a:pt x="3140" y="1"/>
                  </a:moveTo>
                  <a:cubicBezTo>
                    <a:pt x="2327" y="1"/>
                    <a:pt x="1605" y="346"/>
                    <a:pt x="1383" y="895"/>
                  </a:cubicBezTo>
                  <a:lnTo>
                    <a:pt x="893" y="2099"/>
                  </a:lnTo>
                  <a:lnTo>
                    <a:pt x="275" y="3627"/>
                  </a:lnTo>
                  <a:cubicBezTo>
                    <a:pt x="0" y="4312"/>
                    <a:pt x="609" y="5069"/>
                    <a:pt x="1643" y="5320"/>
                  </a:cubicBezTo>
                  <a:lnTo>
                    <a:pt x="4049" y="5900"/>
                  </a:lnTo>
                  <a:lnTo>
                    <a:pt x="9292" y="7167"/>
                  </a:lnTo>
                  <a:lnTo>
                    <a:pt x="12112" y="7848"/>
                  </a:lnTo>
                  <a:lnTo>
                    <a:pt x="21523" y="10120"/>
                  </a:lnTo>
                  <a:lnTo>
                    <a:pt x="22569" y="10372"/>
                  </a:lnTo>
                  <a:cubicBezTo>
                    <a:pt x="22717" y="10407"/>
                    <a:pt x="22866" y="10432"/>
                    <a:pt x="23013" y="10448"/>
                  </a:cubicBezTo>
                  <a:cubicBezTo>
                    <a:pt x="23138" y="10461"/>
                    <a:pt x="23262" y="10468"/>
                    <a:pt x="23384" y="10468"/>
                  </a:cubicBezTo>
                  <a:cubicBezTo>
                    <a:pt x="24262" y="10468"/>
                    <a:pt x="25033" y="10121"/>
                    <a:pt x="25272" y="9554"/>
                  </a:cubicBezTo>
                  <a:lnTo>
                    <a:pt x="25653" y="8643"/>
                  </a:lnTo>
                  <a:lnTo>
                    <a:pt x="26499" y="6621"/>
                  </a:lnTo>
                  <a:cubicBezTo>
                    <a:pt x="26810" y="5882"/>
                    <a:pt x="26089" y="5064"/>
                    <a:pt x="24897" y="4798"/>
                  </a:cubicBezTo>
                  <a:lnTo>
                    <a:pt x="22421" y="4243"/>
                  </a:lnTo>
                  <a:lnTo>
                    <a:pt x="16912" y="3010"/>
                  </a:lnTo>
                  <a:lnTo>
                    <a:pt x="15402" y="2672"/>
                  </a:lnTo>
                  <a:lnTo>
                    <a:pt x="7662" y="942"/>
                  </a:lnTo>
                  <a:lnTo>
                    <a:pt x="4067" y="136"/>
                  </a:lnTo>
                  <a:lnTo>
                    <a:pt x="3774" y="71"/>
                  </a:lnTo>
                  <a:cubicBezTo>
                    <a:pt x="3561" y="24"/>
                    <a:pt x="3348" y="1"/>
                    <a:pt x="3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" name="Google Shape;2460;p35"/>
            <p:cNvSpPr/>
            <p:nvPr/>
          </p:nvSpPr>
          <p:spPr>
            <a:xfrm>
              <a:off x="1115975" y="4061750"/>
              <a:ext cx="346575" cy="229450"/>
            </a:xfrm>
            <a:custGeom>
              <a:avLst/>
              <a:gdLst/>
              <a:ahLst/>
              <a:cxnLst/>
              <a:rect l="l" t="t" r="r" b="b"/>
              <a:pathLst>
                <a:path w="13863" h="9178" extrusionOk="0">
                  <a:moveTo>
                    <a:pt x="1" y="0"/>
                  </a:moveTo>
                  <a:lnTo>
                    <a:pt x="4451" y="6906"/>
                  </a:lnTo>
                  <a:lnTo>
                    <a:pt x="13862" y="9178"/>
                  </a:lnTo>
                  <a:cubicBezTo>
                    <a:pt x="12082" y="6997"/>
                    <a:pt x="9847" y="4282"/>
                    <a:pt x="7741" y="173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" name="Google Shape;2461;p35"/>
            <p:cNvSpPr/>
            <p:nvPr/>
          </p:nvSpPr>
          <p:spPr>
            <a:xfrm>
              <a:off x="1347275" y="4113450"/>
              <a:ext cx="218525" cy="186475"/>
            </a:xfrm>
            <a:custGeom>
              <a:avLst/>
              <a:gdLst/>
              <a:ahLst/>
              <a:cxnLst/>
              <a:rect l="l" t="t" r="r" b="b"/>
              <a:pathLst>
                <a:path w="8741" h="7459" extrusionOk="0">
                  <a:moveTo>
                    <a:pt x="1" y="0"/>
                  </a:moveTo>
                  <a:lnTo>
                    <a:pt x="1" y="0"/>
                  </a:lnTo>
                  <a:cubicBezTo>
                    <a:pt x="2073" y="2528"/>
                    <a:pt x="4278" y="5217"/>
                    <a:pt x="6098" y="7438"/>
                  </a:cubicBezTo>
                  <a:cubicBezTo>
                    <a:pt x="6223" y="7451"/>
                    <a:pt x="6348" y="7458"/>
                    <a:pt x="6470" y="7458"/>
                  </a:cubicBezTo>
                  <a:cubicBezTo>
                    <a:pt x="7349" y="7458"/>
                    <a:pt x="8120" y="7111"/>
                    <a:pt x="8359" y="6544"/>
                  </a:cubicBezTo>
                  <a:lnTo>
                    <a:pt x="8740" y="5633"/>
                  </a:lnTo>
                  <a:lnTo>
                    <a:pt x="5508" y="12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" name="Google Shape;2462;p35"/>
            <p:cNvSpPr/>
            <p:nvPr/>
          </p:nvSpPr>
          <p:spPr>
            <a:xfrm>
              <a:off x="946750" y="4038200"/>
              <a:ext cx="210000" cy="179175"/>
            </a:xfrm>
            <a:custGeom>
              <a:avLst/>
              <a:gdLst/>
              <a:ahLst/>
              <a:cxnLst/>
              <a:rect l="l" t="t" r="r" b="b"/>
              <a:pathLst>
                <a:path w="8400" h="7167" extrusionOk="0">
                  <a:moveTo>
                    <a:pt x="2248" y="1"/>
                  </a:moveTo>
                  <a:cubicBezTo>
                    <a:pt x="1436" y="1"/>
                    <a:pt x="713" y="346"/>
                    <a:pt x="491" y="895"/>
                  </a:cubicBezTo>
                  <a:lnTo>
                    <a:pt x="1" y="2099"/>
                  </a:lnTo>
                  <a:cubicBezTo>
                    <a:pt x="1047" y="3361"/>
                    <a:pt x="2121" y="4651"/>
                    <a:pt x="3157" y="5900"/>
                  </a:cubicBezTo>
                  <a:lnTo>
                    <a:pt x="8400" y="7167"/>
                  </a:lnTo>
                  <a:lnTo>
                    <a:pt x="3175" y="136"/>
                  </a:lnTo>
                  <a:lnTo>
                    <a:pt x="2882" y="71"/>
                  </a:lnTo>
                  <a:cubicBezTo>
                    <a:pt x="2670" y="24"/>
                    <a:pt x="245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63" name="Google Shape;2463;p35"/>
          <p:cNvGrpSpPr/>
          <p:nvPr/>
        </p:nvGrpSpPr>
        <p:grpSpPr>
          <a:xfrm>
            <a:off x="713228" y="556879"/>
            <a:ext cx="768461" cy="324900"/>
            <a:chOff x="5181425" y="2685475"/>
            <a:chExt cx="224900" cy="74425"/>
          </a:xfrm>
        </p:grpSpPr>
        <p:sp>
          <p:nvSpPr>
            <p:cNvPr id="2464" name="Google Shape;2464;p3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3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3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3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" name="Google Shape;2468;p3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69" name="Google Shape;2469;p35"/>
          <p:cNvGrpSpPr/>
          <p:nvPr/>
        </p:nvGrpSpPr>
        <p:grpSpPr>
          <a:xfrm>
            <a:off x="7131191" y="-437501"/>
            <a:ext cx="1299592" cy="1638265"/>
            <a:chOff x="6139950" y="1806300"/>
            <a:chExt cx="810725" cy="766500"/>
          </a:xfrm>
        </p:grpSpPr>
        <p:sp>
          <p:nvSpPr>
            <p:cNvPr id="2470" name="Google Shape;2470;p3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" name="Google Shape;2471;p3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" name="Google Shape;2472;p3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3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3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" name="Google Shape;2475;p3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" name="Google Shape;2476;p3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3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3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3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3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3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3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3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86" name="Google Shape;2486;p35"/>
          <p:cNvGrpSpPr/>
          <p:nvPr/>
        </p:nvGrpSpPr>
        <p:grpSpPr>
          <a:xfrm rot="2700094">
            <a:off x="2137697" y="6052785"/>
            <a:ext cx="831561" cy="450020"/>
            <a:chOff x="3253464" y="2218279"/>
            <a:chExt cx="242409" cy="182524"/>
          </a:xfrm>
        </p:grpSpPr>
        <p:sp>
          <p:nvSpPr>
            <p:cNvPr id="2487" name="Google Shape;2487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89" name="Google Shape;2489;p35"/>
          <p:cNvGrpSpPr/>
          <p:nvPr/>
        </p:nvGrpSpPr>
        <p:grpSpPr>
          <a:xfrm rot="-8411649">
            <a:off x="8600819" y="459880"/>
            <a:ext cx="341738" cy="1232669"/>
            <a:chOff x="3363047" y="2218279"/>
            <a:chExt cx="132825" cy="374967"/>
          </a:xfrm>
        </p:grpSpPr>
        <p:sp>
          <p:nvSpPr>
            <p:cNvPr id="2490" name="Google Shape;2490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5"/>
            <p:cNvSpPr/>
            <p:nvPr/>
          </p:nvSpPr>
          <p:spPr>
            <a:xfrm>
              <a:off x="3363047" y="2538663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92" name="Google Shape;2492;p35"/>
          <p:cNvSpPr/>
          <p:nvPr/>
        </p:nvSpPr>
        <p:spPr>
          <a:xfrm rot="-8411657">
            <a:off x="8768066" y="1664681"/>
            <a:ext cx="140434" cy="17944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5072709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63085" y="285681"/>
            <a:ext cx="9339748" cy="6155451"/>
            <a:chOff x="2369431" y="2063425"/>
            <a:chExt cx="3593040" cy="1853456"/>
          </a:xfrm>
        </p:grpSpPr>
        <p:sp>
          <p:nvSpPr>
            <p:cNvPr id="10" name="Google Shape;10;p2"/>
            <p:cNvSpPr/>
            <p:nvPr/>
          </p:nvSpPr>
          <p:spPr>
            <a:xfrm>
              <a:off x="354452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8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1" y="2633"/>
                  </a:lnTo>
                  <a:cubicBezTo>
                    <a:pt x="2823" y="2481"/>
                    <a:pt x="2823" y="2235"/>
                    <a:pt x="2671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13175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7" y="1"/>
                  </a:moveTo>
                  <a:cubicBezTo>
                    <a:pt x="327" y="1"/>
                    <a:pt x="228" y="39"/>
                    <a:pt x="153" y="115"/>
                  </a:cubicBezTo>
                  <a:cubicBezTo>
                    <a:pt x="1" y="267"/>
                    <a:pt x="1" y="513"/>
                    <a:pt x="153" y="665"/>
                  </a:cubicBezTo>
                  <a:lnTo>
                    <a:pt x="1844" y="2358"/>
                  </a:lnTo>
                  <a:lnTo>
                    <a:pt x="298" y="3905"/>
                  </a:lnTo>
                  <a:cubicBezTo>
                    <a:pt x="146" y="4057"/>
                    <a:pt x="146" y="4304"/>
                    <a:pt x="298" y="4454"/>
                  </a:cubicBezTo>
                  <a:cubicBezTo>
                    <a:pt x="374" y="4530"/>
                    <a:pt x="474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2" y="115"/>
                  </a:lnTo>
                  <a:cubicBezTo>
                    <a:pt x="626" y="39"/>
                    <a:pt x="526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681800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750450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6" y="1"/>
                  </a:moveTo>
                  <a:cubicBezTo>
                    <a:pt x="327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4" y="2358"/>
                  </a:lnTo>
                  <a:lnTo>
                    <a:pt x="297" y="3905"/>
                  </a:lnTo>
                  <a:cubicBezTo>
                    <a:pt x="145" y="4057"/>
                    <a:pt x="145" y="4304"/>
                    <a:pt x="297" y="4454"/>
                  </a:cubicBezTo>
                  <a:cubicBezTo>
                    <a:pt x="373" y="4530"/>
                    <a:pt x="473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1" y="115"/>
                  </a:lnTo>
                  <a:cubicBezTo>
                    <a:pt x="625" y="39"/>
                    <a:pt x="526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81907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5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1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4455875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1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1" y="2794"/>
                    <a:pt x="292" y="2816"/>
                    <a:pt x="354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3" y="70"/>
                  </a:lnTo>
                  <a:cubicBezTo>
                    <a:pt x="386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49820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4" y="1"/>
                  </a:moveTo>
                  <a:cubicBezTo>
                    <a:pt x="203" y="1"/>
                    <a:pt x="141" y="24"/>
                    <a:pt x="94" y="70"/>
                  </a:cubicBezTo>
                  <a:cubicBezTo>
                    <a:pt x="1" y="165"/>
                    <a:pt x="1" y="315"/>
                    <a:pt x="94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0" y="2794"/>
                    <a:pt x="292" y="2816"/>
                    <a:pt x="353" y="2816"/>
                  </a:cubicBezTo>
                  <a:cubicBezTo>
                    <a:pt x="415" y="2816"/>
                    <a:pt x="477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3" y="70"/>
                  </a:lnTo>
                  <a:cubicBezTo>
                    <a:pt x="387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540500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2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40" y="1454"/>
                  </a:lnTo>
                  <a:lnTo>
                    <a:pt x="185" y="2408"/>
                  </a:lnTo>
                  <a:cubicBezTo>
                    <a:pt x="91" y="2501"/>
                    <a:pt x="91" y="2653"/>
                    <a:pt x="185" y="2746"/>
                  </a:cubicBezTo>
                  <a:cubicBezTo>
                    <a:pt x="232" y="2794"/>
                    <a:pt x="294" y="2816"/>
                    <a:pt x="354" y="2816"/>
                  </a:cubicBezTo>
                  <a:cubicBezTo>
                    <a:pt x="416" y="2816"/>
                    <a:pt x="477" y="2794"/>
                    <a:pt x="524" y="2746"/>
                  </a:cubicBezTo>
                  <a:lnTo>
                    <a:pt x="1648" y="1623"/>
                  </a:lnTo>
                  <a:cubicBezTo>
                    <a:pt x="1741" y="1530"/>
                    <a:pt x="1741" y="1378"/>
                    <a:pt x="1648" y="1284"/>
                  </a:cubicBezTo>
                  <a:lnTo>
                    <a:pt x="434" y="70"/>
                  </a:lnTo>
                  <a:cubicBezTo>
                    <a:pt x="387" y="24"/>
                    <a:pt x="326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58285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3" y="1"/>
                  </a:moveTo>
                  <a:cubicBezTo>
                    <a:pt x="202" y="1"/>
                    <a:pt x="141" y="24"/>
                    <a:pt x="94" y="70"/>
                  </a:cubicBezTo>
                  <a:cubicBezTo>
                    <a:pt x="0" y="165"/>
                    <a:pt x="0" y="315"/>
                    <a:pt x="94" y="409"/>
                  </a:cubicBezTo>
                  <a:lnTo>
                    <a:pt x="1137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1" y="2794"/>
                    <a:pt x="291" y="2816"/>
                    <a:pt x="353" y="2816"/>
                  </a:cubicBezTo>
                  <a:cubicBezTo>
                    <a:pt x="414" y="2816"/>
                    <a:pt x="476" y="2794"/>
                    <a:pt x="522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2" y="70"/>
                  </a:lnTo>
                  <a:cubicBezTo>
                    <a:pt x="386" y="24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625175" y="2163650"/>
              <a:ext cx="43475" cy="70425"/>
            </a:xfrm>
            <a:custGeom>
              <a:avLst/>
              <a:gdLst/>
              <a:ahLst/>
              <a:cxnLst/>
              <a:rect l="l" t="t" r="r" b="b"/>
              <a:pathLst>
                <a:path w="1739" h="2817" extrusionOk="0">
                  <a:moveTo>
                    <a:pt x="263" y="1"/>
                  </a:moveTo>
                  <a:cubicBezTo>
                    <a:pt x="202" y="1"/>
                    <a:pt x="140" y="24"/>
                    <a:pt x="93" y="70"/>
                  </a:cubicBezTo>
                  <a:cubicBezTo>
                    <a:pt x="0" y="165"/>
                    <a:pt x="0" y="315"/>
                    <a:pt x="93" y="409"/>
                  </a:cubicBezTo>
                  <a:lnTo>
                    <a:pt x="1138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0" y="2794"/>
                    <a:pt x="292" y="2816"/>
                    <a:pt x="352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2" y="70"/>
                  </a:lnTo>
                  <a:cubicBezTo>
                    <a:pt x="385" y="24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7496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1" y="24"/>
                    <a:pt x="94" y="71"/>
                  </a:cubicBezTo>
                  <a:cubicBezTo>
                    <a:pt x="1" y="164"/>
                    <a:pt x="1" y="316"/>
                    <a:pt x="94" y="410"/>
                  </a:cubicBezTo>
                  <a:lnTo>
                    <a:pt x="1138" y="1453"/>
                  </a:lnTo>
                  <a:lnTo>
                    <a:pt x="184" y="2407"/>
                  </a:lnTo>
                  <a:cubicBezTo>
                    <a:pt x="90" y="2500"/>
                    <a:pt x="90" y="2652"/>
                    <a:pt x="184" y="2747"/>
                  </a:cubicBezTo>
                  <a:cubicBezTo>
                    <a:pt x="230" y="2793"/>
                    <a:pt x="292" y="2817"/>
                    <a:pt x="353" y="2817"/>
                  </a:cubicBezTo>
                  <a:cubicBezTo>
                    <a:pt x="415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1" y="1529"/>
                    <a:pt x="1741" y="1377"/>
                    <a:pt x="1646" y="1284"/>
                  </a:cubicBezTo>
                  <a:lnTo>
                    <a:pt x="433" y="71"/>
                  </a:lnTo>
                  <a:cubicBezTo>
                    <a:pt x="386" y="24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919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4" y="0"/>
                  </a:moveTo>
                  <a:cubicBezTo>
                    <a:pt x="203" y="0"/>
                    <a:pt x="142" y="24"/>
                    <a:pt x="95" y="71"/>
                  </a:cubicBezTo>
                  <a:cubicBezTo>
                    <a:pt x="1" y="164"/>
                    <a:pt x="1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1" y="2500"/>
                    <a:pt x="91" y="2652"/>
                    <a:pt x="185" y="2747"/>
                  </a:cubicBezTo>
                  <a:cubicBezTo>
                    <a:pt x="232" y="2793"/>
                    <a:pt x="292" y="2817"/>
                    <a:pt x="354" y="2817"/>
                  </a:cubicBezTo>
                  <a:cubicBezTo>
                    <a:pt x="416" y="2817"/>
                    <a:pt x="477" y="2793"/>
                    <a:pt x="523" y="2747"/>
                  </a:cubicBezTo>
                  <a:lnTo>
                    <a:pt x="1648" y="1623"/>
                  </a:lnTo>
                  <a:cubicBezTo>
                    <a:pt x="1740" y="1529"/>
                    <a:pt x="1740" y="1377"/>
                    <a:pt x="1648" y="1284"/>
                  </a:cubicBezTo>
                  <a:lnTo>
                    <a:pt x="434" y="71"/>
                  </a:lnTo>
                  <a:cubicBezTo>
                    <a:pt x="387" y="24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834346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7" y="1453"/>
                  </a:lnTo>
                  <a:lnTo>
                    <a:pt x="183" y="2407"/>
                  </a:lnTo>
                  <a:cubicBezTo>
                    <a:pt x="90" y="2500"/>
                    <a:pt x="90" y="2652"/>
                    <a:pt x="183" y="2747"/>
                  </a:cubicBezTo>
                  <a:cubicBezTo>
                    <a:pt x="231" y="2793"/>
                    <a:pt x="291" y="2817"/>
                    <a:pt x="353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5" y="1623"/>
                  </a:lnTo>
                  <a:cubicBezTo>
                    <a:pt x="1740" y="1529"/>
                    <a:pt x="1740" y="1377"/>
                    <a:pt x="1645" y="1284"/>
                  </a:cubicBezTo>
                  <a:lnTo>
                    <a:pt x="432" y="71"/>
                  </a:lnTo>
                  <a:cubicBezTo>
                    <a:pt x="386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76671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8" y="1453"/>
                  </a:lnTo>
                  <a:lnTo>
                    <a:pt x="183" y="2407"/>
                  </a:lnTo>
                  <a:cubicBezTo>
                    <a:pt x="89" y="2500"/>
                    <a:pt x="89" y="2652"/>
                    <a:pt x="183" y="2747"/>
                  </a:cubicBezTo>
                  <a:cubicBezTo>
                    <a:pt x="230" y="2793"/>
                    <a:pt x="292" y="2817"/>
                    <a:pt x="352" y="2817"/>
                  </a:cubicBezTo>
                  <a:cubicBezTo>
                    <a:pt x="414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0" y="1529"/>
                    <a:pt x="1740" y="1377"/>
                    <a:pt x="1646" y="1284"/>
                  </a:cubicBezTo>
                  <a:lnTo>
                    <a:pt x="432" y="71"/>
                  </a:lnTo>
                  <a:cubicBezTo>
                    <a:pt x="385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8971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4" y="0"/>
                  </a:moveTo>
                  <a:cubicBezTo>
                    <a:pt x="202" y="0"/>
                    <a:pt x="141" y="24"/>
                    <a:pt x="95" y="71"/>
                  </a:cubicBezTo>
                  <a:cubicBezTo>
                    <a:pt x="0" y="164"/>
                    <a:pt x="0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0" y="2500"/>
                    <a:pt x="90" y="2652"/>
                    <a:pt x="185" y="2747"/>
                  </a:cubicBezTo>
                  <a:cubicBezTo>
                    <a:pt x="231" y="2793"/>
                    <a:pt x="292" y="2817"/>
                    <a:pt x="354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7" y="1623"/>
                  </a:lnTo>
                  <a:cubicBezTo>
                    <a:pt x="1740" y="1529"/>
                    <a:pt x="1740" y="1377"/>
                    <a:pt x="1647" y="1284"/>
                  </a:cubicBezTo>
                  <a:lnTo>
                    <a:pt x="434" y="71"/>
                  </a:lnTo>
                  <a:cubicBezTo>
                    <a:pt x="387" y="24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306675" y="2264925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354525" y="2184900"/>
              <a:ext cx="27975" cy="27950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560" y="0"/>
                  </a:moveTo>
                  <a:cubicBezTo>
                    <a:pt x="250" y="0"/>
                    <a:pt x="1" y="249"/>
                    <a:pt x="1" y="559"/>
                  </a:cubicBezTo>
                  <a:cubicBezTo>
                    <a:pt x="1" y="867"/>
                    <a:pt x="250" y="1118"/>
                    <a:pt x="560" y="1118"/>
                  </a:cubicBezTo>
                  <a:cubicBezTo>
                    <a:pt x="868" y="1118"/>
                    <a:pt x="1118" y="867"/>
                    <a:pt x="1118" y="559"/>
                  </a:cubicBezTo>
                  <a:cubicBezTo>
                    <a:pt x="1118" y="249"/>
                    <a:pt x="86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369431" y="2998540"/>
              <a:ext cx="70554" cy="70563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610348" y="3758174"/>
              <a:ext cx="158547" cy="158707"/>
            </a:xfrm>
            <a:custGeom>
              <a:avLst/>
              <a:gdLst/>
              <a:ahLst/>
              <a:cxnLst/>
              <a:rect l="l" t="t" r="r" b="b"/>
              <a:pathLst>
                <a:path w="1264" h="1265" extrusionOk="0">
                  <a:moveTo>
                    <a:pt x="631" y="1"/>
                  </a:moveTo>
                  <a:cubicBezTo>
                    <a:pt x="282" y="1"/>
                    <a:pt x="1" y="284"/>
                    <a:pt x="1" y="633"/>
                  </a:cubicBezTo>
                  <a:cubicBezTo>
                    <a:pt x="1" y="982"/>
                    <a:pt x="282" y="1265"/>
                    <a:pt x="631" y="1265"/>
                  </a:cubicBezTo>
                  <a:cubicBezTo>
                    <a:pt x="980" y="1265"/>
                    <a:pt x="1263" y="982"/>
                    <a:pt x="1263" y="633"/>
                  </a:cubicBezTo>
                  <a:cubicBezTo>
                    <a:pt x="1263" y="284"/>
                    <a:pt x="980" y="1"/>
                    <a:pt x="6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487125" y="3429675"/>
              <a:ext cx="107125" cy="99675"/>
            </a:xfrm>
            <a:custGeom>
              <a:avLst/>
              <a:gdLst/>
              <a:ahLst/>
              <a:cxnLst/>
              <a:rect l="l" t="t" r="r" b="b"/>
              <a:pathLst>
                <a:path w="4285" h="3987" extrusionOk="0">
                  <a:moveTo>
                    <a:pt x="2141" y="1"/>
                  </a:moveTo>
                  <a:cubicBezTo>
                    <a:pt x="1181" y="1"/>
                    <a:pt x="335" y="696"/>
                    <a:pt x="176" y="1675"/>
                  </a:cubicBezTo>
                  <a:cubicBezTo>
                    <a:pt x="0" y="2760"/>
                    <a:pt x="738" y="3783"/>
                    <a:pt x="1823" y="3961"/>
                  </a:cubicBezTo>
                  <a:cubicBezTo>
                    <a:pt x="1931" y="3978"/>
                    <a:pt x="2038" y="3987"/>
                    <a:pt x="2144" y="3987"/>
                  </a:cubicBezTo>
                  <a:cubicBezTo>
                    <a:pt x="3105" y="3987"/>
                    <a:pt x="3951" y="3291"/>
                    <a:pt x="4109" y="2312"/>
                  </a:cubicBezTo>
                  <a:cubicBezTo>
                    <a:pt x="4285" y="1227"/>
                    <a:pt x="3547" y="204"/>
                    <a:pt x="2462" y="27"/>
                  </a:cubicBezTo>
                  <a:cubicBezTo>
                    <a:pt x="2354" y="9"/>
                    <a:pt x="2247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367525" y="3256625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1"/>
                  </a:cubicBezTo>
                  <a:cubicBezTo>
                    <a:pt x="0" y="981"/>
                    <a:pt x="283" y="1263"/>
                    <a:pt x="632" y="1263"/>
                  </a:cubicBezTo>
                  <a:cubicBezTo>
                    <a:pt x="980" y="1263"/>
                    <a:pt x="1263" y="981"/>
                    <a:pt x="1263" y="631"/>
                  </a:cubicBezTo>
                  <a:cubicBezTo>
                    <a:pt x="1263" y="284"/>
                    <a:pt x="980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895300" y="2268850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rgbClr val="FFC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365200" y="2522600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41" name="Google Shape;41;p2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69825" y="-355528"/>
            <a:ext cx="3444975" cy="34699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Google Shape;42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2843935" y="5563799"/>
            <a:ext cx="1434199" cy="1919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43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6609250" y="179183"/>
            <a:ext cx="1434199" cy="19193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" name="Google Shape;44;p2"/>
          <p:cNvGrpSpPr/>
          <p:nvPr/>
        </p:nvGrpSpPr>
        <p:grpSpPr>
          <a:xfrm>
            <a:off x="199763" y="350609"/>
            <a:ext cx="1176327" cy="1803467"/>
            <a:chOff x="436850" y="520150"/>
            <a:chExt cx="574575" cy="660675"/>
          </a:xfrm>
        </p:grpSpPr>
        <p:sp>
          <p:nvSpPr>
            <p:cNvPr id="45" name="Google Shape;45;p2"/>
            <p:cNvSpPr/>
            <p:nvPr/>
          </p:nvSpPr>
          <p:spPr>
            <a:xfrm>
              <a:off x="469825" y="520150"/>
              <a:ext cx="541600" cy="541375"/>
            </a:xfrm>
            <a:custGeom>
              <a:avLst/>
              <a:gdLst/>
              <a:ahLst/>
              <a:cxnLst/>
              <a:rect l="l" t="t" r="r" b="b"/>
              <a:pathLst>
                <a:path w="21664" h="21655" extrusionOk="0">
                  <a:moveTo>
                    <a:pt x="21318" y="1"/>
                  </a:moveTo>
                  <a:cubicBezTo>
                    <a:pt x="21304" y="1"/>
                    <a:pt x="21292" y="5"/>
                    <a:pt x="21283" y="13"/>
                  </a:cubicBezTo>
                  <a:lnTo>
                    <a:pt x="16" y="21276"/>
                  </a:lnTo>
                  <a:cubicBezTo>
                    <a:pt x="5" y="21287"/>
                    <a:pt x="1" y="21307"/>
                    <a:pt x="6" y="21332"/>
                  </a:cubicBezTo>
                  <a:cubicBezTo>
                    <a:pt x="33" y="21465"/>
                    <a:pt x="246" y="21654"/>
                    <a:pt x="346" y="21654"/>
                  </a:cubicBezTo>
                  <a:cubicBezTo>
                    <a:pt x="360" y="21654"/>
                    <a:pt x="372" y="21651"/>
                    <a:pt x="381" y="21642"/>
                  </a:cubicBezTo>
                  <a:lnTo>
                    <a:pt x="21648" y="379"/>
                  </a:lnTo>
                  <a:cubicBezTo>
                    <a:pt x="21660" y="367"/>
                    <a:pt x="21663" y="348"/>
                    <a:pt x="21657" y="323"/>
                  </a:cubicBezTo>
                  <a:cubicBezTo>
                    <a:pt x="21630" y="190"/>
                    <a:pt x="21418" y="1"/>
                    <a:pt x="21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36850" y="632575"/>
              <a:ext cx="549400" cy="548250"/>
            </a:xfrm>
            <a:custGeom>
              <a:avLst/>
              <a:gdLst/>
              <a:ahLst/>
              <a:cxnLst/>
              <a:rect l="l" t="t" r="r" b="b"/>
              <a:pathLst>
                <a:path w="21976" h="21930" extrusionOk="0">
                  <a:moveTo>
                    <a:pt x="21544" y="1"/>
                  </a:moveTo>
                  <a:lnTo>
                    <a:pt x="1" y="21539"/>
                  </a:lnTo>
                  <a:lnTo>
                    <a:pt x="432" y="21929"/>
                  </a:lnTo>
                  <a:lnTo>
                    <a:pt x="21976" y="391"/>
                  </a:lnTo>
                  <a:lnTo>
                    <a:pt x="215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" name="Google Shape;47;p2"/>
          <p:cNvSpPr txBox="1">
            <a:spLocks noGrp="1"/>
          </p:cNvSpPr>
          <p:nvPr>
            <p:ph type="ctrTitle"/>
          </p:nvPr>
        </p:nvSpPr>
        <p:spPr>
          <a:xfrm>
            <a:off x="2173950" y="1908800"/>
            <a:ext cx="5235000" cy="292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None/>
              <a:defRPr sz="4000" b="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48" name="Google Shape;48;p2"/>
          <p:cNvSpPr txBox="1">
            <a:spLocks noGrp="1"/>
          </p:cNvSpPr>
          <p:nvPr>
            <p:ph type="subTitle" idx="1"/>
          </p:nvPr>
        </p:nvSpPr>
        <p:spPr>
          <a:xfrm>
            <a:off x="2414975" y="4894500"/>
            <a:ext cx="4755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ngolin" panose="00000500000000000000"/>
              <a:buNone/>
              <a:defRPr sz="1600" i="0">
                <a:solidFill>
                  <a:schemeClr val="accent3"/>
                </a:solidFill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8863677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Google Shape;50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51" name="Google Shape;51;p3"/>
          <p:cNvSpPr txBox="1">
            <a:spLocks noGrp="1"/>
          </p:cNvSpPr>
          <p:nvPr>
            <p:ph type="title"/>
          </p:nvPr>
        </p:nvSpPr>
        <p:spPr>
          <a:xfrm>
            <a:off x="1428276" y="4067367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3"/>
          <p:cNvSpPr txBox="1">
            <a:spLocks noGrp="1"/>
          </p:cNvSpPr>
          <p:nvPr>
            <p:ph type="title" idx="2" hasCustomPrompt="1"/>
          </p:nvPr>
        </p:nvSpPr>
        <p:spPr>
          <a:xfrm>
            <a:off x="751515" y="4067352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3" name="Google Shape;53;p3"/>
          <p:cNvSpPr txBox="1">
            <a:spLocks noGrp="1"/>
          </p:cNvSpPr>
          <p:nvPr>
            <p:ph type="subTitle" idx="1"/>
          </p:nvPr>
        </p:nvSpPr>
        <p:spPr>
          <a:xfrm>
            <a:off x="1431298" y="4764141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" name="Google Shape;54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511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" name="Google Shape;55;p3"/>
          <p:cNvGrpSpPr/>
          <p:nvPr/>
        </p:nvGrpSpPr>
        <p:grpSpPr>
          <a:xfrm>
            <a:off x="6001911" y="-117588"/>
            <a:ext cx="1601374" cy="1165655"/>
            <a:chOff x="6298875" y="260150"/>
            <a:chExt cx="1348525" cy="736203"/>
          </a:xfrm>
        </p:grpSpPr>
        <p:sp>
          <p:nvSpPr>
            <p:cNvPr id="56" name="Google Shape;56;p3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7318958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>
            <a:off x="-187538" y="5331265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622816" y="6138820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0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4256692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0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2129880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 flipH="1">
            <a:off x="8160939" y="3062169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8025335" y="5195508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528230" y="5114597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90930272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6"/>
          <p:cNvSpPr/>
          <p:nvPr/>
        </p:nvSpPr>
        <p:spPr>
          <a:xfrm rot="2316183">
            <a:off x="3731819" y="5136907"/>
            <a:ext cx="161" cy="21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2" name="Google Shape;202;p6"/>
          <p:cNvGrpSpPr/>
          <p:nvPr/>
        </p:nvGrpSpPr>
        <p:grpSpPr>
          <a:xfrm>
            <a:off x="7663127" y="4793236"/>
            <a:ext cx="1778504" cy="2527853"/>
            <a:chOff x="3237458" y="122460"/>
            <a:chExt cx="5337648" cy="5689946"/>
          </a:xfrm>
        </p:grpSpPr>
        <p:sp>
          <p:nvSpPr>
            <p:cNvPr id="203" name="Google Shape;203;p6"/>
            <p:cNvSpPr/>
            <p:nvPr/>
          </p:nvSpPr>
          <p:spPr>
            <a:xfrm rot="2316183">
              <a:off x="4625751" y="480592"/>
              <a:ext cx="2664177" cy="5052739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6"/>
            <p:cNvSpPr/>
            <p:nvPr/>
          </p:nvSpPr>
          <p:spPr>
            <a:xfrm rot="2316183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6"/>
            <p:cNvSpPr/>
            <p:nvPr/>
          </p:nvSpPr>
          <p:spPr>
            <a:xfrm rot="2316183">
              <a:off x="7937602" y="203820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6"/>
            <p:cNvSpPr/>
            <p:nvPr/>
          </p:nvSpPr>
          <p:spPr>
            <a:xfrm rot="2316183">
              <a:off x="7901630" y="2081808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6"/>
            <p:cNvSpPr/>
            <p:nvPr/>
          </p:nvSpPr>
          <p:spPr>
            <a:xfrm rot="2316183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6"/>
            <p:cNvSpPr/>
            <p:nvPr/>
          </p:nvSpPr>
          <p:spPr>
            <a:xfrm rot="2316183">
              <a:off x="7872511" y="207160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6"/>
            <p:cNvSpPr/>
            <p:nvPr/>
          </p:nvSpPr>
          <p:spPr>
            <a:xfrm rot="2316183">
              <a:off x="7811357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6"/>
            <p:cNvSpPr/>
            <p:nvPr/>
          </p:nvSpPr>
          <p:spPr>
            <a:xfrm rot="2316183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6"/>
            <p:cNvSpPr/>
            <p:nvPr/>
          </p:nvSpPr>
          <p:spPr>
            <a:xfrm rot="2316183">
              <a:off x="7782381" y="2112442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6"/>
            <p:cNvSpPr/>
            <p:nvPr/>
          </p:nvSpPr>
          <p:spPr>
            <a:xfrm rot="2316183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6"/>
            <p:cNvSpPr/>
            <p:nvPr/>
          </p:nvSpPr>
          <p:spPr>
            <a:xfrm rot="2316183">
              <a:off x="7692281" y="2153028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6"/>
            <p:cNvSpPr/>
            <p:nvPr/>
          </p:nvSpPr>
          <p:spPr>
            <a:xfrm rot="2316183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6"/>
            <p:cNvSpPr/>
            <p:nvPr/>
          </p:nvSpPr>
          <p:spPr>
            <a:xfrm rot="2316183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6"/>
            <p:cNvSpPr/>
            <p:nvPr/>
          </p:nvSpPr>
          <p:spPr>
            <a:xfrm rot="2316183">
              <a:off x="7403973" y="2211951"/>
              <a:ext cx="235576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6"/>
            <p:cNvSpPr/>
            <p:nvPr/>
          </p:nvSpPr>
          <p:spPr>
            <a:xfrm rot="2316183">
              <a:off x="7440407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6"/>
            <p:cNvSpPr/>
            <p:nvPr/>
          </p:nvSpPr>
          <p:spPr>
            <a:xfrm rot="2316183">
              <a:off x="7487713" y="2241278"/>
              <a:ext cx="128160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6"/>
            <p:cNvSpPr/>
            <p:nvPr/>
          </p:nvSpPr>
          <p:spPr>
            <a:xfrm rot="2316183">
              <a:off x="7438146" y="229093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6"/>
            <p:cNvSpPr/>
            <p:nvPr/>
          </p:nvSpPr>
          <p:spPr>
            <a:xfrm rot="2316183">
              <a:off x="7350242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6"/>
            <p:cNvSpPr/>
            <p:nvPr/>
          </p:nvSpPr>
          <p:spPr>
            <a:xfrm rot="2316183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6"/>
            <p:cNvSpPr/>
            <p:nvPr/>
          </p:nvSpPr>
          <p:spPr>
            <a:xfrm rot="2316183">
              <a:off x="6251975" y="2686321"/>
              <a:ext cx="172380" cy="2094615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6"/>
            <p:cNvSpPr/>
            <p:nvPr/>
          </p:nvSpPr>
          <p:spPr>
            <a:xfrm rot="2316183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6"/>
            <p:cNvSpPr/>
            <p:nvPr/>
          </p:nvSpPr>
          <p:spPr>
            <a:xfrm rot="2316183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6"/>
            <p:cNvSpPr/>
            <p:nvPr/>
          </p:nvSpPr>
          <p:spPr>
            <a:xfrm rot="2316183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6"/>
            <p:cNvSpPr/>
            <p:nvPr/>
          </p:nvSpPr>
          <p:spPr>
            <a:xfrm rot="2316183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6"/>
            <p:cNvSpPr/>
            <p:nvPr/>
          </p:nvSpPr>
          <p:spPr>
            <a:xfrm rot="2316183">
              <a:off x="7228940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6"/>
            <p:cNvSpPr/>
            <p:nvPr/>
          </p:nvSpPr>
          <p:spPr>
            <a:xfrm rot="2316183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6"/>
            <p:cNvSpPr/>
            <p:nvPr/>
          </p:nvSpPr>
          <p:spPr>
            <a:xfrm rot="2316183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6"/>
            <p:cNvSpPr/>
            <p:nvPr/>
          </p:nvSpPr>
          <p:spPr>
            <a:xfrm rot="2316183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6"/>
            <p:cNvSpPr/>
            <p:nvPr/>
          </p:nvSpPr>
          <p:spPr>
            <a:xfrm rot="2316183">
              <a:off x="7024294" y="2450535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6"/>
            <p:cNvSpPr/>
            <p:nvPr/>
          </p:nvSpPr>
          <p:spPr>
            <a:xfrm rot="2316183">
              <a:off x="6974323" y="2500102"/>
              <a:ext cx="76542" cy="11674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6"/>
            <p:cNvSpPr/>
            <p:nvPr/>
          </p:nvSpPr>
          <p:spPr>
            <a:xfrm rot="2316183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6"/>
            <p:cNvSpPr/>
            <p:nvPr/>
          </p:nvSpPr>
          <p:spPr>
            <a:xfrm rot="2316183">
              <a:off x="6945633" y="2490054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6"/>
            <p:cNvSpPr/>
            <p:nvPr/>
          </p:nvSpPr>
          <p:spPr>
            <a:xfrm rot="2316183">
              <a:off x="6884176" y="2540824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6"/>
            <p:cNvSpPr/>
            <p:nvPr/>
          </p:nvSpPr>
          <p:spPr>
            <a:xfrm rot="2316183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6"/>
            <p:cNvSpPr/>
            <p:nvPr/>
          </p:nvSpPr>
          <p:spPr>
            <a:xfrm rot="2316183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38;p6"/>
            <p:cNvSpPr/>
            <p:nvPr/>
          </p:nvSpPr>
          <p:spPr>
            <a:xfrm rot="2316183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39;p6"/>
            <p:cNvSpPr/>
            <p:nvPr/>
          </p:nvSpPr>
          <p:spPr>
            <a:xfrm rot="2316183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40;p6"/>
            <p:cNvSpPr/>
            <p:nvPr/>
          </p:nvSpPr>
          <p:spPr>
            <a:xfrm rot="2316183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241;p6"/>
            <p:cNvSpPr/>
            <p:nvPr/>
          </p:nvSpPr>
          <p:spPr>
            <a:xfrm rot="2316183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42;p6"/>
            <p:cNvSpPr/>
            <p:nvPr/>
          </p:nvSpPr>
          <p:spPr>
            <a:xfrm rot="2316183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43;p6"/>
            <p:cNvSpPr/>
            <p:nvPr/>
          </p:nvSpPr>
          <p:spPr>
            <a:xfrm rot="2316183">
              <a:off x="6560918" y="2659808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44;p6"/>
            <p:cNvSpPr/>
            <p:nvPr/>
          </p:nvSpPr>
          <p:spPr>
            <a:xfrm rot="2316183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6"/>
            <p:cNvSpPr/>
            <p:nvPr/>
          </p:nvSpPr>
          <p:spPr>
            <a:xfrm rot="2316183">
              <a:off x="6482257" y="2699326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6"/>
            <p:cNvSpPr/>
            <p:nvPr/>
          </p:nvSpPr>
          <p:spPr>
            <a:xfrm rot="2316183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6"/>
            <p:cNvSpPr/>
            <p:nvPr/>
          </p:nvSpPr>
          <p:spPr>
            <a:xfrm rot="2316183">
              <a:off x="6392192" y="2739812"/>
              <a:ext cx="95517" cy="154853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6"/>
            <p:cNvSpPr/>
            <p:nvPr/>
          </p:nvSpPr>
          <p:spPr>
            <a:xfrm rot="2316183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6"/>
            <p:cNvSpPr/>
            <p:nvPr/>
          </p:nvSpPr>
          <p:spPr>
            <a:xfrm rot="2316183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6"/>
            <p:cNvSpPr/>
            <p:nvPr/>
          </p:nvSpPr>
          <p:spPr>
            <a:xfrm rot="2316183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6"/>
            <p:cNvSpPr/>
            <p:nvPr/>
          </p:nvSpPr>
          <p:spPr>
            <a:xfrm rot="2316183">
              <a:off x="6240588" y="2831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6"/>
            <p:cNvSpPr/>
            <p:nvPr/>
          </p:nvSpPr>
          <p:spPr>
            <a:xfrm rot="2316183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53;p6"/>
            <p:cNvSpPr/>
            <p:nvPr/>
          </p:nvSpPr>
          <p:spPr>
            <a:xfrm rot="2316183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54;p6"/>
            <p:cNvSpPr/>
            <p:nvPr/>
          </p:nvSpPr>
          <p:spPr>
            <a:xfrm rot="2316183">
              <a:off x="6097627" y="2868997"/>
              <a:ext cx="127999" cy="204541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55;p6"/>
            <p:cNvSpPr/>
            <p:nvPr/>
          </p:nvSpPr>
          <p:spPr>
            <a:xfrm rot="2316183">
              <a:off x="6018931" y="2908616"/>
              <a:ext cx="95517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56;p6"/>
            <p:cNvSpPr/>
            <p:nvPr/>
          </p:nvSpPr>
          <p:spPr>
            <a:xfrm rot="2316183">
              <a:off x="5957986" y="2959461"/>
              <a:ext cx="76060" cy="116582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257;p6"/>
            <p:cNvSpPr/>
            <p:nvPr/>
          </p:nvSpPr>
          <p:spPr>
            <a:xfrm rot="2316183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258;p6"/>
            <p:cNvSpPr/>
            <p:nvPr/>
          </p:nvSpPr>
          <p:spPr>
            <a:xfrm rot="2316183">
              <a:off x="5928766" y="2949228"/>
              <a:ext cx="95517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59;p6"/>
            <p:cNvSpPr/>
            <p:nvPr/>
          </p:nvSpPr>
          <p:spPr>
            <a:xfrm rot="2316183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60;p6"/>
            <p:cNvSpPr/>
            <p:nvPr/>
          </p:nvSpPr>
          <p:spPr>
            <a:xfrm rot="2316183">
              <a:off x="5838687" y="2990078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61;p6"/>
            <p:cNvSpPr/>
            <p:nvPr/>
          </p:nvSpPr>
          <p:spPr>
            <a:xfrm rot="2316183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62;p6"/>
            <p:cNvSpPr/>
            <p:nvPr/>
          </p:nvSpPr>
          <p:spPr>
            <a:xfrm rot="2316183">
              <a:off x="5777355" y="3040787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63;p6"/>
            <p:cNvSpPr/>
            <p:nvPr/>
          </p:nvSpPr>
          <p:spPr>
            <a:xfrm rot="2316183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64;p6"/>
            <p:cNvSpPr/>
            <p:nvPr/>
          </p:nvSpPr>
          <p:spPr>
            <a:xfrm rot="2316183">
              <a:off x="5748235" y="303058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65;p6"/>
            <p:cNvSpPr/>
            <p:nvPr/>
          </p:nvSpPr>
          <p:spPr>
            <a:xfrm rot="2316183">
              <a:off x="5634302" y="307812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266;p6"/>
            <p:cNvSpPr/>
            <p:nvPr/>
          </p:nvSpPr>
          <p:spPr>
            <a:xfrm rot="2316183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67;p6"/>
            <p:cNvSpPr/>
            <p:nvPr/>
          </p:nvSpPr>
          <p:spPr>
            <a:xfrm rot="2316183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68;p6"/>
            <p:cNvSpPr/>
            <p:nvPr/>
          </p:nvSpPr>
          <p:spPr>
            <a:xfrm rot="2316183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69;p6"/>
            <p:cNvSpPr/>
            <p:nvPr/>
          </p:nvSpPr>
          <p:spPr>
            <a:xfrm rot="2316183">
              <a:off x="5494166" y="3168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0;p6"/>
            <p:cNvSpPr/>
            <p:nvPr/>
          </p:nvSpPr>
          <p:spPr>
            <a:xfrm rot="2316183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6"/>
            <p:cNvSpPr/>
            <p:nvPr/>
          </p:nvSpPr>
          <p:spPr>
            <a:xfrm rot="2316183">
              <a:off x="5465282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6"/>
            <p:cNvSpPr/>
            <p:nvPr/>
          </p:nvSpPr>
          <p:spPr>
            <a:xfrm rot="2316183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6"/>
            <p:cNvSpPr/>
            <p:nvPr/>
          </p:nvSpPr>
          <p:spPr>
            <a:xfrm rot="2316183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274;p6"/>
            <p:cNvSpPr/>
            <p:nvPr/>
          </p:nvSpPr>
          <p:spPr>
            <a:xfrm rot="2316183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6"/>
            <p:cNvSpPr/>
            <p:nvPr/>
          </p:nvSpPr>
          <p:spPr>
            <a:xfrm rot="2316183">
              <a:off x="5284859" y="3239861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6"/>
            <p:cNvSpPr/>
            <p:nvPr/>
          </p:nvSpPr>
          <p:spPr>
            <a:xfrm rot="2316183">
              <a:off x="5288450" y="3320976"/>
              <a:ext cx="44060" cy="67859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6"/>
            <p:cNvSpPr/>
            <p:nvPr/>
          </p:nvSpPr>
          <p:spPr>
            <a:xfrm rot="2316183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6"/>
            <p:cNvSpPr/>
            <p:nvPr/>
          </p:nvSpPr>
          <p:spPr>
            <a:xfrm rot="2316183">
              <a:off x="5170908" y="3287449"/>
              <a:ext cx="128160" cy="204702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6"/>
            <p:cNvSpPr/>
            <p:nvPr/>
          </p:nvSpPr>
          <p:spPr>
            <a:xfrm rot="2316183">
              <a:off x="5120811" y="3336915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6"/>
            <p:cNvSpPr/>
            <p:nvPr/>
          </p:nvSpPr>
          <p:spPr>
            <a:xfrm rot="2316183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6"/>
            <p:cNvSpPr/>
            <p:nvPr/>
          </p:nvSpPr>
          <p:spPr>
            <a:xfrm rot="2316183">
              <a:off x="5092121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6"/>
            <p:cNvSpPr/>
            <p:nvPr/>
          </p:nvSpPr>
          <p:spPr>
            <a:xfrm rot="2316183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6"/>
            <p:cNvSpPr/>
            <p:nvPr/>
          </p:nvSpPr>
          <p:spPr>
            <a:xfrm rot="2316183">
              <a:off x="5001906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6"/>
            <p:cNvSpPr/>
            <p:nvPr/>
          </p:nvSpPr>
          <p:spPr>
            <a:xfrm rot="2316183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6"/>
            <p:cNvSpPr/>
            <p:nvPr/>
          </p:nvSpPr>
          <p:spPr>
            <a:xfrm rot="2316183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6"/>
            <p:cNvSpPr/>
            <p:nvPr/>
          </p:nvSpPr>
          <p:spPr>
            <a:xfrm rot="2316183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6"/>
            <p:cNvSpPr/>
            <p:nvPr/>
          </p:nvSpPr>
          <p:spPr>
            <a:xfrm rot="2316183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6"/>
            <p:cNvSpPr/>
            <p:nvPr/>
          </p:nvSpPr>
          <p:spPr>
            <a:xfrm rot="2316183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6"/>
            <p:cNvSpPr/>
            <p:nvPr/>
          </p:nvSpPr>
          <p:spPr>
            <a:xfrm rot="2316183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6"/>
            <p:cNvSpPr/>
            <p:nvPr/>
          </p:nvSpPr>
          <p:spPr>
            <a:xfrm rot="2316183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6"/>
            <p:cNvSpPr/>
            <p:nvPr/>
          </p:nvSpPr>
          <p:spPr>
            <a:xfrm rot="2316183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6"/>
            <p:cNvSpPr/>
            <p:nvPr/>
          </p:nvSpPr>
          <p:spPr>
            <a:xfrm rot="2316183">
              <a:off x="4707424" y="3496571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6"/>
            <p:cNvSpPr/>
            <p:nvPr/>
          </p:nvSpPr>
          <p:spPr>
            <a:xfrm rot="2316183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6"/>
            <p:cNvSpPr/>
            <p:nvPr/>
          </p:nvSpPr>
          <p:spPr>
            <a:xfrm rot="2316183">
              <a:off x="4628745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6"/>
            <p:cNvSpPr/>
            <p:nvPr/>
          </p:nvSpPr>
          <p:spPr>
            <a:xfrm rot="2316183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6"/>
            <p:cNvSpPr/>
            <p:nvPr/>
          </p:nvSpPr>
          <p:spPr>
            <a:xfrm rot="2316183">
              <a:off x="4538530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6"/>
            <p:cNvSpPr/>
            <p:nvPr/>
          </p:nvSpPr>
          <p:spPr>
            <a:xfrm rot="2316183">
              <a:off x="4415664" y="3564998"/>
              <a:ext cx="202933" cy="116743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6"/>
            <p:cNvSpPr/>
            <p:nvPr/>
          </p:nvSpPr>
          <p:spPr>
            <a:xfrm rot="2316183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6"/>
            <p:cNvSpPr/>
            <p:nvPr/>
          </p:nvSpPr>
          <p:spPr>
            <a:xfrm rot="2316183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6"/>
            <p:cNvSpPr/>
            <p:nvPr/>
          </p:nvSpPr>
          <p:spPr>
            <a:xfrm rot="2316183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6"/>
            <p:cNvSpPr/>
            <p:nvPr/>
          </p:nvSpPr>
          <p:spPr>
            <a:xfrm rot="2316183">
              <a:off x="4358014" y="3658212"/>
              <a:ext cx="95678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6"/>
            <p:cNvSpPr/>
            <p:nvPr/>
          </p:nvSpPr>
          <p:spPr>
            <a:xfrm rot="2316183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6"/>
            <p:cNvSpPr/>
            <p:nvPr/>
          </p:nvSpPr>
          <p:spPr>
            <a:xfrm rot="2316183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6"/>
            <p:cNvSpPr/>
            <p:nvPr/>
          </p:nvSpPr>
          <p:spPr>
            <a:xfrm rot="2316183">
              <a:off x="4244048" y="3705843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6"/>
            <p:cNvSpPr/>
            <p:nvPr/>
          </p:nvSpPr>
          <p:spPr>
            <a:xfrm rot="2316183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6"/>
            <p:cNvSpPr/>
            <p:nvPr/>
          </p:nvSpPr>
          <p:spPr>
            <a:xfrm rot="2316183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6"/>
            <p:cNvSpPr/>
            <p:nvPr/>
          </p:nvSpPr>
          <p:spPr>
            <a:xfrm rot="2316183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6"/>
            <p:cNvSpPr/>
            <p:nvPr/>
          </p:nvSpPr>
          <p:spPr>
            <a:xfrm rot="2316183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6"/>
            <p:cNvSpPr/>
            <p:nvPr/>
          </p:nvSpPr>
          <p:spPr>
            <a:xfrm rot="2316183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6"/>
            <p:cNvSpPr/>
            <p:nvPr/>
          </p:nvSpPr>
          <p:spPr>
            <a:xfrm rot="2316183">
              <a:off x="3985107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6"/>
            <p:cNvSpPr/>
            <p:nvPr/>
          </p:nvSpPr>
          <p:spPr>
            <a:xfrm rot="2316183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6"/>
            <p:cNvSpPr/>
            <p:nvPr/>
          </p:nvSpPr>
          <p:spPr>
            <a:xfrm rot="2316183">
              <a:off x="3923732" y="3877618"/>
              <a:ext cx="76220" cy="116582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6"/>
            <p:cNvSpPr/>
            <p:nvPr/>
          </p:nvSpPr>
          <p:spPr>
            <a:xfrm rot="2316183">
              <a:off x="3894706" y="3867452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6"/>
            <p:cNvSpPr/>
            <p:nvPr/>
          </p:nvSpPr>
          <p:spPr>
            <a:xfrm rot="2316183">
              <a:off x="3780622" y="3915098"/>
              <a:ext cx="127999" cy="204863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6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6"/>
            <p:cNvSpPr/>
            <p:nvPr/>
          </p:nvSpPr>
          <p:spPr>
            <a:xfrm rot="2316183">
              <a:off x="4194363" y="375551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6"/>
            <p:cNvSpPr/>
            <p:nvPr/>
          </p:nvSpPr>
          <p:spPr>
            <a:xfrm rot="2316183">
              <a:off x="4730491" y="1230076"/>
              <a:ext cx="2270050" cy="4269309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6"/>
            <p:cNvSpPr/>
            <p:nvPr/>
          </p:nvSpPr>
          <p:spPr>
            <a:xfrm rot="2316183">
              <a:off x="5297982" y="3772683"/>
              <a:ext cx="931690" cy="1722517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19" name="Google Shape;319;p6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A45C37"/>
              </a:buClr>
              <a:buSzPts val="28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" name="Google Shape;320;p6"/>
          <p:cNvGrpSpPr/>
          <p:nvPr/>
        </p:nvGrpSpPr>
        <p:grpSpPr>
          <a:xfrm>
            <a:off x="8255073" y="-205306"/>
            <a:ext cx="1217060" cy="1534227"/>
            <a:chOff x="6139950" y="1806300"/>
            <a:chExt cx="810725" cy="766500"/>
          </a:xfrm>
        </p:grpSpPr>
        <p:sp>
          <p:nvSpPr>
            <p:cNvPr id="321" name="Google Shape;321;p6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7" name="Google Shape;337;p6"/>
          <p:cNvGrpSpPr/>
          <p:nvPr/>
        </p:nvGrpSpPr>
        <p:grpSpPr>
          <a:xfrm rot="-8956326">
            <a:off x="-518366" y="6371601"/>
            <a:ext cx="2273495" cy="690203"/>
            <a:chOff x="1229350" y="3760725"/>
            <a:chExt cx="795500" cy="181125"/>
          </a:xfrm>
        </p:grpSpPr>
        <p:sp>
          <p:nvSpPr>
            <p:cNvPr id="338" name="Google Shape;338;p6"/>
            <p:cNvSpPr/>
            <p:nvPr/>
          </p:nvSpPr>
          <p:spPr>
            <a:xfrm>
              <a:off x="1229350" y="3760725"/>
              <a:ext cx="775450" cy="178850"/>
            </a:xfrm>
            <a:custGeom>
              <a:avLst/>
              <a:gdLst/>
              <a:ahLst/>
              <a:cxnLst/>
              <a:rect l="l" t="t" r="r" b="b"/>
              <a:pathLst>
                <a:path w="31018" h="7154" extrusionOk="0">
                  <a:moveTo>
                    <a:pt x="26119" y="0"/>
                  </a:moveTo>
                  <a:lnTo>
                    <a:pt x="25870" y="49"/>
                  </a:lnTo>
                  <a:lnTo>
                    <a:pt x="22867" y="649"/>
                  </a:lnTo>
                  <a:lnTo>
                    <a:pt x="21199" y="983"/>
                  </a:lnTo>
                  <a:lnTo>
                    <a:pt x="18310" y="1558"/>
                  </a:lnTo>
                  <a:lnTo>
                    <a:pt x="9959" y="3226"/>
                  </a:lnTo>
                  <a:lnTo>
                    <a:pt x="7334" y="3750"/>
                  </a:lnTo>
                  <a:lnTo>
                    <a:pt x="0" y="5214"/>
                  </a:lnTo>
                  <a:lnTo>
                    <a:pt x="0" y="5343"/>
                  </a:lnTo>
                  <a:lnTo>
                    <a:pt x="3804" y="7153"/>
                  </a:lnTo>
                  <a:lnTo>
                    <a:pt x="31017" y="1975"/>
                  </a:lnTo>
                  <a:lnTo>
                    <a:pt x="31017" y="1845"/>
                  </a:lnTo>
                  <a:lnTo>
                    <a:pt x="29797" y="1386"/>
                  </a:lnTo>
                  <a:lnTo>
                    <a:pt x="29555" y="1295"/>
                  </a:lnTo>
                  <a:lnTo>
                    <a:pt x="26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249450" y="3770950"/>
              <a:ext cx="775400" cy="170900"/>
            </a:xfrm>
            <a:custGeom>
              <a:avLst/>
              <a:gdLst/>
              <a:ahLst/>
              <a:cxnLst/>
              <a:rect l="l" t="t" r="r" b="b"/>
              <a:pathLst>
                <a:path w="31016" h="6836" extrusionOk="0">
                  <a:moveTo>
                    <a:pt x="26117" y="1"/>
                  </a:moveTo>
                  <a:lnTo>
                    <a:pt x="0" y="4896"/>
                  </a:lnTo>
                  <a:lnTo>
                    <a:pt x="0" y="5026"/>
                  </a:lnTo>
                  <a:lnTo>
                    <a:pt x="3803" y="6836"/>
                  </a:lnTo>
                  <a:lnTo>
                    <a:pt x="31015" y="1657"/>
                  </a:lnTo>
                  <a:lnTo>
                    <a:pt x="31015" y="1528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249450" y="3763000"/>
              <a:ext cx="775400" cy="174275"/>
            </a:xfrm>
            <a:custGeom>
              <a:avLst/>
              <a:gdLst/>
              <a:ahLst/>
              <a:cxnLst/>
              <a:rect l="l" t="t" r="r" b="b"/>
              <a:pathLst>
                <a:path w="31016" h="6971" extrusionOk="0">
                  <a:moveTo>
                    <a:pt x="26117" y="1"/>
                  </a:moveTo>
                  <a:lnTo>
                    <a:pt x="0" y="5214"/>
                  </a:lnTo>
                  <a:lnTo>
                    <a:pt x="3799" y="6971"/>
                  </a:lnTo>
                  <a:lnTo>
                    <a:pt x="31015" y="1846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365800" y="3843650"/>
              <a:ext cx="132625" cy="89575"/>
            </a:xfrm>
            <a:custGeom>
              <a:avLst/>
              <a:gdLst/>
              <a:ahLst/>
              <a:cxnLst/>
              <a:rect l="l" t="t" r="r" b="b"/>
              <a:pathLst>
                <a:path w="5305" h="3583" extrusionOk="0">
                  <a:moveTo>
                    <a:pt x="5304" y="1"/>
                  </a:moveTo>
                  <a:lnTo>
                    <a:pt x="2679" y="524"/>
                  </a:lnTo>
                  <a:lnTo>
                    <a:pt x="783" y="2690"/>
                  </a:lnTo>
                  <a:lnTo>
                    <a:pt x="650" y="2842"/>
                  </a:lnTo>
                  <a:lnTo>
                    <a:pt x="643" y="2850"/>
                  </a:lnTo>
                  <a:lnTo>
                    <a:pt x="567" y="2937"/>
                  </a:lnTo>
                  <a:lnTo>
                    <a:pt x="420" y="3106"/>
                  </a:lnTo>
                  <a:lnTo>
                    <a:pt x="344" y="3193"/>
                  </a:lnTo>
                  <a:lnTo>
                    <a:pt x="195" y="3360"/>
                  </a:lnTo>
                  <a:lnTo>
                    <a:pt x="119" y="3448"/>
                  </a:lnTo>
                  <a:lnTo>
                    <a:pt x="1" y="3583"/>
                  </a:lnTo>
                  <a:lnTo>
                    <a:pt x="1" y="3583"/>
                  </a:lnTo>
                  <a:lnTo>
                    <a:pt x="2900" y="3037"/>
                  </a:lnTo>
                  <a:lnTo>
                    <a:pt x="2974" y="2945"/>
                  </a:lnTo>
                  <a:lnTo>
                    <a:pt x="3047" y="2854"/>
                  </a:lnTo>
                  <a:lnTo>
                    <a:pt x="3185" y="2678"/>
                  </a:lnTo>
                  <a:lnTo>
                    <a:pt x="3258" y="2586"/>
                  </a:lnTo>
                  <a:lnTo>
                    <a:pt x="3397" y="2410"/>
                  </a:lnTo>
                  <a:lnTo>
                    <a:pt x="3469" y="2319"/>
                  </a:lnTo>
                  <a:lnTo>
                    <a:pt x="3483" y="2301"/>
                  </a:lnTo>
                  <a:lnTo>
                    <a:pt x="3601" y="2150"/>
                  </a:lnTo>
                  <a:lnTo>
                    <a:pt x="530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1467250" y="3822475"/>
              <a:ext cx="137175" cy="91650"/>
            </a:xfrm>
            <a:custGeom>
              <a:avLst/>
              <a:gdLst/>
              <a:ahLst/>
              <a:cxnLst/>
              <a:rect l="l" t="t" r="r" b="b"/>
              <a:pathLst>
                <a:path w="5487" h="3666" extrusionOk="0">
                  <a:moveTo>
                    <a:pt x="5486" y="0"/>
                  </a:moveTo>
                  <a:lnTo>
                    <a:pt x="2762" y="544"/>
                  </a:lnTo>
                  <a:lnTo>
                    <a:pt x="807" y="2755"/>
                  </a:lnTo>
                  <a:lnTo>
                    <a:pt x="669" y="2910"/>
                  </a:lnTo>
                  <a:lnTo>
                    <a:pt x="613" y="2973"/>
                  </a:lnTo>
                  <a:lnTo>
                    <a:pt x="534" y="3063"/>
                  </a:lnTo>
                  <a:lnTo>
                    <a:pt x="382" y="3235"/>
                  </a:lnTo>
                  <a:lnTo>
                    <a:pt x="303" y="3324"/>
                  </a:lnTo>
                  <a:lnTo>
                    <a:pt x="153" y="3494"/>
                  </a:lnTo>
                  <a:lnTo>
                    <a:pt x="74" y="3584"/>
                  </a:lnTo>
                  <a:lnTo>
                    <a:pt x="1" y="3666"/>
                  </a:lnTo>
                  <a:lnTo>
                    <a:pt x="3009" y="3100"/>
                  </a:lnTo>
                  <a:lnTo>
                    <a:pt x="3037" y="3063"/>
                  </a:lnTo>
                  <a:lnTo>
                    <a:pt x="3113" y="2970"/>
                  </a:lnTo>
                  <a:lnTo>
                    <a:pt x="3256" y="2791"/>
                  </a:lnTo>
                  <a:lnTo>
                    <a:pt x="3330" y="2697"/>
                  </a:lnTo>
                  <a:lnTo>
                    <a:pt x="3473" y="2520"/>
                  </a:lnTo>
                  <a:lnTo>
                    <a:pt x="3548" y="2426"/>
                  </a:lnTo>
                  <a:lnTo>
                    <a:pt x="3608" y="2350"/>
                  </a:lnTo>
                  <a:lnTo>
                    <a:pt x="3732" y="2195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1634750" y="3787575"/>
              <a:ext cx="144650" cy="95025"/>
            </a:xfrm>
            <a:custGeom>
              <a:avLst/>
              <a:gdLst/>
              <a:ahLst/>
              <a:cxnLst/>
              <a:rect l="l" t="t" r="r" b="b"/>
              <a:pathLst>
                <a:path w="5786" h="3801" extrusionOk="0">
                  <a:moveTo>
                    <a:pt x="5786" y="0"/>
                  </a:moveTo>
                  <a:lnTo>
                    <a:pt x="2897" y="576"/>
                  </a:lnTo>
                  <a:lnTo>
                    <a:pt x="847" y="2860"/>
                  </a:lnTo>
                  <a:lnTo>
                    <a:pt x="702" y="3021"/>
                  </a:lnTo>
                  <a:lnTo>
                    <a:pt x="557" y="3182"/>
                  </a:lnTo>
                  <a:lnTo>
                    <a:pt x="474" y="3275"/>
                  </a:lnTo>
                  <a:lnTo>
                    <a:pt x="315" y="3451"/>
                  </a:lnTo>
                  <a:lnTo>
                    <a:pt x="232" y="3544"/>
                  </a:lnTo>
                  <a:lnTo>
                    <a:pt x="73" y="3722"/>
                  </a:lnTo>
                  <a:lnTo>
                    <a:pt x="1" y="3800"/>
                  </a:lnTo>
                  <a:lnTo>
                    <a:pt x="3189" y="3201"/>
                  </a:lnTo>
                  <a:lnTo>
                    <a:pt x="3217" y="3168"/>
                  </a:lnTo>
                  <a:lnTo>
                    <a:pt x="3365" y="2983"/>
                  </a:lnTo>
                  <a:lnTo>
                    <a:pt x="3444" y="2887"/>
                  </a:lnTo>
                  <a:lnTo>
                    <a:pt x="3594" y="2701"/>
                  </a:lnTo>
                  <a:lnTo>
                    <a:pt x="3672" y="2604"/>
                  </a:lnTo>
                  <a:lnTo>
                    <a:pt x="3818" y="2425"/>
                  </a:lnTo>
                  <a:lnTo>
                    <a:pt x="3946" y="2266"/>
                  </a:lnTo>
                  <a:lnTo>
                    <a:pt x="57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1746350" y="3764225"/>
              <a:ext cx="149825" cy="97375"/>
            </a:xfrm>
            <a:custGeom>
              <a:avLst/>
              <a:gdLst/>
              <a:ahLst/>
              <a:cxnLst/>
              <a:rect l="l" t="t" r="r" b="b"/>
              <a:pathLst>
                <a:path w="5993" h="3895" extrusionOk="0">
                  <a:moveTo>
                    <a:pt x="5992" y="1"/>
                  </a:moveTo>
                  <a:lnTo>
                    <a:pt x="2990" y="600"/>
                  </a:lnTo>
                  <a:lnTo>
                    <a:pt x="873" y="2934"/>
                  </a:lnTo>
                  <a:lnTo>
                    <a:pt x="686" y="3140"/>
                  </a:lnTo>
                  <a:lnTo>
                    <a:pt x="521" y="3321"/>
                  </a:lnTo>
                  <a:lnTo>
                    <a:pt x="435" y="3416"/>
                  </a:lnTo>
                  <a:lnTo>
                    <a:pt x="269" y="3596"/>
                  </a:lnTo>
                  <a:lnTo>
                    <a:pt x="184" y="3690"/>
                  </a:lnTo>
                  <a:lnTo>
                    <a:pt x="23" y="3872"/>
                  </a:lnTo>
                  <a:lnTo>
                    <a:pt x="0" y="3894"/>
                  </a:lnTo>
                  <a:lnTo>
                    <a:pt x="3312" y="3271"/>
                  </a:lnTo>
                  <a:lnTo>
                    <a:pt x="3444" y="3109"/>
                  </a:lnTo>
                  <a:lnTo>
                    <a:pt x="3526" y="3012"/>
                  </a:lnTo>
                  <a:lnTo>
                    <a:pt x="3679" y="2823"/>
                  </a:lnTo>
                  <a:lnTo>
                    <a:pt x="3761" y="2724"/>
                  </a:lnTo>
                  <a:lnTo>
                    <a:pt x="3916" y="2536"/>
                  </a:lnTo>
                  <a:lnTo>
                    <a:pt x="4093" y="2316"/>
                  </a:lnTo>
                  <a:lnTo>
                    <a:pt x="59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1316125" y="3795375"/>
              <a:ext cx="695075" cy="139100"/>
            </a:xfrm>
            <a:custGeom>
              <a:avLst/>
              <a:gdLst/>
              <a:ahLst/>
              <a:cxnLst/>
              <a:rect l="l" t="t" r="r" b="b"/>
              <a:pathLst>
                <a:path w="27803" h="5564" extrusionOk="0">
                  <a:moveTo>
                    <a:pt x="26887" y="0"/>
                  </a:moveTo>
                  <a:lnTo>
                    <a:pt x="0" y="5152"/>
                  </a:lnTo>
                  <a:lnTo>
                    <a:pt x="192" y="5241"/>
                  </a:lnTo>
                  <a:lnTo>
                    <a:pt x="782" y="5128"/>
                  </a:lnTo>
                  <a:lnTo>
                    <a:pt x="1727" y="5563"/>
                  </a:lnTo>
                  <a:lnTo>
                    <a:pt x="1916" y="5528"/>
                  </a:lnTo>
                  <a:lnTo>
                    <a:pt x="969" y="5092"/>
                  </a:lnTo>
                  <a:lnTo>
                    <a:pt x="1329" y="5023"/>
                  </a:lnTo>
                  <a:lnTo>
                    <a:pt x="2281" y="5459"/>
                  </a:lnTo>
                  <a:lnTo>
                    <a:pt x="2471" y="5424"/>
                  </a:lnTo>
                  <a:lnTo>
                    <a:pt x="1518" y="4987"/>
                  </a:lnTo>
                  <a:lnTo>
                    <a:pt x="1879" y="4918"/>
                  </a:lnTo>
                  <a:lnTo>
                    <a:pt x="2837" y="5355"/>
                  </a:lnTo>
                  <a:lnTo>
                    <a:pt x="3027" y="5318"/>
                  </a:lnTo>
                  <a:lnTo>
                    <a:pt x="2069" y="4882"/>
                  </a:lnTo>
                  <a:lnTo>
                    <a:pt x="2431" y="4813"/>
                  </a:lnTo>
                  <a:lnTo>
                    <a:pt x="3393" y="5249"/>
                  </a:lnTo>
                  <a:lnTo>
                    <a:pt x="3585" y="5214"/>
                  </a:lnTo>
                  <a:lnTo>
                    <a:pt x="2621" y="4776"/>
                  </a:lnTo>
                  <a:lnTo>
                    <a:pt x="2987" y="4706"/>
                  </a:lnTo>
                  <a:lnTo>
                    <a:pt x="3954" y="5144"/>
                  </a:lnTo>
                  <a:lnTo>
                    <a:pt x="4147" y="5107"/>
                  </a:lnTo>
                  <a:lnTo>
                    <a:pt x="3179" y="4669"/>
                  </a:lnTo>
                  <a:lnTo>
                    <a:pt x="3546" y="4599"/>
                  </a:lnTo>
                  <a:lnTo>
                    <a:pt x="4519" y="5038"/>
                  </a:lnTo>
                  <a:lnTo>
                    <a:pt x="4713" y="5002"/>
                  </a:lnTo>
                  <a:lnTo>
                    <a:pt x="3739" y="4562"/>
                  </a:lnTo>
                  <a:lnTo>
                    <a:pt x="4106" y="4493"/>
                  </a:lnTo>
                  <a:lnTo>
                    <a:pt x="5084" y="4931"/>
                  </a:lnTo>
                  <a:lnTo>
                    <a:pt x="5279" y="4895"/>
                  </a:lnTo>
                  <a:lnTo>
                    <a:pt x="4299" y="4455"/>
                  </a:lnTo>
                  <a:lnTo>
                    <a:pt x="4671" y="4385"/>
                  </a:lnTo>
                  <a:lnTo>
                    <a:pt x="5655" y="4824"/>
                  </a:lnTo>
                  <a:lnTo>
                    <a:pt x="5850" y="4788"/>
                  </a:lnTo>
                  <a:lnTo>
                    <a:pt x="4865" y="4348"/>
                  </a:lnTo>
                  <a:lnTo>
                    <a:pt x="5238" y="4277"/>
                  </a:lnTo>
                  <a:lnTo>
                    <a:pt x="6227" y="4716"/>
                  </a:lnTo>
                  <a:lnTo>
                    <a:pt x="6424" y="4679"/>
                  </a:lnTo>
                  <a:lnTo>
                    <a:pt x="5434" y="4239"/>
                  </a:lnTo>
                  <a:lnTo>
                    <a:pt x="5807" y="4168"/>
                  </a:lnTo>
                  <a:lnTo>
                    <a:pt x="6802" y="4607"/>
                  </a:lnTo>
                  <a:lnTo>
                    <a:pt x="6999" y="4571"/>
                  </a:lnTo>
                  <a:lnTo>
                    <a:pt x="6002" y="4130"/>
                  </a:lnTo>
                  <a:lnTo>
                    <a:pt x="6379" y="4058"/>
                  </a:lnTo>
                  <a:lnTo>
                    <a:pt x="7380" y="4499"/>
                  </a:lnTo>
                  <a:lnTo>
                    <a:pt x="7579" y="4461"/>
                  </a:lnTo>
                  <a:lnTo>
                    <a:pt x="6576" y="4020"/>
                  </a:lnTo>
                  <a:lnTo>
                    <a:pt x="6955" y="3949"/>
                  </a:lnTo>
                  <a:lnTo>
                    <a:pt x="7961" y="4389"/>
                  </a:lnTo>
                  <a:lnTo>
                    <a:pt x="8161" y="4351"/>
                  </a:lnTo>
                  <a:lnTo>
                    <a:pt x="7154" y="3911"/>
                  </a:lnTo>
                  <a:lnTo>
                    <a:pt x="7532" y="3837"/>
                  </a:lnTo>
                  <a:lnTo>
                    <a:pt x="8544" y="4279"/>
                  </a:lnTo>
                  <a:lnTo>
                    <a:pt x="8745" y="4241"/>
                  </a:lnTo>
                  <a:lnTo>
                    <a:pt x="7732" y="3799"/>
                  </a:lnTo>
                  <a:lnTo>
                    <a:pt x="8115" y="3726"/>
                  </a:lnTo>
                  <a:lnTo>
                    <a:pt x="9133" y="4170"/>
                  </a:lnTo>
                  <a:lnTo>
                    <a:pt x="9334" y="4132"/>
                  </a:lnTo>
                  <a:lnTo>
                    <a:pt x="8315" y="3688"/>
                  </a:lnTo>
                  <a:lnTo>
                    <a:pt x="8699" y="3615"/>
                  </a:lnTo>
                  <a:lnTo>
                    <a:pt x="9722" y="4058"/>
                  </a:lnTo>
                  <a:lnTo>
                    <a:pt x="9925" y="4019"/>
                  </a:lnTo>
                  <a:lnTo>
                    <a:pt x="8900" y="3577"/>
                  </a:lnTo>
                  <a:lnTo>
                    <a:pt x="9286" y="3504"/>
                  </a:lnTo>
                  <a:lnTo>
                    <a:pt x="10315" y="3946"/>
                  </a:lnTo>
                  <a:lnTo>
                    <a:pt x="10519" y="3908"/>
                  </a:lnTo>
                  <a:lnTo>
                    <a:pt x="9487" y="3464"/>
                  </a:lnTo>
                  <a:lnTo>
                    <a:pt x="9876" y="3390"/>
                  </a:lnTo>
                  <a:lnTo>
                    <a:pt x="10912" y="3835"/>
                  </a:lnTo>
                  <a:lnTo>
                    <a:pt x="11116" y="3795"/>
                  </a:lnTo>
                  <a:lnTo>
                    <a:pt x="10080" y="3352"/>
                  </a:lnTo>
                  <a:lnTo>
                    <a:pt x="10470" y="3277"/>
                  </a:lnTo>
                  <a:lnTo>
                    <a:pt x="11511" y="3721"/>
                  </a:lnTo>
                  <a:lnTo>
                    <a:pt x="11717" y="3683"/>
                  </a:lnTo>
                  <a:lnTo>
                    <a:pt x="10674" y="3238"/>
                  </a:lnTo>
                  <a:lnTo>
                    <a:pt x="11065" y="3163"/>
                  </a:lnTo>
                  <a:lnTo>
                    <a:pt x="12112" y="3608"/>
                  </a:lnTo>
                  <a:lnTo>
                    <a:pt x="12319" y="3569"/>
                  </a:lnTo>
                  <a:lnTo>
                    <a:pt x="11271" y="3124"/>
                  </a:lnTo>
                  <a:lnTo>
                    <a:pt x="11665" y="3049"/>
                  </a:lnTo>
                  <a:lnTo>
                    <a:pt x="12718" y="3494"/>
                  </a:lnTo>
                  <a:lnTo>
                    <a:pt x="12926" y="3455"/>
                  </a:lnTo>
                  <a:lnTo>
                    <a:pt x="11872" y="3010"/>
                  </a:lnTo>
                  <a:lnTo>
                    <a:pt x="12269" y="2934"/>
                  </a:lnTo>
                  <a:lnTo>
                    <a:pt x="13327" y="3379"/>
                  </a:lnTo>
                  <a:lnTo>
                    <a:pt x="13537" y="3339"/>
                  </a:lnTo>
                  <a:lnTo>
                    <a:pt x="12476" y="2894"/>
                  </a:lnTo>
                  <a:lnTo>
                    <a:pt x="12872" y="2818"/>
                  </a:lnTo>
                  <a:lnTo>
                    <a:pt x="13938" y="3265"/>
                  </a:lnTo>
                  <a:lnTo>
                    <a:pt x="14148" y="3225"/>
                  </a:lnTo>
                  <a:lnTo>
                    <a:pt x="13081" y="2778"/>
                  </a:lnTo>
                  <a:lnTo>
                    <a:pt x="13482" y="2702"/>
                  </a:lnTo>
                  <a:lnTo>
                    <a:pt x="14553" y="3148"/>
                  </a:lnTo>
                  <a:lnTo>
                    <a:pt x="14766" y="3108"/>
                  </a:lnTo>
                  <a:lnTo>
                    <a:pt x="13692" y="2661"/>
                  </a:lnTo>
                  <a:lnTo>
                    <a:pt x="14094" y="2585"/>
                  </a:lnTo>
                  <a:lnTo>
                    <a:pt x="15172" y="3032"/>
                  </a:lnTo>
                  <a:lnTo>
                    <a:pt x="15385" y="2992"/>
                  </a:lnTo>
                  <a:lnTo>
                    <a:pt x="14305" y="2544"/>
                  </a:lnTo>
                  <a:lnTo>
                    <a:pt x="14709" y="2467"/>
                  </a:lnTo>
                  <a:lnTo>
                    <a:pt x="15793" y="2916"/>
                  </a:lnTo>
                  <a:lnTo>
                    <a:pt x="16006" y="2875"/>
                  </a:lnTo>
                  <a:lnTo>
                    <a:pt x="14920" y="2427"/>
                  </a:lnTo>
                  <a:lnTo>
                    <a:pt x="15327" y="2348"/>
                  </a:lnTo>
                  <a:lnTo>
                    <a:pt x="16418" y="2797"/>
                  </a:lnTo>
                  <a:lnTo>
                    <a:pt x="16633" y="2756"/>
                  </a:lnTo>
                  <a:lnTo>
                    <a:pt x="15541" y="2307"/>
                  </a:lnTo>
                  <a:lnTo>
                    <a:pt x="15951" y="2230"/>
                  </a:lnTo>
                  <a:lnTo>
                    <a:pt x="17047" y="2679"/>
                  </a:lnTo>
                  <a:lnTo>
                    <a:pt x="17263" y="2638"/>
                  </a:lnTo>
                  <a:lnTo>
                    <a:pt x="16165" y="2189"/>
                  </a:lnTo>
                  <a:lnTo>
                    <a:pt x="16574" y="2110"/>
                  </a:lnTo>
                  <a:lnTo>
                    <a:pt x="17676" y="2561"/>
                  </a:lnTo>
                  <a:lnTo>
                    <a:pt x="17895" y="2520"/>
                  </a:lnTo>
                  <a:lnTo>
                    <a:pt x="16788" y="2070"/>
                  </a:lnTo>
                  <a:lnTo>
                    <a:pt x="17202" y="1991"/>
                  </a:lnTo>
                  <a:lnTo>
                    <a:pt x="18313" y="2441"/>
                  </a:lnTo>
                  <a:lnTo>
                    <a:pt x="18531" y="2399"/>
                  </a:lnTo>
                  <a:lnTo>
                    <a:pt x="17419" y="1950"/>
                  </a:lnTo>
                  <a:lnTo>
                    <a:pt x="17835" y="1870"/>
                  </a:lnTo>
                  <a:lnTo>
                    <a:pt x="18952" y="2320"/>
                  </a:lnTo>
                  <a:lnTo>
                    <a:pt x="19171" y="2279"/>
                  </a:lnTo>
                  <a:lnTo>
                    <a:pt x="18052" y="1829"/>
                  </a:lnTo>
                  <a:lnTo>
                    <a:pt x="18469" y="1749"/>
                  </a:lnTo>
                  <a:lnTo>
                    <a:pt x="19591" y="2200"/>
                  </a:lnTo>
                  <a:lnTo>
                    <a:pt x="19812" y="2158"/>
                  </a:lnTo>
                  <a:lnTo>
                    <a:pt x="18687" y="1706"/>
                  </a:lnTo>
                  <a:lnTo>
                    <a:pt x="19108" y="1626"/>
                  </a:lnTo>
                  <a:lnTo>
                    <a:pt x="20237" y="2078"/>
                  </a:lnTo>
                  <a:lnTo>
                    <a:pt x="20459" y="2036"/>
                  </a:lnTo>
                  <a:lnTo>
                    <a:pt x="19327" y="1585"/>
                  </a:lnTo>
                  <a:lnTo>
                    <a:pt x="19750" y="1504"/>
                  </a:lnTo>
                  <a:lnTo>
                    <a:pt x="20886" y="1956"/>
                  </a:lnTo>
                  <a:lnTo>
                    <a:pt x="21109" y="1913"/>
                  </a:lnTo>
                  <a:lnTo>
                    <a:pt x="19971" y="1462"/>
                  </a:lnTo>
                  <a:lnTo>
                    <a:pt x="20394" y="1381"/>
                  </a:lnTo>
                  <a:lnTo>
                    <a:pt x="21537" y="1833"/>
                  </a:lnTo>
                  <a:lnTo>
                    <a:pt x="21761" y="1791"/>
                  </a:lnTo>
                  <a:lnTo>
                    <a:pt x="20615" y="1339"/>
                  </a:lnTo>
                  <a:lnTo>
                    <a:pt x="21043" y="1257"/>
                  </a:lnTo>
                  <a:lnTo>
                    <a:pt x="22193" y="1711"/>
                  </a:lnTo>
                  <a:lnTo>
                    <a:pt x="22418" y="1667"/>
                  </a:lnTo>
                  <a:lnTo>
                    <a:pt x="21267" y="1214"/>
                  </a:lnTo>
                  <a:lnTo>
                    <a:pt x="21696" y="1132"/>
                  </a:lnTo>
                  <a:lnTo>
                    <a:pt x="22853" y="1585"/>
                  </a:lnTo>
                  <a:lnTo>
                    <a:pt x="23080" y="1543"/>
                  </a:lnTo>
                  <a:lnTo>
                    <a:pt x="21920" y="1090"/>
                  </a:lnTo>
                  <a:lnTo>
                    <a:pt x="22351" y="1007"/>
                  </a:lnTo>
                  <a:lnTo>
                    <a:pt x="23514" y="1462"/>
                  </a:lnTo>
                  <a:lnTo>
                    <a:pt x="23742" y="1418"/>
                  </a:lnTo>
                  <a:lnTo>
                    <a:pt x="22576" y="965"/>
                  </a:lnTo>
                  <a:lnTo>
                    <a:pt x="23011" y="882"/>
                  </a:lnTo>
                  <a:lnTo>
                    <a:pt x="24181" y="1336"/>
                  </a:lnTo>
                  <a:lnTo>
                    <a:pt x="24410" y="1293"/>
                  </a:lnTo>
                  <a:lnTo>
                    <a:pt x="23238" y="838"/>
                  </a:lnTo>
                  <a:lnTo>
                    <a:pt x="23674" y="755"/>
                  </a:lnTo>
                  <a:lnTo>
                    <a:pt x="24852" y="1210"/>
                  </a:lnTo>
                  <a:lnTo>
                    <a:pt x="25082" y="1166"/>
                  </a:lnTo>
                  <a:lnTo>
                    <a:pt x="23902" y="711"/>
                  </a:lnTo>
                  <a:lnTo>
                    <a:pt x="24338" y="627"/>
                  </a:lnTo>
                  <a:lnTo>
                    <a:pt x="25524" y="1083"/>
                  </a:lnTo>
                  <a:lnTo>
                    <a:pt x="25756" y="1039"/>
                  </a:lnTo>
                  <a:lnTo>
                    <a:pt x="24568" y="583"/>
                  </a:lnTo>
                  <a:lnTo>
                    <a:pt x="25010" y="499"/>
                  </a:lnTo>
                  <a:lnTo>
                    <a:pt x="26202" y="955"/>
                  </a:lnTo>
                  <a:lnTo>
                    <a:pt x="26434" y="911"/>
                  </a:lnTo>
                  <a:lnTo>
                    <a:pt x="25241" y="455"/>
                  </a:lnTo>
                  <a:lnTo>
                    <a:pt x="25684" y="371"/>
                  </a:lnTo>
                  <a:lnTo>
                    <a:pt x="26883" y="827"/>
                  </a:lnTo>
                  <a:lnTo>
                    <a:pt x="27118" y="783"/>
                  </a:lnTo>
                  <a:lnTo>
                    <a:pt x="25916" y="326"/>
                  </a:lnTo>
                  <a:lnTo>
                    <a:pt x="26361" y="241"/>
                  </a:lnTo>
                  <a:lnTo>
                    <a:pt x="27567" y="699"/>
                  </a:lnTo>
                  <a:lnTo>
                    <a:pt x="27802" y="654"/>
                  </a:lnTo>
                  <a:lnTo>
                    <a:pt x="26593" y="196"/>
                  </a:lnTo>
                  <a:lnTo>
                    <a:pt x="27134" y="93"/>
                  </a:lnTo>
                  <a:lnTo>
                    <a:pt x="268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6" name="Google Shape;346;p6"/>
          <p:cNvGrpSpPr/>
          <p:nvPr/>
        </p:nvGrpSpPr>
        <p:grpSpPr>
          <a:xfrm>
            <a:off x="233362" y="-298825"/>
            <a:ext cx="775927" cy="1270145"/>
            <a:chOff x="267675" y="666500"/>
            <a:chExt cx="379000" cy="465300"/>
          </a:xfrm>
        </p:grpSpPr>
        <p:sp>
          <p:nvSpPr>
            <p:cNvPr id="347" name="Google Shape;347;p6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57807804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p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44571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7"/>
          <p:cNvSpPr txBox="1">
            <a:spLocks noGrp="1"/>
          </p:cNvSpPr>
          <p:nvPr>
            <p:ph type="body" idx="1"/>
          </p:nvPr>
        </p:nvSpPr>
        <p:spPr>
          <a:xfrm>
            <a:off x="713225" y="1651567"/>
            <a:ext cx="4457100" cy="2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352" name="Google Shape;352;p7"/>
          <p:cNvGrpSpPr/>
          <p:nvPr/>
        </p:nvGrpSpPr>
        <p:grpSpPr>
          <a:xfrm rot="2700000">
            <a:off x="1600837" y="5931958"/>
            <a:ext cx="831584" cy="450020"/>
            <a:chOff x="3253464" y="2218279"/>
            <a:chExt cx="242409" cy="182524"/>
          </a:xfrm>
        </p:grpSpPr>
        <p:sp>
          <p:nvSpPr>
            <p:cNvPr id="353" name="Google Shape;353;p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5" name="Google Shape;355;p7"/>
          <p:cNvGrpSpPr/>
          <p:nvPr/>
        </p:nvGrpSpPr>
        <p:grpSpPr>
          <a:xfrm>
            <a:off x="-405426" y="4175391"/>
            <a:ext cx="1887391" cy="2682612"/>
            <a:chOff x="3237458" y="122460"/>
            <a:chExt cx="5337645" cy="5689929"/>
          </a:xfrm>
        </p:grpSpPr>
        <p:sp>
          <p:nvSpPr>
            <p:cNvPr id="356" name="Google Shape;356;p7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357;p7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358;p7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359;p7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360;p7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7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7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7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7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7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7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7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7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672266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4" name="Google Shape;2184;p32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56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  <p:sp>
        <p:nvSpPr>
          <p:cNvPr id="2185" name="Google Shape;2185;p32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18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2186" name="Google Shape;2186;p32"/>
          <p:cNvGrpSpPr/>
          <p:nvPr/>
        </p:nvGrpSpPr>
        <p:grpSpPr>
          <a:xfrm rot="-10277292">
            <a:off x="564222" y="6022921"/>
            <a:ext cx="623690" cy="600027"/>
            <a:chOff x="3253464" y="2218279"/>
            <a:chExt cx="242409" cy="182524"/>
          </a:xfrm>
        </p:grpSpPr>
        <p:sp>
          <p:nvSpPr>
            <p:cNvPr id="2187" name="Google Shape;2187;p32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89" name="Google Shape;2189;p32"/>
          <p:cNvGrpSpPr/>
          <p:nvPr/>
        </p:nvGrpSpPr>
        <p:grpSpPr>
          <a:xfrm rot="7760072">
            <a:off x="5609366" y="1428700"/>
            <a:ext cx="3331361" cy="4138295"/>
            <a:chOff x="3166525" y="529052"/>
            <a:chExt cx="971107" cy="1678439"/>
          </a:xfrm>
        </p:grpSpPr>
        <p:sp>
          <p:nvSpPr>
            <p:cNvPr id="2190" name="Google Shape;2190;p32"/>
            <p:cNvSpPr/>
            <p:nvPr/>
          </p:nvSpPr>
          <p:spPr>
            <a:xfrm>
              <a:off x="4011982" y="529052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92" name="Google Shape;2192;p32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93" name="Google Shape;2193;p32"/>
          <p:cNvGrpSpPr/>
          <p:nvPr/>
        </p:nvGrpSpPr>
        <p:grpSpPr>
          <a:xfrm>
            <a:off x="4734225" y="726427"/>
            <a:ext cx="6685745" cy="4737633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2194" name="Google Shape;2194;p3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96" name="Google Shape;2196;p32"/>
          <p:cNvGrpSpPr/>
          <p:nvPr/>
        </p:nvGrpSpPr>
        <p:grpSpPr>
          <a:xfrm rot="1447403">
            <a:off x="7944964" y="397425"/>
            <a:ext cx="1906702" cy="1160419"/>
            <a:chOff x="5007259" y="1296776"/>
            <a:chExt cx="3255115" cy="1485797"/>
          </a:xfrm>
        </p:grpSpPr>
        <p:sp>
          <p:nvSpPr>
            <p:cNvPr id="2197" name="Google Shape;2197;p32"/>
            <p:cNvSpPr/>
            <p:nvPr/>
          </p:nvSpPr>
          <p:spPr>
            <a:xfrm>
              <a:off x="5007259" y="1376415"/>
              <a:ext cx="3232218" cy="1406158"/>
            </a:xfrm>
            <a:custGeom>
              <a:avLst/>
              <a:gdLst/>
              <a:ahLst/>
              <a:cxnLst/>
              <a:rect l="l" t="t" r="r" b="b"/>
              <a:pathLst>
                <a:path w="26572" h="11560" extrusionOk="0">
                  <a:moveTo>
                    <a:pt x="11271" y="2751"/>
                  </a:moveTo>
                  <a:cubicBezTo>
                    <a:pt x="11902" y="2751"/>
                    <a:pt x="12536" y="2795"/>
                    <a:pt x="13155" y="2879"/>
                  </a:cubicBezTo>
                  <a:cubicBezTo>
                    <a:pt x="14965" y="3126"/>
                    <a:pt x="16635" y="3723"/>
                    <a:pt x="17714" y="4601"/>
                  </a:cubicBezTo>
                  <a:cubicBezTo>
                    <a:pt x="17743" y="4625"/>
                    <a:pt x="17774" y="4650"/>
                    <a:pt x="17798" y="4675"/>
                  </a:cubicBezTo>
                  <a:lnTo>
                    <a:pt x="6152" y="8007"/>
                  </a:lnTo>
                  <a:cubicBezTo>
                    <a:pt x="6118" y="7986"/>
                    <a:pt x="6090" y="7964"/>
                    <a:pt x="6060" y="7940"/>
                  </a:cubicBezTo>
                  <a:cubicBezTo>
                    <a:pt x="3953" y="6276"/>
                    <a:pt x="4753" y="4159"/>
                    <a:pt x="7923" y="3209"/>
                  </a:cubicBezTo>
                  <a:cubicBezTo>
                    <a:pt x="8412" y="3061"/>
                    <a:pt x="8929" y="2951"/>
                    <a:pt x="9464" y="2877"/>
                  </a:cubicBezTo>
                  <a:cubicBezTo>
                    <a:pt x="10053" y="2792"/>
                    <a:pt x="10661" y="2751"/>
                    <a:pt x="11271" y="2751"/>
                  </a:cubicBezTo>
                  <a:close/>
                  <a:moveTo>
                    <a:pt x="10525" y="1"/>
                  </a:moveTo>
                  <a:cubicBezTo>
                    <a:pt x="10231" y="1"/>
                    <a:pt x="9940" y="5"/>
                    <a:pt x="9648" y="16"/>
                  </a:cubicBezTo>
                  <a:cubicBezTo>
                    <a:pt x="9560" y="19"/>
                    <a:pt x="9467" y="22"/>
                    <a:pt x="9377" y="28"/>
                  </a:cubicBezTo>
                  <a:cubicBezTo>
                    <a:pt x="9349" y="29"/>
                    <a:pt x="9322" y="29"/>
                    <a:pt x="9295" y="32"/>
                  </a:cubicBezTo>
                  <a:cubicBezTo>
                    <a:pt x="7744" y="114"/>
                    <a:pt x="6248" y="360"/>
                    <a:pt x="4896" y="781"/>
                  </a:cubicBezTo>
                  <a:cubicBezTo>
                    <a:pt x="4853" y="793"/>
                    <a:pt x="4808" y="808"/>
                    <a:pt x="4766" y="823"/>
                  </a:cubicBezTo>
                  <a:cubicBezTo>
                    <a:pt x="4671" y="853"/>
                    <a:pt x="4580" y="882"/>
                    <a:pt x="4488" y="914"/>
                  </a:cubicBezTo>
                  <a:cubicBezTo>
                    <a:pt x="4231" y="1003"/>
                    <a:pt x="3987" y="1096"/>
                    <a:pt x="3751" y="1195"/>
                  </a:cubicBezTo>
                  <a:cubicBezTo>
                    <a:pt x="3663" y="1230"/>
                    <a:pt x="3582" y="1266"/>
                    <a:pt x="3500" y="1304"/>
                  </a:cubicBezTo>
                  <a:cubicBezTo>
                    <a:pt x="3403" y="1348"/>
                    <a:pt x="3304" y="1394"/>
                    <a:pt x="3209" y="1440"/>
                  </a:cubicBezTo>
                  <a:cubicBezTo>
                    <a:pt x="3082" y="1500"/>
                    <a:pt x="2961" y="1562"/>
                    <a:pt x="2841" y="1625"/>
                  </a:cubicBezTo>
                  <a:cubicBezTo>
                    <a:pt x="2767" y="1668"/>
                    <a:pt x="2695" y="1708"/>
                    <a:pt x="2620" y="1751"/>
                  </a:cubicBezTo>
                  <a:cubicBezTo>
                    <a:pt x="2418" y="1866"/>
                    <a:pt x="2229" y="1987"/>
                    <a:pt x="2050" y="2112"/>
                  </a:cubicBezTo>
                  <a:cubicBezTo>
                    <a:pt x="1984" y="2159"/>
                    <a:pt x="1919" y="2204"/>
                    <a:pt x="1858" y="2250"/>
                  </a:cubicBezTo>
                  <a:cubicBezTo>
                    <a:pt x="1686" y="2378"/>
                    <a:pt x="1527" y="2512"/>
                    <a:pt x="1380" y="2646"/>
                  </a:cubicBezTo>
                  <a:cubicBezTo>
                    <a:pt x="1324" y="2696"/>
                    <a:pt x="1272" y="2744"/>
                    <a:pt x="1221" y="2798"/>
                  </a:cubicBezTo>
                  <a:cubicBezTo>
                    <a:pt x="1083" y="2934"/>
                    <a:pt x="954" y="3076"/>
                    <a:pt x="838" y="3220"/>
                  </a:cubicBezTo>
                  <a:cubicBezTo>
                    <a:pt x="796" y="3274"/>
                    <a:pt x="754" y="3327"/>
                    <a:pt x="713" y="3381"/>
                  </a:cubicBezTo>
                  <a:cubicBezTo>
                    <a:pt x="609" y="3527"/>
                    <a:pt x="513" y="3675"/>
                    <a:pt x="432" y="3825"/>
                  </a:cubicBezTo>
                  <a:cubicBezTo>
                    <a:pt x="399" y="3882"/>
                    <a:pt x="370" y="3939"/>
                    <a:pt x="343" y="3997"/>
                  </a:cubicBezTo>
                  <a:cubicBezTo>
                    <a:pt x="271" y="4148"/>
                    <a:pt x="208" y="4301"/>
                    <a:pt x="159" y="4456"/>
                  </a:cubicBezTo>
                  <a:cubicBezTo>
                    <a:pt x="140" y="4518"/>
                    <a:pt x="121" y="4577"/>
                    <a:pt x="107" y="4636"/>
                  </a:cubicBezTo>
                  <a:cubicBezTo>
                    <a:pt x="67" y="4792"/>
                    <a:pt x="38" y="4949"/>
                    <a:pt x="22" y="5106"/>
                  </a:cubicBezTo>
                  <a:cubicBezTo>
                    <a:pt x="16" y="5167"/>
                    <a:pt x="11" y="5229"/>
                    <a:pt x="8" y="5291"/>
                  </a:cubicBezTo>
                  <a:cubicBezTo>
                    <a:pt x="1" y="5447"/>
                    <a:pt x="5" y="5606"/>
                    <a:pt x="19" y="5765"/>
                  </a:cubicBezTo>
                  <a:cubicBezTo>
                    <a:pt x="25" y="5827"/>
                    <a:pt x="35" y="5892"/>
                    <a:pt x="46" y="5954"/>
                  </a:cubicBezTo>
                  <a:cubicBezTo>
                    <a:pt x="67" y="6110"/>
                    <a:pt x="104" y="6267"/>
                    <a:pt x="149" y="6424"/>
                  </a:cubicBezTo>
                  <a:cubicBezTo>
                    <a:pt x="167" y="6487"/>
                    <a:pt x="188" y="6550"/>
                    <a:pt x="211" y="6615"/>
                  </a:cubicBezTo>
                  <a:cubicBezTo>
                    <a:pt x="264" y="6768"/>
                    <a:pt x="332" y="6923"/>
                    <a:pt x="406" y="7077"/>
                  </a:cubicBezTo>
                  <a:cubicBezTo>
                    <a:pt x="437" y="7140"/>
                    <a:pt x="470" y="7203"/>
                    <a:pt x="505" y="7267"/>
                  </a:cubicBezTo>
                  <a:cubicBezTo>
                    <a:pt x="586" y="7415"/>
                    <a:pt x="679" y="7562"/>
                    <a:pt x="781" y="7712"/>
                  </a:cubicBezTo>
                  <a:cubicBezTo>
                    <a:pt x="826" y="7775"/>
                    <a:pt x="872" y="7838"/>
                    <a:pt x="920" y="7902"/>
                  </a:cubicBezTo>
                  <a:cubicBezTo>
                    <a:pt x="1026" y="8044"/>
                    <a:pt x="1142" y="8186"/>
                    <a:pt x="1268" y="8328"/>
                  </a:cubicBezTo>
                  <a:cubicBezTo>
                    <a:pt x="1323" y="8389"/>
                    <a:pt x="1379" y="8449"/>
                    <a:pt x="1438" y="8511"/>
                  </a:cubicBezTo>
                  <a:cubicBezTo>
                    <a:pt x="1477" y="8550"/>
                    <a:pt x="1518" y="8593"/>
                    <a:pt x="1558" y="8632"/>
                  </a:cubicBezTo>
                  <a:cubicBezTo>
                    <a:pt x="1652" y="8725"/>
                    <a:pt x="1752" y="8818"/>
                    <a:pt x="1858" y="8912"/>
                  </a:cubicBezTo>
                  <a:cubicBezTo>
                    <a:pt x="1924" y="8971"/>
                    <a:pt x="1991" y="9030"/>
                    <a:pt x="2062" y="9088"/>
                  </a:cubicBezTo>
                  <a:cubicBezTo>
                    <a:pt x="2088" y="9113"/>
                    <a:pt x="2121" y="9139"/>
                    <a:pt x="2149" y="9164"/>
                  </a:cubicBezTo>
                  <a:lnTo>
                    <a:pt x="1269" y="9416"/>
                  </a:lnTo>
                  <a:cubicBezTo>
                    <a:pt x="1121" y="9458"/>
                    <a:pt x="1026" y="9529"/>
                    <a:pt x="986" y="9612"/>
                  </a:cubicBezTo>
                  <a:cubicBezTo>
                    <a:pt x="958" y="9671"/>
                    <a:pt x="959" y="9737"/>
                    <a:pt x="989" y="9805"/>
                  </a:cubicBezTo>
                  <a:cubicBezTo>
                    <a:pt x="1019" y="9865"/>
                    <a:pt x="1066" y="9926"/>
                    <a:pt x="1141" y="9983"/>
                  </a:cubicBezTo>
                  <a:lnTo>
                    <a:pt x="3167" y="11560"/>
                  </a:lnTo>
                  <a:lnTo>
                    <a:pt x="26571" y="5070"/>
                  </a:lnTo>
                  <a:lnTo>
                    <a:pt x="26516" y="4863"/>
                  </a:lnTo>
                  <a:lnTo>
                    <a:pt x="24490" y="3344"/>
                  </a:lnTo>
                  <a:cubicBezTo>
                    <a:pt x="24373" y="3247"/>
                    <a:pt x="24207" y="3172"/>
                    <a:pt x="24026" y="3129"/>
                  </a:cubicBezTo>
                  <a:cubicBezTo>
                    <a:pt x="23896" y="3096"/>
                    <a:pt x="23757" y="3078"/>
                    <a:pt x="23619" y="3078"/>
                  </a:cubicBezTo>
                  <a:cubicBezTo>
                    <a:pt x="23596" y="3078"/>
                    <a:pt x="23573" y="3078"/>
                    <a:pt x="23551" y="3079"/>
                  </a:cubicBezTo>
                  <a:cubicBezTo>
                    <a:pt x="23447" y="3084"/>
                    <a:pt x="23347" y="3099"/>
                    <a:pt x="23254" y="3126"/>
                  </a:cubicBezTo>
                  <a:lnTo>
                    <a:pt x="22249" y="3413"/>
                  </a:lnTo>
                  <a:cubicBezTo>
                    <a:pt x="22161" y="3347"/>
                    <a:pt x="22076" y="3281"/>
                    <a:pt x="21984" y="3216"/>
                  </a:cubicBezTo>
                  <a:cubicBezTo>
                    <a:pt x="21904" y="3155"/>
                    <a:pt x="21821" y="3095"/>
                    <a:pt x="21736" y="3036"/>
                  </a:cubicBezTo>
                  <a:cubicBezTo>
                    <a:pt x="21659" y="2982"/>
                    <a:pt x="21582" y="2930"/>
                    <a:pt x="21504" y="2879"/>
                  </a:cubicBezTo>
                  <a:cubicBezTo>
                    <a:pt x="21372" y="2792"/>
                    <a:pt x="21238" y="2709"/>
                    <a:pt x="21100" y="2627"/>
                  </a:cubicBezTo>
                  <a:cubicBezTo>
                    <a:pt x="21004" y="2571"/>
                    <a:pt x="20912" y="2516"/>
                    <a:pt x="20819" y="2463"/>
                  </a:cubicBezTo>
                  <a:cubicBezTo>
                    <a:pt x="20584" y="2330"/>
                    <a:pt x="20341" y="2204"/>
                    <a:pt x="20090" y="2080"/>
                  </a:cubicBezTo>
                  <a:cubicBezTo>
                    <a:pt x="19990" y="2029"/>
                    <a:pt x="19885" y="1980"/>
                    <a:pt x="19780" y="1931"/>
                  </a:cubicBezTo>
                  <a:cubicBezTo>
                    <a:pt x="19711" y="1897"/>
                    <a:pt x="19639" y="1866"/>
                    <a:pt x="19565" y="1835"/>
                  </a:cubicBezTo>
                  <a:cubicBezTo>
                    <a:pt x="19376" y="1746"/>
                    <a:pt x="19175" y="1662"/>
                    <a:pt x="18972" y="1580"/>
                  </a:cubicBezTo>
                  <a:cubicBezTo>
                    <a:pt x="18865" y="1535"/>
                    <a:pt x="18752" y="1492"/>
                    <a:pt x="18643" y="1449"/>
                  </a:cubicBezTo>
                  <a:cubicBezTo>
                    <a:pt x="18355" y="1341"/>
                    <a:pt x="18064" y="1235"/>
                    <a:pt x="17766" y="1138"/>
                  </a:cubicBezTo>
                  <a:cubicBezTo>
                    <a:pt x="17649" y="1100"/>
                    <a:pt x="17535" y="1064"/>
                    <a:pt x="17417" y="1027"/>
                  </a:cubicBezTo>
                  <a:cubicBezTo>
                    <a:pt x="17110" y="933"/>
                    <a:pt x="16800" y="846"/>
                    <a:pt x="16485" y="764"/>
                  </a:cubicBezTo>
                  <a:cubicBezTo>
                    <a:pt x="16367" y="732"/>
                    <a:pt x="16244" y="701"/>
                    <a:pt x="16123" y="671"/>
                  </a:cubicBezTo>
                  <a:cubicBezTo>
                    <a:pt x="15801" y="592"/>
                    <a:pt x="15474" y="522"/>
                    <a:pt x="15146" y="456"/>
                  </a:cubicBezTo>
                  <a:cubicBezTo>
                    <a:pt x="15024" y="433"/>
                    <a:pt x="14904" y="411"/>
                    <a:pt x="14780" y="389"/>
                  </a:cubicBezTo>
                  <a:cubicBezTo>
                    <a:pt x="14451" y="329"/>
                    <a:pt x="14114" y="275"/>
                    <a:pt x="13777" y="229"/>
                  </a:cubicBezTo>
                  <a:cubicBezTo>
                    <a:pt x="13656" y="212"/>
                    <a:pt x="13530" y="194"/>
                    <a:pt x="13405" y="181"/>
                  </a:cubicBezTo>
                  <a:cubicBezTo>
                    <a:pt x="13311" y="170"/>
                    <a:pt x="13214" y="157"/>
                    <a:pt x="13119" y="149"/>
                  </a:cubicBezTo>
                  <a:cubicBezTo>
                    <a:pt x="12877" y="121"/>
                    <a:pt x="12632" y="95"/>
                    <a:pt x="12390" y="76"/>
                  </a:cubicBezTo>
                  <a:cubicBezTo>
                    <a:pt x="12269" y="67"/>
                    <a:pt x="12145" y="60"/>
                    <a:pt x="12021" y="52"/>
                  </a:cubicBezTo>
                  <a:cubicBezTo>
                    <a:pt x="11684" y="29"/>
                    <a:pt x="11344" y="14"/>
                    <a:pt x="11009" y="8"/>
                  </a:cubicBezTo>
                  <a:cubicBezTo>
                    <a:pt x="10887" y="4"/>
                    <a:pt x="10767" y="2"/>
                    <a:pt x="10646" y="1"/>
                  </a:cubicBezTo>
                  <a:cubicBezTo>
                    <a:pt x="10606" y="1"/>
                    <a:pt x="10565" y="1"/>
                    <a:pt x="10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5030400" y="1296776"/>
              <a:ext cx="3231975" cy="1406280"/>
            </a:xfrm>
            <a:custGeom>
              <a:avLst/>
              <a:gdLst/>
              <a:ahLst/>
              <a:cxnLst/>
              <a:rect l="l" t="t" r="r" b="b"/>
              <a:pathLst>
                <a:path w="26570" h="11561" extrusionOk="0">
                  <a:moveTo>
                    <a:pt x="11266" y="2752"/>
                  </a:moveTo>
                  <a:cubicBezTo>
                    <a:pt x="11898" y="2752"/>
                    <a:pt x="12533" y="2795"/>
                    <a:pt x="13152" y="2880"/>
                  </a:cubicBezTo>
                  <a:cubicBezTo>
                    <a:pt x="14964" y="3126"/>
                    <a:pt x="16635" y="3722"/>
                    <a:pt x="17713" y="4601"/>
                  </a:cubicBezTo>
                  <a:cubicBezTo>
                    <a:pt x="17742" y="4625"/>
                    <a:pt x="17772" y="4649"/>
                    <a:pt x="17797" y="4675"/>
                  </a:cubicBezTo>
                  <a:lnTo>
                    <a:pt x="6151" y="8008"/>
                  </a:lnTo>
                  <a:cubicBezTo>
                    <a:pt x="6117" y="7987"/>
                    <a:pt x="6088" y="7963"/>
                    <a:pt x="6060" y="7940"/>
                  </a:cubicBezTo>
                  <a:cubicBezTo>
                    <a:pt x="3953" y="6276"/>
                    <a:pt x="4752" y="4159"/>
                    <a:pt x="7922" y="3208"/>
                  </a:cubicBezTo>
                  <a:cubicBezTo>
                    <a:pt x="8412" y="3062"/>
                    <a:pt x="8928" y="2950"/>
                    <a:pt x="9462" y="2876"/>
                  </a:cubicBezTo>
                  <a:cubicBezTo>
                    <a:pt x="10050" y="2792"/>
                    <a:pt x="10657" y="2752"/>
                    <a:pt x="11266" y="2752"/>
                  </a:cubicBezTo>
                  <a:close/>
                  <a:moveTo>
                    <a:pt x="10448" y="1"/>
                  </a:moveTo>
                  <a:cubicBezTo>
                    <a:pt x="10180" y="1"/>
                    <a:pt x="9915" y="5"/>
                    <a:pt x="9648" y="16"/>
                  </a:cubicBezTo>
                  <a:cubicBezTo>
                    <a:pt x="9559" y="20"/>
                    <a:pt x="9466" y="23"/>
                    <a:pt x="9376" y="28"/>
                  </a:cubicBezTo>
                  <a:cubicBezTo>
                    <a:pt x="9348" y="30"/>
                    <a:pt x="9320" y="30"/>
                    <a:pt x="9294" y="33"/>
                  </a:cubicBezTo>
                  <a:cubicBezTo>
                    <a:pt x="7743" y="114"/>
                    <a:pt x="6245" y="360"/>
                    <a:pt x="4894" y="780"/>
                  </a:cubicBezTo>
                  <a:cubicBezTo>
                    <a:pt x="4852" y="794"/>
                    <a:pt x="4806" y="808"/>
                    <a:pt x="4765" y="822"/>
                  </a:cubicBezTo>
                  <a:cubicBezTo>
                    <a:pt x="4670" y="852"/>
                    <a:pt x="4579" y="883"/>
                    <a:pt x="4487" y="915"/>
                  </a:cubicBezTo>
                  <a:cubicBezTo>
                    <a:pt x="4230" y="1002"/>
                    <a:pt x="3986" y="1097"/>
                    <a:pt x="3750" y="1195"/>
                  </a:cubicBezTo>
                  <a:cubicBezTo>
                    <a:pt x="3663" y="1230"/>
                    <a:pt x="3581" y="1267"/>
                    <a:pt x="3499" y="1305"/>
                  </a:cubicBezTo>
                  <a:cubicBezTo>
                    <a:pt x="3402" y="1349"/>
                    <a:pt x="3304" y="1395"/>
                    <a:pt x="3208" y="1440"/>
                  </a:cubicBezTo>
                  <a:cubicBezTo>
                    <a:pt x="3081" y="1501"/>
                    <a:pt x="2959" y="1563"/>
                    <a:pt x="2841" y="1626"/>
                  </a:cubicBezTo>
                  <a:cubicBezTo>
                    <a:pt x="2765" y="1667"/>
                    <a:pt x="2693" y="1709"/>
                    <a:pt x="2620" y="1751"/>
                  </a:cubicBezTo>
                  <a:cubicBezTo>
                    <a:pt x="2417" y="1867"/>
                    <a:pt x="2228" y="1988"/>
                    <a:pt x="2050" y="2113"/>
                  </a:cubicBezTo>
                  <a:cubicBezTo>
                    <a:pt x="1983" y="2159"/>
                    <a:pt x="1917" y="2204"/>
                    <a:pt x="1857" y="2251"/>
                  </a:cubicBezTo>
                  <a:cubicBezTo>
                    <a:pt x="1685" y="2379"/>
                    <a:pt x="1526" y="2511"/>
                    <a:pt x="1380" y="2646"/>
                  </a:cubicBezTo>
                  <a:cubicBezTo>
                    <a:pt x="1323" y="2697"/>
                    <a:pt x="1271" y="2745"/>
                    <a:pt x="1220" y="2797"/>
                  </a:cubicBezTo>
                  <a:cubicBezTo>
                    <a:pt x="1083" y="2935"/>
                    <a:pt x="953" y="3077"/>
                    <a:pt x="838" y="3221"/>
                  </a:cubicBezTo>
                  <a:cubicBezTo>
                    <a:pt x="795" y="3273"/>
                    <a:pt x="753" y="3326"/>
                    <a:pt x="712" y="3381"/>
                  </a:cubicBezTo>
                  <a:cubicBezTo>
                    <a:pt x="608" y="3527"/>
                    <a:pt x="512" y="3675"/>
                    <a:pt x="431" y="3826"/>
                  </a:cubicBezTo>
                  <a:cubicBezTo>
                    <a:pt x="398" y="3882"/>
                    <a:pt x="369" y="3938"/>
                    <a:pt x="342" y="3996"/>
                  </a:cubicBezTo>
                  <a:cubicBezTo>
                    <a:pt x="270" y="4148"/>
                    <a:pt x="207" y="4300"/>
                    <a:pt x="158" y="4456"/>
                  </a:cubicBezTo>
                  <a:cubicBezTo>
                    <a:pt x="139" y="4517"/>
                    <a:pt x="120" y="4576"/>
                    <a:pt x="106" y="4637"/>
                  </a:cubicBezTo>
                  <a:cubicBezTo>
                    <a:pt x="66" y="4791"/>
                    <a:pt x="37" y="4949"/>
                    <a:pt x="21" y="5107"/>
                  </a:cubicBezTo>
                  <a:cubicBezTo>
                    <a:pt x="14" y="5167"/>
                    <a:pt x="10" y="5229"/>
                    <a:pt x="7" y="5290"/>
                  </a:cubicBezTo>
                  <a:cubicBezTo>
                    <a:pt x="0" y="5447"/>
                    <a:pt x="4" y="5605"/>
                    <a:pt x="18" y="5764"/>
                  </a:cubicBezTo>
                  <a:cubicBezTo>
                    <a:pt x="24" y="5827"/>
                    <a:pt x="34" y="5892"/>
                    <a:pt x="45" y="5954"/>
                  </a:cubicBezTo>
                  <a:cubicBezTo>
                    <a:pt x="66" y="6110"/>
                    <a:pt x="103" y="6268"/>
                    <a:pt x="148" y="6424"/>
                  </a:cubicBezTo>
                  <a:cubicBezTo>
                    <a:pt x="166" y="6488"/>
                    <a:pt x="187" y="6551"/>
                    <a:pt x="210" y="6614"/>
                  </a:cubicBezTo>
                  <a:cubicBezTo>
                    <a:pt x="263" y="6768"/>
                    <a:pt x="331" y="6922"/>
                    <a:pt x="406" y="7077"/>
                  </a:cubicBezTo>
                  <a:cubicBezTo>
                    <a:pt x="436" y="7141"/>
                    <a:pt x="469" y="7203"/>
                    <a:pt x="504" y="7267"/>
                  </a:cubicBezTo>
                  <a:cubicBezTo>
                    <a:pt x="586" y="7415"/>
                    <a:pt x="679" y="7563"/>
                    <a:pt x="780" y="7712"/>
                  </a:cubicBezTo>
                  <a:cubicBezTo>
                    <a:pt x="825" y="7774"/>
                    <a:pt x="871" y="7839"/>
                    <a:pt x="919" y="7902"/>
                  </a:cubicBezTo>
                  <a:cubicBezTo>
                    <a:pt x="1025" y="8044"/>
                    <a:pt x="1142" y="8186"/>
                    <a:pt x="1267" y="8327"/>
                  </a:cubicBezTo>
                  <a:cubicBezTo>
                    <a:pt x="1322" y="8389"/>
                    <a:pt x="1378" y="8450"/>
                    <a:pt x="1437" y="8512"/>
                  </a:cubicBezTo>
                  <a:cubicBezTo>
                    <a:pt x="1477" y="8551"/>
                    <a:pt x="1517" y="8592"/>
                    <a:pt x="1555" y="8631"/>
                  </a:cubicBezTo>
                  <a:cubicBezTo>
                    <a:pt x="1651" y="8726"/>
                    <a:pt x="1751" y="8818"/>
                    <a:pt x="1857" y="8913"/>
                  </a:cubicBezTo>
                  <a:cubicBezTo>
                    <a:pt x="1923" y="8972"/>
                    <a:pt x="1990" y="9031"/>
                    <a:pt x="2061" y="9089"/>
                  </a:cubicBezTo>
                  <a:cubicBezTo>
                    <a:pt x="2088" y="9114"/>
                    <a:pt x="2120" y="9139"/>
                    <a:pt x="2148" y="9163"/>
                  </a:cubicBezTo>
                  <a:lnTo>
                    <a:pt x="1267" y="9415"/>
                  </a:lnTo>
                  <a:cubicBezTo>
                    <a:pt x="1121" y="9457"/>
                    <a:pt x="1025" y="9528"/>
                    <a:pt x="985" y="9612"/>
                  </a:cubicBezTo>
                  <a:cubicBezTo>
                    <a:pt x="957" y="9671"/>
                    <a:pt x="957" y="9738"/>
                    <a:pt x="988" y="9805"/>
                  </a:cubicBezTo>
                  <a:cubicBezTo>
                    <a:pt x="1016" y="9866"/>
                    <a:pt x="1066" y="9925"/>
                    <a:pt x="1140" y="9984"/>
                  </a:cubicBezTo>
                  <a:lnTo>
                    <a:pt x="3166" y="11560"/>
                  </a:lnTo>
                  <a:lnTo>
                    <a:pt x="26569" y="5069"/>
                  </a:lnTo>
                  <a:lnTo>
                    <a:pt x="24489" y="3343"/>
                  </a:lnTo>
                  <a:cubicBezTo>
                    <a:pt x="24372" y="3247"/>
                    <a:pt x="24204" y="3173"/>
                    <a:pt x="24026" y="3129"/>
                  </a:cubicBezTo>
                  <a:cubicBezTo>
                    <a:pt x="23896" y="3096"/>
                    <a:pt x="23758" y="3078"/>
                    <a:pt x="23621" y="3078"/>
                  </a:cubicBezTo>
                  <a:cubicBezTo>
                    <a:pt x="23597" y="3078"/>
                    <a:pt x="23574" y="3079"/>
                    <a:pt x="23550" y="3080"/>
                  </a:cubicBezTo>
                  <a:cubicBezTo>
                    <a:pt x="23446" y="3084"/>
                    <a:pt x="23344" y="3100"/>
                    <a:pt x="23252" y="3126"/>
                  </a:cubicBezTo>
                  <a:lnTo>
                    <a:pt x="22248" y="3413"/>
                  </a:lnTo>
                  <a:cubicBezTo>
                    <a:pt x="22161" y="3347"/>
                    <a:pt x="22073" y="3281"/>
                    <a:pt x="21982" y="3216"/>
                  </a:cubicBezTo>
                  <a:cubicBezTo>
                    <a:pt x="21902" y="3156"/>
                    <a:pt x="21820" y="3095"/>
                    <a:pt x="21736" y="3036"/>
                  </a:cubicBezTo>
                  <a:cubicBezTo>
                    <a:pt x="21657" y="2983"/>
                    <a:pt x="21581" y="2931"/>
                    <a:pt x="21502" y="2880"/>
                  </a:cubicBezTo>
                  <a:cubicBezTo>
                    <a:pt x="21371" y="2793"/>
                    <a:pt x="21236" y="2710"/>
                    <a:pt x="21098" y="2628"/>
                  </a:cubicBezTo>
                  <a:cubicBezTo>
                    <a:pt x="21004" y="2572"/>
                    <a:pt x="20911" y="2517"/>
                    <a:pt x="20816" y="2463"/>
                  </a:cubicBezTo>
                  <a:cubicBezTo>
                    <a:pt x="20583" y="2330"/>
                    <a:pt x="20339" y="2203"/>
                    <a:pt x="20089" y="2081"/>
                  </a:cubicBezTo>
                  <a:cubicBezTo>
                    <a:pt x="19987" y="2030"/>
                    <a:pt x="19885" y="1979"/>
                    <a:pt x="19778" y="1930"/>
                  </a:cubicBezTo>
                  <a:cubicBezTo>
                    <a:pt x="19709" y="1898"/>
                    <a:pt x="19637" y="1865"/>
                    <a:pt x="19564" y="1834"/>
                  </a:cubicBezTo>
                  <a:cubicBezTo>
                    <a:pt x="19374" y="1747"/>
                    <a:pt x="19172" y="1662"/>
                    <a:pt x="18971" y="1579"/>
                  </a:cubicBezTo>
                  <a:cubicBezTo>
                    <a:pt x="18864" y="1534"/>
                    <a:pt x="18752" y="1491"/>
                    <a:pt x="18640" y="1449"/>
                  </a:cubicBezTo>
                  <a:cubicBezTo>
                    <a:pt x="18355" y="1340"/>
                    <a:pt x="18063" y="1236"/>
                    <a:pt x="17763" y="1139"/>
                  </a:cubicBezTo>
                  <a:cubicBezTo>
                    <a:pt x="17648" y="1101"/>
                    <a:pt x="17534" y="1063"/>
                    <a:pt x="17414" y="1028"/>
                  </a:cubicBezTo>
                  <a:cubicBezTo>
                    <a:pt x="17109" y="932"/>
                    <a:pt x="16799" y="845"/>
                    <a:pt x="16483" y="763"/>
                  </a:cubicBezTo>
                  <a:cubicBezTo>
                    <a:pt x="16364" y="732"/>
                    <a:pt x="16242" y="701"/>
                    <a:pt x="16122" y="672"/>
                  </a:cubicBezTo>
                  <a:cubicBezTo>
                    <a:pt x="15799" y="593"/>
                    <a:pt x="15473" y="521"/>
                    <a:pt x="15144" y="456"/>
                  </a:cubicBezTo>
                  <a:cubicBezTo>
                    <a:pt x="15022" y="434"/>
                    <a:pt x="14902" y="410"/>
                    <a:pt x="14779" y="390"/>
                  </a:cubicBezTo>
                  <a:cubicBezTo>
                    <a:pt x="14450" y="328"/>
                    <a:pt x="14114" y="275"/>
                    <a:pt x="13776" y="228"/>
                  </a:cubicBezTo>
                  <a:cubicBezTo>
                    <a:pt x="13655" y="211"/>
                    <a:pt x="13528" y="194"/>
                    <a:pt x="13404" y="180"/>
                  </a:cubicBezTo>
                  <a:cubicBezTo>
                    <a:pt x="13310" y="169"/>
                    <a:pt x="13213" y="156"/>
                    <a:pt x="13117" y="148"/>
                  </a:cubicBezTo>
                  <a:cubicBezTo>
                    <a:pt x="12875" y="121"/>
                    <a:pt x="12630" y="96"/>
                    <a:pt x="12388" y="76"/>
                  </a:cubicBezTo>
                  <a:cubicBezTo>
                    <a:pt x="12267" y="68"/>
                    <a:pt x="12145" y="59"/>
                    <a:pt x="12021" y="51"/>
                  </a:cubicBezTo>
                  <a:cubicBezTo>
                    <a:pt x="11683" y="30"/>
                    <a:pt x="11342" y="14"/>
                    <a:pt x="11007" y="7"/>
                  </a:cubicBezTo>
                  <a:cubicBezTo>
                    <a:pt x="10886" y="3"/>
                    <a:pt x="10765" y="3"/>
                    <a:pt x="10645" y="2"/>
                  </a:cubicBezTo>
                  <a:cubicBezTo>
                    <a:pt x="10579" y="1"/>
                    <a:pt x="10514" y="1"/>
                    <a:pt x="10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5420503" y="1300182"/>
              <a:ext cx="787132" cy="1381465"/>
            </a:xfrm>
            <a:custGeom>
              <a:avLst/>
              <a:gdLst/>
              <a:ahLst/>
              <a:cxnLst/>
              <a:rect l="l" t="t" r="r" b="b"/>
              <a:pathLst>
                <a:path w="6471" h="11357" extrusionOk="0">
                  <a:moveTo>
                    <a:pt x="6169" y="0"/>
                  </a:moveTo>
                  <a:cubicBezTo>
                    <a:pt x="6141" y="2"/>
                    <a:pt x="6113" y="2"/>
                    <a:pt x="6087" y="5"/>
                  </a:cubicBezTo>
                  <a:cubicBezTo>
                    <a:pt x="4535" y="86"/>
                    <a:pt x="3038" y="332"/>
                    <a:pt x="1687" y="752"/>
                  </a:cubicBezTo>
                  <a:cubicBezTo>
                    <a:pt x="1645" y="766"/>
                    <a:pt x="1599" y="780"/>
                    <a:pt x="1558" y="794"/>
                  </a:cubicBezTo>
                  <a:cubicBezTo>
                    <a:pt x="1462" y="824"/>
                    <a:pt x="1372" y="855"/>
                    <a:pt x="1280" y="887"/>
                  </a:cubicBezTo>
                  <a:cubicBezTo>
                    <a:pt x="1023" y="974"/>
                    <a:pt x="779" y="1069"/>
                    <a:pt x="543" y="1167"/>
                  </a:cubicBezTo>
                  <a:cubicBezTo>
                    <a:pt x="456" y="1202"/>
                    <a:pt x="374" y="1239"/>
                    <a:pt x="292" y="1277"/>
                  </a:cubicBezTo>
                  <a:cubicBezTo>
                    <a:pt x="195" y="1321"/>
                    <a:pt x="97" y="1367"/>
                    <a:pt x="1" y="1412"/>
                  </a:cubicBezTo>
                  <a:lnTo>
                    <a:pt x="595" y="11356"/>
                  </a:lnTo>
                  <a:lnTo>
                    <a:pt x="6470" y="9726"/>
                  </a:lnTo>
                  <a:lnTo>
                    <a:pt x="6386" y="6994"/>
                  </a:lnTo>
                  <a:lnTo>
                    <a:pt x="2944" y="7980"/>
                  </a:lnTo>
                  <a:cubicBezTo>
                    <a:pt x="2910" y="7959"/>
                    <a:pt x="2881" y="7935"/>
                    <a:pt x="2853" y="7912"/>
                  </a:cubicBezTo>
                  <a:cubicBezTo>
                    <a:pt x="746" y="6248"/>
                    <a:pt x="1545" y="4131"/>
                    <a:pt x="4715" y="3180"/>
                  </a:cubicBezTo>
                  <a:cubicBezTo>
                    <a:pt x="5205" y="3034"/>
                    <a:pt x="5721" y="2924"/>
                    <a:pt x="6255" y="2848"/>
                  </a:cubicBezTo>
                  <a:lnTo>
                    <a:pt x="61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6625966" y="1314657"/>
              <a:ext cx="784213" cy="1048658"/>
            </a:xfrm>
            <a:custGeom>
              <a:avLst/>
              <a:gdLst/>
              <a:ahLst/>
              <a:cxnLst/>
              <a:rect l="l" t="t" r="r" b="b"/>
              <a:pathLst>
                <a:path w="6447" h="8621" extrusionOk="0">
                  <a:moveTo>
                    <a:pt x="0" y="1"/>
                  </a:moveTo>
                  <a:lnTo>
                    <a:pt x="35" y="2733"/>
                  </a:lnTo>
                  <a:cubicBezTo>
                    <a:pt x="1847" y="2979"/>
                    <a:pt x="3518" y="3575"/>
                    <a:pt x="4596" y="4454"/>
                  </a:cubicBezTo>
                  <a:cubicBezTo>
                    <a:pt x="4625" y="4478"/>
                    <a:pt x="4655" y="4502"/>
                    <a:pt x="4680" y="4528"/>
                  </a:cubicBezTo>
                  <a:lnTo>
                    <a:pt x="80" y="5845"/>
                  </a:lnTo>
                  <a:lnTo>
                    <a:pt x="118" y="8621"/>
                  </a:lnTo>
                  <a:lnTo>
                    <a:pt x="6364" y="6889"/>
                  </a:lnTo>
                  <a:lnTo>
                    <a:pt x="6447" y="1687"/>
                  </a:lnTo>
                  <a:cubicBezTo>
                    <a:pt x="6257" y="1600"/>
                    <a:pt x="6055" y="1515"/>
                    <a:pt x="5854" y="1432"/>
                  </a:cubicBezTo>
                  <a:cubicBezTo>
                    <a:pt x="5747" y="1387"/>
                    <a:pt x="5635" y="1344"/>
                    <a:pt x="5523" y="1302"/>
                  </a:cubicBezTo>
                  <a:cubicBezTo>
                    <a:pt x="5238" y="1193"/>
                    <a:pt x="4946" y="1089"/>
                    <a:pt x="4646" y="992"/>
                  </a:cubicBezTo>
                  <a:cubicBezTo>
                    <a:pt x="4531" y="952"/>
                    <a:pt x="4417" y="916"/>
                    <a:pt x="4297" y="881"/>
                  </a:cubicBezTo>
                  <a:cubicBezTo>
                    <a:pt x="3992" y="785"/>
                    <a:pt x="3682" y="698"/>
                    <a:pt x="3366" y="616"/>
                  </a:cubicBezTo>
                  <a:cubicBezTo>
                    <a:pt x="3249" y="584"/>
                    <a:pt x="3126" y="554"/>
                    <a:pt x="3005" y="525"/>
                  </a:cubicBezTo>
                  <a:cubicBezTo>
                    <a:pt x="2682" y="444"/>
                    <a:pt x="2356" y="374"/>
                    <a:pt x="2028" y="308"/>
                  </a:cubicBezTo>
                  <a:cubicBezTo>
                    <a:pt x="1906" y="285"/>
                    <a:pt x="1785" y="263"/>
                    <a:pt x="1662" y="242"/>
                  </a:cubicBezTo>
                  <a:cubicBezTo>
                    <a:pt x="1333" y="181"/>
                    <a:pt x="997" y="128"/>
                    <a:pt x="659" y="81"/>
                  </a:cubicBezTo>
                  <a:cubicBezTo>
                    <a:pt x="538" y="64"/>
                    <a:pt x="413" y="47"/>
                    <a:pt x="287" y="33"/>
                  </a:cubicBezTo>
                  <a:cubicBezTo>
                    <a:pt x="193" y="22"/>
                    <a:pt x="96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01" name="Google Shape;2201;p32"/>
          <p:cNvGrpSpPr/>
          <p:nvPr/>
        </p:nvGrpSpPr>
        <p:grpSpPr>
          <a:xfrm>
            <a:off x="1092133" y="5107740"/>
            <a:ext cx="1658406" cy="2098445"/>
            <a:chOff x="3237458" y="122460"/>
            <a:chExt cx="5337645" cy="5689929"/>
          </a:xfrm>
        </p:grpSpPr>
        <p:sp>
          <p:nvSpPr>
            <p:cNvPr id="2202" name="Google Shape;2202;p32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32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32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32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32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32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32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32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32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32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32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32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32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32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32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32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32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32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32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32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32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32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32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32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32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32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32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32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32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32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32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32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32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32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32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32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32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32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32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32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2" name="Google Shape;2242;p32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3" name="Google Shape;2243;p32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32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32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32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32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32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32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32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32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32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32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32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32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32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7" name="Google Shape;2257;p32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8" name="Google Shape;2258;p32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32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32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32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32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32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32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32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32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32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8" name="Google Shape;2268;p32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9" name="Google Shape;2269;p32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32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32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32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32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32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32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32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32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32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32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32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32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2" name="Google Shape;2282;p32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3" name="Google Shape;2283;p32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4" name="Google Shape;2284;p32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5" name="Google Shape;2285;p32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32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32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8" name="Google Shape;2288;p32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9" name="Google Shape;2289;p32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32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32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32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32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32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5" name="Google Shape;2295;p32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6" name="Google Shape;2296;p32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32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32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9" name="Google Shape;2299;p32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0" name="Google Shape;2300;p32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32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32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32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32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5" name="Google Shape;2305;p32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6" name="Google Shape;2306;p32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7" name="Google Shape;2307;p32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8" name="Google Shape;2308;p32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9" name="Google Shape;2309;p32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0" name="Google Shape;2310;p32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1" name="Google Shape;2311;p32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2" name="Google Shape;2312;p32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3" name="Google Shape;2313;p32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4" name="Google Shape;2314;p32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5" name="Google Shape;2315;p32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6" name="Google Shape;2316;p32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7" name="Google Shape;2317;p32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18" name="Google Shape;2318;p32"/>
          <p:cNvGrpSpPr/>
          <p:nvPr/>
        </p:nvGrpSpPr>
        <p:grpSpPr>
          <a:xfrm>
            <a:off x="-170964" y="189251"/>
            <a:ext cx="775927" cy="1270145"/>
            <a:chOff x="267675" y="666500"/>
            <a:chExt cx="379000" cy="465300"/>
          </a:xfrm>
        </p:grpSpPr>
        <p:sp>
          <p:nvSpPr>
            <p:cNvPr id="2319" name="Google Shape;2319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21" name="Google Shape;2321;p32"/>
          <p:cNvGrpSpPr/>
          <p:nvPr/>
        </p:nvGrpSpPr>
        <p:grpSpPr>
          <a:xfrm>
            <a:off x="8042861" y="5776676"/>
            <a:ext cx="775927" cy="1270145"/>
            <a:chOff x="267675" y="666500"/>
            <a:chExt cx="379000" cy="465300"/>
          </a:xfrm>
        </p:grpSpPr>
        <p:sp>
          <p:nvSpPr>
            <p:cNvPr id="2322" name="Google Shape;2322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24" name="Google Shape;2324;p32"/>
          <p:cNvGrpSpPr/>
          <p:nvPr/>
        </p:nvGrpSpPr>
        <p:grpSpPr>
          <a:xfrm>
            <a:off x="-125010" y="4562500"/>
            <a:ext cx="968589" cy="2484133"/>
            <a:chOff x="2116600" y="2923925"/>
            <a:chExt cx="330475" cy="635675"/>
          </a:xfrm>
        </p:grpSpPr>
        <p:sp>
          <p:nvSpPr>
            <p:cNvPr id="2325" name="Google Shape;2325;p32"/>
            <p:cNvSpPr/>
            <p:nvPr/>
          </p:nvSpPr>
          <p:spPr>
            <a:xfrm>
              <a:off x="2171100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8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2151325" y="3039350"/>
              <a:ext cx="47750" cy="444550"/>
            </a:xfrm>
            <a:custGeom>
              <a:avLst/>
              <a:gdLst/>
              <a:ahLst/>
              <a:cxnLst/>
              <a:rect l="l" t="t" r="r" b="b"/>
              <a:pathLst>
                <a:path w="1910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9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2150550" y="3026575"/>
              <a:ext cx="38725" cy="14050"/>
            </a:xfrm>
            <a:custGeom>
              <a:avLst/>
              <a:gdLst/>
              <a:ahLst/>
              <a:cxnLst/>
              <a:rect l="l" t="t" r="r" b="b"/>
              <a:pathLst>
                <a:path w="1549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30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2148100" y="2983600"/>
              <a:ext cx="40550" cy="45175"/>
            </a:xfrm>
            <a:custGeom>
              <a:avLst/>
              <a:gdLst/>
              <a:ahLst/>
              <a:cxnLst/>
              <a:rect l="l" t="t" r="r" b="b"/>
              <a:pathLst>
                <a:path w="1622" h="1807" extrusionOk="0">
                  <a:moveTo>
                    <a:pt x="1485" y="1"/>
                  </a:moveTo>
                  <a:cubicBezTo>
                    <a:pt x="1484" y="1"/>
                    <a:pt x="1483" y="1"/>
                    <a:pt x="1482" y="1"/>
                  </a:cubicBezTo>
                  <a:lnTo>
                    <a:pt x="34" y="87"/>
                  </a:lnTo>
                  <a:cubicBezTo>
                    <a:pt x="14" y="88"/>
                    <a:pt x="0" y="105"/>
                    <a:pt x="0" y="125"/>
                  </a:cubicBezTo>
                  <a:lnTo>
                    <a:pt x="101" y="1807"/>
                  </a:lnTo>
                  <a:lnTo>
                    <a:pt x="1622" y="1716"/>
                  </a:lnTo>
                  <a:lnTo>
                    <a:pt x="1520" y="33"/>
                  </a:lnTo>
                  <a:cubicBezTo>
                    <a:pt x="1520" y="14"/>
                    <a:pt x="1504" y="1"/>
                    <a:pt x="1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2198900" y="2998875"/>
              <a:ext cx="28850" cy="444500"/>
            </a:xfrm>
            <a:custGeom>
              <a:avLst/>
              <a:gdLst/>
              <a:ahLst/>
              <a:cxnLst/>
              <a:rect l="l" t="t" r="r" b="b"/>
              <a:pathLst>
                <a:path w="1154" h="17780" extrusionOk="0">
                  <a:moveTo>
                    <a:pt x="761" y="1"/>
                  </a:moveTo>
                  <a:lnTo>
                    <a:pt x="1" y="19"/>
                  </a:lnTo>
                  <a:lnTo>
                    <a:pt x="431" y="17779"/>
                  </a:lnTo>
                  <a:lnTo>
                    <a:pt x="1153" y="17761"/>
                  </a:lnTo>
                  <a:lnTo>
                    <a:pt x="7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2217900" y="2998425"/>
              <a:ext cx="29875" cy="444500"/>
            </a:xfrm>
            <a:custGeom>
              <a:avLst/>
              <a:gdLst/>
              <a:ahLst/>
              <a:cxnLst/>
              <a:rect l="l" t="t" r="r" b="b"/>
              <a:pathLst>
                <a:path w="1195" h="17780" extrusionOk="0">
                  <a:moveTo>
                    <a:pt x="762" y="0"/>
                  </a:moveTo>
                  <a:lnTo>
                    <a:pt x="1" y="19"/>
                  </a:lnTo>
                  <a:lnTo>
                    <a:pt x="393" y="17779"/>
                  </a:lnTo>
                  <a:lnTo>
                    <a:pt x="1194" y="1775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2198900" y="2966075"/>
              <a:ext cx="38075" cy="33325"/>
            </a:xfrm>
            <a:custGeom>
              <a:avLst/>
              <a:gdLst/>
              <a:ahLst/>
              <a:cxnLst/>
              <a:rect l="l" t="t" r="r" b="b"/>
              <a:pathLst>
                <a:path w="1523" h="1333" extrusionOk="0">
                  <a:moveTo>
                    <a:pt x="1051" y="1"/>
                  </a:moveTo>
                  <a:lnTo>
                    <a:pt x="507" y="15"/>
                  </a:lnTo>
                  <a:lnTo>
                    <a:pt x="1" y="1332"/>
                  </a:lnTo>
                  <a:lnTo>
                    <a:pt x="1522" y="1296"/>
                  </a:lnTo>
                  <a:lnTo>
                    <a:pt x="10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2211575" y="2948125"/>
              <a:ext cx="13600" cy="18325"/>
            </a:xfrm>
            <a:custGeom>
              <a:avLst/>
              <a:gdLst/>
              <a:ahLst/>
              <a:cxnLst/>
              <a:rect l="l" t="t" r="r" b="b"/>
              <a:pathLst>
                <a:path w="544" h="733" extrusionOk="0">
                  <a:moveTo>
                    <a:pt x="282" y="1"/>
                  </a:moveTo>
                  <a:lnTo>
                    <a:pt x="0" y="733"/>
                  </a:lnTo>
                  <a:lnTo>
                    <a:pt x="0" y="733"/>
                  </a:lnTo>
                  <a:lnTo>
                    <a:pt x="544" y="71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2274725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7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2254950" y="3039350"/>
              <a:ext cx="47725" cy="444550"/>
            </a:xfrm>
            <a:custGeom>
              <a:avLst/>
              <a:gdLst/>
              <a:ahLst/>
              <a:cxnLst/>
              <a:rect l="l" t="t" r="r" b="b"/>
              <a:pathLst>
                <a:path w="1909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8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5" name="Google Shape;2335;p32"/>
            <p:cNvSpPr/>
            <p:nvPr/>
          </p:nvSpPr>
          <p:spPr>
            <a:xfrm>
              <a:off x="2254175" y="3026575"/>
              <a:ext cx="38750" cy="14050"/>
            </a:xfrm>
            <a:custGeom>
              <a:avLst/>
              <a:gdLst/>
              <a:ahLst/>
              <a:cxnLst/>
              <a:rect l="l" t="t" r="r" b="b"/>
              <a:pathLst>
                <a:path w="1550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29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6" name="Google Shape;2336;p32"/>
            <p:cNvSpPr/>
            <p:nvPr/>
          </p:nvSpPr>
          <p:spPr>
            <a:xfrm>
              <a:off x="2251675" y="2983600"/>
              <a:ext cx="40600" cy="45175"/>
            </a:xfrm>
            <a:custGeom>
              <a:avLst/>
              <a:gdLst/>
              <a:ahLst/>
              <a:cxnLst/>
              <a:rect l="l" t="t" r="r" b="b"/>
              <a:pathLst>
                <a:path w="1624" h="1807" extrusionOk="0">
                  <a:moveTo>
                    <a:pt x="1487" y="1"/>
                  </a:moveTo>
                  <a:cubicBezTo>
                    <a:pt x="1486" y="1"/>
                    <a:pt x="1485" y="1"/>
                    <a:pt x="1485" y="1"/>
                  </a:cubicBezTo>
                  <a:lnTo>
                    <a:pt x="36" y="87"/>
                  </a:lnTo>
                  <a:cubicBezTo>
                    <a:pt x="16" y="88"/>
                    <a:pt x="1" y="105"/>
                    <a:pt x="2" y="125"/>
                  </a:cubicBezTo>
                  <a:lnTo>
                    <a:pt x="104" y="1807"/>
                  </a:lnTo>
                  <a:lnTo>
                    <a:pt x="1624" y="1716"/>
                  </a:lnTo>
                  <a:lnTo>
                    <a:pt x="1523" y="33"/>
                  </a:lnTo>
                  <a:cubicBezTo>
                    <a:pt x="1521" y="14"/>
                    <a:pt x="1506" y="1"/>
                    <a:pt x="1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2116600" y="3508225"/>
              <a:ext cx="330475" cy="51375"/>
            </a:xfrm>
            <a:custGeom>
              <a:avLst/>
              <a:gdLst/>
              <a:ahLst/>
              <a:cxnLst/>
              <a:rect l="l" t="t" r="r" b="b"/>
              <a:pathLst>
                <a:path w="13219" h="2055" extrusionOk="0">
                  <a:moveTo>
                    <a:pt x="6610" y="1"/>
                  </a:moveTo>
                  <a:cubicBezTo>
                    <a:pt x="2959" y="1"/>
                    <a:pt x="0" y="460"/>
                    <a:pt x="0" y="1027"/>
                  </a:cubicBezTo>
                  <a:cubicBezTo>
                    <a:pt x="0" y="1594"/>
                    <a:pt x="2959" y="2054"/>
                    <a:pt x="6610" y="2054"/>
                  </a:cubicBezTo>
                  <a:cubicBezTo>
                    <a:pt x="10260" y="2054"/>
                    <a:pt x="13219" y="1594"/>
                    <a:pt x="13219" y="1027"/>
                  </a:cubicBezTo>
                  <a:cubicBezTo>
                    <a:pt x="13219" y="460"/>
                    <a:pt x="10260" y="1"/>
                    <a:pt x="66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2334600" y="3046875"/>
              <a:ext cx="74375" cy="442800"/>
            </a:xfrm>
            <a:custGeom>
              <a:avLst/>
              <a:gdLst/>
              <a:ahLst/>
              <a:cxnLst/>
              <a:rect l="l" t="t" r="r" b="b"/>
              <a:pathLst>
                <a:path w="2975" h="17712" extrusionOk="0">
                  <a:moveTo>
                    <a:pt x="2249" y="0"/>
                  </a:moveTo>
                  <a:lnTo>
                    <a:pt x="0" y="17623"/>
                  </a:lnTo>
                  <a:lnTo>
                    <a:pt x="674" y="17712"/>
                  </a:lnTo>
                  <a:lnTo>
                    <a:pt x="2974" y="9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2313725" y="3044300"/>
              <a:ext cx="77125" cy="443150"/>
            </a:xfrm>
            <a:custGeom>
              <a:avLst/>
              <a:gdLst/>
              <a:ahLst/>
              <a:cxnLst/>
              <a:rect l="l" t="t" r="r" b="b"/>
              <a:pathLst>
                <a:path w="3085" h="17726" extrusionOk="0">
                  <a:moveTo>
                    <a:pt x="2299" y="1"/>
                  </a:moveTo>
                  <a:lnTo>
                    <a:pt x="0" y="17616"/>
                  </a:lnTo>
                  <a:lnTo>
                    <a:pt x="835" y="17726"/>
                  </a:lnTo>
                  <a:lnTo>
                    <a:pt x="3084" y="103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2371300" y="3032575"/>
              <a:ext cx="39300" cy="16650"/>
            </a:xfrm>
            <a:custGeom>
              <a:avLst/>
              <a:gdLst/>
              <a:ahLst/>
              <a:cxnLst/>
              <a:rect l="l" t="t" r="r" b="b"/>
              <a:pathLst>
                <a:path w="1572" h="666" extrusionOk="0">
                  <a:moveTo>
                    <a:pt x="62" y="1"/>
                  </a:moveTo>
                  <a:lnTo>
                    <a:pt x="0" y="468"/>
                  </a:lnTo>
                  <a:lnTo>
                    <a:pt x="1511" y="665"/>
                  </a:lnTo>
                  <a:lnTo>
                    <a:pt x="1571" y="19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2372725" y="2990075"/>
              <a:ext cx="43275" cy="47500"/>
            </a:xfrm>
            <a:custGeom>
              <a:avLst/>
              <a:gdLst/>
              <a:ahLst/>
              <a:cxnLst/>
              <a:rect l="l" t="t" r="r" b="b"/>
              <a:pathLst>
                <a:path w="1731" h="1900" extrusionOk="0">
                  <a:moveTo>
                    <a:pt x="253" y="0"/>
                  </a:moveTo>
                  <a:cubicBezTo>
                    <a:pt x="236" y="0"/>
                    <a:pt x="220" y="14"/>
                    <a:pt x="219" y="32"/>
                  </a:cubicBezTo>
                  <a:lnTo>
                    <a:pt x="1" y="1702"/>
                  </a:lnTo>
                  <a:lnTo>
                    <a:pt x="1510" y="1899"/>
                  </a:lnTo>
                  <a:lnTo>
                    <a:pt x="1728" y="229"/>
                  </a:lnTo>
                  <a:cubicBezTo>
                    <a:pt x="1731" y="209"/>
                    <a:pt x="1717" y="191"/>
                    <a:pt x="1697" y="188"/>
                  </a:cubicBezTo>
                  <a:lnTo>
                    <a:pt x="259" y="1"/>
                  </a:lnTo>
                  <a:cubicBezTo>
                    <a:pt x="257" y="0"/>
                    <a:pt x="255" y="0"/>
                    <a:pt x="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2308100" y="2973900"/>
              <a:ext cx="34000" cy="444525"/>
            </a:xfrm>
            <a:custGeom>
              <a:avLst/>
              <a:gdLst/>
              <a:ahLst/>
              <a:cxnLst/>
              <a:rect l="l" t="t" r="r" b="b"/>
              <a:pathLst>
                <a:path w="1360" h="17781" extrusionOk="0">
                  <a:moveTo>
                    <a:pt x="600" y="0"/>
                  </a:moveTo>
                  <a:lnTo>
                    <a:pt x="0" y="17756"/>
                  </a:lnTo>
                  <a:lnTo>
                    <a:pt x="721" y="17780"/>
                  </a:lnTo>
                  <a:lnTo>
                    <a:pt x="1360" y="27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2326100" y="2974550"/>
              <a:ext cx="35050" cy="444550"/>
            </a:xfrm>
            <a:custGeom>
              <a:avLst/>
              <a:gdLst/>
              <a:ahLst/>
              <a:cxnLst/>
              <a:rect l="l" t="t" r="r" b="b"/>
              <a:pathLst>
                <a:path w="1402" h="17782" extrusionOk="0">
                  <a:moveTo>
                    <a:pt x="640" y="1"/>
                  </a:moveTo>
                  <a:lnTo>
                    <a:pt x="1" y="17754"/>
                  </a:lnTo>
                  <a:lnTo>
                    <a:pt x="802" y="17781"/>
                  </a:lnTo>
                  <a:lnTo>
                    <a:pt x="1401" y="26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2323075" y="2941775"/>
              <a:ext cx="38050" cy="33475"/>
            </a:xfrm>
            <a:custGeom>
              <a:avLst/>
              <a:gdLst/>
              <a:ahLst/>
              <a:cxnLst/>
              <a:rect l="l" t="t" r="r" b="b"/>
              <a:pathLst>
                <a:path w="1522" h="1339" extrusionOk="0">
                  <a:moveTo>
                    <a:pt x="584" y="0"/>
                  </a:moveTo>
                  <a:lnTo>
                    <a:pt x="1" y="1287"/>
                  </a:lnTo>
                  <a:lnTo>
                    <a:pt x="1521" y="1339"/>
                  </a:lnTo>
                  <a:lnTo>
                    <a:pt x="1126" y="1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2337650" y="2923925"/>
              <a:ext cx="13575" cy="18325"/>
            </a:xfrm>
            <a:custGeom>
              <a:avLst/>
              <a:gdLst/>
              <a:ahLst/>
              <a:cxnLst/>
              <a:rect l="l" t="t" r="r" b="b"/>
              <a:pathLst>
                <a:path w="543" h="733" extrusionOk="0">
                  <a:moveTo>
                    <a:pt x="324" y="0"/>
                  </a:moveTo>
                  <a:lnTo>
                    <a:pt x="1" y="714"/>
                  </a:lnTo>
                  <a:lnTo>
                    <a:pt x="543" y="732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2153150" y="3200500"/>
              <a:ext cx="248225" cy="342550"/>
            </a:xfrm>
            <a:custGeom>
              <a:avLst/>
              <a:gdLst/>
              <a:ahLst/>
              <a:cxnLst/>
              <a:rect l="l" t="t" r="r" b="b"/>
              <a:pathLst>
                <a:path w="9929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9098" y="13702"/>
                  </a:lnTo>
                  <a:cubicBezTo>
                    <a:pt x="9557" y="13702"/>
                    <a:pt x="9928" y="13330"/>
                    <a:pt x="9928" y="12871"/>
                  </a:cubicBezTo>
                  <a:lnTo>
                    <a:pt x="9928" y="158"/>
                  </a:lnTo>
                  <a:cubicBezTo>
                    <a:pt x="9928" y="71"/>
                    <a:pt x="9858" y="1"/>
                    <a:pt x="97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2153150" y="3200500"/>
              <a:ext cx="97400" cy="342550"/>
            </a:xfrm>
            <a:custGeom>
              <a:avLst/>
              <a:gdLst/>
              <a:ahLst/>
              <a:cxnLst/>
              <a:rect l="l" t="t" r="r" b="b"/>
              <a:pathLst>
                <a:path w="3896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3896" y="13702"/>
                  </a:lnTo>
                  <a:lnTo>
                    <a:pt x="3896" y="3735"/>
                  </a:lnTo>
                  <a:cubicBezTo>
                    <a:pt x="3896" y="1673"/>
                    <a:pt x="2223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8"/>
          <p:cNvSpPr txBox="1">
            <a:spLocks noGrp="1"/>
          </p:cNvSpPr>
          <p:nvPr>
            <p:ph type="title"/>
          </p:nvPr>
        </p:nvSpPr>
        <p:spPr>
          <a:xfrm>
            <a:off x="1068300" y="2453600"/>
            <a:ext cx="7007400" cy="19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Font typeface="Merriweather" panose="00000500000000000000"/>
              <a:buNone/>
              <a:defRPr sz="6200" i="1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474" name="Google Shape;474;p8"/>
          <p:cNvGrpSpPr/>
          <p:nvPr/>
        </p:nvGrpSpPr>
        <p:grpSpPr>
          <a:xfrm>
            <a:off x="7654873" y="5992993"/>
            <a:ext cx="775927" cy="328065"/>
            <a:chOff x="5181425" y="2685475"/>
            <a:chExt cx="224900" cy="74425"/>
          </a:xfrm>
        </p:grpSpPr>
        <p:sp>
          <p:nvSpPr>
            <p:cNvPr id="475" name="Google Shape;475;p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0" name="Google Shape;480;p8"/>
          <p:cNvGrpSpPr/>
          <p:nvPr/>
        </p:nvGrpSpPr>
        <p:grpSpPr>
          <a:xfrm rot="10800000">
            <a:off x="7698327" y="321858"/>
            <a:ext cx="1217060" cy="1534227"/>
            <a:chOff x="6139950" y="1806300"/>
            <a:chExt cx="810725" cy="766500"/>
          </a:xfrm>
        </p:grpSpPr>
        <p:sp>
          <p:nvSpPr>
            <p:cNvPr id="481" name="Google Shape;481;p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497" name="Google Shape;497;p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841851">
            <a:off x="-12600" y="3384133"/>
            <a:ext cx="5026199" cy="506266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98" name="Google Shape;498;p8"/>
          <p:cNvGrpSpPr/>
          <p:nvPr/>
        </p:nvGrpSpPr>
        <p:grpSpPr>
          <a:xfrm rot="10443881">
            <a:off x="8586957" y="2793959"/>
            <a:ext cx="775917" cy="1270129"/>
            <a:chOff x="267675" y="666500"/>
            <a:chExt cx="379000" cy="465300"/>
          </a:xfrm>
        </p:grpSpPr>
        <p:sp>
          <p:nvSpPr>
            <p:cNvPr id="499" name="Google Shape;499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01" name="Google Shape;501;p8"/>
          <p:cNvGrpSpPr/>
          <p:nvPr/>
        </p:nvGrpSpPr>
        <p:grpSpPr>
          <a:xfrm rot="10800000">
            <a:off x="4102759" y="-176685"/>
            <a:ext cx="775927" cy="1270145"/>
            <a:chOff x="267675" y="666500"/>
            <a:chExt cx="379000" cy="465300"/>
          </a:xfrm>
        </p:grpSpPr>
        <p:sp>
          <p:nvSpPr>
            <p:cNvPr id="502" name="Google Shape;502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04" name="Google Shape;504;p8"/>
          <p:cNvGrpSpPr/>
          <p:nvPr/>
        </p:nvGrpSpPr>
        <p:grpSpPr>
          <a:xfrm rot="1718216">
            <a:off x="482601" y="350643"/>
            <a:ext cx="339499" cy="737372"/>
            <a:chOff x="2668575" y="3244800"/>
            <a:chExt cx="131950" cy="224300"/>
          </a:xfrm>
        </p:grpSpPr>
        <p:sp>
          <p:nvSpPr>
            <p:cNvPr id="505" name="Google Shape;505;p8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84212498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" name="Google Shape;508;p9"/>
          <p:cNvGrpSpPr/>
          <p:nvPr/>
        </p:nvGrpSpPr>
        <p:grpSpPr>
          <a:xfrm rot="10800000">
            <a:off x="4304489" y="2195896"/>
            <a:ext cx="5820436" cy="4900077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509" name="Google Shape;509;p9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9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11" name="Google Shape;511;p9"/>
          <p:cNvGrpSpPr/>
          <p:nvPr/>
        </p:nvGrpSpPr>
        <p:grpSpPr>
          <a:xfrm>
            <a:off x="2154074" y="6157026"/>
            <a:ext cx="775927" cy="328065"/>
            <a:chOff x="5181425" y="2685475"/>
            <a:chExt cx="224900" cy="74425"/>
          </a:xfrm>
        </p:grpSpPr>
        <p:sp>
          <p:nvSpPr>
            <p:cNvPr id="512" name="Google Shape;512;p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17" name="Google Shape;517;p9"/>
          <p:cNvGrpSpPr/>
          <p:nvPr/>
        </p:nvGrpSpPr>
        <p:grpSpPr>
          <a:xfrm rot="10800000">
            <a:off x="7925119" y="-434881"/>
            <a:ext cx="1587805" cy="2001689"/>
            <a:chOff x="6139950" y="1806300"/>
            <a:chExt cx="810725" cy="766500"/>
          </a:xfrm>
        </p:grpSpPr>
        <p:sp>
          <p:nvSpPr>
            <p:cNvPr id="518" name="Google Shape;518;p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" name="Google Shape;527;p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" name="Google Shape;528;p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529;p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530;p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4" name="Google Shape;534;p9"/>
          <p:cNvGrpSpPr/>
          <p:nvPr/>
        </p:nvGrpSpPr>
        <p:grpSpPr>
          <a:xfrm rot="10443881">
            <a:off x="197410" y="5891950"/>
            <a:ext cx="775917" cy="1270129"/>
            <a:chOff x="267675" y="666500"/>
            <a:chExt cx="379000" cy="465300"/>
          </a:xfrm>
        </p:grpSpPr>
        <p:sp>
          <p:nvSpPr>
            <p:cNvPr id="535" name="Google Shape;535;p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7" name="Google Shape;537;p9"/>
          <p:cNvGrpSpPr/>
          <p:nvPr/>
        </p:nvGrpSpPr>
        <p:grpSpPr>
          <a:xfrm rot="1718216">
            <a:off x="261974" y="197278"/>
            <a:ext cx="339499" cy="737372"/>
            <a:chOff x="2668575" y="3244800"/>
            <a:chExt cx="131950" cy="224300"/>
          </a:xfrm>
        </p:grpSpPr>
        <p:sp>
          <p:nvSpPr>
            <p:cNvPr id="538" name="Google Shape;538;p9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539;p9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40" name="Google Shape;540;p9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541" name="Google Shape;541;p9"/>
          <p:cNvSpPr txBox="1">
            <a:spLocks noGrp="1"/>
          </p:cNvSpPr>
          <p:nvPr>
            <p:ph type="subTitle" idx="1"/>
          </p:nvPr>
        </p:nvSpPr>
        <p:spPr>
          <a:xfrm>
            <a:off x="713225" y="3279267"/>
            <a:ext cx="37917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2663976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" name="Google Shape;545;p11"/>
          <p:cNvSpPr txBox="1">
            <a:spLocks noGrp="1"/>
          </p:cNvSpPr>
          <p:nvPr>
            <p:ph type="title" hasCustomPrompt="1"/>
          </p:nvPr>
        </p:nvSpPr>
        <p:spPr>
          <a:xfrm>
            <a:off x="713250" y="2454400"/>
            <a:ext cx="77175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6" name="Google Shape;546;p11"/>
          <p:cNvSpPr txBox="1">
            <a:spLocks noGrp="1"/>
          </p:cNvSpPr>
          <p:nvPr>
            <p:ph type="body" idx="1"/>
          </p:nvPr>
        </p:nvSpPr>
        <p:spPr>
          <a:xfrm flipH="1">
            <a:off x="713100" y="3593611"/>
            <a:ext cx="77175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○"/>
              <a:defRPr i="0"/>
            </a:lvl2pPr>
            <a:lvl3pPr marL="1371600" lvl="2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547" name="Google Shape;547;p11"/>
          <p:cNvGrpSpPr/>
          <p:nvPr/>
        </p:nvGrpSpPr>
        <p:grpSpPr>
          <a:xfrm rot="565648">
            <a:off x="7325267" y="5331055"/>
            <a:ext cx="1913991" cy="1393224"/>
            <a:chOff x="7230025" y="3991342"/>
            <a:chExt cx="1913979" cy="1044911"/>
          </a:xfrm>
        </p:grpSpPr>
        <p:sp>
          <p:nvSpPr>
            <p:cNvPr id="548" name="Google Shape;548;p11"/>
            <p:cNvSpPr/>
            <p:nvPr/>
          </p:nvSpPr>
          <p:spPr>
            <a:xfrm>
              <a:off x="7230025" y="4702934"/>
              <a:ext cx="289914" cy="124387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7442568" y="4660871"/>
              <a:ext cx="141850" cy="116746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11"/>
            <p:cNvSpPr/>
            <p:nvPr/>
          </p:nvSpPr>
          <p:spPr>
            <a:xfrm>
              <a:off x="7628411" y="4517679"/>
              <a:ext cx="84296" cy="15465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11"/>
            <p:cNvSpPr/>
            <p:nvPr/>
          </p:nvSpPr>
          <p:spPr>
            <a:xfrm>
              <a:off x="7711993" y="4544504"/>
              <a:ext cx="54322" cy="116494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7753469" y="4586903"/>
              <a:ext cx="57681" cy="80811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7807916" y="4533421"/>
              <a:ext cx="57177" cy="145503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7645707" y="4702136"/>
              <a:ext cx="148105" cy="24222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" name="Google Shape;555;p11"/>
            <p:cNvSpPr/>
            <p:nvPr/>
          </p:nvSpPr>
          <p:spPr>
            <a:xfrm>
              <a:off x="7616363" y="4738323"/>
              <a:ext cx="99661" cy="139374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" name="Google Shape;556;p11"/>
            <p:cNvSpPr/>
            <p:nvPr/>
          </p:nvSpPr>
          <p:spPr>
            <a:xfrm>
              <a:off x="7732857" y="4745543"/>
              <a:ext cx="41770" cy="10537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11"/>
            <p:cNvSpPr/>
            <p:nvPr/>
          </p:nvSpPr>
          <p:spPr>
            <a:xfrm>
              <a:off x="7776306" y="4773963"/>
              <a:ext cx="54700" cy="68511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11"/>
            <p:cNvSpPr/>
            <p:nvPr/>
          </p:nvSpPr>
          <p:spPr>
            <a:xfrm>
              <a:off x="7808924" y="4732823"/>
              <a:ext cx="63012" cy="110869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11"/>
            <p:cNvSpPr/>
            <p:nvPr/>
          </p:nvSpPr>
          <p:spPr>
            <a:xfrm>
              <a:off x="7875084" y="4668343"/>
              <a:ext cx="49033" cy="22921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11"/>
            <p:cNvSpPr/>
            <p:nvPr/>
          </p:nvSpPr>
          <p:spPr>
            <a:xfrm>
              <a:off x="7876091" y="4698862"/>
              <a:ext cx="56589" cy="2010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11"/>
            <p:cNvSpPr/>
            <p:nvPr/>
          </p:nvSpPr>
          <p:spPr>
            <a:xfrm>
              <a:off x="7937213" y="4622082"/>
              <a:ext cx="98695" cy="108099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11"/>
            <p:cNvSpPr/>
            <p:nvPr/>
          </p:nvSpPr>
          <p:spPr>
            <a:xfrm>
              <a:off x="8049467" y="4626070"/>
              <a:ext cx="90047" cy="114647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11"/>
            <p:cNvSpPr/>
            <p:nvPr/>
          </p:nvSpPr>
          <p:spPr>
            <a:xfrm>
              <a:off x="8122721" y="4626699"/>
              <a:ext cx="58688" cy="99661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11"/>
            <p:cNvSpPr/>
            <p:nvPr/>
          </p:nvSpPr>
          <p:spPr>
            <a:xfrm>
              <a:off x="8211886" y="4662844"/>
              <a:ext cx="48781" cy="65657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11"/>
            <p:cNvSpPr/>
            <p:nvPr/>
          </p:nvSpPr>
          <p:spPr>
            <a:xfrm>
              <a:off x="8280691" y="4623509"/>
              <a:ext cx="87822" cy="101550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11"/>
            <p:cNvSpPr/>
            <p:nvPr/>
          </p:nvSpPr>
          <p:spPr>
            <a:xfrm>
              <a:off x="8383079" y="4587827"/>
              <a:ext cx="50628" cy="77831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11"/>
            <p:cNvSpPr/>
            <p:nvPr/>
          </p:nvSpPr>
          <p:spPr>
            <a:xfrm>
              <a:off x="8421826" y="4591605"/>
              <a:ext cx="202386" cy="155956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11"/>
            <p:cNvSpPr/>
            <p:nvPr/>
          </p:nvSpPr>
          <p:spPr>
            <a:xfrm>
              <a:off x="8489917" y="4655539"/>
              <a:ext cx="36900" cy="85933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11"/>
            <p:cNvSpPr/>
            <p:nvPr/>
          </p:nvSpPr>
          <p:spPr>
            <a:xfrm>
              <a:off x="8534709" y="4647353"/>
              <a:ext cx="55288" cy="12371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11"/>
            <p:cNvSpPr/>
            <p:nvPr/>
          </p:nvSpPr>
          <p:spPr>
            <a:xfrm>
              <a:off x="7888139" y="4806329"/>
              <a:ext cx="105664" cy="229924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11"/>
            <p:cNvSpPr/>
            <p:nvPr/>
          </p:nvSpPr>
          <p:spPr>
            <a:xfrm>
              <a:off x="8043716" y="4379945"/>
              <a:ext cx="95085" cy="108434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11"/>
            <p:cNvSpPr/>
            <p:nvPr/>
          </p:nvSpPr>
          <p:spPr>
            <a:xfrm>
              <a:off x="8066553" y="3991342"/>
              <a:ext cx="100836" cy="439782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11"/>
            <p:cNvSpPr/>
            <p:nvPr/>
          </p:nvSpPr>
          <p:spPr>
            <a:xfrm>
              <a:off x="8110505" y="4248592"/>
              <a:ext cx="763280" cy="9995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11"/>
            <p:cNvSpPr/>
            <p:nvPr/>
          </p:nvSpPr>
          <p:spPr>
            <a:xfrm>
              <a:off x="8156347" y="4010863"/>
              <a:ext cx="629952" cy="198649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575;p11"/>
            <p:cNvSpPr/>
            <p:nvPr/>
          </p:nvSpPr>
          <p:spPr>
            <a:xfrm>
              <a:off x="8723785" y="4138228"/>
              <a:ext cx="95421" cy="60031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576;p11"/>
            <p:cNvSpPr/>
            <p:nvPr/>
          </p:nvSpPr>
          <p:spPr>
            <a:xfrm>
              <a:off x="8341603" y="4168537"/>
              <a:ext cx="130978" cy="67882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11"/>
            <p:cNvSpPr/>
            <p:nvPr/>
          </p:nvSpPr>
          <p:spPr>
            <a:xfrm>
              <a:off x="8249248" y="4384353"/>
              <a:ext cx="88242" cy="98191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11"/>
            <p:cNvSpPr/>
            <p:nvPr/>
          </p:nvSpPr>
          <p:spPr>
            <a:xfrm>
              <a:off x="8338539" y="4416089"/>
              <a:ext cx="27035" cy="53273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11"/>
            <p:cNvSpPr/>
            <p:nvPr/>
          </p:nvSpPr>
          <p:spPr>
            <a:xfrm>
              <a:off x="8359276" y="4382128"/>
              <a:ext cx="20990" cy="35599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11"/>
            <p:cNvSpPr/>
            <p:nvPr/>
          </p:nvSpPr>
          <p:spPr>
            <a:xfrm>
              <a:off x="8379930" y="4360089"/>
              <a:ext cx="174385" cy="122582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11"/>
            <p:cNvSpPr/>
            <p:nvPr/>
          </p:nvSpPr>
          <p:spPr>
            <a:xfrm>
              <a:off x="8590836" y="4420707"/>
              <a:ext cx="80266" cy="19940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11"/>
            <p:cNvSpPr/>
            <p:nvPr/>
          </p:nvSpPr>
          <p:spPr>
            <a:xfrm>
              <a:off x="8595580" y="4453283"/>
              <a:ext cx="82491" cy="21116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11"/>
            <p:cNvSpPr/>
            <p:nvPr/>
          </p:nvSpPr>
          <p:spPr>
            <a:xfrm>
              <a:off x="8717321" y="4414116"/>
              <a:ext cx="53357" cy="88116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11"/>
            <p:cNvSpPr/>
            <p:nvPr/>
          </p:nvSpPr>
          <p:spPr>
            <a:xfrm>
              <a:off x="8782683" y="4426164"/>
              <a:ext cx="59276" cy="58436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11"/>
            <p:cNvSpPr/>
            <p:nvPr/>
          </p:nvSpPr>
          <p:spPr>
            <a:xfrm>
              <a:off x="8825250" y="4423855"/>
              <a:ext cx="75354" cy="84002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11"/>
            <p:cNvSpPr/>
            <p:nvPr/>
          </p:nvSpPr>
          <p:spPr>
            <a:xfrm>
              <a:off x="8919788" y="4409666"/>
              <a:ext cx="115361" cy="101046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11"/>
            <p:cNvSpPr/>
            <p:nvPr/>
          </p:nvSpPr>
          <p:spPr>
            <a:xfrm>
              <a:off x="8670010" y="4522255"/>
              <a:ext cx="364386" cy="32115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11"/>
            <p:cNvSpPr/>
            <p:nvPr/>
          </p:nvSpPr>
          <p:spPr>
            <a:xfrm>
              <a:off x="8715515" y="4610621"/>
              <a:ext cx="79468" cy="2044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11"/>
            <p:cNvSpPr/>
            <p:nvPr/>
          </p:nvSpPr>
          <p:spPr>
            <a:xfrm>
              <a:off x="8812236" y="4565494"/>
              <a:ext cx="43995" cy="86017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11"/>
            <p:cNvSpPr/>
            <p:nvPr/>
          </p:nvSpPr>
          <p:spPr>
            <a:xfrm>
              <a:off x="8950097" y="4145197"/>
              <a:ext cx="53734" cy="140885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11"/>
            <p:cNvSpPr/>
            <p:nvPr/>
          </p:nvSpPr>
          <p:spPr>
            <a:xfrm>
              <a:off x="8988719" y="4189485"/>
              <a:ext cx="84380" cy="129592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11"/>
            <p:cNvSpPr/>
            <p:nvPr/>
          </p:nvSpPr>
          <p:spPr>
            <a:xfrm>
              <a:off x="8889269" y="4088692"/>
              <a:ext cx="254735" cy="281476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3" name="Google Shape;593;p11"/>
          <p:cNvGrpSpPr/>
          <p:nvPr/>
        </p:nvGrpSpPr>
        <p:grpSpPr>
          <a:xfrm rot="1794901">
            <a:off x="421426" y="617849"/>
            <a:ext cx="671410" cy="1552771"/>
            <a:chOff x="1423400" y="2645400"/>
            <a:chExt cx="387325" cy="671825"/>
          </a:xfrm>
          <a:solidFill>
            <a:schemeClr val="bg2">
              <a:lumMod val="75000"/>
            </a:schemeClr>
          </a:solidFill>
        </p:grpSpPr>
        <p:sp>
          <p:nvSpPr>
            <p:cNvPr id="594" name="Google Shape;594;p11"/>
            <p:cNvSpPr/>
            <p:nvPr/>
          </p:nvSpPr>
          <p:spPr>
            <a:xfrm>
              <a:off x="1436675" y="2671125"/>
              <a:ext cx="58125" cy="65725"/>
            </a:xfrm>
            <a:custGeom>
              <a:avLst/>
              <a:gdLst/>
              <a:ahLst/>
              <a:cxnLst/>
              <a:rect l="l" t="t" r="r" b="b"/>
              <a:pathLst>
                <a:path w="2325" h="2629" extrusionOk="0">
                  <a:moveTo>
                    <a:pt x="1338" y="1"/>
                  </a:moveTo>
                  <a:cubicBezTo>
                    <a:pt x="1322" y="1"/>
                    <a:pt x="1306" y="3"/>
                    <a:pt x="1290" y="8"/>
                  </a:cubicBezTo>
                  <a:cubicBezTo>
                    <a:pt x="1232" y="25"/>
                    <a:pt x="1190" y="70"/>
                    <a:pt x="1175" y="127"/>
                  </a:cubicBezTo>
                  <a:cubicBezTo>
                    <a:pt x="1122" y="125"/>
                    <a:pt x="1068" y="124"/>
                    <a:pt x="1015" y="124"/>
                  </a:cubicBezTo>
                  <a:cubicBezTo>
                    <a:pt x="724" y="124"/>
                    <a:pt x="433" y="160"/>
                    <a:pt x="150" y="229"/>
                  </a:cubicBezTo>
                  <a:cubicBezTo>
                    <a:pt x="57" y="251"/>
                    <a:pt x="1" y="344"/>
                    <a:pt x="23" y="437"/>
                  </a:cubicBezTo>
                  <a:cubicBezTo>
                    <a:pt x="42" y="515"/>
                    <a:pt x="112" y="567"/>
                    <a:pt x="190" y="567"/>
                  </a:cubicBezTo>
                  <a:cubicBezTo>
                    <a:pt x="204" y="567"/>
                    <a:pt x="218" y="566"/>
                    <a:pt x="231" y="562"/>
                  </a:cubicBezTo>
                  <a:cubicBezTo>
                    <a:pt x="255" y="557"/>
                    <a:pt x="279" y="555"/>
                    <a:pt x="303" y="551"/>
                  </a:cubicBezTo>
                  <a:lnTo>
                    <a:pt x="303" y="551"/>
                  </a:lnTo>
                  <a:cubicBezTo>
                    <a:pt x="271" y="581"/>
                    <a:pt x="253" y="623"/>
                    <a:pt x="251" y="668"/>
                  </a:cubicBezTo>
                  <a:lnTo>
                    <a:pt x="198" y="2395"/>
                  </a:lnTo>
                  <a:cubicBezTo>
                    <a:pt x="195" y="2475"/>
                    <a:pt x="250" y="2548"/>
                    <a:pt x="329" y="2567"/>
                  </a:cubicBezTo>
                  <a:cubicBezTo>
                    <a:pt x="340" y="2569"/>
                    <a:pt x="353" y="2571"/>
                    <a:pt x="364" y="2572"/>
                  </a:cubicBezTo>
                  <a:cubicBezTo>
                    <a:pt x="366" y="2572"/>
                    <a:pt x="367" y="2572"/>
                    <a:pt x="369" y="2572"/>
                  </a:cubicBezTo>
                  <a:cubicBezTo>
                    <a:pt x="462" y="2572"/>
                    <a:pt x="538" y="2499"/>
                    <a:pt x="541" y="2405"/>
                  </a:cubicBezTo>
                  <a:lnTo>
                    <a:pt x="595" y="678"/>
                  </a:lnTo>
                  <a:cubicBezTo>
                    <a:pt x="596" y="610"/>
                    <a:pt x="557" y="547"/>
                    <a:pt x="496" y="517"/>
                  </a:cubicBezTo>
                  <a:cubicBezTo>
                    <a:pt x="674" y="488"/>
                    <a:pt x="853" y="473"/>
                    <a:pt x="1033" y="473"/>
                  </a:cubicBezTo>
                  <a:cubicBezTo>
                    <a:pt x="1099" y="473"/>
                    <a:pt x="1164" y="475"/>
                    <a:pt x="1229" y="479"/>
                  </a:cubicBezTo>
                  <a:cubicBezTo>
                    <a:pt x="1380" y="1117"/>
                    <a:pt x="1403" y="1780"/>
                    <a:pt x="1298" y="2427"/>
                  </a:cubicBezTo>
                  <a:cubicBezTo>
                    <a:pt x="1283" y="2516"/>
                    <a:pt x="1339" y="2600"/>
                    <a:pt x="1426" y="2623"/>
                  </a:cubicBezTo>
                  <a:cubicBezTo>
                    <a:pt x="1431" y="2623"/>
                    <a:pt x="1435" y="2624"/>
                    <a:pt x="1441" y="2626"/>
                  </a:cubicBezTo>
                  <a:cubicBezTo>
                    <a:pt x="1450" y="2627"/>
                    <a:pt x="1459" y="2628"/>
                    <a:pt x="1469" y="2628"/>
                  </a:cubicBezTo>
                  <a:cubicBezTo>
                    <a:pt x="1551" y="2628"/>
                    <a:pt x="1624" y="2568"/>
                    <a:pt x="1638" y="2485"/>
                  </a:cubicBezTo>
                  <a:cubicBezTo>
                    <a:pt x="1743" y="1832"/>
                    <a:pt x="1728" y="1166"/>
                    <a:pt x="1591" y="520"/>
                  </a:cubicBezTo>
                  <a:lnTo>
                    <a:pt x="1591" y="520"/>
                  </a:lnTo>
                  <a:cubicBezTo>
                    <a:pt x="1756" y="548"/>
                    <a:pt x="1918" y="589"/>
                    <a:pt x="2075" y="641"/>
                  </a:cubicBezTo>
                  <a:cubicBezTo>
                    <a:pt x="2094" y="647"/>
                    <a:pt x="2113" y="650"/>
                    <a:pt x="2132" y="650"/>
                  </a:cubicBezTo>
                  <a:cubicBezTo>
                    <a:pt x="2203" y="650"/>
                    <a:pt x="2270" y="606"/>
                    <a:pt x="2294" y="534"/>
                  </a:cubicBezTo>
                  <a:cubicBezTo>
                    <a:pt x="2325" y="444"/>
                    <a:pt x="2277" y="345"/>
                    <a:pt x="2187" y="316"/>
                  </a:cubicBezTo>
                  <a:cubicBezTo>
                    <a:pt x="1967" y="244"/>
                    <a:pt x="1740" y="193"/>
                    <a:pt x="1512" y="165"/>
                  </a:cubicBezTo>
                  <a:cubicBezTo>
                    <a:pt x="1508" y="151"/>
                    <a:pt x="1507" y="137"/>
                    <a:pt x="1502" y="124"/>
                  </a:cubicBezTo>
                  <a:cubicBezTo>
                    <a:pt x="1481" y="49"/>
                    <a:pt x="1412" y="1"/>
                    <a:pt x="1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1423400" y="2645400"/>
              <a:ext cx="64325" cy="13975"/>
            </a:xfrm>
            <a:custGeom>
              <a:avLst/>
              <a:gdLst/>
              <a:ahLst/>
              <a:cxnLst/>
              <a:rect l="l" t="t" r="r" b="b"/>
              <a:pathLst>
                <a:path w="2573" h="559" extrusionOk="0">
                  <a:moveTo>
                    <a:pt x="1704" y="1"/>
                  </a:moveTo>
                  <a:cubicBezTo>
                    <a:pt x="1178" y="1"/>
                    <a:pt x="654" y="75"/>
                    <a:pt x="147" y="220"/>
                  </a:cubicBezTo>
                  <a:cubicBezTo>
                    <a:pt x="54" y="246"/>
                    <a:pt x="1" y="343"/>
                    <a:pt x="28" y="434"/>
                  </a:cubicBezTo>
                  <a:cubicBezTo>
                    <a:pt x="50" y="509"/>
                    <a:pt x="119" y="559"/>
                    <a:pt x="193" y="559"/>
                  </a:cubicBezTo>
                  <a:cubicBezTo>
                    <a:pt x="210" y="559"/>
                    <a:pt x="227" y="556"/>
                    <a:pt x="243" y="551"/>
                  </a:cubicBezTo>
                  <a:lnTo>
                    <a:pt x="242" y="551"/>
                  </a:lnTo>
                  <a:cubicBezTo>
                    <a:pt x="717" y="414"/>
                    <a:pt x="1208" y="345"/>
                    <a:pt x="1700" y="345"/>
                  </a:cubicBezTo>
                  <a:cubicBezTo>
                    <a:pt x="1923" y="345"/>
                    <a:pt x="2146" y="359"/>
                    <a:pt x="2368" y="388"/>
                  </a:cubicBezTo>
                  <a:cubicBezTo>
                    <a:pt x="2376" y="389"/>
                    <a:pt x="2384" y="389"/>
                    <a:pt x="2391" y="389"/>
                  </a:cubicBezTo>
                  <a:cubicBezTo>
                    <a:pt x="2476" y="389"/>
                    <a:pt x="2550" y="325"/>
                    <a:pt x="2561" y="239"/>
                  </a:cubicBezTo>
                  <a:cubicBezTo>
                    <a:pt x="2573" y="144"/>
                    <a:pt x="2506" y="58"/>
                    <a:pt x="2412" y="46"/>
                  </a:cubicBezTo>
                  <a:cubicBezTo>
                    <a:pt x="2177" y="16"/>
                    <a:pt x="1940" y="1"/>
                    <a:pt x="1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1495150" y="2692050"/>
              <a:ext cx="34100" cy="48225"/>
            </a:xfrm>
            <a:custGeom>
              <a:avLst/>
              <a:gdLst/>
              <a:ahLst/>
              <a:cxnLst/>
              <a:rect l="l" t="t" r="r" b="b"/>
              <a:pathLst>
                <a:path w="1364" h="1929" extrusionOk="0">
                  <a:moveTo>
                    <a:pt x="1170" y="0"/>
                  </a:moveTo>
                  <a:cubicBezTo>
                    <a:pt x="1132" y="0"/>
                    <a:pt x="1094" y="13"/>
                    <a:pt x="1062" y="39"/>
                  </a:cubicBezTo>
                  <a:cubicBezTo>
                    <a:pt x="844" y="216"/>
                    <a:pt x="651" y="423"/>
                    <a:pt x="491" y="654"/>
                  </a:cubicBezTo>
                  <a:cubicBezTo>
                    <a:pt x="408" y="658"/>
                    <a:pt x="340" y="722"/>
                    <a:pt x="329" y="803"/>
                  </a:cubicBezTo>
                  <a:cubicBezTo>
                    <a:pt x="322" y="857"/>
                    <a:pt x="312" y="910"/>
                    <a:pt x="302" y="964"/>
                  </a:cubicBezTo>
                  <a:cubicBezTo>
                    <a:pt x="176" y="1202"/>
                    <a:pt x="81" y="1455"/>
                    <a:pt x="21" y="1717"/>
                  </a:cubicBezTo>
                  <a:cubicBezTo>
                    <a:pt x="1" y="1801"/>
                    <a:pt x="46" y="1886"/>
                    <a:pt x="125" y="1917"/>
                  </a:cubicBezTo>
                  <a:cubicBezTo>
                    <a:pt x="132" y="1920"/>
                    <a:pt x="140" y="1922"/>
                    <a:pt x="147" y="1924"/>
                  </a:cubicBezTo>
                  <a:cubicBezTo>
                    <a:pt x="161" y="1927"/>
                    <a:pt x="175" y="1929"/>
                    <a:pt x="188" y="1929"/>
                  </a:cubicBezTo>
                  <a:cubicBezTo>
                    <a:pt x="249" y="1929"/>
                    <a:pt x="306" y="1896"/>
                    <a:pt x="337" y="1842"/>
                  </a:cubicBezTo>
                  <a:cubicBezTo>
                    <a:pt x="470" y="1607"/>
                    <a:pt x="567" y="1354"/>
                    <a:pt x="626" y="1092"/>
                  </a:cubicBezTo>
                  <a:cubicBezTo>
                    <a:pt x="792" y="791"/>
                    <a:pt x="1013" y="525"/>
                    <a:pt x="1279" y="307"/>
                  </a:cubicBezTo>
                  <a:cubicBezTo>
                    <a:pt x="1352" y="246"/>
                    <a:pt x="1364" y="138"/>
                    <a:pt x="1304" y="64"/>
                  </a:cubicBezTo>
                  <a:cubicBezTo>
                    <a:pt x="1270" y="22"/>
                    <a:pt x="1220" y="0"/>
                    <a:pt x="1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1544000" y="2661000"/>
              <a:ext cx="43375" cy="44025"/>
            </a:xfrm>
            <a:custGeom>
              <a:avLst/>
              <a:gdLst/>
              <a:ahLst/>
              <a:cxnLst/>
              <a:rect l="l" t="t" r="r" b="b"/>
              <a:pathLst>
                <a:path w="1735" h="1761" extrusionOk="0">
                  <a:moveTo>
                    <a:pt x="315" y="0"/>
                  </a:moveTo>
                  <a:cubicBezTo>
                    <a:pt x="187" y="0"/>
                    <a:pt x="80" y="71"/>
                    <a:pt x="33" y="189"/>
                  </a:cubicBezTo>
                  <a:cubicBezTo>
                    <a:pt x="1" y="269"/>
                    <a:pt x="34" y="362"/>
                    <a:pt x="110" y="404"/>
                  </a:cubicBezTo>
                  <a:cubicBezTo>
                    <a:pt x="136" y="418"/>
                    <a:pt x="164" y="424"/>
                    <a:pt x="192" y="424"/>
                  </a:cubicBezTo>
                  <a:cubicBezTo>
                    <a:pt x="247" y="424"/>
                    <a:pt x="301" y="398"/>
                    <a:pt x="334" y="351"/>
                  </a:cubicBezTo>
                  <a:cubicBezTo>
                    <a:pt x="353" y="358"/>
                    <a:pt x="369" y="373"/>
                    <a:pt x="378" y="393"/>
                  </a:cubicBezTo>
                  <a:cubicBezTo>
                    <a:pt x="392" y="462"/>
                    <a:pt x="374" y="545"/>
                    <a:pt x="351" y="642"/>
                  </a:cubicBezTo>
                  <a:cubicBezTo>
                    <a:pt x="334" y="707"/>
                    <a:pt x="322" y="773"/>
                    <a:pt x="313" y="839"/>
                  </a:cubicBezTo>
                  <a:cubicBezTo>
                    <a:pt x="278" y="1176"/>
                    <a:pt x="454" y="1518"/>
                    <a:pt x="742" y="1671"/>
                  </a:cubicBezTo>
                  <a:cubicBezTo>
                    <a:pt x="799" y="1701"/>
                    <a:pt x="859" y="1723"/>
                    <a:pt x="921" y="1739"/>
                  </a:cubicBezTo>
                  <a:cubicBezTo>
                    <a:pt x="984" y="1753"/>
                    <a:pt x="1047" y="1761"/>
                    <a:pt x="1111" y="1761"/>
                  </a:cubicBezTo>
                  <a:cubicBezTo>
                    <a:pt x="1311" y="1761"/>
                    <a:pt x="1508" y="1687"/>
                    <a:pt x="1662" y="1551"/>
                  </a:cubicBezTo>
                  <a:cubicBezTo>
                    <a:pt x="1731" y="1487"/>
                    <a:pt x="1735" y="1380"/>
                    <a:pt x="1671" y="1311"/>
                  </a:cubicBezTo>
                  <a:cubicBezTo>
                    <a:pt x="1638" y="1273"/>
                    <a:pt x="1591" y="1254"/>
                    <a:pt x="1544" y="1254"/>
                  </a:cubicBezTo>
                  <a:cubicBezTo>
                    <a:pt x="1505" y="1254"/>
                    <a:pt x="1465" y="1267"/>
                    <a:pt x="1432" y="1295"/>
                  </a:cubicBezTo>
                  <a:cubicBezTo>
                    <a:pt x="1344" y="1374"/>
                    <a:pt x="1227" y="1416"/>
                    <a:pt x="1111" y="1416"/>
                  </a:cubicBezTo>
                  <a:cubicBezTo>
                    <a:pt x="1039" y="1416"/>
                    <a:pt x="967" y="1400"/>
                    <a:pt x="904" y="1367"/>
                  </a:cubicBezTo>
                  <a:cubicBezTo>
                    <a:pt x="738" y="1280"/>
                    <a:pt x="634" y="1071"/>
                    <a:pt x="655" y="876"/>
                  </a:cubicBezTo>
                  <a:cubicBezTo>
                    <a:pt x="662" y="822"/>
                    <a:pt x="672" y="772"/>
                    <a:pt x="685" y="719"/>
                  </a:cubicBezTo>
                  <a:cubicBezTo>
                    <a:pt x="713" y="600"/>
                    <a:pt x="745" y="463"/>
                    <a:pt x="713" y="318"/>
                  </a:cubicBezTo>
                  <a:cubicBezTo>
                    <a:pt x="676" y="152"/>
                    <a:pt x="517" y="16"/>
                    <a:pt x="344" y="2"/>
                  </a:cubicBezTo>
                  <a:cubicBezTo>
                    <a:pt x="334" y="1"/>
                    <a:pt x="325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1546575" y="2718100"/>
              <a:ext cx="45850" cy="9675"/>
            </a:xfrm>
            <a:custGeom>
              <a:avLst/>
              <a:gdLst/>
              <a:ahLst/>
              <a:cxnLst/>
              <a:rect l="l" t="t" r="r" b="b"/>
              <a:pathLst>
                <a:path w="1834" h="387" extrusionOk="0">
                  <a:moveTo>
                    <a:pt x="1658" y="1"/>
                  </a:moveTo>
                  <a:cubicBezTo>
                    <a:pt x="1656" y="1"/>
                    <a:pt x="1655" y="1"/>
                    <a:pt x="1653" y="1"/>
                  </a:cubicBezTo>
                  <a:lnTo>
                    <a:pt x="175" y="43"/>
                  </a:lnTo>
                  <a:cubicBezTo>
                    <a:pt x="88" y="46"/>
                    <a:pt x="17" y="112"/>
                    <a:pt x="9" y="196"/>
                  </a:cubicBezTo>
                  <a:cubicBezTo>
                    <a:pt x="0" y="282"/>
                    <a:pt x="55" y="361"/>
                    <a:pt x="140" y="382"/>
                  </a:cubicBezTo>
                  <a:cubicBezTo>
                    <a:pt x="150" y="385"/>
                    <a:pt x="162" y="387"/>
                    <a:pt x="173" y="387"/>
                  </a:cubicBezTo>
                  <a:cubicBezTo>
                    <a:pt x="177" y="387"/>
                    <a:pt x="181" y="387"/>
                    <a:pt x="185" y="386"/>
                  </a:cubicBezTo>
                  <a:lnTo>
                    <a:pt x="1663" y="344"/>
                  </a:lnTo>
                  <a:cubicBezTo>
                    <a:pt x="1757" y="343"/>
                    <a:pt x="1833" y="262"/>
                    <a:pt x="1830" y="168"/>
                  </a:cubicBezTo>
                  <a:cubicBezTo>
                    <a:pt x="1827" y="74"/>
                    <a:pt x="1750" y="1"/>
                    <a:pt x="1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1561975" y="2734200"/>
              <a:ext cx="46200" cy="11350"/>
            </a:xfrm>
            <a:custGeom>
              <a:avLst/>
              <a:gdLst/>
              <a:ahLst/>
              <a:cxnLst/>
              <a:rect l="l" t="t" r="r" b="b"/>
              <a:pathLst>
                <a:path w="1848" h="454" extrusionOk="0">
                  <a:moveTo>
                    <a:pt x="1663" y="0"/>
                  </a:moveTo>
                  <a:cubicBezTo>
                    <a:pt x="1653" y="0"/>
                    <a:pt x="1643" y="1"/>
                    <a:pt x="1632" y="3"/>
                  </a:cubicBezTo>
                  <a:cubicBezTo>
                    <a:pt x="1225" y="74"/>
                    <a:pt x="811" y="110"/>
                    <a:pt x="396" y="110"/>
                  </a:cubicBezTo>
                  <a:cubicBezTo>
                    <a:pt x="327" y="110"/>
                    <a:pt x="257" y="109"/>
                    <a:pt x="188" y="107"/>
                  </a:cubicBezTo>
                  <a:cubicBezTo>
                    <a:pt x="186" y="107"/>
                    <a:pt x="184" y="107"/>
                    <a:pt x="183" y="107"/>
                  </a:cubicBezTo>
                  <a:cubicBezTo>
                    <a:pt x="96" y="107"/>
                    <a:pt x="25" y="171"/>
                    <a:pt x="12" y="256"/>
                  </a:cubicBezTo>
                  <a:cubicBezTo>
                    <a:pt x="1" y="342"/>
                    <a:pt x="56" y="425"/>
                    <a:pt x="142" y="446"/>
                  </a:cubicBezTo>
                  <a:cubicBezTo>
                    <a:pt x="153" y="449"/>
                    <a:pt x="166" y="450"/>
                    <a:pt x="177" y="450"/>
                  </a:cubicBezTo>
                  <a:cubicBezTo>
                    <a:pt x="252" y="453"/>
                    <a:pt x="328" y="454"/>
                    <a:pt x="403" y="454"/>
                  </a:cubicBezTo>
                  <a:cubicBezTo>
                    <a:pt x="835" y="454"/>
                    <a:pt x="1266" y="416"/>
                    <a:pt x="1691" y="342"/>
                  </a:cubicBezTo>
                  <a:cubicBezTo>
                    <a:pt x="1786" y="325"/>
                    <a:pt x="1848" y="236"/>
                    <a:pt x="1832" y="142"/>
                  </a:cubicBezTo>
                  <a:cubicBezTo>
                    <a:pt x="1817" y="59"/>
                    <a:pt x="1745" y="0"/>
                    <a:pt x="1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1631200" y="2678500"/>
              <a:ext cx="34500" cy="59575"/>
            </a:xfrm>
            <a:custGeom>
              <a:avLst/>
              <a:gdLst/>
              <a:ahLst/>
              <a:cxnLst/>
              <a:rect l="l" t="t" r="r" b="b"/>
              <a:pathLst>
                <a:path w="1380" h="2383" extrusionOk="0">
                  <a:moveTo>
                    <a:pt x="627" y="1"/>
                  </a:moveTo>
                  <a:cubicBezTo>
                    <a:pt x="463" y="1"/>
                    <a:pt x="300" y="41"/>
                    <a:pt x="143" y="87"/>
                  </a:cubicBezTo>
                  <a:cubicBezTo>
                    <a:pt x="53" y="114"/>
                    <a:pt x="1" y="210"/>
                    <a:pt x="27" y="301"/>
                  </a:cubicBezTo>
                  <a:cubicBezTo>
                    <a:pt x="49" y="376"/>
                    <a:pt x="117" y="424"/>
                    <a:pt x="191" y="424"/>
                  </a:cubicBezTo>
                  <a:cubicBezTo>
                    <a:pt x="207" y="424"/>
                    <a:pt x="224" y="422"/>
                    <a:pt x="241" y="416"/>
                  </a:cubicBezTo>
                  <a:cubicBezTo>
                    <a:pt x="387" y="373"/>
                    <a:pt x="521" y="348"/>
                    <a:pt x="635" y="348"/>
                  </a:cubicBezTo>
                  <a:cubicBezTo>
                    <a:pt x="684" y="348"/>
                    <a:pt x="730" y="353"/>
                    <a:pt x="771" y="363"/>
                  </a:cubicBezTo>
                  <a:cubicBezTo>
                    <a:pt x="893" y="395"/>
                    <a:pt x="1018" y="514"/>
                    <a:pt x="1007" y="644"/>
                  </a:cubicBezTo>
                  <a:cubicBezTo>
                    <a:pt x="1000" y="708"/>
                    <a:pt x="966" y="774"/>
                    <a:pt x="925" y="851"/>
                  </a:cubicBezTo>
                  <a:cubicBezTo>
                    <a:pt x="889" y="916"/>
                    <a:pt x="858" y="985"/>
                    <a:pt x="832" y="1055"/>
                  </a:cubicBezTo>
                  <a:cubicBezTo>
                    <a:pt x="779" y="1220"/>
                    <a:pt x="787" y="1381"/>
                    <a:pt x="796" y="1537"/>
                  </a:cubicBezTo>
                  <a:cubicBezTo>
                    <a:pt x="801" y="1644"/>
                    <a:pt x="807" y="1745"/>
                    <a:pt x="790" y="1835"/>
                  </a:cubicBezTo>
                  <a:cubicBezTo>
                    <a:pt x="779" y="1900"/>
                    <a:pt x="724" y="1973"/>
                    <a:pt x="659" y="2013"/>
                  </a:cubicBezTo>
                  <a:cubicBezTo>
                    <a:pt x="631" y="2030"/>
                    <a:pt x="611" y="2037"/>
                    <a:pt x="598" y="2037"/>
                  </a:cubicBezTo>
                  <a:cubicBezTo>
                    <a:pt x="591" y="2037"/>
                    <a:pt x="586" y="2035"/>
                    <a:pt x="583" y="2032"/>
                  </a:cubicBezTo>
                  <a:cubicBezTo>
                    <a:pt x="550" y="1980"/>
                    <a:pt x="494" y="1952"/>
                    <a:pt x="437" y="1952"/>
                  </a:cubicBezTo>
                  <a:cubicBezTo>
                    <a:pt x="405" y="1952"/>
                    <a:pt x="372" y="1961"/>
                    <a:pt x="343" y="1980"/>
                  </a:cubicBezTo>
                  <a:cubicBezTo>
                    <a:pt x="262" y="2034"/>
                    <a:pt x="241" y="2142"/>
                    <a:pt x="296" y="2222"/>
                  </a:cubicBezTo>
                  <a:cubicBezTo>
                    <a:pt x="344" y="2297"/>
                    <a:pt x="419" y="2352"/>
                    <a:pt x="506" y="2373"/>
                  </a:cubicBezTo>
                  <a:cubicBezTo>
                    <a:pt x="534" y="2379"/>
                    <a:pt x="563" y="2383"/>
                    <a:pt x="591" y="2383"/>
                  </a:cubicBezTo>
                  <a:cubicBezTo>
                    <a:pt x="618" y="2383"/>
                    <a:pt x="645" y="2380"/>
                    <a:pt x="672" y="2374"/>
                  </a:cubicBezTo>
                  <a:cubicBezTo>
                    <a:pt x="887" y="2331"/>
                    <a:pt x="1087" y="2121"/>
                    <a:pt x="1128" y="1897"/>
                  </a:cubicBezTo>
                  <a:cubicBezTo>
                    <a:pt x="1152" y="1766"/>
                    <a:pt x="1146" y="1640"/>
                    <a:pt x="1139" y="1517"/>
                  </a:cubicBezTo>
                  <a:cubicBezTo>
                    <a:pt x="1132" y="1388"/>
                    <a:pt x="1125" y="1265"/>
                    <a:pt x="1159" y="1161"/>
                  </a:cubicBezTo>
                  <a:cubicBezTo>
                    <a:pt x="1179" y="1109"/>
                    <a:pt x="1203" y="1058"/>
                    <a:pt x="1229" y="1010"/>
                  </a:cubicBezTo>
                  <a:cubicBezTo>
                    <a:pt x="1280" y="916"/>
                    <a:pt x="1336" y="808"/>
                    <a:pt x="1349" y="677"/>
                  </a:cubicBezTo>
                  <a:cubicBezTo>
                    <a:pt x="1380" y="352"/>
                    <a:pt x="1121" y="101"/>
                    <a:pt x="859" y="31"/>
                  </a:cubicBezTo>
                  <a:cubicBezTo>
                    <a:pt x="782" y="10"/>
                    <a:pt x="704" y="1"/>
                    <a:pt x="6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1681300" y="2713725"/>
              <a:ext cx="10100" cy="11050"/>
            </a:xfrm>
            <a:custGeom>
              <a:avLst/>
              <a:gdLst/>
              <a:ahLst/>
              <a:cxnLst/>
              <a:rect l="l" t="t" r="r" b="b"/>
              <a:pathLst>
                <a:path w="404" h="442" extrusionOk="0">
                  <a:moveTo>
                    <a:pt x="217" y="1"/>
                  </a:moveTo>
                  <a:cubicBezTo>
                    <a:pt x="140" y="1"/>
                    <a:pt x="71" y="51"/>
                    <a:pt x="50" y="128"/>
                  </a:cubicBezTo>
                  <a:lnTo>
                    <a:pt x="26" y="224"/>
                  </a:lnTo>
                  <a:cubicBezTo>
                    <a:pt x="1" y="318"/>
                    <a:pt x="57" y="414"/>
                    <a:pt x="152" y="436"/>
                  </a:cubicBezTo>
                  <a:cubicBezTo>
                    <a:pt x="166" y="440"/>
                    <a:pt x="180" y="441"/>
                    <a:pt x="193" y="441"/>
                  </a:cubicBezTo>
                  <a:cubicBezTo>
                    <a:pt x="273" y="441"/>
                    <a:pt x="344" y="386"/>
                    <a:pt x="361" y="305"/>
                  </a:cubicBezTo>
                  <a:lnTo>
                    <a:pt x="384" y="208"/>
                  </a:lnTo>
                  <a:cubicBezTo>
                    <a:pt x="404" y="118"/>
                    <a:pt x="347" y="28"/>
                    <a:pt x="257" y="5"/>
                  </a:cubicBezTo>
                  <a:cubicBezTo>
                    <a:pt x="244" y="2"/>
                    <a:pt x="23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1709750" y="2682200"/>
              <a:ext cx="20750" cy="49500"/>
            </a:xfrm>
            <a:custGeom>
              <a:avLst/>
              <a:gdLst/>
              <a:ahLst/>
              <a:cxnLst/>
              <a:rect l="l" t="t" r="r" b="b"/>
              <a:pathLst>
                <a:path w="830" h="1980" extrusionOk="0">
                  <a:moveTo>
                    <a:pt x="644" y="1"/>
                  </a:moveTo>
                  <a:cubicBezTo>
                    <a:pt x="559" y="1"/>
                    <a:pt x="485" y="64"/>
                    <a:pt x="473" y="152"/>
                  </a:cubicBezTo>
                  <a:cubicBezTo>
                    <a:pt x="392" y="698"/>
                    <a:pt x="245" y="1231"/>
                    <a:pt x="37" y="1742"/>
                  </a:cubicBezTo>
                  <a:cubicBezTo>
                    <a:pt x="0" y="1831"/>
                    <a:pt x="42" y="1931"/>
                    <a:pt x="131" y="1967"/>
                  </a:cubicBezTo>
                  <a:cubicBezTo>
                    <a:pt x="138" y="1970"/>
                    <a:pt x="147" y="1973"/>
                    <a:pt x="155" y="1974"/>
                  </a:cubicBezTo>
                  <a:cubicBezTo>
                    <a:pt x="169" y="1978"/>
                    <a:pt x="183" y="1980"/>
                    <a:pt x="197" y="1980"/>
                  </a:cubicBezTo>
                  <a:cubicBezTo>
                    <a:pt x="265" y="1980"/>
                    <a:pt x="328" y="1938"/>
                    <a:pt x="355" y="1873"/>
                  </a:cubicBezTo>
                  <a:cubicBezTo>
                    <a:pt x="573" y="1335"/>
                    <a:pt x="728" y="775"/>
                    <a:pt x="814" y="202"/>
                  </a:cubicBezTo>
                  <a:cubicBezTo>
                    <a:pt x="829" y="107"/>
                    <a:pt x="765" y="18"/>
                    <a:pt x="669" y="2"/>
                  </a:cubicBezTo>
                  <a:cubicBezTo>
                    <a:pt x="660" y="1"/>
                    <a:pt x="652" y="1"/>
                    <a:pt x="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1726075" y="2669000"/>
              <a:ext cx="41025" cy="63075"/>
            </a:xfrm>
            <a:custGeom>
              <a:avLst/>
              <a:gdLst/>
              <a:ahLst/>
              <a:cxnLst/>
              <a:rect l="l" t="t" r="r" b="b"/>
              <a:pathLst>
                <a:path w="1641" h="2523" extrusionOk="0">
                  <a:moveTo>
                    <a:pt x="783" y="1"/>
                  </a:moveTo>
                  <a:cubicBezTo>
                    <a:pt x="575" y="1"/>
                    <a:pt x="367" y="27"/>
                    <a:pt x="165" y="81"/>
                  </a:cubicBezTo>
                  <a:cubicBezTo>
                    <a:pt x="74" y="105"/>
                    <a:pt x="19" y="198"/>
                    <a:pt x="41" y="290"/>
                  </a:cubicBezTo>
                  <a:cubicBezTo>
                    <a:pt x="61" y="368"/>
                    <a:pt x="131" y="419"/>
                    <a:pt x="208" y="419"/>
                  </a:cubicBezTo>
                  <a:cubicBezTo>
                    <a:pt x="223" y="419"/>
                    <a:pt x="238" y="417"/>
                    <a:pt x="252" y="414"/>
                  </a:cubicBezTo>
                  <a:cubicBezTo>
                    <a:pt x="424" y="368"/>
                    <a:pt x="601" y="345"/>
                    <a:pt x="779" y="345"/>
                  </a:cubicBezTo>
                  <a:cubicBezTo>
                    <a:pt x="829" y="345"/>
                    <a:pt x="880" y="346"/>
                    <a:pt x="931" y="350"/>
                  </a:cubicBezTo>
                  <a:cubicBezTo>
                    <a:pt x="984" y="354"/>
                    <a:pt x="1007" y="362"/>
                    <a:pt x="1013" y="362"/>
                  </a:cubicBezTo>
                  <a:cubicBezTo>
                    <a:pt x="1014" y="362"/>
                    <a:pt x="1015" y="362"/>
                    <a:pt x="1015" y="361"/>
                  </a:cubicBezTo>
                  <a:lnTo>
                    <a:pt x="1015" y="361"/>
                  </a:lnTo>
                  <a:cubicBezTo>
                    <a:pt x="1017" y="376"/>
                    <a:pt x="1015" y="391"/>
                    <a:pt x="1012" y="405"/>
                  </a:cubicBezTo>
                  <a:cubicBezTo>
                    <a:pt x="972" y="612"/>
                    <a:pt x="775" y="767"/>
                    <a:pt x="563" y="932"/>
                  </a:cubicBezTo>
                  <a:cubicBezTo>
                    <a:pt x="303" y="1136"/>
                    <a:pt x="7" y="1366"/>
                    <a:pt x="3" y="1748"/>
                  </a:cubicBezTo>
                  <a:cubicBezTo>
                    <a:pt x="0" y="2124"/>
                    <a:pt x="311" y="2402"/>
                    <a:pt x="622" y="2484"/>
                  </a:cubicBezTo>
                  <a:lnTo>
                    <a:pt x="642" y="2490"/>
                  </a:lnTo>
                  <a:cubicBezTo>
                    <a:pt x="740" y="2513"/>
                    <a:pt x="837" y="2522"/>
                    <a:pt x="934" y="2522"/>
                  </a:cubicBezTo>
                  <a:cubicBezTo>
                    <a:pt x="1128" y="2522"/>
                    <a:pt x="1317" y="2485"/>
                    <a:pt x="1492" y="2449"/>
                  </a:cubicBezTo>
                  <a:cubicBezTo>
                    <a:pt x="1582" y="2428"/>
                    <a:pt x="1640" y="2339"/>
                    <a:pt x="1622" y="2248"/>
                  </a:cubicBezTo>
                  <a:cubicBezTo>
                    <a:pt x="1606" y="2166"/>
                    <a:pt x="1534" y="2110"/>
                    <a:pt x="1454" y="2110"/>
                  </a:cubicBezTo>
                  <a:cubicBezTo>
                    <a:pt x="1444" y="2110"/>
                    <a:pt x="1435" y="2111"/>
                    <a:pt x="1425" y="2112"/>
                  </a:cubicBezTo>
                  <a:cubicBezTo>
                    <a:pt x="1267" y="2143"/>
                    <a:pt x="1099" y="2183"/>
                    <a:pt x="935" y="2183"/>
                  </a:cubicBezTo>
                  <a:cubicBezTo>
                    <a:pt x="859" y="2183"/>
                    <a:pt x="783" y="2174"/>
                    <a:pt x="710" y="2152"/>
                  </a:cubicBezTo>
                  <a:cubicBezTo>
                    <a:pt x="532" y="2105"/>
                    <a:pt x="345" y="1949"/>
                    <a:pt x="348" y="1751"/>
                  </a:cubicBezTo>
                  <a:cubicBezTo>
                    <a:pt x="349" y="1535"/>
                    <a:pt x="546" y="1381"/>
                    <a:pt x="776" y="1202"/>
                  </a:cubicBezTo>
                  <a:cubicBezTo>
                    <a:pt x="1015" y="1015"/>
                    <a:pt x="1287" y="803"/>
                    <a:pt x="1350" y="468"/>
                  </a:cubicBezTo>
                  <a:cubicBezTo>
                    <a:pt x="1370" y="366"/>
                    <a:pt x="1359" y="276"/>
                    <a:pt x="1319" y="201"/>
                  </a:cubicBezTo>
                  <a:cubicBezTo>
                    <a:pt x="1226" y="25"/>
                    <a:pt x="1022" y="11"/>
                    <a:pt x="955" y="7"/>
                  </a:cubicBezTo>
                  <a:cubicBezTo>
                    <a:pt x="897" y="3"/>
                    <a:pt x="840" y="1"/>
                    <a:pt x="7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1629375" y="2749875"/>
              <a:ext cx="130400" cy="13550"/>
            </a:xfrm>
            <a:custGeom>
              <a:avLst/>
              <a:gdLst/>
              <a:ahLst/>
              <a:cxnLst/>
              <a:rect l="l" t="t" r="r" b="b"/>
              <a:pathLst>
                <a:path w="5216" h="542" extrusionOk="0">
                  <a:moveTo>
                    <a:pt x="187" y="1"/>
                  </a:moveTo>
                  <a:cubicBezTo>
                    <a:pt x="104" y="1"/>
                    <a:pt x="33" y="59"/>
                    <a:pt x="17" y="141"/>
                  </a:cubicBezTo>
                  <a:cubicBezTo>
                    <a:pt x="0" y="230"/>
                    <a:pt x="57" y="317"/>
                    <a:pt x="145" y="340"/>
                  </a:cubicBezTo>
                  <a:cubicBezTo>
                    <a:pt x="151" y="341"/>
                    <a:pt x="157" y="343"/>
                    <a:pt x="164" y="344"/>
                  </a:cubicBezTo>
                  <a:cubicBezTo>
                    <a:pt x="1171" y="475"/>
                    <a:pt x="2185" y="541"/>
                    <a:pt x="3200" y="541"/>
                  </a:cubicBezTo>
                  <a:cubicBezTo>
                    <a:pt x="3817" y="541"/>
                    <a:pt x="4435" y="517"/>
                    <a:pt x="5051" y="468"/>
                  </a:cubicBezTo>
                  <a:cubicBezTo>
                    <a:pt x="5145" y="460"/>
                    <a:pt x="5215" y="377"/>
                    <a:pt x="5208" y="282"/>
                  </a:cubicBezTo>
                  <a:cubicBezTo>
                    <a:pt x="5200" y="192"/>
                    <a:pt x="5124" y="124"/>
                    <a:pt x="5036" y="124"/>
                  </a:cubicBezTo>
                  <a:cubicBezTo>
                    <a:pt x="5031" y="124"/>
                    <a:pt x="5027" y="124"/>
                    <a:pt x="5023" y="125"/>
                  </a:cubicBezTo>
                  <a:lnTo>
                    <a:pt x="5023" y="126"/>
                  </a:lnTo>
                  <a:cubicBezTo>
                    <a:pt x="4417" y="174"/>
                    <a:pt x="3810" y="198"/>
                    <a:pt x="3203" y="198"/>
                  </a:cubicBezTo>
                  <a:cubicBezTo>
                    <a:pt x="2202" y="198"/>
                    <a:pt x="1202" y="133"/>
                    <a:pt x="209" y="2"/>
                  </a:cubicBezTo>
                  <a:cubicBezTo>
                    <a:pt x="201" y="1"/>
                    <a:pt x="19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1658125" y="2776275"/>
              <a:ext cx="79800" cy="60200"/>
            </a:xfrm>
            <a:custGeom>
              <a:avLst/>
              <a:gdLst/>
              <a:ahLst/>
              <a:cxnLst/>
              <a:rect l="l" t="t" r="r" b="b"/>
              <a:pathLst>
                <a:path w="3192" h="2408" extrusionOk="0">
                  <a:moveTo>
                    <a:pt x="1006" y="0"/>
                  </a:moveTo>
                  <a:cubicBezTo>
                    <a:pt x="692" y="0"/>
                    <a:pt x="377" y="83"/>
                    <a:pt x="103" y="248"/>
                  </a:cubicBezTo>
                  <a:cubicBezTo>
                    <a:pt x="24" y="297"/>
                    <a:pt x="0" y="402"/>
                    <a:pt x="48" y="482"/>
                  </a:cubicBezTo>
                  <a:cubicBezTo>
                    <a:pt x="80" y="535"/>
                    <a:pt x="137" y="565"/>
                    <a:pt x="196" y="565"/>
                  </a:cubicBezTo>
                  <a:cubicBezTo>
                    <a:pt x="225" y="565"/>
                    <a:pt x="254" y="558"/>
                    <a:pt x="280" y="542"/>
                  </a:cubicBezTo>
                  <a:cubicBezTo>
                    <a:pt x="501" y="411"/>
                    <a:pt x="751" y="344"/>
                    <a:pt x="1003" y="344"/>
                  </a:cubicBezTo>
                  <a:cubicBezTo>
                    <a:pt x="1176" y="344"/>
                    <a:pt x="1350" y="375"/>
                    <a:pt x="1516" y="440"/>
                  </a:cubicBezTo>
                  <a:cubicBezTo>
                    <a:pt x="1171" y="987"/>
                    <a:pt x="748" y="1478"/>
                    <a:pt x="258" y="1901"/>
                  </a:cubicBezTo>
                  <a:cubicBezTo>
                    <a:pt x="155" y="1991"/>
                    <a:pt x="190" y="2158"/>
                    <a:pt x="323" y="2196"/>
                  </a:cubicBezTo>
                  <a:cubicBezTo>
                    <a:pt x="397" y="2219"/>
                    <a:pt x="475" y="2238"/>
                    <a:pt x="551" y="2257"/>
                  </a:cubicBezTo>
                  <a:cubicBezTo>
                    <a:pt x="965" y="2357"/>
                    <a:pt x="1389" y="2408"/>
                    <a:pt x="1813" y="2408"/>
                  </a:cubicBezTo>
                  <a:cubicBezTo>
                    <a:pt x="2225" y="2408"/>
                    <a:pt x="2638" y="2360"/>
                    <a:pt x="3042" y="2265"/>
                  </a:cubicBezTo>
                  <a:cubicBezTo>
                    <a:pt x="3134" y="2244"/>
                    <a:pt x="3191" y="2151"/>
                    <a:pt x="3170" y="2058"/>
                  </a:cubicBezTo>
                  <a:cubicBezTo>
                    <a:pt x="3151" y="1979"/>
                    <a:pt x="3081" y="1925"/>
                    <a:pt x="3004" y="1925"/>
                  </a:cubicBezTo>
                  <a:cubicBezTo>
                    <a:pt x="2990" y="1925"/>
                    <a:pt x="2977" y="1927"/>
                    <a:pt x="2963" y="1930"/>
                  </a:cubicBezTo>
                  <a:cubicBezTo>
                    <a:pt x="2585" y="2019"/>
                    <a:pt x="2199" y="2063"/>
                    <a:pt x="1813" y="2063"/>
                  </a:cubicBezTo>
                  <a:cubicBezTo>
                    <a:pt x="1448" y="2063"/>
                    <a:pt x="1083" y="2024"/>
                    <a:pt x="724" y="1944"/>
                  </a:cubicBezTo>
                  <a:cubicBezTo>
                    <a:pt x="1186" y="1505"/>
                    <a:pt x="1585" y="1004"/>
                    <a:pt x="1910" y="455"/>
                  </a:cubicBezTo>
                  <a:cubicBezTo>
                    <a:pt x="1933" y="414"/>
                    <a:pt x="1940" y="368"/>
                    <a:pt x="1929" y="323"/>
                  </a:cubicBezTo>
                  <a:cubicBezTo>
                    <a:pt x="1916" y="278"/>
                    <a:pt x="1886" y="240"/>
                    <a:pt x="1847" y="217"/>
                  </a:cubicBezTo>
                  <a:cubicBezTo>
                    <a:pt x="1591" y="72"/>
                    <a:pt x="1299" y="0"/>
                    <a:pt x="1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1526650" y="2779825"/>
              <a:ext cx="120650" cy="104400"/>
            </a:xfrm>
            <a:custGeom>
              <a:avLst/>
              <a:gdLst/>
              <a:ahLst/>
              <a:cxnLst/>
              <a:rect l="l" t="t" r="r" b="b"/>
              <a:pathLst>
                <a:path w="4826" h="4176" extrusionOk="0">
                  <a:moveTo>
                    <a:pt x="4630" y="0"/>
                  </a:moveTo>
                  <a:cubicBezTo>
                    <a:pt x="4573" y="0"/>
                    <a:pt x="4517" y="29"/>
                    <a:pt x="4485" y="81"/>
                  </a:cubicBezTo>
                  <a:cubicBezTo>
                    <a:pt x="3597" y="1528"/>
                    <a:pt x="2073" y="2568"/>
                    <a:pt x="455" y="2865"/>
                  </a:cubicBezTo>
                  <a:cubicBezTo>
                    <a:pt x="467" y="2509"/>
                    <a:pt x="665" y="2150"/>
                    <a:pt x="973" y="1984"/>
                  </a:cubicBezTo>
                  <a:cubicBezTo>
                    <a:pt x="1058" y="1940"/>
                    <a:pt x="1089" y="1835"/>
                    <a:pt x="1044" y="1750"/>
                  </a:cubicBezTo>
                  <a:cubicBezTo>
                    <a:pt x="1013" y="1692"/>
                    <a:pt x="954" y="1660"/>
                    <a:pt x="893" y="1660"/>
                  </a:cubicBezTo>
                  <a:cubicBezTo>
                    <a:pt x="865" y="1660"/>
                    <a:pt x="836" y="1667"/>
                    <a:pt x="810" y="1681"/>
                  </a:cubicBezTo>
                  <a:cubicBezTo>
                    <a:pt x="367" y="1920"/>
                    <a:pt x="94" y="2431"/>
                    <a:pt x="111" y="2938"/>
                  </a:cubicBezTo>
                  <a:cubicBezTo>
                    <a:pt x="42" y="2968"/>
                    <a:pt x="1" y="3039"/>
                    <a:pt x="9" y="3114"/>
                  </a:cubicBezTo>
                  <a:cubicBezTo>
                    <a:pt x="19" y="3184"/>
                    <a:pt x="70" y="3242"/>
                    <a:pt x="140" y="3259"/>
                  </a:cubicBezTo>
                  <a:cubicBezTo>
                    <a:pt x="149" y="3260"/>
                    <a:pt x="157" y="3260"/>
                    <a:pt x="165" y="3260"/>
                  </a:cubicBezTo>
                  <a:cubicBezTo>
                    <a:pt x="298" y="3700"/>
                    <a:pt x="659" y="4039"/>
                    <a:pt x="1089" y="4143"/>
                  </a:cubicBezTo>
                  <a:cubicBezTo>
                    <a:pt x="1181" y="4164"/>
                    <a:pt x="1276" y="4176"/>
                    <a:pt x="1371" y="4176"/>
                  </a:cubicBezTo>
                  <a:cubicBezTo>
                    <a:pt x="1381" y="4176"/>
                    <a:pt x="1392" y="4176"/>
                    <a:pt x="1403" y="4175"/>
                  </a:cubicBezTo>
                  <a:cubicBezTo>
                    <a:pt x="1497" y="4173"/>
                    <a:pt x="1572" y="4094"/>
                    <a:pt x="1569" y="3998"/>
                  </a:cubicBezTo>
                  <a:cubicBezTo>
                    <a:pt x="1566" y="3905"/>
                    <a:pt x="1489" y="3832"/>
                    <a:pt x="1397" y="3832"/>
                  </a:cubicBezTo>
                  <a:cubicBezTo>
                    <a:pt x="1395" y="3832"/>
                    <a:pt x="1393" y="3832"/>
                    <a:pt x="1391" y="3832"/>
                  </a:cubicBezTo>
                  <a:cubicBezTo>
                    <a:pt x="1385" y="3832"/>
                    <a:pt x="1378" y="3832"/>
                    <a:pt x="1371" y="3832"/>
                  </a:cubicBezTo>
                  <a:cubicBezTo>
                    <a:pt x="996" y="3832"/>
                    <a:pt x="640" y="3568"/>
                    <a:pt x="509" y="3206"/>
                  </a:cubicBezTo>
                  <a:cubicBezTo>
                    <a:pt x="2244" y="2893"/>
                    <a:pt x="3824" y="1815"/>
                    <a:pt x="4778" y="260"/>
                  </a:cubicBezTo>
                  <a:cubicBezTo>
                    <a:pt x="4826" y="179"/>
                    <a:pt x="4801" y="75"/>
                    <a:pt x="4720" y="26"/>
                  </a:cubicBezTo>
                  <a:cubicBezTo>
                    <a:pt x="4692" y="9"/>
                    <a:pt x="4661" y="0"/>
                    <a:pt x="4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1483575" y="2894325"/>
              <a:ext cx="58875" cy="95600"/>
            </a:xfrm>
            <a:custGeom>
              <a:avLst/>
              <a:gdLst/>
              <a:ahLst/>
              <a:cxnLst/>
              <a:rect l="l" t="t" r="r" b="b"/>
              <a:pathLst>
                <a:path w="2355" h="3824" extrusionOk="0">
                  <a:moveTo>
                    <a:pt x="2164" y="1"/>
                  </a:moveTo>
                  <a:cubicBezTo>
                    <a:pt x="2085" y="1"/>
                    <a:pt x="2015" y="54"/>
                    <a:pt x="1998" y="134"/>
                  </a:cubicBezTo>
                  <a:cubicBezTo>
                    <a:pt x="1762" y="1211"/>
                    <a:pt x="1393" y="2254"/>
                    <a:pt x="902" y="3241"/>
                  </a:cubicBezTo>
                  <a:cubicBezTo>
                    <a:pt x="623" y="2510"/>
                    <a:pt x="439" y="1749"/>
                    <a:pt x="354" y="973"/>
                  </a:cubicBezTo>
                  <a:cubicBezTo>
                    <a:pt x="344" y="885"/>
                    <a:pt x="270" y="820"/>
                    <a:pt x="185" y="820"/>
                  </a:cubicBezTo>
                  <a:cubicBezTo>
                    <a:pt x="178" y="820"/>
                    <a:pt x="171" y="820"/>
                    <a:pt x="164" y="821"/>
                  </a:cubicBezTo>
                  <a:cubicBezTo>
                    <a:pt x="70" y="831"/>
                    <a:pt x="1" y="916"/>
                    <a:pt x="12" y="1010"/>
                  </a:cubicBezTo>
                  <a:cubicBezTo>
                    <a:pt x="115" y="1943"/>
                    <a:pt x="354" y="2857"/>
                    <a:pt x="724" y="3719"/>
                  </a:cubicBezTo>
                  <a:cubicBezTo>
                    <a:pt x="746" y="3770"/>
                    <a:pt x="789" y="3807"/>
                    <a:pt x="841" y="3819"/>
                  </a:cubicBezTo>
                  <a:cubicBezTo>
                    <a:pt x="852" y="3822"/>
                    <a:pt x="864" y="3824"/>
                    <a:pt x="875" y="3824"/>
                  </a:cubicBezTo>
                  <a:cubicBezTo>
                    <a:pt x="877" y="3824"/>
                    <a:pt x="880" y="3824"/>
                    <a:pt x="882" y="3824"/>
                  </a:cubicBezTo>
                  <a:cubicBezTo>
                    <a:pt x="946" y="3824"/>
                    <a:pt x="1004" y="3789"/>
                    <a:pt x="1034" y="3734"/>
                  </a:cubicBezTo>
                  <a:cubicBezTo>
                    <a:pt x="1627" y="2624"/>
                    <a:pt x="2064" y="1438"/>
                    <a:pt x="2333" y="209"/>
                  </a:cubicBezTo>
                  <a:cubicBezTo>
                    <a:pt x="2354" y="116"/>
                    <a:pt x="2292" y="32"/>
                    <a:pt x="2202" y="5"/>
                  </a:cubicBezTo>
                  <a:cubicBezTo>
                    <a:pt x="2189" y="2"/>
                    <a:pt x="2176" y="1"/>
                    <a:pt x="2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1535600" y="2941350"/>
              <a:ext cx="28475" cy="80725"/>
            </a:xfrm>
            <a:custGeom>
              <a:avLst/>
              <a:gdLst/>
              <a:ahLst/>
              <a:cxnLst/>
              <a:rect l="l" t="t" r="r" b="b"/>
              <a:pathLst>
                <a:path w="1139" h="3229" extrusionOk="0">
                  <a:moveTo>
                    <a:pt x="940" y="1"/>
                  </a:moveTo>
                  <a:cubicBezTo>
                    <a:pt x="906" y="1"/>
                    <a:pt x="872" y="11"/>
                    <a:pt x="842" y="31"/>
                  </a:cubicBezTo>
                  <a:cubicBezTo>
                    <a:pt x="338" y="383"/>
                    <a:pt x="19" y="991"/>
                    <a:pt x="10" y="1615"/>
                  </a:cubicBezTo>
                  <a:cubicBezTo>
                    <a:pt x="0" y="2240"/>
                    <a:pt x="303" y="2848"/>
                    <a:pt x="798" y="3197"/>
                  </a:cubicBezTo>
                  <a:cubicBezTo>
                    <a:pt x="817" y="3209"/>
                    <a:pt x="836" y="3218"/>
                    <a:pt x="857" y="3223"/>
                  </a:cubicBezTo>
                  <a:cubicBezTo>
                    <a:pt x="873" y="3227"/>
                    <a:pt x="888" y="3229"/>
                    <a:pt x="902" y="3229"/>
                  </a:cubicBezTo>
                  <a:cubicBezTo>
                    <a:pt x="1058" y="3229"/>
                    <a:pt x="1139" y="3016"/>
                    <a:pt x="997" y="2915"/>
                  </a:cubicBezTo>
                  <a:cubicBezTo>
                    <a:pt x="598" y="2635"/>
                    <a:pt x="347" y="2127"/>
                    <a:pt x="354" y="1620"/>
                  </a:cubicBezTo>
                  <a:cubicBezTo>
                    <a:pt x="362" y="1114"/>
                    <a:pt x="631" y="600"/>
                    <a:pt x="1040" y="313"/>
                  </a:cubicBezTo>
                  <a:cubicBezTo>
                    <a:pt x="1118" y="258"/>
                    <a:pt x="1136" y="152"/>
                    <a:pt x="1081" y="73"/>
                  </a:cubicBezTo>
                  <a:cubicBezTo>
                    <a:pt x="1048" y="26"/>
                    <a:pt x="995" y="1"/>
                    <a:pt x="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1568400" y="2956850"/>
              <a:ext cx="30900" cy="56725"/>
            </a:xfrm>
            <a:custGeom>
              <a:avLst/>
              <a:gdLst/>
              <a:ahLst/>
              <a:cxnLst/>
              <a:rect l="l" t="t" r="r" b="b"/>
              <a:pathLst>
                <a:path w="1236" h="2269" extrusionOk="0">
                  <a:moveTo>
                    <a:pt x="1040" y="0"/>
                  </a:moveTo>
                  <a:cubicBezTo>
                    <a:pt x="986" y="0"/>
                    <a:pt x="933" y="25"/>
                    <a:pt x="900" y="73"/>
                  </a:cubicBezTo>
                  <a:cubicBezTo>
                    <a:pt x="750" y="287"/>
                    <a:pt x="618" y="509"/>
                    <a:pt x="503" y="741"/>
                  </a:cubicBezTo>
                  <a:lnTo>
                    <a:pt x="321" y="553"/>
                  </a:lnTo>
                  <a:cubicBezTo>
                    <a:pt x="288" y="518"/>
                    <a:pt x="243" y="500"/>
                    <a:pt x="198" y="500"/>
                  </a:cubicBezTo>
                  <a:cubicBezTo>
                    <a:pt x="155" y="500"/>
                    <a:pt x="112" y="516"/>
                    <a:pt x="79" y="548"/>
                  </a:cubicBezTo>
                  <a:cubicBezTo>
                    <a:pt x="10" y="615"/>
                    <a:pt x="9" y="723"/>
                    <a:pt x="73" y="792"/>
                  </a:cubicBezTo>
                  <a:lnTo>
                    <a:pt x="342" y="1072"/>
                  </a:lnTo>
                  <a:cubicBezTo>
                    <a:pt x="204" y="1390"/>
                    <a:pt x="97" y="1720"/>
                    <a:pt x="21" y="2059"/>
                  </a:cubicBezTo>
                  <a:cubicBezTo>
                    <a:pt x="0" y="2150"/>
                    <a:pt x="56" y="2242"/>
                    <a:pt x="149" y="2264"/>
                  </a:cubicBezTo>
                  <a:lnTo>
                    <a:pt x="152" y="2264"/>
                  </a:lnTo>
                  <a:cubicBezTo>
                    <a:pt x="164" y="2267"/>
                    <a:pt x="177" y="2268"/>
                    <a:pt x="189" y="2268"/>
                  </a:cubicBezTo>
                  <a:cubicBezTo>
                    <a:pt x="268" y="2268"/>
                    <a:pt x="339" y="2214"/>
                    <a:pt x="358" y="2133"/>
                  </a:cubicBezTo>
                  <a:cubicBezTo>
                    <a:pt x="418" y="1865"/>
                    <a:pt x="503" y="1601"/>
                    <a:pt x="605" y="1345"/>
                  </a:cubicBezTo>
                  <a:lnTo>
                    <a:pt x="850" y="1600"/>
                  </a:lnTo>
                  <a:cubicBezTo>
                    <a:pt x="884" y="1635"/>
                    <a:pt x="929" y="1653"/>
                    <a:pt x="974" y="1653"/>
                  </a:cubicBezTo>
                  <a:cubicBezTo>
                    <a:pt x="1017" y="1653"/>
                    <a:pt x="1060" y="1637"/>
                    <a:pt x="1094" y="1606"/>
                  </a:cubicBezTo>
                  <a:cubicBezTo>
                    <a:pt x="1163" y="1539"/>
                    <a:pt x="1164" y="1431"/>
                    <a:pt x="1099" y="1362"/>
                  </a:cubicBezTo>
                  <a:lnTo>
                    <a:pt x="756" y="1005"/>
                  </a:lnTo>
                  <a:cubicBezTo>
                    <a:pt x="877" y="748"/>
                    <a:pt x="1019" y="503"/>
                    <a:pt x="1181" y="273"/>
                  </a:cubicBezTo>
                  <a:cubicBezTo>
                    <a:pt x="1236" y="194"/>
                    <a:pt x="1216" y="87"/>
                    <a:pt x="1139" y="32"/>
                  </a:cubicBezTo>
                  <a:cubicBezTo>
                    <a:pt x="1109" y="11"/>
                    <a:pt x="1074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1595250" y="2935825"/>
              <a:ext cx="42175" cy="81250"/>
            </a:xfrm>
            <a:custGeom>
              <a:avLst/>
              <a:gdLst/>
              <a:ahLst/>
              <a:cxnLst/>
              <a:rect l="l" t="t" r="r" b="b"/>
              <a:pathLst>
                <a:path w="1687" h="3250" extrusionOk="0">
                  <a:moveTo>
                    <a:pt x="967" y="0"/>
                  </a:moveTo>
                  <a:cubicBezTo>
                    <a:pt x="939" y="0"/>
                    <a:pt x="910" y="7"/>
                    <a:pt x="884" y="21"/>
                  </a:cubicBezTo>
                  <a:cubicBezTo>
                    <a:pt x="801" y="68"/>
                    <a:pt x="771" y="172"/>
                    <a:pt x="818" y="255"/>
                  </a:cubicBezTo>
                  <a:cubicBezTo>
                    <a:pt x="1302" y="1135"/>
                    <a:pt x="964" y="2410"/>
                    <a:pt x="107" y="2929"/>
                  </a:cubicBezTo>
                  <a:cubicBezTo>
                    <a:pt x="25" y="2979"/>
                    <a:pt x="0" y="3086"/>
                    <a:pt x="49" y="3166"/>
                  </a:cubicBezTo>
                  <a:cubicBezTo>
                    <a:pt x="82" y="3219"/>
                    <a:pt x="138" y="3249"/>
                    <a:pt x="196" y="3249"/>
                  </a:cubicBezTo>
                  <a:cubicBezTo>
                    <a:pt x="227" y="3249"/>
                    <a:pt x="258" y="3241"/>
                    <a:pt x="286" y="3224"/>
                  </a:cubicBezTo>
                  <a:cubicBezTo>
                    <a:pt x="1289" y="2614"/>
                    <a:pt x="1686" y="1121"/>
                    <a:pt x="1118" y="89"/>
                  </a:cubicBezTo>
                  <a:cubicBezTo>
                    <a:pt x="1087" y="32"/>
                    <a:pt x="1028" y="0"/>
                    <a:pt x="9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1641375" y="2920725"/>
              <a:ext cx="51225" cy="16425"/>
            </a:xfrm>
            <a:custGeom>
              <a:avLst/>
              <a:gdLst/>
              <a:ahLst/>
              <a:cxnLst/>
              <a:rect l="l" t="t" r="r" b="b"/>
              <a:pathLst>
                <a:path w="2049" h="657" extrusionOk="0">
                  <a:moveTo>
                    <a:pt x="1860" y="0"/>
                  </a:moveTo>
                  <a:cubicBezTo>
                    <a:pt x="1850" y="0"/>
                    <a:pt x="1839" y="1"/>
                    <a:pt x="1829" y="3"/>
                  </a:cubicBezTo>
                  <a:lnTo>
                    <a:pt x="189" y="316"/>
                  </a:lnTo>
                  <a:cubicBezTo>
                    <a:pt x="6" y="351"/>
                    <a:pt x="0" y="608"/>
                    <a:pt x="181" y="652"/>
                  </a:cubicBezTo>
                  <a:cubicBezTo>
                    <a:pt x="193" y="655"/>
                    <a:pt x="205" y="656"/>
                    <a:pt x="219" y="656"/>
                  </a:cubicBezTo>
                  <a:cubicBezTo>
                    <a:pt x="230" y="656"/>
                    <a:pt x="241" y="655"/>
                    <a:pt x="252" y="653"/>
                  </a:cubicBezTo>
                  <a:lnTo>
                    <a:pt x="1894" y="342"/>
                  </a:lnTo>
                  <a:cubicBezTo>
                    <a:pt x="1986" y="324"/>
                    <a:pt x="2048" y="234"/>
                    <a:pt x="2030" y="141"/>
                  </a:cubicBezTo>
                  <a:cubicBezTo>
                    <a:pt x="2014" y="57"/>
                    <a:pt x="1942" y="0"/>
                    <a:pt x="18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1646225" y="2949900"/>
              <a:ext cx="41575" cy="11500"/>
            </a:xfrm>
            <a:custGeom>
              <a:avLst/>
              <a:gdLst/>
              <a:ahLst/>
              <a:cxnLst/>
              <a:rect l="l" t="t" r="r" b="b"/>
              <a:pathLst>
                <a:path w="1663" h="460" extrusionOk="0">
                  <a:moveTo>
                    <a:pt x="1475" y="1"/>
                  </a:moveTo>
                  <a:cubicBezTo>
                    <a:pt x="1463" y="1"/>
                    <a:pt x="1451" y="2"/>
                    <a:pt x="1439" y="4"/>
                  </a:cubicBezTo>
                  <a:cubicBezTo>
                    <a:pt x="1117" y="78"/>
                    <a:pt x="787" y="115"/>
                    <a:pt x="458" y="115"/>
                  </a:cubicBezTo>
                  <a:cubicBezTo>
                    <a:pt x="370" y="115"/>
                    <a:pt x="282" y="113"/>
                    <a:pt x="195" y="107"/>
                  </a:cubicBezTo>
                  <a:cubicBezTo>
                    <a:pt x="191" y="107"/>
                    <a:pt x="187" y="107"/>
                    <a:pt x="184" y="107"/>
                  </a:cubicBezTo>
                  <a:cubicBezTo>
                    <a:pt x="98" y="107"/>
                    <a:pt x="27" y="169"/>
                    <a:pt x="13" y="252"/>
                  </a:cubicBezTo>
                  <a:cubicBezTo>
                    <a:pt x="1" y="341"/>
                    <a:pt x="57" y="424"/>
                    <a:pt x="143" y="445"/>
                  </a:cubicBezTo>
                  <a:cubicBezTo>
                    <a:pt x="153" y="448"/>
                    <a:pt x="162" y="449"/>
                    <a:pt x="174" y="451"/>
                  </a:cubicBezTo>
                  <a:cubicBezTo>
                    <a:pt x="269" y="456"/>
                    <a:pt x="364" y="459"/>
                    <a:pt x="458" y="459"/>
                  </a:cubicBezTo>
                  <a:cubicBezTo>
                    <a:pt x="814" y="459"/>
                    <a:pt x="1168" y="419"/>
                    <a:pt x="1515" y="339"/>
                  </a:cubicBezTo>
                  <a:cubicBezTo>
                    <a:pt x="1607" y="317"/>
                    <a:pt x="1663" y="225"/>
                    <a:pt x="1642" y="134"/>
                  </a:cubicBezTo>
                  <a:cubicBezTo>
                    <a:pt x="1623" y="55"/>
                    <a:pt x="1553" y="1"/>
                    <a:pt x="14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1694025" y="2857175"/>
              <a:ext cx="116700" cy="137800"/>
            </a:xfrm>
            <a:custGeom>
              <a:avLst/>
              <a:gdLst/>
              <a:ahLst/>
              <a:cxnLst/>
              <a:rect l="l" t="t" r="r" b="b"/>
              <a:pathLst>
                <a:path w="4668" h="5512" extrusionOk="0">
                  <a:moveTo>
                    <a:pt x="3455" y="0"/>
                  </a:moveTo>
                  <a:cubicBezTo>
                    <a:pt x="2676" y="0"/>
                    <a:pt x="1895" y="26"/>
                    <a:pt x="1122" y="78"/>
                  </a:cubicBezTo>
                  <a:cubicBezTo>
                    <a:pt x="1071" y="81"/>
                    <a:pt x="1025" y="106"/>
                    <a:pt x="995" y="145"/>
                  </a:cubicBezTo>
                  <a:cubicBezTo>
                    <a:pt x="964" y="186"/>
                    <a:pt x="953" y="237"/>
                    <a:pt x="964" y="286"/>
                  </a:cubicBezTo>
                  <a:cubicBezTo>
                    <a:pt x="1309" y="1844"/>
                    <a:pt x="1232" y="3535"/>
                    <a:pt x="747" y="5072"/>
                  </a:cubicBezTo>
                  <a:cubicBezTo>
                    <a:pt x="521" y="4880"/>
                    <a:pt x="377" y="4607"/>
                    <a:pt x="351" y="4312"/>
                  </a:cubicBezTo>
                  <a:cubicBezTo>
                    <a:pt x="343" y="4223"/>
                    <a:pt x="268" y="4155"/>
                    <a:pt x="179" y="4155"/>
                  </a:cubicBezTo>
                  <a:cubicBezTo>
                    <a:pt x="174" y="4155"/>
                    <a:pt x="169" y="4155"/>
                    <a:pt x="163" y="4155"/>
                  </a:cubicBezTo>
                  <a:cubicBezTo>
                    <a:pt x="69" y="4164"/>
                    <a:pt x="0" y="4247"/>
                    <a:pt x="7" y="4341"/>
                  </a:cubicBezTo>
                  <a:cubicBezTo>
                    <a:pt x="51" y="4824"/>
                    <a:pt x="346" y="5276"/>
                    <a:pt x="762" y="5493"/>
                  </a:cubicBezTo>
                  <a:cubicBezTo>
                    <a:pt x="774" y="5498"/>
                    <a:pt x="787" y="5504"/>
                    <a:pt x="801" y="5507"/>
                  </a:cubicBezTo>
                  <a:cubicBezTo>
                    <a:pt x="815" y="5510"/>
                    <a:pt x="828" y="5512"/>
                    <a:pt x="842" y="5512"/>
                  </a:cubicBezTo>
                  <a:cubicBezTo>
                    <a:pt x="913" y="5512"/>
                    <a:pt x="980" y="5467"/>
                    <a:pt x="1004" y="5395"/>
                  </a:cubicBezTo>
                  <a:cubicBezTo>
                    <a:pt x="1547" y="3808"/>
                    <a:pt x="1667" y="2044"/>
                    <a:pt x="1341" y="409"/>
                  </a:cubicBezTo>
                  <a:cubicBezTo>
                    <a:pt x="2039" y="366"/>
                    <a:pt x="2744" y="344"/>
                    <a:pt x="3446" y="344"/>
                  </a:cubicBezTo>
                  <a:cubicBezTo>
                    <a:pt x="3735" y="344"/>
                    <a:pt x="4024" y="348"/>
                    <a:pt x="4311" y="355"/>
                  </a:cubicBezTo>
                  <a:cubicBezTo>
                    <a:pt x="4272" y="1188"/>
                    <a:pt x="4182" y="2017"/>
                    <a:pt x="4038" y="2838"/>
                  </a:cubicBezTo>
                  <a:cubicBezTo>
                    <a:pt x="4026" y="2932"/>
                    <a:pt x="4086" y="3018"/>
                    <a:pt x="4179" y="3038"/>
                  </a:cubicBezTo>
                  <a:cubicBezTo>
                    <a:pt x="4189" y="3039"/>
                    <a:pt x="4198" y="3040"/>
                    <a:pt x="4208" y="3040"/>
                  </a:cubicBezTo>
                  <a:cubicBezTo>
                    <a:pt x="4290" y="3040"/>
                    <a:pt x="4364" y="2982"/>
                    <a:pt x="4378" y="2897"/>
                  </a:cubicBezTo>
                  <a:cubicBezTo>
                    <a:pt x="4534" y="2005"/>
                    <a:pt x="4630" y="1101"/>
                    <a:pt x="4663" y="195"/>
                  </a:cubicBezTo>
                  <a:cubicBezTo>
                    <a:pt x="4668" y="99"/>
                    <a:pt x="4593" y="19"/>
                    <a:pt x="4497" y="16"/>
                  </a:cubicBezTo>
                  <a:cubicBezTo>
                    <a:pt x="4151" y="5"/>
                    <a:pt x="3803" y="0"/>
                    <a:pt x="3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1742950" y="2920875"/>
              <a:ext cx="38900" cy="61350"/>
            </a:xfrm>
            <a:custGeom>
              <a:avLst/>
              <a:gdLst/>
              <a:ahLst/>
              <a:cxnLst/>
              <a:rect l="l" t="t" r="r" b="b"/>
              <a:pathLst>
                <a:path w="1556" h="2454" extrusionOk="0">
                  <a:moveTo>
                    <a:pt x="896" y="0"/>
                  </a:moveTo>
                  <a:cubicBezTo>
                    <a:pt x="866" y="0"/>
                    <a:pt x="835" y="8"/>
                    <a:pt x="808" y="25"/>
                  </a:cubicBezTo>
                  <a:cubicBezTo>
                    <a:pt x="460" y="239"/>
                    <a:pt x="198" y="567"/>
                    <a:pt x="69" y="954"/>
                  </a:cubicBezTo>
                  <a:cubicBezTo>
                    <a:pt x="22" y="1092"/>
                    <a:pt x="1" y="1296"/>
                    <a:pt x="83" y="1451"/>
                  </a:cubicBezTo>
                  <a:cubicBezTo>
                    <a:pt x="126" y="1537"/>
                    <a:pt x="204" y="1602"/>
                    <a:pt x="298" y="1627"/>
                  </a:cubicBezTo>
                  <a:cubicBezTo>
                    <a:pt x="328" y="1635"/>
                    <a:pt x="357" y="1638"/>
                    <a:pt x="385" y="1638"/>
                  </a:cubicBezTo>
                  <a:cubicBezTo>
                    <a:pt x="583" y="1638"/>
                    <a:pt x="740" y="1472"/>
                    <a:pt x="803" y="1401"/>
                  </a:cubicBezTo>
                  <a:lnTo>
                    <a:pt x="1183" y="970"/>
                  </a:lnTo>
                  <a:lnTo>
                    <a:pt x="1183" y="970"/>
                  </a:lnTo>
                  <a:cubicBezTo>
                    <a:pt x="1143" y="1398"/>
                    <a:pt x="1055" y="1820"/>
                    <a:pt x="924" y="2228"/>
                  </a:cubicBezTo>
                  <a:cubicBezTo>
                    <a:pt x="896" y="2320"/>
                    <a:pt x="945" y="2415"/>
                    <a:pt x="1036" y="2445"/>
                  </a:cubicBezTo>
                  <a:lnTo>
                    <a:pt x="1048" y="2449"/>
                  </a:lnTo>
                  <a:cubicBezTo>
                    <a:pt x="1061" y="2452"/>
                    <a:pt x="1074" y="2453"/>
                    <a:pt x="1087" y="2453"/>
                  </a:cubicBezTo>
                  <a:cubicBezTo>
                    <a:pt x="1161" y="2453"/>
                    <a:pt x="1230" y="2407"/>
                    <a:pt x="1252" y="2334"/>
                  </a:cubicBezTo>
                  <a:cubicBezTo>
                    <a:pt x="1444" y="1736"/>
                    <a:pt x="1545" y="1113"/>
                    <a:pt x="1554" y="486"/>
                  </a:cubicBezTo>
                  <a:cubicBezTo>
                    <a:pt x="1555" y="380"/>
                    <a:pt x="1469" y="312"/>
                    <a:pt x="1380" y="312"/>
                  </a:cubicBezTo>
                  <a:cubicBezTo>
                    <a:pt x="1334" y="312"/>
                    <a:pt x="1288" y="330"/>
                    <a:pt x="1252" y="370"/>
                  </a:cubicBezTo>
                  <a:lnTo>
                    <a:pt x="544" y="1174"/>
                  </a:lnTo>
                  <a:cubicBezTo>
                    <a:pt x="439" y="1293"/>
                    <a:pt x="398" y="1298"/>
                    <a:pt x="392" y="1298"/>
                  </a:cubicBezTo>
                  <a:cubicBezTo>
                    <a:pt x="391" y="1298"/>
                    <a:pt x="391" y="1298"/>
                    <a:pt x="391" y="1298"/>
                  </a:cubicBezTo>
                  <a:cubicBezTo>
                    <a:pt x="371" y="1279"/>
                    <a:pt x="356" y="1174"/>
                    <a:pt x="394" y="1063"/>
                  </a:cubicBezTo>
                  <a:cubicBezTo>
                    <a:pt x="498" y="753"/>
                    <a:pt x="708" y="491"/>
                    <a:pt x="985" y="320"/>
                  </a:cubicBezTo>
                  <a:cubicBezTo>
                    <a:pt x="1065" y="270"/>
                    <a:pt x="1092" y="165"/>
                    <a:pt x="1043" y="83"/>
                  </a:cubicBezTo>
                  <a:cubicBezTo>
                    <a:pt x="1010" y="30"/>
                    <a:pt x="95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1474725" y="3032800"/>
              <a:ext cx="312500" cy="20925"/>
            </a:xfrm>
            <a:custGeom>
              <a:avLst/>
              <a:gdLst/>
              <a:ahLst/>
              <a:cxnLst/>
              <a:rect l="l" t="t" r="r" b="b"/>
              <a:pathLst>
                <a:path w="12500" h="837" extrusionOk="0">
                  <a:moveTo>
                    <a:pt x="12322" y="0"/>
                  </a:moveTo>
                  <a:cubicBezTo>
                    <a:pt x="12320" y="0"/>
                    <a:pt x="12318" y="0"/>
                    <a:pt x="12316" y="0"/>
                  </a:cubicBezTo>
                  <a:lnTo>
                    <a:pt x="171" y="493"/>
                  </a:lnTo>
                  <a:cubicBezTo>
                    <a:pt x="75" y="496"/>
                    <a:pt x="0" y="576"/>
                    <a:pt x="4" y="672"/>
                  </a:cubicBezTo>
                  <a:cubicBezTo>
                    <a:pt x="7" y="748"/>
                    <a:pt x="61" y="814"/>
                    <a:pt x="135" y="831"/>
                  </a:cubicBezTo>
                  <a:cubicBezTo>
                    <a:pt x="151" y="835"/>
                    <a:pt x="168" y="837"/>
                    <a:pt x="183" y="837"/>
                  </a:cubicBezTo>
                  <a:lnTo>
                    <a:pt x="12330" y="345"/>
                  </a:lnTo>
                  <a:cubicBezTo>
                    <a:pt x="12425" y="341"/>
                    <a:pt x="12499" y="261"/>
                    <a:pt x="12495" y="167"/>
                  </a:cubicBezTo>
                  <a:cubicBezTo>
                    <a:pt x="12491" y="73"/>
                    <a:pt x="12414" y="0"/>
                    <a:pt x="12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1508150" y="3079925"/>
              <a:ext cx="63225" cy="76200"/>
            </a:xfrm>
            <a:custGeom>
              <a:avLst/>
              <a:gdLst/>
              <a:ahLst/>
              <a:cxnLst/>
              <a:rect l="l" t="t" r="r" b="b"/>
              <a:pathLst>
                <a:path w="2529" h="3048" extrusionOk="0">
                  <a:moveTo>
                    <a:pt x="2003" y="1"/>
                  </a:moveTo>
                  <a:cubicBezTo>
                    <a:pt x="1968" y="1"/>
                    <a:pt x="1932" y="3"/>
                    <a:pt x="1896" y="9"/>
                  </a:cubicBezTo>
                  <a:cubicBezTo>
                    <a:pt x="1582" y="55"/>
                    <a:pt x="1266" y="299"/>
                    <a:pt x="1126" y="601"/>
                  </a:cubicBezTo>
                  <a:cubicBezTo>
                    <a:pt x="993" y="888"/>
                    <a:pt x="962" y="1197"/>
                    <a:pt x="932" y="1495"/>
                  </a:cubicBezTo>
                  <a:cubicBezTo>
                    <a:pt x="917" y="1660"/>
                    <a:pt x="901" y="1814"/>
                    <a:pt x="869" y="1965"/>
                  </a:cubicBezTo>
                  <a:cubicBezTo>
                    <a:pt x="792" y="2337"/>
                    <a:pt x="540" y="2703"/>
                    <a:pt x="242" y="2703"/>
                  </a:cubicBezTo>
                  <a:cubicBezTo>
                    <a:pt x="229" y="2703"/>
                    <a:pt x="217" y="2703"/>
                    <a:pt x="204" y="2701"/>
                  </a:cubicBezTo>
                  <a:cubicBezTo>
                    <a:pt x="198" y="2701"/>
                    <a:pt x="192" y="2700"/>
                    <a:pt x="186" y="2700"/>
                  </a:cubicBezTo>
                  <a:cubicBezTo>
                    <a:pt x="103" y="2700"/>
                    <a:pt x="30" y="2760"/>
                    <a:pt x="16" y="2843"/>
                  </a:cubicBezTo>
                  <a:cubicBezTo>
                    <a:pt x="0" y="2932"/>
                    <a:pt x="57" y="3018"/>
                    <a:pt x="145" y="3039"/>
                  </a:cubicBezTo>
                  <a:cubicBezTo>
                    <a:pt x="152" y="3042"/>
                    <a:pt x="161" y="3043"/>
                    <a:pt x="168" y="3043"/>
                  </a:cubicBezTo>
                  <a:cubicBezTo>
                    <a:pt x="193" y="3046"/>
                    <a:pt x="218" y="3047"/>
                    <a:pt x="243" y="3047"/>
                  </a:cubicBezTo>
                  <a:cubicBezTo>
                    <a:pt x="733" y="3047"/>
                    <a:pt x="1102" y="2539"/>
                    <a:pt x="1207" y="2035"/>
                  </a:cubicBezTo>
                  <a:cubicBezTo>
                    <a:pt x="1238" y="1868"/>
                    <a:pt x="1262" y="1699"/>
                    <a:pt x="1274" y="1529"/>
                  </a:cubicBezTo>
                  <a:cubicBezTo>
                    <a:pt x="1304" y="1247"/>
                    <a:pt x="1329" y="981"/>
                    <a:pt x="1439" y="746"/>
                  </a:cubicBezTo>
                  <a:cubicBezTo>
                    <a:pt x="1530" y="546"/>
                    <a:pt x="1744" y="380"/>
                    <a:pt x="1947" y="349"/>
                  </a:cubicBezTo>
                  <a:cubicBezTo>
                    <a:pt x="1967" y="346"/>
                    <a:pt x="1985" y="345"/>
                    <a:pt x="2003" y="345"/>
                  </a:cubicBezTo>
                  <a:cubicBezTo>
                    <a:pt x="2087" y="345"/>
                    <a:pt x="2155" y="375"/>
                    <a:pt x="2207" y="434"/>
                  </a:cubicBezTo>
                  <a:cubicBezTo>
                    <a:pt x="2242" y="472"/>
                    <a:pt x="2289" y="491"/>
                    <a:pt x="2337" y="491"/>
                  </a:cubicBezTo>
                  <a:cubicBezTo>
                    <a:pt x="2378" y="491"/>
                    <a:pt x="2419" y="477"/>
                    <a:pt x="2451" y="448"/>
                  </a:cubicBezTo>
                  <a:cubicBezTo>
                    <a:pt x="2521" y="384"/>
                    <a:pt x="2528" y="276"/>
                    <a:pt x="2465" y="204"/>
                  </a:cubicBezTo>
                  <a:cubicBezTo>
                    <a:pt x="2347" y="72"/>
                    <a:pt x="2186" y="1"/>
                    <a:pt x="20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1555675" y="3106075"/>
              <a:ext cx="19625" cy="44650"/>
            </a:xfrm>
            <a:custGeom>
              <a:avLst/>
              <a:gdLst/>
              <a:ahLst/>
              <a:cxnLst/>
              <a:rect l="l" t="t" r="r" b="b"/>
              <a:pathLst>
                <a:path w="785" h="1786" extrusionOk="0">
                  <a:moveTo>
                    <a:pt x="606" y="1"/>
                  </a:moveTo>
                  <a:cubicBezTo>
                    <a:pt x="516" y="1"/>
                    <a:pt x="440" y="70"/>
                    <a:pt x="433" y="162"/>
                  </a:cubicBezTo>
                  <a:cubicBezTo>
                    <a:pt x="392" y="640"/>
                    <a:pt x="260" y="1106"/>
                    <a:pt x="43" y="1536"/>
                  </a:cubicBezTo>
                  <a:cubicBezTo>
                    <a:pt x="1" y="1620"/>
                    <a:pt x="35" y="1724"/>
                    <a:pt x="119" y="1766"/>
                  </a:cubicBezTo>
                  <a:cubicBezTo>
                    <a:pt x="132" y="1773"/>
                    <a:pt x="145" y="1778"/>
                    <a:pt x="157" y="1781"/>
                  </a:cubicBezTo>
                  <a:cubicBezTo>
                    <a:pt x="171" y="1784"/>
                    <a:pt x="184" y="1785"/>
                    <a:pt x="197" y="1785"/>
                  </a:cubicBezTo>
                  <a:cubicBezTo>
                    <a:pt x="261" y="1785"/>
                    <a:pt x="321" y="1750"/>
                    <a:pt x="350" y="1692"/>
                  </a:cubicBezTo>
                  <a:cubicBezTo>
                    <a:pt x="587" y="1223"/>
                    <a:pt x="732" y="714"/>
                    <a:pt x="777" y="190"/>
                  </a:cubicBezTo>
                  <a:cubicBezTo>
                    <a:pt x="785" y="94"/>
                    <a:pt x="715" y="10"/>
                    <a:pt x="619" y="1"/>
                  </a:cubicBezTo>
                  <a:cubicBezTo>
                    <a:pt x="615" y="1"/>
                    <a:pt x="610" y="1"/>
                    <a:pt x="6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1573950" y="3083575"/>
              <a:ext cx="13150" cy="12925"/>
            </a:xfrm>
            <a:custGeom>
              <a:avLst/>
              <a:gdLst/>
              <a:ahLst/>
              <a:cxnLst/>
              <a:rect l="l" t="t" r="r" b="b"/>
              <a:pathLst>
                <a:path w="526" h="517" extrusionOk="0">
                  <a:moveTo>
                    <a:pt x="332" y="0"/>
                  </a:moveTo>
                  <a:cubicBezTo>
                    <a:pt x="281" y="0"/>
                    <a:pt x="231" y="23"/>
                    <a:pt x="198" y="65"/>
                  </a:cubicBezTo>
                  <a:lnTo>
                    <a:pt x="60" y="237"/>
                  </a:lnTo>
                  <a:cubicBezTo>
                    <a:pt x="1" y="312"/>
                    <a:pt x="13" y="419"/>
                    <a:pt x="86" y="479"/>
                  </a:cubicBezTo>
                  <a:cubicBezTo>
                    <a:pt x="118" y="504"/>
                    <a:pt x="156" y="516"/>
                    <a:pt x="193" y="516"/>
                  </a:cubicBezTo>
                  <a:cubicBezTo>
                    <a:pt x="244" y="516"/>
                    <a:pt x="294" y="494"/>
                    <a:pt x="328" y="451"/>
                  </a:cubicBezTo>
                  <a:lnTo>
                    <a:pt x="465" y="281"/>
                  </a:lnTo>
                  <a:cubicBezTo>
                    <a:pt x="526" y="206"/>
                    <a:pt x="514" y="98"/>
                    <a:pt x="440" y="39"/>
                  </a:cubicBezTo>
                  <a:cubicBezTo>
                    <a:pt x="408" y="13"/>
                    <a:pt x="370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1577500" y="3106925"/>
              <a:ext cx="38350" cy="39050"/>
            </a:xfrm>
            <a:custGeom>
              <a:avLst/>
              <a:gdLst/>
              <a:ahLst/>
              <a:cxnLst/>
              <a:rect l="l" t="t" r="r" b="b"/>
              <a:pathLst>
                <a:path w="1534" h="1562" extrusionOk="0">
                  <a:moveTo>
                    <a:pt x="1299" y="0"/>
                  </a:moveTo>
                  <a:cubicBezTo>
                    <a:pt x="1254" y="0"/>
                    <a:pt x="1211" y="18"/>
                    <a:pt x="1179" y="52"/>
                  </a:cubicBezTo>
                  <a:lnTo>
                    <a:pt x="67" y="1160"/>
                  </a:lnTo>
                  <a:cubicBezTo>
                    <a:pt x="1" y="1227"/>
                    <a:pt x="1" y="1335"/>
                    <a:pt x="67" y="1403"/>
                  </a:cubicBezTo>
                  <a:cubicBezTo>
                    <a:pt x="89" y="1426"/>
                    <a:pt x="117" y="1441"/>
                    <a:pt x="148" y="1450"/>
                  </a:cubicBezTo>
                  <a:cubicBezTo>
                    <a:pt x="161" y="1453"/>
                    <a:pt x="175" y="1454"/>
                    <a:pt x="188" y="1454"/>
                  </a:cubicBezTo>
                  <a:cubicBezTo>
                    <a:pt x="233" y="1454"/>
                    <a:pt x="278" y="1436"/>
                    <a:pt x="310" y="1404"/>
                  </a:cubicBezTo>
                  <a:lnTo>
                    <a:pt x="1149" y="567"/>
                  </a:lnTo>
                  <a:lnTo>
                    <a:pt x="1149" y="567"/>
                  </a:lnTo>
                  <a:cubicBezTo>
                    <a:pt x="1139" y="827"/>
                    <a:pt x="1080" y="1084"/>
                    <a:pt x="976" y="1323"/>
                  </a:cubicBezTo>
                  <a:cubicBezTo>
                    <a:pt x="940" y="1409"/>
                    <a:pt x="979" y="1509"/>
                    <a:pt x="1065" y="1547"/>
                  </a:cubicBezTo>
                  <a:cubicBezTo>
                    <a:pt x="1087" y="1557"/>
                    <a:pt x="1111" y="1561"/>
                    <a:pt x="1134" y="1561"/>
                  </a:cubicBezTo>
                  <a:cubicBezTo>
                    <a:pt x="1199" y="1561"/>
                    <a:pt x="1261" y="1524"/>
                    <a:pt x="1290" y="1462"/>
                  </a:cubicBezTo>
                  <a:cubicBezTo>
                    <a:pt x="1472" y="1050"/>
                    <a:pt x="1533" y="595"/>
                    <a:pt x="1470" y="149"/>
                  </a:cubicBezTo>
                  <a:cubicBezTo>
                    <a:pt x="1462" y="84"/>
                    <a:pt x="1417" y="31"/>
                    <a:pt x="1355" y="10"/>
                  </a:cubicBezTo>
                  <a:cubicBezTo>
                    <a:pt x="1337" y="3"/>
                    <a:pt x="1318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1626725" y="3105525"/>
              <a:ext cx="40300" cy="11375"/>
            </a:xfrm>
            <a:custGeom>
              <a:avLst/>
              <a:gdLst/>
              <a:ahLst/>
              <a:cxnLst/>
              <a:rect l="l" t="t" r="r" b="b"/>
              <a:pathLst>
                <a:path w="1612" h="455" extrusionOk="0">
                  <a:moveTo>
                    <a:pt x="1431" y="0"/>
                  </a:moveTo>
                  <a:cubicBezTo>
                    <a:pt x="1426" y="0"/>
                    <a:pt x="1421" y="0"/>
                    <a:pt x="1415" y="1"/>
                  </a:cubicBezTo>
                  <a:lnTo>
                    <a:pt x="215" y="112"/>
                  </a:lnTo>
                  <a:cubicBezTo>
                    <a:pt x="22" y="130"/>
                    <a:pt x="1" y="403"/>
                    <a:pt x="189" y="450"/>
                  </a:cubicBezTo>
                  <a:cubicBezTo>
                    <a:pt x="203" y="453"/>
                    <a:pt x="218" y="455"/>
                    <a:pt x="232" y="455"/>
                  </a:cubicBezTo>
                  <a:cubicBezTo>
                    <a:pt x="237" y="455"/>
                    <a:pt x="241" y="454"/>
                    <a:pt x="246" y="454"/>
                  </a:cubicBezTo>
                  <a:lnTo>
                    <a:pt x="1448" y="343"/>
                  </a:lnTo>
                  <a:cubicBezTo>
                    <a:pt x="1542" y="334"/>
                    <a:pt x="1611" y="250"/>
                    <a:pt x="1603" y="156"/>
                  </a:cubicBezTo>
                  <a:cubicBezTo>
                    <a:pt x="1595" y="67"/>
                    <a:pt x="1519" y="0"/>
                    <a:pt x="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1637575" y="3123575"/>
              <a:ext cx="40000" cy="14000"/>
            </a:xfrm>
            <a:custGeom>
              <a:avLst/>
              <a:gdLst/>
              <a:ahLst/>
              <a:cxnLst/>
              <a:rect l="l" t="t" r="r" b="b"/>
              <a:pathLst>
                <a:path w="1600" h="560" extrusionOk="0">
                  <a:moveTo>
                    <a:pt x="1414" y="1"/>
                  </a:moveTo>
                  <a:cubicBezTo>
                    <a:pt x="1403" y="1"/>
                    <a:pt x="1393" y="2"/>
                    <a:pt x="1383" y="4"/>
                  </a:cubicBezTo>
                  <a:lnTo>
                    <a:pt x="158" y="218"/>
                  </a:lnTo>
                  <a:cubicBezTo>
                    <a:pt x="64" y="233"/>
                    <a:pt x="0" y="322"/>
                    <a:pt x="17" y="416"/>
                  </a:cubicBezTo>
                  <a:cubicBezTo>
                    <a:pt x="31" y="500"/>
                    <a:pt x="104" y="560"/>
                    <a:pt x="187" y="560"/>
                  </a:cubicBezTo>
                  <a:cubicBezTo>
                    <a:pt x="197" y="560"/>
                    <a:pt x="207" y="559"/>
                    <a:pt x="217" y="557"/>
                  </a:cubicBezTo>
                  <a:lnTo>
                    <a:pt x="1442" y="343"/>
                  </a:lnTo>
                  <a:cubicBezTo>
                    <a:pt x="1536" y="327"/>
                    <a:pt x="1599" y="237"/>
                    <a:pt x="1584" y="143"/>
                  </a:cubicBezTo>
                  <a:cubicBezTo>
                    <a:pt x="1569" y="59"/>
                    <a:pt x="1496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1686525" y="3085975"/>
              <a:ext cx="86925" cy="63900"/>
            </a:xfrm>
            <a:custGeom>
              <a:avLst/>
              <a:gdLst/>
              <a:ahLst/>
              <a:cxnLst/>
              <a:rect l="l" t="t" r="r" b="b"/>
              <a:pathLst>
                <a:path w="3477" h="2556" extrusionOk="0">
                  <a:moveTo>
                    <a:pt x="598" y="1254"/>
                  </a:moveTo>
                  <a:cubicBezTo>
                    <a:pt x="621" y="1254"/>
                    <a:pt x="644" y="1257"/>
                    <a:pt x="666" y="1263"/>
                  </a:cubicBezTo>
                  <a:cubicBezTo>
                    <a:pt x="732" y="1280"/>
                    <a:pt x="805" y="1315"/>
                    <a:pt x="884" y="1354"/>
                  </a:cubicBezTo>
                  <a:lnTo>
                    <a:pt x="1529" y="1684"/>
                  </a:lnTo>
                  <a:cubicBezTo>
                    <a:pt x="1481" y="1716"/>
                    <a:pt x="1432" y="1747"/>
                    <a:pt x="1380" y="1777"/>
                  </a:cubicBezTo>
                  <a:cubicBezTo>
                    <a:pt x="1219" y="1868"/>
                    <a:pt x="1020" y="1940"/>
                    <a:pt x="835" y="1940"/>
                  </a:cubicBezTo>
                  <a:cubicBezTo>
                    <a:pt x="720" y="1940"/>
                    <a:pt x="610" y="1912"/>
                    <a:pt x="520" y="1844"/>
                  </a:cubicBezTo>
                  <a:cubicBezTo>
                    <a:pt x="417" y="1767"/>
                    <a:pt x="369" y="1592"/>
                    <a:pt x="407" y="1436"/>
                  </a:cubicBezTo>
                  <a:cubicBezTo>
                    <a:pt x="421" y="1375"/>
                    <a:pt x="461" y="1273"/>
                    <a:pt x="560" y="1257"/>
                  </a:cubicBezTo>
                  <a:cubicBezTo>
                    <a:pt x="573" y="1255"/>
                    <a:pt x="586" y="1254"/>
                    <a:pt x="598" y="1254"/>
                  </a:cubicBezTo>
                  <a:close/>
                  <a:moveTo>
                    <a:pt x="2618" y="0"/>
                  </a:moveTo>
                  <a:cubicBezTo>
                    <a:pt x="2534" y="0"/>
                    <a:pt x="2461" y="62"/>
                    <a:pt x="2448" y="148"/>
                  </a:cubicBezTo>
                  <a:cubicBezTo>
                    <a:pt x="2386" y="638"/>
                    <a:pt x="2162" y="1092"/>
                    <a:pt x="1815" y="1443"/>
                  </a:cubicBezTo>
                  <a:lnTo>
                    <a:pt x="1039" y="1047"/>
                  </a:lnTo>
                  <a:cubicBezTo>
                    <a:pt x="922" y="987"/>
                    <a:pt x="768" y="909"/>
                    <a:pt x="595" y="909"/>
                  </a:cubicBezTo>
                  <a:cubicBezTo>
                    <a:pt x="566" y="909"/>
                    <a:pt x="536" y="912"/>
                    <a:pt x="506" y="917"/>
                  </a:cubicBezTo>
                  <a:cubicBezTo>
                    <a:pt x="293" y="952"/>
                    <a:pt x="131" y="1115"/>
                    <a:pt x="72" y="1353"/>
                  </a:cubicBezTo>
                  <a:cubicBezTo>
                    <a:pt x="0" y="1644"/>
                    <a:pt x="99" y="1960"/>
                    <a:pt x="313" y="2119"/>
                  </a:cubicBezTo>
                  <a:cubicBezTo>
                    <a:pt x="401" y="2186"/>
                    <a:pt x="503" y="2233"/>
                    <a:pt x="611" y="2259"/>
                  </a:cubicBezTo>
                  <a:cubicBezTo>
                    <a:pt x="683" y="2276"/>
                    <a:pt x="758" y="2285"/>
                    <a:pt x="836" y="2285"/>
                  </a:cubicBezTo>
                  <a:cubicBezTo>
                    <a:pt x="1060" y="2285"/>
                    <a:pt x="1306" y="2215"/>
                    <a:pt x="1551" y="2075"/>
                  </a:cubicBezTo>
                  <a:cubicBezTo>
                    <a:pt x="1663" y="2012"/>
                    <a:pt x="1770" y="1938"/>
                    <a:pt x="1869" y="1857"/>
                  </a:cubicBezTo>
                  <a:lnTo>
                    <a:pt x="3208" y="2538"/>
                  </a:lnTo>
                  <a:cubicBezTo>
                    <a:pt x="3232" y="2550"/>
                    <a:pt x="3257" y="2555"/>
                    <a:pt x="3282" y="2555"/>
                  </a:cubicBezTo>
                  <a:cubicBezTo>
                    <a:pt x="3345" y="2555"/>
                    <a:pt x="3404" y="2520"/>
                    <a:pt x="3435" y="2461"/>
                  </a:cubicBezTo>
                  <a:cubicBezTo>
                    <a:pt x="3477" y="2378"/>
                    <a:pt x="3446" y="2276"/>
                    <a:pt x="3364" y="2233"/>
                  </a:cubicBezTo>
                  <a:lnTo>
                    <a:pt x="2134" y="1606"/>
                  </a:lnTo>
                  <a:cubicBezTo>
                    <a:pt x="2493" y="1212"/>
                    <a:pt x="2722" y="718"/>
                    <a:pt x="2790" y="190"/>
                  </a:cubicBezTo>
                  <a:cubicBezTo>
                    <a:pt x="2798" y="96"/>
                    <a:pt x="2732" y="13"/>
                    <a:pt x="2639" y="2"/>
                  </a:cubicBezTo>
                  <a:cubicBezTo>
                    <a:pt x="2632" y="1"/>
                    <a:pt x="2625" y="0"/>
                    <a:pt x="2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1659675" y="3163625"/>
              <a:ext cx="105225" cy="21250"/>
            </a:xfrm>
            <a:custGeom>
              <a:avLst/>
              <a:gdLst/>
              <a:ahLst/>
              <a:cxnLst/>
              <a:rect l="l" t="t" r="r" b="b"/>
              <a:pathLst>
                <a:path w="4209" h="850" extrusionOk="0">
                  <a:moveTo>
                    <a:pt x="4027" y="1"/>
                  </a:moveTo>
                  <a:cubicBezTo>
                    <a:pt x="4019" y="1"/>
                    <a:pt x="4011" y="1"/>
                    <a:pt x="4003" y="2"/>
                  </a:cubicBezTo>
                  <a:lnTo>
                    <a:pt x="203" y="507"/>
                  </a:lnTo>
                  <a:cubicBezTo>
                    <a:pt x="14" y="533"/>
                    <a:pt x="0" y="800"/>
                    <a:pt x="185" y="845"/>
                  </a:cubicBezTo>
                  <a:cubicBezTo>
                    <a:pt x="198" y="848"/>
                    <a:pt x="212" y="850"/>
                    <a:pt x="226" y="850"/>
                  </a:cubicBezTo>
                  <a:cubicBezTo>
                    <a:pt x="233" y="850"/>
                    <a:pt x="241" y="849"/>
                    <a:pt x="248" y="848"/>
                  </a:cubicBezTo>
                  <a:lnTo>
                    <a:pt x="4048" y="344"/>
                  </a:lnTo>
                  <a:cubicBezTo>
                    <a:pt x="4143" y="331"/>
                    <a:pt x="4209" y="244"/>
                    <a:pt x="4196" y="150"/>
                  </a:cubicBezTo>
                  <a:cubicBezTo>
                    <a:pt x="4185" y="63"/>
                    <a:pt x="4111" y="1"/>
                    <a:pt x="40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1671800" y="3203025"/>
              <a:ext cx="12000" cy="67925"/>
            </a:xfrm>
            <a:custGeom>
              <a:avLst/>
              <a:gdLst/>
              <a:ahLst/>
              <a:cxnLst/>
              <a:rect l="l" t="t" r="r" b="b"/>
              <a:pathLst>
                <a:path w="480" h="2717" extrusionOk="0">
                  <a:moveTo>
                    <a:pt x="184" y="1"/>
                  </a:moveTo>
                  <a:cubicBezTo>
                    <a:pt x="176" y="1"/>
                    <a:pt x="168" y="2"/>
                    <a:pt x="160" y="3"/>
                  </a:cubicBezTo>
                  <a:cubicBezTo>
                    <a:pt x="66" y="17"/>
                    <a:pt x="1" y="103"/>
                    <a:pt x="14" y="197"/>
                  </a:cubicBezTo>
                  <a:cubicBezTo>
                    <a:pt x="125" y="970"/>
                    <a:pt x="135" y="1754"/>
                    <a:pt x="46" y="2529"/>
                  </a:cubicBezTo>
                  <a:cubicBezTo>
                    <a:pt x="38" y="2622"/>
                    <a:pt x="105" y="2705"/>
                    <a:pt x="198" y="2715"/>
                  </a:cubicBezTo>
                  <a:cubicBezTo>
                    <a:pt x="205" y="2716"/>
                    <a:pt x="212" y="2716"/>
                    <a:pt x="219" y="2716"/>
                  </a:cubicBezTo>
                  <a:cubicBezTo>
                    <a:pt x="303" y="2716"/>
                    <a:pt x="376" y="2653"/>
                    <a:pt x="388" y="2567"/>
                  </a:cubicBezTo>
                  <a:cubicBezTo>
                    <a:pt x="479" y="1763"/>
                    <a:pt x="468" y="950"/>
                    <a:pt x="354" y="149"/>
                  </a:cubicBezTo>
                  <a:cubicBezTo>
                    <a:pt x="343" y="63"/>
                    <a:pt x="268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1674175" y="3185375"/>
              <a:ext cx="52825" cy="70675"/>
            </a:xfrm>
            <a:custGeom>
              <a:avLst/>
              <a:gdLst/>
              <a:ahLst/>
              <a:cxnLst/>
              <a:rect l="l" t="t" r="r" b="b"/>
              <a:pathLst>
                <a:path w="2113" h="2827" extrusionOk="0">
                  <a:moveTo>
                    <a:pt x="1012" y="0"/>
                  </a:moveTo>
                  <a:cubicBezTo>
                    <a:pt x="717" y="0"/>
                    <a:pt x="422" y="48"/>
                    <a:pt x="140" y="144"/>
                  </a:cubicBezTo>
                  <a:cubicBezTo>
                    <a:pt x="49" y="175"/>
                    <a:pt x="0" y="272"/>
                    <a:pt x="31" y="362"/>
                  </a:cubicBezTo>
                  <a:cubicBezTo>
                    <a:pt x="56" y="434"/>
                    <a:pt x="123" y="480"/>
                    <a:pt x="194" y="480"/>
                  </a:cubicBezTo>
                  <a:cubicBezTo>
                    <a:pt x="212" y="480"/>
                    <a:pt x="231" y="477"/>
                    <a:pt x="249" y="471"/>
                  </a:cubicBezTo>
                  <a:cubicBezTo>
                    <a:pt x="497" y="387"/>
                    <a:pt x="755" y="345"/>
                    <a:pt x="1013" y="345"/>
                  </a:cubicBezTo>
                  <a:cubicBezTo>
                    <a:pt x="1244" y="345"/>
                    <a:pt x="1475" y="378"/>
                    <a:pt x="1699" y="445"/>
                  </a:cubicBezTo>
                  <a:lnTo>
                    <a:pt x="1228" y="1770"/>
                  </a:lnTo>
                  <a:cubicBezTo>
                    <a:pt x="1123" y="2061"/>
                    <a:pt x="953" y="2451"/>
                    <a:pt x="674" y="2483"/>
                  </a:cubicBezTo>
                  <a:cubicBezTo>
                    <a:pt x="484" y="2506"/>
                    <a:pt x="468" y="2776"/>
                    <a:pt x="653" y="2821"/>
                  </a:cubicBezTo>
                  <a:cubicBezTo>
                    <a:pt x="666" y="2825"/>
                    <a:pt x="680" y="2827"/>
                    <a:pt x="694" y="2827"/>
                  </a:cubicBezTo>
                  <a:cubicBezTo>
                    <a:pt x="701" y="2827"/>
                    <a:pt x="708" y="2826"/>
                    <a:pt x="715" y="2826"/>
                  </a:cubicBezTo>
                  <a:cubicBezTo>
                    <a:pt x="1184" y="2771"/>
                    <a:pt x="1418" y="2263"/>
                    <a:pt x="1551" y="1885"/>
                  </a:cubicBezTo>
                  <a:lnTo>
                    <a:pt x="2082" y="397"/>
                  </a:lnTo>
                  <a:cubicBezTo>
                    <a:pt x="2113" y="309"/>
                    <a:pt x="2068" y="212"/>
                    <a:pt x="1981" y="179"/>
                  </a:cubicBezTo>
                  <a:cubicBezTo>
                    <a:pt x="1669" y="60"/>
                    <a:pt x="1341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1458275" y="3223725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151" y="346"/>
                  </a:moveTo>
                  <a:cubicBezTo>
                    <a:pt x="1216" y="346"/>
                    <a:pt x="1281" y="353"/>
                    <a:pt x="1345" y="370"/>
                  </a:cubicBezTo>
                  <a:cubicBezTo>
                    <a:pt x="1487" y="403"/>
                    <a:pt x="1618" y="475"/>
                    <a:pt x="1724" y="578"/>
                  </a:cubicBezTo>
                  <a:cubicBezTo>
                    <a:pt x="1537" y="678"/>
                    <a:pt x="1394" y="831"/>
                    <a:pt x="1254" y="980"/>
                  </a:cubicBezTo>
                  <a:cubicBezTo>
                    <a:pt x="1182" y="1061"/>
                    <a:pt x="1106" y="1138"/>
                    <a:pt x="1026" y="1210"/>
                  </a:cubicBezTo>
                  <a:cubicBezTo>
                    <a:pt x="909" y="1309"/>
                    <a:pt x="743" y="1371"/>
                    <a:pt x="605" y="1371"/>
                  </a:cubicBezTo>
                  <a:cubicBezTo>
                    <a:pt x="580" y="1371"/>
                    <a:pt x="556" y="1369"/>
                    <a:pt x="533" y="1365"/>
                  </a:cubicBezTo>
                  <a:cubicBezTo>
                    <a:pt x="460" y="1348"/>
                    <a:pt x="413" y="1317"/>
                    <a:pt x="385" y="1262"/>
                  </a:cubicBezTo>
                  <a:cubicBezTo>
                    <a:pt x="358" y="1213"/>
                    <a:pt x="351" y="1144"/>
                    <a:pt x="361" y="1056"/>
                  </a:cubicBezTo>
                  <a:cubicBezTo>
                    <a:pt x="394" y="755"/>
                    <a:pt x="617" y="479"/>
                    <a:pt x="905" y="385"/>
                  </a:cubicBezTo>
                  <a:lnTo>
                    <a:pt x="905" y="384"/>
                  </a:lnTo>
                  <a:cubicBezTo>
                    <a:pt x="984" y="358"/>
                    <a:pt x="1067" y="346"/>
                    <a:pt x="1151" y="346"/>
                  </a:cubicBezTo>
                  <a:close/>
                  <a:moveTo>
                    <a:pt x="1150" y="1"/>
                  </a:moveTo>
                  <a:cubicBezTo>
                    <a:pt x="1031" y="1"/>
                    <a:pt x="912" y="19"/>
                    <a:pt x="798" y="57"/>
                  </a:cubicBezTo>
                  <a:cubicBezTo>
                    <a:pt x="375" y="201"/>
                    <a:pt x="73" y="574"/>
                    <a:pt x="19" y="1017"/>
                  </a:cubicBezTo>
                  <a:cubicBezTo>
                    <a:pt x="1" y="1176"/>
                    <a:pt x="22" y="1311"/>
                    <a:pt x="81" y="1422"/>
                  </a:cubicBezTo>
                  <a:cubicBezTo>
                    <a:pt x="160" y="1569"/>
                    <a:pt x="302" y="1673"/>
                    <a:pt x="468" y="1701"/>
                  </a:cubicBezTo>
                  <a:cubicBezTo>
                    <a:pt x="512" y="1710"/>
                    <a:pt x="557" y="1714"/>
                    <a:pt x="604" y="1714"/>
                  </a:cubicBezTo>
                  <a:cubicBezTo>
                    <a:pt x="824" y="1714"/>
                    <a:pt x="1069" y="1624"/>
                    <a:pt x="1248" y="1470"/>
                  </a:cubicBezTo>
                  <a:cubicBezTo>
                    <a:pt x="1290" y="1435"/>
                    <a:pt x="1331" y="1396"/>
                    <a:pt x="1370" y="1356"/>
                  </a:cubicBezTo>
                  <a:lnTo>
                    <a:pt x="1370" y="1356"/>
                  </a:lnTo>
                  <a:cubicBezTo>
                    <a:pt x="1294" y="1543"/>
                    <a:pt x="1232" y="1735"/>
                    <a:pt x="1183" y="1929"/>
                  </a:cubicBezTo>
                  <a:cubicBezTo>
                    <a:pt x="1161" y="2022"/>
                    <a:pt x="1216" y="2115"/>
                    <a:pt x="1308" y="2139"/>
                  </a:cubicBezTo>
                  <a:lnTo>
                    <a:pt x="1310" y="2139"/>
                  </a:lnTo>
                  <a:cubicBezTo>
                    <a:pt x="1323" y="2142"/>
                    <a:pt x="1336" y="2143"/>
                    <a:pt x="1349" y="2143"/>
                  </a:cubicBezTo>
                  <a:cubicBezTo>
                    <a:pt x="1427" y="2143"/>
                    <a:pt x="1498" y="2092"/>
                    <a:pt x="1517" y="2014"/>
                  </a:cubicBezTo>
                  <a:cubicBezTo>
                    <a:pt x="1628" y="1570"/>
                    <a:pt x="1815" y="1151"/>
                    <a:pt x="2069" y="772"/>
                  </a:cubicBezTo>
                  <a:cubicBezTo>
                    <a:pt x="2111" y="712"/>
                    <a:pt x="2108" y="630"/>
                    <a:pt x="2063" y="572"/>
                  </a:cubicBezTo>
                  <a:cubicBezTo>
                    <a:pt x="2053" y="560"/>
                    <a:pt x="2042" y="548"/>
                    <a:pt x="2029" y="538"/>
                  </a:cubicBezTo>
                  <a:cubicBezTo>
                    <a:pt x="2052" y="478"/>
                    <a:pt x="2039" y="408"/>
                    <a:pt x="1994" y="361"/>
                  </a:cubicBezTo>
                  <a:cubicBezTo>
                    <a:pt x="1777" y="128"/>
                    <a:pt x="1464" y="1"/>
                    <a:pt x="1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11"/>
            <p:cNvSpPr/>
            <p:nvPr/>
          </p:nvSpPr>
          <p:spPr>
            <a:xfrm>
              <a:off x="1515750" y="3189725"/>
              <a:ext cx="53300" cy="69875"/>
            </a:xfrm>
            <a:custGeom>
              <a:avLst/>
              <a:gdLst/>
              <a:ahLst/>
              <a:cxnLst/>
              <a:rect l="l" t="t" r="r" b="b"/>
              <a:pathLst>
                <a:path w="2132" h="2795" extrusionOk="0">
                  <a:moveTo>
                    <a:pt x="1355" y="0"/>
                  </a:moveTo>
                  <a:cubicBezTo>
                    <a:pt x="1133" y="0"/>
                    <a:pt x="919" y="69"/>
                    <a:pt x="739" y="126"/>
                  </a:cubicBezTo>
                  <a:cubicBezTo>
                    <a:pt x="646" y="155"/>
                    <a:pt x="594" y="252"/>
                    <a:pt x="624" y="345"/>
                  </a:cubicBezTo>
                  <a:cubicBezTo>
                    <a:pt x="647" y="417"/>
                    <a:pt x="715" y="464"/>
                    <a:pt x="788" y="464"/>
                  </a:cubicBezTo>
                  <a:cubicBezTo>
                    <a:pt x="807" y="464"/>
                    <a:pt x="826" y="461"/>
                    <a:pt x="845" y="454"/>
                  </a:cubicBezTo>
                  <a:cubicBezTo>
                    <a:pt x="1007" y="402"/>
                    <a:pt x="1185" y="344"/>
                    <a:pt x="1353" y="344"/>
                  </a:cubicBezTo>
                  <a:cubicBezTo>
                    <a:pt x="1401" y="344"/>
                    <a:pt x="1449" y="349"/>
                    <a:pt x="1495" y="360"/>
                  </a:cubicBezTo>
                  <a:lnTo>
                    <a:pt x="1497" y="360"/>
                  </a:lnTo>
                  <a:cubicBezTo>
                    <a:pt x="1597" y="385"/>
                    <a:pt x="1682" y="450"/>
                    <a:pt x="1736" y="537"/>
                  </a:cubicBezTo>
                  <a:cubicBezTo>
                    <a:pt x="1765" y="584"/>
                    <a:pt x="1774" y="640"/>
                    <a:pt x="1760" y="694"/>
                  </a:cubicBezTo>
                  <a:cubicBezTo>
                    <a:pt x="1743" y="749"/>
                    <a:pt x="1698" y="803"/>
                    <a:pt x="1646" y="865"/>
                  </a:cubicBezTo>
                  <a:cubicBezTo>
                    <a:pt x="1588" y="930"/>
                    <a:pt x="1537" y="1002"/>
                    <a:pt x="1497" y="1078"/>
                  </a:cubicBezTo>
                  <a:cubicBezTo>
                    <a:pt x="1442" y="1192"/>
                    <a:pt x="1426" y="1312"/>
                    <a:pt x="1414" y="1417"/>
                  </a:cubicBezTo>
                  <a:cubicBezTo>
                    <a:pt x="1407" y="1465"/>
                    <a:pt x="1401" y="1511"/>
                    <a:pt x="1391" y="1558"/>
                  </a:cubicBezTo>
                  <a:cubicBezTo>
                    <a:pt x="1283" y="2051"/>
                    <a:pt x="697" y="2290"/>
                    <a:pt x="138" y="2459"/>
                  </a:cubicBezTo>
                  <a:cubicBezTo>
                    <a:pt x="50" y="2488"/>
                    <a:pt x="0" y="2583"/>
                    <a:pt x="29" y="2673"/>
                  </a:cubicBezTo>
                  <a:cubicBezTo>
                    <a:pt x="51" y="2746"/>
                    <a:pt x="118" y="2794"/>
                    <a:pt x="192" y="2794"/>
                  </a:cubicBezTo>
                  <a:cubicBezTo>
                    <a:pt x="207" y="2794"/>
                    <a:pt x="223" y="2792"/>
                    <a:pt x="238" y="2788"/>
                  </a:cubicBezTo>
                  <a:cubicBezTo>
                    <a:pt x="855" y="2602"/>
                    <a:pt x="1580" y="2302"/>
                    <a:pt x="1727" y="1631"/>
                  </a:cubicBezTo>
                  <a:cubicBezTo>
                    <a:pt x="1740" y="1575"/>
                    <a:pt x="1747" y="1517"/>
                    <a:pt x="1754" y="1461"/>
                  </a:cubicBezTo>
                  <a:cubicBezTo>
                    <a:pt x="1765" y="1373"/>
                    <a:pt x="1775" y="1292"/>
                    <a:pt x="1806" y="1230"/>
                  </a:cubicBezTo>
                  <a:cubicBezTo>
                    <a:pt x="1836" y="1178"/>
                    <a:pt x="1870" y="1130"/>
                    <a:pt x="1910" y="1086"/>
                  </a:cubicBezTo>
                  <a:cubicBezTo>
                    <a:pt x="1977" y="1006"/>
                    <a:pt x="2053" y="916"/>
                    <a:pt x="2089" y="795"/>
                  </a:cubicBezTo>
                  <a:cubicBezTo>
                    <a:pt x="2131" y="650"/>
                    <a:pt x="2112" y="495"/>
                    <a:pt x="2034" y="367"/>
                  </a:cubicBezTo>
                  <a:cubicBezTo>
                    <a:pt x="1933" y="197"/>
                    <a:pt x="1770" y="74"/>
                    <a:pt x="1578" y="25"/>
                  </a:cubicBezTo>
                  <a:lnTo>
                    <a:pt x="1574" y="25"/>
                  </a:lnTo>
                  <a:cubicBezTo>
                    <a:pt x="1501" y="8"/>
                    <a:pt x="1427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11"/>
            <p:cNvSpPr/>
            <p:nvPr/>
          </p:nvSpPr>
          <p:spPr>
            <a:xfrm>
              <a:off x="1534300" y="3258675"/>
              <a:ext cx="43750" cy="52425"/>
            </a:xfrm>
            <a:custGeom>
              <a:avLst/>
              <a:gdLst/>
              <a:ahLst/>
              <a:cxnLst/>
              <a:rect l="l" t="t" r="r" b="b"/>
              <a:pathLst>
                <a:path w="1750" h="2097" extrusionOk="0">
                  <a:moveTo>
                    <a:pt x="1002" y="0"/>
                  </a:moveTo>
                  <a:cubicBezTo>
                    <a:pt x="918" y="0"/>
                    <a:pt x="850" y="47"/>
                    <a:pt x="829" y="127"/>
                  </a:cubicBezTo>
                  <a:cubicBezTo>
                    <a:pt x="776" y="333"/>
                    <a:pt x="735" y="542"/>
                    <a:pt x="701" y="752"/>
                  </a:cubicBezTo>
                  <a:cubicBezTo>
                    <a:pt x="553" y="699"/>
                    <a:pt x="410" y="638"/>
                    <a:pt x="269" y="571"/>
                  </a:cubicBezTo>
                  <a:cubicBezTo>
                    <a:pt x="245" y="559"/>
                    <a:pt x="220" y="554"/>
                    <a:pt x="195" y="554"/>
                  </a:cubicBezTo>
                  <a:cubicBezTo>
                    <a:pt x="132" y="554"/>
                    <a:pt x="71" y="589"/>
                    <a:pt x="41" y="649"/>
                  </a:cubicBezTo>
                  <a:cubicBezTo>
                    <a:pt x="0" y="734"/>
                    <a:pt x="33" y="835"/>
                    <a:pt x="117" y="879"/>
                  </a:cubicBezTo>
                  <a:cubicBezTo>
                    <a:pt x="290" y="963"/>
                    <a:pt x="469" y="1038"/>
                    <a:pt x="652" y="1100"/>
                  </a:cubicBezTo>
                  <a:cubicBezTo>
                    <a:pt x="621" y="1374"/>
                    <a:pt x="605" y="1650"/>
                    <a:pt x="608" y="1926"/>
                  </a:cubicBezTo>
                  <a:cubicBezTo>
                    <a:pt x="608" y="2021"/>
                    <a:pt x="684" y="2096"/>
                    <a:pt x="779" y="2096"/>
                  </a:cubicBezTo>
                  <a:cubicBezTo>
                    <a:pt x="780" y="2096"/>
                    <a:pt x="781" y="2096"/>
                    <a:pt x="781" y="2096"/>
                  </a:cubicBezTo>
                  <a:cubicBezTo>
                    <a:pt x="876" y="2096"/>
                    <a:pt x="952" y="2018"/>
                    <a:pt x="952" y="1923"/>
                  </a:cubicBezTo>
                  <a:cubicBezTo>
                    <a:pt x="950" y="1683"/>
                    <a:pt x="963" y="1440"/>
                    <a:pt x="988" y="1201"/>
                  </a:cubicBezTo>
                  <a:cubicBezTo>
                    <a:pt x="1016" y="1208"/>
                    <a:pt x="1043" y="1218"/>
                    <a:pt x="1071" y="1226"/>
                  </a:cubicBezTo>
                  <a:cubicBezTo>
                    <a:pt x="1228" y="1264"/>
                    <a:pt x="1385" y="1294"/>
                    <a:pt x="1544" y="1315"/>
                  </a:cubicBezTo>
                  <a:cubicBezTo>
                    <a:pt x="1552" y="1316"/>
                    <a:pt x="1560" y="1317"/>
                    <a:pt x="1567" y="1317"/>
                  </a:cubicBezTo>
                  <a:cubicBezTo>
                    <a:pt x="1652" y="1317"/>
                    <a:pt x="1725" y="1254"/>
                    <a:pt x="1737" y="1167"/>
                  </a:cubicBezTo>
                  <a:cubicBezTo>
                    <a:pt x="1750" y="1073"/>
                    <a:pt x="1684" y="986"/>
                    <a:pt x="1589" y="973"/>
                  </a:cubicBezTo>
                  <a:cubicBezTo>
                    <a:pt x="1402" y="948"/>
                    <a:pt x="1215" y="908"/>
                    <a:pt x="1033" y="858"/>
                  </a:cubicBezTo>
                  <a:cubicBezTo>
                    <a:pt x="1066" y="641"/>
                    <a:pt x="1108" y="426"/>
                    <a:pt x="1163" y="213"/>
                  </a:cubicBezTo>
                  <a:cubicBezTo>
                    <a:pt x="1187" y="122"/>
                    <a:pt x="1132" y="29"/>
                    <a:pt x="1039" y="3"/>
                  </a:cubicBezTo>
                  <a:cubicBezTo>
                    <a:pt x="1026" y="1"/>
                    <a:pt x="1014" y="0"/>
                    <a:pt x="1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11"/>
            <p:cNvSpPr/>
            <p:nvPr/>
          </p:nvSpPr>
          <p:spPr>
            <a:xfrm>
              <a:off x="1584750" y="3223450"/>
              <a:ext cx="73925" cy="93775"/>
            </a:xfrm>
            <a:custGeom>
              <a:avLst/>
              <a:gdLst/>
              <a:ahLst/>
              <a:cxnLst/>
              <a:rect l="l" t="t" r="r" b="b"/>
              <a:pathLst>
                <a:path w="2957" h="3751" extrusionOk="0">
                  <a:moveTo>
                    <a:pt x="1617" y="0"/>
                  </a:moveTo>
                  <a:cubicBezTo>
                    <a:pt x="1454" y="0"/>
                    <a:pt x="1291" y="19"/>
                    <a:pt x="1131" y="57"/>
                  </a:cubicBezTo>
                  <a:cubicBezTo>
                    <a:pt x="1042" y="82"/>
                    <a:pt x="989" y="174"/>
                    <a:pt x="1010" y="262"/>
                  </a:cubicBezTo>
                  <a:cubicBezTo>
                    <a:pt x="1030" y="341"/>
                    <a:pt x="1100" y="395"/>
                    <a:pt x="1178" y="395"/>
                  </a:cubicBezTo>
                  <a:cubicBezTo>
                    <a:pt x="1189" y="395"/>
                    <a:pt x="1200" y="394"/>
                    <a:pt x="1211" y="392"/>
                  </a:cubicBezTo>
                  <a:cubicBezTo>
                    <a:pt x="1346" y="360"/>
                    <a:pt x="1483" y="344"/>
                    <a:pt x="1619" y="344"/>
                  </a:cubicBezTo>
                  <a:cubicBezTo>
                    <a:pt x="1831" y="344"/>
                    <a:pt x="2043" y="382"/>
                    <a:pt x="2243" y="459"/>
                  </a:cubicBezTo>
                  <a:cubicBezTo>
                    <a:pt x="2384" y="513"/>
                    <a:pt x="2469" y="575"/>
                    <a:pt x="2507" y="647"/>
                  </a:cubicBezTo>
                  <a:cubicBezTo>
                    <a:pt x="2589" y="807"/>
                    <a:pt x="2437" y="1039"/>
                    <a:pt x="2268" y="1203"/>
                  </a:cubicBezTo>
                  <a:lnTo>
                    <a:pt x="2226" y="1243"/>
                  </a:lnTo>
                  <a:cubicBezTo>
                    <a:pt x="2018" y="1443"/>
                    <a:pt x="1757" y="1692"/>
                    <a:pt x="1764" y="2036"/>
                  </a:cubicBezTo>
                  <a:cubicBezTo>
                    <a:pt x="1769" y="2109"/>
                    <a:pt x="1780" y="2184"/>
                    <a:pt x="1798" y="2255"/>
                  </a:cubicBezTo>
                  <a:cubicBezTo>
                    <a:pt x="1808" y="2298"/>
                    <a:pt x="1816" y="2341"/>
                    <a:pt x="1822" y="2384"/>
                  </a:cubicBezTo>
                  <a:cubicBezTo>
                    <a:pt x="1842" y="2621"/>
                    <a:pt x="1636" y="2840"/>
                    <a:pt x="1422" y="2932"/>
                  </a:cubicBezTo>
                  <a:cubicBezTo>
                    <a:pt x="1198" y="3030"/>
                    <a:pt x="939" y="3041"/>
                    <a:pt x="683" y="3041"/>
                  </a:cubicBezTo>
                  <a:cubicBezTo>
                    <a:pt x="983" y="2406"/>
                    <a:pt x="1177" y="1726"/>
                    <a:pt x="1260" y="1028"/>
                  </a:cubicBezTo>
                  <a:cubicBezTo>
                    <a:pt x="1276" y="896"/>
                    <a:pt x="1218" y="716"/>
                    <a:pt x="1094" y="644"/>
                  </a:cubicBezTo>
                  <a:cubicBezTo>
                    <a:pt x="1059" y="624"/>
                    <a:pt x="1019" y="614"/>
                    <a:pt x="979" y="614"/>
                  </a:cubicBezTo>
                  <a:cubicBezTo>
                    <a:pt x="927" y="614"/>
                    <a:pt x="875" y="631"/>
                    <a:pt x="832" y="665"/>
                  </a:cubicBezTo>
                  <a:cubicBezTo>
                    <a:pt x="710" y="759"/>
                    <a:pt x="765" y="955"/>
                    <a:pt x="918" y="972"/>
                  </a:cubicBezTo>
                  <a:cubicBezTo>
                    <a:pt x="918" y="977"/>
                    <a:pt x="918" y="983"/>
                    <a:pt x="918" y="989"/>
                  </a:cubicBezTo>
                  <a:cubicBezTo>
                    <a:pt x="813" y="1874"/>
                    <a:pt x="517" y="2727"/>
                    <a:pt x="51" y="3487"/>
                  </a:cubicBezTo>
                  <a:cubicBezTo>
                    <a:pt x="1" y="3569"/>
                    <a:pt x="26" y="3676"/>
                    <a:pt x="109" y="3725"/>
                  </a:cubicBezTo>
                  <a:cubicBezTo>
                    <a:pt x="123" y="3735"/>
                    <a:pt x="140" y="3742"/>
                    <a:pt x="158" y="3746"/>
                  </a:cubicBezTo>
                  <a:cubicBezTo>
                    <a:pt x="171" y="3749"/>
                    <a:pt x="185" y="3751"/>
                    <a:pt x="198" y="3751"/>
                  </a:cubicBezTo>
                  <a:cubicBezTo>
                    <a:pt x="256" y="3751"/>
                    <a:pt x="313" y="3720"/>
                    <a:pt x="345" y="3669"/>
                  </a:cubicBezTo>
                  <a:cubicBezTo>
                    <a:pt x="405" y="3573"/>
                    <a:pt x="452" y="3470"/>
                    <a:pt x="506" y="3372"/>
                  </a:cubicBezTo>
                  <a:cubicBezTo>
                    <a:pt x="522" y="3382"/>
                    <a:pt x="540" y="3386"/>
                    <a:pt x="559" y="3386"/>
                  </a:cubicBezTo>
                  <a:cubicBezTo>
                    <a:pt x="561" y="3386"/>
                    <a:pt x="564" y="3386"/>
                    <a:pt x="566" y="3386"/>
                  </a:cubicBezTo>
                  <a:cubicBezTo>
                    <a:pt x="600" y="3386"/>
                    <a:pt x="635" y="3386"/>
                    <a:pt x="670" y="3386"/>
                  </a:cubicBezTo>
                  <a:cubicBezTo>
                    <a:pt x="957" y="3386"/>
                    <a:pt x="1270" y="3375"/>
                    <a:pt x="1559" y="3248"/>
                  </a:cubicBezTo>
                  <a:cubicBezTo>
                    <a:pt x="1875" y="3111"/>
                    <a:pt x="2199" y="2773"/>
                    <a:pt x="2164" y="2355"/>
                  </a:cubicBezTo>
                  <a:cubicBezTo>
                    <a:pt x="2157" y="2296"/>
                    <a:pt x="2147" y="2239"/>
                    <a:pt x="2133" y="2181"/>
                  </a:cubicBezTo>
                  <a:cubicBezTo>
                    <a:pt x="2119" y="2132"/>
                    <a:pt x="2111" y="2081"/>
                    <a:pt x="2108" y="2030"/>
                  </a:cubicBezTo>
                  <a:cubicBezTo>
                    <a:pt x="2104" y="1836"/>
                    <a:pt x="2286" y="1661"/>
                    <a:pt x="2462" y="1493"/>
                  </a:cubicBezTo>
                  <a:lnTo>
                    <a:pt x="2506" y="1450"/>
                  </a:lnTo>
                  <a:cubicBezTo>
                    <a:pt x="2845" y="1122"/>
                    <a:pt x="2956" y="773"/>
                    <a:pt x="2813" y="490"/>
                  </a:cubicBezTo>
                  <a:cubicBezTo>
                    <a:pt x="2735" y="340"/>
                    <a:pt x="2591" y="224"/>
                    <a:pt x="2367" y="138"/>
                  </a:cubicBezTo>
                  <a:cubicBezTo>
                    <a:pt x="2126" y="47"/>
                    <a:pt x="1872" y="0"/>
                    <a:pt x="16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1087940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3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87571197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" name="Google Shape;632;p13"/>
          <p:cNvGrpSpPr/>
          <p:nvPr/>
        </p:nvGrpSpPr>
        <p:grpSpPr>
          <a:xfrm rot="10800000">
            <a:off x="7136350" y="5477899"/>
            <a:ext cx="4119182" cy="3330220"/>
            <a:chOff x="2962745" y="2063425"/>
            <a:chExt cx="2598525" cy="1644174"/>
          </a:xfrm>
        </p:grpSpPr>
        <p:sp>
          <p:nvSpPr>
            <p:cNvPr id="633" name="Google Shape;633;p13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35" name="Google Shape;635;p13"/>
          <p:cNvSpPr txBox="1">
            <a:spLocks noGrp="1"/>
          </p:cNvSpPr>
          <p:nvPr>
            <p:ph type="title"/>
          </p:nvPr>
        </p:nvSpPr>
        <p:spPr>
          <a:xfrm>
            <a:off x="713225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6" name="Google Shape;636;p13"/>
          <p:cNvSpPr txBox="1">
            <a:spLocks noGrp="1"/>
          </p:cNvSpPr>
          <p:nvPr>
            <p:ph type="title" idx="2" hasCustomPrompt="1"/>
          </p:nvPr>
        </p:nvSpPr>
        <p:spPr>
          <a:xfrm>
            <a:off x="713303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37" name="Google Shape;637;p13"/>
          <p:cNvSpPr txBox="1">
            <a:spLocks noGrp="1"/>
          </p:cNvSpPr>
          <p:nvPr>
            <p:ph type="subTitle" idx="1"/>
          </p:nvPr>
        </p:nvSpPr>
        <p:spPr>
          <a:xfrm>
            <a:off x="713303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38" name="Google Shape;638;p13"/>
          <p:cNvSpPr txBox="1">
            <a:spLocks noGrp="1"/>
          </p:cNvSpPr>
          <p:nvPr>
            <p:ph type="subTitle" idx="3"/>
          </p:nvPr>
        </p:nvSpPr>
        <p:spPr>
          <a:xfrm>
            <a:off x="713303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39" name="Google Shape;639;p13"/>
          <p:cNvSpPr txBox="1">
            <a:spLocks noGrp="1"/>
          </p:cNvSpPr>
          <p:nvPr>
            <p:ph type="title" idx="4" hasCustomPrompt="1"/>
          </p:nvPr>
        </p:nvSpPr>
        <p:spPr>
          <a:xfrm>
            <a:off x="3426938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0" name="Google Shape;640;p13"/>
          <p:cNvSpPr txBox="1">
            <a:spLocks noGrp="1"/>
          </p:cNvSpPr>
          <p:nvPr>
            <p:ph type="subTitle" idx="5"/>
          </p:nvPr>
        </p:nvSpPr>
        <p:spPr>
          <a:xfrm>
            <a:off x="3426938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6"/>
          </p:nvPr>
        </p:nvSpPr>
        <p:spPr>
          <a:xfrm>
            <a:off x="3426938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 idx="7" hasCustomPrompt="1"/>
          </p:nvPr>
        </p:nvSpPr>
        <p:spPr>
          <a:xfrm>
            <a:off x="6143002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3" name="Google Shape;643;p13"/>
          <p:cNvSpPr txBox="1">
            <a:spLocks noGrp="1"/>
          </p:cNvSpPr>
          <p:nvPr>
            <p:ph type="subTitle" idx="8"/>
          </p:nvPr>
        </p:nvSpPr>
        <p:spPr>
          <a:xfrm>
            <a:off x="6143002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4" name="Google Shape;644;p13"/>
          <p:cNvSpPr txBox="1">
            <a:spLocks noGrp="1"/>
          </p:cNvSpPr>
          <p:nvPr>
            <p:ph type="subTitle" idx="9"/>
          </p:nvPr>
        </p:nvSpPr>
        <p:spPr>
          <a:xfrm>
            <a:off x="6143002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5" name="Google Shape;645;p13"/>
          <p:cNvSpPr txBox="1">
            <a:spLocks noGrp="1"/>
          </p:cNvSpPr>
          <p:nvPr>
            <p:ph type="title" idx="13" hasCustomPrompt="1"/>
          </p:nvPr>
        </p:nvSpPr>
        <p:spPr>
          <a:xfrm>
            <a:off x="713278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6" name="Google Shape;646;p13"/>
          <p:cNvSpPr txBox="1">
            <a:spLocks noGrp="1"/>
          </p:cNvSpPr>
          <p:nvPr>
            <p:ph type="subTitle" idx="14"/>
          </p:nvPr>
        </p:nvSpPr>
        <p:spPr>
          <a:xfrm>
            <a:off x="713278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7" name="Google Shape;647;p13"/>
          <p:cNvSpPr txBox="1">
            <a:spLocks noGrp="1"/>
          </p:cNvSpPr>
          <p:nvPr>
            <p:ph type="subTitle" idx="15"/>
          </p:nvPr>
        </p:nvSpPr>
        <p:spPr>
          <a:xfrm>
            <a:off x="713278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3"/>
          <p:cNvSpPr txBox="1">
            <a:spLocks noGrp="1"/>
          </p:cNvSpPr>
          <p:nvPr>
            <p:ph type="title" idx="16" hasCustomPrompt="1"/>
          </p:nvPr>
        </p:nvSpPr>
        <p:spPr>
          <a:xfrm>
            <a:off x="3426913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9" name="Google Shape;649;p13"/>
          <p:cNvSpPr txBox="1">
            <a:spLocks noGrp="1"/>
          </p:cNvSpPr>
          <p:nvPr>
            <p:ph type="subTitle" idx="17"/>
          </p:nvPr>
        </p:nvSpPr>
        <p:spPr>
          <a:xfrm>
            <a:off x="3426913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3"/>
          <p:cNvSpPr txBox="1">
            <a:spLocks noGrp="1"/>
          </p:cNvSpPr>
          <p:nvPr>
            <p:ph type="subTitle" idx="18"/>
          </p:nvPr>
        </p:nvSpPr>
        <p:spPr>
          <a:xfrm>
            <a:off x="3426913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51" name="Google Shape;651;p13"/>
          <p:cNvSpPr txBox="1">
            <a:spLocks noGrp="1"/>
          </p:cNvSpPr>
          <p:nvPr>
            <p:ph type="title" idx="19" hasCustomPrompt="1"/>
          </p:nvPr>
        </p:nvSpPr>
        <p:spPr>
          <a:xfrm>
            <a:off x="6142977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52" name="Google Shape;652;p13"/>
          <p:cNvSpPr txBox="1">
            <a:spLocks noGrp="1"/>
          </p:cNvSpPr>
          <p:nvPr>
            <p:ph type="subTitle" idx="20"/>
          </p:nvPr>
        </p:nvSpPr>
        <p:spPr>
          <a:xfrm>
            <a:off x="6142977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3" name="Google Shape;653;p13"/>
          <p:cNvSpPr txBox="1">
            <a:spLocks noGrp="1"/>
          </p:cNvSpPr>
          <p:nvPr>
            <p:ph type="subTitle" idx="21"/>
          </p:nvPr>
        </p:nvSpPr>
        <p:spPr>
          <a:xfrm>
            <a:off x="6142977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654" name="Google Shape;654;p13"/>
          <p:cNvGrpSpPr/>
          <p:nvPr/>
        </p:nvGrpSpPr>
        <p:grpSpPr>
          <a:xfrm rot="-1053043">
            <a:off x="7661257" y="5127461"/>
            <a:ext cx="1894115" cy="1381977"/>
            <a:chOff x="2015475" y="891175"/>
            <a:chExt cx="1158325" cy="633850"/>
          </a:xfrm>
        </p:grpSpPr>
        <p:sp>
          <p:nvSpPr>
            <p:cNvPr id="655" name="Google Shape;655;p13"/>
            <p:cNvSpPr/>
            <p:nvPr/>
          </p:nvSpPr>
          <p:spPr>
            <a:xfrm>
              <a:off x="2440450" y="1178325"/>
              <a:ext cx="683975" cy="346700"/>
            </a:xfrm>
            <a:custGeom>
              <a:avLst/>
              <a:gdLst/>
              <a:ahLst/>
              <a:cxnLst/>
              <a:rect l="l" t="t" r="r" b="b"/>
              <a:pathLst>
                <a:path w="27359" h="13868" extrusionOk="0">
                  <a:moveTo>
                    <a:pt x="27359" y="0"/>
                  </a:moveTo>
                  <a:lnTo>
                    <a:pt x="0" y="6237"/>
                  </a:lnTo>
                  <a:lnTo>
                    <a:pt x="0" y="13867"/>
                  </a:lnTo>
                  <a:lnTo>
                    <a:pt x="27359" y="6983"/>
                  </a:lnTo>
                  <a:lnTo>
                    <a:pt x="27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2479500" y="140137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5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2519750" y="13811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9" y="1501"/>
                  </a:lnTo>
                  <a:lnTo>
                    <a:pt x="455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4" y="2601"/>
                  </a:lnTo>
                  <a:lnTo>
                    <a:pt x="424" y="1161"/>
                  </a:lnTo>
                  <a:lnTo>
                    <a:pt x="985" y="2099"/>
                  </a:lnTo>
                  <a:lnTo>
                    <a:pt x="1214" y="2045"/>
                  </a:lnTo>
                  <a:lnTo>
                    <a:pt x="1776" y="837"/>
                  </a:lnTo>
                  <a:lnTo>
                    <a:pt x="1776" y="2277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2580725" y="1372450"/>
              <a:ext cx="50825" cy="61650"/>
            </a:xfrm>
            <a:custGeom>
              <a:avLst/>
              <a:gdLst/>
              <a:ahLst/>
              <a:cxnLst/>
              <a:rect l="l" t="t" r="r" b="b"/>
              <a:pathLst>
                <a:path w="2033" h="2466" extrusionOk="0">
                  <a:moveTo>
                    <a:pt x="1019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705" y="1456"/>
                  </a:lnTo>
                  <a:lnTo>
                    <a:pt x="1019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6" y="1770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2627550" y="1357625"/>
              <a:ext cx="45275" cy="61100"/>
            </a:xfrm>
            <a:custGeom>
              <a:avLst/>
              <a:gdLst/>
              <a:ahLst/>
              <a:cxnLst/>
              <a:rect l="l" t="t" r="r" b="b"/>
              <a:pathLst>
                <a:path w="1811" h="2444" extrusionOk="0">
                  <a:moveTo>
                    <a:pt x="1810" y="1"/>
                  </a:moveTo>
                  <a:lnTo>
                    <a:pt x="0" y="434"/>
                  </a:lnTo>
                  <a:lnTo>
                    <a:pt x="0" y="805"/>
                  </a:lnTo>
                  <a:lnTo>
                    <a:pt x="695" y="639"/>
                  </a:lnTo>
                  <a:lnTo>
                    <a:pt x="695" y="2443"/>
                  </a:lnTo>
                  <a:lnTo>
                    <a:pt x="1115" y="2343"/>
                  </a:lnTo>
                  <a:lnTo>
                    <a:pt x="1115" y="537"/>
                  </a:lnTo>
                  <a:lnTo>
                    <a:pt x="1810" y="371"/>
                  </a:lnTo>
                  <a:lnTo>
                    <a:pt x="18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2679550" y="1345075"/>
              <a:ext cx="45725" cy="65325"/>
            </a:xfrm>
            <a:custGeom>
              <a:avLst/>
              <a:gdLst/>
              <a:ahLst/>
              <a:cxnLst/>
              <a:rect l="l" t="t" r="r" b="b"/>
              <a:pathLst>
                <a:path w="1829" h="2613" extrusionOk="0">
                  <a:moveTo>
                    <a:pt x="1829" y="0"/>
                  </a:moveTo>
                  <a:lnTo>
                    <a:pt x="1409" y="100"/>
                  </a:lnTo>
                  <a:lnTo>
                    <a:pt x="1409" y="980"/>
                  </a:lnTo>
                  <a:lnTo>
                    <a:pt x="423" y="1217"/>
                  </a:lnTo>
                  <a:lnTo>
                    <a:pt x="423" y="337"/>
                  </a:lnTo>
                  <a:lnTo>
                    <a:pt x="0" y="438"/>
                  </a:lnTo>
                  <a:lnTo>
                    <a:pt x="0" y="2613"/>
                  </a:lnTo>
                  <a:lnTo>
                    <a:pt x="423" y="2512"/>
                  </a:lnTo>
                  <a:lnTo>
                    <a:pt x="423" y="1584"/>
                  </a:lnTo>
                  <a:lnTo>
                    <a:pt x="1409" y="1347"/>
                  </a:lnTo>
                  <a:lnTo>
                    <a:pt x="1409" y="2276"/>
                  </a:lnTo>
                  <a:lnTo>
                    <a:pt x="1829" y="2175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2736600" y="1333500"/>
              <a:ext cx="37775" cy="63250"/>
            </a:xfrm>
            <a:custGeom>
              <a:avLst/>
              <a:gdLst/>
              <a:ahLst/>
              <a:cxnLst/>
              <a:rect l="l" t="t" r="r" b="b"/>
              <a:pathLst>
                <a:path w="1511" h="2530" extrusionOk="0">
                  <a:moveTo>
                    <a:pt x="1484" y="0"/>
                  </a:moveTo>
                  <a:lnTo>
                    <a:pt x="0" y="355"/>
                  </a:lnTo>
                  <a:lnTo>
                    <a:pt x="0" y="2530"/>
                  </a:lnTo>
                  <a:lnTo>
                    <a:pt x="1510" y="2168"/>
                  </a:lnTo>
                  <a:lnTo>
                    <a:pt x="1510" y="1798"/>
                  </a:lnTo>
                  <a:lnTo>
                    <a:pt x="422" y="2058"/>
                  </a:lnTo>
                  <a:lnTo>
                    <a:pt x="422" y="1491"/>
                  </a:lnTo>
                  <a:lnTo>
                    <a:pt x="1339" y="1271"/>
                  </a:lnTo>
                  <a:lnTo>
                    <a:pt x="1339" y="929"/>
                  </a:lnTo>
                  <a:lnTo>
                    <a:pt x="422" y="1148"/>
                  </a:lnTo>
                  <a:lnTo>
                    <a:pt x="422" y="624"/>
                  </a:lnTo>
                  <a:lnTo>
                    <a:pt x="1484" y="371"/>
                  </a:lnTo>
                  <a:lnTo>
                    <a:pt x="14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2782625" y="13182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7" y="0"/>
                  </a:moveTo>
                  <a:lnTo>
                    <a:pt x="1747" y="108"/>
                  </a:lnTo>
                  <a:lnTo>
                    <a:pt x="1098" y="1501"/>
                  </a:lnTo>
                  <a:lnTo>
                    <a:pt x="453" y="417"/>
                  </a:lnTo>
                  <a:lnTo>
                    <a:pt x="0" y="525"/>
                  </a:lnTo>
                  <a:lnTo>
                    <a:pt x="0" y="2701"/>
                  </a:lnTo>
                  <a:lnTo>
                    <a:pt x="424" y="2600"/>
                  </a:lnTo>
                  <a:lnTo>
                    <a:pt x="424" y="1160"/>
                  </a:lnTo>
                  <a:lnTo>
                    <a:pt x="984" y="2097"/>
                  </a:lnTo>
                  <a:lnTo>
                    <a:pt x="1213" y="2042"/>
                  </a:lnTo>
                  <a:lnTo>
                    <a:pt x="1775" y="836"/>
                  </a:lnTo>
                  <a:lnTo>
                    <a:pt x="1775" y="2276"/>
                  </a:lnTo>
                  <a:lnTo>
                    <a:pt x="2197" y="2175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2843600" y="1309525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8" y="527"/>
                  </a:moveTo>
                  <a:lnTo>
                    <a:pt x="1318" y="1310"/>
                  </a:lnTo>
                  <a:lnTo>
                    <a:pt x="704" y="1456"/>
                  </a:lnTo>
                  <a:lnTo>
                    <a:pt x="1018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0" y="2464"/>
                  </a:lnTo>
                  <a:lnTo>
                    <a:pt x="435" y="2360"/>
                  </a:lnTo>
                  <a:lnTo>
                    <a:pt x="634" y="1770"/>
                  </a:lnTo>
                  <a:lnTo>
                    <a:pt x="1394" y="1589"/>
                  </a:lnTo>
                  <a:lnTo>
                    <a:pt x="1597" y="2083"/>
                  </a:lnTo>
                  <a:lnTo>
                    <a:pt x="2031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2890400" y="1294725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0" y="434"/>
                  </a:lnTo>
                  <a:lnTo>
                    <a:pt x="0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5" y="2341"/>
                  </a:lnTo>
                  <a:lnTo>
                    <a:pt x="1115" y="537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2942400" y="129057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3" y="0"/>
                  </a:moveTo>
                  <a:lnTo>
                    <a:pt x="1" y="101"/>
                  </a:lnTo>
                  <a:lnTo>
                    <a:pt x="1" y="2276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2960975" y="1281050"/>
              <a:ext cx="48775" cy="56875"/>
            </a:xfrm>
            <a:custGeom>
              <a:avLst/>
              <a:gdLst/>
              <a:ahLst/>
              <a:cxnLst/>
              <a:rect l="l" t="t" r="r" b="b"/>
              <a:pathLst>
                <a:path w="1951" h="2275" extrusionOk="0">
                  <a:moveTo>
                    <a:pt x="1340" y="1"/>
                  </a:moveTo>
                  <a:cubicBezTo>
                    <a:pt x="1258" y="1"/>
                    <a:pt x="1169" y="12"/>
                    <a:pt x="1074" y="35"/>
                  </a:cubicBezTo>
                  <a:cubicBezTo>
                    <a:pt x="905" y="76"/>
                    <a:pt x="753" y="143"/>
                    <a:pt x="620" y="239"/>
                  </a:cubicBezTo>
                  <a:cubicBezTo>
                    <a:pt x="488" y="333"/>
                    <a:pt x="375" y="443"/>
                    <a:pt x="284" y="567"/>
                  </a:cubicBezTo>
                  <a:cubicBezTo>
                    <a:pt x="191" y="691"/>
                    <a:pt x="122" y="825"/>
                    <a:pt x="74" y="965"/>
                  </a:cubicBezTo>
                  <a:cubicBezTo>
                    <a:pt x="25" y="1106"/>
                    <a:pt x="1" y="1244"/>
                    <a:pt x="1" y="1376"/>
                  </a:cubicBezTo>
                  <a:cubicBezTo>
                    <a:pt x="1" y="1516"/>
                    <a:pt x="28" y="1645"/>
                    <a:pt x="80" y="1766"/>
                  </a:cubicBezTo>
                  <a:cubicBezTo>
                    <a:pt x="132" y="1887"/>
                    <a:pt x="204" y="1990"/>
                    <a:pt x="297" y="2073"/>
                  </a:cubicBezTo>
                  <a:cubicBezTo>
                    <a:pt x="389" y="2156"/>
                    <a:pt x="501" y="2215"/>
                    <a:pt x="629" y="2249"/>
                  </a:cubicBezTo>
                  <a:cubicBezTo>
                    <a:pt x="691" y="2266"/>
                    <a:pt x="756" y="2274"/>
                    <a:pt x="824" y="2274"/>
                  </a:cubicBezTo>
                  <a:cubicBezTo>
                    <a:pt x="898" y="2274"/>
                    <a:pt x="975" y="2264"/>
                    <a:pt x="1055" y="2245"/>
                  </a:cubicBezTo>
                  <a:cubicBezTo>
                    <a:pt x="1143" y="2224"/>
                    <a:pt x="1233" y="2191"/>
                    <a:pt x="1324" y="2146"/>
                  </a:cubicBezTo>
                  <a:cubicBezTo>
                    <a:pt x="1417" y="2103"/>
                    <a:pt x="1503" y="2049"/>
                    <a:pt x="1583" y="1987"/>
                  </a:cubicBezTo>
                  <a:cubicBezTo>
                    <a:pt x="1665" y="1924"/>
                    <a:pt x="1737" y="1855"/>
                    <a:pt x="1801" y="1776"/>
                  </a:cubicBezTo>
                  <a:cubicBezTo>
                    <a:pt x="1866" y="1699"/>
                    <a:pt x="1915" y="1616"/>
                    <a:pt x="1950" y="1525"/>
                  </a:cubicBezTo>
                  <a:lnTo>
                    <a:pt x="1604" y="1409"/>
                  </a:lnTo>
                  <a:cubicBezTo>
                    <a:pt x="1579" y="1475"/>
                    <a:pt x="1546" y="1533"/>
                    <a:pt x="1506" y="1585"/>
                  </a:cubicBezTo>
                  <a:cubicBezTo>
                    <a:pt x="1465" y="1637"/>
                    <a:pt x="1420" y="1680"/>
                    <a:pt x="1372" y="1718"/>
                  </a:cubicBezTo>
                  <a:cubicBezTo>
                    <a:pt x="1324" y="1756"/>
                    <a:pt x="1273" y="1789"/>
                    <a:pt x="1220" y="1814"/>
                  </a:cubicBezTo>
                  <a:cubicBezTo>
                    <a:pt x="1168" y="1838"/>
                    <a:pt x="1117" y="1856"/>
                    <a:pt x="1068" y="1869"/>
                  </a:cubicBezTo>
                  <a:cubicBezTo>
                    <a:pt x="1020" y="1880"/>
                    <a:pt x="974" y="1885"/>
                    <a:pt x="931" y="1885"/>
                  </a:cubicBezTo>
                  <a:cubicBezTo>
                    <a:pt x="888" y="1885"/>
                    <a:pt x="848" y="1880"/>
                    <a:pt x="809" y="1869"/>
                  </a:cubicBezTo>
                  <a:cubicBezTo>
                    <a:pt x="730" y="1846"/>
                    <a:pt x="663" y="1808"/>
                    <a:pt x="606" y="1755"/>
                  </a:cubicBezTo>
                  <a:cubicBezTo>
                    <a:pt x="550" y="1701"/>
                    <a:pt x="508" y="1634"/>
                    <a:pt x="477" y="1551"/>
                  </a:cubicBezTo>
                  <a:cubicBezTo>
                    <a:pt x="446" y="1471"/>
                    <a:pt x="430" y="1382"/>
                    <a:pt x="430" y="1285"/>
                  </a:cubicBezTo>
                  <a:cubicBezTo>
                    <a:pt x="430" y="1200"/>
                    <a:pt x="444" y="1110"/>
                    <a:pt x="470" y="1017"/>
                  </a:cubicBezTo>
                  <a:cubicBezTo>
                    <a:pt x="496" y="924"/>
                    <a:pt x="536" y="837"/>
                    <a:pt x="588" y="756"/>
                  </a:cubicBezTo>
                  <a:cubicBezTo>
                    <a:pt x="640" y="675"/>
                    <a:pt x="706" y="604"/>
                    <a:pt x="785" y="543"/>
                  </a:cubicBezTo>
                  <a:cubicBezTo>
                    <a:pt x="862" y="481"/>
                    <a:pt x="955" y="437"/>
                    <a:pt x="1062" y="412"/>
                  </a:cubicBezTo>
                  <a:cubicBezTo>
                    <a:pt x="1110" y="399"/>
                    <a:pt x="1161" y="394"/>
                    <a:pt x="1211" y="392"/>
                  </a:cubicBezTo>
                  <a:cubicBezTo>
                    <a:pt x="1216" y="392"/>
                    <a:pt x="1220" y="392"/>
                    <a:pt x="1225" y="392"/>
                  </a:cubicBezTo>
                  <a:cubicBezTo>
                    <a:pt x="1272" y="392"/>
                    <a:pt x="1315" y="399"/>
                    <a:pt x="1359" y="411"/>
                  </a:cubicBezTo>
                  <a:cubicBezTo>
                    <a:pt x="1406" y="425"/>
                    <a:pt x="1449" y="447"/>
                    <a:pt x="1490" y="478"/>
                  </a:cubicBezTo>
                  <a:cubicBezTo>
                    <a:pt x="1531" y="511"/>
                    <a:pt x="1566" y="554"/>
                    <a:pt x="1594" y="609"/>
                  </a:cubicBezTo>
                  <a:lnTo>
                    <a:pt x="1919" y="308"/>
                  </a:lnTo>
                  <a:cubicBezTo>
                    <a:pt x="1848" y="184"/>
                    <a:pt x="1739" y="95"/>
                    <a:pt x="1593" y="42"/>
                  </a:cubicBezTo>
                  <a:cubicBezTo>
                    <a:pt x="1516" y="15"/>
                    <a:pt x="1432" y="1"/>
                    <a:pt x="1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3012825" y="1269625"/>
              <a:ext cx="43025" cy="57300"/>
            </a:xfrm>
            <a:custGeom>
              <a:avLst/>
              <a:gdLst/>
              <a:ahLst/>
              <a:cxnLst/>
              <a:rect l="l" t="t" r="r" b="b"/>
              <a:pathLst>
                <a:path w="1721" h="2292" extrusionOk="0">
                  <a:moveTo>
                    <a:pt x="1179" y="0"/>
                  </a:moveTo>
                  <a:cubicBezTo>
                    <a:pt x="1086" y="0"/>
                    <a:pt x="987" y="13"/>
                    <a:pt x="883" y="37"/>
                  </a:cubicBezTo>
                  <a:cubicBezTo>
                    <a:pt x="773" y="64"/>
                    <a:pt x="669" y="103"/>
                    <a:pt x="573" y="157"/>
                  </a:cubicBezTo>
                  <a:cubicBezTo>
                    <a:pt x="477" y="209"/>
                    <a:pt x="393" y="272"/>
                    <a:pt x="321" y="347"/>
                  </a:cubicBezTo>
                  <a:cubicBezTo>
                    <a:pt x="248" y="421"/>
                    <a:pt x="192" y="506"/>
                    <a:pt x="151" y="602"/>
                  </a:cubicBezTo>
                  <a:cubicBezTo>
                    <a:pt x="110" y="697"/>
                    <a:pt x="89" y="800"/>
                    <a:pt x="89" y="911"/>
                  </a:cubicBezTo>
                  <a:cubicBezTo>
                    <a:pt x="89" y="994"/>
                    <a:pt x="103" y="1063"/>
                    <a:pt x="128" y="1118"/>
                  </a:cubicBezTo>
                  <a:cubicBezTo>
                    <a:pt x="154" y="1172"/>
                    <a:pt x="192" y="1215"/>
                    <a:pt x="242" y="1249"/>
                  </a:cubicBezTo>
                  <a:cubicBezTo>
                    <a:pt x="293" y="1283"/>
                    <a:pt x="358" y="1308"/>
                    <a:pt x="434" y="1324"/>
                  </a:cubicBezTo>
                  <a:cubicBezTo>
                    <a:pt x="511" y="1339"/>
                    <a:pt x="601" y="1348"/>
                    <a:pt x="705" y="1352"/>
                  </a:cubicBezTo>
                  <a:cubicBezTo>
                    <a:pt x="791" y="1356"/>
                    <a:pt x="869" y="1360"/>
                    <a:pt x="938" y="1363"/>
                  </a:cubicBezTo>
                  <a:cubicBezTo>
                    <a:pt x="1007" y="1367"/>
                    <a:pt x="1067" y="1376"/>
                    <a:pt x="1117" y="1388"/>
                  </a:cubicBezTo>
                  <a:cubicBezTo>
                    <a:pt x="1164" y="1401"/>
                    <a:pt x="1202" y="1421"/>
                    <a:pt x="1229" y="1448"/>
                  </a:cubicBezTo>
                  <a:cubicBezTo>
                    <a:pt x="1256" y="1473"/>
                    <a:pt x="1269" y="1510"/>
                    <a:pt x="1269" y="1557"/>
                  </a:cubicBezTo>
                  <a:cubicBezTo>
                    <a:pt x="1269" y="1707"/>
                    <a:pt x="1153" y="1808"/>
                    <a:pt x="919" y="1864"/>
                  </a:cubicBezTo>
                  <a:cubicBezTo>
                    <a:pt x="842" y="1883"/>
                    <a:pt x="765" y="1893"/>
                    <a:pt x="690" y="1893"/>
                  </a:cubicBezTo>
                  <a:cubicBezTo>
                    <a:pt x="685" y="1893"/>
                    <a:pt x="680" y="1892"/>
                    <a:pt x="675" y="1892"/>
                  </a:cubicBezTo>
                  <a:cubicBezTo>
                    <a:pt x="594" y="1891"/>
                    <a:pt x="523" y="1883"/>
                    <a:pt x="458" y="1870"/>
                  </a:cubicBezTo>
                  <a:cubicBezTo>
                    <a:pt x="392" y="1856"/>
                    <a:pt x="335" y="1839"/>
                    <a:pt x="287" y="1821"/>
                  </a:cubicBezTo>
                  <a:cubicBezTo>
                    <a:pt x="240" y="1802"/>
                    <a:pt x="206" y="1787"/>
                    <a:pt x="188" y="1773"/>
                  </a:cubicBezTo>
                  <a:lnTo>
                    <a:pt x="0" y="2182"/>
                  </a:lnTo>
                  <a:cubicBezTo>
                    <a:pt x="127" y="2241"/>
                    <a:pt x="271" y="2277"/>
                    <a:pt x="430" y="2288"/>
                  </a:cubicBezTo>
                  <a:cubicBezTo>
                    <a:pt x="465" y="2290"/>
                    <a:pt x="500" y="2292"/>
                    <a:pt x="536" y="2292"/>
                  </a:cubicBezTo>
                  <a:cubicBezTo>
                    <a:pt x="661" y="2292"/>
                    <a:pt x="787" y="2276"/>
                    <a:pt x="914" y="2246"/>
                  </a:cubicBezTo>
                  <a:cubicBezTo>
                    <a:pt x="1021" y="2220"/>
                    <a:pt x="1122" y="2184"/>
                    <a:pt x="1219" y="2137"/>
                  </a:cubicBezTo>
                  <a:cubicBezTo>
                    <a:pt x="1316" y="2091"/>
                    <a:pt x="1402" y="2033"/>
                    <a:pt x="1477" y="1964"/>
                  </a:cubicBezTo>
                  <a:cubicBezTo>
                    <a:pt x="1551" y="1895"/>
                    <a:pt x="1611" y="1814"/>
                    <a:pt x="1654" y="1721"/>
                  </a:cubicBezTo>
                  <a:cubicBezTo>
                    <a:pt x="1698" y="1628"/>
                    <a:pt x="1720" y="1522"/>
                    <a:pt x="1720" y="1405"/>
                  </a:cubicBezTo>
                  <a:cubicBezTo>
                    <a:pt x="1720" y="1305"/>
                    <a:pt x="1703" y="1225"/>
                    <a:pt x="1671" y="1165"/>
                  </a:cubicBezTo>
                  <a:cubicBezTo>
                    <a:pt x="1639" y="1104"/>
                    <a:pt x="1592" y="1056"/>
                    <a:pt x="1532" y="1023"/>
                  </a:cubicBezTo>
                  <a:cubicBezTo>
                    <a:pt x="1471" y="987"/>
                    <a:pt x="1398" y="965"/>
                    <a:pt x="1311" y="952"/>
                  </a:cubicBezTo>
                  <a:cubicBezTo>
                    <a:pt x="1225" y="941"/>
                    <a:pt x="1128" y="932"/>
                    <a:pt x="1022" y="930"/>
                  </a:cubicBezTo>
                  <a:cubicBezTo>
                    <a:pt x="939" y="930"/>
                    <a:pt x="867" y="927"/>
                    <a:pt x="805" y="924"/>
                  </a:cubicBezTo>
                  <a:cubicBezTo>
                    <a:pt x="744" y="920"/>
                    <a:pt x="691" y="911"/>
                    <a:pt x="651" y="899"/>
                  </a:cubicBezTo>
                  <a:cubicBezTo>
                    <a:pt x="610" y="886"/>
                    <a:pt x="579" y="868"/>
                    <a:pt x="558" y="844"/>
                  </a:cubicBezTo>
                  <a:cubicBezTo>
                    <a:pt x="537" y="818"/>
                    <a:pt x="525" y="785"/>
                    <a:pt x="525" y="740"/>
                  </a:cubicBezTo>
                  <a:cubicBezTo>
                    <a:pt x="525" y="662"/>
                    <a:pt x="553" y="595"/>
                    <a:pt x="611" y="538"/>
                  </a:cubicBezTo>
                  <a:cubicBezTo>
                    <a:pt x="667" y="481"/>
                    <a:pt x="755" y="438"/>
                    <a:pt x="872" y="412"/>
                  </a:cubicBezTo>
                  <a:cubicBezTo>
                    <a:pt x="936" y="396"/>
                    <a:pt x="1001" y="389"/>
                    <a:pt x="1064" y="389"/>
                  </a:cubicBezTo>
                  <a:cubicBezTo>
                    <a:pt x="1128" y="391"/>
                    <a:pt x="1187" y="396"/>
                    <a:pt x="1240" y="407"/>
                  </a:cubicBezTo>
                  <a:cubicBezTo>
                    <a:pt x="1295" y="417"/>
                    <a:pt x="1340" y="431"/>
                    <a:pt x="1378" y="447"/>
                  </a:cubicBezTo>
                  <a:cubicBezTo>
                    <a:pt x="1416" y="462"/>
                    <a:pt x="1442" y="475"/>
                    <a:pt x="1457" y="486"/>
                  </a:cubicBezTo>
                  <a:lnTo>
                    <a:pt x="1643" y="98"/>
                  </a:lnTo>
                  <a:cubicBezTo>
                    <a:pt x="1547" y="56"/>
                    <a:pt x="1435" y="26"/>
                    <a:pt x="1305" y="9"/>
                  </a:cubicBezTo>
                  <a:cubicBezTo>
                    <a:pt x="1264" y="3"/>
                    <a:pt x="1222" y="0"/>
                    <a:pt x="1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2015475" y="1079175"/>
              <a:ext cx="1108950" cy="255075"/>
            </a:xfrm>
            <a:custGeom>
              <a:avLst/>
              <a:gdLst/>
              <a:ahLst/>
              <a:cxnLst/>
              <a:rect l="l" t="t" r="r" b="b"/>
              <a:pathLst>
                <a:path w="44358" h="10203" extrusionOk="0">
                  <a:moveTo>
                    <a:pt x="27359" y="1"/>
                  </a:moveTo>
                  <a:lnTo>
                    <a:pt x="0" y="6238"/>
                  </a:lnTo>
                  <a:lnTo>
                    <a:pt x="16999" y="10203"/>
                  </a:lnTo>
                  <a:lnTo>
                    <a:pt x="44358" y="3966"/>
                  </a:lnTo>
                  <a:lnTo>
                    <a:pt x="27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2027500" y="1242000"/>
              <a:ext cx="412975" cy="276850"/>
            </a:xfrm>
            <a:custGeom>
              <a:avLst/>
              <a:gdLst/>
              <a:ahLst/>
              <a:cxnLst/>
              <a:rect l="l" t="t" r="r" b="b"/>
              <a:pathLst>
                <a:path w="16519" h="11074" extrusionOk="0">
                  <a:moveTo>
                    <a:pt x="0" y="1"/>
                  </a:moveTo>
                  <a:lnTo>
                    <a:pt x="0" y="7151"/>
                  </a:lnTo>
                  <a:cubicBezTo>
                    <a:pt x="0" y="7151"/>
                    <a:pt x="16232" y="11039"/>
                    <a:pt x="16518" y="11074"/>
                  </a:cubicBezTo>
                  <a:lnTo>
                    <a:pt x="16518" y="37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2015475" y="1235100"/>
              <a:ext cx="425000" cy="289925"/>
            </a:xfrm>
            <a:custGeom>
              <a:avLst/>
              <a:gdLst/>
              <a:ahLst/>
              <a:cxnLst/>
              <a:rect l="l" t="t" r="r" b="b"/>
              <a:pathLst>
                <a:path w="17000" h="11597" extrusionOk="0">
                  <a:moveTo>
                    <a:pt x="0" y="1"/>
                  </a:moveTo>
                  <a:lnTo>
                    <a:pt x="0" y="244"/>
                  </a:lnTo>
                  <a:lnTo>
                    <a:pt x="16497" y="4242"/>
                  </a:lnTo>
                  <a:lnTo>
                    <a:pt x="16497" y="11082"/>
                  </a:lnTo>
                  <a:lnTo>
                    <a:pt x="0" y="7234"/>
                  </a:lnTo>
                  <a:lnTo>
                    <a:pt x="0" y="7478"/>
                  </a:lnTo>
                  <a:lnTo>
                    <a:pt x="16999" y="11596"/>
                  </a:lnTo>
                  <a:lnTo>
                    <a:pt x="16999" y="11199"/>
                  </a:lnTo>
                  <a:lnTo>
                    <a:pt x="16999" y="4363"/>
                  </a:lnTo>
                  <a:lnTo>
                    <a:pt x="16999" y="3966"/>
                  </a:lnTo>
                  <a:lnTo>
                    <a:pt x="16497" y="38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2484175" y="997350"/>
              <a:ext cx="689625" cy="335300"/>
            </a:xfrm>
            <a:custGeom>
              <a:avLst/>
              <a:gdLst/>
              <a:ahLst/>
              <a:cxnLst/>
              <a:rect l="l" t="t" r="r" b="b"/>
              <a:pathLst>
                <a:path w="27585" h="13412" extrusionOk="0">
                  <a:moveTo>
                    <a:pt x="27584" y="0"/>
                  </a:moveTo>
                  <a:lnTo>
                    <a:pt x="126" y="5782"/>
                  </a:lnTo>
                  <a:lnTo>
                    <a:pt x="1" y="13411"/>
                  </a:lnTo>
                  <a:lnTo>
                    <a:pt x="1" y="13411"/>
                  </a:lnTo>
                  <a:lnTo>
                    <a:pt x="27469" y="6981"/>
                  </a:lnTo>
                  <a:lnTo>
                    <a:pt x="275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2064050" y="891175"/>
              <a:ext cx="1109750" cy="250750"/>
            </a:xfrm>
            <a:custGeom>
              <a:avLst/>
              <a:gdLst/>
              <a:ahLst/>
              <a:cxnLst/>
              <a:rect l="l" t="t" r="r" b="b"/>
              <a:pathLst>
                <a:path w="44390" h="10030" extrusionOk="0">
                  <a:moveTo>
                    <a:pt x="27459" y="0"/>
                  </a:moveTo>
                  <a:lnTo>
                    <a:pt x="1" y="5784"/>
                  </a:lnTo>
                  <a:lnTo>
                    <a:pt x="16931" y="10029"/>
                  </a:lnTo>
                  <a:lnTo>
                    <a:pt x="44389" y="4247"/>
                  </a:lnTo>
                  <a:lnTo>
                    <a:pt x="274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2073025" y="1042875"/>
              <a:ext cx="414300" cy="283650"/>
            </a:xfrm>
            <a:custGeom>
              <a:avLst/>
              <a:gdLst/>
              <a:ahLst/>
              <a:cxnLst/>
              <a:rect l="l" t="t" r="r" b="b"/>
              <a:pathLst>
                <a:path w="16572" h="11346" extrusionOk="0">
                  <a:moveTo>
                    <a:pt x="119" y="0"/>
                  </a:moveTo>
                  <a:lnTo>
                    <a:pt x="1" y="7149"/>
                  </a:lnTo>
                  <a:cubicBezTo>
                    <a:pt x="1" y="7149"/>
                    <a:pt x="16165" y="11306"/>
                    <a:pt x="16451" y="11345"/>
                  </a:cubicBezTo>
                  <a:lnTo>
                    <a:pt x="16572" y="3988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2060975" y="1035775"/>
              <a:ext cx="426350" cy="296875"/>
            </a:xfrm>
            <a:custGeom>
              <a:avLst/>
              <a:gdLst/>
              <a:ahLst/>
              <a:cxnLst/>
              <a:rect l="l" t="t" r="r" b="b"/>
              <a:pathLst>
                <a:path w="17054" h="11875" extrusionOk="0">
                  <a:moveTo>
                    <a:pt x="124" y="0"/>
                  </a:moveTo>
                  <a:lnTo>
                    <a:pt x="121" y="244"/>
                  </a:lnTo>
                  <a:lnTo>
                    <a:pt x="16549" y="4513"/>
                  </a:lnTo>
                  <a:lnTo>
                    <a:pt x="16436" y="11353"/>
                  </a:lnTo>
                  <a:lnTo>
                    <a:pt x="4" y="7232"/>
                  </a:lnTo>
                  <a:lnTo>
                    <a:pt x="0" y="7476"/>
                  </a:lnTo>
                  <a:lnTo>
                    <a:pt x="16929" y="11874"/>
                  </a:lnTo>
                  <a:lnTo>
                    <a:pt x="16934" y="11479"/>
                  </a:lnTo>
                  <a:lnTo>
                    <a:pt x="17048" y="4642"/>
                  </a:lnTo>
                  <a:lnTo>
                    <a:pt x="17054" y="4245"/>
                  </a:lnTo>
                  <a:lnTo>
                    <a:pt x="16556" y="412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2523875" y="1203475"/>
              <a:ext cx="10575" cy="56950"/>
            </a:xfrm>
            <a:custGeom>
              <a:avLst/>
              <a:gdLst/>
              <a:ahLst/>
              <a:cxnLst/>
              <a:rect l="l" t="t" r="r" b="b"/>
              <a:pathLst>
                <a:path w="423" h="2278" extrusionOk="0">
                  <a:moveTo>
                    <a:pt x="423" y="0"/>
                  </a:moveTo>
                  <a:lnTo>
                    <a:pt x="0" y="102"/>
                  </a:lnTo>
                  <a:lnTo>
                    <a:pt x="0" y="2278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2545800" y="119822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7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2586050" y="1177950"/>
              <a:ext cx="54950" cy="67575"/>
            </a:xfrm>
            <a:custGeom>
              <a:avLst/>
              <a:gdLst/>
              <a:ahLst/>
              <a:cxnLst/>
              <a:rect l="l" t="t" r="r" b="b"/>
              <a:pathLst>
                <a:path w="2198" h="2703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7" y="1503"/>
                  </a:lnTo>
                  <a:lnTo>
                    <a:pt x="454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3" y="2602"/>
                  </a:lnTo>
                  <a:lnTo>
                    <a:pt x="423" y="1162"/>
                  </a:lnTo>
                  <a:lnTo>
                    <a:pt x="984" y="2100"/>
                  </a:lnTo>
                  <a:lnTo>
                    <a:pt x="1214" y="2045"/>
                  </a:lnTo>
                  <a:lnTo>
                    <a:pt x="1775" y="838"/>
                  </a:lnTo>
                  <a:lnTo>
                    <a:pt x="1775" y="2278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2647025" y="1169300"/>
              <a:ext cx="50800" cy="61650"/>
            </a:xfrm>
            <a:custGeom>
              <a:avLst/>
              <a:gdLst/>
              <a:ahLst/>
              <a:cxnLst/>
              <a:rect l="l" t="t" r="r" b="b"/>
              <a:pathLst>
                <a:path w="2032" h="2466" extrusionOk="0">
                  <a:moveTo>
                    <a:pt x="1017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1017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4" y="1771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2693825" y="1154500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6" y="2342"/>
                  </a:lnTo>
                  <a:lnTo>
                    <a:pt x="1116" y="538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2745800" y="1141925"/>
              <a:ext cx="45775" cy="65375"/>
            </a:xfrm>
            <a:custGeom>
              <a:avLst/>
              <a:gdLst/>
              <a:ahLst/>
              <a:cxnLst/>
              <a:rect l="l" t="t" r="r" b="b"/>
              <a:pathLst>
                <a:path w="1831" h="2615" extrusionOk="0">
                  <a:moveTo>
                    <a:pt x="1831" y="1"/>
                  </a:moveTo>
                  <a:lnTo>
                    <a:pt x="1411" y="102"/>
                  </a:lnTo>
                  <a:lnTo>
                    <a:pt x="1411" y="980"/>
                  </a:lnTo>
                  <a:lnTo>
                    <a:pt x="424" y="1217"/>
                  </a:lnTo>
                  <a:lnTo>
                    <a:pt x="424" y="337"/>
                  </a:lnTo>
                  <a:lnTo>
                    <a:pt x="1" y="438"/>
                  </a:lnTo>
                  <a:lnTo>
                    <a:pt x="1" y="2614"/>
                  </a:lnTo>
                  <a:lnTo>
                    <a:pt x="424" y="2513"/>
                  </a:lnTo>
                  <a:lnTo>
                    <a:pt x="424" y="1584"/>
                  </a:lnTo>
                  <a:lnTo>
                    <a:pt x="1411" y="1349"/>
                  </a:lnTo>
                  <a:lnTo>
                    <a:pt x="1411" y="2277"/>
                  </a:lnTo>
                  <a:lnTo>
                    <a:pt x="1831" y="2175"/>
                  </a:lnTo>
                  <a:lnTo>
                    <a:pt x="18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2802875" y="1130350"/>
              <a:ext cx="37800" cy="63250"/>
            </a:xfrm>
            <a:custGeom>
              <a:avLst/>
              <a:gdLst/>
              <a:ahLst/>
              <a:cxnLst/>
              <a:rect l="l" t="t" r="r" b="b"/>
              <a:pathLst>
                <a:path w="1512" h="2530" extrusionOk="0">
                  <a:moveTo>
                    <a:pt x="1483" y="1"/>
                  </a:moveTo>
                  <a:lnTo>
                    <a:pt x="1" y="355"/>
                  </a:lnTo>
                  <a:lnTo>
                    <a:pt x="1" y="2530"/>
                  </a:lnTo>
                  <a:lnTo>
                    <a:pt x="1511" y="2168"/>
                  </a:lnTo>
                  <a:lnTo>
                    <a:pt x="1511" y="1798"/>
                  </a:lnTo>
                  <a:lnTo>
                    <a:pt x="423" y="2058"/>
                  </a:lnTo>
                  <a:lnTo>
                    <a:pt x="423" y="1491"/>
                  </a:lnTo>
                  <a:lnTo>
                    <a:pt x="1339" y="1273"/>
                  </a:lnTo>
                  <a:lnTo>
                    <a:pt x="1339" y="930"/>
                  </a:lnTo>
                  <a:lnTo>
                    <a:pt x="423" y="1149"/>
                  </a:lnTo>
                  <a:lnTo>
                    <a:pt x="423" y="624"/>
                  </a:lnTo>
                  <a:lnTo>
                    <a:pt x="1483" y="371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2848900" y="1115050"/>
              <a:ext cx="54975" cy="67550"/>
            </a:xfrm>
            <a:custGeom>
              <a:avLst/>
              <a:gdLst/>
              <a:ahLst/>
              <a:cxnLst/>
              <a:rect l="l" t="t" r="r" b="b"/>
              <a:pathLst>
                <a:path w="2199" h="2702" extrusionOk="0">
                  <a:moveTo>
                    <a:pt x="2198" y="0"/>
                  </a:moveTo>
                  <a:lnTo>
                    <a:pt x="1748" y="109"/>
                  </a:lnTo>
                  <a:lnTo>
                    <a:pt x="1097" y="1502"/>
                  </a:lnTo>
                  <a:lnTo>
                    <a:pt x="454" y="418"/>
                  </a:lnTo>
                  <a:lnTo>
                    <a:pt x="1" y="527"/>
                  </a:lnTo>
                  <a:lnTo>
                    <a:pt x="1" y="2701"/>
                  </a:lnTo>
                  <a:lnTo>
                    <a:pt x="423" y="2600"/>
                  </a:lnTo>
                  <a:lnTo>
                    <a:pt x="423" y="1160"/>
                  </a:lnTo>
                  <a:lnTo>
                    <a:pt x="985" y="2099"/>
                  </a:lnTo>
                  <a:lnTo>
                    <a:pt x="1214" y="2044"/>
                  </a:lnTo>
                  <a:lnTo>
                    <a:pt x="1774" y="836"/>
                  </a:lnTo>
                  <a:lnTo>
                    <a:pt x="1774" y="2276"/>
                  </a:lnTo>
                  <a:lnTo>
                    <a:pt x="2198" y="2176"/>
                  </a:lnTo>
                  <a:lnTo>
                    <a:pt x="21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2909900" y="1106400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6" y="526"/>
                  </a:moveTo>
                  <a:lnTo>
                    <a:pt x="1316" y="1309"/>
                  </a:lnTo>
                  <a:lnTo>
                    <a:pt x="704" y="1455"/>
                  </a:lnTo>
                  <a:lnTo>
                    <a:pt x="704" y="1455"/>
                  </a:lnTo>
                  <a:lnTo>
                    <a:pt x="1016" y="526"/>
                  </a:lnTo>
                  <a:close/>
                  <a:moveTo>
                    <a:pt x="1204" y="0"/>
                  </a:moveTo>
                  <a:lnTo>
                    <a:pt x="829" y="90"/>
                  </a:lnTo>
                  <a:lnTo>
                    <a:pt x="0" y="2465"/>
                  </a:lnTo>
                  <a:lnTo>
                    <a:pt x="435" y="2359"/>
                  </a:lnTo>
                  <a:lnTo>
                    <a:pt x="634" y="1769"/>
                  </a:lnTo>
                  <a:lnTo>
                    <a:pt x="1394" y="1588"/>
                  </a:lnTo>
                  <a:lnTo>
                    <a:pt x="1596" y="2082"/>
                  </a:lnTo>
                  <a:lnTo>
                    <a:pt x="2031" y="1978"/>
                  </a:lnTo>
                  <a:lnTo>
                    <a:pt x="120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2956650" y="1091575"/>
              <a:ext cx="45325" cy="61075"/>
            </a:xfrm>
            <a:custGeom>
              <a:avLst/>
              <a:gdLst/>
              <a:ahLst/>
              <a:cxnLst/>
              <a:rect l="l" t="t" r="r" b="b"/>
              <a:pathLst>
                <a:path w="1813" h="2443" extrusionOk="0">
                  <a:moveTo>
                    <a:pt x="1812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8" y="638"/>
                  </a:lnTo>
                  <a:lnTo>
                    <a:pt x="698" y="2443"/>
                  </a:lnTo>
                  <a:lnTo>
                    <a:pt x="1117" y="2341"/>
                  </a:lnTo>
                  <a:lnTo>
                    <a:pt x="1117" y="537"/>
                  </a:lnTo>
                  <a:lnTo>
                    <a:pt x="1812" y="371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008675" y="108742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4" y="0"/>
                  </a:moveTo>
                  <a:lnTo>
                    <a:pt x="0" y="102"/>
                  </a:lnTo>
                  <a:lnTo>
                    <a:pt x="0" y="2276"/>
                  </a:lnTo>
                  <a:lnTo>
                    <a:pt x="424" y="2175"/>
                  </a:lnTo>
                  <a:lnTo>
                    <a:pt x="4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027275" y="1077925"/>
              <a:ext cx="48775" cy="56850"/>
            </a:xfrm>
            <a:custGeom>
              <a:avLst/>
              <a:gdLst/>
              <a:ahLst/>
              <a:cxnLst/>
              <a:rect l="l" t="t" r="r" b="b"/>
              <a:pathLst>
                <a:path w="1951" h="2274" extrusionOk="0">
                  <a:moveTo>
                    <a:pt x="1340" y="0"/>
                  </a:moveTo>
                  <a:cubicBezTo>
                    <a:pt x="1257" y="0"/>
                    <a:pt x="1168" y="11"/>
                    <a:pt x="1073" y="34"/>
                  </a:cubicBezTo>
                  <a:cubicBezTo>
                    <a:pt x="903" y="75"/>
                    <a:pt x="752" y="142"/>
                    <a:pt x="620" y="238"/>
                  </a:cubicBezTo>
                  <a:cubicBezTo>
                    <a:pt x="486" y="332"/>
                    <a:pt x="375" y="442"/>
                    <a:pt x="282" y="566"/>
                  </a:cubicBezTo>
                  <a:cubicBezTo>
                    <a:pt x="191" y="691"/>
                    <a:pt x="120" y="824"/>
                    <a:pt x="73" y="964"/>
                  </a:cubicBezTo>
                  <a:cubicBezTo>
                    <a:pt x="25" y="1105"/>
                    <a:pt x="1" y="1243"/>
                    <a:pt x="1" y="1375"/>
                  </a:cubicBezTo>
                  <a:cubicBezTo>
                    <a:pt x="1" y="1515"/>
                    <a:pt x="28" y="1644"/>
                    <a:pt x="80" y="1765"/>
                  </a:cubicBezTo>
                  <a:cubicBezTo>
                    <a:pt x="132" y="1886"/>
                    <a:pt x="204" y="1989"/>
                    <a:pt x="296" y="2072"/>
                  </a:cubicBezTo>
                  <a:cubicBezTo>
                    <a:pt x="389" y="2155"/>
                    <a:pt x="500" y="2214"/>
                    <a:pt x="629" y="2248"/>
                  </a:cubicBezTo>
                  <a:cubicBezTo>
                    <a:pt x="691" y="2265"/>
                    <a:pt x="757" y="2274"/>
                    <a:pt x="826" y="2274"/>
                  </a:cubicBezTo>
                  <a:cubicBezTo>
                    <a:pt x="899" y="2274"/>
                    <a:pt x="975" y="2264"/>
                    <a:pt x="1055" y="2245"/>
                  </a:cubicBezTo>
                  <a:cubicBezTo>
                    <a:pt x="1142" y="2224"/>
                    <a:pt x="1232" y="2190"/>
                    <a:pt x="1324" y="2147"/>
                  </a:cubicBezTo>
                  <a:cubicBezTo>
                    <a:pt x="1417" y="2102"/>
                    <a:pt x="1503" y="2048"/>
                    <a:pt x="1583" y="1986"/>
                  </a:cubicBezTo>
                  <a:cubicBezTo>
                    <a:pt x="1665" y="1924"/>
                    <a:pt x="1736" y="1854"/>
                    <a:pt x="1801" y="1777"/>
                  </a:cubicBezTo>
                  <a:cubicBezTo>
                    <a:pt x="1866" y="1698"/>
                    <a:pt x="1915" y="1615"/>
                    <a:pt x="1950" y="1525"/>
                  </a:cubicBezTo>
                  <a:lnTo>
                    <a:pt x="1604" y="1408"/>
                  </a:lnTo>
                  <a:cubicBezTo>
                    <a:pt x="1579" y="1474"/>
                    <a:pt x="1546" y="1532"/>
                    <a:pt x="1505" y="1584"/>
                  </a:cubicBezTo>
                  <a:cubicBezTo>
                    <a:pt x="1465" y="1636"/>
                    <a:pt x="1420" y="1680"/>
                    <a:pt x="1372" y="1718"/>
                  </a:cubicBezTo>
                  <a:cubicBezTo>
                    <a:pt x="1324" y="1756"/>
                    <a:pt x="1273" y="1788"/>
                    <a:pt x="1221" y="1813"/>
                  </a:cubicBezTo>
                  <a:cubicBezTo>
                    <a:pt x="1168" y="1837"/>
                    <a:pt x="1116" y="1855"/>
                    <a:pt x="1068" y="1868"/>
                  </a:cubicBezTo>
                  <a:cubicBezTo>
                    <a:pt x="1021" y="1879"/>
                    <a:pt x="976" y="1885"/>
                    <a:pt x="932" y="1885"/>
                  </a:cubicBezTo>
                  <a:cubicBezTo>
                    <a:pt x="889" y="1885"/>
                    <a:pt x="848" y="1879"/>
                    <a:pt x="809" y="1868"/>
                  </a:cubicBezTo>
                  <a:cubicBezTo>
                    <a:pt x="730" y="1846"/>
                    <a:pt x="662" y="1809"/>
                    <a:pt x="606" y="1754"/>
                  </a:cubicBezTo>
                  <a:cubicBezTo>
                    <a:pt x="550" y="1701"/>
                    <a:pt x="506" y="1633"/>
                    <a:pt x="477" y="1551"/>
                  </a:cubicBezTo>
                  <a:cubicBezTo>
                    <a:pt x="446" y="1470"/>
                    <a:pt x="430" y="1381"/>
                    <a:pt x="430" y="1285"/>
                  </a:cubicBezTo>
                  <a:cubicBezTo>
                    <a:pt x="430" y="1200"/>
                    <a:pt x="443" y="1109"/>
                    <a:pt x="470" y="1017"/>
                  </a:cubicBezTo>
                  <a:cubicBezTo>
                    <a:pt x="496" y="924"/>
                    <a:pt x="536" y="836"/>
                    <a:pt x="588" y="755"/>
                  </a:cubicBezTo>
                  <a:cubicBezTo>
                    <a:pt x="640" y="675"/>
                    <a:pt x="705" y="603"/>
                    <a:pt x="783" y="541"/>
                  </a:cubicBezTo>
                  <a:cubicBezTo>
                    <a:pt x="862" y="480"/>
                    <a:pt x="955" y="437"/>
                    <a:pt x="1061" y="411"/>
                  </a:cubicBezTo>
                  <a:cubicBezTo>
                    <a:pt x="1110" y="399"/>
                    <a:pt x="1161" y="393"/>
                    <a:pt x="1211" y="392"/>
                  </a:cubicBezTo>
                  <a:cubicBezTo>
                    <a:pt x="1216" y="391"/>
                    <a:pt x="1220" y="391"/>
                    <a:pt x="1224" y="391"/>
                  </a:cubicBezTo>
                  <a:cubicBezTo>
                    <a:pt x="1270" y="391"/>
                    <a:pt x="1315" y="398"/>
                    <a:pt x="1358" y="410"/>
                  </a:cubicBezTo>
                  <a:cubicBezTo>
                    <a:pt x="1406" y="424"/>
                    <a:pt x="1449" y="446"/>
                    <a:pt x="1490" y="477"/>
                  </a:cubicBezTo>
                  <a:cubicBezTo>
                    <a:pt x="1531" y="510"/>
                    <a:pt x="1565" y="553"/>
                    <a:pt x="1594" y="608"/>
                  </a:cubicBezTo>
                  <a:lnTo>
                    <a:pt x="1919" y="307"/>
                  </a:lnTo>
                  <a:cubicBezTo>
                    <a:pt x="1848" y="183"/>
                    <a:pt x="1739" y="95"/>
                    <a:pt x="1593" y="41"/>
                  </a:cubicBezTo>
                  <a:cubicBezTo>
                    <a:pt x="1516" y="14"/>
                    <a:pt x="1432" y="0"/>
                    <a:pt x="1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079125" y="1066500"/>
              <a:ext cx="43025" cy="57275"/>
            </a:xfrm>
            <a:custGeom>
              <a:avLst/>
              <a:gdLst/>
              <a:ahLst/>
              <a:cxnLst/>
              <a:rect l="l" t="t" r="r" b="b"/>
              <a:pathLst>
                <a:path w="1721" h="2291" extrusionOk="0">
                  <a:moveTo>
                    <a:pt x="1180" y="0"/>
                  </a:moveTo>
                  <a:cubicBezTo>
                    <a:pt x="1087" y="0"/>
                    <a:pt x="988" y="13"/>
                    <a:pt x="883" y="38"/>
                  </a:cubicBezTo>
                  <a:cubicBezTo>
                    <a:pt x="773" y="65"/>
                    <a:pt x="670" y="104"/>
                    <a:pt x="574" y="156"/>
                  </a:cubicBezTo>
                  <a:cubicBezTo>
                    <a:pt x="477" y="208"/>
                    <a:pt x="393" y="272"/>
                    <a:pt x="321" y="346"/>
                  </a:cubicBezTo>
                  <a:cubicBezTo>
                    <a:pt x="248" y="421"/>
                    <a:pt x="192" y="507"/>
                    <a:pt x="151" y="602"/>
                  </a:cubicBezTo>
                  <a:cubicBezTo>
                    <a:pt x="110" y="698"/>
                    <a:pt x="90" y="801"/>
                    <a:pt x="90" y="911"/>
                  </a:cubicBezTo>
                  <a:cubicBezTo>
                    <a:pt x="90" y="994"/>
                    <a:pt x="103" y="1063"/>
                    <a:pt x="128" y="1117"/>
                  </a:cubicBezTo>
                  <a:cubicBezTo>
                    <a:pt x="154" y="1172"/>
                    <a:pt x="192" y="1216"/>
                    <a:pt x="242" y="1250"/>
                  </a:cubicBezTo>
                  <a:cubicBezTo>
                    <a:pt x="293" y="1284"/>
                    <a:pt x="358" y="1307"/>
                    <a:pt x="434" y="1323"/>
                  </a:cubicBezTo>
                  <a:cubicBezTo>
                    <a:pt x="511" y="1338"/>
                    <a:pt x="601" y="1348"/>
                    <a:pt x="705" y="1351"/>
                  </a:cubicBezTo>
                  <a:cubicBezTo>
                    <a:pt x="791" y="1355"/>
                    <a:pt x="869" y="1360"/>
                    <a:pt x="938" y="1362"/>
                  </a:cubicBezTo>
                  <a:cubicBezTo>
                    <a:pt x="1008" y="1367"/>
                    <a:pt x="1067" y="1375"/>
                    <a:pt x="1116" y="1388"/>
                  </a:cubicBezTo>
                  <a:cubicBezTo>
                    <a:pt x="1166" y="1400"/>
                    <a:pt x="1202" y="1420"/>
                    <a:pt x="1229" y="1447"/>
                  </a:cubicBezTo>
                  <a:cubicBezTo>
                    <a:pt x="1256" y="1474"/>
                    <a:pt x="1270" y="1510"/>
                    <a:pt x="1270" y="1557"/>
                  </a:cubicBezTo>
                  <a:cubicBezTo>
                    <a:pt x="1270" y="1706"/>
                    <a:pt x="1153" y="1809"/>
                    <a:pt x="919" y="1863"/>
                  </a:cubicBezTo>
                  <a:cubicBezTo>
                    <a:pt x="841" y="1882"/>
                    <a:pt x="765" y="1892"/>
                    <a:pt x="689" y="1892"/>
                  </a:cubicBezTo>
                  <a:cubicBezTo>
                    <a:pt x="684" y="1892"/>
                    <a:pt x="679" y="1892"/>
                    <a:pt x="674" y="1892"/>
                  </a:cubicBezTo>
                  <a:cubicBezTo>
                    <a:pt x="596" y="1890"/>
                    <a:pt x="522" y="1883"/>
                    <a:pt x="458" y="1869"/>
                  </a:cubicBezTo>
                  <a:cubicBezTo>
                    <a:pt x="391" y="1855"/>
                    <a:pt x="335" y="1838"/>
                    <a:pt x="287" y="1821"/>
                  </a:cubicBezTo>
                  <a:cubicBezTo>
                    <a:pt x="239" y="1803"/>
                    <a:pt x="206" y="1786"/>
                    <a:pt x="187" y="1772"/>
                  </a:cubicBezTo>
                  <a:lnTo>
                    <a:pt x="0" y="2182"/>
                  </a:lnTo>
                  <a:cubicBezTo>
                    <a:pt x="127" y="2241"/>
                    <a:pt x="270" y="2277"/>
                    <a:pt x="429" y="2287"/>
                  </a:cubicBezTo>
                  <a:cubicBezTo>
                    <a:pt x="465" y="2290"/>
                    <a:pt x="500" y="2291"/>
                    <a:pt x="536" y="2291"/>
                  </a:cubicBezTo>
                  <a:cubicBezTo>
                    <a:pt x="661" y="2291"/>
                    <a:pt x="787" y="2276"/>
                    <a:pt x="914" y="2245"/>
                  </a:cubicBezTo>
                  <a:cubicBezTo>
                    <a:pt x="1021" y="2220"/>
                    <a:pt x="1122" y="2183"/>
                    <a:pt x="1219" y="2137"/>
                  </a:cubicBezTo>
                  <a:cubicBezTo>
                    <a:pt x="1316" y="2090"/>
                    <a:pt x="1401" y="2032"/>
                    <a:pt x="1475" y="1963"/>
                  </a:cubicBezTo>
                  <a:cubicBezTo>
                    <a:pt x="1550" y="1894"/>
                    <a:pt x="1610" y="1813"/>
                    <a:pt x="1654" y="1720"/>
                  </a:cubicBezTo>
                  <a:cubicBezTo>
                    <a:pt x="1698" y="1627"/>
                    <a:pt x="1720" y="1521"/>
                    <a:pt x="1720" y="1406"/>
                  </a:cubicBezTo>
                  <a:cubicBezTo>
                    <a:pt x="1720" y="1306"/>
                    <a:pt x="1703" y="1226"/>
                    <a:pt x="1671" y="1164"/>
                  </a:cubicBezTo>
                  <a:cubicBezTo>
                    <a:pt x="1639" y="1103"/>
                    <a:pt x="1592" y="1057"/>
                    <a:pt x="1532" y="1022"/>
                  </a:cubicBezTo>
                  <a:cubicBezTo>
                    <a:pt x="1471" y="988"/>
                    <a:pt x="1398" y="964"/>
                    <a:pt x="1311" y="953"/>
                  </a:cubicBezTo>
                  <a:cubicBezTo>
                    <a:pt x="1225" y="940"/>
                    <a:pt x="1128" y="933"/>
                    <a:pt x="1022" y="929"/>
                  </a:cubicBezTo>
                  <a:cubicBezTo>
                    <a:pt x="939" y="929"/>
                    <a:pt x="867" y="926"/>
                    <a:pt x="805" y="923"/>
                  </a:cubicBezTo>
                  <a:cubicBezTo>
                    <a:pt x="743" y="919"/>
                    <a:pt x="691" y="912"/>
                    <a:pt x="650" y="899"/>
                  </a:cubicBezTo>
                  <a:cubicBezTo>
                    <a:pt x="610" y="887"/>
                    <a:pt x="579" y="868"/>
                    <a:pt x="558" y="843"/>
                  </a:cubicBezTo>
                  <a:cubicBezTo>
                    <a:pt x="536" y="819"/>
                    <a:pt x="525" y="784"/>
                    <a:pt x="525" y="739"/>
                  </a:cubicBezTo>
                  <a:cubicBezTo>
                    <a:pt x="525" y="661"/>
                    <a:pt x="553" y="594"/>
                    <a:pt x="611" y="538"/>
                  </a:cubicBezTo>
                  <a:cubicBezTo>
                    <a:pt x="667" y="481"/>
                    <a:pt x="755" y="439"/>
                    <a:pt x="871" y="411"/>
                  </a:cubicBezTo>
                  <a:cubicBezTo>
                    <a:pt x="936" y="395"/>
                    <a:pt x="1001" y="388"/>
                    <a:pt x="1064" y="388"/>
                  </a:cubicBezTo>
                  <a:cubicBezTo>
                    <a:pt x="1128" y="391"/>
                    <a:pt x="1187" y="397"/>
                    <a:pt x="1240" y="407"/>
                  </a:cubicBezTo>
                  <a:cubicBezTo>
                    <a:pt x="1295" y="418"/>
                    <a:pt x="1340" y="431"/>
                    <a:pt x="1378" y="446"/>
                  </a:cubicBezTo>
                  <a:cubicBezTo>
                    <a:pt x="1416" y="462"/>
                    <a:pt x="1441" y="474"/>
                    <a:pt x="1456" y="485"/>
                  </a:cubicBezTo>
                  <a:lnTo>
                    <a:pt x="1643" y="97"/>
                  </a:lnTo>
                  <a:cubicBezTo>
                    <a:pt x="1547" y="55"/>
                    <a:pt x="1434" y="25"/>
                    <a:pt x="1306" y="8"/>
                  </a:cubicBezTo>
                  <a:cubicBezTo>
                    <a:pt x="1265" y="3"/>
                    <a:pt x="1223" y="0"/>
                    <a:pt x="1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88" name="Google Shape;688;p13"/>
          <p:cNvGrpSpPr/>
          <p:nvPr/>
        </p:nvGrpSpPr>
        <p:grpSpPr>
          <a:xfrm>
            <a:off x="8653010" y="2265745"/>
            <a:ext cx="1217060" cy="1534227"/>
            <a:chOff x="6139950" y="1806300"/>
            <a:chExt cx="810725" cy="766500"/>
          </a:xfrm>
        </p:grpSpPr>
        <p:sp>
          <p:nvSpPr>
            <p:cNvPr id="689" name="Google Shape;689;p13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05" name="Google Shape;705;p13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996109">
            <a:off x="-965170" y="-1505560"/>
            <a:ext cx="3925839" cy="39543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6" name="Google Shape;706;p13"/>
          <p:cNvGrpSpPr/>
          <p:nvPr/>
        </p:nvGrpSpPr>
        <p:grpSpPr>
          <a:xfrm rot="-4479499">
            <a:off x="8068712" y="299960"/>
            <a:ext cx="755029" cy="1100833"/>
            <a:chOff x="4430936" y="3975096"/>
            <a:chExt cx="249494" cy="506155"/>
          </a:xfrm>
        </p:grpSpPr>
        <p:sp>
          <p:nvSpPr>
            <p:cNvPr id="707" name="Google Shape;707;p13"/>
            <p:cNvSpPr/>
            <p:nvPr/>
          </p:nvSpPr>
          <p:spPr>
            <a:xfrm>
              <a:off x="4629839" y="3975096"/>
              <a:ext cx="50591" cy="50576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4430936" y="4381651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09" name="Google Shape;709;p13"/>
          <p:cNvGrpSpPr/>
          <p:nvPr/>
        </p:nvGrpSpPr>
        <p:grpSpPr>
          <a:xfrm rot="1284372">
            <a:off x="8544272" y="153187"/>
            <a:ext cx="429248" cy="538764"/>
            <a:chOff x="6419700" y="4349575"/>
            <a:chExt cx="365700" cy="344225"/>
          </a:xfrm>
        </p:grpSpPr>
        <p:sp>
          <p:nvSpPr>
            <p:cNvPr id="710" name="Google Shape;710;p13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13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12" name="Google Shape;712;p13"/>
          <p:cNvGrpSpPr/>
          <p:nvPr/>
        </p:nvGrpSpPr>
        <p:grpSpPr>
          <a:xfrm rot="2700000">
            <a:off x="-719333" y="5539182"/>
            <a:ext cx="2536627" cy="490636"/>
            <a:chOff x="1591534" y="3775524"/>
            <a:chExt cx="3076966" cy="793532"/>
          </a:xfrm>
        </p:grpSpPr>
        <p:sp>
          <p:nvSpPr>
            <p:cNvPr id="713" name="Google Shape;713;p13"/>
            <p:cNvSpPr/>
            <p:nvPr/>
          </p:nvSpPr>
          <p:spPr>
            <a:xfrm rot="5400000">
              <a:off x="2652008" y="2986321"/>
              <a:ext cx="534850" cy="2535252"/>
            </a:xfrm>
            <a:custGeom>
              <a:avLst/>
              <a:gdLst/>
              <a:ahLst/>
              <a:cxnLst/>
              <a:rect l="l" t="t" r="r" b="b"/>
              <a:pathLst>
                <a:path w="6730" h="31902" extrusionOk="0">
                  <a:moveTo>
                    <a:pt x="4069" y="1"/>
                  </a:moveTo>
                  <a:lnTo>
                    <a:pt x="2681" y="80"/>
                  </a:lnTo>
                  <a:lnTo>
                    <a:pt x="1577" y="142"/>
                  </a:lnTo>
                  <a:cubicBezTo>
                    <a:pt x="1564" y="627"/>
                    <a:pt x="1550" y="1110"/>
                    <a:pt x="1531" y="1596"/>
                  </a:cubicBezTo>
                  <a:cubicBezTo>
                    <a:pt x="1516" y="1988"/>
                    <a:pt x="1502" y="2385"/>
                    <a:pt x="1479" y="2778"/>
                  </a:cubicBezTo>
                  <a:cubicBezTo>
                    <a:pt x="1474" y="2962"/>
                    <a:pt x="1464" y="3145"/>
                    <a:pt x="1455" y="3328"/>
                  </a:cubicBezTo>
                  <a:cubicBezTo>
                    <a:pt x="1443" y="3601"/>
                    <a:pt x="1432" y="3880"/>
                    <a:pt x="1415" y="4155"/>
                  </a:cubicBezTo>
                  <a:cubicBezTo>
                    <a:pt x="1406" y="4336"/>
                    <a:pt x="1395" y="4516"/>
                    <a:pt x="1386" y="4699"/>
                  </a:cubicBezTo>
                  <a:cubicBezTo>
                    <a:pt x="1372" y="4940"/>
                    <a:pt x="1358" y="5181"/>
                    <a:pt x="1343" y="5423"/>
                  </a:cubicBezTo>
                  <a:cubicBezTo>
                    <a:pt x="1334" y="5601"/>
                    <a:pt x="1323" y="5783"/>
                    <a:pt x="1312" y="5963"/>
                  </a:cubicBezTo>
                  <a:cubicBezTo>
                    <a:pt x="1298" y="6210"/>
                    <a:pt x="1281" y="6459"/>
                    <a:pt x="1267" y="6709"/>
                  </a:cubicBezTo>
                  <a:cubicBezTo>
                    <a:pt x="1256" y="6892"/>
                    <a:pt x="1243" y="7075"/>
                    <a:pt x="1230" y="7258"/>
                  </a:cubicBezTo>
                  <a:cubicBezTo>
                    <a:pt x="1219" y="7450"/>
                    <a:pt x="1206" y="7638"/>
                    <a:pt x="1194" y="7827"/>
                  </a:cubicBezTo>
                  <a:cubicBezTo>
                    <a:pt x="1182" y="8008"/>
                    <a:pt x="1171" y="8189"/>
                    <a:pt x="1158" y="8369"/>
                  </a:cubicBezTo>
                  <a:cubicBezTo>
                    <a:pt x="646" y="16161"/>
                    <a:pt x="0" y="23995"/>
                    <a:pt x="1009" y="31902"/>
                  </a:cubicBezTo>
                  <a:cubicBezTo>
                    <a:pt x="1505" y="31879"/>
                    <a:pt x="2093" y="31396"/>
                    <a:pt x="2794" y="30345"/>
                  </a:cubicBezTo>
                  <a:cubicBezTo>
                    <a:pt x="6730" y="24442"/>
                    <a:pt x="6400" y="14700"/>
                    <a:pt x="5511" y="7849"/>
                  </a:cubicBezTo>
                  <a:cubicBezTo>
                    <a:pt x="5482" y="7644"/>
                    <a:pt x="5457" y="7444"/>
                    <a:pt x="5428" y="7244"/>
                  </a:cubicBezTo>
                  <a:cubicBezTo>
                    <a:pt x="5402" y="7044"/>
                    <a:pt x="5373" y="6844"/>
                    <a:pt x="5345" y="6649"/>
                  </a:cubicBezTo>
                  <a:cubicBezTo>
                    <a:pt x="5309" y="6422"/>
                    <a:pt x="5278" y="6198"/>
                    <a:pt x="5242" y="5980"/>
                  </a:cubicBezTo>
                  <a:cubicBezTo>
                    <a:pt x="5194" y="5670"/>
                    <a:pt x="5146" y="5366"/>
                    <a:pt x="5100" y="5076"/>
                  </a:cubicBezTo>
                  <a:cubicBezTo>
                    <a:pt x="5063" y="4863"/>
                    <a:pt x="5026" y="4654"/>
                    <a:pt x="4993" y="4450"/>
                  </a:cubicBezTo>
                  <a:cubicBezTo>
                    <a:pt x="4938" y="4142"/>
                    <a:pt x="4886" y="3848"/>
                    <a:pt x="4832" y="3566"/>
                  </a:cubicBezTo>
                  <a:cubicBezTo>
                    <a:pt x="4786" y="3325"/>
                    <a:pt x="4743" y="3095"/>
                    <a:pt x="4700" y="2875"/>
                  </a:cubicBezTo>
                  <a:cubicBezTo>
                    <a:pt x="4660" y="2681"/>
                    <a:pt x="4624" y="2495"/>
                    <a:pt x="4586" y="2319"/>
                  </a:cubicBezTo>
                  <a:cubicBezTo>
                    <a:pt x="4542" y="2090"/>
                    <a:pt x="4496" y="1874"/>
                    <a:pt x="4455" y="1676"/>
                  </a:cubicBezTo>
                  <a:cubicBezTo>
                    <a:pt x="4226" y="613"/>
                    <a:pt x="4069" y="1"/>
                    <a:pt x="40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13"/>
            <p:cNvSpPr/>
            <p:nvPr/>
          </p:nvSpPr>
          <p:spPr>
            <a:xfrm rot="5400000">
              <a:off x="2778766" y="2714685"/>
              <a:ext cx="270207" cy="2524126"/>
            </a:xfrm>
            <a:custGeom>
              <a:avLst/>
              <a:gdLst/>
              <a:ahLst/>
              <a:cxnLst/>
              <a:rect l="l" t="t" r="r" b="b"/>
              <a:pathLst>
                <a:path w="3400" h="31762" extrusionOk="0">
                  <a:moveTo>
                    <a:pt x="3400" y="0"/>
                  </a:moveTo>
                  <a:lnTo>
                    <a:pt x="2941" y="26"/>
                  </a:lnTo>
                  <a:lnTo>
                    <a:pt x="1243" y="120"/>
                  </a:lnTo>
                  <a:cubicBezTo>
                    <a:pt x="1243" y="120"/>
                    <a:pt x="1184" y="862"/>
                    <a:pt x="1098" y="2121"/>
                  </a:cubicBezTo>
                  <a:cubicBezTo>
                    <a:pt x="1087" y="2297"/>
                    <a:pt x="1073" y="2487"/>
                    <a:pt x="1060" y="2686"/>
                  </a:cubicBezTo>
                  <a:cubicBezTo>
                    <a:pt x="1045" y="2935"/>
                    <a:pt x="1026" y="3201"/>
                    <a:pt x="1012" y="3481"/>
                  </a:cubicBezTo>
                  <a:cubicBezTo>
                    <a:pt x="998" y="3663"/>
                    <a:pt x="986" y="3848"/>
                    <a:pt x="974" y="4043"/>
                  </a:cubicBezTo>
                  <a:cubicBezTo>
                    <a:pt x="963" y="4220"/>
                    <a:pt x="953" y="4403"/>
                    <a:pt x="941" y="4587"/>
                  </a:cubicBezTo>
                  <a:lnTo>
                    <a:pt x="942" y="4589"/>
                  </a:lnTo>
                  <a:cubicBezTo>
                    <a:pt x="928" y="4779"/>
                    <a:pt x="918" y="4973"/>
                    <a:pt x="907" y="5170"/>
                  </a:cubicBezTo>
                  <a:cubicBezTo>
                    <a:pt x="897" y="5309"/>
                    <a:pt x="890" y="5450"/>
                    <a:pt x="883" y="5595"/>
                  </a:cubicBezTo>
                  <a:cubicBezTo>
                    <a:pt x="873" y="5787"/>
                    <a:pt x="862" y="5982"/>
                    <a:pt x="849" y="6179"/>
                  </a:cubicBezTo>
                  <a:cubicBezTo>
                    <a:pt x="836" y="6430"/>
                    <a:pt x="822" y="6685"/>
                    <a:pt x="810" y="6944"/>
                  </a:cubicBezTo>
                  <a:cubicBezTo>
                    <a:pt x="800" y="7132"/>
                    <a:pt x="790" y="7328"/>
                    <a:pt x="780" y="7522"/>
                  </a:cubicBezTo>
                  <a:cubicBezTo>
                    <a:pt x="311" y="16875"/>
                    <a:pt x="0" y="31761"/>
                    <a:pt x="2793" y="31761"/>
                  </a:cubicBezTo>
                  <a:cubicBezTo>
                    <a:pt x="2805" y="31761"/>
                    <a:pt x="2818" y="31761"/>
                    <a:pt x="2831" y="31760"/>
                  </a:cubicBezTo>
                  <a:cubicBezTo>
                    <a:pt x="2790" y="31448"/>
                    <a:pt x="2755" y="31135"/>
                    <a:pt x="2721" y="30823"/>
                  </a:cubicBezTo>
                  <a:cubicBezTo>
                    <a:pt x="2644" y="30147"/>
                    <a:pt x="2579" y="29470"/>
                    <a:pt x="2530" y="28797"/>
                  </a:cubicBezTo>
                  <a:cubicBezTo>
                    <a:pt x="2513" y="28596"/>
                    <a:pt x="2497" y="28398"/>
                    <a:pt x="2485" y="28199"/>
                  </a:cubicBezTo>
                  <a:cubicBezTo>
                    <a:pt x="2476" y="28136"/>
                    <a:pt x="2472" y="28071"/>
                    <a:pt x="2471" y="28008"/>
                  </a:cubicBezTo>
                  <a:cubicBezTo>
                    <a:pt x="2452" y="27777"/>
                    <a:pt x="2440" y="27549"/>
                    <a:pt x="2428" y="27321"/>
                  </a:cubicBezTo>
                  <a:cubicBezTo>
                    <a:pt x="2413" y="27072"/>
                    <a:pt x="2399" y="26825"/>
                    <a:pt x="2390" y="26582"/>
                  </a:cubicBezTo>
                  <a:cubicBezTo>
                    <a:pt x="2365" y="26085"/>
                    <a:pt x="2347" y="25595"/>
                    <a:pt x="2334" y="25105"/>
                  </a:cubicBezTo>
                  <a:cubicBezTo>
                    <a:pt x="2324" y="24858"/>
                    <a:pt x="2320" y="24614"/>
                    <a:pt x="2317" y="24368"/>
                  </a:cubicBezTo>
                  <a:cubicBezTo>
                    <a:pt x="2286" y="22893"/>
                    <a:pt x="2296" y="21420"/>
                    <a:pt x="2334" y="19951"/>
                  </a:cubicBezTo>
                  <a:cubicBezTo>
                    <a:pt x="2342" y="19562"/>
                    <a:pt x="2355" y="19175"/>
                    <a:pt x="2369" y="18788"/>
                  </a:cubicBezTo>
                  <a:cubicBezTo>
                    <a:pt x="2372" y="18683"/>
                    <a:pt x="2376" y="18581"/>
                    <a:pt x="2380" y="18481"/>
                  </a:cubicBezTo>
                  <a:cubicBezTo>
                    <a:pt x="2397" y="17989"/>
                    <a:pt x="2418" y="17500"/>
                    <a:pt x="2444" y="17013"/>
                  </a:cubicBezTo>
                  <a:cubicBezTo>
                    <a:pt x="2463" y="16523"/>
                    <a:pt x="2489" y="16035"/>
                    <a:pt x="2516" y="15547"/>
                  </a:cubicBezTo>
                  <a:cubicBezTo>
                    <a:pt x="2648" y="13102"/>
                    <a:pt x="2820" y="10662"/>
                    <a:pt x="2980" y="8227"/>
                  </a:cubicBezTo>
                  <a:cubicBezTo>
                    <a:pt x="2994" y="8047"/>
                    <a:pt x="3005" y="7867"/>
                    <a:pt x="3015" y="7685"/>
                  </a:cubicBezTo>
                  <a:cubicBezTo>
                    <a:pt x="3029" y="7497"/>
                    <a:pt x="3042" y="7308"/>
                    <a:pt x="3055" y="7118"/>
                  </a:cubicBezTo>
                  <a:lnTo>
                    <a:pt x="3053" y="7117"/>
                  </a:lnTo>
                  <a:cubicBezTo>
                    <a:pt x="3066" y="6934"/>
                    <a:pt x="3077" y="6751"/>
                    <a:pt x="3090" y="6568"/>
                  </a:cubicBezTo>
                  <a:cubicBezTo>
                    <a:pt x="3104" y="6317"/>
                    <a:pt x="3121" y="6068"/>
                    <a:pt x="3135" y="5822"/>
                  </a:cubicBezTo>
                  <a:cubicBezTo>
                    <a:pt x="3146" y="5642"/>
                    <a:pt x="3156" y="5460"/>
                    <a:pt x="3166" y="5281"/>
                  </a:cubicBezTo>
                  <a:cubicBezTo>
                    <a:pt x="3181" y="5039"/>
                    <a:pt x="3195" y="4799"/>
                    <a:pt x="3209" y="4558"/>
                  </a:cubicBezTo>
                  <a:cubicBezTo>
                    <a:pt x="3218" y="4376"/>
                    <a:pt x="3229" y="4195"/>
                    <a:pt x="3238" y="4013"/>
                  </a:cubicBezTo>
                  <a:cubicBezTo>
                    <a:pt x="3252" y="3736"/>
                    <a:pt x="3264" y="3463"/>
                    <a:pt x="3278" y="3187"/>
                  </a:cubicBezTo>
                  <a:cubicBezTo>
                    <a:pt x="3287" y="3004"/>
                    <a:pt x="3295" y="2821"/>
                    <a:pt x="3301" y="2637"/>
                  </a:cubicBezTo>
                  <a:cubicBezTo>
                    <a:pt x="3322" y="2242"/>
                    <a:pt x="3338" y="1850"/>
                    <a:pt x="3354" y="1454"/>
                  </a:cubicBezTo>
                  <a:cubicBezTo>
                    <a:pt x="3371" y="969"/>
                    <a:pt x="3387" y="486"/>
                    <a:pt x="3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13"/>
            <p:cNvSpPr/>
            <p:nvPr/>
          </p:nvSpPr>
          <p:spPr>
            <a:xfrm rot="5400000">
              <a:off x="1929312" y="3641353"/>
              <a:ext cx="598348" cy="1257056"/>
            </a:xfrm>
            <a:custGeom>
              <a:avLst/>
              <a:gdLst/>
              <a:ahLst/>
              <a:cxnLst/>
              <a:rect l="l" t="t" r="r" b="b"/>
              <a:pathLst>
                <a:path w="7529" h="15818" extrusionOk="0">
                  <a:moveTo>
                    <a:pt x="6487" y="1"/>
                  </a:moveTo>
                  <a:cubicBezTo>
                    <a:pt x="6486" y="1"/>
                    <a:pt x="5045" y="1190"/>
                    <a:pt x="2699" y="1190"/>
                  </a:cubicBezTo>
                  <a:cubicBezTo>
                    <a:pt x="2275" y="1190"/>
                    <a:pt x="1821" y="1151"/>
                    <a:pt x="1341" y="1059"/>
                  </a:cubicBezTo>
                  <a:lnTo>
                    <a:pt x="1341" y="1059"/>
                  </a:lnTo>
                  <a:cubicBezTo>
                    <a:pt x="1" y="5772"/>
                    <a:pt x="548" y="10978"/>
                    <a:pt x="2212" y="15817"/>
                  </a:cubicBezTo>
                  <a:cubicBezTo>
                    <a:pt x="4986" y="14598"/>
                    <a:pt x="7528" y="3128"/>
                    <a:pt x="64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13"/>
            <p:cNvSpPr/>
            <p:nvPr/>
          </p:nvSpPr>
          <p:spPr>
            <a:xfrm rot="5400000">
              <a:off x="2036719" y="3330339"/>
              <a:ext cx="370978" cy="1261348"/>
            </a:xfrm>
            <a:custGeom>
              <a:avLst/>
              <a:gdLst/>
              <a:ahLst/>
              <a:cxnLst/>
              <a:rect l="l" t="t" r="r" b="b"/>
              <a:pathLst>
                <a:path w="4668" h="15872" extrusionOk="0">
                  <a:moveTo>
                    <a:pt x="1115" y="1"/>
                  </a:moveTo>
                  <a:cubicBezTo>
                    <a:pt x="1115" y="1"/>
                    <a:pt x="0" y="12020"/>
                    <a:pt x="3229" y="15388"/>
                  </a:cubicBezTo>
                  <a:cubicBezTo>
                    <a:pt x="3547" y="15720"/>
                    <a:pt x="3870" y="15871"/>
                    <a:pt x="4193" y="15871"/>
                  </a:cubicBezTo>
                  <a:cubicBezTo>
                    <a:pt x="4352" y="15871"/>
                    <a:pt x="4510" y="15835"/>
                    <a:pt x="4668" y="15765"/>
                  </a:cubicBezTo>
                  <a:cubicBezTo>
                    <a:pt x="3004" y="10926"/>
                    <a:pt x="2457" y="5720"/>
                    <a:pt x="3797" y="1007"/>
                  </a:cubicBezTo>
                  <a:cubicBezTo>
                    <a:pt x="2975" y="849"/>
                    <a:pt x="2077" y="540"/>
                    <a:pt x="1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13"/>
            <p:cNvSpPr/>
            <p:nvPr/>
          </p:nvSpPr>
          <p:spPr>
            <a:xfrm rot="5400000">
              <a:off x="2500157" y="3693482"/>
              <a:ext cx="103871" cy="941561"/>
            </a:xfrm>
            <a:custGeom>
              <a:avLst/>
              <a:gdLst/>
              <a:ahLst/>
              <a:cxnLst/>
              <a:rect l="l" t="t" r="r" b="b"/>
              <a:pathLst>
                <a:path w="1307" h="11848" extrusionOk="0">
                  <a:moveTo>
                    <a:pt x="1" y="0"/>
                  </a:moveTo>
                  <a:lnTo>
                    <a:pt x="86" y="11791"/>
                  </a:lnTo>
                  <a:lnTo>
                    <a:pt x="896" y="11848"/>
                  </a:lnTo>
                  <a:lnTo>
                    <a:pt x="1307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13"/>
            <p:cNvSpPr/>
            <p:nvPr/>
          </p:nvSpPr>
          <p:spPr>
            <a:xfrm rot="5400000">
              <a:off x="2499243" y="3715535"/>
              <a:ext cx="104030" cy="941640"/>
            </a:xfrm>
            <a:custGeom>
              <a:avLst/>
              <a:gdLst/>
              <a:ahLst/>
              <a:cxnLst/>
              <a:rect l="l" t="t" r="r" b="b"/>
              <a:pathLst>
                <a:path w="1309" h="11849" extrusionOk="0">
                  <a:moveTo>
                    <a:pt x="1" y="0"/>
                  </a:moveTo>
                  <a:lnTo>
                    <a:pt x="87" y="11793"/>
                  </a:lnTo>
                  <a:lnTo>
                    <a:pt x="896" y="11849"/>
                  </a:lnTo>
                  <a:lnTo>
                    <a:pt x="1308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13"/>
            <p:cNvSpPr/>
            <p:nvPr/>
          </p:nvSpPr>
          <p:spPr>
            <a:xfrm rot="5400000">
              <a:off x="4232562" y="3943893"/>
              <a:ext cx="225225" cy="506621"/>
            </a:xfrm>
            <a:custGeom>
              <a:avLst/>
              <a:gdLst/>
              <a:ahLst/>
              <a:cxnLst/>
              <a:rect l="l" t="t" r="r" b="b"/>
              <a:pathLst>
                <a:path w="2834" h="6375" extrusionOk="0">
                  <a:moveTo>
                    <a:pt x="487" y="1"/>
                  </a:moveTo>
                  <a:lnTo>
                    <a:pt x="236" y="14"/>
                  </a:lnTo>
                  <a:lnTo>
                    <a:pt x="0" y="26"/>
                  </a:lnTo>
                  <a:cubicBezTo>
                    <a:pt x="680" y="2129"/>
                    <a:pt x="1221" y="4249"/>
                    <a:pt x="1711" y="6374"/>
                  </a:cubicBezTo>
                  <a:cubicBezTo>
                    <a:pt x="1889" y="6249"/>
                    <a:pt x="2057" y="6108"/>
                    <a:pt x="2209" y="5952"/>
                  </a:cubicBezTo>
                  <a:cubicBezTo>
                    <a:pt x="2441" y="5714"/>
                    <a:pt x="2649" y="5454"/>
                    <a:pt x="2834" y="517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13"/>
            <p:cNvSpPr/>
            <p:nvPr/>
          </p:nvSpPr>
          <p:spPr>
            <a:xfrm rot="5400000">
              <a:off x="4187899" y="3811890"/>
              <a:ext cx="280141" cy="537217"/>
            </a:xfrm>
            <a:custGeom>
              <a:avLst/>
              <a:gdLst/>
              <a:ahLst/>
              <a:cxnLst/>
              <a:rect l="l" t="t" r="r" b="b"/>
              <a:pathLst>
                <a:path w="3525" h="6760" extrusionOk="0">
                  <a:moveTo>
                    <a:pt x="1814" y="1"/>
                  </a:moveTo>
                  <a:lnTo>
                    <a:pt x="1741" y="5"/>
                  </a:lnTo>
                  <a:lnTo>
                    <a:pt x="1567" y="13"/>
                  </a:lnTo>
                  <a:lnTo>
                    <a:pt x="0" y="5416"/>
                  </a:lnTo>
                  <a:cubicBezTo>
                    <a:pt x="0" y="5416"/>
                    <a:pt x="669" y="6336"/>
                    <a:pt x="1650" y="6654"/>
                  </a:cubicBezTo>
                  <a:cubicBezTo>
                    <a:pt x="1852" y="6720"/>
                    <a:pt x="2068" y="6759"/>
                    <a:pt x="2294" y="6759"/>
                  </a:cubicBezTo>
                  <a:cubicBezTo>
                    <a:pt x="2680" y="6759"/>
                    <a:pt x="3095" y="6645"/>
                    <a:pt x="3525" y="6350"/>
                  </a:cubicBezTo>
                  <a:cubicBezTo>
                    <a:pt x="3035" y="4223"/>
                    <a:pt x="2494" y="2104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13"/>
            <p:cNvSpPr/>
            <p:nvPr/>
          </p:nvSpPr>
          <p:spPr>
            <a:xfrm rot="5400000">
              <a:off x="4602698" y="4057571"/>
              <a:ext cx="58492" cy="73112"/>
            </a:xfrm>
            <a:custGeom>
              <a:avLst/>
              <a:gdLst/>
              <a:ahLst/>
              <a:cxnLst/>
              <a:rect l="l" t="t" r="r" b="b"/>
              <a:pathLst>
                <a:path w="736" h="920" extrusionOk="0">
                  <a:moveTo>
                    <a:pt x="211" y="1"/>
                  </a:moveTo>
                  <a:cubicBezTo>
                    <a:pt x="100" y="1"/>
                    <a:pt x="13" y="230"/>
                    <a:pt x="1" y="920"/>
                  </a:cubicBezTo>
                  <a:lnTo>
                    <a:pt x="735" y="882"/>
                  </a:lnTo>
                  <a:cubicBezTo>
                    <a:pt x="735" y="882"/>
                    <a:pt x="428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13"/>
            <p:cNvSpPr/>
            <p:nvPr/>
          </p:nvSpPr>
          <p:spPr>
            <a:xfrm rot="5400000">
              <a:off x="3523870" y="3891561"/>
              <a:ext cx="517128" cy="543019"/>
            </a:xfrm>
            <a:custGeom>
              <a:avLst/>
              <a:gdLst/>
              <a:ahLst/>
              <a:cxnLst/>
              <a:rect l="l" t="t" r="r" b="b"/>
              <a:pathLst>
                <a:path w="6507" h="6833" extrusionOk="0">
                  <a:moveTo>
                    <a:pt x="5486" y="1"/>
                  </a:moveTo>
                  <a:cubicBezTo>
                    <a:pt x="5455" y="30"/>
                    <a:pt x="5424" y="57"/>
                    <a:pt x="5390" y="85"/>
                  </a:cubicBezTo>
                  <a:cubicBezTo>
                    <a:pt x="4617" y="737"/>
                    <a:pt x="3578" y="1103"/>
                    <a:pt x="2510" y="1103"/>
                  </a:cubicBezTo>
                  <a:cubicBezTo>
                    <a:pt x="2456" y="1103"/>
                    <a:pt x="2400" y="1103"/>
                    <a:pt x="2345" y="1100"/>
                  </a:cubicBezTo>
                  <a:cubicBezTo>
                    <a:pt x="1656" y="1075"/>
                    <a:pt x="953" y="895"/>
                    <a:pt x="307" y="586"/>
                  </a:cubicBezTo>
                  <a:cubicBezTo>
                    <a:pt x="294" y="764"/>
                    <a:pt x="282" y="952"/>
                    <a:pt x="269" y="1152"/>
                  </a:cubicBezTo>
                  <a:cubicBezTo>
                    <a:pt x="932" y="1449"/>
                    <a:pt x="1646" y="1618"/>
                    <a:pt x="2372" y="1649"/>
                  </a:cubicBezTo>
                  <a:lnTo>
                    <a:pt x="2487" y="1652"/>
                  </a:lnTo>
                  <a:cubicBezTo>
                    <a:pt x="2505" y="1652"/>
                    <a:pt x="2522" y="1652"/>
                    <a:pt x="2540" y="1652"/>
                  </a:cubicBezTo>
                  <a:cubicBezTo>
                    <a:pt x="3666" y="1652"/>
                    <a:pt x="4768" y="1293"/>
                    <a:pt x="5616" y="643"/>
                  </a:cubicBezTo>
                  <a:cubicBezTo>
                    <a:pt x="5574" y="413"/>
                    <a:pt x="5526" y="198"/>
                    <a:pt x="5486" y="1"/>
                  </a:cubicBezTo>
                  <a:close/>
                  <a:moveTo>
                    <a:pt x="5732" y="1199"/>
                  </a:moveTo>
                  <a:cubicBezTo>
                    <a:pt x="5029" y="2000"/>
                    <a:pt x="3886" y="2484"/>
                    <a:pt x="2643" y="2484"/>
                  </a:cubicBezTo>
                  <a:cubicBezTo>
                    <a:pt x="2642" y="2484"/>
                    <a:pt x="2640" y="2484"/>
                    <a:pt x="2638" y="2484"/>
                  </a:cubicBezTo>
                  <a:cubicBezTo>
                    <a:pt x="2573" y="2484"/>
                    <a:pt x="2511" y="2481"/>
                    <a:pt x="2447" y="2478"/>
                  </a:cubicBezTo>
                  <a:cubicBezTo>
                    <a:pt x="1719" y="2450"/>
                    <a:pt x="962" y="2267"/>
                    <a:pt x="221" y="1946"/>
                  </a:cubicBezTo>
                  <a:cubicBezTo>
                    <a:pt x="206" y="2128"/>
                    <a:pt x="195" y="2315"/>
                    <a:pt x="182" y="2508"/>
                  </a:cubicBezTo>
                  <a:cubicBezTo>
                    <a:pt x="928" y="2812"/>
                    <a:pt x="1685" y="2989"/>
                    <a:pt x="2418" y="3024"/>
                  </a:cubicBezTo>
                  <a:cubicBezTo>
                    <a:pt x="2507" y="3028"/>
                    <a:pt x="2599" y="3031"/>
                    <a:pt x="2687" y="3033"/>
                  </a:cubicBezTo>
                  <a:cubicBezTo>
                    <a:pt x="2689" y="3033"/>
                    <a:pt x="2691" y="3033"/>
                    <a:pt x="2693" y="3033"/>
                  </a:cubicBezTo>
                  <a:cubicBezTo>
                    <a:pt x="3917" y="3033"/>
                    <a:pt x="5060" y="2613"/>
                    <a:pt x="5864" y="1891"/>
                  </a:cubicBezTo>
                  <a:cubicBezTo>
                    <a:pt x="5818" y="1650"/>
                    <a:pt x="5775" y="1418"/>
                    <a:pt x="5732" y="1199"/>
                  </a:cubicBezTo>
                  <a:close/>
                  <a:moveTo>
                    <a:pt x="5991" y="2806"/>
                  </a:moveTo>
                  <a:cubicBezTo>
                    <a:pt x="5191" y="3404"/>
                    <a:pt x="4186" y="3756"/>
                    <a:pt x="3141" y="3798"/>
                  </a:cubicBezTo>
                  <a:cubicBezTo>
                    <a:pt x="3072" y="3801"/>
                    <a:pt x="3003" y="3802"/>
                    <a:pt x="2934" y="3802"/>
                  </a:cubicBezTo>
                  <a:cubicBezTo>
                    <a:pt x="2745" y="3802"/>
                    <a:pt x="2556" y="3792"/>
                    <a:pt x="2368" y="3772"/>
                  </a:cubicBezTo>
                  <a:cubicBezTo>
                    <a:pt x="1608" y="3693"/>
                    <a:pt x="848" y="3455"/>
                    <a:pt x="161" y="3083"/>
                  </a:cubicBezTo>
                  <a:cubicBezTo>
                    <a:pt x="148" y="3271"/>
                    <a:pt x="138" y="3463"/>
                    <a:pt x="127" y="3659"/>
                  </a:cubicBezTo>
                  <a:cubicBezTo>
                    <a:pt x="820" y="4005"/>
                    <a:pt x="1568" y="4225"/>
                    <a:pt x="2338" y="4309"/>
                  </a:cubicBezTo>
                  <a:cubicBezTo>
                    <a:pt x="2550" y="4334"/>
                    <a:pt x="2763" y="4347"/>
                    <a:pt x="2976" y="4347"/>
                  </a:cubicBezTo>
                  <a:cubicBezTo>
                    <a:pt x="3053" y="4347"/>
                    <a:pt x="3131" y="4345"/>
                    <a:pt x="3208" y="4342"/>
                  </a:cubicBezTo>
                  <a:cubicBezTo>
                    <a:pt x="4254" y="4302"/>
                    <a:pt x="5260" y="3980"/>
                    <a:pt x="6098" y="3427"/>
                  </a:cubicBezTo>
                  <a:cubicBezTo>
                    <a:pt x="6061" y="3214"/>
                    <a:pt x="6025" y="3007"/>
                    <a:pt x="5991" y="2806"/>
                  </a:cubicBezTo>
                  <a:close/>
                  <a:moveTo>
                    <a:pt x="103" y="4081"/>
                  </a:moveTo>
                  <a:cubicBezTo>
                    <a:pt x="92" y="4270"/>
                    <a:pt x="81" y="4466"/>
                    <a:pt x="69" y="4661"/>
                  </a:cubicBezTo>
                  <a:cubicBezTo>
                    <a:pt x="814" y="5058"/>
                    <a:pt x="1533" y="5388"/>
                    <a:pt x="2257" y="5594"/>
                  </a:cubicBezTo>
                  <a:lnTo>
                    <a:pt x="2257" y="5593"/>
                  </a:lnTo>
                  <a:lnTo>
                    <a:pt x="2259" y="5594"/>
                  </a:lnTo>
                  <a:cubicBezTo>
                    <a:pt x="2760" y="5737"/>
                    <a:pt x="3261" y="5819"/>
                    <a:pt x="3771" y="5819"/>
                  </a:cubicBezTo>
                  <a:cubicBezTo>
                    <a:pt x="3889" y="5819"/>
                    <a:pt x="4008" y="5815"/>
                    <a:pt x="4127" y="5806"/>
                  </a:cubicBezTo>
                  <a:cubicBezTo>
                    <a:pt x="4662" y="5768"/>
                    <a:pt x="5184" y="5630"/>
                    <a:pt x="5667" y="5397"/>
                  </a:cubicBezTo>
                  <a:cubicBezTo>
                    <a:pt x="5905" y="5283"/>
                    <a:pt x="6130" y="5147"/>
                    <a:pt x="6340" y="4988"/>
                  </a:cubicBezTo>
                  <a:cubicBezTo>
                    <a:pt x="6305" y="4763"/>
                    <a:pt x="6275" y="4542"/>
                    <a:pt x="6239" y="4325"/>
                  </a:cubicBezTo>
                  <a:cubicBezTo>
                    <a:pt x="5985" y="4561"/>
                    <a:pt x="5697" y="4757"/>
                    <a:pt x="5384" y="4906"/>
                  </a:cubicBezTo>
                  <a:cubicBezTo>
                    <a:pt x="4962" y="5109"/>
                    <a:pt x="4504" y="5231"/>
                    <a:pt x="4037" y="5265"/>
                  </a:cubicBezTo>
                  <a:cubicBezTo>
                    <a:pt x="3939" y="5272"/>
                    <a:pt x="3841" y="5275"/>
                    <a:pt x="3742" y="5275"/>
                  </a:cubicBezTo>
                  <a:cubicBezTo>
                    <a:pt x="3258" y="5275"/>
                    <a:pt x="2778" y="5193"/>
                    <a:pt x="2293" y="5048"/>
                  </a:cubicBezTo>
                  <a:cubicBezTo>
                    <a:pt x="1580" y="4834"/>
                    <a:pt x="853" y="4488"/>
                    <a:pt x="103" y="4081"/>
                  </a:cubicBezTo>
                  <a:close/>
                  <a:moveTo>
                    <a:pt x="30" y="5420"/>
                  </a:moveTo>
                  <a:cubicBezTo>
                    <a:pt x="20" y="5607"/>
                    <a:pt x="10" y="5801"/>
                    <a:pt x="0" y="5994"/>
                  </a:cubicBezTo>
                  <a:cubicBezTo>
                    <a:pt x="697" y="6317"/>
                    <a:pt x="1430" y="6553"/>
                    <a:pt x="2185" y="6697"/>
                  </a:cubicBezTo>
                  <a:lnTo>
                    <a:pt x="2185" y="6695"/>
                  </a:lnTo>
                  <a:cubicBezTo>
                    <a:pt x="2527" y="6758"/>
                    <a:pt x="2872" y="6801"/>
                    <a:pt x="3219" y="6822"/>
                  </a:cubicBezTo>
                  <a:cubicBezTo>
                    <a:pt x="3351" y="6829"/>
                    <a:pt x="3482" y="6832"/>
                    <a:pt x="3611" y="6832"/>
                  </a:cubicBezTo>
                  <a:cubicBezTo>
                    <a:pt x="4662" y="6832"/>
                    <a:pt x="5653" y="6606"/>
                    <a:pt x="6506" y="6180"/>
                  </a:cubicBezTo>
                  <a:cubicBezTo>
                    <a:pt x="6476" y="5976"/>
                    <a:pt x="6451" y="5777"/>
                    <a:pt x="6423" y="5579"/>
                  </a:cubicBezTo>
                  <a:cubicBezTo>
                    <a:pt x="5604" y="6041"/>
                    <a:pt x="4622" y="6287"/>
                    <a:pt x="3573" y="6287"/>
                  </a:cubicBezTo>
                  <a:cubicBezTo>
                    <a:pt x="3451" y="6287"/>
                    <a:pt x="3327" y="6284"/>
                    <a:pt x="3202" y="6277"/>
                  </a:cubicBezTo>
                  <a:cubicBezTo>
                    <a:pt x="2873" y="6259"/>
                    <a:pt x="2545" y="6219"/>
                    <a:pt x="2220" y="6157"/>
                  </a:cubicBezTo>
                  <a:cubicBezTo>
                    <a:pt x="1491" y="6021"/>
                    <a:pt x="752" y="5770"/>
                    <a:pt x="30" y="5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13"/>
            <p:cNvSpPr/>
            <p:nvPr/>
          </p:nvSpPr>
          <p:spPr>
            <a:xfrm rot="5400000">
              <a:off x="2172929" y="3918664"/>
              <a:ext cx="256855" cy="795813"/>
            </a:xfrm>
            <a:custGeom>
              <a:avLst/>
              <a:gdLst/>
              <a:ahLst/>
              <a:cxnLst/>
              <a:rect l="l" t="t" r="r" b="b"/>
              <a:pathLst>
                <a:path w="3232" h="10014" extrusionOk="0">
                  <a:moveTo>
                    <a:pt x="2365" y="1"/>
                  </a:moveTo>
                  <a:cubicBezTo>
                    <a:pt x="2135" y="1"/>
                    <a:pt x="2024" y="281"/>
                    <a:pt x="1987" y="511"/>
                  </a:cubicBezTo>
                  <a:cubicBezTo>
                    <a:pt x="1670" y="2476"/>
                    <a:pt x="1631" y="4516"/>
                    <a:pt x="1058" y="6405"/>
                  </a:cubicBezTo>
                  <a:cubicBezTo>
                    <a:pt x="809" y="7231"/>
                    <a:pt x="1" y="8617"/>
                    <a:pt x="341" y="9532"/>
                  </a:cubicBezTo>
                  <a:cubicBezTo>
                    <a:pt x="472" y="9882"/>
                    <a:pt x="625" y="10014"/>
                    <a:pt x="780" y="10014"/>
                  </a:cubicBezTo>
                  <a:cubicBezTo>
                    <a:pt x="1111" y="10014"/>
                    <a:pt x="1449" y="9412"/>
                    <a:pt x="1590" y="9075"/>
                  </a:cubicBezTo>
                  <a:cubicBezTo>
                    <a:pt x="2475" y="6952"/>
                    <a:pt x="2931" y="4549"/>
                    <a:pt x="3161" y="2230"/>
                  </a:cubicBezTo>
                  <a:cubicBezTo>
                    <a:pt x="3231" y="1509"/>
                    <a:pt x="3228" y="667"/>
                    <a:pt x="2657" y="144"/>
                  </a:cubicBezTo>
                  <a:cubicBezTo>
                    <a:pt x="2584" y="78"/>
                    <a:pt x="2498" y="17"/>
                    <a:pt x="2402" y="3"/>
                  </a:cubicBezTo>
                  <a:cubicBezTo>
                    <a:pt x="2389" y="1"/>
                    <a:pt x="2377" y="1"/>
                    <a:pt x="23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13"/>
            <p:cNvSpPr/>
            <p:nvPr/>
          </p:nvSpPr>
          <p:spPr>
            <a:xfrm rot="5400000">
              <a:off x="3146140" y="4114797"/>
              <a:ext cx="98943" cy="486913"/>
            </a:xfrm>
            <a:custGeom>
              <a:avLst/>
              <a:gdLst/>
              <a:ahLst/>
              <a:cxnLst/>
              <a:rect l="l" t="t" r="r" b="b"/>
              <a:pathLst>
                <a:path w="1245" h="6127" extrusionOk="0">
                  <a:moveTo>
                    <a:pt x="501" y="0"/>
                  </a:moveTo>
                  <a:cubicBezTo>
                    <a:pt x="489" y="0"/>
                    <a:pt x="476" y="2"/>
                    <a:pt x="463" y="4"/>
                  </a:cubicBezTo>
                  <a:cubicBezTo>
                    <a:pt x="353" y="25"/>
                    <a:pt x="296" y="135"/>
                    <a:pt x="261" y="235"/>
                  </a:cubicBezTo>
                  <a:cubicBezTo>
                    <a:pt x="168" y="498"/>
                    <a:pt x="135" y="781"/>
                    <a:pt x="109" y="1062"/>
                  </a:cubicBezTo>
                  <a:cubicBezTo>
                    <a:pt x="28" y="1922"/>
                    <a:pt x="0" y="2788"/>
                    <a:pt x="26" y="3651"/>
                  </a:cubicBezTo>
                  <a:cubicBezTo>
                    <a:pt x="38" y="4091"/>
                    <a:pt x="64" y="4532"/>
                    <a:pt x="103" y="4974"/>
                  </a:cubicBezTo>
                  <a:cubicBezTo>
                    <a:pt x="123" y="5189"/>
                    <a:pt x="78" y="5897"/>
                    <a:pt x="255" y="6061"/>
                  </a:cubicBezTo>
                  <a:cubicBezTo>
                    <a:pt x="305" y="6107"/>
                    <a:pt x="355" y="6126"/>
                    <a:pt x="404" y="6126"/>
                  </a:cubicBezTo>
                  <a:cubicBezTo>
                    <a:pt x="660" y="6126"/>
                    <a:pt x="892" y="5593"/>
                    <a:pt x="967" y="5419"/>
                  </a:cubicBezTo>
                  <a:cubicBezTo>
                    <a:pt x="1244" y="4785"/>
                    <a:pt x="1212" y="4045"/>
                    <a:pt x="1197" y="3347"/>
                  </a:cubicBezTo>
                  <a:cubicBezTo>
                    <a:pt x="1173" y="2360"/>
                    <a:pt x="1052" y="1379"/>
                    <a:pt x="835" y="418"/>
                  </a:cubicBezTo>
                  <a:cubicBezTo>
                    <a:pt x="794" y="235"/>
                    <a:pt x="676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25" name="Google Shape;725;p13"/>
          <p:cNvSpPr/>
          <p:nvPr/>
        </p:nvSpPr>
        <p:spPr>
          <a:xfrm rot="-4479511">
            <a:off x="418422" y="6347644"/>
            <a:ext cx="153097" cy="109997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91320584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" name="Google Shape;727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728" name="Google Shape;728;p14"/>
          <p:cNvSpPr txBox="1">
            <a:spLocks noGrp="1"/>
          </p:cNvSpPr>
          <p:nvPr>
            <p:ph type="title"/>
          </p:nvPr>
        </p:nvSpPr>
        <p:spPr>
          <a:xfrm>
            <a:off x="3402763" y="4015300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29" name="Google Shape;729;p14"/>
          <p:cNvSpPr txBox="1">
            <a:spLocks noGrp="1"/>
          </p:cNvSpPr>
          <p:nvPr>
            <p:ph type="title" idx="2" hasCustomPrompt="1"/>
          </p:nvPr>
        </p:nvSpPr>
        <p:spPr>
          <a:xfrm>
            <a:off x="2726003" y="4015285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30" name="Google Shape;730;p14"/>
          <p:cNvSpPr txBox="1">
            <a:spLocks noGrp="1"/>
          </p:cNvSpPr>
          <p:nvPr>
            <p:ph type="subTitle" idx="1"/>
          </p:nvPr>
        </p:nvSpPr>
        <p:spPr>
          <a:xfrm>
            <a:off x="3405785" y="4712075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1" name="Google Shape;731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511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2" name="Google Shape;732;p14"/>
          <p:cNvGrpSpPr/>
          <p:nvPr/>
        </p:nvGrpSpPr>
        <p:grpSpPr>
          <a:xfrm>
            <a:off x="7064612" y="-9"/>
            <a:ext cx="1727056" cy="1257140"/>
            <a:chOff x="6298875" y="260150"/>
            <a:chExt cx="1348525" cy="736203"/>
          </a:xfrm>
        </p:grpSpPr>
        <p:sp>
          <p:nvSpPr>
            <p:cNvPr id="733" name="Google Shape;733;p14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14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78" name="Google Shape;778;p14"/>
          <p:cNvGrpSpPr/>
          <p:nvPr/>
        </p:nvGrpSpPr>
        <p:grpSpPr>
          <a:xfrm rot="10800000">
            <a:off x="2039512" y="-891881"/>
            <a:ext cx="1587805" cy="2001689"/>
            <a:chOff x="6139950" y="1806300"/>
            <a:chExt cx="810725" cy="766500"/>
          </a:xfrm>
        </p:grpSpPr>
        <p:sp>
          <p:nvSpPr>
            <p:cNvPr id="779" name="Google Shape;779;p14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14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14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14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14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95" name="Google Shape;795;p14"/>
          <p:cNvSpPr/>
          <p:nvPr/>
        </p:nvSpPr>
        <p:spPr>
          <a:xfrm>
            <a:off x="-114022" y="3709519"/>
            <a:ext cx="450938" cy="576696"/>
          </a:xfrm>
          <a:custGeom>
            <a:avLst/>
            <a:gdLst/>
            <a:ahLst/>
            <a:cxnLst/>
            <a:rect l="l" t="t" r="r" b="b"/>
            <a:pathLst>
              <a:path w="1264" h="1265" extrusionOk="0">
                <a:moveTo>
                  <a:pt x="631" y="1"/>
                </a:moveTo>
                <a:cubicBezTo>
                  <a:pt x="282" y="1"/>
                  <a:pt x="1" y="284"/>
                  <a:pt x="1" y="633"/>
                </a:cubicBezTo>
                <a:cubicBezTo>
                  <a:pt x="1" y="982"/>
                  <a:pt x="282" y="1265"/>
                  <a:pt x="631" y="1265"/>
                </a:cubicBezTo>
                <a:cubicBezTo>
                  <a:pt x="980" y="1265"/>
                  <a:pt x="1263" y="982"/>
                  <a:pt x="1263" y="633"/>
                </a:cubicBezTo>
                <a:cubicBezTo>
                  <a:pt x="1263" y="284"/>
                  <a:pt x="980" y="1"/>
                  <a:pt x="63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96" name="Google Shape;796;p14"/>
          <p:cNvSpPr/>
          <p:nvPr/>
        </p:nvSpPr>
        <p:spPr>
          <a:xfrm>
            <a:off x="8417281" y="6074375"/>
            <a:ext cx="304685" cy="362192"/>
          </a:xfrm>
          <a:custGeom>
            <a:avLst/>
            <a:gdLst/>
            <a:ahLst/>
            <a:cxnLst/>
            <a:rect l="l" t="t" r="r" b="b"/>
            <a:pathLst>
              <a:path w="4285" h="3987" extrusionOk="0">
                <a:moveTo>
                  <a:pt x="2141" y="1"/>
                </a:moveTo>
                <a:cubicBezTo>
                  <a:pt x="1181" y="1"/>
                  <a:pt x="335" y="696"/>
                  <a:pt x="176" y="1675"/>
                </a:cubicBezTo>
                <a:cubicBezTo>
                  <a:pt x="0" y="2760"/>
                  <a:pt x="738" y="3783"/>
                  <a:pt x="1823" y="3961"/>
                </a:cubicBezTo>
                <a:cubicBezTo>
                  <a:pt x="1931" y="3978"/>
                  <a:pt x="2038" y="3987"/>
                  <a:pt x="2144" y="3987"/>
                </a:cubicBezTo>
                <a:cubicBezTo>
                  <a:pt x="3105" y="3987"/>
                  <a:pt x="3951" y="3291"/>
                  <a:pt x="4109" y="2312"/>
                </a:cubicBezTo>
                <a:cubicBezTo>
                  <a:pt x="4285" y="1227"/>
                  <a:pt x="3547" y="204"/>
                  <a:pt x="2462" y="27"/>
                </a:cubicBezTo>
                <a:cubicBezTo>
                  <a:pt x="2354" y="9"/>
                  <a:pt x="2247" y="1"/>
                  <a:pt x="214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97" name="Google Shape;797;p14"/>
          <p:cNvSpPr/>
          <p:nvPr/>
        </p:nvSpPr>
        <p:spPr>
          <a:xfrm>
            <a:off x="457832" y="4692054"/>
            <a:ext cx="89948" cy="114825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8920566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15"/>
          <p:cNvSpPr txBox="1">
            <a:spLocks noGrp="1"/>
          </p:cNvSpPr>
          <p:nvPr>
            <p:ph type="title"/>
          </p:nvPr>
        </p:nvSpPr>
        <p:spPr>
          <a:xfrm>
            <a:off x="713228" y="72370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800" name="Google Shape;800;p15"/>
          <p:cNvGrpSpPr/>
          <p:nvPr/>
        </p:nvGrpSpPr>
        <p:grpSpPr>
          <a:xfrm>
            <a:off x="8061466" y="5785498"/>
            <a:ext cx="1299592" cy="1638265"/>
            <a:chOff x="6139950" y="1806300"/>
            <a:chExt cx="810725" cy="766500"/>
          </a:xfrm>
        </p:grpSpPr>
        <p:sp>
          <p:nvSpPr>
            <p:cNvPr id="801" name="Google Shape;801;p1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1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1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1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1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79" name="Google Shape;879;p15"/>
          <p:cNvGrpSpPr/>
          <p:nvPr/>
        </p:nvGrpSpPr>
        <p:grpSpPr>
          <a:xfrm>
            <a:off x="5503645" y="190852"/>
            <a:ext cx="560001" cy="236771"/>
            <a:chOff x="5181425" y="2685475"/>
            <a:chExt cx="224900" cy="74425"/>
          </a:xfrm>
        </p:grpSpPr>
        <p:sp>
          <p:nvSpPr>
            <p:cNvPr id="880" name="Google Shape;880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85" name="Google Shape;885;p15"/>
          <p:cNvGrpSpPr/>
          <p:nvPr/>
        </p:nvGrpSpPr>
        <p:grpSpPr>
          <a:xfrm rot="-5023130">
            <a:off x="6667219" y="6241364"/>
            <a:ext cx="452667" cy="553033"/>
            <a:chOff x="2668575" y="3244800"/>
            <a:chExt cx="131950" cy="224300"/>
          </a:xfrm>
        </p:grpSpPr>
        <p:sp>
          <p:nvSpPr>
            <p:cNvPr id="886" name="Google Shape;886;p15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15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88" name="Google Shape;888;p15"/>
          <p:cNvGrpSpPr/>
          <p:nvPr/>
        </p:nvGrpSpPr>
        <p:grpSpPr>
          <a:xfrm rot="-4545576">
            <a:off x="6861521" y="2021935"/>
            <a:ext cx="4021832" cy="783828"/>
            <a:chOff x="2703993" y="3118564"/>
            <a:chExt cx="1172382" cy="317914"/>
          </a:xfrm>
        </p:grpSpPr>
        <p:sp>
          <p:nvSpPr>
            <p:cNvPr id="889" name="Google Shape;889;p15"/>
            <p:cNvSpPr/>
            <p:nvPr/>
          </p:nvSpPr>
          <p:spPr>
            <a:xfrm>
              <a:off x="3808385" y="3118564"/>
              <a:ext cx="67991" cy="67934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15"/>
            <p:cNvSpPr/>
            <p:nvPr/>
          </p:nvSpPr>
          <p:spPr>
            <a:xfrm>
              <a:off x="2703993" y="3354876"/>
              <a:ext cx="88603" cy="81602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91" name="Google Shape;891;p15"/>
          <p:cNvSpPr/>
          <p:nvPr/>
        </p:nvSpPr>
        <p:spPr>
          <a:xfrm rot="-4545599">
            <a:off x="8407599" y="710392"/>
            <a:ext cx="387907" cy="278544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892" name="Google Shape;892;p15"/>
          <p:cNvGrpSpPr/>
          <p:nvPr/>
        </p:nvGrpSpPr>
        <p:grpSpPr>
          <a:xfrm>
            <a:off x="5929752" y="542545"/>
            <a:ext cx="872185" cy="368771"/>
            <a:chOff x="5181425" y="2685475"/>
            <a:chExt cx="224900" cy="74425"/>
          </a:xfrm>
        </p:grpSpPr>
        <p:sp>
          <p:nvSpPr>
            <p:cNvPr id="893" name="Google Shape;893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3010284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6" name="Google Shape;946;p16"/>
          <p:cNvGrpSpPr/>
          <p:nvPr/>
        </p:nvGrpSpPr>
        <p:grpSpPr>
          <a:xfrm rot="-222055">
            <a:off x="8239997" y="2641996"/>
            <a:ext cx="742959" cy="2591533"/>
            <a:chOff x="7719200" y="1424500"/>
            <a:chExt cx="446525" cy="1168150"/>
          </a:xfrm>
        </p:grpSpPr>
        <p:sp>
          <p:nvSpPr>
            <p:cNvPr id="947" name="Google Shape;947;p16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16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16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16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16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16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16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16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16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16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16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16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04" name="Google Shape;1004;p16"/>
          <p:cNvSpPr txBox="1">
            <a:spLocks noGrp="1"/>
          </p:cNvSpPr>
          <p:nvPr>
            <p:ph type="title"/>
          </p:nvPr>
        </p:nvSpPr>
        <p:spPr>
          <a:xfrm>
            <a:off x="1915786" y="2240301"/>
            <a:ext cx="5577900" cy="17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300"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005" name="Google Shape;1005;p16"/>
          <p:cNvSpPr txBox="1">
            <a:spLocks noGrp="1"/>
          </p:cNvSpPr>
          <p:nvPr>
            <p:ph type="title" idx="2"/>
          </p:nvPr>
        </p:nvSpPr>
        <p:spPr>
          <a:xfrm>
            <a:off x="1915786" y="4040468"/>
            <a:ext cx="5577900" cy="57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1123" name="Google Shape;1123;p16"/>
          <p:cNvGrpSpPr/>
          <p:nvPr/>
        </p:nvGrpSpPr>
        <p:grpSpPr>
          <a:xfrm rot="3108353">
            <a:off x="8131901" y="494324"/>
            <a:ext cx="831593" cy="450031"/>
            <a:chOff x="2635387" y="3394078"/>
            <a:chExt cx="242409" cy="182524"/>
          </a:xfrm>
        </p:grpSpPr>
        <p:sp>
          <p:nvSpPr>
            <p:cNvPr id="1124" name="Google Shape;1124;p16"/>
            <p:cNvSpPr/>
            <p:nvPr/>
          </p:nvSpPr>
          <p:spPr>
            <a:xfrm>
              <a:off x="2752145" y="3394078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16"/>
            <p:cNvSpPr/>
            <p:nvPr/>
          </p:nvSpPr>
          <p:spPr>
            <a:xfrm>
              <a:off x="2635387" y="3522019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26" name="Google Shape;1126;p16"/>
          <p:cNvGrpSpPr/>
          <p:nvPr/>
        </p:nvGrpSpPr>
        <p:grpSpPr>
          <a:xfrm>
            <a:off x="-58765" y="4975257"/>
            <a:ext cx="1543990" cy="1564864"/>
            <a:chOff x="20150" y="3375613"/>
            <a:chExt cx="1278349" cy="971724"/>
          </a:xfrm>
        </p:grpSpPr>
        <p:sp>
          <p:nvSpPr>
            <p:cNvPr id="1127" name="Google Shape;1127;p16"/>
            <p:cNvSpPr/>
            <p:nvPr/>
          </p:nvSpPr>
          <p:spPr>
            <a:xfrm>
              <a:off x="239268" y="3552258"/>
              <a:ext cx="563178" cy="501201"/>
            </a:xfrm>
            <a:custGeom>
              <a:avLst/>
              <a:gdLst/>
              <a:ahLst/>
              <a:cxnLst/>
              <a:rect l="l" t="t" r="r" b="b"/>
              <a:pathLst>
                <a:path w="16311" h="14516" extrusionOk="0">
                  <a:moveTo>
                    <a:pt x="6720" y="2546"/>
                  </a:moveTo>
                  <a:cubicBezTo>
                    <a:pt x="6876" y="2551"/>
                    <a:pt x="7069" y="2658"/>
                    <a:pt x="7314" y="2872"/>
                  </a:cubicBezTo>
                  <a:lnTo>
                    <a:pt x="8759" y="4137"/>
                  </a:lnTo>
                  <a:cubicBezTo>
                    <a:pt x="8528" y="4287"/>
                    <a:pt x="8296" y="4436"/>
                    <a:pt x="8067" y="4588"/>
                  </a:cubicBezTo>
                  <a:cubicBezTo>
                    <a:pt x="8033" y="4549"/>
                    <a:pt x="7984" y="4528"/>
                    <a:pt x="7933" y="4528"/>
                  </a:cubicBezTo>
                  <a:cubicBezTo>
                    <a:pt x="7922" y="4528"/>
                    <a:pt x="7910" y="4529"/>
                    <a:pt x="7898" y="4532"/>
                  </a:cubicBezTo>
                  <a:cubicBezTo>
                    <a:pt x="7857" y="4541"/>
                    <a:pt x="7820" y="4567"/>
                    <a:pt x="7798" y="4602"/>
                  </a:cubicBezTo>
                  <a:cubicBezTo>
                    <a:pt x="7788" y="4599"/>
                    <a:pt x="7780" y="4596"/>
                    <a:pt x="7771" y="4594"/>
                  </a:cubicBezTo>
                  <a:lnTo>
                    <a:pt x="5984" y="4427"/>
                  </a:lnTo>
                  <a:cubicBezTo>
                    <a:pt x="6220" y="3819"/>
                    <a:pt x="6461" y="3214"/>
                    <a:pt x="6706" y="2612"/>
                  </a:cubicBezTo>
                  <a:cubicBezTo>
                    <a:pt x="6715" y="2591"/>
                    <a:pt x="6720" y="2568"/>
                    <a:pt x="6720" y="2546"/>
                  </a:cubicBezTo>
                  <a:close/>
                  <a:moveTo>
                    <a:pt x="681" y="4277"/>
                  </a:moveTo>
                  <a:lnTo>
                    <a:pt x="5499" y="4727"/>
                  </a:lnTo>
                  <a:cubicBezTo>
                    <a:pt x="4473" y="7416"/>
                    <a:pt x="3567" y="10162"/>
                    <a:pt x="2793" y="12925"/>
                  </a:cubicBezTo>
                  <a:cubicBezTo>
                    <a:pt x="1885" y="10096"/>
                    <a:pt x="1178" y="7205"/>
                    <a:pt x="677" y="4277"/>
                  </a:cubicBezTo>
                  <a:close/>
                  <a:moveTo>
                    <a:pt x="7435" y="0"/>
                  </a:moveTo>
                  <a:cubicBezTo>
                    <a:pt x="7360" y="0"/>
                    <a:pt x="7294" y="48"/>
                    <a:pt x="7271" y="120"/>
                  </a:cubicBezTo>
                  <a:lnTo>
                    <a:pt x="163" y="3672"/>
                  </a:lnTo>
                  <a:cubicBezTo>
                    <a:pt x="0" y="3753"/>
                    <a:pt x="58" y="3998"/>
                    <a:pt x="239" y="3998"/>
                  </a:cubicBezTo>
                  <a:cubicBezTo>
                    <a:pt x="252" y="3997"/>
                    <a:pt x="265" y="3994"/>
                    <a:pt x="277" y="3990"/>
                  </a:cubicBezTo>
                  <a:cubicBezTo>
                    <a:pt x="812" y="7227"/>
                    <a:pt x="1598" y="10418"/>
                    <a:pt x="2627" y="13536"/>
                  </a:cubicBezTo>
                  <a:cubicBezTo>
                    <a:pt x="2576" y="13550"/>
                    <a:pt x="2528" y="13569"/>
                    <a:pt x="2482" y="13591"/>
                  </a:cubicBezTo>
                  <a:cubicBezTo>
                    <a:pt x="2394" y="13631"/>
                    <a:pt x="2358" y="13734"/>
                    <a:pt x="2399" y="13820"/>
                  </a:cubicBezTo>
                  <a:cubicBezTo>
                    <a:pt x="2427" y="13882"/>
                    <a:pt x="2489" y="13920"/>
                    <a:pt x="2554" y="13920"/>
                  </a:cubicBezTo>
                  <a:cubicBezTo>
                    <a:pt x="2578" y="13920"/>
                    <a:pt x="2603" y="13914"/>
                    <a:pt x="2627" y="13903"/>
                  </a:cubicBezTo>
                  <a:cubicBezTo>
                    <a:pt x="2771" y="13835"/>
                    <a:pt x="2932" y="13812"/>
                    <a:pt x="3099" y="13812"/>
                  </a:cubicBezTo>
                  <a:cubicBezTo>
                    <a:pt x="3285" y="13812"/>
                    <a:pt x="3477" y="13841"/>
                    <a:pt x="3657" y="13868"/>
                  </a:cubicBezTo>
                  <a:cubicBezTo>
                    <a:pt x="5940" y="14207"/>
                    <a:pt x="8240" y="14424"/>
                    <a:pt x="10547" y="14515"/>
                  </a:cubicBezTo>
                  <a:lnTo>
                    <a:pt x="10554" y="14515"/>
                  </a:lnTo>
                  <a:cubicBezTo>
                    <a:pt x="10647" y="14515"/>
                    <a:pt x="10723" y="14439"/>
                    <a:pt x="10724" y="14346"/>
                  </a:cubicBezTo>
                  <a:cubicBezTo>
                    <a:pt x="10726" y="14254"/>
                    <a:pt x="10652" y="14176"/>
                    <a:pt x="10559" y="14172"/>
                  </a:cubicBezTo>
                  <a:cubicBezTo>
                    <a:pt x="8265" y="14080"/>
                    <a:pt x="5978" y="13865"/>
                    <a:pt x="3706" y="13527"/>
                  </a:cubicBezTo>
                  <a:cubicBezTo>
                    <a:pt x="3522" y="13500"/>
                    <a:pt x="3313" y="13470"/>
                    <a:pt x="3102" y="13470"/>
                  </a:cubicBezTo>
                  <a:cubicBezTo>
                    <a:pt x="3066" y="13470"/>
                    <a:pt x="3031" y="13471"/>
                    <a:pt x="2995" y="13472"/>
                  </a:cubicBezTo>
                  <a:cubicBezTo>
                    <a:pt x="3802" y="10535"/>
                    <a:pt x="4763" y="7616"/>
                    <a:pt x="5855" y="4761"/>
                  </a:cubicBezTo>
                  <a:lnTo>
                    <a:pt x="7556" y="4920"/>
                  </a:lnTo>
                  <a:cubicBezTo>
                    <a:pt x="7476" y="4972"/>
                    <a:pt x="7454" y="5079"/>
                    <a:pt x="7507" y="5158"/>
                  </a:cubicBezTo>
                  <a:cubicBezTo>
                    <a:pt x="7526" y="5186"/>
                    <a:pt x="7554" y="5209"/>
                    <a:pt x="7587" y="5220"/>
                  </a:cubicBezTo>
                  <a:cubicBezTo>
                    <a:pt x="7516" y="5245"/>
                    <a:pt x="7470" y="5313"/>
                    <a:pt x="7473" y="5387"/>
                  </a:cubicBezTo>
                  <a:lnTo>
                    <a:pt x="7526" y="6412"/>
                  </a:lnTo>
                  <a:cubicBezTo>
                    <a:pt x="7532" y="6504"/>
                    <a:pt x="7606" y="6574"/>
                    <a:pt x="7698" y="6574"/>
                  </a:cubicBezTo>
                  <a:cubicBezTo>
                    <a:pt x="7700" y="6575"/>
                    <a:pt x="7702" y="6575"/>
                    <a:pt x="7703" y="6575"/>
                  </a:cubicBezTo>
                  <a:cubicBezTo>
                    <a:pt x="7705" y="6575"/>
                    <a:pt x="7706" y="6575"/>
                    <a:pt x="7708" y="6574"/>
                  </a:cubicBezTo>
                  <a:cubicBezTo>
                    <a:pt x="7802" y="6570"/>
                    <a:pt x="7875" y="6488"/>
                    <a:pt x="7871" y="6394"/>
                  </a:cubicBezTo>
                  <a:lnTo>
                    <a:pt x="7816" y="5370"/>
                  </a:lnTo>
                  <a:cubicBezTo>
                    <a:pt x="7812" y="5303"/>
                    <a:pt x="7771" y="5244"/>
                    <a:pt x="7708" y="5218"/>
                  </a:cubicBezTo>
                  <a:cubicBezTo>
                    <a:pt x="7720" y="5216"/>
                    <a:pt x="7733" y="5213"/>
                    <a:pt x="7746" y="5207"/>
                  </a:cubicBezTo>
                  <a:cubicBezTo>
                    <a:pt x="7785" y="5180"/>
                    <a:pt x="7827" y="5154"/>
                    <a:pt x="7867" y="5127"/>
                  </a:cubicBezTo>
                  <a:cubicBezTo>
                    <a:pt x="8454" y="7525"/>
                    <a:pt x="9093" y="9934"/>
                    <a:pt x="9773" y="12311"/>
                  </a:cubicBezTo>
                  <a:lnTo>
                    <a:pt x="8635" y="12539"/>
                  </a:lnTo>
                  <a:cubicBezTo>
                    <a:pt x="8544" y="12560"/>
                    <a:pt x="8486" y="12649"/>
                    <a:pt x="8504" y="12740"/>
                  </a:cubicBezTo>
                  <a:cubicBezTo>
                    <a:pt x="8521" y="12821"/>
                    <a:pt x="8592" y="12878"/>
                    <a:pt x="8674" y="12878"/>
                  </a:cubicBezTo>
                  <a:cubicBezTo>
                    <a:pt x="8683" y="12878"/>
                    <a:pt x="8693" y="12877"/>
                    <a:pt x="8703" y="12876"/>
                  </a:cubicBezTo>
                  <a:lnTo>
                    <a:pt x="9867" y="12643"/>
                  </a:lnTo>
                  <a:cubicBezTo>
                    <a:pt x="9944" y="12911"/>
                    <a:pt x="10019" y="13180"/>
                    <a:pt x="10098" y="13447"/>
                  </a:cubicBezTo>
                  <a:cubicBezTo>
                    <a:pt x="10120" y="13521"/>
                    <a:pt x="10187" y="13569"/>
                    <a:pt x="10262" y="13569"/>
                  </a:cubicBezTo>
                  <a:cubicBezTo>
                    <a:pt x="10278" y="13569"/>
                    <a:pt x="10294" y="13567"/>
                    <a:pt x="10310" y="13562"/>
                  </a:cubicBezTo>
                  <a:cubicBezTo>
                    <a:pt x="10400" y="13536"/>
                    <a:pt x="10453" y="13441"/>
                    <a:pt x="10427" y="13350"/>
                  </a:cubicBezTo>
                  <a:cubicBezTo>
                    <a:pt x="10353" y="13094"/>
                    <a:pt x="10281" y="12833"/>
                    <a:pt x="10206" y="12576"/>
                  </a:cubicBezTo>
                  <a:lnTo>
                    <a:pt x="10319" y="12553"/>
                  </a:lnTo>
                  <a:cubicBezTo>
                    <a:pt x="10410" y="12534"/>
                    <a:pt x="10469" y="12443"/>
                    <a:pt x="10451" y="12352"/>
                  </a:cubicBezTo>
                  <a:cubicBezTo>
                    <a:pt x="10435" y="12269"/>
                    <a:pt x="10362" y="12213"/>
                    <a:pt x="10281" y="12213"/>
                  </a:cubicBezTo>
                  <a:cubicBezTo>
                    <a:pt x="10271" y="12213"/>
                    <a:pt x="10261" y="12214"/>
                    <a:pt x="10251" y="12215"/>
                  </a:cubicBezTo>
                  <a:lnTo>
                    <a:pt x="10110" y="12244"/>
                  </a:lnTo>
                  <a:cubicBezTo>
                    <a:pt x="9419" y="9824"/>
                    <a:pt x="8768" y="7372"/>
                    <a:pt x="8172" y="4930"/>
                  </a:cubicBezTo>
                  <a:cubicBezTo>
                    <a:pt x="8457" y="4743"/>
                    <a:pt x="8742" y="4560"/>
                    <a:pt x="9028" y="4374"/>
                  </a:cubicBezTo>
                  <a:lnTo>
                    <a:pt x="15475" y="10015"/>
                  </a:lnTo>
                  <a:cubicBezTo>
                    <a:pt x="15507" y="10045"/>
                    <a:pt x="15548" y="10060"/>
                    <a:pt x="15589" y="10060"/>
                  </a:cubicBezTo>
                  <a:cubicBezTo>
                    <a:pt x="15637" y="10060"/>
                    <a:pt x="15685" y="10040"/>
                    <a:pt x="15720" y="10001"/>
                  </a:cubicBezTo>
                  <a:cubicBezTo>
                    <a:pt x="15782" y="9928"/>
                    <a:pt x="15774" y="9818"/>
                    <a:pt x="15701" y="9756"/>
                  </a:cubicBezTo>
                  <a:lnTo>
                    <a:pt x="9328" y="4180"/>
                  </a:lnTo>
                  <a:cubicBezTo>
                    <a:pt x="10624" y="3338"/>
                    <a:pt x="11929" y="2505"/>
                    <a:pt x="13232" y="1702"/>
                  </a:cubicBezTo>
                  <a:cubicBezTo>
                    <a:pt x="13315" y="1655"/>
                    <a:pt x="13344" y="1546"/>
                    <a:pt x="13292" y="1463"/>
                  </a:cubicBezTo>
                  <a:cubicBezTo>
                    <a:pt x="13259" y="1411"/>
                    <a:pt x="13203" y="1381"/>
                    <a:pt x="13145" y="1381"/>
                  </a:cubicBezTo>
                  <a:cubicBezTo>
                    <a:pt x="13113" y="1381"/>
                    <a:pt x="13080" y="1391"/>
                    <a:pt x="13051" y="1410"/>
                  </a:cubicBezTo>
                  <a:cubicBezTo>
                    <a:pt x="11719" y="2230"/>
                    <a:pt x="10385" y="3083"/>
                    <a:pt x="9059" y="3943"/>
                  </a:cubicBezTo>
                  <a:lnTo>
                    <a:pt x="7540" y="2615"/>
                  </a:lnTo>
                  <a:cubicBezTo>
                    <a:pt x="7325" y="2426"/>
                    <a:pt x="7026" y="2201"/>
                    <a:pt x="6707" y="2201"/>
                  </a:cubicBezTo>
                  <a:cubicBezTo>
                    <a:pt x="6619" y="2201"/>
                    <a:pt x="6529" y="2218"/>
                    <a:pt x="6440" y="2258"/>
                  </a:cubicBezTo>
                  <a:cubicBezTo>
                    <a:pt x="6331" y="2295"/>
                    <a:pt x="6297" y="2432"/>
                    <a:pt x="6375" y="2516"/>
                  </a:cubicBezTo>
                  <a:cubicBezTo>
                    <a:pt x="6119" y="3138"/>
                    <a:pt x="5870" y="3764"/>
                    <a:pt x="5627" y="4395"/>
                  </a:cubicBezTo>
                  <a:lnTo>
                    <a:pt x="714" y="3936"/>
                  </a:lnTo>
                  <a:cubicBezTo>
                    <a:pt x="710" y="3936"/>
                    <a:pt x="705" y="3936"/>
                    <a:pt x="701" y="3936"/>
                  </a:cubicBezTo>
                  <a:cubicBezTo>
                    <a:pt x="673" y="3936"/>
                    <a:pt x="645" y="3944"/>
                    <a:pt x="621" y="3957"/>
                  </a:cubicBezTo>
                  <a:cubicBezTo>
                    <a:pt x="618" y="3936"/>
                    <a:pt x="614" y="3915"/>
                    <a:pt x="611" y="3895"/>
                  </a:cubicBezTo>
                  <a:cubicBezTo>
                    <a:pt x="607" y="3877"/>
                    <a:pt x="601" y="3860"/>
                    <a:pt x="591" y="3845"/>
                  </a:cubicBezTo>
                  <a:lnTo>
                    <a:pt x="7570" y="357"/>
                  </a:lnTo>
                  <a:lnTo>
                    <a:pt x="13815" y="906"/>
                  </a:lnTo>
                  <a:cubicBezTo>
                    <a:pt x="13805" y="931"/>
                    <a:pt x="13804" y="959"/>
                    <a:pt x="13808" y="986"/>
                  </a:cubicBezTo>
                  <a:cubicBezTo>
                    <a:pt x="14358" y="4054"/>
                    <a:pt x="15055" y="7134"/>
                    <a:pt x="15879" y="10139"/>
                  </a:cubicBezTo>
                  <a:lnTo>
                    <a:pt x="10503" y="13848"/>
                  </a:lnTo>
                  <a:cubicBezTo>
                    <a:pt x="10365" y="13944"/>
                    <a:pt x="10433" y="14162"/>
                    <a:pt x="10602" y="14162"/>
                  </a:cubicBezTo>
                  <a:cubicBezTo>
                    <a:pt x="10637" y="14162"/>
                    <a:pt x="10671" y="14151"/>
                    <a:pt x="10699" y="14131"/>
                  </a:cubicBezTo>
                  <a:lnTo>
                    <a:pt x="16211" y="10328"/>
                  </a:lnTo>
                  <a:cubicBezTo>
                    <a:pt x="16311" y="10260"/>
                    <a:pt x="16311" y="10111"/>
                    <a:pt x="16209" y="10044"/>
                  </a:cubicBezTo>
                  <a:lnTo>
                    <a:pt x="16209" y="10045"/>
                  </a:lnTo>
                  <a:cubicBezTo>
                    <a:pt x="15389" y="7050"/>
                    <a:pt x="14696" y="3981"/>
                    <a:pt x="14146" y="925"/>
                  </a:cubicBezTo>
                  <a:cubicBezTo>
                    <a:pt x="14139" y="890"/>
                    <a:pt x="14121" y="858"/>
                    <a:pt x="14094" y="834"/>
                  </a:cubicBezTo>
                  <a:cubicBezTo>
                    <a:pt x="14164" y="727"/>
                    <a:pt x="14092" y="582"/>
                    <a:pt x="13964" y="574"/>
                  </a:cubicBezTo>
                  <a:lnTo>
                    <a:pt x="7447" y="1"/>
                  </a:lnTo>
                  <a:cubicBezTo>
                    <a:pt x="7443" y="0"/>
                    <a:pt x="7439" y="0"/>
                    <a:pt x="7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16"/>
            <p:cNvSpPr/>
            <p:nvPr/>
          </p:nvSpPr>
          <p:spPr>
            <a:xfrm>
              <a:off x="359358" y="3956963"/>
              <a:ext cx="61252" cy="49409"/>
            </a:xfrm>
            <a:custGeom>
              <a:avLst/>
              <a:gdLst/>
              <a:ahLst/>
              <a:cxnLst/>
              <a:rect l="l" t="t" r="r" b="b"/>
              <a:pathLst>
                <a:path w="1774" h="1431" extrusionOk="0">
                  <a:moveTo>
                    <a:pt x="1578" y="1"/>
                  </a:moveTo>
                  <a:cubicBezTo>
                    <a:pt x="1548" y="1"/>
                    <a:pt x="1517" y="9"/>
                    <a:pt x="1489" y="26"/>
                  </a:cubicBezTo>
                  <a:cubicBezTo>
                    <a:pt x="968" y="335"/>
                    <a:pt x="490" y="710"/>
                    <a:pt x="65" y="1140"/>
                  </a:cubicBezTo>
                  <a:cubicBezTo>
                    <a:pt x="0" y="1208"/>
                    <a:pt x="3" y="1315"/>
                    <a:pt x="69" y="1380"/>
                  </a:cubicBezTo>
                  <a:cubicBezTo>
                    <a:pt x="103" y="1413"/>
                    <a:pt x="147" y="1430"/>
                    <a:pt x="191" y="1430"/>
                  </a:cubicBezTo>
                  <a:cubicBezTo>
                    <a:pt x="233" y="1430"/>
                    <a:pt x="276" y="1414"/>
                    <a:pt x="308" y="1383"/>
                  </a:cubicBezTo>
                  <a:cubicBezTo>
                    <a:pt x="715" y="973"/>
                    <a:pt x="1171" y="615"/>
                    <a:pt x="1667" y="321"/>
                  </a:cubicBezTo>
                  <a:cubicBezTo>
                    <a:pt x="1748" y="272"/>
                    <a:pt x="1774" y="166"/>
                    <a:pt x="1726" y="85"/>
                  </a:cubicBezTo>
                  <a:cubicBezTo>
                    <a:pt x="1693" y="31"/>
                    <a:pt x="1636" y="1"/>
                    <a:pt x="1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16"/>
            <p:cNvSpPr/>
            <p:nvPr/>
          </p:nvSpPr>
          <p:spPr>
            <a:xfrm>
              <a:off x="432870" y="3922055"/>
              <a:ext cx="54519" cy="29797"/>
            </a:xfrm>
            <a:custGeom>
              <a:avLst/>
              <a:gdLst/>
              <a:ahLst/>
              <a:cxnLst/>
              <a:rect l="l" t="t" r="r" b="b"/>
              <a:pathLst>
                <a:path w="1579" h="863" extrusionOk="0">
                  <a:moveTo>
                    <a:pt x="1394" y="1"/>
                  </a:moveTo>
                  <a:cubicBezTo>
                    <a:pt x="1384" y="1"/>
                    <a:pt x="1374" y="2"/>
                    <a:pt x="1363" y="4"/>
                  </a:cubicBezTo>
                  <a:cubicBezTo>
                    <a:pt x="903" y="87"/>
                    <a:pt x="468" y="274"/>
                    <a:pt x="94" y="551"/>
                  </a:cubicBezTo>
                  <a:cubicBezTo>
                    <a:pt x="16" y="607"/>
                    <a:pt x="1" y="716"/>
                    <a:pt x="58" y="793"/>
                  </a:cubicBezTo>
                  <a:cubicBezTo>
                    <a:pt x="92" y="838"/>
                    <a:pt x="143" y="862"/>
                    <a:pt x="196" y="862"/>
                  </a:cubicBezTo>
                  <a:cubicBezTo>
                    <a:pt x="231" y="862"/>
                    <a:pt x="267" y="851"/>
                    <a:pt x="298" y="828"/>
                  </a:cubicBezTo>
                  <a:cubicBezTo>
                    <a:pt x="631" y="581"/>
                    <a:pt x="1016" y="416"/>
                    <a:pt x="1422" y="343"/>
                  </a:cubicBezTo>
                  <a:cubicBezTo>
                    <a:pt x="1517" y="326"/>
                    <a:pt x="1579" y="237"/>
                    <a:pt x="1562" y="144"/>
                  </a:cubicBezTo>
                  <a:cubicBezTo>
                    <a:pt x="1548" y="60"/>
                    <a:pt x="1476" y="1"/>
                    <a:pt x="1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16"/>
            <p:cNvSpPr/>
            <p:nvPr/>
          </p:nvSpPr>
          <p:spPr>
            <a:xfrm>
              <a:off x="575093" y="3884384"/>
              <a:ext cx="46232" cy="19335"/>
            </a:xfrm>
            <a:custGeom>
              <a:avLst/>
              <a:gdLst/>
              <a:ahLst/>
              <a:cxnLst/>
              <a:rect l="l" t="t" r="r" b="b"/>
              <a:pathLst>
                <a:path w="1339" h="560" extrusionOk="0">
                  <a:moveTo>
                    <a:pt x="1152" y="1"/>
                  </a:moveTo>
                  <a:cubicBezTo>
                    <a:pt x="1139" y="1"/>
                    <a:pt x="1126" y="2"/>
                    <a:pt x="1114" y="5"/>
                  </a:cubicBezTo>
                  <a:lnTo>
                    <a:pt x="144" y="220"/>
                  </a:lnTo>
                  <a:cubicBezTo>
                    <a:pt x="58" y="239"/>
                    <a:pt x="0" y="319"/>
                    <a:pt x="10" y="406"/>
                  </a:cubicBezTo>
                  <a:cubicBezTo>
                    <a:pt x="19" y="494"/>
                    <a:pt x="93" y="560"/>
                    <a:pt x="180" y="560"/>
                  </a:cubicBezTo>
                  <a:cubicBezTo>
                    <a:pt x="193" y="560"/>
                    <a:pt x="206" y="558"/>
                    <a:pt x="217" y="557"/>
                  </a:cubicBezTo>
                  <a:lnTo>
                    <a:pt x="1188" y="342"/>
                  </a:lnTo>
                  <a:cubicBezTo>
                    <a:pt x="1281" y="320"/>
                    <a:pt x="1339" y="229"/>
                    <a:pt x="1319" y="136"/>
                  </a:cubicBezTo>
                  <a:cubicBezTo>
                    <a:pt x="1301" y="56"/>
                    <a:pt x="1230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16"/>
            <p:cNvSpPr/>
            <p:nvPr/>
          </p:nvSpPr>
          <p:spPr>
            <a:xfrm>
              <a:off x="645980" y="3882693"/>
              <a:ext cx="47441" cy="13776"/>
            </a:xfrm>
            <a:custGeom>
              <a:avLst/>
              <a:gdLst/>
              <a:ahLst/>
              <a:cxnLst/>
              <a:rect l="l" t="t" r="r" b="b"/>
              <a:pathLst>
                <a:path w="1374" h="399" extrusionOk="0">
                  <a:moveTo>
                    <a:pt x="165" y="0"/>
                  </a:moveTo>
                  <a:cubicBezTo>
                    <a:pt x="80" y="0"/>
                    <a:pt x="10" y="77"/>
                    <a:pt x="5" y="164"/>
                  </a:cubicBezTo>
                  <a:cubicBezTo>
                    <a:pt x="1" y="260"/>
                    <a:pt x="74" y="340"/>
                    <a:pt x="168" y="345"/>
                  </a:cubicBezTo>
                  <a:lnTo>
                    <a:pt x="1192" y="399"/>
                  </a:lnTo>
                  <a:lnTo>
                    <a:pt x="1201" y="399"/>
                  </a:lnTo>
                  <a:cubicBezTo>
                    <a:pt x="1293" y="398"/>
                    <a:pt x="1369" y="324"/>
                    <a:pt x="1372" y="231"/>
                  </a:cubicBezTo>
                  <a:cubicBezTo>
                    <a:pt x="1373" y="139"/>
                    <a:pt x="1303" y="61"/>
                    <a:pt x="1210" y="56"/>
                  </a:cubicBezTo>
                  <a:lnTo>
                    <a:pt x="187" y="2"/>
                  </a:lnTo>
                  <a:cubicBezTo>
                    <a:pt x="179" y="1"/>
                    <a:pt x="172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16"/>
            <p:cNvSpPr/>
            <p:nvPr/>
          </p:nvSpPr>
          <p:spPr>
            <a:xfrm>
              <a:off x="707337" y="3886387"/>
              <a:ext cx="45714" cy="13846"/>
            </a:xfrm>
            <a:custGeom>
              <a:avLst/>
              <a:gdLst/>
              <a:ahLst/>
              <a:cxnLst/>
              <a:rect l="l" t="t" r="r" b="b"/>
              <a:pathLst>
                <a:path w="1324" h="401" extrusionOk="0">
                  <a:moveTo>
                    <a:pt x="169" y="1"/>
                  </a:moveTo>
                  <a:cubicBezTo>
                    <a:pt x="82" y="1"/>
                    <a:pt x="11" y="76"/>
                    <a:pt x="6" y="164"/>
                  </a:cubicBezTo>
                  <a:cubicBezTo>
                    <a:pt x="0" y="260"/>
                    <a:pt x="73" y="340"/>
                    <a:pt x="168" y="345"/>
                  </a:cubicBezTo>
                  <a:lnTo>
                    <a:pt x="1137" y="400"/>
                  </a:lnTo>
                  <a:lnTo>
                    <a:pt x="1147" y="400"/>
                  </a:lnTo>
                  <a:cubicBezTo>
                    <a:pt x="1242" y="400"/>
                    <a:pt x="1319" y="326"/>
                    <a:pt x="1320" y="233"/>
                  </a:cubicBezTo>
                  <a:cubicBezTo>
                    <a:pt x="1323" y="139"/>
                    <a:pt x="1250" y="60"/>
                    <a:pt x="1157" y="55"/>
                  </a:cubicBezTo>
                  <a:lnTo>
                    <a:pt x="187" y="2"/>
                  </a:lnTo>
                  <a:cubicBezTo>
                    <a:pt x="181" y="1"/>
                    <a:pt x="175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16"/>
            <p:cNvSpPr/>
            <p:nvPr/>
          </p:nvSpPr>
          <p:spPr>
            <a:xfrm>
              <a:off x="757541" y="3893880"/>
              <a:ext cx="14156" cy="11947"/>
            </a:xfrm>
            <a:custGeom>
              <a:avLst/>
              <a:gdLst/>
              <a:ahLst/>
              <a:cxnLst/>
              <a:rect l="l" t="t" r="r" b="b"/>
              <a:pathLst>
                <a:path w="410" h="346" extrusionOk="0">
                  <a:moveTo>
                    <a:pt x="174" y="0"/>
                  </a:moveTo>
                  <a:cubicBezTo>
                    <a:pt x="78" y="0"/>
                    <a:pt x="0" y="77"/>
                    <a:pt x="0" y="172"/>
                  </a:cubicBezTo>
                  <a:cubicBezTo>
                    <a:pt x="0" y="268"/>
                    <a:pt x="78" y="345"/>
                    <a:pt x="174" y="345"/>
                  </a:cubicBezTo>
                  <a:cubicBezTo>
                    <a:pt x="176" y="345"/>
                    <a:pt x="177" y="345"/>
                    <a:pt x="179" y="345"/>
                  </a:cubicBezTo>
                  <a:lnTo>
                    <a:pt x="232" y="345"/>
                  </a:lnTo>
                  <a:cubicBezTo>
                    <a:pt x="234" y="345"/>
                    <a:pt x="236" y="345"/>
                    <a:pt x="237" y="345"/>
                  </a:cubicBezTo>
                  <a:cubicBezTo>
                    <a:pt x="332" y="345"/>
                    <a:pt x="410" y="268"/>
                    <a:pt x="410" y="172"/>
                  </a:cubicBezTo>
                  <a:cubicBezTo>
                    <a:pt x="410" y="77"/>
                    <a:pt x="332" y="0"/>
                    <a:pt x="238" y="0"/>
                  </a:cubicBezTo>
                  <a:cubicBezTo>
                    <a:pt x="236" y="0"/>
                    <a:pt x="234" y="0"/>
                    <a:pt x="232" y="0"/>
                  </a:cubicBezTo>
                  <a:lnTo>
                    <a:pt x="179" y="0"/>
                  </a:lnTo>
                  <a:cubicBezTo>
                    <a:pt x="177" y="0"/>
                    <a:pt x="175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16"/>
            <p:cNvSpPr/>
            <p:nvPr/>
          </p:nvSpPr>
          <p:spPr>
            <a:xfrm>
              <a:off x="402312" y="3991249"/>
              <a:ext cx="122296" cy="21821"/>
            </a:xfrm>
            <a:custGeom>
              <a:avLst/>
              <a:gdLst/>
              <a:ahLst/>
              <a:cxnLst/>
              <a:rect l="l" t="t" r="r" b="b"/>
              <a:pathLst>
                <a:path w="3542" h="632" extrusionOk="0">
                  <a:moveTo>
                    <a:pt x="3353" y="1"/>
                  </a:moveTo>
                  <a:cubicBezTo>
                    <a:pt x="3342" y="1"/>
                    <a:pt x="3331" y="2"/>
                    <a:pt x="3319" y="4"/>
                  </a:cubicBezTo>
                  <a:cubicBezTo>
                    <a:pt x="2510" y="193"/>
                    <a:pt x="1684" y="288"/>
                    <a:pt x="855" y="288"/>
                  </a:cubicBezTo>
                  <a:cubicBezTo>
                    <a:pt x="632" y="288"/>
                    <a:pt x="410" y="281"/>
                    <a:pt x="188" y="267"/>
                  </a:cubicBezTo>
                  <a:cubicBezTo>
                    <a:pt x="183" y="267"/>
                    <a:pt x="178" y="266"/>
                    <a:pt x="173" y="266"/>
                  </a:cubicBezTo>
                  <a:cubicBezTo>
                    <a:pt x="85" y="266"/>
                    <a:pt x="10" y="337"/>
                    <a:pt x="6" y="428"/>
                  </a:cubicBezTo>
                  <a:cubicBezTo>
                    <a:pt x="0" y="522"/>
                    <a:pt x="72" y="604"/>
                    <a:pt x="166" y="611"/>
                  </a:cubicBezTo>
                  <a:cubicBezTo>
                    <a:pt x="397" y="625"/>
                    <a:pt x="630" y="632"/>
                    <a:pt x="860" y="632"/>
                  </a:cubicBezTo>
                  <a:cubicBezTo>
                    <a:pt x="1715" y="632"/>
                    <a:pt x="2565" y="533"/>
                    <a:pt x="3397" y="339"/>
                  </a:cubicBezTo>
                  <a:cubicBezTo>
                    <a:pt x="3487" y="315"/>
                    <a:pt x="3542" y="225"/>
                    <a:pt x="3521" y="133"/>
                  </a:cubicBezTo>
                  <a:cubicBezTo>
                    <a:pt x="3502" y="55"/>
                    <a:pt x="3431" y="1"/>
                    <a:pt x="3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16"/>
            <p:cNvSpPr/>
            <p:nvPr/>
          </p:nvSpPr>
          <p:spPr>
            <a:xfrm>
              <a:off x="606237" y="3949850"/>
              <a:ext cx="61563" cy="32214"/>
            </a:xfrm>
            <a:custGeom>
              <a:avLst/>
              <a:gdLst/>
              <a:ahLst/>
              <a:cxnLst/>
              <a:rect l="l" t="t" r="r" b="b"/>
              <a:pathLst>
                <a:path w="1783" h="933" extrusionOk="0">
                  <a:moveTo>
                    <a:pt x="1588" y="0"/>
                  </a:moveTo>
                  <a:cubicBezTo>
                    <a:pt x="1568" y="0"/>
                    <a:pt x="1548" y="4"/>
                    <a:pt x="1529" y="11"/>
                  </a:cubicBezTo>
                  <a:lnTo>
                    <a:pt x="129" y="603"/>
                  </a:lnTo>
                  <a:cubicBezTo>
                    <a:pt x="41" y="640"/>
                    <a:pt x="0" y="740"/>
                    <a:pt x="37" y="827"/>
                  </a:cubicBezTo>
                  <a:cubicBezTo>
                    <a:pt x="64" y="892"/>
                    <a:pt x="127" y="933"/>
                    <a:pt x="196" y="933"/>
                  </a:cubicBezTo>
                  <a:cubicBezTo>
                    <a:pt x="219" y="933"/>
                    <a:pt x="241" y="928"/>
                    <a:pt x="262" y="920"/>
                  </a:cubicBezTo>
                  <a:lnTo>
                    <a:pt x="1664" y="327"/>
                  </a:lnTo>
                  <a:cubicBezTo>
                    <a:pt x="1746" y="287"/>
                    <a:pt x="1782" y="189"/>
                    <a:pt x="1747" y="105"/>
                  </a:cubicBezTo>
                  <a:cubicBezTo>
                    <a:pt x="1719" y="40"/>
                    <a:pt x="1655" y="0"/>
                    <a:pt x="1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16"/>
            <p:cNvSpPr/>
            <p:nvPr/>
          </p:nvSpPr>
          <p:spPr>
            <a:xfrm>
              <a:off x="689935" y="3921709"/>
              <a:ext cx="36047" cy="26862"/>
            </a:xfrm>
            <a:custGeom>
              <a:avLst/>
              <a:gdLst/>
              <a:ahLst/>
              <a:cxnLst/>
              <a:rect l="l" t="t" r="r" b="b"/>
              <a:pathLst>
                <a:path w="1044" h="778" extrusionOk="0">
                  <a:moveTo>
                    <a:pt x="847" y="1"/>
                  </a:moveTo>
                  <a:cubicBezTo>
                    <a:pt x="812" y="1"/>
                    <a:pt x="778" y="11"/>
                    <a:pt x="748" y="32"/>
                  </a:cubicBezTo>
                  <a:lnTo>
                    <a:pt x="102" y="463"/>
                  </a:lnTo>
                  <a:cubicBezTo>
                    <a:pt x="21" y="515"/>
                    <a:pt x="0" y="622"/>
                    <a:pt x="54" y="702"/>
                  </a:cubicBezTo>
                  <a:cubicBezTo>
                    <a:pt x="86" y="751"/>
                    <a:pt x="140" y="778"/>
                    <a:pt x="196" y="778"/>
                  </a:cubicBezTo>
                  <a:cubicBezTo>
                    <a:pt x="229" y="778"/>
                    <a:pt x="262" y="768"/>
                    <a:pt x="292" y="748"/>
                  </a:cubicBezTo>
                  <a:lnTo>
                    <a:pt x="939" y="318"/>
                  </a:lnTo>
                  <a:cubicBezTo>
                    <a:pt x="1019" y="266"/>
                    <a:pt x="1043" y="157"/>
                    <a:pt x="990" y="77"/>
                  </a:cubicBezTo>
                  <a:cubicBezTo>
                    <a:pt x="957" y="27"/>
                    <a:pt x="902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16"/>
            <p:cNvSpPr/>
            <p:nvPr/>
          </p:nvSpPr>
          <p:spPr>
            <a:xfrm>
              <a:off x="202081" y="3826964"/>
              <a:ext cx="58490" cy="59802"/>
            </a:xfrm>
            <a:custGeom>
              <a:avLst/>
              <a:gdLst/>
              <a:ahLst/>
              <a:cxnLst/>
              <a:rect l="l" t="t" r="r" b="b"/>
              <a:pathLst>
                <a:path w="1694" h="1732" extrusionOk="0">
                  <a:moveTo>
                    <a:pt x="729" y="344"/>
                  </a:moveTo>
                  <a:cubicBezTo>
                    <a:pt x="739" y="344"/>
                    <a:pt x="748" y="345"/>
                    <a:pt x="758" y="346"/>
                  </a:cubicBezTo>
                  <a:cubicBezTo>
                    <a:pt x="773" y="348"/>
                    <a:pt x="787" y="356"/>
                    <a:pt x="797" y="369"/>
                  </a:cubicBezTo>
                  <a:lnTo>
                    <a:pt x="800" y="376"/>
                  </a:lnTo>
                  <a:cubicBezTo>
                    <a:pt x="791" y="576"/>
                    <a:pt x="776" y="777"/>
                    <a:pt x="712" y="960"/>
                  </a:cubicBezTo>
                  <a:cubicBezTo>
                    <a:pt x="656" y="1122"/>
                    <a:pt x="562" y="1257"/>
                    <a:pt x="446" y="1337"/>
                  </a:cubicBezTo>
                  <a:cubicBezTo>
                    <a:pt x="383" y="1198"/>
                    <a:pt x="387" y="990"/>
                    <a:pt x="461" y="712"/>
                  </a:cubicBezTo>
                  <a:cubicBezTo>
                    <a:pt x="494" y="589"/>
                    <a:pt x="538" y="449"/>
                    <a:pt x="627" y="377"/>
                  </a:cubicBezTo>
                  <a:cubicBezTo>
                    <a:pt x="656" y="356"/>
                    <a:pt x="693" y="344"/>
                    <a:pt x="729" y="344"/>
                  </a:cubicBezTo>
                  <a:close/>
                  <a:moveTo>
                    <a:pt x="728" y="1"/>
                  </a:moveTo>
                  <a:cubicBezTo>
                    <a:pt x="615" y="1"/>
                    <a:pt x="505" y="38"/>
                    <a:pt x="414" y="109"/>
                  </a:cubicBezTo>
                  <a:cubicBezTo>
                    <a:pt x="251" y="238"/>
                    <a:pt x="180" y="432"/>
                    <a:pt x="128" y="624"/>
                  </a:cubicBezTo>
                  <a:cubicBezTo>
                    <a:pt x="0" y="1104"/>
                    <a:pt x="50" y="1460"/>
                    <a:pt x="278" y="1682"/>
                  </a:cubicBezTo>
                  <a:cubicBezTo>
                    <a:pt x="309" y="1713"/>
                    <a:pt x="352" y="1730"/>
                    <a:pt x="397" y="1731"/>
                  </a:cubicBezTo>
                  <a:cubicBezTo>
                    <a:pt x="417" y="1731"/>
                    <a:pt x="438" y="1727"/>
                    <a:pt x="456" y="1720"/>
                  </a:cubicBezTo>
                  <a:cubicBezTo>
                    <a:pt x="718" y="1623"/>
                    <a:pt x="931" y="1385"/>
                    <a:pt x="1039" y="1071"/>
                  </a:cubicBezTo>
                  <a:cubicBezTo>
                    <a:pt x="1060" y="1009"/>
                    <a:pt x="1077" y="946"/>
                    <a:pt x="1091" y="881"/>
                  </a:cubicBezTo>
                  <a:cubicBezTo>
                    <a:pt x="1181" y="1076"/>
                    <a:pt x="1263" y="1273"/>
                    <a:pt x="1337" y="1471"/>
                  </a:cubicBezTo>
                  <a:cubicBezTo>
                    <a:pt x="1364" y="1541"/>
                    <a:pt x="1429" y="1584"/>
                    <a:pt x="1498" y="1584"/>
                  </a:cubicBezTo>
                  <a:cubicBezTo>
                    <a:pt x="1518" y="1584"/>
                    <a:pt x="1538" y="1580"/>
                    <a:pt x="1558" y="1572"/>
                  </a:cubicBezTo>
                  <a:cubicBezTo>
                    <a:pt x="1649" y="1540"/>
                    <a:pt x="1694" y="1440"/>
                    <a:pt x="1660" y="1351"/>
                  </a:cubicBezTo>
                  <a:cubicBezTo>
                    <a:pt x="1511" y="953"/>
                    <a:pt x="1333" y="566"/>
                    <a:pt x="1128" y="193"/>
                  </a:cubicBezTo>
                  <a:cubicBezTo>
                    <a:pt x="1107" y="155"/>
                    <a:pt x="1071" y="125"/>
                    <a:pt x="1029" y="113"/>
                  </a:cubicBezTo>
                  <a:cubicBezTo>
                    <a:pt x="973" y="59"/>
                    <a:pt x="903" y="24"/>
                    <a:pt x="826" y="10"/>
                  </a:cubicBezTo>
                  <a:cubicBezTo>
                    <a:pt x="794" y="4"/>
                    <a:pt x="761" y="1"/>
                    <a:pt x="7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16"/>
            <p:cNvSpPr/>
            <p:nvPr/>
          </p:nvSpPr>
          <p:spPr>
            <a:xfrm>
              <a:off x="479828" y="3653909"/>
              <a:ext cx="20993" cy="54623"/>
            </a:xfrm>
            <a:custGeom>
              <a:avLst/>
              <a:gdLst/>
              <a:ahLst/>
              <a:cxnLst/>
              <a:rect l="l" t="t" r="r" b="b"/>
              <a:pathLst>
                <a:path w="608" h="1582" extrusionOk="0">
                  <a:moveTo>
                    <a:pt x="188" y="1"/>
                  </a:moveTo>
                  <a:cubicBezTo>
                    <a:pt x="177" y="1"/>
                    <a:pt x="166" y="2"/>
                    <a:pt x="155" y="4"/>
                  </a:cubicBezTo>
                  <a:cubicBezTo>
                    <a:pt x="61" y="22"/>
                    <a:pt x="0" y="111"/>
                    <a:pt x="17" y="205"/>
                  </a:cubicBezTo>
                  <a:lnTo>
                    <a:pt x="252" y="1441"/>
                  </a:lnTo>
                  <a:cubicBezTo>
                    <a:pt x="266" y="1521"/>
                    <a:pt x="338" y="1582"/>
                    <a:pt x="421" y="1582"/>
                  </a:cubicBezTo>
                  <a:cubicBezTo>
                    <a:pt x="431" y="1582"/>
                    <a:pt x="442" y="1581"/>
                    <a:pt x="454" y="1578"/>
                  </a:cubicBezTo>
                  <a:cubicBezTo>
                    <a:pt x="547" y="1561"/>
                    <a:pt x="607" y="1471"/>
                    <a:pt x="590" y="1378"/>
                  </a:cubicBezTo>
                  <a:lnTo>
                    <a:pt x="357" y="141"/>
                  </a:lnTo>
                  <a:cubicBezTo>
                    <a:pt x="340" y="59"/>
                    <a:pt x="26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16"/>
            <p:cNvSpPr/>
            <p:nvPr/>
          </p:nvSpPr>
          <p:spPr>
            <a:xfrm>
              <a:off x="506105" y="3806454"/>
              <a:ext cx="18403" cy="45404"/>
            </a:xfrm>
            <a:custGeom>
              <a:avLst/>
              <a:gdLst/>
              <a:ahLst/>
              <a:cxnLst/>
              <a:rect l="l" t="t" r="r" b="b"/>
              <a:pathLst>
                <a:path w="533" h="1315" extrusionOk="0">
                  <a:moveTo>
                    <a:pt x="188" y="0"/>
                  </a:moveTo>
                  <a:cubicBezTo>
                    <a:pt x="178" y="0"/>
                    <a:pt x="167" y="1"/>
                    <a:pt x="157" y="3"/>
                  </a:cubicBezTo>
                  <a:cubicBezTo>
                    <a:pt x="64" y="20"/>
                    <a:pt x="1" y="107"/>
                    <a:pt x="16" y="201"/>
                  </a:cubicBezTo>
                  <a:lnTo>
                    <a:pt x="178" y="1171"/>
                  </a:lnTo>
                  <a:cubicBezTo>
                    <a:pt x="192" y="1254"/>
                    <a:pt x="264" y="1315"/>
                    <a:pt x="347" y="1315"/>
                  </a:cubicBezTo>
                  <a:cubicBezTo>
                    <a:pt x="357" y="1315"/>
                    <a:pt x="367" y="1313"/>
                    <a:pt x="377" y="1312"/>
                  </a:cubicBezTo>
                  <a:cubicBezTo>
                    <a:pt x="470" y="1297"/>
                    <a:pt x="533" y="1208"/>
                    <a:pt x="517" y="1114"/>
                  </a:cubicBezTo>
                  <a:lnTo>
                    <a:pt x="356" y="144"/>
                  </a:lnTo>
                  <a:cubicBezTo>
                    <a:pt x="342" y="60"/>
                    <a:pt x="270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16"/>
            <p:cNvSpPr/>
            <p:nvPr/>
          </p:nvSpPr>
          <p:spPr>
            <a:xfrm>
              <a:off x="491223" y="3854932"/>
              <a:ext cx="55865" cy="76927"/>
            </a:xfrm>
            <a:custGeom>
              <a:avLst/>
              <a:gdLst/>
              <a:ahLst/>
              <a:cxnLst/>
              <a:rect l="l" t="t" r="r" b="b"/>
              <a:pathLst>
                <a:path w="1618" h="2228" extrusionOk="0">
                  <a:moveTo>
                    <a:pt x="887" y="0"/>
                  </a:moveTo>
                  <a:cubicBezTo>
                    <a:pt x="879" y="0"/>
                    <a:pt x="870" y="1"/>
                    <a:pt x="861" y="2"/>
                  </a:cubicBezTo>
                  <a:cubicBezTo>
                    <a:pt x="768" y="16"/>
                    <a:pt x="704" y="102"/>
                    <a:pt x="716" y="195"/>
                  </a:cubicBezTo>
                  <a:lnTo>
                    <a:pt x="877" y="1272"/>
                  </a:lnTo>
                  <a:cubicBezTo>
                    <a:pt x="887" y="1334"/>
                    <a:pt x="929" y="1386"/>
                    <a:pt x="986" y="1407"/>
                  </a:cubicBezTo>
                  <a:cubicBezTo>
                    <a:pt x="985" y="1417"/>
                    <a:pt x="985" y="1427"/>
                    <a:pt x="985" y="1437"/>
                  </a:cubicBezTo>
                  <a:lnTo>
                    <a:pt x="986" y="1444"/>
                  </a:lnTo>
                  <a:lnTo>
                    <a:pt x="183" y="1739"/>
                  </a:lnTo>
                  <a:cubicBezTo>
                    <a:pt x="1" y="1804"/>
                    <a:pt x="47" y="2073"/>
                    <a:pt x="239" y="2073"/>
                  </a:cubicBezTo>
                  <a:cubicBezTo>
                    <a:pt x="240" y="2073"/>
                    <a:pt x="241" y="2073"/>
                    <a:pt x="242" y="2073"/>
                  </a:cubicBezTo>
                  <a:cubicBezTo>
                    <a:pt x="262" y="2073"/>
                    <a:pt x="283" y="2070"/>
                    <a:pt x="301" y="2063"/>
                  </a:cubicBezTo>
                  <a:lnTo>
                    <a:pt x="1044" y="1790"/>
                  </a:lnTo>
                  <a:lnTo>
                    <a:pt x="1093" y="2083"/>
                  </a:lnTo>
                  <a:cubicBezTo>
                    <a:pt x="1108" y="2166"/>
                    <a:pt x="1179" y="2228"/>
                    <a:pt x="1264" y="2228"/>
                  </a:cubicBezTo>
                  <a:cubicBezTo>
                    <a:pt x="1274" y="2228"/>
                    <a:pt x="1282" y="2226"/>
                    <a:pt x="1292" y="2225"/>
                  </a:cubicBezTo>
                  <a:cubicBezTo>
                    <a:pt x="1385" y="2209"/>
                    <a:pt x="1448" y="2121"/>
                    <a:pt x="1433" y="2026"/>
                  </a:cubicBezTo>
                  <a:lnTo>
                    <a:pt x="1374" y="1669"/>
                  </a:lnTo>
                  <a:lnTo>
                    <a:pt x="1485" y="1627"/>
                  </a:lnTo>
                  <a:cubicBezTo>
                    <a:pt x="1572" y="1593"/>
                    <a:pt x="1617" y="1496"/>
                    <a:pt x="1585" y="1407"/>
                  </a:cubicBezTo>
                  <a:cubicBezTo>
                    <a:pt x="1559" y="1338"/>
                    <a:pt x="1493" y="1295"/>
                    <a:pt x="1423" y="1295"/>
                  </a:cubicBezTo>
                  <a:cubicBezTo>
                    <a:pt x="1404" y="1295"/>
                    <a:pt x="1385" y="1298"/>
                    <a:pt x="1367" y="1304"/>
                  </a:cubicBezTo>
                  <a:lnTo>
                    <a:pt x="1305" y="1327"/>
                  </a:lnTo>
                  <a:cubicBezTo>
                    <a:pt x="1285" y="1292"/>
                    <a:pt x="1254" y="1265"/>
                    <a:pt x="1216" y="1251"/>
                  </a:cubicBezTo>
                  <a:cubicBezTo>
                    <a:pt x="1217" y="1241"/>
                    <a:pt x="1219" y="1231"/>
                    <a:pt x="1217" y="1221"/>
                  </a:cubicBezTo>
                  <a:lnTo>
                    <a:pt x="1057" y="144"/>
                  </a:lnTo>
                  <a:cubicBezTo>
                    <a:pt x="1042" y="60"/>
                    <a:pt x="970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16"/>
            <p:cNvSpPr/>
            <p:nvPr/>
          </p:nvSpPr>
          <p:spPr>
            <a:xfrm>
              <a:off x="437773" y="3795060"/>
              <a:ext cx="63807" cy="77169"/>
            </a:xfrm>
            <a:custGeom>
              <a:avLst/>
              <a:gdLst/>
              <a:ahLst/>
              <a:cxnLst/>
              <a:rect l="l" t="t" r="r" b="b"/>
              <a:pathLst>
                <a:path w="1848" h="2235" extrusionOk="0">
                  <a:moveTo>
                    <a:pt x="194" y="1"/>
                  </a:moveTo>
                  <a:cubicBezTo>
                    <a:pt x="178" y="1"/>
                    <a:pt x="162" y="3"/>
                    <a:pt x="146" y="8"/>
                  </a:cubicBezTo>
                  <a:cubicBezTo>
                    <a:pt x="54" y="33"/>
                    <a:pt x="1" y="129"/>
                    <a:pt x="28" y="220"/>
                  </a:cubicBezTo>
                  <a:lnTo>
                    <a:pt x="454" y="1707"/>
                  </a:lnTo>
                  <a:cubicBezTo>
                    <a:pt x="477" y="1788"/>
                    <a:pt x="548" y="1831"/>
                    <a:pt x="619" y="1831"/>
                  </a:cubicBezTo>
                  <a:cubicBezTo>
                    <a:pt x="676" y="1831"/>
                    <a:pt x="734" y="1804"/>
                    <a:pt x="768" y="1746"/>
                  </a:cubicBezTo>
                  <a:cubicBezTo>
                    <a:pt x="903" y="1513"/>
                    <a:pt x="1061" y="1293"/>
                    <a:pt x="1235" y="1089"/>
                  </a:cubicBezTo>
                  <a:cubicBezTo>
                    <a:pt x="1413" y="1373"/>
                    <a:pt x="1484" y="1708"/>
                    <a:pt x="1441" y="2039"/>
                  </a:cubicBezTo>
                  <a:cubicBezTo>
                    <a:pt x="1428" y="2133"/>
                    <a:pt x="1493" y="2219"/>
                    <a:pt x="1587" y="2233"/>
                  </a:cubicBezTo>
                  <a:cubicBezTo>
                    <a:pt x="1594" y="2235"/>
                    <a:pt x="1603" y="2235"/>
                    <a:pt x="1611" y="2235"/>
                  </a:cubicBezTo>
                  <a:cubicBezTo>
                    <a:pt x="1697" y="2235"/>
                    <a:pt x="1769" y="2171"/>
                    <a:pt x="1781" y="2087"/>
                  </a:cubicBezTo>
                  <a:cubicBezTo>
                    <a:pt x="1848" y="1590"/>
                    <a:pt x="1703" y="1090"/>
                    <a:pt x="1382" y="706"/>
                  </a:cubicBezTo>
                  <a:cubicBezTo>
                    <a:pt x="1349" y="669"/>
                    <a:pt x="1303" y="647"/>
                    <a:pt x="1255" y="645"/>
                  </a:cubicBezTo>
                  <a:cubicBezTo>
                    <a:pt x="1252" y="645"/>
                    <a:pt x="1249" y="645"/>
                    <a:pt x="1246" y="645"/>
                  </a:cubicBezTo>
                  <a:cubicBezTo>
                    <a:pt x="1200" y="645"/>
                    <a:pt x="1156" y="665"/>
                    <a:pt x="1124" y="699"/>
                  </a:cubicBezTo>
                  <a:cubicBezTo>
                    <a:pt x="964" y="871"/>
                    <a:pt x="814" y="1052"/>
                    <a:pt x="679" y="1245"/>
                  </a:cubicBezTo>
                  <a:lnTo>
                    <a:pt x="358" y="126"/>
                  </a:lnTo>
                  <a:cubicBezTo>
                    <a:pt x="336" y="51"/>
                    <a:pt x="268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16"/>
            <p:cNvSpPr/>
            <p:nvPr/>
          </p:nvSpPr>
          <p:spPr>
            <a:xfrm>
              <a:off x="329422" y="3759427"/>
              <a:ext cx="38671" cy="75615"/>
            </a:xfrm>
            <a:custGeom>
              <a:avLst/>
              <a:gdLst/>
              <a:ahLst/>
              <a:cxnLst/>
              <a:rect l="l" t="t" r="r" b="b"/>
              <a:pathLst>
                <a:path w="1120" h="2190" extrusionOk="0">
                  <a:moveTo>
                    <a:pt x="926" y="1"/>
                  </a:moveTo>
                  <a:cubicBezTo>
                    <a:pt x="887" y="1"/>
                    <a:pt x="848" y="14"/>
                    <a:pt x="816" y="40"/>
                  </a:cubicBezTo>
                  <a:cubicBezTo>
                    <a:pt x="590" y="233"/>
                    <a:pt x="417" y="480"/>
                    <a:pt x="310" y="757"/>
                  </a:cubicBezTo>
                  <a:cubicBezTo>
                    <a:pt x="275" y="726"/>
                    <a:pt x="235" y="712"/>
                    <a:pt x="196" y="712"/>
                  </a:cubicBezTo>
                  <a:cubicBezTo>
                    <a:pt x="95" y="712"/>
                    <a:pt x="1" y="805"/>
                    <a:pt x="28" y="923"/>
                  </a:cubicBezTo>
                  <a:lnTo>
                    <a:pt x="187" y="1616"/>
                  </a:lnTo>
                  <a:cubicBezTo>
                    <a:pt x="203" y="1775"/>
                    <a:pt x="239" y="1932"/>
                    <a:pt x="297" y="2081"/>
                  </a:cubicBezTo>
                  <a:cubicBezTo>
                    <a:pt x="322" y="2146"/>
                    <a:pt x="386" y="2190"/>
                    <a:pt x="458" y="2190"/>
                  </a:cubicBezTo>
                  <a:cubicBezTo>
                    <a:pt x="474" y="2190"/>
                    <a:pt x="491" y="2187"/>
                    <a:pt x="508" y="2183"/>
                  </a:cubicBezTo>
                  <a:cubicBezTo>
                    <a:pt x="594" y="2156"/>
                    <a:pt x="645" y="2067"/>
                    <a:pt x="625" y="1980"/>
                  </a:cubicBezTo>
                  <a:lnTo>
                    <a:pt x="526" y="1556"/>
                  </a:lnTo>
                  <a:cubicBezTo>
                    <a:pt x="491" y="1091"/>
                    <a:pt x="678" y="606"/>
                    <a:pt x="1037" y="305"/>
                  </a:cubicBezTo>
                  <a:cubicBezTo>
                    <a:pt x="1111" y="243"/>
                    <a:pt x="1119" y="135"/>
                    <a:pt x="1059" y="62"/>
                  </a:cubicBezTo>
                  <a:cubicBezTo>
                    <a:pt x="1024" y="22"/>
                    <a:pt x="975" y="1"/>
                    <a:pt x="9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16"/>
            <p:cNvSpPr/>
            <p:nvPr/>
          </p:nvSpPr>
          <p:spPr>
            <a:xfrm>
              <a:off x="815964" y="3662748"/>
              <a:ext cx="52309" cy="56936"/>
            </a:xfrm>
            <a:custGeom>
              <a:avLst/>
              <a:gdLst/>
              <a:ahLst/>
              <a:cxnLst/>
              <a:rect l="l" t="t" r="r" b="b"/>
              <a:pathLst>
                <a:path w="1515" h="1649" extrusionOk="0">
                  <a:moveTo>
                    <a:pt x="840" y="377"/>
                  </a:moveTo>
                  <a:lnTo>
                    <a:pt x="907" y="401"/>
                  </a:lnTo>
                  <a:cubicBezTo>
                    <a:pt x="909" y="403"/>
                    <a:pt x="912" y="403"/>
                    <a:pt x="915" y="404"/>
                  </a:cubicBezTo>
                  <a:cubicBezTo>
                    <a:pt x="814" y="532"/>
                    <a:pt x="750" y="684"/>
                    <a:pt x="691" y="823"/>
                  </a:cubicBezTo>
                  <a:cubicBezTo>
                    <a:pt x="670" y="876"/>
                    <a:pt x="648" y="928"/>
                    <a:pt x="625" y="977"/>
                  </a:cubicBezTo>
                  <a:cubicBezTo>
                    <a:pt x="574" y="1085"/>
                    <a:pt x="496" y="1189"/>
                    <a:pt x="411" y="1249"/>
                  </a:cubicBezTo>
                  <a:cubicBezTo>
                    <a:pt x="500" y="935"/>
                    <a:pt x="645" y="639"/>
                    <a:pt x="840" y="377"/>
                  </a:cubicBezTo>
                  <a:close/>
                  <a:moveTo>
                    <a:pt x="782" y="1"/>
                  </a:moveTo>
                  <a:cubicBezTo>
                    <a:pt x="732" y="1"/>
                    <a:pt x="682" y="23"/>
                    <a:pt x="649" y="65"/>
                  </a:cubicBezTo>
                  <a:cubicBezTo>
                    <a:pt x="325" y="460"/>
                    <a:pt x="107" y="932"/>
                    <a:pt x="16" y="1437"/>
                  </a:cubicBezTo>
                  <a:cubicBezTo>
                    <a:pt x="0" y="1526"/>
                    <a:pt x="56" y="1613"/>
                    <a:pt x="145" y="1634"/>
                  </a:cubicBezTo>
                  <a:cubicBezTo>
                    <a:pt x="186" y="1644"/>
                    <a:pt x="227" y="1648"/>
                    <a:pt x="267" y="1648"/>
                  </a:cubicBezTo>
                  <a:cubicBezTo>
                    <a:pt x="557" y="1648"/>
                    <a:pt x="807" y="1399"/>
                    <a:pt x="936" y="1125"/>
                  </a:cubicBezTo>
                  <a:cubicBezTo>
                    <a:pt x="961" y="1070"/>
                    <a:pt x="985" y="1013"/>
                    <a:pt x="1008" y="957"/>
                  </a:cubicBezTo>
                  <a:cubicBezTo>
                    <a:pt x="1029" y="909"/>
                    <a:pt x="1049" y="861"/>
                    <a:pt x="1070" y="816"/>
                  </a:cubicBezTo>
                  <a:lnTo>
                    <a:pt x="1163" y="1453"/>
                  </a:lnTo>
                  <a:cubicBezTo>
                    <a:pt x="1177" y="1537"/>
                    <a:pt x="1250" y="1596"/>
                    <a:pt x="1333" y="1596"/>
                  </a:cubicBezTo>
                  <a:cubicBezTo>
                    <a:pt x="1341" y="1596"/>
                    <a:pt x="1349" y="1596"/>
                    <a:pt x="1357" y="1595"/>
                  </a:cubicBezTo>
                  <a:cubicBezTo>
                    <a:pt x="1450" y="1581"/>
                    <a:pt x="1515" y="1496"/>
                    <a:pt x="1502" y="1403"/>
                  </a:cubicBezTo>
                  <a:lnTo>
                    <a:pt x="1351" y="362"/>
                  </a:lnTo>
                  <a:cubicBezTo>
                    <a:pt x="1343" y="301"/>
                    <a:pt x="1305" y="251"/>
                    <a:pt x="1250" y="227"/>
                  </a:cubicBezTo>
                  <a:cubicBezTo>
                    <a:pt x="1235" y="231"/>
                    <a:pt x="1219" y="232"/>
                    <a:pt x="1204" y="232"/>
                  </a:cubicBezTo>
                  <a:cubicBezTo>
                    <a:pt x="1117" y="232"/>
                    <a:pt x="1038" y="169"/>
                    <a:pt x="1023" y="77"/>
                  </a:cubicBezTo>
                  <a:lnTo>
                    <a:pt x="842" y="11"/>
                  </a:lnTo>
                  <a:cubicBezTo>
                    <a:pt x="822" y="4"/>
                    <a:pt x="802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16"/>
            <p:cNvSpPr/>
            <p:nvPr/>
          </p:nvSpPr>
          <p:spPr>
            <a:xfrm>
              <a:off x="844381" y="3600218"/>
              <a:ext cx="94709" cy="105171"/>
            </a:xfrm>
            <a:custGeom>
              <a:avLst/>
              <a:gdLst/>
              <a:ahLst/>
              <a:cxnLst/>
              <a:rect l="l" t="t" r="r" b="b"/>
              <a:pathLst>
                <a:path w="2743" h="3046" extrusionOk="0">
                  <a:moveTo>
                    <a:pt x="422" y="0"/>
                  </a:moveTo>
                  <a:cubicBezTo>
                    <a:pt x="383" y="0"/>
                    <a:pt x="344" y="5"/>
                    <a:pt x="306" y="14"/>
                  </a:cubicBezTo>
                  <a:cubicBezTo>
                    <a:pt x="151" y="52"/>
                    <a:pt x="44" y="160"/>
                    <a:pt x="17" y="305"/>
                  </a:cubicBezTo>
                  <a:cubicBezTo>
                    <a:pt x="0" y="398"/>
                    <a:pt x="78" y="480"/>
                    <a:pt x="171" y="496"/>
                  </a:cubicBezTo>
                  <a:cubicBezTo>
                    <a:pt x="180" y="498"/>
                    <a:pt x="190" y="499"/>
                    <a:pt x="199" y="499"/>
                  </a:cubicBezTo>
                  <a:cubicBezTo>
                    <a:pt x="285" y="499"/>
                    <a:pt x="371" y="433"/>
                    <a:pt x="386" y="349"/>
                  </a:cubicBezTo>
                  <a:cubicBezTo>
                    <a:pt x="397" y="346"/>
                    <a:pt x="409" y="344"/>
                    <a:pt x="421" y="344"/>
                  </a:cubicBezTo>
                  <a:cubicBezTo>
                    <a:pt x="467" y="344"/>
                    <a:pt x="517" y="364"/>
                    <a:pt x="540" y="394"/>
                  </a:cubicBezTo>
                  <a:cubicBezTo>
                    <a:pt x="624" y="503"/>
                    <a:pt x="609" y="689"/>
                    <a:pt x="586" y="868"/>
                  </a:cubicBezTo>
                  <a:cubicBezTo>
                    <a:pt x="572" y="978"/>
                    <a:pt x="555" y="1113"/>
                    <a:pt x="597" y="1251"/>
                  </a:cubicBezTo>
                  <a:cubicBezTo>
                    <a:pt x="685" y="1531"/>
                    <a:pt x="970" y="1667"/>
                    <a:pt x="1215" y="1680"/>
                  </a:cubicBezTo>
                  <a:cubicBezTo>
                    <a:pt x="1229" y="1682"/>
                    <a:pt x="1245" y="1682"/>
                    <a:pt x="1260" y="1682"/>
                  </a:cubicBezTo>
                  <a:cubicBezTo>
                    <a:pt x="1477" y="1682"/>
                    <a:pt x="1678" y="1607"/>
                    <a:pt x="1856" y="1541"/>
                  </a:cubicBezTo>
                  <a:cubicBezTo>
                    <a:pt x="1918" y="1517"/>
                    <a:pt x="1960" y="1461"/>
                    <a:pt x="1965" y="1394"/>
                  </a:cubicBezTo>
                  <a:lnTo>
                    <a:pt x="1965" y="1394"/>
                  </a:lnTo>
                  <a:cubicBezTo>
                    <a:pt x="1960" y="1563"/>
                    <a:pt x="1956" y="1732"/>
                    <a:pt x="1957" y="1901"/>
                  </a:cubicBezTo>
                  <a:cubicBezTo>
                    <a:pt x="1931" y="1905"/>
                    <a:pt x="1905" y="1906"/>
                    <a:pt x="1879" y="1906"/>
                  </a:cubicBezTo>
                  <a:cubicBezTo>
                    <a:pt x="1862" y="1906"/>
                    <a:pt x="1845" y="1906"/>
                    <a:pt x="1827" y="1904"/>
                  </a:cubicBezTo>
                  <a:cubicBezTo>
                    <a:pt x="1820" y="1903"/>
                    <a:pt x="1813" y="1902"/>
                    <a:pt x="1805" y="1902"/>
                  </a:cubicBezTo>
                  <a:cubicBezTo>
                    <a:pt x="1719" y="1902"/>
                    <a:pt x="1645" y="1969"/>
                    <a:pt x="1639" y="2057"/>
                  </a:cubicBezTo>
                  <a:cubicBezTo>
                    <a:pt x="1629" y="2152"/>
                    <a:pt x="1697" y="2236"/>
                    <a:pt x="1792" y="2246"/>
                  </a:cubicBezTo>
                  <a:cubicBezTo>
                    <a:pt x="1823" y="2249"/>
                    <a:pt x="1854" y="2252"/>
                    <a:pt x="1885" y="2252"/>
                  </a:cubicBezTo>
                  <a:cubicBezTo>
                    <a:pt x="1913" y="2252"/>
                    <a:pt x="1940" y="2246"/>
                    <a:pt x="1968" y="2243"/>
                  </a:cubicBezTo>
                  <a:cubicBezTo>
                    <a:pt x="1971" y="2304"/>
                    <a:pt x="1971" y="2367"/>
                    <a:pt x="1974" y="2426"/>
                  </a:cubicBezTo>
                  <a:cubicBezTo>
                    <a:pt x="1982" y="2574"/>
                    <a:pt x="1999" y="2727"/>
                    <a:pt x="2094" y="2861"/>
                  </a:cubicBezTo>
                  <a:cubicBezTo>
                    <a:pt x="2162" y="2957"/>
                    <a:pt x="2267" y="3022"/>
                    <a:pt x="2383" y="3041"/>
                  </a:cubicBezTo>
                  <a:cubicBezTo>
                    <a:pt x="2403" y="3044"/>
                    <a:pt x="2423" y="3045"/>
                    <a:pt x="2443" y="3045"/>
                  </a:cubicBezTo>
                  <a:cubicBezTo>
                    <a:pt x="2445" y="3046"/>
                    <a:pt x="2447" y="3046"/>
                    <a:pt x="2448" y="3046"/>
                  </a:cubicBezTo>
                  <a:cubicBezTo>
                    <a:pt x="2521" y="3046"/>
                    <a:pt x="2593" y="3020"/>
                    <a:pt x="2651" y="2977"/>
                  </a:cubicBezTo>
                  <a:cubicBezTo>
                    <a:pt x="2727" y="2919"/>
                    <a:pt x="2742" y="2810"/>
                    <a:pt x="2685" y="2734"/>
                  </a:cubicBezTo>
                  <a:cubicBezTo>
                    <a:pt x="2651" y="2689"/>
                    <a:pt x="2600" y="2666"/>
                    <a:pt x="2548" y="2666"/>
                  </a:cubicBezTo>
                  <a:cubicBezTo>
                    <a:pt x="2512" y="2666"/>
                    <a:pt x="2476" y="2677"/>
                    <a:pt x="2445" y="2701"/>
                  </a:cubicBezTo>
                  <a:cubicBezTo>
                    <a:pt x="2444" y="2701"/>
                    <a:pt x="2442" y="2701"/>
                    <a:pt x="2440" y="2701"/>
                  </a:cubicBezTo>
                  <a:cubicBezTo>
                    <a:pt x="2425" y="2701"/>
                    <a:pt x="2392" y="2687"/>
                    <a:pt x="2374" y="2663"/>
                  </a:cubicBezTo>
                  <a:cubicBezTo>
                    <a:pt x="2333" y="2603"/>
                    <a:pt x="2323" y="2508"/>
                    <a:pt x="2317" y="2406"/>
                  </a:cubicBezTo>
                  <a:cubicBezTo>
                    <a:pt x="2313" y="2321"/>
                    <a:pt x="2312" y="2233"/>
                    <a:pt x="2309" y="2146"/>
                  </a:cubicBezTo>
                  <a:cubicBezTo>
                    <a:pt x="2383" y="2111"/>
                    <a:pt x="2452" y="2066"/>
                    <a:pt x="2516" y="2011"/>
                  </a:cubicBezTo>
                  <a:cubicBezTo>
                    <a:pt x="2586" y="1948"/>
                    <a:pt x="2592" y="1839"/>
                    <a:pt x="2528" y="1769"/>
                  </a:cubicBezTo>
                  <a:cubicBezTo>
                    <a:pt x="2495" y="1732"/>
                    <a:pt x="2449" y="1713"/>
                    <a:pt x="2403" y="1713"/>
                  </a:cubicBezTo>
                  <a:cubicBezTo>
                    <a:pt x="2368" y="1713"/>
                    <a:pt x="2333" y="1723"/>
                    <a:pt x="2303" y="1745"/>
                  </a:cubicBezTo>
                  <a:cubicBezTo>
                    <a:pt x="2305" y="1615"/>
                    <a:pt x="2305" y="1484"/>
                    <a:pt x="2310" y="1356"/>
                  </a:cubicBezTo>
                  <a:cubicBezTo>
                    <a:pt x="2314" y="1262"/>
                    <a:pt x="2241" y="1182"/>
                    <a:pt x="2147" y="1178"/>
                  </a:cubicBezTo>
                  <a:cubicBezTo>
                    <a:pt x="2142" y="1177"/>
                    <a:pt x="2137" y="1177"/>
                    <a:pt x="2132" y="1177"/>
                  </a:cubicBezTo>
                  <a:cubicBezTo>
                    <a:pt x="2049" y="1177"/>
                    <a:pt x="1971" y="1252"/>
                    <a:pt x="1967" y="1341"/>
                  </a:cubicBezTo>
                  <a:lnTo>
                    <a:pt x="1967" y="1372"/>
                  </a:lnTo>
                  <a:lnTo>
                    <a:pt x="1967" y="1372"/>
                  </a:lnTo>
                  <a:cubicBezTo>
                    <a:pt x="1966" y="1276"/>
                    <a:pt x="1886" y="1205"/>
                    <a:pt x="1798" y="1205"/>
                  </a:cubicBezTo>
                  <a:cubicBezTo>
                    <a:pt x="1777" y="1205"/>
                    <a:pt x="1756" y="1209"/>
                    <a:pt x="1736" y="1217"/>
                  </a:cubicBezTo>
                  <a:cubicBezTo>
                    <a:pt x="1574" y="1278"/>
                    <a:pt x="1406" y="1337"/>
                    <a:pt x="1248" y="1337"/>
                  </a:cubicBezTo>
                  <a:cubicBezTo>
                    <a:pt x="1243" y="1337"/>
                    <a:pt x="1237" y="1337"/>
                    <a:pt x="1232" y="1337"/>
                  </a:cubicBezTo>
                  <a:cubicBezTo>
                    <a:pt x="1107" y="1330"/>
                    <a:pt x="962" y="1264"/>
                    <a:pt x="927" y="1148"/>
                  </a:cubicBezTo>
                  <a:cubicBezTo>
                    <a:pt x="906" y="1083"/>
                    <a:pt x="917" y="996"/>
                    <a:pt x="928" y="912"/>
                  </a:cubicBezTo>
                  <a:cubicBezTo>
                    <a:pt x="951" y="726"/>
                    <a:pt x="990" y="416"/>
                    <a:pt x="814" y="185"/>
                  </a:cubicBezTo>
                  <a:cubicBezTo>
                    <a:pt x="726" y="69"/>
                    <a:pt x="575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16"/>
            <p:cNvSpPr/>
            <p:nvPr/>
          </p:nvSpPr>
          <p:spPr>
            <a:xfrm>
              <a:off x="955528" y="3590619"/>
              <a:ext cx="51066" cy="99232"/>
            </a:xfrm>
            <a:custGeom>
              <a:avLst/>
              <a:gdLst/>
              <a:ahLst/>
              <a:cxnLst/>
              <a:rect l="l" t="t" r="r" b="b"/>
              <a:pathLst>
                <a:path w="1479" h="2874" extrusionOk="0">
                  <a:moveTo>
                    <a:pt x="169" y="0"/>
                  </a:moveTo>
                  <a:cubicBezTo>
                    <a:pt x="75" y="3"/>
                    <a:pt x="1" y="82"/>
                    <a:pt x="3" y="178"/>
                  </a:cubicBezTo>
                  <a:cubicBezTo>
                    <a:pt x="22" y="796"/>
                    <a:pt x="71" y="1420"/>
                    <a:pt x="151" y="2034"/>
                  </a:cubicBezTo>
                  <a:cubicBezTo>
                    <a:pt x="158" y="2090"/>
                    <a:pt x="178" y="2241"/>
                    <a:pt x="314" y="2313"/>
                  </a:cubicBezTo>
                  <a:cubicBezTo>
                    <a:pt x="356" y="2334"/>
                    <a:pt x="398" y="2342"/>
                    <a:pt x="436" y="2342"/>
                  </a:cubicBezTo>
                  <a:cubicBezTo>
                    <a:pt x="528" y="2342"/>
                    <a:pt x="606" y="2297"/>
                    <a:pt x="642" y="2278"/>
                  </a:cubicBezTo>
                  <a:lnTo>
                    <a:pt x="1100" y="2017"/>
                  </a:lnTo>
                  <a:lnTo>
                    <a:pt x="1100" y="2017"/>
                  </a:lnTo>
                  <a:cubicBezTo>
                    <a:pt x="1111" y="2230"/>
                    <a:pt x="1079" y="2441"/>
                    <a:pt x="1006" y="2641"/>
                  </a:cubicBezTo>
                  <a:cubicBezTo>
                    <a:pt x="973" y="2729"/>
                    <a:pt x="1018" y="2829"/>
                    <a:pt x="1107" y="2862"/>
                  </a:cubicBezTo>
                  <a:cubicBezTo>
                    <a:pt x="1127" y="2869"/>
                    <a:pt x="1146" y="2873"/>
                    <a:pt x="1167" y="2873"/>
                  </a:cubicBezTo>
                  <a:cubicBezTo>
                    <a:pt x="1239" y="2873"/>
                    <a:pt x="1304" y="2828"/>
                    <a:pt x="1329" y="2760"/>
                  </a:cubicBezTo>
                  <a:cubicBezTo>
                    <a:pt x="1452" y="2423"/>
                    <a:pt x="1478" y="2057"/>
                    <a:pt x="1405" y="1705"/>
                  </a:cubicBezTo>
                  <a:cubicBezTo>
                    <a:pt x="1394" y="1651"/>
                    <a:pt x="1357" y="1606"/>
                    <a:pt x="1307" y="1584"/>
                  </a:cubicBezTo>
                  <a:cubicBezTo>
                    <a:pt x="1285" y="1574"/>
                    <a:pt x="1261" y="1569"/>
                    <a:pt x="1237" y="1569"/>
                  </a:cubicBezTo>
                  <a:cubicBezTo>
                    <a:pt x="1208" y="1569"/>
                    <a:pt x="1178" y="1576"/>
                    <a:pt x="1152" y="1591"/>
                  </a:cubicBezTo>
                  <a:lnTo>
                    <a:pt x="489" y="1968"/>
                  </a:lnTo>
                  <a:cubicBezTo>
                    <a:pt x="413" y="1373"/>
                    <a:pt x="365" y="766"/>
                    <a:pt x="347" y="166"/>
                  </a:cubicBezTo>
                  <a:cubicBezTo>
                    <a:pt x="344" y="71"/>
                    <a:pt x="264" y="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16"/>
            <p:cNvSpPr/>
            <p:nvPr/>
          </p:nvSpPr>
          <p:spPr>
            <a:xfrm>
              <a:off x="989366" y="3566829"/>
              <a:ext cx="50755" cy="53172"/>
            </a:xfrm>
            <a:custGeom>
              <a:avLst/>
              <a:gdLst/>
              <a:ahLst/>
              <a:cxnLst/>
              <a:rect l="l" t="t" r="r" b="b"/>
              <a:pathLst>
                <a:path w="1470" h="1540" extrusionOk="0">
                  <a:moveTo>
                    <a:pt x="246" y="0"/>
                  </a:moveTo>
                  <a:cubicBezTo>
                    <a:pt x="196" y="0"/>
                    <a:pt x="147" y="14"/>
                    <a:pt x="104" y="43"/>
                  </a:cubicBezTo>
                  <a:cubicBezTo>
                    <a:pt x="38" y="85"/>
                    <a:pt x="0" y="160"/>
                    <a:pt x="4" y="237"/>
                  </a:cubicBezTo>
                  <a:cubicBezTo>
                    <a:pt x="6" y="330"/>
                    <a:pt x="80" y="401"/>
                    <a:pt x="171" y="401"/>
                  </a:cubicBezTo>
                  <a:cubicBezTo>
                    <a:pt x="176" y="401"/>
                    <a:pt x="181" y="401"/>
                    <a:pt x="186" y="401"/>
                  </a:cubicBezTo>
                  <a:cubicBezTo>
                    <a:pt x="197" y="401"/>
                    <a:pt x="210" y="398"/>
                    <a:pt x="223" y="395"/>
                  </a:cubicBezTo>
                  <a:lnTo>
                    <a:pt x="549" y="1083"/>
                  </a:lnTo>
                  <a:cubicBezTo>
                    <a:pt x="611" y="1211"/>
                    <a:pt x="703" y="1406"/>
                    <a:pt x="891" y="1499"/>
                  </a:cubicBezTo>
                  <a:cubicBezTo>
                    <a:pt x="947" y="1525"/>
                    <a:pt x="1011" y="1539"/>
                    <a:pt x="1074" y="1539"/>
                  </a:cubicBezTo>
                  <a:cubicBezTo>
                    <a:pt x="1154" y="1539"/>
                    <a:pt x="1233" y="1517"/>
                    <a:pt x="1302" y="1476"/>
                  </a:cubicBezTo>
                  <a:cubicBezTo>
                    <a:pt x="1404" y="1417"/>
                    <a:pt x="1467" y="1311"/>
                    <a:pt x="1468" y="1195"/>
                  </a:cubicBezTo>
                  <a:cubicBezTo>
                    <a:pt x="1470" y="1099"/>
                    <a:pt x="1396" y="1014"/>
                    <a:pt x="1301" y="1014"/>
                  </a:cubicBezTo>
                  <a:lnTo>
                    <a:pt x="1298" y="1014"/>
                  </a:lnTo>
                  <a:cubicBezTo>
                    <a:pt x="1296" y="1014"/>
                    <a:pt x="1295" y="1014"/>
                    <a:pt x="1293" y="1014"/>
                  </a:cubicBezTo>
                  <a:cubicBezTo>
                    <a:pt x="1204" y="1014"/>
                    <a:pt x="1129" y="1086"/>
                    <a:pt x="1129" y="1178"/>
                  </a:cubicBezTo>
                  <a:cubicBezTo>
                    <a:pt x="1113" y="1189"/>
                    <a:pt x="1094" y="1194"/>
                    <a:pt x="1074" y="1194"/>
                  </a:cubicBezTo>
                  <a:cubicBezTo>
                    <a:pt x="1064" y="1194"/>
                    <a:pt x="1053" y="1192"/>
                    <a:pt x="1043" y="1189"/>
                  </a:cubicBezTo>
                  <a:cubicBezTo>
                    <a:pt x="967" y="1151"/>
                    <a:pt x="914" y="1048"/>
                    <a:pt x="860" y="936"/>
                  </a:cubicBezTo>
                  <a:lnTo>
                    <a:pt x="514" y="208"/>
                  </a:lnTo>
                  <a:cubicBezTo>
                    <a:pt x="491" y="159"/>
                    <a:pt x="448" y="69"/>
                    <a:pt x="349" y="22"/>
                  </a:cubicBezTo>
                  <a:cubicBezTo>
                    <a:pt x="316" y="7"/>
                    <a:pt x="281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16"/>
            <p:cNvSpPr/>
            <p:nvPr/>
          </p:nvSpPr>
          <p:spPr>
            <a:xfrm>
              <a:off x="781642" y="3714230"/>
              <a:ext cx="213484" cy="76513"/>
            </a:xfrm>
            <a:custGeom>
              <a:avLst/>
              <a:gdLst/>
              <a:ahLst/>
              <a:cxnLst/>
              <a:rect l="l" t="t" r="r" b="b"/>
              <a:pathLst>
                <a:path w="6183" h="2216" extrusionOk="0">
                  <a:moveTo>
                    <a:pt x="5995" y="1"/>
                  </a:moveTo>
                  <a:cubicBezTo>
                    <a:pt x="5984" y="1"/>
                    <a:pt x="5973" y="2"/>
                    <a:pt x="5961" y="4"/>
                  </a:cubicBezTo>
                  <a:lnTo>
                    <a:pt x="5961" y="2"/>
                  </a:lnTo>
                  <a:cubicBezTo>
                    <a:pt x="5042" y="201"/>
                    <a:pt x="4157" y="556"/>
                    <a:pt x="3301" y="900"/>
                  </a:cubicBezTo>
                  <a:cubicBezTo>
                    <a:pt x="2289" y="1307"/>
                    <a:pt x="1242" y="1727"/>
                    <a:pt x="157" y="1873"/>
                  </a:cubicBezTo>
                  <a:cubicBezTo>
                    <a:pt x="66" y="1884"/>
                    <a:pt x="0" y="1965"/>
                    <a:pt x="6" y="2055"/>
                  </a:cubicBezTo>
                  <a:cubicBezTo>
                    <a:pt x="13" y="2145"/>
                    <a:pt x="88" y="2215"/>
                    <a:pt x="179" y="2215"/>
                  </a:cubicBezTo>
                  <a:cubicBezTo>
                    <a:pt x="186" y="2215"/>
                    <a:pt x="195" y="2215"/>
                    <a:pt x="202" y="2214"/>
                  </a:cubicBezTo>
                  <a:cubicBezTo>
                    <a:pt x="1329" y="2063"/>
                    <a:pt x="2397" y="1634"/>
                    <a:pt x="3429" y="1220"/>
                  </a:cubicBezTo>
                  <a:cubicBezTo>
                    <a:pt x="4272" y="882"/>
                    <a:pt x="5144" y="532"/>
                    <a:pt x="6033" y="340"/>
                  </a:cubicBezTo>
                  <a:cubicBezTo>
                    <a:pt x="6125" y="319"/>
                    <a:pt x="6182" y="228"/>
                    <a:pt x="6163" y="136"/>
                  </a:cubicBezTo>
                  <a:cubicBezTo>
                    <a:pt x="6145" y="56"/>
                    <a:pt x="6074" y="1"/>
                    <a:pt x="59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16"/>
            <p:cNvSpPr/>
            <p:nvPr/>
          </p:nvSpPr>
          <p:spPr>
            <a:xfrm>
              <a:off x="865478" y="3809044"/>
              <a:ext cx="22098" cy="68779"/>
            </a:xfrm>
            <a:custGeom>
              <a:avLst/>
              <a:gdLst/>
              <a:ahLst/>
              <a:cxnLst/>
              <a:rect l="l" t="t" r="r" b="b"/>
              <a:pathLst>
                <a:path w="640" h="1992" extrusionOk="0">
                  <a:moveTo>
                    <a:pt x="443" y="1"/>
                  </a:moveTo>
                  <a:cubicBezTo>
                    <a:pt x="381" y="1"/>
                    <a:pt x="322" y="34"/>
                    <a:pt x="292" y="93"/>
                  </a:cubicBezTo>
                  <a:cubicBezTo>
                    <a:pt x="220" y="231"/>
                    <a:pt x="162" y="377"/>
                    <a:pt x="123" y="526"/>
                  </a:cubicBezTo>
                  <a:cubicBezTo>
                    <a:pt x="48" y="552"/>
                    <a:pt x="0" y="625"/>
                    <a:pt x="6" y="702"/>
                  </a:cubicBezTo>
                  <a:cubicBezTo>
                    <a:pt x="16" y="827"/>
                    <a:pt x="27" y="953"/>
                    <a:pt x="41" y="1078"/>
                  </a:cubicBezTo>
                  <a:cubicBezTo>
                    <a:pt x="34" y="1350"/>
                    <a:pt x="76" y="1621"/>
                    <a:pt x="166" y="1877"/>
                  </a:cubicBezTo>
                  <a:cubicBezTo>
                    <a:pt x="192" y="1945"/>
                    <a:pt x="257" y="1991"/>
                    <a:pt x="330" y="1991"/>
                  </a:cubicBezTo>
                  <a:cubicBezTo>
                    <a:pt x="345" y="1991"/>
                    <a:pt x="359" y="1989"/>
                    <a:pt x="375" y="1986"/>
                  </a:cubicBezTo>
                  <a:cubicBezTo>
                    <a:pt x="461" y="1962"/>
                    <a:pt x="514" y="1875"/>
                    <a:pt x="497" y="1786"/>
                  </a:cubicBezTo>
                  <a:cubicBezTo>
                    <a:pt x="451" y="1547"/>
                    <a:pt x="414" y="1303"/>
                    <a:pt x="385" y="1060"/>
                  </a:cubicBezTo>
                  <a:cubicBezTo>
                    <a:pt x="394" y="778"/>
                    <a:pt x="466" y="502"/>
                    <a:pt x="596" y="252"/>
                  </a:cubicBezTo>
                  <a:cubicBezTo>
                    <a:pt x="639" y="169"/>
                    <a:pt x="607" y="65"/>
                    <a:pt x="524" y="21"/>
                  </a:cubicBezTo>
                  <a:cubicBezTo>
                    <a:pt x="498" y="7"/>
                    <a:pt x="470" y="1"/>
                    <a:pt x="4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" name="Google Shape;1149;p16"/>
            <p:cNvSpPr/>
            <p:nvPr/>
          </p:nvSpPr>
          <p:spPr>
            <a:xfrm>
              <a:off x="888128" y="3772686"/>
              <a:ext cx="62633" cy="45991"/>
            </a:xfrm>
            <a:custGeom>
              <a:avLst/>
              <a:gdLst/>
              <a:ahLst/>
              <a:cxnLst/>
              <a:rect l="l" t="t" r="r" b="b"/>
              <a:pathLst>
                <a:path w="1814" h="1332" extrusionOk="0">
                  <a:moveTo>
                    <a:pt x="455" y="0"/>
                  </a:moveTo>
                  <a:cubicBezTo>
                    <a:pt x="436" y="0"/>
                    <a:pt x="416" y="2"/>
                    <a:pt x="397" y="4"/>
                  </a:cubicBezTo>
                  <a:cubicBezTo>
                    <a:pt x="247" y="22"/>
                    <a:pt x="111" y="132"/>
                    <a:pt x="52" y="283"/>
                  </a:cubicBezTo>
                  <a:cubicBezTo>
                    <a:pt x="0" y="417"/>
                    <a:pt x="20" y="557"/>
                    <a:pt x="106" y="659"/>
                  </a:cubicBezTo>
                  <a:cubicBezTo>
                    <a:pt x="139" y="699"/>
                    <a:pt x="188" y="719"/>
                    <a:pt x="237" y="719"/>
                  </a:cubicBezTo>
                  <a:cubicBezTo>
                    <a:pt x="276" y="719"/>
                    <a:pt x="315" y="706"/>
                    <a:pt x="348" y="678"/>
                  </a:cubicBezTo>
                  <a:cubicBezTo>
                    <a:pt x="420" y="618"/>
                    <a:pt x="430" y="509"/>
                    <a:pt x="368" y="436"/>
                  </a:cubicBezTo>
                  <a:cubicBezTo>
                    <a:pt x="366" y="421"/>
                    <a:pt x="370" y="405"/>
                    <a:pt x="380" y="393"/>
                  </a:cubicBezTo>
                  <a:cubicBezTo>
                    <a:pt x="393" y="369"/>
                    <a:pt x="414" y="352"/>
                    <a:pt x="441" y="345"/>
                  </a:cubicBezTo>
                  <a:cubicBezTo>
                    <a:pt x="447" y="344"/>
                    <a:pt x="453" y="343"/>
                    <a:pt x="459" y="343"/>
                  </a:cubicBezTo>
                  <a:cubicBezTo>
                    <a:pt x="538" y="343"/>
                    <a:pt x="620" y="426"/>
                    <a:pt x="656" y="507"/>
                  </a:cubicBezTo>
                  <a:cubicBezTo>
                    <a:pt x="710" y="623"/>
                    <a:pt x="712" y="768"/>
                    <a:pt x="717" y="937"/>
                  </a:cubicBezTo>
                  <a:cubicBezTo>
                    <a:pt x="718" y="1011"/>
                    <a:pt x="724" y="1205"/>
                    <a:pt x="888" y="1295"/>
                  </a:cubicBezTo>
                  <a:cubicBezTo>
                    <a:pt x="933" y="1319"/>
                    <a:pt x="986" y="1331"/>
                    <a:pt x="1036" y="1331"/>
                  </a:cubicBezTo>
                  <a:cubicBezTo>
                    <a:pt x="1088" y="1330"/>
                    <a:pt x="1138" y="1322"/>
                    <a:pt x="1185" y="1305"/>
                  </a:cubicBezTo>
                  <a:cubicBezTo>
                    <a:pt x="1402" y="1236"/>
                    <a:pt x="1596" y="1110"/>
                    <a:pt x="1748" y="942"/>
                  </a:cubicBezTo>
                  <a:cubicBezTo>
                    <a:pt x="1813" y="871"/>
                    <a:pt x="1808" y="761"/>
                    <a:pt x="1737" y="698"/>
                  </a:cubicBezTo>
                  <a:cubicBezTo>
                    <a:pt x="1704" y="669"/>
                    <a:pt x="1662" y="654"/>
                    <a:pt x="1621" y="654"/>
                  </a:cubicBezTo>
                  <a:cubicBezTo>
                    <a:pt x="1574" y="654"/>
                    <a:pt x="1528" y="673"/>
                    <a:pt x="1494" y="711"/>
                  </a:cubicBezTo>
                  <a:cubicBezTo>
                    <a:pt x="1382" y="835"/>
                    <a:pt x="1239" y="926"/>
                    <a:pt x="1081" y="977"/>
                  </a:cubicBezTo>
                  <a:cubicBezTo>
                    <a:pt x="1074" y="980"/>
                    <a:pt x="1069" y="981"/>
                    <a:pt x="1064" y="982"/>
                  </a:cubicBezTo>
                  <a:cubicBezTo>
                    <a:pt x="1062" y="960"/>
                    <a:pt x="1060" y="937"/>
                    <a:pt x="1060" y="915"/>
                  </a:cubicBezTo>
                  <a:cubicBezTo>
                    <a:pt x="1056" y="742"/>
                    <a:pt x="1050" y="546"/>
                    <a:pt x="970" y="366"/>
                  </a:cubicBezTo>
                  <a:cubicBezTo>
                    <a:pt x="870" y="144"/>
                    <a:pt x="66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" name="Google Shape;1150;p16"/>
            <p:cNvSpPr/>
            <p:nvPr/>
          </p:nvSpPr>
          <p:spPr>
            <a:xfrm>
              <a:off x="1013847" y="3681255"/>
              <a:ext cx="35287" cy="21890"/>
            </a:xfrm>
            <a:custGeom>
              <a:avLst/>
              <a:gdLst/>
              <a:ahLst/>
              <a:cxnLst/>
              <a:rect l="l" t="t" r="r" b="b"/>
              <a:pathLst>
                <a:path w="1022" h="634" extrusionOk="0">
                  <a:moveTo>
                    <a:pt x="834" y="0"/>
                  </a:moveTo>
                  <a:cubicBezTo>
                    <a:pt x="824" y="0"/>
                    <a:pt x="813" y="1"/>
                    <a:pt x="803" y="3"/>
                  </a:cubicBezTo>
                  <a:cubicBezTo>
                    <a:pt x="543" y="52"/>
                    <a:pt x="298" y="162"/>
                    <a:pt x="88" y="325"/>
                  </a:cubicBezTo>
                  <a:cubicBezTo>
                    <a:pt x="13" y="385"/>
                    <a:pt x="1" y="493"/>
                    <a:pt x="58" y="568"/>
                  </a:cubicBezTo>
                  <a:cubicBezTo>
                    <a:pt x="93" y="611"/>
                    <a:pt x="144" y="634"/>
                    <a:pt x="195" y="634"/>
                  </a:cubicBezTo>
                  <a:cubicBezTo>
                    <a:pt x="232" y="634"/>
                    <a:pt x="269" y="622"/>
                    <a:pt x="300" y="597"/>
                  </a:cubicBezTo>
                  <a:cubicBezTo>
                    <a:pt x="465" y="468"/>
                    <a:pt x="659" y="380"/>
                    <a:pt x="866" y="341"/>
                  </a:cubicBezTo>
                  <a:cubicBezTo>
                    <a:pt x="959" y="324"/>
                    <a:pt x="1021" y="234"/>
                    <a:pt x="1003" y="141"/>
                  </a:cubicBezTo>
                  <a:cubicBezTo>
                    <a:pt x="988" y="57"/>
                    <a:pt x="915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" name="Google Shape;1151;p16"/>
            <p:cNvSpPr/>
            <p:nvPr/>
          </p:nvSpPr>
          <p:spPr>
            <a:xfrm>
              <a:off x="1016333" y="3692615"/>
              <a:ext cx="57316" cy="34493"/>
            </a:xfrm>
            <a:custGeom>
              <a:avLst/>
              <a:gdLst/>
              <a:ahLst/>
              <a:cxnLst/>
              <a:rect l="l" t="t" r="r" b="b"/>
              <a:pathLst>
                <a:path w="1660" h="999" extrusionOk="0">
                  <a:moveTo>
                    <a:pt x="1466" y="1"/>
                  </a:moveTo>
                  <a:cubicBezTo>
                    <a:pt x="1414" y="1"/>
                    <a:pt x="1363" y="24"/>
                    <a:pt x="1329" y="68"/>
                  </a:cubicBezTo>
                  <a:cubicBezTo>
                    <a:pt x="1036" y="415"/>
                    <a:pt x="615" y="626"/>
                    <a:pt x="164" y="654"/>
                  </a:cubicBezTo>
                  <a:cubicBezTo>
                    <a:pt x="71" y="661"/>
                    <a:pt x="0" y="738"/>
                    <a:pt x="3" y="831"/>
                  </a:cubicBezTo>
                  <a:cubicBezTo>
                    <a:pt x="5" y="923"/>
                    <a:pt x="81" y="997"/>
                    <a:pt x="174" y="999"/>
                  </a:cubicBezTo>
                  <a:lnTo>
                    <a:pt x="172" y="997"/>
                  </a:lnTo>
                  <a:lnTo>
                    <a:pt x="182" y="997"/>
                  </a:lnTo>
                  <a:cubicBezTo>
                    <a:pt x="730" y="963"/>
                    <a:pt x="1239" y="707"/>
                    <a:pt x="1594" y="288"/>
                  </a:cubicBezTo>
                  <a:cubicBezTo>
                    <a:pt x="1660" y="216"/>
                    <a:pt x="1651" y="103"/>
                    <a:pt x="1577" y="40"/>
                  </a:cubicBezTo>
                  <a:cubicBezTo>
                    <a:pt x="1544" y="14"/>
                    <a:pt x="1505" y="1"/>
                    <a:pt x="1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" name="Google Shape;1152;p16"/>
            <p:cNvSpPr/>
            <p:nvPr/>
          </p:nvSpPr>
          <p:spPr>
            <a:xfrm>
              <a:off x="1067608" y="3430063"/>
              <a:ext cx="76030" cy="237031"/>
            </a:xfrm>
            <a:custGeom>
              <a:avLst/>
              <a:gdLst/>
              <a:ahLst/>
              <a:cxnLst/>
              <a:rect l="l" t="t" r="r" b="b"/>
              <a:pathLst>
                <a:path w="2202" h="6865" extrusionOk="0">
                  <a:moveTo>
                    <a:pt x="2008" y="1"/>
                  </a:moveTo>
                  <a:cubicBezTo>
                    <a:pt x="1466" y="1"/>
                    <a:pt x="958" y="363"/>
                    <a:pt x="779" y="867"/>
                  </a:cubicBezTo>
                  <a:cubicBezTo>
                    <a:pt x="614" y="1326"/>
                    <a:pt x="724" y="1797"/>
                    <a:pt x="828" y="2253"/>
                  </a:cubicBezTo>
                  <a:cubicBezTo>
                    <a:pt x="848" y="2336"/>
                    <a:pt x="866" y="2419"/>
                    <a:pt x="884" y="2500"/>
                  </a:cubicBezTo>
                  <a:cubicBezTo>
                    <a:pt x="1176" y="3893"/>
                    <a:pt x="866" y="5424"/>
                    <a:pt x="55" y="6594"/>
                  </a:cubicBezTo>
                  <a:cubicBezTo>
                    <a:pt x="0" y="6673"/>
                    <a:pt x="20" y="6780"/>
                    <a:pt x="97" y="6833"/>
                  </a:cubicBezTo>
                  <a:cubicBezTo>
                    <a:pt x="128" y="6854"/>
                    <a:pt x="162" y="6864"/>
                    <a:pt x="196" y="6864"/>
                  </a:cubicBezTo>
                  <a:cubicBezTo>
                    <a:pt x="251" y="6864"/>
                    <a:pt x="304" y="6838"/>
                    <a:pt x="338" y="6790"/>
                  </a:cubicBezTo>
                  <a:cubicBezTo>
                    <a:pt x="1201" y="5544"/>
                    <a:pt x="1532" y="3913"/>
                    <a:pt x="1221" y="2429"/>
                  </a:cubicBezTo>
                  <a:cubicBezTo>
                    <a:pt x="1202" y="2345"/>
                    <a:pt x="1183" y="2260"/>
                    <a:pt x="1164" y="2176"/>
                  </a:cubicBezTo>
                  <a:cubicBezTo>
                    <a:pt x="1066" y="1749"/>
                    <a:pt x="973" y="1347"/>
                    <a:pt x="1102" y="981"/>
                  </a:cubicBezTo>
                  <a:cubicBezTo>
                    <a:pt x="1235" y="612"/>
                    <a:pt x="1642" y="347"/>
                    <a:pt x="2024" y="345"/>
                  </a:cubicBezTo>
                  <a:cubicBezTo>
                    <a:pt x="2026" y="345"/>
                    <a:pt x="2028" y="345"/>
                    <a:pt x="2029" y="345"/>
                  </a:cubicBezTo>
                  <a:cubicBezTo>
                    <a:pt x="2122" y="345"/>
                    <a:pt x="2198" y="270"/>
                    <a:pt x="2199" y="177"/>
                  </a:cubicBezTo>
                  <a:cubicBezTo>
                    <a:pt x="2202" y="81"/>
                    <a:pt x="2126" y="3"/>
                    <a:pt x="2030" y="1"/>
                  </a:cubicBezTo>
                  <a:cubicBezTo>
                    <a:pt x="2023" y="1"/>
                    <a:pt x="2016" y="1"/>
                    <a:pt x="20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" name="Google Shape;1153;p16"/>
            <p:cNvSpPr/>
            <p:nvPr/>
          </p:nvSpPr>
          <p:spPr>
            <a:xfrm>
              <a:off x="1071164" y="3415803"/>
              <a:ext cx="89288" cy="30660"/>
            </a:xfrm>
            <a:custGeom>
              <a:avLst/>
              <a:gdLst/>
              <a:ahLst/>
              <a:cxnLst/>
              <a:rect l="l" t="t" r="r" b="b"/>
              <a:pathLst>
                <a:path w="2586" h="888" extrusionOk="0">
                  <a:moveTo>
                    <a:pt x="1895" y="1"/>
                  </a:moveTo>
                  <a:cubicBezTo>
                    <a:pt x="1864" y="1"/>
                    <a:pt x="1833" y="2"/>
                    <a:pt x="1803" y="3"/>
                  </a:cubicBezTo>
                  <a:cubicBezTo>
                    <a:pt x="1216" y="30"/>
                    <a:pt x="643" y="180"/>
                    <a:pt x="120" y="444"/>
                  </a:cubicBezTo>
                  <a:cubicBezTo>
                    <a:pt x="35" y="487"/>
                    <a:pt x="0" y="590"/>
                    <a:pt x="44" y="676"/>
                  </a:cubicBezTo>
                  <a:cubicBezTo>
                    <a:pt x="74" y="736"/>
                    <a:pt x="135" y="770"/>
                    <a:pt x="198" y="770"/>
                  </a:cubicBezTo>
                  <a:cubicBezTo>
                    <a:pt x="224" y="770"/>
                    <a:pt x="250" y="764"/>
                    <a:pt x="275" y="752"/>
                  </a:cubicBezTo>
                  <a:cubicBezTo>
                    <a:pt x="755" y="510"/>
                    <a:pt x="1281" y="372"/>
                    <a:pt x="1819" y="347"/>
                  </a:cubicBezTo>
                  <a:cubicBezTo>
                    <a:pt x="1844" y="345"/>
                    <a:pt x="1871" y="345"/>
                    <a:pt x="1897" y="345"/>
                  </a:cubicBezTo>
                  <a:cubicBezTo>
                    <a:pt x="2006" y="345"/>
                    <a:pt x="2115" y="358"/>
                    <a:pt x="2185" y="417"/>
                  </a:cubicBezTo>
                  <a:cubicBezTo>
                    <a:pt x="2211" y="441"/>
                    <a:pt x="2230" y="492"/>
                    <a:pt x="2213" y="559"/>
                  </a:cubicBezTo>
                  <a:cubicBezTo>
                    <a:pt x="2127" y="598"/>
                    <a:pt x="2089" y="701"/>
                    <a:pt x="2128" y="787"/>
                  </a:cubicBezTo>
                  <a:cubicBezTo>
                    <a:pt x="2157" y="850"/>
                    <a:pt x="2220" y="887"/>
                    <a:pt x="2285" y="887"/>
                  </a:cubicBezTo>
                  <a:cubicBezTo>
                    <a:pt x="2309" y="887"/>
                    <a:pt x="2333" y="882"/>
                    <a:pt x="2356" y="872"/>
                  </a:cubicBezTo>
                  <a:cubicBezTo>
                    <a:pt x="2470" y="818"/>
                    <a:pt x="2546" y="712"/>
                    <a:pt x="2565" y="580"/>
                  </a:cubicBezTo>
                  <a:cubicBezTo>
                    <a:pt x="2586" y="421"/>
                    <a:pt x="2528" y="262"/>
                    <a:pt x="2408" y="155"/>
                  </a:cubicBezTo>
                  <a:cubicBezTo>
                    <a:pt x="2259" y="27"/>
                    <a:pt x="2066" y="1"/>
                    <a:pt x="1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16"/>
            <p:cNvSpPr/>
            <p:nvPr/>
          </p:nvSpPr>
          <p:spPr>
            <a:xfrm>
              <a:off x="1178444" y="3401094"/>
              <a:ext cx="48028" cy="76547"/>
            </a:xfrm>
            <a:custGeom>
              <a:avLst/>
              <a:gdLst/>
              <a:ahLst/>
              <a:cxnLst/>
              <a:rect l="l" t="t" r="r" b="b"/>
              <a:pathLst>
                <a:path w="1391" h="2217" extrusionOk="0">
                  <a:moveTo>
                    <a:pt x="1196" y="0"/>
                  </a:moveTo>
                  <a:cubicBezTo>
                    <a:pt x="1148" y="0"/>
                    <a:pt x="1101" y="20"/>
                    <a:pt x="1067" y="59"/>
                  </a:cubicBezTo>
                  <a:cubicBezTo>
                    <a:pt x="913" y="239"/>
                    <a:pt x="771" y="429"/>
                    <a:pt x="644" y="630"/>
                  </a:cubicBezTo>
                  <a:lnTo>
                    <a:pt x="351" y="314"/>
                  </a:lnTo>
                  <a:cubicBezTo>
                    <a:pt x="318" y="279"/>
                    <a:pt x="273" y="261"/>
                    <a:pt x="229" y="261"/>
                  </a:cubicBezTo>
                  <a:cubicBezTo>
                    <a:pt x="187" y="261"/>
                    <a:pt x="145" y="276"/>
                    <a:pt x="112" y="307"/>
                  </a:cubicBezTo>
                  <a:cubicBezTo>
                    <a:pt x="43" y="370"/>
                    <a:pt x="38" y="477"/>
                    <a:pt x="100" y="547"/>
                  </a:cubicBezTo>
                  <a:lnTo>
                    <a:pt x="458" y="936"/>
                  </a:lnTo>
                  <a:cubicBezTo>
                    <a:pt x="273" y="1272"/>
                    <a:pt x="128" y="1630"/>
                    <a:pt x="26" y="2000"/>
                  </a:cubicBezTo>
                  <a:cubicBezTo>
                    <a:pt x="1" y="2091"/>
                    <a:pt x="56" y="2186"/>
                    <a:pt x="147" y="2211"/>
                  </a:cubicBezTo>
                  <a:cubicBezTo>
                    <a:pt x="161" y="2214"/>
                    <a:pt x="177" y="2217"/>
                    <a:pt x="192" y="2217"/>
                  </a:cubicBezTo>
                  <a:cubicBezTo>
                    <a:pt x="270" y="2217"/>
                    <a:pt x="337" y="2165"/>
                    <a:pt x="359" y="2090"/>
                  </a:cubicBezTo>
                  <a:cubicBezTo>
                    <a:pt x="443" y="1783"/>
                    <a:pt x="560" y="1486"/>
                    <a:pt x="706" y="1205"/>
                  </a:cubicBezTo>
                  <a:lnTo>
                    <a:pt x="952" y="1471"/>
                  </a:lnTo>
                  <a:cubicBezTo>
                    <a:pt x="986" y="1506"/>
                    <a:pt x="1031" y="1523"/>
                    <a:pt x="1076" y="1523"/>
                  </a:cubicBezTo>
                  <a:cubicBezTo>
                    <a:pt x="1118" y="1523"/>
                    <a:pt x="1160" y="1508"/>
                    <a:pt x="1193" y="1478"/>
                  </a:cubicBezTo>
                  <a:cubicBezTo>
                    <a:pt x="1262" y="1414"/>
                    <a:pt x="1268" y="1307"/>
                    <a:pt x="1206" y="1238"/>
                  </a:cubicBezTo>
                  <a:lnTo>
                    <a:pt x="888" y="894"/>
                  </a:lnTo>
                  <a:cubicBezTo>
                    <a:pt x="1017" y="678"/>
                    <a:pt x="1164" y="476"/>
                    <a:pt x="1327" y="286"/>
                  </a:cubicBezTo>
                  <a:cubicBezTo>
                    <a:pt x="1390" y="214"/>
                    <a:pt x="1382" y="105"/>
                    <a:pt x="1310" y="43"/>
                  </a:cubicBezTo>
                  <a:cubicBezTo>
                    <a:pt x="1277" y="14"/>
                    <a:pt x="1237" y="0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16"/>
            <p:cNvSpPr/>
            <p:nvPr/>
          </p:nvSpPr>
          <p:spPr>
            <a:xfrm>
              <a:off x="1240319" y="3384003"/>
              <a:ext cx="13707" cy="62253"/>
            </a:xfrm>
            <a:custGeom>
              <a:avLst/>
              <a:gdLst/>
              <a:ahLst/>
              <a:cxnLst/>
              <a:rect l="l" t="t" r="r" b="b"/>
              <a:pathLst>
                <a:path w="397" h="1803" extrusionOk="0">
                  <a:moveTo>
                    <a:pt x="189" y="1"/>
                  </a:moveTo>
                  <a:cubicBezTo>
                    <a:pt x="181" y="1"/>
                    <a:pt x="174" y="1"/>
                    <a:pt x="167" y="2"/>
                  </a:cubicBezTo>
                  <a:cubicBezTo>
                    <a:pt x="71" y="9"/>
                    <a:pt x="1" y="92"/>
                    <a:pt x="8" y="188"/>
                  </a:cubicBezTo>
                  <a:cubicBezTo>
                    <a:pt x="46" y="665"/>
                    <a:pt x="51" y="1144"/>
                    <a:pt x="29" y="1622"/>
                  </a:cubicBezTo>
                  <a:cubicBezTo>
                    <a:pt x="23" y="1717"/>
                    <a:pt x="97" y="1798"/>
                    <a:pt x="192" y="1802"/>
                  </a:cubicBezTo>
                  <a:lnTo>
                    <a:pt x="201" y="1802"/>
                  </a:lnTo>
                  <a:cubicBezTo>
                    <a:pt x="292" y="1802"/>
                    <a:pt x="368" y="1731"/>
                    <a:pt x="372" y="1639"/>
                  </a:cubicBezTo>
                  <a:cubicBezTo>
                    <a:pt x="396" y="1146"/>
                    <a:pt x="389" y="652"/>
                    <a:pt x="351" y="161"/>
                  </a:cubicBezTo>
                  <a:cubicBezTo>
                    <a:pt x="345" y="74"/>
                    <a:pt x="273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16"/>
            <p:cNvSpPr/>
            <p:nvPr/>
          </p:nvSpPr>
          <p:spPr>
            <a:xfrm>
              <a:off x="1260691" y="3375613"/>
              <a:ext cx="37808" cy="89530"/>
            </a:xfrm>
            <a:custGeom>
              <a:avLst/>
              <a:gdLst/>
              <a:ahLst/>
              <a:cxnLst/>
              <a:rect l="l" t="t" r="r" b="b"/>
              <a:pathLst>
                <a:path w="1095" h="2593" extrusionOk="0">
                  <a:moveTo>
                    <a:pt x="548" y="1"/>
                  </a:moveTo>
                  <a:cubicBezTo>
                    <a:pt x="499" y="1"/>
                    <a:pt x="450" y="21"/>
                    <a:pt x="416" y="61"/>
                  </a:cubicBezTo>
                  <a:cubicBezTo>
                    <a:pt x="241" y="286"/>
                    <a:pt x="2" y="594"/>
                    <a:pt x="1" y="966"/>
                  </a:cubicBezTo>
                  <a:cubicBezTo>
                    <a:pt x="1" y="1195"/>
                    <a:pt x="127" y="1429"/>
                    <a:pt x="326" y="1560"/>
                  </a:cubicBezTo>
                  <a:cubicBezTo>
                    <a:pt x="382" y="1595"/>
                    <a:pt x="444" y="1622"/>
                    <a:pt x="510" y="1636"/>
                  </a:cubicBezTo>
                  <a:cubicBezTo>
                    <a:pt x="427" y="1878"/>
                    <a:pt x="333" y="2117"/>
                    <a:pt x="229" y="2351"/>
                  </a:cubicBezTo>
                  <a:cubicBezTo>
                    <a:pt x="189" y="2437"/>
                    <a:pt x="229" y="2538"/>
                    <a:pt x="316" y="2577"/>
                  </a:cubicBezTo>
                  <a:cubicBezTo>
                    <a:pt x="337" y="2587"/>
                    <a:pt x="361" y="2593"/>
                    <a:pt x="386" y="2593"/>
                  </a:cubicBezTo>
                  <a:cubicBezTo>
                    <a:pt x="454" y="2593"/>
                    <a:pt x="514" y="2554"/>
                    <a:pt x="542" y="2492"/>
                  </a:cubicBezTo>
                  <a:cubicBezTo>
                    <a:pt x="678" y="2185"/>
                    <a:pt x="794" y="1869"/>
                    <a:pt x="894" y="1550"/>
                  </a:cubicBezTo>
                  <a:cubicBezTo>
                    <a:pt x="915" y="1520"/>
                    <a:pt x="925" y="1484"/>
                    <a:pt x="924" y="1447"/>
                  </a:cubicBezTo>
                  <a:cubicBezTo>
                    <a:pt x="976" y="1281"/>
                    <a:pt x="1029" y="1114"/>
                    <a:pt x="1072" y="945"/>
                  </a:cubicBezTo>
                  <a:cubicBezTo>
                    <a:pt x="1094" y="852"/>
                    <a:pt x="1038" y="757"/>
                    <a:pt x="945" y="735"/>
                  </a:cubicBezTo>
                  <a:cubicBezTo>
                    <a:pt x="932" y="732"/>
                    <a:pt x="919" y="731"/>
                    <a:pt x="906" y="731"/>
                  </a:cubicBezTo>
                  <a:cubicBezTo>
                    <a:pt x="828" y="731"/>
                    <a:pt x="757" y="783"/>
                    <a:pt x="737" y="862"/>
                  </a:cubicBezTo>
                  <a:cubicBezTo>
                    <a:pt x="700" y="1012"/>
                    <a:pt x="652" y="1159"/>
                    <a:pt x="607" y="1306"/>
                  </a:cubicBezTo>
                  <a:cubicBezTo>
                    <a:pt x="575" y="1301"/>
                    <a:pt x="542" y="1290"/>
                    <a:pt x="514" y="1271"/>
                  </a:cubicBezTo>
                  <a:cubicBezTo>
                    <a:pt x="416" y="1207"/>
                    <a:pt x="345" y="1077"/>
                    <a:pt x="345" y="966"/>
                  </a:cubicBezTo>
                  <a:cubicBezTo>
                    <a:pt x="345" y="731"/>
                    <a:pt x="500" y="513"/>
                    <a:pt x="687" y="272"/>
                  </a:cubicBezTo>
                  <a:cubicBezTo>
                    <a:pt x="741" y="197"/>
                    <a:pt x="725" y="93"/>
                    <a:pt x="652" y="37"/>
                  </a:cubicBezTo>
                  <a:cubicBezTo>
                    <a:pt x="621" y="13"/>
                    <a:pt x="585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16"/>
            <p:cNvSpPr/>
            <p:nvPr/>
          </p:nvSpPr>
          <p:spPr>
            <a:xfrm>
              <a:off x="1135215" y="3463763"/>
              <a:ext cx="137281" cy="57488"/>
            </a:xfrm>
            <a:custGeom>
              <a:avLst/>
              <a:gdLst/>
              <a:ahLst/>
              <a:cxnLst/>
              <a:rect l="l" t="t" r="r" b="b"/>
              <a:pathLst>
                <a:path w="3976" h="1665" extrusionOk="0">
                  <a:moveTo>
                    <a:pt x="3786" y="1"/>
                  </a:moveTo>
                  <a:cubicBezTo>
                    <a:pt x="3772" y="1"/>
                    <a:pt x="3757" y="2"/>
                    <a:pt x="3743" y="6"/>
                  </a:cubicBezTo>
                  <a:cubicBezTo>
                    <a:pt x="2506" y="323"/>
                    <a:pt x="1306" y="769"/>
                    <a:pt x="164" y="1339"/>
                  </a:cubicBezTo>
                  <a:cubicBezTo>
                    <a:pt x="0" y="1419"/>
                    <a:pt x="58" y="1664"/>
                    <a:pt x="241" y="1664"/>
                  </a:cubicBezTo>
                  <a:cubicBezTo>
                    <a:pt x="268" y="1664"/>
                    <a:pt x="293" y="1659"/>
                    <a:pt x="317" y="1646"/>
                  </a:cubicBezTo>
                  <a:cubicBezTo>
                    <a:pt x="1439" y="1089"/>
                    <a:pt x="2615" y="649"/>
                    <a:pt x="3829" y="340"/>
                  </a:cubicBezTo>
                  <a:cubicBezTo>
                    <a:pt x="3920" y="316"/>
                    <a:pt x="3975" y="223"/>
                    <a:pt x="3953" y="130"/>
                  </a:cubicBezTo>
                  <a:cubicBezTo>
                    <a:pt x="3932" y="53"/>
                    <a:pt x="3862" y="1"/>
                    <a:pt x="3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16"/>
            <p:cNvSpPr/>
            <p:nvPr/>
          </p:nvSpPr>
          <p:spPr>
            <a:xfrm>
              <a:off x="1162768" y="3514933"/>
              <a:ext cx="62978" cy="40328"/>
            </a:xfrm>
            <a:custGeom>
              <a:avLst/>
              <a:gdLst/>
              <a:ahLst/>
              <a:cxnLst/>
              <a:rect l="l" t="t" r="r" b="b"/>
              <a:pathLst>
                <a:path w="1824" h="1168" extrusionOk="0">
                  <a:moveTo>
                    <a:pt x="547" y="0"/>
                  </a:moveTo>
                  <a:cubicBezTo>
                    <a:pt x="411" y="0"/>
                    <a:pt x="255" y="62"/>
                    <a:pt x="92" y="185"/>
                  </a:cubicBezTo>
                  <a:cubicBezTo>
                    <a:pt x="16" y="243"/>
                    <a:pt x="0" y="350"/>
                    <a:pt x="58" y="426"/>
                  </a:cubicBezTo>
                  <a:cubicBezTo>
                    <a:pt x="92" y="471"/>
                    <a:pt x="144" y="494"/>
                    <a:pt x="196" y="494"/>
                  </a:cubicBezTo>
                  <a:cubicBezTo>
                    <a:pt x="231" y="494"/>
                    <a:pt x="268" y="483"/>
                    <a:pt x="299" y="460"/>
                  </a:cubicBezTo>
                  <a:cubicBezTo>
                    <a:pt x="404" y="381"/>
                    <a:pt x="493" y="344"/>
                    <a:pt x="542" y="344"/>
                  </a:cubicBezTo>
                  <a:cubicBezTo>
                    <a:pt x="557" y="344"/>
                    <a:pt x="568" y="348"/>
                    <a:pt x="575" y="354"/>
                  </a:cubicBezTo>
                  <a:cubicBezTo>
                    <a:pt x="600" y="378"/>
                    <a:pt x="599" y="455"/>
                    <a:pt x="596" y="530"/>
                  </a:cubicBezTo>
                  <a:cubicBezTo>
                    <a:pt x="593" y="624"/>
                    <a:pt x="592" y="728"/>
                    <a:pt x="630" y="833"/>
                  </a:cubicBezTo>
                  <a:cubicBezTo>
                    <a:pt x="704" y="1032"/>
                    <a:pt x="921" y="1168"/>
                    <a:pt x="1163" y="1168"/>
                  </a:cubicBezTo>
                  <a:cubicBezTo>
                    <a:pt x="1170" y="1165"/>
                    <a:pt x="1178" y="1165"/>
                    <a:pt x="1187" y="1165"/>
                  </a:cubicBezTo>
                  <a:cubicBezTo>
                    <a:pt x="1385" y="1158"/>
                    <a:pt x="1564" y="1070"/>
                    <a:pt x="1708" y="1000"/>
                  </a:cubicBezTo>
                  <a:cubicBezTo>
                    <a:pt x="1789" y="956"/>
                    <a:pt x="1823" y="855"/>
                    <a:pt x="1781" y="772"/>
                  </a:cubicBezTo>
                  <a:cubicBezTo>
                    <a:pt x="1751" y="711"/>
                    <a:pt x="1690" y="675"/>
                    <a:pt x="1626" y="675"/>
                  </a:cubicBezTo>
                  <a:cubicBezTo>
                    <a:pt x="1603" y="675"/>
                    <a:pt x="1579" y="680"/>
                    <a:pt x="1556" y="690"/>
                  </a:cubicBezTo>
                  <a:cubicBezTo>
                    <a:pt x="1430" y="752"/>
                    <a:pt x="1300" y="817"/>
                    <a:pt x="1174" y="821"/>
                  </a:cubicBezTo>
                  <a:cubicBezTo>
                    <a:pt x="1167" y="822"/>
                    <a:pt x="1159" y="823"/>
                    <a:pt x="1151" y="823"/>
                  </a:cubicBezTo>
                  <a:cubicBezTo>
                    <a:pt x="1072" y="823"/>
                    <a:pt x="977" y="778"/>
                    <a:pt x="952" y="711"/>
                  </a:cubicBezTo>
                  <a:cubicBezTo>
                    <a:pt x="936" y="669"/>
                    <a:pt x="938" y="606"/>
                    <a:pt x="941" y="538"/>
                  </a:cubicBezTo>
                  <a:cubicBezTo>
                    <a:pt x="943" y="410"/>
                    <a:pt x="948" y="234"/>
                    <a:pt x="814" y="105"/>
                  </a:cubicBezTo>
                  <a:cubicBezTo>
                    <a:pt x="740" y="35"/>
                    <a:pt x="649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16"/>
            <p:cNvSpPr/>
            <p:nvPr/>
          </p:nvSpPr>
          <p:spPr>
            <a:xfrm>
              <a:off x="706059" y="4005578"/>
              <a:ext cx="57765" cy="60630"/>
            </a:xfrm>
            <a:custGeom>
              <a:avLst/>
              <a:gdLst/>
              <a:ahLst/>
              <a:cxnLst/>
              <a:rect l="l" t="t" r="r" b="b"/>
              <a:pathLst>
                <a:path w="1673" h="1756" extrusionOk="0">
                  <a:moveTo>
                    <a:pt x="1127" y="345"/>
                  </a:moveTo>
                  <a:cubicBezTo>
                    <a:pt x="1165" y="345"/>
                    <a:pt x="1201" y="350"/>
                    <a:pt x="1238" y="363"/>
                  </a:cubicBezTo>
                  <a:cubicBezTo>
                    <a:pt x="1221" y="376"/>
                    <a:pt x="1207" y="393"/>
                    <a:pt x="1196" y="411"/>
                  </a:cubicBezTo>
                  <a:cubicBezTo>
                    <a:pt x="1041" y="666"/>
                    <a:pt x="855" y="901"/>
                    <a:pt x="642" y="1112"/>
                  </a:cubicBezTo>
                  <a:cubicBezTo>
                    <a:pt x="590" y="1163"/>
                    <a:pt x="524" y="1222"/>
                    <a:pt x="474" y="1223"/>
                  </a:cubicBezTo>
                  <a:cubicBezTo>
                    <a:pt x="472" y="1223"/>
                    <a:pt x="470" y="1223"/>
                    <a:pt x="468" y="1223"/>
                  </a:cubicBezTo>
                  <a:cubicBezTo>
                    <a:pt x="450" y="1223"/>
                    <a:pt x="431" y="1211"/>
                    <a:pt x="413" y="1191"/>
                  </a:cubicBezTo>
                  <a:cubicBezTo>
                    <a:pt x="375" y="1144"/>
                    <a:pt x="358" y="1084"/>
                    <a:pt x="365" y="1025"/>
                  </a:cubicBezTo>
                  <a:cubicBezTo>
                    <a:pt x="388" y="892"/>
                    <a:pt x="497" y="774"/>
                    <a:pt x="617" y="654"/>
                  </a:cubicBezTo>
                  <a:cubicBezTo>
                    <a:pt x="741" y="529"/>
                    <a:pt x="865" y="414"/>
                    <a:pt x="1007" y="364"/>
                  </a:cubicBezTo>
                  <a:cubicBezTo>
                    <a:pt x="1045" y="352"/>
                    <a:pt x="1086" y="345"/>
                    <a:pt x="1127" y="345"/>
                  </a:cubicBezTo>
                  <a:close/>
                  <a:moveTo>
                    <a:pt x="1127" y="0"/>
                  </a:moveTo>
                  <a:cubicBezTo>
                    <a:pt x="1050" y="0"/>
                    <a:pt x="972" y="13"/>
                    <a:pt x="894" y="39"/>
                  </a:cubicBezTo>
                  <a:cubicBezTo>
                    <a:pt x="683" y="113"/>
                    <a:pt x="521" y="263"/>
                    <a:pt x="374" y="411"/>
                  </a:cubicBezTo>
                  <a:cubicBezTo>
                    <a:pt x="219" y="566"/>
                    <a:pt x="65" y="736"/>
                    <a:pt x="26" y="968"/>
                  </a:cubicBezTo>
                  <a:cubicBezTo>
                    <a:pt x="1" y="1129"/>
                    <a:pt x="48" y="1293"/>
                    <a:pt x="154" y="1417"/>
                  </a:cubicBezTo>
                  <a:cubicBezTo>
                    <a:pt x="236" y="1513"/>
                    <a:pt x="355" y="1568"/>
                    <a:pt x="480" y="1568"/>
                  </a:cubicBezTo>
                  <a:cubicBezTo>
                    <a:pt x="482" y="1568"/>
                    <a:pt x="483" y="1568"/>
                    <a:pt x="485" y="1568"/>
                  </a:cubicBezTo>
                  <a:cubicBezTo>
                    <a:pt x="655" y="1562"/>
                    <a:pt x="782" y="1458"/>
                    <a:pt x="885" y="1357"/>
                  </a:cubicBezTo>
                  <a:cubicBezTo>
                    <a:pt x="987" y="1255"/>
                    <a:pt x="1086" y="1147"/>
                    <a:pt x="1177" y="1034"/>
                  </a:cubicBezTo>
                  <a:cubicBezTo>
                    <a:pt x="1200" y="1241"/>
                    <a:pt x="1246" y="1444"/>
                    <a:pt x="1317" y="1641"/>
                  </a:cubicBezTo>
                  <a:cubicBezTo>
                    <a:pt x="1341" y="1709"/>
                    <a:pt x="1405" y="1755"/>
                    <a:pt x="1479" y="1755"/>
                  </a:cubicBezTo>
                  <a:cubicBezTo>
                    <a:pt x="1498" y="1755"/>
                    <a:pt x="1518" y="1751"/>
                    <a:pt x="1536" y="1745"/>
                  </a:cubicBezTo>
                  <a:cubicBezTo>
                    <a:pt x="1625" y="1713"/>
                    <a:pt x="1673" y="1614"/>
                    <a:pt x="1640" y="1526"/>
                  </a:cubicBezTo>
                  <a:cubicBezTo>
                    <a:pt x="1525" y="1202"/>
                    <a:pt x="1483" y="857"/>
                    <a:pt x="1514" y="516"/>
                  </a:cubicBezTo>
                  <a:cubicBezTo>
                    <a:pt x="1515" y="508"/>
                    <a:pt x="1515" y="500"/>
                    <a:pt x="1515" y="493"/>
                  </a:cubicBezTo>
                  <a:cubicBezTo>
                    <a:pt x="1626" y="457"/>
                    <a:pt x="1673" y="324"/>
                    <a:pt x="1605" y="228"/>
                  </a:cubicBezTo>
                  <a:cubicBezTo>
                    <a:pt x="1500" y="82"/>
                    <a:pt x="1321" y="0"/>
                    <a:pt x="1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16"/>
            <p:cNvSpPr/>
            <p:nvPr/>
          </p:nvSpPr>
          <p:spPr>
            <a:xfrm>
              <a:off x="758750" y="3946224"/>
              <a:ext cx="33077" cy="89530"/>
            </a:xfrm>
            <a:custGeom>
              <a:avLst/>
              <a:gdLst/>
              <a:ahLst/>
              <a:cxnLst/>
              <a:rect l="l" t="t" r="r" b="b"/>
              <a:pathLst>
                <a:path w="958" h="2593" extrusionOk="0">
                  <a:moveTo>
                    <a:pt x="663" y="0"/>
                  </a:moveTo>
                  <a:cubicBezTo>
                    <a:pt x="656" y="0"/>
                    <a:pt x="649" y="1"/>
                    <a:pt x="642" y="2"/>
                  </a:cubicBezTo>
                  <a:cubicBezTo>
                    <a:pt x="410" y="26"/>
                    <a:pt x="199" y="148"/>
                    <a:pt x="61" y="335"/>
                  </a:cubicBezTo>
                  <a:cubicBezTo>
                    <a:pt x="0" y="413"/>
                    <a:pt x="16" y="522"/>
                    <a:pt x="95" y="580"/>
                  </a:cubicBezTo>
                  <a:cubicBezTo>
                    <a:pt x="125" y="603"/>
                    <a:pt x="161" y="613"/>
                    <a:pt x="196" y="613"/>
                  </a:cubicBezTo>
                  <a:cubicBezTo>
                    <a:pt x="251" y="613"/>
                    <a:pt x="305" y="587"/>
                    <a:pt x="338" y="538"/>
                  </a:cubicBezTo>
                  <a:cubicBezTo>
                    <a:pt x="382" y="479"/>
                    <a:pt x="438" y="431"/>
                    <a:pt x="503" y="397"/>
                  </a:cubicBezTo>
                  <a:lnTo>
                    <a:pt x="503" y="397"/>
                  </a:lnTo>
                  <a:cubicBezTo>
                    <a:pt x="486" y="476"/>
                    <a:pt x="465" y="555"/>
                    <a:pt x="437" y="631"/>
                  </a:cubicBezTo>
                  <a:cubicBezTo>
                    <a:pt x="382" y="796"/>
                    <a:pt x="320" y="983"/>
                    <a:pt x="355" y="1183"/>
                  </a:cubicBezTo>
                  <a:cubicBezTo>
                    <a:pt x="375" y="1290"/>
                    <a:pt x="420" y="1384"/>
                    <a:pt x="461" y="1466"/>
                  </a:cubicBezTo>
                  <a:cubicBezTo>
                    <a:pt x="487" y="1516"/>
                    <a:pt x="510" y="1570"/>
                    <a:pt x="528" y="1625"/>
                  </a:cubicBezTo>
                  <a:cubicBezTo>
                    <a:pt x="592" y="1841"/>
                    <a:pt x="483" y="2089"/>
                    <a:pt x="355" y="2344"/>
                  </a:cubicBezTo>
                  <a:cubicBezTo>
                    <a:pt x="313" y="2428"/>
                    <a:pt x="347" y="2532"/>
                    <a:pt x="432" y="2575"/>
                  </a:cubicBezTo>
                  <a:cubicBezTo>
                    <a:pt x="457" y="2587"/>
                    <a:pt x="483" y="2593"/>
                    <a:pt x="509" y="2593"/>
                  </a:cubicBezTo>
                  <a:cubicBezTo>
                    <a:pt x="572" y="2593"/>
                    <a:pt x="632" y="2558"/>
                    <a:pt x="663" y="2497"/>
                  </a:cubicBezTo>
                  <a:cubicBezTo>
                    <a:pt x="817" y="2190"/>
                    <a:pt x="958" y="1864"/>
                    <a:pt x="859" y="1527"/>
                  </a:cubicBezTo>
                  <a:cubicBezTo>
                    <a:pt x="835" y="1454"/>
                    <a:pt x="805" y="1383"/>
                    <a:pt x="770" y="1314"/>
                  </a:cubicBezTo>
                  <a:cubicBezTo>
                    <a:pt x="737" y="1246"/>
                    <a:pt x="704" y="1181"/>
                    <a:pt x="694" y="1121"/>
                  </a:cubicBezTo>
                  <a:cubicBezTo>
                    <a:pt x="673" y="1008"/>
                    <a:pt x="717" y="877"/>
                    <a:pt x="763" y="739"/>
                  </a:cubicBezTo>
                  <a:cubicBezTo>
                    <a:pt x="825" y="552"/>
                    <a:pt x="896" y="340"/>
                    <a:pt x="822" y="119"/>
                  </a:cubicBezTo>
                  <a:cubicBezTo>
                    <a:pt x="800" y="48"/>
                    <a:pt x="735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16"/>
            <p:cNvSpPr/>
            <p:nvPr/>
          </p:nvSpPr>
          <p:spPr>
            <a:xfrm>
              <a:off x="782954" y="4016627"/>
              <a:ext cx="38912" cy="62288"/>
            </a:xfrm>
            <a:custGeom>
              <a:avLst/>
              <a:gdLst/>
              <a:ahLst/>
              <a:cxnLst/>
              <a:rect l="l" t="t" r="r" b="b"/>
              <a:pathLst>
                <a:path w="1127" h="1804" extrusionOk="0">
                  <a:moveTo>
                    <a:pt x="683" y="1"/>
                  </a:moveTo>
                  <a:cubicBezTo>
                    <a:pt x="636" y="1"/>
                    <a:pt x="590" y="20"/>
                    <a:pt x="558" y="56"/>
                  </a:cubicBezTo>
                  <a:cubicBezTo>
                    <a:pt x="400" y="95"/>
                    <a:pt x="249" y="157"/>
                    <a:pt x="109" y="239"/>
                  </a:cubicBezTo>
                  <a:cubicBezTo>
                    <a:pt x="27" y="287"/>
                    <a:pt x="0" y="392"/>
                    <a:pt x="48" y="474"/>
                  </a:cubicBezTo>
                  <a:cubicBezTo>
                    <a:pt x="80" y="528"/>
                    <a:pt x="137" y="558"/>
                    <a:pt x="196" y="558"/>
                  </a:cubicBezTo>
                  <a:cubicBezTo>
                    <a:pt x="226" y="558"/>
                    <a:pt x="256" y="550"/>
                    <a:pt x="283" y="534"/>
                  </a:cubicBezTo>
                  <a:cubicBezTo>
                    <a:pt x="328" y="509"/>
                    <a:pt x="375" y="485"/>
                    <a:pt x="423" y="464"/>
                  </a:cubicBezTo>
                  <a:lnTo>
                    <a:pt x="423" y="464"/>
                  </a:lnTo>
                  <a:cubicBezTo>
                    <a:pt x="341" y="882"/>
                    <a:pt x="393" y="1315"/>
                    <a:pt x="570" y="1704"/>
                  </a:cubicBezTo>
                  <a:cubicBezTo>
                    <a:pt x="599" y="1765"/>
                    <a:pt x="659" y="1804"/>
                    <a:pt x="727" y="1804"/>
                  </a:cubicBezTo>
                  <a:cubicBezTo>
                    <a:pt x="852" y="1804"/>
                    <a:pt x="935" y="1673"/>
                    <a:pt x="883" y="1560"/>
                  </a:cubicBezTo>
                  <a:cubicBezTo>
                    <a:pt x="711" y="1189"/>
                    <a:pt x="691" y="750"/>
                    <a:pt x="810" y="357"/>
                  </a:cubicBezTo>
                  <a:cubicBezTo>
                    <a:pt x="858" y="350"/>
                    <a:pt x="907" y="346"/>
                    <a:pt x="956" y="346"/>
                  </a:cubicBezTo>
                  <a:cubicBezTo>
                    <a:pt x="1050" y="343"/>
                    <a:pt x="1126" y="264"/>
                    <a:pt x="1124" y="170"/>
                  </a:cubicBezTo>
                  <a:cubicBezTo>
                    <a:pt x="1122" y="74"/>
                    <a:pt x="1048" y="5"/>
                    <a:pt x="948" y="1"/>
                  </a:cubicBezTo>
                  <a:cubicBezTo>
                    <a:pt x="883" y="2"/>
                    <a:pt x="817" y="8"/>
                    <a:pt x="752" y="16"/>
                  </a:cubicBezTo>
                  <a:cubicBezTo>
                    <a:pt x="749" y="16"/>
                    <a:pt x="748" y="14"/>
                    <a:pt x="745" y="12"/>
                  </a:cubicBezTo>
                  <a:cubicBezTo>
                    <a:pt x="725" y="4"/>
                    <a:pt x="704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16"/>
            <p:cNvSpPr/>
            <p:nvPr/>
          </p:nvSpPr>
          <p:spPr>
            <a:xfrm>
              <a:off x="843759" y="3942254"/>
              <a:ext cx="23306" cy="101200"/>
            </a:xfrm>
            <a:custGeom>
              <a:avLst/>
              <a:gdLst/>
              <a:ahLst/>
              <a:cxnLst/>
              <a:rect l="l" t="t" r="r" b="b"/>
              <a:pathLst>
                <a:path w="675" h="2931" extrusionOk="0">
                  <a:moveTo>
                    <a:pt x="484" y="1"/>
                  </a:moveTo>
                  <a:cubicBezTo>
                    <a:pt x="407" y="1"/>
                    <a:pt x="336" y="54"/>
                    <a:pt x="317" y="134"/>
                  </a:cubicBezTo>
                  <a:cubicBezTo>
                    <a:pt x="113" y="994"/>
                    <a:pt x="7" y="1873"/>
                    <a:pt x="0" y="2757"/>
                  </a:cubicBezTo>
                  <a:cubicBezTo>
                    <a:pt x="0" y="2853"/>
                    <a:pt x="76" y="2930"/>
                    <a:pt x="172" y="2930"/>
                  </a:cubicBezTo>
                  <a:cubicBezTo>
                    <a:pt x="268" y="2930"/>
                    <a:pt x="344" y="2854"/>
                    <a:pt x="345" y="2760"/>
                  </a:cubicBezTo>
                  <a:cubicBezTo>
                    <a:pt x="351" y="1901"/>
                    <a:pt x="453" y="1047"/>
                    <a:pt x="652" y="212"/>
                  </a:cubicBezTo>
                  <a:cubicBezTo>
                    <a:pt x="674" y="120"/>
                    <a:pt x="617" y="28"/>
                    <a:pt x="524" y="6"/>
                  </a:cubicBezTo>
                  <a:cubicBezTo>
                    <a:pt x="510" y="2"/>
                    <a:pt x="49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16"/>
            <p:cNvSpPr/>
            <p:nvPr/>
          </p:nvSpPr>
          <p:spPr>
            <a:xfrm>
              <a:off x="871002" y="3940700"/>
              <a:ext cx="49961" cy="95261"/>
            </a:xfrm>
            <a:custGeom>
              <a:avLst/>
              <a:gdLst/>
              <a:ahLst/>
              <a:cxnLst/>
              <a:rect l="l" t="t" r="r" b="b"/>
              <a:pathLst>
                <a:path w="1447" h="2759" extrusionOk="0">
                  <a:moveTo>
                    <a:pt x="522" y="0"/>
                  </a:moveTo>
                  <a:cubicBezTo>
                    <a:pt x="461" y="0"/>
                    <a:pt x="402" y="33"/>
                    <a:pt x="371" y="91"/>
                  </a:cubicBezTo>
                  <a:cubicBezTo>
                    <a:pt x="215" y="386"/>
                    <a:pt x="1" y="787"/>
                    <a:pt x="47" y="1210"/>
                  </a:cubicBezTo>
                  <a:cubicBezTo>
                    <a:pt x="75" y="1468"/>
                    <a:pt x="236" y="1723"/>
                    <a:pt x="457" y="1862"/>
                  </a:cubicBezTo>
                  <a:cubicBezTo>
                    <a:pt x="562" y="1931"/>
                    <a:pt x="688" y="1969"/>
                    <a:pt x="814" y="1970"/>
                  </a:cubicBezTo>
                  <a:cubicBezTo>
                    <a:pt x="837" y="1968"/>
                    <a:pt x="859" y="1963"/>
                    <a:pt x="882" y="1959"/>
                  </a:cubicBezTo>
                  <a:lnTo>
                    <a:pt x="882" y="1959"/>
                  </a:lnTo>
                  <a:cubicBezTo>
                    <a:pt x="859" y="2100"/>
                    <a:pt x="834" y="2242"/>
                    <a:pt x="814" y="2383"/>
                  </a:cubicBezTo>
                  <a:cubicBezTo>
                    <a:pt x="800" y="2488"/>
                    <a:pt x="830" y="2638"/>
                    <a:pt x="931" y="2714"/>
                  </a:cubicBezTo>
                  <a:cubicBezTo>
                    <a:pt x="969" y="2743"/>
                    <a:pt x="1017" y="2759"/>
                    <a:pt x="1066" y="2759"/>
                  </a:cubicBezTo>
                  <a:cubicBezTo>
                    <a:pt x="1099" y="2759"/>
                    <a:pt x="1131" y="2752"/>
                    <a:pt x="1161" y="2738"/>
                  </a:cubicBezTo>
                  <a:cubicBezTo>
                    <a:pt x="1300" y="2677"/>
                    <a:pt x="1297" y="2479"/>
                    <a:pt x="1156" y="2421"/>
                  </a:cubicBezTo>
                  <a:cubicBezTo>
                    <a:pt x="1227" y="1914"/>
                    <a:pt x="1317" y="1403"/>
                    <a:pt x="1427" y="901"/>
                  </a:cubicBezTo>
                  <a:cubicBezTo>
                    <a:pt x="1446" y="808"/>
                    <a:pt x="1387" y="716"/>
                    <a:pt x="1294" y="695"/>
                  </a:cubicBezTo>
                  <a:cubicBezTo>
                    <a:pt x="1282" y="693"/>
                    <a:pt x="1270" y="691"/>
                    <a:pt x="1258" y="691"/>
                  </a:cubicBezTo>
                  <a:cubicBezTo>
                    <a:pt x="1179" y="691"/>
                    <a:pt x="1107" y="747"/>
                    <a:pt x="1090" y="827"/>
                  </a:cubicBezTo>
                  <a:cubicBezTo>
                    <a:pt x="1034" y="1085"/>
                    <a:pt x="983" y="1345"/>
                    <a:pt x="937" y="1606"/>
                  </a:cubicBezTo>
                  <a:cubicBezTo>
                    <a:pt x="924" y="1606"/>
                    <a:pt x="911" y="1607"/>
                    <a:pt x="899" y="1611"/>
                  </a:cubicBezTo>
                  <a:cubicBezTo>
                    <a:pt x="870" y="1621"/>
                    <a:pt x="842" y="1625"/>
                    <a:pt x="815" y="1625"/>
                  </a:cubicBezTo>
                  <a:cubicBezTo>
                    <a:pt x="746" y="1625"/>
                    <a:pt x="685" y="1598"/>
                    <a:pt x="640" y="1569"/>
                  </a:cubicBezTo>
                  <a:cubicBezTo>
                    <a:pt x="503" y="1479"/>
                    <a:pt x="412" y="1334"/>
                    <a:pt x="389" y="1172"/>
                  </a:cubicBezTo>
                  <a:cubicBezTo>
                    <a:pt x="357" y="878"/>
                    <a:pt x="499" y="583"/>
                    <a:pt x="675" y="253"/>
                  </a:cubicBezTo>
                  <a:cubicBezTo>
                    <a:pt x="720" y="170"/>
                    <a:pt x="688" y="65"/>
                    <a:pt x="603" y="21"/>
                  </a:cubicBezTo>
                  <a:cubicBezTo>
                    <a:pt x="577" y="7"/>
                    <a:pt x="550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16"/>
            <p:cNvSpPr/>
            <p:nvPr/>
          </p:nvSpPr>
          <p:spPr>
            <a:xfrm>
              <a:off x="925972" y="3922296"/>
              <a:ext cx="45473" cy="121502"/>
            </a:xfrm>
            <a:custGeom>
              <a:avLst/>
              <a:gdLst/>
              <a:ahLst/>
              <a:cxnLst/>
              <a:rect l="l" t="t" r="r" b="b"/>
              <a:pathLst>
                <a:path w="1317" h="3519" extrusionOk="0">
                  <a:moveTo>
                    <a:pt x="1122" y="0"/>
                  </a:moveTo>
                  <a:cubicBezTo>
                    <a:pt x="1098" y="0"/>
                    <a:pt x="1074" y="5"/>
                    <a:pt x="1051" y="16"/>
                  </a:cubicBezTo>
                  <a:cubicBezTo>
                    <a:pt x="506" y="287"/>
                    <a:pt x="123" y="800"/>
                    <a:pt x="19" y="1398"/>
                  </a:cubicBezTo>
                  <a:cubicBezTo>
                    <a:pt x="0" y="1506"/>
                    <a:pt x="86" y="1599"/>
                    <a:pt x="189" y="1599"/>
                  </a:cubicBezTo>
                  <a:cubicBezTo>
                    <a:pt x="202" y="1599"/>
                    <a:pt x="215" y="1597"/>
                    <a:pt x="229" y="1594"/>
                  </a:cubicBezTo>
                  <a:cubicBezTo>
                    <a:pt x="437" y="1542"/>
                    <a:pt x="634" y="1453"/>
                    <a:pt x="810" y="1331"/>
                  </a:cubicBezTo>
                  <a:lnTo>
                    <a:pt x="810" y="1331"/>
                  </a:lnTo>
                  <a:cubicBezTo>
                    <a:pt x="648" y="1991"/>
                    <a:pt x="472" y="2651"/>
                    <a:pt x="285" y="3299"/>
                  </a:cubicBezTo>
                  <a:cubicBezTo>
                    <a:pt x="258" y="3390"/>
                    <a:pt x="312" y="3484"/>
                    <a:pt x="403" y="3511"/>
                  </a:cubicBezTo>
                  <a:cubicBezTo>
                    <a:pt x="419" y="3515"/>
                    <a:pt x="434" y="3518"/>
                    <a:pt x="451" y="3518"/>
                  </a:cubicBezTo>
                  <a:cubicBezTo>
                    <a:pt x="527" y="3518"/>
                    <a:pt x="595" y="3468"/>
                    <a:pt x="616" y="3394"/>
                  </a:cubicBezTo>
                  <a:cubicBezTo>
                    <a:pt x="859" y="2548"/>
                    <a:pt x="1086" y="1684"/>
                    <a:pt x="1286" y="826"/>
                  </a:cubicBezTo>
                  <a:cubicBezTo>
                    <a:pt x="1315" y="702"/>
                    <a:pt x="1217" y="613"/>
                    <a:pt x="1116" y="613"/>
                  </a:cubicBezTo>
                  <a:cubicBezTo>
                    <a:pt x="1065" y="613"/>
                    <a:pt x="1013" y="636"/>
                    <a:pt x="976" y="689"/>
                  </a:cubicBezTo>
                  <a:cubicBezTo>
                    <a:pt x="840" y="885"/>
                    <a:pt x="657" y="1044"/>
                    <a:pt x="443" y="1151"/>
                  </a:cubicBezTo>
                  <a:cubicBezTo>
                    <a:pt x="585" y="792"/>
                    <a:pt x="855" y="498"/>
                    <a:pt x="1201" y="325"/>
                  </a:cubicBezTo>
                  <a:cubicBezTo>
                    <a:pt x="1283" y="282"/>
                    <a:pt x="1317" y="181"/>
                    <a:pt x="1276" y="96"/>
                  </a:cubicBezTo>
                  <a:cubicBezTo>
                    <a:pt x="1246" y="36"/>
                    <a:pt x="1186" y="0"/>
                    <a:pt x="1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16"/>
            <p:cNvSpPr/>
            <p:nvPr/>
          </p:nvSpPr>
          <p:spPr>
            <a:xfrm>
              <a:off x="842620" y="4044181"/>
              <a:ext cx="128235" cy="42124"/>
            </a:xfrm>
            <a:custGeom>
              <a:avLst/>
              <a:gdLst/>
              <a:ahLst/>
              <a:cxnLst/>
              <a:rect l="l" t="t" r="r" b="b"/>
              <a:pathLst>
                <a:path w="3714" h="1220" extrusionOk="0">
                  <a:moveTo>
                    <a:pt x="3528" y="1"/>
                  </a:moveTo>
                  <a:cubicBezTo>
                    <a:pt x="3518" y="1"/>
                    <a:pt x="3507" y="2"/>
                    <a:pt x="3497" y="4"/>
                  </a:cubicBezTo>
                  <a:lnTo>
                    <a:pt x="3496" y="2"/>
                  </a:lnTo>
                  <a:cubicBezTo>
                    <a:pt x="2363" y="236"/>
                    <a:pt x="1242" y="530"/>
                    <a:pt x="140" y="885"/>
                  </a:cubicBezTo>
                  <a:cubicBezTo>
                    <a:pt x="50" y="913"/>
                    <a:pt x="1" y="1010"/>
                    <a:pt x="30" y="1100"/>
                  </a:cubicBezTo>
                  <a:cubicBezTo>
                    <a:pt x="53" y="1174"/>
                    <a:pt x="120" y="1220"/>
                    <a:pt x="192" y="1220"/>
                  </a:cubicBezTo>
                  <a:cubicBezTo>
                    <a:pt x="210" y="1220"/>
                    <a:pt x="228" y="1217"/>
                    <a:pt x="246" y="1211"/>
                  </a:cubicBezTo>
                  <a:cubicBezTo>
                    <a:pt x="1337" y="861"/>
                    <a:pt x="2444" y="571"/>
                    <a:pt x="3566" y="340"/>
                  </a:cubicBezTo>
                  <a:cubicBezTo>
                    <a:pt x="3656" y="319"/>
                    <a:pt x="3714" y="229"/>
                    <a:pt x="3694" y="139"/>
                  </a:cubicBezTo>
                  <a:cubicBezTo>
                    <a:pt x="3678" y="58"/>
                    <a:pt x="3607" y="1"/>
                    <a:pt x="35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16"/>
            <p:cNvSpPr/>
            <p:nvPr/>
          </p:nvSpPr>
          <p:spPr>
            <a:xfrm>
              <a:off x="702503" y="4085304"/>
              <a:ext cx="254606" cy="132137"/>
            </a:xfrm>
            <a:custGeom>
              <a:avLst/>
              <a:gdLst/>
              <a:ahLst/>
              <a:cxnLst/>
              <a:rect l="l" t="t" r="r" b="b"/>
              <a:pathLst>
                <a:path w="7374" h="3827" extrusionOk="0">
                  <a:moveTo>
                    <a:pt x="7147" y="0"/>
                  </a:moveTo>
                  <a:cubicBezTo>
                    <a:pt x="7130" y="0"/>
                    <a:pt x="7113" y="3"/>
                    <a:pt x="7096" y="8"/>
                  </a:cubicBezTo>
                  <a:cubicBezTo>
                    <a:pt x="5178" y="606"/>
                    <a:pt x="3228" y="1101"/>
                    <a:pt x="1258" y="1493"/>
                  </a:cubicBezTo>
                  <a:cubicBezTo>
                    <a:pt x="1178" y="1508"/>
                    <a:pt x="1120" y="1579"/>
                    <a:pt x="1120" y="1660"/>
                  </a:cubicBezTo>
                  <a:cubicBezTo>
                    <a:pt x="1117" y="2205"/>
                    <a:pt x="1048" y="2747"/>
                    <a:pt x="912" y="3275"/>
                  </a:cubicBezTo>
                  <a:cubicBezTo>
                    <a:pt x="667" y="2920"/>
                    <a:pt x="479" y="2527"/>
                    <a:pt x="357" y="2113"/>
                  </a:cubicBezTo>
                  <a:cubicBezTo>
                    <a:pt x="335" y="2039"/>
                    <a:pt x="266" y="1991"/>
                    <a:pt x="193" y="1991"/>
                  </a:cubicBezTo>
                  <a:cubicBezTo>
                    <a:pt x="177" y="1991"/>
                    <a:pt x="160" y="1993"/>
                    <a:pt x="144" y="1998"/>
                  </a:cubicBezTo>
                  <a:cubicBezTo>
                    <a:pt x="54" y="2025"/>
                    <a:pt x="1" y="2119"/>
                    <a:pt x="28" y="2211"/>
                  </a:cubicBezTo>
                  <a:cubicBezTo>
                    <a:pt x="194" y="2778"/>
                    <a:pt x="474" y="3307"/>
                    <a:pt x="851" y="3763"/>
                  </a:cubicBezTo>
                  <a:cubicBezTo>
                    <a:pt x="883" y="3803"/>
                    <a:pt x="931" y="3825"/>
                    <a:pt x="983" y="3826"/>
                  </a:cubicBezTo>
                  <a:cubicBezTo>
                    <a:pt x="995" y="3826"/>
                    <a:pt x="1006" y="3825"/>
                    <a:pt x="1016" y="3822"/>
                  </a:cubicBezTo>
                  <a:cubicBezTo>
                    <a:pt x="1078" y="3811"/>
                    <a:pt x="1128" y="3766"/>
                    <a:pt x="1147" y="3705"/>
                  </a:cubicBezTo>
                  <a:cubicBezTo>
                    <a:pt x="1339" y="3089"/>
                    <a:pt x="1445" y="2448"/>
                    <a:pt x="1462" y="1802"/>
                  </a:cubicBezTo>
                  <a:cubicBezTo>
                    <a:pt x="3325" y="1428"/>
                    <a:pt x="5171" y="961"/>
                    <a:pt x="6989" y="402"/>
                  </a:cubicBezTo>
                  <a:lnTo>
                    <a:pt x="6989" y="402"/>
                  </a:lnTo>
                  <a:cubicBezTo>
                    <a:pt x="7010" y="963"/>
                    <a:pt x="6934" y="1525"/>
                    <a:pt x="6767" y="2063"/>
                  </a:cubicBezTo>
                  <a:cubicBezTo>
                    <a:pt x="6742" y="2153"/>
                    <a:pt x="6792" y="2246"/>
                    <a:pt x="6881" y="2274"/>
                  </a:cubicBezTo>
                  <a:cubicBezTo>
                    <a:pt x="6898" y="2279"/>
                    <a:pt x="6916" y="2282"/>
                    <a:pt x="6933" y="2282"/>
                  </a:cubicBezTo>
                  <a:cubicBezTo>
                    <a:pt x="7005" y="2282"/>
                    <a:pt x="7071" y="2236"/>
                    <a:pt x="7095" y="2166"/>
                  </a:cubicBezTo>
                  <a:cubicBezTo>
                    <a:pt x="7298" y="1517"/>
                    <a:pt x="7374" y="835"/>
                    <a:pt x="7320" y="158"/>
                  </a:cubicBezTo>
                  <a:cubicBezTo>
                    <a:pt x="7316" y="106"/>
                    <a:pt x="7288" y="58"/>
                    <a:pt x="7244" y="29"/>
                  </a:cubicBezTo>
                  <a:cubicBezTo>
                    <a:pt x="7215" y="10"/>
                    <a:pt x="7182" y="0"/>
                    <a:pt x="7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16"/>
            <p:cNvSpPr/>
            <p:nvPr/>
          </p:nvSpPr>
          <p:spPr>
            <a:xfrm>
              <a:off x="776567" y="4156224"/>
              <a:ext cx="17022" cy="67812"/>
            </a:xfrm>
            <a:custGeom>
              <a:avLst/>
              <a:gdLst/>
              <a:ahLst/>
              <a:cxnLst/>
              <a:rect l="l" t="t" r="r" b="b"/>
              <a:pathLst>
                <a:path w="493" h="1964" extrusionOk="0">
                  <a:moveTo>
                    <a:pt x="175" y="0"/>
                  </a:moveTo>
                  <a:cubicBezTo>
                    <a:pt x="174" y="0"/>
                    <a:pt x="174" y="0"/>
                    <a:pt x="173" y="0"/>
                  </a:cubicBezTo>
                  <a:cubicBezTo>
                    <a:pt x="77" y="0"/>
                    <a:pt x="1" y="78"/>
                    <a:pt x="1" y="172"/>
                  </a:cubicBezTo>
                  <a:cubicBezTo>
                    <a:pt x="2" y="724"/>
                    <a:pt x="49" y="1276"/>
                    <a:pt x="137" y="1820"/>
                  </a:cubicBezTo>
                  <a:cubicBezTo>
                    <a:pt x="152" y="1903"/>
                    <a:pt x="223" y="1964"/>
                    <a:pt x="308" y="1964"/>
                  </a:cubicBezTo>
                  <a:cubicBezTo>
                    <a:pt x="316" y="1964"/>
                    <a:pt x="326" y="1962"/>
                    <a:pt x="336" y="1961"/>
                  </a:cubicBezTo>
                  <a:cubicBezTo>
                    <a:pt x="429" y="1946"/>
                    <a:pt x="492" y="1857"/>
                    <a:pt x="478" y="1764"/>
                  </a:cubicBezTo>
                  <a:cubicBezTo>
                    <a:pt x="391" y="1238"/>
                    <a:pt x="347" y="704"/>
                    <a:pt x="346" y="171"/>
                  </a:cubicBezTo>
                  <a:cubicBezTo>
                    <a:pt x="344" y="77"/>
                    <a:pt x="268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16"/>
            <p:cNvSpPr/>
            <p:nvPr/>
          </p:nvSpPr>
          <p:spPr>
            <a:xfrm>
              <a:off x="810612" y="4150596"/>
              <a:ext cx="49443" cy="69780"/>
            </a:xfrm>
            <a:custGeom>
              <a:avLst/>
              <a:gdLst/>
              <a:ahLst/>
              <a:cxnLst/>
              <a:rect l="l" t="t" r="r" b="b"/>
              <a:pathLst>
                <a:path w="1432" h="2021" extrusionOk="0">
                  <a:moveTo>
                    <a:pt x="368" y="0"/>
                  </a:moveTo>
                  <a:cubicBezTo>
                    <a:pt x="295" y="0"/>
                    <a:pt x="227" y="47"/>
                    <a:pt x="204" y="120"/>
                  </a:cubicBezTo>
                  <a:cubicBezTo>
                    <a:pt x="106" y="422"/>
                    <a:pt x="42" y="735"/>
                    <a:pt x="14" y="1051"/>
                  </a:cubicBezTo>
                  <a:cubicBezTo>
                    <a:pt x="6" y="1146"/>
                    <a:pt x="0" y="1254"/>
                    <a:pt x="38" y="1363"/>
                  </a:cubicBezTo>
                  <a:cubicBezTo>
                    <a:pt x="87" y="1491"/>
                    <a:pt x="187" y="1592"/>
                    <a:pt x="317" y="1640"/>
                  </a:cubicBezTo>
                  <a:cubicBezTo>
                    <a:pt x="387" y="1668"/>
                    <a:pt x="463" y="1682"/>
                    <a:pt x="539" y="1682"/>
                  </a:cubicBezTo>
                  <a:cubicBezTo>
                    <a:pt x="628" y="1682"/>
                    <a:pt x="717" y="1662"/>
                    <a:pt x="797" y="1623"/>
                  </a:cubicBezTo>
                  <a:cubicBezTo>
                    <a:pt x="845" y="1599"/>
                    <a:pt x="891" y="1568"/>
                    <a:pt x="932" y="1533"/>
                  </a:cubicBezTo>
                  <a:cubicBezTo>
                    <a:pt x="936" y="1647"/>
                    <a:pt x="948" y="1762"/>
                    <a:pt x="964" y="1875"/>
                  </a:cubicBezTo>
                  <a:cubicBezTo>
                    <a:pt x="978" y="1960"/>
                    <a:pt x="1050" y="2021"/>
                    <a:pt x="1134" y="2021"/>
                  </a:cubicBezTo>
                  <a:cubicBezTo>
                    <a:pt x="1143" y="2021"/>
                    <a:pt x="1152" y="2020"/>
                    <a:pt x="1161" y="2018"/>
                  </a:cubicBezTo>
                  <a:cubicBezTo>
                    <a:pt x="1256" y="2004"/>
                    <a:pt x="1319" y="1916"/>
                    <a:pt x="1305" y="1823"/>
                  </a:cubicBezTo>
                  <a:cubicBezTo>
                    <a:pt x="1239" y="1398"/>
                    <a:pt x="1273" y="963"/>
                    <a:pt x="1404" y="552"/>
                  </a:cubicBezTo>
                  <a:cubicBezTo>
                    <a:pt x="1432" y="462"/>
                    <a:pt x="1382" y="365"/>
                    <a:pt x="1292" y="336"/>
                  </a:cubicBezTo>
                  <a:cubicBezTo>
                    <a:pt x="1275" y="331"/>
                    <a:pt x="1257" y="328"/>
                    <a:pt x="1239" y="328"/>
                  </a:cubicBezTo>
                  <a:cubicBezTo>
                    <a:pt x="1166" y="328"/>
                    <a:pt x="1099" y="375"/>
                    <a:pt x="1076" y="448"/>
                  </a:cubicBezTo>
                  <a:cubicBezTo>
                    <a:pt x="1036" y="574"/>
                    <a:pt x="1004" y="702"/>
                    <a:pt x="981" y="833"/>
                  </a:cubicBezTo>
                  <a:cubicBezTo>
                    <a:pt x="942" y="856"/>
                    <a:pt x="912" y="892"/>
                    <a:pt x="901" y="937"/>
                  </a:cubicBezTo>
                  <a:cubicBezTo>
                    <a:pt x="871" y="1046"/>
                    <a:pt x="798" y="1239"/>
                    <a:pt x="643" y="1315"/>
                  </a:cubicBezTo>
                  <a:cubicBezTo>
                    <a:pt x="611" y="1330"/>
                    <a:pt x="575" y="1338"/>
                    <a:pt x="539" y="1338"/>
                  </a:cubicBezTo>
                  <a:cubicBezTo>
                    <a:pt x="507" y="1338"/>
                    <a:pt x="475" y="1332"/>
                    <a:pt x="445" y="1320"/>
                  </a:cubicBezTo>
                  <a:cubicBezTo>
                    <a:pt x="407" y="1308"/>
                    <a:pt x="377" y="1280"/>
                    <a:pt x="362" y="1244"/>
                  </a:cubicBezTo>
                  <a:cubicBezTo>
                    <a:pt x="348" y="1204"/>
                    <a:pt x="351" y="1142"/>
                    <a:pt x="356" y="1082"/>
                  </a:cubicBezTo>
                  <a:cubicBezTo>
                    <a:pt x="383" y="791"/>
                    <a:pt x="442" y="504"/>
                    <a:pt x="532" y="225"/>
                  </a:cubicBezTo>
                  <a:cubicBezTo>
                    <a:pt x="560" y="135"/>
                    <a:pt x="511" y="38"/>
                    <a:pt x="421" y="8"/>
                  </a:cubicBezTo>
                  <a:cubicBezTo>
                    <a:pt x="403" y="3"/>
                    <a:pt x="385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16"/>
            <p:cNvSpPr/>
            <p:nvPr/>
          </p:nvSpPr>
          <p:spPr>
            <a:xfrm>
              <a:off x="865650" y="4130915"/>
              <a:ext cx="46232" cy="81796"/>
            </a:xfrm>
            <a:custGeom>
              <a:avLst/>
              <a:gdLst/>
              <a:ahLst/>
              <a:cxnLst/>
              <a:rect l="l" t="t" r="r" b="b"/>
              <a:pathLst>
                <a:path w="1339" h="2369" extrusionOk="0">
                  <a:moveTo>
                    <a:pt x="851" y="284"/>
                  </a:moveTo>
                  <a:cubicBezTo>
                    <a:pt x="822" y="332"/>
                    <a:pt x="792" y="381"/>
                    <a:pt x="762" y="431"/>
                  </a:cubicBezTo>
                  <a:lnTo>
                    <a:pt x="762" y="429"/>
                  </a:lnTo>
                  <a:cubicBezTo>
                    <a:pt x="723" y="495"/>
                    <a:pt x="685" y="560"/>
                    <a:pt x="641" y="622"/>
                  </a:cubicBezTo>
                  <a:cubicBezTo>
                    <a:pt x="574" y="715"/>
                    <a:pt x="477" y="808"/>
                    <a:pt x="374" y="842"/>
                  </a:cubicBezTo>
                  <a:cubicBezTo>
                    <a:pt x="358" y="718"/>
                    <a:pt x="371" y="611"/>
                    <a:pt x="411" y="525"/>
                  </a:cubicBezTo>
                  <a:cubicBezTo>
                    <a:pt x="458" y="421"/>
                    <a:pt x="564" y="345"/>
                    <a:pt x="657" y="345"/>
                  </a:cubicBezTo>
                  <a:cubicBezTo>
                    <a:pt x="667" y="345"/>
                    <a:pt x="675" y="346"/>
                    <a:pt x="685" y="348"/>
                  </a:cubicBezTo>
                  <a:cubicBezTo>
                    <a:pt x="695" y="349"/>
                    <a:pt x="706" y="350"/>
                    <a:pt x="716" y="350"/>
                  </a:cubicBezTo>
                  <a:cubicBezTo>
                    <a:pt x="768" y="350"/>
                    <a:pt x="818" y="327"/>
                    <a:pt x="851" y="284"/>
                  </a:cubicBezTo>
                  <a:close/>
                  <a:moveTo>
                    <a:pt x="658" y="1"/>
                  </a:moveTo>
                  <a:cubicBezTo>
                    <a:pt x="430" y="1"/>
                    <a:pt x="204" y="150"/>
                    <a:pt x="98" y="381"/>
                  </a:cubicBezTo>
                  <a:cubicBezTo>
                    <a:pt x="11" y="570"/>
                    <a:pt x="1" y="799"/>
                    <a:pt x="66" y="1063"/>
                  </a:cubicBezTo>
                  <a:cubicBezTo>
                    <a:pt x="83" y="1129"/>
                    <a:pt x="136" y="1178"/>
                    <a:pt x="204" y="1191"/>
                  </a:cubicBezTo>
                  <a:cubicBezTo>
                    <a:pt x="233" y="1195"/>
                    <a:pt x="262" y="1198"/>
                    <a:pt x="291" y="1198"/>
                  </a:cubicBezTo>
                  <a:cubicBezTo>
                    <a:pt x="495" y="1198"/>
                    <a:pt x="705" y="1087"/>
                    <a:pt x="872" y="885"/>
                  </a:cubicBezTo>
                  <a:lnTo>
                    <a:pt x="872" y="885"/>
                  </a:lnTo>
                  <a:cubicBezTo>
                    <a:pt x="829" y="1326"/>
                    <a:pt x="826" y="1771"/>
                    <a:pt x="865" y="2213"/>
                  </a:cubicBezTo>
                  <a:cubicBezTo>
                    <a:pt x="872" y="2301"/>
                    <a:pt x="947" y="2369"/>
                    <a:pt x="1036" y="2369"/>
                  </a:cubicBezTo>
                  <a:lnTo>
                    <a:pt x="1051" y="2369"/>
                  </a:lnTo>
                  <a:cubicBezTo>
                    <a:pt x="1147" y="2362"/>
                    <a:pt x="1216" y="2277"/>
                    <a:pt x="1207" y="2183"/>
                  </a:cubicBezTo>
                  <a:cubicBezTo>
                    <a:pt x="1150" y="1524"/>
                    <a:pt x="1189" y="861"/>
                    <a:pt x="1323" y="215"/>
                  </a:cubicBezTo>
                  <a:cubicBezTo>
                    <a:pt x="1338" y="141"/>
                    <a:pt x="1303" y="65"/>
                    <a:pt x="1237" y="30"/>
                  </a:cubicBezTo>
                  <a:cubicBezTo>
                    <a:pt x="1211" y="15"/>
                    <a:pt x="1182" y="8"/>
                    <a:pt x="1154" y="8"/>
                  </a:cubicBezTo>
                  <a:cubicBezTo>
                    <a:pt x="1111" y="8"/>
                    <a:pt x="1067" y="25"/>
                    <a:pt x="1034" y="56"/>
                  </a:cubicBezTo>
                  <a:cubicBezTo>
                    <a:pt x="972" y="118"/>
                    <a:pt x="916" y="187"/>
                    <a:pt x="868" y="262"/>
                  </a:cubicBezTo>
                  <a:cubicBezTo>
                    <a:pt x="876" y="245"/>
                    <a:pt x="882" y="227"/>
                    <a:pt x="886" y="208"/>
                  </a:cubicBezTo>
                  <a:cubicBezTo>
                    <a:pt x="903" y="115"/>
                    <a:pt x="841" y="25"/>
                    <a:pt x="747" y="8"/>
                  </a:cubicBezTo>
                  <a:cubicBezTo>
                    <a:pt x="718" y="3"/>
                    <a:pt x="688" y="1"/>
                    <a:pt x="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16"/>
            <p:cNvSpPr/>
            <p:nvPr/>
          </p:nvSpPr>
          <p:spPr>
            <a:xfrm>
              <a:off x="199629" y="4011275"/>
              <a:ext cx="475064" cy="132378"/>
            </a:xfrm>
            <a:custGeom>
              <a:avLst/>
              <a:gdLst/>
              <a:ahLst/>
              <a:cxnLst/>
              <a:rect l="l" t="t" r="r" b="b"/>
              <a:pathLst>
                <a:path w="13759" h="3834" extrusionOk="0">
                  <a:moveTo>
                    <a:pt x="646" y="1"/>
                  </a:moveTo>
                  <a:cubicBezTo>
                    <a:pt x="594" y="1"/>
                    <a:pt x="544" y="24"/>
                    <a:pt x="510" y="67"/>
                  </a:cubicBezTo>
                  <a:cubicBezTo>
                    <a:pt x="294" y="346"/>
                    <a:pt x="136" y="665"/>
                    <a:pt x="43" y="1006"/>
                  </a:cubicBezTo>
                  <a:cubicBezTo>
                    <a:pt x="1" y="1169"/>
                    <a:pt x="70" y="1273"/>
                    <a:pt x="151" y="1316"/>
                  </a:cubicBezTo>
                  <a:cubicBezTo>
                    <a:pt x="174" y="1328"/>
                    <a:pt x="203" y="1334"/>
                    <a:pt x="233" y="1334"/>
                  </a:cubicBezTo>
                  <a:cubicBezTo>
                    <a:pt x="290" y="1334"/>
                    <a:pt x="352" y="1312"/>
                    <a:pt x="387" y="1275"/>
                  </a:cubicBezTo>
                  <a:cubicBezTo>
                    <a:pt x="443" y="1214"/>
                    <a:pt x="471" y="1107"/>
                    <a:pt x="418" y="1021"/>
                  </a:cubicBezTo>
                  <a:cubicBezTo>
                    <a:pt x="413" y="1016"/>
                    <a:pt x="409" y="1009"/>
                    <a:pt x="403" y="1003"/>
                  </a:cubicBezTo>
                  <a:cubicBezTo>
                    <a:pt x="468" y="796"/>
                    <a:pt x="562" y="601"/>
                    <a:pt x="682" y="419"/>
                  </a:cubicBezTo>
                  <a:cubicBezTo>
                    <a:pt x="788" y="523"/>
                    <a:pt x="876" y="660"/>
                    <a:pt x="966" y="802"/>
                  </a:cubicBezTo>
                  <a:cubicBezTo>
                    <a:pt x="983" y="829"/>
                    <a:pt x="1000" y="854"/>
                    <a:pt x="1017" y="879"/>
                  </a:cubicBezTo>
                  <a:cubicBezTo>
                    <a:pt x="952" y="931"/>
                    <a:pt x="933" y="1021"/>
                    <a:pt x="974" y="1095"/>
                  </a:cubicBezTo>
                  <a:cubicBezTo>
                    <a:pt x="1500" y="2032"/>
                    <a:pt x="2420" y="2801"/>
                    <a:pt x="3569" y="3262"/>
                  </a:cubicBezTo>
                  <a:cubicBezTo>
                    <a:pt x="4498" y="3635"/>
                    <a:pt x="5586" y="3823"/>
                    <a:pt x="6894" y="3834"/>
                  </a:cubicBezTo>
                  <a:lnTo>
                    <a:pt x="7016" y="3834"/>
                  </a:lnTo>
                  <a:cubicBezTo>
                    <a:pt x="9309" y="3831"/>
                    <a:pt x="11572" y="3313"/>
                    <a:pt x="13637" y="2318"/>
                  </a:cubicBezTo>
                  <a:cubicBezTo>
                    <a:pt x="13723" y="2276"/>
                    <a:pt x="13758" y="2173"/>
                    <a:pt x="13717" y="2087"/>
                  </a:cubicBezTo>
                  <a:cubicBezTo>
                    <a:pt x="13688" y="2027"/>
                    <a:pt x="13627" y="1991"/>
                    <a:pt x="13563" y="1991"/>
                  </a:cubicBezTo>
                  <a:cubicBezTo>
                    <a:pt x="13538" y="1991"/>
                    <a:pt x="13512" y="1996"/>
                    <a:pt x="13488" y="2008"/>
                  </a:cubicBezTo>
                  <a:cubicBezTo>
                    <a:pt x="11492" y="2972"/>
                    <a:pt x="9273" y="3490"/>
                    <a:pt x="7055" y="3490"/>
                  </a:cubicBezTo>
                  <a:cubicBezTo>
                    <a:pt x="7002" y="3490"/>
                    <a:pt x="6949" y="3490"/>
                    <a:pt x="6896" y="3489"/>
                  </a:cubicBezTo>
                  <a:cubicBezTo>
                    <a:pt x="5632" y="3478"/>
                    <a:pt x="4585" y="3299"/>
                    <a:pt x="3696" y="2943"/>
                  </a:cubicBezTo>
                  <a:cubicBezTo>
                    <a:pt x="2847" y="2602"/>
                    <a:pt x="2136" y="2081"/>
                    <a:pt x="1632" y="1451"/>
                  </a:cubicBezTo>
                  <a:lnTo>
                    <a:pt x="1632" y="1451"/>
                  </a:lnTo>
                  <a:cubicBezTo>
                    <a:pt x="1651" y="1457"/>
                    <a:pt x="1669" y="1460"/>
                    <a:pt x="1687" y="1460"/>
                  </a:cubicBezTo>
                  <a:cubicBezTo>
                    <a:pt x="1759" y="1460"/>
                    <a:pt x="1825" y="1414"/>
                    <a:pt x="1849" y="1344"/>
                  </a:cubicBezTo>
                  <a:cubicBezTo>
                    <a:pt x="1880" y="1254"/>
                    <a:pt x="1831" y="1157"/>
                    <a:pt x="1741" y="1126"/>
                  </a:cubicBezTo>
                  <a:cubicBezTo>
                    <a:pt x="1532" y="1052"/>
                    <a:pt x="1399" y="840"/>
                    <a:pt x="1255" y="618"/>
                  </a:cubicBezTo>
                  <a:cubicBezTo>
                    <a:pt x="1116" y="398"/>
                    <a:pt x="971" y="170"/>
                    <a:pt x="736" y="26"/>
                  </a:cubicBezTo>
                  <a:cubicBezTo>
                    <a:pt x="708" y="9"/>
                    <a:pt x="67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16"/>
            <p:cNvSpPr/>
            <p:nvPr/>
          </p:nvSpPr>
          <p:spPr>
            <a:xfrm>
              <a:off x="43250" y="3982997"/>
              <a:ext cx="83487" cy="136798"/>
            </a:xfrm>
            <a:custGeom>
              <a:avLst/>
              <a:gdLst/>
              <a:ahLst/>
              <a:cxnLst/>
              <a:rect l="l" t="t" r="r" b="b"/>
              <a:pathLst>
                <a:path w="2418" h="3962" extrusionOk="0">
                  <a:moveTo>
                    <a:pt x="839" y="2734"/>
                  </a:moveTo>
                  <a:cubicBezTo>
                    <a:pt x="879" y="2734"/>
                    <a:pt x="917" y="2748"/>
                    <a:pt x="950" y="2771"/>
                  </a:cubicBezTo>
                  <a:cubicBezTo>
                    <a:pt x="982" y="2794"/>
                    <a:pt x="1019" y="2806"/>
                    <a:pt x="1056" y="2806"/>
                  </a:cubicBezTo>
                  <a:cubicBezTo>
                    <a:pt x="1103" y="2806"/>
                    <a:pt x="1150" y="2787"/>
                    <a:pt x="1183" y="2750"/>
                  </a:cubicBezTo>
                  <a:lnTo>
                    <a:pt x="1183" y="2750"/>
                  </a:lnTo>
                  <a:cubicBezTo>
                    <a:pt x="1076" y="2965"/>
                    <a:pt x="956" y="3176"/>
                    <a:pt x="822" y="3378"/>
                  </a:cubicBezTo>
                  <a:cubicBezTo>
                    <a:pt x="717" y="3538"/>
                    <a:pt x="627" y="3617"/>
                    <a:pt x="548" y="3617"/>
                  </a:cubicBezTo>
                  <a:cubicBezTo>
                    <a:pt x="478" y="3617"/>
                    <a:pt x="402" y="3544"/>
                    <a:pt x="379" y="3454"/>
                  </a:cubicBezTo>
                  <a:cubicBezTo>
                    <a:pt x="354" y="3359"/>
                    <a:pt x="371" y="3240"/>
                    <a:pt x="428" y="3097"/>
                  </a:cubicBezTo>
                  <a:cubicBezTo>
                    <a:pt x="492" y="2945"/>
                    <a:pt x="570" y="2838"/>
                    <a:pt x="666" y="2781"/>
                  </a:cubicBezTo>
                  <a:cubicBezTo>
                    <a:pt x="714" y="2750"/>
                    <a:pt x="770" y="2734"/>
                    <a:pt x="828" y="2734"/>
                  </a:cubicBezTo>
                  <a:cubicBezTo>
                    <a:pt x="832" y="2734"/>
                    <a:pt x="835" y="2734"/>
                    <a:pt x="839" y="2734"/>
                  </a:cubicBezTo>
                  <a:close/>
                  <a:moveTo>
                    <a:pt x="1609" y="0"/>
                  </a:moveTo>
                  <a:cubicBezTo>
                    <a:pt x="1598" y="0"/>
                    <a:pt x="1587" y="1"/>
                    <a:pt x="1575" y="4"/>
                  </a:cubicBezTo>
                  <a:cubicBezTo>
                    <a:pt x="1363" y="47"/>
                    <a:pt x="1176" y="175"/>
                    <a:pt x="1057" y="357"/>
                  </a:cubicBezTo>
                  <a:cubicBezTo>
                    <a:pt x="1005" y="437"/>
                    <a:pt x="1028" y="543"/>
                    <a:pt x="1108" y="595"/>
                  </a:cubicBezTo>
                  <a:cubicBezTo>
                    <a:pt x="1137" y="614"/>
                    <a:pt x="1170" y="623"/>
                    <a:pt x="1202" y="623"/>
                  </a:cubicBezTo>
                  <a:cubicBezTo>
                    <a:pt x="1258" y="623"/>
                    <a:pt x="1313" y="595"/>
                    <a:pt x="1346" y="544"/>
                  </a:cubicBezTo>
                  <a:cubicBezTo>
                    <a:pt x="1391" y="475"/>
                    <a:pt x="1454" y="419"/>
                    <a:pt x="1529" y="381"/>
                  </a:cubicBezTo>
                  <a:cubicBezTo>
                    <a:pt x="1567" y="493"/>
                    <a:pt x="1561" y="636"/>
                    <a:pt x="1554" y="795"/>
                  </a:cubicBezTo>
                  <a:cubicBezTo>
                    <a:pt x="1544" y="1026"/>
                    <a:pt x="1532" y="1286"/>
                    <a:pt x="1677" y="1505"/>
                  </a:cubicBezTo>
                  <a:cubicBezTo>
                    <a:pt x="1727" y="1577"/>
                    <a:pt x="1785" y="1642"/>
                    <a:pt x="1851" y="1700"/>
                  </a:cubicBezTo>
                  <a:cubicBezTo>
                    <a:pt x="1889" y="1734"/>
                    <a:pt x="1925" y="1770"/>
                    <a:pt x="1957" y="1810"/>
                  </a:cubicBezTo>
                  <a:cubicBezTo>
                    <a:pt x="2036" y="1911"/>
                    <a:pt x="2054" y="2059"/>
                    <a:pt x="2006" y="2205"/>
                  </a:cubicBezTo>
                  <a:cubicBezTo>
                    <a:pt x="1957" y="2351"/>
                    <a:pt x="1854" y="2458"/>
                    <a:pt x="1730" y="2492"/>
                  </a:cubicBezTo>
                  <a:cubicBezTo>
                    <a:pt x="1716" y="2496"/>
                    <a:pt x="1704" y="2503"/>
                    <a:pt x="1691" y="2512"/>
                  </a:cubicBezTo>
                  <a:cubicBezTo>
                    <a:pt x="1694" y="2482"/>
                    <a:pt x="1694" y="2453"/>
                    <a:pt x="1698" y="2423"/>
                  </a:cubicBezTo>
                  <a:cubicBezTo>
                    <a:pt x="1709" y="2337"/>
                    <a:pt x="1656" y="2257"/>
                    <a:pt x="1571" y="2235"/>
                  </a:cubicBezTo>
                  <a:cubicBezTo>
                    <a:pt x="1556" y="2231"/>
                    <a:pt x="1542" y="2229"/>
                    <a:pt x="1527" y="2229"/>
                  </a:cubicBezTo>
                  <a:cubicBezTo>
                    <a:pt x="1459" y="2229"/>
                    <a:pt x="1395" y="2270"/>
                    <a:pt x="1369" y="2336"/>
                  </a:cubicBezTo>
                  <a:cubicBezTo>
                    <a:pt x="1323" y="2447"/>
                    <a:pt x="1276" y="2557"/>
                    <a:pt x="1224" y="2664"/>
                  </a:cubicBezTo>
                  <a:cubicBezTo>
                    <a:pt x="1235" y="2601"/>
                    <a:pt x="1209" y="2537"/>
                    <a:pt x="1159" y="2499"/>
                  </a:cubicBezTo>
                  <a:cubicBezTo>
                    <a:pt x="1066" y="2427"/>
                    <a:pt x="947" y="2391"/>
                    <a:pt x="825" y="2391"/>
                  </a:cubicBezTo>
                  <a:cubicBezTo>
                    <a:pt x="708" y="2391"/>
                    <a:pt x="588" y="2424"/>
                    <a:pt x="483" y="2489"/>
                  </a:cubicBezTo>
                  <a:cubicBezTo>
                    <a:pt x="326" y="2586"/>
                    <a:pt x="199" y="2748"/>
                    <a:pt x="109" y="2968"/>
                  </a:cubicBezTo>
                  <a:cubicBezTo>
                    <a:pt x="21" y="3180"/>
                    <a:pt x="0" y="3373"/>
                    <a:pt x="44" y="3544"/>
                  </a:cubicBezTo>
                  <a:cubicBezTo>
                    <a:pt x="109" y="3786"/>
                    <a:pt x="318" y="3962"/>
                    <a:pt x="547" y="3962"/>
                  </a:cubicBezTo>
                  <a:cubicBezTo>
                    <a:pt x="818" y="3962"/>
                    <a:pt x="997" y="3736"/>
                    <a:pt x="1110" y="3568"/>
                  </a:cubicBezTo>
                  <a:cubicBezTo>
                    <a:pt x="1195" y="3437"/>
                    <a:pt x="1277" y="3302"/>
                    <a:pt x="1353" y="3165"/>
                  </a:cubicBezTo>
                  <a:cubicBezTo>
                    <a:pt x="1381" y="3380"/>
                    <a:pt x="1432" y="3593"/>
                    <a:pt x="1506" y="3798"/>
                  </a:cubicBezTo>
                  <a:cubicBezTo>
                    <a:pt x="1531" y="3870"/>
                    <a:pt x="1598" y="3915"/>
                    <a:pt x="1670" y="3915"/>
                  </a:cubicBezTo>
                  <a:cubicBezTo>
                    <a:pt x="1689" y="3915"/>
                    <a:pt x="1708" y="3912"/>
                    <a:pt x="1727" y="3905"/>
                  </a:cubicBezTo>
                  <a:cubicBezTo>
                    <a:pt x="1819" y="3872"/>
                    <a:pt x="1864" y="3770"/>
                    <a:pt x="1830" y="3682"/>
                  </a:cubicBezTo>
                  <a:cubicBezTo>
                    <a:pt x="1729" y="3397"/>
                    <a:pt x="1677" y="3097"/>
                    <a:pt x="1675" y="2796"/>
                  </a:cubicBezTo>
                  <a:lnTo>
                    <a:pt x="1675" y="2796"/>
                  </a:lnTo>
                  <a:cubicBezTo>
                    <a:pt x="1705" y="2817"/>
                    <a:pt x="1740" y="2829"/>
                    <a:pt x="1777" y="2830"/>
                  </a:cubicBezTo>
                  <a:cubicBezTo>
                    <a:pt x="1792" y="2830"/>
                    <a:pt x="1808" y="2827"/>
                    <a:pt x="1823" y="2823"/>
                  </a:cubicBezTo>
                  <a:cubicBezTo>
                    <a:pt x="2058" y="2760"/>
                    <a:pt x="2248" y="2568"/>
                    <a:pt x="2333" y="2313"/>
                  </a:cubicBezTo>
                  <a:cubicBezTo>
                    <a:pt x="2417" y="2057"/>
                    <a:pt x="2379" y="1790"/>
                    <a:pt x="2229" y="1598"/>
                  </a:cubicBezTo>
                  <a:cubicBezTo>
                    <a:pt x="2185" y="1545"/>
                    <a:pt x="2138" y="1496"/>
                    <a:pt x="2088" y="1451"/>
                  </a:cubicBezTo>
                  <a:cubicBezTo>
                    <a:pt x="2041" y="1410"/>
                    <a:pt x="2001" y="1365"/>
                    <a:pt x="1964" y="1317"/>
                  </a:cubicBezTo>
                  <a:cubicBezTo>
                    <a:pt x="1881" y="1189"/>
                    <a:pt x="1889" y="1004"/>
                    <a:pt x="1898" y="810"/>
                  </a:cubicBezTo>
                  <a:cubicBezTo>
                    <a:pt x="1909" y="565"/>
                    <a:pt x="1922" y="288"/>
                    <a:pt x="1744" y="66"/>
                  </a:cubicBezTo>
                  <a:cubicBezTo>
                    <a:pt x="1711" y="24"/>
                    <a:pt x="1661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16"/>
            <p:cNvSpPr/>
            <p:nvPr/>
          </p:nvSpPr>
          <p:spPr>
            <a:xfrm>
              <a:off x="20150" y="4123250"/>
              <a:ext cx="160760" cy="71990"/>
            </a:xfrm>
            <a:custGeom>
              <a:avLst/>
              <a:gdLst/>
              <a:ahLst/>
              <a:cxnLst/>
              <a:rect l="l" t="t" r="r" b="b"/>
              <a:pathLst>
                <a:path w="4656" h="2085" extrusionOk="0">
                  <a:moveTo>
                    <a:pt x="4459" y="1"/>
                  </a:moveTo>
                  <a:cubicBezTo>
                    <a:pt x="4439" y="1"/>
                    <a:pt x="4418" y="5"/>
                    <a:pt x="4398" y="12"/>
                  </a:cubicBezTo>
                  <a:cubicBezTo>
                    <a:pt x="2981" y="567"/>
                    <a:pt x="1559" y="1152"/>
                    <a:pt x="173" y="1753"/>
                  </a:cubicBezTo>
                  <a:cubicBezTo>
                    <a:pt x="1" y="1828"/>
                    <a:pt x="54" y="2084"/>
                    <a:pt x="241" y="2084"/>
                  </a:cubicBezTo>
                  <a:cubicBezTo>
                    <a:pt x="264" y="2084"/>
                    <a:pt x="288" y="2079"/>
                    <a:pt x="309" y="2069"/>
                  </a:cubicBezTo>
                  <a:cubicBezTo>
                    <a:pt x="1693" y="1470"/>
                    <a:pt x="3110" y="886"/>
                    <a:pt x="4523" y="333"/>
                  </a:cubicBezTo>
                  <a:cubicBezTo>
                    <a:pt x="4612" y="299"/>
                    <a:pt x="4656" y="199"/>
                    <a:pt x="4620" y="111"/>
                  </a:cubicBezTo>
                  <a:cubicBezTo>
                    <a:pt x="4593" y="42"/>
                    <a:pt x="4528" y="1"/>
                    <a:pt x="4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16"/>
            <p:cNvSpPr/>
            <p:nvPr/>
          </p:nvSpPr>
          <p:spPr>
            <a:xfrm>
              <a:off x="66625" y="4198556"/>
              <a:ext cx="51895" cy="77307"/>
            </a:xfrm>
            <a:custGeom>
              <a:avLst/>
              <a:gdLst/>
              <a:ahLst/>
              <a:cxnLst/>
              <a:rect l="l" t="t" r="r" b="b"/>
              <a:pathLst>
                <a:path w="1503" h="2239" extrusionOk="0">
                  <a:moveTo>
                    <a:pt x="776" y="1561"/>
                  </a:moveTo>
                  <a:cubicBezTo>
                    <a:pt x="898" y="1612"/>
                    <a:pt x="1008" y="1687"/>
                    <a:pt x="1100" y="1782"/>
                  </a:cubicBezTo>
                  <a:cubicBezTo>
                    <a:pt x="1181" y="1868"/>
                    <a:pt x="1155" y="1862"/>
                    <a:pt x="1156" y="1864"/>
                  </a:cubicBezTo>
                  <a:cubicBezTo>
                    <a:pt x="1151" y="1874"/>
                    <a:pt x="1118" y="1894"/>
                    <a:pt x="1084" y="1894"/>
                  </a:cubicBezTo>
                  <a:cubicBezTo>
                    <a:pt x="1081" y="1894"/>
                    <a:pt x="1077" y="1894"/>
                    <a:pt x="1073" y="1893"/>
                  </a:cubicBezTo>
                  <a:cubicBezTo>
                    <a:pt x="991" y="1879"/>
                    <a:pt x="913" y="1796"/>
                    <a:pt x="862" y="1736"/>
                  </a:cubicBezTo>
                  <a:cubicBezTo>
                    <a:pt x="825" y="1692"/>
                    <a:pt x="790" y="1647"/>
                    <a:pt x="758" y="1601"/>
                  </a:cubicBezTo>
                  <a:cubicBezTo>
                    <a:pt x="762" y="1587"/>
                    <a:pt x="768" y="1574"/>
                    <a:pt x="776" y="1561"/>
                  </a:cubicBezTo>
                  <a:close/>
                  <a:moveTo>
                    <a:pt x="287" y="1"/>
                  </a:moveTo>
                  <a:cubicBezTo>
                    <a:pt x="205" y="1"/>
                    <a:pt x="132" y="59"/>
                    <a:pt x="116" y="142"/>
                  </a:cubicBezTo>
                  <a:cubicBezTo>
                    <a:pt x="0" y="789"/>
                    <a:pt x="178" y="1453"/>
                    <a:pt x="599" y="1958"/>
                  </a:cubicBezTo>
                  <a:cubicBezTo>
                    <a:pt x="684" y="2060"/>
                    <a:pt x="822" y="2200"/>
                    <a:pt x="1015" y="2233"/>
                  </a:cubicBezTo>
                  <a:cubicBezTo>
                    <a:pt x="1038" y="2237"/>
                    <a:pt x="1062" y="2238"/>
                    <a:pt x="1086" y="2238"/>
                  </a:cubicBezTo>
                  <a:cubicBezTo>
                    <a:pt x="1187" y="2238"/>
                    <a:pt x="1287" y="2203"/>
                    <a:pt x="1366" y="2138"/>
                  </a:cubicBezTo>
                  <a:cubicBezTo>
                    <a:pt x="1447" y="2074"/>
                    <a:pt x="1495" y="1977"/>
                    <a:pt x="1499" y="1874"/>
                  </a:cubicBezTo>
                  <a:cubicBezTo>
                    <a:pt x="1502" y="1706"/>
                    <a:pt x="1385" y="1585"/>
                    <a:pt x="1347" y="1544"/>
                  </a:cubicBezTo>
                  <a:cubicBezTo>
                    <a:pt x="1193" y="1381"/>
                    <a:pt x="997" y="1263"/>
                    <a:pt x="780" y="1200"/>
                  </a:cubicBezTo>
                  <a:cubicBezTo>
                    <a:pt x="764" y="1194"/>
                    <a:pt x="747" y="1191"/>
                    <a:pt x="730" y="1191"/>
                  </a:cubicBezTo>
                  <a:cubicBezTo>
                    <a:pt x="698" y="1191"/>
                    <a:pt x="667" y="1201"/>
                    <a:pt x="639" y="1219"/>
                  </a:cubicBezTo>
                  <a:cubicBezTo>
                    <a:pt x="617" y="1233"/>
                    <a:pt x="596" y="1250"/>
                    <a:pt x="575" y="1269"/>
                  </a:cubicBezTo>
                  <a:cubicBezTo>
                    <a:pt x="433" y="932"/>
                    <a:pt x="390" y="562"/>
                    <a:pt x="454" y="203"/>
                  </a:cubicBezTo>
                  <a:cubicBezTo>
                    <a:pt x="471" y="110"/>
                    <a:pt x="409" y="20"/>
                    <a:pt x="316" y="3"/>
                  </a:cubicBezTo>
                  <a:cubicBezTo>
                    <a:pt x="306" y="2"/>
                    <a:pt x="29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16"/>
            <p:cNvSpPr/>
            <p:nvPr/>
          </p:nvSpPr>
          <p:spPr>
            <a:xfrm>
              <a:off x="115621" y="4198970"/>
              <a:ext cx="37877" cy="52862"/>
            </a:xfrm>
            <a:custGeom>
              <a:avLst/>
              <a:gdLst/>
              <a:ahLst/>
              <a:cxnLst/>
              <a:rect l="l" t="t" r="r" b="b"/>
              <a:pathLst>
                <a:path w="1097" h="1531" extrusionOk="0">
                  <a:moveTo>
                    <a:pt x="503" y="1"/>
                  </a:moveTo>
                  <a:cubicBezTo>
                    <a:pt x="491" y="1"/>
                    <a:pt x="478" y="2"/>
                    <a:pt x="465" y="5"/>
                  </a:cubicBezTo>
                  <a:cubicBezTo>
                    <a:pt x="372" y="26"/>
                    <a:pt x="314" y="119"/>
                    <a:pt x="335" y="212"/>
                  </a:cubicBezTo>
                  <a:lnTo>
                    <a:pt x="446" y="699"/>
                  </a:lnTo>
                  <a:cubicBezTo>
                    <a:pt x="354" y="746"/>
                    <a:pt x="254" y="779"/>
                    <a:pt x="151" y="796"/>
                  </a:cubicBezTo>
                  <a:cubicBezTo>
                    <a:pt x="62" y="810"/>
                    <a:pt x="0" y="889"/>
                    <a:pt x="6" y="979"/>
                  </a:cubicBezTo>
                  <a:cubicBezTo>
                    <a:pt x="13" y="1069"/>
                    <a:pt x="87" y="1138"/>
                    <a:pt x="178" y="1138"/>
                  </a:cubicBezTo>
                  <a:cubicBezTo>
                    <a:pt x="186" y="1138"/>
                    <a:pt x="196" y="1137"/>
                    <a:pt x="204" y="1135"/>
                  </a:cubicBezTo>
                  <a:cubicBezTo>
                    <a:pt x="314" y="1117"/>
                    <a:pt x="421" y="1085"/>
                    <a:pt x="524" y="1040"/>
                  </a:cubicBezTo>
                  <a:lnTo>
                    <a:pt x="605" y="1397"/>
                  </a:lnTo>
                  <a:cubicBezTo>
                    <a:pt x="622" y="1475"/>
                    <a:pt x="693" y="1531"/>
                    <a:pt x="773" y="1531"/>
                  </a:cubicBezTo>
                  <a:cubicBezTo>
                    <a:pt x="786" y="1531"/>
                    <a:pt x="798" y="1530"/>
                    <a:pt x="811" y="1527"/>
                  </a:cubicBezTo>
                  <a:cubicBezTo>
                    <a:pt x="904" y="1506"/>
                    <a:pt x="962" y="1413"/>
                    <a:pt x="940" y="1320"/>
                  </a:cubicBezTo>
                  <a:lnTo>
                    <a:pt x="836" y="862"/>
                  </a:lnTo>
                  <a:cubicBezTo>
                    <a:pt x="907" y="809"/>
                    <a:pt x="971" y="750"/>
                    <a:pt x="1031" y="684"/>
                  </a:cubicBezTo>
                  <a:cubicBezTo>
                    <a:pt x="1097" y="613"/>
                    <a:pt x="1091" y="501"/>
                    <a:pt x="1019" y="437"/>
                  </a:cubicBezTo>
                  <a:cubicBezTo>
                    <a:pt x="986" y="408"/>
                    <a:pt x="945" y="394"/>
                    <a:pt x="905" y="394"/>
                  </a:cubicBezTo>
                  <a:cubicBezTo>
                    <a:pt x="856" y="394"/>
                    <a:pt x="807" y="415"/>
                    <a:pt x="773" y="456"/>
                  </a:cubicBezTo>
                  <a:cubicBezTo>
                    <a:pt x="766" y="464"/>
                    <a:pt x="756" y="471"/>
                    <a:pt x="749" y="478"/>
                  </a:cubicBezTo>
                  <a:lnTo>
                    <a:pt x="670" y="135"/>
                  </a:lnTo>
                  <a:cubicBezTo>
                    <a:pt x="652" y="55"/>
                    <a:pt x="582" y="1"/>
                    <a:pt x="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16"/>
            <p:cNvSpPr/>
            <p:nvPr/>
          </p:nvSpPr>
          <p:spPr>
            <a:xfrm>
              <a:off x="170246" y="4176492"/>
              <a:ext cx="22201" cy="61114"/>
            </a:xfrm>
            <a:custGeom>
              <a:avLst/>
              <a:gdLst/>
              <a:ahLst/>
              <a:cxnLst/>
              <a:rect l="l" t="t" r="r" b="b"/>
              <a:pathLst>
                <a:path w="643" h="1770" extrusionOk="0">
                  <a:moveTo>
                    <a:pt x="225" y="1"/>
                  </a:moveTo>
                  <a:cubicBezTo>
                    <a:pt x="142" y="1"/>
                    <a:pt x="70" y="63"/>
                    <a:pt x="57" y="147"/>
                  </a:cubicBezTo>
                  <a:cubicBezTo>
                    <a:pt x="30" y="328"/>
                    <a:pt x="21" y="513"/>
                    <a:pt x="34" y="697"/>
                  </a:cubicBezTo>
                  <a:lnTo>
                    <a:pt x="5" y="1411"/>
                  </a:lnTo>
                  <a:cubicBezTo>
                    <a:pt x="0" y="1505"/>
                    <a:pt x="75" y="1585"/>
                    <a:pt x="169" y="1589"/>
                  </a:cubicBezTo>
                  <a:cubicBezTo>
                    <a:pt x="196" y="1589"/>
                    <a:pt x="221" y="1585"/>
                    <a:pt x="247" y="1575"/>
                  </a:cubicBezTo>
                  <a:cubicBezTo>
                    <a:pt x="261" y="1608"/>
                    <a:pt x="276" y="1641"/>
                    <a:pt x="292" y="1674"/>
                  </a:cubicBezTo>
                  <a:cubicBezTo>
                    <a:pt x="321" y="1733"/>
                    <a:pt x="380" y="1770"/>
                    <a:pt x="447" y="1770"/>
                  </a:cubicBezTo>
                  <a:cubicBezTo>
                    <a:pt x="473" y="1770"/>
                    <a:pt x="499" y="1764"/>
                    <a:pt x="523" y="1751"/>
                  </a:cubicBezTo>
                  <a:cubicBezTo>
                    <a:pt x="607" y="1710"/>
                    <a:pt x="642" y="1606"/>
                    <a:pt x="601" y="1522"/>
                  </a:cubicBezTo>
                  <a:cubicBezTo>
                    <a:pt x="475" y="1261"/>
                    <a:pt x="399" y="981"/>
                    <a:pt x="378" y="693"/>
                  </a:cubicBezTo>
                  <a:lnTo>
                    <a:pt x="399" y="179"/>
                  </a:lnTo>
                  <a:cubicBezTo>
                    <a:pt x="403" y="88"/>
                    <a:pt x="334" y="10"/>
                    <a:pt x="244" y="2"/>
                  </a:cubicBezTo>
                  <a:cubicBezTo>
                    <a:pt x="238" y="1"/>
                    <a:pt x="232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16"/>
            <p:cNvSpPr/>
            <p:nvPr/>
          </p:nvSpPr>
          <p:spPr>
            <a:xfrm>
              <a:off x="220933" y="4153013"/>
              <a:ext cx="58144" cy="17436"/>
            </a:xfrm>
            <a:custGeom>
              <a:avLst/>
              <a:gdLst/>
              <a:ahLst/>
              <a:cxnLst/>
              <a:rect l="l" t="t" r="r" b="b"/>
              <a:pathLst>
                <a:path w="1684" h="505" extrusionOk="0">
                  <a:moveTo>
                    <a:pt x="986" y="1"/>
                  </a:moveTo>
                  <a:cubicBezTo>
                    <a:pt x="697" y="1"/>
                    <a:pt x="408" y="58"/>
                    <a:pt x="138" y="171"/>
                  </a:cubicBezTo>
                  <a:cubicBezTo>
                    <a:pt x="47" y="205"/>
                    <a:pt x="0" y="309"/>
                    <a:pt x="40" y="400"/>
                  </a:cubicBezTo>
                  <a:cubicBezTo>
                    <a:pt x="67" y="466"/>
                    <a:pt x="131" y="504"/>
                    <a:pt x="197" y="504"/>
                  </a:cubicBezTo>
                  <a:cubicBezTo>
                    <a:pt x="222" y="504"/>
                    <a:pt x="248" y="499"/>
                    <a:pt x="272" y="487"/>
                  </a:cubicBezTo>
                  <a:cubicBezTo>
                    <a:pt x="498" y="392"/>
                    <a:pt x="739" y="344"/>
                    <a:pt x="982" y="344"/>
                  </a:cubicBezTo>
                  <a:cubicBezTo>
                    <a:pt x="1141" y="344"/>
                    <a:pt x="1301" y="365"/>
                    <a:pt x="1457" y="407"/>
                  </a:cubicBezTo>
                  <a:cubicBezTo>
                    <a:pt x="1469" y="410"/>
                    <a:pt x="1481" y="411"/>
                    <a:pt x="1492" y="411"/>
                  </a:cubicBezTo>
                  <a:cubicBezTo>
                    <a:pt x="1569" y="411"/>
                    <a:pt x="1639" y="359"/>
                    <a:pt x="1660" y="282"/>
                  </a:cubicBezTo>
                  <a:cubicBezTo>
                    <a:pt x="1684" y="193"/>
                    <a:pt x="1633" y="102"/>
                    <a:pt x="1544" y="74"/>
                  </a:cubicBezTo>
                  <a:cubicBezTo>
                    <a:pt x="1361" y="25"/>
                    <a:pt x="1173" y="1"/>
                    <a:pt x="9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16"/>
            <p:cNvSpPr/>
            <p:nvPr/>
          </p:nvSpPr>
          <p:spPr>
            <a:xfrm>
              <a:off x="232846" y="4180429"/>
              <a:ext cx="51550" cy="13846"/>
            </a:xfrm>
            <a:custGeom>
              <a:avLst/>
              <a:gdLst/>
              <a:ahLst/>
              <a:cxnLst/>
              <a:rect l="l" t="t" r="r" b="b"/>
              <a:pathLst>
                <a:path w="1493" h="401" extrusionOk="0">
                  <a:moveTo>
                    <a:pt x="762" y="1"/>
                  </a:moveTo>
                  <a:cubicBezTo>
                    <a:pt x="556" y="1"/>
                    <a:pt x="351" y="20"/>
                    <a:pt x="148" y="59"/>
                  </a:cubicBezTo>
                  <a:cubicBezTo>
                    <a:pt x="61" y="75"/>
                    <a:pt x="0" y="157"/>
                    <a:pt x="9" y="244"/>
                  </a:cubicBezTo>
                  <a:cubicBezTo>
                    <a:pt x="17" y="332"/>
                    <a:pt x="92" y="400"/>
                    <a:pt x="180" y="400"/>
                  </a:cubicBezTo>
                  <a:cubicBezTo>
                    <a:pt x="192" y="400"/>
                    <a:pt x="202" y="399"/>
                    <a:pt x="213" y="397"/>
                  </a:cubicBezTo>
                  <a:cubicBezTo>
                    <a:pt x="395" y="362"/>
                    <a:pt x="580" y="345"/>
                    <a:pt x="764" y="345"/>
                  </a:cubicBezTo>
                  <a:cubicBezTo>
                    <a:pt x="937" y="345"/>
                    <a:pt x="1110" y="360"/>
                    <a:pt x="1281" y="392"/>
                  </a:cubicBezTo>
                  <a:cubicBezTo>
                    <a:pt x="1290" y="393"/>
                    <a:pt x="1299" y="394"/>
                    <a:pt x="1308" y="394"/>
                  </a:cubicBezTo>
                  <a:cubicBezTo>
                    <a:pt x="1389" y="394"/>
                    <a:pt x="1460" y="336"/>
                    <a:pt x="1475" y="252"/>
                  </a:cubicBezTo>
                  <a:cubicBezTo>
                    <a:pt x="1492" y="161"/>
                    <a:pt x="1433" y="73"/>
                    <a:pt x="1343" y="54"/>
                  </a:cubicBezTo>
                  <a:cubicBezTo>
                    <a:pt x="1151" y="18"/>
                    <a:pt x="956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16"/>
            <p:cNvSpPr/>
            <p:nvPr/>
          </p:nvSpPr>
          <p:spPr>
            <a:xfrm>
              <a:off x="321929" y="4177770"/>
              <a:ext cx="54830" cy="48615"/>
            </a:xfrm>
            <a:custGeom>
              <a:avLst/>
              <a:gdLst/>
              <a:ahLst/>
              <a:cxnLst/>
              <a:rect l="l" t="t" r="r" b="b"/>
              <a:pathLst>
                <a:path w="1588" h="1408" extrusionOk="0">
                  <a:moveTo>
                    <a:pt x="828" y="1"/>
                  </a:moveTo>
                  <a:cubicBezTo>
                    <a:pt x="747" y="1"/>
                    <a:pt x="668" y="16"/>
                    <a:pt x="596" y="48"/>
                  </a:cubicBezTo>
                  <a:cubicBezTo>
                    <a:pt x="469" y="104"/>
                    <a:pt x="363" y="205"/>
                    <a:pt x="285" y="346"/>
                  </a:cubicBezTo>
                  <a:cubicBezTo>
                    <a:pt x="203" y="350"/>
                    <a:pt x="137" y="412"/>
                    <a:pt x="124" y="491"/>
                  </a:cubicBezTo>
                  <a:lnTo>
                    <a:pt x="13" y="1209"/>
                  </a:lnTo>
                  <a:cubicBezTo>
                    <a:pt x="0" y="1292"/>
                    <a:pt x="50" y="1374"/>
                    <a:pt x="130" y="1399"/>
                  </a:cubicBezTo>
                  <a:cubicBezTo>
                    <a:pt x="147" y="1405"/>
                    <a:pt x="165" y="1407"/>
                    <a:pt x="183" y="1407"/>
                  </a:cubicBezTo>
                  <a:cubicBezTo>
                    <a:pt x="247" y="1407"/>
                    <a:pt x="306" y="1372"/>
                    <a:pt x="335" y="1315"/>
                  </a:cubicBezTo>
                  <a:cubicBezTo>
                    <a:pt x="408" y="1172"/>
                    <a:pt x="439" y="1023"/>
                    <a:pt x="469" y="880"/>
                  </a:cubicBezTo>
                  <a:cubicBezTo>
                    <a:pt x="480" y="825"/>
                    <a:pt x="492" y="768"/>
                    <a:pt x="506" y="714"/>
                  </a:cubicBezTo>
                  <a:cubicBezTo>
                    <a:pt x="534" y="608"/>
                    <a:pt x="600" y="422"/>
                    <a:pt x="735" y="362"/>
                  </a:cubicBezTo>
                  <a:cubicBezTo>
                    <a:pt x="763" y="350"/>
                    <a:pt x="795" y="344"/>
                    <a:pt x="828" y="344"/>
                  </a:cubicBezTo>
                  <a:cubicBezTo>
                    <a:pt x="922" y="344"/>
                    <a:pt x="1028" y="392"/>
                    <a:pt x="1100" y="474"/>
                  </a:cubicBezTo>
                  <a:cubicBezTo>
                    <a:pt x="1218" y="614"/>
                    <a:pt x="1243" y="809"/>
                    <a:pt x="1243" y="949"/>
                  </a:cubicBezTo>
                  <a:cubicBezTo>
                    <a:pt x="1245" y="1044"/>
                    <a:pt x="1321" y="1120"/>
                    <a:pt x="1416" y="1120"/>
                  </a:cubicBezTo>
                  <a:cubicBezTo>
                    <a:pt x="1511" y="1120"/>
                    <a:pt x="1588" y="1043"/>
                    <a:pt x="1588" y="949"/>
                  </a:cubicBezTo>
                  <a:cubicBezTo>
                    <a:pt x="1588" y="752"/>
                    <a:pt x="1547" y="469"/>
                    <a:pt x="1360" y="250"/>
                  </a:cubicBezTo>
                  <a:cubicBezTo>
                    <a:pt x="1223" y="90"/>
                    <a:pt x="1022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16"/>
            <p:cNvSpPr/>
            <p:nvPr/>
          </p:nvSpPr>
          <p:spPr>
            <a:xfrm>
              <a:off x="386670" y="4196829"/>
              <a:ext cx="28105" cy="13984"/>
            </a:xfrm>
            <a:custGeom>
              <a:avLst/>
              <a:gdLst/>
              <a:ahLst/>
              <a:cxnLst/>
              <a:rect l="l" t="t" r="r" b="b"/>
              <a:pathLst>
                <a:path w="814" h="405" extrusionOk="0">
                  <a:moveTo>
                    <a:pt x="496" y="0"/>
                  </a:moveTo>
                  <a:cubicBezTo>
                    <a:pt x="370" y="0"/>
                    <a:pt x="246" y="25"/>
                    <a:pt x="130" y="73"/>
                  </a:cubicBezTo>
                  <a:cubicBezTo>
                    <a:pt x="42" y="109"/>
                    <a:pt x="0" y="211"/>
                    <a:pt x="37" y="298"/>
                  </a:cubicBezTo>
                  <a:cubicBezTo>
                    <a:pt x="64" y="364"/>
                    <a:pt x="128" y="404"/>
                    <a:pt x="196" y="404"/>
                  </a:cubicBezTo>
                  <a:cubicBezTo>
                    <a:pt x="218" y="404"/>
                    <a:pt x="240" y="400"/>
                    <a:pt x="262" y="391"/>
                  </a:cubicBezTo>
                  <a:cubicBezTo>
                    <a:pt x="337" y="360"/>
                    <a:pt x="417" y="345"/>
                    <a:pt x="497" y="345"/>
                  </a:cubicBezTo>
                  <a:cubicBezTo>
                    <a:pt x="531" y="345"/>
                    <a:pt x="565" y="348"/>
                    <a:pt x="598" y="353"/>
                  </a:cubicBezTo>
                  <a:cubicBezTo>
                    <a:pt x="609" y="355"/>
                    <a:pt x="619" y="356"/>
                    <a:pt x="629" y="356"/>
                  </a:cubicBezTo>
                  <a:cubicBezTo>
                    <a:pt x="711" y="356"/>
                    <a:pt x="783" y="296"/>
                    <a:pt x="797" y="212"/>
                  </a:cubicBezTo>
                  <a:cubicBezTo>
                    <a:pt x="814" y="119"/>
                    <a:pt x="750" y="29"/>
                    <a:pt x="656" y="14"/>
                  </a:cubicBezTo>
                  <a:cubicBezTo>
                    <a:pt x="603" y="5"/>
                    <a:pt x="549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16"/>
            <p:cNvSpPr/>
            <p:nvPr/>
          </p:nvSpPr>
          <p:spPr>
            <a:xfrm>
              <a:off x="421924" y="4164373"/>
              <a:ext cx="22408" cy="65050"/>
            </a:xfrm>
            <a:custGeom>
              <a:avLst/>
              <a:gdLst/>
              <a:ahLst/>
              <a:cxnLst/>
              <a:rect l="l" t="t" r="r" b="b"/>
              <a:pathLst>
                <a:path w="649" h="1884" extrusionOk="0">
                  <a:moveTo>
                    <a:pt x="415" y="1"/>
                  </a:moveTo>
                  <a:cubicBezTo>
                    <a:pt x="335" y="1"/>
                    <a:pt x="265" y="56"/>
                    <a:pt x="246" y="135"/>
                  </a:cubicBezTo>
                  <a:lnTo>
                    <a:pt x="28" y="1082"/>
                  </a:lnTo>
                  <a:cubicBezTo>
                    <a:pt x="1" y="1195"/>
                    <a:pt x="89" y="1293"/>
                    <a:pt x="195" y="1293"/>
                  </a:cubicBezTo>
                  <a:cubicBezTo>
                    <a:pt x="216" y="1293"/>
                    <a:pt x="237" y="1289"/>
                    <a:pt x="259" y="1280"/>
                  </a:cubicBezTo>
                  <a:cubicBezTo>
                    <a:pt x="268" y="1432"/>
                    <a:pt x="281" y="1583"/>
                    <a:pt x="298" y="1732"/>
                  </a:cubicBezTo>
                  <a:cubicBezTo>
                    <a:pt x="309" y="1820"/>
                    <a:pt x="383" y="1884"/>
                    <a:pt x="469" y="1884"/>
                  </a:cubicBezTo>
                  <a:cubicBezTo>
                    <a:pt x="476" y="1884"/>
                    <a:pt x="482" y="1883"/>
                    <a:pt x="488" y="1883"/>
                  </a:cubicBezTo>
                  <a:cubicBezTo>
                    <a:pt x="581" y="1871"/>
                    <a:pt x="649" y="1788"/>
                    <a:pt x="640" y="1695"/>
                  </a:cubicBezTo>
                  <a:cubicBezTo>
                    <a:pt x="585" y="1192"/>
                    <a:pt x="567" y="686"/>
                    <a:pt x="587" y="180"/>
                  </a:cubicBezTo>
                  <a:cubicBezTo>
                    <a:pt x="589" y="91"/>
                    <a:pt x="525" y="15"/>
                    <a:pt x="437" y="2"/>
                  </a:cubicBezTo>
                  <a:cubicBezTo>
                    <a:pt x="430" y="1"/>
                    <a:pt x="423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16"/>
            <p:cNvSpPr/>
            <p:nvPr/>
          </p:nvSpPr>
          <p:spPr>
            <a:xfrm>
              <a:off x="294203" y="4237158"/>
              <a:ext cx="161174" cy="19853"/>
            </a:xfrm>
            <a:custGeom>
              <a:avLst/>
              <a:gdLst/>
              <a:ahLst/>
              <a:cxnLst/>
              <a:rect l="l" t="t" r="r" b="b"/>
              <a:pathLst>
                <a:path w="4668" h="575" extrusionOk="0">
                  <a:moveTo>
                    <a:pt x="3267" y="0"/>
                  </a:moveTo>
                  <a:cubicBezTo>
                    <a:pt x="2225" y="0"/>
                    <a:pt x="1185" y="78"/>
                    <a:pt x="154" y="232"/>
                  </a:cubicBezTo>
                  <a:cubicBezTo>
                    <a:pt x="64" y="246"/>
                    <a:pt x="1" y="325"/>
                    <a:pt x="8" y="415"/>
                  </a:cubicBezTo>
                  <a:cubicBezTo>
                    <a:pt x="15" y="505"/>
                    <a:pt x="90" y="574"/>
                    <a:pt x="180" y="574"/>
                  </a:cubicBezTo>
                  <a:cubicBezTo>
                    <a:pt x="188" y="574"/>
                    <a:pt x="197" y="574"/>
                    <a:pt x="205" y="573"/>
                  </a:cubicBezTo>
                  <a:cubicBezTo>
                    <a:pt x="1219" y="420"/>
                    <a:pt x="2243" y="345"/>
                    <a:pt x="3268" y="345"/>
                  </a:cubicBezTo>
                  <a:cubicBezTo>
                    <a:pt x="3672" y="345"/>
                    <a:pt x="4076" y="356"/>
                    <a:pt x="4480" y="380"/>
                  </a:cubicBezTo>
                  <a:cubicBezTo>
                    <a:pt x="4486" y="381"/>
                    <a:pt x="4492" y="381"/>
                    <a:pt x="4498" y="381"/>
                  </a:cubicBezTo>
                  <a:cubicBezTo>
                    <a:pt x="4583" y="381"/>
                    <a:pt x="4656" y="308"/>
                    <a:pt x="4663" y="218"/>
                  </a:cubicBezTo>
                  <a:cubicBezTo>
                    <a:pt x="4667" y="124"/>
                    <a:pt x="4595" y="42"/>
                    <a:pt x="4501" y="36"/>
                  </a:cubicBezTo>
                  <a:cubicBezTo>
                    <a:pt x="4090" y="12"/>
                    <a:pt x="3678" y="0"/>
                    <a:pt x="3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16"/>
            <p:cNvSpPr/>
            <p:nvPr/>
          </p:nvSpPr>
          <p:spPr>
            <a:xfrm>
              <a:off x="352867" y="4265920"/>
              <a:ext cx="52827" cy="81416"/>
            </a:xfrm>
            <a:custGeom>
              <a:avLst/>
              <a:gdLst/>
              <a:ahLst/>
              <a:cxnLst/>
              <a:rect l="l" t="t" r="r" b="b"/>
              <a:pathLst>
                <a:path w="1530" h="2358" extrusionOk="0">
                  <a:moveTo>
                    <a:pt x="671" y="1"/>
                  </a:moveTo>
                  <a:cubicBezTo>
                    <a:pt x="487" y="1"/>
                    <a:pt x="303" y="39"/>
                    <a:pt x="132" y="116"/>
                  </a:cubicBezTo>
                  <a:cubicBezTo>
                    <a:pt x="43" y="152"/>
                    <a:pt x="1" y="256"/>
                    <a:pt x="42" y="345"/>
                  </a:cubicBezTo>
                  <a:cubicBezTo>
                    <a:pt x="70" y="409"/>
                    <a:pt x="132" y="447"/>
                    <a:pt x="198" y="447"/>
                  </a:cubicBezTo>
                  <a:cubicBezTo>
                    <a:pt x="223" y="447"/>
                    <a:pt x="248" y="441"/>
                    <a:pt x="273" y="429"/>
                  </a:cubicBezTo>
                  <a:cubicBezTo>
                    <a:pt x="399" y="373"/>
                    <a:pt x="535" y="345"/>
                    <a:pt x="672" y="345"/>
                  </a:cubicBezTo>
                  <a:cubicBezTo>
                    <a:pt x="761" y="345"/>
                    <a:pt x="851" y="357"/>
                    <a:pt x="938" y="382"/>
                  </a:cubicBezTo>
                  <a:cubicBezTo>
                    <a:pt x="1007" y="401"/>
                    <a:pt x="1128" y="446"/>
                    <a:pt x="1165" y="534"/>
                  </a:cubicBezTo>
                  <a:cubicBezTo>
                    <a:pt x="1186" y="580"/>
                    <a:pt x="1185" y="650"/>
                    <a:pt x="1183" y="719"/>
                  </a:cubicBezTo>
                  <a:lnTo>
                    <a:pt x="1172" y="1434"/>
                  </a:lnTo>
                  <a:cubicBezTo>
                    <a:pt x="1171" y="1520"/>
                    <a:pt x="1169" y="1608"/>
                    <a:pt x="1140" y="1668"/>
                  </a:cubicBezTo>
                  <a:cubicBezTo>
                    <a:pt x="1114" y="1719"/>
                    <a:pt x="1061" y="1767"/>
                    <a:pt x="969" y="1820"/>
                  </a:cubicBezTo>
                  <a:cubicBezTo>
                    <a:pt x="827" y="1905"/>
                    <a:pt x="671" y="1964"/>
                    <a:pt x="509" y="1995"/>
                  </a:cubicBezTo>
                  <a:lnTo>
                    <a:pt x="477" y="1899"/>
                  </a:lnTo>
                  <a:cubicBezTo>
                    <a:pt x="451" y="1829"/>
                    <a:pt x="385" y="1786"/>
                    <a:pt x="316" y="1786"/>
                  </a:cubicBezTo>
                  <a:cubicBezTo>
                    <a:pt x="298" y="1786"/>
                    <a:pt x="280" y="1789"/>
                    <a:pt x="263" y="1795"/>
                  </a:cubicBezTo>
                  <a:cubicBezTo>
                    <a:pt x="174" y="1823"/>
                    <a:pt x="125" y="1916"/>
                    <a:pt x="150" y="2005"/>
                  </a:cubicBezTo>
                  <a:lnTo>
                    <a:pt x="226" y="2238"/>
                  </a:lnTo>
                  <a:cubicBezTo>
                    <a:pt x="249" y="2310"/>
                    <a:pt x="315" y="2358"/>
                    <a:pt x="389" y="2358"/>
                  </a:cubicBezTo>
                  <a:lnTo>
                    <a:pt x="406" y="2358"/>
                  </a:lnTo>
                  <a:cubicBezTo>
                    <a:pt x="667" y="2332"/>
                    <a:pt x="919" y="2249"/>
                    <a:pt x="1145" y="2117"/>
                  </a:cubicBezTo>
                  <a:cubicBezTo>
                    <a:pt x="1240" y="2061"/>
                    <a:pt x="1373" y="1969"/>
                    <a:pt x="1446" y="1823"/>
                  </a:cubicBezTo>
                  <a:cubicBezTo>
                    <a:pt x="1513" y="1692"/>
                    <a:pt x="1514" y="1553"/>
                    <a:pt x="1515" y="1440"/>
                  </a:cubicBezTo>
                  <a:lnTo>
                    <a:pt x="1527" y="725"/>
                  </a:lnTo>
                  <a:cubicBezTo>
                    <a:pt x="1528" y="629"/>
                    <a:pt x="1529" y="513"/>
                    <a:pt x="1480" y="399"/>
                  </a:cubicBezTo>
                  <a:cubicBezTo>
                    <a:pt x="1413" y="234"/>
                    <a:pt x="1256" y="114"/>
                    <a:pt x="1033" y="51"/>
                  </a:cubicBezTo>
                  <a:cubicBezTo>
                    <a:pt x="914" y="17"/>
                    <a:pt x="793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16"/>
            <p:cNvSpPr/>
            <p:nvPr/>
          </p:nvSpPr>
          <p:spPr>
            <a:xfrm>
              <a:off x="475789" y="4220239"/>
              <a:ext cx="50824" cy="59664"/>
            </a:xfrm>
            <a:custGeom>
              <a:avLst/>
              <a:gdLst/>
              <a:ahLst/>
              <a:cxnLst/>
              <a:rect l="l" t="t" r="r" b="b"/>
              <a:pathLst>
                <a:path w="1472" h="1728" extrusionOk="0">
                  <a:moveTo>
                    <a:pt x="1142" y="1"/>
                  </a:moveTo>
                  <a:cubicBezTo>
                    <a:pt x="1095" y="1"/>
                    <a:pt x="1048" y="20"/>
                    <a:pt x="1014" y="58"/>
                  </a:cubicBezTo>
                  <a:cubicBezTo>
                    <a:pt x="920" y="159"/>
                    <a:pt x="831" y="269"/>
                    <a:pt x="752" y="383"/>
                  </a:cubicBezTo>
                  <a:lnTo>
                    <a:pt x="295" y="69"/>
                  </a:lnTo>
                  <a:cubicBezTo>
                    <a:pt x="265" y="49"/>
                    <a:pt x="231" y="39"/>
                    <a:pt x="197" y="39"/>
                  </a:cubicBezTo>
                  <a:cubicBezTo>
                    <a:pt x="142" y="39"/>
                    <a:pt x="89" y="65"/>
                    <a:pt x="55" y="113"/>
                  </a:cubicBezTo>
                  <a:cubicBezTo>
                    <a:pt x="1" y="191"/>
                    <a:pt x="22" y="298"/>
                    <a:pt x="99" y="352"/>
                  </a:cubicBezTo>
                  <a:lnTo>
                    <a:pt x="575" y="679"/>
                  </a:lnTo>
                  <a:cubicBezTo>
                    <a:pt x="431" y="943"/>
                    <a:pt x="327" y="1227"/>
                    <a:pt x="268" y="1522"/>
                  </a:cubicBezTo>
                  <a:cubicBezTo>
                    <a:pt x="250" y="1615"/>
                    <a:pt x="310" y="1705"/>
                    <a:pt x="403" y="1723"/>
                  </a:cubicBezTo>
                  <a:cubicBezTo>
                    <a:pt x="414" y="1726"/>
                    <a:pt x="426" y="1727"/>
                    <a:pt x="437" y="1727"/>
                  </a:cubicBezTo>
                  <a:cubicBezTo>
                    <a:pt x="519" y="1727"/>
                    <a:pt x="590" y="1668"/>
                    <a:pt x="606" y="1588"/>
                  </a:cubicBezTo>
                  <a:cubicBezTo>
                    <a:pt x="657" y="1340"/>
                    <a:pt x="741" y="1099"/>
                    <a:pt x="859" y="874"/>
                  </a:cubicBezTo>
                  <a:lnTo>
                    <a:pt x="1183" y="1098"/>
                  </a:lnTo>
                  <a:cubicBezTo>
                    <a:pt x="1212" y="1117"/>
                    <a:pt x="1245" y="1126"/>
                    <a:pt x="1277" y="1126"/>
                  </a:cubicBezTo>
                  <a:cubicBezTo>
                    <a:pt x="1332" y="1126"/>
                    <a:pt x="1385" y="1099"/>
                    <a:pt x="1418" y="1052"/>
                  </a:cubicBezTo>
                  <a:cubicBezTo>
                    <a:pt x="1471" y="974"/>
                    <a:pt x="1453" y="870"/>
                    <a:pt x="1379" y="815"/>
                  </a:cubicBezTo>
                  <a:lnTo>
                    <a:pt x="1037" y="579"/>
                  </a:lnTo>
                  <a:cubicBezTo>
                    <a:pt x="1106" y="477"/>
                    <a:pt x="1183" y="382"/>
                    <a:pt x="1266" y="291"/>
                  </a:cubicBezTo>
                  <a:cubicBezTo>
                    <a:pt x="1332" y="221"/>
                    <a:pt x="1329" y="111"/>
                    <a:pt x="1259" y="47"/>
                  </a:cubicBezTo>
                  <a:cubicBezTo>
                    <a:pt x="1226" y="16"/>
                    <a:pt x="1184" y="1"/>
                    <a:pt x="1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16"/>
            <p:cNvSpPr/>
            <p:nvPr/>
          </p:nvSpPr>
          <p:spPr>
            <a:xfrm>
              <a:off x="521712" y="4154671"/>
              <a:ext cx="121640" cy="136384"/>
            </a:xfrm>
            <a:custGeom>
              <a:avLst/>
              <a:gdLst/>
              <a:ahLst/>
              <a:cxnLst/>
              <a:rect l="l" t="t" r="r" b="b"/>
              <a:pathLst>
                <a:path w="3523" h="3950" extrusionOk="0">
                  <a:moveTo>
                    <a:pt x="2607" y="1"/>
                  </a:moveTo>
                  <a:cubicBezTo>
                    <a:pt x="2039" y="1"/>
                    <a:pt x="1476" y="138"/>
                    <a:pt x="966" y="407"/>
                  </a:cubicBezTo>
                  <a:cubicBezTo>
                    <a:pt x="920" y="432"/>
                    <a:pt x="821" y="486"/>
                    <a:pt x="778" y="593"/>
                  </a:cubicBezTo>
                  <a:cubicBezTo>
                    <a:pt x="737" y="690"/>
                    <a:pt x="730" y="845"/>
                    <a:pt x="930" y="1024"/>
                  </a:cubicBezTo>
                  <a:cubicBezTo>
                    <a:pt x="1218" y="1281"/>
                    <a:pt x="1529" y="1513"/>
                    <a:pt x="1859" y="1717"/>
                  </a:cubicBezTo>
                  <a:cubicBezTo>
                    <a:pt x="1918" y="1754"/>
                    <a:pt x="2016" y="1816"/>
                    <a:pt x="2026" y="1867"/>
                  </a:cubicBezTo>
                  <a:cubicBezTo>
                    <a:pt x="2029" y="1884"/>
                    <a:pt x="2025" y="1937"/>
                    <a:pt x="1921" y="2037"/>
                  </a:cubicBezTo>
                  <a:cubicBezTo>
                    <a:pt x="1674" y="2273"/>
                    <a:pt x="1367" y="2433"/>
                    <a:pt x="1042" y="2600"/>
                  </a:cubicBezTo>
                  <a:cubicBezTo>
                    <a:pt x="743" y="2755"/>
                    <a:pt x="433" y="2915"/>
                    <a:pt x="167" y="3143"/>
                  </a:cubicBezTo>
                  <a:cubicBezTo>
                    <a:pt x="9" y="3278"/>
                    <a:pt x="1" y="3408"/>
                    <a:pt x="22" y="3491"/>
                  </a:cubicBezTo>
                  <a:cubicBezTo>
                    <a:pt x="61" y="3649"/>
                    <a:pt x="222" y="3706"/>
                    <a:pt x="275" y="3725"/>
                  </a:cubicBezTo>
                  <a:cubicBezTo>
                    <a:pt x="705" y="3874"/>
                    <a:pt x="1156" y="3949"/>
                    <a:pt x="1609" y="3949"/>
                  </a:cubicBezTo>
                  <a:cubicBezTo>
                    <a:pt x="1802" y="3949"/>
                    <a:pt x="1996" y="3935"/>
                    <a:pt x="2188" y="3908"/>
                  </a:cubicBezTo>
                  <a:cubicBezTo>
                    <a:pt x="2280" y="3892"/>
                    <a:pt x="2343" y="3805"/>
                    <a:pt x="2329" y="3712"/>
                  </a:cubicBezTo>
                  <a:cubicBezTo>
                    <a:pt x="2317" y="3627"/>
                    <a:pt x="2243" y="3566"/>
                    <a:pt x="2158" y="3566"/>
                  </a:cubicBezTo>
                  <a:cubicBezTo>
                    <a:pt x="2151" y="3566"/>
                    <a:pt x="2144" y="3566"/>
                    <a:pt x="2137" y="3567"/>
                  </a:cubicBezTo>
                  <a:cubicBezTo>
                    <a:pt x="1961" y="3592"/>
                    <a:pt x="1783" y="3605"/>
                    <a:pt x="1606" y="3605"/>
                  </a:cubicBezTo>
                  <a:cubicBezTo>
                    <a:pt x="1196" y="3605"/>
                    <a:pt x="787" y="3537"/>
                    <a:pt x="396" y="3402"/>
                  </a:cubicBezTo>
                  <a:cubicBezTo>
                    <a:pt x="630" y="3201"/>
                    <a:pt x="907" y="3057"/>
                    <a:pt x="1201" y="2907"/>
                  </a:cubicBezTo>
                  <a:cubicBezTo>
                    <a:pt x="1534" y="2735"/>
                    <a:pt x="1878" y="2556"/>
                    <a:pt x="2161" y="2285"/>
                  </a:cubicBezTo>
                  <a:cubicBezTo>
                    <a:pt x="2325" y="2126"/>
                    <a:pt x="2394" y="1965"/>
                    <a:pt x="2365" y="1808"/>
                  </a:cubicBezTo>
                  <a:cubicBezTo>
                    <a:pt x="2330" y="1603"/>
                    <a:pt x="2149" y="1491"/>
                    <a:pt x="2040" y="1425"/>
                  </a:cubicBezTo>
                  <a:cubicBezTo>
                    <a:pt x="1728" y="1232"/>
                    <a:pt x="1434" y="1012"/>
                    <a:pt x="1161" y="767"/>
                  </a:cubicBezTo>
                  <a:cubicBezTo>
                    <a:pt x="1144" y="753"/>
                    <a:pt x="1128" y="736"/>
                    <a:pt x="1114" y="720"/>
                  </a:cubicBezTo>
                  <a:cubicBezTo>
                    <a:pt x="1118" y="717"/>
                    <a:pt x="1124" y="714"/>
                    <a:pt x="1130" y="711"/>
                  </a:cubicBezTo>
                  <a:cubicBezTo>
                    <a:pt x="1589" y="469"/>
                    <a:pt x="2096" y="345"/>
                    <a:pt x="2608" y="345"/>
                  </a:cubicBezTo>
                  <a:cubicBezTo>
                    <a:pt x="2838" y="345"/>
                    <a:pt x="3068" y="370"/>
                    <a:pt x="3296" y="421"/>
                  </a:cubicBezTo>
                  <a:cubicBezTo>
                    <a:pt x="3308" y="424"/>
                    <a:pt x="3320" y="425"/>
                    <a:pt x="3332" y="425"/>
                  </a:cubicBezTo>
                  <a:cubicBezTo>
                    <a:pt x="3412" y="425"/>
                    <a:pt x="3483" y="371"/>
                    <a:pt x="3501" y="292"/>
                  </a:cubicBezTo>
                  <a:cubicBezTo>
                    <a:pt x="3522" y="199"/>
                    <a:pt x="3465" y="106"/>
                    <a:pt x="3372" y="85"/>
                  </a:cubicBezTo>
                  <a:cubicBezTo>
                    <a:pt x="3119" y="28"/>
                    <a:pt x="2862" y="1"/>
                    <a:pt x="2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16"/>
            <p:cNvSpPr/>
            <p:nvPr/>
          </p:nvSpPr>
          <p:spPr>
            <a:xfrm>
              <a:off x="619634" y="4195276"/>
              <a:ext cx="18023" cy="60320"/>
            </a:xfrm>
            <a:custGeom>
              <a:avLst/>
              <a:gdLst/>
              <a:ahLst/>
              <a:cxnLst/>
              <a:rect l="l" t="t" r="r" b="b"/>
              <a:pathLst>
                <a:path w="522" h="1747" extrusionOk="0">
                  <a:moveTo>
                    <a:pt x="343" y="1"/>
                  </a:moveTo>
                  <a:cubicBezTo>
                    <a:pt x="249" y="1"/>
                    <a:pt x="173" y="80"/>
                    <a:pt x="173" y="174"/>
                  </a:cubicBezTo>
                  <a:cubicBezTo>
                    <a:pt x="178" y="632"/>
                    <a:pt x="128" y="1089"/>
                    <a:pt x="22" y="1535"/>
                  </a:cubicBezTo>
                  <a:cubicBezTo>
                    <a:pt x="1" y="1628"/>
                    <a:pt x="57" y="1720"/>
                    <a:pt x="150" y="1742"/>
                  </a:cubicBezTo>
                  <a:cubicBezTo>
                    <a:pt x="163" y="1745"/>
                    <a:pt x="177" y="1746"/>
                    <a:pt x="190" y="1746"/>
                  </a:cubicBezTo>
                  <a:cubicBezTo>
                    <a:pt x="270" y="1746"/>
                    <a:pt x="339" y="1691"/>
                    <a:pt x="357" y="1614"/>
                  </a:cubicBezTo>
                  <a:cubicBezTo>
                    <a:pt x="468" y="1141"/>
                    <a:pt x="522" y="657"/>
                    <a:pt x="518" y="171"/>
                  </a:cubicBezTo>
                  <a:cubicBezTo>
                    <a:pt x="516" y="77"/>
                    <a:pt x="440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16"/>
            <p:cNvSpPr/>
            <p:nvPr/>
          </p:nvSpPr>
          <p:spPr>
            <a:xfrm>
              <a:off x="637727" y="4202872"/>
              <a:ext cx="47096" cy="86146"/>
            </a:xfrm>
            <a:custGeom>
              <a:avLst/>
              <a:gdLst/>
              <a:ahLst/>
              <a:cxnLst/>
              <a:rect l="l" t="t" r="r" b="b"/>
              <a:pathLst>
                <a:path w="1364" h="2495" extrusionOk="0">
                  <a:moveTo>
                    <a:pt x="480" y="1"/>
                  </a:moveTo>
                  <a:cubicBezTo>
                    <a:pt x="423" y="1"/>
                    <a:pt x="369" y="28"/>
                    <a:pt x="336" y="79"/>
                  </a:cubicBezTo>
                  <a:cubicBezTo>
                    <a:pt x="234" y="236"/>
                    <a:pt x="117" y="413"/>
                    <a:pt x="65" y="623"/>
                  </a:cubicBezTo>
                  <a:cubicBezTo>
                    <a:pt x="1" y="882"/>
                    <a:pt x="54" y="1135"/>
                    <a:pt x="209" y="1301"/>
                  </a:cubicBezTo>
                  <a:cubicBezTo>
                    <a:pt x="313" y="1411"/>
                    <a:pt x="457" y="1474"/>
                    <a:pt x="609" y="1474"/>
                  </a:cubicBezTo>
                  <a:cubicBezTo>
                    <a:pt x="611" y="1474"/>
                    <a:pt x="614" y="1474"/>
                    <a:pt x="617" y="1474"/>
                  </a:cubicBezTo>
                  <a:cubicBezTo>
                    <a:pt x="687" y="1474"/>
                    <a:pt x="758" y="1458"/>
                    <a:pt x="820" y="1426"/>
                  </a:cubicBezTo>
                  <a:lnTo>
                    <a:pt x="820" y="1426"/>
                  </a:lnTo>
                  <a:cubicBezTo>
                    <a:pt x="763" y="1716"/>
                    <a:pt x="714" y="2006"/>
                    <a:pt x="672" y="2298"/>
                  </a:cubicBezTo>
                  <a:cubicBezTo>
                    <a:pt x="658" y="2392"/>
                    <a:pt x="723" y="2479"/>
                    <a:pt x="817" y="2493"/>
                  </a:cubicBezTo>
                  <a:cubicBezTo>
                    <a:pt x="825" y="2493"/>
                    <a:pt x="834" y="2495"/>
                    <a:pt x="842" y="2495"/>
                  </a:cubicBezTo>
                  <a:cubicBezTo>
                    <a:pt x="927" y="2495"/>
                    <a:pt x="1000" y="2431"/>
                    <a:pt x="1011" y="2348"/>
                  </a:cubicBezTo>
                  <a:cubicBezTo>
                    <a:pt x="1096" y="1777"/>
                    <a:pt x="1207" y="1201"/>
                    <a:pt x="1341" y="640"/>
                  </a:cubicBezTo>
                  <a:cubicBezTo>
                    <a:pt x="1363" y="547"/>
                    <a:pt x="1305" y="454"/>
                    <a:pt x="1212" y="433"/>
                  </a:cubicBezTo>
                  <a:cubicBezTo>
                    <a:pt x="1199" y="429"/>
                    <a:pt x="1185" y="428"/>
                    <a:pt x="1172" y="428"/>
                  </a:cubicBezTo>
                  <a:cubicBezTo>
                    <a:pt x="1094" y="428"/>
                    <a:pt x="1024" y="481"/>
                    <a:pt x="1006" y="561"/>
                  </a:cubicBezTo>
                  <a:cubicBezTo>
                    <a:pt x="966" y="725"/>
                    <a:pt x="934" y="893"/>
                    <a:pt x="899" y="1060"/>
                  </a:cubicBezTo>
                  <a:cubicBezTo>
                    <a:pt x="875" y="1048"/>
                    <a:pt x="849" y="1043"/>
                    <a:pt x="824" y="1043"/>
                  </a:cubicBezTo>
                  <a:cubicBezTo>
                    <a:pt x="778" y="1043"/>
                    <a:pt x="732" y="1062"/>
                    <a:pt x="699" y="1097"/>
                  </a:cubicBezTo>
                  <a:cubicBezTo>
                    <a:pt x="677" y="1120"/>
                    <a:pt x="646" y="1131"/>
                    <a:pt x="624" y="1131"/>
                  </a:cubicBezTo>
                  <a:cubicBezTo>
                    <a:pt x="618" y="1131"/>
                    <a:pt x="613" y="1131"/>
                    <a:pt x="609" y="1129"/>
                  </a:cubicBezTo>
                  <a:cubicBezTo>
                    <a:pt x="554" y="1129"/>
                    <a:pt x="500" y="1107"/>
                    <a:pt x="461" y="1069"/>
                  </a:cubicBezTo>
                  <a:cubicBezTo>
                    <a:pt x="374" y="973"/>
                    <a:pt x="371" y="818"/>
                    <a:pt x="399" y="707"/>
                  </a:cubicBezTo>
                  <a:cubicBezTo>
                    <a:pt x="438" y="554"/>
                    <a:pt x="533" y="407"/>
                    <a:pt x="624" y="267"/>
                  </a:cubicBezTo>
                  <a:cubicBezTo>
                    <a:pt x="676" y="186"/>
                    <a:pt x="654" y="81"/>
                    <a:pt x="573" y="29"/>
                  </a:cubicBezTo>
                  <a:cubicBezTo>
                    <a:pt x="544" y="10"/>
                    <a:pt x="512" y="1"/>
                    <a:pt x="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16"/>
            <p:cNvSpPr/>
            <p:nvPr/>
          </p:nvSpPr>
          <p:spPr>
            <a:xfrm>
              <a:off x="668941" y="3473983"/>
              <a:ext cx="55969" cy="69124"/>
            </a:xfrm>
            <a:custGeom>
              <a:avLst/>
              <a:gdLst/>
              <a:ahLst/>
              <a:cxnLst/>
              <a:rect l="l" t="t" r="r" b="b"/>
              <a:pathLst>
                <a:path w="1621" h="2002" extrusionOk="0">
                  <a:moveTo>
                    <a:pt x="1295" y="1"/>
                  </a:moveTo>
                  <a:cubicBezTo>
                    <a:pt x="1244" y="1"/>
                    <a:pt x="1194" y="23"/>
                    <a:pt x="1160" y="65"/>
                  </a:cubicBezTo>
                  <a:cubicBezTo>
                    <a:pt x="1028" y="235"/>
                    <a:pt x="905" y="413"/>
                    <a:pt x="793" y="597"/>
                  </a:cubicBezTo>
                  <a:cubicBezTo>
                    <a:pt x="621" y="510"/>
                    <a:pt x="453" y="413"/>
                    <a:pt x="290" y="307"/>
                  </a:cubicBezTo>
                  <a:cubicBezTo>
                    <a:pt x="261" y="287"/>
                    <a:pt x="228" y="278"/>
                    <a:pt x="195" y="278"/>
                  </a:cubicBezTo>
                  <a:cubicBezTo>
                    <a:pt x="140" y="278"/>
                    <a:pt x="85" y="305"/>
                    <a:pt x="52" y="355"/>
                  </a:cubicBezTo>
                  <a:cubicBezTo>
                    <a:pt x="0" y="434"/>
                    <a:pt x="21" y="541"/>
                    <a:pt x="100" y="594"/>
                  </a:cubicBezTo>
                  <a:cubicBezTo>
                    <a:pt x="268" y="704"/>
                    <a:pt x="439" y="804"/>
                    <a:pt x="617" y="897"/>
                  </a:cubicBezTo>
                  <a:cubicBezTo>
                    <a:pt x="468" y="1178"/>
                    <a:pt x="341" y="1472"/>
                    <a:pt x="241" y="1776"/>
                  </a:cubicBezTo>
                  <a:cubicBezTo>
                    <a:pt x="213" y="1867"/>
                    <a:pt x="262" y="1964"/>
                    <a:pt x="352" y="1993"/>
                  </a:cubicBezTo>
                  <a:cubicBezTo>
                    <a:pt x="369" y="1999"/>
                    <a:pt x="387" y="2002"/>
                    <a:pt x="406" y="2002"/>
                  </a:cubicBezTo>
                  <a:cubicBezTo>
                    <a:pt x="479" y="2002"/>
                    <a:pt x="545" y="1954"/>
                    <a:pt x="569" y="1883"/>
                  </a:cubicBezTo>
                  <a:cubicBezTo>
                    <a:pt x="663" y="1595"/>
                    <a:pt x="783" y="1315"/>
                    <a:pt x="926" y="1047"/>
                  </a:cubicBezTo>
                  <a:cubicBezTo>
                    <a:pt x="1074" y="1115"/>
                    <a:pt x="1225" y="1178"/>
                    <a:pt x="1378" y="1233"/>
                  </a:cubicBezTo>
                  <a:cubicBezTo>
                    <a:pt x="1397" y="1239"/>
                    <a:pt x="1416" y="1243"/>
                    <a:pt x="1436" y="1243"/>
                  </a:cubicBezTo>
                  <a:cubicBezTo>
                    <a:pt x="1520" y="1243"/>
                    <a:pt x="1592" y="1182"/>
                    <a:pt x="1606" y="1099"/>
                  </a:cubicBezTo>
                  <a:cubicBezTo>
                    <a:pt x="1620" y="1016"/>
                    <a:pt x="1572" y="936"/>
                    <a:pt x="1494" y="908"/>
                  </a:cubicBezTo>
                  <a:cubicBezTo>
                    <a:pt x="1361" y="862"/>
                    <a:pt x="1235" y="800"/>
                    <a:pt x="1107" y="743"/>
                  </a:cubicBezTo>
                  <a:cubicBezTo>
                    <a:pt x="1205" y="583"/>
                    <a:pt x="1313" y="427"/>
                    <a:pt x="1430" y="279"/>
                  </a:cubicBezTo>
                  <a:cubicBezTo>
                    <a:pt x="1488" y="203"/>
                    <a:pt x="1475" y="96"/>
                    <a:pt x="1401" y="37"/>
                  </a:cubicBezTo>
                  <a:cubicBezTo>
                    <a:pt x="1369" y="12"/>
                    <a:pt x="1332" y="1"/>
                    <a:pt x="1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88" name="Google Shape;1188;p16"/>
          <p:cNvSpPr/>
          <p:nvPr/>
        </p:nvSpPr>
        <p:spPr>
          <a:xfrm rot="10800000">
            <a:off x="4609407" y="6264993"/>
            <a:ext cx="75531" cy="96511"/>
          </a:xfrm>
          <a:custGeom>
            <a:avLst/>
            <a:gdLst/>
            <a:ahLst/>
            <a:cxnLst/>
            <a:rect l="l" t="t" r="r" b="b"/>
            <a:pathLst>
              <a:path w="1263" h="1263" extrusionOk="0">
                <a:moveTo>
                  <a:pt x="632" y="0"/>
                </a:moveTo>
                <a:cubicBezTo>
                  <a:pt x="283" y="0"/>
                  <a:pt x="0" y="282"/>
                  <a:pt x="0" y="631"/>
                </a:cubicBezTo>
                <a:cubicBezTo>
                  <a:pt x="0" y="980"/>
                  <a:pt x="283" y="1263"/>
                  <a:pt x="632" y="1263"/>
                </a:cubicBezTo>
                <a:cubicBezTo>
                  <a:pt x="980" y="1263"/>
                  <a:pt x="1263" y="980"/>
                  <a:pt x="1263" y="631"/>
                </a:cubicBezTo>
                <a:cubicBezTo>
                  <a:pt x="1263" y="282"/>
                  <a:pt x="980" y="0"/>
                  <a:pt x="6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89" name="Google Shape;1189;p16"/>
          <p:cNvSpPr/>
          <p:nvPr/>
        </p:nvSpPr>
        <p:spPr>
          <a:xfrm>
            <a:off x="543475" y="2431450"/>
            <a:ext cx="319104" cy="375511"/>
          </a:xfrm>
          <a:custGeom>
            <a:avLst/>
            <a:gdLst/>
            <a:ahLst/>
            <a:cxnLst/>
            <a:rect l="l" t="t" r="r" b="b"/>
            <a:pathLst>
              <a:path w="4961" h="4569" extrusionOk="0">
                <a:moveTo>
                  <a:pt x="2480" y="1"/>
                </a:moveTo>
                <a:cubicBezTo>
                  <a:pt x="1405" y="1"/>
                  <a:pt x="447" y="761"/>
                  <a:pt x="238" y="1854"/>
                </a:cubicBezTo>
                <a:cubicBezTo>
                  <a:pt x="0" y="3093"/>
                  <a:pt x="812" y="4291"/>
                  <a:pt x="2051" y="4527"/>
                </a:cubicBezTo>
                <a:cubicBezTo>
                  <a:pt x="2196" y="4555"/>
                  <a:pt x="2341" y="4569"/>
                  <a:pt x="2484" y="4569"/>
                </a:cubicBezTo>
                <a:cubicBezTo>
                  <a:pt x="3557" y="4569"/>
                  <a:pt x="4514" y="3808"/>
                  <a:pt x="4724" y="2715"/>
                </a:cubicBezTo>
                <a:cubicBezTo>
                  <a:pt x="4960" y="1476"/>
                  <a:pt x="4150" y="279"/>
                  <a:pt x="2911" y="42"/>
                </a:cubicBezTo>
                <a:cubicBezTo>
                  <a:pt x="2766" y="14"/>
                  <a:pt x="2622" y="1"/>
                  <a:pt x="248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78342732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p17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92" name="Google Shape;1192;p17"/>
          <p:cNvSpPr txBox="1">
            <a:spLocks noGrp="1"/>
          </p:cNvSpPr>
          <p:nvPr>
            <p:ph type="subTitle" idx="1"/>
          </p:nvPr>
        </p:nvSpPr>
        <p:spPr>
          <a:xfrm>
            <a:off x="1571282" y="3953700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193" name="Google Shape;1193;p17"/>
          <p:cNvSpPr txBox="1">
            <a:spLocks noGrp="1"/>
          </p:cNvSpPr>
          <p:nvPr>
            <p:ph type="body" idx="2"/>
          </p:nvPr>
        </p:nvSpPr>
        <p:spPr>
          <a:xfrm>
            <a:off x="1571282" y="4545967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194" name="Google Shape;1194;p17"/>
          <p:cNvGrpSpPr/>
          <p:nvPr/>
        </p:nvGrpSpPr>
        <p:grpSpPr>
          <a:xfrm>
            <a:off x="1247273" y="6156981"/>
            <a:ext cx="744811" cy="1219211"/>
            <a:chOff x="267675" y="666500"/>
            <a:chExt cx="379000" cy="465300"/>
          </a:xfrm>
        </p:grpSpPr>
        <p:sp>
          <p:nvSpPr>
            <p:cNvPr id="1195" name="Google Shape;1195;p1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1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97" name="Google Shape;1197;p17"/>
          <p:cNvGrpSpPr/>
          <p:nvPr/>
        </p:nvGrpSpPr>
        <p:grpSpPr>
          <a:xfrm>
            <a:off x="8430842" y="2656128"/>
            <a:ext cx="1157391" cy="1459109"/>
            <a:chOff x="6139950" y="1806300"/>
            <a:chExt cx="810725" cy="766500"/>
          </a:xfrm>
        </p:grpSpPr>
        <p:sp>
          <p:nvSpPr>
            <p:cNvPr id="1198" name="Google Shape;1198;p1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1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1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1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1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1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1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1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1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1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1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1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1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1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1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1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14" name="Google Shape;1214;p17"/>
          <p:cNvGrpSpPr/>
          <p:nvPr/>
        </p:nvGrpSpPr>
        <p:grpSpPr>
          <a:xfrm rot="8707254">
            <a:off x="-207915" y="4066997"/>
            <a:ext cx="623692" cy="600019"/>
            <a:chOff x="3253464" y="2218279"/>
            <a:chExt cx="242409" cy="182524"/>
          </a:xfrm>
        </p:grpSpPr>
        <p:sp>
          <p:nvSpPr>
            <p:cNvPr id="1215" name="Google Shape;1215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1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217" name="Google Shape;1217;p17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375725" y="4999051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18" name="Google Shape;1218;p17"/>
          <p:cNvGrpSpPr/>
          <p:nvPr/>
        </p:nvGrpSpPr>
        <p:grpSpPr>
          <a:xfrm>
            <a:off x="5686489" y="6602285"/>
            <a:ext cx="1153242" cy="487603"/>
            <a:chOff x="5181425" y="2685475"/>
            <a:chExt cx="224900" cy="74425"/>
          </a:xfrm>
        </p:grpSpPr>
        <p:sp>
          <p:nvSpPr>
            <p:cNvPr id="1219" name="Google Shape;1219;p1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1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1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1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1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4" name="Google Shape;1224;p17"/>
          <p:cNvSpPr/>
          <p:nvPr/>
        </p:nvSpPr>
        <p:spPr>
          <a:xfrm rot="8707231">
            <a:off x="8485109" y="752141"/>
            <a:ext cx="534041" cy="620427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25" name="Google Shape;1225;p17"/>
          <p:cNvGrpSpPr/>
          <p:nvPr/>
        </p:nvGrpSpPr>
        <p:grpSpPr>
          <a:xfrm rot="-229423">
            <a:off x="-87489" y="-206161"/>
            <a:ext cx="635435" cy="2216465"/>
            <a:chOff x="7719200" y="1424500"/>
            <a:chExt cx="446525" cy="1168150"/>
          </a:xfrm>
        </p:grpSpPr>
        <p:sp>
          <p:nvSpPr>
            <p:cNvPr id="1226" name="Google Shape;1226;p17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17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17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17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17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17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17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17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17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17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17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17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17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17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17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17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17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17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17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17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17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17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17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17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17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17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17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17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17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17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17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17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17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17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17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17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17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17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17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17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17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17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17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17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17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17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17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17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17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17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17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17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17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17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17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17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17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83" name="Google Shape;1283;p17"/>
          <p:cNvSpPr txBox="1">
            <a:spLocks noGrp="1"/>
          </p:cNvSpPr>
          <p:nvPr>
            <p:ph type="subTitle" idx="3"/>
          </p:nvPr>
        </p:nvSpPr>
        <p:spPr>
          <a:xfrm>
            <a:off x="5268410" y="3953711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284" name="Google Shape;1284;p17"/>
          <p:cNvSpPr txBox="1">
            <a:spLocks noGrp="1"/>
          </p:cNvSpPr>
          <p:nvPr>
            <p:ph type="body" idx="4"/>
          </p:nvPr>
        </p:nvSpPr>
        <p:spPr>
          <a:xfrm>
            <a:off x="5268410" y="4545976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85" name="Google Shape;1285;p17"/>
          <p:cNvGrpSpPr/>
          <p:nvPr/>
        </p:nvGrpSpPr>
        <p:grpSpPr>
          <a:xfrm rot="8707254">
            <a:off x="8515806" y="6015404"/>
            <a:ext cx="589694" cy="556573"/>
            <a:chOff x="3266677" y="2218279"/>
            <a:chExt cx="229195" cy="169308"/>
          </a:xfrm>
        </p:grpSpPr>
        <p:sp>
          <p:nvSpPr>
            <p:cNvPr id="1286" name="Google Shape;1286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17"/>
            <p:cNvSpPr/>
            <p:nvPr/>
          </p:nvSpPr>
          <p:spPr>
            <a:xfrm rot="341">
              <a:off x="3266679" y="2359434"/>
              <a:ext cx="28154" cy="28151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88" name="Google Shape;1288;p17"/>
          <p:cNvSpPr/>
          <p:nvPr/>
        </p:nvSpPr>
        <p:spPr>
          <a:xfrm rot="8707074">
            <a:off x="8578154" y="5865743"/>
            <a:ext cx="169023" cy="196364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2026707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p18"/>
          <p:cNvSpPr txBox="1">
            <a:spLocks noGrp="1"/>
          </p:cNvSpPr>
          <p:nvPr>
            <p:ph type="subTitle" idx="1"/>
          </p:nvPr>
        </p:nvSpPr>
        <p:spPr>
          <a:xfrm>
            <a:off x="112002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1" name="Google Shape;1291;p18"/>
          <p:cNvSpPr txBox="1">
            <a:spLocks noGrp="1"/>
          </p:cNvSpPr>
          <p:nvPr>
            <p:ph type="body" idx="2"/>
          </p:nvPr>
        </p:nvSpPr>
        <p:spPr>
          <a:xfrm>
            <a:off x="112002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2" name="Google Shape;1292;p18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93" name="Google Shape;1293;p18"/>
          <p:cNvSpPr txBox="1">
            <a:spLocks noGrp="1"/>
          </p:cNvSpPr>
          <p:nvPr>
            <p:ph type="subTitle" idx="3"/>
          </p:nvPr>
        </p:nvSpPr>
        <p:spPr>
          <a:xfrm>
            <a:off x="3667950" y="41701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4" name="Google Shape;1294;p18"/>
          <p:cNvSpPr txBox="1">
            <a:spLocks noGrp="1"/>
          </p:cNvSpPr>
          <p:nvPr>
            <p:ph type="body" idx="4"/>
          </p:nvPr>
        </p:nvSpPr>
        <p:spPr>
          <a:xfrm>
            <a:off x="3667950" y="47623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5" name="Google Shape;1295;p18"/>
          <p:cNvSpPr txBox="1">
            <a:spLocks noGrp="1"/>
          </p:cNvSpPr>
          <p:nvPr>
            <p:ph type="subTitle" idx="5"/>
          </p:nvPr>
        </p:nvSpPr>
        <p:spPr>
          <a:xfrm>
            <a:off x="621587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6" name="Google Shape;1296;p18"/>
          <p:cNvSpPr txBox="1">
            <a:spLocks noGrp="1"/>
          </p:cNvSpPr>
          <p:nvPr>
            <p:ph type="body" idx="6"/>
          </p:nvPr>
        </p:nvSpPr>
        <p:spPr>
          <a:xfrm>
            <a:off x="621587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97" name="Google Shape;1297;p18"/>
          <p:cNvGrpSpPr/>
          <p:nvPr/>
        </p:nvGrpSpPr>
        <p:grpSpPr>
          <a:xfrm rot="-7804107">
            <a:off x="392257" y="5931944"/>
            <a:ext cx="831600" cy="450021"/>
            <a:chOff x="3253464" y="2218279"/>
            <a:chExt cx="242409" cy="182524"/>
          </a:xfrm>
        </p:grpSpPr>
        <p:sp>
          <p:nvSpPr>
            <p:cNvPr id="1298" name="Google Shape;1298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18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00" name="Google Shape;1300;p18"/>
          <p:cNvGrpSpPr/>
          <p:nvPr/>
        </p:nvGrpSpPr>
        <p:grpSpPr>
          <a:xfrm rot="-3478813">
            <a:off x="6811609" y="1484029"/>
            <a:ext cx="3388699" cy="2158024"/>
            <a:chOff x="2508080" y="2218279"/>
            <a:chExt cx="987792" cy="875299"/>
          </a:xfrm>
        </p:grpSpPr>
        <p:sp>
          <p:nvSpPr>
            <p:cNvPr id="1301" name="Google Shape;1301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18"/>
            <p:cNvSpPr/>
            <p:nvPr/>
          </p:nvSpPr>
          <p:spPr>
            <a:xfrm>
              <a:off x="2508080" y="303899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03" name="Google Shape;1303;p18"/>
          <p:cNvGrpSpPr/>
          <p:nvPr/>
        </p:nvGrpSpPr>
        <p:grpSpPr>
          <a:xfrm rot="834627">
            <a:off x="-154571" y="2805304"/>
            <a:ext cx="725123" cy="2529319"/>
            <a:chOff x="7719200" y="1424500"/>
            <a:chExt cx="446525" cy="1168150"/>
          </a:xfrm>
        </p:grpSpPr>
        <p:sp>
          <p:nvSpPr>
            <p:cNvPr id="1304" name="Google Shape;1304;p18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18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18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18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18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18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18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18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18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18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18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18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18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18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18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18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18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18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18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18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18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18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18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18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18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18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18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18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18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18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18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18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18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18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18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18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18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18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18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18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18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18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18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18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18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18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18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18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18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18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18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18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18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18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18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18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18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61" name="Google Shape;1361;p18"/>
          <p:cNvGrpSpPr/>
          <p:nvPr/>
        </p:nvGrpSpPr>
        <p:grpSpPr>
          <a:xfrm>
            <a:off x="8573010" y="5183772"/>
            <a:ext cx="775927" cy="1270145"/>
            <a:chOff x="267675" y="666500"/>
            <a:chExt cx="379000" cy="465300"/>
          </a:xfrm>
        </p:grpSpPr>
        <p:sp>
          <p:nvSpPr>
            <p:cNvPr id="1362" name="Google Shape;1362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64" name="Google Shape;1364;p18"/>
          <p:cNvGrpSpPr/>
          <p:nvPr/>
        </p:nvGrpSpPr>
        <p:grpSpPr>
          <a:xfrm>
            <a:off x="5924551" y="6157038"/>
            <a:ext cx="775927" cy="328065"/>
            <a:chOff x="5181425" y="2685475"/>
            <a:chExt cx="224900" cy="74425"/>
          </a:xfrm>
        </p:grpSpPr>
        <p:sp>
          <p:nvSpPr>
            <p:cNvPr id="1365" name="Google Shape;1365;p1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1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1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1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1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70" name="Google Shape;1370;p18"/>
          <p:cNvGrpSpPr/>
          <p:nvPr/>
        </p:nvGrpSpPr>
        <p:grpSpPr>
          <a:xfrm>
            <a:off x="-371952" y="250707"/>
            <a:ext cx="775927" cy="1270145"/>
            <a:chOff x="267675" y="666500"/>
            <a:chExt cx="379000" cy="465300"/>
          </a:xfrm>
        </p:grpSpPr>
        <p:sp>
          <p:nvSpPr>
            <p:cNvPr id="1371" name="Google Shape;1371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73" name="Google Shape;1373;p18"/>
          <p:cNvSpPr/>
          <p:nvPr/>
        </p:nvSpPr>
        <p:spPr>
          <a:xfrm rot="-3478813">
            <a:off x="8924302" y="13741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1374" name="Google Shape;1374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5924546" y="-533067"/>
            <a:ext cx="1658946" cy="22200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5" name="Google Shape;1375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2545631" y="6156967"/>
            <a:ext cx="1359575" cy="181943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1297393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9" name="Google Shape;2359;p3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11652" y="-1016612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60" name="Google Shape;2360;p34"/>
          <p:cNvGrpSpPr/>
          <p:nvPr/>
        </p:nvGrpSpPr>
        <p:grpSpPr>
          <a:xfrm rot="3856712">
            <a:off x="-42113" y="5684697"/>
            <a:ext cx="831569" cy="450019"/>
            <a:chOff x="3253464" y="2218279"/>
            <a:chExt cx="242409" cy="182524"/>
          </a:xfrm>
        </p:grpSpPr>
        <p:sp>
          <p:nvSpPr>
            <p:cNvPr id="2361" name="Google Shape;2361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2" name="Google Shape;2362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63" name="Google Shape;2363;p34"/>
          <p:cNvGrpSpPr/>
          <p:nvPr/>
        </p:nvGrpSpPr>
        <p:grpSpPr>
          <a:xfrm rot="-4928801">
            <a:off x="7014811" y="5656695"/>
            <a:ext cx="1177772" cy="448336"/>
            <a:chOff x="2072648" y="2347857"/>
            <a:chExt cx="4373033" cy="2219544"/>
          </a:xfrm>
        </p:grpSpPr>
        <p:sp>
          <p:nvSpPr>
            <p:cNvPr id="2364" name="Google Shape;2364;p34"/>
            <p:cNvSpPr/>
            <p:nvPr/>
          </p:nvSpPr>
          <p:spPr>
            <a:xfrm flipH="1">
              <a:off x="2072648" y="2507989"/>
              <a:ext cx="3497454" cy="2059412"/>
            </a:xfrm>
            <a:custGeom>
              <a:avLst/>
              <a:gdLst/>
              <a:ahLst/>
              <a:cxnLst/>
              <a:rect l="l" t="t" r="r" b="b"/>
              <a:pathLst>
                <a:path w="12231" h="7202" extrusionOk="0">
                  <a:moveTo>
                    <a:pt x="12230" y="1"/>
                  </a:moveTo>
                  <a:lnTo>
                    <a:pt x="0" y="1574"/>
                  </a:lnTo>
                  <a:lnTo>
                    <a:pt x="0" y="7202"/>
                  </a:lnTo>
                  <a:lnTo>
                    <a:pt x="12230" y="5629"/>
                  </a:lnTo>
                  <a:lnTo>
                    <a:pt x="122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5" name="Google Shape;2365;p34"/>
            <p:cNvSpPr/>
            <p:nvPr/>
          </p:nvSpPr>
          <p:spPr>
            <a:xfrm flipH="1">
              <a:off x="5558379" y="2799086"/>
              <a:ext cx="886731" cy="1768315"/>
            </a:xfrm>
            <a:custGeom>
              <a:avLst/>
              <a:gdLst/>
              <a:ahLst/>
              <a:cxnLst/>
              <a:rect l="l" t="t" r="r" b="b"/>
              <a:pathLst>
                <a:path w="3101" h="6184" extrusionOk="0">
                  <a:moveTo>
                    <a:pt x="0" y="0"/>
                  </a:moveTo>
                  <a:lnTo>
                    <a:pt x="0" y="5622"/>
                  </a:lnTo>
                  <a:lnTo>
                    <a:pt x="3101" y="6184"/>
                  </a:lnTo>
                  <a:lnTo>
                    <a:pt x="3101" y="5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6" name="Google Shape;2366;p34"/>
            <p:cNvSpPr/>
            <p:nvPr/>
          </p:nvSpPr>
          <p:spPr>
            <a:xfrm flipH="1">
              <a:off x="2072648" y="2347857"/>
              <a:ext cx="4373033" cy="610503"/>
            </a:xfrm>
            <a:custGeom>
              <a:avLst/>
              <a:gdLst/>
              <a:ahLst/>
              <a:cxnLst/>
              <a:rect l="l" t="t" r="r" b="b"/>
              <a:pathLst>
                <a:path w="15293" h="2135" extrusionOk="0">
                  <a:moveTo>
                    <a:pt x="12232" y="0"/>
                  </a:moveTo>
                  <a:lnTo>
                    <a:pt x="1" y="1574"/>
                  </a:lnTo>
                  <a:lnTo>
                    <a:pt x="3062" y="2134"/>
                  </a:lnTo>
                  <a:lnTo>
                    <a:pt x="15292" y="561"/>
                  </a:lnTo>
                  <a:lnTo>
                    <a:pt x="1223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7" name="Google Shape;2367;p34"/>
            <p:cNvSpPr/>
            <p:nvPr/>
          </p:nvSpPr>
          <p:spPr>
            <a:xfrm flipH="1">
              <a:off x="2072648" y="2507989"/>
              <a:ext cx="2326203" cy="1909002"/>
            </a:xfrm>
            <a:custGeom>
              <a:avLst/>
              <a:gdLst/>
              <a:ahLst/>
              <a:cxnLst/>
              <a:rect l="l" t="t" r="r" b="b"/>
              <a:pathLst>
                <a:path w="8135" h="6676" extrusionOk="0">
                  <a:moveTo>
                    <a:pt x="8134" y="1"/>
                  </a:moveTo>
                  <a:lnTo>
                    <a:pt x="0" y="1046"/>
                  </a:lnTo>
                  <a:lnTo>
                    <a:pt x="0" y="6675"/>
                  </a:lnTo>
                  <a:lnTo>
                    <a:pt x="8134" y="5629"/>
                  </a:lnTo>
                  <a:lnTo>
                    <a:pt x="81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8" name="Google Shape;2368;p34"/>
            <p:cNvSpPr/>
            <p:nvPr/>
          </p:nvSpPr>
          <p:spPr>
            <a:xfrm flipH="1">
              <a:off x="2072648" y="2347857"/>
              <a:ext cx="3201782" cy="459522"/>
            </a:xfrm>
            <a:custGeom>
              <a:avLst/>
              <a:gdLst/>
              <a:ahLst/>
              <a:cxnLst/>
              <a:rect l="l" t="t" r="r" b="b"/>
              <a:pathLst>
                <a:path w="11197" h="1607" extrusionOk="0">
                  <a:moveTo>
                    <a:pt x="8136" y="0"/>
                  </a:moveTo>
                  <a:lnTo>
                    <a:pt x="1" y="1046"/>
                  </a:lnTo>
                  <a:lnTo>
                    <a:pt x="3062" y="1606"/>
                  </a:lnTo>
                  <a:lnTo>
                    <a:pt x="11196" y="561"/>
                  </a:lnTo>
                  <a:lnTo>
                    <a:pt x="81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69" name="Google Shape;2369;p34"/>
          <p:cNvGrpSpPr/>
          <p:nvPr/>
        </p:nvGrpSpPr>
        <p:grpSpPr>
          <a:xfrm rot="-1934432" flipH="1">
            <a:off x="6586858" y="5576197"/>
            <a:ext cx="2613455" cy="512931"/>
            <a:chOff x="431925" y="717050"/>
            <a:chExt cx="6791098" cy="999643"/>
          </a:xfrm>
        </p:grpSpPr>
        <p:sp>
          <p:nvSpPr>
            <p:cNvPr id="2370" name="Google Shape;2370;p34"/>
            <p:cNvSpPr/>
            <p:nvPr/>
          </p:nvSpPr>
          <p:spPr>
            <a:xfrm>
              <a:off x="6996164" y="785291"/>
              <a:ext cx="226859" cy="145481"/>
            </a:xfrm>
            <a:custGeom>
              <a:avLst/>
              <a:gdLst/>
              <a:ahLst/>
              <a:cxnLst/>
              <a:rect l="l" t="t" r="r" b="b"/>
              <a:pathLst>
                <a:path w="1865" h="1196" extrusionOk="0">
                  <a:moveTo>
                    <a:pt x="1" y="0"/>
                  </a:moveTo>
                  <a:cubicBezTo>
                    <a:pt x="15" y="3"/>
                    <a:pt x="30" y="11"/>
                    <a:pt x="44" y="27"/>
                  </a:cubicBezTo>
                  <a:lnTo>
                    <a:pt x="46" y="27"/>
                  </a:lnTo>
                  <a:cubicBezTo>
                    <a:pt x="65" y="47"/>
                    <a:pt x="85" y="82"/>
                    <a:pt x="105" y="123"/>
                  </a:cubicBezTo>
                  <a:cubicBezTo>
                    <a:pt x="109" y="132"/>
                    <a:pt x="113" y="144"/>
                    <a:pt x="119" y="155"/>
                  </a:cubicBezTo>
                  <a:cubicBezTo>
                    <a:pt x="137" y="201"/>
                    <a:pt x="155" y="254"/>
                    <a:pt x="172" y="320"/>
                  </a:cubicBezTo>
                  <a:cubicBezTo>
                    <a:pt x="244" y="612"/>
                    <a:pt x="247" y="974"/>
                    <a:pt x="179" y="1129"/>
                  </a:cubicBezTo>
                  <a:cubicBezTo>
                    <a:pt x="164" y="1166"/>
                    <a:pt x="144" y="1187"/>
                    <a:pt x="124" y="1195"/>
                  </a:cubicBezTo>
                  <a:cubicBezTo>
                    <a:pt x="696" y="977"/>
                    <a:pt x="1267" y="759"/>
                    <a:pt x="1839" y="542"/>
                  </a:cubicBezTo>
                  <a:cubicBezTo>
                    <a:pt x="1843" y="541"/>
                    <a:pt x="1846" y="535"/>
                    <a:pt x="1850" y="528"/>
                  </a:cubicBezTo>
                  <a:cubicBezTo>
                    <a:pt x="1864" y="494"/>
                    <a:pt x="1864" y="417"/>
                    <a:pt x="1849" y="353"/>
                  </a:cubicBezTo>
                  <a:cubicBezTo>
                    <a:pt x="1843" y="332"/>
                    <a:pt x="1836" y="315"/>
                    <a:pt x="1830" y="304"/>
                  </a:cubicBezTo>
                  <a:cubicBezTo>
                    <a:pt x="1828" y="300"/>
                    <a:pt x="1826" y="300"/>
                    <a:pt x="1823" y="297"/>
                  </a:cubicBezTo>
                  <a:cubicBezTo>
                    <a:pt x="1819" y="293"/>
                    <a:pt x="1815" y="286"/>
                    <a:pt x="1811" y="286"/>
                  </a:cubicBezTo>
                  <a:cubicBezTo>
                    <a:pt x="1207" y="190"/>
                    <a:pt x="603" y="9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1" name="Google Shape;2371;p34"/>
            <p:cNvSpPr/>
            <p:nvPr/>
          </p:nvSpPr>
          <p:spPr>
            <a:xfrm>
              <a:off x="6556675" y="717050"/>
              <a:ext cx="469530" cy="370515"/>
            </a:xfrm>
            <a:custGeom>
              <a:avLst/>
              <a:gdLst/>
              <a:ahLst/>
              <a:cxnLst/>
              <a:rect l="l" t="t" r="r" b="b"/>
              <a:pathLst>
                <a:path w="3860" h="3046" extrusionOk="0">
                  <a:moveTo>
                    <a:pt x="13" y="1"/>
                  </a:moveTo>
                  <a:cubicBezTo>
                    <a:pt x="8" y="1"/>
                    <a:pt x="4" y="2"/>
                    <a:pt x="0" y="2"/>
                  </a:cubicBezTo>
                  <a:cubicBezTo>
                    <a:pt x="14" y="2"/>
                    <a:pt x="30" y="4"/>
                    <a:pt x="44" y="9"/>
                  </a:cubicBezTo>
                  <a:lnTo>
                    <a:pt x="45" y="9"/>
                  </a:lnTo>
                  <a:cubicBezTo>
                    <a:pt x="71" y="18"/>
                    <a:pt x="96" y="38"/>
                    <a:pt x="121" y="61"/>
                  </a:cubicBezTo>
                  <a:cubicBezTo>
                    <a:pt x="128" y="69"/>
                    <a:pt x="136" y="77"/>
                    <a:pt x="144" y="84"/>
                  </a:cubicBezTo>
                  <a:cubicBezTo>
                    <a:pt x="164" y="107"/>
                    <a:pt x="185" y="133"/>
                    <a:pt x="206" y="166"/>
                  </a:cubicBezTo>
                  <a:cubicBezTo>
                    <a:pt x="212" y="174"/>
                    <a:pt x="217" y="181"/>
                    <a:pt x="223" y="191"/>
                  </a:cubicBezTo>
                  <a:cubicBezTo>
                    <a:pt x="248" y="232"/>
                    <a:pt x="273" y="281"/>
                    <a:pt x="297" y="335"/>
                  </a:cubicBezTo>
                  <a:cubicBezTo>
                    <a:pt x="303" y="347"/>
                    <a:pt x="309" y="361"/>
                    <a:pt x="314" y="375"/>
                  </a:cubicBezTo>
                  <a:cubicBezTo>
                    <a:pt x="333" y="422"/>
                    <a:pt x="352" y="471"/>
                    <a:pt x="371" y="526"/>
                  </a:cubicBezTo>
                  <a:cubicBezTo>
                    <a:pt x="376" y="544"/>
                    <a:pt x="383" y="564"/>
                    <a:pt x="390" y="584"/>
                  </a:cubicBezTo>
                  <a:cubicBezTo>
                    <a:pt x="413" y="655"/>
                    <a:pt x="434" y="731"/>
                    <a:pt x="455" y="815"/>
                  </a:cubicBezTo>
                  <a:cubicBezTo>
                    <a:pt x="637" y="1559"/>
                    <a:pt x="645" y="2482"/>
                    <a:pt x="473" y="2877"/>
                  </a:cubicBezTo>
                  <a:cubicBezTo>
                    <a:pt x="451" y="2929"/>
                    <a:pt x="425" y="2968"/>
                    <a:pt x="399" y="2996"/>
                  </a:cubicBezTo>
                  <a:cubicBezTo>
                    <a:pt x="389" y="3006"/>
                    <a:pt x="380" y="3009"/>
                    <a:pt x="371" y="3016"/>
                  </a:cubicBezTo>
                  <a:cubicBezTo>
                    <a:pt x="358" y="3025"/>
                    <a:pt x="345" y="3039"/>
                    <a:pt x="331" y="3045"/>
                  </a:cubicBezTo>
                  <a:lnTo>
                    <a:pt x="331" y="3045"/>
                  </a:lnTo>
                  <a:cubicBezTo>
                    <a:pt x="332" y="3045"/>
                    <a:pt x="332" y="3045"/>
                    <a:pt x="332" y="3045"/>
                  </a:cubicBezTo>
                  <a:cubicBezTo>
                    <a:pt x="333" y="3045"/>
                    <a:pt x="333" y="3045"/>
                    <a:pt x="334" y="3044"/>
                  </a:cubicBezTo>
                  <a:cubicBezTo>
                    <a:pt x="1468" y="2615"/>
                    <a:pt x="2603" y="2185"/>
                    <a:pt x="3737" y="1755"/>
                  </a:cubicBezTo>
                  <a:cubicBezTo>
                    <a:pt x="3757" y="1748"/>
                    <a:pt x="3775" y="1727"/>
                    <a:pt x="3792" y="1689"/>
                  </a:cubicBezTo>
                  <a:cubicBezTo>
                    <a:pt x="3860" y="1535"/>
                    <a:pt x="3856" y="1172"/>
                    <a:pt x="3785" y="881"/>
                  </a:cubicBezTo>
                  <a:cubicBezTo>
                    <a:pt x="3768" y="815"/>
                    <a:pt x="3750" y="762"/>
                    <a:pt x="3732" y="716"/>
                  </a:cubicBezTo>
                  <a:cubicBezTo>
                    <a:pt x="3726" y="705"/>
                    <a:pt x="3722" y="693"/>
                    <a:pt x="3716" y="684"/>
                  </a:cubicBezTo>
                  <a:cubicBezTo>
                    <a:pt x="3698" y="643"/>
                    <a:pt x="3678" y="608"/>
                    <a:pt x="3657" y="588"/>
                  </a:cubicBezTo>
                  <a:cubicBezTo>
                    <a:pt x="3642" y="572"/>
                    <a:pt x="3628" y="564"/>
                    <a:pt x="3612" y="561"/>
                  </a:cubicBezTo>
                  <a:cubicBezTo>
                    <a:pt x="2414" y="374"/>
                    <a:pt x="1215" y="188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lose/>
                  <a:moveTo>
                    <a:pt x="331" y="3045"/>
                  </a:moveTo>
                  <a:cubicBezTo>
                    <a:pt x="331" y="3045"/>
                    <a:pt x="330" y="3045"/>
                    <a:pt x="330" y="3045"/>
                  </a:cubicBezTo>
                  <a:cubicBezTo>
                    <a:pt x="330" y="3045"/>
                    <a:pt x="331" y="3045"/>
                    <a:pt x="331" y="30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2" name="Google Shape;2372;p34"/>
            <p:cNvSpPr/>
            <p:nvPr/>
          </p:nvSpPr>
          <p:spPr>
            <a:xfrm>
              <a:off x="1203251" y="717050"/>
              <a:ext cx="5421495" cy="751978"/>
            </a:xfrm>
            <a:custGeom>
              <a:avLst/>
              <a:gdLst/>
              <a:ahLst/>
              <a:cxnLst/>
              <a:rect l="l" t="t" r="r" b="b"/>
              <a:pathLst>
                <a:path w="44570" h="6182" extrusionOk="0">
                  <a:moveTo>
                    <a:pt x="43998" y="1"/>
                  </a:moveTo>
                  <a:cubicBezTo>
                    <a:pt x="43997" y="1"/>
                    <a:pt x="43996" y="1"/>
                    <a:pt x="43995" y="1"/>
                  </a:cubicBezTo>
                  <a:cubicBezTo>
                    <a:pt x="42958" y="108"/>
                    <a:pt x="41884" y="221"/>
                    <a:pt x="40796" y="333"/>
                  </a:cubicBezTo>
                  <a:lnTo>
                    <a:pt x="37679" y="658"/>
                  </a:lnTo>
                  <a:cubicBezTo>
                    <a:pt x="35776" y="857"/>
                    <a:pt x="33821" y="1061"/>
                    <a:pt x="31829" y="1268"/>
                  </a:cubicBezTo>
                  <a:lnTo>
                    <a:pt x="28346" y="1631"/>
                  </a:lnTo>
                  <a:cubicBezTo>
                    <a:pt x="28033" y="1663"/>
                    <a:pt x="27722" y="1696"/>
                    <a:pt x="27408" y="1728"/>
                  </a:cubicBezTo>
                  <a:lnTo>
                    <a:pt x="23736" y="2111"/>
                  </a:lnTo>
                  <a:cubicBezTo>
                    <a:pt x="21350" y="2360"/>
                    <a:pt x="18957" y="2609"/>
                    <a:pt x="16588" y="2855"/>
                  </a:cubicBezTo>
                  <a:lnTo>
                    <a:pt x="15650" y="2954"/>
                  </a:lnTo>
                  <a:cubicBezTo>
                    <a:pt x="14480" y="3075"/>
                    <a:pt x="13319" y="3196"/>
                    <a:pt x="12167" y="3316"/>
                  </a:cubicBezTo>
                  <a:lnTo>
                    <a:pt x="6316" y="3927"/>
                  </a:lnTo>
                  <a:cubicBezTo>
                    <a:pt x="5260" y="4036"/>
                    <a:pt x="4220" y="4145"/>
                    <a:pt x="3201" y="4250"/>
                  </a:cubicBezTo>
                  <a:lnTo>
                    <a:pt x="0" y="4584"/>
                  </a:lnTo>
                  <a:cubicBezTo>
                    <a:pt x="4" y="4584"/>
                    <a:pt x="7" y="4584"/>
                    <a:pt x="10" y="4584"/>
                  </a:cubicBezTo>
                  <a:cubicBezTo>
                    <a:pt x="27" y="4584"/>
                    <a:pt x="43" y="4587"/>
                    <a:pt x="60" y="4592"/>
                  </a:cubicBezTo>
                  <a:lnTo>
                    <a:pt x="61" y="4592"/>
                  </a:lnTo>
                  <a:cubicBezTo>
                    <a:pt x="86" y="4602"/>
                    <a:pt x="112" y="4622"/>
                    <a:pt x="137" y="4646"/>
                  </a:cubicBezTo>
                  <a:cubicBezTo>
                    <a:pt x="144" y="4653"/>
                    <a:pt x="152" y="4660"/>
                    <a:pt x="160" y="4668"/>
                  </a:cubicBezTo>
                  <a:cubicBezTo>
                    <a:pt x="179" y="4691"/>
                    <a:pt x="200" y="4718"/>
                    <a:pt x="221" y="4749"/>
                  </a:cubicBezTo>
                  <a:cubicBezTo>
                    <a:pt x="227" y="4757"/>
                    <a:pt x="233" y="4764"/>
                    <a:pt x="238" y="4774"/>
                  </a:cubicBezTo>
                  <a:cubicBezTo>
                    <a:pt x="264" y="4816"/>
                    <a:pt x="289" y="4864"/>
                    <a:pt x="313" y="4919"/>
                  </a:cubicBezTo>
                  <a:cubicBezTo>
                    <a:pt x="319" y="4932"/>
                    <a:pt x="324" y="4944"/>
                    <a:pt x="328" y="4958"/>
                  </a:cubicBezTo>
                  <a:cubicBezTo>
                    <a:pt x="348" y="5005"/>
                    <a:pt x="368" y="5055"/>
                    <a:pt x="386" y="5109"/>
                  </a:cubicBezTo>
                  <a:cubicBezTo>
                    <a:pt x="393" y="5129"/>
                    <a:pt x="399" y="5147"/>
                    <a:pt x="406" y="5168"/>
                  </a:cubicBezTo>
                  <a:cubicBezTo>
                    <a:pt x="428" y="5238"/>
                    <a:pt x="451" y="5314"/>
                    <a:pt x="471" y="5398"/>
                  </a:cubicBezTo>
                  <a:cubicBezTo>
                    <a:pt x="531" y="5648"/>
                    <a:pt x="573" y="5918"/>
                    <a:pt x="594" y="6182"/>
                  </a:cubicBezTo>
                  <a:lnTo>
                    <a:pt x="44569" y="1396"/>
                  </a:lnTo>
                  <a:cubicBezTo>
                    <a:pt x="44545" y="1197"/>
                    <a:pt x="44510" y="1000"/>
                    <a:pt x="44465" y="815"/>
                  </a:cubicBezTo>
                  <a:cubicBezTo>
                    <a:pt x="44444" y="731"/>
                    <a:pt x="44423" y="655"/>
                    <a:pt x="44400" y="584"/>
                  </a:cubicBezTo>
                  <a:cubicBezTo>
                    <a:pt x="44393" y="564"/>
                    <a:pt x="44388" y="544"/>
                    <a:pt x="44381" y="526"/>
                  </a:cubicBezTo>
                  <a:cubicBezTo>
                    <a:pt x="44362" y="471"/>
                    <a:pt x="44343" y="422"/>
                    <a:pt x="44324" y="375"/>
                  </a:cubicBezTo>
                  <a:cubicBezTo>
                    <a:pt x="44319" y="363"/>
                    <a:pt x="44313" y="347"/>
                    <a:pt x="44307" y="335"/>
                  </a:cubicBezTo>
                  <a:cubicBezTo>
                    <a:pt x="44282" y="281"/>
                    <a:pt x="44258" y="232"/>
                    <a:pt x="44233" y="191"/>
                  </a:cubicBezTo>
                  <a:cubicBezTo>
                    <a:pt x="44227" y="181"/>
                    <a:pt x="44222" y="174"/>
                    <a:pt x="44216" y="166"/>
                  </a:cubicBezTo>
                  <a:cubicBezTo>
                    <a:pt x="44195" y="133"/>
                    <a:pt x="44174" y="107"/>
                    <a:pt x="44154" y="84"/>
                  </a:cubicBezTo>
                  <a:cubicBezTo>
                    <a:pt x="44146" y="77"/>
                    <a:pt x="44138" y="69"/>
                    <a:pt x="44131" y="61"/>
                  </a:cubicBezTo>
                  <a:cubicBezTo>
                    <a:pt x="44106" y="38"/>
                    <a:pt x="44081" y="18"/>
                    <a:pt x="44055" y="8"/>
                  </a:cubicBezTo>
                  <a:lnTo>
                    <a:pt x="44054" y="8"/>
                  </a:lnTo>
                  <a:cubicBezTo>
                    <a:pt x="44040" y="2"/>
                    <a:pt x="44024" y="2"/>
                    <a:pt x="44010" y="2"/>
                  </a:cubicBezTo>
                  <a:cubicBezTo>
                    <a:pt x="44006" y="2"/>
                    <a:pt x="44002" y="1"/>
                    <a:pt x="43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3" name="Google Shape;2373;p34"/>
            <p:cNvSpPr/>
            <p:nvPr/>
          </p:nvSpPr>
          <p:spPr>
            <a:xfrm>
              <a:off x="1242055" y="886739"/>
              <a:ext cx="5391206" cy="759155"/>
            </a:xfrm>
            <a:custGeom>
              <a:avLst/>
              <a:gdLst/>
              <a:ahLst/>
              <a:cxnLst/>
              <a:rect l="l" t="t" r="r" b="b"/>
              <a:pathLst>
                <a:path w="44321" h="6241" extrusionOk="0">
                  <a:moveTo>
                    <a:pt x="44250" y="1"/>
                  </a:moveTo>
                  <a:lnTo>
                    <a:pt x="275" y="4787"/>
                  </a:lnTo>
                  <a:lnTo>
                    <a:pt x="275" y="4787"/>
                  </a:lnTo>
                  <a:cubicBezTo>
                    <a:pt x="319" y="5309"/>
                    <a:pt x="284" y="5803"/>
                    <a:pt x="170" y="6065"/>
                  </a:cubicBezTo>
                  <a:cubicBezTo>
                    <a:pt x="147" y="6118"/>
                    <a:pt x="122" y="6156"/>
                    <a:pt x="95" y="6186"/>
                  </a:cubicBezTo>
                  <a:cubicBezTo>
                    <a:pt x="94" y="6187"/>
                    <a:pt x="92" y="6190"/>
                    <a:pt x="91" y="6193"/>
                  </a:cubicBezTo>
                  <a:cubicBezTo>
                    <a:pt x="84" y="6200"/>
                    <a:pt x="76" y="6198"/>
                    <a:pt x="67" y="6204"/>
                  </a:cubicBezTo>
                  <a:cubicBezTo>
                    <a:pt x="49" y="6219"/>
                    <a:pt x="31" y="6231"/>
                    <a:pt x="11" y="6235"/>
                  </a:cubicBezTo>
                  <a:cubicBezTo>
                    <a:pt x="7" y="6235"/>
                    <a:pt x="4" y="6240"/>
                    <a:pt x="1" y="6240"/>
                  </a:cubicBezTo>
                  <a:lnTo>
                    <a:pt x="1" y="6240"/>
                  </a:lnTo>
                  <a:cubicBezTo>
                    <a:pt x="1041" y="6132"/>
                    <a:pt x="2118" y="6020"/>
                    <a:pt x="3209" y="5907"/>
                  </a:cubicBezTo>
                  <a:lnTo>
                    <a:pt x="6317" y="5583"/>
                  </a:lnTo>
                  <a:cubicBezTo>
                    <a:pt x="8222" y="5383"/>
                    <a:pt x="10180" y="5181"/>
                    <a:pt x="12173" y="4972"/>
                  </a:cubicBezTo>
                  <a:lnTo>
                    <a:pt x="15645" y="4611"/>
                  </a:lnTo>
                  <a:cubicBezTo>
                    <a:pt x="15960" y="4578"/>
                    <a:pt x="16274" y="4544"/>
                    <a:pt x="16589" y="4512"/>
                  </a:cubicBezTo>
                  <a:lnTo>
                    <a:pt x="23734" y="3767"/>
                  </a:lnTo>
                  <a:cubicBezTo>
                    <a:pt x="24965" y="3639"/>
                    <a:pt x="26197" y="3511"/>
                    <a:pt x="27420" y="3383"/>
                  </a:cubicBezTo>
                  <a:lnTo>
                    <a:pt x="28327" y="3289"/>
                  </a:lnTo>
                  <a:cubicBezTo>
                    <a:pt x="29506" y="3166"/>
                    <a:pt x="30674" y="3044"/>
                    <a:pt x="31834" y="2923"/>
                  </a:cubicBezTo>
                  <a:lnTo>
                    <a:pt x="37673" y="2315"/>
                  </a:lnTo>
                  <a:cubicBezTo>
                    <a:pt x="38731" y="2205"/>
                    <a:pt x="39776" y="2097"/>
                    <a:pt x="40797" y="1990"/>
                  </a:cubicBezTo>
                  <a:lnTo>
                    <a:pt x="43995" y="1656"/>
                  </a:lnTo>
                  <a:cubicBezTo>
                    <a:pt x="43998" y="1656"/>
                    <a:pt x="44001" y="1652"/>
                    <a:pt x="44005" y="1652"/>
                  </a:cubicBezTo>
                  <a:cubicBezTo>
                    <a:pt x="44025" y="1648"/>
                    <a:pt x="44043" y="1635"/>
                    <a:pt x="44063" y="1621"/>
                  </a:cubicBezTo>
                  <a:cubicBezTo>
                    <a:pt x="44071" y="1614"/>
                    <a:pt x="44081" y="1611"/>
                    <a:pt x="44090" y="1601"/>
                  </a:cubicBezTo>
                  <a:cubicBezTo>
                    <a:pt x="44116" y="1573"/>
                    <a:pt x="44142" y="1534"/>
                    <a:pt x="44166" y="1482"/>
                  </a:cubicBezTo>
                  <a:cubicBezTo>
                    <a:pt x="44294" y="1186"/>
                    <a:pt x="44321" y="593"/>
                    <a:pt x="44250" y="1"/>
                  </a:cubicBezTo>
                  <a:close/>
                  <a:moveTo>
                    <a:pt x="1" y="6240"/>
                  </a:moveTo>
                  <a:cubicBezTo>
                    <a:pt x="1" y="6240"/>
                    <a:pt x="1" y="6241"/>
                    <a:pt x="1" y="6241"/>
                  </a:cubicBezTo>
                  <a:cubicBezTo>
                    <a:pt x="1" y="6241"/>
                    <a:pt x="1" y="6241"/>
                    <a:pt x="1" y="62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4" name="Google Shape;2374;p34"/>
            <p:cNvSpPr/>
            <p:nvPr/>
          </p:nvSpPr>
          <p:spPr>
            <a:xfrm>
              <a:off x="1039036" y="1274531"/>
              <a:ext cx="244618" cy="388518"/>
            </a:xfrm>
            <a:custGeom>
              <a:avLst/>
              <a:gdLst/>
              <a:ahLst/>
              <a:cxnLst/>
              <a:rect l="l" t="t" r="r" b="b"/>
              <a:pathLst>
                <a:path w="2011" h="3194" extrusionOk="0">
                  <a:moveTo>
                    <a:pt x="1360" y="1"/>
                  </a:moveTo>
                  <a:cubicBezTo>
                    <a:pt x="1357" y="1"/>
                    <a:pt x="1354" y="1"/>
                    <a:pt x="1350" y="1"/>
                  </a:cubicBezTo>
                  <a:lnTo>
                    <a:pt x="678" y="71"/>
                  </a:lnTo>
                  <a:lnTo>
                    <a:pt x="675" y="71"/>
                  </a:lnTo>
                  <a:lnTo>
                    <a:pt x="1" y="142"/>
                  </a:lnTo>
                  <a:cubicBezTo>
                    <a:pt x="4" y="141"/>
                    <a:pt x="7" y="141"/>
                    <a:pt x="10" y="141"/>
                  </a:cubicBezTo>
                  <a:cubicBezTo>
                    <a:pt x="27" y="141"/>
                    <a:pt x="43" y="144"/>
                    <a:pt x="60" y="150"/>
                  </a:cubicBezTo>
                  <a:cubicBezTo>
                    <a:pt x="81" y="157"/>
                    <a:pt x="101" y="170"/>
                    <a:pt x="122" y="187"/>
                  </a:cubicBezTo>
                  <a:cubicBezTo>
                    <a:pt x="127" y="191"/>
                    <a:pt x="133" y="198"/>
                    <a:pt x="137" y="204"/>
                  </a:cubicBezTo>
                  <a:cubicBezTo>
                    <a:pt x="144" y="209"/>
                    <a:pt x="151" y="218"/>
                    <a:pt x="158" y="226"/>
                  </a:cubicBezTo>
                  <a:cubicBezTo>
                    <a:pt x="179" y="249"/>
                    <a:pt x="200" y="275"/>
                    <a:pt x="220" y="306"/>
                  </a:cubicBezTo>
                  <a:cubicBezTo>
                    <a:pt x="226" y="315"/>
                    <a:pt x="231" y="322"/>
                    <a:pt x="239" y="332"/>
                  </a:cubicBezTo>
                  <a:cubicBezTo>
                    <a:pt x="264" y="374"/>
                    <a:pt x="288" y="422"/>
                    <a:pt x="313" y="477"/>
                  </a:cubicBezTo>
                  <a:cubicBezTo>
                    <a:pt x="319" y="488"/>
                    <a:pt x="323" y="502"/>
                    <a:pt x="329" y="515"/>
                  </a:cubicBezTo>
                  <a:cubicBezTo>
                    <a:pt x="348" y="561"/>
                    <a:pt x="368" y="612"/>
                    <a:pt x="386" y="667"/>
                  </a:cubicBezTo>
                  <a:cubicBezTo>
                    <a:pt x="392" y="686"/>
                    <a:pt x="399" y="705"/>
                    <a:pt x="405" y="724"/>
                  </a:cubicBezTo>
                  <a:cubicBezTo>
                    <a:pt x="427" y="796"/>
                    <a:pt x="450" y="872"/>
                    <a:pt x="471" y="955"/>
                  </a:cubicBezTo>
                  <a:cubicBezTo>
                    <a:pt x="652" y="1701"/>
                    <a:pt x="661" y="2623"/>
                    <a:pt x="489" y="3017"/>
                  </a:cubicBezTo>
                  <a:cubicBezTo>
                    <a:pt x="467" y="3071"/>
                    <a:pt x="441" y="3109"/>
                    <a:pt x="414" y="3138"/>
                  </a:cubicBezTo>
                  <a:cubicBezTo>
                    <a:pt x="405" y="3147"/>
                    <a:pt x="396" y="3150"/>
                    <a:pt x="386" y="3157"/>
                  </a:cubicBezTo>
                  <a:cubicBezTo>
                    <a:pt x="368" y="3172"/>
                    <a:pt x="350" y="3183"/>
                    <a:pt x="330" y="3188"/>
                  </a:cubicBezTo>
                  <a:cubicBezTo>
                    <a:pt x="326" y="3189"/>
                    <a:pt x="324" y="3192"/>
                    <a:pt x="320" y="3193"/>
                  </a:cubicBezTo>
                  <a:lnTo>
                    <a:pt x="320" y="3193"/>
                  </a:lnTo>
                  <a:lnTo>
                    <a:pt x="994" y="3123"/>
                  </a:lnTo>
                  <a:cubicBezTo>
                    <a:pt x="1231" y="3099"/>
                    <a:pt x="1467" y="3074"/>
                    <a:pt x="1670" y="3053"/>
                  </a:cubicBezTo>
                  <a:cubicBezTo>
                    <a:pt x="1673" y="3053"/>
                    <a:pt x="1676" y="3048"/>
                    <a:pt x="1680" y="3047"/>
                  </a:cubicBezTo>
                  <a:cubicBezTo>
                    <a:pt x="1700" y="3044"/>
                    <a:pt x="1718" y="3031"/>
                    <a:pt x="1736" y="3017"/>
                  </a:cubicBezTo>
                  <a:cubicBezTo>
                    <a:pt x="1745" y="3012"/>
                    <a:pt x="1753" y="3012"/>
                    <a:pt x="1760" y="3005"/>
                  </a:cubicBezTo>
                  <a:cubicBezTo>
                    <a:pt x="1761" y="3003"/>
                    <a:pt x="1763" y="2999"/>
                    <a:pt x="1764" y="2998"/>
                  </a:cubicBezTo>
                  <a:cubicBezTo>
                    <a:pt x="1791" y="2968"/>
                    <a:pt x="1816" y="2930"/>
                    <a:pt x="1840" y="2877"/>
                  </a:cubicBezTo>
                  <a:cubicBezTo>
                    <a:pt x="2011" y="2484"/>
                    <a:pt x="2002" y="1561"/>
                    <a:pt x="1821" y="816"/>
                  </a:cubicBezTo>
                  <a:cubicBezTo>
                    <a:pt x="1799" y="731"/>
                    <a:pt x="1778" y="657"/>
                    <a:pt x="1756" y="585"/>
                  </a:cubicBezTo>
                  <a:cubicBezTo>
                    <a:pt x="1749" y="565"/>
                    <a:pt x="1743" y="546"/>
                    <a:pt x="1736" y="527"/>
                  </a:cubicBezTo>
                  <a:cubicBezTo>
                    <a:pt x="1718" y="472"/>
                    <a:pt x="1698" y="422"/>
                    <a:pt x="1678" y="375"/>
                  </a:cubicBezTo>
                  <a:cubicBezTo>
                    <a:pt x="1674" y="363"/>
                    <a:pt x="1669" y="349"/>
                    <a:pt x="1663" y="336"/>
                  </a:cubicBezTo>
                  <a:cubicBezTo>
                    <a:pt x="1639" y="281"/>
                    <a:pt x="1614" y="233"/>
                    <a:pt x="1588" y="191"/>
                  </a:cubicBezTo>
                  <a:cubicBezTo>
                    <a:pt x="1583" y="183"/>
                    <a:pt x="1577" y="174"/>
                    <a:pt x="1570" y="166"/>
                  </a:cubicBezTo>
                  <a:cubicBezTo>
                    <a:pt x="1550" y="135"/>
                    <a:pt x="1529" y="108"/>
                    <a:pt x="1510" y="85"/>
                  </a:cubicBezTo>
                  <a:cubicBezTo>
                    <a:pt x="1501" y="77"/>
                    <a:pt x="1494" y="70"/>
                    <a:pt x="1487" y="63"/>
                  </a:cubicBezTo>
                  <a:cubicBezTo>
                    <a:pt x="1462" y="39"/>
                    <a:pt x="1436" y="19"/>
                    <a:pt x="1411" y="9"/>
                  </a:cubicBezTo>
                  <a:lnTo>
                    <a:pt x="1410" y="9"/>
                  </a:lnTo>
                  <a:cubicBezTo>
                    <a:pt x="1393" y="4"/>
                    <a:pt x="1377" y="1"/>
                    <a:pt x="1360" y="1"/>
                  </a:cubicBezTo>
                  <a:close/>
                  <a:moveTo>
                    <a:pt x="320" y="3193"/>
                  </a:moveTo>
                  <a:lnTo>
                    <a:pt x="319" y="3193"/>
                  </a:lnTo>
                  <a:cubicBezTo>
                    <a:pt x="319" y="3193"/>
                    <a:pt x="320" y="3193"/>
                    <a:pt x="320" y="31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5" name="Google Shape;2375;p34"/>
            <p:cNvSpPr/>
            <p:nvPr/>
          </p:nvSpPr>
          <p:spPr>
            <a:xfrm>
              <a:off x="431925" y="1291683"/>
              <a:ext cx="687509" cy="425010"/>
            </a:xfrm>
            <a:custGeom>
              <a:avLst/>
              <a:gdLst/>
              <a:ahLst/>
              <a:cxnLst/>
              <a:rect l="l" t="t" r="r" b="b"/>
              <a:pathLst>
                <a:path w="5652" h="3494" extrusionOk="0">
                  <a:moveTo>
                    <a:pt x="5001" y="0"/>
                  </a:moveTo>
                  <a:cubicBezTo>
                    <a:pt x="4998" y="0"/>
                    <a:pt x="4995" y="0"/>
                    <a:pt x="4992" y="1"/>
                  </a:cubicBezTo>
                  <a:lnTo>
                    <a:pt x="1422" y="372"/>
                  </a:lnTo>
                  <a:cubicBezTo>
                    <a:pt x="1204" y="395"/>
                    <a:pt x="991" y="417"/>
                    <a:pt x="791" y="438"/>
                  </a:cubicBezTo>
                  <a:cubicBezTo>
                    <a:pt x="642" y="455"/>
                    <a:pt x="510" y="509"/>
                    <a:pt x="397" y="598"/>
                  </a:cubicBezTo>
                  <a:cubicBezTo>
                    <a:pt x="285" y="682"/>
                    <a:pt x="195" y="800"/>
                    <a:pt x="126" y="954"/>
                  </a:cubicBezTo>
                  <a:cubicBezTo>
                    <a:pt x="96" y="1024"/>
                    <a:pt x="72" y="1101"/>
                    <a:pt x="54" y="1180"/>
                  </a:cubicBezTo>
                  <a:cubicBezTo>
                    <a:pt x="38" y="1246"/>
                    <a:pt x="30" y="1313"/>
                    <a:pt x="22" y="1380"/>
                  </a:cubicBezTo>
                  <a:cubicBezTo>
                    <a:pt x="20" y="1394"/>
                    <a:pt x="16" y="1408"/>
                    <a:pt x="15" y="1422"/>
                  </a:cubicBezTo>
                  <a:cubicBezTo>
                    <a:pt x="6" y="1505"/>
                    <a:pt x="2" y="1588"/>
                    <a:pt x="2" y="1670"/>
                  </a:cubicBezTo>
                  <a:cubicBezTo>
                    <a:pt x="2" y="1673"/>
                    <a:pt x="0" y="1674"/>
                    <a:pt x="0" y="1677"/>
                  </a:cubicBezTo>
                  <a:cubicBezTo>
                    <a:pt x="0" y="1764"/>
                    <a:pt x="3" y="1849"/>
                    <a:pt x="9" y="1930"/>
                  </a:cubicBezTo>
                  <a:cubicBezTo>
                    <a:pt x="10" y="1946"/>
                    <a:pt x="13" y="1961"/>
                    <a:pt x="15" y="1978"/>
                  </a:cubicBezTo>
                  <a:cubicBezTo>
                    <a:pt x="20" y="2046"/>
                    <a:pt x="27" y="2109"/>
                    <a:pt x="34" y="2168"/>
                  </a:cubicBezTo>
                  <a:cubicBezTo>
                    <a:pt x="37" y="2187"/>
                    <a:pt x="40" y="2204"/>
                    <a:pt x="43" y="2222"/>
                  </a:cubicBezTo>
                  <a:cubicBezTo>
                    <a:pt x="65" y="2374"/>
                    <a:pt x="91" y="2486"/>
                    <a:pt x="98" y="2517"/>
                  </a:cubicBezTo>
                  <a:cubicBezTo>
                    <a:pt x="105" y="2543"/>
                    <a:pt x="112" y="2564"/>
                    <a:pt x="119" y="2588"/>
                  </a:cubicBezTo>
                  <a:cubicBezTo>
                    <a:pt x="130" y="2629"/>
                    <a:pt x="141" y="2665"/>
                    <a:pt x="152" y="2702"/>
                  </a:cubicBezTo>
                  <a:cubicBezTo>
                    <a:pt x="161" y="2727"/>
                    <a:pt x="169" y="2752"/>
                    <a:pt x="178" y="2776"/>
                  </a:cubicBezTo>
                  <a:cubicBezTo>
                    <a:pt x="182" y="2789"/>
                    <a:pt x="186" y="2803"/>
                    <a:pt x="190" y="2816"/>
                  </a:cubicBezTo>
                  <a:cubicBezTo>
                    <a:pt x="199" y="2838"/>
                    <a:pt x="210" y="2855"/>
                    <a:pt x="220" y="2878"/>
                  </a:cubicBezTo>
                  <a:cubicBezTo>
                    <a:pt x="238" y="2920"/>
                    <a:pt x="258" y="2961"/>
                    <a:pt x="278" y="2999"/>
                  </a:cubicBezTo>
                  <a:cubicBezTo>
                    <a:pt x="293" y="3026"/>
                    <a:pt x="309" y="3051"/>
                    <a:pt x="324" y="3075"/>
                  </a:cubicBezTo>
                  <a:cubicBezTo>
                    <a:pt x="347" y="3111"/>
                    <a:pt x="372" y="3145"/>
                    <a:pt x="396" y="3176"/>
                  </a:cubicBezTo>
                  <a:cubicBezTo>
                    <a:pt x="410" y="3193"/>
                    <a:pt x="424" y="3210"/>
                    <a:pt x="438" y="3225"/>
                  </a:cubicBezTo>
                  <a:cubicBezTo>
                    <a:pt x="466" y="3255"/>
                    <a:pt x="494" y="3283"/>
                    <a:pt x="525" y="3307"/>
                  </a:cubicBezTo>
                  <a:cubicBezTo>
                    <a:pt x="540" y="3320"/>
                    <a:pt x="554" y="3331"/>
                    <a:pt x="569" y="3342"/>
                  </a:cubicBezTo>
                  <a:cubicBezTo>
                    <a:pt x="596" y="3361"/>
                    <a:pt x="623" y="3379"/>
                    <a:pt x="652" y="3394"/>
                  </a:cubicBezTo>
                  <a:cubicBezTo>
                    <a:pt x="676" y="3408"/>
                    <a:pt x="700" y="3418"/>
                    <a:pt x="725" y="3430"/>
                  </a:cubicBezTo>
                  <a:cubicBezTo>
                    <a:pt x="744" y="3437"/>
                    <a:pt x="761" y="3445"/>
                    <a:pt x="780" y="3451"/>
                  </a:cubicBezTo>
                  <a:cubicBezTo>
                    <a:pt x="878" y="3484"/>
                    <a:pt x="969" y="3493"/>
                    <a:pt x="1041" y="3493"/>
                  </a:cubicBezTo>
                  <a:cubicBezTo>
                    <a:pt x="1067" y="3493"/>
                    <a:pt x="1091" y="3492"/>
                    <a:pt x="1111" y="3490"/>
                  </a:cubicBezTo>
                  <a:lnTo>
                    <a:pt x="2365" y="3359"/>
                  </a:lnTo>
                  <a:cubicBezTo>
                    <a:pt x="2542" y="3341"/>
                    <a:pt x="2721" y="3323"/>
                    <a:pt x="2901" y="3303"/>
                  </a:cubicBezTo>
                  <a:lnTo>
                    <a:pt x="4057" y="3183"/>
                  </a:lnTo>
                  <a:cubicBezTo>
                    <a:pt x="4498" y="3137"/>
                    <a:pt x="4924" y="3092"/>
                    <a:pt x="5311" y="3052"/>
                  </a:cubicBezTo>
                  <a:cubicBezTo>
                    <a:pt x="5314" y="3052"/>
                    <a:pt x="5317" y="3048"/>
                    <a:pt x="5321" y="3047"/>
                  </a:cubicBezTo>
                  <a:cubicBezTo>
                    <a:pt x="5341" y="3042"/>
                    <a:pt x="5359" y="3031"/>
                    <a:pt x="5377" y="3016"/>
                  </a:cubicBezTo>
                  <a:cubicBezTo>
                    <a:pt x="5387" y="3010"/>
                    <a:pt x="5396" y="3006"/>
                    <a:pt x="5405" y="2997"/>
                  </a:cubicBezTo>
                  <a:cubicBezTo>
                    <a:pt x="5432" y="2968"/>
                    <a:pt x="5458" y="2930"/>
                    <a:pt x="5480" y="2876"/>
                  </a:cubicBezTo>
                  <a:cubicBezTo>
                    <a:pt x="5652" y="2484"/>
                    <a:pt x="5643" y="1560"/>
                    <a:pt x="5462" y="814"/>
                  </a:cubicBezTo>
                  <a:cubicBezTo>
                    <a:pt x="5441" y="731"/>
                    <a:pt x="5418" y="655"/>
                    <a:pt x="5396" y="583"/>
                  </a:cubicBezTo>
                  <a:cubicBezTo>
                    <a:pt x="5390" y="564"/>
                    <a:pt x="5383" y="545"/>
                    <a:pt x="5377" y="526"/>
                  </a:cubicBezTo>
                  <a:cubicBezTo>
                    <a:pt x="5359" y="471"/>
                    <a:pt x="5339" y="422"/>
                    <a:pt x="5320" y="375"/>
                  </a:cubicBezTo>
                  <a:cubicBezTo>
                    <a:pt x="5314" y="361"/>
                    <a:pt x="5310" y="347"/>
                    <a:pt x="5304" y="336"/>
                  </a:cubicBezTo>
                  <a:cubicBezTo>
                    <a:pt x="5279" y="281"/>
                    <a:pt x="5255" y="233"/>
                    <a:pt x="5230" y="191"/>
                  </a:cubicBezTo>
                  <a:cubicBezTo>
                    <a:pt x="5222" y="181"/>
                    <a:pt x="5217" y="174"/>
                    <a:pt x="5211" y="165"/>
                  </a:cubicBezTo>
                  <a:cubicBezTo>
                    <a:pt x="5191" y="134"/>
                    <a:pt x="5170" y="108"/>
                    <a:pt x="5149" y="85"/>
                  </a:cubicBezTo>
                  <a:cubicBezTo>
                    <a:pt x="5142" y="77"/>
                    <a:pt x="5135" y="70"/>
                    <a:pt x="5128" y="63"/>
                  </a:cubicBezTo>
                  <a:cubicBezTo>
                    <a:pt x="5124" y="57"/>
                    <a:pt x="5118" y="50"/>
                    <a:pt x="5113" y="46"/>
                  </a:cubicBezTo>
                  <a:cubicBezTo>
                    <a:pt x="5093" y="29"/>
                    <a:pt x="5072" y="16"/>
                    <a:pt x="5051" y="9"/>
                  </a:cubicBezTo>
                  <a:cubicBezTo>
                    <a:pt x="5034" y="3"/>
                    <a:pt x="5018" y="0"/>
                    <a:pt x="50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76" name="Google Shape;2376;p34"/>
          <p:cNvGrpSpPr/>
          <p:nvPr/>
        </p:nvGrpSpPr>
        <p:grpSpPr>
          <a:xfrm rot="779880">
            <a:off x="7255801" y="561380"/>
            <a:ext cx="1719464" cy="507157"/>
            <a:chOff x="941138" y="3737350"/>
            <a:chExt cx="3389456" cy="749792"/>
          </a:xfrm>
        </p:grpSpPr>
        <p:sp>
          <p:nvSpPr>
            <p:cNvPr id="2377" name="Google Shape;2377;p34"/>
            <p:cNvSpPr/>
            <p:nvPr/>
          </p:nvSpPr>
          <p:spPr>
            <a:xfrm>
              <a:off x="941138" y="3737350"/>
              <a:ext cx="3318410" cy="700355"/>
            </a:xfrm>
            <a:custGeom>
              <a:avLst/>
              <a:gdLst/>
              <a:ahLst/>
              <a:cxnLst/>
              <a:rect l="l" t="t" r="r" b="b"/>
              <a:pathLst>
                <a:path w="35778" h="7551" extrusionOk="0">
                  <a:moveTo>
                    <a:pt x="1871" y="1863"/>
                  </a:moveTo>
                  <a:cubicBezTo>
                    <a:pt x="1931" y="1863"/>
                    <a:pt x="1991" y="1868"/>
                    <a:pt x="2053" y="1878"/>
                  </a:cubicBezTo>
                  <a:cubicBezTo>
                    <a:pt x="2138" y="1892"/>
                    <a:pt x="2223" y="1916"/>
                    <a:pt x="2303" y="1950"/>
                  </a:cubicBezTo>
                  <a:cubicBezTo>
                    <a:pt x="2675" y="2104"/>
                    <a:pt x="2906" y="2451"/>
                    <a:pt x="2837" y="2805"/>
                  </a:cubicBezTo>
                  <a:cubicBezTo>
                    <a:pt x="2765" y="3180"/>
                    <a:pt x="2390" y="3442"/>
                    <a:pt x="1953" y="3449"/>
                  </a:cubicBezTo>
                  <a:cubicBezTo>
                    <a:pt x="1945" y="3449"/>
                    <a:pt x="1936" y="3449"/>
                    <a:pt x="1928" y="3449"/>
                  </a:cubicBezTo>
                  <a:cubicBezTo>
                    <a:pt x="1870" y="3449"/>
                    <a:pt x="1811" y="3444"/>
                    <a:pt x="1754" y="3435"/>
                  </a:cubicBezTo>
                  <a:cubicBezTo>
                    <a:pt x="1236" y="3353"/>
                    <a:pt x="887" y="2936"/>
                    <a:pt x="970" y="2506"/>
                  </a:cubicBezTo>
                  <a:cubicBezTo>
                    <a:pt x="1042" y="2126"/>
                    <a:pt x="1427" y="1863"/>
                    <a:pt x="1871" y="1863"/>
                  </a:cubicBezTo>
                  <a:close/>
                  <a:moveTo>
                    <a:pt x="112" y="0"/>
                  </a:moveTo>
                  <a:lnTo>
                    <a:pt x="0" y="7550"/>
                  </a:lnTo>
                  <a:lnTo>
                    <a:pt x="35778" y="5140"/>
                  </a:lnTo>
                  <a:lnTo>
                    <a:pt x="35745" y="51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8" name="Google Shape;2378;p34"/>
            <p:cNvSpPr/>
            <p:nvPr/>
          </p:nvSpPr>
          <p:spPr>
            <a:xfrm>
              <a:off x="941138" y="3784839"/>
              <a:ext cx="3389456" cy="702303"/>
            </a:xfrm>
            <a:custGeom>
              <a:avLst/>
              <a:gdLst/>
              <a:ahLst/>
              <a:cxnLst/>
              <a:rect l="l" t="t" r="r" b="b"/>
              <a:pathLst>
                <a:path w="36544" h="7572" extrusionOk="0">
                  <a:moveTo>
                    <a:pt x="1872" y="1351"/>
                  </a:moveTo>
                  <a:cubicBezTo>
                    <a:pt x="1428" y="1351"/>
                    <a:pt x="1042" y="1616"/>
                    <a:pt x="970" y="1994"/>
                  </a:cubicBezTo>
                  <a:cubicBezTo>
                    <a:pt x="887" y="2426"/>
                    <a:pt x="1236" y="2841"/>
                    <a:pt x="1754" y="2923"/>
                  </a:cubicBezTo>
                  <a:cubicBezTo>
                    <a:pt x="1811" y="2932"/>
                    <a:pt x="1870" y="2937"/>
                    <a:pt x="1928" y="2937"/>
                  </a:cubicBezTo>
                  <a:cubicBezTo>
                    <a:pt x="1936" y="2937"/>
                    <a:pt x="1945" y="2937"/>
                    <a:pt x="1953" y="2937"/>
                  </a:cubicBezTo>
                  <a:cubicBezTo>
                    <a:pt x="1581" y="2782"/>
                    <a:pt x="1353" y="2437"/>
                    <a:pt x="1421" y="2079"/>
                  </a:cubicBezTo>
                  <a:cubicBezTo>
                    <a:pt x="1492" y="1706"/>
                    <a:pt x="1868" y="1445"/>
                    <a:pt x="2303" y="1438"/>
                  </a:cubicBezTo>
                  <a:cubicBezTo>
                    <a:pt x="2223" y="1404"/>
                    <a:pt x="2138" y="1380"/>
                    <a:pt x="2053" y="1366"/>
                  </a:cubicBezTo>
                  <a:cubicBezTo>
                    <a:pt x="1992" y="1356"/>
                    <a:pt x="1932" y="1351"/>
                    <a:pt x="1872" y="1351"/>
                  </a:cubicBezTo>
                  <a:close/>
                  <a:moveTo>
                    <a:pt x="35745" y="0"/>
                  </a:moveTo>
                  <a:lnTo>
                    <a:pt x="35776" y="4630"/>
                  </a:lnTo>
                  <a:lnTo>
                    <a:pt x="0" y="7038"/>
                  </a:lnTo>
                  <a:lnTo>
                    <a:pt x="945" y="7572"/>
                  </a:lnTo>
                  <a:lnTo>
                    <a:pt x="36543" y="5211"/>
                  </a:lnTo>
                  <a:lnTo>
                    <a:pt x="36397" y="525"/>
                  </a:lnTo>
                  <a:lnTo>
                    <a:pt x="357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9" name="Google Shape;2379;p34"/>
            <p:cNvSpPr/>
            <p:nvPr/>
          </p:nvSpPr>
          <p:spPr>
            <a:xfrm>
              <a:off x="1006249" y="4010038"/>
              <a:ext cx="3185777" cy="361539"/>
            </a:xfrm>
            <a:custGeom>
              <a:avLst/>
              <a:gdLst/>
              <a:ahLst/>
              <a:cxnLst/>
              <a:rect l="l" t="t" r="r" b="b"/>
              <a:pathLst>
                <a:path w="34348" h="3898" extrusionOk="0">
                  <a:moveTo>
                    <a:pt x="34113" y="0"/>
                  </a:moveTo>
                  <a:lnTo>
                    <a:pt x="4" y="2182"/>
                  </a:lnTo>
                  <a:lnTo>
                    <a:pt x="1" y="3898"/>
                  </a:lnTo>
                  <a:lnTo>
                    <a:pt x="34348" y="1754"/>
                  </a:lnTo>
                  <a:lnTo>
                    <a:pt x="341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0" name="Google Shape;2380;p34"/>
            <p:cNvSpPr/>
            <p:nvPr/>
          </p:nvSpPr>
          <p:spPr>
            <a:xfrm>
              <a:off x="1080264" y="4083961"/>
              <a:ext cx="3059081" cy="302829"/>
            </a:xfrm>
            <a:custGeom>
              <a:avLst/>
              <a:gdLst/>
              <a:ahLst/>
              <a:cxnLst/>
              <a:rect l="l" t="t" r="r" b="b"/>
              <a:pathLst>
                <a:path w="32982" h="3265" extrusionOk="0">
                  <a:moveTo>
                    <a:pt x="32925" y="0"/>
                  </a:moveTo>
                  <a:lnTo>
                    <a:pt x="32748" y="7"/>
                  </a:lnTo>
                  <a:lnTo>
                    <a:pt x="32804" y="1257"/>
                  </a:lnTo>
                  <a:lnTo>
                    <a:pt x="32981" y="1250"/>
                  </a:lnTo>
                  <a:lnTo>
                    <a:pt x="32925" y="0"/>
                  </a:lnTo>
                  <a:close/>
                  <a:moveTo>
                    <a:pt x="31614" y="80"/>
                  </a:moveTo>
                  <a:lnTo>
                    <a:pt x="31437" y="87"/>
                  </a:lnTo>
                  <a:lnTo>
                    <a:pt x="31495" y="1337"/>
                  </a:lnTo>
                  <a:lnTo>
                    <a:pt x="31672" y="1330"/>
                  </a:lnTo>
                  <a:lnTo>
                    <a:pt x="31614" y="80"/>
                  </a:lnTo>
                  <a:close/>
                  <a:moveTo>
                    <a:pt x="30305" y="162"/>
                  </a:moveTo>
                  <a:lnTo>
                    <a:pt x="30127" y="168"/>
                  </a:lnTo>
                  <a:lnTo>
                    <a:pt x="30184" y="1418"/>
                  </a:lnTo>
                  <a:lnTo>
                    <a:pt x="30362" y="1411"/>
                  </a:lnTo>
                  <a:lnTo>
                    <a:pt x="30305" y="162"/>
                  </a:lnTo>
                  <a:close/>
                  <a:moveTo>
                    <a:pt x="28995" y="242"/>
                  </a:moveTo>
                  <a:lnTo>
                    <a:pt x="28818" y="248"/>
                  </a:lnTo>
                  <a:lnTo>
                    <a:pt x="28874" y="1498"/>
                  </a:lnTo>
                  <a:lnTo>
                    <a:pt x="29053" y="1491"/>
                  </a:lnTo>
                  <a:lnTo>
                    <a:pt x="28995" y="242"/>
                  </a:lnTo>
                  <a:close/>
                  <a:moveTo>
                    <a:pt x="27685" y="322"/>
                  </a:moveTo>
                  <a:lnTo>
                    <a:pt x="27507" y="328"/>
                  </a:lnTo>
                  <a:lnTo>
                    <a:pt x="27565" y="1578"/>
                  </a:lnTo>
                  <a:lnTo>
                    <a:pt x="27742" y="1571"/>
                  </a:lnTo>
                  <a:lnTo>
                    <a:pt x="27685" y="322"/>
                  </a:lnTo>
                  <a:close/>
                  <a:moveTo>
                    <a:pt x="26376" y="403"/>
                  </a:moveTo>
                  <a:lnTo>
                    <a:pt x="26198" y="410"/>
                  </a:lnTo>
                  <a:lnTo>
                    <a:pt x="26255" y="1658"/>
                  </a:lnTo>
                  <a:lnTo>
                    <a:pt x="26432" y="1651"/>
                  </a:lnTo>
                  <a:lnTo>
                    <a:pt x="26376" y="403"/>
                  </a:lnTo>
                  <a:close/>
                  <a:moveTo>
                    <a:pt x="25065" y="483"/>
                  </a:moveTo>
                  <a:lnTo>
                    <a:pt x="24888" y="490"/>
                  </a:lnTo>
                  <a:lnTo>
                    <a:pt x="24945" y="1738"/>
                  </a:lnTo>
                  <a:lnTo>
                    <a:pt x="25123" y="1731"/>
                  </a:lnTo>
                  <a:lnTo>
                    <a:pt x="25065" y="483"/>
                  </a:lnTo>
                  <a:close/>
                  <a:moveTo>
                    <a:pt x="23756" y="563"/>
                  </a:moveTo>
                  <a:lnTo>
                    <a:pt x="23577" y="570"/>
                  </a:lnTo>
                  <a:lnTo>
                    <a:pt x="23635" y="1819"/>
                  </a:lnTo>
                  <a:lnTo>
                    <a:pt x="23812" y="1812"/>
                  </a:lnTo>
                  <a:lnTo>
                    <a:pt x="23756" y="563"/>
                  </a:lnTo>
                  <a:close/>
                  <a:moveTo>
                    <a:pt x="22446" y="643"/>
                  </a:moveTo>
                  <a:lnTo>
                    <a:pt x="22268" y="650"/>
                  </a:lnTo>
                  <a:lnTo>
                    <a:pt x="22325" y="1899"/>
                  </a:lnTo>
                  <a:lnTo>
                    <a:pt x="22502" y="1892"/>
                  </a:lnTo>
                  <a:lnTo>
                    <a:pt x="22446" y="643"/>
                  </a:lnTo>
                  <a:close/>
                  <a:moveTo>
                    <a:pt x="21135" y="724"/>
                  </a:moveTo>
                  <a:lnTo>
                    <a:pt x="20958" y="731"/>
                  </a:lnTo>
                  <a:lnTo>
                    <a:pt x="21016" y="1979"/>
                  </a:lnTo>
                  <a:lnTo>
                    <a:pt x="21193" y="1972"/>
                  </a:lnTo>
                  <a:lnTo>
                    <a:pt x="21135" y="724"/>
                  </a:lnTo>
                  <a:close/>
                  <a:moveTo>
                    <a:pt x="19826" y="804"/>
                  </a:moveTo>
                  <a:lnTo>
                    <a:pt x="19649" y="811"/>
                  </a:lnTo>
                  <a:lnTo>
                    <a:pt x="19705" y="2059"/>
                  </a:lnTo>
                  <a:lnTo>
                    <a:pt x="19883" y="2054"/>
                  </a:lnTo>
                  <a:lnTo>
                    <a:pt x="19826" y="804"/>
                  </a:lnTo>
                  <a:close/>
                  <a:moveTo>
                    <a:pt x="18516" y="884"/>
                  </a:moveTo>
                  <a:lnTo>
                    <a:pt x="18338" y="891"/>
                  </a:lnTo>
                  <a:lnTo>
                    <a:pt x="18395" y="2140"/>
                  </a:lnTo>
                  <a:lnTo>
                    <a:pt x="18573" y="2133"/>
                  </a:lnTo>
                  <a:lnTo>
                    <a:pt x="18516" y="884"/>
                  </a:lnTo>
                  <a:close/>
                  <a:moveTo>
                    <a:pt x="17207" y="964"/>
                  </a:moveTo>
                  <a:lnTo>
                    <a:pt x="17028" y="971"/>
                  </a:lnTo>
                  <a:lnTo>
                    <a:pt x="17086" y="2220"/>
                  </a:lnTo>
                  <a:lnTo>
                    <a:pt x="17263" y="2214"/>
                  </a:lnTo>
                  <a:lnTo>
                    <a:pt x="17207" y="964"/>
                  </a:lnTo>
                  <a:close/>
                  <a:moveTo>
                    <a:pt x="15896" y="1045"/>
                  </a:moveTo>
                  <a:lnTo>
                    <a:pt x="15719" y="1052"/>
                  </a:lnTo>
                  <a:lnTo>
                    <a:pt x="15775" y="2300"/>
                  </a:lnTo>
                  <a:lnTo>
                    <a:pt x="15954" y="2294"/>
                  </a:lnTo>
                  <a:lnTo>
                    <a:pt x="15896" y="1045"/>
                  </a:lnTo>
                  <a:close/>
                  <a:moveTo>
                    <a:pt x="14586" y="1125"/>
                  </a:moveTo>
                  <a:lnTo>
                    <a:pt x="14409" y="1132"/>
                  </a:lnTo>
                  <a:lnTo>
                    <a:pt x="14466" y="2382"/>
                  </a:lnTo>
                  <a:lnTo>
                    <a:pt x="14644" y="2375"/>
                  </a:lnTo>
                  <a:lnTo>
                    <a:pt x="14586" y="1125"/>
                  </a:lnTo>
                  <a:close/>
                  <a:moveTo>
                    <a:pt x="13277" y="1205"/>
                  </a:moveTo>
                  <a:lnTo>
                    <a:pt x="13100" y="1212"/>
                  </a:lnTo>
                  <a:lnTo>
                    <a:pt x="13156" y="2462"/>
                  </a:lnTo>
                  <a:lnTo>
                    <a:pt x="13333" y="2455"/>
                  </a:lnTo>
                  <a:lnTo>
                    <a:pt x="13277" y="1205"/>
                  </a:lnTo>
                  <a:close/>
                  <a:moveTo>
                    <a:pt x="11966" y="1285"/>
                  </a:moveTo>
                  <a:lnTo>
                    <a:pt x="11789" y="1292"/>
                  </a:lnTo>
                  <a:lnTo>
                    <a:pt x="11847" y="2542"/>
                  </a:lnTo>
                  <a:lnTo>
                    <a:pt x="12024" y="2535"/>
                  </a:lnTo>
                  <a:lnTo>
                    <a:pt x="11966" y="1285"/>
                  </a:lnTo>
                  <a:close/>
                  <a:moveTo>
                    <a:pt x="10657" y="1365"/>
                  </a:moveTo>
                  <a:lnTo>
                    <a:pt x="10479" y="1372"/>
                  </a:lnTo>
                  <a:lnTo>
                    <a:pt x="10536" y="2622"/>
                  </a:lnTo>
                  <a:lnTo>
                    <a:pt x="10714" y="2615"/>
                  </a:lnTo>
                  <a:lnTo>
                    <a:pt x="10657" y="1365"/>
                  </a:lnTo>
                  <a:close/>
                  <a:moveTo>
                    <a:pt x="9347" y="1446"/>
                  </a:moveTo>
                  <a:lnTo>
                    <a:pt x="9170" y="1453"/>
                  </a:lnTo>
                  <a:lnTo>
                    <a:pt x="9226" y="2703"/>
                  </a:lnTo>
                  <a:lnTo>
                    <a:pt x="9405" y="2696"/>
                  </a:lnTo>
                  <a:lnTo>
                    <a:pt x="9347" y="1446"/>
                  </a:lnTo>
                  <a:close/>
                  <a:moveTo>
                    <a:pt x="8037" y="1527"/>
                  </a:moveTo>
                  <a:lnTo>
                    <a:pt x="7859" y="1533"/>
                  </a:lnTo>
                  <a:lnTo>
                    <a:pt x="7917" y="2783"/>
                  </a:lnTo>
                  <a:lnTo>
                    <a:pt x="8094" y="2776"/>
                  </a:lnTo>
                  <a:lnTo>
                    <a:pt x="8037" y="1527"/>
                  </a:lnTo>
                  <a:close/>
                  <a:moveTo>
                    <a:pt x="6728" y="1608"/>
                  </a:moveTo>
                  <a:lnTo>
                    <a:pt x="6550" y="1613"/>
                  </a:lnTo>
                  <a:lnTo>
                    <a:pt x="6606" y="2863"/>
                  </a:lnTo>
                  <a:lnTo>
                    <a:pt x="6784" y="2856"/>
                  </a:lnTo>
                  <a:lnTo>
                    <a:pt x="6728" y="1608"/>
                  </a:lnTo>
                  <a:close/>
                  <a:moveTo>
                    <a:pt x="5417" y="1686"/>
                  </a:moveTo>
                  <a:lnTo>
                    <a:pt x="5240" y="1693"/>
                  </a:lnTo>
                  <a:lnTo>
                    <a:pt x="5297" y="2943"/>
                  </a:lnTo>
                  <a:lnTo>
                    <a:pt x="5475" y="2936"/>
                  </a:lnTo>
                  <a:lnTo>
                    <a:pt x="5417" y="1686"/>
                  </a:lnTo>
                  <a:close/>
                  <a:moveTo>
                    <a:pt x="4108" y="1768"/>
                  </a:moveTo>
                  <a:lnTo>
                    <a:pt x="3929" y="1774"/>
                  </a:lnTo>
                  <a:lnTo>
                    <a:pt x="3987" y="3024"/>
                  </a:lnTo>
                  <a:lnTo>
                    <a:pt x="4164" y="3017"/>
                  </a:lnTo>
                  <a:lnTo>
                    <a:pt x="4108" y="1768"/>
                  </a:lnTo>
                  <a:close/>
                  <a:moveTo>
                    <a:pt x="2798" y="1848"/>
                  </a:moveTo>
                  <a:lnTo>
                    <a:pt x="2620" y="1854"/>
                  </a:lnTo>
                  <a:lnTo>
                    <a:pt x="2677" y="3104"/>
                  </a:lnTo>
                  <a:lnTo>
                    <a:pt x="2855" y="3097"/>
                  </a:lnTo>
                  <a:lnTo>
                    <a:pt x="2798" y="1848"/>
                  </a:lnTo>
                  <a:close/>
                  <a:moveTo>
                    <a:pt x="1489" y="1928"/>
                  </a:moveTo>
                  <a:lnTo>
                    <a:pt x="1310" y="1936"/>
                  </a:lnTo>
                  <a:lnTo>
                    <a:pt x="1368" y="3184"/>
                  </a:lnTo>
                  <a:lnTo>
                    <a:pt x="1545" y="3177"/>
                  </a:lnTo>
                  <a:lnTo>
                    <a:pt x="1489" y="1928"/>
                  </a:lnTo>
                  <a:close/>
                  <a:moveTo>
                    <a:pt x="178" y="2009"/>
                  </a:moveTo>
                  <a:lnTo>
                    <a:pt x="1" y="2016"/>
                  </a:lnTo>
                  <a:lnTo>
                    <a:pt x="57" y="3264"/>
                  </a:lnTo>
                  <a:lnTo>
                    <a:pt x="236" y="3257"/>
                  </a:lnTo>
                  <a:lnTo>
                    <a:pt x="178" y="20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1" name="Google Shape;2381;p34"/>
            <p:cNvSpPr/>
            <p:nvPr/>
          </p:nvSpPr>
          <p:spPr>
            <a:xfrm>
              <a:off x="989554" y="3772410"/>
              <a:ext cx="3155355" cy="109816"/>
            </a:xfrm>
            <a:custGeom>
              <a:avLst/>
              <a:gdLst/>
              <a:ahLst/>
              <a:cxnLst/>
              <a:rect l="l" t="t" r="r" b="b"/>
              <a:pathLst>
                <a:path w="34020" h="1184" extrusionOk="0">
                  <a:moveTo>
                    <a:pt x="1" y="1"/>
                  </a:moveTo>
                  <a:lnTo>
                    <a:pt x="13" y="1183"/>
                  </a:lnTo>
                  <a:lnTo>
                    <a:pt x="34020" y="6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82" name="Google Shape;2382;p34"/>
          <p:cNvGrpSpPr/>
          <p:nvPr/>
        </p:nvGrpSpPr>
        <p:grpSpPr>
          <a:xfrm>
            <a:off x="1041653" y="5993142"/>
            <a:ext cx="775927" cy="328065"/>
            <a:chOff x="5181425" y="2685475"/>
            <a:chExt cx="224900" cy="74425"/>
          </a:xfrm>
        </p:grpSpPr>
        <p:sp>
          <p:nvSpPr>
            <p:cNvPr id="2383" name="Google Shape;2383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4" name="Google Shape;2384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5" name="Google Shape;2385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6" name="Google Shape;2386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7" name="Google Shape;2387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88" name="Google Shape;2388;p34"/>
          <p:cNvGrpSpPr/>
          <p:nvPr/>
        </p:nvGrpSpPr>
        <p:grpSpPr>
          <a:xfrm>
            <a:off x="8042835" y="1320076"/>
            <a:ext cx="775927" cy="328065"/>
            <a:chOff x="5181425" y="2685475"/>
            <a:chExt cx="224900" cy="74425"/>
          </a:xfrm>
        </p:grpSpPr>
        <p:sp>
          <p:nvSpPr>
            <p:cNvPr id="2389" name="Google Shape;2389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0" name="Google Shape;2390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1" name="Google Shape;2391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2" name="Google Shape;2392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3" name="Google Shape;2393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94" name="Google Shape;2394;p34"/>
          <p:cNvGrpSpPr/>
          <p:nvPr/>
        </p:nvGrpSpPr>
        <p:grpSpPr>
          <a:xfrm rot="9851609">
            <a:off x="6561886" y="291509"/>
            <a:ext cx="623666" cy="600032"/>
            <a:chOff x="3253464" y="2218279"/>
            <a:chExt cx="242409" cy="182524"/>
          </a:xfrm>
        </p:grpSpPr>
        <p:sp>
          <p:nvSpPr>
            <p:cNvPr id="2395" name="Google Shape;2395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6" name="Google Shape;2396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97" name="Google Shape;2397;p34"/>
          <p:cNvGrpSpPr/>
          <p:nvPr/>
        </p:nvGrpSpPr>
        <p:grpSpPr>
          <a:xfrm rot="1624041" flipH="1">
            <a:off x="396688" y="376527"/>
            <a:ext cx="633070" cy="2214793"/>
            <a:chOff x="438975" y="1510001"/>
            <a:chExt cx="1320215" cy="3464072"/>
          </a:xfrm>
        </p:grpSpPr>
        <p:sp>
          <p:nvSpPr>
            <p:cNvPr id="2398" name="Google Shape;2398;p34"/>
            <p:cNvSpPr/>
            <p:nvPr/>
          </p:nvSpPr>
          <p:spPr>
            <a:xfrm>
              <a:off x="448721" y="1525573"/>
              <a:ext cx="1310468" cy="3180879"/>
            </a:xfrm>
            <a:custGeom>
              <a:avLst/>
              <a:gdLst/>
              <a:ahLst/>
              <a:cxnLst/>
              <a:rect l="l" t="t" r="r" b="b"/>
              <a:pathLst>
                <a:path w="11698" h="28395" extrusionOk="0">
                  <a:moveTo>
                    <a:pt x="10352" y="0"/>
                  </a:moveTo>
                  <a:cubicBezTo>
                    <a:pt x="9961" y="0"/>
                    <a:pt x="9547" y="598"/>
                    <a:pt x="9454" y="984"/>
                  </a:cubicBezTo>
                  <a:lnTo>
                    <a:pt x="8750" y="3891"/>
                  </a:lnTo>
                  <a:cubicBezTo>
                    <a:pt x="7689" y="3978"/>
                    <a:pt x="6757" y="4731"/>
                    <a:pt x="6492" y="5822"/>
                  </a:cubicBezTo>
                  <a:cubicBezTo>
                    <a:pt x="6247" y="6833"/>
                    <a:pt x="6646" y="7846"/>
                    <a:pt x="7421" y="8439"/>
                  </a:cubicBezTo>
                  <a:lnTo>
                    <a:pt x="7318" y="8734"/>
                  </a:lnTo>
                  <a:lnTo>
                    <a:pt x="6353" y="8402"/>
                  </a:lnTo>
                  <a:lnTo>
                    <a:pt x="4869" y="12711"/>
                  </a:lnTo>
                  <a:lnTo>
                    <a:pt x="326" y="25904"/>
                  </a:lnTo>
                  <a:lnTo>
                    <a:pt x="241" y="25624"/>
                  </a:lnTo>
                  <a:lnTo>
                    <a:pt x="0" y="25963"/>
                  </a:lnTo>
                  <a:lnTo>
                    <a:pt x="238" y="26533"/>
                  </a:lnTo>
                  <a:cubicBezTo>
                    <a:pt x="295" y="26662"/>
                    <a:pt x="407" y="26766"/>
                    <a:pt x="556" y="26803"/>
                  </a:cubicBezTo>
                  <a:lnTo>
                    <a:pt x="1431" y="27014"/>
                  </a:lnTo>
                  <a:lnTo>
                    <a:pt x="5897" y="13519"/>
                  </a:lnTo>
                  <a:lnTo>
                    <a:pt x="6059" y="13575"/>
                  </a:lnTo>
                  <a:lnTo>
                    <a:pt x="7752" y="8651"/>
                  </a:lnTo>
                  <a:cubicBezTo>
                    <a:pt x="7940" y="8753"/>
                    <a:pt x="8143" y="8836"/>
                    <a:pt x="8363" y="8888"/>
                  </a:cubicBezTo>
                  <a:cubicBezTo>
                    <a:pt x="8562" y="8936"/>
                    <a:pt x="8762" y="8960"/>
                    <a:pt x="8959" y="8960"/>
                  </a:cubicBezTo>
                  <a:cubicBezTo>
                    <a:pt x="9473" y="8960"/>
                    <a:pt x="9966" y="8801"/>
                    <a:pt x="10380" y="8522"/>
                  </a:cubicBezTo>
                  <a:lnTo>
                    <a:pt x="10380" y="8522"/>
                  </a:lnTo>
                  <a:lnTo>
                    <a:pt x="10247" y="9351"/>
                  </a:lnTo>
                  <a:lnTo>
                    <a:pt x="9141" y="9192"/>
                  </a:lnTo>
                  <a:lnTo>
                    <a:pt x="8430" y="13635"/>
                  </a:lnTo>
                  <a:lnTo>
                    <a:pt x="8047" y="13579"/>
                  </a:lnTo>
                  <a:lnTo>
                    <a:pt x="8047" y="13579"/>
                  </a:lnTo>
                  <a:lnTo>
                    <a:pt x="8183" y="13675"/>
                  </a:lnTo>
                  <a:lnTo>
                    <a:pt x="8418" y="13711"/>
                  </a:lnTo>
                  <a:lnTo>
                    <a:pt x="6102" y="28184"/>
                  </a:lnTo>
                  <a:lnTo>
                    <a:pt x="7078" y="28382"/>
                  </a:lnTo>
                  <a:cubicBezTo>
                    <a:pt x="7112" y="28391"/>
                    <a:pt x="7147" y="28395"/>
                    <a:pt x="7181" y="28395"/>
                  </a:cubicBezTo>
                  <a:cubicBezTo>
                    <a:pt x="7391" y="28395"/>
                    <a:pt x="7577" y="28240"/>
                    <a:pt x="7608" y="28023"/>
                  </a:cubicBezTo>
                  <a:lnTo>
                    <a:pt x="9590" y="14301"/>
                  </a:lnTo>
                  <a:lnTo>
                    <a:pt x="9834" y="14336"/>
                  </a:lnTo>
                  <a:lnTo>
                    <a:pt x="10715" y="8256"/>
                  </a:lnTo>
                  <a:lnTo>
                    <a:pt x="10715" y="8254"/>
                  </a:lnTo>
                  <a:cubicBezTo>
                    <a:pt x="11054" y="7929"/>
                    <a:pt x="11310" y="7508"/>
                    <a:pt x="11428" y="7017"/>
                  </a:cubicBezTo>
                  <a:cubicBezTo>
                    <a:pt x="11697" y="5907"/>
                    <a:pt x="11190" y="4790"/>
                    <a:pt x="10257" y="4236"/>
                  </a:cubicBezTo>
                  <a:lnTo>
                    <a:pt x="11057" y="934"/>
                  </a:lnTo>
                  <a:cubicBezTo>
                    <a:pt x="11158" y="517"/>
                    <a:pt x="10854" y="112"/>
                    <a:pt x="10439" y="10"/>
                  </a:cubicBezTo>
                  <a:cubicBezTo>
                    <a:pt x="10410" y="3"/>
                    <a:pt x="10381" y="0"/>
                    <a:pt x="10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9" name="Google Shape;2399;p34"/>
            <p:cNvSpPr/>
            <p:nvPr/>
          </p:nvSpPr>
          <p:spPr>
            <a:xfrm>
              <a:off x="935134" y="2929265"/>
              <a:ext cx="18596" cy="33831"/>
            </a:xfrm>
            <a:custGeom>
              <a:avLst/>
              <a:gdLst/>
              <a:ahLst/>
              <a:cxnLst/>
              <a:rect l="l" t="t" r="r" b="b"/>
              <a:pathLst>
                <a:path w="166" h="302" extrusionOk="0">
                  <a:moveTo>
                    <a:pt x="1" y="0"/>
                  </a:moveTo>
                  <a:lnTo>
                    <a:pt x="81" y="302"/>
                  </a:lnTo>
                  <a:lnTo>
                    <a:pt x="165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7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0" name="Google Shape;2400;p34"/>
            <p:cNvSpPr/>
            <p:nvPr/>
          </p:nvSpPr>
          <p:spPr>
            <a:xfrm>
              <a:off x="1141372" y="2495834"/>
              <a:ext cx="436897" cy="2151168"/>
            </a:xfrm>
            <a:custGeom>
              <a:avLst/>
              <a:gdLst/>
              <a:ahLst/>
              <a:cxnLst/>
              <a:rect l="l" t="t" r="r" b="b"/>
              <a:pathLst>
                <a:path w="3900" h="19203" extrusionOk="0">
                  <a:moveTo>
                    <a:pt x="2737" y="0"/>
                  </a:moveTo>
                  <a:lnTo>
                    <a:pt x="1" y="19027"/>
                  </a:lnTo>
                  <a:lnTo>
                    <a:pt x="674" y="19191"/>
                  </a:lnTo>
                  <a:cubicBezTo>
                    <a:pt x="708" y="19199"/>
                    <a:pt x="742" y="19203"/>
                    <a:pt x="775" y="19203"/>
                  </a:cubicBezTo>
                  <a:cubicBezTo>
                    <a:pt x="986" y="19203"/>
                    <a:pt x="1173" y="19049"/>
                    <a:pt x="1204" y="18832"/>
                  </a:cubicBezTo>
                  <a:lnTo>
                    <a:pt x="3900" y="166"/>
                  </a:lnTo>
                  <a:lnTo>
                    <a:pt x="27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1" name="Google Shape;2401;p34"/>
            <p:cNvSpPr/>
            <p:nvPr/>
          </p:nvSpPr>
          <p:spPr>
            <a:xfrm>
              <a:off x="438975" y="2407333"/>
              <a:ext cx="821143" cy="2085075"/>
            </a:xfrm>
            <a:custGeom>
              <a:avLst/>
              <a:gdLst/>
              <a:ahLst/>
              <a:cxnLst/>
              <a:rect l="l" t="t" r="r" b="b"/>
              <a:pathLst>
                <a:path w="7330" h="18613" extrusionOk="0">
                  <a:moveTo>
                    <a:pt x="6219" y="0"/>
                  </a:moveTo>
                  <a:lnTo>
                    <a:pt x="90" y="17796"/>
                  </a:lnTo>
                  <a:cubicBezTo>
                    <a:pt x="0" y="18057"/>
                    <a:pt x="154" y="18337"/>
                    <a:pt x="421" y="18401"/>
                  </a:cubicBezTo>
                  <a:lnTo>
                    <a:pt x="1297" y="18613"/>
                  </a:lnTo>
                  <a:lnTo>
                    <a:pt x="7329" y="383"/>
                  </a:lnTo>
                  <a:lnTo>
                    <a:pt x="62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2" name="Google Shape;2402;p34"/>
            <p:cNvSpPr/>
            <p:nvPr/>
          </p:nvSpPr>
          <p:spPr>
            <a:xfrm>
              <a:off x="1349402" y="2323649"/>
              <a:ext cx="279950" cy="748086"/>
            </a:xfrm>
            <a:custGeom>
              <a:avLst/>
              <a:gdLst/>
              <a:ahLst/>
              <a:cxnLst/>
              <a:rect l="l" t="t" r="r" b="b"/>
              <a:pathLst>
                <a:path w="2499" h="6678" extrusionOk="0">
                  <a:moveTo>
                    <a:pt x="935" y="0"/>
                  </a:moveTo>
                  <a:lnTo>
                    <a:pt x="0" y="6451"/>
                  </a:lnTo>
                  <a:lnTo>
                    <a:pt x="1564" y="6677"/>
                  </a:lnTo>
                  <a:lnTo>
                    <a:pt x="2499" y="227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3" name="Google Shape;2403;p34"/>
            <p:cNvSpPr/>
            <p:nvPr/>
          </p:nvSpPr>
          <p:spPr>
            <a:xfrm>
              <a:off x="936254" y="2238621"/>
              <a:ext cx="404858" cy="748086"/>
            </a:xfrm>
            <a:custGeom>
              <a:avLst/>
              <a:gdLst/>
              <a:ahLst/>
              <a:cxnLst/>
              <a:rect l="l" t="t" r="r" b="b"/>
              <a:pathLst>
                <a:path w="3614" h="6678" extrusionOk="0">
                  <a:moveTo>
                    <a:pt x="2119" y="0"/>
                  </a:moveTo>
                  <a:lnTo>
                    <a:pt x="1" y="6164"/>
                  </a:lnTo>
                  <a:lnTo>
                    <a:pt x="1495" y="6678"/>
                  </a:lnTo>
                  <a:lnTo>
                    <a:pt x="3614" y="514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4" name="Google Shape;2404;p34"/>
            <p:cNvSpPr/>
            <p:nvPr/>
          </p:nvSpPr>
          <p:spPr>
            <a:xfrm>
              <a:off x="1114149" y="1510001"/>
              <a:ext cx="620282" cy="959921"/>
            </a:xfrm>
            <a:custGeom>
              <a:avLst/>
              <a:gdLst/>
              <a:ahLst/>
              <a:cxnLst/>
              <a:rect l="l" t="t" r="r" b="b"/>
              <a:pathLst>
                <a:path w="5537" h="8569" extrusionOk="0">
                  <a:moveTo>
                    <a:pt x="4044" y="1"/>
                  </a:moveTo>
                  <a:cubicBezTo>
                    <a:pt x="3695" y="1"/>
                    <a:pt x="3378" y="238"/>
                    <a:pt x="3293" y="593"/>
                  </a:cubicBezTo>
                  <a:lnTo>
                    <a:pt x="2589" y="3499"/>
                  </a:lnTo>
                  <a:cubicBezTo>
                    <a:pt x="1528" y="3587"/>
                    <a:pt x="594" y="4340"/>
                    <a:pt x="331" y="5430"/>
                  </a:cubicBezTo>
                  <a:cubicBezTo>
                    <a:pt x="0" y="6794"/>
                    <a:pt x="838" y="8167"/>
                    <a:pt x="2202" y="8496"/>
                  </a:cubicBezTo>
                  <a:cubicBezTo>
                    <a:pt x="2403" y="8545"/>
                    <a:pt x="2604" y="8568"/>
                    <a:pt x="2802" y="8568"/>
                  </a:cubicBezTo>
                  <a:cubicBezTo>
                    <a:pt x="3947" y="8568"/>
                    <a:pt x="4985" y="7788"/>
                    <a:pt x="5267" y="6625"/>
                  </a:cubicBezTo>
                  <a:cubicBezTo>
                    <a:pt x="5536" y="5515"/>
                    <a:pt x="5030" y="4399"/>
                    <a:pt x="4096" y="3846"/>
                  </a:cubicBezTo>
                  <a:lnTo>
                    <a:pt x="4796" y="957"/>
                  </a:lnTo>
                  <a:cubicBezTo>
                    <a:pt x="4896" y="542"/>
                    <a:pt x="4641" y="124"/>
                    <a:pt x="4226" y="23"/>
                  </a:cubicBezTo>
                  <a:cubicBezTo>
                    <a:pt x="4165" y="8"/>
                    <a:pt x="4104" y="1"/>
                    <a:pt x="4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5" name="Google Shape;2405;p34"/>
            <p:cNvSpPr/>
            <p:nvPr/>
          </p:nvSpPr>
          <p:spPr>
            <a:xfrm>
              <a:off x="1294958" y="2064868"/>
              <a:ext cx="265387" cy="240960"/>
            </a:xfrm>
            <a:custGeom>
              <a:avLst/>
              <a:gdLst/>
              <a:ahLst/>
              <a:cxnLst/>
              <a:rect l="l" t="t" r="r" b="b"/>
              <a:pathLst>
                <a:path w="2369" h="2151" extrusionOk="0">
                  <a:moveTo>
                    <a:pt x="1185" y="1"/>
                  </a:moveTo>
                  <a:cubicBezTo>
                    <a:pt x="700" y="1"/>
                    <a:pt x="260" y="331"/>
                    <a:pt x="142" y="822"/>
                  </a:cubicBezTo>
                  <a:cubicBezTo>
                    <a:pt x="1" y="1399"/>
                    <a:pt x="355" y="1979"/>
                    <a:pt x="933" y="2120"/>
                  </a:cubicBezTo>
                  <a:cubicBezTo>
                    <a:pt x="1017" y="2141"/>
                    <a:pt x="1102" y="2150"/>
                    <a:pt x="1185" y="2150"/>
                  </a:cubicBezTo>
                  <a:cubicBezTo>
                    <a:pt x="1670" y="2150"/>
                    <a:pt x="2110" y="1820"/>
                    <a:pt x="2229" y="1328"/>
                  </a:cubicBezTo>
                  <a:cubicBezTo>
                    <a:pt x="2368" y="752"/>
                    <a:pt x="2014" y="171"/>
                    <a:pt x="1438" y="31"/>
                  </a:cubicBezTo>
                  <a:cubicBezTo>
                    <a:pt x="1353" y="11"/>
                    <a:pt x="1268" y="1"/>
                    <a:pt x="11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6" name="Google Shape;2406;p34"/>
            <p:cNvSpPr/>
            <p:nvPr/>
          </p:nvSpPr>
          <p:spPr>
            <a:xfrm>
              <a:off x="1099810" y="4652904"/>
              <a:ext cx="114602" cy="321169"/>
            </a:xfrm>
            <a:custGeom>
              <a:avLst/>
              <a:gdLst/>
              <a:ahLst/>
              <a:cxnLst/>
              <a:rect l="l" t="t" r="r" b="b"/>
              <a:pathLst>
                <a:path w="1023" h="2867" extrusionOk="0">
                  <a:moveTo>
                    <a:pt x="594" y="1"/>
                  </a:moveTo>
                  <a:cubicBezTo>
                    <a:pt x="517" y="1"/>
                    <a:pt x="458" y="21"/>
                    <a:pt x="449" y="71"/>
                  </a:cubicBezTo>
                  <a:lnTo>
                    <a:pt x="0" y="2866"/>
                  </a:lnTo>
                  <a:lnTo>
                    <a:pt x="983" y="210"/>
                  </a:lnTo>
                  <a:cubicBezTo>
                    <a:pt x="1023" y="103"/>
                    <a:pt x="765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7" name="Google Shape;2407;p34"/>
            <p:cNvSpPr/>
            <p:nvPr/>
          </p:nvSpPr>
          <p:spPr>
            <a:xfrm>
              <a:off x="456115" y="4489570"/>
              <a:ext cx="114826" cy="321056"/>
            </a:xfrm>
            <a:custGeom>
              <a:avLst/>
              <a:gdLst/>
              <a:ahLst/>
              <a:cxnLst/>
              <a:rect l="l" t="t" r="r" b="b"/>
              <a:pathLst>
                <a:path w="1025" h="2866" extrusionOk="0">
                  <a:moveTo>
                    <a:pt x="595" y="1"/>
                  </a:moveTo>
                  <a:cubicBezTo>
                    <a:pt x="518" y="1"/>
                    <a:pt x="459" y="21"/>
                    <a:pt x="451" y="71"/>
                  </a:cubicBezTo>
                  <a:lnTo>
                    <a:pt x="1" y="2866"/>
                  </a:lnTo>
                  <a:lnTo>
                    <a:pt x="984" y="210"/>
                  </a:lnTo>
                  <a:cubicBezTo>
                    <a:pt x="1024" y="103"/>
                    <a:pt x="766" y="1"/>
                    <a:pt x="5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7" name="Google Shape;1377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5514668" y="-1788052"/>
            <a:ext cx="3836589" cy="386443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8" name="Google Shape;1378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-967482" y="4224668"/>
            <a:ext cx="3836589" cy="3864437"/>
          </a:xfrm>
          <a:prstGeom prst="rect">
            <a:avLst/>
          </a:prstGeom>
          <a:noFill/>
          <a:ln>
            <a:noFill/>
          </a:ln>
        </p:spPr>
      </p:pic>
      <p:sp>
        <p:nvSpPr>
          <p:cNvPr id="1379" name="Google Shape;1379;p19"/>
          <p:cNvSpPr txBox="1">
            <a:spLocks noGrp="1"/>
          </p:cNvSpPr>
          <p:nvPr>
            <p:ph type="subTitle" idx="1"/>
          </p:nvPr>
        </p:nvSpPr>
        <p:spPr>
          <a:xfrm>
            <a:off x="1061071" y="3570845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0" name="Google Shape;1380;p19"/>
          <p:cNvSpPr txBox="1">
            <a:spLocks noGrp="1"/>
          </p:cNvSpPr>
          <p:nvPr>
            <p:ph type="body" idx="2"/>
          </p:nvPr>
        </p:nvSpPr>
        <p:spPr>
          <a:xfrm>
            <a:off x="1061071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1" name="Google Shape;1381;p19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2" name="Google Shape;1382;p19"/>
          <p:cNvSpPr txBox="1">
            <a:spLocks noGrp="1"/>
          </p:cNvSpPr>
          <p:nvPr>
            <p:ph type="subTitle" idx="3"/>
          </p:nvPr>
        </p:nvSpPr>
        <p:spPr>
          <a:xfrm>
            <a:off x="3624756" y="3572256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3" name="Google Shape;1383;p19"/>
          <p:cNvSpPr txBox="1">
            <a:spLocks noGrp="1"/>
          </p:cNvSpPr>
          <p:nvPr>
            <p:ph type="body" idx="4"/>
          </p:nvPr>
        </p:nvSpPr>
        <p:spPr>
          <a:xfrm>
            <a:off x="3624756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4" name="Google Shape;1384;p19"/>
          <p:cNvSpPr txBox="1">
            <a:spLocks noGrp="1"/>
          </p:cNvSpPr>
          <p:nvPr>
            <p:ph type="subTitle" idx="5"/>
          </p:nvPr>
        </p:nvSpPr>
        <p:spPr>
          <a:xfrm>
            <a:off x="6188442" y="3569584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5" name="Google Shape;1385;p19"/>
          <p:cNvSpPr txBox="1">
            <a:spLocks noGrp="1"/>
          </p:cNvSpPr>
          <p:nvPr>
            <p:ph type="body" idx="6"/>
          </p:nvPr>
        </p:nvSpPr>
        <p:spPr>
          <a:xfrm>
            <a:off x="6188442" y="4170580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86" name="Google Shape;1386;p19"/>
          <p:cNvGrpSpPr/>
          <p:nvPr/>
        </p:nvGrpSpPr>
        <p:grpSpPr>
          <a:xfrm rot="-3807949">
            <a:off x="-132672" y="3033857"/>
            <a:ext cx="831595" cy="450027"/>
            <a:chOff x="3253464" y="2218279"/>
            <a:chExt cx="242409" cy="182524"/>
          </a:xfrm>
        </p:grpSpPr>
        <p:sp>
          <p:nvSpPr>
            <p:cNvPr id="1387" name="Google Shape;1387;p1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1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89" name="Google Shape;1389;p19"/>
          <p:cNvGrpSpPr/>
          <p:nvPr/>
        </p:nvGrpSpPr>
        <p:grpSpPr>
          <a:xfrm rot="-3478813">
            <a:off x="8280093" y="2629128"/>
            <a:ext cx="1249813" cy="307654"/>
            <a:chOff x="2596596" y="2930115"/>
            <a:chExt cx="364316" cy="124785"/>
          </a:xfrm>
        </p:grpSpPr>
        <p:sp>
          <p:nvSpPr>
            <p:cNvPr id="1390" name="Google Shape;1390;p19"/>
            <p:cNvSpPr/>
            <p:nvPr/>
          </p:nvSpPr>
          <p:spPr>
            <a:xfrm>
              <a:off x="2835262" y="2940650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19"/>
            <p:cNvSpPr/>
            <p:nvPr/>
          </p:nvSpPr>
          <p:spPr>
            <a:xfrm>
              <a:off x="2596596" y="293011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92" name="Google Shape;1392;p19"/>
          <p:cNvGrpSpPr/>
          <p:nvPr/>
        </p:nvGrpSpPr>
        <p:grpSpPr>
          <a:xfrm rot="834791">
            <a:off x="8577114" y="4210045"/>
            <a:ext cx="736126" cy="2567697"/>
            <a:chOff x="7719200" y="1424500"/>
            <a:chExt cx="446525" cy="1168150"/>
          </a:xfrm>
        </p:grpSpPr>
        <p:sp>
          <p:nvSpPr>
            <p:cNvPr id="1393" name="Google Shape;1393;p19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19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19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19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19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19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19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19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19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19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19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19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19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19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19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19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19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19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19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19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19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19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19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19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19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19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19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19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19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19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19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19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19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19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19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19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19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19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19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19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19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19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19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19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19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19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19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19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19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19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19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19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19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19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19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19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19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50" name="Google Shape;1450;p19"/>
          <p:cNvGrpSpPr/>
          <p:nvPr/>
        </p:nvGrpSpPr>
        <p:grpSpPr>
          <a:xfrm>
            <a:off x="8430885" y="7"/>
            <a:ext cx="775927" cy="1270145"/>
            <a:chOff x="267675" y="666500"/>
            <a:chExt cx="379000" cy="465300"/>
          </a:xfrm>
        </p:grpSpPr>
        <p:sp>
          <p:nvSpPr>
            <p:cNvPr id="1451" name="Google Shape;1451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53" name="Google Shape;1453;p19"/>
          <p:cNvGrpSpPr/>
          <p:nvPr/>
        </p:nvGrpSpPr>
        <p:grpSpPr>
          <a:xfrm>
            <a:off x="5924551" y="6157038"/>
            <a:ext cx="775927" cy="328065"/>
            <a:chOff x="5181425" y="2685475"/>
            <a:chExt cx="224900" cy="74425"/>
          </a:xfrm>
        </p:grpSpPr>
        <p:sp>
          <p:nvSpPr>
            <p:cNvPr id="1454" name="Google Shape;1454;p1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1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1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1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1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59" name="Google Shape;1459;p19"/>
          <p:cNvGrpSpPr/>
          <p:nvPr/>
        </p:nvGrpSpPr>
        <p:grpSpPr>
          <a:xfrm>
            <a:off x="7140481" y="6093972"/>
            <a:ext cx="775927" cy="1270145"/>
            <a:chOff x="267675" y="666500"/>
            <a:chExt cx="379000" cy="465300"/>
          </a:xfrm>
        </p:grpSpPr>
        <p:sp>
          <p:nvSpPr>
            <p:cNvPr id="1460" name="Google Shape;1460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62" name="Google Shape;1462;p19"/>
          <p:cNvSpPr/>
          <p:nvPr/>
        </p:nvSpPr>
        <p:spPr>
          <a:xfrm rot="-3478813">
            <a:off x="-168697" y="-93904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63" name="Google Shape;1463;p19"/>
          <p:cNvSpPr/>
          <p:nvPr/>
        </p:nvSpPr>
        <p:spPr>
          <a:xfrm rot="-3478813">
            <a:off x="3054308" y="66923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03243505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" name="Google Shape;1465;p20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66" name="Google Shape;1466;p20"/>
          <p:cNvSpPr txBox="1">
            <a:spLocks noGrp="1"/>
          </p:cNvSpPr>
          <p:nvPr>
            <p:ph type="subTitle" idx="1"/>
          </p:nvPr>
        </p:nvSpPr>
        <p:spPr>
          <a:xfrm>
            <a:off x="2210862" y="2257580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7" name="Google Shape;1467;p20"/>
          <p:cNvSpPr txBox="1">
            <a:spLocks noGrp="1"/>
          </p:cNvSpPr>
          <p:nvPr>
            <p:ph type="subTitle" idx="2"/>
          </p:nvPr>
        </p:nvSpPr>
        <p:spPr>
          <a:xfrm>
            <a:off x="2210862" y="2786780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8" name="Google Shape;1468;p20"/>
          <p:cNvSpPr txBox="1">
            <a:spLocks noGrp="1"/>
          </p:cNvSpPr>
          <p:nvPr>
            <p:ph type="subTitle" idx="3"/>
          </p:nvPr>
        </p:nvSpPr>
        <p:spPr>
          <a:xfrm>
            <a:off x="5687264" y="2257580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9" name="Google Shape;1469;p20"/>
          <p:cNvSpPr txBox="1">
            <a:spLocks noGrp="1"/>
          </p:cNvSpPr>
          <p:nvPr>
            <p:ph type="subTitle" idx="4"/>
          </p:nvPr>
        </p:nvSpPr>
        <p:spPr>
          <a:xfrm>
            <a:off x="5687264" y="2786780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0" name="Google Shape;1470;p20"/>
          <p:cNvSpPr txBox="1">
            <a:spLocks noGrp="1"/>
          </p:cNvSpPr>
          <p:nvPr>
            <p:ph type="subTitle" idx="5"/>
          </p:nvPr>
        </p:nvSpPr>
        <p:spPr>
          <a:xfrm>
            <a:off x="2210862" y="4504604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71" name="Google Shape;1471;p20"/>
          <p:cNvSpPr txBox="1">
            <a:spLocks noGrp="1"/>
          </p:cNvSpPr>
          <p:nvPr>
            <p:ph type="subTitle" idx="6"/>
          </p:nvPr>
        </p:nvSpPr>
        <p:spPr>
          <a:xfrm>
            <a:off x="2210862" y="5032237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2" name="Google Shape;1472;p20"/>
          <p:cNvSpPr txBox="1">
            <a:spLocks noGrp="1"/>
          </p:cNvSpPr>
          <p:nvPr>
            <p:ph type="subTitle" idx="7"/>
          </p:nvPr>
        </p:nvSpPr>
        <p:spPr>
          <a:xfrm>
            <a:off x="5687264" y="4504604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73" name="Google Shape;1473;p20"/>
          <p:cNvSpPr txBox="1">
            <a:spLocks noGrp="1"/>
          </p:cNvSpPr>
          <p:nvPr>
            <p:ph type="subTitle" idx="8"/>
          </p:nvPr>
        </p:nvSpPr>
        <p:spPr>
          <a:xfrm>
            <a:off x="5687264" y="5033804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4" name="Google Shape;1474;p20"/>
          <p:cNvGrpSpPr/>
          <p:nvPr/>
        </p:nvGrpSpPr>
        <p:grpSpPr>
          <a:xfrm rot="-5542873">
            <a:off x="8136601" y="5755400"/>
            <a:ext cx="831599" cy="450019"/>
            <a:chOff x="3253464" y="2218279"/>
            <a:chExt cx="242409" cy="182524"/>
          </a:xfrm>
        </p:grpSpPr>
        <p:sp>
          <p:nvSpPr>
            <p:cNvPr id="1475" name="Google Shape;1475;p20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20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77" name="Google Shape;1477;p20"/>
          <p:cNvGrpSpPr/>
          <p:nvPr/>
        </p:nvGrpSpPr>
        <p:grpSpPr>
          <a:xfrm>
            <a:off x="4812867" y="-300025"/>
            <a:ext cx="775927" cy="1270145"/>
            <a:chOff x="267675" y="666500"/>
            <a:chExt cx="379000" cy="465300"/>
          </a:xfrm>
        </p:grpSpPr>
        <p:sp>
          <p:nvSpPr>
            <p:cNvPr id="1478" name="Google Shape;1478;p20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20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80" name="Google Shape;1480;p20"/>
          <p:cNvGrpSpPr/>
          <p:nvPr/>
        </p:nvGrpSpPr>
        <p:grpSpPr>
          <a:xfrm>
            <a:off x="8642915" y="3848554"/>
            <a:ext cx="775927" cy="328065"/>
            <a:chOff x="5181425" y="2685475"/>
            <a:chExt cx="224900" cy="74425"/>
          </a:xfrm>
        </p:grpSpPr>
        <p:sp>
          <p:nvSpPr>
            <p:cNvPr id="1481" name="Google Shape;1481;p20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20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20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20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20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486" name="Google Shape;1486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329779" y="5229953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87" name="Google Shape;1487;p20"/>
          <p:cNvGrpSpPr/>
          <p:nvPr/>
        </p:nvGrpSpPr>
        <p:grpSpPr>
          <a:xfrm>
            <a:off x="-123589" y="2249072"/>
            <a:ext cx="775927" cy="1270145"/>
            <a:chOff x="267675" y="666500"/>
            <a:chExt cx="379000" cy="465300"/>
          </a:xfrm>
        </p:grpSpPr>
        <p:sp>
          <p:nvSpPr>
            <p:cNvPr id="1488" name="Google Shape;1488;p20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20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90" name="Google Shape;1490;p20"/>
          <p:cNvSpPr/>
          <p:nvPr/>
        </p:nvSpPr>
        <p:spPr>
          <a:xfrm rot="-5542897">
            <a:off x="438356" y="3148006"/>
            <a:ext cx="187252" cy="134578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91" name="Google Shape;1491;p20"/>
          <p:cNvSpPr/>
          <p:nvPr/>
        </p:nvSpPr>
        <p:spPr>
          <a:xfrm rot="-5542967">
            <a:off x="233622" y="4665754"/>
            <a:ext cx="59160" cy="42543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92" name="Google Shape;1492;p20"/>
          <p:cNvSpPr/>
          <p:nvPr/>
        </p:nvSpPr>
        <p:spPr>
          <a:xfrm rot="-5543035">
            <a:off x="8850423" y="2584902"/>
            <a:ext cx="118801" cy="85444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93" name="Google Shape;1493;p20"/>
          <p:cNvSpPr/>
          <p:nvPr/>
        </p:nvSpPr>
        <p:spPr>
          <a:xfrm rot="-5542956">
            <a:off x="8897793" y="1877736"/>
            <a:ext cx="436024" cy="313527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1494" name="Google Shape;1494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656921" y="-1456150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95" name="Google Shape;1495;p20"/>
          <p:cNvGrpSpPr/>
          <p:nvPr/>
        </p:nvGrpSpPr>
        <p:grpSpPr>
          <a:xfrm rot="1284372">
            <a:off x="1226822" y="6423123"/>
            <a:ext cx="429248" cy="538764"/>
            <a:chOff x="6419700" y="4349575"/>
            <a:chExt cx="365700" cy="344225"/>
          </a:xfrm>
        </p:grpSpPr>
        <p:sp>
          <p:nvSpPr>
            <p:cNvPr id="1496" name="Google Shape;1496;p20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20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09817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" name="Google Shape;1713;p24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89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714" name="Google Shape;1714;p24"/>
          <p:cNvSpPr txBox="1">
            <a:spLocks noGrp="1"/>
          </p:cNvSpPr>
          <p:nvPr>
            <p:ph type="subTitle" idx="1"/>
          </p:nvPr>
        </p:nvSpPr>
        <p:spPr>
          <a:xfrm>
            <a:off x="713229" y="3279267"/>
            <a:ext cx="38010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5" name="Google Shape;1715;p24"/>
          <p:cNvGrpSpPr/>
          <p:nvPr/>
        </p:nvGrpSpPr>
        <p:grpSpPr>
          <a:xfrm rot="2700000">
            <a:off x="229962" y="6126825"/>
            <a:ext cx="831584" cy="450020"/>
            <a:chOff x="3253464" y="2218279"/>
            <a:chExt cx="242409" cy="182524"/>
          </a:xfrm>
        </p:grpSpPr>
        <p:sp>
          <p:nvSpPr>
            <p:cNvPr id="1716" name="Google Shape;1716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7" name="Google Shape;1717;p2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18" name="Google Shape;1718;p24"/>
          <p:cNvGrpSpPr/>
          <p:nvPr/>
        </p:nvGrpSpPr>
        <p:grpSpPr>
          <a:xfrm rot="7760072">
            <a:off x="7865889" y="2834764"/>
            <a:ext cx="1129820" cy="442867"/>
            <a:chOff x="3166525" y="2152908"/>
            <a:chExt cx="329347" cy="179621"/>
          </a:xfrm>
        </p:grpSpPr>
        <p:sp>
          <p:nvSpPr>
            <p:cNvPr id="1719" name="Google Shape;1719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" name="Google Shape;1720;p24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21" name="Google Shape;1721;p24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22" name="Google Shape;1722;p24"/>
          <p:cNvGrpSpPr/>
          <p:nvPr/>
        </p:nvGrpSpPr>
        <p:grpSpPr>
          <a:xfrm>
            <a:off x="72645" y="-243705"/>
            <a:ext cx="775927" cy="1270145"/>
            <a:chOff x="267675" y="666500"/>
            <a:chExt cx="379000" cy="465300"/>
          </a:xfrm>
        </p:grpSpPr>
        <p:sp>
          <p:nvSpPr>
            <p:cNvPr id="1723" name="Google Shape;1723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" name="Google Shape;1724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25" name="Google Shape;1725;p24"/>
          <p:cNvGrpSpPr/>
          <p:nvPr/>
        </p:nvGrpSpPr>
        <p:grpSpPr>
          <a:xfrm>
            <a:off x="8165329" y="5521956"/>
            <a:ext cx="775927" cy="1270145"/>
            <a:chOff x="267675" y="666500"/>
            <a:chExt cx="379000" cy="465300"/>
          </a:xfrm>
        </p:grpSpPr>
        <p:sp>
          <p:nvSpPr>
            <p:cNvPr id="1726" name="Google Shape;1726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" name="Google Shape;1727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728" name="Google Shape;1728;p2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48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90090924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p2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891" name="Google Shape;1891;p27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892" name="Google Shape;1892;p27"/>
          <p:cNvGrpSpPr/>
          <p:nvPr/>
        </p:nvGrpSpPr>
        <p:grpSpPr>
          <a:xfrm>
            <a:off x="7654873" y="5993005"/>
            <a:ext cx="775927" cy="328065"/>
            <a:chOff x="5181425" y="2685475"/>
            <a:chExt cx="224900" cy="74425"/>
          </a:xfrm>
        </p:grpSpPr>
        <p:sp>
          <p:nvSpPr>
            <p:cNvPr id="1893" name="Google Shape;1893;p2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2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2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2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2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98" name="Google Shape;1898;p27"/>
          <p:cNvGrpSpPr/>
          <p:nvPr/>
        </p:nvGrpSpPr>
        <p:grpSpPr>
          <a:xfrm>
            <a:off x="218686" y="5993005"/>
            <a:ext cx="775927" cy="1270145"/>
            <a:chOff x="267675" y="666500"/>
            <a:chExt cx="379000" cy="465300"/>
          </a:xfrm>
        </p:grpSpPr>
        <p:sp>
          <p:nvSpPr>
            <p:cNvPr id="1899" name="Google Shape;1899;p2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2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01" name="Google Shape;1901;p27"/>
          <p:cNvGrpSpPr/>
          <p:nvPr/>
        </p:nvGrpSpPr>
        <p:grpSpPr>
          <a:xfrm>
            <a:off x="8638473" y="3121977"/>
            <a:ext cx="1217060" cy="1534227"/>
            <a:chOff x="6139950" y="1806300"/>
            <a:chExt cx="810725" cy="766500"/>
          </a:xfrm>
        </p:grpSpPr>
        <p:sp>
          <p:nvSpPr>
            <p:cNvPr id="1902" name="Google Shape;1902;p2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2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2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2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2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2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2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2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2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2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2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2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2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2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2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2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18" name="Google Shape;1918;p27"/>
          <p:cNvGrpSpPr/>
          <p:nvPr/>
        </p:nvGrpSpPr>
        <p:grpSpPr>
          <a:xfrm rot="3856712">
            <a:off x="-144842" y="744162"/>
            <a:ext cx="831569" cy="450019"/>
            <a:chOff x="3253464" y="2218279"/>
            <a:chExt cx="242409" cy="182524"/>
          </a:xfrm>
        </p:grpSpPr>
        <p:sp>
          <p:nvSpPr>
            <p:cNvPr id="1919" name="Google Shape;1919;p2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2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21" name="Google Shape;1921;p27"/>
          <p:cNvSpPr/>
          <p:nvPr/>
        </p:nvSpPr>
        <p:spPr>
          <a:xfrm rot="7760065">
            <a:off x="8706170" y="47182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56573378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3" name="Google Shape;1923;p28"/>
          <p:cNvGrpSpPr/>
          <p:nvPr/>
        </p:nvGrpSpPr>
        <p:grpSpPr>
          <a:xfrm>
            <a:off x="6847175" y="-717355"/>
            <a:ext cx="2061674" cy="2599048"/>
            <a:chOff x="6139950" y="1806300"/>
            <a:chExt cx="810725" cy="766500"/>
          </a:xfrm>
        </p:grpSpPr>
        <p:sp>
          <p:nvSpPr>
            <p:cNvPr id="1924" name="Google Shape;1924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" name="Google Shape;1929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" name="Google Shape;1930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40" name="Google Shape;1940;p28"/>
          <p:cNvGrpSpPr/>
          <p:nvPr/>
        </p:nvGrpSpPr>
        <p:grpSpPr>
          <a:xfrm>
            <a:off x="8498060" y="1121591"/>
            <a:ext cx="775927" cy="1270145"/>
            <a:chOff x="267675" y="666500"/>
            <a:chExt cx="379000" cy="465300"/>
          </a:xfrm>
        </p:grpSpPr>
        <p:sp>
          <p:nvSpPr>
            <p:cNvPr id="1941" name="Google Shape;1941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43" name="Google Shape;1943;p28"/>
          <p:cNvGrpSpPr/>
          <p:nvPr/>
        </p:nvGrpSpPr>
        <p:grpSpPr>
          <a:xfrm>
            <a:off x="7654873" y="5993005"/>
            <a:ext cx="775927" cy="328065"/>
            <a:chOff x="5181425" y="2685475"/>
            <a:chExt cx="224900" cy="74425"/>
          </a:xfrm>
        </p:grpSpPr>
        <p:sp>
          <p:nvSpPr>
            <p:cNvPr id="1944" name="Google Shape;1944;p2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2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" name="Google Shape;1946;p2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" name="Google Shape;1947;p2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" name="Google Shape;1948;p2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49" name="Google Shape;1949;p28"/>
          <p:cNvSpPr txBox="1">
            <a:spLocks noGrp="1"/>
          </p:cNvSpPr>
          <p:nvPr>
            <p:ph type="title"/>
          </p:nvPr>
        </p:nvSpPr>
        <p:spPr>
          <a:xfrm>
            <a:off x="2064825" y="2096433"/>
            <a:ext cx="4846200" cy="154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950" name="Google Shape;1950;p28"/>
          <p:cNvSpPr txBox="1">
            <a:spLocks noGrp="1"/>
          </p:cNvSpPr>
          <p:nvPr>
            <p:ph type="body" idx="1"/>
          </p:nvPr>
        </p:nvSpPr>
        <p:spPr>
          <a:xfrm>
            <a:off x="2129175" y="3878684"/>
            <a:ext cx="48462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951" name="Google Shape;1951;p28"/>
          <p:cNvGrpSpPr/>
          <p:nvPr/>
        </p:nvGrpSpPr>
        <p:grpSpPr>
          <a:xfrm>
            <a:off x="822536" y="5153772"/>
            <a:ext cx="775927" cy="1270145"/>
            <a:chOff x="267675" y="666500"/>
            <a:chExt cx="379000" cy="465300"/>
          </a:xfrm>
        </p:grpSpPr>
        <p:sp>
          <p:nvSpPr>
            <p:cNvPr id="1952" name="Google Shape;1952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54" name="Google Shape;1954;p28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1955" name="Google Shape;1955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971" name="Google Shape;1971;p2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235833">
            <a:off x="-1048049" y="-1039632"/>
            <a:ext cx="5026200" cy="5062664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2" name="Google Shape;1972;p28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5058125" y="4737351"/>
            <a:ext cx="1963800" cy="26280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06937412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4" name="Google Shape;1974;p29"/>
          <p:cNvGrpSpPr/>
          <p:nvPr/>
        </p:nvGrpSpPr>
        <p:grpSpPr>
          <a:xfrm>
            <a:off x="7769643" y="-717321"/>
            <a:ext cx="1139636" cy="1436625"/>
            <a:chOff x="6139950" y="1806300"/>
            <a:chExt cx="810725" cy="766500"/>
          </a:xfrm>
        </p:grpSpPr>
        <p:sp>
          <p:nvSpPr>
            <p:cNvPr id="1975" name="Google Shape;1975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" name="Google Shape;1983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" name="Google Shape;1984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" name="Google Shape;1987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" name="Google Shape;1988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" name="Google Shape;1989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" name="Google Shape;1990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91" name="Google Shape;1991;p29"/>
          <p:cNvGrpSpPr/>
          <p:nvPr/>
        </p:nvGrpSpPr>
        <p:grpSpPr>
          <a:xfrm>
            <a:off x="8498060" y="1121591"/>
            <a:ext cx="775927" cy="1270145"/>
            <a:chOff x="267675" y="666500"/>
            <a:chExt cx="379000" cy="465300"/>
          </a:xfrm>
        </p:grpSpPr>
        <p:sp>
          <p:nvSpPr>
            <p:cNvPr id="1992" name="Google Shape;1992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94" name="Google Shape;1994;p29"/>
          <p:cNvGrpSpPr/>
          <p:nvPr/>
        </p:nvGrpSpPr>
        <p:grpSpPr>
          <a:xfrm>
            <a:off x="530693" y="6370938"/>
            <a:ext cx="775927" cy="328065"/>
            <a:chOff x="5181425" y="2685475"/>
            <a:chExt cx="224900" cy="74425"/>
          </a:xfrm>
        </p:grpSpPr>
        <p:sp>
          <p:nvSpPr>
            <p:cNvPr id="1995" name="Google Shape;1995;p2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" name="Google Shape;1996;p2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2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2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2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00" name="Google Shape;2000;p29"/>
          <p:cNvGrpSpPr/>
          <p:nvPr/>
        </p:nvGrpSpPr>
        <p:grpSpPr>
          <a:xfrm>
            <a:off x="-62689" y="-57517"/>
            <a:ext cx="775927" cy="1270145"/>
            <a:chOff x="267675" y="666500"/>
            <a:chExt cx="379000" cy="465300"/>
          </a:xfrm>
        </p:grpSpPr>
        <p:sp>
          <p:nvSpPr>
            <p:cNvPr id="2001" name="Google Shape;2001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" name="Google Shape;2002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03" name="Google Shape;2003;p29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2004" name="Google Shape;2004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" name="Google Shape;2005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" name="Google Shape;2006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" name="Google Shape;2007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" name="Google Shape;2008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" name="Google Shape;2009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" name="Google Shape;2010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" name="Google Shape;2011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" name="Google Shape;2012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" name="Google Shape;2013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" name="Google Shape;2014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" name="Google Shape;2015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" name="Google Shape;2016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" name="Google Shape;2017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" name="Google Shape;2018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" name="Google Shape;2019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020" name="Google Shape;2020;p29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835300" y="4842933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21" name="Google Shape;2021;p29"/>
          <p:cNvGrpSpPr/>
          <p:nvPr/>
        </p:nvGrpSpPr>
        <p:grpSpPr>
          <a:xfrm rot="-4621996">
            <a:off x="8371513" y="4401032"/>
            <a:ext cx="831561" cy="450024"/>
            <a:chOff x="3253464" y="2218279"/>
            <a:chExt cx="242409" cy="182524"/>
          </a:xfrm>
        </p:grpSpPr>
        <p:sp>
          <p:nvSpPr>
            <p:cNvPr id="2022" name="Google Shape;2022;p2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" name="Google Shape;2023;p2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24" name="Google Shape;2024;p29"/>
          <p:cNvSpPr/>
          <p:nvPr/>
        </p:nvSpPr>
        <p:spPr>
          <a:xfrm rot="-4621996">
            <a:off x="-219588" y="2232862"/>
            <a:ext cx="431031" cy="28169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5" name="Google Shape;2025;p29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6126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2026" name="Google Shape;2026;p29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85414527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4" name="Google Shape;2184;p32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48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  <p:sp>
        <p:nvSpPr>
          <p:cNvPr id="2185" name="Google Shape;2185;p32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18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2186" name="Google Shape;2186;p32"/>
          <p:cNvGrpSpPr/>
          <p:nvPr/>
        </p:nvGrpSpPr>
        <p:grpSpPr>
          <a:xfrm rot="-10277292">
            <a:off x="564222" y="6022921"/>
            <a:ext cx="623690" cy="600027"/>
            <a:chOff x="3253464" y="2218279"/>
            <a:chExt cx="242409" cy="182524"/>
          </a:xfrm>
        </p:grpSpPr>
        <p:sp>
          <p:nvSpPr>
            <p:cNvPr id="2187" name="Google Shape;2187;p32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89" name="Google Shape;2189;p32"/>
          <p:cNvGrpSpPr/>
          <p:nvPr/>
        </p:nvGrpSpPr>
        <p:grpSpPr>
          <a:xfrm rot="7760072">
            <a:off x="5609366" y="1428692"/>
            <a:ext cx="3331361" cy="4138295"/>
            <a:chOff x="3166525" y="529052"/>
            <a:chExt cx="971107" cy="1678439"/>
          </a:xfrm>
        </p:grpSpPr>
        <p:sp>
          <p:nvSpPr>
            <p:cNvPr id="2190" name="Google Shape;2190;p32"/>
            <p:cNvSpPr/>
            <p:nvPr/>
          </p:nvSpPr>
          <p:spPr>
            <a:xfrm>
              <a:off x="4011982" y="529052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92" name="Google Shape;2192;p32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93" name="Google Shape;2193;p32"/>
          <p:cNvGrpSpPr/>
          <p:nvPr/>
        </p:nvGrpSpPr>
        <p:grpSpPr>
          <a:xfrm>
            <a:off x="4734225" y="726407"/>
            <a:ext cx="6685745" cy="4737633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2194" name="Google Shape;2194;p3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96" name="Google Shape;2196;p32"/>
          <p:cNvGrpSpPr/>
          <p:nvPr/>
        </p:nvGrpSpPr>
        <p:grpSpPr>
          <a:xfrm rot="1447403">
            <a:off x="7944964" y="397425"/>
            <a:ext cx="1906702" cy="1160419"/>
            <a:chOff x="5007259" y="1296776"/>
            <a:chExt cx="3255115" cy="1485797"/>
          </a:xfrm>
        </p:grpSpPr>
        <p:sp>
          <p:nvSpPr>
            <p:cNvPr id="2197" name="Google Shape;2197;p32"/>
            <p:cNvSpPr/>
            <p:nvPr/>
          </p:nvSpPr>
          <p:spPr>
            <a:xfrm>
              <a:off x="5007259" y="1376415"/>
              <a:ext cx="3232218" cy="1406158"/>
            </a:xfrm>
            <a:custGeom>
              <a:avLst/>
              <a:gdLst/>
              <a:ahLst/>
              <a:cxnLst/>
              <a:rect l="l" t="t" r="r" b="b"/>
              <a:pathLst>
                <a:path w="26572" h="11560" extrusionOk="0">
                  <a:moveTo>
                    <a:pt x="11271" y="2751"/>
                  </a:moveTo>
                  <a:cubicBezTo>
                    <a:pt x="11902" y="2751"/>
                    <a:pt x="12536" y="2795"/>
                    <a:pt x="13155" y="2879"/>
                  </a:cubicBezTo>
                  <a:cubicBezTo>
                    <a:pt x="14965" y="3126"/>
                    <a:pt x="16635" y="3723"/>
                    <a:pt x="17714" y="4601"/>
                  </a:cubicBezTo>
                  <a:cubicBezTo>
                    <a:pt x="17743" y="4625"/>
                    <a:pt x="17774" y="4650"/>
                    <a:pt x="17798" y="4675"/>
                  </a:cubicBezTo>
                  <a:lnTo>
                    <a:pt x="6152" y="8007"/>
                  </a:lnTo>
                  <a:cubicBezTo>
                    <a:pt x="6118" y="7986"/>
                    <a:pt x="6090" y="7964"/>
                    <a:pt x="6060" y="7940"/>
                  </a:cubicBezTo>
                  <a:cubicBezTo>
                    <a:pt x="3953" y="6276"/>
                    <a:pt x="4753" y="4159"/>
                    <a:pt x="7923" y="3209"/>
                  </a:cubicBezTo>
                  <a:cubicBezTo>
                    <a:pt x="8412" y="3061"/>
                    <a:pt x="8929" y="2951"/>
                    <a:pt x="9464" y="2877"/>
                  </a:cubicBezTo>
                  <a:cubicBezTo>
                    <a:pt x="10053" y="2792"/>
                    <a:pt x="10661" y="2751"/>
                    <a:pt x="11271" y="2751"/>
                  </a:cubicBezTo>
                  <a:close/>
                  <a:moveTo>
                    <a:pt x="10525" y="1"/>
                  </a:moveTo>
                  <a:cubicBezTo>
                    <a:pt x="10231" y="1"/>
                    <a:pt x="9940" y="5"/>
                    <a:pt x="9648" y="16"/>
                  </a:cubicBezTo>
                  <a:cubicBezTo>
                    <a:pt x="9560" y="19"/>
                    <a:pt x="9467" y="22"/>
                    <a:pt x="9377" y="28"/>
                  </a:cubicBezTo>
                  <a:cubicBezTo>
                    <a:pt x="9349" y="29"/>
                    <a:pt x="9322" y="29"/>
                    <a:pt x="9295" y="32"/>
                  </a:cubicBezTo>
                  <a:cubicBezTo>
                    <a:pt x="7744" y="114"/>
                    <a:pt x="6248" y="360"/>
                    <a:pt x="4896" y="781"/>
                  </a:cubicBezTo>
                  <a:cubicBezTo>
                    <a:pt x="4853" y="793"/>
                    <a:pt x="4808" y="808"/>
                    <a:pt x="4766" y="823"/>
                  </a:cubicBezTo>
                  <a:cubicBezTo>
                    <a:pt x="4671" y="853"/>
                    <a:pt x="4580" y="882"/>
                    <a:pt x="4488" y="914"/>
                  </a:cubicBezTo>
                  <a:cubicBezTo>
                    <a:pt x="4231" y="1003"/>
                    <a:pt x="3987" y="1096"/>
                    <a:pt x="3751" y="1195"/>
                  </a:cubicBezTo>
                  <a:cubicBezTo>
                    <a:pt x="3663" y="1230"/>
                    <a:pt x="3582" y="1266"/>
                    <a:pt x="3500" y="1304"/>
                  </a:cubicBezTo>
                  <a:cubicBezTo>
                    <a:pt x="3403" y="1348"/>
                    <a:pt x="3304" y="1394"/>
                    <a:pt x="3209" y="1440"/>
                  </a:cubicBezTo>
                  <a:cubicBezTo>
                    <a:pt x="3082" y="1500"/>
                    <a:pt x="2961" y="1562"/>
                    <a:pt x="2841" y="1625"/>
                  </a:cubicBezTo>
                  <a:cubicBezTo>
                    <a:pt x="2767" y="1668"/>
                    <a:pt x="2695" y="1708"/>
                    <a:pt x="2620" y="1751"/>
                  </a:cubicBezTo>
                  <a:cubicBezTo>
                    <a:pt x="2418" y="1866"/>
                    <a:pt x="2229" y="1987"/>
                    <a:pt x="2050" y="2112"/>
                  </a:cubicBezTo>
                  <a:cubicBezTo>
                    <a:pt x="1984" y="2159"/>
                    <a:pt x="1919" y="2204"/>
                    <a:pt x="1858" y="2250"/>
                  </a:cubicBezTo>
                  <a:cubicBezTo>
                    <a:pt x="1686" y="2378"/>
                    <a:pt x="1527" y="2512"/>
                    <a:pt x="1380" y="2646"/>
                  </a:cubicBezTo>
                  <a:cubicBezTo>
                    <a:pt x="1324" y="2696"/>
                    <a:pt x="1272" y="2744"/>
                    <a:pt x="1221" y="2798"/>
                  </a:cubicBezTo>
                  <a:cubicBezTo>
                    <a:pt x="1083" y="2934"/>
                    <a:pt x="954" y="3076"/>
                    <a:pt x="838" y="3220"/>
                  </a:cubicBezTo>
                  <a:cubicBezTo>
                    <a:pt x="796" y="3274"/>
                    <a:pt x="754" y="3327"/>
                    <a:pt x="713" y="3381"/>
                  </a:cubicBezTo>
                  <a:cubicBezTo>
                    <a:pt x="609" y="3527"/>
                    <a:pt x="513" y="3675"/>
                    <a:pt x="432" y="3825"/>
                  </a:cubicBezTo>
                  <a:cubicBezTo>
                    <a:pt x="399" y="3882"/>
                    <a:pt x="370" y="3939"/>
                    <a:pt x="343" y="3997"/>
                  </a:cubicBezTo>
                  <a:cubicBezTo>
                    <a:pt x="271" y="4148"/>
                    <a:pt x="208" y="4301"/>
                    <a:pt x="159" y="4456"/>
                  </a:cubicBezTo>
                  <a:cubicBezTo>
                    <a:pt x="140" y="4518"/>
                    <a:pt x="121" y="4577"/>
                    <a:pt x="107" y="4636"/>
                  </a:cubicBezTo>
                  <a:cubicBezTo>
                    <a:pt x="67" y="4792"/>
                    <a:pt x="38" y="4949"/>
                    <a:pt x="22" y="5106"/>
                  </a:cubicBezTo>
                  <a:cubicBezTo>
                    <a:pt x="16" y="5167"/>
                    <a:pt x="11" y="5229"/>
                    <a:pt x="8" y="5291"/>
                  </a:cubicBezTo>
                  <a:cubicBezTo>
                    <a:pt x="1" y="5447"/>
                    <a:pt x="5" y="5606"/>
                    <a:pt x="19" y="5765"/>
                  </a:cubicBezTo>
                  <a:cubicBezTo>
                    <a:pt x="25" y="5827"/>
                    <a:pt x="35" y="5892"/>
                    <a:pt x="46" y="5954"/>
                  </a:cubicBezTo>
                  <a:cubicBezTo>
                    <a:pt x="67" y="6110"/>
                    <a:pt x="104" y="6267"/>
                    <a:pt x="149" y="6424"/>
                  </a:cubicBezTo>
                  <a:cubicBezTo>
                    <a:pt x="167" y="6487"/>
                    <a:pt x="188" y="6550"/>
                    <a:pt x="211" y="6615"/>
                  </a:cubicBezTo>
                  <a:cubicBezTo>
                    <a:pt x="264" y="6768"/>
                    <a:pt x="332" y="6923"/>
                    <a:pt x="406" y="7077"/>
                  </a:cubicBezTo>
                  <a:cubicBezTo>
                    <a:pt x="437" y="7140"/>
                    <a:pt x="470" y="7203"/>
                    <a:pt x="505" y="7267"/>
                  </a:cubicBezTo>
                  <a:cubicBezTo>
                    <a:pt x="586" y="7415"/>
                    <a:pt x="679" y="7562"/>
                    <a:pt x="781" y="7712"/>
                  </a:cubicBezTo>
                  <a:cubicBezTo>
                    <a:pt x="826" y="7775"/>
                    <a:pt x="872" y="7838"/>
                    <a:pt x="920" y="7902"/>
                  </a:cubicBezTo>
                  <a:cubicBezTo>
                    <a:pt x="1026" y="8044"/>
                    <a:pt x="1142" y="8186"/>
                    <a:pt x="1268" y="8328"/>
                  </a:cubicBezTo>
                  <a:cubicBezTo>
                    <a:pt x="1323" y="8389"/>
                    <a:pt x="1379" y="8449"/>
                    <a:pt x="1438" y="8511"/>
                  </a:cubicBezTo>
                  <a:cubicBezTo>
                    <a:pt x="1477" y="8550"/>
                    <a:pt x="1518" y="8593"/>
                    <a:pt x="1558" y="8632"/>
                  </a:cubicBezTo>
                  <a:cubicBezTo>
                    <a:pt x="1652" y="8725"/>
                    <a:pt x="1752" y="8818"/>
                    <a:pt x="1858" y="8912"/>
                  </a:cubicBezTo>
                  <a:cubicBezTo>
                    <a:pt x="1924" y="8971"/>
                    <a:pt x="1991" y="9030"/>
                    <a:pt x="2062" y="9088"/>
                  </a:cubicBezTo>
                  <a:cubicBezTo>
                    <a:pt x="2088" y="9113"/>
                    <a:pt x="2121" y="9139"/>
                    <a:pt x="2149" y="9164"/>
                  </a:cubicBezTo>
                  <a:lnTo>
                    <a:pt x="1269" y="9416"/>
                  </a:lnTo>
                  <a:cubicBezTo>
                    <a:pt x="1121" y="9458"/>
                    <a:pt x="1026" y="9529"/>
                    <a:pt x="986" y="9612"/>
                  </a:cubicBezTo>
                  <a:cubicBezTo>
                    <a:pt x="958" y="9671"/>
                    <a:pt x="959" y="9737"/>
                    <a:pt x="989" y="9805"/>
                  </a:cubicBezTo>
                  <a:cubicBezTo>
                    <a:pt x="1019" y="9865"/>
                    <a:pt x="1066" y="9926"/>
                    <a:pt x="1141" y="9983"/>
                  </a:cubicBezTo>
                  <a:lnTo>
                    <a:pt x="3167" y="11560"/>
                  </a:lnTo>
                  <a:lnTo>
                    <a:pt x="26571" y="5070"/>
                  </a:lnTo>
                  <a:lnTo>
                    <a:pt x="26516" y="4863"/>
                  </a:lnTo>
                  <a:lnTo>
                    <a:pt x="24490" y="3344"/>
                  </a:lnTo>
                  <a:cubicBezTo>
                    <a:pt x="24373" y="3247"/>
                    <a:pt x="24207" y="3172"/>
                    <a:pt x="24026" y="3129"/>
                  </a:cubicBezTo>
                  <a:cubicBezTo>
                    <a:pt x="23896" y="3096"/>
                    <a:pt x="23757" y="3078"/>
                    <a:pt x="23619" y="3078"/>
                  </a:cubicBezTo>
                  <a:cubicBezTo>
                    <a:pt x="23596" y="3078"/>
                    <a:pt x="23573" y="3078"/>
                    <a:pt x="23551" y="3079"/>
                  </a:cubicBezTo>
                  <a:cubicBezTo>
                    <a:pt x="23447" y="3084"/>
                    <a:pt x="23347" y="3099"/>
                    <a:pt x="23254" y="3126"/>
                  </a:cubicBezTo>
                  <a:lnTo>
                    <a:pt x="22249" y="3413"/>
                  </a:lnTo>
                  <a:cubicBezTo>
                    <a:pt x="22161" y="3347"/>
                    <a:pt x="22076" y="3281"/>
                    <a:pt x="21984" y="3216"/>
                  </a:cubicBezTo>
                  <a:cubicBezTo>
                    <a:pt x="21904" y="3155"/>
                    <a:pt x="21821" y="3095"/>
                    <a:pt x="21736" y="3036"/>
                  </a:cubicBezTo>
                  <a:cubicBezTo>
                    <a:pt x="21659" y="2982"/>
                    <a:pt x="21582" y="2930"/>
                    <a:pt x="21504" y="2879"/>
                  </a:cubicBezTo>
                  <a:cubicBezTo>
                    <a:pt x="21372" y="2792"/>
                    <a:pt x="21238" y="2709"/>
                    <a:pt x="21100" y="2627"/>
                  </a:cubicBezTo>
                  <a:cubicBezTo>
                    <a:pt x="21004" y="2571"/>
                    <a:pt x="20912" y="2516"/>
                    <a:pt x="20819" y="2463"/>
                  </a:cubicBezTo>
                  <a:cubicBezTo>
                    <a:pt x="20584" y="2330"/>
                    <a:pt x="20341" y="2204"/>
                    <a:pt x="20090" y="2080"/>
                  </a:cubicBezTo>
                  <a:cubicBezTo>
                    <a:pt x="19990" y="2029"/>
                    <a:pt x="19885" y="1980"/>
                    <a:pt x="19780" y="1931"/>
                  </a:cubicBezTo>
                  <a:cubicBezTo>
                    <a:pt x="19711" y="1897"/>
                    <a:pt x="19639" y="1866"/>
                    <a:pt x="19565" y="1835"/>
                  </a:cubicBezTo>
                  <a:cubicBezTo>
                    <a:pt x="19376" y="1746"/>
                    <a:pt x="19175" y="1662"/>
                    <a:pt x="18972" y="1580"/>
                  </a:cubicBezTo>
                  <a:cubicBezTo>
                    <a:pt x="18865" y="1535"/>
                    <a:pt x="18752" y="1492"/>
                    <a:pt x="18643" y="1449"/>
                  </a:cubicBezTo>
                  <a:cubicBezTo>
                    <a:pt x="18355" y="1341"/>
                    <a:pt x="18064" y="1235"/>
                    <a:pt x="17766" y="1138"/>
                  </a:cubicBezTo>
                  <a:cubicBezTo>
                    <a:pt x="17649" y="1100"/>
                    <a:pt x="17535" y="1064"/>
                    <a:pt x="17417" y="1027"/>
                  </a:cubicBezTo>
                  <a:cubicBezTo>
                    <a:pt x="17110" y="933"/>
                    <a:pt x="16800" y="846"/>
                    <a:pt x="16485" y="764"/>
                  </a:cubicBezTo>
                  <a:cubicBezTo>
                    <a:pt x="16367" y="732"/>
                    <a:pt x="16244" y="701"/>
                    <a:pt x="16123" y="671"/>
                  </a:cubicBezTo>
                  <a:cubicBezTo>
                    <a:pt x="15801" y="592"/>
                    <a:pt x="15474" y="522"/>
                    <a:pt x="15146" y="456"/>
                  </a:cubicBezTo>
                  <a:cubicBezTo>
                    <a:pt x="15024" y="433"/>
                    <a:pt x="14904" y="411"/>
                    <a:pt x="14780" y="389"/>
                  </a:cubicBezTo>
                  <a:cubicBezTo>
                    <a:pt x="14451" y="329"/>
                    <a:pt x="14114" y="275"/>
                    <a:pt x="13777" y="229"/>
                  </a:cubicBezTo>
                  <a:cubicBezTo>
                    <a:pt x="13656" y="212"/>
                    <a:pt x="13530" y="194"/>
                    <a:pt x="13405" y="181"/>
                  </a:cubicBezTo>
                  <a:cubicBezTo>
                    <a:pt x="13311" y="170"/>
                    <a:pt x="13214" y="157"/>
                    <a:pt x="13119" y="149"/>
                  </a:cubicBezTo>
                  <a:cubicBezTo>
                    <a:pt x="12877" y="121"/>
                    <a:pt x="12632" y="95"/>
                    <a:pt x="12390" y="76"/>
                  </a:cubicBezTo>
                  <a:cubicBezTo>
                    <a:pt x="12269" y="67"/>
                    <a:pt x="12145" y="60"/>
                    <a:pt x="12021" y="52"/>
                  </a:cubicBezTo>
                  <a:cubicBezTo>
                    <a:pt x="11684" y="29"/>
                    <a:pt x="11344" y="14"/>
                    <a:pt x="11009" y="8"/>
                  </a:cubicBezTo>
                  <a:cubicBezTo>
                    <a:pt x="10887" y="4"/>
                    <a:pt x="10767" y="2"/>
                    <a:pt x="10646" y="1"/>
                  </a:cubicBezTo>
                  <a:cubicBezTo>
                    <a:pt x="10606" y="1"/>
                    <a:pt x="10565" y="1"/>
                    <a:pt x="10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5030400" y="1296776"/>
              <a:ext cx="3231975" cy="1406280"/>
            </a:xfrm>
            <a:custGeom>
              <a:avLst/>
              <a:gdLst/>
              <a:ahLst/>
              <a:cxnLst/>
              <a:rect l="l" t="t" r="r" b="b"/>
              <a:pathLst>
                <a:path w="26570" h="11561" extrusionOk="0">
                  <a:moveTo>
                    <a:pt x="11266" y="2752"/>
                  </a:moveTo>
                  <a:cubicBezTo>
                    <a:pt x="11898" y="2752"/>
                    <a:pt x="12533" y="2795"/>
                    <a:pt x="13152" y="2880"/>
                  </a:cubicBezTo>
                  <a:cubicBezTo>
                    <a:pt x="14964" y="3126"/>
                    <a:pt x="16635" y="3722"/>
                    <a:pt x="17713" y="4601"/>
                  </a:cubicBezTo>
                  <a:cubicBezTo>
                    <a:pt x="17742" y="4625"/>
                    <a:pt x="17772" y="4649"/>
                    <a:pt x="17797" y="4675"/>
                  </a:cubicBezTo>
                  <a:lnTo>
                    <a:pt x="6151" y="8008"/>
                  </a:lnTo>
                  <a:cubicBezTo>
                    <a:pt x="6117" y="7987"/>
                    <a:pt x="6088" y="7963"/>
                    <a:pt x="6060" y="7940"/>
                  </a:cubicBezTo>
                  <a:cubicBezTo>
                    <a:pt x="3953" y="6276"/>
                    <a:pt x="4752" y="4159"/>
                    <a:pt x="7922" y="3208"/>
                  </a:cubicBezTo>
                  <a:cubicBezTo>
                    <a:pt x="8412" y="3062"/>
                    <a:pt x="8928" y="2950"/>
                    <a:pt x="9462" y="2876"/>
                  </a:cubicBezTo>
                  <a:cubicBezTo>
                    <a:pt x="10050" y="2792"/>
                    <a:pt x="10657" y="2752"/>
                    <a:pt x="11266" y="2752"/>
                  </a:cubicBezTo>
                  <a:close/>
                  <a:moveTo>
                    <a:pt x="10448" y="1"/>
                  </a:moveTo>
                  <a:cubicBezTo>
                    <a:pt x="10180" y="1"/>
                    <a:pt x="9915" y="5"/>
                    <a:pt x="9648" y="16"/>
                  </a:cubicBezTo>
                  <a:cubicBezTo>
                    <a:pt x="9559" y="20"/>
                    <a:pt x="9466" y="23"/>
                    <a:pt x="9376" y="28"/>
                  </a:cubicBezTo>
                  <a:cubicBezTo>
                    <a:pt x="9348" y="30"/>
                    <a:pt x="9320" y="30"/>
                    <a:pt x="9294" y="33"/>
                  </a:cubicBezTo>
                  <a:cubicBezTo>
                    <a:pt x="7743" y="114"/>
                    <a:pt x="6245" y="360"/>
                    <a:pt x="4894" y="780"/>
                  </a:cubicBezTo>
                  <a:cubicBezTo>
                    <a:pt x="4852" y="794"/>
                    <a:pt x="4806" y="808"/>
                    <a:pt x="4765" y="822"/>
                  </a:cubicBezTo>
                  <a:cubicBezTo>
                    <a:pt x="4670" y="852"/>
                    <a:pt x="4579" y="883"/>
                    <a:pt x="4487" y="915"/>
                  </a:cubicBezTo>
                  <a:cubicBezTo>
                    <a:pt x="4230" y="1002"/>
                    <a:pt x="3986" y="1097"/>
                    <a:pt x="3750" y="1195"/>
                  </a:cubicBezTo>
                  <a:cubicBezTo>
                    <a:pt x="3663" y="1230"/>
                    <a:pt x="3581" y="1267"/>
                    <a:pt x="3499" y="1305"/>
                  </a:cubicBezTo>
                  <a:cubicBezTo>
                    <a:pt x="3402" y="1349"/>
                    <a:pt x="3304" y="1395"/>
                    <a:pt x="3208" y="1440"/>
                  </a:cubicBezTo>
                  <a:cubicBezTo>
                    <a:pt x="3081" y="1501"/>
                    <a:pt x="2959" y="1563"/>
                    <a:pt x="2841" y="1626"/>
                  </a:cubicBezTo>
                  <a:cubicBezTo>
                    <a:pt x="2765" y="1667"/>
                    <a:pt x="2693" y="1709"/>
                    <a:pt x="2620" y="1751"/>
                  </a:cubicBezTo>
                  <a:cubicBezTo>
                    <a:pt x="2417" y="1867"/>
                    <a:pt x="2228" y="1988"/>
                    <a:pt x="2050" y="2113"/>
                  </a:cubicBezTo>
                  <a:cubicBezTo>
                    <a:pt x="1983" y="2159"/>
                    <a:pt x="1917" y="2204"/>
                    <a:pt x="1857" y="2251"/>
                  </a:cubicBezTo>
                  <a:cubicBezTo>
                    <a:pt x="1685" y="2379"/>
                    <a:pt x="1526" y="2511"/>
                    <a:pt x="1380" y="2646"/>
                  </a:cubicBezTo>
                  <a:cubicBezTo>
                    <a:pt x="1323" y="2697"/>
                    <a:pt x="1271" y="2745"/>
                    <a:pt x="1220" y="2797"/>
                  </a:cubicBezTo>
                  <a:cubicBezTo>
                    <a:pt x="1083" y="2935"/>
                    <a:pt x="953" y="3077"/>
                    <a:pt x="838" y="3221"/>
                  </a:cubicBezTo>
                  <a:cubicBezTo>
                    <a:pt x="795" y="3273"/>
                    <a:pt x="753" y="3326"/>
                    <a:pt x="712" y="3381"/>
                  </a:cubicBezTo>
                  <a:cubicBezTo>
                    <a:pt x="608" y="3527"/>
                    <a:pt x="512" y="3675"/>
                    <a:pt x="431" y="3826"/>
                  </a:cubicBezTo>
                  <a:cubicBezTo>
                    <a:pt x="398" y="3882"/>
                    <a:pt x="369" y="3938"/>
                    <a:pt x="342" y="3996"/>
                  </a:cubicBezTo>
                  <a:cubicBezTo>
                    <a:pt x="270" y="4148"/>
                    <a:pt x="207" y="4300"/>
                    <a:pt x="158" y="4456"/>
                  </a:cubicBezTo>
                  <a:cubicBezTo>
                    <a:pt x="139" y="4517"/>
                    <a:pt x="120" y="4576"/>
                    <a:pt x="106" y="4637"/>
                  </a:cubicBezTo>
                  <a:cubicBezTo>
                    <a:pt x="66" y="4791"/>
                    <a:pt x="37" y="4949"/>
                    <a:pt x="21" y="5107"/>
                  </a:cubicBezTo>
                  <a:cubicBezTo>
                    <a:pt x="14" y="5167"/>
                    <a:pt x="10" y="5229"/>
                    <a:pt x="7" y="5290"/>
                  </a:cubicBezTo>
                  <a:cubicBezTo>
                    <a:pt x="0" y="5447"/>
                    <a:pt x="4" y="5605"/>
                    <a:pt x="18" y="5764"/>
                  </a:cubicBezTo>
                  <a:cubicBezTo>
                    <a:pt x="24" y="5827"/>
                    <a:pt x="34" y="5892"/>
                    <a:pt x="45" y="5954"/>
                  </a:cubicBezTo>
                  <a:cubicBezTo>
                    <a:pt x="66" y="6110"/>
                    <a:pt x="103" y="6268"/>
                    <a:pt x="148" y="6424"/>
                  </a:cubicBezTo>
                  <a:cubicBezTo>
                    <a:pt x="166" y="6488"/>
                    <a:pt x="187" y="6551"/>
                    <a:pt x="210" y="6614"/>
                  </a:cubicBezTo>
                  <a:cubicBezTo>
                    <a:pt x="263" y="6768"/>
                    <a:pt x="331" y="6922"/>
                    <a:pt x="406" y="7077"/>
                  </a:cubicBezTo>
                  <a:cubicBezTo>
                    <a:pt x="436" y="7141"/>
                    <a:pt x="469" y="7203"/>
                    <a:pt x="504" y="7267"/>
                  </a:cubicBezTo>
                  <a:cubicBezTo>
                    <a:pt x="586" y="7415"/>
                    <a:pt x="679" y="7563"/>
                    <a:pt x="780" y="7712"/>
                  </a:cubicBezTo>
                  <a:cubicBezTo>
                    <a:pt x="825" y="7774"/>
                    <a:pt x="871" y="7839"/>
                    <a:pt x="919" y="7902"/>
                  </a:cubicBezTo>
                  <a:cubicBezTo>
                    <a:pt x="1025" y="8044"/>
                    <a:pt x="1142" y="8186"/>
                    <a:pt x="1267" y="8327"/>
                  </a:cubicBezTo>
                  <a:cubicBezTo>
                    <a:pt x="1322" y="8389"/>
                    <a:pt x="1378" y="8450"/>
                    <a:pt x="1437" y="8512"/>
                  </a:cubicBezTo>
                  <a:cubicBezTo>
                    <a:pt x="1477" y="8551"/>
                    <a:pt x="1517" y="8592"/>
                    <a:pt x="1555" y="8631"/>
                  </a:cubicBezTo>
                  <a:cubicBezTo>
                    <a:pt x="1651" y="8726"/>
                    <a:pt x="1751" y="8818"/>
                    <a:pt x="1857" y="8913"/>
                  </a:cubicBezTo>
                  <a:cubicBezTo>
                    <a:pt x="1923" y="8972"/>
                    <a:pt x="1990" y="9031"/>
                    <a:pt x="2061" y="9089"/>
                  </a:cubicBezTo>
                  <a:cubicBezTo>
                    <a:pt x="2088" y="9114"/>
                    <a:pt x="2120" y="9139"/>
                    <a:pt x="2148" y="9163"/>
                  </a:cubicBezTo>
                  <a:lnTo>
                    <a:pt x="1267" y="9415"/>
                  </a:lnTo>
                  <a:cubicBezTo>
                    <a:pt x="1121" y="9457"/>
                    <a:pt x="1025" y="9528"/>
                    <a:pt x="985" y="9612"/>
                  </a:cubicBezTo>
                  <a:cubicBezTo>
                    <a:pt x="957" y="9671"/>
                    <a:pt x="957" y="9738"/>
                    <a:pt x="988" y="9805"/>
                  </a:cubicBezTo>
                  <a:cubicBezTo>
                    <a:pt x="1016" y="9866"/>
                    <a:pt x="1066" y="9925"/>
                    <a:pt x="1140" y="9984"/>
                  </a:cubicBezTo>
                  <a:lnTo>
                    <a:pt x="3166" y="11560"/>
                  </a:lnTo>
                  <a:lnTo>
                    <a:pt x="26569" y="5069"/>
                  </a:lnTo>
                  <a:lnTo>
                    <a:pt x="24489" y="3343"/>
                  </a:lnTo>
                  <a:cubicBezTo>
                    <a:pt x="24372" y="3247"/>
                    <a:pt x="24204" y="3173"/>
                    <a:pt x="24026" y="3129"/>
                  </a:cubicBezTo>
                  <a:cubicBezTo>
                    <a:pt x="23896" y="3096"/>
                    <a:pt x="23758" y="3078"/>
                    <a:pt x="23621" y="3078"/>
                  </a:cubicBezTo>
                  <a:cubicBezTo>
                    <a:pt x="23597" y="3078"/>
                    <a:pt x="23574" y="3079"/>
                    <a:pt x="23550" y="3080"/>
                  </a:cubicBezTo>
                  <a:cubicBezTo>
                    <a:pt x="23446" y="3084"/>
                    <a:pt x="23344" y="3100"/>
                    <a:pt x="23252" y="3126"/>
                  </a:cubicBezTo>
                  <a:lnTo>
                    <a:pt x="22248" y="3413"/>
                  </a:lnTo>
                  <a:cubicBezTo>
                    <a:pt x="22161" y="3347"/>
                    <a:pt x="22073" y="3281"/>
                    <a:pt x="21982" y="3216"/>
                  </a:cubicBezTo>
                  <a:cubicBezTo>
                    <a:pt x="21902" y="3156"/>
                    <a:pt x="21820" y="3095"/>
                    <a:pt x="21736" y="3036"/>
                  </a:cubicBezTo>
                  <a:cubicBezTo>
                    <a:pt x="21657" y="2983"/>
                    <a:pt x="21581" y="2931"/>
                    <a:pt x="21502" y="2880"/>
                  </a:cubicBezTo>
                  <a:cubicBezTo>
                    <a:pt x="21371" y="2793"/>
                    <a:pt x="21236" y="2710"/>
                    <a:pt x="21098" y="2628"/>
                  </a:cubicBezTo>
                  <a:cubicBezTo>
                    <a:pt x="21004" y="2572"/>
                    <a:pt x="20911" y="2517"/>
                    <a:pt x="20816" y="2463"/>
                  </a:cubicBezTo>
                  <a:cubicBezTo>
                    <a:pt x="20583" y="2330"/>
                    <a:pt x="20339" y="2203"/>
                    <a:pt x="20089" y="2081"/>
                  </a:cubicBezTo>
                  <a:cubicBezTo>
                    <a:pt x="19987" y="2030"/>
                    <a:pt x="19885" y="1979"/>
                    <a:pt x="19778" y="1930"/>
                  </a:cubicBezTo>
                  <a:cubicBezTo>
                    <a:pt x="19709" y="1898"/>
                    <a:pt x="19637" y="1865"/>
                    <a:pt x="19564" y="1834"/>
                  </a:cubicBezTo>
                  <a:cubicBezTo>
                    <a:pt x="19374" y="1747"/>
                    <a:pt x="19172" y="1662"/>
                    <a:pt x="18971" y="1579"/>
                  </a:cubicBezTo>
                  <a:cubicBezTo>
                    <a:pt x="18864" y="1534"/>
                    <a:pt x="18752" y="1491"/>
                    <a:pt x="18640" y="1449"/>
                  </a:cubicBezTo>
                  <a:cubicBezTo>
                    <a:pt x="18355" y="1340"/>
                    <a:pt x="18063" y="1236"/>
                    <a:pt x="17763" y="1139"/>
                  </a:cubicBezTo>
                  <a:cubicBezTo>
                    <a:pt x="17648" y="1101"/>
                    <a:pt x="17534" y="1063"/>
                    <a:pt x="17414" y="1028"/>
                  </a:cubicBezTo>
                  <a:cubicBezTo>
                    <a:pt x="17109" y="932"/>
                    <a:pt x="16799" y="845"/>
                    <a:pt x="16483" y="763"/>
                  </a:cubicBezTo>
                  <a:cubicBezTo>
                    <a:pt x="16364" y="732"/>
                    <a:pt x="16242" y="701"/>
                    <a:pt x="16122" y="672"/>
                  </a:cubicBezTo>
                  <a:cubicBezTo>
                    <a:pt x="15799" y="593"/>
                    <a:pt x="15473" y="521"/>
                    <a:pt x="15144" y="456"/>
                  </a:cubicBezTo>
                  <a:cubicBezTo>
                    <a:pt x="15022" y="434"/>
                    <a:pt x="14902" y="410"/>
                    <a:pt x="14779" y="390"/>
                  </a:cubicBezTo>
                  <a:cubicBezTo>
                    <a:pt x="14450" y="328"/>
                    <a:pt x="14114" y="275"/>
                    <a:pt x="13776" y="228"/>
                  </a:cubicBezTo>
                  <a:cubicBezTo>
                    <a:pt x="13655" y="211"/>
                    <a:pt x="13528" y="194"/>
                    <a:pt x="13404" y="180"/>
                  </a:cubicBezTo>
                  <a:cubicBezTo>
                    <a:pt x="13310" y="169"/>
                    <a:pt x="13213" y="156"/>
                    <a:pt x="13117" y="148"/>
                  </a:cubicBezTo>
                  <a:cubicBezTo>
                    <a:pt x="12875" y="121"/>
                    <a:pt x="12630" y="96"/>
                    <a:pt x="12388" y="76"/>
                  </a:cubicBezTo>
                  <a:cubicBezTo>
                    <a:pt x="12267" y="68"/>
                    <a:pt x="12145" y="59"/>
                    <a:pt x="12021" y="51"/>
                  </a:cubicBezTo>
                  <a:cubicBezTo>
                    <a:pt x="11683" y="30"/>
                    <a:pt x="11342" y="14"/>
                    <a:pt x="11007" y="7"/>
                  </a:cubicBezTo>
                  <a:cubicBezTo>
                    <a:pt x="10886" y="3"/>
                    <a:pt x="10765" y="3"/>
                    <a:pt x="10645" y="2"/>
                  </a:cubicBezTo>
                  <a:cubicBezTo>
                    <a:pt x="10579" y="1"/>
                    <a:pt x="10514" y="1"/>
                    <a:pt x="10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5420503" y="1300182"/>
              <a:ext cx="787132" cy="1381465"/>
            </a:xfrm>
            <a:custGeom>
              <a:avLst/>
              <a:gdLst/>
              <a:ahLst/>
              <a:cxnLst/>
              <a:rect l="l" t="t" r="r" b="b"/>
              <a:pathLst>
                <a:path w="6471" h="11357" extrusionOk="0">
                  <a:moveTo>
                    <a:pt x="6169" y="0"/>
                  </a:moveTo>
                  <a:cubicBezTo>
                    <a:pt x="6141" y="2"/>
                    <a:pt x="6113" y="2"/>
                    <a:pt x="6087" y="5"/>
                  </a:cubicBezTo>
                  <a:cubicBezTo>
                    <a:pt x="4535" y="86"/>
                    <a:pt x="3038" y="332"/>
                    <a:pt x="1687" y="752"/>
                  </a:cubicBezTo>
                  <a:cubicBezTo>
                    <a:pt x="1645" y="766"/>
                    <a:pt x="1599" y="780"/>
                    <a:pt x="1558" y="794"/>
                  </a:cubicBezTo>
                  <a:cubicBezTo>
                    <a:pt x="1462" y="824"/>
                    <a:pt x="1372" y="855"/>
                    <a:pt x="1280" y="887"/>
                  </a:cubicBezTo>
                  <a:cubicBezTo>
                    <a:pt x="1023" y="974"/>
                    <a:pt x="779" y="1069"/>
                    <a:pt x="543" y="1167"/>
                  </a:cubicBezTo>
                  <a:cubicBezTo>
                    <a:pt x="456" y="1202"/>
                    <a:pt x="374" y="1239"/>
                    <a:pt x="292" y="1277"/>
                  </a:cubicBezTo>
                  <a:cubicBezTo>
                    <a:pt x="195" y="1321"/>
                    <a:pt x="97" y="1367"/>
                    <a:pt x="1" y="1412"/>
                  </a:cubicBezTo>
                  <a:lnTo>
                    <a:pt x="595" y="11356"/>
                  </a:lnTo>
                  <a:lnTo>
                    <a:pt x="6470" y="9726"/>
                  </a:lnTo>
                  <a:lnTo>
                    <a:pt x="6386" y="6994"/>
                  </a:lnTo>
                  <a:lnTo>
                    <a:pt x="2944" y="7980"/>
                  </a:lnTo>
                  <a:cubicBezTo>
                    <a:pt x="2910" y="7959"/>
                    <a:pt x="2881" y="7935"/>
                    <a:pt x="2853" y="7912"/>
                  </a:cubicBezTo>
                  <a:cubicBezTo>
                    <a:pt x="746" y="6248"/>
                    <a:pt x="1545" y="4131"/>
                    <a:pt x="4715" y="3180"/>
                  </a:cubicBezTo>
                  <a:cubicBezTo>
                    <a:pt x="5205" y="3034"/>
                    <a:pt x="5721" y="2924"/>
                    <a:pt x="6255" y="2848"/>
                  </a:cubicBezTo>
                  <a:lnTo>
                    <a:pt x="61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6625966" y="1314657"/>
              <a:ext cx="784213" cy="1048658"/>
            </a:xfrm>
            <a:custGeom>
              <a:avLst/>
              <a:gdLst/>
              <a:ahLst/>
              <a:cxnLst/>
              <a:rect l="l" t="t" r="r" b="b"/>
              <a:pathLst>
                <a:path w="6447" h="8621" extrusionOk="0">
                  <a:moveTo>
                    <a:pt x="0" y="1"/>
                  </a:moveTo>
                  <a:lnTo>
                    <a:pt x="35" y="2733"/>
                  </a:lnTo>
                  <a:cubicBezTo>
                    <a:pt x="1847" y="2979"/>
                    <a:pt x="3518" y="3575"/>
                    <a:pt x="4596" y="4454"/>
                  </a:cubicBezTo>
                  <a:cubicBezTo>
                    <a:pt x="4625" y="4478"/>
                    <a:pt x="4655" y="4502"/>
                    <a:pt x="4680" y="4528"/>
                  </a:cubicBezTo>
                  <a:lnTo>
                    <a:pt x="80" y="5845"/>
                  </a:lnTo>
                  <a:lnTo>
                    <a:pt x="118" y="8621"/>
                  </a:lnTo>
                  <a:lnTo>
                    <a:pt x="6364" y="6889"/>
                  </a:lnTo>
                  <a:lnTo>
                    <a:pt x="6447" y="1687"/>
                  </a:lnTo>
                  <a:cubicBezTo>
                    <a:pt x="6257" y="1600"/>
                    <a:pt x="6055" y="1515"/>
                    <a:pt x="5854" y="1432"/>
                  </a:cubicBezTo>
                  <a:cubicBezTo>
                    <a:pt x="5747" y="1387"/>
                    <a:pt x="5635" y="1344"/>
                    <a:pt x="5523" y="1302"/>
                  </a:cubicBezTo>
                  <a:cubicBezTo>
                    <a:pt x="5238" y="1193"/>
                    <a:pt x="4946" y="1089"/>
                    <a:pt x="4646" y="992"/>
                  </a:cubicBezTo>
                  <a:cubicBezTo>
                    <a:pt x="4531" y="952"/>
                    <a:pt x="4417" y="916"/>
                    <a:pt x="4297" y="881"/>
                  </a:cubicBezTo>
                  <a:cubicBezTo>
                    <a:pt x="3992" y="785"/>
                    <a:pt x="3682" y="698"/>
                    <a:pt x="3366" y="616"/>
                  </a:cubicBezTo>
                  <a:cubicBezTo>
                    <a:pt x="3249" y="584"/>
                    <a:pt x="3126" y="554"/>
                    <a:pt x="3005" y="525"/>
                  </a:cubicBezTo>
                  <a:cubicBezTo>
                    <a:pt x="2682" y="444"/>
                    <a:pt x="2356" y="374"/>
                    <a:pt x="2028" y="308"/>
                  </a:cubicBezTo>
                  <a:cubicBezTo>
                    <a:pt x="1906" y="285"/>
                    <a:pt x="1785" y="263"/>
                    <a:pt x="1662" y="242"/>
                  </a:cubicBezTo>
                  <a:cubicBezTo>
                    <a:pt x="1333" y="181"/>
                    <a:pt x="997" y="128"/>
                    <a:pt x="659" y="81"/>
                  </a:cubicBezTo>
                  <a:cubicBezTo>
                    <a:pt x="538" y="64"/>
                    <a:pt x="413" y="47"/>
                    <a:pt x="287" y="33"/>
                  </a:cubicBezTo>
                  <a:cubicBezTo>
                    <a:pt x="193" y="22"/>
                    <a:pt x="96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01" name="Google Shape;2201;p32"/>
          <p:cNvGrpSpPr/>
          <p:nvPr/>
        </p:nvGrpSpPr>
        <p:grpSpPr>
          <a:xfrm>
            <a:off x="1092133" y="5107740"/>
            <a:ext cx="1658406" cy="2098445"/>
            <a:chOff x="3237458" y="122460"/>
            <a:chExt cx="5337645" cy="5689929"/>
          </a:xfrm>
        </p:grpSpPr>
        <p:sp>
          <p:nvSpPr>
            <p:cNvPr id="2202" name="Google Shape;2202;p32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32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32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32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32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32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32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32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32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32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32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32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32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32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32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32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32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32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" name="Google Shape;2220;p32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" name="Google Shape;2221;p32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" name="Google Shape;2222;p32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" name="Google Shape;2223;p32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" name="Google Shape;2224;p32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" name="Google Shape;2225;p32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" name="Google Shape;2226;p32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" name="Google Shape;2227;p32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32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" name="Google Shape;2229;p32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" name="Google Shape;2230;p32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" name="Google Shape;2231;p32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" name="Google Shape;2232;p32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32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32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32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32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" name="Google Shape;2237;p32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" name="Google Shape;2238;p32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" name="Google Shape;2239;p32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" name="Google Shape;2240;p32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" name="Google Shape;2241;p32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" name="Google Shape;2242;p32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" name="Google Shape;2243;p32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" name="Google Shape;2244;p32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" name="Google Shape;2245;p32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6" name="Google Shape;2246;p32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7" name="Google Shape;2247;p32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8" name="Google Shape;2248;p32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9" name="Google Shape;2249;p32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0" name="Google Shape;2250;p32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1" name="Google Shape;2251;p32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2" name="Google Shape;2252;p32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3" name="Google Shape;2253;p32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4" name="Google Shape;2254;p32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5" name="Google Shape;2255;p32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32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32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32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32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32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32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32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32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32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32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32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32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32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32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32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32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32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32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32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32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32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" name="Google Shape;2277;p32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" name="Google Shape;2278;p32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32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32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32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32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32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32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32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32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32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32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32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32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32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32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32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32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32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32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32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32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32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32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32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32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32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" name="Google Shape;2304;p32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" name="Google Shape;2305;p32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" name="Google Shape;2306;p32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" name="Google Shape;2307;p32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32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32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32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32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32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32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32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32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32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32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18" name="Google Shape;2318;p32"/>
          <p:cNvGrpSpPr/>
          <p:nvPr/>
        </p:nvGrpSpPr>
        <p:grpSpPr>
          <a:xfrm>
            <a:off x="-170964" y="189235"/>
            <a:ext cx="775927" cy="1270145"/>
            <a:chOff x="267675" y="666500"/>
            <a:chExt cx="379000" cy="465300"/>
          </a:xfrm>
        </p:grpSpPr>
        <p:sp>
          <p:nvSpPr>
            <p:cNvPr id="2319" name="Google Shape;2319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21" name="Google Shape;2321;p32"/>
          <p:cNvGrpSpPr/>
          <p:nvPr/>
        </p:nvGrpSpPr>
        <p:grpSpPr>
          <a:xfrm>
            <a:off x="8042835" y="5776538"/>
            <a:ext cx="775927" cy="1270145"/>
            <a:chOff x="267675" y="666500"/>
            <a:chExt cx="379000" cy="465300"/>
          </a:xfrm>
        </p:grpSpPr>
        <p:sp>
          <p:nvSpPr>
            <p:cNvPr id="2322" name="Google Shape;2322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24" name="Google Shape;2324;p32"/>
          <p:cNvGrpSpPr/>
          <p:nvPr/>
        </p:nvGrpSpPr>
        <p:grpSpPr>
          <a:xfrm>
            <a:off x="-125010" y="4562499"/>
            <a:ext cx="968589" cy="2484133"/>
            <a:chOff x="2116600" y="2923925"/>
            <a:chExt cx="330475" cy="635675"/>
          </a:xfrm>
        </p:grpSpPr>
        <p:sp>
          <p:nvSpPr>
            <p:cNvPr id="2325" name="Google Shape;2325;p32"/>
            <p:cNvSpPr/>
            <p:nvPr/>
          </p:nvSpPr>
          <p:spPr>
            <a:xfrm>
              <a:off x="2171100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8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2151325" y="3039350"/>
              <a:ext cx="47750" cy="444550"/>
            </a:xfrm>
            <a:custGeom>
              <a:avLst/>
              <a:gdLst/>
              <a:ahLst/>
              <a:cxnLst/>
              <a:rect l="l" t="t" r="r" b="b"/>
              <a:pathLst>
                <a:path w="1910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9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2150550" y="3026575"/>
              <a:ext cx="38725" cy="14050"/>
            </a:xfrm>
            <a:custGeom>
              <a:avLst/>
              <a:gdLst/>
              <a:ahLst/>
              <a:cxnLst/>
              <a:rect l="l" t="t" r="r" b="b"/>
              <a:pathLst>
                <a:path w="1549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30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2148100" y="2983600"/>
              <a:ext cx="40550" cy="45175"/>
            </a:xfrm>
            <a:custGeom>
              <a:avLst/>
              <a:gdLst/>
              <a:ahLst/>
              <a:cxnLst/>
              <a:rect l="l" t="t" r="r" b="b"/>
              <a:pathLst>
                <a:path w="1622" h="1807" extrusionOk="0">
                  <a:moveTo>
                    <a:pt x="1485" y="1"/>
                  </a:moveTo>
                  <a:cubicBezTo>
                    <a:pt x="1484" y="1"/>
                    <a:pt x="1483" y="1"/>
                    <a:pt x="1482" y="1"/>
                  </a:cubicBezTo>
                  <a:lnTo>
                    <a:pt x="34" y="87"/>
                  </a:lnTo>
                  <a:cubicBezTo>
                    <a:pt x="14" y="88"/>
                    <a:pt x="0" y="105"/>
                    <a:pt x="0" y="125"/>
                  </a:cubicBezTo>
                  <a:lnTo>
                    <a:pt x="101" y="1807"/>
                  </a:lnTo>
                  <a:lnTo>
                    <a:pt x="1622" y="1716"/>
                  </a:lnTo>
                  <a:lnTo>
                    <a:pt x="1520" y="33"/>
                  </a:lnTo>
                  <a:cubicBezTo>
                    <a:pt x="1520" y="14"/>
                    <a:pt x="1504" y="1"/>
                    <a:pt x="1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2198900" y="2998875"/>
              <a:ext cx="28850" cy="444500"/>
            </a:xfrm>
            <a:custGeom>
              <a:avLst/>
              <a:gdLst/>
              <a:ahLst/>
              <a:cxnLst/>
              <a:rect l="l" t="t" r="r" b="b"/>
              <a:pathLst>
                <a:path w="1154" h="17780" extrusionOk="0">
                  <a:moveTo>
                    <a:pt x="761" y="1"/>
                  </a:moveTo>
                  <a:lnTo>
                    <a:pt x="1" y="19"/>
                  </a:lnTo>
                  <a:lnTo>
                    <a:pt x="431" y="17779"/>
                  </a:lnTo>
                  <a:lnTo>
                    <a:pt x="1153" y="17761"/>
                  </a:lnTo>
                  <a:lnTo>
                    <a:pt x="7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2217900" y="2998425"/>
              <a:ext cx="29875" cy="444500"/>
            </a:xfrm>
            <a:custGeom>
              <a:avLst/>
              <a:gdLst/>
              <a:ahLst/>
              <a:cxnLst/>
              <a:rect l="l" t="t" r="r" b="b"/>
              <a:pathLst>
                <a:path w="1195" h="17780" extrusionOk="0">
                  <a:moveTo>
                    <a:pt x="762" y="0"/>
                  </a:moveTo>
                  <a:lnTo>
                    <a:pt x="1" y="19"/>
                  </a:lnTo>
                  <a:lnTo>
                    <a:pt x="393" y="17779"/>
                  </a:lnTo>
                  <a:lnTo>
                    <a:pt x="1194" y="1775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2198900" y="2966075"/>
              <a:ext cx="38075" cy="33325"/>
            </a:xfrm>
            <a:custGeom>
              <a:avLst/>
              <a:gdLst/>
              <a:ahLst/>
              <a:cxnLst/>
              <a:rect l="l" t="t" r="r" b="b"/>
              <a:pathLst>
                <a:path w="1523" h="1333" extrusionOk="0">
                  <a:moveTo>
                    <a:pt x="1051" y="1"/>
                  </a:moveTo>
                  <a:lnTo>
                    <a:pt x="507" y="15"/>
                  </a:lnTo>
                  <a:lnTo>
                    <a:pt x="1" y="1332"/>
                  </a:lnTo>
                  <a:lnTo>
                    <a:pt x="1522" y="1296"/>
                  </a:lnTo>
                  <a:lnTo>
                    <a:pt x="10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2211575" y="2948125"/>
              <a:ext cx="13600" cy="18325"/>
            </a:xfrm>
            <a:custGeom>
              <a:avLst/>
              <a:gdLst/>
              <a:ahLst/>
              <a:cxnLst/>
              <a:rect l="l" t="t" r="r" b="b"/>
              <a:pathLst>
                <a:path w="544" h="733" extrusionOk="0">
                  <a:moveTo>
                    <a:pt x="282" y="1"/>
                  </a:moveTo>
                  <a:lnTo>
                    <a:pt x="0" y="733"/>
                  </a:lnTo>
                  <a:lnTo>
                    <a:pt x="0" y="733"/>
                  </a:lnTo>
                  <a:lnTo>
                    <a:pt x="544" y="71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2274725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7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2254950" y="3039350"/>
              <a:ext cx="47725" cy="444550"/>
            </a:xfrm>
            <a:custGeom>
              <a:avLst/>
              <a:gdLst/>
              <a:ahLst/>
              <a:cxnLst/>
              <a:rect l="l" t="t" r="r" b="b"/>
              <a:pathLst>
                <a:path w="1909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8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32"/>
            <p:cNvSpPr/>
            <p:nvPr/>
          </p:nvSpPr>
          <p:spPr>
            <a:xfrm>
              <a:off x="2254175" y="3026575"/>
              <a:ext cx="38750" cy="14050"/>
            </a:xfrm>
            <a:custGeom>
              <a:avLst/>
              <a:gdLst/>
              <a:ahLst/>
              <a:cxnLst/>
              <a:rect l="l" t="t" r="r" b="b"/>
              <a:pathLst>
                <a:path w="1550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29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32"/>
            <p:cNvSpPr/>
            <p:nvPr/>
          </p:nvSpPr>
          <p:spPr>
            <a:xfrm>
              <a:off x="2251675" y="2983600"/>
              <a:ext cx="40600" cy="45175"/>
            </a:xfrm>
            <a:custGeom>
              <a:avLst/>
              <a:gdLst/>
              <a:ahLst/>
              <a:cxnLst/>
              <a:rect l="l" t="t" r="r" b="b"/>
              <a:pathLst>
                <a:path w="1624" h="1807" extrusionOk="0">
                  <a:moveTo>
                    <a:pt x="1487" y="1"/>
                  </a:moveTo>
                  <a:cubicBezTo>
                    <a:pt x="1486" y="1"/>
                    <a:pt x="1485" y="1"/>
                    <a:pt x="1485" y="1"/>
                  </a:cubicBezTo>
                  <a:lnTo>
                    <a:pt x="36" y="87"/>
                  </a:lnTo>
                  <a:cubicBezTo>
                    <a:pt x="16" y="88"/>
                    <a:pt x="1" y="105"/>
                    <a:pt x="2" y="125"/>
                  </a:cubicBezTo>
                  <a:lnTo>
                    <a:pt x="104" y="1807"/>
                  </a:lnTo>
                  <a:lnTo>
                    <a:pt x="1624" y="1716"/>
                  </a:lnTo>
                  <a:lnTo>
                    <a:pt x="1523" y="33"/>
                  </a:lnTo>
                  <a:cubicBezTo>
                    <a:pt x="1521" y="14"/>
                    <a:pt x="1506" y="1"/>
                    <a:pt x="1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2116600" y="3508225"/>
              <a:ext cx="330475" cy="51375"/>
            </a:xfrm>
            <a:custGeom>
              <a:avLst/>
              <a:gdLst/>
              <a:ahLst/>
              <a:cxnLst/>
              <a:rect l="l" t="t" r="r" b="b"/>
              <a:pathLst>
                <a:path w="13219" h="2055" extrusionOk="0">
                  <a:moveTo>
                    <a:pt x="6610" y="1"/>
                  </a:moveTo>
                  <a:cubicBezTo>
                    <a:pt x="2959" y="1"/>
                    <a:pt x="0" y="460"/>
                    <a:pt x="0" y="1027"/>
                  </a:cubicBezTo>
                  <a:cubicBezTo>
                    <a:pt x="0" y="1594"/>
                    <a:pt x="2959" y="2054"/>
                    <a:pt x="6610" y="2054"/>
                  </a:cubicBezTo>
                  <a:cubicBezTo>
                    <a:pt x="10260" y="2054"/>
                    <a:pt x="13219" y="1594"/>
                    <a:pt x="13219" y="1027"/>
                  </a:cubicBezTo>
                  <a:cubicBezTo>
                    <a:pt x="13219" y="460"/>
                    <a:pt x="10260" y="1"/>
                    <a:pt x="66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2334600" y="3046875"/>
              <a:ext cx="74375" cy="442800"/>
            </a:xfrm>
            <a:custGeom>
              <a:avLst/>
              <a:gdLst/>
              <a:ahLst/>
              <a:cxnLst/>
              <a:rect l="l" t="t" r="r" b="b"/>
              <a:pathLst>
                <a:path w="2975" h="17712" extrusionOk="0">
                  <a:moveTo>
                    <a:pt x="2249" y="0"/>
                  </a:moveTo>
                  <a:lnTo>
                    <a:pt x="0" y="17623"/>
                  </a:lnTo>
                  <a:lnTo>
                    <a:pt x="674" y="17712"/>
                  </a:lnTo>
                  <a:lnTo>
                    <a:pt x="2974" y="9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2313725" y="3044300"/>
              <a:ext cx="77125" cy="443150"/>
            </a:xfrm>
            <a:custGeom>
              <a:avLst/>
              <a:gdLst/>
              <a:ahLst/>
              <a:cxnLst/>
              <a:rect l="l" t="t" r="r" b="b"/>
              <a:pathLst>
                <a:path w="3085" h="17726" extrusionOk="0">
                  <a:moveTo>
                    <a:pt x="2299" y="1"/>
                  </a:moveTo>
                  <a:lnTo>
                    <a:pt x="0" y="17616"/>
                  </a:lnTo>
                  <a:lnTo>
                    <a:pt x="835" y="17726"/>
                  </a:lnTo>
                  <a:lnTo>
                    <a:pt x="3084" y="103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2371300" y="3032575"/>
              <a:ext cx="39300" cy="16650"/>
            </a:xfrm>
            <a:custGeom>
              <a:avLst/>
              <a:gdLst/>
              <a:ahLst/>
              <a:cxnLst/>
              <a:rect l="l" t="t" r="r" b="b"/>
              <a:pathLst>
                <a:path w="1572" h="666" extrusionOk="0">
                  <a:moveTo>
                    <a:pt x="62" y="1"/>
                  </a:moveTo>
                  <a:lnTo>
                    <a:pt x="0" y="468"/>
                  </a:lnTo>
                  <a:lnTo>
                    <a:pt x="1511" y="665"/>
                  </a:lnTo>
                  <a:lnTo>
                    <a:pt x="1571" y="19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2372725" y="2990075"/>
              <a:ext cx="43275" cy="47500"/>
            </a:xfrm>
            <a:custGeom>
              <a:avLst/>
              <a:gdLst/>
              <a:ahLst/>
              <a:cxnLst/>
              <a:rect l="l" t="t" r="r" b="b"/>
              <a:pathLst>
                <a:path w="1731" h="1900" extrusionOk="0">
                  <a:moveTo>
                    <a:pt x="253" y="0"/>
                  </a:moveTo>
                  <a:cubicBezTo>
                    <a:pt x="236" y="0"/>
                    <a:pt x="220" y="14"/>
                    <a:pt x="219" y="32"/>
                  </a:cubicBezTo>
                  <a:lnTo>
                    <a:pt x="1" y="1702"/>
                  </a:lnTo>
                  <a:lnTo>
                    <a:pt x="1510" y="1899"/>
                  </a:lnTo>
                  <a:lnTo>
                    <a:pt x="1728" y="229"/>
                  </a:lnTo>
                  <a:cubicBezTo>
                    <a:pt x="1731" y="209"/>
                    <a:pt x="1717" y="191"/>
                    <a:pt x="1697" y="188"/>
                  </a:cubicBezTo>
                  <a:lnTo>
                    <a:pt x="259" y="1"/>
                  </a:lnTo>
                  <a:cubicBezTo>
                    <a:pt x="257" y="0"/>
                    <a:pt x="255" y="0"/>
                    <a:pt x="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2308100" y="2973900"/>
              <a:ext cx="34000" cy="444525"/>
            </a:xfrm>
            <a:custGeom>
              <a:avLst/>
              <a:gdLst/>
              <a:ahLst/>
              <a:cxnLst/>
              <a:rect l="l" t="t" r="r" b="b"/>
              <a:pathLst>
                <a:path w="1360" h="17781" extrusionOk="0">
                  <a:moveTo>
                    <a:pt x="600" y="0"/>
                  </a:moveTo>
                  <a:lnTo>
                    <a:pt x="0" y="17756"/>
                  </a:lnTo>
                  <a:lnTo>
                    <a:pt x="721" y="17780"/>
                  </a:lnTo>
                  <a:lnTo>
                    <a:pt x="1360" y="27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2326100" y="2974550"/>
              <a:ext cx="35050" cy="444550"/>
            </a:xfrm>
            <a:custGeom>
              <a:avLst/>
              <a:gdLst/>
              <a:ahLst/>
              <a:cxnLst/>
              <a:rect l="l" t="t" r="r" b="b"/>
              <a:pathLst>
                <a:path w="1402" h="17782" extrusionOk="0">
                  <a:moveTo>
                    <a:pt x="640" y="1"/>
                  </a:moveTo>
                  <a:lnTo>
                    <a:pt x="1" y="17754"/>
                  </a:lnTo>
                  <a:lnTo>
                    <a:pt x="802" y="17781"/>
                  </a:lnTo>
                  <a:lnTo>
                    <a:pt x="1401" y="26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2323075" y="2941775"/>
              <a:ext cx="38050" cy="33475"/>
            </a:xfrm>
            <a:custGeom>
              <a:avLst/>
              <a:gdLst/>
              <a:ahLst/>
              <a:cxnLst/>
              <a:rect l="l" t="t" r="r" b="b"/>
              <a:pathLst>
                <a:path w="1522" h="1339" extrusionOk="0">
                  <a:moveTo>
                    <a:pt x="584" y="0"/>
                  </a:moveTo>
                  <a:lnTo>
                    <a:pt x="1" y="1287"/>
                  </a:lnTo>
                  <a:lnTo>
                    <a:pt x="1521" y="1339"/>
                  </a:lnTo>
                  <a:lnTo>
                    <a:pt x="1126" y="1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2337650" y="2923925"/>
              <a:ext cx="13575" cy="18325"/>
            </a:xfrm>
            <a:custGeom>
              <a:avLst/>
              <a:gdLst/>
              <a:ahLst/>
              <a:cxnLst/>
              <a:rect l="l" t="t" r="r" b="b"/>
              <a:pathLst>
                <a:path w="543" h="733" extrusionOk="0">
                  <a:moveTo>
                    <a:pt x="324" y="0"/>
                  </a:moveTo>
                  <a:lnTo>
                    <a:pt x="1" y="714"/>
                  </a:lnTo>
                  <a:lnTo>
                    <a:pt x="543" y="732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2153150" y="3200500"/>
              <a:ext cx="248225" cy="342550"/>
            </a:xfrm>
            <a:custGeom>
              <a:avLst/>
              <a:gdLst/>
              <a:ahLst/>
              <a:cxnLst/>
              <a:rect l="l" t="t" r="r" b="b"/>
              <a:pathLst>
                <a:path w="9929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9098" y="13702"/>
                  </a:lnTo>
                  <a:cubicBezTo>
                    <a:pt x="9557" y="13702"/>
                    <a:pt x="9928" y="13330"/>
                    <a:pt x="9928" y="12871"/>
                  </a:cubicBezTo>
                  <a:lnTo>
                    <a:pt x="9928" y="158"/>
                  </a:lnTo>
                  <a:cubicBezTo>
                    <a:pt x="9928" y="71"/>
                    <a:pt x="9858" y="1"/>
                    <a:pt x="97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2153150" y="3200500"/>
              <a:ext cx="97400" cy="342550"/>
            </a:xfrm>
            <a:custGeom>
              <a:avLst/>
              <a:gdLst/>
              <a:ahLst/>
              <a:cxnLst/>
              <a:rect l="l" t="t" r="r" b="b"/>
              <a:pathLst>
                <a:path w="3896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3896" y="13702"/>
                  </a:lnTo>
                  <a:lnTo>
                    <a:pt x="3896" y="3735"/>
                  </a:lnTo>
                  <a:cubicBezTo>
                    <a:pt x="3896" y="1673"/>
                    <a:pt x="2223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2583058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9" name="Google Shape;2359;p3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11644" y="-1016612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60" name="Google Shape;2360;p34"/>
          <p:cNvGrpSpPr/>
          <p:nvPr/>
        </p:nvGrpSpPr>
        <p:grpSpPr>
          <a:xfrm rot="3856712">
            <a:off x="-42118" y="5684560"/>
            <a:ext cx="831569" cy="450019"/>
            <a:chOff x="3253464" y="2218279"/>
            <a:chExt cx="242409" cy="182524"/>
          </a:xfrm>
        </p:grpSpPr>
        <p:sp>
          <p:nvSpPr>
            <p:cNvPr id="2361" name="Google Shape;2361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2" name="Google Shape;2362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63" name="Google Shape;2363;p34"/>
          <p:cNvGrpSpPr/>
          <p:nvPr/>
        </p:nvGrpSpPr>
        <p:grpSpPr>
          <a:xfrm rot="-4928801">
            <a:off x="7014811" y="5656695"/>
            <a:ext cx="1177772" cy="448336"/>
            <a:chOff x="2072648" y="2347857"/>
            <a:chExt cx="4373033" cy="2219544"/>
          </a:xfrm>
        </p:grpSpPr>
        <p:sp>
          <p:nvSpPr>
            <p:cNvPr id="2364" name="Google Shape;2364;p34"/>
            <p:cNvSpPr/>
            <p:nvPr/>
          </p:nvSpPr>
          <p:spPr>
            <a:xfrm flipH="1">
              <a:off x="2072648" y="2507989"/>
              <a:ext cx="3497454" cy="2059412"/>
            </a:xfrm>
            <a:custGeom>
              <a:avLst/>
              <a:gdLst/>
              <a:ahLst/>
              <a:cxnLst/>
              <a:rect l="l" t="t" r="r" b="b"/>
              <a:pathLst>
                <a:path w="12231" h="7202" extrusionOk="0">
                  <a:moveTo>
                    <a:pt x="12230" y="1"/>
                  </a:moveTo>
                  <a:lnTo>
                    <a:pt x="0" y="1574"/>
                  </a:lnTo>
                  <a:lnTo>
                    <a:pt x="0" y="7202"/>
                  </a:lnTo>
                  <a:lnTo>
                    <a:pt x="12230" y="5629"/>
                  </a:lnTo>
                  <a:lnTo>
                    <a:pt x="122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5" name="Google Shape;2365;p34"/>
            <p:cNvSpPr/>
            <p:nvPr/>
          </p:nvSpPr>
          <p:spPr>
            <a:xfrm flipH="1">
              <a:off x="5558379" y="2799086"/>
              <a:ext cx="886731" cy="1768315"/>
            </a:xfrm>
            <a:custGeom>
              <a:avLst/>
              <a:gdLst/>
              <a:ahLst/>
              <a:cxnLst/>
              <a:rect l="l" t="t" r="r" b="b"/>
              <a:pathLst>
                <a:path w="3101" h="6184" extrusionOk="0">
                  <a:moveTo>
                    <a:pt x="0" y="0"/>
                  </a:moveTo>
                  <a:lnTo>
                    <a:pt x="0" y="5622"/>
                  </a:lnTo>
                  <a:lnTo>
                    <a:pt x="3101" y="6184"/>
                  </a:lnTo>
                  <a:lnTo>
                    <a:pt x="3101" y="5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6" name="Google Shape;2366;p34"/>
            <p:cNvSpPr/>
            <p:nvPr/>
          </p:nvSpPr>
          <p:spPr>
            <a:xfrm flipH="1">
              <a:off x="2072648" y="2347857"/>
              <a:ext cx="4373033" cy="610503"/>
            </a:xfrm>
            <a:custGeom>
              <a:avLst/>
              <a:gdLst/>
              <a:ahLst/>
              <a:cxnLst/>
              <a:rect l="l" t="t" r="r" b="b"/>
              <a:pathLst>
                <a:path w="15293" h="2135" extrusionOk="0">
                  <a:moveTo>
                    <a:pt x="12232" y="0"/>
                  </a:moveTo>
                  <a:lnTo>
                    <a:pt x="1" y="1574"/>
                  </a:lnTo>
                  <a:lnTo>
                    <a:pt x="3062" y="2134"/>
                  </a:lnTo>
                  <a:lnTo>
                    <a:pt x="15292" y="561"/>
                  </a:lnTo>
                  <a:lnTo>
                    <a:pt x="1223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7" name="Google Shape;2367;p34"/>
            <p:cNvSpPr/>
            <p:nvPr/>
          </p:nvSpPr>
          <p:spPr>
            <a:xfrm flipH="1">
              <a:off x="2072648" y="2507989"/>
              <a:ext cx="2326203" cy="1909002"/>
            </a:xfrm>
            <a:custGeom>
              <a:avLst/>
              <a:gdLst/>
              <a:ahLst/>
              <a:cxnLst/>
              <a:rect l="l" t="t" r="r" b="b"/>
              <a:pathLst>
                <a:path w="8135" h="6676" extrusionOk="0">
                  <a:moveTo>
                    <a:pt x="8134" y="1"/>
                  </a:moveTo>
                  <a:lnTo>
                    <a:pt x="0" y="1046"/>
                  </a:lnTo>
                  <a:lnTo>
                    <a:pt x="0" y="6675"/>
                  </a:lnTo>
                  <a:lnTo>
                    <a:pt x="8134" y="5629"/>
                  </a:lnTo>
                  <a:lnTo>
                    <a:pt x="81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34"/>
            <p:cNvSpPr/>
            <p:nvPr/>
          </p:nvSpPr>
          <p:spPr>
            <a:xfrm flipH="1">
              <a:off x="2072648" y="2347857"/>
              <a:ext cx="3201782" cy="459522"/>
            </a:xfrm>
            <a:custGeom>
              <a:avLst/>
              <a:gdLst/>
              <a:ahLst/>
              <a:cxnLst/>
              <a:rect l="l" t="t" r="r" b="b"/>
              <a:pathLst>
                <a:path w="11197" h="1607" extrusionOk="0">
                  <a:moveTo>
                    <a:pt x="8136" y="0"/>
                  </a:moveTo>
                  <a:lnTo>
                    <a:pt x="1" y="1046"/>
                  </a:lnTo>
                  <a:lnTo>
                    <a:pt x="3062" y="1606"/>
                  </a:lnTo>
                  <a:lnTo>
                    <a:pt x="11196" y="561"/>
                  </a:lnTo>
                  <a:lnTo>
                    <a:pt x="81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69" name="Google Shape;2369;p34"/>
          <p:cNvGrpSpPr/>
          <p:nvPr/>
        </p:nvGrpSpPr>
        <p:grpSpPr>
          <a:xfrm rot="-1934432" flipH="1">
            <a:off x="6586858" y="5576197"/>
            <a:ext cx="2613455" cy="512931"/>
            <a:chOff x="431925" y="717050"/>
            <a:chExt cx="6791098" cy="999643"/>
          </a:xfrm>
        </p:grpSpPr>
        <p:sp>
          <p:nvSpPr>
            <p:cNvPr id="2370" name="Google Shape;2370;p34"/>
            <p:cNvSpPr/>
            <p:nvPr/>
          </p:nvSpPr>
          <p:spPr>
            <a:xfrm>
              <a:off x="6996164" y="785291"/>
              <a:ext cx="226859" cy="145481"/>
            </a:xfrm>
            <a:custGeom>
              <a:avLst/>
              <a:gdLst/>
              <a:ahLst/>
              <a:cxnLst/>
              <a:rect l="l" t="t" r="r" b="b"/>
              <a:pathLst>
                <a:path w="1865" h="1196" extrusionOk="0">
                  <a:moveTo>
                    <a:pt x="1" y="0"/>
                  </a:moveTo>
                  <a:cubicBezTo>
                    <a:pt x="15" y="3"/>
                    <a:pt x="30" y="11"/>
                    <a:pt x="44" y="27"/>
                  </a:cubicBezTo>
                  <a:lnTo>
                    <a:pt x="46" y="27"/>
                  </a:lnTo>
                  <a:cubicBezTo>
                    <a:pt x="65" y="47"/>
                    <a:pt x="85" y="82"/>
                    <a:pt x="105" y="123"/>
                  </a:cubicBezTo>
                  <a:cubicBezTo>
                    <a:pt x="109" y="132"/>
                    <a:pt x="113" y="144"/>
                    <a:pt x="119" y="155"/>
                  </a:cubicBezTo>
                  <a:cubicBezTo>
                    <a:pt x="137" y="201"/>
                    <a:pt x="155" y="254"/>
                    <a:pt x="172" y="320"/>
                  </a:cubicBezTo>
                  <a:cubicBezTo>
                    <a:pt x="244" y="612"/>
                    <a:pt x="247" y="974"/>
                    <a:pt x="179" y="1129"/>
                  </a:cubicBezTo>
                  <a:cubicBezTo>
                    <a:pt x="164" y="1166"/>
                    <a:pt x="144" y="1187"/>
                    <a:pt x="124" y="1195"/>
                  </a:cubicBezTo>
                  <a:cubicBezTo>
                    <a:pt x="696" y="977"/>
                    <a:pt x="1267" y="759"/>
                    <a:pt x="1839" y="542"/>
                  </a:cubicBezTo>
                  <a:cubicBezTo>
                    <a:pt x="1843" y="541"/>
                    <a:pt x="1846" y="535"/>
                    <a:pt x="1850" y="528"/>
                  </a:cubicBezTo>
                  <a:cubicBezTo>
                    <a:pt x="1864" y="494"/>
                    <a:pt x="1864" y="417"/>
                    <a:pt x="1849" y="353"/>
                  </a:cubicBezTo>
                  <a:cubicBezTo>
                    <a:pt x="1843" y="332"/>
                    <a:pt x="1836" y="315"/>
                    <a:pt x="1830" y="304"/>
                  </a:cubicBezTo>
                  <a:cubicBezTo>
                    <a:pt x="1828" y="300"/>
                    <a:pt x="1826" y="300"/>
                    <a:pt x="1823" y="297"/>
                  </a:cubicBezTo>
                  <a:cubicBezTo>
                    <a:pt x="1819" y="293"/>
                    <a:pt x="1815" y="286"/>
                    <a:pt x="1811" y="286"/>
                  </a:cubicBezTo>
                  <a:cubicBezTo>
                    <a:pt x="1207" y="190"/>
                    <a:pt x="603" y="9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34"/>
            <p:cNvSpPr/>
            <p:nvPr/>
          </p:nvSpPr>
          <p:spPr>
            <a:xfrm>
              <a:off x="6556675" y="717050"/>
              <a:ext cx="469530" cy="370515"/>
            </a:xfrm>
            <a:custGeom>
              <a:avLst/>
              <a:gdLst/>
              <a:ahLst/>
              <a:cxnLst/>
              <a:rect l="l" t="t" r="r" b="b"/>
              <a:pathLst>
                <a:path w="3860" h="3046" extrusionOk="0">
                  <a:moveTo>
                    <a:pt x="13" y="1"/>
                  </a:moveTo>
                  <a:cubicBezTo>
                    <a:pt x="8" y="1"/>
                    <a:pt x="4" y="2"/>
                    <a:pt x="0" y="2"/>
                  </a:cubicBezTo>
                  <a:cubicBezTo>
                    <a:pt x="14" y="2"/>
                    <a:pt x="30" y="4"/>
                    <a:pt x="44" y="9"/>
                  </a:cubicBezTo>
                  <a:lnTo>
                    <a:pt x="45" y="9"/>
                  </a:lnTo>
                  <a:cubicBezTo>
                    <a:pt x="71" y="18"/>
                    <a:pt x="96" y="38"/>
                    <a:pt x="121" y="61"/>
                  </a:cubicBezTo>
                  <a:cubicBezTo>
                    <a:pt x="128" y="69"/>
                    <a:pt x="136" y="77"/>
                    <a:pt x="144" y="84"/>
                  </a:cubicBezTo>
                  <a:cubicBezTo>
                    <a:pt x="164" y="107"/>
                    <a:pt x="185" y="133"/>
                    <a:pt x="206" y="166"/>
                  </a:cubicBezTo>
                  <a:cubicBezTo>
                    <a:pt x="212" y="174"/>
                    <a:pt x="217" y="181"/>
                    <a:pt x="223" y="191"/>
                  </a:cubicBezTo>
                  <a:cubicBezTo>
                    <a:pt x="248" y="232"/>
                    <a:pt x="273" y="281"/>
                    <a:pt x="297" y="335"/>
                  </a:cubicBezTo>
                  <a:cubicBezTo>
                    <a:pt x="303" y="347"/>
                    <a:pt x="309" y="361"/>
                    <a:pt x="314" y="375"/>
                  </a:cubicBezTo>
                  <a:cubicBezTo>
                    <a:pt x="333" y="422"/>
                    <a:pt x="352" y="471"/>
                    <a:pt x="371" y="526"/>
                  </a:cubicBezTo>
                  <a:cubicBezTo>
                    <a:pt x="376" y="544"/>
                    <a:pt x="383" y="564"/>
                    <a:pt x="390" y="584"/>
                  </a:cubicBezTo>
                  <a:cubicBezTo>
                    <a:pt x="413" y="655"/>
                    <a:pt x="434" y="731"/>
                    <a:pt x="455" y="815"/>
                  </a:cubicBezTo>
                  <a:cubicBezTo>
                    <a:pt x="637" y="1559"/>
                    <a:pt x="645" y="2482"/>
                    <a:pt x="473" y="2877"/>
                  </a:cubicBezTo>
                  <a:cubicBezTo>
                    <a:pt x="451" y="2929"/>
                    <a:pt x="425" y="2968"/>
                    <a:pt x="399" y="2996"/>
                  </a:cubicBezTo>
                  <a:cubicBezTo>
                    <a:pt x="389" y="3006"/>
                    <a:pt x="380" y="3009"/>
                    <a:pt x="371" y="3016"/>
                  </a:cubicBezTo>
                  <a:cubicBezTo>
                    <a:pt x="358" y="3025"/>
                    <a:pt x="345" y="3039"/>
                    <a:pt x="331" y="3045"/>
                  </a:cubicBezTo>
                  <a:lnTo>
                    <a:pt x="331" y="3045"/>
                  </a:lnTo>
                  <a:cubicBezTo>
                    <a:pt x="332" y="3045"/>
                    <a:pt x="332" y="3045"/>
                    <a:pt x="332" y="3045"/>
                  </a:cubicBezTo>
                  <a:cubicBezTo>
                    <a:pt x="333" y="3045"/>
                    <a:pt x="333" y="3045"/>
                    <a:pt x="334" y="3044"/>
                  </a:cubicBezTo>
                  <a:cubicBezTo>
                    <a:pt x="1468" y="2615"/>
                    <a:pt x="2603" y="2185"/>
                    <a:pt x="3737" y="1755"/>
                  </a:cubicBezTo>
                  <a:cubicBezTo>
                    <a:pt x="3757" y="1748"/>
                    <a:pt x="3775" y="1727"/>
                    <a:pt x="3792" y="1689"/>
                  </a:cubicBezTo>
                  <a:cubicBezTo>
                    <a:pt x="3860" y="1535"/>
                    <a:pt x="3856" y="1172"/>
                    <a:pt x="3785" y="881"/>
                  </a:cubicBezTo>
                  <a:cubicBezTo>
                    <a:pt x="3768" y="815"/>
                    <a:pt x="3750" y="762"/>
                    <a:pt x="3732" y="716"/>
                  </a:cubicBezTo>
                  <a:cubicBezTo>
                    <a:pt x="3726" y="705"/>
                    <a:pt x="3722" y="693"/>
                    <a:pt x="3716" y="684"/>
                  </a:cubicBezTo>
                  <a:cubicBezTo>
                    <a:pt x="3698" y="643"/>
                    <a:pt x="3678" y="608"/>
                    <a:pt x="3657" y="588"/>
                  </a:cubicBezTo>
                  <a:cubicBezTo>
                    <a:pt x="3642" y="572"/>
                    <a:pt x="3628" y="564"/>
                    <a:pt x="3612" y="561"/>
                  </a:cubicBezTo>
                  <a:cubicBezTo>
                    <a:pt x="2414" y="374"/>
                    <a:pt x="1215" y="188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lose/>
                  <a:moveTo>
                    <a:pt x="331" y="3045"/>
                  </a:moveTo>
                  <a:cubicBezTo>
                    <a:pt x="331" y="3045"/>
                    <a:pt x="330" y="3045"/>
                    <a:pt x="330" y="3045"/>
                  </a:cubicBezTo>
                  <a:cubicBezTo>
                    <a:pt x="330" y="3045"/>
                    <a:pt x="331" y="3045"/>
                    <a:pt x="331" y="30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34"/>
            <p:cNvSpPr/>
            <p:nvPr/>
          </p:nvSpPr>
          <p:spPr>
            <a:xfrm>
              <a:off x="1203251" y="717050"/>
              <a:ext cx="5421495" cy="751978"/>
            </a:xfrm>
            <a:custGeom>
              <a:avLst/>
              <a:gdLst/>
              <a:ahLst/>
              <a:cxnLst/>
              <a:rect l="l" t="t" r="r" b="b"/>
              <a:pathLst>
                <a:path w="44570" h="6182" extrusionOk="0">
                  <a:moveTo>
                    <a:pt x="43998" y="1"/>
                  </a:moveTo>
                  <a:cubicBezTo>
                    <a:pt x="43997" y="1"/>
                    <a:pt x="43996" y="1"/>
                    <a:pt x="43995" y="1"/>
                  </a:cubicBezTo>
                  <a:cubicBezTo>
                    <a:pt x="42958" y="108"/>
                    <a:pt x="41884" y="221"/>
                    <a:pt x="40796" y="333"/>
                  </a:cubicBezTo>
                  <a:lnTo>
                    <a:pt x="37679" y="658"/>
                  </a:lnTo>
                  <a:cubicBezTo>
                    <a:pt x="35776" y="857"/>
                    <a:pt x="33821" y="1061"/>
                    <a:pt x="31829" y="1268"/>
                  </a:cubicBezTo>
                  <a:lnTo>
                    <a:pt x="28346" y="1631"/>
                  </a:lnTo>
                  <a:cubicBezTo>
                    <a:pt x="28033" y="1663"/>
                    <a:pt x="27722" y="1696"/>
                    <a:pt x="27408" y="1728"/>
                  </a:cubicBezTo>
                  <a:lnTo>
                    <a:pt x="23736" y="2111"/>
                  </a:lnTo>
                  <a:cubicBezTo>
                    <a:pt x="21350" y="2360"/>
                    <a:pt x="18957" y="2609"/>
                    <a:pt x="16588" y="2855"/>
                  </a:cubicBezTo>
                  <a:lnTo>
                    <a:pt x="15650" y="2954"/>
                  </a:lnTo>
                  <a:cubicBezTo>
                    <a:pt x="14480" y="3075"/>
                    <a:pt x="13319" y="3196"/>
                    <a:pt x="12167" y="3316"/>
                  </a:cubicBezTo>
                  <a:lnTo>
                    <a:pt x="6316" y="3927"/>
                  </a:lnTo>
                  <a:cubicBezTo>
                    <a:pt x="5260" y="4036"/>
                    <a:pt x="4220" y="4145"/>
                    <a:pt x="3201" y="4250"/>
                  </a:cubicBezTo>
                  <a:lnTo>
                    <a:pt x="0" y="4584"/>
                  </a:lnTo>
                  <a:cubicBezTo>
                    <a:pt x="4" y="4584"/>
                    <a:pt x="7" y="4584"/>
                    <a:pt x="10" y="4584"/>
                  </a:cubicBezTo>
                  <a:cubicBezTo>
                    <a:pt x="27" y="4584"/>
                    <a:pt x="43" y="4587"/>
                    <a:pt x="60" y="4592"/>
                  </a:cubicBezTo>
                  <a:lnTo>
                    <a:pt x="61" y="4592"/>
                  </a:lnTo>
                  <a:cubicBezTo>
                    <a:pt x="86" y="4602"/>
                    <a:pt x="112" y="4622"/>
                    <a:pt x="137" y="4646"/>
                  </a:cubicBezTo>
                  <a:cubicBezTo>
                    <a:pt x="144" y="4653"/>
                    <a:pt x="152" y="4660"/>
                    <a:pt x="160" y="4668"/>
                  </a:cubicBezTo>
                  <a:cubicBezTo>
                    <a:pt x="179" y="4691"/>
                    <a:pt x="200" y="4718"/>
                    <a:pt x="221" y="4749"/>
                  </a:cubicBezTo>
                  <a:cubicBezTo>
                    <a:pt x="227" y="4757"/>
                    <a:pt x="233" y="4764"/>
                    <a:pt x="238" y="4774"/>
                  </a:cubicBezTo>
                  <a:cubicBezTo>
                    <a:pt x="264" y="4816"/>
                    <a:pt x="289" y="4864"/>
                    <a:pt x="313" y="4919"/>
                  </a:cubicBezTo>
                  <a:cubicBezTo>
                    <a:pt x="319" y="4932"/>
                    <a:pt x="324" y="4944"/>
                    <a:pt x="328" y="4958"/>
                  </a:cubicBezTo>
                  <a:cubicBezTo>
                    <a:pt x="348" y="5005"/>
                    <a:pt x="368" y="5055"/>
                    <a:pt x="386" y="5109"/>
                  </a:cubicBezTo>
                  <a:cubicBezTo>
                    <a:pt x="393" y="5129"/>
                    <a:pt x="399" y="5147"/>
                    <a:pt x="406" y="5168"/>
                  </a:cubicBezTo>
                  <a:cubicBezTo>
                    <a:pt x="428" y="5238"/>
                    <a:pt x="451" y="5314"/>
                    <a:pt x="471" y="5398"/>
                  </a:cubicBezTo>
                  <a:cubicBezTo>
                    <a:pt x="531" y="5648"/>
                    <a:pt x="573" y="5918"/>
                    <a:pt x="594" y="6182"/>
                  </a:cubicBezTo>
                  <a:lnTo>
                    <a:pt x="44569" y="1396"/>
                  </a:lnTo>
                  <a:cubicBezTo>
                    <a:pt x="44545" y="1197"/>
                    <a:pt x="44510" y="1000"/>
                    <a:pt x="44465" y="815"/>
                  </a:cubicBezTo>
                  <a:cubicBezTo>
                    <a:pt x="44444" y="731"/>
                    <a:pt x="44423" y="655"/>
                    <a:pt x="44400" y="584"/>
                  </a:cubicBezTo>
                  <a:cubicBezTo>
                    <a:pt x="44393" y="564"/>
                    <a:pt x="44388" y="544"/>
                    <a:pt x="44381" y="526"/>
                  </a:cubicBezTo>
                  <a:cubicBezTo>
                    <a:pt x="44362" y="471"/>
                    <a:pt x="44343" y="422"/>
                    <a:pt x="44324" y="375"/>
                  </a:cubicBezTo>
                  <a:cubicBezTo>
                    <a:pt x="44319" y="363"/>
                    <a:pt x="44313" y="347"/>
                    <a:pt x="44307" y="335"/>
                  </a:cubicBezTo>
                  <a:cubicBezTo>
                    <a:pt x="44282" y="281"/>
                    <a:pt x="44258" y="232"/>
                    <a:pt x="44233" y="191"/>
                  </a:cubicBezTo>
                  <a:cubicBezTo>
                    <a:pt x="44227" y="181"/>
                    <a:pt x="44222" y="174"/>
                    <a:pt x="44216" y="166"/>
                  </a:cubicBezTo>
                  <a:cubicBezTo>
                    <a:pt x="44195" y="133"/>
                    <a:pt x="44174" y="107"/>
                    <a:pt x="44154" y="84"/>
                  </a:cubicBezTo>
                  <a:cubicBezTo>
                    <a:pt x="44146" y="77"/>
                    <a:pt x="44138" y="69"/>
                    <a:pt x="44131" y="61"/>
                  </a:cubicBezTo>
                  <a:cubicBezTo>
                    <a:pt x="44106" y="38"/>
                    <a:pt x="44081" y="18"/>
                    <a:pt x="44055" y="8"/>
                  </a:cubicBezTo>
                  <a:lnTo>
                    <a:pt x="44054" y="8"/>
                  </a:lnTo>
                  <a:cubicBezTo>
                    <a:pt x="44040" y="2"/>
                    <a:pt x="44024" y="2"/>
                    <a:pt x="44010" y="2"/>
                  </a:cubicBezTo>
                  <a:cubicBezTo>
                    <a:pt x="44006" y="2"/>
                    <a:pt x="44002" y="1"/>
                    <a:pt x="43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34"/>
            <p:cNvSpPr/>
            <p:nvPr/>
          </p:nvSpPr>
          <p:spPr>
            <a:xfrm>
              <a:off x="1242055" y="886739"/>
              <a:ext cx="5391206" cy="759155"/>
            </a:xfrm>
            <a:custGeom>
              <a:avLst/>
              <a:gdLst/>
              <a:ahLst/>
              <a:cxnLst/>
              <a:rect l="l" t="t" r="r" b="b"/>
              <a:pathLst>
                <a:path w="44321" h="6241" extrusionOk="0">
                  <a:moveTo>
                    <a:pt x="44250" y="1"/>
                  </a:moveTo>
                  <a:lnTo>
                    <a:pt x="275" y="4787"/>
                  </a:lnTo>
                  <a:lnTo>
                    <a:pt x="275" y="4787"/>
                  </a:lnTo>
                  <a:cubicBezTo>
                    <a:pt x="319" y="5309"/>
                    <a:pt x="284" y="5803"/>
                    <a:pt x="170" y="6065"/>
                  </a:cubicBezTo>
                  <a:cubicBezTo>
                    <a:pt x="147" y="6118"/>
                    <a:pt x="122" y="6156"/>
                    <a:pt x="95" y="6186"/>
                  </a:cubicBezTo>
                  <a:cubicBezTo>
                    <a:pt x="94" y="6187"/>
                    <a:pt x="92" y="6190"/>
                    <a:pt x="91" y="6193"/>
                  </a:cubicBezTo>
                  <a:cubicBezTo>
                    <a:pt x="84" y="6200"/>
                    <a:pt x="76" y="6198"/>
                    <a:pt x="67" y="6204"/>
                  </a:cubicBezTo>
                  <a:cubicBezTo>
                    <a:pt x="49" y="6219"/>
                    <a:pt x="31" y="6231"/>
                    <a:pt x="11" y="6235"/>
                  </a:cubicBezTo>
                  <a:cubicBezTo>
                    <a:pt x="7" y="6235"/>
                    <a:pt x="4" y="6240"/>
                    <a:pt x="1" y="6240"/>
                  </a:cubicBezTo>
                  <a:lnTo>
                    <a:pt x="1" y="6240"/>
                  </a:lnTo>
                  <a:cubicBezTo>
                    <a:pt x="1041" y="6132"/>
                    <a:pt x="2118" y="6020"/>
                    <a:pt x="3209" y="5907"/>
                  </a:cubicBezTo>
                  <a:lnTo>
                    <a:pt x="6317" y="5583"/>
                  </a:lnTo>
                  <a:cubicBezTo>
                    <a:pt x="8222" y="5383"/>
                    <a:pt x="10180" y="5181"/>
                    <a:pt x="12173" y="4972"/>
                  </a:cubicBezTo>
                  <a:lnTo>
                    <a:pt x="15645" y="4611"/>
                  </a:lnTo>
                  <a:cubicBezTo>
                    <a:pt x="15960" y="4578"/>
                    <a:pt x="16274" y="4544"/>
                    <a:pt x="16589" y="4512"/>
                  </a:cubicBezTo>
                  <a:lnTo>
                    <a:pt x="23734" y="3767"/>
                  </a:lnTo>
                  <a:cubicBezTo>
                    <a:pt x="24965" y="3639"/>
                    <a:pt x="26197" y="3511"/>
                    <a:pt x="27420" y="3383"/>
                  </a:cubicBezTo>
                  <a:lnTo>
                    <a:pt x="28327" y="3289"/>
                  </a:lnTo>
                  <a:cubicBezTo>
                    <a:pt x="29506" y="3166"/>
                    <a:pt x="30674" y="3044"/>
                    <a:pt x="31834" y="2923"/>
                  </a:cubicBezTo>
                  <a:lnTo>
                    <a:pt x="37673" y="2315"/>
                  </a:lnTo>
                  <a:cubicBezTo>
                    <a:pt x="38731" y="2205"/>
                    <a:pt x="39776" y="2097"/>
                    <a:pt x="40797" y="1990"/>
                  </a:cubicBezTo>
                  <a:lnTo>
                    <a:pt x="43995" y="1656"/>
                  </a:lnTo>
                  <a:cubicBezTo>
                    <a:pt x="43998" y="1656"/>
                    <a:pt x="44001" y="1652"/>
                    <a:pt x="44005" y="1652"/>
                  </a:cubicBezTo>
                  <a:cubicBezTo>
                    <a:pt x="44025" y="1648"/>
                    <a:pt x="44043" y="1635"/>
                    <a:pt x="44063" y="1621"/>
                  </a:cubicBezTo>
                  <a:cubicBezTo>
                    <a:pt x="44071" y="1614"/>
                    <a:pt x="44081" y="1611"/>
                    <a:pt x="44090" y="1601"/>
                  </a:cubicBezTo>
                  <a:cubicBezTo>
                    <a:pt x="44116" y="1573"/>
                    <a:pt x="44142" y="1534"/>
                    <a:pt x="44166" y="1482"/>
                  </a:cubicBezTo>
                  <a:cubicBezTo>
                    <a:pt x="44294" y="1186"/>
                    <a:pt x="44321" y="593"/>
                    <a:pt x="44250" y="1"/>
                  </a:cubicBezTo>
                  <a:close/>
                  <a:moveTo>
                    <a:pt x="1" y="6240"/>
                  </a:moveTo>
                  <a:cubicBezTo>
                    <a:pt x="1" y="6240"/>
                    <a:pt x="1" y="6241"/>
                    <a:pt x="1" y="6241"/>
                  </a:cubicBezTo>
                  <a:cubicBezTo>
                    <a:pt x="1" y="6241"/>
                    <a:pt x="1" y="6241"/>
                    <a:pt x="1" y="62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34"/>
            <p:cNvSpPr/>
            <p:nvPr/>
          </p:nvSpPr>
          <p:spPr>
            <a:xfrm>
              <a:off x="1039036" y="1274531"/>
              <a:ext cx="244618" cy="388518"/>
            </a:xfrm>
            <a:custGeom>
              <a:avLst/>
              <a:gdLst/>
              <a:ahLst/>
              <a:cxnLst/>
              <a:rect l="l" t="t" r="r" b="b"/>
              <a:pathLst>
                <a:path w="2011" h="3194" extrusionOk="0">
                  <a:moveTo>
                    <a:pt x="1360" y="1"/>
                  </a:moveTo>
                  <a:cubicBezTo>
                    <a:pt x="1357" y="1"/>
                    <a:pt x="1354" y="1"/>
                    <a:pt x="1350" y="1"/>
                  </a:cubicBezTo>
                  <a:lnTo>
                    <a:pt x="678" y="71"/>
                  </a:lnTo>
                  <a:lnTo>
                    <a:pt x="675" y="71"/>
                  </a:lnTo>
                  <a:lnTo>
                    <a:pt x="1" y="142"/>
                  </a:lnTo>
                  <a:cubicBezTo>
                    <a:pt x="4" y="141"/>
                    <a:pt x="7" y="141"/>
                    <a:pt x="10" y="141"/>
                  </a:cubicBezTo>
                  <a:cubicBezTo>
                    <a:pt x="27" y="141"/>
                    <a:pt x="43" y="144"/>
                    <a:pt x="60" y="150"/>
                  </a:cubicBezTo>
                  <a:cubicBezTo>
                    <a:pt x="81" y="157"/>
                    <a:pt x="101" y="170"/>
                    <a:pt x="122" y="187"/>
                  </a:cubicBezTo>
                  <a:cubicBezTo>
                    <a:pt x="127" y="191"/>
                    <a:pt x="133" y="198"/>
                    <a:pt x="137" y="204"/>
                  </a:cubicBezTo>
                  <a:cubicBezTo>
                    <a:pt x="144" y="209"/>
                    <a:pt x="151" y="218"/>
                    <a:pt x="158" y="226"/>
                  </a:cubicBezTo>
                  <a:cubicBezTo>
                    <a:pt x="179" y="249"/>
                    <a:pt x="200" y="275"/>
                    <a:pt x="220" y="306"/>
                  </a:cubicBezTo>
                  <a:cubicBezTo>
                    <a:pt x="226" y="315"/>
                    <a:pt x="231" y="322"/>
                    <a:pt x="239" y="332"/>
                  </a:cubicBezTo>
                  <a:cubicBezTo>
                    <a:pt x="264" y="374"/>
                    <a:pt x="288" y="422"/>
                    <a:pt x="313" y="477"/>
                  </a:cubicBezTo>
                  <a:cubicBezTo>
                    <a:pt x="319" y="488"/>
                    <a:pt x="323" y="502"/>
                    <a:pt x="329" y="515"/>
                  </a:cubicBezTo>
                  <a:cubicBezTo>
                    <a:pt x="348" y="561"/>
                    <a:pt x="368" y="612"/>
                    <a:pt x="386" y="667"/>
                  </a:cubicBezTo>
                  <a:cubicBezTo>
                    <a:pt x="392" y="686"/>
                    <a:pt x="399" y="705"/>
                    <a:pt x="405" y="724"/>
                  </a:cubicBezTo>
                  <a:cubicBezTo>
                    <a:pt x="427" y="796"/>
                    <a:pt x="450" y="872"/>
                    <a:pt x="471" y="955"/>
                  </a:cubicBezTo>
                  <a:cubicBezTo>
                    <a:pt x="652" y="1701"/>
                    <a:pt x="661" y="2623"/>
                    <a:pt x="489" y="3017"/>
                  </a:cubicBezTo>
                  <a:cubicBezTo>
                    <a:pt x="467" y="3071"/>
                    <a:pt x="441" y="3109"/>
                    <a:pt x="414" y="3138"/>
                  </a:cubicBezTo>
                  <a:cubicBezTo>
                    <a:pt x="405" y="3147"/>
                    <a:pt x="396" y="3150"/>
                    <a:pt x="386" y="3157"/>
                  </a:cubicBezTo>
                  <a:cubicBezTo>
                    <a:pt x="368" y="3172"/>
                    <a:pt x="350" y="3183"/>
                    <a:pt x="330" y="3188"/>
                  </a:cubicBezTo>
                  <a:cubicBezTo>
                    <a:pt x="326" y="3189"/>
                    <a:pt x="324" y="3192"/>
                    <a:pt x="320" y="3193"/>
                  </a:cubicBezTo>
                  <a:lnTo>
                    <a:pt x="320" y="3193"/>
                  </a:lnTo>
                  <a:lnTo>
                    <a:pt x="994" y="3123"/>
                  </a:lnTo>
                  <a:cubicBezTo>
                    <a:pt x="1231" y="3099"/>
                    <a:pt x="1467" y="3074"/>
                    <a:pt x="1670" y="3053"/>
                  </a:cubicBezTo>
                  <a:cubicBezTo>
                    <a:pt x="1673" y="3053"/>
                    <a:pt x="1676" y="3048"/>
                    <a:pt x="1680" y="3047"/>
                  </a:cubicBezTo>
                  <a:cubicBezTo>
                    <a:pt x="1700" y="3044"/>
                    <a:pt x="1718" y="3031"/>
                    <a:pt x="1736" y="3017"/>
                  </a:cubicBezTo>
                  <a:cubicBezTo>
                    <a:pt x="1745" y="3012"/>
                    <a:pt x="1753" y="3012"/>
                    <a:pt x="1760" y="3005"/>
                  </a:cubicBezTo>
                  <a:cubicBezTo>
                    <a:pt x="1761" y="3003"/>
                    <a:pt x="1763" y="2999"/>
                    <a:pt x="1764" y="2998"/>
                  </a:cubicBezTo>
                  <a:cubicBezTo>
                    <a:pt x="1791" y="2968"/>
                    <a:pt x="1816" y="2930"/>
                    <a:pt x="1840" y="2877"/>
                  </a:cubicBezTo>
                  <a:cubicBezTo>
                    <a:pt x="2011" y="2484"/>
                    <a:pt x="2002" y="1561"/>
                    <a:pt x="1821" y="816"/>
                  </a:cubicBezTo>
                  <a:cubicBezTo>
                    <a:pt x="1799" y="731"/>
                    <a:pt x="1778" y="657"/>
                    <a:pt x="1756" y="585"/>
                  </a:cubicBezTo>
                  <a:cubicBezTo>
                    <a:pt x="1749" y="565"/>
                    <a:pt x="1743" y="546"/>
                    <a:pt x="1736" y="527"/>
                  </a:cubicBezTo>
                  <a:cubicBezTo>
                    <a:pt x="1718" y="472"/>
                    <a:pt x="1698" y="422"/>
                    <a:pt x="1678" y="375"/>
                  </a:cubicBezTo>
                  <a:cubicBezTo>
                    <a:pt x="1674" y="363"/>
                    <a:pt x="1669" y="349"/>
                    <a:pt x="1663" y="336"/>
                  </a:cubicBezTo>
                  <a:cubicBezTo>
                    <a:pt x="1639" y="281"/>
                    <a:pt x="1614" y="233"/>
                    <a:pt x="1588" y="191"/>
                  </a:cubicBezTo>
                  <a:cubicBezTo>
                    <a:pt x="1583" y="183"/>
                    <a:pt x="1577" y="174"/>
                    <a:pt x="1570" y="166"/>
                  </a:cubicBezTo>
                  <a:cubicBezTo>
                    <a:pt x="1550" y="135"/>
                    <a:pt x="1529" y="108"/>
                    <a:pt x="1510" y="85"/>
                  </a:cubicBezTo>
                  <a:cubicBezTo>
                    <a:pt x="1501" y="77"/>
                    <a:pt x="1494" y="70"/>
                    <a:pt x="1487" y="63"/>
                  </a:cubicBezTo>
                  <a:cubicBezTo>
                    <a:pt x="1462" y="39"/>
                    <a:pt x="1436" y="19"/>
                    <a:pt x="1411" y="9"/>
                  </a:cubicBezTo>
                  <a:lnTo>
                    <a:pt x="1410" y="9"/>
                  </a:lnTo>
                  <a:cubicBezTo>
                    <a:pt x="1393" y="4"/>
                    <a:pt x="1377" y="1"/>
                    <a:pt x="1360" y="1"/>
                  </a:cubicBezTo>
                  <a:close/>
                  <a:moveTo>
                    <a:pt x="320" y="3193"/>
                  </a:moveTo>
                  <a:lnTo>
                    <a:pt x="319" y="3193"/>
                  </a:lnTo>
                  <a:cubicBezTo>
                    <a:pt x="319" y="3193"/>
                    <a:pt x="320" y="3193"/>
                    <a:pt x="320" y="31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34"/>
            <p:cNvSpPr/>
            <p:nvPr/>
          </p:nvSpPr>
          <p:spPr>
            <a:xfrm>
              <a:off x="431925" y="1291683"/>
              <a:ext cx="687509" cy="425010"/>
            </a:xfrm>
            <a:custGeom>
              <a:avLst/>
              <a:gdLst/>
              <a:ahLst/>
              <a:cxnLst/>
              <a:rect l="l" t="t" r="r" b="b"/>
              <a:pathLst>
                <a:path w="5652" h="3494" extrusionOk="0">
                  <a:moveTo>
                    <a:pt x="5001" y="0"/>
                  </a:moveTo>
                  <a:cubicBezTo>
                    <a:pt x="4998" y="0"/>
                    <a:pt x="4995" y="0"/>
                    <a:pt x="4992" y="1"/>
                  </a:cubicBezTo>
                  <a:lnTo>
                    <a:pt x="1422" y="372"/>
                  </a:lnTo>
                  <a:cubicBezTo>
                    <a:pt x="1204" y="395"/>
                    <a:pt x="991" y="417"/>
                    <a:pt x="791" y="438"/>
                  </a:cubicBezTo>
                  <a:cubicBezTo>
                    <a:pt x="642" y="455"/>
                    <a:pt x="510" y="509"/>
                    <a:pt x="397" y="598"/>
                  </a:cubicBezTo>
                  <a:cubicBezTo>
                    <a:pt x="285" y="682"/>
                    <a:pt x="195" y="800"/>
                    <a:pt x="126" y="954"/>
                  </a:cubicBezTo>
                  <a:cubicBezTo>
                    <a:pt x="96" y="1024"/>
                    <a:pt x="72" y="1101"/>
                    <a:pt x="54" y="1180"/>
                  </a:cubicBezTo>
                  <a:cubicBezTo>
                    <a:pt x="38" y="1246"/>
                    <a:pt x="30" y="1313"/>
                    <a:pt x="22" y="1380"/>
                  </a:cubicBezTo>
                  <a:cubicBezTo>
                    <a:pt x="20" y="1394"/>
                    <a:pt x="16" y="1408"/>
                    <a:pt x="15" y="1422"/>
                  </a:cubicBezTo>
                  <a:cubicBezTo>
                    <a:pt x="6" y="1505"/>
                    <a:pt x="2" y="1588"/>
                    <a:pt x="2" y="1670"/>
                  </a:cubicBezTo>
                  <a:cubicBezTo>
                    <a:pt x="2" y="1673"/>
                    <a:pt x="0" y="1674"/>
                    <a:pt x="0" y="1677"/>
                  </a:cubicBezTo>
                  <a:cubicBezTo>
                    <a:pt x="0" y="1764"/>
                    <a:pt x="3" y="1849"/>
                    <a:pt x="9" y="1930"/>
                  </a:cubicBezTo>
                  <a:cubicBezTo>
                    <a:pt x="10" y="1946"/>
                    <a:pt x="13" y="1961"/>
                    <a:pt x="15" y="1978"/>
                  </a:cubicBezTo>
                  <a:cubicBezTo>
                    <a:pt x="20" y="2046"/>
                    <a:pt x="27" y="2109"/>
                    <a:pt x="34" y="2168"/>
                  </a:cubicBezTo>
                  <a:cubicBezTo>
                    <a:pt x="37" y="2187"/>
                    <a:pt x="40" y="2204"/>
                    <a:pt x="43" y="2222"/>
                  </a:cubicBezTo>
                  <a:cubicBezTo>
                    <a:pt x="65" y="2374"/>
                    <a:pt x="91" y="2486"/>
                    <a:pt x="98" y="2517"/>
                  </a:cubicBezTo>
                  <a:cubicBezTo>
                    <a:pt x="105" y="2543"/>
                    <a:pt x="112" y="2564"/>
                    <a:pt x="119" y="2588"/>
                  </a:cubicBezTo>
                  <a:cubicBezTo>
                    <a:pt x="130" y="2629"/>
                    <a:pt x="141" y="2665"/>
                    <a:pt x="152" y="2702"/>
                  </a:cubicBezTo>
                  <a:cubicBezTo>
                    <a:pt x="161" y="2727"/>
                    <a:pt x="169" y="2752"/>
                    <a:pt x="178" y="2776"/>
                  </a:cubicBezTo>
                  <a:cubicBezTo>
                    <a:pt x="182" y="2789"/>
                    <a:pt x="186" y="2803"/>
                    <a:pt x="190" y="2816"/>
                  </a:cubicBezTo>
                  <a:cubicBezTo>
                    <a:pt x="199" y="2838"/>
                    <a:pt x="210" y="2855"/>
                    <a:pt x="220" y="2878"/>
                  </a:cubicBezTo>
                  <a:cubicBezTo>
                    <a:pt x="238" y="2920"/>
                    <a:pt x="258" y="2961"/>
                    <a:pt x="278" y="2999"/>
                  </a:cubicBezTo>
                  <a:cubicBezTo>
                    <a:pt x="293" y="3026"/>
                    <a:pt x="309" y="3051"/>
                    <a:pt x="324" y="3075"/>
                  </a:cubicBezTo>
                  <a:cubicBezTo>
                    <a:pt x="347" y="3111"/>
                    <a:pt x="372" y="3145"/>
                    <a:pt x="396" y="3176"/>
                  </a:cubicBezTo>
                  <a:cubicBezTo>
                    <a:pt x="410" y="3193"/>
                    <a:pt x="424" y="3210"/>
                    <a:pt x="438" y="3225"/>
                  </a:cubicBezTo>
                  <a:cubicBezTo>
                    <a:pt x="466" y="3255"/>
                    <a:pt x="494" y="3283"/>
                    <a:pt x="525" y="3307"/>
                  </a:cubicBezTo>
                  <a:cubicBezTo>
                    <a:pt x="540" y="3320"/>
                    <a:pt x="554" y="3331"/>
                    <a:pt x="569" y="3342"/>
                  </a:cubicBezTo>
                  <a:cubicBezTo>
                    <a:pt x="596" y="3361"/>
                    <a:pt x="623" y="3379"/>
                    <a:pt x="652" y="3394"/>
                  </a:cubicBezTo>
                  <a:cubicBezTo>
                    <a:pt x="676" y="3408"/>
                    <a:pt x="700" y="3418"/>
                    <a:pt x="725" y="3430"/>
                  </a:cubicBezTo>
                  <a:cubicBezTo>
                    <a:pt x="744" y="3437"/>
                    <a:pt x="761" y="3445"/>
                    <a:pt x="780" y="3451"/>
                  </a:cubicBezTo>
                  <a:cubicBezTo>
                    <a:pt x="878" y="3484"/>
                    <a:pt x="969" y="3493"/>
                    <a:pt x="1041" y="3493"/>
                  </a:cubicBezTo>
                  <a:cubicBezTo>
                    <a:pt x="1067" y="3493"/>
                    <a:pt x="1091" y="3492"/>
                    <a:pt x="1111" y="3490"/>
                  </a:cubicBezTo>
                  <a:lnTo>
                    <a:pt x="2365" y="3359"/>
                  </a:lnTo>
                  <a:cubicBezTo>
                    <a:pt x="2542" y="3341"/>
                    <a:pt x="2721" y="3323"/>
                    <a:pt x="2901" y="3303"/>
                  </a:cubicBezTo>
                  <a:lnTo>
                    <a:pt x="4057" y="3183"/>
                  </a:lnTo>
                  <a:cubicBezTo>
                    <a:pt x="4498" y="3137"/>
                    <a:pt x="4924" y="3092"/>
                    <a:pt x="5311" y="3052"/>
                  </a:cubicBezTo>
                  <a:cubicBezTo>
                    <a:pt x="5314" y="3052"/>
                    <a:pt x="5317" y="3048"/>
                    <a:pt x="5321" y="3047"/>
                  </a:cubicBezTo>
                  <a:cubicBezTo>
                    <a:pt x="5341" y="3042"/>
                    <a:pt x="5359" y="3031"/>
                    <a:pt x="5377" y="3016"/>
                  </a:cubicBezTo>
                  <a:cubicBezTo>
                    <a:pt x="5387" y="3010"/>
                    <a:pt x="5396" y="3006"/>
                    <a:pt x="5405" y="2997"/>
                  </a:cubicBezTo>
                  <a:cubicBezTo>
                    <a:pt x="5432" y="2968"/>
                    <a:pt x="5458" y="2930"/>
                    <a:pt x="5480" y="2876"/>
                  </a:cubicBezTo>
                  <a:cubicBezTo>
                    <a:pt x="5652" y="2484"/>
                    <a:pt x="5643" y="1560"/>
                    <a:pt x="5462" y="814"/>
                  </a:cubicBezTo>
                  <a:cubicBezTo>
                    <a:pt x="5441" y="731"/>
                    <a:pt x="5418" y="655"/>
                    <a:pt x="5396" y="583"/>
                  </a:cubicBezTo>
                  <a:cubicBezTo>
                    <a:pt x="5390" y="564"/>
                    <a:pt x="5383" y="545"/>
                    <a:pt x="5377" y="526"/>
                  </a:cubicBezTo>
                  <a:cubicBezTo>
                    <a:pt x="5359" y="471"/>
                    <a:pt x="5339" y="422"/>
                    <a:pt x="5320" y="375"/>
                  </a:cubicBezTo>
                  <a:cubicBezTo>
                    <a:pt x="5314" y="361"/>
                    <a:pt x="5310" y="347"/>
                    <a:pt x="5304" y="336"/>
                  </a:cubicBezTo>
                  <a:cubicBezTo>
                    <a:pt x="5279" y="281"/>
                    <a:pt x="5255" y="233"/>
                    <a:pt x="5230" y="191"/>
                  </a:cubicBezTo>
                  <a:cubicBezTo>
                    <a:pt x="5222" y="181"/>
                    <a:pt x="5217" y="174"/>
                    <a:pt x="5211" y="165"/>
                  </a:cubicBezTo>
                  <a:cubicBezTo>
                    <a:pt x="5191" y="134"/>
                    <a:pt x="5170" y="108"/>
                    <a:pt x="5149" y="85"/>
                  </a:cubicBezTo>
                  <a:cubicBezTo>
                    <a:pt x="5142" y="77"/>
                    <a:pt x="5135" y="70"/>
                    <a:pt x="5128" y="63"/>
                  </a:cubicBezTo>
                  <a:cubicBezTo>
                    <a:pt x="5124" y="57"/>
                    <a:pt x="5118" y="50"/>
                    <a:pt x="5113" y="46"/>
                  </a:cubicBezTo>
                  <a:cubicBezTo>
                    <a:pt x="5093" y="29"/>
                    <a:pt x="5072" y="16"/>
                    <a:pt x="5051" y="9"/>
                  </a:cubicBezTo>
                  <a:cubicBezTo>
                    <a:pt x="5034" y="3"/>
                    <a:pt x="5018" y="0"/>
                    <a:pt x="50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76" name="Google Shape;2376;p34"/>
          <p:cNvGrpSpPr/>
          <p:nvPr/>
        </p:nvGrpSpPr>
        <p:grpSpPr>
          <a:xfrm rot="779880">
            <a:off x="7255801" y="561380"/>
            <a:ext cx="1719464" cy="507157"/>
            <a:chOff x="941138" y="3737350"/>
            <a:chExt cx="3389456" cy="749792"/>
          </a:xfrm>
        </p:grpSpPr>
        <p:sp>
          <p:nvSpPr>
            <p:cNvPr id="2377" name="Google Shape;2377;p34"/>
            <p:cNvSpPr/>
            <p:nvPr/>
          </p:nvSpPr>
          <p:spPr>
            <a:xfrm>
              <a:off x="941138" y="3737350"/>
              <a:ext cx="3318410" cy="700355"/>
            </a:xfrm>
            <a:custGeom>
              <a:avLst/>
              <a:gdLst/>
              <a:ahLst/>
              <a:cxnLst/>
              <a:rect l="l" t="t" r="r" b="b"/>
              <a:pathLst>
                <a:path w="35778" h="7551" extrusionOk="0">
                  <a:moveTo>
                    <a:pt x="1871" y="1863"/>
                  </a:moveTo>
                  <a:cubicBezTo>
                    <a:pt x="1931" y="1863"/>
                    <a:pt x="1991" y="1868"/>
                    <a:pt x="2053" y="1878"/>
                  </a:cubicBezTo>
                  <a:cubicBezTo>
                    <a:pt x="2138" y="1892"/>
                    <a:pt x="2223" y="1916"/>
                    <a:pt x="2303" y="1950"/>
                  </a:cubicBezTo>
                  <a:cubicBezTo>
                    <a:pt x="2675" y="2104"/>
                    <a:pt x="2906" y="2451"/>
                    <a:pt x="2837" y="2805"/>
                  </a:cubicBezTo>
                  <a:cubicBezTo>
                    <a:pt x="2765" y="3180"/>
                    <a:pt x="2390" y="3442"/>
                    <a:pt x="1953" y="3449"/>
                  </a:cubicBezTo>
                  <a:cubicBezTo>
                    <a:pt x="1945" y="3449"/>
                    <a:pt x="1936" y="3449"/>
                    <a:pt x="1928" y="3449"/>
                  </a:cubicBezTo>
                  <a:cubicBezTo>
                    <a:pt x="1870" y="3449"/>
                    <a:pt x="1811" y="3444"/>
                    <a:pt x="1754" y="3435"/>
                  </a:cubicBezTo>
                  <a:cubicBezTo>
                    <a:pt x="1236" y="3353"/>
                    <a:pt x="887" y="2936"/>
                    <a:pt x="970" y="2506"/>
                  </a:cubicBezTo>
                  <a:cubicBezTo>
                    <a:pt x="1042" y="2126"/>
                    <a:pt x="1427" y="1863"/>
                    <a:pt x="1871" y="1863"/>
                  </a:cubicBezTo>
                  <a:close/>
                  <a:moveTo>
                    <a:pt x="112" y="0"/>
                  </a:moveTo>
                  <a:lnTo>
                    <a:pt x="0" y="7550"/>
                  </a:lnTo>
                  <a:lnTo>
                    <a:pt x="35778" y="5140"/>
                  </a:lnTo>
                  <a:lnTo>
                    <a:pt x="35745" y="51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34"/>
            <p:cNvSpPr/>
            <p:nvPr/>
          </p:nvSpPr>
          <p:spPr>
            <a:xfrm>
              <a:off x="941138" y="3784839"/>
              <a:ext cx="3389456" cy="702303"/>
            </a:xfrm>
            <a:custGeom>
              <a:avLst/>
              <a:gdLst/>
              <a:ahLst/>
              <a:cxnLst/>
              <a:rect l="l" t="t" r="r" b="b"/>
              <a:pathLst>
                <a:path w="36544" h="7572" extrusionOk="0">
                  <a:moveTo>
                    <a:pt x="1872" y="1351"/>
                  </a:moveTo>
                  <a:cubicBezTo>
                    <a:pt x="1428" y="1351"/>
                    <a:pt x="1042" y="1616"/>
                    <a:pt x="970" y="1994"/>
                  </a:cubicBezTo>
                  <a:cubicBezTo>
                    <a:pt x="887" y="2426"/>
                    <a:pt x="1236" y="2841"/>
                    <a:pt x="1754" y="2923"/>
                  </a:cubicBezTo>
                  <a:cubicBezTo>
                    <a:pt x="1811" y="2932"/>
                    <a:pt x="1870" y="2937"/>
                    <a:pt x="1928" y="2937"/>
                  </a:cubicBezTo>
                  <a:cubicBezTo>
                    <a:pt x="1936" y="2937"/>
                    <a:pt x="1945" y="2937"/>
                    <a:pt x="1953" y="2937"/>
                  </a:cubicBezTo>
                  <a:cubicBezTo>
                    <a:pt x="1581" y="2782"/>
                    <a:pt x="1353" y="2437"/>
                    <a:pt x="1421" y="2079"/>
                  </a:cubicBezTo>
                  <a:cubicBezTo>
                    <a:pt x="1492" y="1706"/>
                    <a:pt x="1868" y="1445"/>
                    <a:pt x="2303" y="1438"/>
                  </a:cubicBezTo>
                  <a:cubicBezTo>
                    <a:pt x="2223" y="1404"/>
                    <a:pt x="2138" y="1380"/>
                    <a:pt x="2053" y="1366"/>
                  </a:cubicBezTo>
                  <a:cubicBezTo>
                    <a:pt x="1992" y="1356"/>
                    <a:pt x="1932" y="1351"/>
                    <a:pt x="1872" y="1351"/>
                  </a:cubicBezTo>
                  <a:close/>
                  <a:moveTo>
                    <a:pt x="35745" y="0"/>
                  </a:moveTo>
                  <a:lnTo>
                    <a:pt x="35776" y="4630"/>
                  </a:lnTo>
                  <a:lnTo>
                    <a:pt x="0" y="7038"/>
                  </a:lnTo>
                  <a:lnTo>
                    <a:pt x="945" y="7572"/>
                  </a:lnTo>
                  <a:lnTo>
                    <a:pt x="36543" y="5211"/>
                  </a:lnTo>
                  <a:lnTo>
                    <a:pt x="36397" y="525"/>
                  </a:lnTo>
                  <a:lnTo>
                    <a:pt x="357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34"/>
            <p:cNvSpPr/>
            <p:nvPr/>
          </p:nvSpPr>
          <p:spPr>
            <a:xfrm>
              <a:off x="1006249" y="4010038"/>
              <a:ext cx="3185777" cy="361539"/>
            </a:xfrm>
            <a:custGeom>
              <a:avLst/>
              <a:gdLst/>
              <a:ahLst/>
              <a:cxnLst/>
              <a:rect l="l" t="t" r="r" b="b"/>
              <a:pathLst>
                <a:path w="34348" h="3898" extrusionOk="0">
                  <a:moveTo>
                    <a:pt x="34113" y="0"/>
                  </a:moveTo>
                  <a:lnTo>
                    <a:pt x="4" y="2182"/>
                  </a:lnTo>
                  <a:lnTo>
                    <a:pt x="1" y="3898"/>
                  </a:lnTo>
                  <a:lnTo>
                    <a:pt x="34348" y="1754"/>
                  </a:lnTo>
                  <a:lnTo>
                    <a:pt x="341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34"/>
            <p:cNvSpPr/>
            <p:nvPr/>
          </p:nvSpPr>
          <p:spPr>
            <a:xfrm>
              <a:off x="1080264" y="4083961"/>
              <a:ext cx="3059081" cy="302829"/>
            </a:xfrm>
            <a:custGeom>
              <a:avLst/>
              <a:gdLst/>
              <a:ahLst/>
              <a:cxnLst/>
              <a:rect l="l" t="t" r="r" b="b"/>
              <a:pathLst>
                <a:path w="32982" h="3265" extrusionOk="0">
                  <a:moveTo>
                    <a:pt x="32925" y="0"/>
                  </a:moveTo>
                  <a:lnTo>
                    <a:pt x="32748" y="7"/>
                  </a:lnTo>
                  <a:lnTo>
                    <a:pt x="32804" y="1257"/>
                  </a:lnTo>
                  <a:lnTo>
                    <a:pt x="32981" y="1250"/>
                  </a:lnTo>
                  <a:lnTo>
                    <a:pt x="32925" y="0"/>
                  </a:lnTo>
                  <a:close/>
                  <a:moveTo>
                    <a:pt x="31614" y="80"/>
                  </a:moveTo>
                  <a:lnTo>
                    <a:pt x="31437" y="87"/>
                  </a:lnTo>
                  <a:lnTo>
                    <a:pt x="31495" y="1337"/>
                  </a:lnTo>
                  <a:lnTo>
                    <a:pt x="31672" y="1330"/>
                  </a:lnTo>
                  <a:lnTo>
                    <a:pt x="31614" y="80"/>
                  </a:lnTo>
                  <a:close/>
                  <a:moveTo>
                    <a:pt x="30305" y="162"/>
                  </a:moveTo>
                  <a:lnTo>
                    <a:pt x="30127" y="168"/>
                  </a:lnTo>
                  <a:lnTo>
                    <a:pt x="30184" y="1418"/>
                  </a:lnTo>
                  <a:lnTo>
                    <a:pt x="30362" y="1411"/>
                  </a:lnTo>
                  <a:lnTo>
                    <a:pt x="30305" y="162"/>
                  </a:lnTo>
                  <a:close/>
                  <a:moveTo>
                    <a:pt x="28995" y="242"/>
                  </a:moveTo>
                  <a:lnTo>
                    <a:pt x="28818" y="248"/>
                  </a:lnTo>
                  <a:lnTo>
                    <a:pt x="28874" y="1498"/>
                  </a:lnTo>
                  <a:lnTo>
                    <a:pt x="29053" y="1491"/>
                  </a:lnTo>
                  <a:lnTo>
                    <a:pt x="28995" y="242"/>
                  </a:lnTo>
                  <a:close/>
                  <a:moveTo>
                    <a:pt x="27685" y="322"/>
                  </a:moveTo>
                  <a:lnTo>
                    <a:pt x="27507" y="328"/>
                  </a:lnTo>
                  <a:lnTo>
                    <a:pt x="27565" y="1578"/>
                  </a:lnTo>
                  <a:lnTo>
                    <a:pt x="27742" y="1571"/>
                  </a:lnTo>
                  <a:lnTo>
                    <a:pt x="27685" y="322"/>
                  </a:lnTo>
                  <a:close/>
                  <a:moveTo>
                    <a:pt x="26376" y="403"/>
                  </a:moveTo>
                  <a:lnTo>
                    <a:pt x="26198" y="410"/>
                  </a:lnTo>
                  <a:lnTo>
                    <a:pt x="26255" y="1658"/>
                  </a:lnTo>
                  <a:lnTo>
                    <a:pt x="26432" y="1651"/>
                  </a:lnTo>
                  <a:lnTo>
                    <a:pt x="26376" y="403"/>
                  </a:lnTo>
                  <a:close/>
                  <a:moveTo>
                    <a:pt x="25065" y="483"/>
                  </a:moveTo>
                  <a:lnTo>
                    <a:pt x="24888" y="490"/>
                  </a:lnTo>
                  <a:lnTo>
                    <a:pt x="24945" y="1738"/>
                  </a:lnTo>
                  <a:lnTo>
                    <a:pt x="25123" y="1731"/>
                  </a:lnTo>
                  <a:lnTo>
                    <a:pt x="25065" y="483"/>
                  </a:lnTo>
                  <a:close/>
                  <a:moveTo>
                    <a:pt x="23756" y="563"/>
                  </a:moveTo>
                  <a:lnTo>
                    <a:pt x="23577" y="570"/>
                  </a:lnTo>
                  <a:lnTo>
                    <a:pt x="23635" y="1819"/>
                  </a:lnTo>
                  <a:lnTo>
                    <a:pt x="23812" y="1812"/>
                  </a:lnTo>
                  <a:lnTo>
                    <a:pt x="23756" y="563"/>
                  </a:lnTo>
                  <a:close/>
                  <a:moveTo>
                    <a:pt x="22446" y="643"/>
                  </a:moveTo>
                  <a:lnTo>
                    <a:pt x="22268" y="650"/>
                  </a:lnTo>
                  <a:lnTo>
                    <a:pt x="22325" y="1899"/>
                  </a:lnTo>
                  <a:lnTo>
                    <a:pt x="22502" y="1892"/>
                  </a:lnTo>
                  <a:lnTo>
                    <a:pt x="22446" y="643"/>
                  </a:lnTo>
                  <a:close/>
                  <a:moveTo>
                    <a:pt x="21135" y="724"/>
                  </a:moveTo>
                  <a:lnTo>
                    <a:pt x="20958" y="731"/>
                  </a:lnTo>
                  <a:lnTo>
                    <a:pt x="21016" y="1979"/>
                  </a:lnTo>
                  <a:lnTo>
                    <a:pt x="21193" y="1972"/>
                  </a:lnTo>
                  <a:lnTo>
                    <a:pt x="21135" y="724"/>
                  </a:lnTo>
                  <a:close/>
                  <a:moveTo>
                    <a:pt x="19826" y="804"/>
                  </a:moveTo>
                  <a:lnTo>
                    <a:pt x="19649" y="811"/>
                  </a:lnTo>
                  <a:lnTo>
                    <a:pt x="19705" y="2059"/>
                  </a:lnTo>
                  <a:lnTo>
                    <a:pt x="19883" y="2054"/>
                  </a:lnTo>
                  <a:lnTo>
                    <a:pt x="19826" y="804"/>
                  </a:lnTo>
                  <a:close/>
                  <a:moveTo>
                    <a:pt x="18516" y="884"/>
                  </a:moveTo>
                  <a:lnTo>
                    <a:pt x="18338" y="891"/>
                  </a:lnTo>
                  <a:lnTo>
                    <a:pt x="18395" y="2140"/>
                  </a:lnTo>
                  <a:lnTo>
                    <a:pt x="18573" y="2133"/>
                  </a:lnTo>
                  <a:lnTo>
                    <a:pt x="18516" y="884"/>
                  </a:lnTo>
                  <a:close/>
                  <a:moveTo>
                    <a:pt x="17207" y="964"/>
                  </a:moveTo>
                  <a:lnTo>
                    <a:pt x="17028" y="971"/>
                  </a:lnTo>
                  <a:lnTo>
                    <a:pt x="17086" y="2220"/>
                  </a:lnTo>
                  <a:lnTo>
                    <a:pt x="17263" y="2214"/>
                  </a:lnTo>
                  <a:lnTo>
                    <a:pt x="17207" y="964"/>
                  </a:lnTo>
                  <a:close/>
                  <a:moveTo>
                    <a:pt x="15896" y="1045"/>
                  </a:moveTo>
                  <a:lnTo>
                    <a:pt x="15719" y="1052"/>
                  </a:lnTo>
                  <a:lnTo>
                    <a:pt x="15775" y="2300"/>
                  </a:lnTo>
                  <a:lnTo>
                    <a:pt x="15954" y="2294"/>
                  </a:lnTo>
                  <a:lnTo>
                    <a:pt x="15896" y="1045"/>
                  </a:lnTo>
                  <a:close/>
                  <a:moveTo>
                    <a:pt x="14586" y="1125"/>
                  </a:moveTo>
                  <a:lnTo>
                    <a:pt x="14409" y="1132"/>
                  </a:lnTo>
                  <a:lnTo>
                    <a:pt x="14466" y="2382"/>
                  </a:lnTo>
                  <a:lnTo>
                    <a:pt x="14644" y="2375"/>
                  </a:lnTo>
                  <a:lnTo>
                    <a:pt x="14586" y="1125"/>
                  </a:lnTo>
                  <a:close/>
                  <a:moveTo>
                    <a:pt x="13277" y="1205"/>
                  </a:moveTo>
                  <a:lnTo>
                    <a:pt x="13100" y="1212"/>
                  </a:lnTo>
                  <a:lnTo>
                    <a:pt x="13156" y="2462"/>
                  </a:lnTo>
                  <a:lnTo>
                    <a:pt x="13333" y="2455"/>
                  </a:lnTo>
                  <a:lnTo>
                    <a:pt x="13277" y="1205"/>
                  </a:lnTo>
                  <a:close/>
                  <a:moveTo>
                    <a:pt x="11966" y="1285"/>
                  </a:moveTo>
                  <a:lnTo>
                    <a:pt x="11789" y="1292"/>
                  </a:lnTo>
                  <a:lnTo>
                    <a:pt x="11847" y="2542"/>
                  </a:lnTo>
                  <a:lnTo>
                    <a:pt x="12024" y="2535"/>
                  </a:lnTo>
                  <a:lnTo>
                    <a:pt x="11966" y="1285"/>
                  </a:lnTo>
                  <a:close/>
                  <a:moveTo>
                    <a:pt x="10657" y="1365"/>
                  </a:moveTo>
                  <a:lnTo>
                    <a:pt x="10479" y="1372"/>
                  </a:lnTo>
                  <a:lnTo>
                    <a:pt x="10536" y="2622"/>
                  </a:lnTo>
                  <a:lnTo>
                    <a:pt x="10714" y="2615"/>
                  </a:lnTo>
                  <a:lnTo>
                    <a:pt x="10657" y="1365"/>
                  </a:lnTo>
                  <a:close/>
                  <a:moveTo>
                    <a:pt x="9347" y="1446"/>
                  </a:moveTo>
                  <a:lnTo>
                    <a:pt x="9170" y="1453"/>
                  </a:lnTo>
                  <a:lnTo>
                    <a:pt x="9226" y="2703"/>
                  </a:lnTo>
                  <a:lnTo>
                    <a:pt x="9405" y="2696"/>
                  </a:lnTo>
                  <a:lnTo>
                    <a:pt x="9347" y="1446"/>
                  </a:lnTo>
                  <a:close/>
                  <a:moveTo>
                    <a:pt x="8037" y="1527"/>
                  </a:moveTo>
                  <a:lnTo>
                    <a:pt x="7859" y="1533"/>
                  </a:lnTo>
                  <a:lnTo>
                    <a:pt x="7917" y="2783"/>
                  </a:lnTo>
                  <a:lnTo>
                    <a:pt x="8094" y="2776"/>
                  </a:lnTo>
                  <a:lnTo>
                    <a:pt x="8037" y="1527"/>
                  </a:lnTo>
                  <a:close/>
                  <a:moveTo>
                    <a:pt x="6728" y="1608"/>
                  </a:moveTo>
                  <a:lnTo>
                    <a:pt x="6550" y="1613"/>
                  </a:lnTo>
                  <a:lnTo>
                    <a:pt x="6606" y="2863"/>
                  </a:lnTo>
                  <a:lnTo>
                    <a:pt x="6784" y="2856"/>
                  </a:lnTo>
                  <a:lnTo>
                    <a:pt x="6728" y="1608"/>
                  </a:lnTo>
                  <a:close/>
                  <a:moveTo>
                    <a:pt x="5417" y="1686"/>
                  </a:moveTo>
                  <a:lnTo>
                    <a:pt x="5240" y="1693"/>
                  </a:lnTo>
                  <a:lnTo>
                    <a:pt x="5297" y="2943"/>
                  </a:lnTo>
                  <a:lnTo>
                    <a:pt x="5475" y="2936"/>
                  </a:lnTo>
                  <a:lnTo>
                    <a:pt x="5417" y="1686"/>
                  </a:lnTo>
                  <a:close/>
                  <a:moveTo>
                    <a:pt x="4108" y="1768"/>
                  </a:moveTo>
                  <a:lnTo>
                    <a:pt x="3929" y="1774"/>
                  </a:lnTo>
                  <a:lnTo>
                    <a:pt x="3987" y="3024"/>
                  </a:lnTo>
                  <a:lnTo>
                    <a:pt x="4164" y="3017"/>
                  </a:lnTo>
                  <a:lnTo>
                    <a:pt x="4108" y="1768"/>
                  </a:lnTo>
                  <a:close/>
                  <a:moveTo>
                    <a:pt x="2798" y="1848"/>
                  </a:moveTo>
                  <a:lnTo>
                    <a:pt x="2620" y="1854"/>
                  </a:lnTo>
                  <a:lnTo>
                    <a:pt x="2677" y="3104"/>
                  </a:lnTo>
                  <a:lnTo>
                    <a:pt x="2855" y="3097"/>
                  </a:lnTo>
                  <a:lnTo>
                    <a:pt x="2798" y="1848"/>
                  </a:lnTo>
                  <a:close/>
                  <a:moveTo>
                    <a:pt x="1489" y="1928"/>
                  </a:moveTo>
                  <a:lnTo>
                    <a:pt x="1310" y="1936"/>
                  </a:lnTo>
                  <a:lnTo>
                    <a:pt x="1368" y="3184"/>
                  </a:lnTo>
                  <a:lnTo>
                    <a:pt x="1545" y="3177"/>
                  </a:lnTo>
                  <a:lnTo>
                    <a:pt x="1489" y="1928"/>
                  </a:lnTo>
                  <a:close/>
                  <a:moveTo>
                    <a:pt x="178" y="2009"/>
                  </a:moveTo>
                  <a:lnTo>
                    <a:pt x="1" y="2016"/>
                  </a:lnTo>
                  <a:lnTo>
                    <a:pt x="57" y="3264"/>
                  </a:lnTo>
                  <a:lnTo>
                    <a:pt x="236" y="3257"/>
                  </a:lnTo>
                  <a:lnTo>
                    <a:pt x="178" y="20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34"/>
            <p:cNvSpPr/>
            <p:nvPr/>
          </p:nvSpPr>
          <p:spPr>
            <a:xfrm>
              <a:off x="989554" y="3772410"/>
              <a:ext cx="3155355" cy="109816"/>
            </a:xfrm>
            <a:custGeom>
              <a:avLst/>
              <a:gdLst/>
              <a:ahLst/>
              <a:cxnLst/>
              <a:rect l="l" t="t" r="r" b="b"/>
              <a:pathLst>
                <a:path w="34020" h="1184" extrusionOk="0">
                  <a:moveTo>
                    <a:pt x="1" y="1"/>
                  </a:moveTo>
                  <a:lnTo>
                    <a:pt x="13" y="1183"/>
                  </a:lnTo>
                  <a:lnTo>
                    <a:pt x="34020" y="6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82" name="Google Shape;2382;p34"/>
          <p:cNvGrpSpPr/>
          <p:nvPr/>
        </p:nvGrpSpPr>
        <p:grpSpPr>
          <a:xfrm>
            <a:off x="1041643" y="5993005"/>
            <a:ext cx="775927" cy="328065"/>
            <a:chOff x="5181425" y="2685475"/>
            <a:chExt cx="224900" cy="74425"/>
          </a:xfrm>
        </p:grpSpPr>
        <p:sp>
          <p:nvSpPr>
            <p:cNvPr id="2383" name="Google Shape;2383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" name="Google Shape;2384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" name="Google Shape;2385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" name="Google Shape;2386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" name="Google Shape;2387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88" name="Google Shape;2388;p34"/>
          <p:cNvGrpSpPr/>
          <p:nvPr/>
        </p:nvGrpSpPr>
        <p:grpSpPr>
          <a:xfrm>
            <a:off x="8042835" y="1319938"/>
            <a:ext cx="775927" cy="328065"/>
            <a:chOff x="5181425" y="2685475"/>
            <a:chExt cx="224900" cy="74425"/>
          </a:xfrm>
        </p:grpSpPr>
        <p:sp>
          <p:nvSpPr>
            <p:cNvPr id="2389" name="Google Shape;2389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" name="Google Shape;2390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" name="Google Shape;2391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2" name="Google Shape;2392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3" name="Google Shape;2393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94" name="Google Shape;2394;p34"/>
          <p:cNvGrpSpPr/>
          <p:nvPr/>
        </p:nvGrpSpPr>
        <p:grpSpPr>
          <a:xfrm rot="9851609">
            <a:off x="6561886" y="291509"/>
            <a:ext cx="623666" cy="600032"/>
            <a:chOff x="3253464" y="2218279"/>
            <a:chExt cx="242409" cy="182524"/>
          </a:xfrm>
        </p:grpSpPr>
        <p:sp>
          <p:nvSpPr>
            <p:cNvPr id="2395" name="Google Shape;2395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6" name="Google Shape;2396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97" name="Google Shape;2397;p34"/>
          <p:cNvGrpSpPr/>
          <p:nvPr/>
        </p:nvGrpSpPr>
        <p:grpSpPr>
          <a:xfrm rot="1624041" flipH="1">
            <a:off x="396688" y="376507"/>
            <a:ext cx="633070" cy="2214793"/>
            <a:chOff x="438975" y="1510001"/>
            <a:chExt cx="1320215" cy="3464072"/>
          </a:xfrm>
        </p:grpSpPr>
        <p:sp>
          <p:nvSpPr>
            <p:cNvPr id="2398" name="Google Shape;2398;p34"/>
            <p:cNvSpPr/>
            <p:nvPr/>
          </p:nvSpPr>
          <p:spPr>
            <a:xfrm>
              <a:off x="448721" y="1525573"/>
              <a:ext cx="1310468" cy="3180879"/>
            </a:xfrm>
            <a:custGeom>
              <a:avLst/>
              <a:gdLst/>
              <a:ahLst/>
              <a:cxnLst/>
              <a:rect l="l" t="t" r="r" b="b"/>
              <a:pathLst>
                <a:path w="11698" h="28395" extrusionOk="0">
                  <a:moveTo>
                    <a:pt x="10352" y="0"/>
                  </a:moveTo>
                  <a:cubicBezTo>
                    <a:pt x="9961" y="0"/>
                    <a:pt x="9547" y="598"/>
                    <a:pt x="9454" y="984"/>
                  </a:cubicBezTo>
                  <a:lnTo>
                    <a:pt x="8750" y="3891"/>
                  </a:lnTo>
                  <a:cubicBezTo>
                    <a:pt x="7689" y="3978"/>
                    <a:pt x="6757" y="4731"/>
                    <a:pt x="6492" y="5822"/>
                  </a:cubicBezTo>
                  <a:cubicBezTo>
                    <a:pt x="6247" y="6833"/>
                    <a:pt x="6646" y="7846"/>
                    <a:pt x="7421" y="8439"/>
                  </a:cubicBezTo>
                  <a:lnTo>
                    <a:pt x="7318" y="8734"/>
                  </a:lnTo>
                  <a:lnTo>
                    <a:pt x="6353" y="8402"/>
                  </a:lnTo>
                  <a:lnTo>
                    <a:pt x="4869" y="12711"/>
                  </a:lnTo>
                  <a:lnTo>
                    <a:pt x="326" y="25904"/>
                  </a:lnTo>
                  <a:lnTo>
                    <a:pt x="241" y="25624"/>
                  </a:lnTo>
                  <a:lnTo>
                    <a:pt x="0" y="25963"/>
                  </a:lnTo>
                  <a:lnTo>
                    <a:pt x="238" y="26533"/>
                  </a:lnTo>
                  <a:cubicBezTo>
                    <a:pt x="295" y="26662"/>
                    <a:pt x="407" y="26766"/>
                    <a:pt x="556" y="26803"/>
                  </a:cubicBezTo>
                  <a:lnTo>
                    <a:pt x="1431" y="27014"/>
                  </a:lnTo>
                  <a:lnTo>
                    <a:pt x="5897" y="13519"/>
                  </a:lnTo>
                  <a:lnTo>
                    <a:pt x="6059" y="13575"/>
                  </a:lnTo>
                  <a:lnTo>
                    <a:pt x="7752" y="8651"/>
                  </a:lnTo>
                  <a:cubicBezTo>
                    <a:pt x="7940" y="8753"/>
                    <a:pt x="8143" y="8836"/>
                    <a:pt x="8363" y="8888"/>
                  </a:cubicBezTo>
                  <a:cubicBezTo>
                    <a:pt x="8562" y="8936"/>
                    <a:pt x="8762" y="8960"/>
                    <a:pt x="8959" y="8960"/>
                  </a:cubicBezTo>
                  <a:cubicBezTo>
                    <a:pt x="9473" y="8960"/>
                    <a:pt x="9966" y="8801"/>
                    <a:pt x="10380" y="8522"/>
                  </a:cubicBezTo>
                  <a:lnTo>
                    <a:pt x="10380" y="8522"/>
                  </a:lnTo>
                  <a:lnTo>
                    <a:pt x="10247" y="9351"/>
                  </a:lnTo>
                  <a:lnTo>
                    <a:pt x="9141" y="9192"/>
                  </a:lnTo>
                  <a:lnTo>
                    <a:pt x="8430" y="13635"/>
                  </a:lnTo>
                  <a:lnTo>
                    <a:pt x="8047" y="13579"/>
                  </a:lnTo>
                  <a:lnTo>
                    <a:pt x="8047" y="13579"/>
                  </a:lnTo>
                  <a:lnTo>
                    <a:pt x="8183" y="13675"/>
                  </a:lnTo>
                  <a:lnTo>
                    <a:pt x="8418" y="13711"/>
                  </a:lnTo>
                  <a:lnTo>
                    <a:pt x="6102" y="28184"/>
                  </a:lnTo>
                  <a:lnTo>
                    <a:pt x="7078" y="28382"/>
                  </a:lnTo>
                  <a:cubicBezTo>
                    <a:pt x="7112" y="28391"/>
                    <a:pt x="7147" y="28395"/>
                    <a:pt x="7181" y="28395"/>
                  </a:cubicBezTo>
                  <a:cubicBezTo>
                    <a:pt x="7391" y="28395"/>
                    <a:pt x="7577" y="28240"/>
                    <a:pt x="7608" y="28023"/>
                  </a:cubicBezTo>
                  <a:lnTo>
                    <a:pt x="9590" y="14301"/>
                  </a:lnTo>
                  <a:lnTo>
                    <a:pt x="9834" y="14336"/>
                  </a:lnTo>
                  <a:lnTo>
                    <a:pt x="10715" y="8256"/>
                  </a:lnTo>
                  <a:lnTo>
                    <a:pt x="10715" y="8254"/>
                  </a:lnTo>
                  <a:cubicBezTo>
                    <a:pt x="11054" y="7929"/>
                    <a:pt x="11310" y="7508"/>
                    <a:pt x="11428" y="7017"/>
                  </a:cubicBezTo>
                  <a:cubicBezTo>
                    <a:pt x="11697" y="5907"/>
                    <a:pt x="11190" y="4790"/>
                    <a:pt x="10257" y="4236"/>
                  </a:cubicBezTo>
                  <a:lnTo>
                    <a:pt x="11057" y="934"/>
                  </a:lnTo>
                  <a:cubicBezTo>
                    <a:pt x="11158" y="517"/>
                    <a:pt x="10854" y="112"/>
                    <a:pt x="10439" y="10"/>
                  </a:cubicBezTo>
                  <a:cubicBezTo>
                    <a:pt x="10410" y="3"/>
                    <a:pt x="10381" y="0"/>
                    <a:pt x="10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9" name="Google Shape;2399;p34"/>
            <p:cNvSpPr/>
            <p:nvPr/>
          </p:nvSpPr>
          <p:spPr>
            <a:xfrm>
              <a:off x="935134" y="2929265"/>
              <a:ext cx="18596" cy="33831"/>
            </a:xfrm>
            <a:custGeom>
              <a:avLst/>
              <a:gdLst/>
              <a:ahLst/>
              <a:cxnLst/>
              <a:rect l="l" t="t" r="r" b="b"/>
              <a:pathLst>
                <a:path w="166" h="302" extrusionOk="0">
                  <a:moveTo>
                    <a:pt x="1" y="0"/>
                  </a:moveTo>
                  <a:lnTo>
                    <a:pt x="81" y="302"/>
                  </a:lnTo>
                  <a:lnTo>
                    <a:pt x="165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7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0" name="Google Shape;2400;p34"/>
            <p:cNvSpPr/>
            <p:nvPr/>
          </p:nvSpPr>
          <p:spPr>
            <a:xfrm>
              <a:off x="1141372" y="2495834"/>
              <a:ext cx="436897" cy="2151168"/>
            </a:xfrm>
            <a:custGeom>
              <a:avLst/>
              <a:gdLst/>
              <a:ahLst/>
              <a:cxnLst/>
              <a:rect l="l" t="t" r="r" b="b"/>
              <a:pathLst>
                <a:path w="3900" h="19203" extrusionOk="0">
                  <a:moveTo>
                    <a:pt x="2737" y="0"/>
                  </a:moveTo>
                  <a:lnTo>
                    <a:pt x="1" y="19027"/>
                  </a:lnTo>
                  <a:lnTo>
                    <a:pt x="674" y="19191"/>
                  </a:lnTo>
                  <a:cubicBezTo>
                    <a:pt x="708" y="19199"/>
                    <a:pt x="742" y="19203"/>
                    <a:pt x="775" y="19203"/>
                  </a:cubicBezTo>
                  <a:cubicBezTo>
                    <a:pt x="986" y="19203"/>
                    <a:pt x="1173" y="19049"/>
                    <a:pt x="1204" y="18832"/>
                  </a:cubicBezTo>
                  <a:lnTo>
                    <a:pt x="3900" y="166"/>
                  </a:lnTo>
                  <a:lnTo>
                    <a:pt x="27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" name="Google Shape;2401;p34"/>
            <p:cNvSpPr/>
            <p:nvPr/>
          </p:nvSpPr>
          <p:spPr>
            <a:xfrm>
              <a:off x="438975" y="2407333"/>
              <a:ext cx="821143" cy="2085075"/>
            </a:xfrm>
            <a:custGeom>
              <a:avLst/>
              <a:gdLst/>
              <a:ahLst/>
              <a:cxnLst/>
              <a:rect l="l" t="t" r="r" b="b"/>
              <a:pathLst>
                <a:path w="7330" h="18613" extrusionOk="0">
                  <a:moveTo>
                    <a:pt x="6219" y="0"/>
                  </a:moveTo>
                  <a:lnTo>
                    <a:pt x="90" y="17796"/>
                  </a:lnTo>
                  <a:cubicBezTo>
                    <a:pt x="0" y="18057"/>
                    <a:pt x="154" y="18337"/>
                    <a:pt x="421" y="18401"/>
                  </a:cubicBezTo>
                  <a:lnTo>
                    <a:pt x="1297" y="18613"/>
                  </a:lnTo>
                  <a:lnTo>
                    <a:pt x="7329" y="383"/>
                  </a:lnTo>
                  <a:lnTo>
                    <a:pt x="62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" name="Google Shape;2402;p34"/>
            <p:cNvSpPr/>
            <p:nvPr/>
          </p:nvSpPr>
          <p:spPr>
            <a:xfrm>
              <a:off x="1349402" y="2323649"/>
              <a:ext cx="279950" cy="748086"/>
            </a:xfrm>
            <a:custGeom>
              <a:avLst/>
              <a:gdLst/>
              <a:ahLst/>
              <a:cxnLst/>
              <a:rect l="l" t="t" r="r" b="b"/>
              <a:pathLst>
                <a:path w="2499" h="6678" extrusionOk="0">
                  <a:moveTo>
                    <a:pt x="935" y="0"/>
                  </a:moveTo>
                  <a:lnTo>
                    <a:pt x="0" y="6451"/>
                  </a:lnTo>
                  <a:lnTo>
                    <a:pt x="1564" y="6677"/>
                  </a:lnTo>
                  <a:lnTo>
                    <a:pt x="2499" y="227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" name="Google Shape;2403;p34"/>
            <p:cNvSpPr/>
            <p:nvPr/>
          </p:nvSpPr>
          <p:spPr>
            <a:xfrm>
              <a:off x="936254" y="2238621"/>
              <a:ext cx="404858" cy="748086"/>
            </a:xfrm>
            <a:custGeom>
              <a:avLst/>
              <a:gdLst/>
              <a:ahLst/>
              <a:cxnLst/>
              <a:rect l="l" t="t" r="r" b="b"/>
              <a:pathLst>
                <a:path w="3614" h="6678" extrusionOk="0">
                  <a:moveTo>
                    <a:pt x="2119" y="0"/>
                  </a:moveTo>
                  <a:lnTo>
                    <a:pt x="1" y="6164"/>
                  </a:lnTo>
                  <a:lnTo>
                    <a:pt x="1495" y="6678"/>
                  </a:lnTo>
                  <a:lnTo>
                    <a:pt x="3614" y="514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" name="Google Shape;2404;p34"/>
            <p:cNvSpPr/>
            <p:nvPr/>
          </p:nvSpPr>
          <p:spPr>
            <a:xfrm>
              <a:off x="1114149" y="1510001"/>
              <a:ext cx="620282" cy="959921"/>
            </a:xfrm>
            <a:custGeom>
              <a:avLst/>
              <a:gdLst/>
              <a:ahLst/>
              <a:cxnLst/>
              <a:rect l="l" t="t" r="r" b="b"/>
              <a:pathLst>
                <a:path w="5537" h="8569" extrusionOk="0">
                  <a:moveTo>
                    <a:pt x="4044" y="1"/>
                  </a:moveTo>
                  <a:cubicBezTo>
                    <a:pt x="3695" y="1"/>
                    <a:pt x="3378" y="238"/>
                    <a:pt x="3293" y="593"/>
                  </a:cubicBezTo>
                  <a:lnTo>
                    <a:pt x="2589" y="3499"/>
                  </a:lnTo>
                  <a:cubicBezTo>
                    <a:pt x="1528" y="3587"/>
                    <a:pt x="594" y="4340"/>
                    <a:pt x="331" y="5430"/>
                  </a:cubicBezTo>
                  <a:cubicBezTo>
                    <a:pt x="0" y="6794"/>
                    <a:pt x="838" y="8167"/>
                    <a:pt x="2202" y="8496"/>
                  </a:cubicBezTo>
                  <a:cubicBezTo>
                    <a:pt x="2403" y="8545"/>
                    <a:pt x="2604" y="8568"/>
                    <a:pt x="2802" y="8568"/>
                  </a:cubicBezTo>
                  <a:cubicBezTo>
                    <a:pt x="3947" y="8568"/>
                    <a:pt x="4985" y="7788"/>
                    <a:pt x="5267" y="6625"/>
                  </a:cubicBezTo>
                  <a:cubicBezTo>
                    <a:pt x="5536" y="5515"/>
                    <a:pt x="5030" y="4399"/>
                    <a:pt x="4096" y="3846"/>
                  </a:cubicBezTo>
                  <a:lnTo>
                    <a:pt x="4796" y="957"/>
                  </a:lnTo>
                  <a:cubicBezTo>
                    <a:pt x="4896" y="542"/>
                    <a:pt x="4641" y="124"/>
                    <a:pt x="4226" y="23"/>
                  </a:cubicBezTo>
                  <a:cubicBezTo>
                    <a:pt x="4165" y="8"/>
                    <a:pt x="4104" y="1"/>
                    <a:pt x="4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" name="Google Shape;2405;p34"/>
            <p:cNvSpPr/>
            <p:nvPr/>
          </p:nvSpPr>
          <p:spPr>
            <a:xfrm>
              <a:off x="1294958" y="2064868"/>
              <a:ext cx="265387" cy="240960"/>
            </a:xfrm>
            <a:custGeom>
              <a:avLst/>
              <a:gdLst/>
              <a:ahLst/>
              <a:cxnLst/>
              <a:rect l="l" t="t" r="r" b="b"/>
              <a:pathLst>
                <a:path w="2369" h="2151" extrusionOk="0">
                  <a:moveTo>
                    <a:pt x="1185" y="1"/>
                  </a:moveTo>
                  <a:cubicBezTo>
                    <a:pt x="700" y="1"/>
                    <a:pt x="260" y="331"/>
                    <a:pt x="142" y="822"/>
                  </a:cubicBezTo>
                  <a:cubicBezTo>
                    <a:pt x="1" y="1399"/>
                    <a:pt x="355" y="1979"/>
                    <a:pt x="933" y="2120"/>
                  </a:cubicBezTo>
                  <a:cubicBezTo>
                    <a:pt x="1017" y="2141"/>
                    <a:pt x="1102" y="2150"/>
                    <a:pt x="1185" y="2150"/>
                  </a:cubicBezTo>
                  <a:cubicBezTo>
                    <a:pt x="1670" y="2150"/>
                    <a:pt x="2110" y="1820"/>
                    <a:pt x="2229" y="1328"/>
                  </a:cubicBezTo>
                  <a:cubicBezTo>
                    <a:pt x="2368" y="752"/>
                    <a:pt x="2014" y="171"/>
                    <a:pt x="1438" y="31"/>
                  </a:cubicBezTo>
                  <a:cubicBezTo>
                    <a:pt x="1353" y="11"/>
                    <a:pt x="1268" y="1"/>
                    <a:pt x="11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" name="Google Shape;2406;p34"/>
            <p:cNvSpPr/>
            <p:nvPr/>
          </p:nvSpPr>
          <p:spPr>
            <a:xfrm>
              <a:off x="1099810" y="4652904"/>
              <a:ext cx="114602" cy="321169"/>
            </a:xfrm>
            <a:custGeom>
              <a:avLst/>
              <a:gdLst/>
              <a:ahLst/>
              <a:cxnLst/>
              <a:rect l="l" t="t" r="r" b="b"/>
              <a:pathLst>
                <a:path w="1023" h="2867" extrusionOk="0">
                  <a:moveTo>
                    <a:pt x="594" y="1"/>
                  </a:moveTo>
                  <a:cubicBezTo>
                    <a:pt x="517" y="1"/>
                    <a:pt x="458" y="21"/>
                    <a:pt x="449" y="71"/>
                  </a:cubicBezTo>
                  <a:lnTo>
                    <a:pt x="0" y="2866"/>
                  </a:lnTo>
                  <a:lnTo>
                    <a:pt x="983" y="210"/>
                  </a:lnTo>
                  <a:cubicBezTo>
                    <a:pt x="1023" y="103"/>
                    <a:pt x="765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" name="Google Shape;2407;p34"/>
            <p:cNvSpPr/>
            <p:nvPr/>
          </p:nvSpPr>
          <p:spPr>
            <a:xfrm>
              <a:off x="456115" y="4489570"/>
              <a:ext cx="114826" cy="321056"/>
            </a:xfrm>
            <a:custGeom>
              <a:avLst/>
              <a:gdLst/>
              <a:ahLst/>
              <a:cxnLst/>
              <a:rect l="l" t="t" r="r" b="b"/>
              <a:pathLst>
                <a:path w="1025" h="2866" extrusionOk="0">
                  <a:moveTo>
                    <a:pt x="595" y="1"/>
                  </a:moveTo>
                  <a:cubicBezTo>
                    <a:pt x="518" y="1"/>
                    <a:pt x="459" y="21"/>
                    <a:pt x="451" y="71"/>
                  </a:cubicBezTo>
                  <a:lnTo>
                    <a:pt x="1" y="2866"/>
                  </a:lnTo>
                  <a:lnTo>
                    <a:pt x="984" y="210"/>
                  </a:lnTo>
                  <a:cubicBezTo>
                    <a:pt x="1024" y="103"/>
                    <a:pt x="766" y="1"/>
                    <a:pt x="5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22280070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09" name="Google Shape;2409;p35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-741407" y="3239120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10" name="Google Shape;2410;p35"/>
          <p:cNvGrpSpPr/>
          <p:nvPr/>
        </p:nvGrpSpPr>
        <p:grpSpPr>
          <a:xfrm rot="2091024">
            <a:off x="8273890" y="5749619"/>
            <a:ext cx="447987" cy="814692"/>
            <a:chOff x="6618900" y="3939050"/>
            <a:chExt cx="242650" cy="330975"/>
          </a:xfrm>
        </p:grpSpPr>
        <p:sp>
          <p:nvSpPr>
            <p:cNvPr id="2411" name="Google Shape;2411;p35"/>
            <p:cNvSpPr/>
            <p:nvPr/>
          </p:nvSpPr>
          <p:spPr>
            <a:xfrm>
              <a:off x="6634125" y="4062925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1" y="0"/>
                  </a:moveTo>
                  <a:lnTo>
                    <a:pt x="1" y="3582"/>
                  </a:lnTo>
                  <a:lnTo>
                    <a:pt x="9097" y="3582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35"/>
            <p:cNvSpPr/>
            <p:nvPr/>
          </p:nvSpPr>
          <p:spPr>
            <a:xfrm>
              <a:off x="6700900" y="3945375"/>
              <a:ext cx="93900" cy="93925"/>
            </a:xfrm>
            <a:custGeom>
              <a:avLst/>
              <a:gdLst/>
              <a:ahLst/>
              <a:cxnLst/>
              <a:rect l="l" t="t" r="r" b="b"/>
              <a:pathLst>
                <a:path w="3756" h="3757" extrusionOk="0">
                  <a:moveTo>
                    <a:pt x="1878" y="1"/>
                  </a:moveTo>
                  <a:cubicBezTo>
                    <a:pt x="840" y="1"/>
                    <a:pt x="0" y="841"/>
                    <a:pt x="0" y="1879"/>
                  </a:cubicBezTo>
                  <a:cubicBezTo>
                    <a:pt x="0" y="2916"/>
                    <a:pt x="840" y="3756"/>
                    <a:pt x="1878" y="3756"/>
                  </a:cubicBezTo>
                  <a:cubicBezTo>
                    <a:pt x="2915" y="3756"/>
                    <a:pt x="3755" y="2916"/>
                    <a:pt x="3755" y="1879"/>
                  </a:cubicBezTo>
                  <a:cubicBezTo>
                    <a:pt x="3755" y="841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35"/>
            <p:cNvSpPr/>
            <p:nvPr/>
          </p:nvSpPr>
          <p:spPr>
            <a:xfrm>
              <a:off x="6700900" y="4176075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1"/>
                  </a:moveTo>
                  <a:cubicBezTo>
                    <a:pt x="840" y="1"/>
                    <a:pt x="0" y="842"/>
                    <a:pt x="0" y="1880"/>
                  </a:cubicBezTo>
                  <a:cubicBezTo>
                    <a:pt x="0" y="2917"/>
                    <a:pt x="840" y="3758"/>
                    <a:pt x="1878" y="3758"/>
                  </a:cubicBezTo>
                  <a:cubicBezTo>
                    <a:pt x="2915" y="3758"/>
                    <a:pt x="3755" y="2917"/>
                    <a:pt x="3755" y="1880"/>
                  </a:cubicBezTo>
                  <a:cubicBezTo>
                    <a:pt x="3755" y="842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35"/>
            <p:cNvSpPr/>
            <p:nvPr/>
          </p:nvSpPr>
          <p:spPr>
            <a:xfrm>
              <a:off x="6618900" y="4056550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0" y="0"/>
                  </a:moveTo>
                  <a:lnTo>
                    <a:pt x="0" y="3583"/>
                  </a:lnTo>
                  <a:lnTo>
                    <a:pt x="9096" y="3583"/>
                  </a:lnTo>
                  <a:lnTo>
                    <a:pt x="90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35"/>
            <p:cNvSpPr/>
            <p:nvPr/>
          </p:nvSpPr>
          <p:spPr>
            <a:xfrm>
              <a:off x="6685650" y="3939050"/>
              <a:ext cx="93900" cy="93900"/>
            </a:xfrm>
            <a:custGeom>
              <a:avLst/>
              <a:gdLst/>
              <a:ahLst/>
              <a:cxnLst/>
              <a:rect l="l" t="t" r="r" b="b"/>
              <a:pathLst>
                <a:path w="3756" h="3756" extrusionOk="0">
                  <a:moveTo>
                    <a:pt x="1878" y="1"/>
                  </a:moveTo>
                  <a:cubicBezTo>
                    <a:pt x="841" y="1"/>
                    <a:pt x="1" y="841"/>
                    <a:pt x="1" y="1878"/>
                  </a:cubicBezTo>
                  <a:cubicBezTo>
                    <a:pt x="1" y="2916"/>
                    <a:pt x="841" y="3756"/>
                    <a:pt x="1878" y="3756"/>
                  </a:cubicBezTo>
                  <a:cubicBezTo>
                    <a:pt x="2916" y="3756"/>
                    <a:pt x="3756" y="2916"/>
                    <a:pt x="3756" y="1878"/>
                  </a:cubicBezTo>
                  <a:cubicBezTo>
                    <a:pt x="3756" y="841"/>
                    <a:pt x="2916" y="1"/>
                    <a:pt x="1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35"/>
            <p:cNvSpPr/>
            <p:nvPr/>
          </p:nvSpPr>
          <p:spPr>
            <a:xfrm>
              <a:off x="6685650" y="4169750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0"/>
                  </a:moveTo>
                  <a:cubicBezTo>
                    <a:pt x="841" y="0"/>
                    <a:pt x="1" y="841"/>
                    <a:pt x="1" y="1878"/>
                  </a:cubicBezTo>
                  <a:cubicBezTo>
                    <a:pt x="1" y="2915"/>
                    <a:pt x="841" y="3757"/>
                    <a:pt x="1878" y="3757"/>
                  </a:cubicBezTo>
                  <a:cubicBezTo>
                    <a:pt x="2916" y="3757"/>
                    <a:pt x="3756" y="2915"/>
                    <a:pt x="3756" y="1878"/>
                  </a:cubicBezTo>
                  <a:cubicBezTo>
                    <a:pt x="3756" y="841"/>
                    <a:pt x="2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17" name="Google Shape;2417;p35"/>
          <p:cNvGrpSpPr/>
          <p:nvPr/>
        </p:nvGrpSpPr>
        <p:grpSpPr>
          <a:xfrm>
            <a:off x="412043" y="5223231"/>
            <a:ext cx="1529689" cy="1304320"/>
            <a:chOff x="374450" y="3990500"/>
            <a:chExt cx="1312700" cy="839475"/>
          </a:xfrm>
        </p:grpSpPr>
        <p:sp>
          <p:nvSpPr>
            <p:cNvPr id="2418" name="Google Shape;2418;p35"/>
            <p:cNvSpPr/>
            <p:nvPr/>
          </p:nvSpPr>
          <p:spPr>
            <a:xfrm>
              <a:off x="374450" y="3991325"/>
              <a:ext cx="1312700" cy="838650"/>
            </a:xfrm>
            <a:custGeom>
              <a:avLst/>
              <a:gdLst/>
              <a:ahLst/>
              <a:cxnLst/>
              <a:rect l="l" t="t" r="r" b="b"/>
              <a:pathLst>
                <a:path w="52508" h="33546" extrusionOk="0">
                  <a:moveTo>
                    <a:pt x="24994" y="0"/>
                  </a:moveTo>
                  <a:cubicBezTo>
                    <a:pt x="23520" y="0"/>
                    <a:pt x="22209" y="632"/>
                    <a:pt x="21808" y="1625"/>
                  </a:cubicBezTo>
                  <a:lnTo>
                    <a:pt x="18838" y="9136"/>
                  </a:lnTo>
                  <a:lnTo>
                    <a:pt x="19636" y="9316"/>
                  </a:lnTo>
                  <a:lnTo>
                    <a:pt x="18648" y="9118"/>
                  </a:lnTo>
                  <a:lnTo>
                    <a:pt x="1499" y="22160"/>
                  </a:lnTo>
                  <a:cubicBezTo>
                    <a:pt x="171" y="23257"/>
                    <a:pt x="0" y="25354"/>
                    <a:pt x="2844" y="26235"/>
                  </a:cubicBezTo>
                  <a:lnTo>
                    <a:pt x="26996" y="33249"/>
                  </a:lnTo>
                  <a:cubicBezTo>
                    <a:pt x="27687" y="33450"/>
                    <a:pt x="28432" y="33545"/>
                    <a:pt x="29167" y="33545"/>
                  </a:cubicBezTo>
                  <a:cubicBezTo>
                    <a:pt x="30839" y="33545"/>
                    <a:pt x="32462" y="33053"/>
                    <a:pt x="33296" y="32194"/>
                  </a:cubicBezTo>
                  <a:lnTo>
                    <a:pt x="49068" y="15964"/>
                  </a:lnTo>
                  <a:lnTo>
                    <a:pt x="51941" y="8559"/>
                  </a:lnTo>
                  <a:cubicBezTo>
                    <a:pt x="52508" y="7209"/>
                    <a:pt x="51180" y="5723"/>
                    <a:pt x="49000" y="5247"/>
                  </a:cubicBezTo>
                  <a:lnTo>
                    <a:pt x="26108" y="121"/>
                  </a:lnTo>
                  <a:cubicBezTo>
                    <a:pt x="25734" y="39"/>
                    <a:pt x="25359" y="0"/>
                    <a:pt x="24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35"/>
            <p:cNvSpPr/>
            <p:nvPr/>
          </p:nvSpPr>
          <p:spPr>
            <a:xfrm>
              <a:off x="400775" y="3990500"/>
              <a:ext cx="1274875" cy="807825"/>
            </a:xfrm>
            <a:custGeom>
              <a:avLst/>
              <a:gdLst/>
              <a:ahLst/>
              <a:cxnLst/>
              <a:rect l="l" t="t" r="r" b="b"/>
              <a:pathLst>
                <a:path w="50995" h="32313" extrusionOk="0">
                  <a:moveTo>
                    <a:pt x="23508" y="1"/>
                  </a:moveTo>
                  <a:cubicBezTo>
                    <a:pt x="22034" y="1"/>
                    <a:pt x="20723" y="632"/>
                    <a:pt x="20321" y="1626"/>
                  </a:cubicBezTo>
                  <a:lnTo>
                    <a:pt x="17800" y="7871"/>
                  </a:lnTo>
                  <a:lnTo>
                    <a:pt x="17772" y="7864"/>
                  </a:lnTo>
                  <a:lnTo>
                    <a:pt x="9251" y="14893"/>
                  </a:lnTo>
                  <a:lnTo>
                    <a:pt x="729" y="21924"/>
                  </a:lnTo>
                  <a:cubicBezTo>
                    <a:pt x="521" y="22095"/>
                    <a:pt x="359" y="22273"/>
                    <a:pt x="241" y="22455"/>
                  </a:cubicBezTo>
                  <a:cubicBezTo>
                    <a:pt x="171" y="22563"/>
                    <a:pt x="116" y="22673"/>
                    <a:pt x="76" y="22781"/>
                  </a:cubicBezTo>
                  <a:cubicBezTo>
                    <a:pt x="37" y="22891"/>
                    <a:pt x="13" y="23001"/>
                    <a:pt x="4" y="23111"/>
                  </a:cubicBezTo>
                  <a:cubicBezTo>
                    <a:pt x="2" y="23146"/>
                    <a:pt x="0" y="23183"/>
                    <a:pt x="2" y="23219"/>
                  </a:cubicBezTo>
                  <a:cubicBezTo>
                    <a:pt x="3" y="23291"/>
                    <a:pt x="10" y="23363"/>
                    <a:pt x="26" y="23433"/>
                  </a:cubicBezTo>
                  <a:cubicBezTo>
                    <a:pt x="61" y="23612"/>
                    <a:pt x="140" y="23784"/>
                    <a:pt x="258" y="23948"/>
                  </a:cubicBezTo>
                  <a:cubicBezTo>
                    <a:pt x="375" y="24113"/>
                    <a:pt x="534" y="24268"/>
                    <a:pt x="729" y="24411"/>
                  </a:cubicBezTo>
                  <a:cubicBezTo>
                    <a:pt x="887" y="24525"/>
                    <a:pt x="1070" y="24632"/>
                    <a:pt x="1276" y="24728"/>
                  </a:cubicBezTo>
                  <a:cubicBezTo>
                    <a:pt x="1378" y="24776"/>
                    <a:pt x="1488" y="24821"/>
                    <a:pt x="1602" y="24865"/>
                  </a:cubicBezTo>
                  <a:cubicBezTo>
                    <a:pt x="1717" y="24907"/>
                    <a:pt x="1839" y="24946"/>
                    <a:pt x="1965" y="24983"/>
                  </a:cubicBezTo>
                  <a:lnTo>
                    <a:pt x="26122" y="32015"/>
                  </a:lnTo>
                  <a:cubicBezTo>
                    <a:pt x="26814" y="32217"/>
                    <a:pt x="27561" y="32312"/>
                    <a:pt x="28297" y="32312"/>
                  </a:cubicBezTo>
                  <a:cubicBezTo>
                    <a:pt x="28463" y="32312"/>
                    <a:pt x="28629" y="32307"/>
                    <a:pt x="28793" y="32298"/>
                  </a:cubicBezTo>
                  <a:cubicBezTo>
                    <a:pt x="29092" y="32280"/>
                    <a:pt x="29386" y="32247"/>
                    <a:pt x="29671" y="32199"/>
                  </a:cubicBezTo>
                  <a:cubicBezTo>
                    <a:pt x="29956" y="32151"/>
                    <a:pt x="30233" y="32090"/>
                    <a:pt x="30498" y="32012"/>
                  </a:cubicBezTo>
                  <a:cubicBezTo>
                    <a:pt x="31292" y="31783"/>
                    <a:pt x="31973" y="31427"/>
                    <a:pt x="32423" y="30963"/>
                  </a:cubicBezTo>
                  <a:lnTo>
                    <a:pt x="33974" y="29366"/>
                  </a:lnTo>
                  <a:lnTo>
                    <a:pt x="35525" y="27770"/>
                  </a:lnTo>
                  <a:lnTo>
                    <a:pt x="47721" y="15214"/>
                  </a:lnTo>
                  <a:lnTo>
                    <a:pt x="47722" y="15216"/>
                  </a:lnTo>
                  <a:lnTo>
                    <a:pt x="50426" y="8422"/>
                  </a:lnTo>
                  <a:cubicBezTo>
                    <a:pt x="50994" y="7072"/>
                    <a:pt x="49667" y="5585"/>
                    <a:pt x="47485" y="5110"/>
                  </a:cubicBezTo>
                  <a:lnTo>
                    <a:pt x="24623" y="121"/>
                  </a:lnTo>
                  <a:cubicBezTo>
                    <a:pt x="24249" y="40"/>
                    <a:pt x="23873" y="1"/>
                    <a:pt x="23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35"/>
            <p:cNvSpPr/>
            <p:nvPr/>
          </p:nvSpPr>
          <p:spPr>
            <a:xfrm>
              <a:off x="1299175" y="4351200"/>
              <a:ext cx="166075" cy="71900"/>
            </a:xfrm>
            <a:custGeom>
              <a:avLst/>
              <a:gdLst/>
              <a:ahLst/>
              <a:cxnLst/>
              <a:rect l="l" t="t" r="r" b="b"/>
              <a:pathLst>
                <a:path w="6643" h="2876" extrusionOk="0">
                  <a:moveTo>
                    <a:pt x="2629" y="0"/>
                  </a:moveTo>
                  <a:cubicBezTo>
                    <a:pt x="2018" y="0"/>
                    <a:pt x="1432" y="163"/>
                    <a:pt x="1138" y="446"/>
                  </a:cubicBezTo>
                  <a:lnTo>
                    <a:pt x="424" y="1131"/>
                  </a:lnTo>
                  <a:cubicBezTo>
                    <a:pt x="1" y="1539"/>
                    <a:pt x="333" y="2043"/>
                    <a:pt x="1172" y="2257"/>
                  </a:cubicBezTo>
                  <a:lnTo>
                    <a:pt x="3239" y="2781"/>
                  </a:lnTo>
                  <a:cubicBezTo>
                    <a:pt x="3494" y="2845"/>
                    <a:pt x="3764" y="2876"/>
                    <a:pt x="4030" y="2876"/>
                  </a:cubicBezTo>
                  <a:cubicBezTo>
                    <a:pt x="4651" y="2876"/>
                    <a:pt x="5243" y="2709"/>
                    <a:pt x="5534" y="2418"/>
                  </a:cubicBezTo>
                  <a:lnTo>
                    <a:pt x="6232" y="1720"/>
                  </a:lnTo>
                  <a:cubicBezTo>
                    <a:pt x="6643" y="1309"/>
                    <a:pt x="6289" y="809"/>
                    <a:pt x="5448" y="599"/>
                  </a:cubicBezTo>
                  <a:lnTo>
                    <a:pt x="3398" y="91"/>
                  </a:lnTo>
                  <a:cubicBezTo>
                    <a:pt x="3151" y="30"/>
                    <a:pt x="2888" y="0"/>
                    <a:pt x="2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35"/>
            <p:cNvSpPr/>
            <p:nvPr/>
          </p:nvSpPr>
          <p:spPr>
            <a:xfrm>
              <a:off x="1145375" y="4313150"/>
              <a:ext cx="163850" cy="70275"/>
            </a:xfrm>
            <a:custGeom>
              <a:avLst/>
              <a:gdLst/>
              <a:ahLst/>
              <a:cxnLst/>
              <a:rect l="l" t="t" r="r" b="b"/>
              <a:pathLst>
                <a:path w="6554" h="2811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4" y="1106"/>
                  </a:lnTo>
                  <a:cubicBezTo>
                    <a:pt x="0" y="1506"/>
                    <a:pt x="307" y="1999"/>
                    <a:pt x="1126" y="2207"/>
                  </a:cubicBezTo>
                  <a:lnTo>
                    <a:pt x="3142" y="2718"/>
                  </a:lnTo>
                  <a:cubicBezTo>
                    <a:pt x="3388" y="2781"/>
                    <a:pt x="3652" y="2810"/>
                    <a:pt x="3913" y="2810"/>
                  </a:cubicBezTo>
                  <a:cubicBezTo>
                    <a:pt x="4525" y="2810"/>
                    <a:pt x="5117" y="2646"/>
                    <a:pt x="5416" y="2360"/>
                  </a:cubicBezTo>
                  <a:lnTo>
                    <a:pt x="6133" y="1678"/>
                  </a:lnTo>
                  <a:cubicBezTo>
                    <a:pt x="6554" y="1277"/>
                    <a:pt x="6226" y="788"/>
                    <a:pt x="5405" y="584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35"/>
            <p:cNvSpPr/>
            <p:nvPr/>
          </p:nvSpPr>
          <p:spPr>
            <a:xfrm>
              <a:off x="995325" y="4276000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5" y="1"/>
                  </a:moveTo>
                  <a:cubicBezTo>
                    <a:pt x="2081" y="1"/>
                    <a:pt x="1498" y="156"/>
                    <a:pt x="1190" y="428"/>
                  </a:cubicBezTo>
                  <a:lnTo>
                    <a:pt x="445" y="1083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7"/>
                  </a:lnTo>
                  <a:cubicBezTo>
                    <a:pt x="3290" y="2718"/>
                    <a:pt x="3549" y="2747"/>
                    <a:pt x="3805" y="2747"/>
                  </a:cubicBezTo>
                  <a:cubicBezTo>
                    <a:pt x="4409" y="2747"/>
                    <a:pt x="4999" y="2587"/>
                    <a:pt x="5305" y="2308"/>
                  </a:cubicBezTo>
                  <a:lnTo>
                    <a:pt x="6037" y="1639"/>
                  </a:lnTo>
                  <a:cubicBezTo>
                    <a:pt x="6468" y="1247"/>
                    <a:pt x="6164" y="770"/>
                    <a:pt x="5364" y="570"/>
                  </a:cubicBezTo>
                  <a:lnTo>
                    <a:pt x="3414" y="87"/>
                  </a:lnTo>
                  <a:cubicBezTo>
                    <a:pt x="3178" y="28"/>
                    <a:pt x="2926" y="1"/>
                    <a:pt x="2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35"/>
            <p:cNvSpPr/>
            <p:nvPr/>
          </p:nvSpPr>
          <p:spPr>
            <a:xfrm>
              <a:off x="848925" y="4239750"/>
              <a:ext cx="159650" cy="67175"/>
            </a:xfrm>
            <a:custGeom>
              <a:avLst/>
              <a:gdLst/>
              <a:ahLst/>
              <a:cxnLst/>
              <a:rect l="l" t="t" r="r" b="b"/>
              <a:pathLst>
                <a:path w="6386" h="2687" extrusionOk="0">
                  <a:moveTo>
                    <a:pt x="2699" y="1"/>
                  </a:moveTo>
                  <a:cubicBezTo>
                    <a:pt x="2112" y="1"/>
                    <a:pt x="1530" y="154"/>
                    <a:pt x="1216" y="419"/>
                  </a:cubicBezTo>
                  <a:lnTo>
                    <a:pt x="454" y="1063"/>
                  </a:lnTo>
                  <a:cubicBezTo>
                    <a:pt x="1" y="1444"/>
                    <a:pt x="263" y="1916"/>
                    <a:pt x="1041" y="2113"/>
                  </a:cubicBezTo>
                  <a:lnTo>
                    <a:pt x="2960" y="2600"/>
                  </a:lnTo>
                  <a:cubicBezTo>
                    <a:pt x="3193" y="2659"/>
                    <a:pt x="3446" y="2687"/>
                    <a:pt x="3698" y="2687"/>
                  </a:cubicBezTo>
                  <a:cubicBezTo>
                    <a:pt x="4294" y="2687"/>
                    <a:pt x="4883" y="2529"/>
                    <a:pt x="5196" y="2256"/>
                  </a:cubicBezTo>
                  <a:lnTo>
                    <a:pt x="5945" y="1603"/>
                  </a:lnTo>
                  <a:cubicBezTo>
                    <a:pt x="6386" y="1219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8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35"/>
            <p:cNvSpPr/>
            <p:nvPr/>
          </p:nvSpPr>
          <p:spPr>
            <a:xfrm>
              <a:off x="1222000" y="4424025"/>
              <a:ext cx="169050" cy="74675"/>
            </a:xfrm>
            <a:custGeom>
              <a:avLst/>
              <a:gdLst/>
              <a:ahLst/>
              <a:cxnLst/>
              <a:rect l="l" t="t" r="r" b="b"/>
              <a:pathLst>
                <a:path w="6762" h="2987" extrusionOk="0">
                  <a:moveTo>
                    <a:pt x="2702" y="0"/>
                  </a:moveTo>
                  <a:cubicBezTo>
                    <a:pt x="2082" y="0"/>
                    <a:pt x="1484" y="167"/>
                    <a:pt x="1180" y="460"/>
                  </a:cubicBezTo>
                  <a:lnTo>
                    <a:pt x="441" y="1171"/>
                  </a:lnTo>
                  <a:cubicBezTo>
                    <a:pt x="1" y="1595"/>
                    <a:pt x="329" y="2119"/>
                    <a:pt x="1179" y="2341"/>
                  </a:cubicBezTo>
                  <a:lnTo>
                    <a:pt x="3270" y="2887"/>
                  </a:lnTo>
                  <a:cubicBezTo>
                    <a:pt x="3529" y="2955"/>
                    <a:pt x="3805" y="2987"/>
                    <a:pt x="4076" y="2987"/>
                  </a:cubicBezTo>
                  <a:cubicBezTo>
                    <a:pt x="4706" y="2987"/>
                    <a:pt x="5311" y="2814"/>
                    <a:pt x="5613" y="2513"/>
                  </a:cubicBezTo>
                  <a:lnTo>
                    <a:pt x="6336" y="1788"/>
                  </a:lnTo>
                  <a:cubicBezTo>
                    <a:pt x="6761" y="1363"/>
                    <a:pt x="6412" y="843"/>
                    <a:pt x="5561" y="625"/>
                  </a:cubicBezTo>
                  <a:lnTo>
                    <a:pt x="3486" y="95"/>
                  </a:lnTo>
                  <a:cubicBezTo>
                    <a:pt x="3234" y="31"/>
                    <a:pt x="2966" y="0"/>
                    <a:pt x="2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35"/>
            <p:cNvSpPr/>
            <p:nvPr/>
          </p:nvSpPr>
          <p:spPr>
            <a:xfrm>
              <a:off x="1066400" y="4384375"/>
              <a:ext cx="166750" cy="72950"/>
            </a:xfrm>
            <a:custGeom>
              <a:avLst/>
              <a:gdLst/>
              <a:ahLst/>
              <a:cxnLst/>
              <a:rect l="l" t="t" r="r" b="b"/>
              <a:pathLst>
                <a:path w="6670" h="2918" extrusionOk="0">
                  <a:moveTo>
                    <a:pt x="2725" y="0"/>
                  </a:moveTo>
                  <a:cubicBezTo>
                    <a:pt x="2114" y="0"/>
                    <a:pt x="1519" y="164"/>
                    <a:pt x="1207" y="450"/>
                  </a:cubicBezTo>
                  <a:lnTo>
                    <a:pt x="451" y="1146"/>
                  </a:lnTo>
                  <a:cubicBezTo>
                    <a:pt x="1" y="1559"/>
                    <a:pt x="303" y="2072"/>
                    <a:pt x="1131" y="2287"/>
                  </a:cubicBezTo>
                  <a:lnTo>
                    <a:pt x="3170" y="2821"/>
                  </a:lnTo>
                  <a:cubicBezTo>
                    <a:pt x="3422" y="2886"/>
                    <a:pt x="3691" y="2918"/>
                    <a:pt x="3957" y="2918"/>
                  </a:cubicBezTo>
                  <a:cubicBezTo>
                    <a:pt x="4579" y="2918"/>
                    <a:pt x="5182" y="2748"/>
                    <a:pt x="5491" y="2453"/>
                  </a:cubicBezTo>
                  <a:lnTo>
                    <a:pt x="6233" y="1745"/>
                  </a:lnTo>
                  <a:cubicBezTo>
                    <a:pt x="6670" y="1330"/>
                    <a:pt x="6346" y="822"/>
                    <a:pt x="5517" y="609"/>
                  </a:cubicBezTo>
                  <a:lnTo>
                    <a:pt x="3494" y="93"/>
                  </a:lnTo>
                  <a:cubicBezTo>
                    <a:pt x="3249" y="30"/>
                    <a:pt x="2986" y="0"/>
                    <a:pt x="27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" name="Google Shape;2426;p35"/>
            <p:cNvSpPr/>
            <p:nvPr/>
          </p:nvSpPr>
          <p:spPr>
            <a:xfrm>
              <a:off x="914700" y="4345675"/>
              <a:ext cx="164500" cy="71300"/>
            </a:xfrm>
            <a:custGeom>
              <a:avLst/>
              <a:gdLst/>
              <a:ahLst/>
              <a:cxnLst/>
              <a:rect l="l" t="t" r="r" b="b"/>
              <a:pathLst>
                <a:path w="6580" h="2852" extrusionOk="0">
                  <a:moveTo>
                    <a:pt x="2748" y="1"/>
                  </a:moveTo>
                  <a:cubicBezTo>
                    <a:pt x="2145" y="1"/>
                    <a:pt x="1550" y="162"/>
                    <a:pt x="1232" y="443"/>
                  </a:cubicBezTo>
                  <a:lnTo>
                    <a:pt x="459" y="1123"/>
                  </a:lnTo>
                  <a:cubicBezTo>
                    <a:pt x="1" y="1527"/>
                    <a:pt x="278" y="2026"/>
                    <a:pt x="1084" y="2238"/>
                  </a:cubicBezTo>
                  <a:lnTo>
                    <a:pt x="3073" y="2758"/>
                  </a:lnTo>
                  <a:cubicBezTo>
                    <a:pt x="3317" y="2822"/>
                    <a:pt x="3580" y="2852"/>
                    <a:pt x="3841" y="2852"/>
                  </a:cubicBezTo>
                  <a:cubicBezTo>
                    <a:pt x="4455" y="2852"/>
                    <a:pt x="5058" y="2686"/>
                    <a:pt x="5375" y="2397"/>
                  </a:cubicBezTo>
                  <a:lnTo>
                    <a:pt x="6133" y="1704"/>
                  </a:lnTo>
                  <a:cubicBezTo>
                    <a:pt x="6579" y="1299"/>
                    <a:pt x="6281" y="802"/>
                    <a:pt x="5472" y="595"/>
                  </a:cubicBezTo>
                  <a:lnTo>
                    <a:pt x="3500" y="91"/>
                  </a:lnTo>
                  <a:cubicBezTo>
                    <a:pt x="3261" y="30"/>
                    <a:pt x="3004" y="1"/>
                    <a:pt x="2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" name="Google Shape;2427;p35"/>
            <p:cNvSpPr/>
            <p:nvPr/>
          </p:nvSpPr>
          <p:spPr>
            <a:xfrm>
              <a:off x="766725" y="4307975"/>
              <a:ext cx="162325" cy="69650"/>
            </a:xfrm>
            <a:custGeom>
              <a:avLst/>
              <a:gdLst/>
              <a:ahLst/>
              <a:cxnLst/>
              <a:rect l="l" t="t" r="r" b="b"/>
              <a:pathLst>
                <a:path w="6493" h="2786" extrusionOk="0">
                  <a:moveTo>
                    <a:pt x="2770" y="0"/>
                  </a:moveTo>
                  <a:cubicBezTo>
                    <a:pt x="2175" y="0"/>
                    <a:pt x="1582" y="158"/>
                    <a:pt x="1256" y="432"/>
                  </a:cubicBezTo>
                  <a:lnTo>
                    <a:pt x="470" y="1098"/>
                  </a:lnTo>
                  <a:cubicBezTo>
                    <a:pt x="1" y="1494"/>
                    <a:pt x="254" y="1982"/>
                    <a:pt x="1042" y="2187"/>
                  </a:cubicBezTo>
                  <a:lnTo>
                    <a:pt x="2982" y="2694"/>
                  </a:lnTo>
                  <a:cubicBezTo>
                    <a:pt x="3219" y="2756"/>
                    <a:pt x="3477" y="2786"/>
                    <a:pt x="3734" y="2786"/>
                  </a:cubicBezTo>
                  <a:cubicBezTo>
                    <a:pt x="4338" y="2786"/>
                    <a:pt x="4938" y="2623"/>
                    <a:pt x="5262" y="2341"/>
                  </a:cubicBezTo>
                  <a:lnTo>
                    <a:pt x="6038" y="1664"/>
                  </a:lnTo>
                  <a:cubicBezTo>
                    <a:pt x="6492" y="1265"/>
                    <a:pt x="6218" y="781"/>
                    <a:pt x="5428" y="579"/>
                  </a:cubicBezTo>
                  <a:lnTo>
                    <a:pt x="3504" y="87"/>
                  </a:lnTo>
                  <a:cubicBezTo>
                    <a:pt x="3273" y="28"/>
                    <a:pt x="3021" y="0"/>
                    <a:pt x="2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35"/>
            <p:cNvSpPr/>
            <p:nvPr/>
          </p:nvSpPr>
          <p:spPr>
            <a:xfrm>
              <a:off x="1141975" y="4499525"/>
              <a:ext cx="172100" cy="77625"/>
            </a:xfrm>
            <a:custGeom>
              <a:avLst/>
              <a:gdLst/>
              <a:ahLst/>
              <a:cxnLst/>
              <a:rect l="l" t="t" r="r" b="b"/>
              <a:pathLst>
                <a:path w="6884" h="3105" extrusionOk="0">
                  <a:moveTo>
                    <a:pt x="2777" y="1"/>
                  </a:moveTo>
                  <a:cubicBezTo>
                    <a:pt x="2148" y="1"/>
                    <a:pt x="1539" y="174"/>
                    <a:pt x="1224" y="477"/>
                  </a:cubicBezTo>
                  <a:lnTo>
                    <a:pt x="457" y="1214"/>
                  </a:lnTo>
                  <a:cubicBezTo>
                    <a:pt x="1" y="1653"/>
                    <a:pt x="323" y="2198"/>
                    <a:pt x="1183" y="2430"/>
                  </a:cubicBezTo>
                  <a:lnTo>
                    <a:pt x="3302" y="3000"/>
                  </a:lnTo>
                  <a:cubicBezTo>
                    <a:pt x="3565" y="3071"/>
                    <a:pt x="3846" y="3105"/>
                    <a:pt x="4123" y="3105"/>
                  </a:cubicBezTo>
                  <a:cubicBezTo>
                    <a:pt x="4762" y="3105"/>
                    <a:pt x="5378" y="2926"/>
                    <a:pt x="5692" y="2613"/>
                  </a:cubicBezTo>
                  <a:lnTo>
                    <a:pt x="6443" y="1862"/>
                  </a:lnTo>
                  <a:cubicBezTo>
                    <a:pt x="6884" y="1421"/>
                    <a:pt x="6539" y="881"/>
                    <a:pt x="5678" y="653"/>
                  </a:cubicBezTo>
                  <a:lnTo>
                    <a:pt x="3578" y="101"/>
                  </a:lnTo>
                  <a:cubicBezTo>
                    <a:pt x="3321" y="33"/>
                    <a:pt x="3047" y="1"/>
                    <a:pt x="2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35"/>
            <p:cNvSpPr/>
            <p:nvPr/>
          </p:nvSpPr>
          <p:spPr>
            <a:xfrm>
              <a:off x="984550" y="4458200"/>
              <a:ext cx="169750" cy="75775"/>
            </a:xfrm>
            <a:custGeom>
              <a:avLst/>
              <a:gdLst/>
              <a:ahLst/>
              <a:cxnLst/>
              <a:rect l="l" t="t" r="r" b="b"/>
              <a:pathLst>
                <a:path w="6790" h="3031" extrusionOk="0">
                  <a:moveTo>
                    <a:pt x="2802" y="0"/>
                  </a:moveTo>
                  <a:cubicBezTo>
                    <a:pt x="2181" y="0"/>
                    <a:pt x="1574" y="170"/>
                    <a:pt x="1250" y="466"/>
                  </a:cubicBezTo>
                  <a:lnTo>
                    <a:pt x="466" y="1187"/>
                  </a:lnTo>
                  <a:cubicBezTo>
                    <a:pt x="1" y="1616"/>
                    <a:pt x="296" y="2148"/>
                    <a:pt x="1134" y="2373"/>
                  </a:cubicBezTo>
                  <a:lnTo>
                    <a:pt x="3197" y="2929"/>
                  </a:lnTo>
                  <a:cubicBezTo>
                    <a:pt x="3452" y="2998"/>
                    <a:pt x="3727" y="3030"/>
                    <a:pt x="3999" y="3030"/>
                  </a:cubicBezTo>
                  <a:cubicBezTo>
                    <a:pt x="4630" y="3030"/>
                    <a:pt x="5245" y="2855"/>
                    <a:pt x="5566" y="2550"/>
                  </a:cubicBezTo>
                  <a:lnTo>
                    <a:pt x="6336" y="1816"/>
                  </a:lnTo>
                  <a:cubicBezTo>
                    <a:pt x="6789" y="1385"/>
                    <a:pt x="6471" y="857"/>
                    <a:pt x="5631" y="636"/>
                  </a:cubicBezTo>
                  <a:lnTo>
                    <a:pt x="3584" y="97"/>
                  </a:lnTo>
                  <a:cubicBezTo>
                    <a:pt x="3335" y="31"/>
                    <a:pt x="3067" y="0"/>
                    <a:pt x="28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35"/>
            <p:cNvSpPr/>
            <p:nvPr/>
          </p:nvSpPr>
          <p:spPr>
            <a:xfrm>
              <a:off x="831100" y="4417875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5" y="1"/>
                    <a:pt x="1608" y="167"/>
                    <a:pt x="1277" y="457"/>
                  </a:cubicBezTo>
                  <a:lnTo>
                    <a:pt x="477" y="1163"/>
                  </a:lnTo>
                  <a:cubicBezTo>
                    <a:pt x="0" y="1582"/>
                    <a:pt x="272" y="2101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19" y="2789"/>
                    <a:pt x="5447" y="2490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35"/>
            <p:cNvSpPr/>
            <p:nvPr/>
          </p:nvSpPr>
          <p:spPr>
            <a:xfrm>
              <a:off x="681550" y="4378575"/>
              <a:ext cx="165150" cy="72325"/>
            </a:xfrm>
            <a:custGeom>
              <a:avLst/>
              <a:gdLst/>
              <a:ahLst/>
              <a:cxnLst/>
              <a:rect l="l" t="t" r="r" b="b"/>
              <a:pathLst>
                <a:path w="6606" h="2893" extrusionOk="0">
                  <a:moveTo>
                    <a:pt x="2847" y="1"/>
                  </a:moveTo>
                  <a:cubicBezTo>
                    <a:pt x="2243" y="1"/>
                    <a:pt x="1638" y="164"/>
                    <a:pt x="1302" y="449"/>
                  </a:cubicBezTo>
                  <a:lnTo>
                    <a:pt x="486" y="1137"/>
                  </a:lnTo>
                  <a:cubicBezTo>
                    <a:pt x="0" y="1548"/>
                    <a:pt x="248" y="2055"/>
                    <a:pt x="1043" y="2269"/>
                  </a:cubicBezTo>
                  <a:lnTo>
                    <a:pt x="3004" y="2796"/>
                  </a:lnTo>
                  <a:cubicBezTo>
                    <a:pt x="3245" y="2861"/>
                    <a:pt x="3508" y="2892"/>
                    <a:pt x="3771" y="2892"/>
                  </a:cubicBezTo>
                  <a:cubicBezTo>
                    <a:pt x="4384" y="2892"/>
                    <a:pt x="4996" y="2725"/>
                    <a:pt x="5331" y="2432"/>
                  </a:cubicBezTo>
                  <a:lnTo>
                    <a:pt x="6134" y="1731"/>
                  </a:lnTo>
                  <a:cubicBezTo>
                    <a:pt x="6606" y="1319"/>
                    <a:pt x="6338" y="815"/>
                    <a:pt x="5539" y="605"/>
                  </a:cubicBezTo>
                  <a:lnTo>
                    <a:pt x="3595" y="93"/>
                  </a:lnTo>
                  <a:cubicBezTo>
                    <a:pt x="3360" y="30"/>
                    <a:pt x="3103" y="1"/>
                    <a:pt x="2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35"/>
            <p:cNvSpPr/>
            <p:nvPr/>
          </p:nvSpPr>
          <p:spPr>
            <a:xfrm>
              <a:off x="1058900" y="4577875"/>
              <a:ext cx="175300" cy="80775"/>
            </a:xfrm>
            <a:custGeom>
              <a:avLst/>
              <a:gdLst/>
              <a:ahLst/>
              <a:cxnLst/>
              <a:rect l="l" t="t" r="r" b="b"/>
              <a:pathLst>
                <a:path w="7012" h="3231" extrusionOk="0">
                  <a:moveTo>
                    <a:pt x="2858" y="1"/>
                  </a:moveTo>
                  <a:cubicBezTo>
                    <a:pt x="2218" y="1"/>
                    <a:pt x="1597" y="181"/>
                    <a:pt x="1270" y="494"/>
                  </a:cubicBezTo>
                  <a:lnTo>
                    <a:pt x="475" y="1260"/>
                  </a:lnTo>
                  <a:cubicBezTo>
                    <a:pt x="1" y="1716"/>
                    <a:pt x="317" y="2283"/>
                    <a:pt x="1187" y="2524"/>
                  </a:cubicBezTo>
                  <a:lnTo>
                    <a:pt x="3331" y="3121"/>
                  </a:lnTo>
                  <a:cubicBezTo>
                    <a:pt x="3598" y="3195"/>
                    <a:pt x="3885" y="3230"/>
                    <a:pt x="4168" y="3230"/>
                  </a:cubicBezTo>
                  <a:cubicBezTo>
                    <a:pt x="4819" y="3230"/>
                    <a:pt x="5449" y="3044"/>
                    <a:pt x="5773" y="2721"/>
                  </a:cubicBezTo>
                  <a:lnTo>
                    <a:pt x="6553" y="1940"/>
                  </a:lnTo>
                  <a:cubicBezTo>
                    <a:pt x="7012" y="1482"/>
                    <a:pt x="6671" y="919"/>
                    <a:pt x="5798" y="683"/>
                  </a:cubicBezTo>
                  <a:lnTo>
                    <a:pt x="3674" y="106"/>
                  </a:lnTo>
                  <a:cubicBezTo>
                    <a:pt x="3414" y="35"/>
                    <a:pt x="3134" y="1"/>
                    <a:pt x="28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35"/>
            <p:cNvSpPr/>
            <p:nvPr/>
          </p:nvSpPr>
          <p:spPr>
            <a:xfrm>
              <a:off x="899600" y="4534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4" y="1"/>
                  </a:moveTo>
                  <a:cubicBezTo>
                    <a:pt x="2254" y="1"/>
                    <a:pt x="1633" y="177"/>
                    <a:pt x="1299" y="484"/>
                  </a:cubicBezTo>
                  <a:lnTo>
                    <a:pt x="485" y="1231"/>
                  </a:lnTo>
                  <a:cubicBezTo>
                    <a:pt x="1" y="1676"/>
                    <a:pt x="291" y="2229"/>
                    <a:pt x="1138" y="2465"/>
                  </a:cubicBezTo>
                  <a:lnTo>
                    <a:pt x="3225" y="3045"/>
                  </a:lnTo>
                  <a:cubicBezTo>
                    <a:pt x="3485" y="3117"/>
                    <a:pt x="3765" y="3151"/>
                    <a:pt x="4042" y="3151"/>
                  </a:cubicBezTo>
                  <a:cubicBezTo>
                    <a:pt x="4683" y="3151"/>
                    <a:pt x="5312" y="2970"/>
                    <a:pt x="5645" y="2653"/>
                  </a:cubicBezTo>
                  <a:lnTo>
                    <a:pt x="6445" y="1891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1" y="102"/>
                  </a:lnTo>
                  <a:cubicBezTo>
                    <a:pt x="3429" y="33"/>
                    <a:pt x="3155" y="1"/>
                    <a:pt x="2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35"/>
            <p:cNvSpPr/>
            <p:nvPr/>
          </p:nvSpPr>
          <p:spPr>
            <a:xfrm>
              <a:off x="744425" y="4492750"/>
              <a:ext cx="170450" cy="76900"/>
            </a:xfrm>
            <a:custGeom>
              <a:avLst/>
              <a:gdLst/>
              <a:ahLst/>
              <a:cxnLst/>
              <a:rect l="l" t="t" r="r" b="b"/>
              <a:pathLst>
                <a:path w="6818" h="3076" extrusionOk="0">
                  <a:moveTo>
                    <a:pt x="2906" y="0"/>
                  </a:moveTo>
                  <a:cubicBezTo>
                    <a:pt x="2285" y="0"/>
                    <a:pt x="1666" y="172"/>
                    <a:pt x="1325" y="472"/>
                  </a:cubicBezTo>
                  <a:lnTo>
                    <a:pt x="496" y="1202"/>
                  </a:lnTo>
                  <a:cubicBezTo>
                    <a:pt x="0" y="1637"/>
                    <a:pt x="265" y="2178"/>
                    <a:pt x="1090" y="2407"/>
                  </a:cubicBezTo>
                  <a:lnTo>
                    <a:pt x="3124" y="2971"/>
                  </a:lnTo>
                  <a:cubicBezTo>
                    <a:pt x="3376" y="3042"/>
                    <a:pt x="3651" y="3075"/>
                    <a:pt x="3924" y="3075"/>
                  </a:cubicBezTo>
                  <a:cubicBezTo>
                    <a:pt x="4556" y="3075"/>
                    <a:pt x="5182" y="2898"/>
                    <a:pt x="5521" y="2589"/>
                  </a:cubicBezTo>
                  <a:lnTo>
                    <a:pt x="6339" y="1844"/>
                  </a:lnTo>
                  <a:cubicBezTo>
                    <a:pt x="6817" y="1406"/>
                    <a:pt x="6531" y="870"/>
                    <a:pt x="5704" y="646"/>
                  </a:cubicBezTo>
                  <a:lnTo>
                    <a:pt x="3687" y="99"/>
                  </a:lnTo>
                  <a:cubicBezTo>
                    <a:pt x="3440" y="32"/>
                    <a:pt x="3173" y="0"/>
                    <a:pt x="29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35"/>
            <p:cNvSpPr/>
            <p:nvPr/>
          </p:nvSpPr>
          <p:spPr>
            <a:xfrm>
              <a:off x="499225" y="4450075"/>
              <a:ext cx="264425" cy="157500"/>
            </a:xfrm>
            <a:custGeom>
              <a:avLst/>
              <a:gdLst/>
              <a:ahLst/>
              <a:cxnLst/>
              <a:rect l="l" t="t" r="r" b="b"/>
              <a:pathLst>
                <a:path w="10577" h="6300" extrusionOk="0">
                  <a:moveTo>
                    <a:pt x="6530" y="0"/>
                  </a:moveTo>
                  <a:cubicBezTo>
                    <a:pt x="6059" y="0"/>
                    <a:pt x="5585" y="130"/>
                    <a:pt x="5318" y="354"/>
                  </a:cubicBezTo>
                  <a:lnTo>
                    <a:pt x="402" y="4507"/>
                  </a:lnTo>
                  <a:cubicBezTo>
                    <a:pt x="1" y="4847"/>
                    <a:pt x="178" y="5268"/>
                    <a:pt x="802" y="5447"/>
                  </a:cubicBezTo>
                  <a:lnTo>
                    <a:pt x="3489" y="6218"/>
                  </a:lnTo>
                  <a:cubicBezTo>
                    <a:pt x="3680" y="6273"/>
                    <a:pt x="3890" y="6299"/>
                    <a:pt x="4100" y="6299"/>
                  </a:cubicBezTo>
                  <a:cubicBezTo>
                    <a:pt x="4587" y="6299"/>
                    <a:pt x="5079" y="6160"/>
                    <a:pt x="5356" y="5919"/>
                  </a:cubicBezTo>
                  <a:lnTo>
                    <a:pt x="10201" y="1689"/>
                  </a:lnTo>
                  <a:cubicBezTo>
                    <a:pt x="10577" y="1361"/>
                    <a:pt x="10376" y="958"/>
                    <a:pt x="9754" y="789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35"/>
            <p:cNvSpPr/>
            <p:nvPr/>
          </p:nvSpPr>
          <p:spPr>
            <a:xfrm>
              <a:off x="972625" y="4659250"/>
              <a:ext cx="178600" cy="84025"/>
            </a:xfrm>
            <a:custGeom>
              <a:avLst/>
              <a:gdLst/>
              <a:ahLst/>
              <a:cxnLst/>
              <a:rect l="l" t="t" r="r" b="b"/>
              <a:pathLst>
                <a:path w="7144" h="3361" extrusionOk="0">
                  <a:moveTo>
                    <a:pt x="2940" y="1"/>
                  </a:moveTo>
                  <a:cubicBezTo>
                    <a:pt x="2292" y="1"/>
                    <a:pt x="1657" y="186"/>
                    <a:pt x="1319" y="512"/>
                  </a:cubicBezTo>
                  <a:lnTo>
                    <a:pt x="493" y="1307"/>
                  </a:lnTo>
                  <a:cubicBezTo>
                    <a:pt x="0" y="1781"/>
                    <a:pt x="310" y="2371"/>
                    <a:pt x="1191" y="2623"/>
                  </a:cubicBezTo>
                  <a:lnTo>
                    <a:pt x="3362" y="3247"/>
                  </a:lnTo>
                  <a:cubicBezTo>
                    <a:pt x="3633" y="3324"/>
                    <a:pt x="3925" y="3361"/>
                    <a:pt x="4214" y="3361"/>
                  </a:cubicBezTo>
                  <a:cubicBezTo>
                    <a:pt x="4875" y="3361"/>
                    <a:pt x="5519" y="3169"/>
                    <a:pt x="5856" y="2833"/>
                  </a:cubicBezTo>
                  <a:lnTo>
                    <a:pt x="6667" y="2022"/>
                  </a:lnTo>
                  <a:cubicBezTo>
                    <a:pt x="7144" y="1545"/>
                    <a:pt x="6809" y="961"/>
                    <a:pt x="5926" y="713"/>
                  </a:cubicBezTo>
                  <a:lnTo>
                    <a:pt x="3774" y="110"/>
                  </a:lnTo>
                  <a:cubicBezTo>
                    <a:pt x="3509" y="36"/>
                    <a:pt x="3223" y="1"/>
                    <a:pt x="2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35"/>
            <p:cNvSpPr/>
            <p:nvPr/>
          </p:nvSpPr>
          <p:spPr>
            <a:xfrm>
              <a:off x="811425" y="4614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6" y="1"/>
                  </a:moveTo>
                  <a:cubicBezTo>
                    <a:pt x="2327" y="1"/>
                    <a:pt x="1694" y="182"/>
                    <a:pt x="1349" y="500"/>
                  </a:cubicBezTo>
                  <a:lnTo>
                    <a:pt x="503" y="1277"/>
                  </a:lnTo>
                  <a:cubicBezTo>
                    <a:pt x="0" y="1738"/>
                    <a:pt x="283" y="2314"/>
                    <a:pt x="1141" y="2560"/>
                  </a:cubicBezTo>
                  <a:lnTo>
                    <a:pt x="3252" y="3166"/>
                  </a:lnTo>
                  <a:cubicBezTo>
                    <a:pt x="3516" y="3241"/>
                    <a:pt x="3803" y="3277"/>
                    <a:pt x="4088" y="3277"/>
                  </a:cubicBezTo>
                  <a:cubicBezTo>
                    <a:pt x="4738" y="3277"/>
                    <a:pt x="5380" y="3090"/>
                    <a:pt x="5724" y="2762"/>
                  </a:cubicBezTo>
                  <a:lnTo>
                    <a:pt x="6554" y="1971"/>
                  </a:lnTo>
                  <a:cubicBezTo>
                    <a:pt x="7042" y="1505"/>
                    <a:pt x="6736" y="935"/>
                    <a:pt x="5876" y="693"/>
                  </a:cubicBezTo>
                  <a:lnTo>
                    <a:pt x="3781" y="107"/>
                  </a:lnTo>
                  <a:cubicBezTo>
                    <a:pt x="3524" y="35"/>
                    <a:pt x="3244" y="1"/>
                    <a:pt x="2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" name="Google Shape;2438;p35"/>
            <p:cNvSpPr/>
            <p:nvPr/>
          </p:nvSpPr>
          <p:spPr>
            <a:xfrm>
              <a:off x="654475" y="4570375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3" y="0"/>
                  </a:moveTo>
                  <a:cubicBezTo>
                    <a:pt x="2362" y="0"/>
                    <a:pt x="1730" y="178"/>
                    <a:pt x="1376" y="489"/>
                  </a:cubicBezTo>
                  <a:lnTo>
                    <a:pt x="514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5" y="3163"/>
                    <a:pt x="3685" y="3198"/>
                    <a:pt x="3964" y="3198"/>
                  </a:cubicBezTo>
                  <a:cubicBezTo>
                    <a:pt x="4606" y="3198"/>
                    <a:pt x="5245" y="3014"/>
                    <a:pt x="5597" y="2693"/>
                  </a:cubicBezTo>
                  <a:lnTo>
                    <a:pt x="6446" y="1920"/>
                  </a:lnTo>
                  <a:cubicBezTo>
                    <a:pt x="6943" y="1467"/>
                    <a:pt x="6664" y="909"/>
                    <a:pt x="5827" y="674"/>
                  </a:cubicBezTo>
                  <a:lnTo>
                    <a:pt x="3787" y="103"/>
                  </a:lnTo>
                  <a:cubicBezTo>
                    <a:pt x="3538" y="33"/>
                    <a:pt x="3266" y="0"/>
                    <a:pt x="2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" name="Google Shape;2439;p35"/>
            <p:cNvSpPr/>
            <p:nvPr/>
          </p:nvSpPr>
          <p:spPr>
            <a:xfrm>
              <a:off x="1300300" y="4343200"/>
              <a:ext cx="166075" cy="71950"/>
            </a:xfrm>
            <a:custGeom>
              <a:avLst/>
              <a:gdLst/>
              <a:ahLst/>
              <a:cxnLst/>
              <a:rect l="l" t="t" r="r" b="b"/>
              <a:pathLst>
                <a:path w="6643" h="2878" extrusionOk="0">
                  <a:moveTo>
                    <a:pt x="2630" y="1"/>
                  </a:moveTo>
                  <a:cubicBezTo>
                    <a:pt x="2019" y="1"/>
                    <a:pt x="1433" y="163"/>
                    <a:pt x="1138" y="446"/>
                  </a:cubicBezTo>
                  <a:lnTo>
                    <a:pt x="426" y="1132"/>
                  </a:lnTo>
                  <a:cubicBezTo>
                    <a:pt x="1" y="1540"/>
                    <a:pt x="334" y="2044"/>
                    <a:pt x="1173" y="2258"/>
                  </a:cubicBezTo>
                  <a:lnTo>
                    <a:pt x="3241" y="2783"/>
                  </a:lnTo>
                  <a:cubicBezTo>
                    <a:pt x="3495" y="2847"/>
                    <a:pt x="3765" y="2878"/>
                    <a:pt x="4030" y="2878"/>
                  </a:cubicBezTo>
                  <a:cubicBezTo>
                    <a:pt x="4650" y="2878"/>
                    <a:pt x="5243" y="2710"/>
                    <a:pt x="5535" y="2418"/>
                  </a:cubicBezTo>
                  <a:lnTo>
                    <a:pt x="6233" y="1720"/>
                  </a:lnTo>
                  <a:cubicBezTo>
                    <a:pt x="6643" y="1310"/>
                    <a:pt x="6289" y="809"/>
                    <a:pt x="5449" y="601"/>
                  </a:cubicBezTo>
                  <a:lnTo>
                    <a:pt x="3400" y="92"/>
                  </a:lnTo>
                  <a:cubicBezTo>
                    <a:pt x="3152" y="30"/>
                    <a:pt x="2889" y="1"/>
                    <a:pt x="2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35"/>
            <p:cNvSpPr/>
            <p:nvPr/>
          </p:nvSpPr>
          <p:spPr>
            <a:xfrm>
              <a:off x="1146500" y="4305125"/>
              <a:ext cx="163850" cy="70300"/>
            </a:xfrm>
            <a:custGeom>
              <a:avLst/>
              <a:gdLst/>
              <a:ahLst/>
              <a:cxnLst/>
              <a:rect l="l" t="t" r="r" b="b"/>
              <a:pathLst>
                <a:path w="6554" h="2812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5" y="1108"/>
                  </a:lnTo>
                  <a:cubicBezTo>
                    <a:pt x="0" y="1506"/>
                    <a:pt x="308" y="1999"/>
                    <a:pt x="1126" y="2207"/>
                  </a:cubicBezTo>
                  <a:lnTo>
                    <a:pt x="3142" y="2719"/>
                  </a:lnTo>
                  <a:cubicBezTo>
                    <a:pt x="3389" y="2782"/>
                    <a:pt x="3653" y="2812"/>
                    <a:pt x="3914" y="2812"/>
                  </a:cubicBezTo>
                  <a:cubicBezTo>
                    <a:pt x="4527" y="2812"/>
                    <a:pt x="5118" y="2647"/>
                    <a:pt x="5418" y="2362"/>
                  </a:cubicBezTo>
                  <a:lnTo>
                    <a:pt x="6133" y="1679"/>
                  </a:lnTo>
                  <a:cubicBezTo>
                    <a:pt x="6554" y="1278"/>
                    <a:pt x="6226" y="790"/>
                    <a:pt x="5405" y="586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35"/>
            <p:cNvSpPr/>
            <p:nvPr/>
          </p:nvSpPr>
          <p:spPr>
            <a:xfrm>
              <a:off x="996450" y="4267975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8" y="0"/>
                  </a:moveTo>
                  <a:cubicBezTo>
                    <a:pt x="2083" y="0"/>
                    <a:pt x="1499" y="156"/>
                    <a:pt x="1191" y="428"/>
                  </a:cubicBezTo>
                  <a:lnTo>
                    <a:pt x="445" y="1084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9"/>
                  </a:lnTo>
                  <a:cubicBezTo>
                    <a:pt x="3289" y="2719"/>
                    <a:pt x="3547" y="2748"/>
                    <a:pt x="3803" y="2748"/>
                  </a:cubicBezTo>
                  <a:cubicBezTo>
                    <a:pt x="4407" y="2748"/>
                    <a:pt x="4999" y="2587"/>
                    <a:pt x="5305" y="2308"/>
                  </a:cubicBezTo>
                  <a:lnTo>
                    <a:pt x="6037" y="1640"/>
                  </a:lnTo>
                  <a:cubicBezTo>
                    <a:pt x="6468" y="1248"/>
                    <a:pt x="6165" y="770"/>
                    <a:pt x="5365" y="571"/>
                  </a:cubicBezTo>
                  <a:lnTo>
                    <a:pt x="3414" y="86"/>
                  </a:lnTo>
                  <a:cubicBezTo>
                    <a:pt x="3180" y="28"/>
                    <a:pt x="2928" y="0"/>
                    <a:pt x="2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35"/>
            <p:cNvSpPr/>
            <p:nvPr/>
          </p:nvSpPr>
          <p:spPr>
            <a:xfrm>
              <a:off x="850050" y="4231700"/>
              <a:ext cx="159625" cy="67200"/>
            </a:xfrm>
            <a:custGeom>
              <a:avLst/>
              <a:gdLst/>
              <a:ahLst/>
              <a:cxnLst/>
              <a:rect l="l" t="t" r="r" b="b"/>
              <a:pathLst>
                <a:path w="6385" h="2688" extrusionOk="0">
                  <a:moveTo>
                    <a:pt x="2699" y="1"/>
                  </a:moveTo>
                  <a:cubicBezTo>
                    <a:pt x="2112" y="1"/>
                    <a:pt x="1530" y="153"/>
                    <a:pt x="1214" y="419"/>
                  </a:cubicBezTo>
                  <a:lnTo>
                    <a:pt x="454" y="1062"/>
                  </a:lnTo>
                  <a:cubicBezTo>
                    <a:pt x="1" y="1444"/>
                    <a:pt x="263" y="1915"/>
                    <a:pt x="1041" y="2112"/>
                  </a:cubicBezTo>
                  <a:lnTo>
                    <a:pt x="2960" y="2599"/>
                  </a:lnTo>
                  <a:cubicBezTo>
                    <a:pt x="3194" y="2659"/>
                    <a:pt x="3448" y="2688"/>
                    <a:pt x="3700" y="2688"/>
                  </a:cubicBezTo>
                  <a:cubicBezTo>
                    <a:pt x="4296" y="2688"/>
                    <a:pt x="4884" y="2530"/>
                    <a:pt x="5196" y="2256"/>
                  </a:cubicBezTo>
                  <a:lnTo>
                    <a:pt x="5945" y="1603"/>
                  </a:lnTo>
                  <a:cubicBezTo>
                    <a:pt x="6384" y="1218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7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35"/>
            <p:cNvSpPr/>
            <p:nvPr/>
          </p:nvSpPr>
          <p:spPr>
            <a:xfrm>
              <a:off x="1223125" y="4416050"/>
              <a:ext cx="169075" cy="74700"/>
            </a:xfrm>
            <a:custGeom>
              <a:avLst/>
              <a:gdLst/>
              <a:ahLst/>
              <a:cxnLst/>
              <a:rect l="l" t="t" r="r" b="b"/>
              <a:pathLst>
                <a:path w="6763" h="2988" extrusionOk="0">
                  <a:moveTo>
                    <a:pt x="2702" y="0"/>
                  </a:moveTo>
                  <a:cubicBezTo>
                    <a:pt x="2082" y="0"/>
                    <a:pt x="1485" y="168"/>
                    <a:pt x="1180" y="460"/>
                  </a:cubicBezTo>
                  <a:lnTo>
                    <a:pt x="441" y="1171"/>
                  </a:lnTo>
                  <a:cubicBezTo>
                    <a:pt x="1" y="1594"/>
                    <a:pt x="329" y="2118"/>
                    <a:pt x="1179" y="2340"/>
                  </a:cubicBezTo>
                  <a:lnTo>
                    <a:pt x="3272" y="2888"/>
                  </a:lnTo>
                  <a:cubicBezTo>
                    <a:pt x="3530" y="2955"/>
                    <a:pt x="3806" y="2987"/>
                    <a:pt x="4076" y="2987"/>
                  </a:cubicBezTo>
                  <a:cubicBezTo>
                    <a:pt x="4707" y="2987"/>
                    <a:pt x="5311" y="2814"/>
                    <a:pt x="5613" y="2512"/>
                  </a:cubicBezTo>
                  <a:lnTo>
                    <a:pt x="6338" y="1789"/>
                  </a:lnTo>
                  <a:cubicBezTo>
                    <a:pt x="6763" y="1364"/>
                    <a:pt x="6414" y="843"/>
                    <a:pt x="5562" y="626"/>
                  </a:cubicBezTo>
                  <a:lnTo>
                    <a:pt x="3487" y="95"/>
                  </a:lnTo>
                  <a:cubicBezTo>
                    <a:pt x="3235" y="31"/>
                    <a:pt x="2967" y="0"/>
                    <a:pt x="2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35"/>
            <p:cNvSpPr/>
            <p:nvPr/>
          </p:nvSpPr>
          <p:spPr>
            <a:xfrm>
              <a:off x="1067525" y="4376350"/>
              <a:ext cx="166750" cy="73000"/>
            </a:xfrm>
            <a:custGeom>
              <a:avLst/>
              <a:gdLst/>
              <a:ahLst/>
              <a:cxnLst/>
              <a:rect l="l" t="t" r="r" b="b"/>
              <a:pathLst>
                <a:path w="6670" h="2920" extrusionOk="0">
                  <a:moveTo>
                    <a:pt x="2728" y="1"/>
                  </a:moveTo>
                  <a:cubicBezTo>
                    <a:pt x="2116" y="1"/>
                    <a:pt x="1519" y="165"/>
                    <a:pt x="1207" y="452"/>
                  </a:cubicBezTo>
                  <a:lnTo>
                    <a:pt x="451" y="1146"/>
                  </a:lnTo>
                  <a:cubicBezTo>
                    <a:pt x="1" y="1560"/>
                    <a:pt x="303" y="2072"/>
                    <a:pt x="1131" y="2289"/>
                  </a:cubicBezTo>
                  <a:lnTo>
                    <a:pt x="3170" y="2822"/>
                  </a:lnTo>
                  <a:cubicBezTo>
                    <a:pt x="3422" y="2888"/>
                    <a:pt x="3691" y="2919"/>
                    <a:pt x="3957" y="2919"/>
                  </a:cubicBezTo>
                  <a:cubicBezTo>
                    <a:pt x="4579" y="2919"/>
                    <a:pt x="5182" y="2749"/>
                    <a:pt x="5491" y="2455"/>
                  </a:cubicBezTo>
                  <a:lnTo>
                    <a:pt x="6233" y="1747"/>
                  </a:lnTo>
                  <a:cubicBezTo>
                    <a:pt x="6670" y="1330"/>
                    <a:pt x="6347" y="822"/>
                    <a:pt x="5517" y="611"/>
                  </a:cubicBezTo>
                  <a:lnTo>
                    <a:pt x="3494" y="93"/>
                  </a:lnTo>
                  <a:cubicBezTo>
                    <a:pt x="3250" y="30"/>
                    <a:pt x="2987" y="1"/>
                    <a:pt x="27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35"/>
            <p:cNvSpPr/>
            <p:nvPr/>
          </p:nvSpPr>
          <p:spPr>
            <a:xfrm>
              <a:off x="915800" y="4337650"/>
              <a:ext cx="164525" cy="71300"/>
            </a:xfrm>
            <a:custGeom>
              <a:avLst/>
              <a:gdLst/>
              <a:ahLst/>
              <a:cxnLst/>
              <a:rect l="l" t="t" r="r" b="b"/>
              <a:pathLst>
                <a:path w="6581" h="2852" extrusionOk="0">
                  <a:moveTo>
                    <a:pt x="2749" y="1"/>
                  </a:moveTo>
                  <a:cubicBezTo>
                    <a:pt x="2146" y="1"/>
                    <a:pt x="1551" y="162"/>
                    <a:pt x="1233" y="442"/>
                  </a:cubicBezTo>
                  <a:lnTo>
                    <a:pt x="460" y="1121"/>
                  </a:lnTo>
                  <a:cubicBezTo>
                    <a:pt x="0" y="1527"/>
                    <a:pt x="279" y="2027"/>
                    <a:pt x="1085" y="2238"/>
                  </a:cubicBezTo>
                  <a:lnTo>
                    <a:pt x="3074" y="2758"/>
                  </a:lnTo>
                  <a:cubicBezTo>
                    <a:pt x="3318" y="2822"/>
                    <a:pt x="3581" y="2852"/>
                    <a:pt x="3842" y="2852"/>
                  </a:cubicBezTo>
                  <a:cubicBezTo>
                    <a:pt x="4456" y="2852"/>
                    <a:pt x="5059" y="2686"/>
                    <a:pt x="5376" y="2397"/>
                  </a:cubicBezTo>
                  <a:lnTo>
                    <a:pt x="6134" y="1706"/>
                  </a:lnTo>
                  <a:cubicBezTo>
                    <a:pt x="6581" y="1299"/>
                    <a:pt x="6282" y="802"/>
                    <a:pt x="5473" y="595"/>
                  </a:cubicBezTo>
                  <a:lnTo>
                    <a:pt x="3501" y="91"/>
                  </a:lnTo>
                  <a:cubicBezTo>
                    <a:pt x="3262" y="30"/>
                    <a:pt x="3005" y="1"/>
                    <a:pt x="27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35"/>
            <p:cNvSpPr/>
            <p:nvPr/>
          </p:nvSpPr>
          <p:spPr>
            <a:xfrm>
              <a:off x="767825" y="4299900"/>
              <a:ext cx="162350" cy="69700"/>
            </a:xfrm>
            <a:custGeom>
              <a:avLst/>
              <a:gdLst/>
              <a:ahLst/>
              <a:cxnLst/>
              <a:rect l="l" t="t" r="r" b="b"/>
              <a:pathLst>
                <a:path w="6494" h="2788" extrusionOk="0">
                  <a:moveTo>
                    <a:pt x="2771" y="1"/>
                  </a:moveTo>
                  <a:cubicBezTo>
                    <a:pt x="2176" y="1"/>
                    <a:pt x="1582" y="159"/>
                    <a:pt x="1257" y="433"/>
                  </a:cubicBezTo>
                  <a:lnTo>
                    <a:pt x="469" y="1099"/>
                  </a:lnTo>
                  <a:cubicBezTo>
                    <a:pt x="0" y="1494"/>
                    <a:pt x="255" y="1983"/>
                    <a:pt x="1042" y="2188"/>
                  </a:cubicBezTo>
                  <a:lnTo>
                    <a:pt x="2982" y="2696"/>
                  </a:lnTo>
                  <a:cubicBezTo>
                    <a:pt x="3219" y="2758"/>
                    <a:pt x="3477" y="2788"/>
                    <a:pt x="3734" y="2788"/>
                  </a:cubicBezTo>
                  <a:cubicBezTo>
                    <a:pt x="4339" y="2788"/>
                    <a:pt x="4939" y="2625"/>
                    <a:pt x="5263" y="2342"/>
                  </a:cubicBezTo>
                  <a:lnTo>
                    <a:pt x="6039" y="1666"/>
                  </a:lnTo>
                  <a:cubicBezTo>
                    <a:pt x="6493" y="1268"/>
                    <a:pt x="6219" y="782"/>
                    <a:pt x="5429" y="581"/>
                  </a:cubicBezTo>
                  <a:lnTo>
                    <a:pt x="3505" y="88"/>
                  </a:lnTo>
                  <a:cubicBezTo>
                    <a:pt x="3274" y="29"/>
                    <a:pt x="3022" y="1"/>
                    <a:pt x="27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35"/>
            <p:cNvSpPr/>
            <p:nvPr/>
          </p:nvSpPr>
          <p:spPr>
            <a:xfrm>
              <a:off x="1143125" y="4491575"/>
              <a:ext cx="172125" cy="77625"/>
            </a:xfrm>
            <a:custGeom>
              <a:avLst/>
              <a:gdLst/>
              <a:ahLst/>
              <a:cxnLst/>
              <a:rect l="l" t="t" r="r" b="b"/>
              <a:pathLst>
                <a:path w="6885" h="3105" extrusionOk="0">
                  <a:moveTo>
                    <a:pt x="2777" y="0"/>
                  </a:moveTo>
                  <a:cubicBezTo>
                    <a:pt x="2148" y="0"/>
                    <a:pt x="1538" y="173"/>
                    <a:pt x="1223" y="476"/>
                  </a:cubicBezTo>
                  <a:lnTo>
                    <a:pt x="456" y="1214"/>
                  </a:lnTo>
                  <a:cubicBezTo>
                    <a:pt x="0" y="1652"/>
                    <a:pt x="322" y="2198"/>
                    <a:pt x="1182" y="2429"/>
                  </a:cubicBezTo>
                  <a:lnTo>
                    <a:pt x="3301" y="3000"/>
                  </a:lnTo>
                  <a:cubicBezTo>
                    <a:pt x="3564" y="3071"/>
                    <a:pt x="3845" y="3105"/>
                    <a:pt x="4122" y="3105"/>
                  </a:cubicBezTo>
                  <a:cubicBezTo>
                    <a:pt x="4762" y="3105"/>
                    <a:pt x="5378" y="2925"/>
                    <a:pt x="5691" y="2613"/>
                  </a:cubicBezTo>
                  <a:lnTo>
                    <a:pt x="6442" y="1861"/>
                  </a:lnTo>
                  <a:cubicBezTo>
                    <a:pt x="6884" y="1421"/>
                    <a:pt x="6538" y="879"/>
                    <a:pt x="5677" y="652"/>
                  </a:cubicBezTo>
                  <a:lnTo>
                    <a:pt x="3577" y="99"/>
                  </a:lnTo>
                  <a:cubicBezTo>
                    <a:pt x="3321" y="32"/>
                    <a:pt x="3047" y="0"/>
                    <a:pt x="2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" name="Google Shape;2448;p35"/>
            <p:cNvSpPr/>
            <p:nvPr/>
          </p:nvSpPr>
          <p:spPr>
            <a:xfrm>
              <a:off x="985650" y="4450175"/>
              <a:ext cx="169775" cy="75825"/>
            </a:xfrm>
            <a:custGeom>
              <a:avLst/>
              <a:gdLst/>
              <a:ahLst/>
              <a:cxnLst/>
              <a:rect l="l" t="t" r="r" b="b"/>
              <a:pathLst>
                <a:path w="6791" h="3033" extrusionOk="0">
                  <a:moveTo>
                    <a:pt x="2804" y="1"/>
                  </a:moveTo>
                  <a:cubicBezTo>
                    <a:pt x="2183" y="1"/>
                    <a:pt x="1575" y="171"/>
                    <a:pt x="1252" y="467"/>
                  </a:cubicBezTo>
                  <a:lnTo>
                    <a:pt x="468" y="1188"/>
                  </a:lnTo>
                  <a:cubicBezTo>
                    <a:pt x="0" y="1617"/>
                    <a:pt x="297" y="2149"/>
                    <a:pt x="1135" y="2375"/>
                  </a:cubicBezTo>
                  <a:lnTo>
                    <a:pt x="3198" y="2931"/>
                  </a:lnTo>
                  <a:cubicBezTo>
                    <a:pt x="3454" y="3000"/>
                    <a:pt x="3729" y="3032"/>
                    <a:pt x="4001" y="3032"/>
                  </a:cubicBezTo>
                  <a:cubicBezTo>
                    <a:pt x="4631" y="3032"/>
                    <a:pt x="5247" y="2857"/>
                    <a:pt x="5567" y="2552"/>
                  </a:cubicBezTo>
                  <a:lnTo>
                    <a:pt x="6337" y="1817"/>
                  </a:lnTo>
                  <a:cubicBezTo>
                    <a:pt x="6790" y="1386"/>
                    <a:pt x="6472" y="859"/>
                    <a:pt x="5632" y="636"/>
                  </a:cubicBezTo>
                  <a:lnTo>
                    <a:pt x="3585" y="97"/>
                  </a:lnTo>
                  <a:cubicBezTo>
                    <a:pt x="3337" y="32"/>
                    <a:pt x="3069" y="1"/>
                    <a:pt x="28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" name="Google Shape;2449;p35"/>
            <p:cNvSpPr/>
            <p:nvPr/>
          </p:nvSpPr>
          <p:spPr>
            <a:xfrm>
              <a:off x="832225" y="4409850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4" y="1"/>
                    <a:pt x="1607" y="167"/>
                    <a:pt x="1277" y="457"/>
                  </a:cubicBezTo>
                  <a:lnTo>
                    <a:pt x="477" y="1161"/>
                  </a:lnTo>
                  <a:cubicBezTo>
                    <a:pt x="0" y="1581"/>
                    <a:pt x="272" y="2100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20" y="2790"/>
                    <a:pt x="5448" y="2491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35"/>
            <p:cNvSpPr/>
            <p:nvPr/>
          </p:nvSpPr>
          <p:spPr>
            <a:xfrm>
              <a:off x="682625" y="4370525"/>
              <a:ext cx="165200" cy="72350"/>
            </a:xfrm>
            <a:custGeom>
              <a:avLst/>
              <a:gdLst/>
              <a:ahLst/>
              <a:cxnLst/>
              <a:rect l="l" t="t" r="r" b="b"/>
              <a:pathLst>
                <a:path w="6608" h="2894" extrusionOk="0">
                  <a:moveTo>
                    <a:pt x="2847" y="1"/>
                  </a:moveTo>
                  <a:cubicBezTo>
                    <a:pt x="2243" y="1"/>
                    <a:pt x="1639" y="163"/>
                    <a:pt x="1303" y="447"/>
                  </a:cubicBezTo>
                  <a:lnTo>
                    <a:pt x="486" y="1137"/>
                  </a:lnTo>
                  <a:cubicBezTo>
                    <a:pt x="1" y="1548"/>
                    <a:pt x="248" y="2054"/>
                    <a:pt x="1044" y="2268"/>
                  </a:cubicBezTo>
                  <a:lnTo>
                    <a:pt x="3004" y="2798"/>
                  </a:lnTo>
                  <a:cubicBezTo>
                    <a:pt x="3246" y="2863"/>
                    <a:pt x="3509" y="2893"/>
                    <a:pt x="3772" y="2893"/>
                  </a:cubicBezTo>
                  <a:cubicBezTo>
                    <a:pt x="4385" y="2893"/>
                    <a:pt x="4998" y="2726"/>
                    <a:pt x="5333" y="2433"/>
                  </a:cubicBezTo>
                  <a:lnTo>
                    <a:pt x="6136" y="1731"/>
                  </a:lnTo>
                  <a:cubicBezTo>
                    <a:pt x="6608" y="1320"/>
                    <a:pt x="6339" y="816"/>
                    <a:pt x="5541" y="605"/>
                  </a:cubicBezTo>
                  <a:lnTo>
                    <a:pt x="3596" y="92"/>
                  </a:lnTo>
                  <a:cubicBezTo>
                    <a:pt x="3360" y="30"/>
                    <a:pt x="3104" y="1"/>
                    <a:pt x="2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35"/>
            <p:cNvSpPr/>
            <p:nvPr/>
          </p:nvSpPr>
          <p:spPr>
            <a:xfrm>
              <a:off x="1060025" y="4569925"/>
              <a:ext cx="175300" cy="80725"/>
            </a:xfrm>
            <a:custGeom>
              <a:avLst/>
              <a:gdLst/>
              <a:ahLst/>
              <a:cxnLst/>
              <a:rect l="l" t="t" r="r" b="b"/>
              <a:pathLst>
                <a:path w="7012" h="3229" extrusionOk="0">
                  <a:moveTo>
                    <a:pt x="2858" y="0"/>
                  </a:moveTo>
                  <a:cubicBezTo>
                    <a:pt x="2219" y="0"/>
                    <a:pt x="1597" y="179"/>
                    <a:pt x="1270" y="493"/>
                  </a:cubicBezTo>
                  <a:lnTo>
                    <a:pt x="475" y="1258"/>
                  </a:lnTo>
                  <a:cubicBezTo>
                    <a:pt x="1" y="1714"/>
                    <a:pt x="317" y="2282"/>
                    <a:pt x="1187" y="2524"/>
                  </a:cubicBezTo>
                  <a:lnTo>
                    <a:pt x="3332" y="3119"/>
                  </a:lnTo>
                  <a:cubicBezTo>
                    <a:pt x="3600" y="3194"/>
                    <a:pt x="3887" y="3229"/>
                    <a:pt x="4171" y="3229"/>
                  </a:cubicBezTo>
                  <a:cubicBezTo>
                    <a:pt x="4820" y="3229"/>
                    <a:pt x="5449" y="3044"/>
                    <a:pt x="5773" y="2721"/>
                  </a:cubicBezTo>
                  <a:lnTo>
                    <a:pt x="6554" y="1940"/>
                  </a:lnTo>
                  <a:cubicBezTo>
                    <a:pt x="7012" y="1481"/>
                    <a:pt x="6673" y="919"/>
                    <a:pt x="5800" y="681"/>
                  </a:cubicBezTo>
                  <a:lnTo>
                    <a:pt x="3674" y="104"/>
                  </a:lnTo>
                  <a:cubicBezTo>
                    <a:pt x="3414" y="34"/>
                    <a:pt x="3134" y="0"/>
                    <a:pt x="2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35"/>
            <p:cNvSpPr/>
            <p:nvPr/>
          </p:nvSpPr>
          <p:spPr>
            <a:xfrm>
              <a:off x="900725" y="4526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1" y="1"/>
                  </a:moveTo>
                  <a:cubicBezTo>
                    <a:pt x="2252" y="1"/>
                    <a:pt x="1633" y="176"/>
                    <a:pt x="1299" y="483"/>
                  </a:cubicBezTo>
                  <a:lnTo>
                    <a:pt x="485" y="1230"/>
                  </a:lnTo>
                  <a:cubicBezTo>
                    <a:pt x="1" y="1676"/>
                    <a:pt x="289" y="2229"/>
                    <a:pt x="1137" y="2464"/>
                  </a:cubicBezTo>
                  <a:lnTo>
                    <a:pt x="3225" y="3046"/>
                  </a:lnTo>
                  <a:cubicBezTo>
                    <a:pt x="3485" y="3118"/>
                    <a:pt x="3765" y="3152"/>
                    <a:pt x="4043" y="3152"/>
                  </a:cubicBezTo>
                  <a:cubicBezTo>
                    <a:pt x="4684" y="3152"/>
                    <a:pt x="5312" y="2971"/>
                    <a:pt x="5645" y="2654"/>
                  </a:cubicBezTo>
                  <a:lnTo>
                    <a:pt x="6445" y="1892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0" y="103"/>
                  </a:lnTo>
                  <a:cubicBezTo>
                    <a:pt x="3427" y="33"/>
                    <a:pt x="3153" y="1"/>
                    <a:pt x="2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35"/>
            <p:cNvSpPr/>
            <p:nvPr/>
          </p:nvSpPr>
          <p:spPr>
            <a:xfrm>
              <a:off x="745550" y="4484725"/>
              <a:ext cx="170450" cy="76925"/>
            </a:xfrm>
            <a:custGeom>
              <a:avLst/>
              <a:gdLst/>
              <a:ahLst/>
              <a:cxnLst/>
              <a:rect l="l" t="t" r="r" b="b"/>
              <a:pathLst>
                <a:path w="6818" h="3077" extrusionOk="0">
                  <a:moveTo>
                    <a:pt x="2905" y="0"/>
                  </a:moveTo>
                  <a:cubicBezTo>
                    <a:pt x="2284" y="0"/>
                    <a:pt x="1665" y="172"/>
                    <a:pt x="1325" y="472"/>
                  </a:cubicBezTo>
                  <a:lnTo>
                    <a:pt x="495" y="1202"/>
                  </a:lnTo>
                  <a:cubicBezTo>
                    <a:pt x="0" y="1637"/>
                    <a:pt x="264" y="2178"/>
                    <a:pt x="1090" y="2407"/>
                  </a:cubicBezTo>
                  <a:lnTo>
                    <a:pt x="3124" y="2973"/>
                  </a:lnTo>
                  <a:cubicBezTo>
                    <a:pt x="3376" y="3043"/>
                    <a:pt x="3649" y="3076"/>
                    <a:pt x="3922" y="3076"/>
                  </a:cubicBezTo>
                  <a:cubicBezTo>
                    <a:pt x="4554" y="3076"/>
                    <a:pt x="5181" y="2898"/>
                    <a:pt x="5521" y="2589"/>
                  </a:cubicBezTo>
                  <a:lnTo>
                    <a:pt x="6337" y="1844"/>
                  </a:lnTo>
                  <a:cubicBezTo>
                    <a:pt x="6817" y="1406"/>
                    <a:pt x="6532" y="872"/>
                    <a:pt x="5702" y="646"/>
                  </a:cubicBezTo>
                  <a:lnTo>
                    <a:pt x="3685" y="99"/>
                  </a:lnTo>
                  <a:cubicBezTo>
                    <a:pt x="3439" y="32"/>
                    <a:pt x="3172" y="0"/>
                    <a:pt x="2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35"/>
            <p:cNvSpPr/>
            <p:nvPr/>
          </p:nvSpPr>
          <p:spPr>
            <a:xfrm>
              <a:off x="500325" y="4442000"/>
              <a:ext cx="264425" cy="157525"/>
            </a:xfrm>
            <a:custGeom>
              <a:avLst/>
              <a:gdLst/>
              <a:ahLst/>
              <a:cxnLst/>
              <a:rect l="l" t="t" r="r" b="b"/>
              <a:pathLst>
                <a:path w="10577" h="6301" extrusionOk="0">
                  <a:moveTo>
                    <a:pt x="6531" y="0"/>
                  </a:moveTo>
                  <a:cubicBezTo>
                    <a:pt x="6060" y="0"/>
                    <a:pt x="5585" y="129"/>
                    <a:pt x="5318" y="355"/>
                  </a:cubicBezTo>
                  <a:lnTo>
                    <a:pt x="401" y="4507"/>
                  </a:lnTo>
                  <a:cubicBezTo>
                    <a:pt x="0" y="4848"/>
                    <a:pt x="178" y="5269"/>
                    <a:pt x="801" y="5448"/>
                  </a:cubicBezTo>
                  <a:lnTo>
                    <a:pt x="3488" y="6219"/>
                  </a:lnTo>
                  <a:cubicBezTo>
                    <a:pt x="3680" y="6274"/>
                    <a:pt x="3891" y="6300"/>
                    <a:pt x="4102" y="6300"/>
                  </a:cubicBezTo>
                  <a:cubicBezTo>
                    <a:pt x="4588" y="6300"/>
                    <a:pt x="5079" y="6162"/>
                    <a:pt x="5356" y="5921"/>
                  </a:cubicBezTo>
                  <a:lnTo>
                    <a:pt x="10201" y="1690"/>
                  </a:lnTo>
                  <a:cubicBezTo>
                    <a:pt x="10577" y="1362"/>
                    <a:pt x="10375" y="959"/>
                    <a:pt x="9753" y="792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35"/>
            <p:cNvSpPr/>
            <p:nvPr/>
          </p:nvSpPr>
          <p:spPr>
            <a:xfrm>
              <a:off x="973725" y="4651275"/>
              <a:ext cx="178625" cy="84050"/>
            </a:xfrm>
            <a:custGeom>
              <a:avLst/>
              <a:gdLst/>
              <a:ahLst/>
              <a:cxnLst/>
              <a:rect l="l" t="t" r="r" b="b"/>
              <a:pathLst>
                <a:path w="7145" h="3362" extrusionOk="0">
                  <a:moveTo>
                    <a:pt x="2941" y="0"/>
                  </a:moveTo>
                  <a:cubicBezTo>
                    <a:pt x="2293" y="0"/>
                    <a:pt x="1658" y="186"/>
                    <a:pt x="1320" y="511"/>
                  </a:cubicBezTo>
                  <a:lnTo>
                    <a:pt x="494" y="1306"/>
                  </a:lnTo>
                  <a:cubicBezTo>
                    <a:pt x="0" y="1781"/>
                    <a:pt x="311" y="2370"/>
                    <a:pt x="1191" y="2624"/>
                  </a:cubicBezTo>
                  <a:lnTo>
                    <a:pt x="3363" y="3246"/>
                  </a:lnTo>
                  <a:cubicBezTo>
                    <a:pt x="3634" y="3324"/>
                    <a:pt x="3928" y="3361"/>
                    <a:pt x="4217" y="3361"/>
                  </a:cubicBezTo>
                  <a:cubicBezTo>
                    <a:pt x="4877" y="3361"/>
                    <a:pt x="5520" y="3169"/>
                    <a:pt x="5857" y="2834"/>
                  </a:cubicBezTo>
                  <a:lnTo>
                    <a:pt x="6668" y="2023"/>
                  </a:lnTo>
                  <a:cubicBezTo>
                    <a:pt x="7145" y="1546"/>
                    <a:pt x="6810" y="960"/>
                    <a:pt x="5927" y="712"/>
                  </a:cubicBezTo>
                  <a:lnTo>
                    <a:pt x="3775" y="110"/>
                  </a:lnTo>
                  <a:cubicBezTo>
                    <a:pt x="3510" y="36"/>
                    <a:pt x="3224" y="0"/>
                    <a:pt x="2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35"/>
            <p:cNvSpPr/>
            <p:nvPr/>
          </p:nvSpPr>
          <p:spPr>
            <a:xfrm>
              <a:off x="812525" y="4606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9" y="0"/>
                  </a:moveTo>
                  <a:cubicBezTo>
                    <a:pt x="2329" y="0"/>
                    <a:pt x="1695" y="182"/>
                    <a:pt x="1348" y="500"/>
                  </a:cubicBezTo>
                  <a:lnTo>
                    <a:pt x="504" y="1276"/>
                  </a:lnTo>
                  <a:cubicBezTo>
                    <a:pt x="0" y="1739"/>
                    <a:pt x="283" y="2315"/>
                    <a:pt x="1140" y="2561"/>
                  </a:cubicBezTo>
                  <a:lnTo>
                    <a:pt x="3253" y="3166"/>
                  </a:lnTo>
                  <a:cubicBezTo>
                    <a:pt x="3517" y="3242"/>
                    <a:pt x="3804" y="3278"/>
                    <a:pt x="4088" y="3278"/>
                  </a:cubicBezTo>
                  <a:cubicBezTo>
                    <a:pt x="4739" y="3278"/>
                    <a:pt x="5380" y="3090"/>
                    <a:pt x="5725" y="2762"/>
                  </a:cubicBezTo>
                  <a:lnTo>
                    <a:pt x="6555" y="1971"/>
                  </a:lnTo>
                  <a:cubicBezTo>
                    <a:pt x="7042" y="1505"/>
                    <a:pt x="6737" y="935"/>
                    <a:pt x="5877" y="693"/>
                  </a:cubicBezTo>
                  <a:lnTo>
                    <a:pt x="3782" y="106"/>
                  </a:lnTo>
                  <a:cubicBezTo>
                    <a:pt x="3525" y="34"/>
                    <a:pt x="3247" y="0"/>
                    <a:pt x="29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35"/>
            <p:cNvSpPr/>
            <p:nvPr/>
          </p:nvSpPr>
          <p:spPr>
            <a:xfrm>
              <a:off x="655600" y="4562350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2" y="0"/>
                  </a:moveTo>
                  <a:cubicBezTo>
                    <a:pt x="2361" y="0"/>
                    <a:pt x="1729" y="178"/>
                    <a:pt x="1375" y="489"/>
                  </a:cubicBezTo>
                  <a:lnTo>
                    <a:pt x="513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4" y="3163"/>
                    <a:pt x="3684" y="3198"/>
                    <a:pt x="3964" y="3198"/>
                  </a:cubicBezTo>
                  <a:cubicBezTo>
                    <a:pt x="4605" y="3198"/>
                    <a:pt x="5244" y="3015"/>
                    <a:pt x="5596" y="2694"/>
                  </a:cubicBezTo>
                  <a:lnTo>
                    <a:pt x="6445" y="1922"/>
                  </a:lnTo>
                  <a:cubicBezTo>
                    <a:pt x="6943" y="1467"/>
                    <a:pt x="6663" y="910"/>
                    <a:pt x="5825" y="675"/>
                  </a:cubicBezTo>
                  <a:lnTo>
                    <a:pt x="3786" y="103"/>
                  </a:lnTo>
                  <a:cubicBezTo>
                    <a:pt x="3536" y="33"/>
                    <a:pt x="3264" y="0"/>
                    <a:pt x="29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35"/>
            <p:cNvSpPr/>
            <p:nvPr/>
          </p:nvSpPr>
          <p:spPr>
            <a:xfrm>
              <a:off x="908025" y="4021275"/>
              <a:ext cx="703800" cy="298725"/>
            </a:xfrm>
            <a:custGeom>
              <a:avLst/>
              <a:gdLst/>
              <a:ahLst/>
              <a:cxnLst/>
              <a:rect l="l" t="t" r="r" b="b"/>
              <a:pathLst>
                <a:path w="28152" h="11949" extrusionOk="0">
                  <a:moveTo>
                    <a:pt x="3513" y="1"/>
                  </a:moveTo>
                  <a:cubicBezTo>
                    <a:pt x="2629" y="1"/>
                    <a:pt x="1830" y="419"/>
                    <a:pt x="1581" y="1073"/>
                  </a:cubicBezTo>
                  <a:lnTo>
                    <a:pt x="307" y="4415"/>
                  </a:lnTo>
                  <a:cubicBezTo>
                    <a:pt x="0" y="5221"/>
                    <a:pt x="639" y="6097"/>
                    <a:pt x="1740" y="6374"/>
                  </a:cubicBezTo>
                  <a:lnTo>
                    <a:pt x="23477" y="11845"/>
                  </a:lnTo>
                  <a:cubicBezTo>
                    <a:pt x="23754" y="11915"/>
                    <a:pt x="24033" y="11948"/>
                    <a:pt x="24303" y="11948"/>
                  </a:cubicBezTo>
                  <a:cubicBezTo>
                    <a:pt x="25266" y="11948"/>
                    <a:pt x="26121" y="11530"/>
                    <a:pt x="26388" y="10853"/>
                  </a:cubicBezTo>
                  <a:lnTo>
                    <a:pt x="27808" y="7251"/>
                  </a:lnTo>
                  <a:cubicBezTo>
                    <a:pt x="28151" y="6380"/>
                    <a:pt x="27388" y="5433"/>
                    <a:pt x="26113" y="5138"/>
                  </a:cubicBezTo>
                  <a:lnTo>
                    <a:pt x="4147" y="73"/>
                  </a:lnTo>
                  <a:cubicBezTo>
                    <a:pt x="3935" y="24"/>
                    <a:pt x="3722" y="1"/>
                    <a:pt x="3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" name="Google Shape;2459;p35"/>
            <p:cNvSpPr/>
            <p:nvPr/>
          </p:nvSpPr>
          <p:spPr>
            <a:xfrm>
              <a:off x="924450" y="4038200"/>
              <a:ext cx="670275" cy="261725"/>
            </a:xfrm>
            <a:custGeom>
              <a:avLst/>
              <a:gdLst/>
              <a:ahLst/>
              <a:cxnLst/>
              <a:rect l="l" t="t" r="r" b="b"/>
              <a:pathLst>
                <a:path w="26811" h="10469" extrusionOk="0">
                  <a:moveTo>
                    <a:pt x="3140" y="1"/>
                  </a:moveTo>
                  <a:cubicBezTo>
                    <a:pt x="2327" y="1"/>
                    <a:pt x="1605" y="346"/>
                    <a:pt x="1383" y="895"/>
                  </a:cubicBezTo>
                  <a:lnTo>
                    <a:pt x="893" y="2099"/>
                  </a:lnTo>
                  <a:lnTo>
                    <a:pt x="275" y="3627"/>
                  </a:lnTo>
                  <a:cubicBezTo>
                    <a:pt x="0" y="4312"/>
                    <a:pt x="609" y="5069"/>
                    <a:pt x="1643" y="5320"/>
                  </a:cubicBezTo>
                  <a:lnTo>
                    <a:pt x="4049" y="5900"/>
                  </a:lnTo>
                  <a:lnTo>
                    <a:pt x="9292" y="7167"/>
                  </a:lnTo>
                  <a:lnTo>
                    <a:pt x="12112" y="7848"/>
                  </a:lnTo>
                  <a:lnTo>
                    <a:pt x="21523" y="10120"/>
                  </a:lnTo>
                  <a:lnTo>
                    <a:pt x="22569" y="10372"/>
                  </a:lnTo>
                  <a:cubicBezTo>
                    <a:pt x="22717" y="10407"/>
                    <a:pt x="22866" y="10432"/>
                    <a:pt x="23013" y="10448"/>
                  </a:cubicBezTo>
                  <a:cubicBezTo>
                    <a:pt x="23138" y="10461"/>
                    <a:pt x="23262" y="10468"/>
                    <a:pt x="23384" y="10468"/>
                  </a:cubicBezTo>
                  <a:cubicBezTo>
                    <a:pt x="24262" y="10468"/>
                    <a:pt x="25033" y="10121"/>
                    <a:pt x="25272" y="9554"/>
                  </a:cubicBezTo>
                  <a:lnTo>
                    <a:pt x="25653" y="8643"/>
                  </a:lnTo>
                  <a:lnTo>
                    <a:pt x="26499" y="6621"/>
                  </a:lnTo>
                  <a:cubicBezTo>
                    <a:pt x="26810" y="5882"/>
                    <a:pt x="26089" y="5064"/>
                    <a:pt x="24897" y="4798"/>
                  </a:cubicBezTo>
                  <a:lnTo>
                    <a:pt x="22421" y="4243"/>
                  </a:lnTo>
                  <a:lnTo>
                    <a:pt x="16912" y="3010"/>
                  </a:lnTo>
                  <a:lnTo>
                    <a:pt x="15402" y="2672"/>
                  </a:lnTo>
                  <a:lnTo>
                    <a:pt x="7662" y="942"/>
                  </a:lnTo>
                  <a:lnTo>
                    <a:pt x="4067" y="136"/>
                  </a:lnTo>
                  <a:lnTo>
                    <a:pt x="3774" y="71"/>
                  </a:lnTo>
                  <a:cubicBezTo>
                    <a:pt x="3561" y="24"/>
                    <a:pt x="3348" y="1"/>
                    <a:pt x="3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" name="Google Shape;2460;p35"/>
            <p:cNvSpPr/>
            <p:nvPr/>
          </p:nvSpPr>
          <p:spPr>
            <a:xfrm>
              <a:off x="1115975" y="4061750"/>
              <a:ext cx="346575" cy="229450"/>
            </a:xfrm>
            <a:custGeom>
              <a:avLst/>
              <a:gdLst/>
              <a:ahLst/>
              <a:cxnLst/>
              <a:rect l="l" t="t" r="r" b="b"/>
              <a:pathLst>
                <a:path w="13863" h="9178" extrusionOk="0">
                  <a:moveTo>
                    <a:pt x="1" y="0"/>
                  </a:moveTo>
                  <a:lnTo>
                    <a:pt x="4451" y="6906"/>
                  </a:lnTo>
                  <a:lnTo>
                    <a:pt x="13862" y="9178"/>
                  </a:lnTo>
                  <a:cubicBezTo>
                    <a:pt x="12082" y="6997"/>
                    <a:pt x="9847" y="4282"/>
                    <a:pt x="7741" y="173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" name="Google Shape;2461;p35"/>
            <p:cNvSpPr/>
            <p:nvPr/>
          </p:nvSpPr>
          <p:spPr>
            <a:xfrm>
              <a:off x="1347275" y="4113450"/>
              <a:ext cx="218525" cy="186475"/>
            </a:xfrm>
            <a:custGeom>
              <a:avLst/>
              <a:gdLst/>
              <a:ahLst/>
              <a:cxnLst/>
              <a:rect l="l" t="t" r="r" b="b"/>
              <a:pathLst>
                <a:path w="8741" h="7459" extrusionOk="0">
                  <a:moveTo>
                    <a:pt x="1" y="0"/>
                  </a:moveTo>
                  <a:lnTo>
                    <a:pt x="1" y="0"/>
                  </a:lnTo>
                  <a:cubicBezTo>
                    <a:pt x="2073" y="2528"/>
                    <a:pt x="4278" y="5217"/>
                    <a:pt x="6098" y="7438"/>
                  </a:cubicBezTo>
                  <a:cubicBezTo>
                    <a:pt x="6223" y="7451"/>
                    <a:pt x="6348" y="7458"/>
                    <a:pt x="6470" y="7458"/>
                  </a:cubicBezTo>
                  <a:cubicBezTo>
                    <a:pt x="7349" y="7458"/>
                    <a:pt x="8120" y="7111"/>
                    <a:pt x="8359" y="6544"/>
                  </a:cubicBezTo>
                  <a:lnTo>
                    <a:pt x="8740" y="5633"/>
                  </a:lnTo>
                  <a:lnTo>
                    <a:pt x="5508" y="12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" name="Google Shape;2462;p35"/>
            <p:cNvSpPr/>
            <p:nvPr/>
          </p:nvSpPr>
          <p:spPr>
            <a:xfrm>
              <a:off x="946750" y="4038200"/>
              <a:ext cx="210000" cy="179175"/>
            </a:xfrm>
            <a:custGeom>
              <a:avLst/>
              <a:gdLst/>
              <a:ahLst/>
              <a:cxnLst/>
              <a:rect l="l" t="t" r="r" b="b"/>
              <a:pathLst>
                <a:path w="8400" h="7167" extrusionOk="0">
                  <a:moveTo>
                    <a:pt x="2248" y="1"/>
                  </a:moveTo>
                  <a:cubicBezTo>
                    <a:pt x="1436" y="1"/>
                    <a:pt x="713" y="346"/>
                    <a:pt x="491" y="895"/>
                  </a:cubicBezTo>
                  <a:lnTo>
                    <a:pt x="1" y="2099"/>
                  </a:lnTo>
                  <a:cubicBezTo>
                    <a:pt x="1047" y="3361"/>
                    <a:pt x="2121" y="4651"/>
                    <a:pt x="3157" y="5900"/>
                  </a:cubicBezTo>
                  <a:lnTo>
                    <a:pt x="8400" y="7167"/>
                  </a:lnTo>
                  <a:lnTo>
                    <a:pt x="3175" y="136"/>
                  </a:lnTo>
                  <a:lnTo>
                    <a:pt x="2882" y="71"/>
                  </a:lnTo>
                  <a:cubicBezTo>
                    <a:pt x="2670" y="24"/>
                    <a:pt x="245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63" name="Google Shape;2463;p35"/>
          <p:cNvGrpSpPr/>
          <p:nvPr/>
        </p:nvGrpSpPr>
        <p:grpSpPr>
          <a:xfrm>
            <a:off x="713228" y="556879"/>
            <a:ext cx="768461" cy="324900"/>
            <a:chOff x="5181425" y="2685475"/>
            <a:chExt cx="224900" cy="74425"/>
          </a:xfrm>
        </p:grpSpPr>
        <p:sp>
          <p:nvSpPr>
            <p:cNvPr id="2464" name="Google Shape;2464;p3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3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3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3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" name="Google Shape;2468;p3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69" name="Google Shape;2469;p35"/>
          <p:cNvGrpSpPr/>
          <p:nvPr/>
        </p:nvGrpSpPr>
        <p:grpSpPr>
          <a:xfrm>
            <a:off x="7131191" y="-437501"/>
            <a:ext cx="1299592" cy="1638265"/>
            <a:chOff x="6139950" y="1806300"/>
            <a:chExt cx="810725" cy="766500"/>
          </a:xfrm>
        </p:grpSpPr>
        <p:sp>
          <p:nvSpPr>
            <p:cNvPr id="2470" name="Google Shape;2470;p3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" name="Google Shape;2471;p3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" name="Google Shape;2472;p3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3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3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" name="Google Shape;2475;p3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" name="Google Shape;2476;p3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3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3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3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3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3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3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3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86" name="Google Shape;2486;p35"/>
          <p:cNvGrpSpPr/>
          <p:nvPr/>
        </p:nvGrpSpPr>
        <p:grpSpPr>
          <a:xfrm rot="2700094">
            <a:off x="2137697" y="6052785"/>
            <a:ext cx="831561" cy="450020"/>
            <a:chOff x="3253464" y="2218279"/>
            <a:chExt cx="242409" cy="182524"/>
          </a:xfrm>
        </p:grpSpPr>
        <p:sp>
          <p:nvSpPr>
            <p:cNvPr id="2487" name="Google Shape;2487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89" name="Google Shape;2489;p35"/>
          <p:cNvGrpSpPr/>
          <p:nvPr/>
        </p:nvGrpSpPr>
        <p:grpSpPr>
          <a:xfrm rot="-8411649">
            <a:off x="8600819" y="459880"/>
            <a:ext cx="341738" cy="1232669"/>
            <a:chOff x="3363047" y="2218279"/>
            <a:chExt cx="132825" cy="374967"/>
          </a:xfrm>
        </p:grpSpPr>
        <p:sp>
          <p:nvSpPr>
            <p:cNvPr id="2490" name="Google Shape;2490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5"/>
            <p:cNvSpPr/>
            <p:nvPr/>
          </p:nvSpPr>
          <p:spPr>
            <a:xfrm>
              <a:off x="3363047" y="2538663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92" name="Google Shape;2492;p35"/>
          <p:cNvSpPr/>
          <p:nvPr/>
        </p:nvSpPr>
        <p:spPr>
          <a:xfrm rot="-8411657">
            <a:off x="8768066" y="1664681"/>
            <a:ext cx="140434" cy="17944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3345971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42900" y="1420283"/>
            <a:ext cx="3886200" cy="980017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5800" y="2590800"/>
            <a:ext cx="32004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2560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5120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7680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0241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28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53619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17922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048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8/30/2025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407179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09" name="Google Shape;2409;p35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-741407" y="3239120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10" name="Google Shape;2410;p35"/>
          <p:cNvGrpSpPr/>
          <p:nvPr/>
        </p:nvGrpSpPr>
        <p:grpSpPr>
          <a:xfrm rot="2091024">
            <a:off x="8273923" y="5749619"/>
            <a:ext cx="447987" cy="814692"/>
            <a:chOff x="6618900" y="3939050"/>
            <a:chExt cx="242650" cy="330975"/>
          </a:xfrm>
        </p:grpSpPr>
        <p:sp>
          <p:nvSpPr>
            <p:cNvPr id="2411" name="Google Shape;2411;p35"/>
            <p:cNvSpPr/>
            <p:nvPr/>
          </p:nvSpPr>
          <p:spPr>
            <a:xfrm>
              <a:off x="6634125" y="4062925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1" y="0"/>
                  </a:moveTo>
                  <a:lnTo>
                    <a:pt x="1" y="3582"/>
                  </a:lnTo>
                  <a:lnTo>
                    <a:pt x="9097" y="3582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2" name="Google Shape;2412;p35"/>
            <p:cNvSpPr/>
            <p:nvPr/>
          </p:nvSpPr>
          <p:spPr>
            <a:xfrm>
              <a:off x="6700900" y="3945375"/>
              <a:ext cx="93900" cy="93925"/>
            </a:xfrm>
            <a:custGeom>
              <a:avLst/>
              <a:gdLst/>
              <a:ahLst/>
              <a:cxnLst/>
              <a:rect l="l" t="t" r="r" b="b"/>
              <a:pathLst>
                <a:path w="3756" h="3757" extrusionOk="0">
                  <a:moveTo>
                    <a:pt x="1878" y="1"/>
                  </a:moveTo>
                  <a:cubicBezTo>
                    <a:pt x="840" y="1"/>
                    <a:pt x="0" y="841"/>
                    <a:pt x="0" y="1879"/>
                  </a:cubicBezTo>
                  <a:cubicBezTo>
                    <a:pt x="0" y="2916"/>
                    <a:pt x="840" y="3756"/>
                    <a:pt x="1878" y="3756"/>
                  </a:cubicBezTo>
                  <a:cubicBezTo>
                    <a:pt x="2915" y="3756"/>
                    <a:pt x="3755" y="2916"/>
                    <a:pt x="3755" y="1879"/>
                  </a:cubicBezTo>
                  <a:cubicBezTo>
                    <a:pt x="3755" y="841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3" name="Google Shape;2413;p35"/>
            <p:cNvSpPr/>
            <p:nvPr/>
          </p:nvSpPr>
          <p:spPr>
            <a:xfrm>
              <a:off x="6700900" y="4176075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1"/>
                  </a:moveTo>
                  <a:cubicBezTo>
                    <a:pt x="840" y="1"/>
                    <a:pt x="0" y="842"/>
                    <a:pt x="0" y="1880"/>
                  </a:cubicBezTo>
                  <a:cubicBezTo>
                    <a:pt x="0" y="2917"/>
                    <a:pt x="840" y="3758"/>
                    <a:pt x="1878" y="3758"/>
                  </a:cubicBezTo>
                  <a:cubicBezTo>
                    <a:pt x="2915" y="3758"/>
                    <a:pt x="3755" y="2917"/>
                    <a:pt x="3755" y="1880"/>
                  </a:cubicBezTo>
                  <a:cubicBezTo>
                    <a:pt x="3755" y="842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4" name="Google Shape;2414;p35"/>
            <p:cNvSpPr/>
            <p:nvPr/>
          </p:nvSpPr>
          <p:spPr>
            <a:xfrm>
              <a:off x="6618900" y="4056550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0" y="0"/>
                  </a:moveTo>
                  <a:lnTo>
                    <a:pt x="0" y="3583"/>
                  </a:lnTo>
                  <a:lnTo>
                    <a:pt x="9096" y="3583"/>
                  </a:lnTo>
                  <a:lnTo>
                    <a:pt x="90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5" name="Google Shape;2415;p35"/>
            <p:cNvSpPr/>
            <p:nvPr/>
          </p:nvSpPr>
          <p:spPr>
            <a:xfrm>
              <a:off x="6685650" y="3939050"/>
              <a:ext cx="93900" cy="93900"/>
            </a:xfrm>
            <a:custGeom>
              <a:avLst/>
              <a:gdLst/>
              <a:ahLst/>
              <a:cxnLst/>
              <a:rect l="l" t="t" r="r" b="b"/>
              <a:pathLst>
                <a:path w="3756" h="3756" extrusionOk="0">
                  <a:moveTo>
                    <a:pt x="1878" y="1"/>
                  </a:moveTo>
                  <a:cubicBezTo>
                    <a:pt x="841" y="1"/>
                    <a:pt x="1" y="841"/>
                    <a:pt x="1" y="1878"/>
                  </a:cubicBezTo>
                  <a:cubicBezTo>
                    <a:pt x="1" y="2916"/>
                    <a:pt x="841" y="3756"/>
                    <a:pt x="1878" y="3756"/>
                  </a:cubicBezTo>
                  <a:cubicBezTo>
                    <a:pt x="2916" y="3756"/>
                    <a:pt x="3756" y="2916"/>
                    <a:pt x="3756" y="1878"/>
                  </a:cubicBezTo>
                  <a:cubicBezTo>
                    <a:pt x="3756" y="841"/>
                    <a:pt x="2916" y="1"/>
                    <a:pt x="1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6" name="Google Shape;2416;p35"/>
            <p:cNvSpPr/>
            <p:nvPr/>
          </p:nvSpPr>
          <p:spPr>
            <a:xfrm>
              <a:off x="6685650" y="4169750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0"/>
                  </a:moveTo>
                  <a:cubicBezTo>
                    <a:pt x="841" y="0"/>
                    <a:pt x="1" y="841"/>
                    <a:pt x="1" y="1878"/>
                  </a:cubicBezTo>
                  <a:cubicBezTo>
                    <a:pt x="1" y="2915"/>
                    <a:pt x="841" y="3757"/>
                    <a:pt x="1878" y="3757"/>
                  </a:cubicBezTo>
                  <a:cubicBezTo>
                    <a:pt x="2916" y="3757"/>
                    <a:pt x="3756" y="2915"/>
                    <a:pt x="3756" y="1878"/>
                  </a:cubicBezTo>
                  <a:cubicBezTo>
                    <a:pt x="3756" y="841"/>
                    <a:pt x="2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17" name="Google Shape;2417;p35"/>
          <p:cNvGrpSpPr/>
          <p:nvPr/>
        </p:nvGrpSpPr>
        <p:grpSpPr>
          <a:xfrm>
            <a:off x="412053" y="5223231"/>
            <a:ext cx="1529689" cy="1304320"/>
            <a:chOff x="374450" y="3990500"/>
            <a:chExt cx="1312700" cy="839475"/>
          </a:xfrm>
        </p:grpSpPr>
        <p:sp>
          <p:nvSpPr>
            <p:cNvPr id="2418" name="Google Shape;2418;p35"/>
            <p:cNvSpPr/>
            <p:nvPr/>
          </p:nvSpPr>
          <p:spPr>
            <a:xfrm>
              <a:off x="374450" y="3991325"/>
              <a:ext cx="1312700" cy="838650"/>
            </a:xfrm>
            <a:custGeom>
              <a:avLst/>
              <a:gdLst/>
              <a:ahLst/>
              <a:cxnLst/>
              <a:rect l="l" t="t" r="r" b="b"/>
              <a:pathLst>
                <a:path w="52508" h="33546" extrusionOk="0">
                  <a:moveTo>
                    <a:pt x="24994" y="0"/>
                  </a:moveTo>
                  <a:cubicBezTo>
                    <a:pt x="23520" y="0"/>
                    <a:pt x="22209" y="632"/>
                    <a:pt x="21808" y="1625"/>
                  </a:cubicBezTo>
                  <a:lnTo>
                    <a:pt x="18838" y="9136"/>
                  </a:lnTo>
                  <a:lnTo>
                    <a:pt x="19636" y="9316"/>
                  </a:lnTo>
                  <a:lnTo>
                    <a:pt x="18648" y="9118"/>
                  </a:lnTo>
                  <a:lnTo>
                    <a:pt x="1499" y="22160"/>
                  </a:lnTo>
                  <a:cubicBezTo>
                    <a:pt x="171" y="23257"/>
                    <a:pt x="0" y="25354"/>
                    <a:pt x="2844" y="26235"/>
                  </a:cubicBezTo>
                  <a:lnTo>
                    <a:pt x="26996" y="33249"/>
                  </a:lnTo>
                  <a:cubicBezTo>
                    <a:pt x="27687" y="33450"/>
                    <a:pt x="28432" y="33545"/>
                    <a:pt x="29167" y="33545"/>
                  </a:cubicBezTo>
                  <a:cubicBezTo>
                    <a:pt x="30839" y="33545"/>
                    <a:pt x="32462" y="33053"/>
                    <a:pt x="33296" y="32194"/>
                  </a:cubicBezTo>
                  <a:lnTo>
                    <a:pt x="49068" y="15964"/>
                  </a:lnTo>
                  <a:lnTo>
                    <a:pt x="51941" y="8559"/>
                  </a:lnTo>
                  <a:cubicBezTo>
                    <a:pt x="52508" y="7209"/>
                    <a:pt x="51180" y="5723"/>
                    <a:pt x="49000" y="5247"/>
                  </a:cubicBezTo>
                  <a:lnTo>
                    <a:pt x="26108" y="121"/>
                  </a:lnTo>
                  <a:cubicBezTo>
                    <a:pt x="25734" y="39"/>
                    <a:pt x="25359" y="0"/>
                    <a:pt x="24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9" name="Google Shape;2419;p35"/>
            <p:cNvSpPr/>
            <p:nvPr/>
          </p:nvSpPr>
          <p:spPr>
            <a:xfrm>
              <a:off x="400775" y="3990500"/>
              <a:ext cx="1274875" cy="807825"/>
            </a:xfrm>
            <a:custGeom>
              <a:avLst/>
              <a:gdLst/>
              <a:ahLst/>
              <a:cxnLst/>
              <a:rect l="l" t="t" r="r" b="b"/>
              <a:pathLst>
                <a:path w="50995" h="32313" extrusionOk="0">
                  <a:moveTo>
                    <a:pt x="23508" y="1"/>
                  </a:moveTo>
                  <a:cubicBezTo>
                    <a:pt x="22034" y="1"/>
                    <a:pt x="20723" y="632"/>
                    <a:pt x="20321" y="1626"/>
                  </a:cubicBezTo>
                  <a:lnTo>
                    <a:pt x="17800" y="7871"/>
                  </a:lnTo>
                  <a:lnTo>
                    <a:pt x="17772" y="7864"/>
                  </a:lnTo>
                  <a:lnTo>
                    <a:pt x="9251" y="14893"/>
                  </a:lnTo>
                  <a:lnTo>
                    <a:pt x="729" y="21924"/>
                  </a:lnTo>
                  <a:cubicBezTo>
                    <a:pt x="521" y="22095"/>
                    <a:pt x="359" y="22273"/>
                    <a:pt x="241" y="22455"/>
                  </a:cubicBezTo>
                  <a:cubicBezTo>
                    <a:pt x="171" y="22563"/>
                    <a:pt x="116" y="22673"/>
                    <a:pt x="76" y="22781"/>
                  </a:cubicBezTo>
                  <a:cubicBezTo>
                    <a:pt x="37" y="22891"/>
                    <a:pt x="13" y="23001"/>
                    <a:pt x="4" y="23111"/>
                  </a:cubicBezTo>
                  <a:cubicBezTo>
                    <a:pt x="2" y="23146"/>
                    <a:pt x="0" y="23183"/>
                    <a:pt x="2" y="23219"/>
                  </a:cubicBezTo>
                  <a:cubicBezTo>
                    <a:pt x="3" y="23291"/>
                    <a:pt x="10" y="23363"/>
                    <a:pt x="26" y="23433"/>
                  </a:cubicBezTo>
                  <a:cubicBezTo>
                    <a:pt x="61" y="23612"/>
                    <a:pt x="140" y="23784"/>
                    <a:pt x="258" y="23948"/>
                  </a:cubicBezTo>
                  <a:cubicBezTo>
                    <a:pt x="375" y="24113"/>
                    <a:pt x="534" y="24268"/>
                    <a:pt x="729" y="24411"/>
                  </a:cubicBezTo>
                  <a:cubicBezTo>
                    <a:pt x="887" y="24525"/>
                    <a:pt x="1070" y="24632"/>
                    <a:pt x="1276" y="24728"/>
                  </a:cubicBezTo>
                  <a:cubicBezTo>
                    <a:pt x="1378" y="24776"/>
                    <a:pt x="1488" y="24821"/>
                    <a:pt x="1602" y="24865"/>
                  </a:cubicBezTo>
                  <a:cubicBezTo>
                    <a:pt x="1717" y="24907"/>
                    <a:pt x="1839" y="24946"/>
                    <a:pt x="1965" y="24983"/>
                  </a:cubicBezTo>
                  <a:lnTo>
                    <a:pt x="26122" y="32015"/>
                  </a:lnTo>
                  <a:cubicBezTo>
                    <a:pt x="26814" y="32217"/>
                    <a:pt x="27561" y="32312"/>
                    <a:pt x="28297" y="32312"/>
                  </a:cubicBezTo>
                  <a:cubicBezTo>
                    <a:pt x="28463" y="32312"/>
                    <a:pt x="28629" y="32307"/>
                    <a:pt x="28793" y="32298"/>
                  </a:cubicBezTo>
                  <a:cubicBezTo>
                    <a:pt x="29092" y="32280"/>
                    <a:pt x="29386" y="32247"/>
                    <a:pt x="29671" y="32199"/>
                  </a:cubicBezTo>
                  <a:cubicBezTo>
                    <a:pt x="29956" y="32151"/>
                    <a:pt x="30233" y="32090"/>
                    <a:pt x="30498" y="32012"/>
                  </a:cubicBezTo>
                  <a:cubicBezTo>
                    <a:pt x="31292" y="31783"/>
                    <a:pt x="31973" y="31427"/>
                    <a:pt x="32423" y="30963"/>
                  </a:cubicBezTo>
                  <a:lnTo>
                    <a:pt x="33974" y="29366"/>
                  </a:lnTo>
                  <a:lnTo>
                    <a:pt x="35525" y="27770"/>
                  </a:lnTo>
                  <a:lnTo>
                    <a:pt x="47721" y="15214"/>
                  </a:lnTo>
                  <a:lnTo>
                    <a:pt x="47722" y="15216"/>
                  </a:lnTo>
                  <a:lnTo>
                    <a:pt x="50426" y="8422"/>
                  </a:lnTo>
                  <a:cubicBezTo>
                    <a:pt x="50994" y="7072"/>
                    <a:pt x="49667" y="5585"/>
                    <a:pt x="47485" y="5110"/>
                  </a:cubicBezTo>
                  <a:lnTo>
                    <a:pt x="24623" y="121"/>
                  </a:lnTo>
                  <a:cubicBezTo>
                    <a:pt x="24249" y="40"/>
                    <a:pt x="23873" y="1"/>
                    <a:pt x="23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0" name="Google Shape;2420;p35"/>
            <p:cNvSpPr/>
            <p:nvPr/>
          </p:nvSpPr>
          <p:spPr>
            <a:xfrm>
              <a:off x="1299175" y="4351200"/>
              <a:ext cx="166075" cy="71900"/>
            </a:xfrm>
            <a:custGeom>
              <a:avLst/>
              <a:gdLst/>
              <a:ahLst/>
              <a:cxnLst/>
              <a:rect l="l" t="t" r="r" b="b"/>
              <a:pathLst>
                <a:path w="6643" h="2876" extrusionOk="0">
                  <a:moveTo>
                    <a:pt x="2629" y="0"/>
                  </a:moveTo>
                  <a:cubicBezTo>
                    <a:pt x="2018" y="0"/>
                    <a:pt x="1432" y="163"/>
                    <a:pt x="1138" y="446"/>
                  </a:cubicBezTo>
                  <a:lnTo>
                    <a:pt x="424" y="1131"/>
                  </a:lnTo>
                  <a:cubicBezTo>
                    <a:pt x="1" y="1539"/>
                    <a:pt x="333" y="2043"/>
                    <a:pt x="1172" y="2257"/>
                  </a:cubicBezTo>
                  <a:lnTo>
                    <a:pt x="3239" y="2781"/>
                  </a:lnTo>
                  <a:cubicBezTo>
                    <a:pt x="3494" y="2845"/>
                    <a:pt x="3764" y="2876"/>
                    <a:pt x="4030" y="2876"/>
                  </a:cubicBezTo>
                  <a:cubicBezTo>
                    <a:pt x="4651" y="2876"/>
                    <a:pt x="5243" y="2709"/>
                    <a:pt x="5534" y="2418"/>
                  </a:cubicBezTo>
                  <a:lnTo>
                    <a:pt x="6232" y="1720"/>
                  </a:lnTo>
                  <a:cubicBezTo>
                    <a:pt x="6643" y="1309"/>
                    <a:pt x="6289" y="809"/>
                    <a:pt x="5448" y="599"/>
                  </a:cubicBezTo>
                  <a:lnTo>
                    <a:pt x="3398" y="91"/>
                  </a:lnTo>
                  <a:cubicBezTo>
                    <a:pt x="3151" y="30"/>
                    <a:pt x="2888" y="0"/>
                    <a:pt x="2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1" name="Google Shape;2421;p35"/>
            <p:cNvSpPr/>
            <p:nvPr/>
          </p:nvSpPr>
          <p:spPr>
            <a:xfrm>
              <a:off x="1145375" y="4313150"/>
              <a:ext cx="163850" cy="70275"/>
            </a:xfrm>
            <a:custGeom>
              <a:avLst/>
              <a:gdLst/>
              <a:ahLst/>
              <a:cxnLst/>
              <a:rect l="l" t="t" r="r" b="b"/>
              <a:pathLst>
                <a:path w="6554" h="2811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4" y="1106"/>
                  </a:lnTo>
                  <a:cubicBezTo>
                    <a:pt x="0" y="1506"/>
                    <a:pt x="307" y="1999"/>
                    <a:pt x="1126" y="2207"/>
                  </a:cubicBezTo>
                  <a:lnTo>
                    <a:pt x="3142" y="2718"/>
                  </a:lnTo>
                  <a:cubicBezTo>
                    <a:pt x="3388" y="2781"/>
                    <a:pt x="3652" y="2810"/>
                    <a:pt x="3913" y="2810"/>
                  </a:cubicBezTo>
                  <a:cubicBezTo>
                    <a:pt x="4525" y="2810"/>
                    <a:pt x="5117" y="2646"/>
                    <a:pt x="5416" y="2360"/>
                  </a:cubicBezTo>
                  <a:lnTo>
                    <a:pt x="6133" y="1678"/>
                  </a:lnTo>
                  <a:cubicBezTo>
                    <a:pt x="6554" y="1277"/>
                    <a:pt x="6226" y="788"/>
                    <a:pt x="5405" y="584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2" name="Google Shape;2422;p35"/>
            <p:cNvSpPr/>
            <p:nvPr/>
          </p:nvSpPr>
          <p:spPr>
            <a:xfrm>
              <a:off x="995325" y="4276000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5" y="1"/>
                  </a:moveTo>
                  <a:cubicBezTo>
                    <a:pt x="2081" y="1"/>
                    <a:pt x="1498" y="156"/>
                    <a:pt x="1190" y="428"/>
                  </a:cubicBezTo>
                  <a:lnTo>
                    <a:pt x="445" y="1083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7"/>
                  </a:lnTo>
                  <a:cubicBezTo>
                    <a:pt x="3290" y="2718"/>
                    <a:pt x="3549" y="2747"/>
                    <a:pt x="3805" y="2747"/>
                  </a:cubicBezTo>
                  <a:cubicBezTo>
                    <a:pt x="4409" y="2747"/>
                    <a:pt x="4999" y="2587"/>
                    <a:pt x="5305" y="2308"/>
                  </a:cubicBezTo>
                  <a:lnTo>
                    <a:pt x="6037" y="1639"/>
                  </a:lnTo>
                  <a:cubicBezTo>
                    <a:pt x="6468" y="1247"/>
                    <a:pt x="6164" y="770"/>
                    <a:pt x="5364" y="570"/>
                  </a:cubicBezTo>
                  <a:lnTo>
                    <a:pt x="3414" y="87"/>
                  </a:lnTo>
                  <a:cubicBezTo>
                    <a:pt x="3178" y="28"/>
                    <a:pt x="2926" y="1"/>
                    <a:pt x="2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3" name="Google Shape;2423;p35"/>
            <p:cNvSpPr/>
            <p:nvPr/>
          </p:nvSpPr>
          <p:spPr>
            <a:xfrm>
              <a:off x="848925" y="4239750"/>
              <a:ext cx="159650" cy="67175"/>
            </a:xfrm>
            <a:custGeom>
              <a:avLst/>
              <a:gdLst/>
              <a:ahLst/>
              <a:cxnLst/>
              <a:rect l="l" t="t" r="r" b="b"/>
              <a:pathLst>
                <a:path w="6386" h="2687" extrusionOk="0">
                  <a:moveTo>
                    <a:pt x="2699" y="1"/>
                  </a:moveTo>
                  <a:cubicBezTo>
                    <a:pt x="2112" y="1"/>
                    <a:pt x="1530" y="154"/>
                    <a:pt x="1216" y="419"/>
                  </a:cubicBezTo>
                  <a:lnTo>
                    <a:pt x="454" y="1063"/>
                  </a:lnTo>
                  <a:cubicBezTo>
                    <a:pt x="1" y="1444"/>
                    <a:pt x="263" y="1916"/>
                    <a:pt x="1041" y="2113"/>
                  </a:cubicBezTo>
                  <a:lnTo>
                    <a:pt x="2960" y="2600"/>
                  </a:lnTo>
                  <a:cubicBezTo>
                    <a:pt x="3193" y="2659"/>
                    <a:pt x="3446" y="2687"/>
                    <a:pt x="3698" y="2687"/>
                  </a:cubicBezTo>
                  <a:cubicBezTo>
                    <a:pt x="4294" y="2687"/>
                    <a:pt x="4883" y="2529"/>
                    <a:pt x="5196" y="2256"/>
                  </a:cubicBezTo>
                  <a:lnTo>
                    <a:pt x="5945" y="1603"/>
                  </a:lnTo>
                  <a:cubicBezTo>
                    <a:pt x="6386" y="1219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8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4" name="Google Shape;2424;p35"/>
            <p:cNvSpPr/>
            <p:nvPr/>
          </p:nvSpPr>
          <p:spPr>
            <a:xfrm>
              <a:off x="1222000" y="4424025"/>
              <a:ext cx="169050" cy="74675"/>
            </a:xfrm>
            <a:custGeom>
              <a:avLst/>
              <a:gdLst/>
              <a:ahLst/>
              <a:cxnLst/>
              <a:rect l="l" t="t" r="r" b="b"/>
              <a:pathLst>
                <a:path w="6762" h="2987" extrusionOk="0">
                  <a:moveTo>
                    <a:pt x="2702" y="0"/>
                  </a:moveTo>
                  <a:cubicBezTo>
                    <a:pt x="2082" y="0"/>
                    <a:pt x="1484" y="167"/>
                    <a:pt x="1180" y="460"/>
                  </a:cubicBezTo>
                  <a:lnTo>
                    <a:pt x="441" y="1171"/>
                  </a:lnTo>
                  <a:cubicBezTo>
                    <a:pt x="1" y="1595"/>
                    <a:pt x="329" y="2119"/>
                    <a:pt x="1179" y="2341"/>
                  </a:cubicBezTo>
                  <a:lnTo>
                    <a:pt x="3270" y="2887"/>
                  </a:lnTo>
                  <a:cubicBezTo>
                    <a:pt x="3529" y="2955"/>
                    <a:pt x="3805" y="2987"/>
                    <a:pt x="4076" y="2987"/>
                  </a:cubicBezTo>
                  <a:cubicBezTo>
                    <a:pt x="4706" y="2987"/>
                    <a:pt x="5311" y="2814"/>
                    <a:pt x="5613" y="2513"/>
                  </a:cubicBezTo>
                  <a:lnTo>
                    <a:pt x="6336" y="1788"/>
                  </a:lnTo>
                  <a:cubicBezTo>
                    <a:pt x="6761" y="1363"/>
                    <a:pt x="6412" y="843"/>
                    <a:pt x="5561" y="625"/>
                  </a:cubicBezTo>
                  <a:lnTo>
                    <a:pt x="3486" y="95"/>
                  </a:lnTo>
                  <a:cubicBezTo>
                    <a:pt x="3234" y="31"/>
                    <a:pt x="2966" y="0"/>
                    <a:pt x="2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5" name="Google Shape;2425;p35"/>
            <p:cNvSpPr/>
            <p:nvPr/>
          </p:nvSpPr>
          <p:spPr>
            <a:xfrm>
              <a:off x="1066400" y="4384375"/>
              <a:ext cx="166750" cy="72950"/>
            </a:xfrm>
            <a:custGeom>
              <a:avLst/>
              <a:gdLst/>
              <a:ahLst/>
              <a:cxnLst/>
              <a:rect l="l" t="t" r="r" b="b"/>
              <a:pathLst>
                <a:path w="6670" h="2918" extrusionOk="0">
                  <a:moveTo>
                    <a:pt x="2725" y="0"/>
                  </a:moveTo>
                  <a:cubicBezTo>
                    <a:pt x="2114" y="0"/>
                    <a:pt x="1519" y="164"/>
                    <a:pt x="1207" y="450"/>
                  </a:cubicBezTo>
                  <a:lnTo>
                    <a:pt x="451" y="1146"/>
                  </a:lnTo>
                  <a:cubicBezTo>
                    <a:pt x="1" y="1559"/>
                    <a:pt x="303" y="2072"/>
                    <a:pt x="1131" y="2287"/>
                  </a:cubicBezTo>
                  <a:lnTo>
                    <a:pt x="3170" y="2821"/>
                  </a:lnTo>
                  <a:cubicBezTo>
                    <a:pt x="3422" y="2886"/>
                    <a:pt x="3691" y="2918"/>
                    <a:pt x="3957" y="2918"/>
                  </a:cubicBezTo>
                  <a:cubicBezTo>
                    <a:pt x="4579" y="2918"/>
                    <a:pt x="5182" y="2748"/>
                    <a:pt x="5491" y="2453"/>
                  </a:cubicBezTo>
                  <a:lnTo>
                    <a:pt x="6233" y="1745"/>
                  </a:lnTo>
                  <a:cubicBezTo>
                    <a:pt x="6670" y="1330"/>
                    <a:pt x="6346" y="822"/>
                    <a:pt x="5517" y="609"/>
                  </a:cubicBezTo>
                  <a:lnTo>
                    <a:pt x="3494" y="93"/>
                  </a:lnTo>
                  <a:cubicBezTo>
                    <a:pt x="3249" y="30"/>
                    <a:pt x="2986" y="0"/>
                    <a:pt x="27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6" name="Google Shape;2426;p35"/>
            <p:cNvSpPr/>
            <p:nvPr/>
          </p:nvSpPr>
          <p:spPr>
            <a:xfrm>
              <a:off x="914700" y="4345675"/>
              <a:ext cx="164500" cy="71300"/>
            </a:xfrm>
            <a:custGeom>
              <a:avLst/>
              <a:gdLst/>
              <a:ahLst/>
              <a:cxnLst/>
              <a:rect l="l" t="t" r="r" b="b"/>
              <a:pathLst>
                <a:path w="6580" h="2852" extrusionOk="0">
                  <a:moveTo>
                    <a:pt x="2748" y="1"/>
                  </a:moveTo>
                  <a:cubicBezTo>
                    <a:pt x="2145" y="1"/>
                    <a:pt x="1550" y="162"/>
                    <a:pt x="1232" y="443"/>
                  </a:cubicBezTo>
                  <a:lnTo>
                    <a:pt x="459" y="1123"/>
                  </a:lnTo>
                  <a:cubicBezTo>
                    <a:pt x="1" y="1527"/>
                    <a:pt x="278" y="2026"/>
                    <a:pt x="1084" y="2238"/>
                  </a:cubicBezTo>
                  <a:lnTo>
                    <a:pt x="3073" y="2758"/>
                  </a:lnTo>
                  <a:cubicBezTo>
                    <a:pt x="3317" y="2822"/>
                    <a:pt x="3580" y="2852"/>
                    <a:pt x="3841" y="2852"/>
                  </a:cubicBezTo>
                  <a:cubicBezTo>
                    <a:pt x="4455" y="2852"/>
                    <a:pt x="5058" y="2686"/>
                    <a:pt x="5375" y="2397"/>
                  </a:cubicBezTo>
                  <a:lnTo>
                    <a:pt x="6133" y="1704"/>
                  </a:lnTo>
                  <a:cubicBezTo>
                    <a:pt x="6579" y="1299"/>
                    <a:pt x="6281" y="802"/>
                    <a:pt x="5472" y="595"/>
                  </a:cubicBezTo>
                  <a:lnTo>
                    <a:pt x="3500" y="91"/>
                  </a:lnTo>
                  <a:cubicBezTo>
                    <a:pt x="3261" y="30"/>
                    <a:pt x="3004" y="1"/>
                    <a:pt x="2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7" name="Google Shape;2427;p35"/>
            <p:cNvSpPr/>
            <p:nvPr/>
          </p:nvSpPr>
          <p:spPr>
            <a:xfrm>
              <a:off x="766725" y="4307975"/>
              <a:ext cx="162325" cy="69650"/>
            </a:xfrm>
            <a:custGeom>
              <a:avLst/>
              <a:gdLst/>
              <a:ahLst/>
              <a:cxnLst/>
              <a:rect l="l" t="t" r="r" b="b"/>
              <a:pathLst>
                <a:path w="6493" h="2786" extrusionOk="0">
                  <a:moveTo>
                    <a:pt x="2770" y="0"/>
                  </a:moveTo>
                  <a:cubicBezTo>
                    <a:pt x="2175" y="0"/>
                    <a:pt x="1582" y="158"/>
                    <a:pt x="1256" y="432"/>
                  </a:cubicBezTo>
                  <a:lnTo>
                    <a:pt x="470" y="1098"/>
                  </a:lnTo>
                  <a:cubicBezTo>
                    <a:pt x="1" y="1494"/>
                    <a:pt x="254" y="1982"/>
                    <a:pt x="1042" y="2187"/>
                  </a:cubicBezTo>
                  <a:lnTo>
                    <a:pt x="2982" y="2694"/>
                  </a:lnTo>
                  <a:cubicBezTo>
                    <a:pt x="3219" y="2756"/>
                    <a:pt x="3477" y="2786"/>
                    <a:pt x="3734" y="2786"/>
                  </a:cubicBezTo>
                  <a:cubicBezTo>
                    <a:pt x="4338" y="2786"/>
                    <a:pt x="4938" y="2623"/>
                    <a:pt x="5262" y="2341"/>
                  </a:cubicBezTo>
                  <a:lnTo>
                    <a:pt x="6038" y="1664"/>
                  </a:lnTo>
                  <a:cubicBezTo>
                    <a:pt x="6492" y="1265"/>
                    <a:pt x="6218" y="781"/>
                    <a:pt x="5428" y="579"/>
                  </a:cubicBezTo>
                  <a:lnTo>
                    <a:pt x="3504" y="87"/>
                  </a:lnTo>
                  <a:cubicBezTo>
                    <a:pt x="3273" y="28"/>
                    <a:pt x="3021" y="0"/>
                    <a:pt x="2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8" name="Google Shape;2428;p35"/>
            <p:cNvSpPr/>
            <p:nvPr/>
          </p:nvSpPr>
          <p:spPr>
            <a:xfrm>
              <a:off x="1141975" y="4499525"/>
              <a:ext cx="172100" cy="77625"/>
            </a:xfrm>
            <a:custGeom>
              <a:avLst/>
              <a:gdLst/>
              <a:ahLst/>
              <a:cxnLst/>
              <a:rect l="l" t="t" r="r" b="b"/>
              <a:pathLst>
                <a:path w="6884" h="3105" extrusionOk="0">
                  <a:moveTo>
                    <a:pt x="2777" y="1"/>
                  </a:moveTo>
                  <a:cubicBezTo>
                    <a:pt x="2148" y="1"/>
                    <a:pt x="1539" y="174"/>
                    <a:pt x="1224" y="477"/>
                  </a:cubicBezTo>
                  <a:lnTo>
                    <a:pt x="457" y="1214"/>
                  </a:lnTo>
                  <a:cubicBezTo>
                    <a:pt x="1" y="1653"/>
                    <a:pt x="323" y="2198"/>
                    <a:pt x="1183" y="2430"/>
                  </a:cubicBezTo>
                  <a:lnTo>
                    <a:pt x="3302" y="3000"/>
                  </a:lnTo>
                  <a:cubicBezTo>
                    <a:pt x="3565" y="3071"/>
                    <a:pt x="3846" y="3105"/>
                    <a:pt x="4123" y="3105"/>
                  </a:cubicBezTo>
                  <a:cubicBezTo>
                    <a:pt x="4762" y="3105"/>
                    <a:pt x="5378" y="2926"/>
                    <a:pt x="5692" y="2613"/>
                  </a:cubicBezTo>
                  <a:lnTo>
                    <a:pt x="6443" y="1862"/>
                  </a:lnTo>
                  <a:cubicBezTo>
                    <a:pt x="6884" y="1421"/>
                    <a:pt x="6539" y="881"/>
                    <a:pt x="5678" y="653"/>
                  </a:cubicBezTo>
                  <a:lnTo>
                    <a:pt x="3578" y="101"/>
                  </a:lnTo>
                  <a:cubicBezTo>
                    <a:pt x="3321" y="33"/>
                    <a:pt x="3047" y="1"/>
                    <a:pt x="2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9" name="Google Shape;2429;p35"/>
            <p:cNvSpPr/>
            <p:nvPr/>
          </p:nvSpPr>
          <p:spPr>
            <a:xfrm>
              <a:off x="984550" y="4458200"/>
              <a:ext cx="169750" cy="75775"/>
            </a:xfrm>
            <a:custGeom>
              <a:avLst/>
              <a:gdLst/>
              <a:ahLst/>
              <a:cxnLst/>
              <a:rect l="l" t="t" r="r" b="b"/>
              <a:pathLst>
                <a:path w="6790" h="3031" extrusionOk="0">
                  <a:moveTo>
                    <a:pt x="2802" y="0"/>
                  </a:moveTo>
                  <a:cubicBezTo>
                    <a:pt x="2181" y="0"/>
                    <a:pt x="1574" y="170"/>
                    <a:pt x="1250" y="466"/>
                  </a:cubicBezTo>
                  <a:lnTo>
                    <a:pt x="466" y="1187"/>
                  </a:lnTo>
                  <a:cubicBezTo>
                    <a:pt x="1" y="1616"/>
                    <a:pt x="296" y="2148"/>
                    <a:pt x="1134" y="2373"/>
                  </a:cubicBezTo>
                  <a:lnTo>
                    <a:pt x="3197" y="2929"/>
                  </a:lnTo>
                  <a:cubicBezTo>
                    <a:pt x="3452" y="2998"/>
                    <a:pt x="3727" y="3030"/>
                    <a:pt x="3999" y="3030"/>
                  </a:cubicBezTo>
                  <a:cubicBezTo>
                    <a:pt x="4630" y="3030"/>
                    <a:pt x="5245" y="2855"/>
                    <a:pt x="5566" y="2550"/>
                  </a:cubicBezTo>
                  <a:lnTo>
                    <a:pt x="6336" y="1816"/>
                  </a:lnTo>
                  <a:cubicBezTo>
                    <a:pt x="6789" y="1385"/>
                    <a:pt x="6471" y="857"/>
                    <a:pt x="5631" y="636"/>
                  </a:cubicBezTo>
                  <a:lnTo>
                    <a:pt x="3584" y="97"/>
                  </a:lnTo>
                  <a:cubicBezTo>
                    <a:pt x="3335" y="31"/>
                    <a:pt x="3067" y="0"/>
                    <a:pt x="28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0" name="Google Shape;2430;p35"/>
            <p:cNvSpPr/>
            <p:nvPr/>
          </p:nvSpPr>
          <p:spPr>
            <a:xfrm>
              <a:off x="831100" y="4417875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5" y="1"/>
                    <a:pt x="1608" y="167"/>
                    <a:pt x="1277" y="457"/>
                  </a:cubicBezTo>
                  <a:lnTo>
                    <a:pt x="477" y="1163"/>
                  </a:lnTo>
                  <a:cubicBezTo>
                    <a:pt x="0" y="1582"/>
                    <a:pt x="272" y="2101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19" y="2789"/>
                    <a:pt x="5447" y="2490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1" name="Google Shape;2431;p35"/>
            <p:cNvSpPr/>
            <p:nvPr/>
          </p:nvSpPr>
          <p:spPr>
            <a:xfrm>
              <a:off x="681550" y="4378575"/>
              <a:ext cx="165150" cy="72325"/>
            </a:xfrm>
            <a:custGeom>
              <a:avLst/>
              <a:gdLst/>
              <a:ahLst/>
              <a:cxnLst/>
              <a:rect l="l" t="t" r="r" b="b"/>
              <a:pathLst>
                <a:path w="6606" h="2893" extrusionOk="0">
                  <a:moveTo>
                    <a:pt x="2847" y="1"/>
                  </a:moveTo>
                  <a:cubicBezTo>
                    <a:pt x="2243" y="1"/>
                    <a:pt x="1638" y="164"/>
                    <a:pt x="1302" y="449"/>
                  </a:cubicBezTo>
                  <a:lnTo>
                    <a:pt x="486" y="1137"/>
                  </a:lnTo>
                  <a:cubicBezTo>
                    <a:pt x="0" y="1548"/>
                    <a:pt x="248" y="2055"/>
                    <a:pt x="1043" y="2269"/>
                  </a:cubicBezTo>
                  <a:lnTo>
                    <a:pt x="3004" y="2796"/>
                  </a:lnTo>
                  <a:cubicBezTo>
                    <a:pt x="3245" y="2861"/>
                    <a:pt x="3508" y="2892"/>
                    <a:pt x="3771" y="2892"/>
                  </a:cubicBezTo>
                  <a:cubicBezTo>
                    <a:pt x="4384" y="2892"/>
                    <a:pt x="4996" y="2725"/>
                    <a:pt x="5331" y="2432"/>
                  </a:cubicBezTo>
                  <a:lnTo>
                    <a:pt x="6134" y="1731"/>
                  </a:lnTo>
                  <a:cubicBezTo>
                    <a:pt x="6606" y="1319"/>
                    <a:pt x="6338" y="815"/>
                    <a:pt x="5539" y="605"/>
                  </a:cubicBezTo>
                  <a:lnTo>
                    <a:pt x="3595" y="93"/>
                  </a:lnTo>
                  <a:cubicBezTo>
                    <a:pt x="3360" y="30"/>
                    <a:pt x="3103" y="1"/>
                    <a:pt x="2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2" name="Google Shape;2432;p35"/>
            <p:cNvSpPr/>
            <p:nvPr/>
          </p:nvSpPr>
          <p:spPr>
            <a:xfrm>
              <a:off x="1058900" y="4577875"/>
              <a:ext cx="175300" cy="80775"/>
            </a:xfrm>
            <a:custGeom>
              <a:avLst/>
              <a:gdLst/>
              <a:ahLst/>
              <a:cxnLst/>
              <a:rect l="l" t="t" r="r" b="b"/>
              <a:pathLst>
                <a:path w="7012" h="3231" extrusionOk="0">
                  <a:moveTo>
                    <a:pt x="2858" y="1"/>
                  </a:moveTo>
                  <a:cubicBezTo>
                    <a:pt x="2218" y="1"/>
                    <a:pt x="1597" y="181"/>
                    <a:pt x="1270" y="494"/>
                  </a:cubicBezTo>
                  <a:lnTo>
                    <a:pt x="475" y="1260"/>
                  </a:lnTo>
                  <a:cubicBezTo>
                    <a:pt x="1" y="1716"/>
                    <a:pt x="317" y="2283"/>
                    <a:pt x="1187" y="2524"/>
                  </a:cubicBezTo>
                  <a:lnTo>
                    <a:pt x="3331" y="3121"/>
                  </a:lnTo>
                  <a:cubicBezTo>
                    <a:pt x="3598" y="3195"/>
                    <a:pt x="3885" y="3230"/>
                    <a:pt x="4168" y="3230"/>
                  </a:cubicBezTo>
                  <a:cubicBezTo>
                    <a:pt x="4819" y="3230"/>
                    <a:pt x="5449" y="3044"/>
                    <a:pt x="5773" y="2721"/>
                  </a:cubicBezTo>
                  <a:lnTo>
                    <a:pt x="6553" y="1940"/>
                  </a:lnTo>
                  <a:cubicBezTo>
                    <a:pt x="7012" y="1482"/>
                    <a:pt x="6671" y="919"/>
                    <a:pt x="5798" y="683"/>
                  </a:cubicBezTo>
                  <a:lnTo>
                    <a:pt x="3674" y="106"/>
                  </a:lnTo>
                  <a:cubicBezTo>
                    <a:pt x="3414" y="35"/>
                    <a:pt x="3134" y="1"/>
                    <a:pt x="28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3" name="Google Shape;2433;p35"/>
            <p:cNvSpPr/>
            <p:nvPr/>
          </p:nvSpPr>
          <p:spPr>
            <a:xfrm>
              <a:off x="899600" y="4534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4" y="1"/>
                  </a:moveTo>
                  <a:cubicBezTo>
                    <a:pt x="2254" y="1"/>
                    <a:pt x="1633" y="177"/>
                    <a:pt x="1299" y="484"/>
                  </a:cubicBezTo>
                  <a:lnTo>
                    <a:pt x="485" y="1231"/>
                  </a:lnTo>
                  <a:cubicBezTo>
                    <a:pt x="1" y="1676"/>
                    <a:pt x="291" y="2229"/>
                    <a:pt x="1138" y="2465"/>
                  </a:cubicBezTo>
                  <a:lnTo>
                    <a:pt x="3225" y="3045"/>
                  </a:lnTo>
                  <a:cubicBezTo>
                    <a:pt x="3485" y="3117"/>
                    <a:pt x="3765" y="3151"/>
                    <a:pt x="4042" y="3151"/>
                  </a:cubicBezTo>
                  <a:cubicBezTo>
                    <a:pt x="4683" y="3151"/>
                    <a:pt x="5312" y="2970"/>
                    <a:pt x="5645" y="2653"/>
                  </a:cubicBezTo>
                  <a:lnTo>
                    <a:pt x="6445" y="1891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1" y="102"/>
                  </a:lnTo>
                  <a:cubicBezTo>
                    <a:pt x="3429" y="33"/>
                    <a:pt x="3155" y="1"/>
                    <a:pt x="2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4" name="Google Shape;2434;p35"/>
            <p:cNvSpPr/>
            <p:nvPr/>
          </p:nvSpPr>
          <p:spPr>
            <a:xfrm>
              <a:off x="744425" y="4492750"/>
              <a:ext cx="170450" cy="76900"/>
            </a:xfrm>
            <a:custGeom>
              <a:avLst/>
              <a:gdLst/>
              <a:ahLst/>
              <a:cxnLst/>
              <a:rect l="l" t="t" r="r" b="b"/>
              <a:pathLst>
                <a:path w="6818" h="3076" extrusionOk="0">
                  <a:moveTo>
                    <a:pt x="2906" y="0"/>
                  </a:moveTo>
                  <a:cubicBezTo>
                    <a:pt x="2285" y="0"/>
                    <a:pt x="1666" y="172"/>
                    <a:pt x="1325" y="472"/>
                  </a:cubicBezTo>
                  <a:lnTo>
                    <a:pt x="496" y="1202"/>
                  </a:lnTo>
                  <a:cubicBezTo>
                    <a:pt x="0" y="1637"/>
                    <a:pt x="265" y="2178"/>
                    <a:pt x="1090" y="2407"/>
                  </a:cubicBezTo>
                  <a:lnTo>
                    <a:pt x="3124" y="2971"/>
                  </a:lnTo>
                  <a:cubicBezTo>
                    <a:pt x="3376" y="3042"/>
                    <a:pt x="3651" y="3075"/>
                    <a:pt x="3924" y="3075"/>
                  </a:cubicBezTo>
                  <a:cubicBezTo>
                    <a:pt x="4556" y="3075"/>
                    <a:pt x="5182" y="2898"/>
                    <a:pt x="5521" y="2589"/>
                  </a:cubicBezTo>
                  <a:lnTo>
                    <a:pt x="6339" y="1844"/>
                  </a:lnTo>
                  <a:cubicBezTo>
                    <a:pt x="6817" y="1406"/>
                    <a:pt x="6531" y="870"/>
                    <a:pt x="5704" y="646"/>
                  </a:cubicBezTo>
                  <a:lnTo>
                    <a:pt x="3687" y="99"/>
                  </a:lnTo>
                  <a:cubicBezTo>
                    <a:pt x="3440" y="32"/>
                    <a:pt x="3173" y="0"/>
                    <a:pt x="29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5" name="Google Shape;2435;p35"/>
            <p:cNvSpPr/>
            <p:nvPr/>
          </p:nvSpPr>
          <p:spPr>
            <a:xfrm>
              <a:off x="499225" y="4450075"/>
              <a:ext cx="264425" cy="157500"/>
            </a:xfrm>
            <a:custGeom>
              <a:avLst/>
              <a:gdLst/>
              <a:ahLst/>
              <a:cxnLst/>
              <a:rect l="l" t="t" r="r" b="b"/>
              <a:pathLst>
                <a:path w="10577" h="6300" extrusionOk="0">
                  <a:moveTo>
                    <a:pt x="6530" y="0"/>
                  </a:moveTo>
                  <a:cubicBezTo>
                    <a:pt x="6059" y="0"/>
                    <a:pt x="5585" y="130"/>
                    <a:pt x="5318" y="354"/>
                  </a:cubicBezTo>
                  <a:lnTo>
                    <a:pt x="402" y="4507"/>
                  </a:lnTo>
                  <a:cubicBezTo>
                    <a:pt x="1" y="4847"/>
                    <a:pt x="178" y="5268"/>
                    <a:pt x="802" y="5447"/>
                  </a:cubicBezTo>
                  <a:lnTo>
                    <a:pt x="3489" y="6218"/>
                  </a:lnTo>
                  <a:cubicBezTo>
                    <a:pt x="3680" y="6273"/>
                    <a:pt x="3890" y="6299"/>
                    <a:pt x="4100" y="6299"/>
                  </a:cubicBezTo>
                  <a:cubicBezTo>
                    <a:pt x="4587" y="6299"/>
                    <a:pt x="5079" y="6160"/>
                    <a:pt x="5356" y="5919"/>
                  </a:cubicBezTo>
                  <a:lnTo>
                    <a:pt x="10201" y="1689"/>
                  </a:lnTo>
                  <a:cubicBezTo>
                    <a:pt x="10577" y="1361"/>
                    <a:pt x="10376" y="958"/>
                    <a:pt x="9754" y="789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6" name="Google Shape;2436;p35"/>
            <p:cNvSpPr/>
            <p:nvPr/>
          </p:nvSpPr>
          <p:spPr>
            <a:xfrm>
              <a:off x="972625" y="4659250"/>
              <a:ext cx="178600" cy="84025"/>
            </a:xfrm>
            <a:custGeom>
              <a:avLst/>
              <a:gdLst/>
              <a:ahLst/>
              <a:cxnLst/>
              <a:rect l="l" t="t" r="r" b="b"/>
              <a:pathLst>
                <a:path w="7144" h="3361" extrusionOk="0">
                  <a:moveTo>
                    <a:pt x="2940" y="1"/>
                  </a:moveTo>
                  <a:cubicBezTo>
                    <a:pt x="2292" y="1"/>
                    <a:pt x="1657" y="186"/>
                    <a:pt x="1319" y="512"/>
                  </a:cubicBezTo>
                  <a:lnTo>
                    <a:pt x="493" y="1307"/>
                  </a:lnTo>
                  <a:cubicBezTo>
                    <a:pt x="0" y="1781"/>
                    <a:pt x="310" y="2371"/>
                    <a:pt x="1191" y="2623"/>
                  </a:cubicBezTo>
                  <a:lnTo>
                    <a:pt x="3362" y="3247"/>
                  </a:lnTo>
                  <a:cubicBezTo>
                    <a:pt x="3633" y="3324"/>
                    <a:pt x="3925" y="3361"/>
                    <a:pt x="4214" y="3361"/>
                  </a:cubicBezTo>
                  <a:cubicBezTo>
                    <a:pt x="4875" y="3361"/>
                    <a:pt x="5519" y="3169"/>
                    <a:pt x="5856" y="2833"/>
                  </a:cubicBezTo>
                  <a:lnTo>
                    <a:pt x="6667" y="2022"/>
                  </a:lnTo>
                  <a:cubicBezTo>
                    <a:pt x="7144" y="1545"/>
                    <a:pt x="6809" y="961"/>
                    <a:pt x="5926" y="713"/>
                  </a:cubicBezTo>
                  <a:lnTo>
                    <a:pt x="3774" y="110"/>
                  </a:lnTo>
                  <a:cubicBezTo>
                    <a:pt x="3509" y="36"/>
                    <a:pt x="3223" y="1"/>
                    <a:pt x="2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7" name="Google Shape;2437;p35"/>
            <p:cNvSpPr/>
            <p:nvPr/>
          </p:nvSpPr>
          <p:spPr>
            <a:xfrm>
              <a:off x="811425" y="4614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6" y="1"/>
                  </a:moveTo>
                  <a:cubicBezTo>
                    <a:pt x="2327" y="1"/>
                    <a:pt x="1694" y="182"/>
                    <a:pt x="1349" y="500"/>
                  </a:cubicBezTo>
                  <a:lnTo>
                    <a:pt x="503" y="1277"/>
                  </a:lnTo>
                  <a:cubicBezTo>
                    <a:pt x="0" y="1738"/>
                    <a:pt x="283" y="2314"/>
                    <a:pt x="1141" y="2560"/>
                  </a:cubicBezTo>
                  <a:lnTo>
                    <a:pt x="3252" y="3166"/>
                  </a:lnTo>
                  <a:cubicBezTo>
                    <a:pt x="3516" y="3241"/>
                    <a:pt x="3803" y="3277"/>
                    <a:pt x="4088" y="3277"/>
                  </a:cubicBezTo>
                  <a:cubicBezTo>
                    <a:pt x="4738" y="3277"/>
                    <a:pt x="5380" y="3090"/>
                    <a:pt x="5724" y="2762"/>
                  </a:cubicBezTo>
                  <a:lnTo>
                    <a:pt x="6554" y="1971"/>
                  </a:lnTo>
                  <a:cubicBezTo>
                    <a:pt x="7042" y="1505"/>
                    <a:pt x="6736" y="935"/>
                    <a:pt x="5876" y="693"/>
                  </a:cubicBezTo>
                  <a:lnTo>
                    <a:pt x="3781" y="107"/>
                  </a:lnTo>
                  <a:cubicBezTo>
                    <a:pt x="3524" y="35"/>
                    <a:pt x="3244" y="1"/>
                    <a:pt x="2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8" name="Google Shape;2438;p35"/>
            <p:cNvSpPr/>
            <p:nvPr/>
          </p:nvSpPr>
          <p:spPr>
            <a:xfrm>
              <a:off x="654475" y="4570375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3" y="0"/>
                  </a:moveTo>
                  <a:cubicBezTo>
                    <a:pt x="2362" y="0"/>
                    <a:pt x="1730" y="178"/>
                    <a:pt x="1376" y="489"/>
                  </a:cubicBezTo>
                  <a:lnTo>
                    <a:pt x="514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5" y="3163"/>
                    <a:pt x="3685" y="3198"/>
                    <a:pt x="3964" y="3198"/>
                  </a:cubicBezTo>
                  <a:cubicBezTo>
                    <a:pt x="4606" y="3198"/>
                    <a:pt x="5245" y="3014"/>
                    <a:pt x="5597" y="2693"/>
                  </a:cubicBezTo>
                  <a:lnTo>
                    <a:pt x="6446" y="1920"/>
                  </a:lnTo>
                  <a:cubicBezTo>
                    <a:pt x="6943" y="1467"/>
                    <a:pt x="6664" y="909"/>
                    <a:pt x="5827" y="674"/>
                  </a:cubicBezTo>
                  <a:lnTo>
                    <a:pt x="3787" y="103"/>
                  </a:lnTo>
                  <a:cubicBezTo>
                    <a:pt x="3538" y="33"/>
                    <a:pt x="3266" y="0"/>
                    <a:pt x="2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9" name="Google Shape;2439;p35"/>
            <p:cNvSpPr/>
            <p:nvPr/>
          </p:nvSpPr>
          <p:spPr>
            <a:xfrm>
              <a:off x="1300300" y="4343200"/>
              <a:ext cx="166075" cy="71950"/>
            </a:xfrm>
            <a:custGeom>
              <a:avLst/>
              <a:gdLst/>
              <a:ahLst/>
              <a:cxnLst/>
              <a:rect l="l" t="t" r="r" b="b"/>
              <a:pathLst>
                <a:path w="6643" h="2878" extrusionOk="0">
                  <a:moveTo>
                    <a:pt x="2630" y="1"/>
                  </a:moveTo>
                  <a:cubicBezTo>
                    <a:pt x="2019" y="1"/>
                    <a:pt x="1433" y="163"/>
                    <a:pt x="1138" y="446"/>
                  </a:cubicBezTo>
                  <a:lnTo>
                    <a:pt x="426" y="1132"/>
                  </a:lnTo>
                  <a:cubicBezTo>
                    <a:pt x="1" y="1540"/>
                    <a:pt x="334" y="2044"/>
                    <a:pt x="1173" y="2258"/>
                  </a:cubicBezTo>
                  <a:lnTo>
                    <a:pt x="3241" y="2783"/>
                  </a:lnTo>
                  <a:cubicBezTo>
                    <a:pt x="3495" y="2847"/>
                    <a:pt x="3765" y="2878"/>
                    <a:pt x="4030" y="2878"/>
                  </a:cubicBezTo>
                  <a:cubicBezTo>
                    <a:pt x="4650" y="2878"/>
                    <a:pt x="5243" y="2710"/>
                    <a:pt x="5535" y="2418"/>
                  </a:cubicBezTo>
                  <a:lnTo>
                    <a:pt x="6233" y="1720"/>
                  </a:lnTo>
                  <a:cubicBezTo>
                    <a:pt x="6643" y="1310"/>
                    <a:pt x="6289" y="809"/>
                    <a:pt x="5449" y="601"/>
                  </a:cubicBezTo>
                  <a:lnTo>
                    <a:pt x="3400" y="92"/>
                  </a:lnTo>
                  <a:cubicBezTo>
                    <a:pt x="3152" y="30"/>
                    <a:pt x="2889" y="1"/>
                    <a:pt x="2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0" name="Google Shape;2440;p35"/>
            <p:cNvSpPr/>
            <p:nvPr/>
          </p:nvSpPr>
          <p:spPr>
            <a:xfrm>
              <a:off x="1146500" y="4305125"/>
              <a:ext cx="163850" cy="70300"/>
            </a:xfrm>
            <a:custGeom>
              <a:avLst/>
              <a:gdLst/>
              <a:ahLst/>
              <a:cxnLst/>
              <a:rect l="l" t="t" r="r" b="b"/>
              <a:pathLst>
                <a:path w="6554" h="2812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5" y="1108"/>
                  </a:lnTo>
                  <a:cubicBezTo>
                    <a:pt x="0" y="1506"/>
                    <a:pt x="308" y="1999"/>
                    <a:pt x="1126" y="2207"/>
                  </a:cubicBezTo>
                  <a:lnTo>
                    <a:pt x="3142" y="2719"/>
                  </a:lnTo>
                  <a:cubicBezTo>
                    <a:pt x="3389" y="2782"/>
                    <a:pt x="3653" y="2812"/>
                    <a:pt x="3914" y="2812"/>
                  </a:cubicBezTo>
                  <a:cubicBezTo>
                    <a:pt x="4527" y="2812"/>
                    <a:pt x="5118" y="2647"/>
                    <a:pt x="5418" y="2362"/>
                  </a:cubicBezTo>
                  <a:lnTo>
                    <a:pt x="6133" y="1679"/>
                  </a:lnTo>
                  <a:cubicBezTo>
                    <a:pt x="6554" y="1278"/>
                    <a:pt x="6226" y="790"/>
                    <a:pt x="5405" y="586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1" name="Google Shape;2441;p35"/>
            <p:cNvSpPr/>
            <p:nvPr/>
          </p:nvSpPr>
          <p:spPr>
            <a:xfrm>
              <a:off x="996450" y="4267975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8" y="0"/>
                  </a:moveTo>
                  <a:cubicBezTo>
                    <a:pt x="2083" y="0"/>
                    <a:pt x="1499" y="156"/>
                    <a:pt x="1191" y="428"/>
                  </a:cubicBezTo>
                  <a:lnTo>
                    <a:pt x="445" y="1084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9"/>
                  </a:lnTo>
                  <a:cubicBezTo>
                    <a:pt x="3289" y="2719"/>
                    <a:pt x="3547" y="2748"/>
                    <a:pt x="3803" y="2748"/>
                  </a:cubicBezTo>
                  <a:cubicBezTo>
                    <a:pt x="4407" y="2748"/>
                    <a:pt x="4999" y="2587"/>
                    <a:pt x="5305" y="2308"/>
                  </a:cubicBezTo>
                  <a:lnTo>
                    <a:pt x="6037" y="1640"/>
                  </a:lnTo>
                  <a:cubicBezTo>
                    <a:pt x="6468" y="1248"/>
                    <a:pt x="6165" y="770"/>
                    <a:pt x="5365" y="571"/>
                  </a:cubicBezTo>
                  <a:lnTo>
                    <a:pt x="3414" y="86"/>
                  </a:lnTo>
                  <a:cubicBezTo>
                    <a:pt x="3180" y="28"/>
                    <a:pt x="2928" y="0"/>
                    <a:pt x="2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2" name="Google Shape;2442;p35"/>
            <p:cNvSpPr/>
            <p:nvPr/>
          </p:nvSpPr>
          <p:spPr>
            <a:xfrm>
              <a:off x="850050" y="4231700"/>
              <a:ext cx="159625" cy="67200"/>
            </a:xfrm>
            <a:custGeom>
              <a:avLst/>
              <a:gdLst/>
              <a:ahLst/>
              <a:cxnLst/>
              <a:rect l="l" t="t" r="r" b="b"/>
              <a:pathLst>
                <a:path w="6385" h="2688" extrusionOk="0">
                  <a:moveTo>
                    <a:pt x="2699" y="1"/>
                  </a:moveTo>
                  <a:cubicBezTo>
                    <a:pt x="2112" y="1"/>
                    <a:pt x="1530" y="153"/>
                    <a:pt x="1214" y="419"/>
                  </a:cubicBezTo>
                  <a:lnTo>
                    <a:pt x="454" y="1062"/>
                  </a:lnTo>
                  <a:cubicBezTo>
                    <a:pt x="1" y="1444"/>
                    <a:pt x="263" y="1915"/>
                    <a:pt x="1041" y="2112"/>
                  </a:cubicBezTo>
                  <a:lnTo>
                    <a:pt x="2960" y="2599"/>
                  </a:lnTo>
                  <a:cubicBezTo>
                    <a:pt x="3194" y="2659"/>
                    <a:pt x="3448" y="2688"/>
                    <a:pt x="3700" y="2688"/>
                  </a:cubicBezTo>
                  <a:cubicBezTo>
                    <a:pt x="4296" y="2688"/>
                    <a:pt x="4884" y="2530"/>
                    <a:pt x="5196" y="2256"/>
                  </a:cubicBezTo>
                  <a:lnTo>
                    <a:pt x="5945" y="1603"/>
                  </a:lnTo>
                  <a:cubicBezTo>
                    <a:pt x="6384" y="1218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7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3" name="Google Shape;2443;p35"/>
            <p:cNvSpPr/>
            <p:nvPr/>
          </p:nvSpPr>
          <p:spPr>
            <a:xfrm>
              <a:off x="1223125" y="4416050"/>
              <a:ext cx="169075" cy="74700"/>
            </a:xfrm>
            <a:custGeom>
              <a:avLst/>
              <a:gdLst/>
              <a:ahLst/>
              <a:cxnLst/>
              <a:rect l="l" t="t" r="r" b="b"/>
              <a:pathLst>
                <a:path w="6763" h="2988" extrusionOk="0">
                  <a:moveTo>
                    <a:pt x="2702" y="0"/>
                  </a:moveTo>
                  <a:cubicBezTo>
                    <a:pt x="2082" y="0"/>
                    <a:pt x="1485" y="168"/>
                    <a:pt x="1180" y="460"/>
                  </a:cubicBezTo>
                  <a:lnTo>
                    <a:pt x="441" y="1171"/>
                  </a:lnTo>
                  <a:cubicBezTo>
                    <a:pt x="1" y="1594"/>
                    <a:pt x="329" y="2118"/>
                    <a:pt x="1179" y="2340"/>
                  </a:cubicBezTo>
                  <a:lnTo>
                    <a:pt x="3272" y="2888"/>
                  </a:lnTo>
                  <a:cubicBezTo>
                    <a:pt x="3530" y="2955"/>
                    <a:pt x="3806" y="2987"/>
                    <a:pt x="4076" y="2987"/>
                  </a:cubicBezTo>
                  <a:cubicBezTo>
                    <a:pt x="4707" y="2987"/>
                    <a:pt x="5311" y="2814"/>
                    <a:pt x="5613" y="2512"/>
                  </a:cubicBezTo>
                  <a:lnTo>
                    <a:pt x="6338" y="1789"/>
                  </a:lnTo>
                  <a:cubicBezTo>
                    <a:pt x="6763" y="1364"/>
                    <a:pt x="6414" y="843"/>
                    <a:pt x="5562" y="626"/>
                  </a:cubicBezTo>
                  <a:lnTo>
                    <a:pt x="3487" y="95"/>
                  </a:lnTo>
                  <a:cubicBezTo>
                    <a:pt x="3235" y="31"/>
                    <a:pt x="2967" y="0"/>
                    <a:pt x="2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4" name="Google Shape;2444;p35"/>
            <p:cNvSpPr/>
            <p:nvPr/>
          </p:nvSpPr>
          <p:spPr>
            <a:xfrm>
              <a:off x="1067525" y="4376350"/>
              <a:ext cx="166750" cy="73000"/>
            </a:xfrm>
            <a:custGeom>
              <a:avLst/>
              <a:gdLst/>
              <a:ahLst/>
              <a:cxnLst/>
              <a:rect l="l" t="t" r="r" b="b"/>
              <a:pathLst>
                <a:path w="6670" h="2920" extrusionOk="0">
                  <a:moveTo>
                    <a:pt x="2728" y="1"/>
                  </a:moveTo>
                  <a:cubicBezTo>
                    <a:pt x="2116" y="1"/>
                    <a:pt x="1519" y="165"/>
                    <a:pt x="1207" y="452"/>
                  </a:cubicBezTo>
                  <a:lnTo>
                    <a:pt x="451" y="1146"/>
                  </a:lnTo>
                  <a:cubicBezTo>
                    <a:pt x="1" y="1560"/>
                    <a:pt x="303" y="2072"/>
                    <a:pt x="1131" y="2289"/>
                  </a:cubicBezTo>
                  <a:lnTo>
                    <a:pt x="3170" y="2822"/>
                  </a:lnTo>
                  <a:cubicBezTo>
                    <a:pt x="3422" y="2888"/>
                    <a:pt x="3691" y="2919"/>
                    <a:pt x="3957" y="2919"/>
                  </a:cubicBezTo>
                  <a:cubicBezTo>
                    <a:pt x="4579" y="2919"/>
                    <a:pt x="5182" y="2749"/>
                    <a:pt x="5491" y="2455"/>
                  </a:cubicBezTo>
                  <a:lnTo>
                    <a:pt x="6233" y="1747"/>
                  </a:lnTo>
                  <a:cubicBezTo>
                    <a:pt x="6670" y="1330"/>
                    <a:pt x="6347" y="822"/>
                    <a:pt x="5517" y="611"/>
                  </a:cubicBezTo>
                  <a:lnTo>
                    <a:pt x="3494" y="93"/>
                  </a:lnTo>
                  <a:cubicBezTo>
                    <a:pt x="3250" y="30"/>
                    <a:pt x="2987" y="1"/>
                    <a:pt x="27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5" name="Google Shape;2445;p35"/>
            <p:cNvSpPr/>
            <p:nvPr/>
          </p:nvSpPr>
          <p:spPr>
            <a:xfrm>
              <a:off x="915800" y="4337650"/>
              <a:ext cx="164525" cy="71300"/>
            </a:xfrm>
            <a:custGeom>
              <a:avLst/>
              <a:gdLst/>
              <a:ahLst/>
              <a:cxnLst/>
              <a:rect l="l" t="t" r="r" b="b"/>
              <a:pathLst>
                <a:path w="6581" h="2852" extrusionOk="0">
                  <a:moveTo>
                    <a:pt x="2749" y="1"/>
                  </a:moveTo>
                  <a:cubicBezTo>
                    <a:pt x="2146" y="1"/>
                    <a:pt x="1551" y="162"/>
                    <a:pt x="1233" y="442"/>
                  </a:cubicBezTo>
                  <a:lnTo>
                    <a:pt x="460" y="1121"/>
                  </a:lnTo>
                  <a:cubicBezTo>
                    <a:pt x="0" y="1527"/>
                    <a:pt x="279" y="2027"/>
                    <a:pt x="1085" y="2238"/>
                  </a:cubicBezTo>
                  <a:lnTo>
                    <a:pt x="3074" y="2758"/>
                  </a:lnTo>
                  <a:cubicBezTo>
                    <a:pt x="3318" y="2822"/>
                    <a:pt x="3581" y="2852"/>
                    <a:pt x="3842" y="2852"/>
                  </a:cubicBezTo>
                  <a:cubicBezTo>
                    <a:pt x="4456" y="2852"/>
                    <a:pt x="5059" y="2686"/>
                    <a:pt x="5376" y="2397"/>
                  </a:cubicBezTo>
                  <a:lnTo>
                    <a:pt x="6134" y="1706"/>
                  </a:lnTo>
                  <a:cubicBezTo>
                    <a:pt x="6581" y="1299"/>
                    <a:pt x="6282" y="802"/>
                    <a:pt x="5473" y="595"/>
                  </a:cubicBezTo>
                  <a:lnTo>
                    <a:pt x="3501" y="91"/>
                  </a:lnTo>
                  <a:cubicBezTo>
                    <a:pt x="3262" y="30"/>
                    <a:pt x="3005" y="1"/>
                    <a:pt x="27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6" name="Google Shape;2446;p35"/>
            <p:cNvSpPr/>
            <p:nvPr/>
          </p:nvSpPr>
          <p:spPr>
            <a:xfrm>
              <a:off x="767825" y="4299900"/>
              <a:ext cx="162350" cy="69700"/>
            </a:xfrm>
            <a:custGeom>
              <a:avLst/>
              <a:gdLst/>
              <a:ahLst/>
              <a:cxnLst/>
              <a:rect l="l" t="t" r="r" b="b"/>
              <a:pathLst>
                <a:path w="6494" h="2788" extrusionOk="0">
                  <a:moveTo>
                    <a:pt x="2771" y="1"/>
                  </a:moveTo>
                  <a:cubicBezTo>
                    <a:pt x="2176" y="1"/>
                    <a:pt x="1582" y="159"/>
                    <a:pt x="1257" y="433"/>
                  </a:cubicBezTo>
                  <a:lnTo>
                    <a:pt x="469" y="1099"/>
                  </a:lnTo>
                  <a:cubicBezTo>
                    <a:pt x="0" y="1494"/>
                    <a:pt x="255" y="1983"/>
                    <a:pt x="1042" y="2188"/>
                  </a:cubicBezTo>
                  <a:lnTo>
                    <a:pt x="2982" y="2696"/>
                  </a:lnTo>
                  <a:cubicBezTo>
                    <a:pt x="3219" y="2758"/>
                    <a:pt x="3477" y="2788"/>
                    <a:pt x="3734" y="2788"/>
                  </a:cubicBezTo>
                  <a:cubicBezTo>
                    <a:pt x="4339" y="2788"/>
                    <a:pt x="4939" y="2625"/>
                    <a:pt x="5263" y="2342"/>
                  </a:cubicBezTo>
                  <a:lnTo>
                    <a:pt x="6039" y="1666"/>
                  </a:lnTo>
                  <a:cubicBezTo>
                    <a:pt x="6493" y="1268"/>
                    <a:pt x="6219" y="782"/>
                    <a:pt x="5429" y="581"/>
                  </a:cubicBezTo>
                  <a:lnTo>
                    <a:pt x="3505" y="88"/>
                  </a:lnTo>
                  <a:cubicBezTo>
                    <a:pt x="3274" y="29"/>
                    <a:pt x="3022" y="1"/>
                    <a:pt x="27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7" name="Google Shape;2447;p35"/>
            <p:cNvSpPr/>
            <p:nvPr/>
          </p:nvSpPr>
          <p:spPr>
            <a:xfrm>
              <a:off x="1143125" y="4491575"/>
              <a:ext cx="172125" cy="77625"/>
            </a:xfrm>
            <a:custGeom>
              <a:avLst/>
              <a:gdLst/>
              <a:ahLst/>
              <a:cxnLst/>
              <a:rect l="l" t="t" r="r" b="b"/>
              <a:pathLst>
                <a:path w="6885" h="3105" extrusionOk="0">
                  <a:moveTo>
                    <a:pt x="2777" y="0"/>
                  </a:moveTo>
                  <a:cubicBezTo>
                    <a:pt x="2148" y="0"/>
                    <a:pt x="1538" y="173"/>
                    <a:pt x="1223" y="476"/>
                  </a:cubicBezTo>
                  <a:lnTo>
                    <a:pt x="456" y="1214"/>
                  </a:lnTo>
                  <a:cubicBezTo>
                    <a:pt x="0" y="1652"/>
                    <a:pt x="322" y="2198"/>
                    <a:pt x="1182" y="2429"/>
                  </a:cubicBezTo>
                  <a:lnTo>
                    <a:pt x="3301" y="3000"/>
                  </a:lnTo>
                  <a:cubicBezTo>
                    <a:pt x="3564" y="3071"/>
                    <a:pt x="3845" y="3105"/>
                    <a:pt x="4122" y="3105"/>
                  </a:cubicBezTo>
                  <a:cubicBezTo>
                    <a:pt x="4762" y="3105"/>
                    <a:pt x="5378" y="2925"/>
                    <a:pt x="5691" y="2613"/>
                  </a:cubicBezTo>
                  <a:lnTo>
                    <a:pt x="6442" y="1861"/>
                  </a:lnTo>
                  <a:cubicBezTo>
                    <a:pt x="6884" y="1421"/>
                    <a:pt x="6538" y="879"/>
                    <a:pt x="5677" y="652"/>
                  </a:cubicBezTo>
                  <a:lnTo>
                    <a:pt x="3577" y="99"/>
                  </a:lnTo>
                  <a:cubicBezTo>
                    <a:pt x="3321" y="32"/>
                    <a:pt x="3047" y="0"/>
                    <a:pt x="2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8" name="Google Shape;2448;p35"/>
            <p:cNvSpPr/>
            <p:nvPr/>
          </p:nvSpPr>
          <p:spPr>
            <a:xfrm>
              <a:off x="985650" y="4450175"/>
              <a:ext cx="169775" cy="75825"/>
            </a:xfrm>
            <a:custGeom>
              <a:avLst/>
              <a:gdLst/>
              <a:ahLst/>
              <a:cxnLst/>
              <a:rect l="l" t="t" r="r" b="b"/>
              <a:pathLst>
                <a:path w="6791" h="3033" extrusionOk="0">
                  <a:moveTo>
                    <a:pt x="2804" y="1"/>
                  </a:moveTo>
                  <a:cubicBezTo>
                    <a:pt x="2183" y="1"/>
                    <a:pt x="1575" y="171"/>
                    <a:pt x="1252" y="467"/>
                  </a:cubicBezTo>
                  <a:lnTo>
                    <a:pt x="468" y="1188"/>
                  </a:lnTo>
                  <a:cubicBezTo>
                    <a:pt x="0" y="1617"/>
                    <a:pt x="297" y="2149"/>
                    <a:pt x="1135" y="2375"/>
                  </a:cubicBezTo>
                  <a:lnTo>
                    <a:pt x="3198" y="2931"/>
                  </a:lnTo>
                  <a:cubicBezTo>
                    <a:pt x="3454" y="3000"/>
                    <a:pt x="3729" y="3032"/>
                    <a:pt x="4001" y="3032"/>
                  </a:cubicBezTo>
                  <a:cubicBezTo>
                    <a:pt x="4631" y="3032"/>
                    <a:pt x="5247" y="2857"/>
                    <a:pt x="5567" y="2552"/>
                  </a:cubicBezTo>
                  <a:lnTo>
                    <a:pt x="6337" y="1817"/>
                  </a:lnTo>
                  <a:cubicBezTo>
                    <a:pt x="6790" y="1386"/>
                    <a:pt x="6472" y="859"/>
                    <a:pt x="5632" y="636"/>
                  </a:cubicBezTo>
                  <a:lnTo>
                    <a:pt x="3585" y="97"/>
                  </a:lnTo>
                  <a:cubicBezTo>
                    <a:pt x="3337" y="32"/>
                    <a:pt x="3069" y="1"/>
                    <a:pt x="28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9" name="Google Shape;2449;p35"/>
            <p:cNvSpPr/>
            <p:nvPr/>
          </p:nvSpPr>
          <p:spPr>
            <a:xfrm>
              <a:off x="832225" y="4409850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4" y="1"/>
                    <a:pt x="1607" y="167"/>
                    <a:pt x="1277" y="457"/>
                  </a:cubicBezTo>
                  <a:lnTo>
                    <a:pt x="477" y="1161"/>
                  </a:lnTo>
                  <a:cubicBezTo>
                    <a:pt x="0" y="1581"/>
                    <a:pt x="272" y="2100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20" y="2790"/>
                    <a:pt x="5448" y="2491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0" name="Google Shape;2450;p35"/>
            <p:cNvSpPr/>
            <p:nvPr/>
          </p:nvSpPr>
          <p:spPr>
            <a:xfrm>
              <a:off x="682625" y="4370525"/>
              <a:ext cx="165200" cy="72350"/>
            </a:xfrm>
            <a:custGeom>
              <a:avLst/>
              <a:gdLst/>
              <a:ahLst/>
              <a:cxnLst/>
              <a:rect l="l" t="t" r="r" b="b"/>
              <a:pathLst>
                <a:path w="6608" h="2894" extrusionOk="0">
                  <a:moveTo>
                    <a:pt x="2847" y="1"/>
                  </a:moveTo>
                  <a:cubicBezTo>
                    <a:pt x="2243" y="1"/>
                    <a:pt x="1639" y="163"/>
                    <a:pt x="1303" y="447"/>
                  </a:cubicBezTo>
                  <a:lnTo>
                    <a:pt x="486" y="1137"/>
                  </a:lnTo>
                  <a:cubicBezTo>
                    <a:pt x="1" y="1548"/>
                    <a:pt x="248" y="2054"/>
                    <a:pt x="1044" y="2268"/>
                  </a:cubicBezTo>
                  <a:lnTo>
                    <a:pt x="3004" y="2798"/>
                  </a:lnTo>
                  <a:cubicBezTo>
                    <a:pt x="3246" y="2863"/>
                    <a:pt x="3509" y="2893"/>
                    <a:pt x="3772" y="2893"/>
                  </a:cubicBezTo>
                  <a:cubicBezTo>
                    <a:pt x="4385" y="2893"/>
                    <a:pt x="4998" y="2726"/>
                    <a:pt x="5333" y="2433"/>
                  </a:cubicBezTo>
                  <a:lnTo>
                    <a:pt x="6136" y="1731"/>
                  </a:lnTo>
                  <a:cubicBezTo>
                    <a:pt x="6608" y="1320"/>
                    <a:pt x="6339" y="816"/>
                    <a:pt x="5541" y="605"/>
                  </a:cubicBezTo>
                  <a:lnTo>
                    <a:pt x="3596" y="92"/>
                  </a:lnTo>
                  <a:cubicBezTo>
                    <a:pt x="3360" y="30"/>
                    <a:pt x="3104" y="1"/>
                    <a:pt x="2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1" name="Google Shape;2451;p35"/>
            <p:cNvSpPr/>
            <p:nvPr/>
          </p:nvSpPr>
          <p:spPr>
            <a:xfrm>
              <a:off x="1060025" y="4569925"/>
              <a:ext cx="175300" cy="80725"/>
            </a:xfrm>
            <a:custGeom>
              <a:avLst/>
              <a:gdLst/>
              <a:ahLst/>
              <a:cxnLst/>
              <a:rect l="l" t="t" r="r" b="b"/>
              <a:pathLst>
                <a:path w="7012" h="3229" extrusionOk="0">
                  <a:moveTo>
                    <a:pt x="2858" y="0"/>
                  </a:moveTo>
                  <a:cubicBezTo>
                    <a:pt x="2219" y="0"/>
                    <a:pt x="1597" y="179"/>
                    <a:pt x="1270" y="493"/>
                  </a:cubicBezTo>
                  <a:lnTo>
                    <a:pt x="475" y="1258"/>
                  </a:lnTo>
                  <a:cubicBezTo>
                    <a:pt x="1" y="1714"/>
                    <a:pt x="317" y="2282"/>
                    <a:pt x="1187" y="2524"/>
                  </a:cubicBezTo>
                  <a:lnTo>
                    <a:pt x="3332" y="3119"/>
                  </a:lnTo>
                  <a:cubicBezTo>
                    <a:pt x="3600" y="3194"/>
                    <a:pt x="3887" y="3229"/>
                    <a:pt x="4171" y="3229"/>
                  </a:cubicBezTo>
                  <a:cubicBezTo>
                    <a:pt x="4820" y="3229"/>
                    <a:pt x="5449" y="3044"/>
                    <a:pt x="5773" y="2721"/>
                  </a:cubicBezTo>
                  <a:lnTo>
                    <a:pt x="6554" y="1940"/>
                  </a:lnTo>
                  <a:cubicBezTo>
                    <a:pt x="7012" y="1481"/>
                    <a:pt x="6673" y="919"/>
                    <a:pt x="5800" y="681"/>
                  </a:cubicBezTo>
                  <a:lnTo>
                    <a:pt x="3674" y="104"/>
                  </a:lnTo>
                  <a:cubicBezTo>
                    <a:pt x="3414" y="34"/>
                    <a:pt x="3134" y="0"/>
                    <a:pt x="2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2" name="Google Shape;2452;p35"/>
            <p:cNvSpPr/>
            <p:nvPr/>
          </p:nvSpPr>
          <p:spPr>
            <a:xfrm>
              <a:off x="900725" y="4526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1" y="1"/>
                  </a:moveTo>
                  <a:cubicBezTo>
                    <a:pt x="2252" y="1"/>
                    <a:pt x="1633" y="176"/>
                    <a:pt x="1299" y="483"/>
                  </a:cubicBezTo>
                  <a:lnTo>
                    <a:pt x="485" y="1230"/>
                  </a:lnTo>
                  <a:cubicBezTo>
                    <a:pt x="1" y="1676"/>
                    <a:pt x="289" y="2229"/>
                    <a:pt x="1137" y="2464"/>
                  </a:cubicBezTo>
                  <a:lnTo>
                    <a:pt x="3225" y="3046"/>
                  </a:lnTo>
                  <a:cubicBezTo>
                    <a:pt x="3485" y="3118"/>
                    <a:pt x="3765" y="3152"/>
                    <a:pt x="4043" y="3152"/>
                  </a:cubicBezTo>
                  <a:cubicBezTo>
                    <a:pt x="4684" y="3152"/>
                    <a:pt x="5312" y="2971"/>
                    <a:pt x="5645" y="2654"/>
                  </a:cubicBezTo>
                  <a:lnTo>
                    <a:pt x="6445" y="1892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0" y="103"/>
                  </a:lnTo>
                  <a:cubicBezTo>
                    <a:pt x="3427" y="33"/>
                    <a:pt x="3153" y="1"/>
                    <a:pt x="2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3" name="Google Shape;2453;p35"/>
            <p:cNvSpPr/>
            <p:nvPr/>
          </p:nvSpPr>
          <p:spPr>
            <a:xfrm>
              <a:off x="745550" y="4484725"/>
              <a:ext cx="170450" cy="76925"/>
            </a:xfrm>
            <a:custGeom>
              <a:avLst/>
              <a:gdLst/>
              <a:ahLst/>
              <a:cxnLst/>
              <a:rect l="l" t="t" r="r" b="b"/>
              <a:pathLst>
                <a:path w="6818" h="3077" extrusionOk="0">
                  <a:moveTo>
                    <a:pt x="2905" y="0"/>
                  </a:moveTo>
                  <a:cubicBezTo>
                    <a:pt x="2284" y="0"/>
                    <a:pt x="1665" y="172"/>
                    <a:pt x="1325" y="472"/>
                  </a:cubicBezTo>
                  <a:lnTo>
                    <a:pt x="495" y="1202"/>
                  </a:lnTo>
                  <a:cubicBezTo>
                    <a:pt x="0" y="1637"/>
                    <a:pt x="264" y="2178"/>
                    <a:pt x="1090" y="2407"/>
                  </a:cubicBezTo>
                  <a:lnTo>
                    <a:pt x="3124" y="2973"/>
                  </a:lnTo>
                  <a:cubicBezTo>
                    <a:pt x="3376" y="3043"/>
                    <a:pt x="3649" y="3076"/>
                    <a:pt x="3922" y="3076"/>
                  </a:cubicBezTo>
                  <a:cubicBezTo>
                    <a:pt x="4554" y="3076"/>
                    <a:pt x="5181" y="2898"/>
                    <a:pt x="5521" y="2589"/>
                  </a:cubicBezTo>
                  <a:lnTo>
                    <a:pt x="6337" y="1844"/>
                  </a:lnTo>
                  <a:cubicBezTo>
                    <a:pt x="6817" y="1406"/>
                    <a:pt x="6532" y="872"/>
                    <a:pt x="5702" y="646"/>
                  </a:cubicBezTo>
                  <a:lnTo>
                    <a:pt x="3685" y="99"/>
                  </a:lnTo>
                  <a:cubicBezTo>
                    <a:pt x="3439" y="32"/>
                    <a:pt x="3172" y="0"/>
                    <a:pt x="2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4" name="Google Shape;2454;p35"/>
            <p:cNvSpPr/>
            <p:nvPr/>
          </p:nvSpPr>
          <p:spPr>
            <a:xfrm>
              <a:off x="500325" y="4442000"/>
              <a:ext cx="264425" cy="157525"/>
            </a:xfrm>
            <a:custGeom>
              <a:avLst/>
              <a:gdLst/>
              <a:ahLst/>
              <a:cxnLst/>
              <a:rect l="l" t="t" r="r" b="b"/>
              <a:pathLst>
                <a:path w="10577" h="6301" extrusionOk="0">
                  <a:moveTo>
                    <a:pt x="6531" y="0"/>
                  </a:moveTo>
                  <a:cubicBezTo>
                    <a:pt x="6060" y="0"/>
                    <a:pt x="5585" y="129"/>
                    <a:pt x="5318" y="355"/>
                  </a:cubicBezTo>
                  <a:lnTo>
                    <a:pt x="401" y="4507"/>
                  </a:lnTo>
                  <a:cubicBezTo>
                    <a:pt x="0" y="4848"/>
                    <a:pt x="178" y="5269"/>
                    <a:pt x="801" y="5448"/>
                  </a:cubicBezTo>
                  <a:lnTo>
                    <a:pt x="3488" y="6219"/>
                  </a:lnTo>
                  <a:cubicBezTo>
                    <a:pt x="3680" y="6274"/>
                    <a:pt x="3891" y="6300"/>
                    <a:pt x="4102" y="6300"/>
                  </a:cubicBezTo>
                  <a:cubicBezTo>
                    <a:pt x="4588" y="6300"/>
                    <a:pt x="5079" y="6162"/>
                    <a:pt x="5356" y="5921"/>
                  </a:cubicBezTo>
                  <a:lnTo>
                    <a:pt x="10201" y="1690"/>
                  </a:lnTo>
                  <a:cubicBezTo>
                    <a:pt x="10577" y="1362"/>
                    <a:pt x="10375" y="959"/>
                    <a:pt x="9753" y="792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5" name="Google Shape;2455;p35"/>
            <p:cNvSpPr/>
            <p:nvPr/>
          </p:nvSpPr>
          <p:spPr>
            <a:xfrm>
              <a:off x="973725" y="4651275"/>
              <a:ext cx="178625" cy="84050"/>
            </a:xfrm>
            <a:custGeom>
              <a:avLst/>
              <a:gdLst/>
              <a:ahLst/>
              <a:cxnLst/>
              <a:rect l="l" t="t" r="r" b="b"/>
              <a:pathLst>
                <a:path w="7145" h="3362" extrusionOk="0">
                  <a:moveTo>
                    <a:pt x="2941" y="0"/>
                  </a:moveTo>
                  <a:cubicBezTo>
                    <a:pt x="2293" y="0"/>
                    <a:pt x="1658" y="186"/>
                    <a:pt x="1320" y="511"/>
                  </a:cubicBezTo>
                  <a:lnTo>
                    <a:pt x="494" y="1306"/>
                  </a:lnTo>
                  <a:cubicBezTo>
                    <a:pt x="0" y="1781"/>
                    <a:pt x="311" y="2370"/>
                    <a:pt x="1191" y="2624"/>
                  </a:cubicBezTo>
                  <a:lnTo>
                    <a:pt x="3363" y="3246"/>
                  </a:lnTo>
                  <a:cubicBezTo>
                    <a:pt x="3634" y="3324"/>
                    <a:pt x="3928" y="3361"/>
                    <a:pt x="4217" y="3361"/>
                  </a:cubicBezTo>
                  <a:cubicBezTo>
                    <a:pt x="4877" y="3361"/>
                    <a:pt x="5520" y="3169"/>
                    <a:pt x="5857" y="2834"/>
                  </a:cubicBezTo>
                  <a:lnTo>
                    <a:pt x="6668" y="2023"/>
                  </a:lnTo>
                  <a:cubicBezTo>
                    <a:pt x="7145" y="1546"/>
                    <a:pt x="6810" y="960"/>
                    <a:pt x="5927" y="712"/>
                  </a:cubicBezTo>
                  <a:lnTo>
                    <a:pt x="3775" y="110"/>
                  </a:lnTo>
                  <a:cubicBezTo>
                    <a:pt x="3510" y="36"/>
                    <a:pt x="3224" y="0"/>
                    <a:pt x="2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6" name="Google Shape;2456;p35"/>
            <p:cNvSpPr/>
            <p:nvPr/>
          </p:nvSpPr>
          <p:spPr>
            <a:xfrm>
              <a:off x="812525" y="4606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9" y="0"/>
                  </a:moveTo>
                  <a:cubicBezTo>
                    <a:pt x="2329" y="0"/>
                    <a:pt x="1695" y="182"/>
                    <a:pt x="1348" y="500"/>
                  </a:cubicBezTo>
                  <a:lnTo>
                    <a:pt x="504" y="1276"/>
                  </a:lnTo>
                  <a:cubicBezTo>
                    <a:pt x="0" y="1739"/>
                    <a:pt x="283" y="2315"/>
                    <a:pt x="1140" y="2561"/>
                  </a:cubicBezTo>
                  <a:lnTo>
                    <a:pt x="3253" y="3166"/>
                  </a:lnTo>
                  <a:cubicBezTo>
                    <a:pt x="3517" y="3242"/>
                    <a:pt x="3804" y="3278"/>
                    <a:pt x="4088" y="3278"/>
                  </a:cubicBezTo>
                  <a:cubicBezTo>
                    <a:pt x="4739" y="3278"/>
                    <a:pt x="5380" y="3090"/>
                    <a:pt x="5725" y="2762"/>
                  </a:cubicBezTo>
                  <a:lnTo>
                    <a:pt x="6555" y="1971"/>
                  </a:lnTo>
                  <a:cubicBezTo>
                    <a:pt x="7042" y="1505"/>
                    <a:pt x="6737" y="935"/>
                    <a:pt x="5877" y="693"/>
                  </a:cubicBezTo>
                  <a:lnTo>
                    <a:pt x="3782" y="106"/>
                  </a:lnTo>
                  <a:cubicBezTo>
                    <a:pt x="3525" y="34"/>
                    <a:pt x="3247" y="0"/>
                    <a:pt x="29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7" name="Google Shape;2457;p35"/>
            <p:cNvSpPr/>
            <p:nvPr/>
          </p:nvSpPr>
          <p:spPr>
            <a:xfrm>
              <a:off x="655600" y="4562350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2" y="0"/>
                  </a:moveTo>
                  <a:cubicBezTo>
                    <a:pt x="2361" y="0"/>
                    <a:pt x="1729" y="178"/>
                    <a:pt x="1375" y="489"/>
                  </a:cubicBezTo>
                  <a:lnTo>
                    <a:pt x="513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4" y="3163"/>
                    <a:pt x="3684" y="3198"/>
                    <a:pt x="3964" y="3198"/>
                  </a:cubicBezTo>
                  <a:cubicBezTo>
                    <a:pt x="4605" y="3198"/>
                    <a:pt x="5244" y="3015"/>
                    <a:pt x="5596" y="2694"/>
                  </a:cubicBezTo>
                  <a:lnTo>
                    <a:pt x="6445" y="1922"/>
                  </a:lnTo>
                  <a:cubicBezTo>
                    <a:pt x="6943" y="1467"/>
                    <a:pt x="6663" y="910"/>
                    <a:pt x="5825" y="675"/>
                  </a:cubicBezTo>
                  <a:lnTo>
                    <a:pt x="3786" y="103"/>
                  </a:lnTo>
                  <a:cubicBezTo>
                    <a:pt x="3536" y="33"/>
                    <a:pt x="3264" y="0"/>
                    <a:pt x="29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8" name="Google Shape;2458;p35"/>
            <p:cNvSpPr/>
            <p:nvPr/>
          </p:nvSpPr>
          <p:spPr>
            <a:xfrm>
              <a:off x="908025" y="4021275"/>
              <a:ext cx="703800" cy="298725"/>
            </a:xfrm>
            <a:custGeom>
              <a:avLst/>
              <a:gdLst/>
              <a:ahLst/>
              <a:cxnLst/>
              <a:rect l="l" t="t" r="r" b="b"/>
              <a:pathLst>
                <a:path w="28152" h="11949" extrusionOk="0">
                  <a:moveTo>
                    <a:pt x="3513" y="1"/>
                  </a:moveTo>
                  <a:cubicBezTo>
                    <a:pt x="2629" y="1"/>
                    <a:pt x="1830" y="419"/>
                    <a:pt x="1581" y="1073"/>
                  </a:cubicBezTo>
                  <a:lnTo>
                    <a:pt x="307" y="4415"/>
                  </a:lnTo>
                  <a:cubicBezTo>
                    <a:pt x="0" y="5221"/>
                    <a:pt x="639" y="6097"/>
                    <a:pt x="1740" y="6374"/>
                  </a:cubicBezTo>
                  <a:lnTo>
                    <a:pt x="23477" y="11845"/>
                  </a:lnTo>
                  <a:cubicBezTo>
                    <a:pt x="23754" y="11915"/>
                    <a:pt x="24033" y="11948"/>
                    <a:pt x="24303" y="11948"/>
                  </a:cubicBezTo>
                  <a:cubicBezTo>
                    <a:pt x="25266" y="11948"/>
                    <a:pt x="26121" y="11530"/>
                    <a:pt x="26388" y="10853"/>
                  </a:cubicBezTo>
                  <a:lnTo>
                    <a:pt x="27808" y="7251"/>
                  </a:lnTo>
                  <a:cubicBezTo>
                    <a:pt x="28151" y="6380"/>
                    <a:pt x="27388" y="5433"/>
                    <a:pt x="26113" y="5138"/>
                  </a:cubicBezTo>
                  <a:lnTo>
                    <a:pt x="4147" y="73"/>
                  </a:lnTo>
                  <a:cubicBezTo>
                    <a:pt x="3935" y="24"/>
                    <a:pt x="3722" y="1"/>
                    <a:pt x="3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9" name="Google Shape;2459;p35"/>
            <p:cNvSpPr/>
            <p:nvPr/>
          </p:nvSpPr>
          <p:spPr>
            <a:xfrm>
              <a:off x="924450" y="4038200"/>
              <a:ext cx="670275" cy="261725"/>
            </a:xfrm>
            <a:custGeom>
              <a:avLst/>
              <a:gdLst/>
              <a:ahLst/>
              <a:cxnLst/>
              <a:rect l="l" t="t" r="r" b="b"/>
              <a:pathLst>
                <a:path w="26811" h="10469" extrusionOk="0">
                  <a:moveTo>
                    <a:pt x="3140" y="1"/>
                  </a:moveTo>
                  <a:cubicBezTo>
                    <a:pt x="2327" y="1"/>
                    <a:pt x="1605" y="346"/>
                    <a:pt x="1383" y="895"/>
                  </a:cubicBezTo>
                  <a:lnTo>
                    <a:pt x="893" y="2099"/>
                  </a:lnTo>
                  <a:lnTo>
                    <a:pt x="275" y="3627"/>
                  </a:lnTo>
                  <a:cubicBezTo>
                    <a:pt x="0" y="4312"/>
                    <a:pt x="609" y="5069"/>
                    <a:pt x="1643" y="5320"/>
                  </a:cubicBezTo>
                  <a:lnTo>
                    <a:pt x="4049" y="5900"/>
                  </a:lnTo>
                  <a:lnTo>
                    <a:pt x="9292" y="7167"/>
                  </a:lnTo>
                  <a:lnTo>
                    <a:pt x="12112" y="7848"/>
                  </a:lnTo>
                  <a:lnTo>
                    <a:pt x="21523" y="10120"/>
                  </a:lnTo>
                  <a:lnTo>
                    <a:pt x="22569" y="10372"/>
                  </a:lnTo>
                  <a:cubicBezTo>
                    <a:pt x="22717" y="10407"/>
                    <a:pt x="22866" y="10432"/>
                    <a:pt x="23013" y="10448"/>
                  </a:cubicBezTo>
                  <a:cubicBezTo>
                    <a:pt x="23138" y="10461"/>
                    <a:pt x="23262" y="10468"/>
                    <a:pt x="23384" y="10468"/>
                  </a:cubicBezTo>
                  <a:cubicBezTo>
                    <a:pt x="24262" y="10468"/>
                    <a:pt x="25033" y="10121"/>
                    <a:pt x="25272" y="9554"/>
                  </a:cubicBezTo>
                  <a:lnTo>
                    <a:pt x="25653" y="8643"/>
                  </a:lnTo>
                  <a:lnTo>
                    <a:pt x="26499" y="6621"/>
                  </a:lnTo>
                  <a:cubicBezTo>
                    <a:pt x="26810" y="5882"/>
                    <a:pt x="26089" y="5064"/>
                    <a:pt x="24897" y="4798"/>
                  </a:cubicBezTo>
                  <a:lnTo>
                    <a:pt x="22421" y="4243"/>
                  </a:lnTo>
                  <a:lnTo>
                    <a:pt x="16912" y="3010"/>
                  </a:lnTo>
                  <a:lnTo>
                    <a:pt x="15402" y="2672"/>
                  </a:lnTo>
                  <a:lnTo>
                    <a:pt x="7662" y="942"/>
                  </a:lnTo>
                  <a:lnTo>
                    <a:pt x="4067" y="136"/>
                  </a:lnTo>
                  <a:lnTo>
                    <a:pt x="3774" y="71"/>
                  </a:lnTo>
                  <a:cubicBezTo>
                    <a:pt x="3561" y="24"/>
                    <a:pt x="3348" y="1"/>
                    <a:pt x="3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0" name="Google Shape;2460;p35"/>
            <p:cNvSpPr/>
            <p:nvPr/>
          </p:nvSpPr>
          <p:spPr>
            <a:xfrm>
              <a:off x="1115975" y="4061750"/>
              <a:ext cx="346575" cy="229450"/>
            </a:xfrm>
            <a:custGeom>
              <a:avLst/>
              <a:gdLst/>
              <a:ahLst/>
              <a:cxnLst/>
              <a:rect l="l" t="t" r="r" b="b"/>
              <a:pathLst>
                <a:path w="13863" h="9178" extrusionOk="0">
                  <a:moveTo>
                    <a:pt x="1" y="0"/>
                  </a:moveTo>
                  <a:lnTo>
                    <a:pt x="4451" y="6906"/>
                  </a:lnTo>
                  <a:lnTo>
                    <a:pt x="13862" y="9178"/>
                  </a:lnTo>
                  <a:cubicBezTo>
                    <a:pt x="12082" y="6997"/>
                    <a:pt x="9847" y="4282"/>
                    <a:pt x="7741" y="173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1" name="Google Shape;2461;p35"/>
            <p:cNvSpPr/>
            <p:nvPr/>
          </p:nvSpPr>
          <p:spPr>
            <a:xfrm>
              <a:off x="1347275" y="4113450"/>
              <a:ext cx="218525" cy="186475"/>
            </a:xfrm>
            <a:custGeom>
              <a:avLst/>
              <a:gdLst/>
              <a:ahLst/>
              <a:cxnLst/>
              <a:rect l="l" t="t" r="r" b="b"/>
              <a:pathLst>
                <a:path w="8741" h="7459" extrusionOk="0">
                  <a:moveTo>
                    <a:pt x="1" y="0"/>
                  </a:moveTo>
                  <a:lnTo>
                    <a:pt x="1" y="0"/>
                  </a:lnTo>
                  <a:cubicBezTo>
                    <a:pt x="2073" y="2528"/>
                    <a:pt x="4278" y="5217"/>
                    <a:pt x="6098" y="7438"/>
                  </a:cubicBezTo>
                  <a:cubicBezTo>
                    <a:pt x="6223" y="7451"/>
                    <a:pt x="6348" y="7458"/>
                    <a:pt x="6470" y="7458"/>
                  </a:cubicBezTo>
                  <a:cubicBezTo>
                    <a:pt x="7349" y="7458"/>
                    <a:pt x="8120" y="7111"/>
                    <a:pt x="8359" y="6544"/>
                  </a:cubicBezTo>
                  <a:lnTo>
                    <a:pt x="8740" y="5633"/>
                  </a:lnTo>
                  <a:lnTo>
                    <a:pt x="5508" y="12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2" name="Google Shape;2462;p35"/>
            <p:cNvSpPr/>
            <p:nvPr/>
          </p:nvSpPr>
          <p:spPr>
            <a:xfrm>
              <a:off x="946750" y="4038200"/>
              <a:ext cx="210000" cy="179175"/>
            </a:xfrm>
            <a:custGeom>
              <a:avLst/>
              <a:gdLst/>
              <a:ahLst/>
              <a:cxnLst/>
              <a:rect l="l" t="t" r="r" b="b"/>
              <a:pathLst>
                <a:path w="8400" h="7167" extrusionOk="0">
                  <a:moveTo>
                    <a:pt x="2248" y="1"/>
                  </a:moveTo>
                  <a:cubicBezTo>
                    <a:pt x="1436" y="1"/>
                    <a:pt x="713" y="346"/>
                    <a:pt x="491" y="895"/>
                  </a:cubicBezTo>
                  <a:lnTo>
                    <a:pt x="1" y="2099"/>
                  </a:lnTo>
                  <a:cubicBezTo>
                    <a:pt x="1047" y="3361"/>
                    <a:pt x="2121" y="4651"/>
                    <a:pt x="3157" y="5900"/>
                  </a:cubicBezTo>
                  <a:lnTo>
                    <a:pt x="8400" y="7167"/>
                  </a:lnTo>
                  <a:lnTo>
                    <a:pt x="3175" y="136"/>
                  </a:lnTo>
                  <a:lnTo>
                    <a:pt x="2882" y="71"/>
                  </a:lnTo>
                  <a:cubicBezTo>
                    <a:pt x="2670" y="24"/>
                    <a:pt x="245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3" name="Google Shape;2463;p35"/>
          <p:cNvGrpSpPr/>
          <p:nvPr/>
        </p:nvGrpSpPr>
        <p:grpSpPr>
          <a:xfrm>
            <a:off x="713251" y="556879"/>
            <a:ext cx="768461" cy="324900"/>
            <a:chOff x="5181425" y="2685475"/>
            <a:chExt cx="224900" cy="74425"/>
          </a:xfrm>
        </p:grpSpPr>
        <p:sp>
          <p:nvSpPr>
            <p:cNvPr id="2464" name="Google Shape;2464;p3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5" name="Google Shape;2465;p3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6" name="Google Shape;2466;p3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7" name="Google Shape;2467;p3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8" name="Google Shape;2468;p3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9" name="Google Shape;2469;p35"/>
          <p:cNvGrpSpPr/>
          <p:nvPr/>
        </p:nvGrpSpPr>
        <p:grpSpPr>
          <a:xfrm>
            <a:off x="7131191" y="-437501"/>
            <a:ext cx="1299592" cy="1638265"/>
            <a:chOff x="6139950" y="1806300"/>
            <a:chExt cx="810725" cy="766500"/>
          </a:xfrm>
        </p:grpSpPr>
        <p:sp>
          <p:nvSpPr>
            <p:cNvPr id="2470" name="Google Shape;2470;p3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1" name="Google Shape;2471;p3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2" name="Google Shape;2472;p3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3" name="Google Shape;2473;p3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4" name="Google Shape;2474;p3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5" name="Google Shape;2475;p3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6" name="Google Shape;2476;p3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7" name="Google Shape;2477;p3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8" name="Google Shape;2478;p3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9" name="Google Shape;2479;p3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0" name="Google Shape;2480;p3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1" name="Google Shape;2481;p3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2" name="Google Shape;2482;p3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3" name="Google Shape;2483;p3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4" name="Google Shape;2484;p3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5" name="Google Shape;2485;p3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86" name="Google Shape;2486;p35"/>
          <p:cNvGrpSpPr/>
          <p:nvPr/>
        </p:nvGrpSpPr>
        <p:grpSpPr>
          <a:xfrm rot="2700094">
            <a:off x="2137697" y="6052785"/>
            <a:ext cx="831561" cy="450020"/>
            <a:chOff x="3253464" y="2218279"/>
            <a:chExt cx="242409" cy="182524"/>
          </a:xfrm>
        </p:grpSpPr>
        <p:sp>
          <p:nvSpPr>
            <p:cNvPr id="2487" name="Google Shape;2487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8" name="Google Shape;2488;p3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89" name="Google Shape;2489;p35"/>
          <p:cNvGrpSpPr/>
          <p:nvPr/>
        </p:nvGrpSpPr>
        <p:grpSpPr>
          <a:xfrm rot="-8411649">
            <a:off x="8600819" y="459880"/>
            <a:ext cx="341738" cy="1232669"/>
            <a:chOff x="3363047" y="2218279"/>
            <a:chExt cx="132825" cy="374967"/>
          </a:xfrm>
        </p:grpSpPr>
        <p:sp>
          <p:nvSpPr>
            <p:cNvPr id="2490" name="Google Shape;2490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1" name="Google Shape;2491;p35"/>
            <p:cNvSpPr/>
            <p:nvPr/>
          </p:nvSpPr>
          <p:spPr>
            <a:xfrm>
              <a:off x="3363047" y="2538663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492" name="Google Shape;2492;p35"/>
          <p:cNvSpPr/>
          <p:nvPr/>
        </p:nvSpPr>
        <p:spPr>
          <a:xfrm rot="-8411657">
            <a:off x="8768066" y="1664681"/>
            <a:ext cx="140434" cy="17944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8/30/2025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7712821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61157" y="2937933"/>
            <a:ext cx="3886200" cy="908051"/>
          </a:xfrm>
        </p:spPr>
        <p:txBody>
          <a:bodyPr anchor="t"/>
          <a:lstStyle>
            <a:lvl1pPr algn="l">
              <a:defRPr sz="22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61157" y="1937809"/>
            <a:ext cx="3886200" cy="1000125"/>
          </a:xfrm>
        </p:spPr>
        <p:txBody>
          <a:bodyPr anchor="b"/>
          <a:lstStyle>
            <a:lvl1pPr marL="0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1pPr>
            <a:lvl2pPr marL="256032" indent="0">
              <a:buNone/>
              <a:defRPr sz="1000">
                <a:solidFill>
                  <a:schemeClr val="tx1">
                    <a:tint val="75000"/>
                  </a:schemeClr>
                </a:solidFill>
              </a:defRPr>
            </a:lvl2pPr>
            <a:lvl3pPr marL="512064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3pPr>
            <a:lvl4pPr marL="768096" indent="0">
              <a:buNone/>
              <a:defRPr sz="800">
                <a:solidFill>
                  <a:schemeClr val="tx1">
                    <a:tint val="75000"/>
                  </a:schemeClr>
                </a:solidFill>
              </a:defRPr>
            </a:lvl4pPr>
            <a:lvl5pPr marL="1024128" indent="0">
              <a:buNone/>
              <a:defRPr sz="800">
                <a:solidFill>
                  <a:schemeClr val="tx1">
                    <a:tint val="75000"/>
                  </a:schemeClr>
                </a:solidFill>
              </a:defRPr>
            </a:lvl5pPr>
            <a:lvl6pPr marL="1280160" indent="0">
              <a:buNone/>
              <a:defRPr sz="800">
                <a:solidFill>
                  <a:schemeClr val="tx1">
                    <a:tint val="75000"/>
                  </a:schemeClr>
                </a:solidFill>
              </a:defRPr>
            </a:lvl6pPr>
            <a:lvl7pPr marL="1536192" indent="0">
              <a:buNone/>
              <a:defRPr sz="800">
                <a:solidFill>
                  <a:schemeClr val="tx1">
                    <a:tint val="75000"/>
                  </a:schemeClr>
                </a:solidFill>
              </a:defRPr>
            </a:lvl7pPr>
            <a:lvl8pPr marL="1792224" indent="0">
              <a:buNone/>
              <a:defRPr sz="800">
                <a:solidFill>
                  <a:schemeClr val="tx1">
                    <a:tint val="75000"/>
                  </a:schemeClr>
                </a:solidFill>
              </a:defRPr>
            </a:lvl8pPr>
            <a:lvl9pPr marL="2048256" indent="0">
              <a:buNone/>
              <a:defRPr sz="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8/30/2025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3416460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066800"/>
            <a:ext cx="2019300" cy="3017309"/>
          </a:xfrm>
        </p:spPr>
        <p:txBody>
          <a:bodyPr/>
          <a:lstStyle>
            <a:lvl1pPr>
              <a:defRPr sz="1600"/>
            </a:lvl1pPr>
            <a:lvl2pPr>
              <a:defRPr sz="1300"/>
            </a:lvl2pPr>
            <a:lvl3pPr>
              <a:defRPr sz="1100"/>
            </a:lvl3pPr>
            <a:lvl4pPr>
              <a:defRPr sz="1000"/>
            </a:lvl4pPr>
            <a:lvl5pPr>
              <a:defRPr sz="1000"/>
            </a:lvl5pPr>
            <a:lvl6pPr>
              <a:defRPr sz="1000"/>
            </a:lvl6pPr>
            <a:lvl7pPr>
              <a:defRPr sz="1000"/>
            </a:lvl7pPr>
            <a:lvl8pPr>
              <a:defRPr sz="1000"/>
            </a:lvl8pPr>
            <a:lvl9pPr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324100" y="1066800"/>
            <a:ext cx="2019300" cy="3017309"/>
          </a:xfrm>
        </p:spPr>
        <p:txBody>
          <a:bodyPr/>
          <a:lstStyle>
            <a:lvl1pPr>
              <a:defRPr sz="1600"/>
            </a:lvl1pPr>
            <a:lvl2pPr>
              <a:defRPr sz="1300"/>
            </a:lvl2pPr>
            <a:lvl3pPr>
              <a:defRPr sz="1100"/>
            </a:lvl3pPr>
            <a:lvl4pPr>
              <a:defRPr sz="1000"/>
            </a:lvl4pPr>
            <a:lvl5pPr>
              <a:defRPr sz="1000"/>
            </a:lvl5pPr>
            <a:lvl6pPr>
              <a:defRPr sz="1000"/>
            </a:lvl6pPr>
            <a:lvl7pPr>
              <a:defRPr sz="1000"/>
            </a:lvl7pPr>
            <a:lvl8pPr>
              <a:defRPr sz="1000"/>
            </a:lvl8pPr>
            <a:lvl9pPr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8/30/2025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8604901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023411"/>
            <a:ext cx="2020094" cy="426508"/>
          </a:xfrm>
        </p:spPr>
        <p:txBody>
          <a:bodyPr anchor="b"/>
          <a:lstStyle>
            <a:lvl1pPr marL="0" indent="0">
              <a:buNone/>
              <a:defRPr sz="1300" b="1"/>
            </a:lvl1pPr>
            <a:lvl2pPr marL="256032" indent="0">
              <a:buNone/>
              <a:defRPr sz="1100" b="1"/>
            </a:lvl2pPr>
            <a:lvl3pPr marL="512064" indent="0">
              <a:buNone/>
              <a:defRPr sz="1000" b="1"/>
            </a:lvl3pPr>
            <a:lvl4pPr marL="768096" indent="0">
              <a:buNone/>
              <a:defRPr sz="900" b="1"/>
            </a:lvl4pPr>
            <a:lvl5pPr marL="1024128" indent="0">
              <a:buNone/>
              <a:defRPr sz="900" b="1"/>
            </a:lvl5pPr>
            <a:lvl6pPr marL="1280160" indent="0">
              <a:buNone/>
              <a:defRPr sz="900" b="1"/>
            </a:lvl6pPr>
            <a:lvl7pPr marL="1536192" indent="0">
              <a:buNone/>
              <a:defRPr sz="900" b="1"/>
            </a:lvl7pPr>
            <a:lvl8pPr marL="1792224" indent="0">
              <a:buNone/>
              <a:defRPr sz="900" b="1"/>
            </a:lvl8pPr>
            <a:lvl9pPr marL="2048256" indent="0">
              <a:buNone/>
              <a:defRPr sz="9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28600" y="1449917"/>
            <a:ext cx="2020094" cy="2634192"/>
          </a:xfrm>
        </p:spPr>
        <p:txBody>
          <a:bodyPr/>
          <a:lstStyle>
            <a:lvl1pPr>
              <a:defRPr sz="1300"/>
            </a:lvl1pPr>
            <a:lvl2pPr>
              <a:defRPr sz="11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2322513" y="1023411"/>
            <a:ext cx="2020888" cy="426508"/>
          </a:xfrm>
        </p:spPr>
        <p:txBody>
          <a:bodyPr anchor="b"/>
          <a:lstStyle>
            <a:lvl1pPr marL="0" indent="0">
              <a:buNone/>
              <a:defRPr sz="1300" b="1"/>
            </a:lvl1pPr>
            <a:lvl2pPr marL="256032" indent="0">
              <a:buNone/>
              <a:defRPr sz="1100" b="1"/>
            </a:lvl2pPr>
            <a:lvl3pPr marL="512064" indent="0">
              <a:buNone/>
              <a:defRPr sz="1000" b="1"/>
            </a:lvl3pPr>
            <a:lvl4pPr marL="768096" indent="0">
              <a:buNone/>
              <a:defRPr sz="900" b="1"/>
            </a:lvl4pPr>
            <a:lvl5pPr marL="1024128" indent="0">
              <a:buNone/>
              <a:defRPr sz="900" b="1"/>
            </a:lvl5pPr>
            <a:lvl6pPr marL="1280160" indent="0">
              <a:buNone/>
              <a:defRPr sz="900" b="1"/>
            </a:lvl6pPr>
            <a:lvl7pPr marL="1536192" indent="0">
              <a:buNone/>
              <a:defRPr sz="900" b="1"/>
            </a:lvl7pPr>
            <a:lvl8pPr marL="1792224" indent="0">
              <a:buNone/>
              <a:defRPr sz="900" b="1"/>
            </a:lvl8pPr>
            <a:lvl9pPr marL="2048256" indent="0">
              <a:buNone/>
              <a:defRPr sz="9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2322513" y="1449917"/>
            <a:ext cx="2020888" cy="2634192"/>
          </a:xfrm>
        </p:spPr>
        <p:txBody>
          <a:bodyPr/>
          <a:lstStyle>
            <a:lvl1pPr>
              <a:defRPr sz="1300"/>
            </a:lvl1pPr>
            <a:lvl2pPr>
              <a:defRPr sz="11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8/30/2025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7856490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8/30/2025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7409481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8/30/2025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6961727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2" y="182035"/>
            <a:ext cx="1504157" cy="774700"/>
          </a:xfrm>
        </p:spPr>
        <p:txBody>
          <a:bodyPr anchor="b"/>
          <a:lstStyle>
            <a:lvl1pPr algn="l">
              <a:defRPr sz="11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787530" y="182037"/>
            <a:ext cx="2555875" cy="3902075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300"/>
            </a:lvl3pPr>
            <a:lvl4pPr>
              <a:defRPr sz="1100"/>
            </a:lvl4pPr>
            <a:lvl5pPr>
              <a:defRPr sz="1100"/>
            </a:lvl5pPr>
            <a:lvl6pPr>
              <a:defRPr sz="1100"/>
            </a:lvl6pPr>
            <a:lvl7pPr>
              <a:defRPr sz="1100"/>
            </a:lvl7pPr>
            <a:lvl8pPr>
              <a:defRPr sz="1100"/>
            </a:lvl8pPr>
            <a:lvl9pPr>
              <a:defRPr sz="11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28602" y="956736"/>
            <a:ext cx="1504157" cy="3127375"/>
          </a:xfrm>
        </p:spPr>
        <p:txBody>
          <a:bodyPr/>
          <a:lstStyle>
            <a:lvl1pPr marL="0" indent="0">
              <a:buNone/>
              <a:defRPr sz="800"/>
            </a:lvl1pPr>
            <a:lvl2pPr marL="256032" indent="0">
              <a:buNone/>
              <a:defRPr sz="700"/>
            </a:lvl2pPr>
            <a:lvl3pPr marL="512064" indent="0">
              <a:buNone/>
              <a:defRPr sz="600"/>
            </a:lvl3pPr>
            <a:lvl4pPr marL="768096" indent="0">
              <a:buNone/>
              <a:defRPr sz="500"/>
            </a:lvl4pPr>
            <a:lvl5pPr marL="1024128" indent="0">
              <a:buNone/>
              <a:defRPr sz="500"/>
            </a:lvl5pPr>
            <a:lvl6pPr marL="1280160" indent="0">
              <a:buNone/>
              <a:defRPr sz="500"/>
            </a:lvl6pPr>
            <a:lvl7pPr marL="1536192" indent="0">
              <a:buNone/>
              <a:defRPr sz="500"/>
            </a:lvl7pPr>
            <a:lvl8pPr marL="1792224" indent="0">
              <a:buNone/>
              <a:defRPr sz="500"/>
            </a:lvl8pPr>
            <a:lvl9pPr marL="2048256" indent="0">
              <a:buNone/>
              <a:defRPr sz="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8/30/2025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0857827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96144" y="3200457"/>
            <a:ext cx="2743200" cy="377825"/>
          </a:xfrm>
        </p:spPr>
        <p:txBody>
          <a:bodyPr anchor="b"/>
          <a:lstStyle>
            <a:lvl1pPr algn="l">
              <a:defRPr sz="11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96144" y="408517"/>
            <a:ext cx="2743200" cy="2743200"/>
          </a:xfrm>
        </p:spPr>
        <p:txBody>
          <a:bodyPr/>
          <a:lstStyle>
            <a:lvl1pPr marL="0" indent="0">
              <a:buNone/>
              <a:defRPr sz="1800"/>
            </a:lvl1pPr>
            <a:lvl2pPr marL="256032" indent="0">
              <a:buNone/>
              <a:defRPr sz="1600"/>
            </a:lvl2pPr>
            <a:lvl3pPr marL="512064" indent="0">
              <a:buNone/>
              <a:defRPr sz="1300"/>
            </a:lvl3pPr>
            <a:lvl4pPr marL="768096" indent="0">
              <a:buNone/>
              <a:defRPr sz="1100"/>
            </a:lvl4pPr>
            <a:lvl5pPr marL="1024128" indent="0">
              <a:buNone/>
              <a:defRPr sz="1100"/>
            </a:lvl5pPr>
            <a:lvl6pPr marL="1280160" indent="0">
              <a:buNone/>
              <a:defRPr sz="1100"/>
            </a:lvl6pPr>
            <a:lvl7pPr marL="1536192" indent="0">
              <a:buNone/>
              <a:defRPr sz="1100"/>
            </a:lvl7pPr>
            <a:lvl8pPr marL="1792224" indent="0">
              <a:buNone/>
              <a:defRPr sz="1100"/>
            </a:lvl8pPr>
            <a:lvl9pPr marL="2048256" indent="0">
              <a:buNone/>
              <a:defRPr sz="11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96144" y="3578252"/>
            <a:ext cx="2743200" cy="536575"/>
          </a:xfrm>
        </p:spPr>
        <p:txBody>
          <a:bodyPr/>
          <a:lstStyle>
            <a:lvl1pPr marL="0" indent="0">
              <a:buNone/>
              <a:defRPr sz="800"/>
            </a:lvl1pPr>
            <a:lvl2pPr marL="256032" indent="0">
              <a:buNone/>
              <a:defRPr sz="700"/>
            </a:lvl2pPr>
            <a:lvl3pPr marL="512064" indent="0">
              <a:buNone/>
              <a:defRPr sz="600"/>
            </a:lvl3pPr>
            <a:lvl4pPr marL="768096" indent="0">
              <a:buNone/>
              <a:defRPr sz="500"/>
            </a:lvl4pPr>
            <a:lvl5pPr marL="1024128" indent="0">
              <a:buNone/>
              <a:defRPr sz="500"/>
            </a:lvl5pPr>
            <a:lvl6pPr marL="1280160" indent="0">
              <a:buNone/>
              <a:defRPr sz="500"/>
            </a:lvl6pPr>
            <a:lvl7pPr marL="1536192" indent="0">
              <a:buNone/>
              <a:defRPr sz="500"/>
            </a:lvl7pPr>
            <a:lvl8pPr marL="1792224" indent="0">
              <a:buNone/>
              <a:defRPr sz="500"/>
            </a:lvl8pPr>
            <a:lvl9pPr marL="2048256" indent="0">
              <a:buNone/>
              <a:defRPr sz="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8/30/2025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0451767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8/30/2025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073778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3314700" y="183103"/>
            <a:ext cx="1028700" cy="3901017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83103"/>
            <a:ext cx="3009900" cy="3901017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8/30/2025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70679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63085" y="285681"/>
            <a:ext cx="9339748" cy="6155451"/>
            <a:chOff x="2369431" y="2063425"/>
            <a:chExt cx="3593040" cy="1853456"/>
          </a:xfrm>
        </p:grpSpPr>
        <p:sp>
          <p:nvSpPr>
            <p:cNvPr id="10" name="Google Shape;10;p2"/>
            <p:cNvSpPr/>
            <p:nvPr/>
          </p:nvSpPr>
          <p:spPr>
            <a:xfrm>
              <a:off x="354452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8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1" y="2633"/>
                  </a:lnTo>
                  <a:cubicBezTo>
                    <a:pt x="2823" y="2481"/>
                    <a:pt x="2823" y="2235"/>
                    <a:pt x="2671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13175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7" y="1"/>
                  </a:moveTo>
                  <a:cubicBezTo>
                    <a:pt x="327" y="1"/>
                    <a:pt x="228" y="39"/>
                    <a:pt x="153" y="115"/>
                  </a:cubicBezTo>
                  <a:cubicBezTo>
                    <a:pt x="1" y="267"/>
                    <a:pt x="1" y="513"/>
                    <a:pt x="153" y="665"/>
                  </a:cubicBezTo>
                  <a:lnTo>
                    <a:pt x="1844" y="2358"/>
                  </a:lnTo>
                  <a:lnTo>
                    <a:pt x="298" y="3905"/>
                  </a:lnTo>
                  <a:cubicBezTo>
                    <a:pt x="146" y="4057"/>
                    <a:pt x="146" y="4304"/>
                    <a:pt x="298" y="4454"/>
                  </a:cubicBezTo>
                  <a:cubicBezTo>
                    <a:pt x="374" y="4530"/>
                    <a:pt x="474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2" y="115"/>
                  </a:lnTo>
                  <a:cubicBezTo>
                    <a:pt x="626" y="39"/>
                    <a:pt x="526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681800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750450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6" y="1"/>
                  </a:moveTo>
                  <a:cubicBezTo>
                    <a:pt x="327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4" y="2358"/>
                  </a:lnTo>
                  <a:lnTo>
                    <a:pt x="297" y="3905"/>
                  </a:lnTo>
                  <a:cubicBezTo>
                    <a:pt x="145" y="4057"/>
                    <a:pt x="145" y="4304"/>
                    <a:pt x="297" y="4454"/>
                  </a:cubicBezTo>
                  <a:cubicBezTo>
                    <a:pt x="373" y="4530"/>
                    <a:pt x="473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1" y="115"/>
                  </a:lnTo>
                  <a:cubicBezTo>
                    <a:pt x="625" y="39"/>
                    <a:pt x="526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81907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5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1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4455875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1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1" y="2794"/>
                    <a:pt x="292" y="2816"/>
                    <a:pt x="354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3" y="70"/>
                  </a:lnTo>
                  <a:cubicBezTo>
                    <a:pt x="386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49820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4" y="1"/>
                  </a:moveTo>
                  <a:cubicBezTo>
                    <a:pt x="203" y="1"/>
                    <a:pt x="141" y="24"/>
                    <a:pt x="94" y="70"/>
                  </a:cubicBezTo>
                  <a:cubicBezTo>
                    <a:pt x="1" y="165"/>
                    <a:pt x="1" y="315"/>
                    <a:pt x="94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0" y="2794"/>
                    <a:pt x="292" y="2816"/>
                    <a:pt x="353" y="2816"/>
                  </a:cubicBezTo>
                  <a:cubicBezTo>
                    <a:pt x="415" y="2816"/>
                    <a:pt x="477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3" y="70"/>
                  </a:lnTo>
                  <a:cubicBezTo>
                    <a:pt x="387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540500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2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40" y="1454"/>
                  </a:lnTo>
                  <a:lnTo>
                    <a:pt x="185" y="2408"/>
                  </a:lnTo>
                  <a:cubicBezTo>
                    <a:pt x="91" y="2501"/>
                    <a:pt x="91" y="2653"/>
                    <a:pt x="185" y="2746"/>
                  </a:cubicBezTo>
                  <a:cubicBezTo>
                    <a:pt x="232" y="2794"/>
                    <a:pt x="294" y="2816"/>
                    <a:pt x="354" y="2816"/>
                  </a:cubicBezTo>
                  <a:cubicBezTo>
                    <a:pt x="416" y="2816"/>
                    <a:pt x="477" y="2794"/>
                    <a:pt x="524" y="2746"/>
                  </a:cubicBezTo>
                  <a:lnTo>
                    <a:pt x="1648" y="1623"/>
                  </a:lnTo>
                  <a:cubicBezTo>
                    <a:pt x="1741" y="1530"/>
                    <a:pt x="1741" y="1378"/>
                    <a:pt x="1648" y="1284"/>
                  </a:cubicBezTo>
                  <a:lnTo>
                    <a:pt x="434" y="70"/>
                  </a:lnTo>
                  <a:cubicBezTo>
                    <a:pt x="387" y="24"/>
                    <a:pt x="326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58285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3" y="1"/>
                  </a:moveTo>
                  <a:cubicBezTo>
                    <a:pt x="202" y="1"/>
                    <a:pt x="141" y="24"/>
                    <a:pt x="94" y="70"/>
                  </a:cubicBezTo>
                  <a:cubicBezTo>
                    <a:pt x="0" y="165"/>
                    <a:pt x="0" y="315"/>
                    <a:pt x="94" y="409"/>
                  </a:cubicBezTo>
                  <a:lnTo>
                    <a:pt x="1137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1" y="2794"/>
                    <a:pt x="291" y="2816"/>
                    <a:pt x="353" y="2816"/>
                  </a:cubicBezTo>
                  <a:cubicBezTo>
                    <a:pt x="414" y="2816"/>
                    <a:pt x="476" y="2794"/>
                    <a:pt x="522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2" y="70"/>
                  </a:lnTo>
                  <a:cubicBezTo>
                    <a:pt x="386" y="24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625175" y="2163650"/>
              <a:ext cx="43475" cy="70425"/>
            </a:xfrm>
            <a:custGeom>
              <a:avLst/>
              <a:gdLst/>
              <a:ahLst/>
              <a:cxnLst/>
              <a:rect l="l" t="t" r="r" b="b"/>
              <a:pathLst>
                <a:path w="1739" h="2817" extrusionOk="0">
                  <a:moveTo>
                    <a:pt x="263" y="1"/>
                  </a:moveTo>
                  <a:cubicBezTo>
                    <a:pt x="202" y="1"/>
                    <a:pt x="140" y="24"/>
                    <a:pt x="93" y="70"/>
                  </a:cubicBezTo>
                  <a:cubicBezTo>
                    <a:pt x="0" y="165"/>
                    <a:pt x="0" y="315"/>
                    <a:pt x="93" y="409"/>
                  </a:cubicBezTo>
                  <a:lnTo>
                    <a:pt x="1138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0" y="2794"/>
                    <a:pt x="292" y="2816"/>
                    <a:pt x="352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2" y="70"/>
                  </a:lnTo>
                  <a:cubicBezTo>
                    <a:pt x="385" y="24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7496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1" y="24"/>
                    <a:pt x="94" y="71"/>
                  </a:cubicBezTo>
                  <a:cubicBezTo>
                    <a:pt x="1" y="164"/>
                    <a:pt x="1" y="316"/>
                    <a:pt x="94" y="410"/>
                  </a:cubicBezTo>
                  <a:lnTo>
                    <a:pt x="1138" y="1453"/>
                  </a:lnTo>
                  <a:lnTo>
                    <a:pt x="184" y="2407"/>
                  </a:lnTo>
                  <a:cubicBezTo>
                    <a:pt x="90" y="2500"/>
                    <a:pt x="90" y="2652"/>
                    <a:pt x="184" y="2747"/>
                  </a:cubicBezTo>
                  <a:cubicBezTo>
                    <a:pt x="230" y="2793"/>
                    <a:pt x="292" y="2817"/>
                    <a:pt x="353" y="2817"/>
                  </a:cubicBezTo>
                  <a:cubicBezTo>
                    <a:pt x="415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1" y="1529"/>
                    <a:pt x="1741" y="1377"/>
                    <a:pt x="1646" y="1284"/>
                  </a:cubicBezTo>
                  <a:lnTo>
                    <a:pt x="433" y="71"/>
                  </a:lnTo>
                  <a:cubicBezTo>
                    <a:pt x="386" y="24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919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4" y="0"/>
                  </a:moveTo>
                  <a:cubicBezTo>
                    <a:pt x="203" y="0"/>
                    <a:pt x="142" y="24"/>
                    <a:pt x="95" y="71"/>
                  </a:cubicBezTo>
                  <a:cubicBezTo>
                    <a:pt x="1" y="164"/>
                    <a:pt x="1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1" y="2500"/>
                    <a:pt x="91" y="2652"/>
                    <a:pt x="185" y="2747"/>
                  </a:cubicBezTo>
                  <a:cubicBezTo>
                    <a:pt x="232" y="2793"/>
                    <a:pt x="292" y="2817"/>
                    <a:pt x="354" y="2817"/>
                  </a:cubicBezTo>
                  <a:cubicBezTo>
                    <a:pt x="416" y="2817"/>
                    <a:pt x="477" y="2793"/>
                    <a:pt x="523" y="2747"/>
                  </a:cubicBezTo>
                  <a:lnTo>
                    <a:pt x="1648" y="1623"/>
                  </a:lnTo>
                  <a:cubicBezTo>
                    <a:pt x="1740" y="1529"/>
                    <a:pt x="1740" y="1377"/>
                    <a:pt x="1648" y="1284"/>
                  </a:cubicBezTo>
                  <a:lnTo>
                    <a:pt x="434" y="71"/>
                  </a:lnTo>
                  <a:cubicBezTo>
                    <a:pt x="387" y="24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834346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7" y="1453"/>
                  </a:lnTo>
                  <a:lnTo>
                    <a:pt x="183" y="2407"/>
                  </a:lnTo>
                  <a:cubicBezTo>
                    <a:pt x="90" y="2500"/>
                    <a:pt x="90" y="2652"/>
                    <a:pt x="183" y="2747"/>
                  </a:cubicBezTo>
                  <a:cubicBezTo>
                    <a:pt x="231" y="2793"/>
                    <a:pt x="291" y="2817"/>
                    <a:pt x="353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5" y="1623"/>
                  </a:lnTo>
                  <a:cubicBezTo>
                    <a:pt x="1740" y="1529"/>
                    <a:pt x="1740" y="1377"/>
                    <a:pt x="1645" y="1284"/>
                  </a:cubicBezTo>
                  <a:lnTo>
                    <a:pt x="432" y="71"/>
                  </a:lnTo>
                  <a:cubicBezTo>
                    <a:pt x="386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76671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8" y="1453"/>
                  </a:lnTo>
                  <a:lnTo>
                    <a:pt x="183" y="2407"/>
                  </a:lnTo>
                  <a:cubicBezTo>
                    <a:pt x="89" y="2500"/>
                    <a:pt x="89" y="2652"/>
                    <a:pt x="183" y="2747"/>
                  </a:cubicBezTo>
                  <a:cubicBezTo>
                    <a:pt x="230" y="2793"/>
                    <a:pt x="292" y="2817"/>
                    <a:pt x="352" y="2817"/>
                  </a:cubicBezTo>
                  <a:cubicBezTo>
                    <a:pt x="414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0" y="1529"/>
                    <a:pt x="1740" y="1377"/>
                    <a:pt x="1646" y="1284"/>
                  </a:cubicBezTo>
                  <a:lnTo>
                    <a:pt x="432" y="71"/>
                  </a:lnTo>
                  <a:cubicBezTo>
                    <a:pt x="385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8971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4" y="0"/>
                  </a:moveTo>
                  <a:cubicBezTo>
                    <a:pt x="202" y="0"/>
                    <a:pt x="141" y="24"/>
                    <a:pt x="95" y="71"/>
                  </a:cubicBezTo>
                  <a:cubicBezTo>
                    <a:pt x="0" y="164"/>
                    <a:pt x="0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0" y="2500"/>
                    <a:pt x="90" y="2652"/>
                    <a:pt x="185" y="2747"/>
                  </a:cubicBezTo>
                  <a:cubicBezTo>
                    <a:pt x="231" y="2793"/>
                    <a:pt x="292" y="2817"/>
                    <a:pt x="354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7" y="1623"/>
                  </a:lnTo>
                  <a:cubicBezTo>
                    <a:pt x="1740" y="1529"/>
                    <a:pt x="1740" y="1377"/>
                    <a:pt x="1647" y="1284"/>
                  </a:cubicBezTo>
                  <a:lnTo>
                    <a:pt x="434" y="71"/>
                  </a:lnTo>
                  <a:cubicBezTo>
                    <a:pt x="387" y="24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306675" y="2264925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354525" y="2184900"/>
              <a:ext cx="27975" cy="27950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560" y="0"/>
                  </a:moveTo>
                  <a:cubicBezTo>
                    <a:pt x="250" y="0"/>
                    <a:pt x="1" y="249"/>
                    <a:pt x="1" y="559"/>
                  </a:cubicBezTo>
                  <a:cubicBezTo>
                    <a:pt x="1" y="867"/>
                    <a:pt x="250" y="1118"/>
                    <a:pt x="560" y="1118"/>
                  </a:cubicBezTo>
                  <a:cubicBezTo>
                    <a:pt x="868" y="1118"/>
                    <a:pt x="1118" y="867"/>
                    <a:pt x="1118" y="559"/>
                  </a:cubicBezTo>
                  <a:cubicBezTo>
                    <a:pt x="1118" y="249"/>
                    <a:pt x="86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369431" y="2998540"/>
              <a:ext cx="70554" cy="70563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610348" y="3758174"/>
              <a:ext cx="158547" cy="158707"/>
            </a:xfrm>
            <a:custGeom>
              <a:avLst/>
              <a:gdLst/>
              <a:ahLst/>
              <a:cxnLst/>
              <a:rect l="l" t="t" r="r" b="b"/>
              <a:pathLst>
                <a:path w="1264" h="1265" extrusionOk="0">
                  <a:moveTo>
                    <a:pt x="631" y="1"/>
                  </a:moveTo>
                  <a:cubicBezTo>
                    <a:pt x="282" y="1"/>
                    <a:pt x="1" y="284"/>
                    <a:pt x="1" y="633"/>
                  </a:cubicBezTo>
                  <a:cubicBezTo>
                    <a:pt x="1" y="982"/>
                    <a:pt x="282" y="1265"/>
                    <a:pt x="631" y="1265"/>
                  </a:cubicBezTo>
                  <a:cubicBezTo>
                    <a:pt x="980" y="1265"/>
                    <a:pt x="1263" y="982"/>
                    <a:pt x="1263" y="633"/>
                  </a:cubicBezTo>
                  <a:cubicBezTo>
                    <a:pt x="1263" y="284"/>
                    <a:pt x="980" y="1"/>
                    <a:pt x="6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487125" y="3429675"/>
              <a:ext cx="107125" cy="99675"/>
            </a:xfrm>
            <a:custGeom>
              <a:avLst/>
              <a:gdLst/>
              <a:ahLst/>
              <a:cxnLst/>
              <a:rect l="l" t="t" r="r" b="b"/>
              <a:pathLst>
                <a:path w="4285" h="3987" extrusionOk="0">
                  <a:moveTo>
                    <a:pt x="2141" y="1"/>
                  </a:moveTo>
                  <a:cubicBezTo>
                    <a:pt x="1181" y="1"/>
                    <a:pt x="335" y="696"/>
                    <a:pt x="176" y="1675"/>
                  </a:cubicBezTo>
                  <a:cubicBezTo>
                    <a:pt x="0" y="2760"/>
                    <a:pt x="738" y="3783"/>
                    <a:pt x="1823" y="3961"/>
                  </a:cubicBezTo>
                  <a:cubicBezTo>
                    <a:pt x="1931" y="3978"/>
                    <a:pt x="2038" y="3987"/>
                    <a:pt x="2144" y="3987"/>
                  </a:cubicBezTo>
                  <a:cubicBezTo>
                    <a:pt x="3105" y="3987"/>
                    <a:pt x="3951" y="3291"/>
                    <a:pt x="4109" y="2312"/>
                  </a:cubicBezTo>
                  <a:cubicBezTo>
                    <a:pt x="4285" y="1227"/>
                    <a:pt x="3547" y="204"/>
                    <a:pt x="2462" y="27"/>
                  </a:cubicBezTo>
                  <a:cubicBezTo>
                    <a:pt x="2354" y="9"/>
                    <a:pt x="2247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367525" y="3256625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1"/>
                  </a:cubicBezTo>
                  <a:cubicBezTo>
                    <a:pt x="0" y="981"/>
                    <a:pt x="283" y="1263"/>
                    <a:pt x="632" y="1263"/>
                  </a:cubicBezTo>
                  <a:cubicBezTo>
                    <a:pt x="980" y="1263"/>
                    <a:pt x="1263" y="981"/>
                    <a:pt x="1263" y="631"/>
                  </a:cubicBezTo>
                  <a:cubicBezTo>
                    <a:pt x="1263" y="284"/>
                    <a:pt x="980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895300" y="2268850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rgbClr val="FFC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365200" y="2522600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41" name="Google Shape;41;p2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69825" y="-355528"/>
            <a:ext cx="3444975" cy="34699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Google Shape;42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2843935" y="5563799"/>
            <a:ext cx="1434199" cy="1919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43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6609250" y="179183"/>
            <a:ext cx="1434199" cy="19193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" name="Google Shape;44;p2"/>
          <p:cNvGrpSpPr/>
          <p:nvPr/>
        </p:nvGrpSpPr>
        <p:grpSpPr>
          <a:xfrm>
            <a:off x="199776" y="350609"/>
            <a:ext cx="1176327" cy="1803467"/>
            <a:chOff x="436850" y="520150"/>
            <a:chExt cx="574575" cy="660675"/>
          </a:xfrm>
        </p:grpSpPr>
        <p:sp>
          <p:nvSpPr>
            <p:cNvPr id="45" name="Google Shape;45;p2"/>
            <p:cNvSpPr/>
            <p:nvPr/>
          </p:nvSpPr>
          <p:spPr>
            <a:xfrm>
              <a:off x="469825" y="520150"/>
              <a:ext cx="541600" cy="541375"/>
            </a:xfrm>
            <a:custGeom>
              <a:avLst/>
              <a:gdLst/>
              <a:ahLst/>
              <a:cxnLst/>
              <a:rect l="l" t="t" r="r" b="b"/>
              <a:pathLst>
                <a:path w="21664" h="21655" extrusionOk="0">
                  <a:moveTo>
                    <a:pt x="21318" y="1"/>
                  </a:moveTo>
                  <a:cubicBezTo>
                    <a:pt x="21304" y="1"/>
                    <a:pt x="21292" y="5"/>
                    <a:pt x="21283" y="13"/>
                  </a:cubicBezTo>
                  <a:lnTo>
                    <a:pt x="16" y="21276"/>
                  </a:lnTo>
                  <a:cubicBezTo>
                    <a:pt x="5" y="21287"/>
                    <a:pt x="1" y="21307"/>
                    <a:pt x="6" y="21332"/>
                  </a:cubicBezTo>
                  <a:cubicBezTo>
                    <a:pt x="33" y="21465"/>
                    <a:pt x="246" y="21654"/>
                    <a:pt x="346" y="21654"/>
                  </a:cubicBezTo>
                  <a:cubicBezTo>
                    <a:pt x="360" y="21654"/>
                    <a:pt x="372" y="21651"/>
                    <a:pt x="381" y="21642"/>
                  </a:cubicBezTo>
                  <a:lnTo>
                    <a:pt x="21648" y="379"/>
                  </a:lnTo>
                  <a:cubicBezTo>
                    <a:pt x="21660" y="367"/>
                    <a:pt x="21663" y="348"/>
                    <a:pt x="21657" y="323"/>
                  </a:cubicBezTo>
                  <a:cubicBezTo>
                    <a:pt x="21630" y="190"/>
                    <a:pt x="21418" y="1"/>
                    <a:pt x="21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36850" y="632575"/>
              <a:ext cx="549400" cy="548250"/>
            </a:xfrm>
            <a:custGeom>
              <a:avLst/>
              <a:gdLst/>
              <a:ahLst/>
              <a:cxnLst/>
              <a:rect l="l" t="t" r="r" b="b"/>
              <a:pathLst>
                <a:path w="21976" h="21930" extrusionOk="0">
                  <a:moveTo>
                    <a:pt x="21544" y="1"/>
                  </a:moveTo>
                  <a:lnTo>
                    <a:pt x="1" y="21539"/>
                  </a:lnTo>
                  <a:lnTo>
                    <a:pt x="432" y="21929"/>
                  </a:lnTo>
                  <a:lnTo>
                    <a:pt x="21976" y="391"/>
                  </a:lnTo>
                  <a:lnTo>
                    <a:pt x="215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7" name="Google Shape;47;p2"/>
          <p:cNvSpPr txBox="1">
            <a:spLocks noGrp="1"/>
          </p:cNvSpPr>
          <p:nvPr>
            <p:ph type="ctrTitle"/>
          </p:nvPr>
        </p:nvSpPr>
        <p:spPr>
          <a:xfrm>
            <a:off x="2173950" y="1908800"/>
            <a:ext cx="5235000" cy="292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None/>
              <a:defRPr sz="4000" b="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48" name="Google Shape;48;p2"/>
          <p:cNvSpPr txBox="1">
            <a:spLocks noGrp="1"/>
          </p:cNvSpPr>
          <p:nvPr>
            <p:ph type="subTitle" idx="1"/>
          </p:nvPr>
        </p:nvSpPr>
        <p:spPr>
          <a:xfrm>
            <a:off x="2414975" y="4894500"/>
            <a:ext cx="4755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ngolin" panose="00000500000000000000"/>
              <a:buNone/>
              <a:defRPr sz="1600" i="0">
                <a:solidFill>
                  <a:schemeClr val="accent3"/>
                </a:solidFill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63085" y="285681"/>
            <a:ext cx="9339748" cy="6155451"/>
            <a:chOff x="2369431" y="2063425"/>
            <a:chExt cx="3593040" cy="1853456"/>
          </a:xfrm>
        </p:grpSpPr>
        <p:sp>
          <p:nvSpPr>
            <p:cNvPr id="10" name="Google Shape;10;p2"/>
            <p:cNvSpPr/>
            <p:nvPr/>
          </p:nvSpPr>
          <p:spPr>
            <a:xfrm>
              <a:off x="354452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8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1" y="2633"/>
                  </a:lnTo>
                  <a:cubicBezTo>
                    <a:pt x="2823" y="2481"/>
                    <a:pt x="2823" y="2235"/>
                    <a:pt x="2671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13175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7" y="1"/>
                  </a:moveTo>
                  <a:cubicBezTo>
                    <a:pt x="327" y="1"/>
                    <a:pt x="228" y="39"/>
                    <a:pt x="153" y="115"/>
                  </a:cubicBezTo>
                  <a:cubicBezTo>
                    <a:pt x="1" y="267"/>
                    <a:pt x="1" y="513"/>
                    <a:pt x="153" y="665"/>
                  </a:cubicBezTo>
                  <a:lnTo>
                    <a:pt x="1844" y="2358"/>
                  </a:lnTo>
                  <a:lnTo>
                    <a:pt x="298" y="3905"/>
                  </a:lnTo>
                  <a:cubicBezTo>
                    <a:pt x="146" y="4057"/>
                    <a:pt x="146" y="4304"/>
                    <a:pt x="298" y="4454"/>
                  </a:cubicBezTo>
                  <a:cubicBezTo>
                    <a:pt x="374" y="4530"/>
                    <a:pt x="474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2" y="115"/>
                  </a:lnTo>
                  <a:cubicBezTo>
                    <a:pt x="626" y="39"/>
                    <a:pt x="526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681800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750450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6" y="1"/>
                  </a:moveTo>
                  <a:cubicBezTo>
                    <a:pt x="327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4" y="2358"/>
                  </a:lnTo>
                  <a:lnTo>
                    <a:pt x="297" y="3905"/>
                  </a:lnTo>
                  <a:cubicBezTo>
                    <a:pt x="145" y="4057"/>
                    <a:pt x="145" y="4304"/>
                    <a:pt x="297" y="4454"/>
                  </a:cubicBezTo>
                  <a:cubicBezTo>
                    <a:pt x="373" y="4530"/>
                    <a:pt x="473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1" y="115"/>
                  </a:lnTo>
                  <a:cubicBezTo>
                    <a:pt x="625" y="39"/>
                    <a:pt x="526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81907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5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1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4455875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1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1" y="2794"/>
                    <a:pt x="292" y="2816"/>
                    <a:pt x="354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3" y="70"/>
                  </a:lnTo>
                  <a:cubicBezTo>
                    <a:pt x="386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49820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4" y="1"/>
                  </a:moveTo>
                  <a:cubicBezTo>
                    <a:pt x="203" y="1"/>
                    <a:pt x="141" y="24"/>
                    <a:pt x="94" y="70"/>
                  </a:cubicBezTo>
                  <a:cubicBezTo>
                    <a:pt x="1" y="165"/>
                    <a:pt x="1" y="315"/>
                    <a:pt x="94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0" y="2794"/>
                    <a:pt x="292" y="2816"/>
                    <a:pt x="353" y="2816"/>
                  </a:cubicBezTo>
                  <a:cubicBezTo>
                    <a:pt x="415" y="2816"/>
                    <a:pt x="477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3" y="70"/>
                  </a:lnTo>
                  <a:cubicBezTo>
                    <a:pt x="387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540500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2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40" y="1454"/>
                  </a:lnTo>
                  <a:lnTo>
                    <a:pt x="185" y="2408"/>
                  </a:lnTo>
                  <a:cubicBezTo>
                    <a:pt x="91" y="2501"/>
                    <a:pt x="91" y="2653"/>
                    <a:pt x="185" y="2746"/>
                  </a:cubicBezTo>
                  <a:cubicBezTo>
                    <a:pt x="232" y="2794"/>
                    <a:pt x="294" y="2816"/>
                    <a:pt x="354" y="2816"/>
                  </a:cubicBezTo>
                  <a:cubicBezTo>
                    <a:pt x="416" y="2816"/>
                    <a:pt x="477" y="2794"/>
                    <a:pt x="524" y="2746"/>
                  </a:cubicBezTo>
                  <a:lnTo>
                    <a:pt x="1648" y="1623"/>
                  </a:lnTo>
                  <a:cubicBezTo>
                    <a:pt x="1741" y="1530"/>
                    <a:pt x="1741" y="1378"/>
                    <a:pt x="1648" y="1284"/>
                  </a:cubicBezTo>
                  <a:lnTo>
                    <a:pt x="434" y="70"/>
                  </a:lnTo>
                  <a:cubicBezTo>
                    <a:pt x="387" y="24"/>
                    <a:pt x="326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58285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3" y="1"/>
                  </a:moveTo>
                  <a:cubicBezTo>
                    <a:pt x="202" y="1"/>
                    <a:pt x="141" y="24"/>
                    <a:pt x="94" y="70"/>
                  </a:cubicBezTo>
                  <a:cubicBezTo>
                    <a:pt x="0" y="165"/>
                    <a:pt x="0" y="315"/>
                    <a:pt x="94" y="409"/>
                  </a:cubicBezTo>
                  <a:lnTo>
                    <a:pt x="1137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1" y="2794"/>
                    <a:pt x="291" y="2816"/>
                    <a:pt x="353" y="2816"/>
                  </a:cubicBezTo>
                  <a:cubicBezTo>
                    <a:pt x="414" y="2816"/>
                    <a:pt x="476" y="2794"/>
                    <a:pt x="522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2" y="70"/>
                  </a:lnTo>
                  <a:cubicBezTo>
                    <a:pt x="386" y="24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625175" y="2163650"/>
              <a:ext cx="43475" cy="70425"/>
            </a:xfrm>
            <a:custGeom>
              <a:avLst/>
              <a:gdLst/>
              <a:ahLst/>
              <a:cxnLst/>
              <a:rect l="l" t="t" r="r" b="b"/>
              <a:pathLst>
                <a:path w="1739" h="2817" extrusionOk="0">
                  <a:moveTo>
                    <a:pt x="263" y="1"/>
                  </a:moveTo>
                  <a:cubicBezTo>
                    <a:pt x="202" y="1"/>
                    <a:pt x="140" y="24"/>
                    <a:pt x="93" y="70"/>
                  </a:cubicBezTo>
                  <a:cubicBezTo>
                    <a:pt x="0" y="165"/>
                    <a:pt x="0" y="315"/>
                    <a:pt x="93" y="409"/>
                  </a:cubicBezTo>
                  <a:lnTo>
                    <a:pt x="1138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0" y="2794"/>
                    <a:pt x="292" y="2816"/>
                    <a:pt x="352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2" y="70"/>
                  </a:lnTo>
                  <a:cubicBezTo>
                    <a:pt x="385" y="24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7496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1" y="24"/>
                    <a:pt x="94" y="71"/>
                  </a:cubicBezTo>
                  <a:cubicBezTo>
                    <a:pt x="1" y="164"/>
                    <a:pt x="1" y="316"/>
                    <a:pt x="94" y="410"/>
                  </a:cubicBezTo>
                  <a:lnTo>
                    <a:pt x="1138" y="1453"/>
                  </a:lnTo>
                  <a:lnTo>
                    <a:pt x="184" y="2407"/>
                  </a:lnTo>
                  <a:cubicBezTo>
                    <a:pt x="90" y="2500"/>
                    <a:pt x="90" y="2652"/>
                    <a:pt x="184" y="2747"/>
                  </a:cubicBezTo>
                  <a:cubicBezTo>
                    <a:pt x="230" y="2793"/>
                    <a:pt x="292" y="2817"/>
                    <a:pt x="353" y="2817"/>
                  </a:cubicBezTo>
                  <a:cubicBezTo>
                    <a:pt x="415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1" y="1529"/>
                    <a:pt x="1741" y="1377"/>
                    <a:pt x="1646" y="1284"/>
                  </a:cubicBezTo>
                  <a:lnTo>
                    <a:pt x="433" y="71"/>
                  </a:lnTo>
                  <a:cubicBezTo>
                    <a:pt x="386" y="24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919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4" y="0"/>
                  </a:moveTo>
                  <a:cubicBezTo>
                    <a:pt x="203" y="0"/>
                    <a:pt x="142" y="24"/>
                    <a:pt x="95" y="71"/>
                  </a:cubicBezTo>
                  <a:cubicBezTo>
                    <a:pt x="1" y="164"/>
                    <a:pt x="1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1" y="2500"/>
                    <a:pt x="91" y="2652"/>
                    <a:pt x="185" y="2747"/>
                  </a:cubicBezTo>
                  <a:cubicBezTo>
                    <a:pt x="232" y="2793"/>
                    <a:pt x="292" y="2817"/>
                    <a:pt x="354" y="2817"/>
                  </a:cubicBezTo>
                  <a:cubicBezTo>
                    <a:pt x="416" y="2817"/>
                    <a:pt x="477" y="2793"/>
                    <a:pt x="523" y="2747"/>
                  </a:cubicBezTo>
                  <a:lnTo>
                    <a:pt x="1648" y="1623"/>
                  </a:lnTo>
                  <a:cubicBezTo>
                    <a:pt x="1740" y="1529"/>
                    <a:pt x="1740" y="1377"/>
                    <a:pt x="1648" y="1284"/>
                  </a:cubicBezTo>
                  <a:lnTo>
                    <a:pt x="434" y="71"/>
                  </a:lnTo>
                  <a:cubicBezTo>
                    <a:pt x="387" y="24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834346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7" y="1453"/>
                  </a:lnTo>
                  <a:lnTo>
                    <a:pt x="183" y="2407"/>
                  </a:lnTo>
                  <a:cubicBezTo>
                    <a:pt x="90" y="2500"/>
                    <a:pt x="90" y="2652"/>
                    <a:pt x="183" y="2747"/>
                  </a:cubicBezTo>
                  <a:cubicBezTo>
                    <a:pt x="231" y="2793"/>
                    <a:pt x="291" y="2817"/>
                    <a:pt x="353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5" y="1623"/>
                  </a:lnTo>
                  <a:cubicBezTo>
                    <a:pt x="1740" y="1529"/>
                    <a:pt x="1740" y="1377"/>
                    <a:pt x="1645" y="1284"/>
                  </a:cubicBezTo>
                  <a:lnTo>
                    <a:pt x="432" y="71"/>
                  </a:lnTo>
                  <a:cubicBezTo>
                    <a:pt x="386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76671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8" y="1453"/>
                  </a:lnTo>
                  <a:lnTo>
                    <a:pt x="183" y="2407"/>
                  </a:lnTo>
                  <a:cubicBezTo>
                    <a:pt x="89" y="2500"/>
                    <a:pt x="89" y="2652"/>
                    <a:pt x="183" y="2747"/>
                  </a:cubicBezTo>
                  <a:cubicBezTo>
                    <a:pt x="230" y="2793"/>
                    <a:pt x="292" y="2817"/>
                    <a:pt x="352" y="2817"/>
                  </a:cubicBezTo>
                  <a:cubicBezTo>
                    <a:pt x="414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0" y="1529"/>
                    <a:pt x="1740" y="1377"/>
                    <a:pt x="1646" y="1284"/>
                  </a:cubicBezTo>
                  <a:lnTo>
                    <a:pt x="432" y="71"/>
                  </a:lnTo>
                  <a:cubicBezTo>
                    <a:pt x="385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8971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4" y="0"/>
                  </a:moveTo>
                  <a:cubicBezTo>
                    <a:pt x="202" y="0"/>
                    <a:pt x="141" y="24"/>
                    <a:pt x="95" y="71"/>
                  </a:cubicBezTo>
                  <a:cubicBezTo>
                    <a:pt x="0" y="164"/>
                    <a:pt x="0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0" y="2500"/>
                    <a:pt x="90" y="2652"/>
                    <a:pt x="185" y="2747"/>
                  </a:cubicBezTo>
                  <a:cubicBezTo>
                    <a:pt x="231" y="2793"/>
                    <a:pt x="292" y="2817"/>
                    <a:pt x="354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7" y="1623"/>
                  </a:lnTo>
                  <a:cubicBezTo>
                    <a:pt x="1740" y="1529"/>
                    <a:pt x="1740" y="1377"/>
                    <a:pt x="1647" y="1284"/>
                  </a:cubicBezTo>
                  <a:lnTo>
                    <a:pt x="434" y="71"/>
                  </a:lnTo>
                  <a:cubicBezTo>
                    <a:pt x="387" y="24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306675" y="2264925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354525" y="2184900"/>
              <a:ext cx="27975" cy="27950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560" y="0"/>
                  </a:moveTo>
                  <a:cubicBezTo>
                    <a:pt x="250" y="0"/>
                    <a:pt x="1" y="249"/>
                    <a:pt x="1" y="559"/>
                  </a:cubicBezTo>
                  <a:cubicBezTo>
                    <a:pt x="1" y="867"/>
                    <a:pt x="250" y="1118"/>
                    <a:pt x="560" y="1118"/>
                  </a:cubicBezTo>
                  <a:cubicBezTo>
                    <a:pt x="868" y="1118"/>
                    <a:pt x="1118" y="867"/>
                    <a:pt x="1118" y="559"/>
                  </a:cubicBezTo>
                  <a:cubicBezTo>
                    <a:pt x="1118" y="249"/>
                    <a:pt x="86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369431" y="2998540"/>
              <a:ext cx="70554" cy="70563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610348" y="3758174"/>
              <a:ext cx="158547" cy="158707"/>
            </a:xfrm>
            <a:custGeom>
              <a:avLst/>
              <a:gdLst/>
              <a:ahLst/>
              <a:cxnLst/>
              <a:rect l="l" t="t" r="r" b="b"/>
              <a:pathLst>
                <a:path w="1264" h="1265" extrusionOk="0">
                  <a:moveTo>
                    <a:pt x="631" y="1"/>
                  </a:moveTo>
                  <a:cubicBezTo>
                    <a:pt x="282" y="1"/>
                    <a:pt x="1" y="284"/>
                    <a:pt x="1" y="633"/>
                  </a:cubicBezTo>
                  <a:cubicBezTo>
                    <a:pt x="1" y="982"/>
                    <a:pt x="282" y="1265"/>
                    <a:pt x="631" y="1265"/>
                  </a:cubicBezTo>
                  <a:cubicBezTo>
                    <a:pt x="980" y="1265"/>
                    <a:pt x="1263" y="982"/>
                    <a:pt x="1263" y="633"/>
                  </a:cubicBezTo>
                  <a:cubicBezTo>
                    <a:pt x="1263" y="284"/>
                    <a:pt x="980" y="1"/>
                    <a:pt x="6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487125" y="3429675"/>
              <a:ext cx="107125" cy="99675"/>
            </a:xfrm>
            <a:custGeom>
              <a:avLst/>
              <a:gdLst/>
              <a:ahLst/>
              <a:cxnLst/>
              <a:rect l="l" t="t" r="r" b="b"/>
              <a:pathLst>
                <a:path w="4285" h="3987" extrusionOk="0">
                  <a:moveTo>
                    <a:pt x="2141" y="1"/>
                  </a:moveTo>
                  <a:cubicBezTo>
                    <a:pt x="1181" y="1"/>
                    <a:pt x="335" y="696"/>
                    <a:pt x="176" y="1675"/>
                  </a:cubicBezTo>
                  <a:cubicBezTo>
                    <a:pt x="0" y="2760"/>
                    <a:pt x="738" y="3783"/>
                    <a:pt x="1823" y="3961"/>
                  </a:cubicBezTo>
                  <a:cubicBezTo>
                    <a:pt x="1931" y="3978"/>
                    <a:pt x="2038" y="3987"/>
                    <a:pt x="2144" y="3987"/>
                  </a:cubicBezTo>
                  <a:cubicBezTo>
                    <a:pt x="3105" y="3987"/>
                    <a:pt x="3951" y="3291"/>
                    <a:pt x="4109" y="2312"/>
                  </a:cubicBezTo>
                  <a:cubicBezTo>
                    <a:pt x="4285" y="1227"/>
                    <a:pt x="3547" y="204"/>
                    <a:pt x="2462" y="27"/>
                  </a:cubicBezTo>
                  <a:cubicBezTo>
                    <a:pt x="2354" y="9"/>
                    <a:pt x="2247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367525" y="3256625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1"/>
                  </a:cubicBezTo>
                  <a:cubicBezTo>
                    <a:pt x="0" y="981"/>
                    <a:pt x="283" y="1263"/>
                    <a:pt x="632" y="1263"/>
                  </a:cubicBezTo>
                  <a:cubicBezTo>
                    <a:pt x="980" y="1263"/>
                    <a:pt x="1263" y="981"/>
                    <a:pt x="1263" y="631"/>
                  </a:cubicBezTo>
                  <a:cubicBezTo>
                    <a:pt x="1263" y="284"/>
                    <a:pt x="980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895300" y="2268850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rgbClr val="FFC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365200" y="2522600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41" name="Google Shape;41;p2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69825" y="-355528"/>
            <a:ext cx="3444975" cy="34699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Google Shape;42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2843935" y="5563799"/>
            <a:ext cx="1434199" cy="1919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43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6609250" y="179183"/>
            <a:ext cx="1434199" cy="19193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" name="Google Shape;44;p2"/>
          <p:cNvGrpSpPr/>
          <p:nvPr/>
        </p:nvGrpSpPr>
        <p:grpSpPr>
          <a:xfrm>
            <a:off x="199763" y="350609"/>
            <a:ext cx="1176327" cy="1803467"/>
            <a:chOff x="436850" y="520150"/>
            <a:chExt cx="574575" cy="660675"/>
          </a:xfrm>
        </p:grpSpPr>
        <p:sp>
          <p:nvSpPr>
            <p:cNvPr id="45" name="Google Shape;45;p2"/>
            <p:cNvSpPr/>
            <p:nvPr/>
          </p:nvSpPr>
          <p:spPr>
            <a:xfrm>
              <a:off x="469825" y="520150"/>
              <a:ext cx="541600" cy="541375"/>
            </a:xfrm>
            <a:custGeom>
              <a:avLst/>
              <a:gdLst/>
              <a:ahLst/>
              <a:cxnLst/>
              <a:rect l="l" t="t" r="r" b="b"/>
              <a:pathLst>
                <a:path w="21664" h="21655" extrusionOk="0">
                  <a:moveTo>
                    <a:pt x="21318" y="1"/>
                  </a:moveTo>
                  <a:cubicBezTo>
                    <a:pt x="21304" y="1"/>
                    <a:pt x="21292" y="5"/>
                    <a:pt x="21283" y="13"/>
                  </a:cubicBezTo>
                  <a:lnTo>
                    <a:pt x="16" y="21276"/>
                  </a:lnTo>
                  <a:cubicBezTo>
                    <a:pt x="5" y="21287"/>
                    <a:pt x="1" y="21307"/>
                    <a:pt x="6" y="21332"/>
                  </a:cubicBezTo>
                  <a:cubicBezTo>
                    <a:pt x="33" y="21465"/>
                    <a:pt x="246" y="21654"/>
                    <a:pt x="346" y="21654"/>
                  </a:cubicBezTo>
                  <a:cubicBezTo>
                    <a:pt x="360" y="21654"/>
                    <a:pt x="372" y="21651"/>
                    <a:pt x="381" y="21642"/>
                  </a:cubicBezTo>
                  <a:lnTo>
                    <a:pt x="21648" y="379"/>
                  </a:lnTo>
                  <a:cubicBezTo>
                    <a:pt x="21660" y="367"/>
                    <a:pt x="21663" y="348"/>
                    <a:pt x="21657" y="323"/>
                  </a:cubicBezTo>
                  <a:cubicBezTo>
                    <a:pt x="21630" y="190"/>
                    <a:pt x="21418" y="1"/>
                    <a:pt x="21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36850" y="632575"/>
              <a:ext cx="549400" cy="548250"/>
            </a:xfrm>
            <a:custGeom>
              <a:avLst/>
              <a:gdLst/>
              <a:ahLst/>
              <a:cxnLst/>
              <a:rect l="l" t="t" r="r" b="b"/>
              <a:pathLst>
                <a:path w="21976" h="21930" extrusionOk="0">
                  <a:moveTo>
                    <a:pt x="21544" y="1"/>
                  </a:moveTo>
                  <a:lnTo>
                    <a:pt x="1" y="21539"/>
                  </a:lnTo>
                  <a:lnTo>
                    <a:pt x="432" y="21929"/>
                  </a:lnTo>
                  <a:lnTo>
                    <a:pt x="21976" y="391"/>
                  </a:lnTo>
                  <a:lnTo>
                    <a:pt x="215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7" name="Google Shape;47;p2"/>
          <p:cNvSpPr txBox="1">
            <a:spLocks noGrp="1"/>
          </p:cNvSpPr>
          <p:nvPr>
            <p:ph type="ctrTitle"/>
          </p:nvPr>
        </p:nvSpPr>
        <p:spPr>
          <a:xfrm>
            <a:off x="2173950" y="1908800"/>
            <a:ext cx="5235000" cy="292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None/>
              <a:defRPr sz="4000" b="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48" name="Google Shape;48;p2"/>
          <p:cNvSpPr txBox="1">
            <a:spLocks noGrp="1"/>
          </p:cNvSpPr>
          <p:nvPr>
            <p:ph type="subTitle" idx="1"/>
          </p:nvPr>
        </p:nvSpPr>
        <p:spPr>
          <a:xfrm>
            <a:off x="2414975" y="4894500"/>
            <a:ext cx="4755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ngolin" panose="00000500000000000000"/>
              <a:buNone/>
              <a:defRPr sz="1600" i="0">
                <a:solidFill>
                  <a:schemeClr val="accent3"/>
                </a:solidFill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Google Shape;50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51" name="Google Shape;51;p3"/>
          <p:cNvSpPr txBox="1">
            <a:spLocks noGrp="1"/>
          </p:cNvSpPr>
          <p:nvPr>
            <p:ph type="title"/>
          </p:nvPr>
        </p:nvSpPr>
        <p:spPr>
          <a:xfrm>
            <a:off x="1428276" y="4067367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3"/>
          <p:cNvSpPr txBox="1">
            <a:spLocks noGrp="1"/>
          </p:cNvSpPr>
          <p:nvPr>
            <p:ph type="title" idx="2" hasCustomPrompt="1"/>
          </p:nvPr>
        </p:nvSpPr>
        <p:spPr>
          <a:xfrm>
            <a:off x="751515" y="4067352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3" name="Google Shape;53;p3"/>
          <p:cNvSpPr txBox="1">
            <a:spLocks noGrp="1"/>
          </p:cNvSpPr>
          <p:nvPr>
            <p:ph type="subTitle" idx="1"/>
          </p:nvPr>
        </p:nvSpPr>
        <p:spPr>
          <a:xfrm>
            <a:off x="1431298" y="4764141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" name="Google Shape;54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511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" name="Google Shape;55;p3"/>
          <p:cNvGrpSpPr/>
          <p:nvPr/>
        </p:nvGrpSpPr>
        <p:grpSpPr>
          <a:xfrm>
            <a:off x="6001911" y="-117588"/>
            <a:ext cx="1601374" cy="1165655"/>
            <a:chOff x="6298875" y="260150"/>
            <a:chExt cx="1348525" cy="736203"/>
          </a:xfrm>
        </p:grpSpPr>
        <p:sp>
          <p:nvSpPr>
            <p:cNvPr id="56" name="Google Shape;56;p3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>
            <a:off x="-187538" y="5331265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622816" y="6138820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0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0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 flipH="1">
            <a:off x="8160939" y="3062169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8025335" y="5195508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528230" y="5114597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6"/>
          <p:cNvSpPr/>
          <p:nvPr/>
        </p:nvSpPr>
        <p:spPr>
          <a:xfrm rot="2316183">
            <a:off x="3731819" y="5136878"/>
            <a:ext cx="161" cy="21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02" name="Google Shape;202;p6"/>
          <p:cNvGrpSpPr/>
          <p:nvPr/>
        </p:nvGrpSpPr>
        <p:grpSpPr>
          <a:xfrm>
            <a:off x="7663127" y="4793236"/>
            <a:ext cx="1778504" cy="2527853"/>
            <a:chOff x="3237458" y="122460"/>
            <a:chExt cx="5337648" cy="5689946"/>
          </a:xfrm>
        </p:grpSpPr>
        <p:sp>
          <p:nvSpPr>
            <p:cNvPr id="203" name="Google Shape;203;p6"/>
            <p:cNvSpPr/>
            <p:nvPr/>
          </p:nvSpPr>
          <p:spPr>
            <a:xfrm rot="2316183">
              <a:off x="4625751" y="480592"/>
              <a:ext cx="2664177" cy="5052739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" name="Google Shape;204;p6"/>
            <p:cNvSpPr/>
            <p:nvPr/>
          </p:nvSpPr>
          <p:spPr>
            <a:xfrm rot="2316183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" name="Google Shape;205;p6"/>
            <p:cNvSpPr/>
            <p:nvPr/>
          </p:nvSpPr>
          <p:spPr>
            <a:xfrm rot="2316183">
              <a:off x="7937602" y="203820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" name="Google Shape;206;p6"/>
            <p:cNvSpPr/>
            <p:nvPr/>
          </p:nvSpPr>
          <p:spPr>
            <a:xfrm rot="2316183">
              <a:off x="7901630" y="2081808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" name="Google Shape;207;p6"/>
            <p:cNvSpPr/>
            <p:nvPr/>
          </p:nvSpPr>
          <p:spPr>
            <a:xfrm rot="2316183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" name="Google Shape;208;p6"/>
            <p:cNvSpPr/>
            <p:nvPr/>
          </p:nvSpPr>
          <p:spPr>
            <a:xfrm rot="2316183">
              <a:off x="7872511" y="207160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" name="Google Shape;209;p6"/>
            <p:cNvSpPr/>
            <p:nvPr/>
          </p:nvSpPr>
          <p:spPr>
            <a:xfrm rot="2316183">
              <a:off x="7811357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" name="Google Shape;210;p6"/>
            <p:cNvSpPr/>
            <p:nvPr/>
          </p:nvSpPr>
          <p:spPr>
            <a:xfrm rot="2316183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11;p6"/>
            <p:cNvSpPr/>
            <p:nvPr/>
          </p:nvSpPr>
          <p:spPr>
            <a:xfrm rot="2316183">
              <a:off x="7782381" y="2112442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12;p6"/>
            <p:cNvSpPr/>
            <p:nvPr/>
          </p:nvSpPr>
          <p:spPr>
            <a:xfrm rot="2316183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" name="Google Shape;213;p6"/>
            <p:cNvSpPr/>
            <p:nvPr/>
          </p:nvSpPr>
          <p:spPr>
            <a:xfrm rot="2316183">
              <a:off x="7692281" y="2153028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" name="Google Shape;214;p6"/>
            <p:cNvSpPr/>
            <p:nvPr/>
          </p:nvSpPr>
          <p:spPr>
            <a:xfrm rot="2316183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" name="Google Shape;215;p6"/>
            <p:cNvSpPr/>
            <p:nvPr/>
          </p:nvSpPr>
          <p:spPr>
            <a:xfrm rot="2316183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" name="Google Shape;216;p6"/>
            <p:cNvSpPr/>
            <p:nvPr/>
          </p:nvSpPr>
          <p:spPr>
            <a:xfrm rot="2316183">
              <a:off x="7403973" y="2211951"/>
              <a:ext cx="235576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" name="Google Shape;217;p6"/>
            <p:cNvSpPr/>
            <p:nvPr/>
          </p:nvSpPr>
          <p:spPr>
            <a:xfrm rot="2316183">
              <a:off x="7440407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" name="Google Shape;218;p6"/>
            <p:cNvSpPr/>
            <p:nvPr/>
          </p:nvSpPr>
          <p:spPr>
            <a:xfrm rot="2316183">
              <a:off x="7487713" y="2241278"/>
              <a:ext cx="128160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" name="Google Shape;219;p6"/>
            <p:cNvSpPr/>
            <p:nvPr/>
          </p:nvSpPr>
          <p:spPr>
            <a:xfrm rot="2316183">
              <a:off x="7438146" y="229093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" name="Google Shape;220;p6"/>
            <p:cNvSpPr/>
            <p:nvPr/>
          </p:nvSpPr>
          <p:spPr>
            <a:xfrm rot="2316183">
              <a:off x="7350242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" name="Google Shape;221;p6"/>
            <p:cNvSpPr/>
            <p:nvPr/>
          </p:nvSpPr>
          <p:spPr>
            <a:xfrm rot="2316183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" name="Google Shape;222;p6"/>
            <p:cNvSpPr/>
            <p:nvPr/>
          </p:nvSpPr>
          <p:spPr>
            <a:xfrm rot="2316183">
              <a:off x="6251975" y="2686321"/>
              <a:ext cx="172380" cy="2094615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" name="Google Shape;223;p6"/>
            <p:cNvSpPr/>
            <p:nvPr/>
          </p:nvSpPr>
          <p:spPr>
            <a:xfrm rot="2316183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" name="Google Shape;224;p6"/>
            <p:cNvSpPr/>
            <p:nvPr/>
          </p:nvSpPr>
          <p:spPr>
            <a:xfrm rot="2316183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" name="Google Shape;225;p6"/>
            <p:cNvSpPr/>
            <p:nvPr/>
          </p:nvSpPr>
          <p:spPr>
            <a:xfrm rot="2316183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" name="Google Shape;226;p6"/>
            <p:cNvSpPr/>
            <p:nvPr/>
          </p:nvSpPr>
          <p:spPr>
            <a:xfrm rot="2316183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" name="Google Shape;227;p6"/>
            <p:cNvSpPr/>
            <p:nvPr/>
          </p:nvSpPr>
          <p:spPr>
            <a:xfrm rot="2316183">
              <a:off x="7228940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" name="Google Shape;228;p6"/>
            <p:cNvSpPr/>
            <p:nvPr/>
          </p:nvSpPr>
          <p:spPr>
            <a:xfrm rot="2316183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" name="Google Shape;229;p6"/>
            <p:cNvSpPr/>
            <p:nvPr/>
          </p:nvSpPr>
          <p:spPr>
            <a:xfrm rot="2316183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230;p6"/>
            <p:cNvSpPr/>
            <p:nvPr/>
          </p:nvSpPr>
          <p:spPr>
            <a:xfrm rot="2316183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231;p6"/>
            <p:cNvSpPr/>
            <p:nvPr/>
          </p:nvSpPr>
          <p:spPr>
            <a:xfrm rot="2316183">
              <a:off x="7024294" y="2450535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232;p6"/>
            <p:cNvSpPr/>
            <p:nvPr/>
          </p:nvSpPr>
          <p:spPr>
            <a:xfrm rot="2316183">
              <a:off x="6974323" y="2500102"/>
              <a:ext cx="76542" cy="11674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233;p6"/>
            <p:cNvSpPr/>
            <p:nvPr/>
          </p:nvSpPr>
          <p:spPr>
            <a:xfrm rot="2316183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" name="Google Shape;234;p6"/>
            <p:cNvSpPr/>
            <p:nvPr/>
          </p:nvSpPr>
          <p:spPr>
            <a:xfrm rot="2316183">
              <a:off x="6945633" y="2490054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" name="Google Shape;235;p6"/>
            <p:cNvSpPr/>
            <p:nvPr/>
          </p:nvSpPr>
          <p:spPr>
            <a:xfrm rot="2316183">
              <a:off x="6884176" y="2540824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" name="Google Shape;236;p6"/>
            <p:cNvSpPr/>
            <p:nvPr/>
          </p:nvSpPr>
          <p:spPr>
            <a:xfrm rot="2316183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" name="Google Shape;237;p6"/>
            <p:cNvSpPr/>
            <p:nvPr/>
          </p:nvSpPr>
          <p:spPr>
            <a:xfrm rot="2316183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" name="Google Shape;238;p6"/>
            <p:cNvSpPr/>
            <p:nvPr/>
          </p:nvSpPr>
          <p:spPr>
            <a:xfrm rot="2316183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" name="Google Shape;239;p6"/>
            <p:cNvSpPr/>
            <p:nvPr/>
          </p:nvSpPr>
          <p:spPr>
            <a:xfrm rot="2316183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" name="Google Shape;240;p6"/>
            <p:cNvSpPr/>
            <p:nvPr/>
          </p:nvSpPr>
          <p:spPr>
            <a:xfrm rot="2316183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241;p6"/>
            <p:cNvSpPr/>
            <p:nvPr/>
          </p:nvSpPr>
          <p:spPr>
            <a:xfrm rot="2316183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242;p6"/>
            <p:cNvSpPr/>
            <p:nvPr/>
          </p:nvSpPr>
          <p:spPr>
            <a:xfrm rot="2316183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243;p6"/>
            <p:cNvSpPr/>
            <p:nvPr/>
          </p:nvSpPr>
          <p:spPr>
            <a:xfrm rot="2316183">
              <a:off x="6560918" y="2659808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244;p6"/>
            <p:cNvSpPr/>
            <p:nvPr/>
          </p:nvSpPr>
          <p:spPr>
            <a:xfrm rot="2316183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245;p6"/>
            <p:cNvSpPr/>
            <p:nvPr/>
          </p:nvSpPr>
          <p:spPr>
            <a:xfrm rot="2316183">
              <a:off x="6482257" y="2699326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246;p6"/>
            <p:cNvSpPr/>
            <p:nvPr/>
          </p:nvSpPr>
          <p:spPr>
            <a:xfrm rot="2316183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247;p6"/>
            <p:cNvSpPr/>
            <p:nvPr/>
          </p:nvSpPr>
          <p:spPr>
            <a:xfrm rot="2316183">
              <a:off x="6392192" y="2739812"/>
              <a:ext cx="95517" cy="154853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248;p6"/>
            <p:cNvSpPr/>
            <p:nvPr/>
          </p:nvSpPr>
          <p:spPr>
            <a:xfrm rot="2316183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249;p6"/>
            <p:cNvSpPr/>
            <p:nvPr/>
          </p:nvSpPr>
          <p:spPr>
            <a:xfrm rot="2316183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250;p6"/>
            <p:cNvSpPr/>
            <p:nvPr/>
          </p:nvSpPr>
          <p:spPr>
            <a:xfrm rot="2316183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251;p6"/>
            <p:cNvSpPr/>
            <p:nvPr/>
          </p:nvSpPr>
          <p:spPr>
            <a:xfrm rot="2316183">
              <a:off x="6240588" y="2831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252;p6"/>
            <p:cNvSpPr/>
            <p:nvPr/>
          </p:nvSpPr>
          <p:spPr>
            <a:xfrm rot="2316183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" name="Google Shape;253;p6"/>
            <p:cNvSpPr/>
            <p:nvPr/>
          </p:nvSpPr>
          <p:spPr>
            <a:xfrm rot="2316183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" name="Google Shape;254;p6"/>
            <p:cNvSpPr/>
            <p:nvPr/>
          </p:nvSpPr>
          <p:spPr>
            <a:xfrm rot="2316183">
              <a:off x="6097627" y="2868997"/>
              <a:ext cx="127999" cy="204541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" name="Google Shape;255;p6"/>
            <p:cNvSpPr/>
            <p:nvPr/>
          </p:nvSpPr>
          <p:spPr>
            <a:xfrm rot="2316183">
              <a:off x="6018931" y="2908616"/>
              <a:ext cx="95517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" name="Google Shape;256;p6"/>
            <p:cNvSpPr/>
            <p:nvPr/>
          </p:nvSpPr>
          <p:spPr>
            <a:xfrm rot="2316183">
              <a:off x="5957986" y="2959461"/>
              <a:ext cx="76060" cy="116582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" name="Google Shape;257;p6"/>
            <p:cNvSpPr/>
            <p:nvPr/>
          </p:nvSpPr>
          <p:spPr>
            <a:xfrm rot="2316183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" name="Google Shape;258;p6"/>
            <p:cNvSpPr/>
            <p:nvPr/>
          </p:nvSpPr>
          <p:spPr>
            <a:xfrm rot="2316183">
              <a:off x="5928766" y="2949228"/>
              <a:ext cx="95517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" name="Google Shape;259;p6"/>
            <p:cNvSpPr/>
            <p:nvPr/>
          </p:nvSpPr>
          <p:spPr>
            <a:xfrm rot="2316183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" name="Google Shape;260;p6"/>
            <p:cNvSpPr/>
            <p:nvPr/>
          </p:nvSpPr>
          <p:spPr>
            <a:xfrm rot="2316183">
              <a:off x="5838687" y="2990078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" name="Google Shape;261;p6"/>
            <p:cNvSpPr/>
            <p:nvPr/>
          </p:nvSpPr>
          <p:spPr>
            <a:xfrm rot="2316183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262;p6"/>
            <p:cNvSpPr/>
            <p:nvPr/>
          </p:nvSpPr>
          <p:spPr>
            <a:xfrm rot="2316183">
              <a:off x="5777355" y="3040787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263;p6"/>
            <p:cNvSpPr/>
            <p:nvPr/>
          </p:nvSpPr>
          <p:spPr>
            <a:xfrm rot="2316183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264;p6"/>
            <p:cNvSpPr/>
            <p:nvPr/>
          </p:nvSpPr>
          <p:spPr>
            <a:xfrm rot="2316183">
              <a:off x="5748235" y="303058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265;p6"/>
            <p:cNvSpPr/>
            <p:nvPr/>
          </p:nvSpPr>
          <p:spPr>
            <a:xfrm rot="2316183">
              <a:off x="5634302" y="307812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266;p6"/>
            <p:cNvSpPr/>
            <p:nvPr/>
          </p:nvSpPr>
          <p:spPr>
            <a:xfrm rot="2316183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" name="Google Shape;267;p6"/>
            <p:cNvSpPr/>
            <p:nvPr/>
          </p:nvSpPr>
          <p:spPr>
            <a:xfrm rot="2316183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" name="Google Shape;268;p6"/>
            <p:cNvSpPr/>
            <p:nvPr/>
          </p:nvSpPr>
          <p:spPr>
            <a:xfrm rot="2316183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269;p6"/>
            <p:cNvSpPr/>
            <p:nvPr/>
          </p:nvSpPr>
          <p:spPr>
            <a:xfrm rot="2316183">
              <a:off x="5494166" y="3168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270;p6"/>
            <p:cNvSpPr/>
            <p:nvPr/>
          </p:nvSpPr>
          <p:spPr>
            <a:xfrm rot="2316183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271;p6"/>
            <p:cNvSpPr/>
            <p:nvPr/>
          </p:nvSpPr>
          <p:spPr>
            <a:xfrm rot="2316183">
              <a:off x="5465282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272;p6"/>
            <p:cNvSpPr/>
            <p:nvPr/>
          </p:nvSpPr>
          <p:spPr>
            <a:xfrm rot="2316183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273;p6"/>
            <p:cNvSpPr/>
            <p:nvPr/>
          </p:nvSpPr>
          <p:spPr>
            <a:xfrm rot="2316183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274;p6"/>
            <p:cNvSpPr/>
            <p:nvPr/>
          </p:nvSpPr>
          <p:spPr>
            <a:xfrm rot="2316183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275;p6"/>
            <p:cNvSpPr/>
            <p:nvPr/>
          </p:nvSpPr>
          <p:spPr>
            <a:xfrm rot="2316183">
              <a:off x="5284859" y="3239861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276;p6"/>
            <p:cNvSpPr/>
            <p:nvPr/>
          </p:nvSpPr>
          <p:spPr>
            <a:xfrm rot="2316183">
              <a:off x="5288450" y="3320976"/>
              <a:ext cx="44060" cy="67859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277;p6"/>
            <p:cNvSpPr/>
            <p:nvPr/>
          </p:nvSpPr>
          <p:spPr>
            <a:xfrm rot="2316183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278;p6"/>
            <p:cNvSpPr/>
            <p:nvPr/>
          </p:nvSpPr>
          <p:spPr>
            <a:xfrm rot="2316183">
              <a:off x="5170908" y="3287449"/>
              <a:ext cx="128160" cy="204702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279;p6"/>
            <p:cNvSpPr/>
            <p:nvPr/>
          </p:nvSpPr>
          <p:spPr>
            <a:xfrm rot="2316183">
              <a:off x="5120811" y="3336915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280;p6"/>
            <p:cNvSpPr/>
            <p:nvPr/>
          </p:nvSpPr>
          <p:spPr>
            <a:xfrm rot="2316183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281;p6"/>
            <p:cNvSpPr/>
            <p:nvPr/>
          </p:nvSpPr>
          <p:spPr>
            <a:xfrm rot="2316183">
              <a:off x="5092121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282;p6"/>
            <p:cNvSpPr/>
            <p:nvPr/>
          </p:nvSpPr>
          <p:spPr>
            <a:xfrm rot="2316183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283;p6"/>
            <p:cNvSpPr/>
            <p:nvPr/>
          </p:nvSpPr>
          <p:spPr>
            <a:xfrm rot="2316183">
              <a:off x="5001906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284;p6"/>
            <p:cNvSpPr/>
            <p:nvPr/>
          </p:nvSpPr>
          <p:spPr>
            <a:xfrm rot="2316183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285;p6"/>
            <p:cNvSpPr/>
            <p:nvPr/>
          </p:nvSpPr>
          <p:spPr>
            <a:xfrm rot="2316183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286;p6"/>
            <p:cNvSpPr/>
            <p:nvPr/>
          </p:nvSpPr>
          <p:spPr>
            <a:xfrm rot="2316183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287;p6"/>
            <p:cNvSpPr/>
            <p:nvPr/>
          </p:nvSpPr>
          <p:spPr>
            <a:xfrm rot="2316183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288;p6"/>
            <p:cNvSpPr/>
            <p:nvPr/>
          </p:nvSpPr>
          <p:spPr>
            <a:xfrm rot="2316183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289;p6"/>
            <p:cNvSpPr/>
            <p:nvPr/>
          </p:nvSpPr>
          <p:spPr>
            <a:xfrm rot="2316183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290;p6"/>
            <p:cNvSpPr/>
            <p:nvPr/>
          </p:nvSpPr>
          <p:spPr>
            <a:xfrm rot="2316183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291;p6"/>
            <p:cNvSpPr/>
            <p:nvPr/>
          </p:nvSpPr>
          <p:spPr>
            <a:xfrm rot="2316183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292;p6"/>
            <p:cNvSpPr/>
            <p:nvPr/>
          </p:nvSpPr>
          <p:spPr>
            <a:xfrm rot="2316183">
              <a:off x="4707424" y="3496571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293;p6"/>
            <p:cNvSpPr/>
            <p:nvPr/>
          </p:nvSpPr>
          <p:spPr>
            <a:xfrm rot="2316183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294;p6"/>
            <p:cNvSpPr/>
            <p:nvPr/>
          </p:nvSpPr>
          <p:spPr>
            <a:xfrm rot="2316183">
              <a:off x="4628745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295;p6"/>
            <p:cNvSpPr/>
            <p:nvPr/>
          </p:nvSpPr>
          <p:spPr>
            <a:xfrm rot="2316183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296;p6"/>
            <p:cNvSpPr/>
            <p:nvPr/>
          </p:nvSpPr>
          <p:spPr>
            <a:xfrm rot="2316183">
              <a:off x="4538530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297;p6"/>
            <p:cNvSpPr/>
            <p:nvPr/>
          </p:nvSpPr>
          <p:spPr>
            <a:xfrm rot="2316183">
              <a:off x="4415664" y="3564998"/>
              <a:ext cx="202933" cy="116743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298;p6"/>
            <p:cNvSpPr/>
            <p:nvPr/>
          </p:nvSpPr>
          <p:spPr>
            <a:xfrm rot="2316183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299;p6"/>
            <p:cNvSpPr/>
            <p:nvPr/>
          </p:nvSpPr>
          <p:spPr>
            <a:xfrm rot="2316183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300;p6"/>
            <p:cNvSpPr/>
            <p:nvPr/>
          </p:nvSpPr>
          <p:spPr>
            <a:xfrm rot="2316183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301;p6"/>
            <p:cNvSpPr/>
            <p:nvPr/>
          </p:nvSpPr>
          <p:spPr>
            <a:xfrm rot="2316183">
              <a:off x="4358014" y="3658212"/>
              <a:ext cx="95678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302;p6"/>
            <p:cNvSpPr/>
            <p:nvPr/>
          </p:nvSpPr>
          <p:spPr>
            <a:xfrm rot="2316183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303;p6"/>
            <p:cNvSpPr/>
            <p:nvPr/>
          </p:nvSpPr>
          <p:spPr>
            <a:xfrm rot="2316183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304;p6"/>
            <p:cNvSpPr/>
            <p:nvPr/>
          </p:nvSpPr>
          <p:spPr>
            <a:xfrm rot="2316183">
              <a:off x="4244048" y="3705843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305;p6"/>
            <p:cNvSpPr/>
            <p:nvPr/>
          </p:nvSpPr>
          <p:spPr>
            <a:xfrm rot="2316183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306;p6"/>
            <p:cNvSpPr/>
            <p:nvPr/>
          </p:nvSpPr>
          <p:spPr>
            <a:xfrm rot="2316183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307;p6"/>
            <p:cNvSpPr/>
            <p:nvPr/>
          </p:nvSpPr>
          <p:spPr>
            <a:xfrm rot="2316183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308;p6"/>
            <p:cNvSpPr/>
            <p:nvPr/>
          </p:nvSpPr>
          <p:spPr>
            <a:xfrm rot="2316183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309;p6"/>
            <p:cNvSpPr/>
            <p:nvPr/>
          </p:nvSpPr>
          <p:spPr>
            <a:xfrm rot="2316183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310;p6"/>
            <p:cNvSpPr/>
            <p:nvPr/>
          </p:nvSpPr>
          <p:spPr>
            <a:xfrm rot="2316183">
              <a:off x="3985107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311;p6"/>
            <p:cNvSpPr/>
            <p:nvPr/>
          </p:nvSpPr>
          <p:spPr>
            <a:xfrm rot="2316183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312;p6"/>
            <p:cNvSpPr/>
            <p:nvPr/>
          </p:nvSpPr>
          <p:spPr>
            <a:xfrm rot="2316183">
              <a:off x="3923732" y="3877618"/>
              <a:ext cx="76220" cy="116582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313;p6"/>
            <p:cNvSpPr/>
            <p:nvPr/>
          </p:nvSpPr>
          <p:spPr>
            <a:xfrm rot="2316183">
              <a:off x="3894706" y="3867452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314;p6"/>
            <p:cNvSpPr/>
            <p:nvPr/>
          </p:nvSpPr>
          <p:spPr>
            <a:xfrm rot="2316183">
              <a:off x="3780622" y="3915098"/>
              <a:ext cx="127999" cy="204863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315;p6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316;p6"/>
            <p:cNvSpPr/>
            <p:nvPr/>
          </p:nvSpPr>
          <p:spPr>
            <a:xfrm rot="2316183">
              <a:off x="4194363" y="375551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317;p6"/>
            <p:cNvSpPr/>
            <p:nvPr/>
          </p:nvSpPr>
          <p:spPr>
            <a:xfrm rot="2316183">
              <a:off x="4730491" y="1230076"/>
              <a:ext cx="2270050" cy="4269309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318;p6"/>
            <p:cNvSpPr/>
            <p:nvPr/>
          </p:nvSpPr>
          <p:spPr>
            <a:xfrm rot="2316183">
              <a:off x="5297982" y="3772683"/>
              <a:ext cx="931690" cy="1722517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19" name="Google Shape;319;p6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A45C37"/>
              </a:buClr>
              <a:buSzPts val="28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" name="Google Shape;320;p6"/>
          <p:cNvGrpSpPr/>
          <p:nvPr/>
        </p:nvGrpSpPr>
        <p:grpSpPr>
          <a:xfrm>
            <a:off x="8255073" y="-205306"/>
            <a:ext cx="1217060" cy="1534227"/>
            <a:chOff x="6139950" y="1806300"/>
            <a:chExt cx="810725" cy="766500"/>
          </a:xfrm>
        </p:grpSpPr>
        <p:sp>
          <p:nvSpPr>
            <p:cNvPr id="321" name="Google Shape;321;p6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37" name="Google Shape;337;p6"/>
          <p:cNvGrpSpPr/>
          <p:nvPr/>
        </p:nvGrpSpPr>
        <p:grpSpPr>
          <a:xfrm rot="-8956326">
            <a:off x="-518366" y="6371601"/>
            <a:ext cx="2273495" cy="690203"/>
            <a:chOff x="1229350" y="3760725"/>
            <a:chExt cx="795500" cy="181125"/>
          </a:xfrm>
        </p:grpSpPr>
        <p:sp>
          <p:nvSpPr>
            <p:cNvPr id="338" name="Google Shape;338;p6"/>
            <p:cNvSpPr/>
            <p:nvPr/>
          </p:nvSpPr>
          <p:spPr>
            <a:xfrm>
              <a:off x="1229350" y="3760725"/>
              <a:ext cx="775450" cy="178850"/>
            </a:xfrm>
            <a:custGeom>
              <a:avLst/>
              <a:gdLst/>
              <a:ahLst/>
              <a:cxnLst/>
              <a:rect l="l" t="t" r="r" b="b"/>
              <a:pathLst>
                <a:path w="31018" h="7154" extrusionOk="0">
                  <a:moveTo>
                    <a:pt x="26119" y="0"/>
                  </a:moveTo>
                  <a:lnTo>
                    <a:pt x="25870" y="49"/>
                  </a:lnTo>
                  <a:lnTo>
                    <a:pt x="22867" y="649"/>
                  </a:lnTo>
                  <a:lnTo>
                    <a:pt x="21199" y="983"/>
                  </a:lnTo>
                  <a:lnTo>
                    <a:pt x="18310" y="1558"/>
                  </a:lnTo>
                  <a:lnTo>
                    <a:pt x="9959" y="3226"/>
                  </a:lnTo>
                  <a:lnTo>
                    <a:pt x="7334" y="3750"/>
                  </a:lnTo>
                  <a:lnTo>
                    <a:pt x="0" y="5214"/>
                  </a:lnTo>
                  <a:lnTo>
                    <a:pt x="0" y="5343"/>
                  </a:lnTo>
                  <a:lnTo>
                    <a:pt x="3804" y="7153"/>
                  </a:lnTo>
                  <a:lnTo>
                    <a:pt x="31017" y="1975"/>
                  </a:lnTo>
                  <a:lnTo>
                    <a:pt x="31017" y="1845"/>
                  </a:lnTo>
                  <a:lnTo>
                    <a:pt x="29797" y="1386"/>
                  </a:lnTo>
                  <a:lnTo>
                    <a:pt x="29555" y="1295"/>
                  </a:lnTo>
                  <a:lnTo>
                    <a:pt x="26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249450" y="3770950"/>
              <a:ext cx="775400" cy="170900"/>
            </a:xfrm>
            <a:custGeom>
              <a:avLst/>
              <a:gdLst/>
              <a:ahLst/>
              <a:cxnLst/>
              <a:rect l="l" t="t" r="r" b="b"/>
              <a:pathLst>
                <a:path w="31016" h="6836" extrusionOk="0">
                  <a:moveTo>
                    <a:pt x="26117" y="1"/>
                  </a:moveTo>
                  <a:lnTo>
                    <a:pt x="0" y="4896"/>
                  </a:lnTo>
                  <a:lnTo>
                    <a:pt x="0" y="5026"/>
                  </a:lnTo>
                  <a:lnTo>
                    <a:pt x="3803" y="6836"/>
                  </a:lnTo>
                  <a:lnTo>
                    <a:pt x="31015" y="1657"/>
                  </a:lnTo>
                  <a:lnTo>
                    <a:pt x="31015" y="1528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249450" y="3763000"/>
              <a:ext cx="775400" cy="174275"/>
            </a:xfrm>
            <a:custGeom>
              <a:avLst/>
              <a:gdLst/>
              <a:ahLst/>
              <a:cxnLst/>
              <a:rect l="l" t="t" r="r" b="b"/>
              <a:pathLst>
                <a:path w="31016" h="6971" extrusionOk="0">
                  <a:moveTo>
                    <a:pt x="26117" y="1"/>
                  </a:moveTo>
                  <a:lnTo>
                    <a:pt x="0" y="5214"/>
                  </a:lnTo>
                  <a:lnTo>
                    <a:pt x="3799" y="6971"/>
                  </a:lnTo>
                  <a:lnTo>
                    <a:pt x="31015" y="1846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365800" y="3843650"/>
              <a:ext cx="132625" cy="89575"/>
            </a:xfrm>
            <a:custGeom>
              <a:avLst/>
              <a:gdLst/>
              <a:ahLst/>
              <a:cxnLst/>
              <a:rect l="l" t="t" r="r" b="b"/>
              <a:pathLst>
                <a:path w="5305" h="3583" extrusionOk="0">
                  <a:moveTo>
                    <a:pt x="5304" y="1"/>
                  </a:moveTo>
                  <a:lnTo>
                    <a:pt x="2679" y="524"/>
                  </a:lnTo>
                  <a:lnTo>
                    <a:pt x="783" y="2690"/>
                  </a:lnTo>
                  <a:lnTo>
                    <a:pt x="650" y="2842"/>
                  </a:lnTo>
                  <a:lnTo>
                    <a:pt x="643" y="2850"/>
                  </a:lnTo>
                  <a:lnTo>
                    <a:pt x="567" y="2937"/>
                  </a:lnTo>
                  <a:lnTo>
                    <a:pt x="420" y="3106"/>
                  </a:lnTo>
                  <a:lnTo>
                    <a:pt x="344" y="3193"/>
                  </a:lnTo>
                  <a:lnTo>
                    <a:pt x="195" y="3360"/>
                  </a:lnTo>
                  <a:lnTo>
                    <a:pt x="119" y="3448"/>
                  </a:lnTo>
                  <a:lnTo>
                    <a:pt x="1" y="3583"/>
                  </a:lnTo>
                  <a:lnTo>
                    <a:pt x="1" y="3583"/>
                  </a:lnTo>
                  <a:lnTo>
                    <a:pt x="2900" y="3037"/>
                  </a:lnTo>
                  <a:lnTo>
                    <a:pt x="2974" y="2945"/>
                  </a:lnTo>
                  <a:lnTo>
                    <a:pt x="3047" y="2854"/>
                  </a:lnTo>
                  <a:lnTo>
                    <a:pt x="3185" y="2678"/>
                  </a:lnTo>
                  <a:lnTo>
                    <a:pt x="3258" y="2586"/>
                  </a:lnTo>
                  <a:lnTo>
                    <a:pt x="3397" y="2410"/>
                  </a:lnTo>
                  <a:lnTo>
                    <a:pt x="3469" y="2319"/>
                  </a:lnTo>
                  <a:lnTo>
                    <a:pt x="3483" y="2301"/>
                  </a:lnTo>
                  <a:lnTo>
                    <a:pt x="3601" y="2150"/>
                  </a:lnTo>
                  <a:lnTo>
                    <a:pt x="530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1467250" y="3822475"/>
              <a:ext cx="137175" cy="91650"/>
            </a:xfrm>
            <a:custGeom>
              <a:avLst/>
              <a:gdLst/>
              <a:ahLst/>
              <a:cxnLst/>
              <a:rect l="l" t="t" r="r" b="b"/>
              <a:pathLst>
                <a:path w="5487" h="3666" extrusionOk="0">
                  <a:moveTo>
                    <a:pt x="5486" y="0"/>
                  </a:moveTo>
                  <a:lnTo>
                    <a:pt x="2762" y="544"/>
                  </a:lnTo>
                  <a:lnTo>
                    <a:pt x="807" y="2755"/>
                  </a:lnTo>
                  <a:lnTo>
                    <a:pt x="669" y="2910"/>
                  </a:lnTo>
                  <a:lnTo>
                    <a:pt x="613" y="2973"/>
                  </a:lnTo>
                  <a:lnTo>
                    <a:pt x="534" y="3063"/>
                  </a:lnTo>
                  <a:lnTo>
                    <a:pt x="382" y="3235"/>
                  </a:lnTo>
                  <a:lnTo>
                    <a:pt x="303" y="3324"/>
                  </a:lnTo>
                  <a:lnTo>
                    <a:pt x="153" y="3494"/>
                  </a:lnTo>
                  <a:lnTo>
                    <a:pt x="74" y="3584"/>
                  </a:lnTo>
                  <a:lnTo>
                    <a:pt x="1" y="3666"/>
                  </a:lnTo>
                  <a:lnTo>
                    <a:pt x="3009" y="3100"/>
                  </a:lnTo>
                  <a:lnTo>
                    <a:pt x="3037" y="3063"/>
                  </a:lnTo>
                  <a:lnTo>
                    <a:pt x="3113" y="2970"/>
                  </a:lnTo>
                  <a:lnTo>
                    <a:pt x="3256" y="2791"/>
                  </a:lnTo>
                  <a:lnTo>
                    <a:pt x="3330" y="2697"/>
                  </a:lnTo>
                  <a:lnTo>
                    <a:pt x="3473" y="2520"/>
                  </a:lnTo>
                  <a:lnTo>
                    <a:pt x="3548" y="2426"/>
                  </a:lnTo>
                  <a:lnTo>
                    <a:pt x="3608" y="2350"/>
                  </a:lnTo>
                  <a:lnTo>
                    <a:pt x="3732" y="2195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1634750" y="3787575"/>
              <a:ext cx="144650" cy="95025"/>
            </a:xfrm>
            <a:custGeom>
              <a:avLst/>
              <a:gdLst/>
              <a:ahLst/>
              <a:cxnLst/>
              <a:rect l="l" t="t" r="r" b="b"/>
              <a:pathLst>
                <a:path w="5786" h="3801" extrusionOk="0">
                  <a:moveTo>
                    <a:pt x="5786" y="0"/>
                  </a:moveTo>
                  <a:lnTo>
                    <a:pt x="2897" y="576"/>
                  </a:lnTo>
                  <a:lnTo>
                    <a:pt x="847" y="2860"/>
                  </a:lnTo>
                  <a:lnTo>
                    <a:pt x="702" y="3021"/>
                  </a:lnTo>
                  <a:lnTo>
                    <a:pt x="557" y="3182"/>
                  </a:lnTo>
                  <a:lnTo>
                    <a:pt x="474" y="3275"/>
                  </a:lnTo>
                  <a:lnTo>
                    <a:pt x="315" y="3451"/>
                  </a:lnTo>
                  <a:lnTo>
                    <a:pt x="232" y="3544"/>
                  </a:lnTo>
                  <a:lnTo>
                    <a:pt x="73" y="3722"/>
                  </a:lnTo>
                  <a:lnTo>
                    <a:pt x="1" y="3800"/>
                  </a:lnTo>
                  <a:lnTo>
                    <a:pt x="3189" y="3201"/>
                  </a:lnTo>
                  <a:lnTo>
                    <a:pt x="3217" y="3168"/>
                  </a:lnTo>
                  <a:lnTo>
                    <a:pt x="3365" y="2983"/>
                  </a:lnTo>
                  <a:lnTo>
                    <a:pt x="3444" y="2887"/>
                  </a:lnTo>
                  <a:lnTo>
                    <a:pt x="3594" y="2701"/>
                  </a:lnTo>
                  <a:lnTo>
                    <a:pt x="3672" y="2604"/>
                  </a:lnTo>
                  <a:lnTo>
                    <a:pt x="3818" y="2425"/>
                  </a:lnTo>
                  <a:lnTo>
                    <a:pt x="3946" y="2266"/>
                  </a:lnTo>
                  <a:lnTo>
                    <a:pt x="57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1746350" y="3764225"/>
              <a:ext cx="149825" cy="97375"/>
            </a:xfrm>
            <a:custGeom>
              <a:avLst/>
              <a:gdLst/>
              <a:ahLst/>
              <a:cxnLst/>
              <a:rect l="l" t="t" r="r" b="b"/>
              <a:pathLst>
                <a:path w="5993" h="3895" extrusionOk="0">
                  <a:moveTo>
                    <a:pt x="5992" y="1"/>
                  </a:moveTo>
                  <a:lnTo>
                    <a:pt x="2990" y="600"/>
                  </a:lnTo>
                  <a:lnTo>
                    <a:pt x="873" y="2934"/>
                  </a:lnTo>
                  <a:lnTo>
                    <a:pt x="686" y="3140"/>
                  </a:lnTo>
                  <a:lnTo>
                    <a:pt x="521" y="3321"/>
                  </a:lnTo>
                  <a:lnTo>
                    <a:pt x="435" y="3416"/>
                  </a:lnTo>
                  <a:lnTo>
                    <a:pt x="269" y="3596"/>
                  </a:lnTo>
                  <a:lnTo>
                    <a:pt x="184" y="3690"/>
                  </a:lnTo>
                  <a:lnTo>
                    <a:pt x="23" y="3872"/>
                  </a:lnTo>
                  <a:lnTo>
                    <a:pt x="0" y="3894"/>
                  </a:lnTo>
                  <a:lnTo>
                    <a:pt x="3312" y="3271"/>
                  </a:lnTo>
                  <a:lnTo>
                    <a:pt x="3444" y="3109"/>
                  </a:lnTo>
                  <a:lnTo>
                    <a:pt x="3526" y="3012"/>
                  </a:lnTo>
                  <a:lnTo>
                    <a:pt x="3679" y="2823"/>
                  </a:lnTo>
                  <a:lnTo>
                    <a:pt x="3761" y="2724"/>
                  </a:lnTo>
                  <a:lnTo>
                    <a:pt x="3916" y="2536"/>
                  </a:lnTo>
                  <a:lnTo>
                    <a:pt x="4093" y="2316"/>
                  </a:lnTo>
                  <a:lnTo>
                    <a:pt x="59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1316125" y="3795375"/>
              <a:ext cx="695075" cy="139100"/>
            </a:xfrm>
            <a:custGeom>
              <a:avLst/>
              <a:gdLst/>
              <a:ahLst/>
              <a:cxnLst/>
              <a:rect l="l" t="t" r="r" b="b"/>
              <a:pathLst>
                <a:path w="27803" h="5564" extrusionOk="0">
                  <a:moveTo>
                    <a:pt x="26887" y="0"/>
                  </a:moveTo>
                  <a:lnTo>
                    <a:pt x="0" y="5152"/>
                  </a:lnTo>
                  <a:lnTo>
                    <a:pt x="192" y="5241"/>
                  </a:lnTo>
                  <a:lnTo>
                    <a:pt x="782" y="5128"/>
                  </a:lnTo>
                  <a:lnTo>
                    <a:pt x="1727" y="5563"/>
                  </a:lnTo>
                  <a:lnTo>
                    <a:pt x="1916" y="5528"/>
                  </a:lnTo>
                  <a:lnTo>
                    <a:pt x="969" y="5092"/>
                  </a:lnTo>
                  <a:lnTo>
                    <a:pt x="1329" y="5023"/>
                  </a:lnTo>
                  <a:lnTo>
                    <a:pt x="2281" y="5459"/>
                  </a:lnTo>
                  <a:lnTo>
                    <a:pt x="2471" y="5424"/>
                  </a:lnTo>
                  <a:lnTo>
                    <a:pt x="1518" y="4987"/>
                  </a:lnTo>
                  <a:lnTo>
                    <a:pt x="1879" y="4918"/>
                  </a:lnTo>
                  <a:lnTo>
                    <a:pt x="2837" y="5355"/>
                  </a:lnTo>
                  <a:lnTo>
                    <a:pt x="3027" y="5318"/>
                  </a:lnTo>
                  <a:lnTo>
                    <a:pt x="2069" y="4882"/>
                  </a:lnTo>
                  <a:lnTo>
                    <a:pt x="2431" y="4813"/>
                  </a:lnTo>
                  <a:lnTo>
                    <a:pt x="3393" y="5249"/>
                  </a:lnTo>
                  <a:lnTo>
                    <a:pt x="3585" y="5214"/>
                  </a:lnTo>
                  <a:lnTo>
                    <a:pt x="2621" y="4776"/>
                  </a:lnTo>
                  <a:lnTo>
                    <a:pt x="2987" y="4706"/>
                  </a:lnTo>
                  <a:lnTo>
                    <a:pt x="3954" y="5144"/>
                  </a:lnTo>
                  <a:lnTo>
                    <a:pt x="4147" y="5107"/>
                  </a:lnTo>
                  <a:lnTo>
                    <a:pt x="3179" y="4669"/>
                  </a:lnTo>
                  <a:lnTo>
                    <a:pt x="3546" y="4599"/>
                  </a:lnTo>
                  <a:lnTo>
                    <a:pt x="4519" y="5038"/>
                  </a:lnTo>
                  <a:lnTo>
                    <a:pt x="4713" y="5002"/>
                  </a:lnTo>
                  <a:lnTo>
                    <a:pt x="3739" y="4562"/>
                  </a:lnTo>
                  <a:lnTo>
                    <a:pt x="4106" y="4493"/>
                  </a:lnTo>
                  <a:lnTo>
                    <a:pt x="5084" y="4931"/>
                  </a:lnTo>
                  <a:lnTo>
                    <a:pt x="5279" y="4895"/>
                  </a:lnTo>
                  <a:lnTo>
                    <a:pt x="4299" y="4455"/>
                  </a:lnTo>
                  <a:lnTo>
                    <a:pt x="4671" y="4385"/>
                  </a:lnTo>
                  <a:lnTo>
                    <a:pt x="5655" y="4824"/>
                  </a:lnTo>
                  <a:lnTo>
                    <a:pt x="5850" y="4788"/>
                  </a:lnTo>
                  <a:lnTo>
                    <a:pt x="4865" y="4348"/>
                  </a:lnTo>
                  <a:lnTo>
                    <a:pt x="5238" y="4277"/>
                  </a:lnTo>
                  <a:lnTo>
                    <a:pt x="6227" y="4716"/>
                  </a:lnTo>
                  <a:lnTo>
                    <a:pt x="6424" y="4679"/>
                  </a:lnTo>
                  <a:lnTo>
                    <a:pt x="5434" y="4239"/>
                  </a:lnTo>
                  <a:lnTo>
                    <a:pt x="5807" y="4168"/>
                  </a:lnTo>
                  <a:lnTo>
                    <a:pt x="6802" y="4607"/>
                  </a:lnTo>
                  <a:lnTo>
                    <a:pt x="6999" y="4571"/>
                  </a:lnTo>
                  <a:lnTo>
                    <a:pt x="6002" y="4130"/>
                  </a:lnTo>
                  <a:lnTo>
                    <a:pt x="6379" y="4058"/>
                  </a:lnTo>
                  <a:lnTo>
                    <a:pt x="7380" y="4499"/>
                  </a:lnTo>
                  <a:lnTo>
                    <a:pt x="7579" y="4461"/>
                  </a:lnTo>
                  <a:lnTo>
                    <a:pt x="6576" y="4020"/>
                  </a:lnTo>
                  <a:lnTo>
                    <a:pt x="6955" y="3949"/>
                  </a:lnTo>
                  <a:lnTo>
                    <a:pt x="7961" y="4389"/>
                  </a:lnTo>
                  <a:lnTo>
                    <a:pt x="8161" y="4351"/>
                  </a:lnTo>
                  <a:lnTo>
                    <a:pt x="7154" y="3911"/>
                  </a:lnTo>
                  <a:lnTo>
                    <a:pt x="7532" y="3837"/>
                  </a:lnTo>
                  <a:lnTo>
                    <a:pt x="8544" y="4279"/>
                  </a:lnTo>
                  <a:lnTo>
                    <a:pt x="8745" y="4241"/>
                  </a:lnTo>
                  <a:lnTo>
                    <a:pt x="7732" y="3799"/>
                  </a:lnTo>
                  <a:lnTo>
                    <a:pt x="8115" y="3726"/>
                  </a:lnTo>
                  <a:lnTo>
                    <a:pt x="9133" y="4170"/>
                  </a:lnTo>
                  <a:lnTo>
                    <a:pt x="9334" y="4132"/>
                  </a:lnTo>
                  <a:lnTo>
                    <a:pt x="8315" y="3688"/>
                  </a:lnTo>
                  <a:lnTo>
                    <a:pt x="8699" y="3615"/>
                  </a:lnTo>
                  <a:lnTo>
                    <a:pt x="9722" y="4058"/>
                  </a:lnTo>
                  <a:lnTo>
                    <a:pt x="9925" y="4019"/>
                  </a:lnTo>
                  <a:lnTo>
                    <a:pt x="8900" y="3577"/>
                  </a:lnTo>
                  <a:lnTo>
                    <a:pt x="9286" y="3504"/>
                  </a:lnTo>
                  <a:lnTo>
                    <a:pt x="10315" y="3946"/>
                  </a:lnTo>
                  <a:lnTo>
                    <a:pt x="10519" y="3908"/>
                  </a:lnTo>
                  <a:lnTo>
                    <a:pt x="9487" y="3464"/>
                  </a:lnTo>
                  <a:lnTo>
                    <a:pt x="9876" y="3390"/>
                  </a:lnTo>
                  <a:lnTo>
                    <a:pt x="10912" y="3835"/>
                  </a:lnTo>
                  <a:lnTo>
                    <a:pt x="11116" y="3795"/>
                  </a:lnTo>
                  <a:lnTo>
                    <a:pt x="10080" y="3352"/>
                  </a:lnTo>
                  <a:lnTo>
                    <a:pt x="10470" y="3277"/>
                  </a:lnTo>
                  <a:lnTo>
                    <a:pt x="11511" y="3721"/>
                  </a:lnTo>
                  <a:lnTo>
                    <a:pt x="11717" y="3683"/>
                  </a:lnTo>
                  <a:lnTo>
                    <a:pt x="10674" y="3238"/>
                  </a:lnTo>
                  <a:lnTo>
                    <a:pt x="11065" y="3163"/>
                  </a:lnTo>
                  <a:lnTo>
                    <a:pt x="12112" y="3608"/>
                  </a:lnTo>
                  <a:lnTo>
                    <a:pt x="12319" y="3569"/>
                  </a:lnTo>
                  <a:lnTo>
                    <a:pt x="11271" y="3124"/>
                  </a:lnTo>
                  <a:lnTo>
                    <a:pt x="11665" y="3049"/>
                  </a:lnTo>
                  <a:lnTo>
                    <a:pt x="12718" y="3494"/>
                  </a:lnTo>
                  <a:lnTo>
                    <a:pt x="12926" y="3455"/>
                  </a:lnTo>
                  <a:lnTo>
                    <a:pt x="11872" y="3010"/>
                  </a:lnTo>
                  <a:lnTo>
                    <a:pt x="12269" y="2934"/>
                  </a:lnTo>
                  <a:lnTo>
                    <a:pt x="13327" y="3379"/>
                  </a:lnTo>
                  <a:lnTo>
                    <a:pt x="13537" y="3339"/>
                  </a:lnTo>
                  <a:lnTo>
                    <a:pt x="12476" y="2894"/>
                  </a:lnTo>
                  <a:lnTo>
                    <a:pt x="12872" y="2818"/>
                  </a:lnTo>
                  <a:lnTo>
                    <a:pt x="13938" y="3265"/>
                  </a:lnTo>
                  <a:lnTo>
                    <a:pt x="14148" y="3225"/>
                  </a:lnTo>
                  <a:lnTo>
                    <a:pt x="13081" y="2778"/>
                  </a:lnTo>
                  <a:lnTo>
                    <a:pt x="13482" y="2702"/>
                  </a:lnTo>
                  <a:lnTo>
                    <a:pt x="14553" y="3148"/>
                  </a:lnTo>
                  <a:lnTo>
                    <a:pt x="14766" y="3108"/>
                  </a:lnTo>
                  <a:lnTo>
                    <a:pt x="13692" y="2661"/>
                  </a:lnTo>
                  <a:lnTo>
                    <a:pt x="14094" y="2585"/>
                  </a:lnTo>
                  <a:lnTo>
                    <a:pt x="15172" y="3032"/>
                  </a:lnTo>
                  <a:lnTo>
                    <a:pt x="15385" y="2992"/>
                  </a:lnTo>
                  <a:lnTo>
                    <a:pt x="14305" y="2544"/>
                  </a:lnTo>
                  <a:lnTo>
                    <a:pt x="14709" y="2467"/>
                  </a:lnTo>
                  <a:lnTo>
                    <a:pt x="15793" y="2916"/>
                  </a:lnTo>
                  <a:lnTo>
                    <a:pt x="16006" y="2875"/>
                  </a:lnTo>
                  <a:lnTo>
                    <a:pt x="14920" y="2427"/>
                  </a:lnTo>
                  <a:lnTo>
                    <a:pt x="15327" y="2348"/>
                  </a:lnTo>
                  <a:lnTo>
                    <a:pt x="16418" y="2797"/>
                  </a:lnTo>
                  <a:lnTo>
                    <a:pt x="16633" y="2756"/>
                  </a:lnTo>
                  <a:lnTo>
                    <a:pt x="15541" y="2307"/>
                  </a:lnTo>
                  <a:lnTo>
                    <a:pt x="15951" y="2230"/>
                  </a:lnTo>
                  <a:lnTo>
                    <a:pt x="17047" y="2679"/>
                  </a:lnTo>
                  <a:lnTo>
                    <a:pt x="17263" y="2638"/>
                  </a:lnTo>
                  <a:lnTo>
                    <a:pt x="16165" y="2189"/>
                  </a:lnTo>
                  <a:lnTo>
                    <a:pt x="16574" y="2110"/>
                  </a:lnTo>
                  <a:lnTo>
                    <a:pt x="17676" y="2561"/>
                  </a:lnTo>
                  <a:lnTo>
                    <a:pt x="17895" y="2520"/>
                  </a:lnTo>
                  <a:lnTo>
                    <a:pt x="16788" y="2070"/>
                  </a:lnTo>
                  <a:lnTo>
                    <a:pt x="17202" y="1991"/>
                  </a:lnTo>
                  <a:lnTo>
                    <a:pt x="18313" y="2441"/>
                  </a:lnTo>
                  <a:lnTo>
                    <a:pt x="18531" y="2399"/>
                  </a:lnTo>
                  <a:lnTo>
                    <a:pt x="17419" y="1950"/>
                  </a:lnTo>
                  <a:lnTo>
                    <a:pt x="17835" y="1870"/>
                  </a:lnTo>
                  <a:lnTo>
                    <a:pt x="18952" y="2320"/>
                  </a:lnTo>
                  <a:lnTo>
                    <a:pt x="19171" y="2279"/>
                  </a:lnTo>
                  <a:lnTo>
                    <a:pt x="18052" y="1829"/>
                  </a:lnTo>
                  <a:lnTo>
                    <a:pt x="18469" y="1749"/>
                  </a:lnTo>
                  <a:lnTo>
                    <a:pt x="19591" y="2200"/>
                  </a:lnTo>
                  <a:lnTo>
                    <a:pt x="19812" y="2158"/>
                  </a:lnTo>
                  <a:lnTo>
                    <a:pt x="18687" y="1706"/>
                  </a:lnTo>
                  <a:lnTo>
                    <a:pt x="19108" y="1626"/>
                  </a:lnTo>
                  <a:lnTo>
                    <a:pt x="20237" y="2078"/>
                  </a:lnTo>
                  <a:lnTo>
                    <a:pt x="20459" y="2036"/>
                  </a:lnTo>
                  <a:lnTo>
                    <a:pt x="19327" y="1585"/>
                  </a:lnTo>
                  <a:lnTo>
                    <a:pt x="19750" y="1504"/>
                  </a:lnTo>
                  <a:lnTo>
                    <a:pt x="20886" y="1956"/>
                  </a:lnTo>
                  <a:lnTo>
                    <a:pt x="21109" y="1913"/>
                  </a:lnTo>
                  <a:lnTo>
                    <a:pt x="19971" y="1462"/>
                  </a:lnTo>
                  <a:lnTo>
                    <a:pt x="20394" y="1381"/>
                  </a:lnTo>
                  <a:lnTo>
                    <a:pt x="21537" y="1833"/>
                  </a:lnTo>
                  <a:lnTo>
                    <a:pt x="21761" y="1791"/>
                  </a:lnTo>
                  <a:lnTo>
                    <a:pt x="20615" y="1339"/>
                  </a:lnTo>
                  <a:lnTo>
                    <a:pt x="21043" y="1257"/>
                  </a:lnTo>
                  <a:lnTo>
                    <a:pt x="22193" y="1711"/>
                  </a:lnTo>
                  <a:lnTo>
                    <a:pt x="22418" y="1667"/>
                  </a:lnTo>
                  <a:lnTo>
                    <a:pt x="21267" y="1214"/>
                  </a:lnTo>
                  <a:lnTo>
                    <a:pt x="21696" y="1132"/>
                  </a:lnTo>
                  <a:lnTo>
                    <a:pt x="22853" y="1585"/>
                  </a:lnTo>
                  <a:lnTo>
                    <a:pt x="23080" y="1543"/>
                  </a:lnTo>
                  <a:lnTo>
                    <a:pt x="21920" y="1090"/>
                  </a:lnTo>
                  <a:lnTo>
                    <a:pt x="22351" y="1007"/>
                  </a:lnTo>
                  <a:lnTo>
                    <a:pt x="23514" y="1462"/>
                  </a:lnTo>
                  <a:lnTo>
                    <a:pt x="23742" y="1418"/>
                  </a:lnTo>
                  <a:lnTo>
                    <a:pt x="22576" y="965"/>
                  </a:lnTo>
                  <a:lnTo>
                    <a:pt x="23011" y="882"/>
                  </a:lnTo>
                  <a:lnTo>
                    <a:pt x="24181" y="1336"/>
                  </a:lnTo>
                  <a:lnTo>
                    <a:pt x="24410" y="1293"/>
                  </a:lnTo>
                  <a:lnTo>
                    <a:pt x="23238" y="838"/>
                  </a:lnTo>
                  <a:lnTo>
                    <a:pt x="23674" y="755"/>
                  </a:lnTo>
                  <a:lnTo>
                    <a:pt x="24852" y="1210"/>
                  </a:lnTo>
                  <a:lnTo>
                    <a:pt x="25082" y="1166"/>
                  </a:lnTo>
                  <a:lnTo>
                    <a:pt x="23902" y="711"/>
                  </a:lnTo>
                  <a:lnTo>
                    <a:pt x="24338" y="627"/>
                  </a:lnTo>
                  <a:lnTo>
                    <a:pt x="25524" y="1083"/>
                  </a:lnTo>
                  <a:lnTo>
                    <a:pt x="25756" y="1039"/>
                  </a:lnTo>
                  <a:lnTo>
                    <a:pt x="24568" y="583"/>
                  </a:lnTo>
                  <a:lnTo>
                    <a:pt x="25010" y="499"/>
                  </a:lnTo>
                  <a:lnTo>
                    <a:pt x="26202" y="955"/>
                  </a:lnTo>
                  <a:lnTo>
                    <a:pt x="26434" y="911"/>
                  </a:lnTo>
                  <a:lnTo>
                    <a:pt x="25241" y="455"/>
                  </a:lnTo>
                  <a:lnTo>
                    <a:pt x="25684" y="371"/>
                  </a:lnTo>
                  <a:lnTo>
                    <a:pt x="26883" y="827"/>
                  </a:lnTo>
                  <a:lnTo>
                    <a:pt x="27118" y="783"/>
                  </a:lnTo>
                  <a:lnTo>
                    <a:pt x="25916" y="326"/>
                  </a:lnTo>
                  <a:lnTo>
                    <a:pt x="26361" y="241"/>
                  </a:lnTo>
                  <a:lnTo>
                    <a:pt x="27567" y="699"/>
                  </a:lnTo>
                  <a:lnTo>
                    <a:pt x="27802" y="654"/>
                  </a:lnTo>
                  <a:lnTo>
                    <a:pt x="26593" y="196"/>
                  </a:lnTo>
                  <a:lnTo>
                    <a:pt x="27134" y="93"/>
                  </a:lnTo>
                  <a:lnTo>
                    <a:pt x="268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46" name="Google Shape;346;p6"/>
          <p:cNvGrpSpPr/>
          <p:nvPr/>
        </p:nvGrpSpPr>
        <p:grpSpPr>
          <a:xfrm>
            <a:off x="233362" y="-298825"/>
            <a:ext cx="775927" cy="1270145"/>
            <a:chOff x="267675" y="666500"/>
            <a:chExt cx="379000" cy="465300"/>
          </a:xfrm>
        </p:grpSpPr>
        <p:sp>
          <p:nvSpPr>
            <p:cNvPr id="347" name="Google Shape;347;p6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p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44571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7"/>
          <p:cNvSpPr txBox="1">
            <a:spLocks noGrp="1"/>
          </p:cNvSpPr>
          <p:nvPr>
            <p:ph type="body" idx="1"/>
          </p:nvPr>
        </p:nvSpPr>
        <p:spPr>
          <a:xfrm>
            <a:off x="713225" y="1651567"/>
            <a:ext cx="4457100" cy="2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352" name="Google Shape;352;p7"/>
          <p:cNvGrpSpPr/>
          <p:nvPr/>
        </p:nvGrpSpPr>
        <p:grpSpPr>
          <a:xfrm rot="2700000">
            <a:off x="1600837" y="5931958"/>
            <a:ext cx="831584" cy="450020"/>
            <a:chOff x="3253464" y="2218279"/>
            <a:chExt cx="242409" cy="182524"/>
          </a:xfrm>
        </p:grpSpPr>
        <p:sp>
          <p:nvSpPr>
            <p:cNvPr id="353" name="Google Shape;353;p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354;p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55" name="Google Shape;355;p7"/>
          <p:cNvGrpSpPr/>
          <p:nvPr/>
        </p:nvGrpSpPr>
        <p:grpSpPr>
          <a:xfrm>
            <a:off x="-405426" y="4175391"/>
            <a:ext cx="1887391" cy="2682612"/>
            <a:chOff x="3237458" y="122460"/>
            <a:chExt cx="5337645" cy="5689929"/>
          </a:xfrm>
        </p:grpSpPr>
        <p:sp>
          <p:nvSpPr>
            <p:cNvPr id="356" name="Google Shape;356;p7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357;p7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358;p7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359;p7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360;p7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436;p7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437;p7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438;p7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439;p7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440;p7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441;p7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442;p7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443;p7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8"/>
          <p:cNvSpPr txBox="1">
            <a:spLocks noGrp="1"/>
          </p:cNvSpPr>
          <p:nvPr>
            <p:ph type="title"/>
          </p:nvPr>
        </p:nvSpPr>
        <p:spPr>
          <a:xfrm>
            <a:off x="1068300" y="2453600"/>
            <a:ext cx="7007400" cy="19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Font typeface="Merriweather" panose="00000500000000000000"/>
              <a:buNone/>
              <a:defRPr sz="6200" i="1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474" name="Google Shape;474;p8"/>
          <p:cNvGrpSpPr/>
          <p:nvPr/>
        </p:nvGrpSpPr>
        <p:grpSpPr>
          <a:xfrm>
            <a:off x="7654873" y="5992964"/>
            <a:ext cx="775927" cy="328065"/>
            <a:chOff x="5181425" y="2685475"/>
            <a:chExt cx="224900" cy="74425"/>
          </a:xfrm>
        </p:grpSpPr>
        <p:sp>
          <p:nvSpPr>
            <p:cNvPr id="475" name="Google Shape;475;p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80" name="Google Shape;480;p8"/>
          <p:cNvGrpSpPr/>
          <p:nvPr/>
        </p:nvGrpSpPr>
        <p:grpSpPr>
          <a:xfrm rot="10800000">
            <a:off x="7698327" y="321858"/>
            <a:ext cx="1217060" cy="1534227"/>
            <a:chOff x="6139950" y="1806300"/>
            <a:chExt cx="810725" cy="766500"/>
          </a:xfrm>
        </p:grpSpPr>
        <p:sp>
          <p:nvSpPr>
            <p:cNvPr id="481" name="Google Shape;481;p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497" name="Google Shape;497;p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841851">
            <a:off x="-12600" y="3384133"/>
            <a:ext cx="5026199" cy="506266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98" name="Google Shape;498;p8"/>
          <p:cNvGrpSpPr/>
          <p:nvPr/>
        </p:nvGrpSpPr>
        <p:grpSpPr>
          <a:xfrm rot="10443881">
            <a:off x="8586913" y="2793959"/>
            <a:ext cx="775917" cy="1270129"/>
            <a:chOff x="267675" y="666500"/>
            <a:chExt cx="379000" cy="465300"/>
          </a:xfrm>
        </p:grpSpPr>
        <p:sp>
          <p:nvSpPr>
            <p:cNvPr id="499" name="Google Shape;499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1" name="Google Shape;501;p8"/>
          <p:cNvGrpSpPr/>
          <p:nvPr/>
        </p:nvGrpSpPr>
        <p:grpSpPr>
          <a:xfrm rot="10800000">
            <a:off x="4102759" y="-176685"/>
            <a:ext cx="775927" cy="1270145"/>
            <a:chOff x="267675" y="666500"/>
            <a:chExt cx="379000" cy="465300"/>
          </a:xfrm>
        </p:grpSpPr>
        <p:sp>
          <p:nvSpPr>
            <p:cNvPr id="502" name="Google Shape;502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4" name="Google Shape;504;p8"/>
          <p:cNvGrpSpPr/>
          <p:nvPr/>
        </p:nvGrpSpPr>
        <p:grpSpPr>
          <a:xfrm rot="1718216">
            <a:off x="482601" y="350643"/>
            <a:ext cx="339499" cy="737372"/>
            <a:chOff x="2668575" y="3244800"/>
            <a:chExt cx="131950" cy="224300"/>
          </a:xfrm>
        </p:grpSpPr>
        <p:sp>
          <p:nvSpPr>
            <p:cNvPr id="505" name="Google Shape;505;p8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" name="Google Shape;508;p9"/>
          <p:cNvGrpSpPr/>
          <p:nvPr/>
        </p:nvGrpSpPr>
        <p:grpSpPr>
          <a:xfrm rot="10800000">
            <a:off x="4304489" y="2195896"/>
            <a:ext cx="5820436" cy="4900077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509" name="Google Shape;509;p9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510;p9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1" name="Google Shape;511;p9"/>
          <p:cNvGrpSpPr/>
          <p:nvPr/>
        </p:nvGrpSpPr>
        <p:grpSpPr>
          <a:xfrm>
            <a:off x="2154074" y="6156997"/>
            <a:ext cx="775927" cy="328065"/>
            <a:chOff x="5181425" y="2685475"/>
            <a:chExt cx="224900" cy="74425"/>
          </a:xfrm>
        </p:grpSpPr>
        <p:sp>
          <p:nvSpPr>
            <p:cNvPr id="512" name="Google Shape;512;p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513;p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514;p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515;p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516;p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7" name="Google Shape;517;p9"/>
          <p:cNvGrpSpPr/>
          <p:nvPr/>
        </p:nvGrpSpPr>
        <p:grpSpPr>
          <a:xfrm rot="10800000">
            <a:off x="7925119" y="-434881"/>
            <a:ext cx="1587805" cy="2001689"/>
            <a:chOff x="6139950" y="1806300"/>
            <a:chExt cx="810725" cy="766500"/>
          </a:xfrm>
        </p:grpSpPr>
        <p:sp>
          <p:nvSpPr>
            <p:cNvPr id="518" name="Google Shape;518;p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519;p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520;p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521;p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522;p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523;p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524;p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525;p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526;p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527;p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528;p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529;p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530;p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531;p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532;p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533;p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34" name="Google Shape;534;p9"/>
          <p:cNvGrpSpPr/>
          <p:nvPr/>
        </p:nvGrpSpPr>
        <p:grpSpPr>
          <a:xfrm rot="10443881">
            <a:off x="197410" y="5891921"/>
            <a:ext cx="775917" cy="1270129"/>
            <a:chOff x="267675" y="666500"/>
            <a:chExt cx="379000" cy="465300"/>
          </a:xfrm>
        </p:grpSpPr>
        <p:sp>
          <p:nvSpPr>
            <p:cNvPr id="535" name="Google Shape;535;p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536;p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37" name="Google Shape;537;p9"/>
          <p:cNvGrpSpPr/>
          <p:nvPr/>
        </p:nvGrpSpPr>
        <p:grpSpPr>
          <a:xfrm rot="1718216">
            <a:off x="261974" y="197278"/>
            <a:ext cx="339499" cy="737372"/>
            <a:chOff x="2668575" y="3244800"/>
            <a:chExt cx="131950" cy="224300"/>
          </a:xfrm>
        </p:grpSpPr>
        <p:sp>
          <p:nvSpPr>
            <p:cNvPr id="538" name="Google Shape;538;p9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539;p9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40" name="Google Shape;540;p9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541" name="Google Shape;541;p9"/>
          <p:cNvSpPr txBox="1">
            <a:spLocks noGrp="1"/>
          </p:cNvSpPr>
          <p:nvPr>
            <p:ph type="subTitle" idx="1"/>
          </p:nvPr>
        </p:nvSpPr>
        <p:spPr>
          <a:xfrm>
            <a:off x="713225" y="3279267"/>
            <a:ext cx="37917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" name="Google Shape;545;p11"/>
          <p:cNvSpPr txBox="1">
            <a:spLocks noGrp="1"/>
          </p:cNvSpPr>
          <p:nvPr>
            <p:ph type="title" hasCustomPrompt="1"/>
          </p:nvPr>
        </p:nvSpPr>
        <p:spPr>
          <a:xfrm>
            <a:off x="713250" y="2454400"/>
            <a:ext cx="77175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6" name="Google Shape;546;p11"/>
          <p:cNvSpPr txBox="1">
            <a:spLocks noGrp="1"/>
          </p:cNvSpPr>
          <p:nvPr>
            <p:ph type="body" idx="1"/>
          </p:nvPr>
        </p:nvSpPr>
        <p:spPr>
          <a:xfrm flipH="1">
            <a:off x="713100" y="3593611"/>
            <a:ext cx="77175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○"/>
              <a:defRPr i="0"/>
            </a:lvl2pPr>
            <a:lvl3pPr marL="1371600" lvl="2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547" name="Google Shape;547;p11"/>
          <p:cNvGrpSpPr/>
          <p:nvPr/>
        </p:nvGrpSpPr>
        <p:grpSpPr>
          <a:xfrm rot="565648">
            <a:off x="7325267" y="5331055"/>
            <a:ext cx="1913991" cy="1393224"/>
            <a:chOff x="7230025" y="3991342"/>
            <a:chExt cx="1913979" cy="1044911"/>
          </a:xfrm>
        </p:grpSpPr>
        <p:sp>
          <p:nvSpPr>
            <p:cNvPr id="548" name="Google Shape;548;p11"/>
            <p:cNvSpPr/>
            <p:nvPr/>
          </p:nvSpPr>
          <p:spPr>
            <a:xfrm>
              <a:off x="7230025" y="4702934"/>
              <a:ext cx="289914" cy="124387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7442568" y="4660871"/>
              <a:ext cx="141850" cy="116746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550;p11"/>
            <p:cNvSpPr/>
            <p:nvPr/>
          </p:nvSpPr>
          <p:spPr>
            <a:xfrm>
              <a:off x="7628411" y="4517679"/>
              <a:ext cx="84296" cy="15465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551;p11"/>
            <p:cNvSpPr/>
            <p:nvPr/>
          </p:nvSpPr>
          <p:spPr>
            <a:xfrm>
              <a:off x="7711993" y="4544504"/>
              <a:ext cx="54322" cy="116494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7753469" y="4586903"/>
              <a:ext cx="57681" cy="80811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7807916" y="4533421"/>
              <a:ext cx="57177" cy="145503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7645707" y="4702136"/>
              <a:ext cx="148105" cy="24222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555;p11"/>
            <p:cNvSpPr/>
            <p:nvPr/>
          </p:nvSpPr>
          <p:spPr>
            <a:xfrm>
              <a:off x="7616363" y="4738323"/>
              <a:ext cx="99661" cy="139374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556;p11"/>
            <p:cNvSpPr/>
            <p:nvPr/>
          </p:nvSpPr>
          <p:spPr>
            <a:xfrm>
              <a:off x="7732857" y="4745543"/>
              <a:ext cx="41770" cy="10537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557;p11"/>
            <p:cNvSpPr/>
            <p:nvPr/>
          </p:nvSpPr>
          <p:spPr>
            <a:xfrm>
              <a:off x="7776306" y="4773963"/>
              <a:ext cx="54700" cy="68511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558;p11"/>
            <p:cNvSpPr/>
            <p:nvPr/>
          </p:nvSpPr>
          <p:spPr>
            <a:xfrm>
              <a:off x="7808924" y="4732823"/>
              <a:ext cx="63012" cy="110869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559;p11"/>
            <p:cNvSpPr/>
            <p:nvPr/>
          </p:nvSpPr>
          <p:spPr>
            <a:xfrm>
              <a:off x="7875084" y="4668343"/>
              <a:ext cx="49033" cy="22921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560;p11"/>
            <p:cNvSpPr/>
            <p:nvPr/>
          </p:nvSpPr>
          <p:spPr>
            <a:xfrm>
              <a:off x="7876091" y="4698862"/>
              <a:ext cx="56589" cy="2010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561;p11"/>
            <p:cNvSpPr/>
            <p:nvPr/>
          </p:nvSpPr>
          <p:spPr>
            <a:xfrm>
              <a:off x="7937213" y="4622082"/>
              <a:ext cx="98695" cy="108099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562;p11"/>
            <p:cNvSpPr/>
            <p:nvPr/>
          </p:nvSpPr>
          <p:spPr>
            <a:xfrm>
              <a:off x="8049467" y="4626070"/>
              <a:ext cx="90047" cy="114647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563;p11"/>
            <p:cNvSpPr/>
            <p:nvPr/>
          </p:nvSpPr>
          <p:spPr>
            <a:xfrm>
              <a:off x="8122721" y="4626699"/>
              <a:ext cx="58688" cy="99661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564;p11"/>
            <p:cNvSpPr/>
            <p:nvPr/>
          </p:nvSpPr>
          <p:spPr>
            <a:xfrm>
              <a:off x="8211886" y="4662844"/>
              <a:ext cx="48781" cy="65657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565;p11"/>
            <p:cNvSpPr/>
            <p:nvPr/>
          </p:nvSpPr>
          <p:spPr>
            <a:xfrm>
              <a:off x="8280691" y="4623509"/>
              <a:ext cx="87822" cy="101550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566;p11"/>
            <p:cNvSpPr/>
            <p:nvPr/>
          </p:nvSpPr>
          <p:spPr>
            <a:xfrm>
              <a:off x="8383079" y="4587827"/>
              <a:ext cx="50628" cy="77831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567;p11"/>
            <p:cNvSpPr/>
            <p:nvPr/>
          </p:nvSpPr>
          <p:spPr>
            <a:xfrm>
              <a:off x="8421826" y="4591605"/>
              <a:ext cx="202386" cy="155956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568;p11"/>
            <p:cNvSpPr/>
            <p:nvPr/>
          </p:nvSpPr>
          <p:spPr>
            <a:xfrm>
              <a:off x="8489917" y="4655539"/>
              <a:ext cx="36900" cy="85933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569;p11"/>
            <p:cNvSpPr/>
            <p:nvPr/>
          </p:nvSpPr>
          <p:spPr>
            <a:xfrm>
              <a:off x="8534709" y="4647353"/>
              <a:ext cx="55288" cy="12371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570;p11"/>
            <p:cNvSpPr/>
            <p:nvPr/>
          </p:nvSpPr>
          <p:spPr>
            <a:xfrm>
              <a:off x="7888139" y="4806329"/>
              <a:ext cx="105664" cy="229924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571;p11"/>
            <p:cNvSpPr/>
            <p:nvPr/>
          </p:nvSpPr>
          <p:spPr>
            <a:xfrm>
              <a:off x="8043716" y="4379945"/>
              <a:ext cx="95085" cy="108434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572;p11"/>
            <p:cNvSpPr/>
            <p:nvPr/>
          </p:nvSpPr>
          <p:spPr>
            <a:xfrm>
              <a:off x="8066553" y="3991342"/>
              <a:ext cx="100836" cy="439782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573;p11"/>
            <p:cNvSpPr/>
            <p:nvPr/>
          </p:nvSpPr>
          <p:spPr>
            <a:xfrm>
              <a:off x="8110505" y="4248592"/>
              <a:ext cx="763280" cy="9995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574;p11"/>
            <p:cNvSpPr/>
            <p:nvPr/>
          </p:nvSpPr>
          <p:spPr>
            <a:xfrm>
              <a:off x="8156347" y="4010863"/>
              <a:ext cx="629952" cy="198649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575;p11"/>
            <p:cNvSpPr/>
            <p:nvPr/>
          </p:nvSpPr>
          <p:spPr>
            <a:xfrm>
              <a:off x="8723785" y="4138228"/>
              <a:ext cx="95421" cy="60031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576;p11"/>
            <p:cNvSpPr/>
            <p:nvPr/>
          </p:nvSpPr>
          <p:spPr>
            <a:xfrm>
              <a:off x="8341603" y="4168537"/>
              <a:ext cx="130978" cy="67882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577;p11"/>
            <p:cNvSpPr/>
            <p:nvPr/>
          </p:nvSpPr>
          <p:spPr>
            <a:xfrm>
              <a:off x="8249248" y="4384353"/>
              <a:ext cx="88242" cy="98191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578;p11"/>
            <p:cNvSpPr/>
            <p:nvPr/>
          </p:nvSpPr>
          <p:spPr>
            <a:xfrm>
              <a:off x="8338539" y="4416089"/>
              <a:ext cx="27035" cy="53273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579;p11"/>
            <p:cNvSpPr/>
            <p:nvPr/>
          </p:nvSpPr>
          <p:spPr>
            <a:xfrm>
              <a:off x="8359276" y="4382128"/>
              <a:ext cx="20990" cy="35599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580;p11"/>
            <p:cNvSpPr/>
            <p:nvPr/>
          </p:nvSpPr>
          <p:spPr>
            <a:xfrm>
              <a:off x="8379930" y="4360089"/>
              <a:ext cx="174385" cy="122582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581;p11"/>
            <p:cNvSpPr/>
            <p:nvPr/>
          </p:nvSpPr>
          <p:spPr>
            <a:xfrm>
              <a:off x="8590836" y="4420707"/>
              <a:ext cx="80266" cy="19940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582;p11"/>
            <p:cNvSpPr/>
            <p:nvPr/>
          </p:nvSpPr>
          <p:spPr>
            <a:xfrm>
              <a:off x="8595580" y="4453283"/>
              <a:ext cx="82491" cy="21116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583;p11"/>
            <p:cNvSpPr/>
            <p:nvPr/>
          </p:nvSpPr>
          <p:spPr>
            <a:xfrm>
              <a:off x="8717321" y="4414116"/>
              <a:ext cx="53357" cy="88116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584;p11"/>
            <p:cNvSpPr/>
            <p:nvPr/>
          </p:nvSpPr>
          <p:spPr>
            <a:xfrm>
              <a:off x="8782683" y="4426164"/>
              <a:ext cx="59276" cy="58436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585;p11"/>
            <p:cNvSpPr/>
            <p:nvPr/>
          </p:nvSpPr>
          <p:spPr>
            <a:xfrm>
              <a:off x="8825250" y="4423855"/>
              <a:ext cx="75354" cy="84002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586;p11"/>
            <p:cNvSpPr/>
            <p:nvPr/>
          </p:nvSpPr>
          <p:spPr>
            <a:xfrm>
              <a:off x="8919788" y="4409666"/>
              <a:ext cx="115361" cy="101046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587;p11"/>
            <p:cNvSpPr/>
            <p:nvPr/>
          </p:nvSpPr>
          <p:spPr>
            <a:xfrm>
              <a:off x="8670010" y="4522255"/>
              <a:ext cx="364386" cy="32115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588;p11"/>
            <p:cNvSpPr/>
            <p:nvPr/>
          </p:nvSpPr>
          <p:spPr>
            <a:xfrm>
              <a:off x="8715515" y="4610621"/>
              <a:ext cx="79468" cy="2044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589;p11"/>
            <p:cNvSpPr/>
            <p:nvPr/>
          </p:nvSpPr>
          <p:spPr>
            <a:xfrm>
              <a:off x="8812236" y="4565494"/>
              <a:ext cx="43995" cy="86017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590;p11"/>
            <p:cNvSpPr/>
            <p:nvPr/>
          </p:nvSpPr>
          <p:spPr>
            <a:xfrm>
              <a:off x="8950097" y="4145197"/>
              <a:ext cx="53734" cy="140885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591;p11"/>
            <p:cNvSpPr/>
            <p:nvPr/>
          </p:nvSpPr>
          <p:spPr>
            <a:xfrm>
              <a:off x="8988719" y="4189485"/>
              <a:ext cx="84380" cy="129592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592;p11"/>
            <p:cNvSpPr/>
            <p:nvPr/>
          </p:nvSpPr>
          <p:spPr>
            <a:xfrm>
              <a:off x="8889269" y="4088692"/>
              <a:ext cx="254735" cy="281476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93" name="Google Shape;593;p11"/>
          <p:cNvGrpSpPr/>
          <p:nvPr/>
        </p:nvGrpSpPr>
        <p:grpSpPr>
          <a:xfrm rot="1794901">
            <a:off x="421426" y="617849"/>
            <a:ext cx="671410" cy="1552771"/>
            <a:chOff x="1423400" y="2645400"/>
            <a:chExt cx="387325" cy="671825"/>
          </a:xfrm>
          <a:solidFill>
            <a:schemeClr val="bg2">
              <a:lumMod val="75000"/>
            </a:schemeClr>
          </a:solidFill>
        </p:grpSpPr>
        <p:sp>
          <p:nvSpPr>
            <p:cNvPr id="594" name="Google Shape;594;p11"/>
            <p:cNvSpPr/>
            <p:nvPr/>
          </p:nvSpPr>
          <p:spPr>
            <a:xfrm>
              <a:off x="1436675" y="2671125"/>
              <a:ext cx="58125" cy="65725"/>
            </a:xfrm>
            <a:custGeom>
              <a:avLst/>
              <a:gdLst/>
              <a:ahLst/>
              <a:cxnLst/>
              <a:rect l="l" t="t" r="r" b="b"/>
              <a:pathLst>
                <a:path w="2325" h="2629" extrusionOk="0">
                  <a:moveTo>
                    <a:pt x="1338" y="1"/>
                  </a:moveTo>
                  <a:cubicBezTo>
                    <a:pt x="1322" y="1"/>
                    <a:pt x="1306" y="3"/>
                    <a:pt x="1290" y="8"/>
                  </a:cubicBezTo>
                  <a:cubicBezTo>
                    <a:pt x="1232" y="25"/>
                    <a:pt x="1190" y="70"/>
                    <a:pt x="1175" y="127"/>
                  </a:cubicBezTo>
                  <a:cubicBezTo>
                    <a:pt x="1122" y="125"/>
                    <a:pt x="1068" y="124"/>
                    <a:pt x="1015" y="124"/>
                  </a:cubicBezTo>
                  <a:cubicBezTo>
                    <a:pt x="724" y="124"/>
                    <a:pt x="433" y="160"/>
                    <a:pt x="150" y="229"/>
                  </a:cubicBezTo>
                  <a:cubicBezTo>
                    <a:pt x="57" y="251"/>
                    <a:pt x="1" y="344"/>
                    <a:pt x="23" y="437"/>
                  </a:cubicBezTo>
                  <a:cubicBezTo>
                    <a:pt x="42" y="515"/>
                    <a:pt x="112" y="567"/>
                    <a:pt x="190" y="567"/>
                  </a:cubicBezTo>
                  <a:cubicBezTo>
                    <a:pt x="204" y="567"/>
                    <a:pt x="218" y="566"/>
                    <a:pt x="231" y="562"/>
                  </a:cubicBezTo>
                  <a:cubicBezTo>
                    <a:pt x="255" y="557"/>
                    <a:pt x="279" y="555"/>
                    <a:pt x="303" y="551"/>
                  </a:cubicBezTo>
                  <a:lnTo>
                    <a:pt x="303" y="551"/>
                  </a:lnTo>
                  <a:cubicBezTo>
                    <a:pt x="271" y="581"/>
                    <a:pt x="253" y="623"/>
                    <a:pt x="251" y="668"/>
                  </a:cubicBezTo>
                  <a:lnTo>
                    <a:pt x="198" y="2395"/>
                  </a:lnTo>
                  <a:cubicBezTo>
                    <a:pt x="195" y="2475"/>
                    <a:pt x="250" y="2548"/>
                    <a:pt x="329" y="2567"/>
                  </a:cubicBezTo>
                  <a:cubicBezTo>
                    <a:pt x="340" y="2569"/>
                    <a:pt x="353" y="2571"/>
                    <a:pt x="364" y="2572"/>
                  </a:cubicBezTo>
                  <a:cubicBezTo>
                    <a:pt x="366" y="2572"/>
                    <a:pt x="367" y="2572"/>
                    <a:pt x="369" y="2572"/>
                  </a:cubicBezTo>
                  <a:cubicBezTo>
                    <a:pt x="462" y="2572"/>
                    <a:pt x="538" y="2499"/>
                    <a:pt x="541" y="2405"/>
                  </a:cubicBezTo>
                  <a:lnTo>
                    <a:pt x="595" y="678"/>
                  </a:lnTo>
                  <a:cubicBezTo>
                    <a:pt x="596" y="610"/>
                    <a:pt x="557" y="547"/>
                    <a:pt x="496" y="517"/>
                  </a:cubicBezTo>
                  <a:cubicBezTo>
                    <a:pt x="674" y="488"/>
                    <a:pt x="853" y="473"/>
                    <a:pt x="1033" y="473"/>
                  </a:cubicBezTo>
                  <a:cubicBezTo>
                    <a:pt x="1099" y="473"/>
                    <a:pt x="1164" y="475"/>
                    <a:pt x="1229" y="479"/>
                  </a:cubicBezTo>
                  <a:cubicBezTo>
                    <a:pt x="1380" y="1117"/>
                    <a:pt x="1403" y="1780"/>
                    <a:pt x="1298" y="2427"/>
                  </a:cubicBezTo>
                  <a:cubicBezTo>
                    <a:pt x="1283" y="2516"/>
                    <a:pt x="1339" y="2600"/>
                    <a:pt x="1426" y="2623"/>
                  </a:cubicBezTo>
                  <a:cubicBezTo>
                    <a:pt x="1431" y="2623"/>
                    <a:pt x="1435" y="2624"/>
                    <a:pt x="1441" y="2626"/>
                  </a:cubicBezTo>
                  <a:cubicBezTo>
                    <a:pt x="1450" y="2627"/>
                    <a:pt x="1459" y="2628"/>
                    <a:pt x="1469" y="2628"/>
                  </a:cubicBezTo>
                  <a:cubicBezTo>
                    <a:pt x="1551" y="2628"/>
                    <a:pt x="1624" y="2568"/>
                    <a:pt x="1638" y="2485"/>
                  </a:cubicBezTo>
                  <a:cubicBezTo>
                    <a:pt x="1743" y="1832"/>
                    <a:pt x="1728" y="1166"/>
                    <a:pt x="1591" y="520"/>
                  </a:cubicBezTo>
                  <a:lnTo>
                    <a:pt x="1591" y="520"/>
                  </a:lnTo>
                  <a:cubicBezTo>
                    <a:pt x="1756" y="548"/>
                    <a:pt x="1918" y="589"/>
                    <a:pt x="2075" y="641"/>
                  </a:cubicBezTo>
                  <a:cubicBezTo>
                    <a:pt x="2094" y="647"/>
                    <a:pt x="2113" y="650"/>
                    <a:pt x="2132" y="650"/>
                  </a:cubicBezTo>
                  <a:cubicBezTo>
                    <a:pt x="2203" y="650"/>
                    <a:pt x="2270" y="606"/>
                    <a:pt x="2294" y="534"/>
                  </a:cubicBezTo>
                  <a:cubicBezTo>
                    <a:pt x="2325" y="444"/>
                    <a:pt x="2277" y="345"/>
                    <a:pt x="2187" y="316"/>
                  </a:cubicBezTo>
                  <a:cubicBezTo>
                    <a:pt x="1967" y="244"/>
                    <a:pt x="1740" y="193"/>
                    <a:pt x="1512" y="165"/>
                  </a:cubicBezTo>
                  <a:cubicBezTo>
                    <a:pt x="1508" y="151"/>
                    <a:pt x="1507" y="137"/>
                    <a:pt x="1502" y="124"/>
                  </a:cubicBezTo>
                  <a:cubicBezTo>
                    <a:pt x="1481" y="49"/>
                    <a:pt x="1412" y="1"/>
                    <a:pt x="1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1423400" y="2645400"/>
              <a:ext cx="64325" cy="13975"/>
            </a:xfrm>
            <a:custGeom>
              <a:avLst/>
              <a:gdLst/>
              <a:ahLst/>
              <a:cxnLst/>
              <a:rect l="l" t="t" r="r" b="b"/>
              <a:pathLst>
                <a:path w="2573" h="559" extrusionOk="0">
                  <a:moveTo>
                    <a:pt x="1704" y="1"/>
                  </a:moveTo>
                  <a:cubicBezTo>
                    <a:pt x="1178" y="1"/>
                    <a:pt x="654" y="75"/>
                    <a:pt x="147" y="220"/>
                  </a:cubicBezTo>
                  <a:cubicBezTo>
                    <a:pt x="54" y="246"/>
                    <a:pt x="1" y="343"/>
                    <a:pt x="28" y="434"/>
                  </a:cubicBezTo>
                  <a:cubicBezTo>
                    <a:pt x="50" y="509"/>
                    <a:pt x="119" y="559"/>
                    <a:pt x="193" y="559"/>
                  </a:cubicBezTo>
                  <a:cubicBezTo>
                    <a:pt x="210" y="559"/>
                    <a:pt x="227" y="556"/>
                    <a:pt x="243" y="551"/>
                  </a:cubicBezTo>
                  <a:lnTo>
                    <a:pt x="242" y="551"/>
                  </a:lnTo>
                  <a:cubicBezTo>
                    <a:pt x="717" y="414"/>
                    <a:pt x="1208" y="345"/>
                    <a:pt x="1700" y="345"/>
                  </a:cubicBezTo>
                  <a:cubicBezTo>
                    <a:pt x="1923" y="345"/>
                    <a:pt x="2146" y="359"/>
                    <a:pt x="2368" y="388"/>
                  </a:cubicBezTo>
                  <a:cubicBezTo>
                    <a:pt x="2376" y="389"/>
                    <a:pt x="2384" y="389"/>
                    <a:pt x="2391" y="389"/>
                  </a:cubicBezTo>
                  <a:cubicBezTo>
                    <a:pt x="2476" y="389"/>
                    <a:pt x="2550" y="325"/>
                    <a:pt x="2561" y="239"/>
                  </a:cubicBezTo>
                  <a:cubicBezTo>
                    <a:pt x="2573" y="144"/>
                    <a:pt x="2506" y="58"/>
                    <a:pt x="2412" y="46"/>
                  </a:cubicBezTo>
                  <a:cubicBezTo>
                    <a:pt x="2177" y="16"/>
                    <a:pt x="1940" y="1"/>
                    <a:pt x="1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1495150" y="2692050"/>
              <a:ext cx="34100" cy="48225"/>
            </a:xfrm>
            <a:custGeom>
              <a:avLst/>
              <a:gdLst/>
              <a:ahLst/>
              <a:cxnLst/>
              <a:rect l="l" t="t" r="r" b="b"/>
              <a:pathLst>
                <a:path w="1364" h="1929" extrusionOk="0">
                  <a:moveTo>
                    <a:pt x="1170" y="0"/>
                  </a:moveTo>
                  <a:cubicBezTo>
                    <a:pt x="1132" y="0"/>
                    <a:pt x="1094" y="13"/>
                    <a:pt x="1062" y="39"/>
                  </a:cubicBezTo>
                  <a:cubicBezTo>
                    <a:pt x="844" y="216"/>
                    <a:pt x="651" y="423"/>
                    <a:pt x="491" y="654"/>
                  </a:cubicBezTo>
                  <a:cubicBezTo>
                    <a:pt x="408" y="658"/>
                    <a:pt x="340" y="722"/>
                    <a:pt x="329" y="803"/>
                  </a:cubicBezTo>
                  <a:cubicBezTo>
                    <a:pt x="322" y="857"/>
                    <a:pt x="312" y="910"/>
                    <a:pt x="302" y="964"/>
                  </a:cubicBezTo>
                  <a:cubicBezTo>
                    <a:pt x="176" y="1202"/>
                    <a:pt x="81" y="1455"/>
                    <a:pt x="21" y="1717"/>
                  </a:cubicBezTo>
                  <a:cubicBezTo>
                    <a:pt x="1" y="1801"/>
                    <a:pt x="46" y="1886"/>
                    <a:pt x="125" y="1917"/>
                  </a:cubicBezTo>
                  <a:cubicBezTo>
                    <a:pt x="132" y="1920"/>
                    <a:pt x="140" y="1922"/>
                    <a:pt x="147" y="1924"/>
                  </a:cubicBezTo>
                  <a:cubicBezTo>
                    <a:pt x="161" y="1927"/>
                    <a:pt x="175" y="1929"/>
                    <a:pt x="188" y="1929"/>
                  </a:cubicBezTo>
                  <a:cubicBezTo>
                    <a:pt x="249" y="1929"/>
                    <a:pt x="306" y="1896"/>
                    <a:pt x="337" y="1842"/>
                  </a:cubicBezTo>
                  <a:cubicBezTo>
                    <a:pt x="470" y="1607"/>
                    <a:pt x="567" y="1354"/>
                    <a:pt x="626" y="1092"/>
                  </a:cubicBezTo>
                  <a:cubicBezTo>
                    <a:pt x="792" y="791"/>
                    <a:pt x="1013" y="525"/>
                    <a:pt x="1279" y="307"/>
                  </a:cubicBezTo>
                  <a:cubicBezTo>
                    <a:pt x="1352" y="246"/>
                    <a:pt x="1364" y="138"/>
                    <a:pt x="1304" y="64"/>
                  </a:cubicBezTo>
                  <a:cubicBezTo>
                    <a:pt x="1270" y="22"/>
                    <a:pt x="1220" y="0"/>
                    <a:pt x="1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1544000" y="2661000"/>
              <a:ext cx="43375" cy="44025"/>
            </a:xfrm>
            <a:custGeom>
              <a:avLst/>
              <a:gdLst/>
              <a:ahLst/>
              <a:cxnLst/>
              <a:rect l="l" t="t" r="r" b="b"/>
              <a:pathLst>
                <a:path w="1735" h="1761" extrusionOk="0">
                  <a:moveTo>
                    <a:pt x="315" y="0"/>
                  </a:moveTo>
                  <a:cubicBezTo>
                    <a:pt x="187" y="0"/>
                    <a:pt x="80" y="71"/>
                    <a:pt x="33" y="189"/>
                  </a:cubicBezTo>
                  <a:cubicBezTo>
                    <a:pt x="1" y="269"/>
                    <a:pt x="34" y="362"/>
                    <a:pt x="110" y="404"/>
                  </a:cubicBezTo>
                  <a:cubicBezTo>
                    <a:pt x="136" y="418"/>
                    <a:pt x="164" y="424"/>
                    <a:pt x="192" y="424"/>
                  </a:cubicBezTo>
                  <a:cubicBezTo>
                    <a:pt x="247" y="424"/>
                    <a:pt x="301" y="398"/>
                    <a:pt x="334" y="351"/>
                  </a:cubicBezTo>
                  <a:cubicBezTo>
                    <a:pt x="353" y="358"/>
                    <a:pt x="369" y="373"/>
                    <a:pt x="378" y="393"/>
                  </a:cubicBezTo>
                  <a:cubicBezTo>
                    <a:pt x="392" y="462"/>
                    <a:pt x="374" y="545"/>
                    <a:pt x="351" y="642"/>
                  </a:cubicBezTo>
                  <a:cubicBezTo>
                    <a:pt x="334" y="707"/>
                    <a:pt x="322" y="773"/>
                    <a:pt x="313" y="839"/>
                  </a:cubicBezTo>
                  <a:cubicBezTo>
                    <a:pt x="278" y="1176"/>
                    <a:pt x="454" y="1518"/>
                    <a:pt x="742" y="1671"/>
                  </a:cubicBezTo>
                  <a:cubicBezTo>
                    <a:pt x="799" y="1701"/>
                    <a:pt x="859" y="1723"/>
                    <a:pt x="921" y="1739"/>
                  </a:cubicBezTo>
                  <a:cubicBezTo>
                    <a:pt x="984" y="1753"/>
                    <a:pt x="1047" y="1761"/>
                    <a:pt x="1111" y="1761"/>
                  </a:cubicBezTo>
                  <a:cubicBezTo>
                    <a:pt x="1311" y="1761"/>
                    <a:pt x="1508" y="1687"/>
                    <a:pt x="1662" y="1551"/>
                  </a:cubicBezTo>
                  <a:cubicBezTo>
                    <a:pt x="1731" y="1487"/>
                    <a:pt x="1735" y="1380"/>
                    <a:pt x="1671" y="1311"/>
                  </a:cubicBezTo>
                  <a:cubicBezTo>
                    <a:pt x="1638" y="1273"/>
                    <a:pt x="1591" y="1254"/>
                    <a:pt x="1544" y="1254"/>
                  </a:cubicBezTo>
                  <a:cubicBezTo>
                    <a:pt x="1505" y="1254"/>
                    <a:pt x="1465" y="1267"/>
                    <a:pt x="1432" y="1295"/>
                  </a:cubicBezTo>
                  <a:cubicBezTo>
                    <a:pt x="1344" y="1374"/>
                    <a:pt x="1227" y="1416"/>
                    <a:pt x="1111" y="1416"/>
                  </a:cubicBezTo>
                  <a:cubicBezTo>
                    <a:pt x="1039" y="1416"/>
                    <a:pt x="967" y="1400"/>
                    <a:pt x="904" y="1367"/>
                  </a:cubicBezTo>
                  <a:cubicBezTo>
                    <a:pt x="738" y="1280"/>
                    <a:pt x="634" y="1071"/>
                    <a:pt x="655" y="876"/>
                  </a:cubicBezTo>
                  <a:cubicBezTo>
                    <a:pt x="662" y="822"/>
                    <a:pt x="672" y="772"/>
                    <a:pt x="685" y="719"/>
                  </a:cubicBezTo>
                  <a:cubicBezTo>
                    <a:pt x="713" y="600"/>
                    <a:pt x="745" y="463"/>
                    <a:pt x="713" y="318"/>
                  </a:cubicBezTo>
                  <a:cubicBezTo>
                    <a:pt x="676" y="152"/>
                    <a:pt x="517" y="16"/>
                    <a:pt x="344" y="2"/>
                  </a:cubicBezTo>
                  <a:cubicBezTo>
                    <a:pt x="334" y="1"/>
                    <a:pt x="325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1546575" y="2718100"/>
              <a:ext cx="45850" cy="9675"/>
            </a:xfrm>
            <a:custGeom>
              <a:avLst/>
              <a:gdLst/>
              <a:ahLst/>
              <a:cxnLst/>
              <a:rect l="l" t="t" r="r" b="b"/>
              <a:pathLst>
                <a:path w="1834" h="387" extrusionOk="0">
                  <a:moveTo>
                    <a:pt x="1658" y="1"/>
                  </a:moveTo>
                  <a:cubicBezTo>
                    <a:pt x="1656" y="1"/>
                    <a:pt x="1655" y="1"/>
                    <a:pt x="1653" y="1"/>
                  </a:cubicBezTo>
                  <a:lnTo>
                    <a:pt x="175" y="43"/>
                  </a:lnTo>
                  <a:cubicBezTo>
                    <a:pt x="88" y="46"/>
                    <a:pt x="17" y="112"/>
                    <a:pt x="9" y="196"/>
                  </a:cubicBezTo>
                  <a:cubicBezTo>
                    <a:pt x="0" y="282"/>
                    <a:pt x="55" y="361"/>
                    <a:pt x="140" y="382"/>
                  </a:cubicBezTo>
                  <a:cubicBezTo>
                    <a:pt x="150" y="385"/>
                    <a:pt x="162" y="387"/>
                    <a:pt x="173" y="387"/>
                  </a:cubicBezTo>
                  <a:cubicBezTo>
                    <a:pt x="177" y="387"/>
                    <a:pt x="181" y="387"/>
                    <a:pt x="185" y="386"/>
                  </a:cubicBezTo>
                  <a:lnTo>
                    <a:pt x="1663" y="344"/>
                  </a:lnTo>
                  <a:cubicBezTo>
                    <a:pt x="1757" y="343"/>
                    <a:pt x="1833" y="262"/>
                    <a:pt x="1830" y="168"/>
                  </a:cubicBezTo>
                  <a:cubicBezTo>
                    <a:pt x="1827" y="74"/>
                    <a:pt x="1750" y="1"/>
                    <a:pt x="1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1561975" y="2734200"/>
              <a:ext cx="46200" cy="11350"/>
            </a:xfrm>
            <a:custGeom>
              <a:avLst/>
              <a:gdLst/>
              <a:ahLst/>
              <a:cxnLst/>
              <a:rect l="l" t="t" r="r" b="b"/>
              <a:pathLst>
                <a:path w="1848" h="454" extrusionOk="0">
                  <a:moveTo>
                    <a:pt x="1663" y="0"/>
                  </a:moveTo>
                  <a:cubicBezTo>
                    <a:pt x="1653" y="0"/>
                    <a:pt x="1643" y="1"/>
                    <a:pt x="1632" y="3"/>
                  </a:cubicBezTo>
                  <a:cubicBezTo>
                    <a:pt x="1225" y="74"/>
                    <a:pt x="811" y="110"/>
                    <a:pt x="396" y="110"/>
                  </a:cubicBezTo>
                  <a:cubicBezTo>
                    <a:pt x="327" y="110"/>
                    <a:pt x="257" y="109"/>
                    <a:pt x="188" y="107"/>
                  </a:cubicBezTo>
                  <a:cubicBezTo>
                    <a:pt x="186" y="107"/>
                    <a:pt x="184" y="107"/>
                    <a:pt x="183" y="107"/>
                  </a:cubicBezTo>
                  <a:cubicBezTo>
                    <a:pt x="96" y="107"/>
                    <a:pt x="25" y="171"/>
                    <a:pt x="12" y="256"/>
                  </a:cubicBezTo>
                  <a:cubicBezTo>
                    <a:pt x="1" y="342"/>
                    <a:pt x="56" y="425"/>
                    <a:pt x="142" y="446"/>
                  </a:cubicBezTo>
                  <a:cubicBezTo>
                    <a:pt x="153" y="449"/>
                    <a:pt x="166" y="450"/>
                    <a:pt x="177" y="450"/>
                  </a:cubicBezTo>
                  <a:cubicBezTo>
                    <a:pt x="252" y="453"/>
                    <a:pt x="328" y="454"/>
                    <a:pt x="403" y="454"/>
                  </a:cubicBezTo>
                  <a:cubicBezTo>
                    <a:pt x="835" y="454"/>
                    <a:pt x="1266" y="416"/>
                    <a:pt x="1691" y="342"/>
                  </a:cubicBezTo>
                  <a:cubicBezTo>
                    <a:pt x="1786" y="325"/>
                    <a:pt x="1848" y="236"/>
                    <a:pt x="1832" y="142"/>
                  </a:cubicBezTo>
                  <a:cubicBezTo>
                    <a:pt x="1817" y="59"/>
                    <a:pt x="1745" y="0"/>
                    <a:pt x="1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1631200" y="2678500"/>
              <a:ext cx="34500" cy="59575"/>
            </a:xfrm>
            <a:custGeom>
              <a:avLst/>
              <a:gdLst/>
              <a:ahLst/>
              <a:cxnLst/>
              <a:rect l="l" t="t" r="r" b="b"/>
              <a:pathLst>
                <a:path w="1380" h="2383" extrusionOk="0">
                  <a:moveTo>
                    <a:pt x="627" y="1"/>
                  </a:moveTo>
                  <a:cubicBezTo>
                    <a:pt x="463" y="1"/>
                    <a:pt x="300" y="41"/>
                    <a:pt x="143" y="87"/>
                  </a:cubicBezTo>
                  <a:cubicBezTo>
                    <a:pt x="53" y="114"/>
                    <a:pt x="1" y="210"/>
                    <a:pt x="27" y="301"/>
                  </a:cubicBezTo>
                  <a:cubicBezTo>
                    <a:pt x="49" y="376"/>
                    <a:pt x="117" y="424"/>
                    <a:pt x="191" y="424"/>
                  </a:cubicBezTo>
                  <a:cubicBezTo>
                    <a:pt x="207" y="424"/>
                    <a:pt x="224" y="422"/>
                    <a:pt x="241" y="416"/>
                  </a:cubicBezTo>
                  <a:cubicBezTo>
                    <a:pt x="387" y="373"/>
                    <a:pt x="521" y="348"/>
                    <a:pt x="635" y="348"/>
                  </a:cubicBezTo>
                  <a:cubicBezTo>
                    <a:pt x="684" y="348"/>
                    <a:pt x="730" y="353"/>
                    <a:pt x="771" y="363"/>
                  </a:cubicBezTo>
                  <a:cubicBezTo>
                    <a:pt x="893" y="395"/>
                    <a:pt x="1018" y="514"/>
                    <a:pt x="1007" y="644"/>
                  </a:cubicBezTo>
                  <a:cubicBezTo>
                    <a:pt x="1000" y="708"/>
                    <a:pt x="966" y="774"/>
                    <a:pt x="925" y="851"/>
                  </a:cubicBezTo>
                  <a:cubicBezTo>
                    <a:pt x="889" y="916"/>
                    <a:pt x="858" y="985"/>
                    <a:pt x="832" y="1055"/>
                  </a:cubicBezTo>
                  <a:cubicBezTo>
                    <a:pt x="779" y="1220"/>
                    <a:pt x="787" y="1381"/>
                    <a:pt x="796" y="1537"/>
                  </a:cubicBezTo>
                  <a:cubicBezTo>
                    <a:pt x="801" y="1644"/>
                    <a:pt x="807" y="1745"/>
                    <a:pt x="790" y="1835"/>
                  </a:cubicBezTo>
                  <a:cubicBezTo>
                    <a:pt x="779" y="1900"/>
                    <a:pt x="724" y="1973"/>
                    <a:pt x="659" y="2013"/>
                  </a:cubicBezTo>
                  <a:cubicBezTo>
                    <a:pt x="631" y="2030"/>
                    <a:pt x="611" y="2037"/>
                    <a:pt x="598" y="2037"/>
                  </a:cubicBezTo>
                  <a:cubicBezTo>
                    <a:pt x="591" y="2037"/>
                    <a:pt x="586" y="2035"/>
                    <a:pt x="583" y="2032"/>
                  </a:cubicBezTo>
                  <a:cubicBezTo>
                    <a:pt x="550" y="1980"/>
                    <a:pt x="494" y="1952"/>
                    <a:pt x="437" y="1952"/>
                  </a:cubicBezTo>
                  <a:cubicBezTo>
                    <a:pt x="405" y="1952"/>
                    <a:pt x="372" y="1961"/>
                    <a:pt x="343" y="1980"/>
                  </a:cubicBezTo>
                  <a:cubicBezTo>
                    <a:pt x="262" y="2034"/>
                    <a:pt x="241" y="2142"/>
                    <a:pt x="296" y="2222"/>
                  </a:cubicBezTo>
                  <a:cubicBezTo>
                    <a:pt x="344" y="2297"/>
                    <a:pt x="419" y="2352"/>
                    <a:pt x="506" y="2373"/>
                  </a:cubicBezTo>
                  <a:cubicBezTo>
                    <a:pt x="534" y="2379"/>
                    <a:pt x="563" y="2383"/>
                    <a:pt x="591" y="2383"/>
                  </a:cubicBezTo>
                  <a:cubicBezTo>
                    <a:pt x="618" y="2383"/>
                    <a:pt x="645" y="2380"/>
                    <a:pt x="672" y="2374"/>
                  </a:cubicBezTo>
                  <a:cubicBezTo>
                    <a:pt x="887" y="2331"/>
                    <a:pt x="1087" y="2121"/>
                    <a:pt x="1128" y="1897"/>
                  </a:cubicBezTo>
                  <a:cubicBezTo>
                    <a:pt x="1152" y="1766"/>
                    <a:pt x="1146" y="1640"/>
                    <a:pt x="1139" y="1517"/>
                  </a:cubicBezTo>
                  <a:cubicBezTo>
                    <a:pt x="1132" y="1388"/>
                    <a:pt x="1125" y="1265"/>
                    <a:pt x="1159" y="1161"/>
                  </a:cubicBezTo>
                  <a:cubicBezTo>
                    <a:pt x="1179" y="1109"/>
                    <a:pt x="1203" y="1058"/>
                    <a:pt x="1229" y="1010"/>
                  </a:cubicBezTo>
                  <a:cubicBezTo>
                    <a:pt x="1280" y="916"/>
                    <a:pt x="1336" y="808"/>
                    <a:pt x="1349" y="677"/>
                  </a:cubicBezTo>
                  <a:cubicBezTo>
                    <a:pt x="1380" y="352"/>
                    <a:pt x="1121" y="101"/>
                    <a:pt x="859" y="31"/>
                  </a:cubicBezTo>
                  <a:cubicBezTo>
                    <a:pt x="782" y="10"/>
                    <a:pt x="704" y="1"/>
                    <a:pt x="6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1681300" y="2713725"/>
              <a:ext cx="10100" cy="11050"/>
            </a:xfrm>
            <a:custGeom>
              <a:avLst/>
              <a:gdLst/>
              <a:ahLst/>
              <a:cxnLst/>
              <a:rect l="l" t="t" r="r" b="b"/>
              <a:pathLst>
                <a:path w="404" h="442" extrusionOk="0">
                  <a:moveTo>
                    <a:pt x="217" y="1"/>
                  </a:moveTo>
                  <a:cubicBezTo>
                    <a:pt x="140" y="1"/>
                    <a:pt x="71" y="51"/>
                    <a:pt x="50" y="128"/>
                  </a:cubicBezTo>
                  <a:lnTo>
                    <a:pt x="26" y="224"/>
                  </a:lnTo>
                  <a:cubicBezTo>
                    <a:pt x="1" y="318"/>
                    <a:pt x="57" y="414"/>
                    <a:pt x="152" y="436"/>
                  </a:cubicBezTo>
                  <a:cubicBezTo>
                    <a:pt x="166" y="440"/>
                    <a:pt x="180" y="441"/>
                    <a:pt x="193" y="441"/>
                  </a:cubicBezTo>
                  <a:cubicBezTo>
                    <a:pt x="273" y="441"/>
                    <a:pt x="344" y="386"/>
                    <a:pt x="361" y="305"/>
                  </a:cubicBezTo>
                  <a:lnTo>
                    <a:pt x="384" y="208"/>
                  </a:lnTo>
                  <a:cubicBezTo>
                    <a:pt x="404" y="118"/>
                    <a:pt x="347" y="28"/>
                    <a:pt x="257" y="5"/>
                  </a:cubicBezTo>
                  <a:cubicBezTo>
                    <a:pt x="244" y="2"/>
                    <a:pt x="23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1709750" y="2682200"/>
              <a:ext cx="20750" cy="49500"/>
            </a:xfrm>
            <a:custGeom>
              <a:avLst/>
              <a:gdLst/>
              <a:ahLst/>
              <a:cxnLst/>
              <a:rect l="l" t="t" r="r" b="b"/>
              <a:pathLst>
                <a:path w="830" h="1980" extrusionOk="0">
                  <a:moveTo>
                    <a:pt x="644" y="1"/>
                  </a:moveTo>
                  <a:cubicBezTo>
                    <a:pt x="559" y="1"/>
                    <a:pt x="485" y="64"/>
                    <a:pt x="473" y="152"/>
                  </a:cubicBezTo>
                  <a:cubicBezTo>
                    <a:pt x="392" y="698"/>
                    <a:pt x="245" y="1231"/>
                    <a:pt x="37" y="1742"/>
                  </a:cubicBezTo>
                  <a:cubicBezTo>
                    <a:pt x="0" y="1831"/>
                    <a:pt x="42" y="1931"/>
                    <a:pt x="131" y="1967"/>
                  </a:cubicBezTo>
                  <a:cubicBezTo>
                    <a:pt x="138" y="1970"/>
                    <a:pt x="147" y="1973"/>
                    <a:pt x="155" y="1974"/>
                  </a:cubicBezTo>
                  <a:cubicBezTo>
                    <a:pt x="169" y="1978"/>
                    <a:pt x="183" y="1980"/>
                    <a:pt x="197" y="1980"/>
                  </a:cubicBezTo>
                  <a:cubicBezTo>
                    <a:pt x="265" y="1980"/>
                    <a:pt x="328" y="1938"/>
                    <a:pt x="355" y="1873"/>
                  </a:cubicBezTo>
                  <a:cubicBezTo>
                    <a:pt x="573" y="1335"/>
                    <a:pt x="728" y="775"/>
                    <a:pt x="814" y="202"/>
                  </a:cubicBezTo>
                  <a:cubicBezTo>
                    <a:pt x="829" y="107"/>
                    <a:pt x="765" y="18"/>
                    <a:pt x="669" y="2"/>
                  </a:cubicBezTo>
                  <a:cubicBezTo>
                    <a:pt x="660" y="1"/>
                    <a:pt x="652" y="1"/>
                    <a:pt x="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1726075" y="2669000"/>
              <a:ext cx="41025" cy="63075"/>
            </a:xfrm>
            <a:custGeom>
              <a:avLst/>
              <a:gdLst/>
              <a:ahLst/>
              <a:cxnLst/>
              <a:rect l="l" t="t" r="r" b="b"/>
              <a:pathLst>
                <a:path w="1641" h="2523" extrusionOk="0">
                  <a:moveTo>
                    <a:pt x="783" y="1"/>
                  </a:moveTo>
                  <a:cubicBezTo>
                    <a:pt x="575" y="1"/>
                    <a:pt x="367" y="27"/>
                    <a:pt x="165" y="81"/>
                  </a:cubicBezTo>
                  <a:cubicBezTo>
                    <a:pt x="74" y="105"/>
                    <a:pt x="19" y="198"/>
                    <a:pt x="41" y="290"/>
                  </a:cubicBezTo>
                  <a:cubicBezTo>
                    <a:pt x="61" y="368"/>
                    <a:pt x="131" y="419"/>
                    <a:pt x="208" y="419"/>
                  </a:cubicBezTo>
                  <a:cubicBezTo>
                    <a:pt x="223" y="419"/>
                    <a:pt x="238" y="417"/>
                    <a:pt x="252" y="414"/>
                  </a:cubicBezTo>
                  <a:cubicBezTo>
                    <a:pt x="424" y="368"/>
                    <a:pt x="601" y="345"/>
                    <a:pt x="779" y="345"/>
                  </a:cubicBezTo>
                  <a:cubicBezTo>
                    <a:pt x="829" y="345"/>
                    <a:pt x="880" y="346"/>
                    <a:pt x="931" y="350"/>
                  </a:cubicBezTo>
                  <a:cubicBezTo>
                    <a:pt x="984" y="354"/>
                    <a:pt x="1007" y="362"/>
                    <a:pt x="1013" y="362"/>
                  </a:cubicBezTo>
                  <a:cubicBezTo>
                    <a:pt x="1014" y="362"/>
                    <a:pt x="1015" y="362"/>
                    <a:pt x="1015" y="361"/>
                  </a:cubicBezTo>
                  <a:lnTo>
                    <a:pt x="1015" y="361"/>
                  </a:lnTo>
                  <a:cubicBezTo>
                    <a:pt x="1017" y="376"/>
                    <a:pt x="1015" y="391"/>
                    <a:pt x="1012" y="405"/>
                  </a:cubicBezTo>
                  <a:cubicBezTo>
                    <a:pt x="972" y="612"/>
                    <a:pt x="775" y="767"/>
                    <a:pt x="563" y="932"/>
                  </a:cubicBezTo>
                  <a:cubicBezTo>
                    <a:pt x="303" y="1136"/>
                    <a:pt x="7" y="1366"/>
                    <a:pt x="3" y="1748"/>
                  </a:cubicBezTo>
                  <a:cubicBezTo>
                    <a:pt x="0" y="2124"/>
                    <a:pt x="311" y="2402"/>
                    <a:pt x="622" y="2484"/>
                  </a:cubicBezTo>
                  <a:lnTo>
                    <a:pt x="642" y="2490"/>
                  </a:lnTo>
                  <a:cubicBezTo>
                    <a:pt x="740" y="2513"/>
                    <a:pt x="837" y="2522"/>
                    <a:pt x="934" y="2522"/>
                  </a:cubicBezTo>
                  <a:cubicBezTo>
                    <a:pt x="1128" y="2522"/>
                    <a:pt x="1317" y="2485"/>
                    <a:pt x="1492" y="2449"/>
                  </a:cubicBezTo>
                  <a:cubicBezTo>
                    <a:pt x="1582" y="2428"/>
                    <a:pt x="1640" y="2339"/>
                    <a:pt x="1622" y="2248"/>
                  </a:cubicBezTo>
                  <a:cubicBezTo>
                    <a:pt x="1606" y="2166"/>
                    <a:pt x="1534" y="2110"/>
                    <a:pt x="1454" y="2110"/>
                  </a:cubicBezTo>
                  <a:cubicBezTo>
                    <a:pt x="1444" y="2110"/>
                    <a:pt x="1435" y="2111"/>
                    <a:pt x="1425" y="2112"/>
                  </a:cubicBezTo>
                  <a:cubicBezTo>
                    <a:pt x="1267" y="2143"/>
                    <a:pt x="1099" y="2183"/>
                    <a:pt x="935" y="2183"/>
                  </a:cubicBezTo>
                  <a:cubicBezTo>
                    <a:pt x="859" y="2183"/>
                    <a:pt x="783" y="2174"/>
                    <a:pt x="710" y="2152"/>
                  </a:cubicBezTo>
                  <a:cubicBezTo>
                    <a:pt x="532" y="2105"/>
                    <a:pt x="345" y="1949"/>
                    <a:pt x="348" y="1751"/>
                  </a:cubicBezTo>
                  <a:cubicBezTo>
                    <a:pt x="349" y="1535"/>
                    <a:pt x="546" y="1381"/>
                    <a:pt x="776" y="1202"/>
                  </a:cubicBezTo>
                  <a:cubicBezTo>
                    <a:pt x="1015" y="1015"/>
                    <a:pt x="1287" y="803"/>
                    <a:pt x="1350" y="468"/>
                  </a:cubicBezTo>
                  <a:cubicBezTo>
                    <a:pt x="1370" y="366"/>
                    <a:pt x="1359" y="276"/>
                    <a:pt x="1319" y="201"/>
                  </a:cubicBezTo>
                  <a:cubicBezTo>
                    <a:pt x="1226" y="25"/>
                    <a:pt x="1022" y="11"/>
                    <a:pt x="955" y="7"/>
                  </a:cubicBezTo>
                  <a:cubicBezTo>
                    <a:pt x="897" y="3"/>
                    <a:pt x="840" y="1"/>
                    <a:pt x="7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1629375" y="2749875"/>
              <a:ext cx="130400" cy="13550"/>
            </a:xfrm>
            <a:custGeom>
              <a:avLst/>
              <a:gdLst/>
              <a:ahLst/>
              <a:cxnLst/>
              <a:rect l="l" t="t" r="r" b="b"/>
              <a:pathLst>
                <a:path w="5216" h="542" extrusionOk="0">
                  <a:moveTo>
                    <a:pt x="187" y="1"/>
                  </a:moveTo>
                  <a:cubicBezTo>
                    <a:pt x="104" y="1"/>
                    <a:pt x="33" y="59"/>
                    <a:pt x="17" y="141"/>
                  </a:cubicBezTo>
                  <a:cubicBezTo>
                    <a:pt x="0" y="230"/>
                    <a:pt x="57" y="317"/>
                    <a:pt x="145" y="340"/>
                  </a:cubicBezTo>
                  <a:cubicBezTo>
                    <a:pt x="151" y="341"/>
                    <a:pt x="157" y="343"/>
                    <a:pt x="164" y="344"/>
                  </a:cubicBezTo>
                  <a:cubicBezTo>
                    <a:pt x="1171" y="475"/>
                    <a:pt x="2185" y="541"/>
                    <a:pt x="3200" y="541"/>
                  </a:cubicBezTo>
                  <a:cubicBezTo>
                    <a:pt x="3817" y="541"/>
                    <a:pt x="4435" y="517"/>
                    <a:pt x="5051" y="468"/>
                  </a:cubicBezTo>
                  <a:cubicBezTo>
                    <a:pt x="5145" y="460"/>
                    <a:pt x="5215" y="377"/>
                    <a:pt x="5208" y="282"/>
                  </a:cubicBezTo>
                  <a:cubicBezTo>
                    <a:pt x="5200" y="192"/>
                    <a:pt x="5124" y="124"/>
                    <a:pt x="5036" y="124"/>
                  </a:cubicBezTo>
                  <a:cubicBezTo>
                    <a:pt x="5031" y="124"/>
                    <a:pt x="5027" y="124"/>
                    <a:pt x="5023" y="125"/>
                  </a:cubicBezTo>
                  <a:lnTo>
                    <a:pt x="5023" y="126"/>
                  </a:lnTo>
                  <a:cubicBezTo>
                    <a:pt x="4417" y="174"/>
                    <a:pt x="3810" y="198"/>
                    <a:pt x="3203" y="198"/>
                  </a:cubicBezTo>
                  <a:cubicBezTo>
                    <a:pt x="2202" y="198"/>
                    <a:pt x="1202" y="133"/>
                    <a:pt x="209" y="2"/>
                  </a:cubicBezTo>
                  <a:cubicBezTo>
                    <a:pt x="201" y="1"/>
                    <a:pt x="19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1658125" y="2776275"/>
              <a:ext cx="79800" cy="60200"/>
            </a:xfrm>
            <a:custGeom>
              <a:avLst/>
              <a:gdLst/>
              <a:ahLst/>
              <a:cxnLst/>
              <a:rect l="l" t="t" r="r" b="b"/>
              <a:pathLst>
                <a:path w="3192" h="2408" extrusionOk="0">
                  <a:moveTo>
                    <a:pt x="1006" y="0"/>
                  </a:moveTo>
                  <a:cubicBezTo>
                    <a:pt x="692" y="0"/>
                    <a:pt x="377" y="83"/>
                    <a:pt x="103" y="248"/>
                  </a:cubicBezTo>
                  <a:cubicBezTo>
                    <a:pt x="24" y="297"/>
                    <a:pt x="0" y="402"/>
                    <a:pt x="48" y="482"/>
                  </a:cubicBezTo>
                  <a:cubicBezTo>
                    <a:pt x="80" y="535"/>
                    <a:pt x="137" y="565"/>
                    <a:pt x="196" y="565"/>
                  </a:cubicBezTo>
                  <a:cubicBezTo>
                    <a:pt x="225" y="565"/>
                    <a:pt x="254" y="558"/>
                    <a:pt x="280" y="542"/>
                  </a:cubicBezTo>
                  <a:cubicBezTo>
                    <a:pt x="501" y="411"/>
                    <a:pt x="751" y="344"/>
                    <a:pt x="1003" y="344"/>
                  </a:cubicBezTo>
                  <a:cubicBezTo>
                    <a:pt x="1176" y="344"/>
                    <a:pt x="1350" y="375"/>
                    <a:pt x="1516" y="440"/>
                  </a:cubicBezTo>
                  <a:cubicBezTo>
                    <a:pt x="1171" y="987"/>
                    <a:pt x="748" y="1478"/>
                    <a:pt x="258" y="1901"/>
                  </a:cubicBezTo>
                  <a:cubicBezTo>
                    <a:pt x="155" y="1991"/>
                    <a:pt x="190" y="2158"/>
                    <a:pt x="323" y="2196"/>
                  </a:cubicBezTo>
                  <a:cubicBezTo>
                    <a:pt x="397" y="2219"/>
                    <a:pt x="475" y="2238"/>
                    <a:pt x="551" y="2257"/>
                  </a:cubicBezTo>
                  <a:cubicBezTo>
                    <a:pt x="965" y="2357"/>
                    <a:pt x="1389" y="2408"/>
                    <a:pt x="1813" y="2408"/>
                  </a:cubicBezTo>
                  <a:cubicBezTo>
                    <a:pt x="2225" y="2408"/>
                    <a:pt x="2638" y="2360"/>
                    <a:pt x="3042" y="2265"/>
                  </a:cubicBezTo>
                  <a:cubicBezTo>
                    <a:pt x="3134" y="2244"/>
                    <a:pt x="3191" y="2151"/>
                    <a:pt x="3170" y="2058"/>
                  </a:cubicBezTo>
                  <a:cubicBezTo>
                    <a:pt x="3151" y="1979"/>
                    <a:pt x="3081" y="1925"/>
                    <a:pt x="3004" y="1925"/>
                  </a:cubicBezTo>
                  <a:cubicBezTo>
                    <a:pt x="2990" y="1925"/>
                    <a:pt x="2977" y="1927"/>
                    <a:pt x="2963" y="1930"/>
                  </a:cubicBezTo>
                  <a:cubicBezTo>
                    <a:pt x="2585" y="2019"/>
                    <a:pt x="2199" y="2063"/>
                    <a:pt x="1813" y="2063"/>
                  </a:cubicBezTo>
                  <a:cubicBezTo>
                    <a:pt x="1448" y="2063"/>
                    <a:pt x="1083" y="2024"/>
                    <a:pt x="724" y="1944"/>
                  </a:cubicBezTo>
                  <a:cubicBezTo>
                    <a:pt x="1186" y="1505"/>
                    <a:pt x="1585" y="1004"/>
                    <a:pt x="1910" y="455"/>
                  </a:cubicBezTo>
                  <a:cubicBezTo>
                    <a:pt x="1933" y="414"/>
                    <a:pt x="1940" y="368"/>
                    <a:pt x="1929" y="323"/>
                  </a:cubicBezTo>
                  <a:cubicBezTo>
                    <a:pt x="1916" y="278"/>
                    <a:pt x="1886" y="240"/>
                    <a:pt x="1847" y="217"/>
                  </a:cubicBezTo>
                  <a:cubicBezTo>
                    <a:pt x="1591" y="72"/>
                    <a:pt x="1299" y="0"/>
                    <a:pt x="1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1526650" y="2779825"/>
              <a:ext cx="120650" cy="104400"/>
            </a:xfrm>
            <a:custGeom>
              <a:avLst/>
              <a:gdLst/>
              <a:ahLst/>
              <a:cxnLst/>
              <a:rect l="l" t="t" r="r" b="b"/>
              <a:pathLst>
                <a:path w="4826" h="4176" extrusionOk="0">
                  <a:moveTo>
                    <a:pt x="4630" y="0"/>
                  </a:moveTo>
                  <a:cubicBezTo>
                    <a:pt x="4573" y="0"/>
                    <a:pt x="4517" y="29"/>
                    <a:pt x="4485" y="81"/>
                  </a:cubicBezTo>
                  <a:cubicBezTo>
                    <a:pt x="3597" y="1528"/>
                    <a:pt x="2073" y="2568"/>
                    <a:pt x="455" y="2865"/>
                  </a:cubicBezTo>
                  <a:cubicBezTo>
                    <a:pt x="467" y="2509"/>
                    <a:pt x="665" y="2150"/>
                    <a:pt x="973" y="1984"/>
                  </a:cubicBezTo>
                  <a:cubicBezTo>
                    <a:pt x="1058" y="1940"/>
                    <a:pt x="1089" y="1835"/>
                    <a:pt x="1044" y="1750"/>
                  </a:cubicBezTo>
                  <a:cubicBezTo>
                    <a:pt x="1013" y="1692"/>
                    <a:pt x="954" y="1660"/>
                    <a:pt x="893" y="1660"/>
                  </a:cubicBezTo>
                  <a:cubicBezTo>
                    <a:pt x="865" y="1660"/>
                    <a:pt x="836" y="1667"/>
                    <a:pt x="810" y="1681"/>
                  </a:cubicBezTo>
                  <a:cubicBezTo>
                    <a:pt x="367" y="1920"/>
                    <a:pt x="94" y="2431"/>
                    <a:pt x="111" y="2938"/>
                  </a:cubicBezTo>
                  <a:cubicBezTo>
                    <a:pt x="42" y="2968"/>
                    <a:pt x="1" y="3039"/>
                    <a:pt x="9" y="3114"/>
                  </a:cubicBezTo>
                  <a:cubicBezTo>
                    <a:pt x="19" y="3184"/>
                    <a:pt x="70" y="3242"/>
                    <a:pt x="140" y="3259"/>
                  </a:cubicBezTo>
                  <a:cubicBezTo>
                    <a:pt x="149" y="3260"/>
                    <a:pt x="157" y="3260"/>
                    <a:pt x="165" y="3260"/>
                  </a:cubicBezTo>
                  <a:cubicBezTo>
                    <a:pt x="298" y="3700"/>
                    <a:pt x="659" y="4039"/>
                    <a:pt x="1089" y="4143"/>
                  </a:cubicBezTo>
                  <a:cubicBezTo>
                    <a:pt x="1181" y="4164"/>
                    <a:pt x="1276" y="4176"/>
                    <a:pt x="1371" y="4176"/>
                  </a:cubicBezTo>
                  <a:cubicBezTo>
                    <a:pt x="1381" y="4176"/>
                    <a:pt x="1392" y="4176"/>
                    <a:pt x="1403" y="4175"/>
                  </a:cubicBezTo>
                  <a:cubicBezTo>
                    <a:pt x="1497" y="4173"/>
                    <a:pt x="1572" y="4094"/>
                    <a:pt x="1569" y="3998"/>
                  </a:cubicBezTo>
                  <a:cubicBezTo>
                    <a:pt x="1566" y="3905"/>
                    <a:pt x="1489" y="3832"/>
                    <a:pt x="1397" y="3832"/>
                  </a:cubicBezTo>
                  <a:cubicBezTo>
                    <a:pt x="1395" y="3832"/>
                    <a:pt x="1393" y="3832"/>
                    <a:pt x="1391" y="3832"/>
                  </a:cubicBezTo>
                  <a:cubicBezTo>
                    <a:pt x="1385" y="3832"/>
                    <a:pt x="1378" y="3832"/>
                    <a:pt x="1371" y="3832"/>
                  </a:cubicBezTo>
                  <a:cubicBezTo>
                    <a:pt x="996" y="3832"/>
                    <a:pt x="640" y="3568"/>
                    <a:pt x="509" y="3206"/>
                  </a:cubicBezTo>
                  <a:cubicBezTo>
                    <a:pt x="2244" y="2893"/>
                    <a:pt x="3824" y="1815"/>
                    <a:pt x="4778" y="260"/>
                  </a:cubicBezTo>
                  <a:cubicBezTo>
                    <a:pt x="4826" y="179"/>
                    <a:pt x="4801" y="75"/>
                    <a:pt x="4720" y="26"/>
                  </a:cubicBezTo>
                  <a:cubicBezTo>
                    <a:pt x="4692" y="9"/>
                    <a:pt x="4661" y="0"/>
                    <a:pt x="4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1483575" y="2894325"/>
              <a:ext cx="58875" cy="95600"/>
            </a:xfrm>
            <a:custGeom>
              <a:avLst/>
              <a:gdLst/>
              <a:ahLst/>
              <a:cxnLst/>
              <a:rect l="l" t="t" r="r" b="b"/>
              <a:pathLst>
                <a:path w="2355" h="3824" extrusionOk="0">
                  <a:moveTo>
                    <a:pt x="2164" y="1"/>
                  </a:moveTo>
                  <a:cubicBezTo>
                    <a:pt x="2085" y="1"/>
                    <a:pt x="2015" y="54"/>
                    <a:pt x="1998" y="134"/>
                  </a:cubicBezTo>
                  <a:cubicBezTo>
                    <a:pt x="1762" y="1211"/>
                    <a:pt x="1393" y="2254"/>
                    <a:pt x="902" y="3241"/>
                  </a:cubicBezTo>
                  <a:cubicBezTo>
                    <a:pt x="623" y="2510"/>
                    <a:pt x="439" y="1749"/>
                    <a:pt x="354" y="973"/>
                  </a:cubicBezTo>
                  <a:cubicBezTo>
                    <a:pt x="344" y="885"/>
                    <a:pt x="270" y="820"/>
                    <a:pt x="185" y="820"/>
                  </a:cubicBezTo>
                  <a:cubicBezTo>
                    <a:pt x="178" y="820"/>
                    <a:pt x="171" y="820"/>
                    <a:pt x="164" y="821"/>
                  </a:cubicBezTo>
                  <a:cubicBezTo>
                    <a:pt x="70" y="831"/>
                    <a:pt x="1" y="916"/>
                    <a:pt x="12" y="1010"/>
                  </a:cubicBezTo>
                  <a:cubicBezTo>
                    <a:pt x="115" y="1943"/>
                    <a:pt x="354" y="2857"/>
                    <a:pt x="724" y="3719"/>
                  </a:cubicBezTo>
                  <a:cubicBezTo>
                    <a:pt x="746" y="3770"/>
                    <a:pt x="789" y="3807"/>
                    <a:pt x="841" y="3819"/>
                  </a:cubicBezTo>
                  <a:cubicBezTo>
                    <a:pt x="852" y="3822"/>
                    <a:pt x="864" y="3824"/>
                    <a:pt x="875" y="3824"/>
                  </a:cubicBezTo>
                  <a:cubicBezTo>
                    <a:pt x="877" y="3824"/>
                    <a:pt x="880" y="3824"/>
                    <a:pt x="882" y="3824"/>
                  </a:cubicBezTo>
                  <a:cubicBezTo>
                    <a:pt x="946" y="3824"/>
                    <a:pt x="1004" y="3789"/>
                    <a:pt x="1034" y="3734"/>
                  </a:cubicBezTo>
                  <a:cubicBezTo>
                    <a:pt x="1627" y="2624"/>
                    <a:pt x="2064" y="1438"/>
                    <a:pt x="2333" y="209"/>
                  </a:cubicBezTo>
                  <a:cubicBezTo>
                    <a:pt x="2354" y="116"/>
                    <a:pt x="2292" y="32"/>
                    <a:pt x="2202" y="5"/>
                  </a:cubicBezTo>
                  <a:cubicBezTo>
                    <a:pt x="2189" y="2"/>
                    <a:pt x="2176" y="1"/>
                    <a:pt x="2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1535600" y="2941350"/>
              <a:ext cx="28475" cy="80725"/>
            </a:xfrm>
            <a:custGeom>
              <a:avLst/>
              <a:gdLst/>
              <a:ahLst/>
              <a:cxnLst/>
              <a:rect l="l" t="t" r="r" b="b"/>
              <a:pathLst>
                <a:path w="1139" h="3229" extrusionOk="0">
                  <a:moveTo>
                    <a:pt x="940" y="1"/>
                  </a:moveTo>
                  <a:cubicBezTo>
                    <a:pt x="906" y="1"/>
                    <a:pt x="872" y="11"/>
                    <a:pt x="842" y="31"/>
                  </a:cubicBezTo>
                  <a:cubicBezTo>
                    <a:pt x="338" y="383"/>
                    <a:pt x="19" y="991"/>
                    <a:pt x="10" y="1615"/>
                  </a:cubicBezTo>
                  <a:cubicBezTo>
                    <a:pt x="0" y="2240"/>
                    <a:pt x="303" y="2848"/>
                    <a:pt x="798" y="3197"/>
                  </a:cubicBezTo>
                  <a:cubicBezTo>
                    <a:pt x="817" y="3209"/>
                    <a:pt x="836" y="3218"/>
                    <a:pt x="857" y="3223"/>
                  </a:cubicBezTo>
                  <a:cubicBezTo>
                    <a:pt x="873" y="3227"/>
                    <a:pt x="888" y="3229"/>
                    <a:pt x="902" y="3229"/>
                  </a:cubicBezTo>
                  <a:cubicBezTo>
                    <a:pt x="1058" y="3229"/>
                    <a:pt x="1139" y="3016"/>
                    <a:pt x="997" y="2915"/>
                  </a:cubicBezTo>
                  <a:cubicBezTo>
                    <a:pt x="598" y="2635"/>
                    <a:pt x="347" y="2127"/>
                    <a:pt x="354" y="1620"/>
                  </a:cubicBezTo>
                  <a:cubicBezTo>
                    <a:pt x="362" y="1114"/>
                    <a:pt x="631" y="600"/>
                    <a:pt x="1040" y="313"/>
                  </a:cubicBezTo>
                  <a:cubicBezTo>
                    <a:pt x="1118" y="258"/>
                    <a:pt x="1136" y="152"/>
                    <a:pt x="1081" y="73"/>
                  </a:cubicBezTo>
                  <a:cubicBezTo>
                    <a:pt x="1048" y="26"/>
                    <a:pt x="995" y="1"/>
                    <a:pt x="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1568400" y="2956850"/>
              <a:ext cx="30900" cy="56725"/>
            </a:xfrm>
            <a:custGeom>
              <a:avLst/>
              <a:gdLst/>
              <a:ahLst/>
              <a:cxnLst/>
              <a:rect l="l" t="t" r="r" b="b"/>
              <a:pathLst>
                <a:path w="1236" h="2269" extrusionOk="0">
                  <a:moveTo>
                    <a:pt x="1040" y="0"/>
                  </a:moveTo>
                  <a:cubicBezTo>
                    <a:pt x="986" y="0"/>
                    <a:pt x="933" y="25"/>
                    <a:pt x="900" y="73"/>
                  </a:cubicBezTo>
                  <a:cubicBezTo>
                    <a:pt x="750" y="287"/>
                    <a:pt x="618" y="509"/>
                    <a:pt x="503" y="741"/>
                  </a:cubicBezTo>
                  <a:lnTo>
                    <a:pt x="321" y="553"/>
                  </a:lnTo>
                  <a:cubicBezTo>
                    <a:pt x="288" y="518"/>
                    <a:pt x="243" y="500"/>
                    <a:pt x="198" y="500"/>
                  </a:cubicBezTo>
                  <a:cubicBezTo>
                    <a:pt x="155" y="500"/>
                    <a:pt x="112" y="516"/>
                    <a:pt x="79" y="548"/>
                  </a:cubicBezTo>
                  <a:cubicBezTo>
                    <a:pt x="10" y="615"/>
                    <a:pt x="9" y="723"/>
                    <a:pt x="73" y="792"/>
                  </a:cubicBezTo>
                  <a:lnTo>
                    <a:pt x="342" y="1072"/>
                  </a:lnTo>
                  <a:cubicBezTo>
                    <a:pt x="204" y="1390"/>
                    <a:pt x="97" y="1720"/>
                    <a:pt x="21" y="2059"/>
                  </a:cubicBezTo>
                  <a:cubicBezTo>
                    <a:pt x="0" y="2150"/>
                    <a:pt x="56" y="2242"/>
                    <a:pt x="149" y="2264"/>
                  </a:cubicBezTo>
                  <a:lnTo>
                    <a:pt x="152" y="2264"/>
                  </a:lnTo>
                  <a:cubicBezTo>
                    <a:pt x="164" y="2267"/>
                    <a:pt x="177" y="2268"/>
                    <a:pt x="189" y="2268"/>
                  </a:cubicBezTo>
                  <a:cubicBezTo>
                    <a:pt x="268" y="2268"/>
                    <a:pt x="339" y="2214"/>
                    <a:pt x="358" y="2133"/>
                  </a:cubicBezTo>
                  <a:cubicBezTo>
                    <a:pt x="418" y="1865"/>
                    <a:pt x="503" y="1601"/>
                    <a:pt x="605" y="1345"/>
                  </a:cubicBezTo>
                  <a:lnTo>
                    <a:pt x="850" y="1600"/>
                  </a:lnTo>
                  <a:cubicBezTo>
                    <a:pt x="884" y="1635"/>
                    <a:pt x="929" y="1653"/>
                    <a:pt x="974" y="1653"/>
                  </a:cubicBezTo>
                  <a:cubicBezTo>
                    <a:pt x="1017" y="1653"/>
                    <a:pt x="1060" y="1637"/>
                    <a:pt x="1094" y="1606"/>
                  </a:cubicBezTo>
                  <a:cubicBezTo>
                    <a:pt x="1163" y="1539"/>
                    <a:pt x="1164" y="1431"/>
                    <a:pt x="1099" y="1362"/>
                  </a:cubicBezTo>
                  <a:lnTo>
                    <a:pt x="756" y="1005"/>
                  </a:lnTo>
                  <a:cubicBezTo>
                    <a:pt x="877" y="748"/>
                    <a:pt x="1019" y="503"/>
                    <a:pt x="1181" y="273"/>
                  </a:cubicBezTo>
                  <a:cubicBezTo>
                    <a:pt x="1236" y="194"/>
                    <a:pt x="1216" y="87"/>
                    <a:pt x="1139" y="32"/>
                  </a:cubicBezTo>
                  <a:cubicBezTo>
                    <a:pt x="1109" y="11"/>
                    <a:pt x="1074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1595250" y="2935825"/>
              <a:ext cx="42175" cy="81250"/>
            </a:xfrm>
            <a:custGeom>
              <a:avLst/>
              <a:gdLst/>
              <a:ahLst/>
              <a:cxnLst/>
              <a:rect l="l" t="t" r="r" b="b"/>
              <a:pathLst>
                <a:path w="1687" h="3250" extrusionOk="0">
                  <a:moveTo>
                    <a:pt x="967" y="0"/>
                  </a:moveTo>
                  <a:cubicBezTo>
                    <a:pt x="939" y="0"/>
                    <a:pt x="910" y="7"/>
                    <a:pt x="884" y="21"/>
                  </a:cubicBezTo>
                  <a:cubicBezTo>
                    <a:pt x="801" y="68"/>
                    <a:pt x="771" y="172"/>
                    <a:pt x="818" y="255"/>
                  </a:cubicBezTo>
                  <a:cubicBezTo>
                    <a:pt x="1302" y="1135"/>
                    <a:pt x="964" y="2410"/>
                    <a:pt x="107" y="2929"/>
                  </a:cubicBezTo>
                  <a:cubicBezTo>
                    <a:pt x="25" y="2979"/>
                    <a:pt x="0" y="3086"/>
                    <a:pt x="49" y="3166"/>
                  </a:cubicBezTo>
                  <a:cubicBezTo>
                    <a:pt x="82" y="3219"/>
                    <a:pt x="138" y="3249"/>
                    <a:pt x="196" y="3249"/>
                  </a:cubicBezTo>
                  <a:cubicBezTo>
                    <a:pt x="227" y="3249"/>
                    <a:pt x="258" y="3241"/>
                    <a:pt x="286" y="3224"/>
                  </a:cubicBezTo>
                  <a:cubicBezTo>
                    <a:pt x="1289" y="2614"/>
                    <a:pt x="1686" y="1121"/>
                    <a:pt x="1118" y="89"/>
                  </a:cubicBezTo>
                  <a:cubicBezTo>
                    <a:pt x="1087" y="32"/>
                    <a:pt x="1028" y="0"/>
                    <a:pt x="9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1641375" y="2920725"/>
              <a:ext cx="51225" cy="16425"/>
            </a:xfrm>
            <a:custGeom>
              <a:avLst/>
              <a:gdLst/>
              <a:ahLst/>
              <a:cxnLst/>
              <a:rect l="l" t="t" r="r" b="b"/>
              <a:pathLst>
                <a:path w="2049" h="657" extrusionOk="0">
                  <a:moveTo>
                    <a:pt x="1860" y="0"/>
                  </a:moveTo>
                  <a:cubicBezTo>
                    <a:pt x="1850" y="0"/>
                    <a:pt x="1839" y="1"/>
                    <a:pt x="1829" y="3"/>
                  </a:cubicBezTo>
                  <a:lnTo>
                    <a:pt x="189" y="316"/>
                  </a:lnTo>
                  <a:cubicBezTo>
                    <a:pt x="6" y="351"/>
                    <a:pt x="0" y="608"/>
                    <a:pt x="181" y="652"/>
                  </a:cubicBezTo>
                  <a:cubicBezTo>
                    <a:pt x="193" y="655"/>
                    <a:pt x="205" y="656"/>
                    <a:pt x="219" y="656"/>
                  </a:cubicBezTo>
                  <a:cubicBezTo>
                    <a:pt x="230" y="656"/>
                    <a:pt x="241" y="655"/>
                    <a:pt x="252" y="653"/>
                  </a:cubicBezTo>
                  <a:lnTo>
                    <a:pt x="1894" y="342"/>
                  </a:lnTo>
                  <a:cubicBezTo>
                    <a:pt x="1986" y="324"/>
                    <a:pt x="2048" y="234"/>
                    <a:pt x="2030" y="141"/>
                  </a:cubicBezTo>
                  <a:cubicBezTo>
                    <a:pt x="2014" y="57"/>
                    <a:pt x="1942" y="0"/>
                    <a:pt x="18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1646225" y="2949900"/>
              <a:ext cx="41575" cy="11500"/>
            </a:xfrm>
            <a:custGeom>
              <a:avLst/>
              <a:gdLst/>
              <a:ahLst/>
              <a:cxnLst/>
              <a:rect l="l" t="t" r="r" b="b"/>
              <a:pathLst>
                <a:path w="1663" h="460" extrusionOk="0">
                  <a:moveTo>
                    <a:pt x="1475" y="1"/>
                  </a:moveTo>
                  <a:cubicBezTo>
                    <a:pt x="1463" y="1"/>
                    <a:pt x="1451" y="2"/>
                    <a:pt x="1439" y="4"/>
                  </a:cubicBezTo>
                  <a:cubicBezTo>
                    <a:pt x="1117" y="78"/>
                    <a:pt x="787" y="115"/>
                    <a:pt x="458" y="115"/>
                  </a:cubicBezTo>
                  <a:cubicBezTo>
                    <a:pt x="370" y="115"/>
                    <a:pt x="282" y="113"/>
                    <a:pt x="195" y="107"/>
                  </a:cubicBezTo>
                  <a:cubicBezTo>
                    <a:pt x="191" y="107"/>
                    <a:pt x="187" y="107"/>
                    <a:pt x="184" y="107"/>
                  </a:cubicBezTo>
                  <a:cubicBezTo>
                    <a:pt x="98" y="107"/>
                    <a:pt x="27" y="169"/>
                    <a:pt x="13" y="252"/>
                  </a:cubicBezTo>
                  <a:cubicBezTo>
                    <a:pt x="1" y="341"/>
                    <a:pt x="57" y="424"/>
                    <a:pt x="143" y="445"/>
                  </a:cubicBezTo>
                  <a:cubicBezTo>
                    <a:pt x="153" y="448"/>
                    <a:pt x="162" y="449"/>
                    <a:pt x="174" y="451"/>
                  </a:cubicBezTo>
                  <a:cubicBezTo>
                    <a:pt x="269" y="456"/>
                    <a:pt x="364" y="459"/>
                    <a:pt x="458" y="459"/>
                  </a:cubicBezTo>
                  <a:cubicBezTo>
                    <a:pt x="814" y="459"/>
                    <a:pt x="1168" y="419"/>
                    <a:pt x="1515" y="339"/>
                  </a:cubicBezTo>
                  <a:cubicBezTo>
                    <a:pt x="1607" y="317"/>
                    <a:pt x="1663" y="225"/>
                    <a:pt x="1642" y="134"/>
                  </a:cubicBezTo>
                  <a:cubicBezTo>
                    <a:pt x="1623" y="55"/>
                    <a:pt x="1553" y="1"/>
                    <a:pt x="14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1694025" y="2857175"/>
              <a:ext cx="116700" cy="137800"/>
            </a:xfrm>
            <a:custGeom>
              <a:avLst/>
              <a:gdLst/>
              <a:ahLst/>
              <a:cxnLst/>
              <a:rect l="l" t="t" r="r" b="b"/>
              <a:pathLst>
                <a:path w="4668" h="5512" extrusionOk="0">
                  <a:moveTo>
                    <a:pt x="3455" y="0"/>
                  </a:moveTo>
                  <a:cubicBezTo>
                    <a:pt x="2676" y="0"/>
                    <a:pt x="1895" y="26"/>
                    <a:pt x="1122" y="78"/>
                  </a:cubicBezTo>
                  <a:cubicBezTo>
                    <a:pt x="1071" y="81"/>
                    <a:pt x="1025" y="106"/>
                    <a:pt x="995" y="145"/>
                  </a:cubicBezTo>
                  <a:cubicBezTo>
                    <a:pt x="964" y="186"/>
                    <a:pt x="953" y="237"/>
                    <a:pt x="964" y="286"/>
                  </a:cubicBezTo>
                  <a:cubicBezTo>
                    <a:pt x="1309" y="1844"/>
                    <a:pt x="1232" y="3535"/>
                    <a:pt x="747" y="5072"/>
                  </a:cubicBezTo>
                  <a:cubicBezTo>
                    <a:pt x="521" y="4880"/>
                    <a:pt x="377" y="4607"/>
                    <a:pt x="351" y="4312"/>
                  </a:cubicBezTo>
                  <a:cubicBezTo>
                    <a:pt x="343" y="4223"/>
                    <a:pt x="268" y="4155"/>
                    <a:pt x="179" y="4155"/>
                  </a:cubicBezTo>
                  <a:cubicBezTo>
                    <a:pt x="174" y="4155"/>
                    <a:pt x="169" y="4155"/>
                    <a:pt x="163" y="4155"/>
                  </a:cubicBezTo>
                  <a:cubicBezTo>
                    <a:pt x="69" y="4164"/>
                    <a:pt x="0" y="4247"/>
                    <a:pt x="7" y="4341"/>
                  </a:cubicBezTo>
                  <a:cubicBezTo>
                    <a:pt x="51" y="4824"/>
                    <a:pt x="346" y="5276"/>
                    <a:pt x="762" y="5493"/>
                  </a:cubicBezTo>
                  <a:cubicBezTo>
                    <a:pt x="774" y="5498"/>
                    <a:pt x="787" y="5504"/>
                    <a:pt x="801" y="5507"/>
                  </a:cubicBezTo>
                  <a:cubicBezTo>
                    <a:pt x="815" y="5510"/>
                    <a:pt x="828" y="5512"/>
                    <a:pt x="842" y="5512"/>
                  </a:cubicBezTo>
                  <a:cubicBezTo>
                    <a:pt x="913" y="5512"/>
                    <a:pt x="980" y="5467"/>
                    <a:pt x="1004" y="5395"/>
                  </a:cubicBezTo>
                  <a:cubicBezTo>
                    <a:pt x="1547" y="3808"/>
                    <a:pt x="1667" y="2044"/>
                    <a:pt x="1341" y="409"/>
                  </a:cubicBezTo>
                  <a:cubicBezTo>
                    <a:pt x="2039" y="366"/>
                    <a:pt x="2744" y="344"/>
                    <a:pt x="3446" y="344"/>
                  </a:cubicBezTo>
                  <a:cubicBezTo>
                    <a:pt x="3735" y="344"/>
                    <a:pt x="4024" y="348"/>
                    <a:pt x="4311" y="355"/>
                  </a:cubicBezTo>
                  <a:cubicBezTo>
                    <a:pt x="4272" y="1188"/>
                    <a:pt x="4182" y="2017"/>
                    <a:pt x="4038" y="2838"/>
                  </a:cubicBezTo>
                  <a:cubicBezTo>
                    <a:pt x="4026" y="2932"/>
                    <a:pt x="4086" y="3018"/>
                    <a:pt x="4179" y="3038"/>
                  </a:cubicBezTo>
                  <a:cubicBezTo>
                    <a:pt x="4189" y="3039"/>
                    <a:pt x="4198" y="3040"/>
                    <a:pt x="4208" y="3040"/>
                  </a:cubicBezTo>
                  <a:cubicBezTo>
                    <a:pt x="4290" y="3040"/>
                    <a:pt x="4364" y="2982"/>
                    <a:pt x="4378" y="2897"/>
                  </a:cubicBezTo>
                  <a:cubicBezTo>
                    <a:pt x="4534" y="2005"/>
                    <a:pt x="4630" y="1101"/>
                    <a:pt x="4663" y="195"/>
                  </a:cubicBezTo>
                  <a:cubicBezTo>
                    <a:pt x="4668" y="99"/>
                    <a:pt x="4593" y="19"/>
                    <a:pt x="4497" y="16"/>
                  </a:cubicBezTo>
                  <a:cubicBezTo>
                    <a:pt x="4151" y="5"/>
                    <a:pt x="3803" y="0"/>
                    <a:pt x="3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1742950" y="2920875"/>
              <a:ext cx="38900" cy="61350"/>
            </a:xfrm>
            <a:custGeom>
              <a:avLst/>
              <a:gdLst/>
              <a:ahLst/>
              <a:cxnLst/>
              <a:rect l="l" t="t" r="r" b="b"/>
              <a:pathLst>
                <a:path w="1556" h="2454" extrusionOk="0">
                  <a:moveTo>
                    <a:pt x="896" y="0"/>
                  </a:moveTo>
                  <a:cubicBezTo>
                    <a:pt x="866" y="0"/>
                    <a:pt x="835" y="8"/>
                    <a:pt x="808" y="25"/>
                  </a:cubicBezTo>
                  <a:cubicBezTo>
                    <a:pt x="460" y="239"/>
                    <a:pt x="198" y="567"/>
                    <a:pt x="69" y="954"/>
                  </a:cubicBezTo>
                  <a:cubicBezTo>
                    <a:pt x="22" y="1092"/>
                    <a:pt x="1" y="1296"/>
                    <a:pt x="83" y="1451"/>
                  </a:cubicBezTo>
                  <a:cubicBezTo>
                    <a:pt x="126" y="1537"/>
                    <a:pt x="204" y="1602"/>
                    <a:pt x="298" y="1627"/>
                  </a:cubicBezTo>
                  <a:cubicBezTo>
                    <a:pt x="328" y="1635"/>
                    <a:pt x="357" y="1638"/>
                    <a:pt x="385" y="1638"/>
                  </a:cubicBezTo>
                  <a:cubicBezTo>
                    <a:pt x="583" y="1638"/>
                    <a:pt x="740" y="1472"/>
                    <a:pt x="803" y="1401"/>
                  </a:cubicBezTo>
                  <a:lnTo>
                    <a:pt x="1183" y="970"/>
                  </a:lnTo>
                  <a:lnTo>
                    <a:pt x="1183" y="970"/>
                  </a:lnTo>
                  <a:cubicBezTo>
                    <a:pt x="1143" y="1398"/>
                    <a:pt x="1055" y="1820"/>
                    <a:pt x="924" y="2228"/>
                  </a:cubicBezTo>
                  <a:cubicBezTo>
                    <a:pt x="896" y="2320"/>
                    <a:pt x="945" y="2415"/>
                    <a:pt x="1036" y="2445"/>
                  </a:cubicBezTo>
                  <a:lnTo>
                    <a:pt x="1048" y="2449"/>
                  </a:lnTo>
                  <a:cubicBezTo>
                    <a:pt x="1061" y="2452"/>
                    <a:pt x="1074" y="2453"/>
                    <a:pt x="1087" y="2453"/>
                  </a:cubicBezTo>
                  <a:cubicBezTo>
                    <a:pt x="1161" y="2453"/>
                    <a:pt x="1230" y="2407"/>
                    <a:pt x="1252" y="2334"/>
                  </a:cubicBezTo>
                  <a:cubicBezTo>
                    <a:pt x="1444" y="1736"/>
                    <a:pt x="1545" y="1113"/>
                    <a:pt x="1554" y="486"/>
                  </a:cubicBezTo>
                  <a:cubicBezTo>
                    <a:pt x="1555" y="380"/>
                    <a:pt x="1469" y="312"/>
                    <a:pt x="1380" y="312"/>
                  </a:cubicBezTo>
                  <a:cubicBezTo>
                    <a:pt x="1334" y="312"/>
                    <a:pt x="1288" y="330"/>
                    <a:pt x="1252" y="370"/>
                  </a:cubicBezTo>
                  <a:lnTo>
                    <a:pt x="544" y="1174"/>
                  </a:lnTo>
                  <a:cubicBezTo>
                    <a:pt x="439" y="1293"/>
                    <a:pt x="398" y="1298"/>
                    <a:pt x="392" y="1298"/>
                  </a:cubicBezTo>
                  <a:cubicBezTo>
                    <a:pt x="391" y="1298"/>
                    <a:pt x="391" y="1298"/>
                    <a:pt x="391" y="1298"/>
                  </a:cubicBezTo>
                  <a:cubicBezTo>
                    <a:pt x="371" y="1279"/>
                    <a:pt x="356" y="1174"/>
                    <a:pt x="394" y="1063"/>
                  </a:cubicBezTo>
                  <a:cubicBezTo>
                    <a:pt x="498" y="753"/>
                    <a:pt x="708" y="491"/>
                    <a:pt x="985" y="320"/>
                  </a:cubicBezTo>
                  <a:cubicBezTo>
                    <a:pt x="1065" y="270"/>
                    <a:pt x="1092" y="165"/>
                    <a:pt x="1043" y="83"/>
                  </a:cubicBezTo>
                  <a:cubicBezTo>
                    <a:pt x="1010" y="30"/>
                    <a:pt x="95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1474725" y="3032800"/>
              <a:ext cx="312500" cy="20925"/>
            </a:xfrm>
            <a:custGeom>
              <a:avLst/>
              <a:gdLst/>
              <a:ahLst/>
              <a:cxnLst/>
              <a:rect l="l" t="t" r="r" b="b"/>
              <a:pathLst>
                <a:path w="12500" h="837" extrusionOk="0">
                  <a:moveTo>
                    <a:pt x="12322" y="0"/>
                  </a:moveTo>
                  <a:cubicBezTo>
                    <a:pt x="12320" y="0"/>
                    <a:pt x="12318" y="0"/>
                    <a:pt x="12316" y="0"/>
                  </a:cubicBezTo>
                  <a:lnTo>
                    <a:pt x="171" y="493"/>
                  </a:lnTo>
                  <a:cubicBezTo>
                    <a:pt x="75" y="496"/>
                    <a:pt x="0" y="576"/>
                    <a:pt x="4" y="672"/>
                  </a:cubicBezTo>
                  <a:cubicBezTo>
                    <a:pt x="7" y="748"/>
                    <a:pt x="61" y="814"/>
                    <a:pt x="135" y="831"/>
                  </a:cubicBezTo>
                  <a:cubicBezTo>
                    <a:pt x="151" y="835"/>
                    <a:pt x="168" y="837"/>
                    <a:pt x="183" y="837"/>
                  </a:cubicBezTo>
                  <a:lnTo>
                    <a:pt x="12330" y="345"/>
                  </a:lnTo>
                  <a:cubicBezTo>
                    <a:pt x="12425" y="341"/>
                    <a:pt x="12499" y="261"/>
                    <a:pt x="12495" y="167"/>
                  </a:cubicBezTo>
                  <a:cubicBezTo>
                    <a:pt x="12491" y="73"/>
                    <a:pt x="12414" y="0"/>
                    <a:pt x="12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1508150" y="3079925"/>
              <a:ext cx="63225" cy="76200"/>
            </a:xfrm>
            <a:custGeom>
              <a:avLst/>
              <a:gdLst/>
              <a:ahLst/>
              <a:cxnLst/>
              <a:rect l="l" t="t" r="r" b="b"/>
              <a:pathLst>
                <a:path w="2529" h="3048" extrusionOk="0">
                  <a:moveTo>
                    <a:pt x="2003" y="1"/>
                  </a:moveTo>
                  <a:cubicBezTo>
                    <a:pt x="1968" y="1"/>
                    <a:pt x="1932" y="3"/>
                    <a:pt x="1896" y="9"/>
                  </a:cubicBezTo>
                  <a:cubicBezTo>
                    <a:pt x="1582" y="55"/>
                    <a:pt x="1266" y="299"/>
                    <a:pt x="1126" y="601"/>
                  </a:cubicBezTo>
                  <a:cubicBezTo>
                    <a:pt x="993" y="888"/>
                    <a:pt x="962" y="1197"/>
                    <a:pt x="932" y="1495"/>
                  </a:cubicBezTo>
                  <a:cubicBezTo>
                    <a:pt x="917" y="1660"/>
                    <a:pt x="901" y="1814"/>
                    <a:pt x="869" y="1965"/>
                  </a:cubicBezTo>
                  <a:cubicBezTo>
                    <a:pt x="792" y="2337"/>
                    <a:pt x="540" y="2703"/>
                    <a:pt x="242" y="2703"/>
                  </a:cubicBezTo>
                  <a:cubicBezTo>
                    <a:pt x="229" y="2703"/>
                    <a:pt x="217" y="2703"/>
                    <a:pt x="204" y="2701"/>
                  </a:cubicBezTo>
                  <a:cubicBezTo>
                    <a:pt x="198" y="2701"/>
                    <a:pt x="192" y="2700"/>
                    <a:pt x="186" y="2700"/>
                  </a:cubicBezTo>
                  <a:cubicBezTo>
                    <a:pt x="103" y="2700"/>
                    <a:pt x="30" y="2760"/>
                    <a:pt x="16" y="2843"/>
                  </a:cubicBezTo>
                  <a:cubicBezTo>
                    <a:pt x="0" y="2932"/>
                    <a:pt x="57" y="3018"/>
                    <a:pt x="145" y="3039"/>
                  </a:cubicBezTo>
                  <a:cubicBezTo>
                    <a:pt x="152" y="3042"/>
                    <a:pt x="161" y="3043"/>
                    <a:pt x="168" y="3043"/>
                  </a:cubicBezTo>
                  <a:cubicBezTo>
                    <a:pt x="193" y="3046"/>
                    <a:pt x="218" y="3047"/>
                    <a:pt x="243" y="3047"/>
                  </a:cubicBezTo>
                  <a:cubicBezTo>
                    <a:pt x="733" y="3047"/>
                    <a:pt x="1102" y="2539"/>
                    <a:pt x="1207" y="2035"/>
                  </a:cubicBezTo>
                  <a:cubicBezTo>
                    <a:pt x="1238" y="1868"/>
                    <a:pt x="1262" y="1699"/>
                    <a:pt x="1274" y="1529"/>
                  </a:cubicBezTo>
                  <a:cubicBezTo>
                    <a:pt x="1304" y="1247"/>
                    <a:pt x="1329" y="981"/>
                    <a:pt x="1439" y="746"/>
                  </a:cubicBezTo>
                  <a:cubicBezTo>
                    <a:pt x="1530" y="546"/>
                    <a:pt x="1744" y="380"/>
                    <a:pt x="1947" y="349"/>
                  </a:cubicBezTo>
                  <a:cubicBezTo>
                    <a:pt x="1967" y="346"/>
                    <a:pt x="1985" y="345"/>
                    <a:pt x="2003" y="345"/>
                  </a:cubicBezTo>
                  <a:cubicBezTo>
                    <a:pt x="2087" y="345"/>
                    <a:pt x="2155" y="375"/>
                    <a:pt x="2207" y="434"/>
                  </a:cubicBezTo>
                  <a:cubicBezTo>
                    <a:pt x="2242" y="472"/>
                    <a:pt x="2289" y="491"/>
                    <a:pt x="2337" y="491"/>
                  </a:cubicBezTo>
                  <a:cubicBezTo>
                    <a:pt x="2378" y="491"/>
                    <a:pt x="2419" y="477"/>
                    <a:pt x="2451" y="448"/>
                  </a:cubicBezTo>
                  <a:cubicBezTo>
                    <a:pt x="2521" y="384"/>
                    <a:pt x="2528" y="276"/>
                    <a:pt x="2465" y="204"/>
                  </a:cubicBezTo>
                  <a:cubicBezTo>
                    <a:pt x="2347" y="72"/>
                    <a:pt x="2186" y="1"/>
                    <a:pt x="20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1555675" y="3106075"/>
              <a:ext cx="19625" cy="44650"/>
            </a:xfrm>
            <a:custGeom>
              <a:avLst/>
              <a:gdLst/>
              <a:ahLst/>
              <a:cxnLst/>
              <a:rect l="l" t="t" r="r" b="b"/>
              <a:pathLst>
                <a:path w="785" h="1786" extrusionOk="0">
                  <a:moveTo>
                    <a:pt x="606" y="1"/>
                  </a:moveTo>
                  <a:cubicBezTo>
                    <a:pt x="516" y="1"/>
                    <a:pt x="440" y="70"/>
                    <a:pt x="433" y="162"/>
                  </a:cubicBezTo>
                  <a:cubicBezTo>
                    <a:pt x="392" y="640"/>
                    <a:pt x="260" y="1106"/>
                    <a:pt x="43" y="1536"/>
                  </a:cubicBezTo>
                  <a:cubicBezTo>
                    <a:pt x="1" y="1620"/>
                    <a:pt x="35" y="1724"/>
                    <a:pt x="119" y="1766"/>
                  </a:cubicBezTo>
                  <a:cubicBezTo>
                    <a:pt x="132" y="1773"/>
                    <a:pt x="145" y="1778"/>
                    <a:pt x="157" y="1781"/>
                  </a:cubicBezTo>
                  <a:cubicBezTo>
                    <a:pt x="171" y="1784"/>
                    <a:pt x="184" y="1785"/>
                    <a:pt x="197" y="1785"/>
                  </a:cubicBezTo>
                  <a:cubicBezTo>
                    <a:pt x="261" y="1785"/>
                    <a:pt x="321" y="1750"/>
                    <a:pt x="350" y="1692"/>
                  </a:cubicBezTo>
                  <a:cubicBezTo>
                    <a:pt x="587" y="1223"/>
                    <a:pt x="732" y="714"/>
                    <a:pt x="777" y="190"/>
                  </a:cubicBezTo>
                  <a:cubicBezTo>
                    <a:pt x="785" y="94"/>
                    <a:pt x="715" y="10"/>
                    <a:pt x="619" y="1"/>
                  </a:cubicBezTo>
                  <a:cubicBezTo>
                    <a:pt x="615" y="1"/>
                    <a:pt x="610" y="1"/>
                    <a:pt x="6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1573950" y="3083575"/>
              <a:ext cx="13150" cy="12925"/>
            </a:xfrm>
            <a:custGeom>
              <a:avLst/>
              <a:gdLst/>
              <a:ahLst/>
              <a:cxnLst/>
              <a:rect l="l" t="t" r="r" b="b"/>
              <a:pathLst>
                <a:path w="526" h="517" extrusionOk="0">
                  <a:moveTo>
                    <a:pt x="332" y="0"/>
                  </a:moveTo>
                  <a:cubicBezTo>
                    <a:pt x="281" y="0"/>
                    <a:pt x="231" y="23"/>
                    <a:pt x="198" y="65"/>
                  </a:cubicBezTo>
                  <a:lnTo>
                    <a:pt x="60" y="237"/>
                  </a:lnTo>
                  <a:cubicBezTo>
                    <a:pt x="1" y="312"/>
                    <a:pt x="13" y="419"/>
                    <a:pt x="86" y="479"/>
                  </a:cubicBezTo>
                  <a:cubicBezTo>
                    <a:pt x="118" y="504"/>
                    <a:pt x="156" y="516"/>
                    <a:pt x="193" y="516"/>
                  </a:cubicBezTo>
                  <a:cubicBezTo>
                    <a:pt x="244" y="516"/>
                    <a:pt x="294" y="494"/>
                    <a:pt x="328" y="451"/>
                  </a:cubicBezTo>
                  <a:lnTo>
                    <a:pt x="465" y="281"/>
                  </a:lnTo>
                  <a:cubicBezTo>
                    <a:pt x="526" y="206"/>
                    <a:pt x="514" y="98"/>
                    <a:pt x="440" y="39"/>
                  </a:cubicBezTo>
                  <a:cubicBezTo>
                    <a:pt x="408" y="13"/>
                    <a:pt x="370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1577500" y="3106925"/>
              <a:ext cx="38350" cy="39050"/>
            </a:xfrm>
            <a:custGeom>
              <a:avLst/>
              <a:gdLst/>
              <a:ahLst/>
              <a:cxnLst/>
              <a:rect l="l" t="t" r="r" b="b"/>
              <a:pathLst>
                <a:path w="1534" h="1562" extrusionOk="0">
                  <a:moveTo>
                    <a:pt x="1299" y="0"/>
                  </a:moveTo>
                  <a:cubicBezTo>
                    <a:pt x="1254" y="0"/>
                    <a:pt x="1211" y="18"/>
                    <a:pt x="1179" y="52"/>
                  </a:cubicBezTo>
                  <a:lnTo>
                    <a:pt x="67" y="1160"/>
                  </a:lnTo>
                  <a:cubicBezTo>
                    <a:pt x="1" y="1227"/>
                    <a:pt x="1" y="1335"/>
                    <a:pt x="67" y="1403"/>
                  </a:cubicBezTo>
                  <a:cubicBezTo>
                    <a:pt x="89" y="1426"/>
                    <a:pt x="117" y="1441"/>
                    <a:pt x="148" y="1450"/>
                  </a:cubicBezTo>
                  <a:cubicBezTo>
                    <a:pt x="161" y="1453"/>
                    <a:pt x="175" y="1454"/>
                    <a:pt x="188" y="1454"/>
                  </a:cubicBezTo>
                  <a:cubicBezTo>
                    <a:pt x="233" y="1454"/>
                    <a:pt x="278" y="1436"/>
                    <a:pt x="310" y="1404"/>
                  </a:cubicBezTo>
                  <a:lnTo>
                    <a:pt x="1149" y="567"/>
                  </a:lnTo>
                  <a:lnTo>
                    <a:pt x="1149" y="567"/>
                  </a:lnTo>
                  <a:cubicBezTo>
                    <a:pt x="1139" y="827"/>
                    <a:pt x="1080" y="1084"/>
                    <a:pt x="976" y="1323"/>
                  </a:cubicBezTo>
                  <a:cubicBezTo>
                    <a:pt x="940" y="1409"/>
                    <a:pt x="979" y="1509"/>
                    <a:pt x="1065" y="1547"/>
                  </a:cubicBezTo>
                  <a:cubicBezTo>
                    <a:pt x="1087" y="1557"/>
                    <a:pt x="1111" y="1561"/>
                    <a:pt x="1134" y="1561"/>
                  </a:cubicBezTo>
                  <a:cubicBezTo>
                    <a:pt x="1199" y="1561"/>
                    <a:pt x="1261" y="1524"/>
                    <a:pt x="1290" y="1462"/>
                  </a:cubicBezTo>
                  <a:cubicBezTo>
                    <a:pt x="1472" y="1050"/>
                    <a:pt x="1533" y="595"/>
                    <a:pt x="1470" y="149"/>
                  </a:cubicBezTo>
                  <a:cubicBezTo>
                    <a:pt x="1462" y="84"/>
                    <a:pt x="1417" y="31"/>
                    <a:pt x="1355" y="10"/>
                  </a:cubicBezTo>
                  <a:cubicBezTo>
                    <a:pt x="1337" y="3"/>
                    <a:pt x="1318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1626725" y="3105525"/>
              <a:ext cx="40300" cy="11375"/>
            </a:xfrm>
            <a:custGeom>
              <a:avLst/>
              <a:gdLst/>
              <a:ahLst/>
              <a:cxnLst/>
              <a:rect l="l" t="t" r="r" b="b"/>
              <a:pathLst>
                <a:path w="1612" h="455" extrusionOk="0">
                  <a:moveTo>
                    <a:pt x="1431" y="0"/>
                  </a:moveTo>
                  <a:cubicBezTo>
                    <a:pt x="1426" y="0"/>
                    <a:pt x="1421" y="0"/>
                    <a:pt x="1415" y="1"/>
                  </a:cubicBezTo>
                  <a:lnTo>
                    <a:pt x="215" y="112"/>
                  </a:lnTo>
                  <a:cubicBezTo>
                    <a:pt x="22" y="130"/>
                    <a:pt x="1" y="403"/>
                    <a:pt x="189" y="450"/>
                  </a:cubicBezTo>
                  <a:cubicBezTo>
                    <a:pt x="203" y="453"/>
                    <a:pt x="218" y="455"/>
                    <a:pt x="232" y="455"/>
                  </a:cubicBezTo>
                  <a:cubicBezTo>
                    <a:pt x="237" y="455"/>
                    <a:pt x="241" y="454"/>
                    <a:pt x="246" y="454"/>
                  </a:cubicBezTo>
                  <a:lnTo>
                    <a:pt x="1448" y="343"/>
                  </a:lnTo>
                  <a:cubicBezTo>
                    <a:pt x="1542" y="334"/>
                    <a:pt x="1611" y="250"/>
                    <a:pt x="1603" y="156"/>
                  </a:cubicBezTo>
                  <a:cubicBezTo>
                    <a:pt x="1595" y="67"/>
                    <a:pt x="1519" y="0"/>
                    <a:pt x="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1637575" y="3123575"/>
              <a:ext cx="40000" cy="14000"/>
            </a:xfrm>
            <a:custGeom>
              <a:avLst/>
              <a:gdLst/>
              <a:ahLst/>
              <a:cxnLst/>
              <a:rect l="l" t="t" r="r" b="b"/>
              <a:pathLst>
                <a:path w="1600" h="560" extrusionOk="0">
                  <a:moveTo>
                    <a:pt x="1414" y="1"/>
                  </a:moveTo>
                  <a:cubicBezTo>
                    <a:pt x="1403" y="1"/>
                    <a:pt x="1393" y="2"/>
                    <a:pt x="1383" y="4"/>
                  </a:cubicBezTo>
                  <a:lnTo>
                    <a:pt x="158" y="218"/>
                  </a:lnTo>
                  <a:cubicBezTo>
                    <a:pt x="64" y="233"/>
                    <a:pt x="0" y="322"/>
                    <a:pt x="17" y="416"/>
                  </a:cubicBezTo>
                  <a:cubicBezTo>
                    <a:pt x="31" y="500"/>
                    <a:pt x="104" y="560"/>
                    <a:pt x="187" y="560"/>
                  </a:cubicBezTo>
                  <a:cubicBezTo>
                    <a:pt x="197" y="560"/>
                    <a:pt x="207" y="559"/>
                    <a:pt x="217" y="557"/>
                  </a:cubicBezTo>
                  <a:lnTo>
                    <a:pt x="1442" y="343"/>
                  </a:lnTo>
                  <a:cubicBezTo>
                    <a:pt x="1536" y="327"/>
                    <a:pt x="1599" y="237"/>
                    <a:pt x="1584" y="143"/>
                  </a:cubicBezTo>
                  <a:cubicBezTo>
                    <a:pt x="1569" y="59"/>
                    <a:pt x="1496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1686525" y="3085975"/>
              <a:ext cx="86925" cy="63900"/>
            </a:xfrm>
            <a:custGeom>
              <a:avLst/>
              <a:gdLst/>
              <a:ahLst/>
              <a:cxnLst/>
              <a:rect l="l" t="t" r="r" b="b"/>
              <a:pathLst>
                <a:path w="3477" h="2556" extrusionOk="0">
                  <a:moveTo>
                    <a:pt x="598" y="1254"/>
                  </a:moveTo>
                  <a:cubicBezTo>
                    <a:pt x="621" y="1254"/>
                    <a:pt x="644" y="1257"/>
                    <a:pt x="666" y="1263"/>
                  </a:cubicBezTo>
                  <a:cubicBezTo>
                    <a:pt x="732" y="1280"/>
                    <a:pt x="805" y="1315"/>
                    <a:pt x="884" y="1354"/>
                  </a:cubicBezTo>
                  <a:lnTo>
                    <a:pt x="1529" y="1684"/>
                  </a:lnTo>
                  <a:cubicBezTo>
                    <a:pt x="1481" y="1716"/>
                    <a:pt x="1432" y="1747"/>
                    <a:pt x="1380" y="1777"/>
                  </a:cubicBezTo>
                  <a:cubicBezTo>
                    <a:pt x="1219" y="1868"/>
                    <a:pt x="1020" y="1940"/>
                    <a:pt x="835" y="1940"/>
                  </a:cubicBezTo>
                  <a:cubicBezTo>
                    <a:pt x="720" y="1940"/>
                    <a:pt x="610" y="1912"/>
                    <a:pt x="520" y="1844"/>
                  </a:cubicBezTo>
                  <a:cubicBezTo>
                    <a:pt x="417" y="1767"/>
                    <a:pt x="369" y="1592"/>
                    <a:pt x="407" y="1436"/>
                  </a:cubicBezTo>
                  <a:cubicBezTo>
                    <a:pt x="421" y="1375"/>
                    <a:pt x="461" y="1273"/>
                    <a:pt x="560" y="1257"/>
                  </a:cubicBezTo>
                  <a:cubicBezTo>
                    <a:pt x="573" y="1255"/>
                    <a:pt x="586" y="1254"/>
                    <a:pt x="598" y="1254"/>
                  </a:cubicBezTo>
                  <a:close/>
                  <a:moveTo>
                    <a:pt x="2618" y="0"/>
                  </a:moveTo>
                  <a:cubicBezTo>
                    <a:pt x="2534" y="0"/>
                    <a:pt x="2461" y="62"/>
                    <a:pt x="2448" y="148"/>
                  </a:cubicBezTo>
                  <a:cubicBezTo>
                    <a:pt x="2386" y="638"/>
                    <a:pt x="2162" y="1092"/>
                    <a:pt x="1815" y="1443"/>
                  </a:cubicBezTo>
                  <a:lnTo>
                    <a:pt x="1039" y="1047"/>
                  </a:lnTo>
                  <a:cubicBezTo>
                    <a:pt x="922" y="987"/>
                    <a:pt x="768" y="909"/>
                    <a:pt x="595" y="909"/>
                  </a:cubicBezTo>
                  <a:cubicBezTo>
                    <a:pt x="566" y="909"/>
                    <a:pt x="536" y="912"/>
                    <a:pt x="506" y="917"/>
                  </a:cubicBezTo>
                  <a:cubicBezTo>
                    <a:pt x="293" y="952"/>
                    <a:pt x="131" y="1115"/>
                    <a:pt x="72" y="1353"/>
                  </a:cubicBezTo>
                  <a:cubicBezTo>
                    <a:pt x="0" y="1644"/>
                    <a:pt x="99" y="1960"/>
                    <a:pt x="313" y="2119"/>
                  </a:cubicBezTo>
                  <a:cubicBezTo>
                    <a:pt x="401" y="2186"/>
                    <a:pt x="503" y="2233"/>
                    <a:pt x="611" y="2259"/>
                  </a:cubicBezTo>
                  <a:cubicBezTo>
                    <a:pt x="683" y="2276"/>
                    <a:pt x="758" y="2285"/>
                    <a:pt x="836" y="2285"/>
                  </a:cubicBezTo>
                  <a:cubicBezTo>
                    <a:pt x="1060" y="2285"/>
                    <a:pt x="1306" y="2215"/>
                    <a:pt x="1551" y="2075"/>
                  </a:cubicBezTo>
                  <a:cubicBezTo>
                    <a:pt x="1663" y="2012"/>
                    <a:pt x="1770" y="1938"/>
                    <a:pt x="1869" y="1857"/>
                  </a:cubicBezTo>
                  <a:lnTo>
                    <a:pt x="3208" y="2538"/>
                  </a:lnTo>
                  <a:cubicBezTo>
                    <a:pt x="3232" y="2550"/>
                    <a:pt x="3257" y="2555"/>
                    <a:pt x="3282" y="2555"/>
                  </a:cubicBezTo>
                  <a:cubicBezTo>
                    <a:pt x="3345" y="2555"/>
                    <a:pt x="3404" y="2520"/>
                    <a:pt x="3435" y="2461"/>
                  </a:cubicBezTo>
                  <a:cubicBezTo>
                    <a:pt x="3477" y="2378"/>
                    <a:pt x="3446" y="2276"/>
                    <a:pt x="3364" y="2233"/>
                  </a:cubicBezTo>
                  <a:lnTo>
                    <a:pt x="2134" y="1606"/>
                  </a:lnTo>
                  <a:cubicBezTo>
                    <a:pt x="2493" y="1212"/>
                    <a:pt x="2722" y="718"/>
                    <a:pt x="2790" y="190"/>
                  </a:cubicBezTo>
                  <a:cubicBezTo>
                    <a:pt x="2798" y="96"/>
                    <a:pt x="2732" y="13"/>
                    <a:pt x="2639" y="2"/>
                  </a:cubicBezTo>
                  <a:cubicBezTo>
                    <a:pt x="2632" y="1"/>
                    <a:pt x="2625" y="0"/>
                    <a:pt x="2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1659675" y="3163625"/>
              <a:ext cx="105225" cy="21250"/>
            </a:xfrm>
            <a:custGeom>
              <a:avLst/>
              <a:gdLst/>
              <a:ahLst/>
              <a:cxnLst/>
              <a:rect l="l" t="t" r="r" b="b"/>
              <a:pathLst>
                <a:path w="4209" h="850" extrusionOk="0">
                  <a:moveTo>
                    <a:pt x="4027" y="1"/>
                  </a:moveTo>
                  <a:cubicBezTo>
                    <a:pt x="4019" y="1"/>
                    <a:pt x="4011" y="1"/>
                    <a:pt x="4003" y="2"/>
                  </a:cubicBezTo>
                  <a:lnTo>
                    <a:pt x="203" y="507"/>
                  </a:lnTo>
                  <a:cubicBezTo>
                    <a:pt x="14" y="533"/>
                    <a:pt x="0" y="800"/>
                    <a:pt x="185" y="845"/>
                  </a:cubicBezTo>
                  <a:cubicBezTo>
                    <a:pt x="198" y="848"/>
                    <a:pt x="212" y="850"/>
                    <a:pt x="226" y="850"/>
                  </a:cubicBezTo>
                  <a:cubicBezTo>
                    <a:pt x="233" y="850"/>
                    <a:pt x="241" y="849"/>
                    <a:pt x="248" y="848"/>
                  </a:cubicBezTo>
                  <a:lnTo>
                    <a:pt x="4048" y="344"/>
                  </a:lnTo>
                  <a:cubicBezTo>
                    <a:pt x="4143" y="331"/>
                    <a:pt x="4209" y="244"/>
                    <a:pt x="4196" y="150"/>
                  </a:cubicBezTo>
                  <a:cubicBezTo>
                    <a:pt x="4185" y="63"/>
                    <a:pt x="4111" y="1"/>
                    <a:pt x="40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1671800" y="3203025"/>
              <a:ext cx="12000" cy="67925"/>
            </a:xfrm>
            <a:custGeom>
              <a:avLst/>
              <a:gdLst/>
              <a:ahLst/>
              <a:cxnLst/>
              <a:rect l="l" t="t" r="r" b="b"/>
              <a:pathLst>
                <a:path w="480" h="2717" extrusionOk="0">
                  <a:moveTo>
                    <a:pt x="184" y="1"/>
                  </a:moveTo>
                  <a:cubicBezTo>
                    <a:pt x="176" y="1"/>
                    <a:pt x="168" y="2"/>
                    <a:pt x="160" y="3"/>
                  </a:cubicBezTo>
                  <a:cubicBezTo>
                    <a:pt x="66" y="17"/>
                    <a:pt x="1" y="103"/>
                    <a:pt x="14" y="197"/>
                  </a:cubicBezTo>
                  <a:cubicBezTo>
                    <a:pt x="125" y="970"/>
                    <a:pt x="135" y="1754"/>
                    <a:pt x="46" y="2529"/>
                  </a:cubicBezTo>
                  <a:cubicBezTo>
                    <a:pt x="38" y="2622"/>
                    <a:pt x="105" y="2705"/>
                    <a:pt x="198" y="2715"/>
                  </a:cubicBezTo>
                  <a:cubicBezTo>
                    <a:pt x="205" y="2716"/>
                    <a:pt x="212" y="2716"/>
                    <a:pt x="219" y="2716"/>
                  </a:cubicBezTo>
                  <a:cubicBezTo>
                    <a:pt x="303" y="2716"/>
                    <a:pt x="376" y="2653"/>
                    <a:pt x="388" y="2567"/>
                  </a:cubicBezTo>
                  <a:cubicBezTo>
                    <a:pt x="479" y="1763"/>
                    <a:pt x="468" y="950"/>
                    <a:pt x="354" y="149"/>
                  </a:cubicBezTo>
                  <a:cubicBezTo>
                    <a:pt x="343" y="63"/>
                    <a:pt x="268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1674175" y="3185375"/>
              <a:ext cx="52825" cy="70675"/>
            </a:xfrm>
            <a:custGeom>
              <a:avLst/>
              <a:gdLst/>
              <a:ahLst/>
              <a:cxnLst/>
              <a:rect l="l" t="t" r="r" b="b"/>
              <a:pathLst>
                <a:path w="2113" h="2827" extrusionOk="0">
                  <a:moveTo>
                    <a:pt x="1012" y="0"/>
                  </a:moveTo>
                  <a:cubicBezTo>
                    <a:pt x="717" y="0"/>
                    <a:pt x="422" y="48"/>
                    <a:pt x="140" y="144"/>
                  </a:cubicBezTo>
                  <a:cubicBezTo>
                    <a:pt x="49" y="175"/>
                    <a:pt x="0" y="272"/>
                    <a:pt x="31" y="362"/>
                  </a:cubicBezTo>
                  <a:cubicBezTo>
                    <a:pt x="56" y="434"/>
                    <a:pt x="123" y="480"/>
                    <a:pt x="194" y="480"/>
                  </a:cubicBezTo>
                  <a:cubicBezTo>
                    <a:pt x="212" y="480"/>
                    <a:pt x="231" y="477"/>
                    <a:pt x="249" y="471"/>
                  </a:cubicBezTo>
                  <a:cubicBezTo>
                    <a:pt x="497" y="387"/>
                    <a:pt x="755" y="345"/>
                    <a:pt x="1013" y="345"/>
                  </a:cubicBezTo>
                  <a:cubicBezTo>
                    <a:pt x="1244" y="345"/>
                    <a:pt x="1475" y="378"/>
                    <a:pt x="1699" y="445"/>
                  </a:cubicBezTo>
                  <a:lnTo>
                    <a:pt x="1228" y="1770"/>
                  </a:lnTo>
                  <a:cubicBezTo>
                    <a:pt x="1123" y="2061"/>
                    <a:pt x="953" y="2451"/>
                    <a:pt x="674" y="2483"/>
                  </a:cubicBezTo>
                  <a:cubicBezTo>
                    <a:pt x="484" y="2506"/>
                    <a:pt x="468" y="2776"/>
                    <a:pt x="653" y="2821"/>
                  </a:cubicBezTo>
                  <a:cubicBezTo>
                    <a:pt x="666" y="2825"/>
                    <a:pt x="680" y="2827"/>
                    <a:pt x="694" y="2827"/>
                  </a:cubicBezTo>
                  <a:cubicBezTo>
                    <a:pt x="701" y="2827"/>
                    <a:pt x="708" y="2826"/>
                    <a:pt x="715" y="2826"/>
                  </a:cubicBezTo>
                  <a:cubicBezTo>
                    <a:pt x="1184" y="2771"/>
                    <a:pt x="1418" y="2263"/>
                    <a:pt x="1551" y="1885"/>
                  </a:cubicBezTo>
                  <a:lnTo>
                    <a:pt x="2082" y="397"/>
                  </a:lnTo>
                  <a:cubicBezTo>
                    <a:pt x="2113" y="309"/>
                    <a:pt x="2068" y="212"/>
                    <a:pt x="1981" y="179"/>
                  </a:cubicBezTo>
                  <a:cubicBezTo>
                    <a:pt x="1669" y="60"/>
                    <a:pt x="1341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1458275" y="3223725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151" y="346"/>
                  </a:moveTo>
                  <a:cubicBezTo>
                    <a:pt x="1216" y="346"/>
                    <a:pt x="1281" y="353"/>
                    <a:pt x="1345" y="370"/>
                  </a:cubicBezTo>
                  <a:cubicBezTo>
                    <a:pt x="1487" y="403"/>
                    <a:pt x="1618" y="475"/>
                    <a:pt x="1724" y="578"/>
                  </a:cubicBezTo>
                  <a:cubicBezTo>
                    <a:pt x="1537" y="678"/>
                    <a:pt x="1394" y="831"/>
                    <a:pt x="1254" y="980"/>
                  </a:cubicBezTo>
                  <a:cubicBezTo>
                    <a:pt x="1182" y="1061"/>
                    <a:pt x="1106" y="1138"/>
                    <a:pt x="1026" y="1210"/>
                  </a:cubicBezTo>
                  <a:cubicBezTo>
                    <a:pt x="909" y="1309"/>
                    <a:pt x="743" y="1371"/>
                    <a:pt x="605" y="1371"/>
                  </a:cubicBezTo>
                  <a:cubicBezTo>
                    <a:pt x="580" y="1371"/>
                    <a:pt x="556" y="1369"/>
                    <a:pt x="533" y="1365"/>
                  </a:cubicBezTo>
                  <a:cubicBezTo>
                    <a:pt x="460" y="1348"/>
                    <a:pt x="413" y="1317"/>
                    <a:pt x="385" y="1262"/>
                  </a:cubicBezTo>
                  <a:cubicBezTo>
                    <a:pt x="358" y="1213"/>
                    <a:pt x="351" y="1144"/>
                    <a:pt x="361" y="1056"/>
                  </a:cubicBezTo>
                  <a:cubicBezTo>
                    <a:pt x="394" y="755"/>
                    <a:pt x="617" y="479"/>
                    <a:pt x="905" y="385"/>
                  </a:cubicBezTo>
                  <a:lnTo>
                    <a:pt x="905" y="384"/>
                  </a:lnTo>
                  <a:cubicBezTo>
                    <a:pt x="984" y="358"/>
                    <a:pt x="1067" y="346"/>
                    <a:pt x="1151" y="346"/>
                  </a:cubicBezTo>
                  <a:close/>
                  <a:moveTo>
                    <a:pt x="1150" y="1"/>
                  </a:moveTo>
                  <a:cubicBezTo>
                    <a:pt x="1031" y="1"/>
                    <a:pt x="912" y="19"/>
                    <a:pt x="798" y="57"/>
                  </a:cubicBezTo>
                  <a:cubicBezTo>
                    <a:pt x="375" y="201"/>
                    <a:pt x="73" y="574"/>
                    <a:pt x="19" y="1017"/>
                  </a:cubicBezTo>
                  <a:cubicBezTo>
                    <a:pt x="1" y="1176"/>
                    <a:pt x="22" y="1311"/>
                    <a:pt x="81" y="1422"/>
                  </a:cubicBezTo>
                  <a:cubicBezTo>
                    <a:pt x="160" y="1569"/>
                    <a:pt x="302" y="1673"/>
                    <a:pt x="468" y="1701"/>
                  </a:cubicBezTo>
                  <a:cubicBezTo>
                    <a:pt x="512" y="1710"/>
                    <a:pt x="557" y="1714"/>
                    <a:pt x="604" y="1714"/>
                  </a:cubicBezTo>
                  <a:cubicBezTo>
                    <a:pt x="824" y="1714"/>
                    <a:pt x="1069" y="1624"/>
                    <a:pt x="1248" y="1470"/>
                  </a:cubicBezTo>
                  <a:cubicBezTo>
                    <a:pt x="1290" y="1435"/>
                    <a:pt x="1331" y="1396"/>
                    <a:pt x="1370" y="1356"/>
                  </a:cubicBezTo>
                  <a:lnTo>
                    <a:pt x="1370" y="1356"/>
                  </a:lnTo>
                  <a:cubicBezTo>
                    <a:pt x="1294" y="1543"/>
                    <a:pt x="1232" y="1735"/>
                    <a:pt x="1183" y="1929"/>
                  </a:cubicBezTo>
                  <a:cubicBezTo>
                    <a:pt x="1161" y="2022"/>
                    <a:pt x="1216" y="2115"/>
                    <a:pt x="1308" y="2139"/>
                  </a:cubicBezTo>
                  <a:lnTo>
                    <a:pt x="1310" y="2139"/>
                  </a:lnTo>
                  <a:cubicBezTo>
                    <a:pt x="1323" y="2142"/>
                    <a:pt x="1336" y="2143"/>
                    <a:pt x="1349" y="2143"/>
                  </a:cubicBezTo>
                  <a:cubicBezTo>
                    <a:pt x="1427" y="2143"/>
                    <a:pt x="1498" y="2092"/>
                    <a:pt x="1517" y="2014"/>
                  </a:cubicBezTo>
                  <a:cubicBezTo>
                    <a:pt x="1628" y="1570"/>
                    <a:pt x="1815" y="1151"/>
                    <a:pt x="2069" y="772"/>
                  </a:cubicBezTo>
                  <a:cubicBezTo>
                    <a:pt x="2111" y="712"/>
                    <a:pt x="2108" y="630"/>
                    <a:pt x="2063" y="572"/>
                  </a:cubicBezTo>
                  <a:cubicBezTo>
                    <a:pt x="2053" y="560"/>
                    <a:pt x="2042" y="548"/>
                    <a:pt x="2029" y="538"/>
                  </a:cubicBezTo>
                  <a:cubicBezTo>
                    <a:pt x="2052" y="478"/>
                    <a:pt x="2039" y="408"/>
                    <a:pt x="1994" y="361"/>
                  </a:cubicBezTo>
                  <a:cubicBezTo>
                    <a:pt x="1777" y="128"/>
                    <a:pt x="1464" y="1"/>
                    <a:pt x="1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627;p11"/>
            <p:cNvSpPr/>
            <p:nvPr/>
          </p:nvSpPr>
          <p:spPr>
            <a:xfrm>
              <a:off x="1515750" y="3189725"/>
              <a:ext cx="53300" cy="69875"/>
            </a:xfrm>
            <a:custGeom>
              <a:avLst/>
              <a:gdLst/>
              <a:ahLst/>
              <a:cxnLst/>
              <a:rect l="l" t="t" r="r" b="b"/>
              <a:pathLst>
                <a:path w="2132" h="2795" extrusionOk="0">
                  <a:moveTo>
                    <a:pt x="1355" y="0"/>
                  </a:moveTo>
                  <a:cubicBezTo>
                    <a:pt x="1133" y="0"/>
                    <a:pt x="919" y="69"/>
                    <a:pt x="739" y="126"/>
                  </a:cubicBezTo>
                  <a:cubicBezTo>
                    <a:pt x="646" y="155"/>
                    <a:pt x="594" y="252"/>
                    <a:pt x="624" y="345"/>
                  </a:cubicBezTo>
                  <a:cubicBezTo>
                    <a:pt x="647" y="417"/>
                    <a:pt x="715" y="464"/>
                    <a:pt x="788" y="464"/>
                  </a:cubicBezTo>
                  <a:cubicBezTo>
                    <a:pt x="807" y="464"/>
                    <a:pt x="826" y="461"/>
                    <a:pt x="845" y="454"/>
                  </a:cubicBezTo>
                  <a:cubicBezTo>
                    <a:pt x="1007" y="402"/>
                    <a:pt x="1185" y="344"/>
                    <a:pt x="1353" y="344"/>
                  </a:cubicBezTo>
                  <a:cubicBezTo>
                    <a:pt x="1401" y="344"/>
                    <a:pt x="1449" y="349"/>
                    <a:pt x="1495" y="360"/>
                  </a:cubicBezTo>
                  <a:lnTo>
                    <a:pt x="1497" y="360"/>
                  </a:lnTo>
                  <a:cubicBezTo>
                    <a:pt x="1597" y="385"/>
                    <a:pt x="1682" y="450"/>
                    <a:pt x="1736" y="537"/>
                  </a:cubicBezTo>
                  <a:cubicBezTo>
                    <a:pt x="1765" y="584"/>
                    <a:pt x="1774" y="640"/>
                    <a:pt x="1760" y="694"/>
                  </a:cubicBezTo>
                  <a:cubicBezTo>
                    <a:pt x="1743" y="749"/>
                    <a:pt x="1698" y="803"/>
                    <a:pt x="1646" y="865"/>
                  </a:cubicBezTo>
                  <a:cubicBezTo>
                    <a:pt x="1588" y="930"/>
                    <a:pt x="1537" y="1002"/>
                    <a:pt x="1497" y="1078"/>
                  </a:cubicBezTo>
                  <a:cubicBezTo>
                    <a:pt x="1442" y="1192"/>
                    <a:pt x="1426" y="1312"/>
                    <a:pt x="1414" y="1417"/>
                  </a:cubicBezTo>
                  <a:cubicBezTo>
                    <a:pt x="1407" y="1465"/>
                    <a:pt x="1401" y="1511"/>
                    <a:pt x="1391" y="1558"/>
                  </a:cubicBezTo>
                  <a:cubicBezTo>
                    <a:pt x="1283" y="2051"/>
                    <a:pt x="697" y="2290"/>
                    <a:pt x="138" y="2459"/>
                  </a:cubicBezTo>
                  <a:cubicBezTo>
                    <a:pt x="50" y="2488"/>
                    <a:pt x="0" y="2583"/>
                    <a:pt x="29" y="2673"/>
                  </a:cubicBezTo>
                  <a:cubicBezTo>
                    <a:pt x="51" y="2746"/>
                    <a:pt x="118" y="2794"/>
                    <a:pt x="192" y="2794"/>
                  </a:cubicBezTo>
                  <a:cubicBezTo>
                    <a:pt x="207" y="2794"/>
                    <a:pt x="223" y="2792"/>
                    <a:pt x="238" y="2788"/>
                  </a:cubicBezTo>
                  <a:cubicBezTo>
                    <a:pt x="855" y="2602"/>
                    <a:pt x="1580" y="2302"/>
                    <a:pt x="1727" y="1631"/>
                  </a:cubicBezTo>
                  <a:cubicBezTo>
                    <a:pt x="1740" y="1575"/>
                    <a:pt x="1747" y="1517"/>
                    <a:pt x="1754" y="1461"/>
                  </a:cubicBezTo>
                  <a:cubicBezTo>
                    <a:pt x="1765" y="1373"/>
                    <a:pt x="1775" y="1292"/>
                    <a:pt x="1806" y="1230"/>
                  </a:cubicBezTo>
                  <a:cubicBezTo>
                    <a:pt x="1836" y="1178"/>
                    <a:pt x="1870" y="1130"/>
                    <a:pt x="1910" y="1086"/>
                  </a:cubicBezTo>
                  <a:cubicBezTo>
                    <a:pt x="1977" y="1006"/>
                    <a:pt x="2053" y="916"/>
                    <a:pt x="2089" y="795"/>
                  </a:cubicBezTo>
                  <a:cubicBezTo>
                    <a:pt x="2131" y="650"/>
                    <a:pt x="2112" y="495"/>
                    <a:pt x="2034" y="367"/>
                  </a:cubicBezTo>
                  <a:cubicBezTo>
                    <a:pt x="1933" y="197"/>
                    <a:pt x="1770" y="74"/>
                    <a:pt x="1578" y="25"/>
                  </a:cubicBezTo>
                  <a:lnTo>
                    <a:pt x="1574" y="25"/>
                  </a:lnTo>
                  <a:cubicBezTo>
                    <a:pt x="1501" y="8"/>
                    <a:pt x="1427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628;p11"/>
            <p:cNvSpPr/>
            <p:nvPr/>
          </p:nvSpPr>
          <p:spPr>
            <a:xfrm>
              <a:off x="1534300" y="3258675"/>
              <a:ext cx="43750" cy="52425"/>
            </a:xfrm>
            <a:custGeom>
              <a:avLst/>
              <a:gdLst/>
              <a:ahLst/>
              <a:cxnLst/>
              <a:rect l="l" t="t" r="r" b="b"/>
              <a:pathLst>
                <a:path w="1750" h="2097" extrusionOk="0">
                  <a:moveTo>
                    <a:pt x="1002" y="0"/>
                  </a:moveTo>
                  <a:cubicBezTo>
                    <a:pt x="918" y="0"/>
                    <a:pt x="850" y="47"/>
                    <a:pt x="829" y="127"/>
                  </a:cubicBezTo>
                  <a:cubicBezTo>
                    <a:pt x="776" y="333"/>
                    <a:pt x="735" y="542"/>
                    <a:pt x="701" y="752"/>
                  </a:cubicBezTo>
                  <a:cubicBezTo>
                    <a:pt x="553" y="699"/>
                    <a:pt x="410" y="638"/>
                    <a:pt x="269" y="571"/>
                  </a:cubicBezTo>
                  <a:cubicBezTo>
                    <a:pt x="245" y="559"/>
                    <a:pt x="220" y="554"/>
                    <a:pt x="195" y="554"/>
                  </a:cubicBezTo>
                  <a:cubicBezTo>
                    <a:pt x="132" y="554"/>
                    <a:pt x="71" y="589"/>
                    <a:pt x="41" y="649"/>
                  </a:cubicBezTo>
                  <a:cubicBezTo>
                    <a:pt x="0" y="734"/>
                    <a:pt x="33" y="835"/>
                    <a:pt x="117" y="879"/>
                  </a:cubicBezTo>
                  <a:cubicBezTo>
                    <a:pt x="290" y="963"/>
                    <a:pt x="469" y="1038"/>
                    <a:pt x="652" y="1100"/>
                  </a:cubicBezTo>
                  <a:cubicBezTo>
                    <a:pt x="621" y="1374"/>
                    <a:pt x="605" y="1650"/>
                    <a:pt x="608" y="1926"/>
                  </a:cubicBezTo>
                  <a:cubicBezTo>
                    <a:pt x="608" y="2021"/>
                    <a:pt x="684" y="2096"/>
                    <a:pt x="779" y="2096"/>
                  </a:cubicBezTo>
                  <a:cubicBezTo>
                    <a:pt x="780" y="2096"/>
                    <a:pt x="781" y="2096"/>
                    <a:pt x="781" y="2096"/>
                  </a:cubicBezTo>
                  <a:cubicBezTo>
                    <a:pt x="876" y="2096"/>
                    <a:pt x="952" y="2018"/>
                    <a:pt x="952" y="1923"/>
                  </a:cubicBezTo>
                  <a:cubicBezTo>
                    <a:pt x="950" y="1683"/>
                    <a:pt x="963" y="1440"/>
                    <a:pt x="988" y="1201"/>
                  </a:cubicBezTo>
                  <a:cubicBezTo>
                    <a:pt x="1016" y="1208"/>
                    <a:pt x="1043" y="1218"/>
                    <a:pt x="1071" y="1226"/>
                  </a:cubicBezTo>
                  <a:cubicBezTo>
                    <a:pt x="1228" y="1264"/>
                    <a:pt x="1385" y="1294"/>
                    <a:pt x="1544" y="1315"/>
                  </a:cubicBezTo>
                  <a:cubicBezTo>
                    <a:pt x="1552" y="1316"/>
                    <a:pt x="1560" y="1317"/>
                    <a:pt x="1567" y="1317"/>
                  </a:cubicBezTo>
                  <a:cubicBezTo>
                    <a:pt x="1652" y="1317"/>
                    <a:pt x="1725" y="1254"/>
                    <a:pt x="1737" y="1167"/>
                  </a:cubicBezTo>
                  <a:cubicBezTo>
                    <a:pt x="1750" y="1073"/>
                    <a:pt x="1684" y="986"/>
                    <a:pt x="1589" y="973"/>
                  </a:cubicBezTo>
                  <a:cubicBezTo>
                    <a:pt x="1402" y="948"/>
                    <a:pt x="1215" y="908"/>
                    <a:pt x="1033" y="858"/>
                  </a:cubicBezTo>
                  <a:cubicBezTo>
                    <a:pt x="1066" y="641"/>
                    <a:pt x="1108" y="426"/>
                    <a:pt x="1163" y="213"/>
                  </a:cubicBezTo>
                  <a:cubicBezTo>
                    <a:pt x="1187" y="122"/>
                    <a:pt x="1132" y="29"/>
                    <a:pt x="1039" y="3"/>
                  </a:cubicBezTo>
                  <a:cubicBezTo>
                    <a:pt x="1026" y="1"/>
                    <a:pt x="1014" y="0"/>
                    <a:pt x="1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629;p11"/>
            <p:cNvSpPr/>
            <p:nvPr/>
          </p:nvSpPr>
          <p:spPr>
            <a:xfrm>
              <a:off x="1584750" y="3223450"/>
              <a:ext cx="73925" cy="93775"/>
            </a:xfrm>
            <a:custGeom>
              <a:avLst/>
              <a:gdLst/>
              <a:ahLst/>
              <a:cxnLst/>
              <a:rect l="l" t="t" r="r" b="b"/>
              <a:pathLst>
                <a:path w="2957" h="3751" extrusionOk="0">
                  <a:moveTo>
                    <a:pt x="1617" y="0"/>
                  </a:moveTo>
                  <a:cubicBezTo>
                    <a:pt x="1454" y="0"/>
                    <a:pt x="1291" y="19"/>
                    <a:pt x="1131" y="57"/>
                  </a:cubicBezTo>
                  <a:cubicBezTo>
                    <a:pt x="1042" y="82"/>
                    <a:pt x="989" y="174"/>
                    <a:pt x="1010" y="262"/>
                  </a:cubicBezTo>
                  <a:cubicBezTo>
                    <a:pt x="1030" y="341"/>
                    <a:pt x="1100" y="395"/>
                    <a:pt x="1178" y="395"/>
                  </a:cubicBezTo>
                  <a:cubicBezTo>
                    <a:pt x="1189" y="395"/>
                    <a:pt x="1200" y="394"/>
                    <a:pt x="1211" y="392"/>
                  </a:cubicBezTo>
                  <a:cubicBezTo>
                    <a:pt x="1346" y="360"/>
                    <a:pt x="1483" y="344"/>
                    <a:pt x="1619" y="344"/>
                  </a:cubicBezTo>
                  <a:cubicBezTo>
                    <a:pt x="1831" y="344"/>
                    <a:pt x="2043" y="382"/>
                    <a:pt x="2243" y="459"/>
                  </a:cubicBezTo>
                  <a:cubicBezTo>
                    <a:pt x="2384" y="513"/>
                    <a:pt x="2469" y="575"/>
                    <a:pt x="2507" y="647"/>
                  </a:cubicBezTo>
                  <a:cubicBezTo>
                    <a:pt x="2589" y="807"/>
                    <a:pt x="2437" y="1039"/>
                    <a:pt x="2268" y="1203"/>
                  </a:cubicBezTo>
                  <a:lnTo>
                    <a:pt x="2226" y="1243"/>
                  </a:lnTo>
                  <a:cubicBezTo>
                    <a:pt x="2018" y="1443"/>
                    <a:pt x="1757" y="1692"/>
                    <a:pt x="1764" y="2036"/>
                  </a:cubicBezTo>
                  <a:cubicBezTo>
                    <a:pt x="1769" y="2109"/>
                    <a:pt x="1780" y="2184"/>
                    <a:pt x="1798" y="2255"/>
                  </a:cubicBezTo>
                  <a:cubicBezTo>
                    <a:pt x="1808" y="2298"/>
                    <a:pt x="1816" y="2341"/>
                    <a:pt x="1822" y="2384"/>
                  </a:cubicBezTo>
                  <a:cubicBezTo>
                    <a:pt x="1842" y="2621"/>
                    <a:pt x="1636" y="2840"/>
                    <a:pt x="1422" y="2932"/>
                  </a:cubicBezTo>
                  <a:cubicBezTo>
                    <a:pt x="1198" y="3030"/>
                    <a:pt x="939" y="3041"/>
                    <a:pt x="683" y="3041"/>
                  </a:cubicBezTo>
                  <a:cubicBezTo>
                    <a:pt x="983" y="2406"/>
                    <a:pt x="1177" y="1726"/>
                    <a:pt x="1260" y="1028"/>
                  </a:cubicBezTo>
                  <a:cubicBezTo>
                    <a:pt x="1276" y="896"/>
                    <a:pt x="1218" y="716"/>
                    <a:pt x="1094" y="644"/>
                  </a:cubicBezTo>
                  <a:cubicBezTo>
                    <a:pt x="1059" y="624"/>
                    <a:pt x="1019" y="614"/>
                    <a:pt x="979" y="614"/>
                  </a:cubicBezTo>
                  <a:cubicBezTo>
                    <a:pt x="927" y="614"/>
                    <a:pt x="875" y="631"/>
                    <a:pt x="832" y="665"/>
                  </a:cubicBezTo>
                  <a:cubicBezTo>
                    <a:pt x="710" y="759"/>
                    <a:pt x="765" y="955"/>
                    <a:pt x="918" y="972"/>
                  </a:cubicBezTo>
                  <a:cubicBezTo>
                    <a:pt x="918" y="977"/>
                    <a:pt x="918" y="983"/>
                    <a:pt x="918" y="989"/>
                  </a:cubicBezTo>
                  <a:cubicBezTo>
                    <a:pt x="813" y="1874"/>
                    <a:pt x="517" y="2727"/>
                    <a:pt x="51" y="3487"/>
                  </a:cubicBezTo>
                  <a:cubicBezTo>
                    <a:pt x="1" y="3569"/>
                    <a:pt x="26" y="3676"/>
                    <a:pt x="109" y="3725"/>
                  </a:cubicBezTo>
                  <a:cubicBezTo>
                    <a:pt x="123" y="3735"/>
                    <a:pt x="140" y="3742"/>
                    <a:pt x="158" y="3746"/>
                  </a:cubicBezTo>
                  <a:cubicBezTo>
                    <a:pt x="171" y="3749"/>
                    <a:pt x="185" y="3751"/>
                    <a:pt x="198" y="3751"/>
                  </a:cubicBezTo>
                  <a:cubicBezTo>
                    <a:pt x="256" y="3751"/>
                    <a:pt x="313" y="3720"/>
                    <a:pt x="345" y="3669"/>
                  </a:cubicBezTo>
                  <a:cubicBezTo>
                    <a:pt x="405" y="3573"/>
                    <a:pt x="452" y="3470"/>
                    <a:pt x="506" y="3372"/>
                  </a:cubicBezTo>
                  <a:cubicBezTo>
                    <a:pt x="522" y="3382"/>
                    <a:pt x="540" y="3386"/>
                    <a:pt x="559" y="3386"/>
                  </a:cubicBezTo>
                  <a:cubicBezTo>
                    <a:pt x="561" y="3386"/>
                    <a:pt x="564" y="3386"/>
                    <a:pt x="566" y="3386"/>
                  </a:cubicBezTo>
                  <a:cubicBezTo>
                    <a:pt x="600" y="3386"/>
                    <a:pt x="635" y="3386"/>
                    <a:pt x="670" y="3386"/>
                  </a:cubicBezTo>
                  <a:cubicBezTo>
                    <a:pt x="957" y="3386"/>
                    <a:pt x="1270" y="3375"/>
                    <a:pt x="1559" y="3248"/>
                  </a:cubicBezTo>
                  <a:cubicBezTo>
                    <a:pt x="1875" y="3111"/>
                    <a:pt x="2199" y="2773"/>
                    <a:pt x="2164" y="2355"/>
                  </a:cubicBezTo>
                  <a:cubicBezTo>
                    <a:pt x="2157" y="2296"/>
                    <a:pt x="2147" y="2239"/>
                    <a:pt x="2133" y="2181"/>
                  </a:cubicBezTo>
                  <a:cubicBezTo>
                    <a:pt x="2119" y="2132"/>
                    <a:pt x="2111" y="2081"/>
                    <a:pt x="2108" y="2030"/>
                  </a:cubicBezTo>
                  <a:cubicBezTo>
                    <a:pt x="2104" y="1836"/>
                    <a:pt x="2286" y="1661"/>
                    <a:pt x="2462" y="1493"/>
                  </a:cubicBezTo>
                  <a:lnTo>
                    <a:pt x="2506" y="1450"/>
                  </a:lnTo>
                  <a:cubicBezTo>
                    <a:pt x="2845" y="1122"/>
                    <a:pt x="2956" y="773"/>
                    <a:pt x="2813" y="490"/>
                  </a:cubicBezTo>
                  <a:cubicBezTo>
                    <a:pt x="2735" y="340"/>
                    <a:pt x="2591" y="224"/>
                    <a:pt x="2367" y="138"/>
                  </a:cubicBezTo>
                  <a:cubicBezTo>
                    <a:pt x="2126" y="47"/>
                    <a:pt x="1872" y="0"/>
                    <a:pt x="16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Google Shape;50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51" name="Google Shape;51;p3"/>
          <p:cNvSpPr txBox="1">
            <a:spLocks noGrp="1"/>
          </p:cNvSpPr>
          <p:nvPr>
            <p:ph type="title"/>
          </p:nvPr>
        </p:nvSpPr>
        <p:spPr>
          <a:xfrm>
            <a:off x="1428276" y="4067367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3"/>
          <p:cNvSpPr txBox="1">
            <a:spLocks noGrp="1"/>
          </p:cNvSpPr>
          <p:nvPr>
            <p:ph type="title" idx="2" hasCustomPrompt="1"/>
          </p:nvPr>
        </p:nvSpPr>
        <p:spPr>
          <a:xfrm>
            <a:off x="751515" y="4067352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3" name="Google Shape;53;p3"/>
          <p:cNvSpPr txBox="1">
            <a:spLocks noGrp="1"/>
          </p:cNvSpPr>
          <p:nvPr>
            <p:ph type="subTitle" idx="1"/>
          </p:nvPr>
        </p:nvSpPr>
        <p:spPr>
          <a:xfrm>
            <a:off x="1431298" y="4764141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" name="Google Shape;54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537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" name="Google Shape;55;p3"/>
          <p:cNvGrpSpPr/>
          <p:nvPr/>
        </p:nvGrpSpPr>
        <p:grpSpPr>
          <a:xfrm>
            <a:off x="6001911" y="-117588"/>
            <a:ext cx="1601374" cy="1165655"/>
            <a:chOff x="6298875" y="260150"/>
            <a:chExt cx="1348525" cy="736203"/>
          </a:xfrm>
        </p:grpSpPr>
        <p:sp>
          <p:nvSpPr>
            <p:cNvPr id="56" name="Google Shape;56;p3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3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" name="Google Shape;632;p13"/>
          <p:cNvGrpSpPr/>
          <p:nvPr/>
        </p:nvGrpSpPr>
        <p:grpSpPr>
          <a:xfrm rot="10800000">
            <a:off x="7136350" y="5477899"/>
            <a:ext cx="4119182" cy="3330220"/>
            <a:chOff x="2962745" y="2063425"/>
            <a:chExt cx="2598525" cy="1644174"/>
          </a:xfrm>
        </p:grpSpPr>
        <p:sp>
          <p:nvSpPr>
            <p:cNvPr id="633" name="Google Shape;633;p13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35" name="Google Shape;635;p13"/>
          <p:cNvSpPr txBox="1">
            <a:spLocks noGrp="1"/>
          </p:cNvSpPr>
          <p:nvPr>
            <p:ph type="title"/>
          </p:nvPr>
        </p:nvSpPr>
        <p:spPr>
          <a:xfrm>
            <a:off x="713225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6" name="Google Shape;636;p13"/>
          <p:cNvSpPr txBox="1">
            <a:spLocks noGrp="1"/>
          </p:cNvSpPr>
          <p:nvPr>
            <p:ph type="title" idx="2" hasCustomPrompt="1"/>
          </p:nvPr>
        </p:nvSpPr>
        <p:spPr>
          <a:xfrm>
            <a:off x="713303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37" name="Google Shape;637;p13"/>
          <p:cNvSpPr txBox="1">
            <a:spLocks noGrp="1"/>
          </p:cNvSpPr>
          <p:nvPr>
            <p:ph type="subTitle" idx="1"/>
          </p:nvPr>
        </p:nvSpPr>
        <p:spPr>
          <a:xfrm>
            <a:off x="713303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38" name="Google Shape;638;p13"/>
          <p:cNvSpPr txBox="1">
            <a:spLocks noGrp="1"/>
          </p:cNvSpPr>
          <p:nvPr>
            <p:ph type="subTitle" idx="3"/>
          </p:nvPr>
        </p:nvSpPr>
        <p:spPr>
          <a:xfrm>
            <a:off x="713303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39" name="Google Shape;639;p13"/>
          <p:cNvSpPr txBox="1">
            <a:spLocks noGrp="1"/>
          </p:cNvSpPr>
          <p:nvPr>
            <p:ph type="title" idx="4" hasCustomPrompt="1"/>
          </p:nvPr>
        </p:nvSpPr>
        <p:spPr>
          <a:xfrm>
            <a:off x="3426938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0" name="Google Shape;640;p13"/>
          <p:cNvSpPr txBox="1">
            <a:spLocks noGrp="1"/>
          </p:cNvSpPr>
          <p:nvPr>
            <p:ph type="subTitle" idx="5"/>
          </p:nvPr>
        </p:nvSpPr>
        <p:spPr>
          <a:xfrm>
            <a:off x="3426938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6"/>
          </p:nvPr>
        </p:nvSpPr>
        <p:spPr>
          <a:xfrm>
            <a:off x="3426938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 idx="7" hasCustomPrompt="1"/>
          </p:nvPr>
        </p:nvSpPr>
        <p:spPr>
          <a:xfrm>
            <a:off x="6143002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3" name="Google Shape;643;p13"/>
          <p:cNvSpPr txBox="1">
            <a:spLocks noGrp="1"/>
          </p:cNvSpPr>
          <p:nvPr>
            <p:ph type="subTitle" idx="8"/>
          </p:nvPr>
        </p:nvSpPr>
        <p:spPr>
          <a:xfrm>
            <a:off x="6143002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4" name="Google Shape;644;p13"/>
          <p:cNvSpPr txBox="1">
            <a:spLocks noGrp="1"/>
          </p:cNvSpPr>
          <p:nvPr>
            <p:ph type="subTitle" idx="9"/>
          </p:nvPr>
        </p:nvSpPr>
        <p:spPr>
          <a:xfrm>
            <a:off x="6143002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5" name="Google Shape;645;p13"/>
          <p:cNvSpPr txBox="1">
            <a:spLocks noGrp="1"/>
          </p:cNvSpPr>
          <p:nvPr>
            <p:ph type="title" idx="13" hasCustomPrompt="1"/>
          </p:nvPr>
        </p:nvSpPr>
        <p:spPr>
          <a:xfrm>
            <a:off x="713278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6" name="Google Shape;646;p13"/>
          <p:cNvSpPr txBox="1">
            <a:spLocks noGrp="1"/>
          </p:cNvSpPr>
          <p:nvPr>
            <p:ph type="subTitle" idx="14"/>
          </p:nvPr>
        </p:nvSpPr>
        <p:spPr>
          <a:xfrm>
            <a:off x="713278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7" name="Google Shape;647;p13"/>
          <p:cNvSpPr txBox="1">
            <a:spLocks noGrp="1"/>
          </p:cNvSpPr>
          <p:nvPr>
            <p:ph type="subTitle" idx="15"/>
          </p:nvPr>
        </p:nvSpPr>
        <p:spPr>
          <a:xfrm>
            <a:off x="713278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3"/>
          <p:cNvSpPr txBox="1">
            <a:spLocks noGrp="1"/>
          </p:cNvSpPr>
          <p:nvPr>
            <p:ph type="title" idx="16" hasCustomPrompt="1"/>
          </p:nvPr>
        </p:nvSpPr>
        <p:spPr>
          <a:xfrm>
            <a:off x="3426913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9" name="Google Shape;649;p13"/>
          <p:cNvSpPr txBox="1">
            <a:spLocks noGrp="1"/>
          </p:cNvSpPr>
          <p:nvPr>
            <p:ph type="subTitle" idx="17"/>
          </p:nvPr>
        </p:nvSpPr>
        <p:spPr>
          <a:xfrm>
            <a:off x="3426913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3"/>
          <p:cNvSpPr txBox="1">
            <a:spLocks noGrp="1"/>
          </p:cNvSpPr>
          <p:nvPr>
            <p:ph type="subTitle" idx="18"/>
          </p:nvPr>
        </p:nvSpPr>
        <p:spPr>
          <a:xfrm>
            <a:off x="3426913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51" name="Google Shape;651;p13"/>
          <p:cNvSpPr txBox="1">
            <a:spLocks noGrp="1"/>
          </p:cNvSpPr>
          <p:nvPr>
            <p:ph type="title" idx="19" hasCustomPrompt="1"/>
          </p:nvPr>
        </p:nvSpPr>
        <p:spPr>
          <a:xfrm>
            <a:off x="6142977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52" name="Google Shape;652;p13"/>
          <p:cNvSpPr txBox="1">
            <a:spLocks noGrp="1"/>
          </p:cNvSpPr>
          <p:nvPr>
            <p:ph type="subTitle" idx="20"/>
          </p:nvPr>
        </p:nvSpPr>
        <p:spPr>
          <a:xfrm>
            <a:off x="6142977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3" name="Google Shape;653;p13"/>
          <p:cNvSpPr txBox="1">
            <a:spLocks noGrp="1"/>
          </p:cNvSpPr>
          <p:nvPr>
            <p:ph type="subTitle" idx="21"/>
          </p:nvPr>
        </p:nvSpPr>
        <p:spPr>
          <a:xfrm>
            <a:off x="6142977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654" name="Google Shape;654;p13"/>
          <p:cNvGrpSpPr/>
          <p:nvPr/>
        </p:nvGrpSpPr>
        <p:grpSpPr>
          <a:xfrm rot="-1053043">
            <a:off x="7661257" y="5127432"/>
            <a:ext cx="1894115" cy="1381977"/>
            <a:chOff x="2015475" y="891175"/>
            <a:chExt cx="1158325" cy="633850"/>
          </a:xfrm>
        </p:grpSpPr>
        <p:sp>
          <p:nvSpPr>
            <p:cNvPr id="655" name="Google Shape;655;p13"/>
            <p:cNvSpPr/>
            <p:nvPr/>
          </p:nvSpPr>
          <p:spPr>
            <a:xfrm>
              <a:off x="2440450" y="1178325"/>
              <a:ext cx="683975" cy="346700"/>
            </a:xfrm>
            <a:custGeom>
              <a:avLst/>
              <a:gdLst/>
              <a:ahLst/>
              <a:cxnLst/>
              <a:rect l="l" t="t" r="r" b="b"/>
              <a:pathLst>
                <a:path w="27359" h="13868" extrusionOk="0">
                  <a:moveTo>
                    <a:pt x="27359" y="0"/>
                  </a:moveTo>
                  <a:lnTo>
                    <a:pt x="0" y="6237"/>
                  </a:lnTo>
                  <a:lnTo>
                    <a:pt x="0" y="13867"/>
                  </a:lnTo>
                  <a:lnTo>
                    <a:pt x="27359" y="6983"/>
                  </a:lnTo>
                  <a:lnTo>
                    <a:pt x="27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2479500" y="140137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5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2519750" y="13811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9" y="1501"/>
                  </a:lnTo>
                  <a:lnTo>
                    <a:pt x="455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4" y="2601"/>
                  </a:lnTo>
                  <a:lnTo>
                    <a:pt x="424" y="1161"/>
                  </a:lnTo>
                  <a:lnTo>
                    <a:pt x="985" y="2099"/>
                  </a:lnTo>
                  <a:lnTo>
                    <a:pt x="1214" y="2045"/>
                  </a:lnTo>
                  <a:lnTo>
                    <a:pt x="1776" y="837"/>
                  </a:lnTo>
                  <a:lnTo>
                    <a:pt x="1776" y="2277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2580725" y="1372450"/>
              <a:ext cx="50825" cy="61650"/>
            </a:xfrm>
            <a:custGeom>
              <a:avLst/>
              <a:gdLst/>
              <a:ahLst/>
              <a:cxnLst/>
              <a:rect l="l" t="t" r="r" b="b"/>
              <a:pathLst>
                <a:path w="2033" h="2466" extrusionOk="0">
                  <a:moveTo>
                    <a:pt x="1019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705" y="1456"/>
                  </a:lnTo>
                  <a:lnTo>
                    <a:pt x="1019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6" y="1770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2627550" y="1357625"/>
              <a:ext cx="45275" cy="61100"/>
            </a:xfrm>
            <a:custGeom>
              <a:avLst/>
              <a:gdLst/>
              <a:ahLst/>
              <a:cxnLst/>
              <a:rect l="l" t="t" r="r" b="b"/>
              <a:pathLst>
                <a:path w="1811" h="2444" extrusionOk="0">
                  <a:moveTo>
                    <a:pt x="1810" y="1"/>
                  </a:moveTo>
                  <a:lnTo>
                    <a:pt x="0" y="434"/>
                  </a:lnTo>
                  <a:lnTo>
                    <a:pt x="0" y="805"/>
                  </a:lnTo>
                  <a:lnTo>
                    <a:pt x="695" y="639"/>
                  </a:lnTo>
                  <a:lnTo>
                    <a:pt x="695" y="2443"/>
                  </a:lnTo>
                  <a:lnTo>
                    <a:pt x="1115" y="2343"/>
                  </a:lnTo>
                  <a:lnTo>
                    <a:pt x="1115" y="537"/>
                  </a:lnTo>
                  <a:lnTo>
                    <a:pt x="1810" y="371"/>
                  </a:lnTo>
                  <a:lnTo>
                    <a:pt x="18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2679550" y="1345075"/>
              <a:ext cx="45725" cy="65325"/>
            </a:xfrm>
            <a:custGeom>
              <a:avLst/>
              <a:gdLst/>
              <a:ahLst/>
              <a:cxnLst/>
              <a:rect l="l" t="t" r="r" b="b"/>
              <a:pathLst>
                <a:path w="1829" h="2613" extrusionOk="0">
                  <a:moveTo>
                    <a:pt x="1829" y="0"/>
                  </a:moveTo>
                  <a:lnTo>
                    <a:pt x="1409" y="100"/>
                  </a:lnTo>
                  <a:lnTo>
                    <a:pt x="1409" y="980"/>
                  </a:lnTo>
                  <a:lnTo>
                    <a:pt x="423" y="1217"/>
                  </a:lnTo>
                  <a:lnTo>
                    <a:pt x="423" y="337"/>
                  </a:lnTo>
                  <a:lnTo>
                    <a:pt x="0" y="438"/>
                  </a:lnTo>
                  <a:lnTo>
                    <a:pt x="0" y="2613"/>
                  </a:lnTo>
                  <a:lnTo>
                    <a:pt x="423" y="2512"/>
                  </a:lnTo>
                  <a:lnTo>
                    <a:pt x="423" y="1584"/>
                  </a:lnTo>
                  <a:lnTo>
                    <a:pt x="1409" y="1347"/>
                  </a:lnTo>
                  <a:lnTo>
                    <a:pt x="1409" y="2276"/>
                  </a:lnTo>
                  <a:lnTo>
                    <a:pt x="1829" y="2175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2736600" y="1333500"/>
              <a:ext cx="37775" cy="63250"/>
            </a:xfrm>
            <a:custGeom>
              <a:avLst/>
              <a:gdLst/>
              <a:ahLst/>
              <a:cxnLst/>
              <a:rect l="l" t="t" r="r" b="b"/>
              <a:pathLst>
                <a:path w="1511" h="2530" extrusionOk="0">
                  <a:moveTo>
                    <a:pt x="1484" y="0"/>
                  </a:moveTo>
                  <a:lnTo>
                    <a:pt x="0" y="355"/>
                  </a:lnTo>
                  <a:lnTo>
                    <a:pt x="0" y="2530"/>
                  </a:lnTo>
                  <a:lnTo>
                    <a:pt x="1510" y="2168"/>
                  </a:lnTo>
                  <a:lnTo>
                    <a:pt x="1510" y="1798"/>
                  </a:lnTo>
                  <a:lnTo>
                    <a:pt x="422" y="2058"/>
                  </a:lnTo>
                  <a:lnTo>
                    <a:pt x="422" y="1491"/>
                  </a:lnTo>
                  <a:lnTo>
                    <a:pt x="1339" y="1271"/>
                  </a:lnTo>
                  <a:lnTo>
                    <a:pt x="1339" y="929"/>
                  </a:lnTo>
                  <a:lnTo>
                    <a:pt x="422" y="1148"/>
                  </a:lnTo>
                  <a:lnTo>
                    <a:pt x="422" y="624"/>
                  </a:lnTo>
                  <a:lnTo>
                    <a:pt x="1484" y="371"/>
                  </a:lnTo>
                  <a:lnTo>
                    <a:pt x="14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2782625" y="13182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7" y="0"/>
                  </a:moveTo>
                  <a:lnTo>
                    <a:pt x="1747" y="108"/>
                  </a:lnTo>
                  <a:lnTo>
                    <a:pt x="1098" y="1501"/>
                  </a:lnTo>
                  <a:lnTo>
                    <a:pt x="453" y="417"/>
                  </a:lnTo>
                  <a:lnTo>
                    <a:pt x="0" y="525"/>
                  </a:lnTo>
                  <a:lnTo>
                    <a:pt x="0" y="2701"/>
                  </a:lnTo>
                  <a:lnTo>
                    <a:pt x="424" y="2600"/>
                  </a:lnTo>
                  <a:lnTo>
                    <a:pt x="424" y="1160"/>
                  </a:lnTo>
                  <a:lnTo>
                    <a:pt x="984" y="2097"/>
                  </a:lnTo>
                  <a:lnTo>
                    <a:pt x="1213" y="2042"/>
                  </a:lnTo>
                  <a:lnTo>
                    <a:pt x="1775" y="836"/>
                  </a:lnTo>
                  <a:lnTo>
                    <a:pt x="1775" y="2276"/>
                  </a:lnTo>
                  <a:lnTo>
                    <a:pt x="2197" y="2175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2843600" y="1309525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8" y="527"/>
                  </a:moveTo>
                  <a:lnTo>
                    <a:pt x="1318" y="1310"/>
                  </a:lnTo>
                  <a:lnTo>
                    <a:pt x="704" y="1456"/>
                  </a:lnTo>
                  <a:lnTo>
                    <a:pt x="1018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0" y="2464"/>
                  </a:lnTo>
                  <a:lnTo>
                    <a:pt x="435" y="2360"/>
                  </a:lnTo>
                  <a:lnTo>
                    <a:pt x="634" y="1770"/>
                  </a:lnTo>
                  <a:lnTo>
                    <a:pt x="1394" y="1589"/>
                  </a:lnTo>
                  <a:lnTo>
                    <a:pt x="1597" y="2083"/>
                  </a:lnTo>
                  <a:lnTo>
                    <a:pt x="2031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2890400" y="1294725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0" y="434"/>
                  </a:lnTo>
                  <a:lnTo>
                    <a:pt x="0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5" y="2341"/>
                  </a:lnTo>
                  <a:lnTo>
                    <a:pt x="1115" y="537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2942400" y="129057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3" y="0"/>
                  </a:moveTo>
                  <a:lnTo>
                    <a:pt x="1" y="101"/>
                  </a:lnTo>
                  <a:lnTo>
                    <a:pt x="1" y="2276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2960975" y="1281050"/>
              <a:ext cx="48775" cy="56875"/>
            </a:xfrm>
            <a:custGeom>
              <a:avLst/>
              <a:gdLst/>
              <a:ahLst/>
              <a:cxnLst/>
              <a:rect l="l" t="t" r="r" b="b"/>
              <a:pathLst>
                <a:path w="1951" h="2275" extrusionOk="0">
                  <a:moveTo>
                    <a:pt x="1340" y="1"/>
                  </a:moveTo>
                  <a:cubicBezTo>
                    <a:pt x="1258" y="1"/>
                    <a:pt x="1169" y="12"/>
                    <a:pt x="1074" y="35"/>
                  </a:cubicBezTo>
                  <a:cubicBezTo>
                    <a:pt x="905" y="76"/>
                    <a:pt x="753" y="143"/>
                    <a:pt x="620" y="239"/>
                  </a:cubicBezTo>
                  <a:cubicBezTo>
                    <a:pt x="488" y="333"/>
                    <a:pt x="375" y="443"/>
                    <a:pt x="284" y="567"/>
                  </a:cubicBezTo>
                  <a:cubicBezTo>
                    <a:pt x="191" y="691"/>
                    <a:pt x="122" y="825"/>
                    <a:pt x="74" y="965"/>
                  </a:cubicBezTo>
                  <a:cubicBezTo>
                    <a:pt x="25" y="1106"/>
                    <a:pt x="1" y="1244"/>
                    <a:pt x="1" y="1376"/>
                  </a:cubicBezTo>
                  <a:cubicBezTo>
                    <a:pt x="1" y="1516"/>
                    <a:pt x="28" y="1645"/>
                    <a:pt x="80" y="1766"/>
                  </a:cubicBezTo>
                  <a:cubicBezTo>
                    <a:pt x="132" y="1887"/>
                    <a:pt x="204" y="1990"/>
                    <a:pt x="297" y="2073"/>
                  </a:cubicBezTo>
                  <a:cubicBezTo>
                    <a:pt x="389" y="2156"/>
                    <a:pt x="501" y="2215"/>
                    <a:pt x="629" y="2249"/>
                  </a:cubicBezTo>
                  <a:cubicBezTo>
                    <a:pt x="691" y="2266"/>
                    <a:pt x="756" y="2274"/>
                    <a:pt x="824" y="2274"/>
                  </a:cubicBezTo>
                  <a:cubicBezTo>
                    <a:pt x="898" y="2274"/>
                    <a:pt x="975" y="2264"/>
                    <a:pt x="1055" y="2245"/>
                  </a:cubicBezTo>
                  <a:cubicBezTo>
                    <a:pt x="1143" y="2224"/>
                    <a:pt x="1233" y="2191"/>
                    <a:pt x="1324" y="2146"/>
                  </a:cubicBezTo>
                  <a:cubicBezTo>
                    <a:pt x="1417" y="2103"/>
                    <a:pt x="1503" y="2049"/>
                    <a:pt x="1583" y="1987"/>
                  </a:cubicBezTo>
                  <a:cubicBezTo>
                    <a:pt x="1665" y="1924"/>
                    <a:pt x="1737" y="1855"/>
                    <a:pt x="1801" y="1776"/>
                  </a:cubicBezTo>
                  <a:cubicBezTo>
                    <a:pt x="1866" y="1699"/>
                    <a:pt x="1915" y="1616"/>
                    <a:pt x="1950" y="1525"/>
                  </a:cubicBezTo>
                  <a:lnTo>
                    <a:pt x="1604" y="1409"/>
                  </a:lnTo>
                  <a:cubicBezTo>
                    <a:pt x="1579" y="1475"/>
                    <a:pt x="1546" y="1533"/>
                    <a:pt x="1506" y="1585"/>
                  </a:cubicBezTo>
                  <a:cubicBezTo>
                    <a:pt x="1465" y="1637"/>
                    <a:pt x="1420" y="1680"/>
                    <a:pt x="1372" y="1718"/>
                  </a:cubicBezTo>
                  <a:cubicBezTo>
                    <a:pt x="1324" y="1756"/>
                    <a:pt x="1273" y="1789"/>
                    <a:pt x="1220" y="1814"/>
                  </a:cubicBezTo>
                  <a:cubicBezTo>
                    <a:pt x="1168" y="1838"/>
                    <a:pt x="1117" y="1856"/>
                    <a:pt x="1068" y="1869"/>
                  </a:cubicBezTo>
                  <a:cubicBezTo>
                    <a:pt x="1020" y="1880"/>
                    <a:pt x="974" y="1885"/>
                    <a:pt x="931" y="1885"/>
                  </a:cubicBezTo>
                  <a:cubicBezTo>
                    <a:pt x="888" y="1885"/>
                    <a:pt x="848" y="1880"/>
                    <a:pt x="809" y="1869"/>
                  </a:cubicBezTo>
                  <a:cubicBezTo>
                    <a:pt x="730" y="1846"/>
                    <a:pt x="663" y="1808"/>
                    <a:pt x="606" y="1755"/>
                  </a:cubicBezTo>
                  <a:cubicBezTo>
                    <a:pt x="550" y="1701"/>
                    <a:pt x="508" y="1634"/>
                    <a:pt x="477" y="1551"/>
                  </a:cubicBezTo>
                  <a:cubicBezTo>
                    <a:pt x="446" y="1471"/>
                    <a:pt x="430" y="1382"/>
                    <a:pt x="430" y="1285"/>
                  </a:cubicBezTo>
                  <a:cubicBezTo>
                    <a:pt x="430" y="1200"/>
                    <a:pt x="444" y="1110"/>
                    <a:pt x="470" y="1017"/>
                  </a:cubicBezTo>
                  <a:cubicBezTo>
                    <a:pt x="496" y="924"/>
                    <a:pt x="536" y="837"/>
                    <a:pt x="588" y="756"/>
                  </a:cubicBezTo>
                  <a:cubicBezTo>
                    <a:pt x="640" y="675"/>
                    <a:pt x="706" y="604"/>
                    <a:pt x="785" y="543"/>
                  </a:cubicBezTo>
                  <a:cubicBezTo>
                    <a:pt x="862" y="481"/>
                    <a:pt x="955" y="437"/>
                    <a:pt x="1062" y="412"/>
                  </a:cubicBezTo>
                  <a:cubicBezTo>
                    <a:pt x="1110" y="399"/>
                    <a:pt x="1161" y="394"/>
                    <a:pt x="1211" y="392"/>
                  </a:cubicBezTo>
                  <a:cubicBezTo>
                    <a:pt x="1216" y="392"/>
                    <a:pt x="1220" y="392"/>
                    <a:pt x="1225" y="392"/>
                  </a:cubicBezTo>
                  <a:cubicBezTo>
                    <a:pt x="1272" y="392"/>
                    <a:pt x="1315" y="399"/>
                    <a:pt x="1359" y="411"/>
                  </a:cubicBezTo>
                  <a:cubicBezTo>
                    <a:pt x="1406" y="425"/>
                    <a:pt x="1449" y="447"/>
                    <a:pt x="1490" y="478"/>
                  </a:cubicBezTo>
                  <a:cubicBezTo>
                    <a:pt x="1531" y="511"/>
                    <a:pt x="1566" y="554"/>
                    <a:pt x="1594" y="609"/>
                  </a:cubicBezTo>
                  <a:lnTo>
                    <a:pt x="1919" y="308"/>
                  </a:lnTo>
                  <a:cubicBezTo>
                    <a:pt x="1848" y="184"/>
                    <a:pt x="1739" y="95"/>
                    <a:pt x="1593" y="42"/>
                  </a:cubicBezTo>
                  <a:cubicBezTo>
                    <a:pt x="1516" y="15"/>
                    <a:pt x="1432" y="1"/>
                    <a:pt x="1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3012825" y="1269625"/>
              <a:ext cx="43025" cy="57300"/>
            </a:xfrm>
            <a:custGeom>
              <a:avLst/>
              <a:gdLst/>
              <a:ahLst/>
              <a:cxnLst/>
              <a:rect l="l" t="t" r="r" b="b"/>
              <a:pathLst>
                <a:path w="1721" h="2292" extrusionOk="0">
                  <a:moveTo>
                    <a:pt x="1179" y="0"/>
                  </a:moveTo>
                  <a:cubicBezTo>
                    <a:pt x="1086" y="0"/>
                    <a:pt x="987" y="13"/>
                    <a:pt x="883" y="37"/>
                  </a:cubicBezTo>
                  <a:cubicBezTo>
                    <a:pt x="773" y="64"/>
                    <a:pt x="669" y="103"/>
                    <a:pt x="573" y="157"/>
                  </a:cubicBezTo>
                  <a:cubicBezTo>
                    <a:pt x="477" y="209"/>
                    <a:pt x="393" y="272"/>
                    <a:pt x="321" y="347"/>
                  </a:cubicBezTo>
                  <a:cubicBezTo>
                    <a:pt x="248" y="421"/>
                    <a:pt x="192" y="506"/>
                    <a:pt x="151" y="602"/>
                  </a:cubicBezTo>
                  <a:cubicBezTo>
                    <a:pt x="110" y="697"/>
                    <a:pt x="89" y="800"/>
                    <a:pt x="89" y="911"/>
                  </a:cubicBezTo>
                  <a:cubicBezTo>
                    <a:pt x="89" y="994"/>
                    <a:pt x="103" y="1063"/>
                    <a:pt x="128" y="1118"/>
                  </a:cubicBezTo>
                  <a:cubicBezTo>
                    <a:pt x="154" y="1172"/>
                    <a:pt x="192" y="1215"/>
                    <a:pt x="242" y="1249"/>
                  </a:cubicBezTo>
                  <a:cubicBezTo>
                    <a:pt x="293" y="1283"/>
                    <a:pt x="358" y="1308"/>
                    <a:pt x="434" y="1324"/>
                  </a:cubicBezTo>
                  <a:cubicBezTo>
                    <a:pt x="511" y="1339"/>
                    <a:pt x="601" y="1348"/>
                    <a:pt x="705" y="1352"/>
                  </a:cubicBezTo>
                  <a:cubicBezTo>
                    <a:pt x="791" y="1356"/>
                    <a:pt x="869" y="1360"/>
                    <a:pt x="938" y="1363"/>
                  </a:cubicBezTo>
                  <a:cubicBezTo>
                    <a:pt x="1007" y="1367"/>
                    <a:pt x="1067" y="1376"/>
                    <a:pt x="1117" y="1388"/>
                  </a:cubicBezTo>
                  <a:cubicBezTo>
                    <a:pt x="1164" y="1401"/>
                    <a:pt x="1202" y="1421"/>
                    <a:pt x="1229" y="1448"/>
                  </a:cubicBezTo>
                  <a:cubicBezTo>
                    <a:pt x="1256" y="1473"/>
                    <a:pt x="1269" y="1510"/>
                    <a:pt x="1269" y="1557"/>
                  </a:cubicBezTo>
                  <a:cubicBezTo>
                    <a:pt x="1269" y="1707"/>
                    <a:pt x="1153" y="1808"/>
                    <a:pt x="919" y="1864"/>
                  </a:cubicBezTo>
                  <a:cubicBezTo>
                    <a:pt x="842" y="1883"/>
                    <a:pt x="765" y="1893"/>
                    <a:pt x="690" y="1893"/>
                  </a:cubicBezTo>
                  <a:cubicBezTo>
                    <a:pt x="685" y="1893"/>
                    <a:pt x="680" y="1892"/>
                    <a:pt x="675" y="1892"/>
                  </a:cubicBezTo>
                  <a:cubicBezTo>
                    <a:pt x="594" y="1891"/>
                    <a:pt x="523" y="1883"/>
                    <a:pt x="458" y="1870"/>
                  </a:cubicBezTo>
                  <a:cubicBezTo>
                    <a:pt x="392" y="1856"/>
                    <a:pt x="335" y="1839"/>
                    <a:pt x="287" y="1821"/>
                  </a:cubicBezTo>
                  <a:cubicBezTo>
                    <a:pt x="240" y="1802"/>
                    <a:pt x="206" y="1787"/>
                    <a:pt x="188" y="1773"/>
                  </a:cubicBezTo>
                  <a:lnTo>
                    <a:pt x="0" y="2182"/>
                  </a:lnTo>
                  <a:cubicBezTo>
                    <a:pt x="127" y="2241"/>
                    <a:pt x="271" y="2277"/>
                    <a:pt x="430" y="2288"/>
                  </a:cubicBezTo>
                  <a:cubicBezTo>
                    <a:pt x="465" y="2290"/>
                    <a:pt x="500" y="2292"/>
                    <a:pt x="536" y="2292"/>
                  </a:cubicBezTo>
                  <a:cubicBezTo>
                    <a:pt x="661" y="2292"/>
                    <a:pt x="787" y="2276"/>
                    <a:pt x="914" y="2246"/>
                  </a:cubicBezTo>
                  <a:cubicBezTo>
                    <a:pt x="1021" y="2220"/>
                    <a:pt x="1122" y="2184"/>
                    <a:pt x="1219" y="2137"/>
                  </a:cubicBezTo>
                  <a:cubicBezTo>
                    <a:pt x="1316" y="2091"/>
                    <a:pt x="1402" y="2033"/>
                    <a:pt x="1477" y="1964"/>
                  </a:cubicBezTo>
                  <a:cubicBezTo>
                    <a:pt x="1551" y="1895"/>
                    <a:pt x="1611" y="1814"/>
                    <a:pt x="1654" y="1721"/>
                  </a:cubicBezTo>
                  <a:cubicBezTo>
                    <a:pt x="1698" y="1628"/>
                    <a:pt x="1720" y="1522"/>
                    <a:pt x="1720" y="1405"/>
                  </a:cubicBezTo>
                  <a:cubicBezTo>
                    <a:pt x="1720" y="1305"/>
                    <a:pt x="1703" y="1225"/>
                    <a:pt x="1671" y="1165"/>
                  </a:cubicBezTo>
                  <a:cubicBezTo>
                    <a:pt x="1639" y="1104"/>
                    <a:pt x="1592" y="1056"/>
                    <a:pt x="1532" y="1023"/>
                  </a:cubicBezTo>
                  <a:cubicBezTo>
                    <a:pt x="1471" y="987"/>
                    <a:pt x="1398" y="965"/>
                    <a:pt x="1311" y="952"/>
                  </a:cubicBezTo>
                  <a:cubicBezTo>
                    <a:pt x="1225" y="941"/>
                    <a:pt x="1128" y="932"/>
                    <a:pt x="1022" y="930"/>
                  </a:cubicBezTo>
                  <a:cubicBezTo>
                    <a:pt x="939" y="930"/>
                    <a:pt x="867" y="927"/>
                    <a:pt x="805" y="924"/>
                  </a:cubicBezTo>
                  <a:cubicBezTo>
                    <a:pt x="744" y="920"/>
                    <a:pt x="691" y="911"/>
                    <a:pt x="651" y="899"/>
                  </a:cubicBezTo>
                  <a:cubicBezTo>
                    <a:pt x="610" y="886"/>
                    <a:pt x="579" y="868"/>
                    <a:pt x="558" y="844"/>
                  </a:cubicBezTo>
                  <a:cubicBezTo>
                    <a:pt x="537" y="818"/>
                    <a:pt x="525" y="785"/>
                    <a:pt x="525" y="740"/>
                  </a:cubicBezTo>
                  <a:cubicBezTo>
                    <a:pt x="525" y="662"/>
                    <a:pt x="553" y="595"/>
                    <a:pt x="611" y="538"/>
                  </a:cubicBezTo>
                  <a:cubicBezTo>
                    <a:pt x="667" y="481"/>
                    <a:pt x="755" y="438"/>
                    <a:pt x="872" y="412"/>
                  </a:cubicBezTo>
                  <a:cubicBezTo>
                    <a:pt x="936" y="396"/>
                    <a:pt x="1001" y="389"/>
                    <a:pt x="1064" y="389"/>
                  </a:cubicBezTo>
                  <a:cubicBezTo>
                    <a:pt x="1128" y="391"/>
                    <a:pt x="1187" y="396"/>
                    <a:pt x="1240" y="407"/>
                  </a:cubicBezTo>
                  <a:cubicBezTo>
                    <a:pt x="1295" y="417"/>
                    <a:pt x="1340" y="431"/>
                    <a:pt x="1378" y="447"/>
                  </a:cubicBezTo>
                  <a:cubicBezTo>
                    <a:pt x="1416" y="462"/>
                    <a:pt x="1442" y="475"/>
                    <a:pt x="1457" y="486"/>
                  </a:cubicBezTo>
                  <a:lnTo>
                    <a:pt x="1643" y="98"/>
                  </a:lnTo>
                  <a:cubicBezTo>
                    <a:pt x="1547" y="56"/>
                    <a:pt x="1435" y="26"/>
                    <a:pt x="1305" y="9"/>
                  </a:cubicBezTo>
                  <a:cubicBezTo>
                    <a:pt x="1264" y="3"/>
                    <a:pt x="1222" y="0"/>
                    <a:pt x="1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2015475" y="1079175"/>
              <a:ext cx="1108950" cy="255075"/>
            </a:xfrm>
            <a:custGeom>
              <a:avLst/>
              <a:gdLst/>
              <a:ahLst/>
              <a:cxnLst/>
              <a:rect l="l" t="t" r="r" b="b"/>
              <a:pathLst>
                <a:path w="44358" h="10203" extrusionOk="0">
                  <a:moveTo>
                    <a:pt x="27359" y="1"/>
                  </a:moveTo>
                  <a:lnTo>
                    <a:pt x="0" y="6238"/>
                  </a:lnTo>
                  <a:lnTo>
                    <a:pt x="16999" y="10203"/>
                  </a:lnTo>
                  <a:lnTo>
                    <a:pt x="44358" y="3966"/>
                  </a:lnTo>
                  <a:lnTo>
                    <a:pt x="27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2027500" y="1242000"/>
              <a:ext cx="412975" cy="276850"/>
            </a:xfrm>
            <a:custGeom>
              <a:avLst/>
              <a:gdLst/>
              <a:ahLst/>
              <a:cxnLst/>
              <a:rect l="l" t="t" r="r" b="b"/>
              <a:pathLst>
                <a:path w="16519" h="11074" extrusionOk="0">
                  <a:moveTo>
                    <a:pt x="0" y="1"/>
                  </a:moveTo>
                  <a:lnTo>
                    <a:pt x="0" y="7151"/>
                  </a:lnTo>
                  <a:cubicBezTo>
                    <a:pt x="0" y="7151"/>
                    <a:pt x="16232" y="11039"/>
                    <a:pt x="16518" y="11074"/>
                  </a:cubicBezTo>
                  <a:lnTo>
                    <a:pt x="16518" y="37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2015475" y="1235100"/>
              <a:ext cx="425000" cy="289925"/>
            </a:xfrm>
            <a:custGeom>
              <a:avLst/>
              <a:gdLst/>
              <a:ahLst/>
              <a:cxnLst/>
              <a:rect l="l" t="t" r="r" b="b"/>
              <a:pathLst>
                <a:path w="17000" h="11597" extrusionOk="0">
                  <a:moveTo>
                    <a:pt x="0" y="1"/>
                  </a:moveTo>
                  <a:lnTo>
                    <a:pt x="0" y="244"/>
                  </a:lnTo>
                  <a:lnTo>
                    <a:pt x="16497" y="4242"/>
                  </a:lnTo>
                  <a:lnTo>
                    <a:pt x="16497" y="11082"/>
                  </a:lnTo>
                  <a:lnTo>
                    <a:pt x="0" y="7234"/>
                  </a:lnTo>
                  <a:lnTo>
                    <a:pt x="0" y="7478"/>
                  </a:lnTo>
                  <a:lnTo>
                    <a:pt x="16999" y="11596"/>
                  </a:lnTo>
                  <a:lnTo>
                    <a:pt x="16999" y="11199"/>
                  </a:lnTo>
                  <a:lnTo>
                    <a:pt x="16999" y="4363"/>
                  </a:lnTo>
                  <a:lnTo>
                    <a:pt x="16999" y="3966"/>
                  </a:lnTo>
                  <a:lnTo>
                    <a:pt x="16497" y="38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2484175" y="997350"/>
              <a:ext cx="689625" cy="335300"/>
            </a:xfrm>
            <a:custGeom>
              <a:avLst/>
              <a:gdLst/>
              <a:ahLst/>
              <a:cxnLst/>
              <a:rect l="l" t="t" r="r" b="b"/>
              <a:pathLst>
                <a:path w="27585" h="13412" extrusionOk="0">
                  <a:moveTo>
                    <a:pt x="27584" y="0"/>
                  </a:moveTo>
                  <a:lnTo>
                    <a:pt x="126" y="5782"/>
                  </a:lnTo>
                  <a:lnTo>
                    <a:pt x="1" y="13411"/>
                  </a:lnTo>
                  <a:lnTo>
                    <a:pt x="1" y="13411"/>
                  </a:lnTo>
                  <a:lnTo>
                    <a:pt x="27469" y="6981"/>
                  </a:lnTo>
                  <a:lnTo>
                    <a:pt x="275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2064050" y="891175"/>
              <a:ext cx="1109750" cy="250750"/>
            </a:xfrm>
            <a:custGeom>
              <a:avLst/>
              <a:gdLst/>
              <a:ahLst/>
              <a:cxnLst/>
              <a:rect l="l" t="t" r="r" b="b"/>
              <a:pathLst>
                <a:path w="44390" h="10030" extrusionOk="0">
                  <a:moveTo>
                    <a:pt x="27459" y="0"/>
                  </a:moveTo>
                  <a:lnTo>
                    <a:pt x="1" y="5784"/>
                  </a:lnTo>
                  <a:lnTo>
                    <a:pt x="16931" y="10029"/>
                  </a:lnTo>
                  <a:lnTo>
                    <a:pt x="44389" y="4247"/>
                  </a:lnTo>
                  <a:lnTo>
                    <a:pt x="274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2073025" y="1042875"/>
              <a:ext cx="414300" cy="283650"/>
            </a:xfrm>
            <a:custGeom>
              <a:avLst/>
              <a:gdLst/>
              <a:ahLst/>
              <a:cxnLst/>
              <a:rect l="l" t="t" r="r" b="b"/>
              <a:pathLst>
                <a:path w="16572" h="11346" extrusionOk="0">
                  <a:moveTo>
                    <a:pt x="119" y="0"/>
                  </a:moveTo>
                  <a:lnTo>
                    <a:pt x="1" y="7149"/>
                  </a:lnTo>
                  <a:cubicBezTo>
                    <a:pt x="1" y="7149"/>
                    <a:pt x="16165" y="11306"/>
                    <a:pt x="16451" y="11345"/>
                  </a:cubicBezTo>
                  <a:lnTo>
                    <a:pt x="16572" y="3988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2060975" y="1035775"/>
              <a:ext cx="426350" cy="296875"/>
            </a:xfrm>
            <a:custGeom>
              <a:avLst/>
              <a:gdLst/>
              <a:ahLst/>
              <a:cxnLst/>
              <a:rect l="l" t="t" r="r" b="b"/>
              <a:pathLst>
                <a:path w="17054" h="11875" extrusionOk="0">
                  <a:moveTo>
                    <a:pt x="124" y="0"/>
                  </a:moveTo>
                  <a:lnTo>
                    <a:pt x="121" y="244"/>
                  </a:lnTo>
                  <a:lnTo>
                    <a:pt x="16549" y="4513"/>
                  </a:lnTo>
                  <a:lnTo>
                    <a:pt x="16436" y="11353"/>
                  </a:lnTo>
                  <a:lnTo>
                    <a:pt x="4" y="7232"/>
                  </a:lnTo>
                  <a:lnTo>
                    <a:pt x="0" y="7476"/>
                  </a:lnTo>
                  <a:lnTo>
                    <a:pt x="16929" y="11874"/>
                  </a:lnTo>
                  <a:lnTo>
                    <a:pt x="16934" y="11479"/>
                  </a:lnTo>
                  <a:lnTo>
                    <a:pt x="17048" y="4642"/>
                  </a:lnTo>
                  <a:lnTo>
                    <a:pt x="17054" y="4245"/>
                  </a:lnTo>
                  <a:lnTo>
                    <a:pt x="16556" y="412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2523875" y="1203475"/>
              <a:ext cx="10575" cy="56950"/>
            </a:xfrm>
            <a:custGeom>
              <a:avLst/>
              <a:gdLst/>
              <a:ahLst/>
              <a:cxnLst/>
              <a:rect l="l" t="t" r="r" b="b"/>
              <a:pathLst>
                <a:path w="423" h="2278" extrusionOk="0">
                  <a:moveTo>
                    <a:pt x="423" y="0"/>
                  </a:moveTo>
                  <a:lnTo>
                    <a:pt x="0" y="102"/>
                  </a:lnTo>
                  <a:lnTo>
                    <a:pt x="0" y="2278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2545800" y="119822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7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2586050" y="1177950"/>
              <a:ext cx="54950" cy="67575"/>
            </a:xfrm>
            <a:custGeom>
              <a:avLst/>
              <a:gdLst/>
              <a:ahLst/>
              <a:cxnLst/>
              <a:rect l="l" t="t" r="r" b="b"/>
              <a:pathLst>
                <a:path w="2198" h="2703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7" y="1503"/>
                  </a:lnTo>
                  <a:lnTo>
                    <a:pt x="454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3" y="2602"/>
                  </a:lnTo>
                  <a:lnTo>
                    <a:pt x="423" y="1162"/>
                  </a:lnTo>
                  <a:lnTo>
                    <a:pt x="984" y="2100"/>
                  </a:lnTo>
                  <a:lnTo>
                    <a:pt x="1214" y="2045"/>
                  </a:lnTo>
                  <a:lnTo>
                    <a:pt x="1775" y="838"/>
                  </a:lnTo>
                  <a:lnTo>
                    <a:pt x="1775" y="2278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2647025" y="1169300"/>
              <a:ext cx="50800" cy="61650"/>
            </a:xfrm>
            <a:custGeom>
              <a:avLst/>
              <a:gdLst/>
              <a:ahLst/>
              <a:cxnLst/>
              <a:rect l="l" t="t" r="r" b="b"/>
              <a:pathLst>
                <a:path w="2032" h="2466" extrusionOk="0">
                  <a:moveTo>
                    <a:pt x="1017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1017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4" y="1771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2693825" y="1154500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6" y="2342"/>
                  </a:lnTo>
                  <a:lnTo>
                    <a:pt x="1116" y="538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2745800" y="1141925"/>
              <a:ext cx="45775" cy="65375"/>
            </a:xfrm>
            <a:custGeom>
              <a:avLst/>
              <a:gdLst/>
              <a:ahLst/>
              <a:cxnLst/>
              <a:rect l="l" t="t" r="r" b="b"/>
              <a:pathLst>
                <a:path w="1831" h="2615" extrusionOk="0">
                  <a:moveTo>
                    <a:pt x="1831" y="1"/>
                  </a:moveTo>
                  <a:lnTo>
                    <a:pt x="1411" y="102"/>
                  </a:lnTo>
                  <a:lnTo>
                    <a:pt x="1411" y="980"/>
                  </a:lnTo>
                  <a:lnTo>
                    <a:pt x="424" y="1217"/>
                  </a:lnTo>
                  <a:lnTo>
                    <a:pt x="424" y="337"/>
                  </a:lnTo>
                  <a:lnTo>
                    <a:pt x="1" y="438"/>
                  </a:lnTo>
                  <a:lnTo>
                    <a:pt x="1" y="2614"/>
                  </a:lnTo>
                  <a:lnTo>
                    <a:pt x="424" y="2513"/>
                  </a:lnTo>
                  <a:lnTo>
                    <a:pt x="424" y="1584"/>
                  </a:lnTo>
                  <a:lnTo>
                    <a:pt x="1411" y="1349"/>
                  </a:lnTo>
                  <a:lnTo>
                    <a:pt x="1411" y="2277"/>
                  </a:lnTo>
                  <a:lnTo>
                    <a:pt x="1831" y="2175"/>
                  </a:lnTo>
                  <a:lnTo>
                    <a:pt x="18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2802875" y="1130350"/>
              <a:ext cx="37800" cy="63250"/>
            </a:xfrm>
            <a:custGeom>
              <a:avLst/>
              <a:gdLst/>
              <a:ahLst/>
              <a:cxnLst/>
              <a:rect l="l" t="t" r="r" b="b"/>
              <a:pathLst>
                <a:path w="1512" h="2530" extrusionOk="0">
                  <a:moveTo>
                    <a:pt x="1483" y="1"/>
                  </a:moveTo>
                  <a:lnTo>
                    <a:pt x="1" y="355"/>
                  </a:lnTo>
                  <a:lnTo>
                    <a:pt x="1" y="2530"/>
                  </a:lnTo>
                  <a:lnTo>
                    <a:pt x="1511" y="2168"/>
                  </a:lnTo>
                  <a:lnTo>
                    <a:pt x="1511" y="1798"/>
                  </a:lnTo>
                  <a:lnTo>
                    <a:pt x="423" y="2058"/>
                  </a:lnTo>
                  <a:lnTo>
                    <a:pt x="423" y="1491"/>
                  </a:lnTo>
                  <a:lnTo>
                    <a:pt x="1339" y="1273"/>
                  </a:lnTo>
                  <a:lnTo>
                    <a:pt x="1339" y="930"/>
                  </a:lnTo>
                  <a:lnTo>
                    <a:pt x="423" y="1149"/>
                  </a:lnTo>
                  <a:lnTo>
                    <a:pt x="423" y="624"/>
                  </a:lnTo>
                  <a:lnTo>
                    <a:pt x="1483" y="371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2848900" y="1115050"/>
              <a:ext cx="54975" cy="67550"/>
            </a:xfrm>
            <a:custGeom>
              <a:avLst/>
              <a:gdLst/>
              <a:ahLst/>
              <a:cxnLst/>
              <a:rect l="l" t="t" r="r" b="b"/>
              <a:pathLst>
                <a:path w="2199" h="2702" extrusionOk="0">
                  <a:moveTo>
                    <a:pt x="2198" y="0"/>
                  </a:moveTo>
                  <a:lnTo>
                    <a:pt x="1748" y="109"/>
                  </a:lnTo>
                  <a:lnTo>
                    <a:pt x="1097" y="1502"/>
                  </a:lnTo>
                  <a:lnTo>
                    <a:pt x="454" y="418"/>
                  </a:lnTo>
                  <a:lnTo>
                    <a:pt x="1" y="527"/>
                  </a:lnTo>
                  <a:lnTo>
                    <a:pt x="1" y="2701"/>
                  </a:lnTo>
                  <a:lnTo>
                    <a:pt x="423" y="2600"/>
                  </a:lnTo>
                  <a:lnTo>
                    <a:pt x="423" y="1160"/>
                  </a:lnTo>
                  <a:lnTo>
                    <a:pt x="985" y="2099"/>
                  </a:lnTo>
                  <a:lnTo>
                    <a:pt x="1214" y="2044"/>
                  </a:lnTo>
                  <a:lnTo>
                    <a:pt x="1774" y="836"/>
                  </a:lnTo>
                  <a:lnTo>
                    <a:pt x="1774" y="2276"/>
                  </a:lnTo>
                  <a:lnTo>
                    <a:pt x="2198" y="2176"/>
                  </a:lnTo>
                  <a:lnTo>
                    <a:pt x="21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2909900" y="1106400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6" y="526"/>
                  </a:moveTo>
                  <a:lnTo>
                    <a:pt x="1316" y="1309"/>
                  </a:lnTo>
                  <a:lnTo>
                    <a:pt x="704" y="1455"/>
                  </a:lnTo>
                  <a:lnTo>
                    <a:pt x="704" y="1455"/>
                  </a:lnTo>
                  <a:lnTo>
                    <a:pt x="1016" y="526"/>
                  </a:lnTo>
                  <a:close/>
                  <a:moveTo>
                    <a:pt x="1204" y="0"/>
                  </a:moveTo>
                  <a:lnTo>
                    <a:pt x="829" y="90"/>
                  </a:lnTo>
                  <a:lnTo>
                    <a:pt x="0" y="2465"/>
                  </a:lnTo>
                  <a:lnTo>
                    <a:pt x="435" y="2359"/>
                  </a:lnTo>
                  <a:lnTo>
                    <a:pt x="634" y="1769"/>
                  </a:lnTo>
                  <a:lnTo>
                    <a:pt x="1394" y="1588"/>
                  </a:lnTo>
                  <a:lnTo>
                    <a:pt x="1596" y="2082"/>
                  </a:lnTo>
                  <a:lnTo>
                    <a:pt x="2031" y="1978"/>
                  </a:lnTo>
                  <a:lnTo>
                    <a:pt x="120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2956650" y="1091575"/>
              <a:ext cx="45325" cy="61075"/>
            </a:xfrm>
            <a:custGeom>
              <a:avLst/>
              <a:gdLst/>
              <a:ahLst/>
              <a:cxnLst/>
              <a:rect l="l" t="t" r="r" b="b"/>
              <a:pathLst>
                <a:path w="1813" h="2443" extrusionOk="0">
                  <a:moveTo>
                    <a:pt x="1812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8" y="638"/>
                  </a:lnTo>
                  <a:lnTo>
                    <a:pt x="698" y="2443"/>
                  </a:lnTo>
                  <a:lnTo>
                    <a:pt x="1117" y="2341"/>
                  </a:lnTo>
                  <a:lnTo>
                    <a:pt x="1117" y="537"/>
                  </a:lnTo>
                  <a:lnTo>
                    <a:pt x="1812" y="371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008675" y="108742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4" y="0"/>
                  </a:moveTo>
                  <a:lnTo>
                    <a:pt x="0" y="102"/>
                  </a:lnTo>
                  <a:lnTo>
                    <a:pt x="0" y="2276"/>
                  </a:lnTo>
                  <a:lnTo>
                    <a:pt x="424" y="2175"/>
                  </a:lnTo>
                  <a:lnTo>
                    <a:pt x="4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027275" y="1077925"/>
              <a:ext cx="48775" cy="56850"/>
            </a:xfrm>
            <a:custGeom>
              <a:avLst/>
              <a:gdLst/>
              <a:ahLst/>
              <a:cxnLst/>
              <a:rect l="l" t="t" r="r" b="b"/>
              <a:pathLst>
                <a:path w="1951" h="2274" extrusionOk="0">
                  <a:moveTo>
                    <a:pt x="1340" y="0"/>
                  </a:moveTo>
                  <a:cubicBezTo>
                    <a:pt x="1257" y="0"/>
                    <a:pt x="1168" y="11"/>
                    <a:pt x="1073" y="34"/>
                  </a:cubicBezTo>
                  <a:cubicBezTo>
                    <a:pt x="903" y="75"/>
                    <a:pt x="752" y="142"/>
                    <a:pt x="620" y="238"/>
                  </a:cubicBezTo>
                  <a:cubicBezTo>
                    <a:pt x="486" y="332"/>
                    <a:pt x="375" y="442"/>
                    <a:pt x="282" y="566"/>
                  </a:cubicBezTo>
                  <a:cubicBezTo>
                    <a:pt x="191" y="691"/>
                    <a:pt x="120" y="824"/>
                    <a:pt x="73" y="964"/>
                  </a:cubicBezTo>
                  <a:cubicBezTo>
                    <a:pt x="25" y="1105"/>
                    <a:pt x="1" y="1243"/>
                    <a:pt x="1" y="1375"/>
                  </a:cubicBezTo>
                  <a:cubicBezTo>
                    <a:pt x="1" y="1515"/>
                    <a:pt x="28" y="1644"/>
                    <a:pt x="80" y="1765"/>
                  </a:cubicBezTo>
                  <a:cubicBezTo>
                    <a:pt x="132" y="1886"/>
                    <a:pt x="204" y="1989"/>
                    <a:pt x="296" y="2072"/>
                  </a:cubicBezTo>
                  <a:cubicBezTo>
                    <a:pt x="389" y="2155"/>
                    <a:pt x="500" y="2214"/>
                    <a:pt x="629" y="2248"/>
                  </a:cubicBezTo>
                  <a:cubicBezTo>
                    <a:pt x="691" y="2265"/>
                    <a:pt x="757" y="2274"/>
                    <a:pt x="826" y="2274"/>
                  </a:cubicBezTo>
                  <a:cubicBezTo>
                    <a:pt x="899" y="2274"/>
                    <a:pt x="975" y="2264"/>
                    <a:pt x="1055" y="2245"/>
                  </a:cubicBezTo>
                  <a:cubicBezTo>
                    <a:pt x="1142" y="2224"/>
                    <a:pt x="1232" y="2190"/>
                    <a:pt x="1324" y="2147"/>
                  </a:cubicBezTo>
                  <a:cubicBezTo>
                    <a:pt x="1417" y="2102"/>
                    <a:pt x="1503" y="2048"/>
                    <a:pt x="1583" y="1986"/>
                  </a:cubicBezTo>
                  <a:cubicBezTo>
                    <a:pt x="1665" y="1924"/>
                    <a:pt x="1736" y="1854"/>
                    <a:pt x="1801" y="1777"/>
                  </a:cubicBezTo>
                  <a:cubicBezTo>
                    <a:pt x="1866" y="1698"/>
                    <a:pt x="1915" y="1615"/>
                    <a:pt x="1950" y="1525"/>
                  </a:cubicBezTo>
                  <a:lnTo>
                    <a:pt x="1604" y="1408"/>
                  </a:lnTo>
                  <a:cubicBezTo>
                    <a:pt x="1579" y="1474"/>
                    <a:pt x="1546" y="1532"/>
                    <a:pt x="1505" y="1584"/>
                  </a:cubicBezTo>
                  <a:cubicBezTo>
                    <a:pt x="1465" y="1636"/>
                    <a:pt x="1420" y="1680"/>
                    <a:pt x="1372" y="1718"/>
                  </a:cubicBezTo>
                  <a:cubicBezTo>
                    <a:pt x="1324" y="1756"/>
                    <a:pt x="1273" y="1788"/>
                    <a:pt x="1221" y="1813"/>
                  </a:cubicBezTo>
                  <a:cubicBezTo>
                    <a:pt x="1168" y="1837"/>
                    <a:pt x="1116" y="1855"/>
                    <a:pt x="1068" y="1868"/>
                  </a:cubicBezTo>
                  <a:cubicBezTo>
                    <a:pt x="1021" y="1879"/>
                    <a:pt x="976" y="1885"/>
                    <a:pt x="932" y="1885"/>
                  </a:cubicBezTo>
                  <a:cubicBezTo>
                    <a:pt x="889" y="1885"/>
                    <a:pt x="848" y="1879"/>
                    <a:pt x="809" y="1868"/>
                  </a:cubicBezTo>
                  <a:cubicBezTo>
                    <a:pt x="730" y="1846"/>
                    <a:pt x="662" y="1809"/>
                    <a:pt x="606" y="1754"/>
                  </a:cubicBezTo>
                  <a:cubicBezTo>
                    <a:pt x="550" y="1701"/>
                    <a:pt x="506" y="1633"/>
                    <a:pt x="477" y="1551"/>
                  </a:cubicBezTo>
                  <a:cubicBezTo>
                    <a:pt x="446" y="1470"/>
                    <a:pt x="430" y="1381"/>
                    <a:pt x="430" y="1285"/>
                  </a:cubicBezTo>
                  <a:cubicBezTo>
                    <a:pt x="430" y="1200"/>
                    <a:pt x="443" y="1109"/>
                    <a:pt x="470" y="1017"/>
                  </a:cubicBezTo>
                  <a:cubicBezTo>
                    <a:pt x="496" y="924"/>
                    <a:pt x="536" y="836"/>
                    <a:pt x="588" y="755"/>
                  </a:cubicBezTo>
                  <a:cubicBezTo>
                    <a:pt x="640" y="675"/>
                    <a:pt x="705" y="603"/>
                    <a:pt x="783" y="541"/>
                  </a:cubicBezTo>
                  <a:cubicBezTo>
                    <a:pt x="862" y="480"/>
                    <a:pt x="955" y="437"/>
                    <a:pt x="1061" y="411"/>
                  </a:cubicBezTo>
                  <a:cubicBezTo>
                    <a:pt x="1110" y="399"/>
                    <a:pt x="1161" y="393"/>
                    <a:pt x="1211" y="392"/>
                  </a:cubicBezTo>
                  <a:cubicBezTo>
                    <a:pt x="1216" y="391"/>
                    <a:pt x="1220" y="391"/>
                    <a:pt x="1224" y="391"/>
                  </a:cubicBezTo>
                  <a:cubicBezTo>
                    <a:pt x="1270" y="391"/>
                    <a:pt x="1315" y="398"/>
                    <a:pt x="1358" y="410"/>
                  </a:cubicBezTo>
                  <a:cubicBezTo>
                    <a:pt x="1406" y="424"/>
                    <a:pt x="1449" y="446"/>
                    <a:pt x="1490" y="477"/>
                  </a:cubicBezTo>
                  <a:cubicBezTo>
                    <a:pt x="1531" y="510"/>
                    <a:pt x="1565" y="553"/>
                    <a:pt x="1594" y="608"/>
                  </a:cubicBezTo>
                  <a:lnTo>
                    <a:pt x="1919" y="307"/>
                  </a:lnTo>
                  <a:cubicBezTo>
                    <a:pt x="1848" y="183"/>
                    <a:pt x="1739" y="95"/>
                    <a:pt x="1593" y="41"/>
                  </a:cubicBezTo>
                  <a:cubicBezTo>
                    <a:pt x="1516" y="14"/>
                    <a:pt x="1432" y="0"/>
                    <a:pt x="1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079125" y="1066500"/>
              <a:ext cx="43025" cy="57275"/>
            </a:xfrm>
            <a:custGeom>
              <a:avLst/>
              <a:gdLst/>
              <a:ahLst/>
              <a:cxnLst/>
              <a:rect l="l" t="t" r="r" b="b"/>
              <a:pathLst>
                <a:path w="1721" h="2291" extrusionOk="0">
                  <a:moveTo>
                    <a:pt x="1180" y="0"/>
                  </a:moveTo>
                  <a:cubicBezTo>
                    <a:pt x="1087" y="0"/>
                    <a:pt x="988" y="13"/>
                    <a:pt x="883" y="38"/>
                  </a:cubicBezTo>
                  <a:cubicBezTo>
                    <a:pt x="773" y="65"/>
                    <a:pt x="670" y="104"/>
                    <a:pt x="574" y="156"/>
                  </a:cubicBezTo>
                  <a:cubicBezTo>
                    <a:pt x="477" y="208"/>
                    <a:pt x="393" y="272"/>
                    <a:pt x="321" y="346"/>
                  </a:cubicBezTo>
                  <a:cubicBezTo>
                    <a:pt x="248" y="421"/>
                    <a:pt x="192" y="507"/>
                    <a:pt x="151" y="602"/>
                  </a:cubicBezTo>
                  <a:cubicBezTo>
                    <a:pt x="110" y="698"/>
                    <a:pt x="90" y="801"/>
                    <a:pt x="90" y="911"/>
                  </a:cubicBezTo>
                  <a:cubicBezTo>
                    <a:pt x="90" y="994"/>
                    <a:pt x="103" y="1063"/>
                    <a:pt x="128" y="1117"/>
                  </a:cubicBezTo>
                  <a:cubicBezTo>
                    <a:pt x="154" y="1172"/>
                    <a:pt x="192" y="1216"/>
                    <a:pt x="242" y="1250"/>
                  </a:cubicBezTo>
                  <a:cubicBezTo>
                    <a:pt x="293" y="1284"/>
                    <a:pt x="358" y="1307"/>
                    <a:pt x="434" y="1323"/>
                  </a:cubicBezTo>
                  <a:cubicBezTo>
                    <a:pt x="511" y="1338"/>
                    <a:pt x="601" y="1348"/>
                    <a:pt x="705" y="1351"/>
                  </a:cubicBezTo>
                  <a:cubicBezTo>
                    <a:pt x="791" y="1355"/>
                    <a:pt x="869" y="1360"/>
                    <a:pt x="938" y="1362"/>
                  </a:cubicBezTo>
                  <a:cubicBezTo>
                    <a:pt x="1008" y="1367"/>
                    <a:pt x="1067" y="1375"/>
                    <a:pt x="1116" y="1388"/>
                  </a:cubicBezTo>
                  <a:cubicBezTo>
                    <a:pt x="1166" y="1400"/>
                    <a:pt x="1202" y="1420"/>
                    <a:pt x="1229" y="1447"/>
                  </a:cubicBezTo>
                  <a:cubicBezTo>
                    <a:pt x="1256" y="1474"/>
                    <a:pt x="1270" y="1510"/>
                    <a:pt x="1270" y="1557"/>
                  </a:cubicBezTo>
                  <a:cubicBezTo>
                    <a:pt x="1270" y="1706"/>
                    <a:pt x="1153" y="1809"/>
                    <a:pt x="919" y="1863"/>
                  </a:cubicBezTo>
                  <a:cubicBezTo>
                    <a:pt x="841" y="1882"/>
                    <a:pt x="765" y="1892"/>
                    <a:pt x="689" y="1892"/>
                  </a:cubicBezTo>
                  <a:cubicBezTo>
                    <a:pt x="684" y="1892"/>
                    <a:pt x="679" y="1892"/>
                    <a:pt x="674" y="1892"/>
                  </a:cubicBezTo>
                  <a:cubicBezTo>
                    <a:pt x="596" y="1890"/>
                    <a:pt x="522" y="1883"/>
                    <a:pt x="458" y="1869"/>
                  </a:cubicBezTo>
                  <a:cubicBezTo>
                    <a:pt x="391" y="1855"/>
                    <a:pt x="335" y="1838"/>
                    <a:pt x="287" y="1821"/>
                  </a:cubicBezTo>
                  <a:cubicBezTo>
                    <a:pt x="239" y="1803"/>
                    <a:pt x="206" y="1786"/>
                    <a:pt x="187" y="1772"/>
                  </a:cubicBezTo>
                  <a:lnTo>
                    <a:pt x="0" y="2182"/>
                  </a:lnTo>
                  <a:cubicBezTo>
                    <a:pt x="127" y="2241"/>
                    <a:pt x="270" y="2277"/>
                    <a:pt x="429" y="2287"/>
                  </a:cubicBezTo>
                  <a:cubicBezTo>
                    <a:pt x="465" y="2290"/>
                    <a:pt x="500" y="2291"/>
                    <a:pt x="536" y="2291"/>
                  </a:cubicBezTo>
                  <a:cubicBezTo>
                    <a:pt x="661" y="2291"/>
                    <a:pt x="787" y="2276"/>
                    <a:pt x="914" y="2245"/>
                  </a:cubicBezTo>
                  <a:cubicBezTo>
                    <a:pt x="1021" y="2220"/>
                    <a:pt x="1122" y="2183"/>
                    <a:pt x="1219" y="2137"/>
                  </a:cubicBezTo>
                  <a:cubicBezTo>
                    <a:pt x="1316" y="2090"/>
                    <a:pt x="1401" y="2032"/>
                    <a:pt x="1475" y="1963"/>
                  </a:cubicBezTo>
                  <a:cubicBezTo>
                    <a:pt x="1550" y="1894"/>
                    <a:pt x="1610" y="1813"/>
                    <a:pt x="1654" y="1720"/>
                  </a:cubicBezTo>
                  <a:cubicBezTo>
                    <a:pt x="1698" y="1627"/>
                    <a:pt x="1720" y="1521"/>
                    <a:pt x="1720" y="1406"/>
                  </a:cubicBezTo>
                  <a:cubicBezTo>
                    <a:pt x="1720" y="1306"/>
                    <a:pt x="1703" y="1226"/>
                    <a:pt x="1671" y="1164"/>
                  </a:cubicBezTo>
                  <a:cubicBezTo>
                    <a:pt x="1639" y="1103"/>
                    <a:pt x="1592" y="1057"/>
                    <a:pt x="1532" y="1022"/>
                  </a:cubicBezTo>
                  <a:cubicBezTo>
                    <a:pt x="1471" y="988"/>
                    <a:pt x="1398" y="964"/>
                    <a:pt x="1311" y="953"/>
                  </a:cubicBezTo>
                  <a:cubicBezTo>
                    <a:pt x="1225" y="940"/>
                    <a:pt x="1128" y="933"/>
                    <a:pt x="1022" y="929"/>
                  </a:cubicBezTo>
                  <a:cubicBezTo>
                    <a:pt x="939" y="929"/>
                    <a:pt x="867" y="926"/>
                    <a:pt x="805" y="923"/>
                  </a:cubicBezTo>
                  <a:cubicBezTo>
                    <a:pt x="743" y="919"/>
                    <a:pt x="691" y="912"/>
                    <a:pt x="650" y="899"/>
                  </a:cubicBezTo>
                  <a:cubicBezTo>
                    <a:pt x="610" y="887"/>
                    <a:pt x="579" y="868"/>
                    <a:pt x="558" y="843"/>
                  </a:cubicBezTo>
                  <a:cubicBezTo>
                    <a:pt x="536" y="819"/>
                    <a:pt x="525" y="784"/>
                    <a:pt x="525" y="739"/>
                  </a:cubicBezTo>
                  <a:cubicBezTo>
                    <a:pt x="525" y="661"/>
                    <a:pt x="553" y="594"/>
                    <a:pt x="611" y="538"/>
                  </a:cubicBezTo>
                  <a:cubicBezTo>
                    <a:pt x="667" y="481"/>
                    <a:pt x="755" y="439"/>
                    <a:pt x="871" y="411"/>
                  </a:cubicBezTo>
                  <a:cubicBezTo>
                    <a:pt x="936" y="395"/>
                    <a:pt x="1001" y="388"/>
                    <a:pt x="1064" y="388"/>
                  </a:cubicBezTo>
                  <a:cubicBezTo>
                    <a:pt x="1128" y="391"/>
                    <a:pt x="1187" y="397"/>
                    <a:pt x="1240" y="407"/>
                  </a:cubicBezTo>
                  <a:cubicBezTo>
                    <a:pt x="1295" y="418"/>
                    <a:pt x="1340" y="431"/>
                    <a:pt x="1378" y="446"/>
                  </a:cubicBezTo>
                  <a:cubicBezTo>
                    <a:pt x="1416" y="462"/>
                    <a:pt x="1441" y="474"/>
                    <a:pt x="1456" y="485"/>
                  </a:cubicBezTo>
                  <a:lnTo>
                    <a:pt x="1643" y="97"/>
                  </a:lnTo>
                  <a:cubicBezTo>
                    <a:pt x="1547" y="55"/>
                    <a:pt x="1434" y="25"/>
                    <a:pt x="1306" y="8"/>
                  </a:cubicBezTo>
                  <a:cubicBezTo>
                    <a:pt x="1265" y="3"/>
                    <a:pt x="1223" y="0"/>
                    <a:pt x="1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88" name="Google Shape;688;p13"/>
          <p:cNvGrpSpPr/>
          <p:nvPr/>
        </p:nvGrpSpPr>
        <p:grpSpPr>
          <a:xfrm>
            <a:off x="8653010" y="2265745"/>
            <a:ext cx="1217060" cy="1534227"/>
            <a:chOff x="6139950" y="1806300"/>
            <a:chExt cx="810725" cy="766500"/>
          </a:xfrm>
        </p:grpSpPr>
        <p:sp>
          <p:nvSpPr>
            <p:cNvPr id="689" name="Google Shape;689;p13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705" name="Google Shape;705;p13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996109">
            <a:off x="-965170" y="-1505560"/>
            <a:ext cx="3925839" cy="39543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6" name="Google Shape;706;p13"/>
          <p:cNvGrpSpPr/>
          <p:nvPr/>
        </p:nvGrpSpPr>
        <p:grpSpPr>
          <a:xfrm rot="-4479499">
            <a:off x="8068712" y="299930"/>
            <a:ext cx="755029" cy="1100833"/>
            <a:chOff x="4430936" y="3975096"/>
            <a:chExt cx="249494" cy="506155"/>
          </a:xfrm>
        </p:grpSpPr>
        <p:sp>
          <p:nvSpPr>
            <p:cNvPr id="707" name="Google Shape;707;p13"/>
            <p:cNvSpPr/>
            <p:nvPr/>
          </p:nvSpPr>
          <p:spPr>
            <a:xfrm>
              <a:off x="4629839" y="3975096"/>
              <a:ext cx="50591" cy="50576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4430936" y="4381651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09" name="Google Shape;709;p13"/>
          <p:cNvGrpSpPr/>
          <p:nvPr/>
        </p:nvGrpSpPr>
        <p:grpSpPr>
          <a:xfrm rot="1284372">
            <a:off x="8544272" y="153187"/>
            <a:ext cx="429248" cy="538764"/>
            <a:chOff x="6419700" y="4349575"/>
            <a:chExt cx="365700" cy="344225"/>
          </a:xfrm>
        </p:grpSpPr>
        <p:sp>
          <p:nvSpPr>
            <p:cNvPr id="710" name="Google Shape;710;p13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711;p13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12" name="Google Shape;712;p13"/>
          <p:cNvGrpSpPr/>
          <p:nvPr/>
        </p:nvGrpSpPr>
        <p:grpSpPr>
          <a:xfrm rot="2700000">
            <a:off x="-719333" y="5539182"/>
            <a:ext cx="2536627" cy="490636"/>
            <a:chOff x="1591534" y="3775524"/>
            <a:chExt cx="3076966" cy="793532"/>
          </a:xfrm>
        </p:grpSpPr>
        <p:sp>
          <p:nvSpPr>
            <p:cNvPr id="713" name="Google Shape;713;p13"/>
            <p:cNvSpPr/>
            <p:nvPr/>
          </p:nvSpPr>
          <p:spPr>
            <a:xfrm rot="5400000">
              <a:off x="2652008" y="2986321"/>
              <a:ext cx="534850" cy="2535252"/>
            </a:xfrm>
            <a:custGeom>
              <a:avLst/>
              <a:gdLst/>
              <a:ahLst/>
              <a:cxnLst/>
              <a:rect l="l" t="t" r="r" b="b"/>
              <a:pathLst>
                <a:path w="6730" h="31902" extrusionOk="0">
                  <a:moveTo>
                    <a:pt x="4069" y="1"/>
                  </a:moveTo>
                  <a:lnTo>
                    <a:pt x="2681" y="80"/>
                  </a:lnTo>
                  <a:lnTo>
                    <a:pt x="1577" y="142"/>
                  </a:lnTo>
                  <a:cubicBezTo>
                    <a:pt x="1564" y="627"/>
                    <a:pt x="1550" y="1110"/>
                    <a:pt x="1531" y="1596"/>
                  </a:cubicBezTo>
                  <a:cubicBezTo>
                    <a:pt x="1516" y="1988"/>
                    <a:pt x="1502" y="2385"/>
                    <a:pt x="1479" y="2778"/>
                  </a:cubicBezTo>
                  <a:cubicBezTo>
                    <a:pt x="1474" y="2962"/>
                    <a:pt x="1464" y="3145"/>
                    <a:pt x="1455" y="3328"/>
                  </a:cubicBezTo>
                  <a:cubicBezTo>
                    <a:pt x="1443" y="3601"/>
                    <a:pt x="1432" y="3880"/>
                    <a:pt x="1415" y="4155"/>
                  </a:cubicBezTo>
                  <a:cubicBezTo>
                    <a:pt x="1406" y="4336"/>
                    <a:pt x="1395" y="4516"/>
                    <a:pt x="1386" y="4699"/>
                  </a:cubicBezTo>
                  <a:cubicBezTo>
                    <a:pt x="1372" y="4940"/>
                    <a:pt x="1358" y="5181"/>
                    <a:pt x="1343" y="5423"/>
                  </a:cubicBezTo>
                  <a:cubicBezTo>
                    <a:pt x="1334" y="5601"/>
                    <a:pt x="1323" y="5783"/>
                    <a:pt x="1312" y="5963"/>
                  </a:cubicBezTo>
                  <a:cubicBezTo>
                    <a:pt x="1298" y="6210"/>
                    <a:pt x="1281" y="6459"/>
                    <a:pt x="1267" y="6709"/>
                  </a:cubicBezTo>
                  <a:cubicBezTo>
                    <a:pt x="1256" y="6892"/>
                    <a:pt x="1243" y="7075"/>
                    <a:pt x="1230" y="7258"/>
                  </a:cubicBezTo>
                  <a:cubicBezTo>
                    <a:pt x="1219" y="7450"/>
                    <a:pt x="1206" y="7638"/>
                    <a:pt x="1194" y="7827"/>
                  </a:cubicBezTo>
                  <a:cubicBezTo>
                    <a:pt x="1182" y="8008"/>
                    <a:pt x="1171" y="8189"/>
                    <a:pt x="1158" y="8369"/>
                  </a:cubicBezTo>
                  <a:cubicBezTo>
                    <a:pt x="646" y="16161"/>
                    <a:pt x="0" y="23995"/>
                    <a:pt x="1009" y="31902"/>
                  </a:cubicBezTo>
                  <a:cubicBezTo>
                    <a:pt x="1505" y="31879"/>
                    <a:pt x="2093" y="31396"/>
                    <a:pt x="2794" y="30345"/>
                  </a:cubicBezTo>
                  <a:cubicBezTo>
                    <a:pt x="6730" y="24442"/>
                    <a:pt x="6400" y="14700"/>
                    <a:pt x="5511" y="7849"/>
                  </a:cubicBezTo>
                  <a:cubicBezTo>
                    <a:pt x="5482" y="7644"/>
                    <a:pt x="5457" y="7444"/>
                    <a:pt x="5428" y="7244"/>
                  </a:cubicBezTo>
                  <a:cubicBezTo>
                    <a:pt x="5402" y="7044"/>
                    <a:pt x="5373" y="6844"/>
                    <a:pt x="5345" y="6649"/>
                  </a:cubicBezTo>
                  <a:cubicBezTo>
                    <a:pt x="5309" y="6422"/>
                    <a:pt x="5278" y="6198"/>
                    <a:pt x="5242" y="5980"/>
                  </a:cubicBezTo>
                  <a:cubicBezTo>
                    <a:pt x="5194" y="5670"/>
                    <a:pt x="5146" y="5366"/>
                    <a:pt x="5100" y="5076"/>
                  </a:cubicBezTo>
                  <a:cubicBezTo>
                    <a:pt x="5063" y="4863"/>
                    <a:pt x="5026" y="4654"/>
                    <a:pt x="4993" y="4450"/>
                  </a:cubicBezTo>
                  <a:cubicBezTo>
                    <a:pt x="4938" y="4142"/>
                    <a:pt x="4886" y="3848"/>
                    <a:pt x="4832" y="3566"/>
                  </a:cubicBezTo>
                  <a:cubicBezTo>
                    <a:pt x="4786" y="3325"/>
                    <a:pt x="4743" y="3095"/>
                    <a:pt x="4700" y="2875"/>
                  </a:cubicBezTo>
                  <a:cubicBezTo>
                    <a:pt x="4660" y="2681"/>
                    <a:pt x="4624" y="2495"/>
                    <a:pt x="4586" y="2319"/>
                  </a:cubicBezTo>
                  <a:cubicBezTo>
                    <a:pt x="4542" y="2090"/>
                    <a:pt x="4496" y="1874"/>
                    <a:pt x="4455" y="1676"/>
                  </a:cubicBezTo>
                  <a:cubicBezTo>
                    <a:pt x="4226" y="613"/>
                    <a:pt x="4069" y="1"/>
                    <a:pt x="40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714;p13"/>
            <p:cNvSpPr/>
            <p:nvPr/>
          </p:nvSpPr>
          <p:spPr>
            <a:xfrm rot="5400000">
              <a:off x="2778766" y="2714685"/>
              <a:ext cx="270207" cy="2524126"/>
            </a:xfrm>
            <a:custGeom>
              <a:avLst/>
              <a:gdLst/>
              <a:ahLst/>
              <a:cxnLst/>
              <a:rect l="l" t="t" r="r" b="b"/>
              <a:pathLst>
                <a:path w="3400" h="31762" extrusionOk="0">
                  <a:moveTo>
                    <a:pt x="3400" y="0"/>
                  </a:moveTo>
                  <a:lnTo>
                    <a:pt x="2941" y="26"/>
                  </a:lnTo>
                  <a:lnTo>
                    <a:pt x="1243" y="120"/>
                  </a:lnTo>
                  <a:cubicBezTo>
                    <a:pt x="1243" y="120"/>
                    <a:pt x="1184" y="862"/>
                    <a:pt x="1098" y="2121"/>
                  </a:cubicBezTo>
                  <a:cubicBezTo>
                    <a:pt x="1087" y="2297"/>
                    <a:pt x="1073" y="2487"/>
                    <a:pt x="1060" y="2686"/>
                  </a:cubicBezTo>
                  <a:cubicBezTo>
                    <a:pt x="1045" y="2935"/>
                    <a:pt x="1026" y="3201"/>
                    <a:pt x="1012" y="3481"/>
                  </a:cubicBezTo>
                  <a:cubicBezTo>
                    <a:pt x="998" y="3663"/>
                    <a:pt x="986" y="3848"/>
                    <a:pt x="974" y="4043"/>
                  </a:cubicBezTo>
                  <a:cubicBezTo>
                    <a:pt x="963" y="4220"/>
                    <a:pt x="953" y="4403"/>
                    <a:pt x="941" y="4587"/>
                  </a:cubicBezTo>
                  <a:lnTo>
                    <a:pt x="942" y="4589"/>
                  </a:lnTo>
                  <a:cubicBezTo>
                    <a:pt x="928" y="4779"/>
                    <a:pt x="918" y="4973"/>
                    <a:pt x="907" y="5170"/>
                  </a:cubicBezTo>
                  <a:cubicBezTo>
                    <a:pt x="897" y="5309"/>
                    <a:pt x="890" y="5450"/>
                    <a:pt x="883" y="5595"/>
                  </a:cubicBezTo>
                  <a:cubicBezTo>
                    <a:pt x="873" y="5787"/>
                    <a:pt x="862" y="5982"/>
                    <a:pt x="849" y="6179"/>
                  </a:cubicBezTo>
                  <a:cubicBezTo>
                    <a:pt x="836" y="6430"/>
                    <a:pt x="822" y="6685"/>
                    <a:pt x="810" y="6944"/>
                  </a:cubicBezTo>
                  <a:cubicBezTo>
                    <a:pt x="800" y="7132"/>
                    <a:pt x="790" y="7328"/>
                    <a:pt x="780" y="7522"/>
                  </a:cubicBezTo>
                  <a:cubicBezTo>
                    <a:pt x="311" y="16875"/>
                    <a:pt x="0" y="31761"/>
                    <a:pt x="2793" y="31761"/>
                  </a:cubicBezTo>
                  <a:cubicBezTo>
                    <a:pt x="2805" y="31761"/>
                    <a:pt x="2818" y="31761"/>
                    <a:pt x="2831" y="31760"/>
                  </a:cubicBezTo>
                  <a:cubicBezTo>
                    <a:pt x="2790" y="31448"/>
                    <a:pt x="2755" y="31135"/>
                    <a:pt x="2721" y="30823"/>
                  </a:cubicBezTo>
                  <a:cubicBezTo>
                    <a:pt x="2644" y="30147"/>
                    <a:pt x="2579" y="29470"/>
                    <a:pt x="2530" y="28797"/>
                  </a:cubicBezTo>
                  <a:cubicBezTo>
                    <a:pt x="2513" y="28596"/>
                    <a:pt x="2497" y="28398"/>
                    <a:pt x="2485" y="28199"/>
                  </a:cubicBezTo>
                  <a:cubicBezTo>
                    <a:pt x="2476" y="28136"/>
                    <a:pt x="2472" y="28071"/>
                    <a:pt x="2471" y="28008"/>
                  </a:cubicBezTo>
                  <a:cubicBezTo>
                    <a:pt x="2452" y="27777"/>
                    <a:pt x="2440" y="27549"/>
                    <a:pt x="2428" y="27321"/>
                  </a:cubicBezTo>
                  <a:cubicBezTo>
                    <a:pt x="2413" y="27072"/>
                    <a:pt x="2399" y="26825"/>
                    <a:pt x="2390" y="26582"/>
                  </a:cubicBezTo>
                  <a:cubicBezTo>
                    <a:pt x="2365" y="26085"/>
                    <a:pt x="2347" y="25595"/>
                    <a:pt x="2334" y="25105"/>
                  </a:cubicBezTo>
                  <a:cubicBezTo>
                    <a:pt x="2324" y="24858"/>
                    <a:pt x="2320" y="24614"/>
                    <a:pt x="2317" y="24368"/>
                  </a:cubicBezTo>
                  <a:cubicBezTo>
                    <a:pt x="2286" y="22893"/>
                    <a:pt x="2296" y="21420"/>
                    <a:pt x="2334" y="19951"/>
                  </a:cubicBezTo>
                  <a:cubicBezTo>
                    <a:pt x="2342" y="19562"/>
                    <a:pt x="2355" y="19175"/>
                    <a:pt x="2369" y="18788"/>
                  </a:cubicBezTo>
                  <a:cubicBezTo>
                    <a:pt x="2372" y="18683"/>
                    <a:pt x="2376" y="18581"/>
                    <a:pt x="2380" y="18481"/>
                  </a:cubicBezTo>
                  <a:cubicBezTo>
                    <a:pt x="2397" y="17989"/>
                    <a:pt x="2418" y="17500"/>
                    <a:pt x="2444" y="17013"/>
                  </a:cubicBezTo>
                  <a:cubicBezTo>
                    <a:pt x="2463" y="16523"/>
                    <a:pt x="2489" y="16035"/>
                    <a:pt x="2516" y="15547"/>
                  </a:cubicBezTo>
                  <a:cubicBezTo>
                    <a:pt x="2648" y="13102"/>
                    <a:pt x="2820" y="10662"/>
                    <a:pt x="2980" y="8227"/>
                  </a:cubicBezTo>
                  <a:cubicBezTo>
                    <a:pt x="2994" y="8047"/>
                    <a:pt x="3005" y="7867"/>
                    <a:pt x="3015" y="7685"/>
                  </a:cubicBezTo>
                  <a:cubicBezTo>
                    <a:pt x="3029" y="7497"/>
                    <a:pt x="3042" y="7308"/>
                    <a:pt x="3055" y="7118"/>
                  </a:cubicBezTo>
                  <a:lnTo>
                    <a:pt x="3053" y="7117"/>
                  </a:lnTo>
                  <a:cubicBezTo>
                    <a:pt x="3066" y="6934"/>
                    <a:pt x="3077" y="6751"/>
                    <a:pt x="3090" y="6568"/>
                  </a:cubicBezTo>
                  <a:cubicBezTo>
                    <a:pt x="3104" y="6317"/>
                    <a:pt x="3121" y="6068"/>
                    <a:pt x="3135" y="5822"/>
                  </a:cubicBezTo>
                  <a:cubicBezTo>
                    <a:pt x="3146" y="5642"/>
                    <a:pt x="3156" y="5460"/>
                    <a:pt x="3166" y="5281"/>
                  </a:cubicBezTo>
                  <a:cubicBezTo>
                    <a:pt x="3181" y="5039"/>
                    <a:pt x="3195" y="4799"/>
                    <a:pt x="3209" y="4558"/>
                  </a:cubicBezTo>
                  <a:cubicBezTo>
                    <a:pt x="3218" y="4376"/>
                    <a:pt x="3229" y="4195"/>
                    <a:pt x="3238" y="4013"/>
                  </a:cubicBezTo>
                  <a:cubicBezTo>
                    <a:pt x="3252" y="3736"/>
                    <a:pt x="3264" y="3463"/>
                    <a:pt x="3278" y="3187"/>
                  </a:cubicBezTo>
                  <a:cubicBezTo>
                    <a:pt x="3287" y="3004"/>
                    <a:pt x="3295" y="2821"/>
                    <a:pt x="3301" y="2637"/>
                  </a:cubicBezTo>
                  <a:cubicBezTo>
                    <a:pt x="3322" y="2242"/>
                    <a:pt x="3338" y="1850"/>
                    <a:pt x="3354" y="1454"/>
                  </a:cubicBezTo>
                  <a:cubicBezTo>
                    <a:pt x="3371" y="969"/>
                    <a:pt x="3387" y="486"/>
                    <a:pt x="3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715;p13"/>
            <p:cNvSpPr/>
            <p:nvPr/>
          </p:nvSpPr>
          <p:spPr>
            <a:xfrm rot="5400000">
              <a:off x="1929312" y="3641353"/>
              <a:ext cx="598348" cy="1257056"/>
            </a:xfrm>
            <a:custGeom>
              <a:avLst/>
              <a:gdLst/>
              <a:ahLst/>
              <a:cxnLst/>
              <a:rect l="l" t="t" r="r" b="b"/>
              <a:pathLst>
                <a:path w="7529" h="15818" extrusionOk="0">
                  <a:moveTo>
                    <a:pt x="6487" y="1"/>
                  </a:moveTo>
                  <a:cubicBezTo>
                    <a:pt x="6486" y="1"/>
                    <a:pt x="5045" y="1190"/>
                    <a:pt x="2699" y="1190"/>
                  </a:cubicBezTo>
                  <a:cubicBezTo>
                    <a:pt x="2275" y="1190"/>
                    <a:pt x="1821" y="1151"/>
                    <a:pt x="1341" y="1059"/>
                  </a:cubicBezTo>
                  <a:lnTo>
                    <a:pt x="1341" y="1059"/>
                  </a:lnTo>
                  <a:cubicBezTo>
                    <a:pt x="1" y="5772"/>
                    <a:pt x="548" y="10978"/>
                    <a:pt x="2212" y="15817"/>
                  </a:cubicBezTo>
                  <a:cubicBezTo>
                    <a:pt x="4986" y="14598"/>
                    <a:pt x="7528" y="3128"/>
                    <a:pt x="64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716;p13"/>
            <p:cNvSpPr/>
            <p:nvPr/>
          </p:nvSpPr>
          <p:spPr>
            <a:xfrm rot="5400000">
              <a:off x="2036719" y="3330339"/>
              <a:ext cx="370978" cy="1261348"/>
            </a:xfrm>
            <a:custGeom>
              <a:avLst/>
              <a:gdLst/>
              <a:ahLst/>
              <a:cxnLst/>
              <a:rect l="l" t="t" r="r" b="b"/>
              <a:pathLst>
                <a:path w="4668" h="15872" extrusionOk="0">
                  <a:moveTo>
                    <a:pt x="1115" y="1"/>
                  </a:moveTo>
                  <a:cubicBezTo>
                    <a:pt x="1115" y="1"/>
                    <a:pt x="0" y="12020"/>
                    <a:pt x="3229" y="15388"/>
                  </a:cubicBezTo>
                  <a:cubicBezTo>
                    <a:pt x="3547" y="15720"/>
                    <a:pt x="3870" y="15871"/>
                    <a:pt x="4193" y="15871"/>
                  </a:cubicBezTo>
                  <a:cubicBezTo>
                    <a:pt x="4352" y="15871"/>
                    <a:pt x="4510" y="15835"/>
                    <a:pt x="4668" y="15765"/>
                  </a:cubicBezTo>
                  <a:cubicBezTo>
                    <a:pt x="3004" y="10926"/>
                    <a:pt x="2457" y="5720"/>
                    <a:pt x="3797" y="1007"/>
                  </a:cubicBezTo>
                  <a:cubicBezTo>
                    <a:pt x="2975" y="849"/>
                    <a:pt x="2077" y="540"/>
                    <a:pt x="1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717;p13"/>
            <p:cNvSpPr/>
            <p:nvPr/>
          </p:nvSpPr>
          <p:spPr>
            <a:xfrm rot="5400000">
              <a:off x="2500157" y="3693482"/>
              <a:ext cx="103871" cy="941561"/>
            </a:xfrm>
            <a:custGeom>
              <a:avLst/>
              <a:gdLst/>
              <a:ahLst/>
              <a:cxnLst/>
              <a:rect l="l" t="t" r="r" b="b"/>
              <a:pathLst>
                <a:path w="1307" h="11848" extrusionOk="0">
                  <a:moveTo>
                    <a:pt x="1" y="0"/>
                  </a:moveTo>
                  <a:lnTo>
                    <a:pt x="86" y="11791"/>
                  </a:lnTo>
                  <a:lnTo>
                    <a:pt x="896" y="11848"/>
                  </a:lnTo>
                  <a:lnTo>
                    <a:pt x="1307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718;p13"/>
            <p:cNvSpPr/>
            <p:nvPr/>
          </p:nvSpPr>
          <p:spPr>
            <a:xfrm rot="5400000">
              <a:off x="2499243" y="3715535"/>
              <a:ext cx="104030" cy="941640"/>
            </a:xfrm>
            <a:custGeom>
              <a:avLst/>
              <a:gdLst/>
              <a:ahLst/>
              <a:cxnLst/>
              <a:rect l="l" t="t" r="r" b="b"/>
              <a:pathLst>
                <a:path w="1309" h="11849" extrusionOk="0">
                  <a:moveTo>
                    <a:pt x="1" y="0"/>
                  </a:moveTo>
                  <a:lnTo>
                    <a:pt x="87" y="11793"/>
                  </a:lnTo>
                  <a:lnTo>
                    <a:pt x="896" y="11849"/>
                  </a:lnTo>
                  <a:lnTo>
                    <a:pt x="1308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719;p13"/>
            <p:cNvSpPr/>
            <p:nvPr/>
          </p:nvSpPr>
          <p:spPr>
            <a:xfrm rot="5400000">
              <a:off x="4232562" y="3943893"/>
              <a:ext cx="225225" cy="506621"/>
            </a:xfrm>
            <a:custGeom>
              <a:avLst/>
              <a:gdLst/>
              <a:ahLst/>
              <a:cxnLst/>
              <a:rect l="l" t="t" r="r" b="b"/>
              <a:pathLst>
                <a:path w="2834" h="6375" extrusionOk="0">
                  <a:moveTo>
                    <a:pt x="487" y="1"/>
                  </a:moveTo>
                  <a:lnTo>
                    <a:pt x="236" y="14"/>
                  </a:lnTo>
                  <a:lnTo>
                    <a:pt x="0" y="26"/>
                  </a:lnTo>
                  <a:cubicBezTo>
                    <a:pt x="680" y="2129"/>
                    <a:pt x="1221" y="4249"/>
                    <a:pt x="1711" y="6374"/>
                  </a:cubicBezTo>
                  <a:cubicBezTo>
                    <a:pt x="1889" y="6249"/>
                    <a:pt x="2057" y="6108"/>
                    <a:pt x="2209" y="5952"/>
                  </a:cubicBezTo>
                  <a:cubicBezTo>
                    <a:pt x="2441" y="5714"/>
                    <a:pt x="2649" y="5454"/>
                    <a:pt x="2834" y="517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720;p13"/>
            <p:cNvSpPr/>
            <p:nvPr/>
          </p:nvSpPr>
          <p:spPr>
            <a:xfrm rot="5400000">
              <a:off x="4187899" y="3811890"/>
              <a:ext cx="280141" cy="537217"/>
            </a:xfrm>
            <a:custGeom>
              <a:avLst/>
              <a:gdLst/>
              <a:ahLst/>
              <a:cxnLst/>
              <a:rect l="l" t="t" r="r" b="b"/>
              <a:pathLst>
                <a:path w="3525" h="6760" extrusionOk="0">
                  <a:moveTo>
                    <a:pt x="1814" y="1"/>
                  </a:moveTo>
                  <a:lnTo>
                    <a:pt x="1741" y="5"/>
                  </a:lnTo>
                  <a:lnTo>
                    <a:pt x="1567" y="13"/>
                  </a:lnTo>
                  <a:lnTo>
                    <a:pt x="0" y="5416"/>
                  </a:lnTo>
                  <a:cubicBezTo>
                    <a:pt x="0" y="5416"/>
                    <a:pt x="669" y="6336"/>
                    <a:pt x="1650" y="6654"/>
                  </a:cubicBezTo>
                  <a:cubicBezTo>
                    <a:pt x="1852" y="6720"/>
                    <a:pt x="2068" y="6759"/>
                    <a:pt x="2294" y="6759"/>
                  </a:cubicBezTo>
                  <a:cubicBezTo>
                    <a:pt x="2680" y="6759"/>
                    <a:pt x="3095" y="6645"/>
                    <a:pt x="3525" y="6350"/>
                  </a:cubicBezTo>
                  <a:cubicBezTo>
                    <a:pt x="3035" y="4223"/>
                    <a:pt x="2494" y="2104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721;p13"/>
            <p:cNvSpPr/>
            <p:nvPr/>
          </p:nvSpPr>
          <p:spPr>
            <a:xfrm rot="5400000">
              <a:off x="4602698" y="4057571"/>
              <a:ext cx="58492" cy="73112"/>
            </a:xfrm>
            <a:custGeom>
              <a:avLst/>
              <a:gdLst/>
              <a:ahLst/>
              <a:cxnLst/>
              <a:rect l="l" t="t" r="r" b="b"/>
              <a:pathLst>
                <a:path w="736" h="920" extrusionOk="0">
                  <a:moveTo>
                    <a:pt x="211" y="1"/>
                  </a:moveTo>
                  <a:cubicBezTo>
                    <a:pt x="100" y="1"/>
                    <a:pt x="13" y="230"/>
                    <a:pt x="1" y="920"/>
                  </a:cubicBezTo>
                  <a:lnTo>
                    <a:pt x="735" y="882"/>
                  </a:lnTo>
                  <a:cubicBezTo>
                    <a:pt x="735" y="882"/>
                    <a:pt x="428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722;p13"/>
            <p:cNvSpPr/>
            <p:nvPr/>
          </p:nvSpPr>
          <p:spPr>
            <a:xfrm rot="5400000">
              <a:off x="3523870" y="3891561"/>
              <a:ext cx="517128" cy="543019"/>
            </a:xfrm>
            <a:custGeom>
              <a:avLst/>
              <a:gdLst/>
              <a:ahLst/>
              <a:cxnLst/>
              <a:rect l="l" t="t" r="r" b="b"/>
              <a:pathLst>
                <a:path w="6507" h="6833" extrusionOk="0">
                  <a:moveTo>
                    <a:pt x="5486" y="1"/>
                  </a:moveTo>
                  <a:cubicBezTo>
                    <a:pt x="5455" y="30"/>
                    <a:pt x="5424" y="57"/>
                    <a:pt x="5390" y="85"/>
                  </a:cubicBezTo>
                  <a:cubicBezTo>
                    <a:pt x="4617" y="737"/>
                    <a:pt x="3578" y="1103"/>
                    <a:pt x="2510" y="1103"/>
                  </a:cubicBezTo>
                  <a:cubicBezTo>
                    <a:pt x="2456" y="1103"/>
                    <a:pt x="2400" y="1103"/>
                    <a:pt x="2345" y="1100"/>
                  </a:cubicBezTo>
                  <a:cubicBezTo>
                    <a:pt x="1656" y="1075"/>
                    <a:pt x="953" y="895"/>
                    <a:pt x="307" y="586"/>
                  </a:cubicBezTo>
                  <a:cubicBezTo>
                    <a:pt x="294" y="764"/>
                    <a:pt x="282" y="952"/>
                    <a:pt x="269" y="1152"/>
                  </a:cubicBezTo>
                  <a:cubicBezTo>
                    <a:pt x="932" y="1449"/>
                    <a:pt x="1646" y="1618"/>
                    <a:pt x="2372" y="1649"/>
                  </a:cubicBezTo>
                  <a:lnTo>
                    <a:pt x="2487" y="1652"/>
                  </a:lnTo>
                  <a:cubicBezTo>
                    <a:pt x="2505" y="1652"/>
                    <a:pt x="2522" y="1652"/>
                    <a:pt x="2540" y="1652"/>
                  </a:cubicBezTo>
                  <a:cubicBezTo>
                    <a:pt x="3666" y="1652"/>
                    <a:pt x="4768" y="1293"/>
                    <a:pt x="5616" y="643"/>
                  </a:cubicBezTo>
                  <a:cubicBezTo>
                    <a:pt x="5574" y="413"/>
                    <a:pt x="5526" y="198"/>
                    <a:pt x="5486" y="1"/>
                  </a:cubicBezTo>
                  <a:close/>
                  <a:moveTo>
                    <a:pt x="5732" y="1199"/>
                  </a:moveTo>
                  <a:cubicBezTo>
                    <a:pt x="5029" y="2000"/>
                    <a:pt x="3886" y="2484"/>
                    <a:pt x="2643" y="2484"/>
                  </a:cubicBezTo>
                  <a:cubicBezTo>
                    <a:pt x="2642" y="2484"/>
                    <a:pt x="2640" y="2484"/>
                    <a:pt x="2638" y="2484"/>
                  </a:cubicBezTo>
                  <a:cubicBezTo>
                    <a:pt x="2573" y="2484"/>
                    <a:pt x="2511" y="2481"/>
                    <a:pt x="2447" y="2478"/>
                  </a:cubicBezTo>
                  <a:cubicBezTo>
                    <a:pt x="1719" y="2450"/>
                    <a:pt x="962" y="2267"/>
                    <a:pt x="221" y="1946"/>
                  </a:cubicBezTo>
                  <a:cubicBezTo>
                    <a:pt x="206" y="2128"/>
                    <a:pt x="195" y="2315"/>
                    <a:pt x="182" y="2508"/>
                  </a:cubicBezTo>
                  <a:cubicBezTo>
                    <a:pt x="928" y="2812"/>
                    <a:pt x="1685" y="2989"/>
                    <a:pt x="2418" y="3024"/>
                  </a:cubicBezTo>
                  <a:cubicBezTo>
                    <a:pt x="2507" y="3028"/>
                    <a:pt x="2599" y="3031"/>
                    <a:pt x="2687" y="3033"/>
                  </a:cubicBezTo>
                  <a:cubicBezTo>
                    <a:pt x="2689" y="3033"/>
                    <a:pt x="2691" y="3033"/>
                    <a:pt x="2693" y="3033"/>
                  </a:cubicBezTo>
                  <a:cubicBezTo>
                    <a:pt x="3917" y="3033"/>
                    <a:pt x="5060" y="2613"/>
                    <a:pt x="5864" y="1891"/>
                  </a:cubicBezTo>
                  <a:cubicBezTo>
                    <a:pt x="5818" y="1650"/>
                    <a:pt x="5775" y="1418"/>
                    <a:pt x="5732" y="1199"/>
                  </a:cubicBezTo>
                  <a:close/>
                  <a:moveTo>
                    <a:pt x="5991" y="2806"/>
                  </a:moveTo>
                  <a:cubicBezTo>
                    <a:pt x="5191" y="3404"/>
                    <a:pt x="4186" y="3756"/>
                    <a:pt x="3141" y="3798"/>
                  </a:cubicBezTo>
                  <a:cubicBezTo>
                    <a:pt x="3072" y="3801"/>
                    <a:pt x="3003" y="3802"/>
                    <a:pt x="2934" y="3802"/>
                  </a:cubicBezTo>
                  <a:cubicBezTo>
                    <a:pt x="2745" y="3802"/>
                    <a:pt x="2556" y="3792"/>
                    <a:pt x="2368" y="3772"/>
                  </a:cubicBezTo>
                  <a:cubicBezTo>
                    <a:pt x="1608" y="3693"/>
                    <a:pt x="848" y="3455"/>
                    <a:pt x="161" y="3083"/>
                  </a:cubicBezTo>
                  <a:cubicBezTo>
                    <a:pt x="148" y="3271"/>
                    <a:pt x="138" y="3463"/>
                    <a:pt x="127" y="3659"/>
                  </a:cubicBezTo>
                  <a:cubicBezTo>
                    <a:pt x="820" y="4005"/>
                    <a:pt x="1568" y="4225"/>
                    <a:pt x="2338" y="4309"/>
                  </a:cubicBezTo>
                  <a:cubicBezTo>
                    <a:pt x="2550" y="4334"/>
                    <a:pt x="2763" y="4347"/>
                    <a:pt x="2976" y="4347"/>
                  </a:cubicBezTo>
                  <a:cubicBezTo>
                    <a:pt x="3053" y="4347"/>
                    <a:pt x="3131" y="4345"/>
                    <a:pt x="3208" y="4342"/>
                  </a:cubicBezTo>
                  <a:cubicBezTo>
                    <a:pt x="4254" y="4302"/>
                    <a:pt x="5260" y="3980"/>
                    <a:pt x="6098" y="3427"/>
                  </a:cubicBezTo>
                  <a:cubicBezTo>
                    <a:pt x="6061" y="3214"/>
                    <a:pt x="6025" y="3007"/>
                    <a:pt x="5991" y="2806"/>
                  </a:cubicBezTo>
                  <a:close/>
                  <a:moveTo>
                    <a:pt x="103" y="4081"/>
                  </a:moveTo>
                  <a:cubicBezTo>
                    <a:pt x="92" y="4270"/>
                    <a:pt x="81" y="4466"/>
                    <a:pt x="69" y="4661"/>
                  </a:cubicBezTo>
                  <a:cubicBezTo>
                    <a:pt x="814" y="5058"/>
                    <a:pt x="1533" y="5388"/>
                    <a:pt x="2257" y="5594"/>
                  </a:cubicBezTo>
                  <a:lnTo>
                    <a:pt x="2257" y="5593"/>
                  </a:lnTo>
                  <a:lnTo>
                    <a:pt x="2259" y="5594"/>
                  </a:lnTo>
                  <a:cubicBezTo>
                    <a:pt x="2760" y="5737"/>
                    <a:pt x="3261" y="5819"/>
                    <a:pt x="3771" y="5819"/>
                  </a:cubicBezTo>
                  <a:cubicBezTo>
                    <a:pt x="3889" y="5819"/>
                    <a:pt x="4008" y="5815"/>
                    <a:pt x="4127" y="5806"/>
                  </a:cubicBezTo>
                  <a:cubicBezTo>
                    <a:pt x="4662" y="5768"/>
                    <a:pt x="5184" y="5630"/>
                    <a:pt x="5667" y="5397"/>
                  </a:cubicBezTo>
                  <a:cubicBezTo>
                    <a:pt x="5905" y="5283"/>
                    <a:pt x="6130" y="5147"/>
                    <a:pt x="6340" y="4988"/>
                  </a:cubicBezTo>
                  <a:cubicBezTo>
                    <a:pt x="6305" y="4763"/>
                    <a:pt x="6275" y="4542"/>
                    <a:pt x="6239" y="4325"/>
                  </a:cubicBezTo>
                  <a:cubicBezTo>
                    <a:pt x="5985" y="4561"/>
                    <a:pt x="5697" y="4757"/>
                    <a:pt x="5384" y="4906"/>
                  </a:cubicBezTo>
                  <a:cubicBezTo>
                    <a:pt x="4962" y="5109"/>
                    <a:pt x="4504" y="5231"/>
                    <a:pt x="4037" y="5265"/>
                  </a:cubicBezTo>
                  <a:cubicBezTo>
                    <a:pt x="3939" y="5272"/>
                    <a:pt x="3841" y="5275"/>
                    <a:pt x="3742" y="5275"/>
                  </a:cubicBezTo>
                  <a:cubicBezTo>
                    <a:pt x="3258" y="5275"/>
                    <a:pt x="2778" y="5193"/>
                    <a:pt x="2293" y="5048"/>
                  </a:cubicBezTo>
                  <a:cubicBezTo>
                    <a:pt x="1580" y="4834"/>
                    <a:pt x="853" y="4488"/>
                    <a:pt x="103" y="4081"/>
                  </a:cubicBezTo>
                  <a:close/>
                  <a:moveTo>
                    <a:pt x="30" y="5420"/>
                  </a:moveTo>
                  <a:cubicBezTo>
                    <a:pt x="20" y="5607"/>
                    <a:pt x="10" y="5801"/>
                    <a:pt x="0" y="5994"/>
                  </a:cubicBezTo>
                  <a:cubicBezTo>
                    <a:pt x="697" y="6317"/>
                    <a:pt x="1430" y="6553"/>
                    <a:pt x="2185" y="6697"/>
                  </a:cubicBezTo>
                  <a:lnTo>
                    <a:pt x="2185" y="6695"/>
                  </a:lnTo>
                  <a:cubicBezTo>
                    <a:pt x="2527" y="6758"/>
                    <a:pt x="2872" y="6801"/>
                    <a:pt x="3219" y="6822"/>
                  </a:cubicBezTo>
                  <a:cubicBezTo>
                    <a:pt x="3351" y="6829"/>
                    <a:pt x="3482" y="6832"/>
                    <a:pt x="3611" y="6832"/>
                  </a:cubicBezTo>
                  <a:cubicBezTo>
                    <a:pt x="4662" y="6832"/>
                    <a:pt x="5653" y="6606"/>
                    <a:pt x="6506" y="6180"/>
                  </a:cubicBezTo>
                  <a:cubicBezTo>
                    <a:pt x="6476" y="5976"/>
                    <a:pt x="6451" y="5777"/>
                    <a:pt x="6423" y="5579"/>
                  </a:cubicBezTo>
                  <a:cubicBezTo>
                    <a:pt x="5604" y="6041"/>
                    <a:pt x="4622" y="6287"/>
                    <a:pt x="3573" y="6287"/>
                  </a:cubicBezTo>
                  <a:cubicBezTo>
                    <a:pt x="3451" y="6287"/>
                    <a:pt x="3327" y="6284"/>
                    <a:pt x="3202" y="6277"/>
                  </a:cubicBezTo>
                  <a:cubicBezTo>
                    <a:pt x="2873" y="6259"/>
                    <a:pt x="2545" y="6219"/>
                    <a:pt x="2220" y="6157"/>
                  </a:cubicBezTo>
                  <a:cubicBezTo>
                    <a:pt x="1491" y="6021"/>
                    <a:pt x="752" y="5770"/>
                    <a:pt x="30" y="5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723;p13"/>
            <p:cNvSpPr/>
            <p:nvPr/>
          </p:nvSpPr>
          <p:spPr>
            <a:xfrm rot="5400000">
              <a:off x="2172929" y="3918664"/>
              <a:ext cx="256855" cy="795813"/>
            </a:xfrm>
            <a:custGeom>
              <a:avLst/>
              <a:gdLst/>
              <a:ahLst/>
              <a:cxnLst/>
              <a:rect l="l" t="t" r="r" b="b"/>
              <a:pathLst>
                <a:path w="3232" h="10014" extrusionOk="0">
                  <a:moveTo>
                    <a:pt x="2365" y="1"/>
                  </a:moveTo>
                  <a:cubicBezTo>
                    <a:pt x="2135" y="1"/>
                    <a:pt x="2024" y="281"/>
                    <a:pt x="1987" y="511"/>
                  </a:cubicBezTo>
                  <a:cubicBezTo>
                    <a:pt x="1670" y="2476"/>
                    <a:pt x="1631" y="4516"/>
                    <a:pt x="1058" y="6405"/>
                  </a:cubicBezTo>
                  <a:cubicBezTo>
                    <a:pt x="809" y="7231"/>
                    <a:pt x="1" y="8617"/>
                    <a:pt x="341" y="9532"/>
                  </a:cubicBezTo>
                  <a:cubicBezTo>
                    <a:pt x="472" y="9882"/>
                    <a:pt x="625" y="10014"/>
                    <a:pt x="780" y="10014"/>
                  </a:cubicBezTo>
                  <a:cubicBezTo>
                    <a:pt x="1111" y="10014"/>
                    <a:pt x="1449" y="9412"/>
                    <a:pt x="1590" y="9075"/>
                  </a:cubicBezTo>
                  <a:cubicBezTo>
                    <a:pt x="2475" y="6952"/>
                    <a:pt x="2931" y="4549"/>
                    <a:pt x="3161" y="2230"/>
                  </a:cubicBezTo>
                  <a:cubicBezTo>
                    <a:pt x="3231" y="1509"/>
                    <a:pt x="3228" y="667"/>
                    <a:pt x="2657" y="144"/>
                  </a:cubicBezTo>
                  <a:cubicBezTo>
                    <a:pt x="2584" y="78"/>
                    <a:pt x="2498" y="17"/>
                    <a:pt x="2402" y="3"/>
                  </a:cubicBezTo>
                  <a:cubicBezTo>
                    <a:pt x="2389" y="1"/>
                    <a:pt x="2377" y="1"/>
                    <a:pt x="23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724;p13"/>
            <p:cNvSpPr/>
            <p:nvPr/>
          </p:nvSpPr>
          <p:spPr>
            <a:xfrm rot="5400000">
              <a:off x="3146140" y="4114797"/>
              <a:ext cx="98943" cy="486913"/>
            </a:xfrm>
            <a:custGeom>
              <a:avLst/>
              <a:gdLst/>
              <a:ahLst/>
              <a:cxnLst/>
              <a:rect l="l" t="t" r="r" b="b"/>
              <a:pathLst>
                <a:path w="1245" h="6127" extrusionOk="0">
                  <a:moveTo>
                    <a:pt x="501" y="0"/>
                  </a:moveTo>
                  <a:cubicBezTo>
                    <a:pt x="489" y="0"/>
                    <a:pt x="476" y="2"/>
                    <a:pt x="463" y="4"/>
                  </a:cubicBezTo>
                  <a:cubicBezTo>
                    <a:pt x="353" y="25"/>
                    <a:pt x="296" y="135"/>
                    <a:pt x="261" y="235"/>
                  </a:cubicBezTo>
                  <a:cubicBezTo>
                    <a:pt x="168" y="498"/>
                    <a:pt x="135" y="781"/>
                    <a:pt x="109" y="1062"/>
                  </a:cubicBezTo>
                  <a:cubicBezTo>
                    <a:pt x="28" y="1922"/>
                    <a:pt x="0" y="2788"/>
                    <a:pt x="26" y="3651"/>
                  </a:cubicBezTo>
                  <a:cubicBezTo>
                    <a:pt x="38" y="4091"/>
                    <a:pt x="64" y="4532"/>
                    <a:pt x="103" y="4974"/>
                  </a:cubicBezTo>
                  <a:cubicBezTo>
                    <a:pt x="123" y="5189"/>
                    <a:pt x="78" y="5897"/>
                    <a:pt x="255" y="6061"/>
                  </a:cubicBezTo>
                  <a:cubicBezTo>
                    <a:pt x="305" y="6107"/>
                    <a:pt x="355" y="6126"/>
                    <a:pt x="404" y="6126"/>
                  </a:cubicBezTo>
                  <a:cubicBezTo>
                    <a:pt x="660" y="6126"/>
                    <a:pt x="892" y="5593"/>
                    <a:pt x="967" y="5419"/>
                  </a:cubicBezTo>
                  <a:cubicBezTo>
                    <a:pt x="1244" y="4785"/>
                    <a:pt x="1212" y="4045"/>
                    <a:pt x="1197" y="3347"/>
                  </a:cubicBezTo>
                  <a:cubicBezTo>
                    <a:pt x="1173" y="2360"/>
                    <a:pt x="1052" y="1379"/>
                    <a:pt x="835" y="418"/>
                  </a:cubicBezTo>
                  <a:cubicBezTo>
                    <a:pt x="794" y="235"/>
                    <a:pt x="676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25" name="Google Shape;725;p13"/>
          <p:cNvSpPr/>
          <p:nvPr/>
        </p:nvSpPr>
        <p:spPr>
          <a:xfrm rot="-4479511">
            <a:off x="418422" y="6347615"/>
            <a:ext cx="153097" cy="109997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" name="Google Shape;727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728" name="Google Shape;728;p14"/>
          <p:cNvSpPr txBox="1">
            <a:spLocks noGrp="1"/>
          </p:cNvSpPr>
          <p:nvPr>
            <p:ph type="title"/>
          </p:nvPr>
        </p:nvSpPr>
        <p:spPr>
          <a:xfrm>
            <a:off x="3402763" y="4015300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29" name="Google Shape;729;p14"/>
          <p:cNvSpPr txBox="1">
            <a:spLocks noGrp="1"/>
          </p:cNvSpPr>
          <p:nvPr>
            <p:ph type="title" idx="2" hasCustomPrompt="1"/>
          </p:nvPr>
        </p:nvSpPr>
        <p:spPr>
          <a:xfrm>
            <a:off x="2726003" y="4015285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30" name="Google Shape;730;p14"/>
          <p:cNvSpPr txBox="1">
            <a:spLocks noGrp="1"/>
          </p:cNvSpPr>
          <p:nvPr>
            <p:ph type="subTitle" idx="1"/>
          </p:nvPr>
        </p:nvSpPr>
        <p:spPr>
          <a:xfrm>
            <a:off x="3405785" y="4712075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1" name="Google Shape;731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511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2" name="Google Shape;732;p14"/>
          <p:cNvGrpSpPr/>
          <p:nvPr/>
        </p:nvGrpSpPr>
        <p:grpSpPr>
          <a:xfrm>
            <a:off x="7064612" y="-9"/>
            <a:ext cx="1727056" cy="1257140"/>
            <a:chOff x="6298875" y="260150"/>
            <a:chExt cx="1348525" cy="736203"/>
          </a:xfrm>
        </p:grpSpPr>
        <p:sp>
          <p:nvSpPr>
            <p:cNvPr id="733" name="Google Shape;733;p14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777;p14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78" name="Google Shape;778;p14"/>
          <p:cNvGrpSpPr/>
          <p:nvPr/>
        </p:nvGrpSpPr>
        <p:grpSpPr>
          <a:xfrm rot="10800000">
            <a:off x="2039512" y="-891881"/>
            <a:ext cx="1587805" cy="2001689"/>
            <a:chOff x="6139950" y="1806300"/>
            <a:chExt cx="810725" cy="766500"/>
          </a:xfrm>
        </p:grpSpPr>
        <p:sp>
          <p:nvSpPr>
            <p:cNvPr id="779" name="Google Shape;779;p14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782;p14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783;p14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787;p14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788;p14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95" name="Google Shape;795;p14"/>
          <p:cNvSpPr/>
          <p:nvPr/>
        </p:nvSpPr>
        <p:spPr>
          <a:xfrm>
            <a:off x="-114022" y="3709519"/>
            <a:ext cx="450938" cy="576696"/>
          </a:xfrm>
          <a:custGeom>
            <a:avLst/>
            <a:gdLst/>
            <a:ahLst/>
            <a:cxnLst/>
            <a:rect l="l" t="t" r="r" b="b"/>
            <a:pathLst>
              <a:path w="1264" h="1265" extrusionOk="0">
                <a:moveTo>
                  <a:pt x="631" y="1"/>
                </a:moveTo>
                <a:cubicBezTo>
                  <a:pt x="282" y="1"/>
                  <a:pt x="1" y="284"/>
                  <a:pt x="1" y="633"/>
                </a:cubicBezTo>
                <a:cubicBezTo>
                  <a:pt x="1" y="982"/>
                  <a:pt x="282" y="1265"/>
                  <a:pt x="631" y="1265"/>
                </a:cubicBezTo>
                <a:cubicBezTo>
                  <a:pt x="980" y="1265"/>
                  <a:pt x="1263" y="982"/>
                  <a:pt x="1263" y="633"/>
                </a:cubicBezTo>
                <a:cubicBezTo>
                  <a:pt x="1263" y="284"/>
                  <a:pt x="980" y="1"/>
                  <a:pt x="63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96" name="Google Shape;796;p14"/>
          <p:cNvSpPr/>
          <p:nvPr/>
        </p:nvSpPr>
        <p:spPr>
          <a:xfrm>
            <a:off x="8417237" y="6074375"/>
            <a:ext cx="304685" cy="362192"/>
          </a:xfrm>
          <a:custGeom>
            <a:avLst/>
            <a:gdLst/>
            <a:ahLst/>
            <a:cxnLst/>
            <a:rect l="l" t="t" r="r" b="b"/>
            <a:pathLst>
              <a:path w="4285" h="3987" extrusionOk="0">
                <a:moveTo>
                  <a:pt x="2141" y="1"/>
                </a:moveTo>
                <a:cubicBezTo>
                  <a:pt x="1181" y="1"/>
                  <a:pt x="335" y="696"/>
                  <a:pt x="176" y="1675"/>
                </a:cubicBezTo>
                <a:cubicBezTo>
                  <a:pt x="0" y="2760"/>
                  <a:pt x="738" y="3783"/>
                  <a:pt x="1823" y="3961"/>
                </a:cubicBezTo>
                <a:cubicBezTo>
                  <a:pt x="1931" y="3978"/>
                  <a:pt x="2038" y="3987"/>
                  <a:pt x="2144" y="3987"/>
                </a:cubicBezTo>
                <a:cubicBezTo>
                  <a:pt x="3105" y="3987"/>
                  <a:pt x="3951" y="3291"/>
                  <a:pt x="4109" y="2312"/>
                </a:cubicBezTo>
                <a:cubicBezTo>
                  <a:pt x="4285" y="1227"/>
                  <a:pt x="3547" y="204"/>
                  <a:pt x="2462" y="27"/>
                </a:cubicBezTo>
                <a:cubicBezTo>
                  <a:pt x="2354" y="9"/>
                  <a:pt x="2247" y="1"/>
                  <a:pt x="214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97" name="Google Shape;797;p14"/>
          <p:cNvSpPr/>
          <p:nvPr/>
        </p:nvSpPr>
        <p:spPr>
          <a:xfrm>
            <a:off x="457832" y="4692025"/>
            <a:ext cx="89948" cy="114825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15"/>
          <p:cNvSpPr txBox="1">
            <a:spLocks noGrp="1"/>
          </p:cNvSpPr>
          <p:nvPr>
            <p:ph type="title"/>
          </p:nvPr>
        </p:nvSpPr>
        <p:spPr>
          <a:xfrm>
            <a:off x="713228" y="72370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800" name="Google Shape;800;p15"/>
          <p:cNvGrpSpPr/>
          <p:nvPr/>
        </p:nvGrpSpPr>
        <p:grpSpPr>
          <a:xfrm>
            <a:off x="8061466" y="5785469"/>
            <a:ext cx="1299592" cy="1638265"/>
            <a:chOff x="6139950" y="1806300"/>
            <a:chExt cx="810725" cy="766500"/>
          </a:xfrm>
        </p:grpSpPr>
        <p:sp>
          <p:nvSpPr>
            <p:cNvPr id="801" name="Google Shape;801;p1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808;p1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809;p1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810;p1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811;p1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79" name="Google Shape;879;p15"/>
          <p:cNvGrpSpPr/>
          <p:nvPr/>
        </p:nvGrpSpPr>
        <p:grpSpPr>
          <a:xfrm>
            <a:off x="5503645" y="190852"/>
            <a:ext cx="560001" cy="236771"/>
            <a:chOff x="5181425" y="2685475"/>
            <a:chExt cx="224900" cy="74425"/>
          </a:xfrm>
        </p:grpSpPr>
        <p:sp>
          <p:nvSpPr>
            <p:cNvPr id="880" name="Google Shape;880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881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882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883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884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5" name="Google Shape;885;p15"/>
          <p:cNvGrpSpPr/>
          <p:nvPr/>
        </p:nvGrpSpPr>
        <p:grpSpPr>
          <a:xfrm rot="-5023130">
            <a:off x="6667219" y="6241334"/>
            <a:ext cx="452667" cy="553033"/>
            <a:chOff x="2668575" y="3244800"/>
            <a:chExt cx="131950" cy="224300"/>
          </a:xfrm>
        </p:grpSpPr>
        <p:sp>
          <p:nvSpPr>
            <p:cNvPr id="886" name="Google Shape;886;p15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887;p15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8" name="Google Shape;888;p15"/>
          <p:cNvGrpSpPr/>
          <p:nvPr/>
        </p:nvGrpSpPr>
        <p:grpSpPr>
          <a:xfrm rot="-4545576">
            <a:off x="6861521" y="2021935"/>
            <a:ext cx="4021832" cy="783828"/>
            <a:chOff x="2703993" y="3118564"/>
            <a:chExt cx="1172382" cy="317914"/>
          </a:xfrm>
        </p:grpSpPr>
        <p:sp>
          <p:nvSpPr>
            <p:cNvPr id="889" name="Google Shape;889;p15"/>
            <p:cNvSpPr/>
            <p:nvPr/>
          </p:nvSpPr>
          <p:spPr>
            <a:xfrm>
              <a:off x="3808385" y="3118564"/>
              <a:ext cx="67991" cy="67934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890;p15"/>
            <p:cNvSpPr/>
            <p:nvPr/>
          </p:nvSpPr>
          <p:spPr>
            <a:xfrm>
              <a:off x="2703993" y="3354876"/>
              <a:ext cx="88603" cy="81602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91" name="Google Shape;891;p15"/>
          <p:cNvSpPr/>
          <p:nvPr/>
        </p:nvSpPr>
        <p:spPr>
          <a:xfrm rot="-4545599">
            <a:off x="8407577" y="710392"/>
            <a:ext cx="387907" cy="278544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92" name="Google Shape;892;p15"/>
          <p:cNvGrpSpPr/>
          <p:nvPr/>
        </p:nvGrpSpPr>
        <p:grpSpPr>
          <a:xfrm>
            <a:off x="5929752" y="542545"/>
            <a:ext cx="872185" cy="368771"/>
            <a:chOff x="5181425" y="2685475"/>
            <a:chExt cx="224900" cy="74425"/>
          </a:xfrm>
        </p:grpSpPr>
        <p:sp>
          <p:nvSpPr>
            <p:cNvPr id="893" name="Google Shape;893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894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895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896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897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6" name="Google Shape;946;p16"/>
          <p:cNvGrpSpPr/>
          <p:nvPr/>
        </p:nvGrpSpPr>
        <p:grpSpPr>
          <a:xfrm rot="-222055">
            <a:off x="8239997" y="2641996"/>
            <a:ext cx="742959" cy="2591533"/>
            <a:chOff x="7719200" y="1424500"/>
            <a:chExt cx="446525" cy="1168150"/>
          </a:xfrm>
        </p:grpSpPr>
        <p:sp>
          <p:nvSpPr>
            <p:cNvPr id="947" name="Google Shape;947;p16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948;p16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949;p16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950;p16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951;p16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952;p16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956;p16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957;p16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961;p16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962;p16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966;p16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967;p16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04" name="Google Shape;1004;p16"/>
          <p:cNvSpPr txBox="1">
            <a:spLocks noGrp="1"/>
          </p:cNvSpPr>
          <p:nvPr>
            <p:ph type="title"/>
          </p:nvPr>
        </p:nvSpPr>
        <p:spPr>
          <a:xfrm>
            <a:off x="1915786" y="2240301"/>
            <a:ext cx="5577900" cy="17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300"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005" name="Google Shape;1005;p16"/>
          <p:cNvSpPr txBox="1">
            <a:spLocks noGrp="1"/>
          </p:cNvSpPr>
          <p:nvPr>
            <p:ph type="title" idx="2"/>
          </p:nvPr>
        </p:nvSpPr>
        <p:spPr>
          <a:xfrm>
            <a:off x="1915786" y="4040468"/>
            <a:ext cx="5577900" cy="57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1123" name="Google Shape;1123;p16"/>
          <p:cNvGrpSpPr/>
          <p:nvPr/>
        </p:nvGrpSpPr>
        <p:grpSpPr>
          <a:xfrm rot="3108353">
            <a:off x="8131901" y="494324"/>
            <a:ext cx="831593" cy="450031"/>
            <a:chOff x="2635387" y="3394078"/>
            <a:chExt cx="242409" cy="182524"/>
          </a:xfrm>
        </p:grpSpPr>
        <p:sp>
          <p:nvSpPr>
            <p:cNvPr id="1124" name="Google Shape;1124;p16"/>
            <p:cNvSpPr/>
            <p:nvPr/>
          </p:nvSpPr>
          <p:spPr>
            <a:xfrm>
              <a:off x="2752145" y="3394078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125;p16"/>
            <p:cNvSpPr/>
            <p:nvPr/>
          </p:nvSpPr>
          <p:spPr>
            <a:xfrm>
              <a:off x="2635387" y="3522019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26" name="Google Shape;1126;p16"/>
          <p:cNvGrpSpPr/>
          <p:nvPr/>
        </p:nvGrpSpPr>
        <p:grpSpPr>
          <a:xfrm>
            <a:off x="-58765" y="4975257"/>
            <a:ext cx="1543990" cy="1564864"/>
            <a:chOff x="20150" y="3375613"/>
            <a:chExt cx="1278349" cy="971724"/>
          </a:xfrm>
        </p:grpSpPr>
        <p:sp>
          <p:nvSpPr>
            <p:cNvPr id="1127" name="Google Shape;1127;p16"/>
            <p:cNvSpPr/>
            <p:nvPr/>
          </p:nvSpPr>
          <p:spPr>
            <a:xfrm>
              <a:off x="239268" y="3552258"/>
              <a:ext cx="563178" cy="501201"/>
            </a:xfrm>
            <a:custGeom>
              <a:avLst/>
              <a:gdLst/>
              <a:ahLst/>
              <a:cxnLst/>
              <a:rect l="l" t="t" r="r" b="b"/>
              <a:pathLst>
                <a:path w="16311" h="14516" extrusionOk="0">
                  <a:moveTo>
                    <a:pt x="6720" y="2546"/>
                  </a:moveTo>
                  <a:cubicBezTo>
                    <a:pt x="6876" y="2551"/>
                    <a:pt x="7069" y="2658"/>
                    <a:pt x="7314" y="2872"/>
                  </a:cubicBezTo>
                  <a:lnTo>
                    <a:pt x="8759" y="4137"/>
                  </a:lnTo>
                  <a:cubicBezTo>
                    <a:pt x="8528" y="4287"/>
                    <a:pt x="8296" y="4436"/>
                    <a:pt x="8067" y="4588"/>
                  </a:cubicBezTo>
                  <a:cubicBezTo>
                    <a:pt x="8033" y="4549"/>
                    <a:pt x="7984" y="4528"/>
                    <a:pt x="7933" y="4528"/>
                  </a:cubicBezTo>
                  <a:cubicBezTo>
                    <a:pt x="7922" y="4528"/>
                    <a:pt x="7910" y="4529"/>
                    <a:pt x="7898" y="4532"/>
                  </a:cubicBezTo>
                  <a:cubicBezTo>
                    <a:pt x="7857" y="4541"/>
                    <a:pt x="7820" y="4567"/>
                    <a:pt x="7798" y="4602"/>
                  </a:cubicBezTo>
                  <a:cubicBezTo>
                    <a:pt x="7788" y="4599"/>
                    <a:pt x="7780" y="4596"/>
                    <a:pt x="7771" y="4594"/>
                  </a:cubicBezTo>
                  <a:lnTo>
                    <a:pt x="5984" y="4427"/>
                  </a:lnTo>
                  <a:cubicBezTo>
                    <a:pt x="6220" y="3819"/>
                    <a:pt x="6461" y="3214"/>
                    <a:pt x="6706" y="2612"/>
                  </a:cubicBezTo>
                  <a:cubicBezTo>
                    <a:pt x="6715" y="2591"/>
                    <a:pt x="6720" y="2568"/>
                    <a:pt x="6720" y="2546"/>
                  </a:cubicBezTo>
                  <a:close/>
                  <a:moveTo>
                    <a:pt x="681" y="4277"/>
                  </a:moveTo>
                  <a:lnTo>
                    <a:pt x="5499" y="4727"/>
                  </a:lnTo>
                  <a:cubicBezTo>
                    <a:pt x="4473" y="7416"/>
                    <a:pt x="3567" y="10162"/>
                    <a:pt x="2793" y="12925"/>
                  </a:cubicBezTo>
                  <a:cubicBezTo>
                    <a:pt x="1885" y="10096"/>
                    <a:pt x="1178" y="7205"/>
                    <a:pt x="677" y="4277"/>
                  </a:cubicBezTo>
                  <a:close/>
                  <a:moveTo>
                    <a:pt x="7435" y="0"/>
                  </a:moveTo>
                  <a:cubicBezTo>
                    <a:pt x="7360" y="0"/>
                    <a:pt x="7294" y="48"/>
                    <a:pt x="7271" y="120"/>
                  </a:cubicBezTo>
                  <a:lnTo>
                    <a:pt x="163" y="3672"/>
                  </a:lnTo>
                  <a:cubicBezTo>
                    <a:pt x="0" y="3753"/>
                    <a:pt x="58" y="3998"/>
                    <a:pt x="239" y="3998"/>
                  </a:cubicBezTo>
                  <a:cubicBezTo>
                    <a:pt x="252" y="3997"/>
                    <a:pt x="265" y="3994"/>
                    <a:pt x="277" y="3990"/>
                  </a:cubicBezTo>
                  <a:cubicBezTo>
                    <a:pt x="812" y="7227"/>
                    <a:pt x="1598" y="10418"/>
                    <a:pt x="2627" y="13536"/>
                  </a:cubicBezTo>
                  <a:cubicBezTo>
                    <a:pt x="2576" y="13550"/>
                    <a:pt x="2528" y="13569"/>
                    <a:pt x="2482" y="13591"/>
                  </a:cubicBezTo>
                  <a:cubicBezTo>
                    <a:pt x="2394" y="13631"/>
                    <a:pt x="2358" y="13734"/>
                    <a:pt x="2399" y="13820"/>
                  </a:cubicBezTo>
                  <a:cubicBezTo>
                    <a:pt x="2427" y="13882"/>
                    <a:pt x="2489" y="13920"/>
                    <a:pt x="2554" y="13920"/>
                  </a:cubicBezTo>
                  <a:cubicBezTo>
                    <a:pt x="2578" y="13920"/>
                    <a:pt x="2603" y="13914"/>
                    <a:pt x="2627" y="13903"/>
                  </a:cubicBezTo>
                  <a:cubicBezTo>
                    <a:pt x="2771" y="13835"/>
                    <a:pt x="2932" y="13812"/>
                    <a:pt x="3099" y="13812"/>
                  </a:cubicBezTo>
                  <a:cubicBezTo>
                    <a:pt x="3285" y="13812"/>
                    <a:pt x="3477" y="13841"/>
                    <a:pt x="3657" y="13868"/>
                  </a:cubicBezTo>
                  <a:cubicBezTo>
                    <a:pt x="5940" y="14207"/>
                    <a:pt x="8240" y="14424"/>
                    <a:pt x="10547" y="14515"/>
                  </a:cubicBezTo>
                  <a:lnTo>
                    <a:pt x="10554" y="14515"/>
                  </a:lnTo>
                  <a:cubicBezTo>
                    <a:pt x="10647" y="14515"/>
                    <a:pt x="10723" y="14439"/>
                    <a:pt x="10724" y="14346"/>
                  </a:cubicBezTo>
                  <a:cubicBezTo>
                    <a:pt x="10726" y="14254"/>
                    <a:pt x="10652" y="14176"/>
                    <a:pt x="10559" y="14172"/>
                  </a:cubicBezTo>
                  <a:cubicBezTo>
                    <a:pt x="8265" y="14080"/>
                    <a:pt x="5978" y="13865"/>
                    <a:pt x="3706" y="13527"/>
                  </a:cubicBezTo>
                  <a:cubicBezTo>
                    <a:pt x="3522" y="13500"/>
                    <a:pt x="3313" y="13470"/>
                    <a:pt x="3102" y="13470"/>
                  </a:cubicBezTo>
                  <a:cubicBezTo>
                    <a:pt x="3066" y="13470"/>
                    <a:pt x="3031" y="13471"/>
                    <a:pt x="2995" y="13472"/>
                  </a:cubicBezTo>
                  <a:cubicBezTo>
                    <a:pt x="3802" y="10535"/>
                    <a:pt x="4763" y="7616"/>
                    <a:pt x="5855" y="4761"/>
                  </a:cubicBezTo>
                  <a:lnTo>
                    <a:pt x="7556" y="4920"/>
                  </a:lnTo>
                  <a:cubicBezTo>
                    <a:pt x="7476" y="4972"/>
                    <a:pt x="7454" y="5079"/>
                    <a:pt x="7507" y="5158"/>
                  </a:cubicBezTo>
                  <a:cubicBezTo>
                    <a:pt x="7526" y="5186"/>
                    <a:pt x="7554" y="5209"/>
                    <a:pt x="7587" y="5220"/>
                  </a:cubicBezTo>
                  <a:cubicBezTo>
                    <a:pt x="7516" y="5245"/>
                    <a:pt x="7470" y="5313"/>
                    <a:pt x="7473" y="5387"/>
                  </a:cubicBezTo>
                  <a:lnTo>
                    <a:pt x="7526" y="6412"/>
                  </a:lnTo>
                  <a:cubicBezTo>
                    <a:pt x="7532" y="6504"/>
                    <a:pt x="7606" y="6574"/>
                    <a:pt x="7698" y="6574"/>
                  </a:cubicBezTo>
                  <a:cubicBezTo>
                    <a:pt x="7700" y="6575"/>
                    <a:pt x="7702" y="6575"/>
                    <a:pt x="7703" y="6575"/>
                  </a:cubicBezTo>
                  <a:cubicBezTo>
                    <a:pt x="7705" y="6575"/>
                    <a:pt x="7706" y="6575"/>
                    <a:pt x="7708" y="6574"/>
                  </a:cubicBezTo>
                  <a:cubicBezTo>
                    <a:pt x="7802" y="6570"/>
                    <a:pt x="7875" y="6488"/>
                    <a:pt x="7871" y="6394"/>
                  </a:cubicBezTo>
                  <a:lnTo>
                    <a:pt x="7816" y="5370"/>
                  </a:lnTo>
                  <a:cubicBezTo>
                    <a:pt x="7812" y="5303"/>
                    <a:pt x="7771" y="5244"/>
                    <a:pt x="7708" y="5218"/>
                  </a:cubicBezTo>
                  <a:cubicBezTo>
                    <a:pt x="7720" y="5216"/>
                    <a:pt x="7733" y="5213"/>
                    <a:pt x="7746" y="5207"/>
                  </a:cubicBezTo>
                  <a:cubicBezTo>
                    <a:pt x="7785" y="5180"/>
                    <a:pt x="7827" y="5154"/>
                    <a:pt x="7867" y="5127"/>
                  </a:cubicBezTo>
                  <a:cubicBezTo>
                    <a:pt x="8454" y="7525"/>
                    <a:pt x="9093" y="9934"/>
                    <a:pt x="9773" y="12311"/>
                  </a:cubicBezTo>
                  <a:lnTo>
                    <a:pt x="8635" y="12539"/>
                  </a:lnTo>
                  <a:cubicBezTo>
                    <a:pt x="8544" y="12560"/>
                    <a:pt x="8486" y="12649"/>
                    <a:pt x="8504" y="12740"/>
                  </a:cubicBezTo>
                  <a:cubicBezTo>
                    <a:pt x="8521" y="12821"/>
                    <a:pt x="8592" y="12878"/>
                    <a:pt x="8674" y="12878"/>
                  </a:cubicBezTo>
                  <a:cubicBezTo>
                    <a:pt x="8683" y="12878"/>
                    <a:pt x="8693" y="12877"/>
                    <a:pt x="8703" y="12876"/>
                  </a:cubicBezTo>
                  <a:lnTo>
                    <a:pt x="9867" y="12643"/>
                  </a:lnTo>
                  <a:cubicBezTo>
                    <a:pt x="9944" y="12911"/>
                    <a:pt x="10019" y="13180"/>
                    <a:pt x="10098" y="13447"/>
                  </a:cubicBezTo>
                  <a:cubicBezTo>
                    <a:pt x="10120" y="13521"/>
                    <a:pt x="10187" y="13569"/>
                    <a:pt x="10262" y="13569"/>
                  </a:cubicBezTo>
                  <a:cubicBezTo>
                    <a:pt x="10278" y="13569"/>
                    <a:pt x="10294" y="13567"/>
                    <a:pt x="10310" y="13562"/>
                  </a:cubicBezTo>
                  <a:cubicBezTo>
                    <a:pt x="10400" y="13536"/>
                    <a:pt x="10453" y="13441"/>
                    <a:pt x="10427" y="13350"/>
                  </a:cubicBezTo>
                  <a:cubicBezTo>
                    <a:pt x="10353" y="13094"/>
                    <a:pt x="10281" y="12833"/>
                    <a:pt x="10206" y="12576"/>
                  </a:cubicBezTo>
                  <a:lnTo>
                    <a:pt x="10319" y="12553"/>
                  </a:lnTo>
                  <a:cubicBezTo>
                    <a:pt x="10410" y="12534"/>
                    <a:pt x="10469" y="12443"/>
                    <a:pt x="10451" y="12352"/>
                  </a:cubicBezTo>
                  <a:cubicBezTo>
                    <a:pt x="10435" y="12269"/>
                    <a:pt x="10362" y="12213"/>
                    <a:pt x="10281" y="12213"/>
                  </a:cubicBezTo>
                  <a:cubicBezTo>
                    <a:pt x="10271" y="12213"/>
                    <a:pt x="10261" y="12214"/>
                    <a:pt x="10251" y="12215"/>
                  </a:cubicBezTo>
                  <a:lnTo>
                    <a:pt x="10110" y="12244"/>
                  </a:lnTo>
                  <a:cubicBezTo>
                    <a:pt x="9419" y="9824"/>
                    <a:pt x="8768" y="7372"/>
                    <a:pt x="8172" y="4930"/>
                  </a:cubicBezTo>
                  <a:cubicBezTo>
                    <a:pt x="8457" y="4743"/>
                    <a:pt x="8742" y="4560"/>
                    <a:pt x="9028" y="4374"/>
                  </a:cubicBezTo>
                  <a:lnTo>
                    <a:pt x="15475" y="10015"/>
                  </a:lnTo>
                  <a:cubicBezTo>
                    <a:pt x="15507" y="10045"/>
                    <a:pt x="15548" y="10060"/>
                    <a:pt x="15589" y="10060"/>
                  </a:cubicBezTo>
                  <a:cubicBezTo>
                    <a:pt x="15637" y="10060"/>
                    <a:pt x="15685" y="10040"/>
                    <a:pt x="15720" y="10001"/>
                  </a:cubicBezTo>
                  <a:cubicBezTo>
                    <a:pt x="15782" y="9928"/>
                    <a:pt x="15774" y="9818"/>
                    <a:pt x="15701" y="9756"/>
                  </a:cubicBezTo>
                  <a:lnTo>
                    <a:pt x="9328" y="4180"/>
                  </a:lnTo>
                  <a:cubicBezTo>
                    <a:pt x="10624" y="3338"/>
                    <a:pt x="11929" y="2505"/>
                    <a:pt x="13232" y="1702"/>
                  </a:cubicBezTo>
                  <a:cubicBezTo>
                    <a:pt x="13315" y="1655"/>
                    <a:pt x="13344" y="1546"/>
                    <a:pt x="13292" y="1463"/>
                  </a:cubicBezTo>
                  <a:cubicBezTo>
                    <a:pt x="13259" y="1411"/>
                    <a:pt x="13203" y="1381"/>
                    <a:pt x="13145" y="1381"/>
                  </a:cubicBezTo>
                  <a:cubicBezTo>
                    <a:pt x="13113" y="1381"/>
                    <a:pt x="13080" y="1391"/>
                    <a:pt x="13051" y="1410"/>
                  </a:cubicBezTo>
                  <a:cubicBezTo>
                    <a:pt x="11719" y="2230"/>
                    <a:pt x="10385" y="3083"/>
                    <a:pt x="9059" y="3943"/>
                  </a:cubicBezTo>
                  <a:lnTo>
                    <a:pt x="7540" y="2615"/>
                  </a:lnTo>
                  <a:cubicBezTo>
                    <a:pt x="7325" y="2426"/>
                    <a:pt x="7026" y="2201"/>
                    <a:pt x="6707" y="2201"/>
                  </a:cubicBezTo>
                  <a:cubicBezTo>
                    <a:pt x="6619" y="2201"/>
                    <a:pt x="6529" y="2218"/>
                    <a:pt x="6440" y="2258"/>
                  </a:cubicBezTo>
                  <a:cubicBezTo>
                    <a:pt x="6331" y="2295"/>
                    <a:pt x="6297" y="2432"/>
                    <a:pt x="6375" y="2516"/>
                  </a:cubicBezTo>
                  <a:cubicBezTo>
                    <a:pt x="6119" y="3138"/>
                    <a:pt x="5870" y="3764"/>
                    <a:pt x="5627" y="4395"/>
                  </a:cubicBezTo>
                  <a:lnTo>
                    <a:pt x="714" y="3936"/>
                  </a:lnTo>
                  <a:cubicBezTo>
                    <a:pt x="710" y="3936"/>
                    <a:pt x="705" y="3936"/>
                    <a:pt x="701" y="3936"/>
                  </a:cubicBezTo>
                  <a:cubicBezTo>
                    <a:pt x="673" y="3936"/>
                    <a:pt x="645" y="3944"/>
                    <a:pt x="621" y="3957"/>
                  </a:cubicBezTo>
                  <a:cubicBezTo>
                    <a:pt x="618" y="3936"/>
                    <a:pt x="614" y="3915"/>
                    <a:pt x="611" y="3895"/>
                  </a:cubicBezTo>
                  <a:cubicBezTo>
                    <a:pt x="607" y="3877"/>
                    <a:pt x="601" y="3860"/>
                    <a:pt x="591" y="3845"/>
                  </a:cubicBezTo>
                  <a:lnTo>
                    <a:pt x="7570" y="357"/>
                  </a:lnTo>
                  <a:lnTo>
                    <a:pt x="13815" y="906"/>
                  </a:lnTo>
                  <a:cubicBezTo>
                    <a:pt x="13805" y="931"/>
                    <a:pt x="13804" y="959"/>
                    <a:pt x="13808" y="986"/>
                  </a:cubicBezTo>
                  <a:cubicBezTo>
                    <a:pt x="14358" y="4054"/>
                    <a:pt x="15055" y="7134"/>
                    <a:pt x="15879" y="10139"/>
                  </a:cubicBezTo>
                  <a:lnTo>
                    <a:pt x="10503" y="13848"/>
                  </a:lnTo>
                  <a:cubicBezTo>
                    <a:pt x="10365" y="13944"/>
                    <a:pt x="10433" y="14162"/>
                    <a:pt x="10602" y="14162"/>
                  </a:cubicBezTo>
                  <a:cubicBezTo>
                    <a:pt x="10637" y="14162"/>
                    <a:pt x="10671" y="14151"/>
                    <a:pt x="10699" y="14131"/>
                  </a:cubicBezTo>
                  <a:lnTo>
                    <a:pt x="16211" y="10328"/>
                  </a:lnTo>
                  <a:cubicBezTo>
                    <a:pt x="16311" y="10260"/>
                    <a:pt x="16311" y="10111"/>
                    <a:pt x="16209" y="10044"/>
                  </a:cubicBezTo>
                  <a:lnTo>
                    <a:pt x="16209" y="10045"/>
                  </a:lnTo>
                  <a:cubicBezTo>
                    <a:pt x="15389" y="7050"/>
                    <a:pt x="14696" y="3981"/>
                    <a:pt x="14146" y="925"/>
                  </a:cubicBezTo>
                  <a:cubicBezTo>
                    <a:pt x="14139" y="890"/>
                    <a:pt x="14121" y="858"/>
                    <a:pt x="14094" y="834"/>
                  </a:cubicBezTo>
                  <a:cubicBezTo>
                    <a:pt x="14164" y="727"/>
                    <a:pt x="14092" y="582"/>
                    <a:pt x="13964" y="574"/>
                  </a:cubicBezTo>
                  <a:lnTo>
                    <a:pt x="7447" y="1"/>
                  </a:lnTo>
                  <a:cubicBezTo>
                    <a:pt x="7443" y="0"/>
                    <a:pt x="7439" y="0"/>
                    <a:pt x="7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128;p16"/>
            <p:cNvSpPr/>
            <p:nvPr/>
          </p:nvSpPr>
          <p:spPr>
            <a:xfrm>
              <a:off x="359358" y="3956963"/>
              <a:ext cx="61252" cy="49409"/>
            </a:xfrm>
            <a:custGeom>
              <a:avLst/>
              <a:gdLst/>
              <a:ahLst/>
              <a:cxnLst/>
              <a:rect l="l" t="t" r="r" b="b"/>
              <a:pathLst>
                <a:path w="1774" h="1431" extrusionOk="0">
                  <a:moveTo>
                    <a:pt x="1578" y="1"/>
                  </a:moveTo>
                  <a:cubicBezTo>
                    <a:pt x="1548" y="1"/>
                    <a:pt x="1517" y="9"/>
                    <a:pt x="1489" y="26"/>
                  </a:cubicBezTo>
                  <a:cubicBezTo>
                    <a:pt x="968" y="335"/>
                    <a:pt x="490" y="710"/>
                    <a:pt x="65" y="1140"/>
                  </a:cubicBezTo>
                  <a:cubicBezTo>
                    <a:pt x="0" y="1208"/>
                    <a:pt x="3" y="1315"/>
                    <a:pt x="69" y="1380"/>
                  </a:cubicBezTo>
                  <a:cubicBezTo>
                    <a:pt x="103" y="1413"/>
                    <a:pt x="147" y="1430"/>
                    <a:pt x="191" y="1430"/>
                  </a:cubicBezTo>
                  <a:cubicBezTo>
                    <a:pt x="233" y="1430"/>
                    <a:pt x="276" y="1414"/>
                    <a:pt x="308" y="1383"/>
                  </a:cubicBezTo>
                  <a:cubicBezTo>
                    <a:pt x="715" y="973"/>
                    <a:pt x="1171" y="615"/>
                    <a:pt x="1667" y="321"/>
                  </a:cubicBezTo>
                  <a:cubicBezTo>
                    <a:pt x="1748" y="272"/>
                    <a:pt x="1774" y="166"/>
                    <a:pt x="1726" y="85"/>
                  </a:cubicBezTo>
                  <a:cubicBezTo>
                    <a:pt x="1693" y="31"/>
                    <a:pt x="1636" y="1"/>
                    <a:pt x="1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129;p16"/>
            <p:cNvSpPr/>
            <p:nvPr/>
          </p:nvSpPr>
          <p:spPr>
            <a:xfrm>
              <a:off x="432870" y="3922055"/>
              <a:ext cx="54519" cy="29797"/>
            </a:xfrm>
            <a:custGeom>
              <a:avLst/>
              <a:gdLst/>
              <a:ahLst/>
              <a:cxnLst/>
              <a:rect l="l" t="t" r="r" b="b"/>
              <a:pathLst>
                <a:path w="1579" h="863" extrusionOk="0">
                  <a:moveTo>
                    <a:pt x="1394" y="1"/>
                  </a:moveTo>
                  <a:cubicBezTo>
                    <a:pt x="1384" y="1"/>
                    <a:pt x="1374" y="2"/>
                    <a:pt x="1363" y="4"/>
                  </a:cubicBezTo>
                  <a:cubicBezTo>
                    <a:pt x="903" y="87"/>
                    <a:pt x="468" y="274"/>
                    <a:pt x="94" y="551"/>
                  </a:cubicBezTo>
                  <a:cubicBezTo>
                    <a:pt x="16" y="607"/>
                    <a:pt x="1" y="716"/>
                    <a:pt x="58" y="793"/>
                  </a:cubicBezTo>
                  <a:cubicBezTo>
                    <a:pt x="92" y="838"/>
                    <a:pt x="143" y="862"/>
                    <a:pt x="196" y="862"/>
                  </a:cubicBezTo>
                  <a:cubicBezTo>
                    <a:pt x="231" y="862"/>
                    <a:pt x="267" y="851"/>
                    <a:pt x="298" y="828"/>
                  </a:cubicBezTo>
                  <a:cubicBezTo>
                    <a:pt x="631" y="581"/>
                    <a:pt x="1016" y="416"/>
                    <a:pt x="1422" y="343"/>
                  </a:cubicBezTo>
                  <a:cubicBezTo>
                    <a:pt x="1517" y="326"/>
                    <a:pt x="1579" y="237"/>
                    <a:pt x="1562" y="144"/>
                  </a:cubicBezTo>
                  <a:cubicBezTo>
                    <a:pt x="1548" y="60"/>
                    <a:pt x="1476" y="1"/>
                    <a:pt x="1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130;p16"/>
            <p:cNvSpPr/>
            <p:nvPr/>
          </p:nvSpPr>
          <p:spPr>
            <a:xfrm>
              <a:off x="575093" y="3884384"/>
              <a:ext cx="46232" cy="19335"/>
            </a:xfrm>
            <a:custGeom>
              <a:avLst/>
              <a:gdLst/>
              <a:ahLst/>
              <a:cxnLst/>
              <a:rect l="l" t="t" r="r" b="b"/>
              <a:pathLst>
                <a:path w="1339" h="560" extrusionOk="0">
                  <a:moveTo>
                    <a:pt x="1152" y="1"/>
                  </a:moveTo>
                  <a:cubicBezTo>
                    <a:pt x="1139" y="1"/>
                    <a:pt x="1126" y="2"/>
                    <a:pt x="1114" y="5"/>
                  </a:cubicBezTo>
                  <a:lnTo>
                    <a:pt x="144" y="220"/>
                  </a:lnTo>
                  <a:cubicBezTo>
                    <a:pt x="58" y="239"/>
                    <a:pt x="0" y="319"/>
                    <a:pt x="10" y="406"/>
                  </a:cubicBezTo>
                  <a:cubicBezTo>
                    <a:pt x="19" y="494"/>
                    <a:pt x="93" y="560"/>
                    <a:pt x="180" y="560"/>
                  </a:cubicBezTo>
                  <a:cubicBezTo>
                    <a:pt x="193" y="560"/>
                    <a:pt x="206" y="558"/>
                    <a:pt x="217" y="557"/>
                  </a:cubicBezTo>
                  <a:lnTo>
                    <a:pt x="1188" y="342"/>
                  </a:lnTo>
                  <a:cubicBezTo>
                    <a:pt x="1281" y="320"/>
                    <a:pt x="1339" y="229"/>
                    <a:pt x="1319" y="136"/>
                  </a:cubicBezTo>
                  <a:cubicBezTo>
                    <a:pt x="1301" y="56"/>
                    <a:pt x="1230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131;p16"/>
            <p:cNvSpPr/>
            <p:nvPr/>
          </p:nvSpPr>
          <p:spPr>
            <a:xfrm>
              <a:off x="645980" y="3882693"/>
              <a:ext cx="47441" cy="13776"/>
            </a:xfrm>
            <a:custGeom>
              <a:avLst/>
              <a:gdLst/>
              <a:ahLst/>
              <a:cxnLst/>
              <a:rect l="l" t="t" r="r" b="b"/>
              <a:pathLst>
                <a:path w="1374" h="399" extrusionOk="0">
                  <a:moveTo>
                    <a:pt x="165" y="0"/>
                  </a:moveTo>
                  <a:cubicBezTo>
                    <a:pt x="80" y="0"/>
                    <a:pt x="10" y="77"/>
                    <a:pt x="5" y="164"/>
                  </a:cubicBezTo>
                  <a:cubicBezTo>
                    <a:pt x="1" y="260"/>
                    <a:pt x="74" y="340"/>
                    <a:pt x="168" y="345"/>
                  </a:cubicBezTo>
                  <a:lnTo>
                    <a:pt x="1192" y="399"/>
                  </a:lnTo>
                  <a:lnTo>
                    <a:pt x="1201" y="399"/>
                  </a:lnTo>
                  <a:cubicBezTo>
                    <a:pt x="1293" y="398"/>
                    <a:pt x="1369" y="324"/>
                    <a:pt x="1372" y="231"/>
                  </a:cubicBezTo>
                  <a:cubicBezTo>
                    <a:pt x="1373" y="139"/>
                    <a:pt x="1303" y="61"/>
                    <a:pt x="1210" y="56"/>
                  </a:cubicBezTo>
                  <a:lnTo>
                    <a:pt x="187" y="2"/>
                  </a:lnTo>
                  <a:cubicBezTo>
                    <a:pt x="179" y="1"/>
                    <a:pt x="172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132;p16"/>
            <p:cNvSpPr/>
            <p:nvPr/>
          </p:nvSpPr>
          <p:spPr>
            <a:xfrm>
              <a:off x="707337" y="3886387"/>
              <a:ext cx="45714" cy="13846"/>
            </a:xfrm>
            <a:custGeom>
              <a:avLst/>
              <a:gdLst/>
              <a:ahLst/>
              <a:cxnLst/>
              <a:rect l="l" t="t" r="r" b="b"/>
              <a:pathLst>
                <a:path w="1324" h="401" extrusionOk="0">
                  <a:moveTo>
                    <a:pt x="169" y="1"/>
                  </a:moveTo>
                  <a:cubicBezTo>
                    <a:pt x="82" y="1"/>
                    <a:pt x="11" y="76"/>
                    <a:pt x="6" y="164"/>
                  </a:cubicBezTo>
                  <a:cubicBezTo>
                    <a:pt x="0" y="260"/>
                    <a:pt x="73" y="340"/>
                    <a:pt x="168" y="345"/>
                  </a:cubicBezTo>
                  <a:lnTo>
                    <a:pt x="1137" y="400"/>
                  </a:lnTo>
                  <a:lnTo>
                    <a:pt x="1147" y="400"/>
                  </a:lnTo>
                  <a:cubicBezTo>
                    <a:pt x="1242" y="400"/>
                    <a:pt x="1319" y="326"/>
                    <a:pt x="1320" y="233"/>
                  </a:cubicBezTo>
                  <a:cubicBezTo>
                    <a:pt x="1323" y="139"/>
                    <a:pt x="1250" y="60"/>
                    <a:pt x="1157" y="55"/>
                  </a:cubicBezTo>
                  <a:lnTo>
                    <a:pt x="187" y="2"/>
                  </a:lnTo>
                  <a:cubicBezTo>
                    <a:pt x="181" y="1"/>
                    <a:pt x="175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133;p16"/>
            <p:cNvSpPr/>
            <p:nvPr/>
          </p:nvSpPr>
          <p:spPr>
            <a:xfrm>
              <a:off x="757541" y="3893880"/>
              <a:ext cx="14156" cy="11947"/>
            </a:xfrm>
            <a:custGeom>
              <a:avLst/>
              <a:gdLst/>
              <a:ahLst/>
              <a:cxnLst/>
              <a:rect l="l" t="t" r="r" b="b"/>
              <a:pathLst>
                <a:path w="410" h="346" extrusionOk="0">
                  <a:moveTo>
                    <a:pt x="174" y="0"/>
                  </a:moveTo>
                  <a:cubicBezTo>
                    <a:pt x="78" y="0"/>
                    <a:pt x="0" y="77"/>
                    <a:pt x="0" y="172"/>
                  </a:cubicBezTo>
                  <a:cubicBezTo>
                    <a:pt x="0" y="268"/>
                    <a:pt x="78" y="345"/>
                    <a:pt x="174" y="345"/>
                  </a:cubicBezTo>
                  <a:cubicBezTo>
                    <a:pt x="176" y="345"/>
                    <a:pt x="177" y="345"/>
                    <a:pt x="179" y="345"/>
                  </a:cubicBezTo>
                  <a:lnTo>
                    <a:pt x="232" y="345"/>
                  </a:lnTo>
                  <a:cubicBezTo>
                    <a:pt x="234" y="345"/>
                    <a:pt x="236" y="345"/>
                    <a:pt x="237" y="345"/>
                  </a:cubicBezTo>
                  <a:cubicBezTo>
                    <a:pt x="332" y="345"/>
                    <a:pt x="410" y="268"/>
                    <a:pt x="410" y="172"/>
                  </a:cubicBezTo>
                  <a:cubicBezTo>
                    <a:pt x="410" y="77"/>
                    <a:pt x="332" y="0"/>
                    <a:pt x="238" y="0"/>
                  </a:cubicBezTo>
                  <a:cubicBezTo>
                    <a:pt x="236" y="0"/>
                    <a:pt x="234" y="0"/>
                    <a:pt x="232" y="0"/>
                  </a:cubicBezTo>
                  <a:lnTo>
                    <a:pt x="179" y="0"/>
                  </a:lnTo>
                  <a:cubicBezTo>
                    <a:pt x="177" y="0"/>
                    <a:pt x="175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134;p16"/>
            <p:cNvSpPr/>
            <p:nvPr/>
          </p:nvSpPr>
          <p:spPr>
            <a:xfrm>
              <a:off x="402312" y="3991249"/>
              <a:ext cx="122296" cy="21821"/>
            </a:xfrm>
            <a:custGeom>
              <a:avLst/>
              <a:gdLst/>
              <a:ahLst/>
              <a:cxnLst/>
              <a:rect l="l" t="t" r="r" b="b"/>
              <a:pathLst>
                <a:path w="3542" h="632" extrusionOk="0">
                  <a:moveTo>
                    <a:pt x="3353" y="1"/>
                  </a:moveTo>
                  <a:cubicBezTo>
                    <a:pt x="3342" y="1"/>
                    <a:pt x="3331" y="2"/>
                    <a:pt x="3319" y="4"/>
                  </a:cubicBezTo>
                  <a:cubicBezTo>
                    <a:pt x="2510" y="193"/>
                    <a:pt x="1684" y="288"/>
                    <a:pt x="855" y="288"/>
                  </a:cubicBezTo>
                  <a:cubicBezTo>
                    <a:pt x="632" y="288"/>
                    <a:pt x="410" y="281"/>
                    <a:pt x="188" y="267"/>
                  </a:cubicBezTo>
                  <a:cubicBezTo>
                    <a:pt x="183" y="267"/>
                    <a:pt x="178" y="266"/>
                    <a:pt x="173" y="266"/>
                  </a:cubicBezTo>
                  <a:cubicBezTo>
                    <a:pt x="85" y="266"/>
                    <a:pt x="10" y="337"/>
                    <a:pt x="6" y="428"/>
                  </a:cubicBezTo>
                  <a:cubicBezTo>
                    <a:pt x="0" y="522"/>
                    <a:pt x="72" y="604"/>
                    <a:pt x="166" y="611"/>
                  </a:cubicBezTo>
                  <a:cubicBezTo>
                    <a:pt x="397" y="625"/>
                    <a:pt x="630" y="632"/>
                    <a:pt x="860" y="632"/>
                  </a:cubicBezTo>
                  <a:cubicBezTo>
                    <a:pt x="1715" y="632"/>
                    <a:pt x="2565" y="533"/>
                    <a:pt x="3397" y="339"/>
                  </a:cubicBezTo>
                  <a:cubicBezTo>
                    <a:pt x="3487" y="315"/>
                    <a:pt x="3542" y="225"/>
                    <a:pt x="3521" y="133"/>
                  </a:cubicBezTo>
                  <a:cubicBezTo>
                    <a:pt x="3502" y="55"/>
                    <a:pt x="3431" y="1"/>
                    <a:pt x="3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135;p16"/>
            <p:cNvSpPr/>
            <p:nvPr/>
          </p:nvSpPr>
          <p:spPr>
            <a:xfrm>
              <a:off x="606237" y="3949850"/>
              <a:ext cx="61563" cy="32214"/>
            </a:xfrm>
            <a:custGeom>
              <a:avLst/>
              <a:gdLst/>
              <a:ahLst/>
              <a:cxnLst/>
              <a:rect l="l" t="t" r="r" b="b"/>
              <a:pathLst>
                <a:path w="1783" h="933" extrusionOk="0">
                  <a:moveTo>
                    <a:pt x="1588" y="0"/>
                  </a:moveTo>
                  <a:cubicBezTo>
                    <a:pt x="1568" y="0"/>
                    <a:pt x="1548" y="4"/>
                    <a:pt x="1529" y="11"/>
                  </a:cubicBezTo>
                  <a:lnTo>
                    <a:pt x="129" y="603"/>
                  </a:lnTo>
                  <a:cubicBezTo>
                    <a:pt x="41" y="640"/>
                    <a:pt x="0" y="740"/>
                    <a:pt x="37" y="827"/>
                  </a:cubicBezTo>
                  <a:cubicBezTo>
                    <a:pt x="64" y="892"/>
                    <a:pt x="127" y="933"/>
                    <a:pt x="196" y="933"/>
                  </a:cubicBezTo>
                  <a:cubicBezTo>
                    <a:pt x="219" y="933"/>
                    <a:pt x="241" y="928"/>
                    <a:pt x="262" y="920"/>
                  </a:cubicBezTo>
                  <a:lnTo>
                    <a:pt x="1664" y="327"/>
                  </a:lnTo>
                  <a:cubicBezTo>
                    <a:pt x="1746" y="287"/>
                    <a:pt x="1782" y="189"/>
                    <a:pt x="1747" y="105"/>
                  </a:cubicBezTo>
                  <a:cubicBezTo>
                    <a:pt x="1719" y="40"/>
                    <a:pt x="1655" y="0"/>
                    <a:pt x="1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136;p16"/>
            <p:cNvSpPr/>
            <p:nvPr/>
          </p:nvSpPr>
          <p:spPr>
            <a:xfrm>
              <a:off x="689935" y="3921709"/>
              <a:ext cx="36047" cy="26862"/>
            </a:xfrm>
            <a:custGeom>
              <a:avLst/>
              <a:gdLst/>
              <a:ahLst/>
              <a:cxnLst/>
              <a:rect l="l" t="t" r="r" b="b"/>
              <a:pathLst>
                <a:path w="1044" h="778" extrusionOk="0">
                  <a:moveTo>
                    <a:pt x="847" y="1"/>
                  </a:moveTo>
                  <a:cubicBezTo>
                    <a:pt x="812" y="1"/>
                    <a:pt x="778" y="11"/>
                    <a:pt x="748" y="32"/>
                  </a:cubicBezTo>
                  <a:lnTo>
                    <a:pt x="102" y="463"/>
                  </a:lnTo>
                  <a:cubicBezTo>
                    <a:pt x="21" y="515"/>
                    <a:pt x="0" y="622"/>
                    <a:pt x="54" y="702"/>
                  </a:cubicBezTo>
                  <a:cubicBezTo>
                    <a:pt x="86" y="751"/>
                    <a:pt x="140" y="778"/>
                    <a:pt x="196" y="778"/>
                  </a:cubicBezTo>
                  <a:cubicBezTo>
                    <a:pt x="229" y="778"/>
                    <a:pt x="262" y="768"/>
                    <a:pt x="292" y="748"/>
                  </a:cubicBezTo>
                  <a:lnTo>
                    <a:pt x="939" y="318"/>
                  </a:lnTo>
                  <a:cubicBezTo>
                    <a:pt x="1019" y="266"/>
                    <a:pt x="1043" y="157"/>
                    <a:pt x="990" y="77"/>
                  </a:cubicBezTo>
                  <a:cubicBezTo>
                    <a:pt x="957" y="27"/>
                    <a:pt x="902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137;p16"/>
            <p:cNvSpPr/>
            <p:nvPr/>
          </p:nvSpPr>
          <p:spPr>
            <a:xfrm>
              <a:off x="202081" y="3826964"/>
              <a:ext cx="58490" cy="59802"/>
            </a:xfrm>
            <a:custGeom>
              <a:avLst/>
              <a:gdLst/>
              <a:ahLst/>
              <a:cxnLst/>
              <a:rect l="l" t="t" r="r" b="b"/>
              <a:pathLst>
                <a:path w="1694" h="1732" extrusionOk="0">
                  <a:moveTo>
                    <a:pt x="729" y="344"/>
                  </a:moveTo>
                  <a:cubicBezTo>
                    <a:pt x="739" y="344"/>
                    <a:pt x="748" y="345"/>
                    <a:pt x="758" y="346"/>
                  </a:cubicBezTo>
                  <a:cubicBezTo>
                    <a:pt x="773" y="348"/>
                    <a:pt x="787" y="356"/>
                    <a:pt x="797" y="369"/>
                  </a:cubicBezTo>
                  <a:lnTo>
                    <a:pt x="800" y="376"/>
                  </a:lnTo>
                  <a:cubicBezTo>
                    <a:pt x="791" y="576"/>
                    <a:pt x="776" y="777"/>
                    <a:pt x="712" y="960"/>
                  </a:cubicBezTo>
                  <a:cubicBezTo>
                    <a:pt x="656" y="1122"/>
                    <a:pt x="562" y="1257"/>
                    <a:pt x="446" y="1337"/>
                  </a:cubicBezTo>
                  <a:cubicBezTo>
                    <a:pt x="383" y="1198"/>
                    <a:pt x="387" y="990"/>
                    <a:pt x="461" y="712"/>
                  </a:cubicBezTo>
                  <a:cubicBezTo>
                    <a:pt x="494" y="589"/>
                    <a:pt x="538" y="449"/>
                    <a:pt x="627" y="377"/>
                  </a:cubicBezTo>
                  <a:cubicBezTo>
                    <a:pt x="656" y="356"/>
                    <a:pt x="693" y="344"/>
                    <a:pt x="729" y="344"/>
                  </a:cubicBezTo>
                  <a:close/>
                  <a:moveTo>
                    <a:pt x="728" y="1"/>
                  </a:moveTo>
                  <a:cubicBezTo>
                    <a:pt x="615" y="1"/>
                    <a:pt x="505" y="38"/>
                    <a:pt x="414" y="109"/>
                  </a:cubicBezTo>
                  <a:cubicBezTo>
                    <a:pt x="251" y="238"/>
                    <a:pt x="180" y="432"/>
                    <a:pt x="128" y="624"/>
                  </a:cubicBezTo>
                  <a:cubicBezTo>
                    <a:pt x="0" y="1104"/>
                    <a:pt x="50" y="1460"/>
                    <a:pt x="278" y="1682"/>
                  </a:cubicBezTo>
                  <a:cubicBezTo>
                    <a:pt x="309" y="1713"/>
                    <a:pt x="352" y="1730"/>
                    <a:pt x="397" y="1731"/>
                  </a:cubicBezTo>
                  <a:cubicBezTo>
                    <a:pt x="417" y="1731"/>
                    <a:pt x="438" y="1727"/>
                    <a:pt x="456" y="1720"/>
                  </a:cubicBezTo>
                  <a:cubicBezTo>
                    <a:pt x="718" y="1623"/>
                    <a:pt x="931" y="1385"/>
                    <a:pt x="1039" y="1071"/>
                  </a:cubicBezTo>
                  <a:cubicBezTo>
                    <a:pt x="1060" y="1009"/>
                    <a:pt x="1077" y="946"/>
                    <a:pt x="1091" y="881"/>
                  </a:cubicBezTo>
                  <a:cubicBezTo>
                    <a:pt x="1181" y="1076"/>
                    <a:pt x="1263" y="1273"/>
                    <a:pt x="1337" y="1471"/>
                  </a:cubicBezTo>
                  <a:cubicBezTo>
                    <a:pt x="1364" y="1541"/>
                    <a:pt x="1429" y="1584"/>
                    <a:pt x="1498" y="1584"/>
                  </a:cubicBezTo>
                  <a:cubicBezTo>
                    <a:pt x="1518" y="1584"/>
                    <a:pt x="1538" y="1580"/>
                    <a:pt x="1558" y="1572"/>
                  </a:cubicBezTo>
                  <a:cubicBezTo>
                    <a:pt x="1649" y="1540"/>
                    <a:pt x="1694" y="1440"/>
                    <a:pt x="1660" y="1351"/>
                  </a:cubicBezTo>
                  <a:cubicBezTo>
                    <a:pt x="1511" y="953"/>
                    <a:pt x="1333" y="566"/>
                    <a:pt x="1128" y="193"/>
                  </a:cubicBezTo>
                  <a:cubicBezTo>
                    <a:pt x="1107" y="155"/>
                    <a:pt x="1071" y="125"/>
                    <a:pt x="1029" y="113"/>
                  </a:cubicBezTo>
                  <a:cubicBezTo>
                    <a:pt x="973" y="59"/>
                    <a:pt x="903" y="24"/>
                    <a:pt x="826" y="10"/>
                  </a:cubicBezTo>
                  <a:cubicBezTo>
                    <a:pt x="794" y="4"/>
                    <a:pt x="761" y="1"/>
                    <a:pt x="7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138;p16"/>
            <p:cNvSpPr/>
            <p:nvPr/>
          </p:nvSpPr>
          <p:spPr>
            <a:xfrm>
              <a:off x="479828" y="3653909"/>
              <a:ext cx="20993" cy="54623"/>
            </a:xfrm>
            <a:custGeom>
              <a:avLst/>
              <a:gdLst/>
              <a:ahLst/>
              <a:cxnLst/>
              <a:rect l="l" t="t" r="r" b="b"/>
              <a:pathLst>
                <a:path w="608" h="1582" extrusionOk="0">
                  <a:moveTo>
                    <a:pt x="188" y="1"/>
                  </a:moveTo>
                  <a:cubicBezTo>
                    <a:pt x="177" y="1"/>
                    <a:pt x="166" y="2"/>
                    <a:pt x="155" y="4"/>
                  </a:cubicBezTo>
                  <a:cubicBezTo>
                    <a:pt x="61" y="22"/>
                    <a:pt x="0" y="111"/>
                    <a:pt x="17" y="205"/>
                  </a:cubicBezTo>
                  <a:lnTo>
                    <a:pt x="252" y="1441"/>
                  </a:lnTo>
                  <a:cubicBezTo>
                    <a:pt x="266" y="1521"/>
                    <a:pt x="338" y="1582"/>
                    <a:pt x="421" y="1582"/>
                  </a:cubicBezTo>
                  <a:cubicBezTo>
                    <a:pt x="431" y="1582"/>
                    <a:pt x="442" y="1581"/>
                    <a:pt x="454" y="1578"/>
                  </a:cubicBezTo>
                  <a:cubicBezTo>
                    <a:pt x="547" y="1561"/>
                    <a:pt x="607" y="1471"/>
                    <a:pt x="590" y="1378"/>
                  </a:cubicBezTo>
                  <a:lnTo>
                    <a:pt x="357" y="141"/>
                  </a:lnTo>
                  <a:cubicBezTo>
                    <a:pt x="340" y="59"/>
                    <a:pt x="26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139;p16"/>
            <p:cNvSpPr/>
            <p:nvPr/>
          </p:nvSpPr>
          <p:spPr>
            <a:xfrm>
              <a:off x="506105" y="3806454"/>
              <a:ext cx="18403" cy="45404"/>
            </a:xfrm>
            <a:custGeom>
              <a:avLst/>
              <a:gdLst/>
              <a:ahLst/>
              <a:cxnLst/>
              <a:rect l="l" t="t" r="r" b="b"/>
              <a:pathLst>
                <a:path w="533" h="1315" extrusionOk="0">
                  <a:moveTo>
                    <a:pt x="188" y="0"/>
                  </a:moveTo>
                  <a:cubicBezTo>
                    <a:pt x="178" y="0"/>
                    <a:pt x="167" y="1"/>
                    <a:pt x="157" y="3"/>
                  </a:cubicBezTo>
                  <a:cubicBezTo>
                    <a:pt x="64" y="20"/>
                    <a:pt x="1" y="107"/>
                    <a:pt x="16" y="201"/>
                  </a:cubicBezTo>
                  <a:lnTo>
                    <a:pt x="178" y="1171"/>
                  </a:lnTo>
                  <a:cubicBezTo>
                    <a:pt x="192" y="1254"/>
                    <a:pt x="264" y="1315"/>
                    <a:pt x="347" y="1315"/>
                  </a:cubicBezTo>
                  <a:cubicBezTo>
                    <a:pt x="357" y="1315"/>
                    <a:pt x="367" y="1313"/>
                    <a:pt x="377" y="1312"/>
                  </a:cubicBezTo>
                  <a:cubicBezTo>
                    <a:pt x="470" y="1297"/>
                    <a:pt x="533" y="1208"/>
                    <a:pt x="517" y="1114"/>
                  </a:cubicBezTo>
                  <a:lnTo>
                    <a:pt x="356" y="144"/>
                  </a:lnTo>
                  <a:cubicBezTo>
                    <a:pt x="342" y="60"/>
                    <a:pt x="270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140;p16"/>
            <p:cNvSpPr/>
            <p:nvPr/>
          </p:nvSpPr>
          <p:spPr>
            <a:xfrm>
              <a:off x="491223" y="3854932"/>
              <a:ext cx="55865" cy="76927"/>
            </a:xfrm>
            <a:custGeom>
              <a:avLst/>
              <a:gdLst/>
              <a:ahLst/>
              <a:cxnLst/>
              <a:rect l="l" t="t" r="r" b="b"/>
              <a:pathLst>
                <a:path w="1618" h="2228" extrusionOk="0">
                  <a:moveTo>
                    <a:pt x="887" y="0"/>
                  </a:moveTo>
                  <a:cubicBezTo>
                    <a:pt x="879" y="0"/>
                    <a:pt x="870" y="1"/>
                    <a:pt x="861" y="2"/>
                  </a:cubicBezTo>
                  <a:cubicBezTo>
                    <a:pt x="768" y="16"/>
                    <a:pt x="704" y="102"/>
                    <a:pt x="716" y="195"/>
                  </a:cubicBezTo>
                  <a:lnTo>
                    <a:pt x="877" y="1272"/>
                  </a:lnTo>
                  <a:cubicBezTo>
                    <a:pt x="887" y="1334"/>
                    <a:pt x="929" y="1386"/>
                    <a:pt x="986" y="1407"/>
                  </a:cubicBezTo>
                  <a:cubicBezTo>
                    <a:pt x="985" y="1417"/>
                    <a:pt x="985" y="1427"/>
                    <a:pt x="985" y="1437"/>
                  </a:cubicBezTo>
                  <a:lnTo>
                    <a:pt x="986" y="1444"/>
                  </a:lnTo>
                  <a:lnTo>
                    <a:pt x="183" y="1739"/>
                  </a:lnTo>
                  <a:cubicBezTo>
                    <a:pt x="1" y="1804"/>
                    <a:pt x="47" y="2073"/>
                    <a:pt x="239" y="2073"/>
                  </a:cubicBezTo>
                  <a:cubicBezTo>
                    <a:pt x="240" y="2073"/>
                    <a:pt x="241" y="2073"/>
                    <a:pt x="242" y="2073"/>
                  </a:cubicBezTo>
                  <a:cubicBezTo>
                    <a:pt x="262" y="2073"/>
                    <a:pt x="283" y="2070"/>
                    <a:pt x="301" y="2063"/>
                  </a:cubicBezTo>
                  <a:lnTo>
                    <a:pt x="1044" y="1790"/>
                  </a:lnTo>
                  <a:lnTo>
                    <a:pt x="1093" y="2083"/>
                  </a:lnTo>
                  <a:cubicBezTo>
                    <a:pt x="1108" y="2166"/>
                    <a:pt x="1179" y="2228"/>
                    <a:pt x="1264" y="2228"/>
                  </a:cubicBezTo>
                  <a:cubicBezTo>
                    <a:pt x="1274" y="2228"/>
                    <a:pt x="1282" y="2226"/>
                    <a:pt x="1292" y="2225"/>
                  </a:cubicBezTo>
                  <a:cubicBezTo>
                    <a:pt x="1385" y="2209"/>
                    <a:pt x="1448" y="2121"/>
                    <a:pt x="1433" y="2026"/>
                  </a:cubicBezTo>
                  <a:lnTo>
                    <a:pt x="1374" y="1669"/>
                  </a:lnTo>
                  <a:lnTo>
                    <a:pt x="1485" y="1627"/>
                  </a:lnTo>
                  <a:cubicBezTo>
                    <a:pt x="1572" y="1593"/>
                    <a:pt x="1617" y="1496"/>
                    <a:pt x="1585" y="1407"/>
                  </a:cubicBezTo>
                  <a:cubicBezTo>
                    <a:pt x="1559" y="1338"/>
                    <a:pt x="1493" y="1295"/>
                    <a:pt x="1423" y="1295"/>
                  </a:cubicBezTo>
                  <a:cubicBezTo>
                    <a:pt x="1404" y="1295"/>
                    <a:pt x="1385" y="1298"/>
                    <a:pt x="1367" y="1304"/>
                  </a:cubicBezTo>
                  <a:lnTo>
                    <a:pt x="1305" y="1327"/>
                  </a:lnTo>
                  <a:cubicBezTo>
                    <a:pt x="1285" y="1292"/>
                    <a:pt x="1254" y="1265"/>
                    <a:pt x="1216" y="1251"/>
                  </a:cubicBezTo>
                  <a:cubicBezTo>
                    <a:pt x="1217" y="1241"/>
                    <a:pt x="1219" y="1231"/>
                    <a:pt x="1217" y="1221"/>
                  </a:cubicBezTo>
                  <a:lnTo>
                    <a:pt x="1057" y="144"/>
                  </a:lnTo>
                  <a:cubicBezTo>
                    <a:pt x="1042" y="60"/>
                    <a:pt x="970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141;p16"/>
            <p:cNvSpPr/>
            <p:nvPr/>
          </p:nvSpPr>
          <p:spPr>
            <a:xfrm>
              <a:off x="437773" y="3795060"/>
              <a:ext cx="63807" cy="77169"/>
            </a:xfrm>
            <a:custGeom>
              <a:avLst/>
              <a:gdLst/>
              <a:ahLst/>
              <a:cxnLst/>
              <a:rect l="l" t="t" r="r" b="b"/>
              <a:pathLst>
                <a:path w="1848" h="2235" extrusionOk="0">
                  <a:moveTo>
                    <a:pt x="194" y="1"/>
                  </a:moveTo>
                  <a:cubicBezTo>
                    <a:pt x="178" y="1"/>
                    <a:pt x="162" y="3"/>
                    <a:pt x="146" y="8"/>
                  </a:cubicBezTo>
                  <a:cubicBezTo>
                    <a:pt x="54" y="33"/>
                    <a:pt x="1" y="129"/>
                    <a:pt x="28" y="220"/>
                  </a:cubicBezTo>
                  <a:lnTo>
                    <a:pt x="454" y="1707"/>
                  </a:lnTo>
                  <a:cubicBezTo>
                    <a:pt x="477" y="1788"/>
                    <a:pt x="548" y="1831"/>
                    <a:pt x="619" y="1831"/>
                  </a:cubicBezTo>
                  <a:cubicBezTo>
                    <a:pt x="676" y="1831"/>
                    <a:pt x="734" y="1804"/>
                    <a:pt x="768" y="1746"/>
                  </a:cubicBezTo>
                  <a:cubicBezTo>
                    <a:pt x="903" y="1513"/>
                    <a:pt x="1061" y="1293"/>
                    <a:pt x="1235" y="1089"/>
                  </a:cubicBezTo>
                  <a:cubicBezTo>
                    <a:pt x="1413" y="1373"/>
                    <a:pt x="1484" y="1708"/>
                    <a:pt x="1441" y="2039"/>
                  </a:cubicBezTo>
                  <a:cubicBezTo>
                    <a:pt x="1428" y="2133"/>
                    <a:pt x="1493" y="2219"/>
                    <a:pt x="1587" y="2233"/>
                  </a:cubicBezTo>
                  <a:cubicBezTo>
                    <a:pt x="1594" y="2235"/>
                    <a:pt x="1603" y="2235"/>
                    <a:pt x="1611" y="2235"/>
                  </a:cubicBezTo>
                  <a:cubicBezTo>
                    <a:pt x="1697" y="2235"/>
                    <a:pt x="1769" y="2171"/>
                    <a:pt x="1781" y="2087"/>
                  </a:cubicBezTo>
                  <a:cubicBezTo>
                    <a:pt x="1848" y="1590"/>
                    <a:pt x="1703" y="1090"/>
                    <a:pt x="1382" y="706"/>
                  </a:cubicBezTo>
                  <a:cubicBezTo>
                    <a:pt x="1349" y="669"/>
                    <a:pt x="1303" y="647"/>
                    <a:pt x="1255" y="645"/>
                  </a:cubicBezTo>
                  <a:cubicBezTo>
                    <a:pt x="1252" y="645"/>
                    <a:pt x="1249" y="645"/>
                    <a:pt x="1246" y="645"/>
                  </a:cubicBezTo>
                  <a:cubicBezTo>
                    <a:pt x="1200" y="645"/>
                    <a:pt x="1156" y="665"/>
                    <a:pt x="1124" y="699"/>
                  </a:cubicBezTo>
                  <a:cubicBezTo>
                    <a:pt x="964" y="871"/>
                    <a:pt x="814" y="1052"/>
                    <a:pt x="679" y="1245"/>
                  </a:cubicBezTo>
                  <a:lnTo>
                    <a:pt x="358" y="126"/>
                  </a:lnTo>
                  <a:cubicBezTo>
                    <a:pt x="336" y="51"/>
                    <a:pt x="268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142;p16"/>
            <p:cNvSpPr/>
            <p:nvPr/>
          </p:nvSpPr>
          <p:spPr>
            <a:xfrm>
              <a:off x="329422" y="3759427"/>
              <a:ext cx="38671" cy="75615"/>
            </a:xfrm>
            <a:custGeom>
              <a:avLst/>
              <a:gdLst/>
              <a:ahLst/>
              <a:cxnLst/>
              <a:rect l="l" t="t" r="r" b="b"/>
              <a:pathLst>
                <a:path w="1120" h="2190" extrusionOk="0">
                  <a:moveTo>
                    <a:pt x="926" y="1"/>
                  </a:moveTo>
                  <a:cubicBezTo>
                    <a:pt x="887" y="1"/>
                    <a:pt x="848" y="14"/>
                    <a:pt x="816" y="40"/>
                  </a:cubicBezTo>
                  <a:cubicBezTo>
                    <a:pt x="590" y="233"/>
                    <a:pt x="417" y="480"/>
                    <a:pt x="310" y="757"/>
                  </a:cubicBezTo>
                  <a:cubicBezTo>
                    <a:pt x="275" y="726"/>
                    <a:pt x="235" y="712"/>
                    <a:pt x="196" y="712"/>
                  </a:cubicBezTo>
                  <a:cubicBezTo>
                    <a:pt x="95" y="712"/>
                    <a:pt x="1" y="805"/>
                    <a:pt x="28" y="923"/>
                  </a:cubicBezTo>
                  <a:lnTo>
                    <a:pt x="187" y="1616"/>
                  </a:lnTo>
                  <a:cubicBezTo>
                    <a:pt x="203" y="1775"/>
                    <a:pt x="239" y="1932"/>
                    <a:pt x="297" y="2081"/>
                  </a:cubicBezTo>
                  <a:cubicBezTo>
                    <a:pt x="322" y="2146"/>
                    <a:pt x="386" y="2190"/>
                    <a:pt x="458" y="2190"/>
                  </a:cubicBezTo>
                  <a:cubicBezTo>
                    <a:pt x="474" y="2190"/>
                    <a:pt x="491" y="2187"/>
                    <a:pt x="508" y="2183"/>
                  </a:cubicBezTo>
                  <a:cubicBezTo>
                    <a:pt x="594" y="2156"/>
                    <a:pt x="645" y="2067"/>
                    <a:pt x="625" y="1980"/>
                  </a:cubicBezTo>
                  <a:lnTo>
                    <a:pt x="526" y="1556"/>
                  </a:lnTo>
                  <a:cubicBezTo>
                    <a:pt x="491" y="1091"/>
                    <a:pt x="678" y="606"/>
                    <a:pt x="1037" y="305"/>
                  </a:cubicBezTo>
                  <a:cubicBezTo>
                    <a:pt x="1111" y="243"/>
                    <a:pt x="1119" y="135"/>
                    <a:pt x="1059" y="62"/>
                  </a:cubicBezTo>
                  <a:cubicBezTo>
                    <a:pt x="1024" y="22"/>
                    <a:pt x="975" y="1"/>
                    <a:pt x="9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143;p16"/>
            <p:cNvSpPr/>
            <p:nvPr/>
          </p:nvSpPr>
          <p:spPr>
            <a:xfrm>
              <a:off x="815964" y="3662748"/>
              <a:ext cx="52309" cy="56936"/>
            </a:xfrm>
            <a:custGeom>
              <a:avLst/>
              <a:gdLst/>
              <a:ahLst/>
              <a:cxnLst/>
              <a:rect l="l" t="t" r="r" b="b"/>
              <a:pathLst>
                <a:path w="1515" h="1649" extrusionOk="0">
                  <a:moveTo>
                    <a:pt x="840" y="377"/>
                  </a:moveTo>
                  <a:lnTo>
                    <a:pt x="907" y="401"/>
                  </a:lnTo>
                  <a:cubicBezTo>
                    <a:pt x="909" y="403"/>
                    <a:pt x="912" y="403"/>
                    <a:pt x="915" y="404"/>
                  </a:cubicBezTo>
                  <a:cubicBezTo>
                    <a:pt x="814" y="532"/>
                    <a:pt x="750" y="684"/>
                    <a:pt x="691" y="823"/>
                  </a:cubicBezTo>
                  <a:cubicBezTo>
                    <a:pt x="670" y="876"/>
                    <a:pt x="648" y="928"/>
                    <a:pt x="625" y="977"/>
                  </a:cubicBezTo>
                  <a:cubicBezTo>
                    <a:pt x="574" y="1085"/>
                    <a:pt x="496" y="1189"/>
                    <a:pt x="411" y="1249"/>
                  </a:cubicBezTo>
                  <a:cubicBezTo>
                    <a:pt x="500" y="935"/>
                    <a:pt x="645" y="639"/>
                    <a:pt x="840" y="377"/>
                  </a:cubicBezTo>
                  <a:close/>
                  <a:moveTo>
                    <a:pt x="782" y="1"/>
                  </a:moveTo>
                  <a:cubicBezTo>
                    <a:pt x="732" y="1"/>
                    <a:pt x="682" y="23"/>
                    <a:pt x="649" y="65"/>
                  </a:cubicBezTo>
                  <a:cubicBezTo>
                    <a:pt x="325" y="460"/>
                    <a:pt x="107" y="932"/>
                    <a:pt x="16" y="1437"/>
                  </a:cubicBezTo>
                  <a:cubicBezTo>
                    <a:pt x="0" y="1526"/>
                    <a:pt x="56" y="1613"/>
                    <a:pt x="145" y="1634"/>
                  </a:cubicBezTo>
                  <a:cubicBezTo>
                    <a:pt x="186" y="1644"/>
                    <a:pt x="227" y="1648"/>
                    <a:pt x="267" y="1648"/>
                  </a:cubicBezTo>
                  <a:cubicBezTo>
                    <a:pt x="557" y="1648"/>
                    <a:pt x="807" y="1399"/>
                    <a:pt x="936" y="1125"/>
                  </a:cubicBezTo>
                  <a:cubicBezTo>
                    <a:pt x="961" y="1070"/>
                    <a:pt x="985" y="1013"/>
                    <a:pt x="1008" y="957"/>
                  </a:cubicBezTo>
                  <a:cubicBezTo>
                    <a:pt x="1029" y="909"/>
                    <a:pt x="1049" y="861"/>
                    <a:pt x="1070" y="816"/>
                  </a:cubicBezTo>
                  <a:lnTo>
                    <a:pt x="1163" y="1453"/>
                  </a:lnTo>
                  <a:cubicBezTo>
                    <a:pt x="1177" y="1537"/>
                    <a:pt x="1250" y="1596"/>
                    <a:pt x="1333" y="1596"/>
                  </a:cubicBezTo>
                  <a:cubicBezTo>
                    <a:pt x="1341" y="1596"/>
                    <a:pt x="1349" y="1596"/>
                    <a:pt x="1357" y="1595"/>
                  </a:cubicBezTo>
                  <a:cubicBezTo>
                    <a:pt x="1450" y="1581"/>
                    <a:pt x="1515" y="1496"/>
                    <a:pt x="1502" y="1403"/>
                  </a:cubicBezTo>
                  <a:lnTo>
                    <a:pt x="1351" y="362"/>
                  </a:lnTo>
                  <a:cubicBezTo>
                    <a:pt x="1343" y="301"/>
                    <a:pt x="1305" y="251"/>
                    <a:pt x="1250" y="227"/>
                  </a:cubicBezTo>
                  <a:cubicBezTo>
                    <a:pt x="1235" y="231"/>
                    <a:pt x="1219" y="232"/>
                    <a:pt x="1204" y="232"/>
                  </a:cubicBezTo>
                  <a:cubicBezTo>
                    <a:pt x="1117" y="232"/>
                    <a:pt x="1038" y="169"/>
                    <a:pt x="1023" y="77"/>
                  </a:cubicBezTo>
                  <a:lnTo>
                    <a:pt x="842" y="11"/>
                  </a:lnTo>
                  <a:cubicBezTo>
                    <a:pt x="822" y="4"/>
                    <a:pt x="802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144;p16"/>
            <p:cNvSpPr/>
            <p:nvPr/>
          </p:nvSpPr>
          <p:spPr>
            <a:xfrm>
              <a:off x="844381" y="3600218"/>
              <a:ext cx="94709" cy="105171"/>
            </a:xfrm>
            <a:custGeom>
              <a:avLst/>
              <a:gdLst/>
              <a:ahLst/>
              <a:cxnLst/>
              <a:rect l="l" t="t" r="r" b="b"/>
              <a:pathLst>
                <a:path w="2743" h="3046" extrusionOk="0">
                  <a:moveTo>
                    <a:pt x="422" y="0"/>
                  </a:moveTo>
                  <a:cubicBezTo>
                    <a:pt x="383" y="0"/>
                    <a:pt x="344" y="5"/>
                    <a:pt x="306" y="14"/>
                  </a:cubicBezTo>
                  <a:cubicBezTo>
                    <a:pt x="151" y="52"/>
                    <a:pt x="44" y="160"/>
                    <a:pt x="17" y="305"/>
                  </a:cubicBezTo>
                  <a:cubicBezTo>
                    <a:pt x="0" y="398"/>
                    <a:pt x="78" y="480"/>
                    <a:pt x="171" y="496"/>
                  </a:cubicBezTo>
                  <a:cubicBezTo>
                    <a:pt x="180" y="498"/>
                    <a:pt x="190" y="499"/>
                    <a:pt x="199" y="499"/>
                  </a:cubicBezTo>
                  <a:cubicBezTo>
                    <a:pt x="285" y="499"/>
                    <a:pt x="371" y="433"/>
                    <a:pt x="386" y="349"/>
                  </a:cubicBezTo>
                  <a:cubicBezTo>
                    <a:pt x="397" y="346"/>
                    <a:pt x="409" y="344"/>
                    <a:pt x="421" y="344"/>
                  </a:cubicBezTo>
                  <a:cubicBezTo>
                    <a:pt x="467" y="344"/>
                    <a:pt x="517" y="364"/>
                    <a:pt x="540" y="394"/>
                  </a:cubicBezTo>
                  <a:cubicBezTo>
                    <a:pt x="624" y="503"/>
                    <a:pt x="609" y="689"/>
                    <a:pt x="586" y="868"/>
                  </a:cubicBezTo>
                  <a:cubicBezTo>
                    <a:pt x="572" y="978"/>
                    <a:pt x="555" y="1113"/>
                    <a:pt x="597" y="1251"/>
                  </a:cubicBezTo>
                  <a:cubicBezTo>
                    <a:pt x="685" y="1531"/>
                    <a:pt x="970" y="1667"/>
                    <a:pt x="1215" y="1680"/>
                  </a:cubicBezTo>
                  <a:cubicBezTo>
                    <a:pt x="1229" y="1682"/>
                    <a:pt x="1245" y="1682"/>
                    <a:pt x="1260" y="1682"/>
                  </a:cubicBezTo>
                  <a:cubicBezTo>
                    <a:pt x="1477" y="1682"/>
                    <a:pt x="1678" y="1607"/>
                    <a:pt x="1856" y="1541"/>
                  </a:cubicBezTo>
                  <a:cubicBezTo>
                    <a:pt x="1918" y="1517"/>
                    <a:pt x="1960" y="1461"/>
                    <a:pt x="1965" y="1394"/>
                  </a:cubicBezTo>
                  <a:lnTo>
                    <a:pt x="1965" y="1394"/>
                  </a:lnTo>
                  <a:cubicBezTo>
                    <a:pt x="1960" y="1563"/>
                    <a:pt x="1956" y="1732"/>
                    <a:pt x="1957" y="1901"/>
                  </a:cubicBezTo>
                  <a:cubicBezTo>
                    <a:pt x="1931" y="1905"/>
                    <a:pt x="1905" y="1906"/>
                    <a:pt x="1879" y="1906"/>
                  </a:cubicBezTo>
                  <a:cubicBezTo>
                    <a:pt x="1862" y="1906"/>
                    <a:pt x="1845" y="1906"/>
                    <a:pt x="1827" y="1904"/>
                  </a:cubicBezTo>
                  <a:cubicBezTo>
                    <a:pt x="1820" y="1903"/>
                    <a:pt x="1813" y="1902"/>
                    <a:pt x="1805" y="1902"/>
                  </a:cubicBezTo>
                  <a:cubicBezTo>
                    <a:pt x="1719" y="1902"/>
                    <a:pt x="1645" y="1969"/>
                    <a:pt x="1639" y="2057"/>
                  </a:cubicBezTo>
                  <a:cubicBezTo>
                    <a:pt x="1629" y="2152"/>
                    <a:pt x="1697" y="2236"/>
                    <a:pt x="1792" y="2246"/>
                  </a:cubicBezTo>
                  <a:cubicBezTo>
                    <a:pt x="1823" y="2249"/>
                    <a:pt x="1854" y="2252"/>
                    <a:pt x="1885" y="2252"/>
                  </a:cubicBezTo>
                  <a:cubicBezTo>
                    <a:pt x="1913" y="2252"/>
                    <a:pt x="1940" y="2246"/>
                    <a:pt x="1968" y="2243"/>
                  </a:cubicBezTo>
                  <a:cubicBezTo>
                    <a:pt x="1971" y="2304"/>
                    <a:pt x="1971" y="2367"/>
                    <a:pt x="1974" y="2426"/>
                  </a:cubicBezTo>
                  <a:cubicBezTo>
                    <a:pt x="1982" y="2574"/>
                    <a:pt x="1999" y="2727"/>
                    <a:pt x="2094" y="2861"/>
                  </a:cubicBezTo>
                  <a:cubicBezTo>
                    <a:pt x="2162" y="2957"/>
                    <a:pt x="2267" y="3022"/>
                    <a:pt x="2383" y="3041"/>
                  </a:cubicBezTo>
                  <a:cubicBezTo>
                    <a:pt x="2403" y="3044"/>
                    <a:pt x="2423" y="3045"/>
                    <a:pt x="2443" y="3045"/>
                  </a:cubicBezTo>
                  <a:cubicBezTo>
                    <a:pt x="2445" y="3046"/>
                    <a:pt x="2447" y="3046"/>
                    <a:pt x="2448" y="3046"/>
                  </a:cubicBezTo>
                  <a:cubicBezTo>
                    <a:pt x="2521" y="3046"/>
                    <a:pt x="2593" y="3020"/>
                    <a:pt x="2651" y="2977"/>
                  </a:cubicBezTo>
                  <a:cubicBezTo>
                    <a:pt x="2727" y="2919"/>
                    <a:pt x="2742" y="2810"/>
                    <a:pt x="2685" y="2734"/>
                  </a:cubicBezTo>
                  <a:cubicBezTo>
                    <a:pt x="2651" y="2689"/>
                    <a:pt x="2600" y="2666"/>
                    <a:pt x="2548" y="2666"/>
                  </a:cubicBezTo>
                  <a:cubicBezTo>
                    <a:pt x="2512" y="2666"/>
                    <a:pt x="2476" y="2677"/>
                    <a:pt x="2445" y="2701"/>
                  </a:cubicBezTo>
                  <a:cubicBezTo>
                    <a:pt x="2444" y="2701"/>
                    <a:pt x="2442" y="2701"/>
                    <a:pt x="2440" y="2701"/>
                  </a:cubicBezTo>
                  <a:cubicBezTo>
                    <a:pt x="2425" y="2701"/>
                    <a:pt x="2392" y="2687"/>
                    <a:pt x="2374" y="2663"/>
                  </a:cubicBezTo>
                  <a:cubicBezTo>
                    <a:pt x="2333" y="2603"/>
                    <a:pt x="2323" y="2508"/>
                    <a:pt x="2317" y="2406"/>
                  </a:cubicBezTo>
                  <a:cubicBezTo>
                    <a:pt x="2313" y="2321"/>
                    <a:pt x="2312" y="2233"/>
                    <a:pt x="2309" y="2146"/>
                  </a:cubicBezTo>
                  <a:cubicBezTo>
                    <a:pt x="2383" y="2111"/>
                    <a:pt x="2452" y="2066"/>
                    <a:pt x="2516" y="2011"/>
                  </a:cubicBezTo>
                  <a:cubicBezTo>
                    <a:pt x="2586" y="1948"/>
                    <a:pt x="2592" y="1839"/>
                    <a:pt x="2528" y="1769"/>
                  </a:cubicBezTo>
                  <a:cubicBezTo>
                    <a:pt x="2495" y="1732"/>
                    <a:pt x="2449" y="1713"/>
                    <a:pt x="2403" y="1713"/>
                  </a:cubicBezTo>
                  <a:cubicBezTo>
                    <a:pt x="2368" y="1713"/>
                    <a:pt x="2333" y="1723"/>
                    <a:pt x="2303" y="1745"/>
                  </a:cubicBezTo>
                  <a:cubicBezTo>
                    <a:pt x="2305" y="1615"/>
                    <a:pt x="2305" y="1484"/>
                    <a:pt x="2310" y="1356"/>
                  </a:cubicBezTo>
                  <a:cubicBezTo>
                    <a:pt x="2314" y="1262"/>
                    <a:pt x="2241" y="1182"/>
                    <a:pt x="2147" y="1178"/>
                  </a:cubicBezTo>
                  <a:cubicBezTo>
                    <a:pt x="2142" y="1177"/>
                    <a:pt x="2137" y="1177"/>
                    <a:pt x="2132" y="1177"/>
                  </a:cubicBezTo>
                  <a:cubicBezTo>
                    <a:pt x="2049" y="1177"/>
                    <a:pt x="1971" y="1252"/>
                    <a:pt x="1967" y="1341"/>
                  </a:cubicBezTo>
                  <a:lnTo>
                    <a:pt x="1967" y="1372"/>
                  </a:lnTo>
                  <a:lnTo>
                    <a:pt x="1967" y="1372"/>
                  </a:lnTo>
                  <a:cubicBezTo>
                    <a:pt x="1966" y="1276"/>
                    <a:pt x="1886" y="1205"/>
                    <a:pt x="1798" y="1205"/>
                  </a:cubicBezTo>
                  <a:cubicBezTo>
                    <a:pt x="1777" y="1205"/>
                    <a:pt x="1756" y="1209"/>
                    <a:pt x="1736" y="1217"/>
                  </a:cubicBezTo>
                  <a:cubicBezTo>
                    <a:pt x="1574" y="1278"/>
                    <a:pt x="1406" y="1337"/>
                    <a:pt x="1248" y="1337"/>
                  </a:cubicBezTo>
                  <a:cubicBezTo>
                    <a:pt x="1243" y="1337"/>
                    <a:pt x="1237" y="1337"/>
                    <a:pt x="1232" y="1337"/>
                  </a:cubicBezTo>
                  <a:cubicBezTo>
                    <a:pt x="1107" y="1330"/>
                    <a:pt x="962" y="1264"/>
                    <a:pt x="927" y="1148"/>
                  </a:cubicBezTo>
                  <a:cubicBezTo>
                    <a:pt x="906" y="1083"/>
                    <a:pt x="917" y="996"/>
                    <a:pt x="928" y="912"/>
                  </a:cubicBezTo>
                  <a:cubicBezTo>
                    <a:pt x="951" y="726"/>
                    <a:pt x="990" y="416"/>
                    <a:pt x="814" y="185"/>
                  </a:cubicBezTo>
                  <a:cubicBezTo>
                    <a:pt x="726" y="69"/>
                    <a:pt x="575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145;p16"/>
            <p:cNvSpPr/>
            <p:nvPr/>
          </p:nvSpPr>
          <p:spPr>
            <a:xfrm>
              <a:off x="955528" y="3590619"/>
              <a:ext cx="51066" cy="99232"/>
            </a:xfrm>
            <a:custGeom>
              <a:avLst/>
              <a:gdLst/>
              <a:ahLst/>
              <a:cxnLst/>
              <a:rect l="l" t="t" r="r" b="b"/>
              <a:pathLst>
                <a:path w="1479" h="2874" extrusionOk="0">
                  <a:moveTo>
                    <a:pt x="169" y="0"/>
                  </a:moveTo>
                  <a:cubicBezTo>
                    <a:pt x="75" y="3"/>
                    <a:pt x="1" y="82"/>
                    <a:pt x="3" y="178"/>
                  </a:cubicBezTo>
                  <a:cubicBezTo>
                    <a:pt x="22" y="796"/>
                    <a:pt x="71" y="1420"/>
                    <a:pt x="151" y="2034"/>
                  </a:cubicBezTo>
                  <a:cubicBezTo>
                    <a:pt x="158" y="2090"/>
                    <a:pt x="178" y="2241"/>
                    <a:pt x="314" y="2313"/>
                  </a:cubicBezTo>
                  <a:cubicBezTo>
                    <a:pt x="356" y="2334"/>
                    <a:pt x="398" y="2342"/>
                    <a:pt x="436" y="2342"/>
                  </a:cubicBezTo>
                  <a:cubicBezTo>
                    <a:pt x="528" y="2342"/>
                    <a:pt x="606" y="2297"/>
                    <a:pt x="642" y="2278"/>
                  </a:cubicBezTo>
                  <a:lnTo>
                    <a:pt x="1100" y="2017"/>
                  </a:lnTo>
                  <a:lnTo>
                    <a:pt x="1100" y="2017"/>
                  </a:lnTo>
                  <a:cubicBezTo>
                    <a:pt x="1111" y="2230"/>
                    <a:pt x="1079" y="2441"/>
                    <a:pt x="1006" y="2641"/>
                  </a:cubicBezTo>
                  <a:cubicBezTo>
                    <a:pt x="973" y="2729"/>
                    <a:pt x="1018" y="2829"/>
                    <a:pt x="1107" y="2862"/>
                  </a:cubicBezTo>
                  <a:cubicBezTo>
                    <a:pt x="1127" y="2869"/>
                    <a:pt x="1146" y="2873"/>
                    <a:pt x="1167" y="2873"/>
                  </a:cubicBezTo>
                  <a:cubicBezTo>
                    <a:pt x="1239" y="2873"/>
                    <a:pt x="1304" y="2828"/>
                    <a:pt x="1329" y="2760"/>
                  </a:cubicBezTo>
                  <a:cubicBezTo>
                    <a:pt x="1452" y="2423"/>
                    <a:pt x="1478" y="2057"/>
                    <a:pt x="1405" y="1705"/>
                  </a:cubicBezTo>
                  <a:cubicBezTo>
                    <a:pt x="1394" y="1651"/>
                    <a:pt x="1357" y="1606"/>
                    <a:pt x="1307" y="1584"/>
                  </a:cubicBezTo>
                  <a:cubicBezTo>
                    <a:pt x="1285" y="1574"/>
                    <a:pt x="1261" y="1569"/>
                    <a:pt x="1237" y="1569"/>
                  </a:cubicBezTo>
                  <a:cubicBezTo>
                    <a:pt x="1208" y="1569"/>
                    <a:pt x="1178" y="1576"/>
                    <a:pt x="1152" y="1591"/>
                  </a:cubicBezTo>
                  <a:lnTo>
                    <a:pt x="489" y="1968"/>
                  </a:lnTo>
                  <a:cubicBezTo>
                    <a:pt x="413" y="1373"/>
                    <a:pt x="365" y="766"/>
                    <a:pt x="347" y="166"/>
                  </a:cubicBezTo>
                  <a:cubicBezTo>
                    <a:pt x="344" y="71"/>
                    <a:pt x="264" y="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146;p16"/>
            <p:cNvSpPr/>
            <p:nvPr/>
          </p:nvSpPr>
          <p:spPr>
            <a:xfrm>
              <a:off x="989366" y="3566829"/>
              <a:ext cx="50755" cy="53172"/>
            </a:xfrm>
            <a:custGeom>
              <a:avLst/>
              <a:gdLst/>
              <a:ahLst/>
              <a:cxnLst/>
              <a:rect l="l" t="t" r="r" b="b"/>
              <a:pathLst>
                <a:path w="1470" h="1540" extrusionOk="0">
                  <a:moveTo>
                    <a:pt x="246" y="0"/>
                  </a:moveTo>
                  <a:cubicBezTo>
                    <a:pt x="196" y="0"/>
                    <a:pt x="147" y="14"/>
                    <a:pt x="104" y="43"/>
                  </a:cubicBezTo>
                  <a:cubicBezTo>
                    <a:pt x="38" y="85"/>
                    <a:pt x="0" y="160"/>
                    <a:pt x="4" y="237"/>
                  </a:cubicBezTo>
                  <a:cubicBezTo>
                    <a:pt x="6" y="330"/>
                    <a:pt x="80" y="401"/>
                    <a:pt x="171" y="401"/>
                  </a:cubicBezTo>
                  <a:cubicBezTo>
                    <a:pt x="176" y="401"/>
                    <a:pt x="181" y="401"/>
                    <a:pt x="186" y="401"/>
                  </a:cubicBezTo>
                  <a:cubicBezTo>
                    <a:pt x="197" y="401"/>
                    <a:pt x="210" y="398"/>
                    <a:pt x="223" y="395"/>
                  </a:cubicBezTo>
                  <a:lnTo>
                    <a:pt x="549" y="1083"/>
                  </a:lnTo>
                  <a:cubicBezTo>
                    <a:pt x="611" y="1211"/>
                    <a:pt x="703" y="1406"/>
                    <a:pt x="891" y="1499"/>
                  </a:cubicBezTo>
                  <a:cubicBezTo>
                    <a:pt x="947" y="1525"/>
                    <a:pt x="1011" y="1539"/>
                    <a:pt x="1074" y="1539"/>
                  </a:cubicBezTo>
                  <a:cubicBezTo>
                    <a:pt x="1154" y="1539"/>
                    <a:pt x="1233" y="1517"/>
                    <a:pt x="1302" y="1476"/>
                  </a:cubicBezTo>
                  <a:cubicBezTo>
                    <a:pt x="1404" y="1417"/>
                    <a:pt x="1467" y="1311"/>
                    <a:pt x="1468" y="1195"/>
                  </a:cubicBezTo>
                  <a:cubicBezTo>
                    <a:pt x="1470" y="1099"/>
                    <a:pt x="1396" y="1014"/>
                    <a:pt x="1301" y="1014"/>
                  </a:cubicBezTo>
                  <a:lnTo>
                    <a:pt x="1298" y="1014"/>
                  </a:lnTo>
                  <a:cubicBezTo>
                    <a:pt x="1296" y="1014"/>
                    <a:pt x="1295" y="1014"/>
                    <a:pt x="1293" y="1014"/>
                  </a:cubicBezTo>
                  <a:cubicBezTo>
                    <a:pt x="1204" y="1014"/>
                    <a:pt x="1129" y="1086"/>
                    <a:pt x="1129" y="1178"/>
                  </a:cubicBezTo>
                  <a:cubicBezTo>
                    <a:pt x="1113" y="1189"/>
                    <a:pt x="1094" y="1194"/>
                    <a:pt x="1074" y="1194"/>
                  </a:cubicBezTo>
                  <a:cubicBezTo>
                    <a:pt x="1064" y="1194"/>
                    <a:pt x="1053" y="1192"/>
                    <a:pt x="1043" y="1189"/>
                  </a:cubicBezTo>
                  <a:cubicBezTo>
                    <a:pt x="967" y="1151"/>
                    <a:pt x="914" y="1048"/>
                    <a:pt x="860" y="936"/>
                  </a:cubicBezTo>
                  <a:lnTo>
                    <a:pt x="514" y="208"/>
                  </a:lnTo>
                  <a:cubicBezTo>
                    <a:pt x="491" y="159"/>
                    <a:pt x="448" y="69"/>
                    <a:pt x="349" y="22"/>
                  </a:cubicBezTo>
                  <a:cubicBezTo>
                    <a:pt x="316" y="7"/>
                    <a:pt x="281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147;p16"/>
            <p:cNvSpPr/>
            <p:nvPr/>
          </p:nvSpPr>
          <p:spPr>
            <a:xfrm>
              <a:off x="781642" y="3714230"/>
              <a:ext cx="213484" cy="76513"/>
            </a:xfrm>
            <a:custGeom>
              <a:avLst/>
              <a:gdLst/>
              <a:ahLst/>
              <a:cxnLst/>
              <a:rect l="l" t="t" r="r" b="b"/>
              <a:pathLst>
                <a:path w="6183" h="2216" extrusionOk="0">
                  <a:moveTo>
                    <a:pt x="5995" y="1"/>
                  </a:moveTo>
                  <a:cubicBezTo>
                    <a:pt x="5984" y="1"/>
                    <a:pt x="5973" y="2"/>
                    <a:pt x="5961" y="4"/>
                  </a:cubicBezTo>
                  <a:lnTo>
                    <a:pt x="5961" y="2"/>
                  </a:lnTo>
                  <a:cubicBezTo>
                    <a:pt x="5042" y="201"/>
                    <a:pt x="4157" y="556"/>
                    <a:pt x="3301" y="900"/>
                  </a:cubicBezTo>
                  <a:cubicBezTo>
                    <a:pt x="2289" y="1307"/>
                    <a:pt x="1242" y="1727"/>
                    <a:pt x="157" y="1873"/>
                  </a:cubicBezTo>
                  <a:cubicBezTo>
                    <a:pt x="66" y="1884"/>
                    <a:pt x="0" y="1965"/>
                    <a:pt x="6" y="2055"/>
                  </a:cubicBezTo>
                  <a:cubicBezTo>
                    <a:pt x="13" y="2145"/>
                    <a:pt x="88" y="2215"/>
                    <a:pt x="179" y="2215"/>
                  </a:cubicBezTo>
                  <a:cubicBezTo>
                    <a:pt x="186" y="2215"/>
                    <a:pt x="195" y="2215"/>
                    <a:pt x="202" y="2214"/>
                  </a:cubicBezTo>
                  <a:cubicBezTo>
                    <a:pt x="1329" y="2063"/>
                    <a:pt x="2397" y="1634"/>
                    <a:pt x="3429" y="1220"/>
                  </a:cubicBezTo>
                  <a:cubicBezTo>
                    <a:pt x="4272" y="882"/>
                    <a:pt x="5144" y="532"/>
                    <a:pt x="6033" y="340"/>
                  </a:cubicBezTo>
                  <a:cubicBezTo>
                    <a:pt x="6125" y="319"/>
                    <a:pt x="6182" y="228"/>
                    <a:pt x="6163" y="136"/>
                  </a:cubicBezTo>
                  <a:cubicBezTo>
                    <a:pt x="6145" y="56"/>
                    <a:pt x="6074" y="1"/>
                    <a:pt x="59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148;p16"/>
            <p:cNvSpPr/>
            <p:nvPr/>
          </p:nvSpPr>
          <p:spPr>
            <a:xfrm>
              <a:off x="865478" y="3809044"/>
              <a:ext cx="22098" cy="68779"/>
            </a:xfrm>
            <a:custGeom>
              <a:avLst/>
              <a:gdLst/>
              <a:ahLst/>
              <a:cxnLst/>
              <a:rect l="l" t="t" r="r" b="b"/>
              <a:pathLst>
                <a:path w="640" h="1992" extrusionOk="0">
                  <a:moveTo>
                    <a:pt x="443" y="1"/>
                  </a:moveTo>
                  <a:cubicBezTo>
                    <a:pt x="381" y="1"/>
                    <a:pt x="322" y="34"/>
                    <a:pt x="292" y="93"/>
                  </a:cubicBezTo>
                  <a:cubicBezTo>
                    <a:pt x="220" y="231"/>
                    <a:pt x="162" y="377"/>
                    <a:pt x="123" y="526"/>
                  </a:cubicBezTo>
                  <a:cubicBezTo>
                    <a:pt x="48" y="552"/>
                    <a:pt x="0" y="625"/>
                    <a:pt x="6" y="702"/>
                  </a:cubicBezTo>
                  <a:cubicBezTo>
                    <a:pt x="16" y="827"/>
                    <a:pt x="27" y="953"/>
                    <a:pt x="41" y="1078"/>
                  </a:cubicBezTo>
                  <a:cubicBezTo>
                    <a:pt x="34" y="1350"/>
                    <a:pt x="76" y="1621"/>
                    <a:pt x="166" y="1877"/>
                  </a:cubicBezTo>
                  <a:cubicBezTo>
                    <a:pt x="192" y="1945"/>
                    <a:pt x="257" y="1991"/>
                    <a:pt x="330" y="1991"/>
                  </a:cubicBezTo>
                  <a:cubicBezTo>
                    <a:pt x="345" y="1991"/>
                    <a:pt x="359" y="1989"/>
                    <a:pt x="375" y="1986"/>
                  </a:cubicBezTo>
                  <a:cubicBezTo>
                    <a:pt x="461" y="1962"/>
                    <a:pt x="514" y="1875"/>
                    <a:pt x="497" y="1786"/>
                  </a:cubicBezTo>
                  <a:cubicBezTo>
                    <a:pt x="451" y="1547"/>
                    <a:pt x="414" y="1303"/>
                    <a:pt x="385" y="1060"/>
                  </a:cubicBezTo>
                  <a:cubicBezTo>
                    <a:pt x="394" y="778"/>
                    <a:pt x="466" y="502"/>
                    <a:pt x="596" y="252"/>
                  </a:cubicBezTo>
                  <a:cubicBezTo>
                    <a:pt x="639" y="169"/>
                    <a:pt x="607" y="65"/>
                    <a:pt x="524" y="21"/>
                  </a:cubicBezTo>
                  <a:cubicBezTo>
                    <a:pt x="498" y="7"/>
                    <a:pt x="470" y="1"/>
                    <a:pt x="4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149;p16"/>
            <p:cNvSpPr/>
            <p:nvPr/>
          </p:nvSpPr>
          <p:spPr>
            <a:xfrm>
              <a:off x="888128" y="3772686"/>
              <a:ext cx="62633" cy="45991"/>
            </a:xfrm>
            <a:custGeom>
              <a:avLst/>
              <a:gdLst/>
              <a:ahLst/>
              <a:cxnLst/>
              <a:rect l="l" t="t" r="r" b="b"/>
              <a:pathLst>
                <a:path w="1814" h="1332" extrusionOk="0">
                  <a:moveTo>
                    <a:pt x="455" y="0"/>
                  </a:moveTo>
                  <a:cubicBezTo>
                    <a:pt x="436" y="0"/>
                    <a:pt x="416" y="2"/>
                    <a:pt x="397" y="4"/>
                  </a:cubicBezTo>
                  <a:cubicBezTo>
                    <a:pt x="247" y="22"/>
                    <a:pt x="111" y="132"/>
                    <a:pt x="52" y="283"/>
                  </a:cubicBezTo>
                  <a:cubicBezTo>
                    <a:pt x="0" y="417"/>
                    <a:pt x="20" y="557"/>
                    <a:pt x="106" y="659"/>
                  </a:cubicBezTo>
                  <a:cubicBezTo>
                    <a:pt x="139" y="699"/>
                    <a:pt x="188" y="719"/>
                    <a:pt x="237" y="719"/>
                  </a:cubicBezTo>
                  <a:cubicBezTo>
                    <a:pt x="276" y="719"/>
                    <a:pt x="315" y="706"/>
                    <a:pt x="348" y="678"/>
                  </a:cubicBezTo>
                  <a:cubicBezTo>
                    <a:pt x="420" y="618"/>
                    <a:pt x="430" y="509"/>
                    <a:pt x="368" y="436"/>
                  </a:cubicBezTo>
                  <a:cubicBezTo>
                    <a:pt x="366" y="421"/>
                    <a:pt x="370" y="405"/>
                    <a:pt x="380" y="393"/>
                  </a:cubicBezTo>
                  <a:cubicBezTo>
                    <a:pt x="393" y="369"/>
                    <a:pt x="414" y="352"/>
                    <a:pt x="441" y="345"/>
                  </a:cubicBezTo>
                  <a:cubicBezTo>
                    <a:pt x="447" y="344"/>
                    <a:pt x="453" y="343"/>
                    <a:pt x="459" y="343"/>
                  </a:cubicBezTo>
                  <a:cubicBezTo>
                    <a:pt x="538" y="343"/>
                    <a:pt x="620" y="426"/>
                    <a:pt x="656" y="507"/>
                  </a:cubicBezTo>
                  <a:cubicBezTo>
                    <a:pt x="710" y="623"/>
                    <a:pt x="712" y="768"/>
                    <a:pt x="717" y="937"/>
                  </a:cubicBezTo>
                  <a:cubicBezTo>
                    <a:pt x="718" y="1011"/>
                    <a:pt x="724" y="1205"/>
                    <a:pt x="888" y="1295"/>
                  </a:cubicBezTo>
                  <a:cubicBezTo>
                    <a:pt x="933" y="1319"/>
                    <a:pt x="986" y="1331"/>
                    <a:pt x="1036" y="1331"/>
                  </a:cubicBezTo>
                  <a:cubicBezTo>
                    <a:pt x="1088" y="1330"/>
                    <a:pt x="1138" y="1322"/>
                    <a:pt x="1185" y="1305"/>
                  </a:cubicBezTo>
                  <a:cubicBezTo>
                    <a:pt x="1402" y="1236"/>
                    <a:pt x="1596" y="1110"/>
                    <a:pt x="1748" y="942"/>
                  </a:cubicBezTo>
                  <a:cubicBezTo>
                    <a:pt x="1813" y="871"/>
                    <a:pt x="1808" y="761"/>
                    <a:pt x="1737" y="698"/>
                  </a:cubicBezTo>
                  <a:cubicBezTo>
                    <a:pt x="1704" y="669"/>
                    <a:pt x="1662" y="654"/>
                    <a:pt x="1621" y="654"/>
                  </a:cubicBezTo>
                  <a:cubicBezTo>
                    <a:pt x="1574" y="654"/>
                    <a:pt x="1528" y="673"/>
                    <a:pt x="1494" y="711"/>
                  </a:cubicBezTo>
                  <a:cubicBezTo>
                    <a:pt x="1382" y="835"/>
                    <a:pt x="1239" y="926"/>
                    <a:pt x="1081" y="977"/>
                  </a:cubicBezTo>
                  <a:cubicBezTo>
                    <a:pt x="1074" y="980"/>
                    <a:pt x="1069" y="981"/>
                    <a:pt x="1064" y="982"/>
                  </a:cubicBezTo>
                  <a:cubicBezTo>
                    <a:pt x="1062" y="960"/>
                    <a:pt x="1060" y="937"/>
                    <a:pt x="1060" y="915"/>
                  </a:cubicBezTo>
                  <a:cubicBezTo>
                    <a:pt x="1056" y="742"/>
                    <a:pt x="1050" y="546"/>
                    <a:pt x="970" y="366"/>
                  </a:cubicBezTo>
                  <a:cubicBezTo>
                    <a:pt x="870" y="144"/>
                    <a:pt x="66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150;p16"/>
            <p:cNvSpPr/>
            <p:nvPr/>
          </p:nvSpPr>
          <p:spPr>
            <a:xfrm>
              <a:off x="1013847" y="3681255"/>
              <a:ext cx="35287" cy="21890"/>
            </a:xfrm>
            <a:custGeom>
              <a:avLst/>
              <a:gdLst/>
              <a:ahLst/>
              <a:cxnLst/>
              <a:rect l="l" t="t" r="r" b="b"/>
              <a:pathLst>
                <a:path w="1022" h="634" extrusionOk="0">
                  <a:moveTo>
                    <a:pt x="834" y="0"/>
                  </a:moveTo>
                  <a:cubicBezTo>
                    <a:pt x="824" y="0"/>
                    <a:pt x="813" y="1"/>
                    <a:pt x="803" y="3"/>
                  </a:cubicBezTo>
                  <a:cubicBezTo>
                    <a:pt x="543" y="52"/>
                    <a:pt x="298" y="162"/>
                    <a:pt x="88" y="325"/>
                  </a:cubicBezTo>
                  <a:cubicBezTo>
                    <a:pt x="13" y="385"/>
                    <a:pt x="1" y="493"/>
                    <a:pt x="58" y="568"/>
                  </a:cubicBezTo>
                  <a:cubicBezTo>
                    <a:pt x="93" y="611"/>
                    <a:pt x="144" y="634"/>
                    <a:pt x="195" y="634"/>
                  </a:cubicBezTo>
                  <a:cubicBezTo>
                    <a:pt x="232" y="634"/>
                    <a:pt x="269" y="622"/>
                    <a:pt x="300" y="597"/>
                  </a:cubicBezTo>
                  <a:cubicBezTo>
                    <a:pt x="465" y="468"/>
                    <a:pt x="659" y="380"/>
                    <a:pt x="866" y="341"/>
                  </a:cubicBezTo>
                  <a:cubicBezTo>
                    <a:pt x="959" y="324"/>
                    <a:pt x="1021" y="234"/>
                    <a:pt x="1003" y="141"/>
                  </a:cubicBezTo>
                  <a:cubicBezTo>
                    <a:pt x="988" y="57"/>
                    <a:pt x="915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151;p16"/>
            <p:cNvSpPr/>
            <p:nvPr/>
          </p:nvSpPr>
          <p:spPr>
            <a:xfrm>
              <a:off x="1016333" y="3692615"/>
              <a:ext cx="57316" cy="34493"/>
            </a:xfrm>
            <a:custGeom>
              <a:avLst/>
              <a:gdLst/>
              <a:ahLst/>
              <a:cxnLst/>
              <a:rect l="l" t="t" r="r" b="b"/>
              <a:pathLst>
                <a:path w="1660" h="999" extrusionOk="0">
                  <a:moveTo>
                    <a:pt x="1466" y="1"/>
                  </a:moveTo>
                  <a:cubicBezTo>
                    <a:pt x="1414" y="1"/>
                    <a:pt x="1363" y="24"/>
                    <a:pt x="1329" y="68"/>
                  </a:cubicBezTo>
                  <a:cubicBezTo>
                    <a:pt x="1036" y="415"/>
                    <a:pt x="615" y="626"/>
                    <a:pt x="164" y="654"/>
                  </a:cubicBezTo>
                  <a:cubicBezTo>
                    <a:pt x="71" y="661"/>
                    <a:pt x="0" y="738"/>
                    <a:pt x="3" y="831"/>
                  </a:cubicBezTo>
                  <a:cubicBezTo>
                    <a:pt x="5" y="923"/>
                    <a:pt x="81" y="997"/>
                    <a:pt x="174" y="999"/>
                  </a:cubicBezTo>
                  <a:lnTo>
                    <a:pt x="172" y="997"/>
                  </a:lnTo>
                  <a:lnTo>
                    <a:pt x="182" y="997"/>
                  </a:lnTo>
                  <a:cubicBezTo>
                    <a:pt x="730" y="963"/>
                    <a:pt x="1239" y="707"/>
                    <a:pt x="1594" y="288"/>
                  </a:cubicBezTo>
                  <a:cubicBezTo>
                    <a:pt x="1660" y="216"/>
                    <a:pt x="1651" y="103"/>
                    <a:pt x="1577" y="40"/>
                  </a:cubicBezTo>
                  <a:cubicBezTo>
                    <a:pt x="1544" y="14"/>
                    <a:pt x="1505" y="1"/>
                    <a:pt x="1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152;p16"/>
            <p:cNvSpPr/>
            <p:nvPr/>
          </p:nvSpPr>
          <p:spPr>
            <a:xfrm>
              <a:off x="1067608" y="3430063"/>
              <a:ext cx="76030" cy="237031"/>
            </a:xfrm>
            <a:custGeom>
              <a:avLst/>
              <a:gdLst/>
              <a:ahLst/>
              <a:cxnLst/>
              <a:rect l="l" t="t" r="r" b="b"/>
              <a:pathLst>
                <a:path w="2202" h="6865" extrusionOk="0">
                  <a:moveTo>
                    <a:pt x="2008" y="1"/>
                  </a:moveTo>
                  <a:cubicBezTo>
                    <a:pt x="1466" y="1"/>
                    <a:pt x="958" y="363"/>
                    <a:pt x="779" y="867"/>
                  </a:cubicBezTo>
                  <a:cubicBezTo>
                    <a:pt x="614" y="1326"/>
                    <a:pt x="724" y="1797"/>
                    <a:pt x="828" y="2253"/>
                  </a:cubicBezTo>
                  <a:cubicBezTo>
                    <a:pt x="848" y="2336"/>
                    <a:pt x="866" y="2419"/>
                    <a:pt x="884" y="2500"/>
                  </a:cubicBezTo>
                  <a:cubicBezTo>
                    <a:pt x="1176" y="3893"/>
                    <a:pt x="866" y="5424"/>
                    <a:pt x="55" y="6594"/>
                  </a:cubicBezTo>
                  <a:cubicBezTo>
                    <a:pt x="0" y="6673"/>
                    <a:pt x="20" y="6780"/>
                    <a:pt x="97" y="6833"/>
                  </a:cubicBezTo>
                  <a:cubicBezTo>
                    <a:pt x="128" y="6854"/>
                    <a:pt x="162" y="6864"/>
                    <a:pt x="196" y="6864"/>
                  </a:cubicBezTo>
                  <a:cubicBezTo>
                    <a:pt x="251" y="6864"/>
                    <a:pt x="304" y="6838"/>
                    <a:pt x="338" y="6790"/>
                  </a:cubicBezTo>
                  <a:cubicBezTo>
                    <a:pt x="1201" y="5544"/>
                    <a:pt x="1532" y="3913"/>
                    <a:pt x="1221" y="2429"/>
                  </a:cubicBezTo>
                  <a:cubicBezTo>
                    <a:pt x="1202" y="2345"/>
                    <a:pt x="1183" y="2260"/>
                    <a:pt x="1164" y="2176"/>
                  </a:cubicBezTo>
                  <a:cubicBezTo>
                    <a:pt x="1066" y="1749"/>
                    <a:pt x="973" y="1347"/>
                    <a:pt x="1102" y="981"/>
                  </a:cubicBezTo>
                  <a:cubicBezTo>
                    <a:pt x="1235" y="612"/>
                    <a:pt x="1642" y="347"/>
                    <a:pt x="2024" y="345"/>
                  </a:cubicBezTo>
                  <a:cubicBezTo>
                    <a:pt x="2026" y="345"/>
                    <a:pt x="2028" y="345"/>
                    <a:pt x="2029" y="345"/>
                  </a:cubicBezTo>
                  <a:cubicBezTo>
                    <a:pt x="2122" y="345"/>
                    <a:pt x="2198" y="270"/>
                    <a:pt x="2199" y="177"/>
                  </a:cubicBezTo>
                  <a:cubicBezTo>
                    <a:pt x="2202" y="81"/>
                    <a:pt x="2126" y="3"/>
                    <a:pt x="2030" y="1"/>
                  </a:cubicBezTo>
                  <a:cubicBezTo>
                    <a:pt x="2023" y="1"/>
                    <a:pt x="2016" y="1"/>
                    <a:pt x="20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153;p16"/>
            <p:cNvSpPr/>
            <p:nvPr/>
          </p:nvSpPr>
          <p:spPr>
            <a:xfrm>
              <a:off x="1071164" y="3415803"/>
              <a:ext cx="89288" cy="30660"/>
            </a:xfrm>
            <a:custGeom>
              <a:avLst/>
              <a:gdLst/>
              <a:ahLst/>
              <a:cxnLst/>
              <a:rect l="l" t="t" r="r" b="b"/>
              <a:pathLst>
                <a:path w="2586" h="888" extrusionOk="0">
                  <a:moveTo>
                    <a:pt x="1895" y="1"/>
                  </a:moveTo>
                  <a:cubicBezTo>
                    <a:pt x="1864" y="1"/>
                    <a:pt x="1833" y="2"/>
                    <a:pt x="1803" y="3"/>
                  </a:cubicBezTo>
                  <a:cubicBezTo>
                    <a:pt x="1216" y="30"/>
                    <a:pt x="643" y="180"/>
                    <a:pt x="120" y="444"/>
                  </a:cubicBezTo>
                  <a:cubicBezTo>
                    <a:pt x="35" y="487"/>
                    <a:pt x="0" y="590"/>
                    <a:pt x="44" y="676"/>
                  </a:cubicBezTo>
                  <a:cubicBezTo>
                    <a:pt x="74" y="736"/>
                    <a:pt x="135" y="770"/>
                    <a:pt x="198" y="770"/>
                  </a:cubicBezTo>
                  <a:cubicBezTo>
                    <a:pt x="224" y="770"/>
                    <a:pt x="250" y="764"/>
                    <a:pt x="275" y="752"/>
                  </a:cubicBezTo>
                  <a:cubicBezTo>
                    <a:pt x="755" y="510"/>
                    <a:pt x="1281" y="372"/>
                    <a:pt x="1819" y="347"/>
                  </a:cubicBezTo>
                  <a:cubicBezTo>
                    <a:pt x="1844" y="345"/>
                    <a:pt x="1871" y="345"/>
                    <a:pt x="1897" y="345"/>
                  </a:cubicBezTo>
                  <a:cubicBezTo>
                    <a:pt x="2006" y="345"/>
                    <a:pt x="2115" y="358"/>
                    <a:pt x="2185" y="417"/>
                  </a:cubicBezTo>
                  <a:cubicBezTo>
                    <a:pt x="2211" y="441"/>
                    <a:pt x="2230" y="492"/>
                    <a:pt x="2213" y="559"/>
                  </a:cubicBezTo>
                  <a:cubicBezTo>
                    <a:pt x="2127" y="598"/>
                    <a:pt x="2089" y="701"/>
                    <a:pt x="2128" y="787"/>
                  </a:cubicBezTo>
                  <a:cubicBezTo>
                    <a:pt x="2157" y="850"/>
                    <a:pt x="2220" y="887"/>
                    <a:pt x="2285" y="887"/>
                  </a:cubicBezTo>
                  <a:cubicBezTo>
                    <a:pt x="2309" y="887"/>
                    <a:pt x="2333" y="882"/>
                    <a:pt x="2356" y="872"/>
                  </a:cubicBezTo>
                  <a:cubicBezTo>
                    <a:pt x="2470" y="818"/>
                    <a:pt x="2546" y="712"/>
                    <a:pt x="2565" y="580"/>
                  </a:cubicBezTo>
                  <a:cubicBezTo>
                    <a:pt x="2586" y="421"/>
                    <a:pt x="2528" y="262"/>
                    <a:pt x="2408" y="155"/>
                  </a:cubicBezTo>
                  <a:cubicBezTo>
                    <a:pt x="2259" y="27"/>
                    <a:pt x="2066" y="1"/>
                    <a:pt x="1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154;p16"/>
            <p:cNvSpPr/>
            <p:nvPr/>
          </p:nvSpPr>
          <p:spPr>
            <a:xfrm>
              <a:off x="1178444" y="3401094"/>
              <a:ext cx="48028" cy="76547"/>
            </a:xfrm>
            <a:custGeom>
              <a:avLst/>
              <a:gdLst/>
              <a:ahLst/>
              <a:cxnLst/>
              <a:rect l="l" t="t" r="r" b="b"/>
              <a:pathLst>
                <a:path w="1391" h="2217" extrusionOk="0">
                  <a:moveTo>
                    <a:pt x="1196" y="0"/>
                  </a:moveTo>
                  <a:cubicBezTo>
                    <a:pt x="1148" y="0"/>
                    <a:pt x="1101" y="20"/>
                    <a:pt x="1067" y="59"/>
                  </a:cubicBezTo>
                  <a:cubicBezTo>
                    <a:pt x="913" y="239"/>
                    <a:pt x="771" y="429"/>
                    <a:pt x="644" y="630"/>
                  </a:cubicBezTo>
                  <a:lnTo>
                    <a:pt x="351" y="314"/>
                  </a:lnTo>
                  <a:cubicBezTo>
                    <a:pt x="318" y="279"/>
                    <a:pt x="273" y="261"/>
                    <a:pt x="229" y="261"/>
                  </a:cubicBezTo>
                  <a:cubicBezTo>
                    <a:pt x="187" y="261"/>
                    <a:pt x="145" y="276"/>
                    <a:pt x="112" y="307"/>
                  </a:cubicBezTo>
                  <a:cubicBezTo>
                    <a:pt x="43" y="370"/>
                    <a:pt x="38" y="477"/>
                    <a:pt x="100" y="547"/>
                  </a:cubicBezTo>
                  <a:lnTo>
                    <a:pt x="458" y="936"/>
                  </a:lnTo>
                  <a:cubicBezTo>
                    <a:pt x="273" y="1272"/>
                    <a:pt x="128" y="1630"/>
                    <a:pt x="26" y="2000"/>
                  </a:cubicBezTo>
                  <a:cubicBezTo>
                    <a:pt x="1" y="2091"/>
                    <a:pt x="56" y="2186"/>
                    <a:pt x="147" y="2211"/>
                  </a:cubicBezTo>
                  <a:cubicBezTo>
                    <a:pt x="161" y="2214"/>
                    <a:pt x="177" y="2217"/>
                    <a:pt x="192" y="2217"/>
                  </a:cubicBezTo>
                  <a:cubicBezTo>
                    <a:pt x="270" y="2217"/>
                    <a:pt x="337" y="2165"/>
                    <a:pt x="359" y="2090"/>
                  </a:cubicBezTo>
                  <a:cubicBezTo>
                    <a:pt x="443" y="1783"/>
                    <a:pt x="560" y="1486"/>
                    <a:pt x="706" y="1205"/>
                  </a:cubicBezTo>
                  <a:lnTo>
                    <a:pt x="952" y="1471"/>
                  </a:lnTo>
                  <a:cubicBezTo>
                    <a:pt x="986" y="1506"/>
                    <a:pt x="1031" y="1523"/>
                    <a:pt x="1076" y="1523"/>
                  </a:cubicBezTo>
                  <a:cubicBezTo>
                    <a:pt x="1118" y="1523"/>
                    <a:pt x="1160" y="1508"/>
                    <a:pt x="1193" y="1478"/>
                  </a:cubicBezTo>
                  <a:cubicBezTo>
                    <a:pt x="1262" y="1414"/>
                    <a:pt x="1268" y="1307"/>
                    <a:pt x="1206" y="1238"/>
                  </a:cubicBezTo>
                  <a:lnTo>
                    <a:pt x="888" y="894"/>
                  </a:lnTo>
                  <a:cubicBezTo>
                    <a:pt x="1017" y="678"/>
                    <a:pt x="1164" y="476"/>
                    <a:pt x="1327" y="286"/>
                  </a:cubicBezTo>
                  <a:cubicBezTo>
                    <a:pt x="1390" y="214"/>
                    <a:pt x="1382" y="105"/>
                    <a:pt x="1310" y="43"/>
                  </a:cubicBezTo>
                  <a:cubicBezTo>
                    <a:pt x="1277" y="14"/>
                    <a:pt x="1237" y="0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155;p16"/>
            <p:cNvSpPr/>
            <p:nvPr/>
          </p:nvSpPr>
          <p:spPr>
            <a:xfrm>
              <a:off x="1240319" y="3384003"/>
              <a:ext cx="13707" cy="62253"/>
            </a:xfrm>
            <a:custGeom>
              <a:avLst/>
              <a:gdLst/>
              <a:ahLst/>
              <a:cxnLst/>
              <a:rect l="l" t="t" r="r" b="b"/>
              <a:pathLst>
                <a:path w="397" h="1803" extrusionOk="0">
                  <a:moveTo>
                    <a:pt x="189" y="1"/>
                  </a:moveTo>
                  <a:cubicBezTo>
                    <a:pt x="181" y="1"/>
                    <a:pt x="174" y="1"/>
                    <a:pt x="167" y="2"/>
                  </a:cubicBezTo>
                  <a:cubicBezTo>
                    <a:pt x="71" y="9"/>
                    <a:pt x="1" y="92"/>
                    <a:pt x="8" y="188"/>
                  </a:cubicBezTo>
                  <a:cubicBezTo>
                    <a:pt x="46" y="665"/>
                    <a:pt x="51" y="1144"/>
                    <a:pt x="29" y="1622"/>
                  </a:cubicBezTo>
                  <a:cubicBezTo>
                    <a:pt x="23" y="1717"/>
                    <a:pt x="97" y="1798"/>
                    <a:pt x="192" y="1802"/>
                  </a:cubicBezTo>
                  <a:lnTo>
                    <a:pt x="201" y="1802"/>
                  </a:lnTo>
                  <a:cubicBezTo>
                    <a:pt x="292" y="1802"/>
                    <a:pt x="368" y="1731"/>
                    <a:pt x="372" y="1639"/>
                  </a:cubicBezTo>
                  <a:cubicBezTo>
                    <a:pt x="396" y="1146"/>
                    <a:pt x="389" y="652"/>
                    <a:pt x="351" y="161"/>
                  </a:cubicBezTo>
                  <a:cubicBezTo>
                    <a:pt x="345" y="74"/>
                    <a:pt x="273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156;p16"/>
            <p:cNvSpPr/>
            <p:nvPr/>
          </p:nvSpPr>
          <p:spPr>
            <a:xfrm>
              <a:off x="1260691" y="3375613"/>
              <a:ext cx="37808" cy="89530"/>
            </a:xfrm>
            <a:custGeom>
              <a:avLst/>
              <a:gdLst/>
              <a:ahLst/>
              <a:cxnLst/>
              <a:rect l="l" t="t" r="r" b="b"/>
              <a:pathLst>
                <a:path w="1095" h="2593" extrusionOk="0">
                  <a:moveTo>
                    <a:pt x="548" y="1"/>
                  </a:moveTo>
                  <a:cubicBezTo>
                    <a:pt x="499" y="1"/>
                    <a:pt x="450" y="21"/>
                    <a:pt x="416" y="61"/>
                  </a:cubicBezTo>
                  <a:cubicBezTo>
                    <a:pt x="241" y="286"/>
                    <a:pt x="2" y="594"/>
                    <a:pt x="1" y="966"/>
                  </a:cubicBezTo>
                  <a:cubicBezTo>
                    <a:pt x="1" y="1195"/>
                    <a:pt x="127" y="1429"/>
                    <a:pt x="326" y="1560"/>
                  </a:cubicBezTo>
                  <a:cubicBezTo>
                    <a:pt x="382" y="1595"/>
                    <a:pt x="444" y="1622"/>
                    <a:pt x="510" y="1636"/>
                  </a:cubicBezTo>
                  <a:cubicBezTo>
                    <a:pt x="427" y="1878"/>
                    <a:pt x="333" y="2117"/>
                    <a:pt x="229" y="2351"/>
                  </a:cubicBezTo>
                  <a:cubicBezTo>
                    <a:pt x="189" y="2437"/>
                    <a:pt x="229" y="2538"/>
                    <a:pt x="316" y="2577"/>
                  </a:cubicBezTo>
                  <a:cubicBezTo>
                    <a:pt x="337" y="2587"/>
                    <a:pt x="361" y="2593"/>
                    <a:pt x="386" y="2593"/>
                  </a:cubicBezTo>
                  <a:cubicBezTo>
                    <a:pt x="454" y="2593"/>
                    <a:pt x="514" y="2554"/>
                    <a:pt x="542" y="2492"/>
                  </a:cubicBezTo>
                  <a:cubicBezTo>
                    <a:pt x="678" y="2185"/>
                    <a:pt x="794" y="1869"/>
                    <a:pt x="894" y="1550"/>
                  </a:cubicBezTo>
                  <a:cubicBezTo>
                    <a:pt x="915" y="1520"/>
                    <a:pt x="925" y="1484"/>
                    <a:pt x="924" y="1447"/>
                  </a:cubicBezTo>
                  <a:cubicBezTo>
                    <a:pt x="976" y="1281"/>
                    <a:pt x="1029" y="1114"/>
                    <a:pt x="1072" y="945"/>
                  </a:cubicBezTo>
                  <a:cubicBezTo>
                    <a:pt x="1094" y="852"/>
                    <a:pt x="1038" y="757"/>
                    <a:pt x="945" y="735"/>
                  </a:cubicBezTo>
                  <a:cubicBezTo>
                    <a:pt x="932" y="732"/>
                    <a:pt x="919" y="731"/>
                    <a:pt x="906" y="731"/>
                  </a:cubicBezTo>
                  <a:cubicBezTo>
                    <a:pt x="828" y="731"/>
                    <a:pt x="757" y="783"/>
                    <a:pt x="737" y="862"/>
                  </a:cubicBezTo>
                  <a:cubicBezTo>
                    <a:pt x="700" y="1012"/>
                    <a:pt x="652" y="1159"/>
                    <a:pt x="607" y="1306"/>
                  </a:cubicBezTo>
                  <a:cubicBezTo>
                    <a:pt x="575" y="1301"/>
                    <a:pt x="542" y="1290"/>
                    <a:pt x="514" y="1271"/>
                  </a:cubicBezTo>
                  <a:cubicBezTo>
                    <a:pt x="416" y="1207"/>
                    <a:pt x="345" y="1077"/>
                    <a:pt x="345" y="966"/>
                  </a:cubicBezTo>
                  <a:cubicBezTo>
                    <a:pt x="345" y="731"/>
                    <a:pt x="500" y="513"/>
                    <a:pt x="687" y="272"/>
                  </a:cubicBezTo>
                  <a:cubicBezTo>
                    <a:pt x="741" y="197"/>
                    <a:pt x="725" y="93"/>
                    <a:pt x="652" y="37"/>
                  </a:cubicBezTo>
                  <a:cubicBezTo>
                    <a:pt x="621" y="13"/>
                    <a:pt x="585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157;p16"/>
            <p:cNvSpPr/>
            <p:nvPr/>
          </p:nvSpPr>
          <p:spPr>
            <a:xfrm>
              <a:off x="1135215" y="3463763"/>
              <a:ext cx="137281" cy="57488"/>
            </a:xfrm>
            <a:custGeom>
              <a:avLst/>
              <a:gdLst/>
              <a:ahLst/>
              <a:cxnLst/>
              <a:rect l="l" t="t" r="r" b="b"/>
              <a:pathLst>
                <a:path w="3976" h="1665" extrusionOk="0">
                  <a:moveTo>
                    <a:pt x="3786" y="1"/>
                  </a:moveTo>
                  <a:cubicBezTo>
                    <a:pt x="3772" y="1"/>
                    <a:pt x="3757" y="2"/>
                    <a:pt x="3743" y="6"/>
                  </a:cubicBezTo>
                  <a:cubicBezTo>
                    <a:pt x="2506" y="323"/>
                    <a:pt x="1306" y="769"/>
                    <a:pt x="164" y="1339"/>
                  </a:cubicBezTo>
                  <a:cubicBezTo>
                    <a:pt x="0" y="1419"/>
                    <a:pt x="58" y="1664"/>
                    <a:pt x="241" y="1664"/>
                  </a:cubicBezTo>
                  <a:cubicBezTo>
                    <a:pt x="268" y="1664"/>
                    <a:pt x="293" y="1659"/>
                    <a:pt x="317" y="1646"/>
                  </a:cubicBezTo>
                  <a:cubicBezTo>
                    <a:pt x="1439" y="1089"/>
                    <a:pt x="2615" y="649"/>
                    <a:pt x="3829" y="340"/>
                  </a:cubicBezTo>
                  <a:cubicBezTo>
                    <a:pt x="3920" y="316"/>
                    <a:pt x="3975" y="223"/>
                    <a:pt x="3953" y="130"/>
                  </a:cubicBezTo>
                  <a:cubicBezTo>
                    <a:pt x="3932" y="53"/>
                    <a:pt x="3862" y="1"/>
                    <a:pt x="3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158;p16"/>
            <p:cNvSpPr/>
            <p:nvPr/>
          </p:nvSpPr>
          <p:spPr>
            <a:xfrm>
              <a:off x="1162768" y="3514933"/>
              <a:ext cx="62978" cy="40328"/>
            </a:xfrm>
            <a:custGeom>
              <a:avLst/>
              <a:gdLst/>
              <a:ahLst/>
              <a:cxnLst/>
              <a:rect l="l" t="t" r="r" b="b"/>
              <a:pathLst>
                <a:path w="1824" h="1168" extrusionOk="0">
                  <a:moveTo>
                    <a:pt x="547" y="0"/>
                  </a:moveTo>
                  <a:cubicBezTo>
                    <a:pt x="411" y="0"/>
                    <a:pt x="255" y="62"/>
                    <a:pt x="92" y="185"/>
                  </a:cubicBezTo>
                  <a:cubicBezTo>
                    <a:pt x="16" y="243"/>
                    <a:pt x="0" y="350"/>
                    <a:pt x="58" y="426"/>
                  </a:cubicBezTo>
                  <a:cubicBezTo>
                    <a:pt x="92" y="471"/>
                    <a:pt x="144" y="494"/>
                    <a:pt x="196" y="494"/>
                  </a:cubicBezTo>
                  <a:cubicBezTo>
                    <a:pt x="231" y="494"/>
                    <a:pt x="268" y="483"/>
                    <a:pt x="299" y="460"/>
                  </a:cubicBezTo>
                  <a:cubicBezTo>
                    <a:pt x="404" y="381"/>
                    <a:pt x="493" y="344"/>
                    <a:pt x="542" y="344"/>
                  </a:cubicBezTo>
                  <a:cubicBezTo>
                    <a:pt x="557" y="344"/>
                    <a:pt x="568" y="348"/>
                    <a:pt x="575" y="354"/>
                  </a:cubicBezTo>
                  <a:cubicBezTo>
                    <a:pt x="600" y="378"/>
                    <a:pt x="599" y="455"/>
                    <a:pt x="596" y="530"/>
                  </a:cubicBezTo>
                  <a:cubicBezTo>
                    <a:pt x="593" y="624"/>
                    <a:pt x="592" y="728"/>
                    <a:pt x="630" y="833"/>
                  </a:cubicBezTo>
                  <a:cubicBezTo>
                    <a:pt x="704" y="1032"/>
                    <a:pt x="921" y="1168"/>
                    <a:pt x="1163" y="1168"/>
                  </a:cubicBezTo>
                  <a:cubicBezTo>
                    <a:pt x="1170" y="1165"/>
                    <a:pt x="1178" y="1165"/>
                    <a:pt x="1187" y="1165"/>
                  </a:cubicBezTo>
                  <a:cubicBezTo>
                    <a:pt x="1385" y="1158"/>
                    <a:pt x="1564" y="1070"/>
                    <a:pt x="1708" y="1000"/>
                  </a:cubicBezTo>
                  <a:cubicBezTo>
                    <a:pt x="1789" y="956"/>
                    <a:pt x="1823" y="855"/>
                    <a:pt x="1781" y="772"/>
                  </a:cubicBezTo>
                  <a:cubicBezTo>
                    <a:pt x="1751" y="711"/>
                    <a:pt x="1690" y="675"/>
                    <a:pt x="1626" y="675"/>
                  </a:cubicBezTo>
                  <a:cubicBezTo>
                    <a:pt x="1603" y="675"/>
                    <a:pt x="1579" y="680"/>
                    <a:pt x="1556" y="690"/>
                  </a:cubicBezTo>
                  <a:cubicBezTo>
                    <a:pt x="1430" y="752"/>
                    <a:pt x="1300" y="817"/>
                    <a:pt x="1174" y="821"/>
                  </a:cubicBezTo>
                  <a:cubicBezTo>
                    <a:pt x="1167" y="822"/>
                    <a:pt x="1159" y="823"/>
                    <a:pt x="1151" y="823"/>
                  </a:cubicBezTo>
                  <a:cubicBezTo>
                    <a:pt x="1072" y="823"/>
                    <a:pt x="977" y="778"/>
                    <a:pt x="952" y="711"/>
                  </a:cubicBezTo>
                  <a:cubicBezTo>
                    <a:pt x="936" y="669"/>
                    <a:pt x="938" y="606"/>
                    <a:pt x="941" y="538"/>
                  </a:cubicBezTo>
                  <a:cubicBezTo>
                    <a:pt x="943" y="410"/>
                    <a:pt x="948" y="234"/>
                    <a:pt x="814" y="105"/>
                  </a:cubicBezTo>
                  <a:cubicBezTo>
                    <a:pt x="740" y="35"/>
                    <a:pt x="649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159;p16"/>
            <p:cNvSpPr/>
            <p:nvPr/>
          </p:nvSpPr>
          <p:spPr>
            <a:xfrm>
              <a:off x="706059" y="4005578"/>
              <a:ext cx="57765" cy="60630"/>
            </a:xfrm>
            <a:custGeom>
              <a:avLst/>
              <a:gdLst/>
              <a:ahLst/>
              <a:cxnLst/>
              <a:rect l="l" t="t" r="r" b="b"/>
              <a:pathLst>
                <a:path w="1673" h="1756" extrusionOk="0">
                  <a:moveTo>
                    <a:pt x="1127" y="345"/>
                  </a:moveTo>
                  <a:cubicBezTo>
                    <a:pt x="1165" y="345"/>
                    <a:pt x="1201" y="350"/>
                    <a:pt x="1238" y="363"/>
                  </a:cubicBezTo>
                  <a:cubicBezTo>
                    <a:pt x="1221" y="376"/>
                    <a:pt x="1207" y="393"/>
                    <a:pt x="1196" y="411"/>
                  </a:cubicBezTo>
                  <a:cubicBezTo>
                    <a:pt x="1041" y="666"/>
                    <a:pt x="855" y="901"/>
                    <a:pt x="642" y="1112"/>
                  </a:cubicBezTo>
                  <a:cubicBezTo>
                    <a:pt x="590" y="1163"/>
                    <a:pt x="524" y="1222"/>
                    <a:pt x="474" y="1223"/>
                  </a:cubicBezTo>
                  <a:cubicBezTo>
                    <a:pt x="472" y="1223"/>
                    <a:pt x="470" y="1223"/>
                    <a:pt x="468" y="1223"/>
                  </a:cubicBezTo>
                  <a:cubicBezTo>
                    <a:pt x="450" y="1223"/>
                    <a:pt x="431" y="1211"/>
                    <a:pt x="413" y="1191"/>
                  </a:cubicBezTo>
                  <a:cubicBezTo>
                    <a:pt x="375" y="1144"/>
                    <a:pt x="358" y="1084"/>
                    <a:pt x="365" y="1025"/>
                  </a:cubicBezTo>
                  <a:cubicBezTo>
                    <a:pt x="388" y="892"/>
                    <a:pt x="497" y="774"/>
                    <a:pt x="617" y="654"/>
                  </a:cubicBezTo>
                  <a:cubicBezTo>
                    <a:pt x="741" y="529"/>
                    <a:pt x="865" y="414"/>
                    <a:pt x="1007" y="364"/>
                  </a:cubicBezTo>
                  <a:cubicBezTo>
                    <a:pt x="1045" y="352"/>
                    <a:pt x="1086" y="345"/>
                    <a:pt x="1127" y="345"/>
                  </a:cubicBezTo>
                  <a:close/>
                  <a:moveTo>
                    <a:pt x="1127" y="0"/>
                  </a:moveTo>
                  <a:cubicBezTo>
                    <a:pt x="1050" y="0"/>
                    <a:pt x="972" y="13"/>
                    <a:pt x="894" y="39"/>
                  </a:cubicBezTo>
                  <a:cubicBezTo>
                    <a:pt x="683" y="113"/>
                    <a:pt x="521" y="263"/>
                    <a:pt x="374" y="411"/>
                  </a:cubicBezTo>
                  <a:cubicBezTo>
                    <a:pt x="219" y="566"/>
                    <a:pt x="65" y="736"/>
                    <a:pt x="26" y="968"/>
                  </a:cubicBezTo>
                  <a:cubicBezTo>
                    <a:pt x="1" y="1129"/>
                    <a:pt x="48" y="1293"/>
                    <a:pt x="154" y="1417"/>
                  </a:cubicBezTo>
                  <a:cubicBezTo>
                    <a:pt x="236" y="1513"/>
                    <a:pt x="355" y="1568"/>
                    <a:pt x="480" y="1568"/>
                  </a:cubicBezTo>
                  <a:cubicBezTo>
                    <a:pt x="482" y="1568"/>
                    <a:pt x="483" y="1568"/>
                    <a:pt x="485" y="1568"/>
                  </a:cubicBezTo>
                  <a:cubicBezTo>
                    <a:pt x="655" y="1562"/>
                    <a:pt x="782" y="1458"/>
                    <a:pt x="885" y="1357"/>
                  </a:cubicBezTo>
                  <a:cubicBezTo>
                    <a:pt x="987" y="1255"/>
                    <a:pt x="1086" y="1147"/>
                    <a:pt x="1177" y="1034"/>
                  </a:cubicBezTo>
                  <a:cubicBezTo>
                    <a:pt x="1200" y="1241"/>
                    <a:pt x="1246" y="1444"/>
                    <a:pt x="1317" y="1641"/>
                  </a:cubicBezTo>
                  <a:cubicBezTo>
                    <a:pt x="1341" y="1709"/>
                    <a:pt x="1405" y="1755"/>
                    <a:pt x="1479" y="1755"/>
                  </a:cubicBezTo>
                  <a:cubicBezTo>
                    <a:pt x="1498" y="1755"/>
                    <a:pt x="1518" y="1751"/>
                    <a:pt x="1536" y="1745"/>
                  </a:cubicBezTo>
                  <a:cubicBezTo>
                    <a:pt x="1625" y="1713"/>
                    <a:pt x="1673" y="1614"/>
                    <a:pt x="1640" y="1526"/>
                  </a:cubicBezTo>
                  <a:cubicBezTo>
                    <a:pt x="1525" y="1202"/>
                    <a:pt x="1483" y="857"/>
                    <a:pt x="1514" y="516"/>
                  </a:cubicBezTo>
                  <a:cubicBezTo>
                    <a:pt x="1515" y="508"/>
                    <a:pt x="1515" y="500"/>
                    <a:pt x="1515" y="493"/>
                  </a:cubicBezTo>
                  <a:cubicBezTo>
                    <a:pt x="1626" y="457"/>
                    <a:pt x="1673" y="324"/>
                    <a:pt x="1605" y="228"/>
                  </a:cubicBezTo>
                  <a:cubicBezTo>
                    <a:pt x="1500" y="82"/>
                    <a:pt x="1321" y="0"/>
                    <a:pt x="1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160;p16"/>
            <p:cNvSpPr/>
            <p:nvPr/>
          </p:nvSpPr>
          <p:spPr>
            <a:xfrm>
              <a:off x="758750" y="3946224"/>
              <a:ext cx="33077" cy="89530"/>
            </a:xfrm>
            <a:custGeom>
              <a:avLst/>
              <a:gdLst/>
              <a:ahLst/>
              <a:cxnLst/>
              <a:rect l="l" t="t" r="r" b="b"/>
              <a:pathLst>
                <a:path w="958" h="2593" extrusionOk="0">
                  <a:moveTo>
                    <a:pt x="663" y="0"/>
                  </a:moveTo>
                  <a:cubicBezTo>
                    <a:pt x="656" y="0"/>
                    <a:pt x="649" y="1"/>
                    <a:pt x="642" y="2"/>
                  </a:cubicBezTo>
                  <a:cubicBezTo>
                    <a:pt x="410" y="26"/>
                    <a:pt x="199" y="148"/>
                    <a:pt x="61" y="335"/>
                  </a:cubicBezTo>
                  <a:cubicBezTo>
                    <a:pt x="0" y="413"/>
                    <a:pt x="16" y="522"/>
                    <a:pt x="95" y="580"/>
                  </a:cubicBezTo>
                  <a:cubicBezTo>
                    <a:pt x="125" y="603"/>
                    <a:pt x="161" y="613"/>
                    <a:pt x="196" y="613"/>
                  </a:cubicBezTo>
                  <a:cubicBezTo>
                    <a:pt x="251" y="613"/>
                    <a:pt x="305" y="587"/>
                    <a:pt x="338" y="538"/>
                  </a:cubicBezTo>
                  <a:cubicBezTo>
                    <a:pt x="382" y="479"/>
                    <a:pt x="438" y="431"/>
                    <a:pt x="503" y="397"/>
                  </a:cubicBezTo>
                  <a:lnTo>
                    <a:pt x="503" y="397"/>
                  </a:lnTo>
                  <a:cubicBezTo>
                    <a:pt x="486" y="476"/>
                    <a:pt x="465" y="555"/>
                    <a:pt x="437" y="631"/>
                  </a:cubicBezTo>
                  <a:cubicBezTo>
                    <a:pt x="382" y="796"/>
                    <a:pt x="320" y="983"/>
                    <a:pt x="355" y="1183"/>
                  </a:cubicBezTo>
                  <a:cubicBezTo>
                    <a:pt x="375" y="1290"/>
                    <a:pt x="420" y="1384"/>
                    <a:pt x="461" y="1466"/>
                  </a:cubicBezTo>
                  <a:cubicBezTo>
                    <a:pt x="487" y="1516"/>
                    <a:pt x="510" y="1570"/>
                    <a:pt x="528" y="1625"/>
                  </a:cubicBezTo>
                  <a:cubicBezTo>
                    <a:pt x="592" y="1841"/>
                    <a:pt x="483" y="2089"/>
                    <a:pt x="355" y="2344"/>
                  </a:cubicBezTo>
                  <a:cubicBezTo>
                    <a:pt x="313" y="2428"/>
                    <a:pt x="347" y="2532"/>
                    <a:pt x="432" y="2575"/>
                  </a:cubicBezTo>
                  <a:cubicBezTo>
                    <a:pt x="457" y="2587"/>
                    <a:pt x="483" y="2593"/>
                    <a:pt x="509" y="2593"/>
                  </a:cubicBezTo>
                  <a:cubicBezTo>
                    <a:pt x="572" y="2593"/>
                    <a:pt x="632" y="2558"/>
                    <a:pt x="663" y="2497"/>
                  </a:cubicBezTo>
                  <a:cubicBezTo>
                    <a:pt x="817" y="2190"/>
                    <a:pt x="958" y="1864"/>
                    <a:pt x="859" y="1527"/>
                  </a:cubicBezTo>
                  <a:cubicBezTo>
                    <a:pt x="835" y="1454"/>
                    <a:pt x="805" y="1383"/>
                    <a:pt x="770" y="1314"/>
                  </a:cubicBezTo>
                  <a:cubicBezTo>
                    <a:pt x="737" y="1246"/>
                    <a:pt x="704" y="1181"/>
                    <a:pt x="694" y="1121"/>
                  </a:cubicBezTo>
                  <a:cubicBezTo>
                    <a:pt x="673" y="1008"/>
                    <a:pt x="717" y="877"/>
                    <a:pt x="763" y="739"/>
                  </a:cubicBezTo>
                  <a:cubicBezTo>
                    <a:pt x="825" y="552"/>
                    <a:pt x="896" y="340"/>
                    <a:pt x="822" y="119"/>
                  </a:cubicBezTo>
                  <a:cubicBezTo>
                    <a:pt x="800" y="48"/>
                    <a:pt x="735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161;p16"/>
            <p:cNvSpPr/>
            <p:nvPr/>
          </p:nvSpPr>
          <p:spPr>
            <a:xfrm>
              <a:off x="782954" y="4016627"/>
              <a:ext cx="38912" cy="62288"/>
            </a:xfrm>
            <a:custGeom>
              <a:avLst/>
              <a:gdLst/>
              <a:ahLst/>
              <a:cxnLst/>
              <a:rect l="l" t="t" r="r" b="b"/>
              <a:pathLst>
                <a:path w="1127" h="1804" extrusionOk="0">
                  <a:moveTo>
                    <a:pt x="683" y="1"/>
                  </a:moveTo>
                  <a:cubicBezTo>
                    <a:pt x="636" y="1"/>
                    <a:pt x="590" y="20"/>
                    <a:pt x="558" y="56"/>
                  </a:cubicBezTo>
                  <a:cubicBezTo>
                    <a:pt x="400" y="95"/>
                    <a:pt x="249" y="157"/>
                    <a:pt x="109" y="239"/>
                  </a:cubicBezTo>
                  <a:cubicBezTo>
                    <a:pt x="27" y="287"/>
                    <a:pt x="0" y="392"/>
                    <a:pt x="48" y="474"/>
                  </a:cubicBezTo>
                  <a:cubicBezTo>
                    <a:pt x="80" y="528"/>
                    <a:pt x="137" y="558"/>
                    <a:pt x="196" y="558"/>
                  </a:cubicBezTo>
                  <a:cubicBezTo>
                    <a:pt x="226" y="558"/>
                    <a:pt x="256" y="550"/>
                    <a:pt x="283" y="534"/>
                  </a:cubicBezTo>
                  <a:cubicBezTo>
                    <a:pt x="328" y="509"/>
                    <a:pt x="375" y="485"/>
                    <a:pt x="423" y="464"/>
                  </a:cubicBezTo>
                  <a:lnTo>
                    <a:pt x="423" y="464"/>
                  </a:lnTo>
                  <a:cubicBezTo>
                    <a:pt x="341" y="882"/>
                    <a:pt x="393" y="1315"/>
                    <a:pt x="570" y="1704"/>
                  </a:cubicBezTo>
                  <a:cubicBezTo>
                    <a:pt x="599" y="1765"/>
                    <a:pt x="659" y="1804"/>
                    <a:pt x="727" y="1804"/>
                  </a:cubicBezTo>
                  <a:cubicBezTo>
                    <a:pt x="852" y="1804"/>
                    <a:pt x="935" y="1673"/>
                    <a:pt x="883" y="1560"/>
                  </a:cubicBezTo>
                  <a:cubicBezTo>
                    <a:pt x="711" y="1189"/>
                    <a:pt x="691" y="750"/>
                    <a:pt x="810" y="357"/>
                  </a:cubicBezTo>
                  <a:cubicBezTo>
                    <a:pt x="858" y="350"/>
                    <a:pt x="907" y="346"/>
                    <a:pt x="956" y="346"/>
                  </a:cubicBezTo>
                  <a:cubicBezTo>
                    <a:pt x="1050" y="343"/>
                    <a:pt x="1126" y="264"/>
                    <a:pt x="1124" y="170"/>
                  </a:cubicBezTo>
                  <a:cubicBezTo>
                    <a:pt x="1122" y="74"/>
                    <a:pt x="1048" y="5"/>
                    <a:pt x="948" y="1"/>
                  </a:cubicBezTo>
                  <a:cubicBezTo>
                    <a:pt x="883" y="2"/>
                    <a:pt x="817" y="8"/>
                    <a:pt x="752" y="16"/>
                  </a:cubicBezTo>
                  <a:cubicBezTo>
                    <a:pt x="749" y="16"/>
                    <a:pt x="748" y="14"/>
                    <a:pt x="745" y="12"/>
                  </a:cubicBezTo>
                  <a:cubicBezTo>
                    <a:pt x="725" y="4"/>
                    <a:pt x="704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162;p16"/>
            <p:cNvSpPr/>
            <p:nvPr/>
          </p:nvSpPr>
          <p:spPr>
            <a:xfrm>
              <a:off x="843759" y="3942254"/>
              <a:ext cx="23306" cy="101200"/>
            </a:xfrm>
            <a:custGeom>
              <a:avLst/>
              <a:gdLst/>
              <a:ahLst/>
              <a:cxnLst/>
              <a:rect l="l" t="t" r="r" b="b"/>
              <a:pathLst>
                <a:path w="675" h="2931" extrusionOk="0">
                  <a:moveTo>
                    <a:pt x="484" y="1"/>
                  </a:moveTo>
                  <a:cubicBezTo>
                    <a:pt x="407" y="1"/>
                    <a:pt x="336" y="54"/>
                    <a:pt x="317" y="134"/>
                  </a:cubicBezTo>
                  <a:cubicBezTo>
                    <a:pt x="113" y="994"/>
                    <a:pt x="7" y="1873"/>
                    <a:pt x="0" y="2757"/>
                  </a:cubicBezTo>
                  <a:cubicBezTo>
                    <a:pt x="0" y="2853"/>
                    <a:pt x="76" y="2930"/>
                    <a:pt x="172" y="2930"/>
                  </a:cubicBezTo>
                  <a:cubicBezTo>
                    <a:pt x="268" y="2930"/>
                    <a:pt x="344" y="2854"/>
                    <a:pt x="345" y="2760"/>
                  </a:cubicBezTo>
                  <a:cubicBezTo>
                    <a:pt x="351" y="1901"/>
                    <a:pt x="453" y="1047"/>
                    <a:pt x="652" y="212"/>
                  </a:cubicBezTo>
                  <a:cubicBezTo>
                    <a:pt x="674" y="120"/>
                    <a:pt x="617" y="28"/>
                    <a:pt x="524" y="6"/>
                  </a:cubicBezTo>
                  <a:cubicBezTo>
                    <a:pt x="510" y="2"/>
                    <a:pt x="49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163;p16"/>
            <p:cNvSpPr/>
            <p:nvPr/>
          </p:nvSpPr>
          <p:spPr>
            <a:xfrm>
              <a:off x="871002" y="3940700"/>
              <a:ext cx="49961" cy="95261"/>
            </a:xfrm>
            <a:custGeom>
              <a:avLst/>
              <a:gdLst/>
              <a:ahLst/>
              <a:cxnLst/>
              <a:rect l="l" t="t" r="r" b="b"/>
              <a:pathLst>
                <a:path w="1447" h="2759" extrusionOk="0">
                  <a:moveTo>
                    <a:pt x="522" y="0"/>
                  </a:moveTo>
                  <a:cubicBezTo>
                    <a:pt x="461" y="0"/>
                    <a:pt x="402" y="33"/>
                    <a:pt x="371" y="91"/>
                  </a:cubicBezTo>
                  <a:cubicBezTo>
                    <a:pt x="215" y="386"/>
                    <a:pt x="1" y="787"/>
                    <a:pt x="47" y="1210"/>
                  </a:cubicBezTo>
                  <a:cubicBezTo>
                    <a:pt x="75" y="1468"/>
                    <a:pt x="236" y="1723"/>
                    <a:pt x="457" y="1862"/>
                  </a:cubicBezTo>
                  <a:cubicBezTo>
                    <a:pt x="562" y="1931"/>
                    <a:pt x="688" y="1969"/>
                    <a:pt x="814" y="1970"/>
                  </a:cubicBezTo>
                  <a:cubicBezTo>
                    <a:pt x="837" y="1968"/>
                    <a:pt x="859" y="1963"/>
                    <a:pt x="882" y="1959"/>
                  </a:cubicBezTo>
                  <a:lnTo>
                    <a:pt x="882" y="1959"/>
                  </a:lnTo>
                  <a:cubicBezTo>
                    <a:pt x="859" y="2100"/>
                    <a:pt x="834" y="2242"/>
                    <a:pt x="814" y="2383"/>
                  </a:cubicBezTo>
                  <a:cubicBezTo>
                    <a:pt x="800" y="2488"/>
                    <a:pt x="830" y="2638"/>
                    <a:pt x="931" y="2714"/>
                  </a:cubicBezTo>
                  <a:cubicBezTo>
                    <a:pt x="969" y="2743"/>
                    <a:pt x="1017" y="2759"/>
                    <a:pt x="1066" y="2759"/>
                  </a:cubicBezTo>
                  <a:cubicBezTo>
                    <a:pt x="1099" y="2759"/>
                    <a:pt x="1131" y="2752"/>
                    <a:pt x="1161" y="2738"/>
                  </a:cubicBezTo>
                  <a:cubicBezTo>
                    <a:pt x="1300" y="2677"/>
                    <a:pt x="1297" y="2479"/>
                    <a:pt x="1156" y="2421"/>
                  </a:cubicBezTo>
                  <a:cubicBezTo>
                    <a:pt x="1227" y="1914"/>
                    <a:pt x="1317" y="1403"/>
                    <a:pt x="1427" y="901"/>
                  </a:cubicBezTo>
                  <a:cubicBezTo>
                    <a:pt x="1446" y="808"/>
                    <a:pt x="1387" y="716"/>
                    <a:pt x="1294" y="695"/>
                  </a:cubicBezTo>
                  <a:cubicBezTo>
                    <a:pt x="1282" y="693"/>
                    <a:pt x="1270" y="691"/>
                    <a:pt x="1258" y="691"/>
                  </a:cubicBezTo>
                  <a:cubicBezTo>
                    <a:pt x="1179" y="691"/>
                    <a:pt x="1107" y="747"/>
                    <a:pt x="1090" y="827"/>
                  </a:cubicBezTo>
                  <a:cubicBezTo>
                    <a:pt x="1034" y="1085"/>
                    <a:pt x="983" y="1345"/>
                    <a:pt x="937" y="1606"/>
                  </a:cubicBezTo>
                  <a:cubicBezTo>
                    <a:pt x="924" y="1606"/>
                    <a:pt x="911" y="1607"/>
                    <a:pt x="899" y="1611"/>
                  </a:cubicBezTo>
                  <a:cubicBezTo>
                    <a:pt x="870" y="1621"/>
                    <a:pt x="842" y="1625"/>
                    <a:pt x="815" y="1625"/>
                  </a:cubicBezTo>
                  <a:cubicBezTo>
                    <a:pt x="746" y="1625"/>
                    <a:pt x="685" y="1598"/>
                    <a:pt x="640" y="1569"/>
                  </a:cubicBezTo>
                  <a:cubicBezTo>
                    <a:pt x="503" y="1479"/>
                    <a:pt x="412" y="1334"/>
                    <a:pt x="389" y="1172"/>
                  </a:cubicBezTo>
                  <a:cubicBezTo>
                    <a:pt x="357" y="878"/>
                    <a:pt x="499" y="583"/>
                    <a:pt x="675" y="253"/>
                  </a:cubicBezTo>
                  <a:cubicBezTo>
                    <a:pt x="720" y="170"/>
                    <a:pt x="688" y="65"/>
                    <a:pt x="603" y="21"/>
                  </a:cubicBezTo>
                  <a:cubicBezTo>
                    <a:pt x="577" y="7"/>
                    <a:pt x="550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164;p16"/>
            <p:cNvSpPr/>
            <p:nvPr/>
          </p:nvSpPr>
          <p:spPr>
            <a:xfrm>
              <a:off x="925972" y="3922296"/>
              <a:ext cx="45473" cy="121502"/>
            </a:xfrm>
            <a:custGeom>
              <a:avLst/>
              <a:gdLst/>
              <a:ahLst/>
              <a:cxnLst/>
              <a:rect l="l" t="t" r="r" b="b"/>
              <a:pathLst>
                <a:path w="1317" h="3519" extrusionOk="0">
                  <a:moveTo>
                    <a:pt x="1122" y="0"/>
                  </a:moveTo>
                  <a:cubicBezTo>
                    <a:pt x="1098" y="0"/>
                    <a:pt x="1074" y="5"/>
                    <a:pt x="1051" y="16"/>
                  </a:cubicBezTo>
                  <a:cubicBezTo>
                    <a:pt x="506" y="287"/>
                    <a:pt x="123" y="800"/>
                    <a:pt x="19" y="1398"/>
                  </a:cubicBezTo>
                  <a:cubicBezTo>
                    <a:pt x="0" y="1506"/>
                    <a:pt x="86" y="1599"/>
                    <a:pt x="189" y="1599"/>
                  </a:cubicBezTo>
                  <a:cubicBezTo>
                    <a:pt x="202" y="1599"/>
                    <a:pt x="215" y="1597"/>
                    <a:pt x="229" y="1594"/>
                  </a:cubicBezTo>
                  <a:cubicBezTo>
                    <a:pt x="437" y="1542"/>
                    <a:pt x="634" y="1453"/>
                    <a:pt x="810" y="1331"/>
                  </a:cubicBezTo>
                  <a:lnTo>
                    <a:pt x="810" y="1331"/>
                  </a:lnTo>
                  <a:cubicBezTo>
                    <a:pt x="648" y="1991"/>
                    <a:pt x="472" y="2651"/>
                    <a:pt x="285" y="3299"/>
                  </a:cubicBezTo>
                  <a:cubicBezTo>
                    <a:pt x="258" y="3390"/>
                    <a:pt x="312" y="3484"/>
                    <a:pt x="403" y="3511"/>
                  </a:cubicBezTo>
                  <a:cubicBezTo>
                    <a:pt x="419" y="3515"/>
                    <a:pt x="434" y="3518"/>
                    <a:pt x="451" y="3518"/>
                  </a:cubicBezTo>
                  <a:cubicBezTo>
                    <a:pt x="527" y="3518"/>
                    <a:pt x="595" y="3468"/>
                    <a:pt x="616" y="3394"/>
                  </a:cubicBezTo>
                  <a:cubicBezTo>
                    <a:pt x="859" y="2548"/>
                    <a:pt x="1086" y="1684"/>
                    <a:pt x="1286" y="826"/>
                  </a:cubicBezTo>
                  <a:cubicBezTo>
                    <a:pt x="1315" y="702"/>
                    <a:pt x="1217" y="613"/>
                    <a:pt x="1116" y="613"/>
                  </a:cubicBezTo>
                  <a:cubicBezTo>
                    <a:pt x="1065" y="613"/>
                    <a:pt x="1013" y="636"/>
                    <a:pt x="976" y="689"/>
                  </a:cubicBezTo>
                  <a:cubicBezTo>
                    <a:pt x="840" y="885"/>
                    <a:pt x="657" y="1044"/>
                    <a:pt x="443" y="1151"/>
                  </a:cubicBezTo>
                  <a:cubicBezTo>
                    <a:pt x="585" y="792"/>
                    <a:pt x="855" y="498"/>
                    <a:pt x="1201" y="325"/>
                  </a:cubicBezTo>
                  <a:cubicBezTo>
                    <a:pt x="1283" y="282"/>
                    <a:pt x="1317" y="181"/>
                    <a:pt x="1276" y="96"/>
                  </a:cubicBezTo>
                  <a:cubicBezTo>
                    <a:pt x="1246" y="36"/>
                    <a:pt x="1186" y="0"/>
                    <a:pt x="1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165;p16"/>
            <p:cNvSpPr/>
            <p:nvPr/>
          </p:nvSpPr>
          <p:spPr>
            <a:xfrm>
              <a:off x="842620" y="4044181"/>
              <a:ext cx="128235" cy="42124"/>
            </a:xfrm>
            <a:custGeom>
              <a:avLst/>
              <a:gdLst/>
              <a:ahLst/>
              <a:cxnLst/>
              <a:rect l="l" t="t" r="r" b="b"/>
              <a:pathLst>
                <a:path w="3714" h="1220" extrusionOk="0">
                  <a:moveTo>
                    <a:pt x="3528" y="1"/>
                  </a:moveTo>
                  <a:cubicBezTo>
                    <a:pt x="3518" y="1"/>
                    <a:pt x="3507" y="2"/>
                    <a:pt x="3497" y="4"/>
                  </a:cubicBezTo>
                  <a:lnTo>
                    <a:pt x="3496" y="2"/>
                  </a:lnTo>
                  <a:cubicBezTo>
                    <a:pt x="2363" y="236"/>
                    <a:pt x="1242" y="530"/>
                    <a:pt x="140" y="885"/>
                  </a:cubicBezTo>
                  <a:cubicBezTo>
                    <a:pt x="50" y="913"/>
                    <a:pt x="1" y="1010"/>
                    <a:pt x="30" y="1100"/>
                  </a:cubicBezTo>
                  <a:cubicBezTo>
                    <a:pt x="53" y="1174"/>
                    <a:pt x="120" y="1220"/>
                    <a:pt x="192" y="1220"/>
                  </a:cubicBezTo>
                  <a:cubicBezTo>
                    <a:pt x="210" y="1220"/>
                    <a:pt x="228" y="1217"/>
                    <a:pt x="246" y="1211"/>
                  </a:cubicBezTo>
                  <a:cubicBezTo>
                    <a:pt x="1337" y="861"/>
                    <a:pt x="2444" y="571"/>
                    <a:pt x="3566" y="340"/>
                  </a:cubicBezTo>
                  <a:cubicBezTo>
                    <a:pt x="3656" y="319"/>
                    <a:pt x="3714" y="229"/>
                    <a:pt x="3694" y="139"/>
                  </a:cubicBezTo>
                  <a:cubicBezTo>
                    <a:pt x="3678" y="58"/>
                    <a:pt x="3607" y="1"/>
                    <a:pt x="35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166;p16"/>
            <p:cNvSpPr/>
            <p:nvPr/>
          </p:nvSpPr>
          <p:spPr>
            <a:xfrm>
              <a:off x="702503" y="4085304"/>
              <a:ext cx="254606" cy="132137"/>
            </a:xfrm>
            <a:custGeom>
              <a:avLst/>
              <a:gdLst/>
              <a:ahLst/>
              <a:cxnLst/>
              <a:rect l="l" t="t" r="r" b="b"/>
              <a:pathLst>
                <a:path w="7374" h="3827" extrusionOk="0">
                  <a:moveTo>
                    <a:pt x="7147" y="0"/>
                  </a:moveTo>
                  <a:cubicBezTo>
                    <a:pt x="7130" y="0"/>
                    <a:pt x="7113" y="3"/>
                    <a:pt x="7096" y="8"/>
                  </a:cubicBezTo>
                  <a:cubicBezTo>
                    <a:pt x="5178" y="606"/>
                    <a:pt x="3228" y="1101"/>
                    <a:pt x="1258" y="1493"/>
                  </a:cubicBezTo>
                  <a:cubicBezTo>
                    <a:pt x="1178" y="1508"/>
                    <a:pt x="1120" y="1579"/>
                    <a:pt x="1120" y="1660"/>
                  </a:cubicBezTo>
                  <a:cubicBezTo>
                    <a:pt x="1117" y="2205"/>
                    <a:pt x="1048" y="2747"/>
                    <a:pt x="912" y="3275"/>
                  </a:cubicBezTo>
                  <a:cubicBezTo>
                    <a:pt x="667" y="2920"/>
                    <a:pt x="479" y="2527"/>
                    <a:pt x="357" y="2113"/>
                  </a:cubicBezTo>
                  <a:cubicBezTo>
                    <a:pt x="335" y="2039"/>
                    <a:pt x="266" y="1991"/>
                    <a:pt x="193" y="1991"/>
                  </a:cubicBezTo>
                  <a:cubicBezTo>
                    <a:pt x="177" y="1991"/>
                    <a:pt x="160" y="1993"/>
                    <a:pt x="144" y="1998"/>
                  </a:cubicBezTo>
                  <a:cubicBezTo>
                    <a:pt x="54" y="2025"/>
                    <a:pt x="1" y="2119"/>
                    <a:pt x="28" y="2211"/>
                  </a:cubicBezTo>
                  <a:cubicBezTo>
                    <a:pt x="194" y="2778"/>
                    <a:pt x="474" y="3307"/>
                    <a:pt x="851" y="3763"/>
                  </a:cubicBezTo>
                  <a:cubicBezTo>
                    <a:pt x="883" y="3803"/>
                    <a:pt x="931" y="3825"/>
                    <a:pt x="983" y="3826"/>
                  </a:cubicBezTo>
                  <a:cubicBezTo>
                    <a:pt x="995" y="3826"/>
                    <a:pt x="1006" y="3825"/>
                    <a:pt x="1016" y="3822"/>
                  </a:cubicBezTo>
                  <a:cubicBezTo>
                    <a:pt x="1078" y="3811"/>
                    <a:pt x="1128" y="3766"/>
                    <a:pt x="1147" y="3705"/>
                  </a:cubicBezTo>
                  <a:cubicBezTo>
                    <a:pt x="1339" y="3089"/>
                    <a:pt x="1445" y="2448"/>
                    <a:pt x="1462" y="1802"/>
                  </a:cubicBezTo>
                  <a:cubicBezTo>
                    <a:pt x="3325" y="1428"/>
                    <a:pt x="5171" y="961"/>
                    <a:pt x="6989" y="402"/>
                  </a:cubicBezTo>
                  <a:lnTo>
                    <a:pt x="6989" y="402"/>
                  </a:lnTo>
                  <a:cubicBezTo>
                    <a:pt x="7010" y="963"/>
                    <a:pt x="6934" y="1525"/>
                    <a:pt x="6767" y="2063"/>
                  </a:cubicBezTo>
                  <a:cubicBezTo>
                    <a:pt x="6742" y="2153"/>
                    <a:pt x="6792" y="2246"/>
                    <a:pt x="6881" y="2274"/>
                  </a:cubicBezTo>
                  <a:cubicBezTo>
                    <a:pt x="6898" y="2279"/>
                    <a:pt x="6916" y="2282"/>
                    <a:pt x="6933" y="2282"/>
                  </a:cubicBezTo>
                  <a:cubicBezTo>
                    <a:pt x="7005" y="2282"/>
                    <a:pt x="7071" y="2236"/>
                    <a:pt x="7095" y="2166"/>
                  </a:cubicBezTo>
                  <a:cubicBezTo>
                    <a:pt x="7298" y="1517"/>
                    <a:pt x="7374" y="835"/>
                    <a:pt x="7320" y="158"/>
                  </a:cubicBezTo>
                  <a:cubicBezTo>
                    <a:pt x="7316" y="106"/>
                    <a:pt x="7288" y="58"/>
                    <a:pt x="7244" y="29"/>
                  </a:cubicBezTo>
                  <a:cubicBezTo>
                    <a:pt x="7215" y="10"/>
                    <a:pt x="7182" y="0"/>
                    <a:pt x="7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167;p16"/>
            <p:cNvSpPr/>
            <p:nvPr/>
          </p:nvSpPr>
          <p:spPr>
            <a:xfrm>
              <a:off x="776567" y="4156224"/>
              <a:ext cx="17022" cy="67812"/>
            </a:xfrm>
            <a:custGeom>
              <a:avLst/>
              <a:gdLst/>
              <a:ahLst/>
              <a:cxnLst/>
              <a:rect l="l" t="t" r="r" b="b"/>
              <a:pathLst>
                <a:path w="493" h="1964" extrusionOk="0">
                  <a:moveTo>
                    <a:pt x="175" y="0"/>
                  </a:moveTo>
                  <a:cubicBezTo>
                    <a:pt x="174" y="0"/>
                    <a:pt x="174" y="0"/>
                    <a:pt x="173" y="0"/>
                  </a:cubicBezTo>
                  <a:cubicBezTo>
                    <a:pt x="77" y="0"/>
                    <a:pt x="1" y="78"/>
                    <a:pt x="1" y="172"/>
                  </a:cubicBezTo>
                  <a:cubicBezTo>
                    <a:pt x="2" y="724"/>
                    <a:pt x="49" y="1276"/>
                    <a:pt x="137" y="1820"/>
                  </a:cubicBezTo>
                  <a:cubicBezTo>
                    <a:pt x="152" y="1903"/>
                    <a:pt x="223" y="1964"/>
                    <a:pt x="308" y="1964"/>
                  </a:cubicBezTo>
                  <a:cubicBezTo>
                    <a:pt x="316" y="1964"/>
                    <a:pt x="326" y="1962"/>
                    <a:pt x="336" y="1961"/>
                  </a:cubicBezTo>
                  <a:cubicBezTo>
                    <a:pt x="429" y="1946"/>
                    <a:pt x="492" y="1857"/>
                    <a:pt x="478" y="1764"/>
                  </a:cubicBezTo>
                  <a:cubicBezTo>
                    <a:pt x="391" y="1238"/>
                    <a:pt x="347" y="704"/>
                    <a:pt x="346" y="171"/>
                  </a:cubicBezTo>
                  <a:cubicBezTo>
                    <a:pt x="344" y="77"/>
                    <a:pt x="268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168;p16"/>
            <p:cNvSpPr/>
            <p:nvPr/>
          </p:nvSpPr>
          <p:spPr>
            <a:xfrm>
              <a:off x="810612" y="4150596"/>
              <a:ext cx="49443" cy="69780"/>
            </a:xfrm>
            <a:custGeom>
              <a:avLst/>
              <a:gdLst/>
              <a:ahLst/>
              <a:cxnLst/>
              <a:rect l="l" t="t" r="r" b="b"/>
              <a:pathLst>
                <a:path w="1432" h="2021" extrusionOk="0">
                  <a:moveTo>
                    <a:pt x="368" y="0"/>
                  </a:moveTo>
                  <a:cubicBezTo>
                    <a:pt x="295" y="0"/>
                    <a:pt x="227" y="47"/>
                    <a:pt x="204" y="120"/>
                  </a:cubicBezTo>
                  <a:cubicBezTo>
                    <a:pt x="106" y="422"/>
                    <a:pt x="42" y="735"/>
                    <a:pt x="14" y="1051"/>
                  </a:cubicBezTo>
                  <a:cubicBezTo>
                    <a:pt x="6" y="1146"/>
                    <a:pt x="0" y="1254"/>
                    <a:pt x="38" y="1363"/>
                  </a:cubicBezTo>
                  <a:cubicBezTo>
                    <a:pt x="87" y="1491"/>
                    <a:pt x="187" y="1592"/>
                    <a:pt x="317" y="1640"/>
                  </a:cubicBezTo>
                  <a:cubicBezTo>
                    <a:pt x="387" y="1668"/>
                    <a:pt x="463" y="1682"/>
                    <a:pt x="539" y="1682"/>
                  </a:cubicBezTo>
                  <a:cubicBezTo>
                    <a:pt x="628" y="1682"/>
                    <a:pt x="717" y="1662"/>
                    <a:pt x="797" y="1623"/>
                  </a:cubicBezTo>
                  <a:cubicBezTo>
                    <a:pt x="845" y="1599"/>
                    <a:pt x="891" y="1568"/>
                    <a:pt x="932" y="1533"/>
                  </a:cubicBezTo>
                  <a:cubicBezTo>
                    <a:pt x="936" y="1647"/>
                    <a:pt x="948" y="1762"/>
                    <a:pt x="964" y="1875"/>
                  </a:cubicBezTo>
                  <a:cubicBezTo>
                    <a:pt x="978" y="1960"/>
                    <a:pt x="1050" y="2021"/>
                    <a:pt x="1134" y="2021"/>
                  </a:cubicBezTo>
                  <a:cubicBezTo>
                    <a:pt x="1143" y="2021"/>
                    <a:pt x="1152" y="2020"/>
                    <a:pt x="1161" y="2018"/>
                  </a:cubicBezTo>
                  <a:cubicBezTo>
                    <a:pt x="1256" y="2004"/>
                    <a:pt x="1319" y="1916"/>
                    <a:pt x="1305" y="1823"/>
                  </a:cubicBezTo>
                  <a:cubicBezTo>
                    <a:pt x="1239" y="1398"/>
                    <a:pt x="1273" y="963"/>
                    <a:pt x="1404" y="552"/>
                  </a:cubicBezTo>
                  <a:cubicBezTo>
                    <a:pt x="1432" y="462"/>
                    <a:pt x="1382" y="365"/>
                    <a:pt x="1292" y="336"/>
                  </a:cubicBezTo>
                  <a:cubicBezTo>
                    <a:pt x="1275" y="331"/>
                    <a:pt x="1257" y="328"/>
                    <a:pt x="1239" y="328"/>
                  </a:cubicBezTo>
                  <a:cubicBezTo>
                    <a:pt x="1166" y="328"/>
                    <a:pt x="1099" y="375"/>
                    <a:pt x="1076" y="448"/>
                  </a:cubicBezTo>
                  <a:cubicBezTo>
                    <a:pt x="1036" y="574"/>
                    <a:pt x="1004" y="702"/>
                    <a:pt x="981" y="833"/>
                  </a:cubicBezTo>
                  <a:cubicBezTo>
                    <a:pt x="942" y="856"/>
                    <a:pt x="912" y="892"/>
                    <a:pt x="901" y="937"/>
                  </a:cubicBezTo>
                  <a:cubicBezTo>
                    <a:pt x="871" y="1046"/>
                    <a:pt x="798" y="1239"/>
                    <a:pt x="643" y="1315"/>
                  </a:cubicBezTo>
                  <a:cubicBezTo>
                    <a:pt x="611" y="1330"/>
                    <a:pt x="575" y="1338"/>
                    <a:pt x="539" y="1338"/>
                  </a:cubicBezTo>
                  <a:cubicBezTo>
                    <a:pt x="507" y="1338"/>
                    <a:pt x="475" y="1332"/>
                    <a:pt x="445" y="1320"/>
                  </a:cubicBezTo>
                  <a:cubicBezTo>
                    <a:pt x="407" y="1308"/>
                    <a:pt x="377" y="1280"/>
                    <a:pt x="362" y="1244"/>
                  </a:cubicBezTo>
                  <a:cubicBezTo>
                    <a:pt x="348" y="1204"/>
                    <a:pt x="351" y="1142"/>
                    <a:pt x="356" y="1082"/>
                  </a:cubicBezTo>
                  <a:cubicBezTo>
                    <a:pt x="383" y="791"/>
                    <a:pt x="442" y="504"/>
                    <a:pt x="532" y="225"/>
                  </a:cubicBezTo>
                  <a:cubicBezTo>
                    <a:pt x="560" y="135"/>
                    <a:pt x="511" y="38"/>
                    <a:pt x="421" y="8"/>
                  </a:cubicBezTo>
                  <a:cubicBezTo>
                    <a:pt x="403" y="3"/>
                    <a:pt x="385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169;p16"/>
            <p:cNvSpPr/>
            <p:nvPr/>
          </p:nvSpPr>
          <p:spPr>
            <a:xfrm>
              <a:off x="865650" y="4130915"/>
              <a:ext cx="46232" cy="81796"/>
            </a:xfrm>
            <a:custGeom>
              <a:avLst/>
              <a:gdLst/>
              <a:ahLst/>
              <a:cxnLst/>
              <a:rect l="l" t="t" r="r" b="b"/>
              <a:pathLst>
                <a:path w="1339" h="2369" extrusionOk="0">
                  <a:moveTo>
                    <a:pt x="851" y="284"/>
                  </a:moveTo>
                  <a:cubicBezTo>
                    <a:pt x="822" y="332"/>
                    <a:pt x="792" y="381"/>
                    <a:pt x="762" y="431"/>
                  </a:cubicBezTo>
                  <a:lnTo>
                    <a:pt x="762" y="429"/>
                  </a:lnTo>
                  <a:cubicBezTo>
                    <a:pt x="723" y="495"/>
                    <a:pt x="685" y="560"/>
                    <a:pt x="641" y="622"/>
                  </a:cubicBezTo>
                  <a:cubicBezTo>
                    <a:pt x="574" y="715"/>
                    <a:pt x="477" y="808"/>
                    <a:pt x="374" y="842"/>
                  </a:cubicBezTo>
                  <a:cubicBezTo>
                    <a:pt x="358" y="718"/>
                    <a:pt x="371" y="611"/>
                    <a:pt x="411" y="525"/>
                  </a:cubicBezTo>
                  <a:cubicBezTo>
                    <a:pt x="458" y="421"/>
                    <a:pt x="564" y="345"/>
                    <a:pt x="657" y="345"/>
                  </a:cubicBezTo>
                  <a:cubicBezTo>
                    <a:pt x="667" y="345"/>
                    <a:pt x="675" y="346"/>
                    <a:pt x="685" y="348"/>
                  </a:cubicBezTo>
                  <a:cubicBezTo>
                    <a:pt x="695" y="349"/>
                    <a:pt x="706" y="350"/>
                    <a:pt x="716" y="350"/>
                  </a:cubicBezTo>
                  <a:cubicBezTo>
                    <a:pt x="768" y="350"/>
                    <a:pt x="818" y="327"/>
                    <a:pt x="851" y="284"/>
                  </a:cubicBezTo>
                  <a:close/>
                  <a:moveTo>
                    <a:pt x="658" y="1"/>
                  </a:moveTo>
                  <a:cubicBezTo>
                    <a:pt x="430" y="1"/>
                    <a:pt x="204" y="150"/>
                    <a:pt x="98" y="381"/>
                  </a:cubicBezTo>
                  <a:cubicBezTo>
                    <a:pt x="11" y="570"/>
                    <a:pt x="1" y="799"/>
                    <a:pt x="66" y="1063"/>
                  </a:cubicBezTo>
                  <a:cubicBezTo>
                    <a:pt x="83" y="1129"/>
                    <a:pt x="136" y="1178"/>
                    <a:pt x="204" y="1191"/>
                  </a:cubicBezTo>
                  <a:cubicBezTo>
                    <a:pt x="233" y="1195"/>
                    <a:pt x="262" y="1198"/>
                    <a:pt x="291" y="1198"/>
                  </a:cubicBezTo>
                  <a:cubicBezTo>
                    <a:pt x="495" y="1198"/>
                    <a:pt x="705" y="1087"/>
                    <a:pt x="872" y="885"/>
                  </a:cubicBezTo>
                  <a:lnTo>
                    <a:pt x="872" y="885"/>
                  </a:lnTo>
                  <a:cubicBezTo>
                    <a:pt x="829" y="1326"/>
                    <a:pt x="826" y="1771"/>
                    <a:pt x="865" y="2213"/>
                  </a:cubicBezTo>
                  <a:cubicBezTo>
                    <a:pt x="872" y="2301"/>
                    <a:pt x="947" y="2369"/>
                    <a:pt x="1036" y="2369"/>
                  </a:cubicBezTo>
                  <a:lnTo>
                    <a:pt x="1051" y="2369"/>
                  </a:lnTo>
                  <a:cubicBezTo>
                    <a:pt x="1147" y="2362"/>
                    <a:pt x="1216" y="2277"/>
                    <a:pt x="1207" y="2183"/>
                  </a:cubicBezTo>
                  <a:cubicBezTo>
                    <a:pt x="1150" y="1524"/>
                    <a:pt x="1189" y="861"/>
                    <a:pt x="1323" y="215"/>
                  </a:cubicBezTo>
                  <a:cubicBezTo>
                    <a:pt x="1338" y="141"/>
                    <a:pt x="1303" y="65"/>
                    <a:pt x="1237" y="30"/>
                  </a:cubicBezTo>
                  <a:cubicBezTo>
                    <a:pt x="1211" y="15"/>
                    <a:pt x="1182" y="8"/>
                    <a:pt x="1154" y="8"/>
                  </a:cubicBezTo>
                  <a:cubicBezTo>
                    <a:pt x="1111" y="8"/>
                    <a:pt x="1067" y="25"/>
                    <a:pt x="1034" y="56"/>
                  </a:cubicBezTo>
                  <a:cubicBezTo>
                    <a:pt x="972" y="118"/>
                    <a:pt x="916" y="187"/>
                    <a:pt x="868" y="262"/>
                  </a:cubicBezTo>
                  <a:cubicBezTo>
                    <a:pt x="876" y="245"/>
                    <a:pt x="882" y="227"/>
                    <a:pt x="886" y="208"/>
                  </a:cubicBezTo>
                  <a:cubicBezTo>
                    <a:pt x="903" y="115"/>
                    <a:pt x="841" y="25"/>
                    <a:pt x="747" y="8"/>
                  </a:cubicBezTo>
                  <a:cubicBezTo>
                    <a:pt x="718" y="3"/>
                    <a:pt x="688" y="1"/>
                    <a:pt x="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170;p16"/>
            <p:cNvSpPr/>
            <p:nvPr/>
          </p:nvSpPr>
          <p:spPr>
            <a:xfrm>
              <a:off x="199629" y="4011275"/>
              <a:ext cx="475064" cy="132378"/>
            </a:xfrm>
            <a:custGeom>
              <a:avLst/>
              <a:gdLst/>
              <a:ahLst/>
              <a:cxnLst/>
              <a:rect l="l" t="t" r="r" b="b"/>
              <a:pathLst>
                <a:path w="13759" h="3834" extrusionOk="0">
                  <a:moveTo>
                    <a:pt x="646" y="1"/>
                  </a:moveTo>
                  <a:cubicBezTo>
                    <a:pt x="594" y="1"/>
                    <a:pt x="544" y="24"/>
                    <a:pt x="510" y="67"/>
                  </a:cubicBezTo>
                  <a:cubicBezTo>
                    <a:pt x="294" y="346"/>
                    <a:pt x="136" y="665"/>
                    <a:pt x="43" y="1006"/>
                  </a:cubicBezTo>
                  <a:cubicBezTo>
                    <a:pt x="1" y="1169"/>
                    <a:pt x="70" y="1273"/>
                    <a:pt x="151" y="1316"/>
                  </a:cubicBezTo>
                  <a:cubicBezTo>
                    <a:pt x="174" y="1328"/>
                    <a:pt x="203" y="1334"/>
                    <a:pt x="233" y="1334"/>
                  </a:cubicBezTo>
                  <a:cubicBezTo>
                    <a:pt x="290" y="1334"/>
                    <a:pt x="352" y="1312"/>
                    <a:pt x="387" y="1275"/>
                  </a:cubicBezTo>
                  <a:cubicBezTo>
                    <a:pt x="443" y="1214"/>
                    <a:pt x="471" y="1107"/>
                    <a:pt x="418" y="1021"/>
                  </a:cubicBezTo>
                  <a:cubicBezTo>
                    <a:pt x="413" y="1016"/>
                    <a:pt x="409" y="1009"/>
                    <a:pt x="403" y="1003"/>
                  </a:cubicBezTo>
                  <a:cubicBezTo>
                    <a:pt x="468" y="796"/>
                    <a:pt x="562" y="601"/>
                    <a:pt x="682" y="419"/>
                  </a:cubicBezTo>
                  <a:cubicBezTo>
                    <a:pt x="788" y="523"/>
                    <a:pt x="876" y="660"/>
                    <a:pt x="966" y="802"/>
                  </a:cubicBezTo>
                  <a:cubicBezTo>
                    <a:pt x="983" y="829"/>
                    <a:pt x="1000" y="854"/>
                    <a:pt x="1017" y="879"/>
                  </a:cubicBezTo>
                  <a:cubicBezTo>
                    <a:pt x="952" y="931"/>
                    <a:pt x="933" y="1021"/>
                    <a:pt x="974" y="1095"/>
                  </a:cubicBezTo>
                  <a:cubicBezTo>
                    <a:pt x="1500" y="2032"/>
                    <a:pt x="2420" y="2801"/>
                    <a:pt x="3569" y="3262"/>
                  </a:cubicBezTo>
                  <a:cubicBezTo>
                    <a:pt x="4498" y="3635"/>
                    <a:pt x="5586" y="3823"/>
                    <a:pt x="6894" y="3834"/>
                  </a:cubicBezTo>
                  <a:lnTo>
                    <a:pt x="7016" y="3834"/>
                  </a:lnTo>
                  <a:cubicBezTo>
                    <a:pt x="9309" y="3831"/>
                    <a:pt x="11572" y="3313"/>
                    <a:pt x="13637" y="2318"/>
                  </a:cubicBezTo>
                  <a:cubicBezTo>
                    <a:pt x="13723" y="2276"/>
                    <a:pt x="13758" y="2173"/>
                    <a:pt x="13717" y="2087"/>
                  </a:cubicBezTo>
                  <a:cubicBezTo>
                    <a:pt x="13688" y="2027"/>
                    <a:pt x="13627" y="1991"/>
                    <a:pt x="13563" y="1991"/>
                  </a:cubicBezTo>
                  <a:cubicBezTo>
                    <a:pt x="13538" y="1991"/>
                    <a:pt x="13512" y="1996"/>
                    <a:pt x="13488" y="2008"/>
                  </a:cubicBezTo>
                  <a:cubicBezTo>
                    <a:pt x="11492" y="2972"/>
                    <a:pt x="9273" y="3490"/>
                    <a:pt x="7055" y="3490"/>
                  </a:cubicBezTo>
                  <a:cubicBezTo>
                    <a:pt x="7002" y="3490"/>
                    <a:pt x="6949" y="3490"/>
                    <a:pt x="6896" y="3489"/>
                  </a:cubicBezTo>
                  <a:cubicBezTo>
                    <a:pt x="5632" y="3478"/>
                    <a:pt x="4585" y="3299"/>
                    <a:pt x="3696" y="2943"/>
                  </a:cubicBezTo>
                  <a:cubicBezTo>
                    <a:pt x="2847" y="2602"/>
                    <a:pt x="2136" y="2081"/>
                    <a:pt x="1632" y="1451"/>
                  </a:cubicBezTo>
                  <a:lnTo>
                    <a:pt x="1632" y="1451"/>
                  </a:lnTo>
                  <a:cubicBezTo>
                    <a:pt x="1651" y="1457"/>
                    <a:pt x="1669" y="1460"/>
                    <a:pt x="1687" y="1460"/>
                  </a:cubicBezTo>
                  <a:cubicBezTo>
                    <a:pt x="1759" y="1460"/>
                    <a:pt x="1825" y="1414"/>
                    <a:pt x="1849" y="1344"/>
                  </a:cubicBezTo>
                  <a:cubicBezTo>
                    <a:pt x="1880" y="1254"/>
                    <a:pt x="1831" y="1157"/>
                    <a:pt x="1741" y="1126"/>
                  </a:cubicBezTo>
                  <a:cubicBezTo>
                    <a:pt x="1532" y="1052"/>
                    <a:pt x="1399" y="840"/>
                    <a:pt x="1255" y="618"/>
                  </a:cubicBezTo>
                  <a:cubicBezTo>
                    <a:pt x="1116" y="398"/>
                    <a:pt x="971" y="170"/>
                    <a:pt x="736" y="26"/>
                  </a:cubicBezTo>
                  <a:cubicBezTo>
                    <a:pt x="708" y="9"/>
                    <a:pt x="67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171;p16"/>
            <p:cNvSpPr/>
            <p:nvPr/>
          </p:nvSpPr>
          <p:spPr>
            <a:xfrm>
              <a:off x="43250" y="3982997"/>
              <a:ext cx="83487" cy="136798"/>
            </a:xfrm>
            <a:custGeom>
              <a:avLst/>
              <a:gdLst/>
              <a:ahLst/>
              <a:cxnLst/>
              <a:rect l="l" t="t" r="r" b="b"/>
              <a:pathLst>
                <a:path w="2418" h="3962" extrusionOk="0">
                  <a:moveTo>
                    <a:pt x="839" y="2734"/>
                  </a:moveTo>
                  <a:cubicBezTo>
                    <a:pt x="879" y="2734"/>
                    <a:pt x="917" y="2748"/>
                    <a:pt x="950" y="2771"/>
                  </a:cubicBezTo>
                  <a:cubicBezTo>
                    <a:pt x="982" y="2794"/>
                    <a:pt x="1019" y="2806"/>
                    <a:pt x="1056" y="2806"/>
                  </a:cubicBezTo>
                  <a:cubicBezTo>
                    <a:pt x="1103" y="2806"/>
                    <a:pt x="1150" y="2787"/>
                    <a:pt x="1183" y="2750"/>
                  </a:cubicBezTo>
                  <a:lnTo>
                    <a:pt x="1183" y="2750"/>
                  </a:lnTo>
                  <a:cubicBezTo>
                    <a:pt x="1076" y="2965"/>
                    <a:pt x="956" y="3176"/>
                    <a:pt x="822" y="3378"/>
                  </a:cubicBezTo>
                  <a:cubicBezTo>
                    <a:pt x="717" y="3538"/>
                    <a:pt x="627" y="3617"/>
                    <a:pt x="548" y="3617"/>
                  </a:cubicBezTo>
                  <a:cubicBezTo>
                    <a:pt x="478" y="3617"/>
                    <a:pt x="402" y="3544"/>
                    <a:pt x="379" y="3454"/>
                  </a:cubicBezTo>
                  <a:cubicBezTo>
                    <a:pt x="354" y="3359"/>
                    <a:pt x="371" y="3240"/>
                    <a:pt x="428" y="3097"/>
                  </a:cubicBezTo>
                  <a:cubicBezTo>
                    <a:pt x="492" y="2945"/>
                    <a:pt x="570" y="2838"/>
                    <a:pt x="666" y="2781"/>
                  </a:cubicBezTo>
                  <a:cubicBezTo>
                    <a:pt x="714" y="2750"/>
                    <a:pt x="770" y="2734"/>
                    <a:pt x="828" y="2734"/>
                  </a:cubicBezTo>
                  <a:cubicBezTo>
                    <a:pt x="832" y="2734"/>
                    <a:pt x="835" y="2734"/>
                    <a:pt x="839" y="2734"/>
                  </a:cubicBezTo>
                  <a:close/>
                  <a:moveTo>
                    <a:pt x="1609" y="0"/>
                  </a:moveTo>
                  <a:cubicBezTo>
                    <a:pt x="1598" y="0"/>
                    <a:pt x="1587" y="1"/>
                    <a:pt x="1575" y="4"/>
                  </a:cubicBezTo>
                  <a:cubicBezTo>
                    <a:pt x="1363" y="47"/>
                    <a:pt x="1176" y="175"/>
                    <a:pt x="1057" y="357"/>
                  </a:cubicBezTo>
                  <a:cubicBezTo>
                    <a:pt x="1005" y="437"/>
                    <a:pt x="1028" y="543"/>
                    <a:pt x="1108" y="595"/>
                  </a:cubicBezTo>
                  <a:cubicBezTo>
                    <a:pt x="1137" y="614"/>
                    <a:pt x="1170" y="623"/>
                    <a:pt x="1202" y="623"/>
                  </a:cubicBezTo>
                  <a:cubicBezTo>
                    <a:pt x="1258" y="623"/>
                    <a:pt x="1313" y="595"/>
                    <a:pt x="1346" y="544"/>
                  </a:cubicBezTo>
                  <a:cubicBezTo>
                    <a:pt x="1391" y="475"/>
                    <a:pt x="1454" y="419"/>
                    <a:pt x="1529" y="381"/>
                  </a:cubicBezTo>
                  <a:cubicBezTo>
                    <a:pt x="1567" y="493"/>
                    <a:pt x="1561" y="636"/>
                    <a:pt x="1554" y="795"/>
                  </a:cubicBezTo>
                  <a:cubicBezTo>
                    <a:pt x="1544" y="1026"/>
                    <a:pt x="1532" y="1286"/>
                    <a:pt x="1677" y="1505"/>
                  </a:cubicBezTo>
                  <a:cubicBezTo>
                    <a:pt x="1727" y="1577"/>
                    <a:pt x="1785" y="1642"/>
                    <a:pt x="1851" y="1700"/>
                  </a:cubicBezTo>
                  <a:cubicBezTo>
                    <a:pt x="1889" y="1734"/>
                    <a:pt x="1925" y="1770"/>
                    <a:pt x="1957" y="1810"/>
                  </a:cubicBezTo>
                  <a:cubicBezTo>
                    <a:pt x="2036" y="1911"/>
                    <a:pt x="2054" y="2059"/>
                    <a:pt x="2006" y="2205"/>
                  </a:cubicBezTo>
                  <a:cubicBezTo>
                    <a:pt x="1957" y="2351"/>
                    <a:pt x="1854" y="2458"/>
                    <a:pt x="1730" y="2492"/>
                  </a:cubicBezTo>
                  <a:cubicBezTo>
                    <a:pt x="1716" y="2496"/>
                    <a:pt x="1704" y="2503"/>
                    <a:pt x="1691" y="2512"/>
                  </a:cubicBezTo>
                  <a:cubicBezTo>
                    <a:pt x="1694" y="2482"/>
                    <a:pt x="1694" y="2453"/>
                    <a:pt x="1698" y="2423"/>
                  </a:cubicBezTo>
                  <a:cubicBezTo>
                    <a:pt x="1709" y="2337"/>
                    <a:pt x="1656" y="2257"/>
                    <a:pt x="1571" y="2235"/>
                  </a:cubicBezTo>
                  <a:cubicBezTo>
                    <a:pt x="1556" y="2231"/>
                    <a:pt x="1542" y="2229"/>
                    <a:pt x="1527" y="2229"/>
                  </a:cubicBezTo>
                  <a:cubicBezTo>
                    <a:pt x="1459" y="2229"/>
                    <a:pt x="1395" y="2270"/>
                    <a:pt x="1369" y="2336"/>
                  </a:cubicBezTo>
                  <a:cubicBezTo>
                    <a:pt x="1323" y="2447"/>
                    <a:pt x="1276" y="2557"/>
                    <a:pt x="1224" y="2664"/>
                  </a:cubicBezTo>
                  <a:cubicBezTo>
                    <a:pt x="1235" y="2601"/>
                    <a:pt x="1209" y="2537"/>
                    <a:pt x="1159" y="2499"/>
                  </a:cubicBezTo>
                  <a:cubicBezTo>
                    <a:pt x="1066" y="2427"/>
                    <a:pt x="947" y="2391"/>
                    <a:pt x="825" y="2391"/>
                  </a:cubicBezTo>
                  <a:cubicBezTo>
                    <a:pt x="708" y="2391"/>
                    <a:pt x="588" y="2424"/>
                    <a:pt x="483" y="2489"/>
                  </a:cubicBezTo>
                  <a:cubicBezTo>
                    <a:pt x="326" y="2586"/>
                    <a:pt x="199" y="2748"/>
                    <a:pt x="109" y="2968"/>
                  </a:cubicBezTo>
                  <a:cubicBezTo>
                    <a:pt x="21" y="3180"/>
                    <a:pt x="0" y="3373"/>
                    <a:pt x="44" y="3544"/>
                  </a:cubicBezTo>
                  <a:cubicBezTo>
                    <a:pt x="109" y="3786"/>
                    <a:pt x="318" y="3962"/>
                    <a:pt x="547" y="3962"/>
                  </a:cubicBezTo>
                  <a:cubicBezTo>
                    <a:pt x="818" y="3962"/>
                    <a:pt x="997" y="3736"/>
                    <a:pt x="1110" y="3568"/>
                  </a:cubicBezTo>
                  <a:cubicBezTo>
                    <a:pt x="1195" y="3437"/>
                    <a:pt x="1277" y="3302"/>
                    <a:pt x="1353" y="3165"/>
                  </a:cubicBezTo>
                  <a:cubicBezTo>
                    <a:pt x="1381" y="3380"/>
                    <a:pt x="1432" y="3593"/>
                    <a:pt x="1506" y="3798"/>
                  </a:cubicBezTo>
                  <a:cubicBezTo>
                    <a:pt x="1531" y="3870"/>
                    <a:pt x="1598" y="3915"/>
                    <a:pt x="1670" y="3915"/>
                  </a:cubicBezTo>
                  <a:cubicBezTo>
                    <a:pt x="1689" y="3915"/>
                    <a:pt x="1708" y="3912"/>
                    <a:pt x="1727" y="3905"/>
                  </a:cubicBezTo>
                  <a:cubicBezTo>
                    <a:pt x="1819" y="3872"/>
                    <a:pt x="1864" y="3770"/>
                    <a:pt x="1830" y="3682"/>
                  </a:cubicBezTo>
                  <a:cubicBezTo>
                    <a:pt x="1729" y="3397"/>
                    <a:pt x="1677" y="3097"/>
                    <a:pt x="1675" y="2796"/>
                  </a:cubicBezTo>
                  <a:lnTo>
                    <a:pt x="1675" y="2796"/>
                  </a:lnTo>
                  <a:cubicBezTo>
                    <a:pt x="1705" y="2817"/>
                    <a:pt x="1740" y="2829"/>
                    <a:pt x="1777" y="2830"/>
                  </a:cubicBezTo>
                  <a:cubicBezTo>
                    <a:pt x="1792" y="2830"/>
                    <a:pt x="1808" y="2827"/>
                    <a:pt x="1823" y="2823"/>
                  </a:cubicBezTo>
                  <a:cubicBezTo>
                    <a:pt x="2058" y="2760"/>
                    <a:pt x="2248" y="2568"/>
                    <a:pt x="2333" y="2313"/>
                  </a:cubicBezTo>
                  <a:cubicBezTo>
                    <a:pt x="2417" y="2057"/>
                    <a:pt x="2379" y="1790"/>
                    <a:pt x="2229" y="1598"/>
                  </a:cubicBezTo>
                  <a:cubicBezTo>
                    <a:pt x="2185" y="1545"/>
                    <a:pt x="2138" y="1496"/>
                    <a:pt x="2088" y="1451"/>
                  </a:cubicBezTo>
                  <a:cubicBezTo>
                    <a:pt x="2041" y="1410"/>
                    <a:pt x="2001" y="1365"/>
                    <a:pt x="1964" y="1317"/>
                  </a:cubicBezTo>
                  <a:cubicBezTo>
                    <a:pt x="1881" y="1189"/>
                    <a:pt x="1889" y="1004"/>
                    <a:pt x="1898" y="810"/>
                  </a:cubicBezTo>
                  <a:cubicBezTo>
                    <a:pt x="1909" y="565"/>
                    <a:pt x="1922" y="288"/>
                    <a:pt x="1744" y="66"/>
                  </a:cubicBezTo>
                  <a:cubicBezTo>
                    <a:pt x="1711" y="24"/>
                    <a:pt x="1661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172;p16"/>
            <p:cNvSpPr/>
            <p:nvPr/>
          </p:nvSpPr>
          <p:spPr>
            <a:xfrm>
              <a:off x="20150" y="4123250"/>
              <a:ext cx="160760" cy="71990"/>
            </a:xfrm>
            <a:custGeom>
              <a:avLst/>
              <a:gdLst/>
              <a:ahLst/>
              <a:cxnLst/>
              <a:rect l="l" t="t" r="r" b="b"/>
              <a:pathLst>
                <a:path w="4656" h="2085" extrusionOk="0">
                  <a:moveTo>
                    <a:pt x="4459" y="1"/>
                  </a:moveTo>
                  <a:cubicBezTo>
                    <a:pt x="4439" y="1"/>
                    <a:pt x="4418" y="5"/>
                    <a:pt x="4398" y="12"/>
                  </a:cubicBezTo>
                  <a:cubicBezTo>
                    <a:pt x="2981" y="567"/>
                    <a:pt x="1559" y="1152"/>
                    <a:pt x="173" y="1753"/>
                  </a:cubicBezTo>
                  <a:cubicBezTo>
                    <a:pt x="1" y="1828"/>
                    <a:pt x="54" y="2084"/>
                    <a:pt x="241" y="2084"/>
                  </a:cubicBezTo>
                  <a:cubicBezTo>
                    <a:pt x="264" y="2084"/>
                    <a:pt x="288" y="2079"/>
                    <a:pt x="309" y="2069"/>
                  </a:cubicBezTo>
                  <a:cubicBezTo>
                    <a:pt x="1693" y="1470"/>
                    <a:pt x="3110" y="886"/>
                    <a:pt x="4523" y="333"/>
                  </a:cubicBezTo>
                  <a:cubicBezTo>
                    <a:pt x="4612" y="299"/>
                    <a:pt x="4656" y="199"/>
                    <a:pt x="4620" y="111"/>
                  </a:cubicBezTo>
                  <a:cubicBezTo>
                    <a:pt x="4593" y="42"/>
                    <a:pt x="4528" y="1"/>
                    <a:pt x="4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173;p16"/>
            <p:cNvSpPr/>
            <p:nvPr/>
          </p:nvSpPr>
          <p:spPr>
            <a:xfrm>
              <a:off x="66625" y="4198556"/>
              <a:ext cx="51895" cy="77307"/>
            </a:xfrm>
            <a:custGeom>
              <a:avLst/>
              <a:gdLst/>
              <a:ahLst/>
              <a:cxnLst/>
              <a:rect l="l" t="t" r="r" b="b"/>
              <a:pathLst>
                <a:path w="1503" h="2239" extrusionOk="0">
                  <a:moveTo>
                    <a:pt x="776" y="1561"/>
                  </a:moveTo>
                  <a:cubicBezTo>
                    <a:pt x="898" y="1612"/>
                    <a:pt x="1008" y="1687"/>
                    <a:pt x="1100" y="1782"/>
                  </a:cubicBezTo>
                  <a:cubicBezTo>
                    <a:pt x="1181" y="1868"/>
                    <a:pt x="1155" y="1862"/>
                    <a:pt x="1156" y="1864"/>
                  </a:cubicBezTo>
                  <a:cubicBezTo>
                    <a:pt x="1151" y="1874"/>
                    <a:pt x="1118" y="1894"/>
                    <a:pt x="1084" y="1894"/>
                  </a:cubicBezTo>
                  <a:cubicBezTo>
                    <a:pt x="1081" y="1894"/>
                    <a:pt x="1077" y="1894"/>
                    <a:pt x="1073" y="1893"/>
                  </a:cubicBezTo>
                  <a:cubicBezTo>
                    <a:pt x="991" y="1879"/>
                    <a:pt x="913" y="1796"/>
                    <a:pt x="862" y="1736"/>
                  </a:cubicBezTo>
                  <a:cubicBezTo>
                    <a:pt x="825" y="1692"/>
                    <a:pt x="790" y="1647"/>
                    <a:pt x="758" y="1601"/>
                  </a:cubicBezTo>
                  <a:cubicBezTo>
                    <a:pt x="762" y="1587"/>
                    <a:pt x="768" y="1574"/>
                    <a:pt x="776" y="1561"/>
                  </a:cubicBezTo>
                  <a:close/>
                  <a:moveTo>
                    <a:pt x="287" y="1"/>
                  </a:moveTo>
                  <a:cubicBezTo>
                    <a:pt x="205" y="1"/>
                    <a:pt x="132" y="59"/>
                    <a:pt x="116" y="142"/>
                  </a:cubicBezTo>
                  <a:cubicBezTo>
                    <a:pt x="0" y="789"/>
                    <a:pt x="178" y="1453"/>
                    <a:pt x="599" y="1958"/>
                  </a:cubicBezTo>
                  <a:cubicBezTo>
                    <a:pt x="684" y="2060"/>
                    <a:pt x="822" y="2200"/>
                    <a:pt x="1015" y="2233"/>
                  </a:cubicBezTo>
                  <a:cubicBezTo>
                    <a:pt x="1038" y="2237"/>
                    <a:pt x="1062" y="2238"/>
                    <a:pt x="1086" y="2238"/>
                  </a:cubicBezTo>
                  <a:cubicBezTo>
                    <a:pt x="1187" y="2238"/>
                    <a:pt x="1287" y="2203"/>
                    <a:pt x="1366" y="2138"/>
                  </a:cubicBezTo>
                  <a:cubicBezTo>
                    <a:pt x="1447" y="2074"/>
                    <a:pt x="1495" y="1977"/>
                    <a:pt x="1499" y="1874"/>
                  </a:cubicBezTo>
                  <a:cubicBezTo>
                    <a:pt x="1502" y="1706"/>
                    <a:pt x="1385" y="1585"/>
                    <a:pt x="1347" y="1544"/>
                  </a:cubicBezTo>
                  <a:cubicBezTo>
                    <a:pt x="1193" y="1381"/>
                    <a:pt x="997" y="1263"/>
                    <a:pt x="780" y="1200"/>
                  </a:cubicBezTo>
                  <a:cubicBezTo>
                    <a:pt x="764" y="1194"/>
                    <a:pt x="747" y="1191"/>
                    <a:pt x="730" y="1191"/>
                  </a:cubicBezTo>
                  <a:cubicBezTo>
                    <a:pt x="698" y="1191"/>
                    <a:pt x="667" y="1201"/>
                    <a:pt x="639" y="1219"/>
                  </a:cubicBezTo>
                  <a:cubicBezTo>
                    <a:pt x="617" y="1233"/>
                    <a:pt x="596" y="1250"/>
                    <a:pt x="575" y="1269"/>
                  </a:cubicBezTo>
                  <a:cubicBezTo>
                    <a:pt x="433" y="932"/>
                    <a:pt x="390" y="562"/>
                    <a:pt x="454" y="203"/>
                  </a:cubicBezTo>
                  <a:cubicBezTo>
                    <a:pt x="471" y="110"/>
                    <a:pt x="409" y="20"/>
                    <a:pt x="316" y="3"/>
                  </a:cubicBezTo>
                  <a:cubicBezTo>
                    <a:pt x="306" y="2"/>
                    <a:pt x="29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174;p16"/>
            <p:cNvSpPr/>
            <p:nvPr/>
          </p:nvSpPr>
          <p:spPr>
            <a:xfrm>
              <a:off x="115621" y="4198970"/>
              <a:ext cx="37877" cy="52862"/>
            </a:xfrm>
            <a:custGeom>
              <a:avLst/>
              <a:gdLst/>
              <a:ahLst/>
              <a:cxnLst/>
              <a:rect l="l" t="t" r="r" b="b"/>
              <a:pathLst>
                <a:path w="1097" h="1531" extrusionOk="0">
                  <a:moveTo>
                    <a:pt x="503" y="1"/>
                  </a:moveTo>
                  <a:cubicBezTo>
                    <a:pt x="491" y="1"/>
                    <a:pt x="478" y="2"/>
                    <a:pt x="465" y="5"/>
                  </a:cubicBezTo>
                  <a:cubicBezTo>
                    <a:pt x="372" y="26"/>
                    <a:pt x="314" y="119"/>
                    <a:pt x="335" y="212"/>
                  </a:cubicBezTo>
                  <a:lnTo>
                    <a:pt x="446" y="699"/>
                  </a:lnTo>
                  <a:cubicBezTo>
                    <a:pt x="354" y="746"/>
                    <a:pt x="254" y="779"/>
                    <a:pt x="151" y="796"/>
                  </a:cubicBezTo>
                  <a:cubicBezTo>
                    <a:pt x="62" y="810"/>
                    <a:pt x="0" y="889"/>
                    <a:pt x="6" y="979"/>
                  </a:cubicBezTo>
                  <a:cubicBezTo>
                    <a:pt x="13" y="1069"/>
                    <a:pt x="87" y="1138"/>
                    <a:pt x="178" y="1138"/>
                  </a:cubicBezTo>
                  <a:cubicBezTo>
                    <a:pt x="186" y="1138"/>
                    <a:pt x="196" y="1137"/>
                    <a:pt x="204" y="1135"/>
                  </a:cubicBezTo>
                  <a:cubicBezTo>
                    <a:pt x="314" y="1117"/>
                    <a:pt x="421" y="1085"/>
                    <a:pt x="524" y="1040"/>
                  </a:cubicBezTo>
                  <a:lnTo>
                    <a:pt x="605" y="1397"/>
                  </a:lnTo>
                  <a:cubicBezTo>
                    <a:pt x="622" y="1475"/>
                    <a:pt x="693" y="1531"/>
                    <a:pt x="773" y="1531"/>
                  </a:cubicBezTo>
                  <a:cubicBezTo>
                    <a:pt x="786" y="1531"/>
                    <a:pt x="798" y="1530"/>
                    <a:pt x="811" y="1527"/>
                  </a:cubicBezTo>
                  <a:cubicBezTo>
                    <a:pt x="904" y="1506"/>
                    <a:pt x="962" y="1413"/>
                    <a:pt x="940" y="1320"/>
                  </a:cubicBezTo>
                  <a:lnTo>
                    <a:pt x="836" y="862"/>
                  </a:lnTo>
                  <a:cubicBezTo>
                    <a:pt x="907" y="809"/>
                    <a:pt x="971" y="750"/>
                    <a:pt x="1031" y="684"/>
                  </a:cubicBezTo>
                  <a:cubicBezTo>
                    <a:pt x="1097" y="613"/>
                    <a:pt x="1091" y="501"/>
                    <a:pt x="1019" y="437"/>
                  </a:cubicBezTo>
                  <a:cubicBezTo>
                    <a:pt x="986" y="408"/>
                    <a:pt x="945" y="394"/>
                    <a:pt x="905" y="394"/>
                  </a:cubicBezTo>
                  <a:cubicBezTo>
                    <a:pt x="856" y="394"/>
                    <a:pt x="807" y="415"/>
                    <a:pt x="773" y="456"/>
                  </a:cubicBezTo>
                  <a:cubicBezTo>
                    <a:pt x="766" y="464"/>
                    <a:pt x="756" y="471"/>
                    <a:pt x="749" y="478"/>
                  </a:cubicBezTo>
                  <a:lnTo>
                    <a:pt x="670" y="135"/>
                  </a:lnTo>
                  <a:cubicBezTo>
                    <a:pt x="652" y="55"/>
                    <a:pt x="582" y="1"/>
                    <a:pt x="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175;p16"/>
            <p:cNvSpPr/>
            <p:nvPr/>
          </p:nvSpPr>
          <p:spPr>
            <a:xfrm>
              <a:off x="170246" y="4176492"/>
              <a:ext cx="22201" cy="61114"/>
            </a:xfrm>
            <a:custGeom>
              <a:avLst/>
              <a:gdLst/>
              <a:ahLst/>
              <a:cxnLst/>
              <a:rect l="l" t="t" r="r" b="b"/>
              <a:pathLst>
                <a:path w="643" h="1770" extrusionOk="0">
                  <a:moveTo>
                    <a:pt x="225" y="1"/>
                  </a:moveTo>
                  <a:cubicBezTo>
                    <a:pt x="142" y="1"/>
                    <a:pt x="70" y="63"/>
                    <a:pt x="57" y="147"/>
                  </a:cubicBezTo>
                  <a:cubicBezTo>
                    <a:pt x="30" y="328"/>
                    <a:pt x="21" y="513"/>
                    <a:pt x="34" y="697"/>
                  </a:cubicBezTo>
                  <a:lnTo>
                    <a:pt x="5" y="1411"/>
                  </a:lnTo>
                  <a:cubicBezTo>
                    <a:pt x="0" y="1505"/>
                    <a:pt x="75" y="1585"/>
                    <a:pt x="169" y="1589"/>
                  </a:cubicBezTo>
                  <a:cubicBezTo>
                    <a:pt x="196" y="1589"/>
                    <a:pt x="221" y="1585"/>
                    <a:pt x="247" y="1575"/>
                  </a:cubicBezTo>
                  <a:cubicBezTo>
                    <a:pt x="261" y="1608"/>
                    <a:pt x="276" y="1641"/>
                    <a:pt x="292" y="1674"/>
                  </a:cubicBezTo>
                  <a:cubicBezTo>
                    <a:pt x="321" y="1733"/>
                    <a:pt x="380" y="1770"/>
                    <a:pt x="447" y="1770"/>
                  </a:cubicBezTo>
                  <a:cubicBezTo>
                    <a:pt x="473" y="1770"/>
                    <a:pt x="499" y="1764"/>
                    <a:pt x="523" y="1751"/>
                  </a:cubicBezTo>
                  <a:cubicBezTo>
                    <a:pt x="607" y="1710"/>
                    <a:pt x="642" y="1606"/>
                    <a:pt x="601" y="1522"/>
                  </a:cubicBezTo>
                  <a:cubicBezTo>
                    <a:pt x="475" y="1261"/>
                    <a:pt x="399" y="981"/>
                    <a:pt x="378" y="693"/>
                  </a:cubicBezTo>
                  <a:lnTo>
                    <a:pt x="399" y="179"/>
                  </a:lnTo>
                  <a:cubicBezTo>
                    <a:pt x="403" y="88"/>
                    <a:pt x="334" y="10"/>
                    <a:pt x="244" y="2"/>
                  </a:cubicBezTo>
                  <a:cubicBezTo>
                    <a:pt x="238" y="1"/>
                    <a:pt x="232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176;p16"/>
            <p:cNvSpPr/>
            <p:nvPr/>
          </p:nvSpPr>
          <p:spPr>
            <a:xfrm>
              <a:off x="220933" y="4153013"/>
              <a:ext cx="58144" cy="17436"/>
            </a:xfrm>
            <a:custGeom>
              <a:avLst/>
              <a:gdLst/>
              <a:ahLst/>
              <a:cxnLst/>
              <a:rect l="l" t="t" r="r" b="b"/>
              <a:pathLst>
                <a:path w="1684" h="505" extrusionOk="0">
                  <a:moveTo>
                    <a:pt x="986" y="1"/>
                  </a:moveTo>
                  <a:cubicBezTo>
                    <a:pt x="697" y="1"/>
                    <a:pt x="408" y="58"/>
                    <a:pt x="138" y="171"/>
                  </a:cubicBezTo>
                  <a:cubicBezTo>
                    <a:pt x="47" y="205"/>
                    <a:pt x="0" y="309"/>
                    <a:pt x="40" y="400"/>
                  </a:cubicBezTo>
                  <a:cubicBezTo>
                    <a:pt x="67" y="466"/>
                    <a:pt x="131" y="504"/>
                    <a:pt x="197" y="504"/>
                  </a:cubicBezTo>
                  <a:cubicBezTo>
                    <a:pt x="222" y="504"/>
                    <a:pt x="248" y="499"/>
                    <a:pt x="272" y="487"/>
                  </a:cubicBezTo>
                  <a:cubicBezTo>
                    <a:pt x="498" y="392"/>
                    <a:pt x="739" y="344"/>
                    <a:pt x="982" y="344"/>
                  </a:cubicBezTo>
                  <a:cubicBezTo>
                    <a:pt x="1141" y="344"/>
                    <a:pt x="1301" y="365"/>
                    <a:pt x="1457" y="407"/>
                  </a:cubicBezTo>
                  <a:cubicBezTo>
                    <a:pt x="1469" y="410"/>
                    <a:pt x="1481" y="411"/>
                    <a:pt x="1492" y="411"/>
                  </a:cubicBezTo>
                  <a:cubicBezTo>
                    <a:pt x="1569" y="411"/>
                    <a:pt x="1639" y="359"/>
                    <a:pt x="1660" y="282"/>
                  </a:cubicBezTo>
                  <a:cubicBezTo>
                    <a:pt x="1684" y="193"/>
                    <a:pt x="1633" y="102"/>
                    <a:pt x="1544" y="74"/>
                  </a:cubicBezTo>
                  <a:cubicBezTo>
                    <a:pt x="1361" y="25"/>
                    <a:pt x="1173" y="1"/>
                    <a:pt x="9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177;p16"/>
            <p:cNvSpPr/>
            <p:nvPr/>
          </p:nvSpPr>
          <p:spPr>
            <a:xfrm>
              <a:off x="232846" y="4180429"/>
              <a:ext cx="51550" cy="13846"/>
            </a:xfrm>
            <a:custGeom>
              <a:avLst/>
              <a:gdLst/>
              <a:ahLst/>
              <a:cxnLst/>
              <a:rect l="l" t="t" r="r" b="b"/>
              <a:pathLst>
                <a:path w="1493" h="401" extrusionOk="0">
                  <a:moveTo>
                    <a:pt x="762" y="1"/>
                  </a:moveTo>
                  <a:cubicBezTo>
                    <a:pt x="556" y="1"/>
                    <a:pt x="351" y="20"/>
                    <a:pt x="148" y="59"/>
                  </a:cubicBezTo>
                  <a:cubicBezTo>
                    <a:pt x="61" y="75"/>
                    <a:pt x="0" y="157"/>
                    <a:pt x="9" y="244"/>
                  </a:cubicBezTo>
                  <a:cubicBezTo>
                    <a:pt x="17" y="332"/>
                    <a:pt x="92" y="400"/>
                    <a:pt x="180" y="400"/>
                  </a:cubicBezTo>
                  <a:cubicBezTo>
                    <a:pt x="192" y="400"/>
                    <a:pt x="202" y="399"/>
                    <a:pt x="213" y="397"/>
                  </a:cubicBezTo>
                  <a:cubicBezTo>
                    <a:pt x="395" y="362"/>
                    <a:pt x="580" y="345"/>
                    <a:pt x="764" y="345"/>
                  </a:cubicBezTo>
                  <a:cubicBezTo>
                    <a:pt x="937" y="345"/>
                    <a:pt x="1110" y="360"/>
                    <a:pt x="1281" y="392"/>
                  </a:cubicBezTo>
                  <a:cubicBezTo>
                    <a:pt x="1290" y="393"/>
                    <a:pt x="1299" y="394"/>
                    <a:pt x="1308" y="394"/>
                  </a:cubicBezTo>
                  <a:cubicBezTo>
                    <a:pt x="1389" y="394"/>
                    <a:pt x="1460" y="336"/>
                    <a:pt x="1475" y="252"/>
                  </a:cubicBezTo>
                  <a:cubicBezTo>
                    <a:pt x="1492" y="161"/>
                    <a:pt x="1433" y="73"/>
                    <a:pt x="1343" y="54"/>
                  </a:cubicBezTo>
                  <a:cubicBezTo>
                    <a:pt x="1151" y="18"/>
                    <a:pt x="956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178;p16"/>
            <p:cNvSpPr/>
            <p:nvPr/>
          </p:nvSpPr>
          <p:spPr>
            <a:xfrm>
              <a:off x="321929" y="4177770"/>
              <a:ext cx="54830" cy="48615"/>
            </a:xfrm>
            <a:custGeom>
              <a:avLst/>
              <a:gdLst/>
              <a:ahLst/>
              <a:cxnLst/>
              <a:rect l="l" t="t" r="r" b="b"/>
              <a:pathLst>
                <a:path w="1588" h="1408" extrusionOk="0">
                  <a:moveTo>
                    <a:pt x="828" y="1"/>
                  </a:moveTo>
                  <a:cubicBezTo>
                    <a:pt x="747" y="1"/>
                    <a:pt x="668" y="16"/>
                    <a:pt x="596" y="48"/>
                  </a:cubicBezTo>
                  <a:cubicBezTo>
                    <a:pt x="469" y="104"/>
                    <a:pt x="363" y="205"/>
                    <a:pt x="285" y="346"/>
                  </a:cubicBezTo>
                  <a:cubicBezTo>
                    <a:pt x="203" y="350"/>
                    <a:pt x="137" y="412"/>
                    <a:pt x="124" y="491"/>
                  </a:cubicBezTo>
                  <a:lnTo>
                    <a:pt x="13" y="1209"/>
                  </a:lnTo>
                  <a:cubicBezTo>
                    <a:pt x="0" y="1292"/>
                    <a:pt x="50" y="1374"/>
                    <a:pt x="130" y="1399"/>
                  </a:cubicBezTo>
                  <a:cubicBezTo>
                    <a:pt x="147" y="1405"/>
                    <a:pt x="165" y="1407"/>
                    <a:pt x="183" y="1407"/>
                  </a:cubicBezTo>
                  <a:cubicBezTo>
                    <a:pt x="247" y="1407"/>
                    <a:pt x="306" y="1372"/>
                    <a:pt x="335" y="1315"/>
                  </a:cubicBezTo>
                  <a:cubicBezTo>
                    <a:pt x="408" y="1172"/>
                    <a:pt x="439" y="1023"/>
                    <a:pt x="469" y="880"/>
                  </a:cubicBezTo>
                  <a:cubicBezTo>
                    <a:pt x="480" y="825"/>
                    <a:pt x="492" y="768"/>
                    <a:pt x="506" y="714"/>
                  </a:cubicBezTo>
                  <a:cubicBezTo>
                    <a:pt x="534" y="608"/>
                    <a:pt x="600" y="422"/>
                    <a:pt x="735" y="362"/>
                  </a:cubicBezTo>
                  <a:cubicBezTo>
                    <a:pt x="763" y="350"/>
                    <a:pt x="795" y="344"/>
                    <a:pt x="828" y="344"/>
                  </a:cubicBezTo>
                  <a:cubicBezTo>
                    <a:pt x="922" y="344"/>
                    <a:pt x="1028" y="392"/>
                    <a:pt x="1100" y="474"/>
                  </a:cubicBezTo>
                  <a:cubicBezTo>
                    <a:pt x="1218" y="614"/>
                    <a:pt x="1243" y="809"/>
                    <a:pt x="1243" y="949"/>
                  </a:cubicBezTo>
                  <a:cubicBezTo>
                    <a:pt x="1245" y="1044"/>
                    <a:pt x="1321" y="1120"/>
                    <a:pt x="1416" y="1120"/>
                  </a:cubicBezTo>
                  <a:cubicBezTo>
                    <a:pt x="1511" y="1120"/>
                    <a:pt x="1588" y="1043"/>
                    <a:pt x="1588" y="949"/>
                  </a:cubicBezTo>
                  <a:cubicBezTo>
                    <a:pt x="1588" y="752"/>
                    <a:pt x="1547" y="469"/>
                    <a:pt x="1360" y="250"/>
                  </a:cubicBezTo>
                  <a:cubicBezTo>
                    <a:pt x="1223" y="90"/>
                    <a:pt x="1022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179;p16"/>
            <p:cNvSpPr/>
            <p:nvPr/>
          </p:nvSpPr>
          <p:spPr>
            <a:xfrm>
              <a:off x="386670" y="4196829"/>
              <a:ext cx="28105" cy="13984"/>
            </a:xfrm>
            <a:custGeom>
              <a:avLst/>
              <a:gdLst/>
              <a:ahLst/>
              <a:cxnLst/>
              <a:rect l="l" t="t" r="r" b="b"/>
              <a:pathLst>
                <a:path w="814" h="405" extrusionOk="0">
                  <a:moveTo>
                    <a:pt x="496" y="0"/>
                  </a:moveTo>
                  <a:cubicBezTo>
                    <a:pt x="370" y="0"/>
                    <a:pt x="246" y="25"/>
                    <a:pt x="130" y="73"/>
                  </a:cubicBezTo>
                  <a:cubicBezTo>
                    <a:pt x="42" y="109"/>
                    <a:pt x="0" y="211"/>
                    <a:pt x="37" y="298"/>
                  </a:cubicBezTo>
                  <a:cubicBezTo>
                    <a:pt x="64" y="364"/>
                    <a:pt x="128" y="404"/>
                    <a:pt x="196" y="404"/>
                  </a:cubicBezTo>
                  <a:cubicBezTo>
                    <a:pt x="218" y="404"/>
                    <a:pt x="240" y="400"/>
                    <a:pt x="262" y="391"/>
                  </a:cubicBezTo>
                  <a:cubicBezTo>
                    <a:pt x="337" y="360"/>
                    <a:pt x="417" y="345"/>
                    <a:pt x="497" y="345"/>
                  </a:cubicBezTo>
                  <a:cubicBezTo>
                    <a:pt x="531" y="345"/>
                    <a:pt x="565" y="348"/>
                    <a:pt x="598" y="353"/>
                  </a:cubicBezTo>
                  <a:cubicBezTo>
                    <a:pt x="609" y="355"/>
                    <a:pt x="619" y="356"/>
                    <a:pt x="629" y="356"/>
                  </a:cubicBezTo>
                  <a:cubicBezTo>
                    <a:pt x="711" y="356"/>
                    <a:pt x="783" y="296"/>
                    <a:pt x="797" y="212"/>
                  </a:cubicBezTo>
                  <a:cubicBezTo>
                    <a:pt x="814" y="119"/>
                    <a:pt x="750" y="29"/>
                    <a:pt x="656" y="14"/>
                  </a:cubicBezTo>
                  <a:cubicBezTo>
                    <a:pt x="603" y="5"/>
                    <a:pt x="549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180;p16"/>
            <p:cNvSpPr/>
            <p:nvPr/>
          </p:nvSpPr>
          <p:spPr>
            <a:xfrm>
              <a:off x="421924" y="4164373"/>
              <a:ext cx="22408" cy="65050"/>
            </a:xfrm>
            <a:custGeom>
              <a:avLst/>
              <a:gdLst/>
              <a:ahLst/>
              <a:cxnLst/>
              <a:rect l="l" t="t" r="r" b="b"/>
              <a:pathLst>
                <a:path w="649" h="1884" extrusionOk="0">
                  <a:moveTo>
                    <a:pt x="415" y="1"/>
                  </a:moveTo>
                  <a:cubicBezTo>
                    <a:pt x="335" y="1"/>
                    <a:pt x="265" y="56"/>
                    <a:pt x="246" y="135"/>
                  </a:cubicBezTo>
                  <a:lnTo>
                    <a:pt x="28" y="1082"/>
                  </a:lnTo>
                  <a:cubicBezTo>
                    <a:pt x="1" y="1195"/>
                    <a:pt x="89" y="1293"/>
                    <a:pt x="195" y="1293"/>
                  </a:cubicBezTo>
                  <a:cubicBezTo>
                    <a:pt x="216" y="1293"/>
                    <a:pt x="237" y="1289"/>
                    <a:pt x="259" y="1280"/>
                  </a:cubicBezTo>
                  <a:cubicBezTo>
                    <a:pt x="268" y="1432"/>
                    <a:pt x="281" y="1583"/>
                    <a:pt x="298" y="1732"/>
                  </a:cubicBezTo>
                  <a:cubicBezTo>
                    <a:pt x="309" y="1820"/>
                    <a:pt x="383" y="1884"/>
                    <a:pt x="469" y="1884"/>
                  </a:cubicBezTo>
                  <a:cubicBezTo>
                    <a:pt x="476" y="1884"/>
                    <a:pt x="482" y="1883"/>
                    <a:pt x="488" y="1883"/>
                  </a:cubicBezTo>
                  <a:cubicBezTo>
                    <a:pt x="581" y="1871"/>
                    <a:pt x="649" y="1788"/>
                    <a:pt x="640" y="1695"/>
                  </a:cubicBezTo>
                  <a:cubicBezTo>
                    <a:pt x="585" y="1192"/>
                    <a:pt x="567" y="686"/>
                    <a:pt x="587" y="180"/>
                  </a:cubicBezTo>
                  <a:cubicBezTo>
                    <a:pt x="589" y="91"/>
                    <a:pt x="525" y="15"/>
                    <a:pt x="437" y="2"/>
                  </a:cubicBezTo>
                  <a:cubicBezTo>
                    <a:pt x="430" y="1"/>
                    <a:pt x="423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181;p16"/>
            <p:cNvSpPr/>
            <p:nvPr/>
          </p:nvSpPr>
          <p:spPr>
            <a:xfrm>
              <a:off x="294203" y="4237158"/>
              <a:ext cx="161174" cy="19853"/>
            </a:xfrm>
            <a:custGeom>
              <a:avLst/>
              <a:gdLst/>
              <a:ahLst/>
              <a:cxnLst/>
              <a:rect l="l" t="t" r="r" b="b"/>
              <a:pathLst>
                <a:path w="4668" h="575" extrusionOk="0">
                  <a:moveTo>
                    <a:pt x="3267" y="0"/>
                  </a:moveTo>
                  <a:cubicBezTo>
                    <a:pt x="2225" y="0"/>
                    <a:pt x="1185" y="78"/>
                    <a:pt x="154" y="232"/>
                  </a:cubicBezTo>
                  <a:cubicBezTo>
                    <a:pt x="64" y="246"/>
                    <a:pt x="1" y="325"/>
                    <a:pt x="8" y="415"/>
                  </a:cubicBezTo>
                  <a:cubicBezTo>
                    <a:pt x="15" y="505"/>
                    <a:pt x="90" y="574"/>
                    <a:pt x="180" y="574"/>
                  </a:cubicBezTo>
                  <a:cubicBezTo>
                    <a:pt x="188" y="574"/>
                    <a:pt x="197" y="574"/>
                    <a:pt x="205" y="573"/>
                  </a:cubicBezTo>
                  <a:cubicBezTo>
                    <a:pt x="1219" y="420"/>
                    <a:pt x="2243" y="345"/>
                    <a:pt x="3268" y="345"/>
                  </a:cubicBezTo>
                  <a:cubicBezTo>
                    <a:pt x="3672" y="345"/>
                    <a:pt x="4076" y="356"/>
                    <a:pt x="4480" y="380"/>
                  </a:cubicBezTo>
                  <a:cubicBezTo>
                    <a:pt x="4486" y="381"/>
                    <a:pt x="4492" y="381"/>
                    <a:pt x="4498" y="381"/>
                  </a:cubicBezTo>
                  <a:cubicBezTo>
                    <a:pt x="4583" y="381"/>
                    <a:pt x="4656" y="308"/>
                    <a:pt x="4663" y="218"/>
                  </a:cubicBezTo>
                  <a:cubicBezTo>
                    <a:pt x="4667" y="124"/>
                    <a:pt x="4595" y="42"/>
                    <a:pt x="4501" y="36"/>
                  </a:cubicBezTo>
                  <a:cubicBezTo>
                    <a:pt x="4090" y="12"/>
                    <a:pt x="3678" y="0"/>
                    <a:pt x="3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182;p16"/>
            <p:cNvSpPr/>
            <p:nvPr/>
          </p:nvSpPr>
          <p:spPr>
            <a:xfrm>
              <a:off x="352867" y="4265920"/>
              <a:ext cx="52827" cy="81416"/>
            </a:xfrm>
            <a:custGeom>
              <a:avLst/>
              <a:gdLst/>
              <a:ahLst/>
              <a:cxnLst/>
              <a:rect l="l" t="t" r="r" b="b"/>
              <a:pathLst>
                <a:path w="1530" h="2358" extrusionOk="0">
                  <a:moveTo>
                    <a:pt x="671" y="1"/>
                  </a:moveTo>
                  <a:cubicBezTo>
                    <a:pt x="487" y="1"/>
                    <a:pt x="303" y="39"/>
                    <a:pt x="132" y="116"/>
                  </a:cubicBezTo>
                  <a:cubicBezTo>
                    <a:pt x="43" y="152"/>
                    <a:pt x="1" y="256"/>
                    <a:pt x="42" y="345"/>
                  </a:cubicBezTo>
                  <a:cubicBezTo>
                    <a:pt x="70" y="409"/>
                    <a:pt x="132" y="447"/>
                    <a:pt x="198" y="447"/>
                  </a:cubicBezTo>
                  <a:cubicBezTo>
                    <a:pt x="223" y="447"/>
                    <a:pt x="248" y="441"/>
                    <a:pt x="273" y="429"/>
                  </a:cubicBezTo>
                  <a:cubicBezTo>
                    <a:pt x="399" y="373"/>
                    <a:pt x="535" y="345"/>
                    <a:pt x="672" y="345"/>
                  </a:cubicBezTo>
                  <a:cubicBezTo>
                    <a:pt x="761" y="345"/>
                    <a:pt x="851" y="357"/>
                    <a:pt x="938" y="382"/>
                  </a:cubicBezTo>
                  <a:cubicBezTo>
                    <a:pt x="1007" y="401"/>
                    <a:pt x="1128" y="446"/>
                    <a:pt x="1165" y="534"/>
                  </a:cubicBezTo>
                  <a:cubicBezTo>
                    <a:pt x="1186" y="580"/>
                    <a:pt x="1185" y="650"/>
                    <a:pt x="1183" y="719"/>
                  </a:cubicBezTo>
                  <a:lnTo>
                    <a:pt x="1172" y="1434"/>
                  </a:lnTo>
                  <a:cubicBezTo>
                    <a:pt x="1171" y="1520"/>
                    <a:pt x="1169" y="1608"/>
                    <a:pt x="1140" y="1668"/>
                  </a:cubicBezTo>
                  <a:cubicBezTo>
                    <a:pt x="1114" y="1719"/>
                    <a:pt x="1061" y="1767"/>
                    <a:pt x="969" y="1820"/>
                  </a:cubicBezTo>
                  <a:cubicBezTo>
                    <a:pt x="827" y="1905"/>
                    <a:pt x="671" y="1964"/>
                    <a:pt x="509" y="1995"/>
                  </a:cubicBezTo>
                  <a:lnTo>
                    <a:pt x="477" y="1899"/>
                  </a:lnTo>
                  <a:cubicBezTo>
                    <a:pt x="451" y="1829"/>
                    <a:pt x="385" y="1786"/>
                    <a:pt x="316" y="1786"/>
                  </a:cubicBezTo>
                  <a:cubicBezTo>
                    <a:pt x="298" y="1786"/>
                    <a:pt x="280" y="1789"/>
                    <a:pt x="263" y="1795"/>
                  </a:cubicBezTo>
                  <a:cubicBezTo>
                    <a:pt x="174" y="1823"/>
                    <a:pt x="125" y="1916"/>
                    <a:pt x="150" y="2005"/>
                  </a:cubicBezTo>
                  <a:lnTo>
                    <a:pt x="226" y="2238"/>
                  </a:lnTo>
                  <a:cubicBezTo>
                    <a:pt x="249" y="2310"/>
                    <a:pt x="315" y="2358"/>
                    <a:pt x="389" y="2358"/>
                  </a:cubicBezTo>
                  <a:lnTo>
                    <a:pt x="406" y="2358"/>
                  </a:lnTo>
                  <a:cubicBezTo>
                    <a:pt x="667" y="2332"/>
                    <a:pt x="919" y="2249"/>
                    <a:pt x="1145" y="2117"/>
                  </a:cubicBezTo>
                  <a:cubicBezTo>
                    <a:pt x="1240" y="2061"/>
                    <a:pt x="1373" y="1969"/>
                    <a:pt x="1446" y="1823"/>
                  </a:cubicBezTo>
                  <a:cubicBezTo>
                    <a:pt x="1513" y="1692"/>
                    <a:pt x="1514" y="1553"/>
                    <a:pt x="1515" y="1440"/>
                  </a:cubicBezTo>
                  <a:lnTo>
                    <a:pt x="1527" y="725"/>
                  </a:lnTo>
                  <a:cubicBezTo>
                    <a:pt x="1528" y="629"/>
                    <a:pt x="1529" y="513"/>
                    <a:pt x="1480" y="399"/>
                  </a:cubicBezTo>
                  <a:cubicBezTo>
                    <a:pt x="1413" y="234"/>
                    <a:pt x="1256" y="114"/>
                    <a:pt x="1033" y="51"/>
                  </a:cubicBezTo>
                  <a:cubicBezTo>
                    <a:pt x="914" y="17"/>
                    <a:pt x="793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183;p16"/>
            <p:cNvSpPr/>
            <p:nvPr/>
          </p:nvSpPr>
          <p:spPr>
            <a:xfrm>
              <a:off x="475789" y="4220239"/>
              <a:ext cx="50824" cy="59664"/>
            </a:xfrm>
            <a:custGeom>
              <a:avLst/>
              <a:gdLst/>
              <a:ahLst/>
              <a:cxnLst/>
              <a:rect l="l" t="t" r="r" b="b"/>
              <a:pathLst>
                <a:path w="1472" h="1728" extrusionOk="0">
                  <a:moveTo>
                    <a:pt x="1142" y="1"/>
                  </a:moveTo>
                  <a:cubicBezTo>
                    <a:pt x="1095" y="1"/>
                    <a:pt x="1048" y="20"/>
                    <a:pt x="1014" y="58"/>
                  </a:cubicBezTo>
                  <a:cubicBezTo>
                    <a:pt x="920" y="159"/>
                    <a:pt x="831" y="269"/>
                    <a:pt x="752" y="383"/>
                  </a:cubicBezTo>
                  <a:lnTo>
                    <a:pt x="295" y="69"/>
                  </a:lnTo>
                  <a:cubicBezTo>
                    <a:pt x="265" y="49"/>
                    <a:pt x="231" y="39"/>
                    <a:pt x="197" y="39"/>
                  </a:cubicBezTo>
                  <a:cubicBezTo>
                    <a:pt x="142" y="39"/>
                    <a:pt x="89" y="65"/>
                    <a:pt x="55" y="113"/>
                  </a:cubicBezTo>
                  <a:cubicBezTo>
                    <a:pt x="1" y="191"/>
                    <a:pt x="22" y="298"/>
                    <a:pt x="99" y="352"/>
                  </a:cubicBezTo>
                  <a:lnTo>
                    <a:pt x="575" y="679"/>
                  </a:lnTo>
                  <a:cubicBezTo>
                    <a:pt x="431" y="943"/>
                    <a:pt x="327" y="1227"/>
                    <a:pt x="268" y="1522"/>
                  </a:cubicBezTo>
                  <a:cubicBezTo>
                    <a:pt x="250" y="1615"/>
                    <a:pt x="310" y="1705"/>
                    <a:pt x="403" y="1723"/>
                  </a:cubicBezTo>
                  <a:cubicBezTo>
                    <a:pt x="414" y="1726"/>
                    <a:pt x="426" y="1727"/>
                    <a:pt x="437" y="1727"/>
                  </a:cubicBezTo>
                  <a:cubicBezTo>
                    <a:pt x="519" y="1727"/>
                    <a:pt x="590" y="1668"/>
                    <a:pt x="606" y="1588"/>
                  </a:cubicBezTo>
                  <a:cubicBezTo>
                    <a:pt x="657" y="1340"/>
                    <a:pt x="741" y="1099"/>
                    <a:pt x="859" y="874"/>
                  </a:cubicBezTo>
                  <a:lnTo>
                    <a:pt x="1183" y="1098"/>
                  </a:lnTo>
                  <a:cubicBezTo>
                    <a:pt x="1212" y="1117"/>
                    <a:pt x="1245" y="1126"/>
                    <a:pt x="1277" y="1126"/>
                  </a:cubicBezTo>
                  <a:cubicBezTo>
                    <a:pt x="1332" y="1126"/>
                    <a:pt x="1385" y="1099"/>
                    <a:pt x="1418" y="1052"/>
                  </a:cubicBezTo>
                  <a:cubicBezTo>
                    <a:pt x="1471" y="974"/>
                    <a:pt x="1453" y="870"/>
                    <a:pt x="1379" y="815"/>
                  </a:cubicBezTo>
                  <a:lnTo>
                    <a:pt x="1037" y="579"/>
                  </a:lnTo>
                  <a:cubicBezTo>
                    <a:pt x="1106" y="477"/>
                    <a:pt x="1183" y="382"/>
                    <a:pt x="1266" y="291"/>
                  </a:cubicBezTo>
                  <a:cubicBezTo>
                    <a:pt x="1332" y="221"/>
                    <a:pt x="1329" y="111"/>
                    <a:pt x="1259" y="47"/>
                  </a:cubicBezTo>
                  <a:cubicBezTo>
                    <a:pt x="1226" y="16"/>
                    <a:pt x="1184" y="1"/>
                    <a:pt x="1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184;p16"/>
            <p:cNvSpPr/>
            <p:nvPr/>
          </p:nvSpPr>
          <p:spPr>
            <a:xfrm>
              <a:off x="521712" y="4154671"/>
              <a:ext cx="121640" cy="136384"/>
            </a:xfrm>
            <a:custGeom>
              <a:avLst/>
              <a:gdLst/>
              <a:ahLst/>
              <a:cxnLst/>
              <a:rect l="l" t="t" r="r" b="b"/>
              <a:pathLst>
                <a:path w="3523" h="3950" extrusionOk="0">
                  <a:moveTo>
                    <a:pt x="2607" y="1"/>
                  </a:moveTo>
                  <a:cubicBezTo>
                    <a:pt x="2039" y="1"/>
                    <a:pt x="1476" y="138"/>
                    <a:pt x="966" y="407"/>
                  </a:cubicBezTo>
                  <a:cubicBezTo>
                    <a:pt x="920" y="432"/>
                    <a:pt x="821" y="486"/>
                    <a:pt x="778" y="593"/>
                  </a:cubicBezTo>
                  <a:cubicBezTo>
                    <a:pt x="737" y="690"/>
                    <a:pt x="730" y="845"/>
                    <a:pt x="930" y="1024"/>
                  </a:cubicBezTo>
                  <a:cubicBezTo>
                    <a:pt x="1218" y="1281"/>
                    <a:pt x="1529" y="1513"/>
                    <a:pt x="1859" y="1717"/>
                  </a:cubicBezTo>
                  <a:cubicBezTo>
                    <a:pt x="1918" y="1754"/>
                    <a:pt x="2016" y="1816"/>
                    <a:pt x="2026" y="1867"/>
                  </a:cubicBezTo>
                  <a:cubicBezTo>
                    <a:pt x="2029" y="1884"/>
                    <a:pt x="2025" y="1937"/>
                    <a:pt x="1921" y="2037"/>
                  </a:cubicBezTo>
                  <a:cubicBezTo>
                    <a:pt x="1674" y="2273"/>
                    <a:pt x="1367" y="2433"/>
                    <a:pt x="1042" y="2600"/>
                  </a:cubicBezTo>
                  <a:cubicBezTo>
                    <a:pt x="743" y="2755"/>
                    <a:pt x="433" y="2915"/>
                    <a:pt x="167" y="3143"/>
                  </a:cubicBezTo>
                  <a:cubicBezTo>
                    <a:pt x="9" y="3278"/>
                    <a:pt x="1" y="3408"/>
                    <a:pt x="22" y="3491"/>
                  </a:cubicBezTo>
                  <a:cubicBezTo>
                    <a:pt x="61" y="3649"/>
                    <a:pt x="222" y="3706"/>
                    <a:pt x="275" y="3725"/>
                  </a:cubicBezTo>
                  <a:cubicBezTo>
                    <a:pt x="705" y="3874"/>
                    <a:pt x="1156" y="3949"/>
                    <a:pt x="1609" y="3949"/>
                  </a:cubicBezTo>
                  <a:cubicBezTo>
                    <a:pt x="1802" y="3949"/>
                    <a:pt x="1996" y="3935"/>
                    <a:pt x="2188" y="3908"/>
                  </a:cubicBezTo>
                  <a:cubicBezTo>
                    <a:pt x="2280" y="3892"/>
                    <a:pt x="2343" y="3805"/>
                    <a:pt x="2329" y="3712"/>
                  </a:cubicBezTo>
                  <a:cubicBezTo>
                    <a:pt x="2317" y="3627"/>
                    <a:pt x="2243" y="3566"/>
                    <a:pt x="2158" y="3566"/>
                  </a:cubicBezTo>
                  <a:cubicBezTo>
                    <a:pt x="2151" y="3566"/>
                    <a:pt x="2144" y="3566"/>
                    <a:pt x="2137" y="3567"/>
                  </a:cubicBezTo>
                  <a:cubicBezTo>
                    <a:pt x="1961" y="3592"/>
                    <a:pt x="1783" y="3605"/>
                    <a:pt x="1606" y="3605"/>
                  </a:cubicBezTo>
                  <a:cubicBezTo>
                    <a:pt x="1196" y="3605"/>
                    <a:pt x="787" y="3537"/>
                    <a:pt x="396" y="3402"/>
                  </a:cubicBezTo>
                  <a:cubicBezTo>
                    <a:pt x="630" y="3201"/>
                    <a:pt x="907" y="3057"/>
                    <a:pt x="1201" y="2907"/>
                  </a:cubicBezTo>
                  <a:cubicBezTo>
                    <a:pt x="1534" y="2735"/>
                    <a:pt x="1878" y="2556"/>
                    <a:pt x="2161" y="2285"/>
                  </a:cubicBezTo>
                  <a:cubicBezTo>
                    <a:pt x="2325" y="2126"/>
                    <a:pt x="2394" y="1965"/>
                    <a:pt x="2365" y="1808"/>
                  </a:cubicBezTo>
                  <a:cubicBezTo>
                    <a:pt x="2330" y="1603"/>
                    <a:pt x="2149" y="1491"/>
                    <a:pt x="2040" y="1425"/>
                  </a:cubicBezTo>
                  <a:cubicBezTo>
                    <a:pt x="1728" y="1232"/>
                    <a:pt x="1434" y="1012"/>
                    <a:pt x="1161" y="767"/>
                  </a:cubicBezTo>
                  <a:cubicBezTo>
                    <a:pt x="1144" y="753"/>
                    <a:pt x="1128" y="736"/>
                    <a:pt x="1114" y="720"/>
                  </a:cubicBezTo>
                  <a:cubicBezTo>
                    <a:pt x="1118" y="717"/>
                    <a:pt x="1124" y="714"/>
                    <a:pt x="1130" y="711"/>
                  </a:cubicBezTo>
                  <a:cubicBezTo>
                    <a:pt x="1589" y="469"/>
                    <a:pt x="2096" y="345"/>
                    <a:pt x="2608" y="345"/>
                  </a:cubicBezTo>
                  <a:cubicBezTo>
                    <a:pt x="2838" y="345"/>
                    <a:pt x="3068" y="370"/>
                    <a:pt x="3296" y="421"/>
                  </a:cubicBezTo>
                  <a:cubicBezTo>
                    <a:pt x="3308" y="424"/>
                    <a:pt x="3320" y="425"/>
                    <a:pt x="3332" y="425"/>
                  </a:cubicBezTo>
                  <a:cubicBezTo>
                    <a:pt x="3412" y="425"/>
                    <a:pt x="3483" y="371"/>
                    <a:pt x="3501" y="292"/>
                  </a:cubicBezTo>
                  <a:cubicBezTo>
                    <a:pt x="3522" y="199"/>
                    <a:pt x="3465" y="106"/>
                    <a:pt x="3372" y="85"/>
                  </a:cubicBezTo>
                  <a:cubicBezTo>
                    <a:pt x="3119" y="28"/>
                    <a:pt x="2862" y="1"/>
                    <a:pt x="2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185;p16"/>
            <p:cNvSpPr/>
            <p:nvPr/>
          </p:nvSpPr>
          <p:spPr>
            <a:xfrm>
              <a:off x="619634" y="4195276"/>
              <a:ext cx="18023" cy="60320"/>
            </a:xfrm>
            <a:custGeom>
              <a:avLst/>
              <a:gdLst/>
              <a:ahLst/>
              <a:cxnLst/>
              <a:rect l="l" t="t" r="r" b="b"/>
              <a:pathLst>
                <a:path w="522" h="1747" extrusionOk="0">
                  <a:moveTo>
                    <a:pt x="343" y="1"/>
                  </a:moveTo>
                  <a:cubicBezTo>
                    <a:pt x="249" y="1"/>
                    <a:pt x="173" y="80"/>
                    <a:pt x="173" y="174"/>
                  </a:cubicBezTo>
                  <a:cubicBezTo>
                    <a:pt x="178" y="632"/>
                    <a:pt x="128" y="1089"/>
                    <a:pt x="22" y="1535"/>
                  </a:cubicBezTo>
                  <a:cubicBezTo>
                    <a:pt x="1" y="1628"/>
                    <a:pt x="57" y="1720"/>
                    <a:pt x="150" y="1742"/>
                  </a:cubicBezTo>
                  <a:cubicBezTo>
                    <a:pt x="163" y="1745"/>
                    <a:pt x="177" y="1746"/>
                    <a:pt x="190" y="1746"/>
                  </a:cubicBezTo>
                  <a:cubicBezTo>
                    <a:pt x="270" y="1746"/>
                    <a:pt x="339" y="1691"/>
                    <a:pt x="357" y="1614"/>
                  </a:cubicBezTo>
                  <a:cubicBezTo>
                    <a:pt x="468" y="1141"/>
                    <a:pt x="522" y="657"/>
                    <a:pt x="518" y="171"/>
                  </a:cubicBezTo>
                  <a:cubicBezTo>
                    <a:pt x="516" y="77"/>
                    <a:pt x="440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186;p16"/>
            <p:cNvSpPr/>
            <p:nvPr/>
          </p:nvSpPr>
          <p:spPr>
            <a:xfrm>
              <a:off x="637727" y="4202872"/>
              <a:ext cx="47096" cy="86146"/>
            </a:xfrm>
            <a:custGeom>
              <a:avLst/>
              <a:gdLst/>
              <a:ahLst/>
              <a:cxnLst/>
              <a:rect l="l" t="t" r="r" b="b"/>
              <a:pathLst>
                <a:path w="1364" h="2495" extrusionOk="0">
                  <a:moveTo>
                    <a:pt x="480" y="1"/>
                  </a:moveTo>
                  <a:cubicBezTo>
                    <a:pt x="423" y="1"/>
                    <a:pt x="369" y="28"/>
                    <a:pt x="336" y="79"/>
                  </a:cubicBezTo>
                  <a:cubicBezTo>
                    <a:pt x="234" y="236"/>
                    <a:pt x="117" y="413"/>
                    <a:pt x="65" y="623"/>
                  </a:cubicBezTo>
                  <a:cubicBezTo>
                    <a:pt x="1" y="882"/>
                    <a:pt x="54" y="1135"/>
                    <a:pt x="209" y="1301"/>
                  </a:cubicBezTo>
                  <a:cubicBezTo>
                    <a:pt x="313" y="1411"/>
                    <a:pt x="457" y="1474"/>
                    <a:pt x="609" y="1474"/>
                  </a:cubicBezTo>
                  <a:cubicBezTo>
                    <a:pt x="611" y="1474"/>
                    <a:pt x="614" y="1474"/>
                    <a:pt x="617" y="1474"/>
                  </a:cubicBezTo>
                  <a:cubicBezTo>
                    <a:pt x="687" y="1474"/>
                    <a:pt x="758" y="1458"/>
                    <a:pt x="820" y="1426"/>
                  </a:cubicBezTo>
                  <a:lnTo>
                    <a:pt x="820" y="1426"/>
                  </a:lnTo>
                  <a:cubicBezTo>
                    <a:pt x="763" y="1716"/>
                    <a:pt x="714" y="2006"/>
                    <a:pt x="672" y="2298"/>
                  </a:cubicBezTo>
                  <a:cubicBezTo>
                    <a:pt x="658" y="2392"/>
                    <a:pt x="723" y="2479"/>
                    <a:pt x="817" y="2493"/>
                  </a:cubicBezTo>
                  <a:cubicBezTo>
                    <a:pt x="825" y="2493"/>
                    <a:pt x="834" y="2495"/>
                    <a:pt x="842" y="2495"/>
                  </a:cubicBezTo>
                  <a:cubicBezTo>
                    <a:pt x="927" y="2495"/>
                    <a:pt x="1000" y="2431"/>
                    <a:pt x="1011" y="2348"/>
                  </a:cubicBezTo>
                  <a:cubicBezTo>
                    <a:pt x="1096" y="1777"/>
                    <a:pt x="1207" y="1201"/>
                    <a:pt x="1341" y="640"/>
                  </a:cubicBezTo>
                  <a:cubicBezTo>
                    <a:pt x="1363" y="547"/>
                    <a:pt x="1305" y="454"/>
                    <a:pt x="1212" y="433"/>
                  </a:cubicBezTo>
                  <a:cubicBezTo>
                    <a:pt x="1199" y="429"/>
                    <a:pt x="1185" y="428"/>
                    <a:pt x="1172" y="428"/>
                  </a:cubicBezTo>
                  <a:cubicBezTo>
                    <a:pt x="1094" y="428"/>
                    <a:pt x="1024" y="481"/>
                    <a:pt x="1006" y="561"/>
                  </a:cubicBezTo>
                  <a:cubicBezTo>
                    <a:pt x="966" y="725"/>
                    <a:pt x="934" y="893"/>
                    <a:pt x="899" y="1060"/>
                  </a:cubicBezTo>
                  <a:cubicBezTo>
                    <a:pt x="875" y="1048"/>
                    <a:pt x="849" y="1043"/>
                    <a:pt x="824" y="1043"/>
                  </a:cubicBezTo>
                  <a:cubicBezTo>
                    <a:pt x="778" y="1043"/>
                    <a:pt x="732" y="1062"/>
                    <a:pt x="699" y="1097"/>
                  </a:cubicBezTo>
                  <a:cubicBezTo>
                    <a:pt x="677" y="1120"/>
                    <a:pt x="646" y="1131"/>
                    <a:pt x="624" y="1131"/>
                  </a:cubicBezTo>
                  <a:cubicBezTo>
                    <a:pt x="618" y="1131"/>
                    <a:pt x="613" y="1131"/>
                    <a:pt x="609" y="1129"/>
                  </a:cubicBezTo>
                  <a:cubicBezTo>
                    <a:pt x="554" y="1129"/>
                    <a:pt x="500" y="1107"/>
                    <a:pt x="461" y="1069"/>
                  </a:cubicBezTo>
                  <a:cubicBezTo>
                    <a:pt x="374" y="973"/>
                    <a:pt x="371" y="818"/>
                    <a:pt x="399" y="707"/>
                  </a:cubicBezTo>
                  <a:cubicBezTo>
                    <a:pt x="438" y="554"/>
                    <a:pt x="533" y="407"/>
                    <a:pt x="624" y="267"/>
                  </a:cubicBezTo>
                  <a:cubicBezTo>
                    <a:pt x="676" y="186"/>
                    <a:pt x="654" y="81"/>
                    <a:pt x="573" y="29"/>
                  </a:cubicBezTo>
                  <a:cubicBezTo>
                    <a:pt x="544" y="10"/>
                    <a:pt x="512" y="1"/>
                    <a:pt x="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187;p16"/>
            <p:cNvSpPr/>
            <p:nvPr/>
          </p:nvSpPr>
          <p:spPr>
            <a:xfrm>
              <a:off x="668941" y="3473983"/>
              <a:ext cx="55969" cy="69124"/>
            </a:xfrm>
            <a:custGeom>
              <a:avLst/>
              <a:gdLst/>
              <a:ahLst/>
              <a:cxnLst/>
              <a:rect l="l" t="t" r="r" b="b"/>
              <a:pathLst>
                <a:path w="1621" h="2002" extrusionOk="0">
                  <a:moveTo>
                    <a:pt x="1295" y="1"/>
                  </a:moveTo>
                  <a:cubicBezTo>
                    <a:pt x="1244" y="1"/>
                    <a:pt x="1194" y="23"/>
                    <a:pt x="1160" y="65"/>
                  </a:cubicBezTo>
                  <a:cubicBezTo>
                    <a:pt x="1028" y="235"/>
                    <a:pt x="905" y="413"/>
                    <a:pt x="793" y="597"/>
                  </a:cubicBezTo>
                  <a:cubicBezTo>
                    <a:pt x="621" y="510"/>
                    <a:pt x="453" y="413"/>
                    <a:pt x="290" y="307"/>
                  </a:cubicBezTo>
                  <a:cubicBezTo>
                    <a:pt x="261" y="287"/>
                    <a:pt x="228" y="278"/>
                    <a:pt x="195" y="278"/>
                  </a:cubicBezTo>
                  <a:cubicBezTo>
                    <a:pt x="140" y="278"/>
                    <a:pt x="85" y="305"/>
                    <a:pt x="52" y="355"/>
                  </a:cubicBezTo>
                  <a:cubicBezTo>
                    <a:pt x="0" y="434"/>
                    <a:pt x="21" y="541"/>
                    <a:pt x="100" y="594"/>
                  </a:cubicBezTo>
                  <a:cubicBezTo>
                    <a:pt x="268" y="704"/>
                    <a:pt x="439" y="804"/>
                    <a:pt x="617" y="897"/>
                  </a:cubicBezTo>
                  <a:cubicBezTo>
                    <a:pt x="468" y="1178"/>
                    <a:pt x="341" y="1472"/>
                    <a:pt x="241" y="1776"/>
                  </a:cubicBezTo>
                  <a:cubicBezTo>
                    <a:pt x="213" y="1867"/>
                    <a:pt x="262" y="1964"/>
                    <a:pt x="352" y="1993"/>
                  </a:cubicBezTo>
                  <a:cubicBezTo>
                    <a:pt x="369" y="1999"/>
                    <a:pt x="387" y="2002"/>
                    <a:pt x="406" y="2002"/>
                  </a:cubicBezTo>
                  <a:cubicBezTo>
                    <a:pt x="479" y="2002"/>
                    <a:pt x="545" y="1954"/>
                    <a:pt x="569" y="1883"/>
                  </a:cubicBezTo>
                  <a:cubicBezTo>
                    <a:pt x="663" y="1595"/>
                    <a:pt x="783" y="1315"/>
                    <a:pt x="926" y="1047"/>
                  </a:cubicBezTo>
                  <a:cubicBezTo>
                    <a:pt x="1074" y="1115"/>
                    <a:pt x="1225" y="1178"/>
                    <a:pt x="1378" y="1233"/>
                  </a:cubicBezTo>
                  <a:cubicBezTo>
                    <a:pt x="1397" y="1239"/>
                    <a:pt x="1416" y="1243"/>
                    <a:pt x="1436" y="1243"/>
                  </a:cubicBezTo>
                  <a:cubicBezTo>
                    <a:pt x="1520" y="1243"/>
                    <a:pt x="1592" y="1182"/>
                    <a:pt x="1606" y="1099"/>
                  </a:cubicBezTo>
                  <a:cubicBezTo>
                    <a:pt x="1620" y="1016"/>
                    <a:pt x="1572" y="936"/>
                    <a:pt x="1494" y="908"/>
                  </a:cubicBezTo>
                  <a:cubicBezTo>
                    <a:pt x="1361" y="862"/>
                    <a:pt x="1235" y="800"/>
                    <a:pt x="1107" y="743"/>
                  </a:cubicBezTo>
                  <a:cubicBezTo>
                    <a:pt x="1205" y="583"/>
                    <a:pt x="1313" y="427"/>
                    <a:pt x="1430" y="279"/>
                  </a:cubicBezTo>
                  <a:cubicBezTo>
                    <a:pt x="1488" y="203"/>
                    <a:pt x="1475" y="96"/>
                    <a:pt x="1401" y="37"/>
                  </a:cubicBezTo>
                  <a:cubicBezTo>
                    <a:pt x="1369" y="12"/>
                    <a:pt x="1332" y="1"/>
                    <a:pt x="1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88" name="Google Shape;1188;p16"/>
          <p:cNvSpPr/>
          <p:nvPr/>
        </p:nvSpPr>
        <p:spPr>
          <a:xfrm rot="10800000">
            <a:off x="4609407" y="6264963"/>
            <a:ext cx="75531" cy="96511"/>
          </a:xfrm>
          <a:custGeom>
            <a:avLst/>
            <a:gdLst/>
            <a:ahLst/>
            <a:cxnLst/>
            <a:rect l="l" t="t" r="r" b="b"/>
            <a:pathLst>
              <a:path w="1263" h="1263" extrusionOk="0">
                <a:moveTo>
                  <a:pt x="632" y="0"/>
                </a:moveTo>
                <a:cubicBezTo>
                  <a:pt x="283" y="0"/>
                  <a:pt x="0" y="282"/>
                  <a:pt x="0" y="631"/>
                </a:cubicBezTo>
                <a:cubicBezTo>
                  <a:pt x="0" y="980"/>
                  <a:pt x="283" y="1263"/>
                  <a:pt x="632" y="1263"/>
                </a:cubicBezTo>
                <a:cubicBezTo>
                  <a:pt x="980" y="1263"/>
                  <a:pt x="1263" y="980"/>
                  <a:pt x="1263" y="631"/>
                </a:cubicBezTo>
                <a:cubicBezTo>
                  <a:pt x="1263" y="282"/>
                  <a:pt x="980" y="0"/>
                  <a:pt x="6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189" name="Google Shape;1189;p16"/>
          <p:cNvSpPr/>
          <p:nvPr/>
        </p:nvSpPr>
        <p:spPr>
          <a:xfrm>
            <a:off x="543475" y="2431421"/>
            <a:ext cx="319104" cy="375511"/>
          </a:xfrm>
          <a:custGeom>
            <a:avLst/>
            <a:gdLst/>
            <a:ahLst/>
            <a:cxnLst/>
            <a:rect l="l" t="t" r="r" b="b"/>
            <a:pathLst>
              <a:path w="4961" h="4569" extrusionOk="0">
                <a:moveTo>
                  <a:pt x="2480" y="1"/>
                </a:moveTo>
                <a:cubicBezTo>
                  <a:pt x="1405" y="1"/>
                  <a:pt x="447" y="761"/>
                  <a:pt x="238" y="1854"/>
                </a:cubicBezTo>
                <a:cubicBezTo>
                  <a:pt x="0" y="3093"/>
                  <a:pt x="812" y="4291"/>
                  <a:pt x="2051" y="4527"/>
                </a:cubicBezTo>
                <a:cubicBezTo>
                  <a:pt x="2196" y="4555"/>
                  <a:pt x="2341" y="4569"/>
                  <a:pt x="2484" y="4569"/>
                </a:cubicBezTo>
                <a:cubicBezTo>
                  <a:pt x="3557" y="4569"/>
                  <a:pt x="4514" y="3808"/>
                  <a:pt x="4724" y="2715"/>
                </a:cubicBezTo>
                <a:cubicBezTo>
                  <a:pt x="4960" y="1476"/>
                  <a:pt x="4150" y="279"/>
                  <a:pt x="2911" y="42"/>
                </a:cubicBezTo>
                <a:cubicBezTo>
                  <a:pt x="2766" y="14"/>
                  <a:pt x="2622" y="1"/>
                  <a:pt x="248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p17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92" name="Google Shape;1192;p17"/>
          <p:cNvSpPr txBox="1">
            <a:spLocks noGrp="1"/>
          </p:cNvSpPr>
          <p:nvPr>
            <p:ph type="subTitle" idx="1"/>
          </p:nvPr>
        </p:nvSpPr>
        <p:spPr>
          <a:xfrm>
            <a:off x="1571282" y="3953700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193" name="Google Shape;1193;p17"/>
          <p:cNvSpPr txBox="1">
            <a:spLocks noGrp="1"/>
          </p:cNvSpPr>
          <p:nvPr>
            <p:ph type="body" idx="2"/>
          </p:nvPr>
        </p:nvSpPr>
        <p:spPr>
          <a:xfrm>
            <a:off x="1571282" y="4545967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194" name="Google Shape;1194;p17"/>
          <p:cNvGrpSpPr/>
          <p:nvPr/>
        </p:nvGrpSpPr>
        <p:grpSpPr>
          <a:xfrm>
            <a:off x="1247273" y="6156981"/>
            <a:ext cx="744811" cy="1219211"/>
            <a:chOff x="267675" y="666500"/>
            <a:chExt cx="379000" cy="465300"/>
          </a:xfrm>
        </p:grpSpPr>
        <p:sp>
          <p:nvSpPr>
            <p:cNvPr id="1195" name="Google Shape;1195;p1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196;p1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97" name="Google Shape;1197;p17"/>
          <p:cNvGrpSpPr/>
          <p:nvPr/>
        </p:nvGrpSpPr>
        <p:grpSpPr>
          <a:xfrm>
            <a:off x="8430798" y="2656128"/>
            <a:ext cx="1157391" cy="1459109"/>
            <a:chOff x="6139950" y="1806300"/>
            <a:chExt cx="810725" cy="766500"/>
          </a:xfrm>
        </p:grpSpPr>
        <p:sp>
          <p:nvSpPr>
            <p:cNvPr id="1198" name="Google Shape;1198;p1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199;p1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200;p1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201;p1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202;p1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203;p1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204;p1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205;p1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206;p1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207;p1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208;p1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209;p1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210;p1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211;p1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212;p1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213;p1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4" name="Google Shape;1214;p17"/>
          <p:cNvGrpSpPr/>
          <p:nvPr/>
        </p:nvGrpSpPr>
        <p:grpSpPr>
          <a:xfrm rot="8707254">
            <a:off x="-207915" y="4066997"/>
            <a:ext cx="623692" cy="600019"/>
            <a:chOff x="3253464" y="2218279"/>
            <a:chExt cx="242409" cy="182524"/>
          </a:xfrm>
        </p:grpSpPr>
        <p:sp>
          <p:nvSpPr>
            <p:cNvPr id="1215" name="Google Shape;1215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216;p1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217" name="Google Shape;1217;p17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375725" y="4999051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18" name="Google Shape;1218;p17"/>
          <p:cNvGrpSpPr/>
          <p:nvPr/>
        </p:nvGrpSpPr>
        <p:grpSpPr>
          <a:xfrm>
            <a:off x="5686489" y="6602285"/>
            <a:ext cx="1153242" cy="487603"/>
            <a:chOff x="5181425" y="2685475"/>
            <a:chExt cx="224900" cy="74425"/>
          </a:xfrm>
        </p:grpSpPr>
        <p:sp>
          <p:nvSpPr>
            <p:cNvPr id="1219" name="Google Shape;1219;p1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220;p1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221;p1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222;p1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223;p1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24" name="Google Shape;1224;p17"/>
          <p:cNvSpPr/>
          <p:nvPr/>
        </p:nvSpPr>
        <p:spPr>
          <a:xfrm rot="8707231">
            <a:off x="8485065" y="752141"/>
            <a:ext cx="534041" cy="620427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225" name="Google Shape;1225;p17"/>
          <p:cNvGrpSpPr/>
          <p:nvPr/>
        </p:nvGrpSpPr>
        <p:grpSpPr>
          <a:xfrm rot="-229423">
            <a:off x="-87489" y="-206161"/>
            <a:ext cx="635435" cy="2216465"/>
            <a:chOff x="7719200" y="1424500"/>
            <a:chExt cx="446525" cy="1168150"/>
          </a:xfrm>
        </p:grpSpPr>
        <p:sp>
          <p:nvSpPr>
            <p:cNvPr id="1226" name="Google Shape;1226;p17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227;p17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228;p17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229;p17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230;p17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231;p17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232;p17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233;p17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234;p17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235;p17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236;p17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237;p17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238;p17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239;p17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240;p17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241;p17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242;p17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243;p17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244;p17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245;p17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246;p17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247;p17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248;p17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249;p17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250;p17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251;p17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252;p17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253;p17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254;p17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255;p17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256;p17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257;p17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258;p17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259;p17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260;p17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261;p17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262;p17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263;p17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264;p17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265;p17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266;p17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267;p17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268;p17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269;p17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270;p17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271;p17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272;p17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273;p17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274;p17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275;p17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276;p17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277;p17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278;p17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279;p17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280;p17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281;p17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282;p17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83" name="Google Shape;1283;p17"/>
          <p:cNvSpPr txBox="1">
            <a:spLocks noGrp="1"/>
          </p:cNvSpPr>
          <p:nvPr>
            <p:ph type="subTitle" idx="3"/>
          </p:nvPr>
        </p:nvSpPr>
        <p:spPr>
          <a:xfrm>
            <a:off x="5268410" y="3953711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284" name="Google Shape;1284;p17"/>
          <p:cNvSpPr txBox="1">
            <a:spLocks noGrp="1"/>
          </p:cNvSpPr>
          <p:nvPr>
            <p:ph type="body" idx="4"/>
          </p:nvPr>
        </p:nvSpPr>
        <p:spPr>
          <a:xfrm>
            <a:off x="5268410" y="4545976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85" name="Google Shape;1285;p17"/>
          <p:cNvGrpSpPr/>
          <p:nvPr/>
        </p:nvGrpSpPr>
        <p:grpSpPr>
          <a:xfrm rot="8707254">
            <a:off x="8515806" y="6015404"/>
            <a:ext cx="589694" cy="556573"/>
            <a:chOff x="3266677" y="2218279"/>
            <a:chExt cx="229195" cy="169308"/>
          </a:xfrm>
        </p:grpSpPr>
        <p:sp>
          <p:nvSpPr>
            <p:cNvPr id="1286" name="Google Shape;1286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287;p17"/>
            <p:cNvSpPr/>
            <p:nvPr/>
          </p:nvSpPr>
          <p:spPr>
            <a:xfrm rot="341">
              <a:off x="3266679" y="2359434"/>
              <a:ext cx="28154" cy="28151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88" name="Google Shape;1288;p17"/>
          <p:cNvSpPr/>
          <p:nvPr/>
        </p:nvSpPr>
        <p:spPr>
          <a:xfrm rot="8707074">
            <a:off x="8578110" y="5865743"/>
            <a:ext cx="169023" cy="196364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p18"/>
          <p:cNvSpPr txBox="1">
            <a:spLocks noGrp="1"/>
          </p:cNvSpPr>
          <p:nvPr>
            <p:ph type="subTitle" idx="1"/>
          </p:nvPr>
        </p:nvSpPr>
        <p:spPr>
          <a:xfrm>
            <a:off x="112002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1" name="Google Shape;1291;p18"/>
          <p:cNvSpPr txBox="1">
            <a:spLocks noGrp="1"/>
          </p:cNvSpPr>
          <p:nvPr>
            <p:ph type="body" idx="2"/>
          </p:nvPr>
        </p:nvSpPr>
        <p:spPr>
          <a:xfrm>
            <a:off x="112002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2" name="Google Shape;1292;p18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93" name="Google Shape;1293;p18"/>
          <p:cNvSpPr txBox="1">
            <a:spLocks noGrp="1"/>
          </p:cNvSpPr>
          <p:nvPr>
            <p:ph type="subTitle" idx="3"/>
          </p:nvPr>
        </p:nvSpPr>
        <p:spPr>
          <a:xfrm>
            <a:off x="3667950" y="41701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4" name="Google Shape;1294;p18"/>
          <p:cNvSpPr txBox="1">
            <a:spLocks noGrp="1"/>
          </p:cNvSpPr>
          <p:nvPr>
            <p:ph type="body" idx="4"/>
          </p:nvPr>
        </p:nvSpPr>
        <p:spPr>
          <a:xfrm>
            <a:off x="3667950" y="47623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5" name="Google Shape;1295;p18"/>
          <p:cNvSpPr txBox="1">
            <a:spLocks noGrp="1"/>
          </p:cNvSpPr>
          <p:nvPr>
            <p:ph type="subTitle" idx="5"/>
          </p:nvPr>
        </p:nvSpPr>
        <p:spPr>
          <a:xfrm>
            <a:off x="621587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6" name="Google Shape;1296;p18"/>
          <p:cNvSpPr txBox="1">
            <a:spLocks noGrp="1"/>
          </p:cNvSpPr>
          <p:nvPr>
            <p:ph type="body" idx="6"/>
          </p:nvPr>
        </p:nvSpPr>
        <p:spPr>
          <a:xfrm>
            <a:off x="621587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97" name="Google Shape;1297;p18"/>
          <p:cNvGrpSpPr/>
          <p:nvPr/>
        </p:nvGrpSpPr>
        <p:grpSpPr>
          <a:xfrm rot="-7804107">
            <a:off x="392257" y="5931915"/>
            <a:ext cx="831600" cy="450021"/>
            <a:chOff x="3253464" y="2218279"/>
            <a:chExt cx="242409" cy="182524"/>
          </a:xfrm>
        </p:grpSpPr>
        <p:sp>
          <p:nvSpPr>
            <p:cNvPr id="1298" name="Google Shape;1298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299;p18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0" name="Google Shape;1300;p18"/>
          <p:cNvGrpSpPr/>
          <p:nvPr/>
        </p:nvGrpSpPr>
        <p:grpSpPr>
          <a:xfrm rot="-3478813">
            <a:off x="6811609" y="1484029"/>
            <a:ext cx="3388699" cy="2158024"/>
            <a:chOff x="2508080" y="2218279"/>
            <a:chExt cx="987792" cy="875299"/>
          </a:xfrm>
        </p:grpSpPr>
        <p:sp>
          <p:nvSpPr>
            <p:cNvPr id="1301" name="Google Shape;1301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302;p18"/>
            <p:cNvSpPr/>
            <p:nvPr/>
          </p:nvSpPr>
          <p:spPr>
            <a:xfrm>
              <a:off x="2508080" y="303899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3" name="Google Shape;1303;p18"/>
          <p:cNvGrpSpPr/>
          <p:nvPr/>
        </p:nvGrpSpPr>
        <p:grpSpPr>
          <a:xfrm rot="834627">
            <a:off x="-154571" y="2805304"/>
            <a:ext cx="725123" cy="2529319"/>
            <a:chOff x="7719200" y="1424500"/>
            <a:chExt cx="446525" cy="1168150"/>
          </a:xfrm>
        </p:grpSpPr>
        <p:sp>
          <p:nvSpPr>
            <p:cNvPr id="1304" name="Google Shape;1304;p18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305;p18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306;p18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307;p18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308;p18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309;p18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310;p18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311;p18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312;p18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313;p18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314;p18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315;p18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316;p18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317;p18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318;p18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319;p18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320;p18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321;p18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322;p18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323;p18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324;p18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325;p18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326;p18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327;p18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328;p18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329;p18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330;p18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331;p18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332;p18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333;p18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334;p18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335;p18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336;p18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337;p18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338;p18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339;p18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340;p18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341;p18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342;p18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343;p18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344;p18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345;p18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346;p18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347;p18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348;p18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349;p18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350;p18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351;p18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352;p18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353;p18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354;p18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355;p18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356;p18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357;p18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358;p18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359;p18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360;p18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1" name="Google Shape;1361;p18"/>
          <p:cNvGrpSpPr/>
          <p:nvPr/>
        </p:nvGrpSpPr>
        <p:grpSpPr>
          <a:xfrm>
            <a:off x="8572966" y="5183742"/>
            <a:ext cx="775927" cy="1270145"/>
            <a:chOff x="267675" y="666500"/>
            <a:chExt cx="379000" cy="465300"/>
          </a:xfrm>
        </p:grpSpPr>
        <p:sp>
          <p:nvSpPr>
            <p:cNvPr id="1362" name="Google Shape;1362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363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4" name="Google Shape;1364;p18"/>
          <p:cNvGrpSpPr/>
          <p:nvPr/>
        </p:nvGrpSpPr>
        <p:grpSpPr>
          <a:xfrm>
            <a:off x="5924551" y="6157009"/>
            <a:ext cx="775927" cy="328065"/>
            <a:chOff x="5181425" y="2685475"/>
            <a:chExt cx="224900" cy="74425"/>
          </a:xfrm>
        </p:grpSpPr>
        <p:sp>
          <p:nvSpPr>
            <p:cNvPr id="1365" name="Google Shape;1365;p1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366;p1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367;p1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368;p1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369;p1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70" name="Google Shape;1370;p18"/>
          <p:cNvGrpSpPr/>
          <p:nvPr/>
        </p:nvGrpSpPr>
        <p:grpSpPr>
          <a:xfrm>
            <a:off x="-371952" y="250707"/>
            <a:ext cx="775927" cy="1270145"/>
            <a:chOff x="267675" y="666500"/>
            <a:chExt cx="379000" cy="465300"/>
          </a:xfrm>
        </p:grpSpPr>
        <p:sp>
          <p:nvSpPr>
            <p:cNvPr id="1371" name="Google Shape;1371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372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73" name="Google Shape;1373;p18"/>
          <p:cNvSpPr/>
          <p:nvPr/>
        </p:nvSpPr>
        <p:spPr>
          <a:xfrm rot="-3478813">
            <a:off x="8924280" y="13741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374" name="Google Shape;1374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5924546" y="-533067"/>
            <a:ext cx="1658946" cy="22200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5" name="Google Shape;1375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2545631" y="6156967"/>
            <a:ext cx="1359575" cy="181943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7" name="Google Shape;1377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5514668" y="-1788052"/>
            <a:ext cx="3836589" cy="386443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8" name="Google Shape;1378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-967482" y="4224668"/>
            <a:ext cx="3836589" cy="3864437"/>
          </a:xfrm>
          <a:prstGeom prst="rect">
            <a:avLst/>
          </a:prstGeom>
          <a:noFill/>
          <a:ln>
            <a:noFill/>
          </a:ln>
        </p:spPr>
      </p:pic>
      <p:sp>
        <p:nvSpPr>
          <p:cNvPr id="1379" name="Google Shape;1379;p19"/>
          <p:cNvSpPr txBox="1">
            <a:spLocks noGrp="1"/>
          </p:cNvSpPr>
          <p:nvPr>
            <p:ph type="subTitle" idx="1"/>
          </p:nvPr>
        </p:nvSpPr>
        <p:spPr>
          <a:xfrm>
            <a:off x="1061071" y="3570845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0" name="Google Shape;1380;p19"/>
          <p:cNvSpPr txBox="1">
            <a:spLocks noGrp="1"/>
          </p:cNvSpPr>
          <p:nvPr>
            <p:ph type="body" idx="2"/>
          </p:nvPr>
        </p:nvSpPr>
        <p:spPr>
          <a:xfrm>
            <a:off x="1061071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1" name="Google Shape;1381;p19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2" name="Google Shape;1382;p19"/>
          <p:cNvSpPr txBox="1">
            <a:spLocks noGrp="1"/>
          </p:cNvSpPr>
          <p:nvPr>
            <p:ph type="subTitle" idx="3"/>
          </p:nvPr>
        </p:nvSpPr>
        <p:spPr>
          <a:xfrm>
            <a:off x="3624756" y="3572256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3" name="Google Shape;1383;p19"/>
          <p:cNvSpPr txBox="1">
            <a:spLocks noGrp="1"/>
          </p:cNvSpPr>
          <p:nvPr>
            <p:ph type="body" idx="4"/>
          </p:nvPr>
        </p:nvSpPr>
        <p:spPr>
          <a:xfrm>
            <a:off x="3624756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4" name="Google Shape;1384;p19"/>
          <p:cNvSpPr txBox="1">
            <a:spLocks noGrp="1"/>
          </p:cNvSpPr>
          <p:nvPr>
            <p:ph type="subTitle" idx="5"/>
          </p:nvPr>
        </p:nvSpPr>
        <p:spPr>
          <a:xfrm>
            <a:off x="6188442" y="3569584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5" name="Google Shape;1385;p19"/>
          <p:cNvSpPr txBox="1">
            <a:spLocks noGrp="1"/>
          </p:cNvSpPr>
          <p:nvPr>
            <p:ph type="body" idx="6"/>
          </p:nvPr>
        </p:nvSpPr>
        <p:spPr>
          <a:xfrm>
            <a:off x="6188442" y="4170580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86" name="Google Shape;1386;p19"/>
          <p:cNvGrpSpPr/>
          <p:nvPr/>
        </p:nvGrpSpPr>
        <p:grpSpPr>
          <a:xfrm rot="-3807949">
            <a:off x="-132672" y="3033828"/>
            <a:ext cx="831595" cy="450027"/>
            <a:chOff x="3253464" y="2218279"/>
            <a:chExt cx="242409" cy="182524"/>
          </a:xfrm>
        </p:grpSpPr>
        <p:sp>
          <p:nvSpPr>
            <p:cNvPr id="1387" name="Google Shape;1387;p1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388;p1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89" name="Google Shape;1389;p19"/>
          <p:cNvGrpSpPr/>
          <p:nvPr/>
        </p:nvGrpSpPr>
        <p:grpSpPr>
          <a:xfrm rot="-3478813">
            <a:off x="8280093" y="2629128"/>
            <a:ext cx="1249813" cy="307654"/>
            <a:chOff x="2596596" y="2930115"/>
            <a:chExt cx="364316" cy="124785"/>
          </a:xfrm>
        </p:grpSpPr>
        <p:sp>
          <p:nvSpPr>
            <p:cNvPr id="1390" name="Google Shape;1390;p19"/>
            <p:cNvSpPr/>
            <p:nvPr/>
          </p:nvSpPr>
          <p:spPr>
            <a:xfrm>
              <a:off x="2835262" y="2940650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391;p19"/>
            <p:cNvSpPr/>
            <p:nvPr/>
          </p:nvSpPr>
          <p:spPr>
            <a:xfrm>
              <a:off x="2596596" y="293011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92" name="Google Shape;1392;p19"/>
          <p:cNvGrpSpPr/>
          <p:nvPr/>
        </p:nvGrpSpPr>
        <p:grpSpPr>
          <a:xfrm rot="834791">
            <a:off x="8577114" y="4210016"/>
            <a:ext cx="736126" cy="2567697"/>
            <a:chOff x="7719200" y="1424500"/>
            <a:chExt cx="446525" cy="1168150"/>
          </a:xfrm>
        </p:grpSpPr>
        <p:sp>
          <p:nvSpPr>
            <p:cNvPr id="1393" name="Google Shape;1393;p19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394;p19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395;p19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396;p19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397;p19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398;p19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399;p19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400;p19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401;p19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402;p19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403;p19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404;p19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405;p19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406;p19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407;p19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408;p19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409;p19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410;p19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411;p19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412;p19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413;p19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414;p19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415;p19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416;p19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417;p19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418;p19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419;p19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420;p19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421;p19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422;p19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423;p19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424;p19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425;p19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426;p19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427;p19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428;p19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429;p19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430;p19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431;p19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432;p19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433;p19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434;p19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435;p19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436;p19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437;p19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438;p19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439;p19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440;p19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441;p19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442;p19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443;p19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444;p19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445;p19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446;p19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447;p19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448;p19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449;p19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0" name="Google Shape;1450;p19"/>
          <p:cNvGrpSpPr/>
          <p:nvPr/>
        </p:nvGrpSpPr>
        <p:grpSpPr>
          <a:xfrm>
            <a:off x="8430841" y="7"/>
            <a:ext cx="775927" cy="1270145"/>
            <a:chOff x="267675" y="666500"/>
            <a:chExt cx="379000" cy="465300"/>
          </a:xfrm>
        </p:grpSpPr>
        <p:sp>
          <p:nvSpPr>
            <p:cNvPr id="1451" name="Google Shape;1451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452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3" name="Google Shape;1453;p19"/>
          <p:cNvGrpSpPr/>
          <p:nvPr/>
        </p:nvGrpSpPr>
        <p:grpSpPr>
          <a:xfrm>
            <a:off x="5924551" y="6157009"/>
            <a:ext cx="775927" cy="328065"/>
            <a:chOff x="5181425" y="2685475"/>
            <a:chExt cx="224900" cy="74425"/>
          </a:xfrm>
        </p:grpSpPr>
        <p:sp>
          <p:nvSpPr>
            <p:cNvPr id="1454" name="Google Shape;1454;p1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455;p1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456;p1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457;p1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458;p1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9" name="Google Shape;1459;p19"/>
          <p:cNvGrpSpPr/>
          <p:nvPr/>
        </p:nvGrpSpPr>
        <p:grpSpPr>
          <a:xfrm>
            <a:off x="7140481" y="6093942"/>
            <a:ext cx="775927" cy="1270145"/>
            <a:chOff x="267675" y="666500"/>
            <a:chExt cx="379000" cy="465300"/>
          </a:xfrm>
        </p:grpSpPr>
        <p:sp>
          <p:nvSpPr>
            <p:cNvPr id="1460" name="Google Shape;1460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461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62" name="Google Shape;1462;p19"/>
          <p:cNvSpPr/>
          <p:nvPr/>
        </p:nvSpPr>
        <p:spPr>
          <a:xfrm rot="-3478813">
            <a:off x="-168697" y="-93904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63" name="Google Shape;1463;p19"/>
          <p:cNvSpPr/>
          <p:nvPr/>
        </p:nvSpPr>
        <p:spPr>
          <a:xfrm rot="-3478813">
            <a:off x="3054308" y="66923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" name="Google Shape;1713;p24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89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714" name="Google Shape;1714;p24"/>
          <p:cNvSpPr txBox="1">
            <a:spLocks noGrp="1"/>
          </p:cNvSpPr>
          <p:nvPr>
            <p:ph type="subTitle" idx="1"/>
          </p:nvPr>
        </p:nvSpPr>
        <p:spPr>
          <a:xfrm>
            <a:off x="713229" y="3279267"/>
            <a:ext cx="38010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5" name="Google Shape;1715;p24"/>
          <p:cNvGrpSpPr/>
          <p:nvPr/>
        </p:nvGrpSpPr>
        <p:grpSpPr>
          <a:xfrm rot="2700000">
            <a:off x="229962" y="6126825"/>
            <a:ext cx="831584" cy="450020"/>
            <a:chOff x="3253464" y="2218279"/>
            <a:chExt cx="242409" cy="182524"/>
          </a:xfrm>
        </p:grpSpPr>
        <p:sp>
          <p:nvSpPr>
            <p:cNvPr id="1716" name="Google Shape;1716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2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8" name="Google Shape;1718;p24"/>
          <p:cNvGrpSpPr/>
          <p:nvPr/>
        </p:nvGrpSpPr>
        <p:grpSpPr>
          <a:xfrm rot="7760072">
            <a:off x="7865888" y="2834735"/>
            <a:ext cx="1129820" cy="442867"/>
            <a:chOff x="3166525" y="2152908"/>
            <a:chExt cx="329347" cy="179621"/>
          </a:xfrm>
        </p:grpSpPr>
        <p:sp>
          <p:nvSpPr>
            <p:cNvPr id="1719" name="Google Shape;1719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24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721" name="Google Shape;1721;p24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722" name="Google Shape;1722;p24"/>
          <p:cNvGrpSpPr/>
          <p:nvPr/>
        </p:nvGrpSpPr>
        <p:grpSpPr>
          <a:xfrm>
            <a:off x="72645" y="-243705"/>
            <a:ext cx="775927" cy="1270145"/>
            <a:chOff x="267675" y="666500"/>
            <a:chExt cx="379000" cy="465300"/>
          </a:xfrm>
        </p:grpSpPr>
        <p:sp>
          <p:nvSpPr>
            <p:cNvPr id="1723" name="Google Shape;1723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25" name="Google Shape;1725;p24"/>
          <p:cNvGrpSpPr/>
          <p:nvPr/>
        </p:nvGrpSpPr>
        <p:grpSpPr>
          <a:xfrm>
            <a:off x="8165329" y="5521926"/>
            <a:ext cx="775927" cy="1270145"/>
            <a:chOff x="267675" y="666500"/>
            <a:chExt cx="379000" cy="465300"/>
          </a:xfrm>
        </p:grpSpPr>
        <p:sp>
          <p:nvSpPr>
            <p:cNvPr id="1726" name="Google Shape;1726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728" name="Google Shape;1728;p2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48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p2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891" name="Google Shape;1891;p27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892" name="Google Shape;1892;p27"/>
          <p:cNvGrpSpPr/>
          <p:nvPr/>
        </p:nvGrpSpPr>
        <p:grpSpPr>
          <a:xfrm>
            <a:off x="7654873" y="5992976"/>
            <a:ext cx="775927" cy="328065"/>
            <a:chOff x="5181425" y="2685475"/>
            <a:chExt cx="224900" cy="74425"/>
          </a:xfrm>
        </p:grpSpPr>
        <p:sp>
          <p:nvSpPr>
            <p:cNvPr id="1893" name="Google Shape;1893;p2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2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2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2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2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898;p27"/>
          <p:cNvGrpSpPr/>
          <p:nvPr/>
        </p:nvGrpSpPr>
        <p:grpSpPr>
          <a:xfrm>
            <a:off x="218686" y="5992976"/>
            <a:ext cx="775927" cy="1270145"/>
            <a:chOff x="267675" y="666500"/>
            <a:chExt cx="379000" cy="465300"/>
          </a:xfrm>
        </p:grpSpPr>
        <p:sp>
          <p:nvSpPr>
            <p:cNvPr id="1899" name="Google Shape;1899;p2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2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901;p27"/>
          <p:cNvGrpSpPr/>
          <p:nvPr/>
        </p:nvGrpSpPr>
        <p:grpSpPr>
          <a:xfrm>
            <a:off x="8638473" y="3121977"/>
            <a:ext cx="1217060" cy="1534227"/>
            <a:chOff x="6139950" y="1806300"/>
            <a:chExt cx="810725" cy="766500"/>
          </a:xfrm>
        </p:grpSpPr>
        <p:sp>
          <p:nvSpPr>
            <p:cNvPr id="1902" name="Google Shape;1902;p2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2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2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2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2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2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2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2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2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2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2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2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2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2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2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2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8" name="Google Shape;1918;p27"/>
          <p:cNvGrpSpPr/>
          <p:nvPr/>
        </p:nvGrpSpPr>
        <p:grpSpPr>
          <a:xfrm rot="3856712">
            <a:off x="-144842" y="744162"/>
            <a:ext cx="831569" cy="450019"/>
            <a:chOff x="3253464" y="2218279"/>
            <a:chExt cx="242409" cy="182524"/>
          </a:xfrm>
        </p:grpSpPr>
        <p:sp>
          <p:nvSpPr>
            <p:cNvPr id="1919" name="Google Shape;1919;p2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2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21" name="Google Shape;1921;p27"/>
          <p:cNvSpPr/>
          <p:nvPr/>
        </p:nvSpPr>
        <p:spPr>
          <a:xfrm rot="7760065">
            <a:off x="8706126" y="47182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>
            <a:off x="-187538" y="5331265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622823" y="6138820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83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7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3" name="Google Shape;1923;p28"/>
          <p:cNvGrpSpPr/>
          <p:nvPr/>
        </p:nvGrpSpPr>
        <p:grpSpPr>
          <a:xfrm>
            <a:off x="6847175" y="-717355"/>
            <a:ext cx="2061674" cy="2599048"/>
            <a:chOff x="6139950" y="1806300"/>
            <a:chExt cx="810725" cy="766500"/>
          </a:xfrm>
        </p:grpSpPr>
        <p:sp>
          <p:nvSpPr>
            <p:cNvPr id="1924" name="Google Shape;1924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0" name="Google Shape;1940;p28"/>
          <p:cNvGrpSpPr/>
          <p:nvPr/>
        </p:nvGrpSpPr>
        <p:grpSpPr>
          <a:xfrm>
            <a:off x="8498016" y="1121591"/>
            <a:ext cx="775927" cy="1270145"/>
            <a:chOff x="267675" y="666500"/>
            <a:chExt cx="379000" cy="465300"/>
          </a:xfrm>
        </p:grpSpPr>
        <p:sp>
          <p:nvSpPr>
            <p:cNvPr id="1941" name="Google Shape;1941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3" name="Google Shape;1943;p28"/>
          <p:cNvGrpSpPr/>
          <p:nvPr/>
        </p:nvGrpSpPr>
        <p:grpSpPr>
          <a:xfrm>
            <a:off x="7654873" y="5992976"/>
            <a:ext cx="775927" cy="328065"/>
            <a:chOff x="5181425" y="2685475"/>
            <a:chExt cx="224900" cy="74425"/>
          </a:xfrm>
        </p:grpSpPr>
        <p:sp>
          <p:nvSpPr>
            <p:cNvPr id="1944" name="Google Shape;1944;p2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2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2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2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2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9" name="Google Shape;1949;p28"/>
          <p:cNvSpPr txBox="1">
            <a:spLocks noGrp="1"/>
          </p:cNvSpPr>
          <p:nvPr>
            <p:ph type="title"/>
          </p:nvPr>
        </p:nvSpPr>
        <p:spPr>
          <a:xfrm>
            <a:off x="2064825" y="2096433"/>
            <a:ext cx="4846200" cy="154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950" name="Google Shape;1950;p28"/>
          <p:cNvSpPr txBox="1">
            <a:spLocks noGrp="1"/>
          </p:cNvSpPr>
          <p:nvPr>
            <p:ph type="body" idx="1"/>
          </p:nvPr>
        </p:nvSpPr>
        <p:spPr>
          <a:xfrm>
            <a:off x="2129175" y="3878684"/>
            <a:ext cx="48462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951" name="Google Shape;1951;p28"/>
          <p:cNvGrpSpPr/>
          <p:nvPr/>
        </p:nvGrpSpPr>
        <p:grpSpPr>
          <a:xfrm>
            <a:off x="822536" y="5153742"/>
            <a:ext cx="775927" cy="1270145"/>
            <a:chOff x="267675" y="666500"/>
            <a:chExt cx="379000" cy="465300"/>
          </a:xfrm>
        </p:grpSpPr>
        <p:sp>
          <p:nvSpPr>
            <p:cNvPr id="1952" name="Google Shape;1952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54" name="Google Shape;1954;p28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1955" name="Google Shape;1955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1" name="Google Shape;1971;p2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235833">
            <a:off x="-1048049" y="-1039632"/>
            <a:ext cx="5026200" cy="5062664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2" name="Google Shape;1972;p28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5058125" y="4737351"/>
            <a:ext cx="1963800" cy="26280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4" name="Google Shape;1974;p29"/>
          <p:cNvGrpSpPr/>
          <p:nvPr/>
        </p:nvGrpSpPr>
        <p:grpSpPr>
          <a:xfrm>
            <a:off x="7769643" y="-717321"/>
            <a:ext cx="1139636" cy="1436625"/>
            <a:chOff x="6139950" y="1806300"/>
            <a:chExt cx="810725" cy="766500"/>
          </a:xfrm>
        </p:grpSpPr>
        <p:sp>
          <p:nvSpPr>
            <p:cNvPr id="1975" name="Google Shape;1975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8" name="Google Shape;1988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9" name="Google Shape;1989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0" name="Google Shape;1990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1" name="Google Shape;1991;p29"/>
          <p:cNvGrpSpPr/>
          <p:nvPr/>
        </p:nvGrpSpPr>
        <p:grpSpPr>
          <a:xfrm>
            <a:off x="8498016" y="1121591"/>
            <a:ext cx="775927" cy="1270145"/>
            <a:chOff x="267675" y="666500"/>
            <a:chExt cx="379000" cy="465300"/>
          </a:xfrm>
        </p:grpSpPr>
        <p:sp>
          <p:nvSpPr>
            <p:cNvPr id="1992" name="Google Shape;1992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4" name="Google Shape;1994;p29"/>
          <p:cNvGrpSpPr/>
          <p:nvPr/>
        </p:nvGrpSpPr>
        <p:grpSpPr>
          <a:xfrm>
            <a:off x="530693" y="6370909"/>
            <a:ext cx="775927" cy="328065"/>
            <a:chOff x="5181425" y="2685475"/>
            <a:chExt cx="224900" cy="74425"/>
          </a:xfrm>
        </p:grpSpPr>
        <p:sp>
          <p:nvSpPr>
            <p:cNvPr id="1995" name="Google Shape;1995;p2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2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2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8" name="Google Shape;1998;p2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9" name="Google Shape;1999;p2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0" name="Google Shape;2000;p29"/>
          <p:cNvGrpSpPr/>
          <p:nvPr/>
        </p:nvGrpSpPr>
        <p:grpSpPr>
          <a:xfrm>
            <a:off x="-62689" y="-57517"/>
            <a:ext cx="775927" cy="1270145"/>
            <a:chOff x="267675" y="666500"/>
            <a:chExt cx="379000" cy="465300"/>
          </a:xfrm>
        </p:grpSpPr>
        <p:sp>
          <p:nvSpPr>
            <p:cNvPr id="2001" name="Google Shape;2001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3" name="Google Shape;2003;p29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2004" name="Google Shape;2004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7" name="Google Shape;2007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8" name="Google Shape;2008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5" name="Google Shape;2015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6" name="Google Shape;2016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7" name="Google Shape;2017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8" name="Google Shape;2018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9" name="Google Shape;2019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2020" name="Google Shape;2020;p29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835300" y="4842933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21" name="Google Shape;2021;p29"/>
          <p:cNvGrpSpPr/>
          <p:nvPr/>
        </p:nvGrpSpPr>
        <p:grpSpPr>
          <a:xfrm rot="-4621996">
            <a:off x="8371469" y="4401032"/>
            <a:ext cx="831561" cy="450024"/>
            <a:chOff x="3253464" y="2218279"/>
            <a:chExt cx="242409" cy="182524"/>
          </a:xfrm>
        </p:grpSpPr>
        <p:sp>
          <p:nvSpPr>
            <p:cNvPr id="2022" name="Google Shape;2022;p2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3" name="Google Shape;2023;p2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24" name="Google Shape;2024;p29"/>
          <p:cNvSpPr/>
          <p:nvPr/>
        </p:nvSpPr>
        <p:spPr>
          <a:xfrm rot="-4621996">
            <a:off x="-219588" y="2232862"/>
            <a:ext cx="431031" cy="28169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25" name="Google Shape;2025;p29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6126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2026" name="Google Shape;2026;p29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4" name="Google Shape;2184;p32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48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  <p:sp>
        <p:nvSpPr>
          <p:cNvPr id="2185" name="Google Shape;2185;p32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18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2186" name="Google Shape;2186;p32"/>
          <p:cNvGrpSpPr/>
          <p:nvPr/>
        </p:nvGrpSpPr>
        <p:grpSpPr>
          <a:xfrm rot="-10277292">
            <a:off x="564222" y="6022921"/>
            <a:ext cx="623690" cy="600027"/>
            <a:chOff x="3253464" y="2218279"/>
            <a:chExt cx="242409" cy="182524"/>
          </a:xfrm>
        </p:grpSpPr>
        <p:sp>
          <p:nvSpPr>
            <p:cNvPr id="2187" name="Google Shape;2187;p32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89" name="Google Shape;2189;p32"/>
          <p:cNvGrpSpPr/>
          <p:nvPr/>
        </p:nvGrpSpPr>
        <p:grpSpPr>
          <a:xfrm rot="7760072">
            <a:off x="5609366" y="1428692"/>
            <a:ext cx="3331361" cy="4138295"/>
            <a:chOff x="3166525" y="529052"/>
            <a:chExt cx="971107" cy="1678439"/>
          </a:xfrm>
        </p:grpSpPr>
        <p:sp>
          <p:nvSpPr>
            <p:cNvPr id="2190" name="Google Shape;2190;p32"/>
            <p:cNvSpPr/>
            <p:nvPr/>
          </p:nvSpPr>
          <p:spPr>
            <a:xfrm>
              <a:off x="4011982" y="529052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92" name="Google Shape;2192;p32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93" name="Google Shape;2193;p32"/>
          <p:cNvGrpSpPr/>
          <p:nvPr/>
        </p:nvGrpSpPr>
        <p:grpSpPr>
          <a:xfrm>
            <a:off x="4734225" y="726407"/>
            <a:ext cx="6685745" cy="4737633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2194" name="Google Shape;2194;p3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96" name="Google Shape;2196;p32"/>
          <p:cNvGrpSpPr/>
          <p:nvPr/>
        </p:nvGrpSpPr>
        <p:grpSpPr>
          <a:xfrm rot="1447403">
            <a:off x="7944964" y="397425"/>
            <a:ext cx="1906702" cy="1160419"/>
            <a:chOff x="5007259" y="1296776"/>
            <a:chExt cx="3255115" cy="1485797"/>
          </a:xfrm>
        </p:grpSpPr>
        <p:sp>
          <p:nvSpPr>
            <p:cNvPr id="2197" name="Google Shape;2197;p32"/>
            <p:cNvSpPr/>
            <p:nvPr/>
          </p:nvSpPr>
          <p:spPr>
            <a:xfrm>
              <a:off x="5007259" y="1376415"/>
              <a:ext cx="3232218" cy="1406158"/>
            </a:xfrm>
            <a:custGeom>
              <a:avLst/>
              <a:gdLst/>
              <a:ahLst/>
              <a:cxnLst/>
              <a:rect l="l" t="t" r="r" b="b"/>
              <a:pathLst>
                <a:path w="26572" h="11560" extrusionOk="0">
                  <a:moveTo>
                    <a:pt x="11271" y="2751"/>
                  </a:moveTo>
                  <a:cubicBezTo>
                    <a:pt x="11902" y="2751"/>
                    <a:pt x="12536" y="2795"/>
                    <a:pt x="13155" y="2879"/>
                  </a:cubicBezTo>
                  <a:cubicBezTo>
                    <a:pt x="14965" y="3126"/>
                    <a:pt x="16635" y="3723"/>
                    <a:pt x="17714" y="4601"/>
                  </a:cubicBezTo>
                  <a:cubicBezTo>
                    <a:pt x="17743" y="4625"/>
                    <a:pt x="17774" y="4650"/>
                    <a:pt x="17798" y="4675"/>
                  </a:cubicBezTo>
                  <a:lnTo>
                    <a:pt x="6152" y="8007"/>
                  </a:lnTo>
                  <a:cubicBezTo>
                    <a:pt x="6118" y="7986"/>
                    <a:pt x="6090" y="7964"/>
                    <a:pt x="6060" y="7940"/>
                  </a:cubicBezTo>
                  <a:cubicBezTo>
                    <a:pt x="3953" y="6276"/>
                    <a:pt x="4753" y="4159"/>
                    <a:pt x="7923" y="3209"/>
                  </a:cubicBezTo>
                  <a:cubicBezTo>
                    <a:pt x="8412" y="3061"/>
                    <a:pt x="8929" y="2951"/>
                    <a:pt x="9464" y="2877"/>
                  </a:cubicBezTo>
                  <a:cubicBezTo>
                    <a:pt x="10053" y="2792"/>
                    <a:pt x="10661" y="2751"/>
                    <a:pt x="11271" y="2751"/>
                  </a:cubicBezTo>
                  <a:close/>
                  <a:moveTo>
                    <a:pt x="10525" y="1"/>
                  </a:moveTo>
                  <a:cubicBezTo>
                    <a:pt x="10231" y="1"/>
                    <a:pt x="9940" y="5"/>
                    <a:pt x="9648" y="16"/>
                  </a:cubicBezTo>
                  <a:cubicBezTo>
                    <a:pt x="9560" y="19"/>
                    <a:pt x="9467" y="22"/>
                    <a:pt x="9377" y="28"/>
                  </a:cubicBezTo>
                  <a:cubicBezTo>
                    <a:pt x="9349" y="29"/>
                    <a:pt x="9322" y="29"/>
                    <a:pt x="9295" y="32"/>
                  </a:cubicBezTo>
                  <a:cubicBezTo>
                    <a:pt x="7744" y="114"/>
                    <a:pt x="6248" y="360"/>
                    <a:pt x="4896" y="781"/>
                  </a:cubicBezTo>
                  <a:cubicBezTo>
                    <a:pt x="4853" y="793"/>
                    <a:pt x="4808" y="808"/>
                    <a:pt x="4766" y="823"/>
                  </a:cubicBezTo>
                  <a:cubicBezTo>
                    <a:pt x="4671" y="853"/>
                    <a:pt x="4580" y="882"/>
                    <a:pt x="4488" y="914"/>
                  </a:cubicBezTo>
                  <a:cubicBezTo>
                    <a:pt x="4231" y="1003"/>
                    <a:pt x="3987" y="1096"/>
                    <a:pt x="3751" y="1195"/>
                  </a:cubicBezTo>
                  <a:cubicBezTo>
                    <a:pt x="3663" y="1230"/>
                    <a:pt x="3582" y="1266"/>
                    <a:pt x="3500" y="1304"/>
                  </a:cubicBezTo>
                  <a:cubicBezTo>
                    <a:pt x="3403" y="1348"/>
                    <a:pt x="3304" y="1394"/>
                    <a:pt x="3209" y="1440"/>
                  </a:cubicBezTo>
                  <a:cubicBezTo>
                    <a:pt x="3082" y="1500"/>
                    <a:pt x="2961" y="1562"/>
                    <a:pt x="2841" y="1625"/>
                  </a:cubicBezTo>
                  <a:cubicBezTo>
                    <a:pt x="2767" y="1668"/>
                    <a:pt x="2695" y="1708"/>
                    <a:pt x="2620" y="1751"/>
                  </a:cubicBezTo>
                  <a:cubicBezTo>
                    <a:pt x="2418" y="1866"/>
                    <a:pt x="2229" y="1987"/>
                    <a:pt x="2050" y="2112"/>
                  </a:cubicBezTo>
                  <a:cubicBezTo>
                    <a:pt x="1984" y="2159"/>
                    <a:pt x="1919" y="2204"/>
                    <a:pt x="1858" y="2250"/>
                  </a:cubicBezTo>
                  <a:cubicBezTo>
                    <a:pt x="1686" y="2378"/>
                    <a:pt x="1527" y="2512"/>
                    <a:pt x="1380" y="2646"/>
                  </a:cubicBezTo>
                  <a:cubicBezTo>
                    <a:pt x="1324" y="2696"/>
                    <a:pt x="1272" y="2744"/>
                    <a:pt x="1221" y="2798"/>
                  </a:cubicBezTo>
                  <a:cubicBezTo>
                    <a:pt x="1083" y="2934"/>
                    <a:pt x="954" y="3076"/>
                    <a:pt x="838" y="3220"/>
                  </a:cubicBezTo>
                  <a:cubicBezTo>
                    <a:pt x="796" y="3274"/>
                    <a:pt x="754" y="3327"/>
                    <a:pt x="713" y="3381"/>
                  </a:cubicBezTo>
                  <a:cubicBezTo>
                    <a:pt x="609" y="3527"/>
                    <a:pt x="513" y="3675"/>
                    <a:pt x="432" y="3825"/>
                  </a:cubicBezTo>
                  <a:cubicBezTo>
                    <a:pt x="399" y="3882"/>
                    <a:pt x="370" y="3939"/>
                    <a:pt x="343" y="3997"/>
                  </a:cubicBezTo>
                  <a:cubicBezTo>
                    <a:pt x="271" y="4148"/>
                    <a:pt x="208" y="4301"/>
                    <a:pt x="159" y="4456"/>
                  </a:cubicBezTo>
                  <a:cubicBezTo>
                    <a:pt x="140" y="4518"/>
                    <a:pt x="121" y="4577"/>
                    <a:pt x="107" y="4636"/>
                  </a:cubicBezTo>
                  <a:cubicBezTo>
                    <a:pt x="67" y="4792"/>
                    <a:pt x="38" y="4949"/>
                    <a:pt x="22" y="5106"/>
                  </a:cubicBezTo>
                  <a:cubicBezTo>
                    <a:pt x="16" y="5167"/>
                    <a:pt x="11" y="5229"/>
                    <a:pt x="8" y="5291"/>
                  </a:cubicBezTo>
                  <a:cubicBezTo>
                    <a:pt x="1" y="5447"/>
                    <a:pt x="5" y="5606"/>
                    <a:pt x="19" y="5765"/>
                  </a:cubicBezTo>
                  <a:cubicBezTo>
                    <a:pt x="25" y="5827"/>
                    <a:pt x="35" y="5892"/>
                    <a:pt x="46" y="5954"/>
                  </a:cubicBezTo>
                  <a:cubicBezTo>
                    <a:pt x="67" y="6110"/>
                    <a:pt x="104" y="6267"/>
                    <a:pt x="149" y="6424"/>
                  </a:cubicBezTo>
                  <a:cubicBezTo>
                    <a:pt x="167" y="6487"/>
                    <a:pt x="188" y="6550"/>
                    <a:pt x="211" y="6615"/>
                  </a:cubicBezTo>
                  <a:cubicBezTo>
                    <a:pt x="264" y="6768"/>
                    <a:pt x="332" y="6923"/>
                    <a:pt x="406" y="7077"/>
                  </a:cubicBezTo>
                  <a:cubicBezTo>
                    <a:pt x="437" y="7140"/>
                    <a:pt x="470" y="7203"/>
                    <a:pt x="505" y="7267"/>
                  </a:cubicBezTo>
                  <a:cubicBezTo>
                    <a:pt x="586" y="7415"/>
                    <a:pt x="679" y="7562"/>
                    <a:pt x="781" y="7712"/>
                  </a:cubicBezTo>
                  <a:cubicBezTo>
                    <a:pt x="826" y="7775"/>
                    <a:pt x="872" y="7838"/>
                    <a:pt x="920" y="7902"/>
                  </a:cubicBezTo>
                  <a:cubicBezTo>
                    <a:pt x="1026" y="8044"/>
                    <a:pt x="1142" y="8186"/>
                    <a:pt x="1268" y="8328"/>
                  </a:cubicBezTo>
                  <a:cubicBezTo>
                    <a:pt x="1323" y="8389"/>
                    <a:pt x="1379" y="8449"/>
                    <a:pt x="1438" y="8511"/>
                  </a:cubicBezTo>
                  <a:cubicBezTo>
                    <a:pt x="1477" y="8550"/>
                    <a:pt x="1518" y="8593"/>
                    <a:pt x="1558" y="8632"/>
                  </a:cubicBezTo>
                  <a:cubicBezTo>
                    <a:pt x="1652" y="8725"/>
                    <a:pt x="1752" y="8818"/>
                    <a:pt x="1858" y="8912"/>
                  </a:cubicBezTo>
                  <a:cubicBezTo>
                    <a:pt x="1924" y="8971"/>
                    <a:pt x="1991" y="9030"/>
                    <a:pt x="2062" y="9088"/>
                  </a:cubicBezTo>
                  <a:cubicBezTo>
                    <a:pt x="2088" y="9113"/>
                    <a:pt x="2121" y="9139"/>
                    <a:pt x="2149" y="9164"/>
                  </a:cubicBezTo>
                  <a:lnTo>
                    <a:pt x="1269" y="9416"/>
                  </a:lnTo>
                  <a:cubicBezTo>
                    <a:pt x="1121" y="9458"/>
                    <a:pt x="1026" y="9529"/>
                    <a:pt x="986" y="9612"/>
                  </a:cubicBezTo>
                  <a:cubicBezTo>
                    <a:pt x="958" y="9671"/>
                    <a:pt x="959" y="9737"/>
                    <a:pt x="989" y="9805"/>
                  </a:cubicBezTo>
                  <a:cubicBezTo>
                    <a:pt x="1019" y="9865"/>
                    <a:pt x="1066" y="9926"/>
                    <a:pt x="1141" y="9983"/>
                  </a:cubicBezTo>
                  <a:lnTo>
                    <a:pt x="3167" y="11560"/>
                  </a:lnTo>
                  <a:lnTo>
                    <a:pt x="26571" y="5070"/>
                  </a:lnTo>
                  <a:lnTo>
                    <a:pt x="26516" y="4863"/>
                  </a:lnTo>
                  <a:lnTo>
                    <a:pt x="24490" y="3344"/>
                  </a:lnTo>
                  <a:cubicBezTo>
                    <a:pt x="24373" y="3247"/>
                    <a:pt x="24207" y="3172"/>
                    <a:pt x="24026" y="3129"/>
                  </a:cubicBezTo>
                  <a:cubicBezTo>
                    <a:pt x="23896" y="3096"/>
                    <a:pt x="23757" y="3078"/>
                    <a:pt x="23619" y="3078"/>
                  </a:cubicBezTo>
                  <a:cubicBezTo>
                    <a:pt x="23596" y="3078"/>
                    <a:pt x="23573" y="3078"/>
                    <a:pt x="23551" y="3079"/>
                  </a:cubicBezTo>
                  <a:cubicBezTo>
                    <a:pt x="23447" y="3084"/>
                    <a:pt x="23347" y="3099"/>
                    <a:pt x="23254" y="3126"/>
                  </a:cubicBezTo>
                  <a:lnTo>
                    <a:pt x="22249" y="3413"/>
                  </a:lnTo>
                  <a:cubicBezTo>
                    <a:pt x="22161" y="3347"/>
                    <a:pt x="22076" y="3281"/>
                    <a:pt x="21984" y="3216"/>
                  </a:cubicBezTo>
                  <a:cubicBezTo>
                    <a:pt x="21904" y="3155"/>
                    <a:pt x="21821" y="3095"/>
                    <a:pt x="21736" y="3036"/>
                  </a:cubicBezTo>
                  <a:cubicBezTo>
                    <a:pt x="21659" y="2982"/>
                    <a:pt x="21582" y="2930"/>
                    <a:pt x="21504" y="2879"/>
                  </a:cubicBezTo>
                  <a:cubicBezTo>
                    <a:pt x="21372" y="2792"/>
                    <a:pt x="21238" y="2709"/>
                    <a:pt x="21100" y="2627"/>
                  </a:cubicBezTo>
                  <a:cubicBezTo>
                    <a:pt x="21004" y="2571"/>
                    <a:pt x="20912" y="2516"/>
                    <a:pt x="20819" y="2463"/>
                  </a:cubicBezTo>
                  <a:cubicBezTo>
                    <a:pt x="20584" y="2330"/>
                    <a:pt x="20341" y="2204"/>
                    <a:pt x="20090" y="2080"/>
                  </a:cubicBezTo>
                  <a:cubicBezTo>
                    <a:pt x="19990" y="2029"/>
                    <a:pt x="19885" y="1980"/>
                    <a:pt x="19780" y="1931"/>
                  </a:cubicBezTo>
                  <a:cubicBezTo>
                    <a:pt x="19711" y="1897"/>
                    <a:pt x="19639" y="1866"/>
                    <a:pt x="19565" y="1835"/>
                  </a:cubicBezTo>
                  <a:cubicBezTo>
                    <a:pt x="19376" y="1746"/>
                    <a:pt x="19175" y="1662"/>
                    <a:pt x="18972" y="1580"/>
                  </a:cubicBezTo>
                  <a:cubicBezTo>
                    <a:pt x="18865" y="1535"/>
                    <a:pt x="18752" y="1492"/>
                    <a:pt x="18643" y="1449"/>
                  </a:cubicBezTo>
                  <a:cubicBezTo>
                    <a:pt x="18355" y="1341"/>
                    <a:pt x="18064" y="1235"/>
                    <a:pt x="17766" y="1138"/>
                  </a:cubicBezTo>
                  <a:cubicBezTo>
                    <a:pt x="17649" y="1100"/>
                    <a:pt x="17535" y="1064"/>
                    <a:pt x="17417" y="1027"/>
                  </a:cubicBezTo>
                  <a:cubicBezTo>
                    <a:pt x="17110" y="933"/>
                    <a:pt x="16800" y="846"/>
                    <a:pt x="16485" y="764"/>
                  </a:cubicBezTo>
                  <a:cubicBezTo>
                    <a:pt x="16367" y="732"/>
                    <a:pt x="16244" y="701"/>
                    <a:pt x="16123" y="671"/>
                  </a:cubicBezTo>
                  <a:cubicBezTo>
                    <a:pt x="15801" y="592"/>
                    <a:pt x="15474" y="522"/>
                    <a:pt x="15146" y="456"/>
                  </a:cubicBezTo>
                  <a:cubicBezTo>
                    <a:pt x="15024" y="433"/>
                    <a:pt x="14904" y="411"/>
                    <a:pt x="14780" y="389"/>
                  </a:cubicBezTo>
                  <a:cubicBezTo>
                    <a:pt x="14451" y="329"/>
                    <a:pt x="14114" y="275"/>
                    <a:pt x="13777" y="229"/>
                  </a:cubicBezTo>
                  <a:cubicBezTo>
                    <a:pt x="13656" y="212"/>
                    <a:pt x="13530" y="194"/>
                    <a:pt x="13405" y="181"/>
                  </a:cubicBezTo>
                  <a:cubicBezTo>
                    <a:pt x="13311" y="170"/>
                    <a:pt x="13214" y="157"/>
                    <a:pt x="13119" y="149"/>
                  </a:cubicBezTo>
                  <a:cubicBezTo>
                    <a:pt x="12877" y="121"/>
                    <a:pt x="12632" y="95"/>
                    <a:pt x="12390" y="76"/>
                  </a:cubicBezTo>
                  <a:cubicBezTo>
                    <a:pt x="12269" y="67"/>
                    <a:pt x="12145" y="60"/>
                    <a:pt x="12021" y="52"/>
                  </a:cubicBezTo>
                  <a:cubicBezTo>
                    <a:pt x="11684" y="29"/>
                    <a:pt x="11344" y="14"/>
                    <a:pt x="11009" y="8"/>
                  </a:cubicBezTo>
                  <a:cubicBezTo>
                    <a:pt x="10887" y="4"/>
                    <a:pt x="10767" y="2"/>
                    <a:pt x="10646" y="1"/>
                  </a:cubicBezTo>
                  <a:cubicBezTo>
                    <a:pt x="10606" y="1"/>
                    <a:pt x="10565" y="1"/>
                    <a:pt x="10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5030400" y="1296776"/>
              <a:ext cx="3231975" cy="1406280"/>
            </a:xfrm>
            <a:custGeom>
              <a:avLst/>
              <a:gdLst/>
              <a:ahLst/>
              <a:cxnLst/>
              <a:rect l="l" t="t" r="r" b="b"/>
              <a:pathLst>
                <a:path w="26570" h="11561" extrusionOk="0">
                  <a:moveTo>
                    <a:pt x="11266" y="2752"/>
                  </a:moveTo>
                  <a:cubicBezTo>
                    <a:pt x="11898" y="2752"/>
                    <a:pt x="12533" y="2795"/>
                    <a:pt x="13152" y="2880"/>
                  </a:cubicBezTo>
                  <a:cubicBezTo>
                    <a:pt x="14964" y="3126"/>
                    <a:pt x="16635" y="3722"/>
                    <a:pt x="17713" y="4601"/>
                  </a:cubicBezTo>
                  <a:cubicBezTo>
                    <a:pt x="17742" y="4625"/>
                    <a:pt x="17772" y="4649"/>
                    <a:pt x="17797" y="4675"/>
                  </a:cubicBezTo>
                  <a:lnTo>
                    <a:pt x="6151" y="8008"/>
                  </a:lnTo>
                  <a:cubicBezTo>
                    <a:pt x="6117" y="7987"/>
                    <a:pt x="6088" y="7963"/>
                    <a:pt x="6060" y="7940"/>
                  </a:cubicBezTo>
                  <a:cubicBezTo>
                    <a:pt x="3953" y="6276"/>
                    <a:pt x="4752" y="4159"/>
                    <a:pt x="7922" y="3208"/>
                  </a:cubicBezTo>
                  <a:cubicBezTo>
                    <a:pt x="8412" y="3062"/>
                    <a:pt x="8928" y="2950"/>
                    <a:pt x="9462" y="2876"/>
                  </a:cubicBezTo>
                  <a:cubicBezTo>
                    <a:pt x="10050" y="2792"/>
                    <a:pt x="10657" y="2752"/>
                    <a:pt x="11266" y="2752"/>
                  </a:cubicBezTo>
                  <a:close/>
                  <a:moveTo>
                    <a:pt x="10448" y="1"/>
                  </a:moveTo>
                  <a:cubicBezTo>
                    <a:pt x="10180" y="1"/>
                    <a:pt x="9915" y="5"/>
                    <a:pt x="9648" y="16"/>
                  </a:cubicBezTo>
                  <a:cubicBezTo>
                    <a:pt x="9559" y="20"/>
                    <a:pt x="9466" y="23"/>
                    <a:pt x="9376" y="28"/>
                  </a:cubicBezTo>
                  <a:cubicBezTo>
                    <a:pt x="9348" y="30"/>
                    <a:pt x="9320" y="30"/>
                    <a:pt x="9294" y="33"/>
                  </a:cubicBezTo>
                  <a:cubicBezTo>
                    <a:pt x="7743" y="114"/>
                    <a:pt x="6245" y="360"/>
                    <a:pt x="4894" y="780"/>
                  </a:cubicBezTo>
                  <a:cubicBezTo>
                    <a:pt x="4852" y="794"/>
                    <a:pt x="4806" y="808"/>
                    <a:pt x="4765" y="822"/>
                  </a:cubicBezTo>
                  <a:cubicBezTo>
                    <a:pt x="4670" y="852"/>
                    <a:pt x="4579" y="883"/>
                    <a:pt x="4487" y="915"/>
                  </a:cubicBezTo>
                  <a:cubicBezTo>
                    <a:pt x="4230" y="1002"/>
                    <a:pt x="3986" y="1097"/>
                    <a:pt x="3750" y="1195"/>
                  </a:cubicBezTo>
                  <a:cubicBezTo>
                    <a:pt x="3663" y="1230"/>
                    <a:pt x="3581" y="1267"/>
                    <a:pt x="3499" y="1305"/>
                  </a:cubicBezTo>
                  <a:cubicBezTo>
                    <a:pt x="3402" y="1349"/>
                    <a:pt x="3304" y="1395"/>
                    <a:pt x="3208" y="1440"/>
                  </a:cubicBezTo>
                  <a:cubicBezTo>
                    <a:pt x="3081" y="1501"/>
                    <a:pt x="2959" y="1563"/>
                    <a:pt x="2841" y="1626"/>
                  </a:cubicBezTo>
                  <a:cubicBezTo>
                    <a:pt x="2765" y="1667"/>
                    <a:pt x="2693" y="1709"/>
                    <a:pt x="2620" y="1751"/>
                  </a:cubicBezTo>
                  <a:cubicBezTo>
                    <a:pt x="2417" y="1867"/>
                    <a:pt x="2228" y="1988"/>
                    <a:pt x="2050" y="2113"/>
                  </a:cubicBezTo>
                  <a:cubicBezTo>
                    <a:pt x="1983" y="2159"/>
                    <a:pt x="1917" y="2204"/>
                    <a:pt x="1857" y="2251"/>
                  </a:cubicBezTo>
                  <a:cubicBezTo>
                    <a:pt x="1685" y="2379"/>
                    <a:pt x="1526" y="2511"/>
                    <a:pt x="1380" y="2646"/>
                  </a:cubicBezTo>
                  <a:cubicBezTo>
                    <a:pt x="1323" y="2697"/>
                    <a:pt x="1271" y="2745"/>
                    <a:pt x="1220" y="2797"/>
                  </a:cubicBezTo>
                  <a:cubicBezTo>
                    <a:pt x="1083" y="2935"/>
                    <a:pt x="953" y="3077"/>
                    <a:pt x="838" y="3221"/>
                  </a:cubicBezTo>
                  <a:cubicBezTo>
                    <a:pt x="795" y="3273"/>
                    <a:pt x="753" y="3326"/>
                    <a:pt x="712" y="3381"/>
                  </a:cubicBezTo>
                  <a:cubicBezTo>
                    <a:pt x="608" y="3527"/>
                    <a:pt x="512" y="3675"/>
                    <a:pt x="431" y="3826"/>
                  </a:cubicBezTo>
                  <a:cubicBezTo>
                    <a:pt x="398" y="3882"/>
                    <a:pt x="369" y="3938"/>
                    <a:pt x="342" y="3996"/>
                  </a:cubicBezTo>
                  <a:cubicBezTo>
                    <a:pt x="270" y="4148"/>
                    <a:pt x="207" y="4300"/>
                    <a:pt x="158" y="4456"/>
                  </a:cubicBezTo>
                  <a:cubicBezTo>
                    <a:pt x="139" y="4517"/>
                    <a:pt x="120" y="4576"/>
                    <a:pt x="106" y="4637"/>
                  </a:cubicBezTo>
                  <a:cubicBezTo>
                    <a:pt x="66" y="4791"/>
                    <a:pt x="37" y="4949"/>
                    <a:pt x="21" y="5107"/>
                  </a:cubicBezTo>
                  <a:cubicBezTo>
                    <a:pt x="14" y="5167"/>
                    <a:pt x="10" y="5229"/>
                    <a:pt x="7" y="5290"/>
                  </a:cubicBezTo>
                  <a:cubicBezTo>
                    <a:pt x="0" y="5447"/>
                    <a:pt x="4" y="5605"/>
                    <a:pt x="18" y="5764"/>
                  </a:cubicBezTo>
                  <a:cubicBezTo>
                    <a:pt x="24" y="5827"/>
                    <a:pt x="34" y="5892"/>
                    <a:pt x="45" y="5954"/>
                  </a:cubicBezTo>
                  <a:cubicBezTo>
                    <a:pt x="66" y="6110"/>
                    <a:pt x="103" y="6268"/>
                    <a:pt x="148" y="6424"/>
                  </a:cubicBezTo>
                  <a:cubicBezTo>
                    <a:pt x="166" y="6488"/>
                    <a:pt x="187" y="6551"/>
                    <a:pt x="210" y="6614"/>
                  </a:cubicBezTo>
                  <a:cubicBezTo>
                    <a:pt x="263" y="6768"/>
                    <a:pt x="331" y="6922"/>
                    <a:pt x="406" y="7077"/>
                  </a:cubicBezTo>
                  <a:cubicBezTo>
                    <a:pt x="436" y="7141"/>
                    <a:pt x="469" y="7203"/>
                    <a:pt x="504" y="7267"/>
                  </a:cubicBezTo>
                  <a:cubicBezTo>
                    <a:pt x="586" y="7415"/>
                    <a:pt x="679" y="7563"/>
                    <a:pt x="780" y="7712"/>
                  </a:cubicBezTo>
                  <a:cubicBezTo>
                    <a:pt x="825" y="7774"/>
                    <a:pt x="871" y="7839"/>
                    <a:pt x="919" y="7902"/>
                  </a:cubicBezTo>
                  <a:cubicBezTo>
                    <a:pt x="1025" y="8044"/>
                    <a:pt x="1142" y="8186"/>
                    <a:pt x="1267" y="8327"/>
                  </a:cubicBezTo>
                  <a:cubicBezTo>
                    <a:pt x="1322" y="8389"/>
                    <a:pt x="1378" y="8450"/>
                    <a:pt x="1437" y="8512"/>
                  </a:cubicBezTo>
                  <a:cubicBezTo>
                    <a:pt x="1477" y="8551"/>
                    <a:pt x="1517" y="8592"/>
                    <a:pt x="1555" y="8631"/>
                  </a:cubicBezTo>
                  <a:cubicBezTo>
                    <a:pt x="1651" y="8726"/>
                    <a:pt x="1751" y="8818"/>
                    <a:pt x="1857" y="8913"/>
                  </a:cubicBezTo>
                  <a:cubicBezTo>
                    <a:pt x="1923" y="8972"/>
                    <a:pt x="1990" y="9031"/>
                    <a:pt x="2061" y="9089"/>
                  </a:cubicBezTo>
                  <a:cubicBezTo>
                    <a:pt x="2088" y="9114"/>
                    <a:pt x="2120" y="9139"/>
                    <a:pt x="2148" y="9163"/>
                  </a:cubicBezTo>
                  <a:lnTo>
                    <a:pt x="1267" y="9415"/>
                  </a:lnTo>
                  <a:cubicBezTo>
                    <a:pt x="1121" y="9457"/>
                    <a:pt x="1025" y="9528"/>
                    <a:pt x="985" y="9612"/>
                  </a:cubicBezTo>
                  <a:cubicBezTo>
                    <a:pt x="957" y="9671"/>
                    <a:pt x="957" y="9738"/>
                    <a:pt x="988" y="9805"/>
                  </a:cubicBezTo>
                  <a:cubicBezTo>
                    <a:pt x="1016" y="9866"/>
                    <a:pt x="1066" y="9925"/>
                    <a:pt x="1140" y="9984"/>
                  </a:cubicBezTo>
                  <a:lnTo>
                    <a:pt x="3166" y="11560"/>
                  </a:lnTo>
                  <a:lnTo>
                    <a:pt x="26569" y="5069"/>
                  </a:lnTo>
                  <a:lnTo>
                    <a:pt x="24489" y="3343"/>
                  </a:lnTo>
                  <a:cubicBezTo>
                    <a:pt x="24372" y="3247"/>
                    <a:pt x="24204" y="3173"/>
                    <a:pt x="24026" y="3129"/>
                  </a:cubicBezTo>
                  <a:cubicBezTo>
                    <a:pt x="23896" y="3096"/>
                    <a:pt x="23758" y="3078"/>
                    <a:pt x="23621" y="3078"/>
                  </a:cubicBezTo>
                  <a:cubicBezTo>
                    <a:pt x="23597" y="3078"/>
                    <a:pt x="23574" y="3079"/>
                    <a:pt x="23550" y="3080"/>
                  </a:cubicBezTo>
                  <a:cubicBezTo>
                    <a:pt x="23446" y="3084"/>
                    <a:pt x="23344" y="3100"/>
                    <a:pt x="23252" y="3126"/>
                  </a:cubicBezTo>
                  <a:lnTo>
                    <a:pt x="22248" y="3413"/>
                  </a:lnTo>
                  <a:cubicBezTo>
                    <a:pt x="22161" y="3347"/>
                    <a:pt x="22073" y="3281"/>
                    <a:pt x="21982" y="3216"/>
                  </a:cubicBezTo>
                  <a:cubicBezTo>
                    <a:pt x="21902" y="3156"/>
                    <a:pt x="21820" y="3095"/>
                    <a:pt x="21736" y="3036"/>
                  </a:cubicBezTo>
                  <a:cubicBezTo>
                    <a:pt x="21657" y="2983"/>
                    <a:pt x="21581" y="2931"/>
                    <a:pt x="21502" y="2880"/>
                  </a:cubicBezTo>
                  <a:cubicBezTo>
                    <a:pt x="21371" y="2793"/>
                    <a:pt x="21236" y="2710"/>
                    <a:pt x="21098" y="2628"/>
                  </a:cubicBezTo>
                  <a:cubicBezTo>
                    <a:pt x="21004" y="2572"/>
                    <a:pt x="20911" y="2517"/>
                    <a:pt x="20816" y="2463"/>
                  </a:cubicBezTo>
                  <a:cubicBezTo>
                    <a:pt x="20583" y="2330"/>
                    <a:pt x="20339" y="2203"/>
                    <a:pt x="20089" y="2081"/>
                  </a:cubicBezTo>
                  <a:cubicBezTo>
                    <a:pt x="19987" y="2030"/>
                    <a:pt x="19885" y="1979"/>
                    <a:pt x="19778" y="1930"/>
                  </a:cubicBezTo>
                  <a:cubicBezTo>
                    <a:pt x="19709" y="1898"/>
                    <a:pt x="19637" y="1865"/>
                    <a:pt x="19564" y="1834"/>
                  </a:cubicBezTo>
                  <a:cubicBezTo>
                    <a:pt x="19374" y="1747"/>
                    <a:pt x="19172" y="1662"/>
                    <a:pt x="18971" y="1579"/>
                  </a:cubicBezTo>
                  <a:cubicBezTo>
                    <a:pt x="18864" y="1534"/>
                    <a:pt x="18752" y="1491"/>
                    <a:pt x="18640" y="1449"/>
                  </a:cubicBezTo>
                  <a:cubicBezTo>
                    <a:pt x="18355" y="1340"/>
                    <a:pt x="18063" y="1236"/>
                    <a:pt x="17763" y="1139"/>
                  </a:cubicBezTo>
                  <a:cubicBezTo>
                    <a:pt x="17648" y="1101"/>
                    <a:pt x="17534" y="1063"/>
                    <a:pt x="17414" y="1028"/>
                  </a:cubicBezTo>
                  <a:cubicBezTo>
                    <a:pt x="17109" y="932"/>
                    <a:pt x="16799" y="845"/>
                    <a:pt x="16483" y="763"/>
                  </a:cubicBezTo>
                  <a:cubicBezTo>
                    <a:pt x="16364" y="732"/>
                    <a:pt x="16242" y="701"/>
                    <a:pt x="16122" y="672"/>
                  </a:cubicBezTo>
                  <a:cubicBezTo>
                    <a:pt x="15799" y="593"/>
                    <a:pt x="15473" y="521"/>
                    <a:pt x="15144" y="456"/>
                  </a:cubicBezTo>
                  <a:cubicBezTo>
                    <a:pt x="15022" y="434"/>
                    <a:pt x="14902" y="410"/>
                    <a:pt x="14779" y="390"/>
                  </a:cubicBezTo>
                  <a:cubicBezTo>
                    <a:pt x="14450" y="328"/>
                    <a:pt x="14114" y="275"/>
                    <a:pt x="13776" y="228"/>
                  </a:cubicBezTo>
                  <a:cubicBezTo>
                    <a:pt x="13655" y="211"/>
                    <a:pt x="13528" y="194"/>
                    <a:pt x="13404" y="180"/>
                  </a:cubicBezTo>
                  <a:cubicBezTo>
                    <a:pt x="13310" y="169"/>
                    <a:pt x="13213" y="156"/>
                    <a:pt x="13117" y="148"/>
                  </a:cubicBezTo>
                  <a:cubicBezTo>
                    <a:pt x="12875" y="121"/>
                    <a:pt x="12630" y="96"/>
                    <a:pt x="12388" y="76"/>
                  </a:cubicBezTo>
                  <a:cubicBezTo>
                    <a:pt x="12267" y="68"/>
                    <a:pt x="12145" y="59"/>
                    <a:pt x="12021" y="51"/>
                  </a:cubicBezTo>
                  <a:cubicBezTo>
                    <a:pt x="11683" y="30"/>
                    <a:pt x="11342" y="14"/>
                    <a:pt x="11007" y="7"/>
                  </a:cubicBezTo>
                  <a:cubicBezTo>
                    <a:pt x="10886" y="3"/>
                    <a:pt x="10765" y="3"/>
                    <a:pt x="10645" y="2"/>
                  </a:cubicBezTo>
                  <a:cubicBezTo>
                    <a:pt x="10579" y="1"/>
                    <a:pt x="10514" y="1"/>
                    <a:pt x="10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5420503" y="1300182"/>
              <a:ext cx="787132" cy="1381465"/>
            </a:xfrm>
            <a:custGeom>
              <a:avLst/>
              <a:gdLst/>
              <a:ahLst/>
              <a:cxnLst/>
              <a:rect l="l" t="t" r="r" b="b"/>
              <a:pathLst>
                <a:path w="6471" h="11357" extrusionOk="0">
                  <a:moveTo>
                    <a:pt x="6169" y="0"/>
                  </a:moveTo>
                  <a:cubicBezTo>
                    <a:pt x="6141" y="2"/>
                    <a:pt x="6113" y="2"/>
                    <a:pt x="6087" y="5"/>
                  </a:cubicBezTo>
                  <a:cubicBezTo>
                    <a:pt x="4535" y="86"/>
                    <a:pt x="3038" y="332"/>
                    <a:pt x="1687" y="752"/>
                  </a:cubicBezTo>
                  <a:cubicBezTo>
                    <a:pt x="1645" y="766"/>
                    <a:pt x="1599" y="780"/>
                    <a:pt x="1558" y="794"/>
                  </a:cubicBezTo>
                  <a:cubicBezTo>
                    <a:pt x="1462" y="824"/>
                    <a:pt x="1372" y="855"/>
                    <a:pt x="1280" y="887"/>
                  </a:cubicBezTo>
                  <a:cubicBezTo>
                    <a:pt x="1023" y="974"/>
                    <a:pt x="779" y="1069"/>
                    <a:pt x="543" y="1167"/>
                  </a:cubicBezTo>
                  <a:cubicBezTo>
                    <a:pt x="456" y="1202"/>
                    <a:pt x="374" y="1239"/>
                    <a:pt x="292" y="1277"/>
                  </a:cubicBezTo>
                  <a:cubicBezTo>
                    <a:pt x="195" y="1321"/>
                    <a:pt x="97" y="1367"/>
                    <a:pt x="1" y="1412"/>
                  </a:cubicBezTo>
                  <a:lnTo>
                    <a:pt x="595" y="11356"/>
                  </a:lnTo>
                  <a:lnTo>
                    <a:pt x="6470" y="9726"/>
                  </a:lnTo>
                  <a:lnTo>
                    <a:pt x="6386" y="6994"/>
                  </a:lnTo>
                  <a:lnTo>
                    <a:pt x="2944" y="7980"/>
                  </a:lnTo>
                  <a:cubicBezTo>
                    <a:pt x="2910" y="7959"/>
                    <a:pt x="2881" y="7935"/>
                    <a:pt x="2853" y="7912"/>
                  </a:cubicBezTo>
                  <a:cubicBezTo>
                    <a:pt x="746" y="6248"/>
                    <a:pt x="1545" y="4131"/>
                    <a:pt x="4715" y="3180"/>
                  </a:cubicBezTo>
                  <a:cubicBezTo>
                    <a:pt x="5205" y="3034"/>
                    <a:pt x="5721" y="2924"/>
                    <a:pt x="6255" y="2848"/>
                  </a:cubicBezTo>
                  <a:lnTo>
                    <a:pt x="61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6625966" y="1314657"/>
              <a:ext cx="784213" cy="1048658"/>
            </a:xfrm>
            <a:custGeom>
              <a:avLst/>
              <a:gdLst/>
              <a:ahLst/>
              <a:cxnLst/>
              <a:rect l="l" t="t" r="r" b="b"/>
              <a:pathLst>
                <a:path w="6447" h="8621" extrusionOk="0">
                  <a:moveTo>
                    <a:pt x="0" y="1"/>
                  </a:moveTo>
                  <a:lnTo>
                    <a:pt x="35" y="2733"/>
                  </a:lnTo>
                  <a:cubicBezTo>
                    <a:pt x="1847" y="2979"/>
                    <a:pt x="3518" y="3575"/>
                    <a:pt x="4596" y="4454"/>
                  </a:cubicBezTo>
                  <a:cubicBezTo>
                    <a:pt x="4625" y="4478"/>
                    <a:pt x="4655" y="4502"/>
                    <a:pt x="4680" y="4528"/>
                  </a:cubicBezTo>
                  <a:lnTo>
                    <a:pt x="80" y="5845"/>
                  </a:lnTo>
                  <a:lnTo>
                    <a:pt x="118" y="8621"/>
                  </a:lnTo>
                  <a:lnTo>
                    <a:pt x="6364" y="6889"/>
                  </a:lnTo>
                  <a:lnTo>
                    <a:pt x="6447" y="1687"/>
                  </a:lnTo>
                  <a:cubicBezTo>
                    <a:pt x="6257" y="1600"/>
                    <a:pt x="6055" y="1515"/>
                    <a:pt x="5854" y="1432"/>
                  </a:cubicBezTo>
                  <a:cubicBezTo>
                    <a:pt x="5747" y="1387"/>
                    <a:pt x="5635" y="1344"/>
                    <a:pt x="5523" y="1302"/>
                  </a:cubicBezTo>
                  <a:cubicBezTo>
                    <a:pt x="5238" y="1193"/>
                    <a:pt x="4946" y="1089"/>
                    <a:pt x="4646" y="992"/>
                  </a:cubicBezTo>
                  <a:cubicBezTo>
                    <a:pt x="4531" y="952"/>
                    <a:pt x="4417" y="916"/>
                    <a:pt x="4297" y="881"/>
                  </a:cubicBezTo>
                  <a:cubicBezTo>
                    <a:pt x="3992" y="785"/>
                    <a:pt x="3682" y="698"/>
                    <a:pt x="3366" y="616"/>
                  </a:cubicBezTo>
                  <a:cubicBezTo>
                    <a:pt x="3249" y="584"/>
                    <a:pt x="3126" y="554"/>
                    <a:pt x="3005" y="525"/>
                  </a:cubicBezTo>
                  <a:cubicBezTo>
                    <a:pt x="2682" y="444"/>
                    <a:pt x="2356" y="374"/>
                    <a:pt x="2028" y="308"/>
                  </a:cubicBezTo>
                  <a:cubicBezTo>
                    <a:pt x="1906" y="285"/>
                    <a:pt x="1785" y="263"/>
                    <a:pt x="1662" y="242"/>
                  </a:cubicBezTo>
                  <a:cubicBezTo>
                    <a:pt x="1333" y="181"/>
                    <a:pt x="997" y="128"/>
                    <a:pt x="659" y="81"/>
                  </a:cubicBezTo>
                  <a:cubicBezTo>
                    <a:pt x="538" y="64"/>
                    <a:pt x="413" y="47"/>
                    <a:pt x="287" y="33"/>
                  </a:cubicBezTo>
                  <a:cubicBezTo>
                    <a:pt x="193" y="22"/>
                    <a:pt x="96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01" name="Google Shape;2201;p32"/>
          <p:cNvGrpSpPr/>
          <p:nvPr/>
        </p:nvGrpSpPr>
        <p:grpSpPr>
          <a:xfrm>
            <a:off x="1092133" y="5107740"/>
            <a:ext cx="1658406" cy="2098445"/>
            <a:chOff x="3237458" y="122460"/>
            <a:chExt cx="5337645" cy="5689929"/>
          </a:xfrm>
        </p:grpSpPr>
        <p:sp>
          <p:nvSpPr>
            <p:cNvPr id="2202" name="Google Shape;2202;p32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32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32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32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32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32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32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32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32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32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32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32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32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32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32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32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32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32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32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32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32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32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32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32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32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32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32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32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32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32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32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32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32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32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32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32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32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32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32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32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2" name="Google Shape;2242;p32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3" name="Google Shape;2243;p32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32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32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32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32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32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32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32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32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32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32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32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32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32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7" name="Google Shape;2257;p32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8" name="Google Shape;2258;p32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32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32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32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32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32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32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32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32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32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8" name="Google Shape;2268;p32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9" name="Google Shape;2269;p32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32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32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32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32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32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32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32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32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32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32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32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32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2" name="Google Shape;2282;p32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3" name="Google Shape;2283;p32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4" name="Google Shape;2284;p32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5" name="Google Shape;2285;p32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32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32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8" name="Google Shape;2288;p32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9" name="Google Shape;2289;p32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32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32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32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32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32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5" name="Google Shape;2295;p32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6" name="Google Shape;2296;p32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32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32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9" name="Google Shape;2299;p32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0" name="Google Shape;2300;p32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32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32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32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32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5" name="Google Shape;2305;p32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6" name="Google Shape;2306;p32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7" name="Google Shape;2307;p32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8" name="Google Shape;2308;p32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9" name="Google Shape;2309;p32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0" name="Google Shape;2310;p32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1" name="Google Shape;2311;p32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2" name="Google Shape;2312;p32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3" name="Google Shape;2313;p32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4" name="Google Shape;2314;p32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5" name="Google Shape;2315;p32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6" name="Google Shape;2316;p32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7" name="Google Shape;2317;p32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18" name="Google Shape;2318;p32"/>
          <p:cNvGrpSpPr/>
          <p:nvPr/>
        </p:nvGrpSpPr>
        <p:grpSpPr>
          <a:xfrm>
            <a:off x="-170964" y="189235"/>
            <a:ext cx="775927" cy="1270145"/>
            <a:chOff x="267675" y="666500"/>
            <a:chExt cx="379000" cy="465300"/>
          </a:xfrm>
        </p:grpSpPr>
        <p:sp>
          <p:nvSpPr>
            <p:cNvPr id="2319" name="Google Shape;2319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21" name="Google Shape;2321;p32"/>
          <p:cNvGrpSpPr/>
          <p:nvPr/>
        </p:nvGrpSpPr>
        <p:grpSpPr>
          <a:xfrm>
            <a:off x="8042835" y="5776509"/>
            <a:ext cx="775927" cy="1270145"/>
            <a:chOff x="267675" y="666500"/>
            <a:chExt cx="379000" cy="465300"/>
          </a:xfrm>
        </p:grpSpPr>
        <p:sp>
          <p:nvSpPr>
            <p:cNvPr id="2322" name="Google Shape;2322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24" name="Google Shape;2324;p32"/>
          <p:cNvGrpSpPr/>
          <p:nvPr/>
        </p:nvGrpSpPr>
        <p:grpSpPr>
          <a:xfrm>
            <a:off x="-125010" y="4562499"/>
            <a:ext cx="968589" cy="2484133"/>
            <a:chOff x="2116600" y="2923925"/>
            <a:chExt cx="330475" cy="635675"/>
          </a:xfrm>
        </p:grpSpPr>
        <p:sp>
          <p:nvSpPr>
            <p:cNvPr id="2325" name="Google Shape;2325;p32"/>
            <p:cNvSpPr/>
            <p:nvPr/>
          </p:nvSpPr>
          <p:spPr>
            <a:xfrm>
              <a:off x="2171100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8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2151325" y="3039350"/>
              <a:ext cx="47750" cy="444550"/>
            </a:xfrm>
            <a:custGeom>
              <a:avLst/>
              <a:gdLst/>
              <a:ahLst/>
              <a:cxnLst/>
              <a:rect l="l" t="t" r="r" b="b"/>
              <a:pathLst>
                <a:path w="1910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9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2150550" y="3026575"/>
              <a:ext cx="38725" cy="14050"/>
            </a:xfrm>
            <a:custGeom>
              <a:avLst/>
              <a:gdLst/>
              <a:ahLst/>
              <a:cxnLst/>
              <a:rect l="l" t="t" r="r" b="b"/>
              <a:pathLst>
                <a:path w="1549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30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2148100" y="2983600"/>
              <a:ext cx="40550" cy="45175"/>
            </a:xfrm>
            <a:custGeom>
              <a:avLst/>
              <a:gdLst/>
              <a:ahLst/>
              <a:cxnLst/>
              <a:rect l="l" t="t" r="r" b="b"/>
              <a:pathLst>
                <a:path w="1622" h="1807" extrusionOk="0">
                  <a:moveTo>
                    <a:pt x="1485" y="1"/>
                  </a:moveTo>
                  <a:cubicBezTo>
                    <a:pt x="1484" y="1"/>
                    <a:pt x="1483" y="1"/>
                    <a:pt x="1482" y="1"/>
                  </a:cubicBezTo>
                  <a:lnTo>
                    <a:pt x="34" y="87"/>
                  </a:lnTo>
                  <a:cubicBezTo>
                    <a:pt x="14" y="88"/>
                    <a:pt x="0" y="105"/>
                    <a:pt x="0" y="125"/>
                  </a:cubicBezTo>
                  <a:lnTo>
                    <a:pt x="101" y="1807"/>
                  </a:lnTo>
                  <a:lnTo>
                    <a:pt x="1622" y="1716"/>
                  </a:lnTo>
                  <a:lnTo>
                    <a:pt x="1520" y="33"/>
                  </a:lnTo>
                  <a:cubicBezTo>
                    <a:pt x="1520" y="14"/>
                    <a:pt x="1504" y="1"/>
                    <a:pt x="1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2198900" y="2998875"/>
              <a:ext cx="28850" cy="444500"/>
            </a:xfrm>
            <a:custGeom>
              <a:avLst/>
              <a:gdLst/>
              <a:ahLst/>
              <a:cxnLst/>
              <a:rect l="l" t="t" r="r" b="b"/>
              <a:pathLst>
                <a:path w="1154" h="17780" extrusionOk="0">
                  <a:moveTo>
                    <a:pt x="761" y="1"/>
                  </a:moveTo>
                  <a:lnTo>
                    <a:pt x="1" y="19"/>
                  </a:lnTo>
                  <a:lnTo>
                    <a:pt x="431" y="17779"/>
                  </a:lnTo>
                  <a:lnTo>
                    <a:pt x="1153" y="17761"/>
                  </a:lnTo>
                  <a:lnTo>
                    <a:pt x="7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2217900" y="2998425"/>
              <a:ext cx="29875" cy="444500"/>
            </a:xfrm>
            <a:custGeom>
              <a:avLst/>
              <a:gdLst/>
              <a:ahLst/>
              <a:cxnLst/>
              <a:rect l="l" t="t" r="r" b="b"/>
              <a:pathLst>
                <a:path w="1195" h="17780" extrusionOk="0">
                  <a:moveTo>
                    <a:pt x="762" y="0"/>
                  </a:moveTo>
                  <a:lnTo>
                    <a:pt x="1" y="19"/>
                  </a:lnTo>
                  <a:lnTo>
                    <a:pt x="393" y="17779"/>
                  </a:lnTo>
                  <a:lnTo>
                    <a:pt x="1194" y="1775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2198900" y="2966075"/>
              <a:ext cx="38075" cy="33325"/>
            </a:xfrm>
            <a:custGeom>
              <a:avLst/>
              <a:gdLst/>
              <a:ahLst/>
              <a:cxnLst/>
              <a:rect l="l" t="t" r="r" b="b"/>
              <a:pathLst>
                <a:path w="1523" h="1333" extrusionOk="0">
                  <a:moveTo>
                    <a:pt x="1051" y="1"/>
                  </a:moveTo>
                  <a:lnTo>
                    <a:pt x="507" y="15"/>
                  </a:lnTo>
                  <a:lnTo>
                    <a:pt x="1" y="1332"/>
                  </a:lnTo>
                  <a:lnTo>
                    <a:pt x="1522" y="1296"/>
                  </a:lnTo>
                  <a:lnTo>
                    <a:pt x="10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2211575" y="2948125"/>
              <a:ext cx="13600" cy="18325"/>
            </a:xfrm>
            <a:custGeom>
              <a:avLst/>
              <a:gdLst/>
              <a:ahLst/>
              <a:cxnLst/>
              <a:rect l="l" t="t" r="r" b="b"/>
              <a:pathLst>
                <a:path w="544" h="733" extrusionOk="0">
                  <a:moveTo>
                    <a:pt x="282" y="1"/>
                  </a:moveTo>
                  <a:lnTo>
                    <a:pt x="0" y="733"/>
                  </a:lnTo>
                  <a:lnTo>
                    <a:pt x="0" y="733"/>
                  </a:lnTo>
                  <a:lnTo>
                    <a:pt x="544" y="71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2274725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7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2254950" y="3039350"/>
              <a:ext cx="47725" cy="444550"/>
            </a:xfrm>
            <a:custGeom>
              <a:avLst/>
              <a:gdLst/>
              <a:ahLst/>
              <a:cxnLst/>
              <a:rect l="l" t="t" r="r" b="b"/>
              <a:pathLst>
                <a:path w="1909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8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5" name="Google Shape;2335;p32"/>
            <p:cNvSpPr/>
            <p:nvPr/>
          </p:nvSpPr>
          <p:spPr>
            <a:xfrm>
              <a:off x="2254175" y="3026575"/>
              <a:ext cx="38750" cy="14050"/>
            </a:xfrm>
            <a:custGeom>
              <a:avLst/>
              <a:gdLst/>
              <a:ahLst/>
              <a:cxnLst/>
              <a:rect l="l" t="t" r="r" b="b"/>
              <a:pathLst>
                <a:path w="1550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29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6" name="Google Shape;2336;p32"/>
            <p:cNvSpPr/>
            <p:nvPr/>
          </p:nvSpPr>
          <p:spPr>
            <a:xfrm>
              <a:off x="2251675" y="2983600"/>
              <a:ext cx="40600" cy="45175"/>
            </a:xfrm>
            <a:custGeom>
              <a:avLst/>
              <a:gdLst/>
              <a:ahLst/>
              <a:cxnLst/>
              <a:rect l="l" t="t" r="r" b="b"/>
              <a:pathLst>
                <a:path w="1624" h="1807" extrusionOk="0">
                  <a:moveTo>
                    <a:pt x="1487" y="1"/>
                  </a:moveTo>
                  <a:cubicBezTo>
                    <a:pt x="1486" y="1"/>
                    <a:pt x="1485" y="1"/>
                    <a:pt x="1485" y="1"/>
                  </a:cubicBezTo>
                  <a:lnTo>
                    <a:pt x="36" y="87"/>
                  </a:lnTo>
                  <a:cubicBezTo>
                    <a:pt x="16" y="88"/>
                    <a:pt x="1" y="105"/>
                    <a:pt x="2" y="125"/>
                  </a:cubicBezTo>
                  <a:lnTo>
                    <a:pt x="104" y="1807"/>
                  </a:lnTo>
                  <a:lnTo>
                    <a:pt x="1624" y="1716"/>
                  </a:lnTo>
                  <a:lnTo>
                    <a:pt x="1523" y="33"/>
                  </a:lnTo>
                  <a:cubicBezTo>
                    <a:pt x="1521" y="14"/>
                    <a:pt x="1506" y="1"/>
                    <a:pt x="1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2116600" y="3508225"/>
              <a:ext cx="330475" cy="51375"/>
            </a:xfrm>
            <a:custGeom>
              <a:avLst/>
              <a:gdLst/>
              <a:ahLst/>
              <a:cxnLst/>
              <a:rect l="l" t="t" r="r" b="b"/>
              <a:pathLst>
                <a:path w="13219" h="2055" extrusionOk="0">
                  <a:moveTo>
                    <a:pt x="6610" y="1"/>
                  </a:moveTo>
                  <a:cubicBezTo>
                    <a:pt x="2959" y="1"/>
                    <a:pt x="0" y="460"/>
                    <a:pt x="0" y="1027"/>
                  </a:cubicBezTo>
                  <a:cubicBezTo>
                    <a:pt x="0" y="1594"/>
                    <a:pt x="2959" y="2054"/>
                    <a:pt x="6610" y="2054"/>
                  </a:cubicBezTo>
                  <a:cubicBezTo>
                    <a:pt x="10260" y="2054"/>
                    <a:pt x="13219" y="1594"/>
                    <a:pt x="13219" y="1027"/>
                  </a:cubicBezTo>
                  <a:cubicBezTo>
                    <a:pt x="13219" y="460"/>
                    <a:pt x="10260" y="1"/>
                    <a:pt x="66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2334600" y="3046875"/>
              <a:ext cx="74375" cy="442800"/>
            </a:xfrm>
            <a:custGeom>
              <a:avLst/>
              <a:gdLst/>
              <a:ahLst/>
              <a:cxnLst/>
              <a:rect l="l" t="t" r="r" b="b"/>
              <a:pathLst>
                <a:path w="2975" h="17712" extrusionOk="0">
                  <a:moveTo>
                    <a:pt x="2249" y="0"/>
                  </a:moveTo>
                  <a:lnTo>
                    <a:pt x="0" y="17623"/>
                  </a:lnTo>
                  <a:lnTo>
                    <a:pt x="674" y="17712"/>
                  </a:lnTo>
                  <a:lnTo>
                    <a:pt x="2974" y="9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2313725" y="3044300"/>
              <a:ext cx="77125" cy="443150"/>
            </a:xfrm>
            <a:custGeom>
              <a:avLst/>
              <a:gdLst/>
              <a:ahLst/>
              <a:cxnLst/>
              <a:rect l="l" t="t" r="r" b="b"/>
              <a:pathLst>
                <a:path w="3085" h="17726" extrusionOk="0">
                  <a:moveTo>
                    <a:pt x="2299" y="1"/>
                  </a:moveTo>
                  <a:lnTo>
                    <a:pt x="0" y="17616"/>
                  </a:lnTo>
                  <a:lnTo>
                    <a:pt x="835" y="17726"/>
                  </a:lnTo>
                  <a:lnTo>
                    <a:pt x="3084" y="103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2371300" y="3032575"/>
              <a:ext cx="39300" cy="16650"/>
            </a:xfrm>
            <a:custGeom>
              <a:avLst/>
              <a:gdLst/>
              <a:ahLst/>
              <a:cxnLst/>
              <a:rect l="l" t="t" r="r" b="b"/>
              <a:pathLst>
                <a:path w="1572" h="666" extrusionOk="0">
                  <a:moveTo>
                    <a:pt x="62" y="1"/>
                  </a:moveTo>
                  <a:lnTo>
                    <a:pt x="0" y="468"/>
                  </a:lnTo>
                  <a:lnTo>
                    <a:pt x="1511" y="665"/>
                  </a:lnTo>
                  <a:lnTo>
                    <a:pt x="1571" y="19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2372725" y="2990075"/>
              <a:ext cx="43275" cy="47500"/>
            </a:xfrm>
            <a:custGeom>
              <a:avLst/>
              <a:gdLst/>
              <a:ahLst/>
              <a:cxnLst/>
              <a:rect l="l" t="t" r="r" b="b"/>
              <a:pathLst>
                <a:path w="1731" h="1900" extrusionOk="0">
                  <a:moveTo>
                    <a:pt x="253" y="0"/>
                  </a:moveTo>
                  <a:cubicBezTo>
                    <a:pt x="236" y="0"/>
                    <a:pt x="220" y="14"/>
                    <a:pt x="219" y="32"/>
                  </a:cubicBezTo>
                  <a:lnTo>
                    <a:pt x="1" y="1702"/>
                  </a:lnTo>
                  <a:lnTo>
                    <a:pt x="1510" y="1899"/>
                  </a:lnTo>
                  <a:lnTo>
                    <a:pt x="1728" y="229"/>
                  </a:lnTo>
                  <a:cubicBezTo>
                    <a:pt x="1731" y="209"/>
                    <a:pt x="1717" y="191"/>
                    <a:pt x="1697" y="188"/>
                  </a:cubicBezTo>
                  <a:lnTo>
                    <a:pt x="259" y="1"/>
                  </a:lnTo>
                  <a:cubicBezTo>
                    <a:pt x="257" y="0"/>
                    <a:pt x="255" y="0"/>
                    <a:pt x="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2308100" y="2973900"/>
              <a:ext cx="34000" cy="444525"/>
            </a:xfrm>
            <a:custGeom>
              <a:avLst/>
              <a:gdLst/>
              <a:ahLst/>
              <a:cxnLst/>
              <a:rect l="l" t="t" r="r" b="b"/>
              <a:pathLst>
                <a:path w="1360" h="17781" extrusionOk="0">
                  <a:moveTo>
                    <a:pt x="600" y="0"/>
                  </a:moveTo>
                  <a:lnTo>
                    <a:pt x="0" y="17756"/>
                  </a:lnTo>
                  <a:lnTo>
                    <a:pt x="721" y="17780"/>
                  </a:lnTo>
                  <a:lnTo>
                    <a:pt x="1360" y="27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2326100" y="2974550"/>
              <a:ext cx="35050" cy="444550"/>
            </a:xfrm>
            <a:custGeom>
              <a:avLst/>
              <a:gdLst/>
              <a:ahLst/>
              <a:cxnLst/>
              <a:rect l="l" t="t" r="r" b="b"/>
              <a:pathLst>
                <a:path w="1402" h="17782" extrusionOk="0">
                  <a:moveTo>
                    <a:pt x="640" y="1"/>
                  </a:moveTo>
                  <a:lnTo>
                    <a:pt x="1" y="17754"/>
                  </a:lnTo>
                  <a:lnTo>
                    <a:pt x="802" y="17781"/>
                  </a:lnTo>
                  <a:lnTo>
                    <a:pt x="1401" y="26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2323075" y="2941775"/>
              <a:ext cx="38050" cy="33475"/>
            </a:xfrm>
            <a:custGeom>
              <a:avLst/>
              <a:gdLst/>
              <a:ahLst/>
              <a:cxnLst/>
              <a:rect l="l" t="t" r="r" b="b"/>
              <a:pathLst>
                <a:path w="1522" h="1339" extrusionOk="0">
                  <a:moveTo>
                    <a:pt x="584" y="0"/>
                  </a:moveTo>
                  <a:lnTo>
                    <a:pt x="1" y="1287"/>
                  </a:lnTo>
                  <a:lnTo>
                    <a:pt x="1521" y="1339"/>
                  </a:lnTo>
                  <a:lnTo>
                    <a:pt x="1126" y="1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2337650" y="2923925"/>
              <a:ext cx="13575" cy="18325"/>
            </a:xfrm>
            <a:custGeom>
              <a:avLst/>
              <a:gdLst/>
              <a:ahLst/>
              <a:cxnLst/>
              <a:rect l="l" t="t" r="r" b="b"/>
              <a:pathLst>
                <a:path w="543" h="733" extrusionOk="0">
                  <a:moveTo>
                    <a:pt x="324" y="0"/>
                  </a:moveTo>
                  <a:lnTo>
                    <a:pt x="1" y="714"/>
                  </a:lnTo>
                  <a:lnTo>
                    <a:pt x="543" y="732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2153150" y="3200500"/>
              <a:ext cx="248225" cy="342550"/>
            </a:xfrm>
            <a:custGeom>
              <a:avLst/>
              <a:gdLst/>
              <a:ahLst/>
              <a:cxnLst/>
              <a:rect l="l" t="t" r="r" b="b"/>
              <a:pathLst>
                <a:path w="9929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9098" y="13702"/>
                  </a:lnTo>
                  <a:cubicBezTo>
                    <a:pt x="9557" y="13702"/>
                    <a:pt x="9928" y="13330"/>
                    <a:pt x="9928" y="12871"/>
                  </a:cubicBezTo>
                  <a:lnTo>
                    <a:pt x="9928" y="158"/>
                  </a:lnTo>
                  <a:cubicBezTo>
                    <a:pt x="9928" y="71"/>
                    <a:pt x="9858" y="1"/>
                    <a:pt x="97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2153150" y="3200500"/>
              <a:ext cx="97400" cy="342550"/>
            </a:xfrm>
            <a:custGeom>
              <a:avLst/>
              <a:gdLst/>
              <a:ahLst/>
              <a:cxnLst/>
              <a:rect l="l" t="t" r="r" b="b"/>
              <a:pathLst>
                <a:path w="3896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3896" y="13702"/>
                  </a:lnTo>
                  <a:lnTo>
                    <a:pt x="3896" y="3735"/>
                  </a:lnTo>
                  <a:cubicBezTo>
                    <a:pt x="3896" y="1673"/>
                    <a:pt x="2223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9" name="Google Shape;2359;p3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11644" y="-1016612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60" name="Google Shape;2360;p34"/>
          <p:cNvGrpSpPr/>
          <p:nvPr/>
        </p:nvGrpSpPr>
        <p:grpSpPr>
          <a:xfrm rot="3856712">
            <a:off x="-42118" y="5684531"/>
            <a:ext cx="831569" cy="450019"/>
            <a:chOff x="3253464" y="2218279"/>
            <a:chExt cx="242409" cy="182524"/>
          </a:xfrm>
        </p:grpSpPr>
        <p:sp>
          <p:nvSpPr>
            <p:cNvPr id="2361" name="Google Shape;2361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2" name="Google Shape;2362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63" name="Google Shape;2363;p34"/>
          <p:cNvGrpSpPr/>
          <p:nvPr/>
        </p:nvGrpSpPr>
        <p:grpSpPr>
          <a:xfrm rot="-4928801">
            <a:off x="7014811" y="5656695"/>
            <a:ext cx="1177772" cy="448336"/>
            <a:chOff x="2072648" y="2347857"/>
            <a:chExt cx="4373033" cy="2219544"/>
          </a:xfrm>
        </p:grpSpPr>
        <p:sp>
          <p:nvSpPr>
            <p:cNvPr id="2364" name="Google Shape;2364;p34"/>
            <p:cNvSpPr/>
            <p:nvPr/>
          </p:nvSpPr>
          <p:spPr>
            <a:xfrm flipH="1">
              <a:off x="2072648" y="2507989"/>
              <a:ext cx="3497454" cy="2059412"/>
            </a:xfrm>
            <a:custGeom>
              <a:avLst/>
              <a:gdLst/>
              <a:ahLst/>
              <a:cxnLst/>
              <a:rect l="l" t="t" r="r" b="b"/>
              <a:pathLst>
                <a:path w="12231" h="7202" extrusionOk="0">
                  <a:moveTo>
                    <a:pt x="12230" y="1"/>
                  </a:moveTo>
                  <a:lnTo>
                    <a:pt x="0" y="1574"/>
                  </a:lnTo>
                  <a:lnTo>
                    <a:pt x="0" y="7202"/>
                  </a:lnTo>
                  <a:lnTo>
                    <a:pt x="12230" y="5629"/>
                  </a:lnTo>
                  <a:lnTo>
                    <a:pt x="122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5" name="Google Shape;2365;p34"/>
            <p:cNvSpPr/>
            <p:nvPr/>
          </p:nvSpPr>
          <p:spPr>
            <a:xfrm flipH="1">
              <a:off x="5558379" y="2799086"/>
              <a:ext cx="886731" cy="1768315"/>
            </a:xfrm>
            <a:custGeom>
              <a:avLst/>
              <a:gdLst/>
              <a:ahLst/>
              <a:cxnLst/>
              <a:rect l="l" t="t" r="r" b="b"/>
              <a:pathLst>
                <a:path w="3101" h="6184" extrusionOk="0">
                  <a:moveTo>
                    <a:pt x="0" y="0"/>
                  </a:moveTo>
                  <a:lnTo>
                    <a:pt x="0" y="5622"/>
                  </a:lnTo>
                  <a:lnTo>
                    <a:pt x="3101" y="6184"/>
                  </a:lnTo>
                  <a:lnTo>
                    <a:pt x="3101" y="5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6" name="Google Shape;2366;p34"/>
            <p:cNvSpPr/>
            <p:nvPr/>
          </p:nvSpPr>
          <p:spPr>
            <a:xfrm flipH="1">
              <a:off x="2072648" y="2347857"/>
              <a:ext cx="4373033" cy="610503"/>
            </a:xfrm>
            <a:custGeom>
              <a:avLst/>
              <a:gdLst/>
              <a:ahLst/>
              <a:cxnLst/>
              <a:rect l="l" t="t" r="r" b="b"/>
              <a:pathLst>
                <a:path w="15293" h="2135" extrusionOk="0">
                  <a:moveTo>
                    <a:pt x="12232" y="0"/>
                  </a:moveTo>
                  <a:lnTo>
                    <a:pt x="1" y="1574"/>
                  </a:lnTo>
                  <a:lnTo>
                    <a:pt x="3062" y="2134"/>
                  </a:lnTo>
                  <a:lnTo>
                    <a:pt x="15292" y="561"/>
                  </a:lnTo>
                  <a:lnTo>
                    <a:pt x="1223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7" name="Google Shape;2367;p34"/>
            <p:cNvSpPr/>
            <p:nvPr/>
          </p:nvSpPr>
          <p:spPr>
            <a:xfrm flipH="1">
              <a:off x="2072648" y="2507989"/>
              <a:ext cx="2326203" cy="1909002"/>
            </a:xfrm>
            <a:custGeom>
              <a:avLst/>
              <a:gdLst/>
              <a:ahLst/>
              <a:cxnLst/>
              <a:rect l="l" t="t" r="r" b="b"/>
              <a:pathLst>
                <a:path w="8135" h="6676" extrusionOk="0">
                  <a:moveTo>
                    <a:pt x="8134" y="1"/>
                  </a:moveTo>
                  <a:lnTo>
                    <a:pt x="0" y="1046"/>
                  </a:lnTo>
                  <a:lnTo>
                    <a:pt x="0" y="6675"/>
                  </a:lnTo>
                  <a:lnTo>
                    <a:pt x="8134" y="5629"/>
                  </a:lnTo>
                  <a:lnTo>
                    <a:pt x="81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8" name="Google Shape;2368;p34"/>
            <p:cNvSpPr/>
            <p:nvPr/>
          </p:nvSpPr>
          <p:spPr>
            <a:xfrm flipH="1">
              <a:off x="2072648" y="2347857"/>
              <a:ext cx="3201782" cy="459522"/>
            </a:xfrm>
            <a:custGeom>
              <a:avLst/>
              <a:gdLst/>
              <a:ahLst/>
              <a:cxnLst/>
              <a:rect l="l" t="t" r="r" b="b"/>
              <a:pathLst>
                <a:path w="11197" h="1607" extrusionOk="0">
                  <a:moveTo>
                    <a:pt x="8136" y="0"/>
                  </a:moveTo>
                  <a:lnTo>
                    <a:pt x="1" y="1046"/>
                  </a:lnTo>
                  <a:lnTo>
                    <a:pt x="3062" y="1606"/>
                  </a:lnTo>
                  <a:lnTo>
                    <a:pt x="11196" y="561"/>
                  </a:lnTo>
                  <a:lnTo>
                    <a:pt x="81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69" name="Google Shape;2369;p34"/>
          <p:cNvGrpSpPr/>
          <p:nvPr/>
        </p:nvGrpSpPr>
        <p:grpSpPr>
          <a:xfrm rot="-1934432" flipH="1">
            <a:off x="6586858" y="5576197"/>
            <a:ext cx="2613455" cy="512931"/>
            <a:chOff x="431925" y="717050"/>
            <a:chExt cx="6791098" cy="999643"/>
          </a:xfrm>
        </p:grpSpPr>
        <p:sp>
          <p:nvSpPr>
            <p:cNvPr id="2370" name="Google Shape;2370;p34"/>
            <p:cNvSpPr/>
            <p:nvPr/>
          </p:nvSpPr>
          <p:spPr>
            <a:xfrm>
              <a:off x="6996164" y="785291"/>
              <a:ext cx="226859" cy="145481"/>
            </a:xfrm>
            <a:custGeom>
              <a:avLst/>
              <a:gdLst/>
              <a:ahLst/>
              <a:cxnLst/>
              <a:rect l="l" t="t" r="r" b="b"/>
              <a:pathLst>
                <a:path w="1865" h="1196" extrusionOk="0">
                  <a:moveTo>
                    <a:pt x="1" y="0"/>
                  </a:moveTo>
                  <a:cubicBezTo>
                    <a:pt x="15" y="3"/>
                    <a:pt x="30" y="11"/>
                    <a:pt x="44" y="27"/>
                  </a:cubicBezTo>
                  <a:lnTo>
                    <a:pt x="46" y="27"/>
                  </a:lnTo>
                  <a:cubicBezTo>
                    <a:pt x="65" y="47"/>
                    <a:pt x="85" y="82"/>
                    <a:pt x="105" y="123"/>
                  </a:cubicBezTo>
                  <a:cubicBezTo>
                    <a:pt x="109" y="132"/>
                    <a:pt x="113" y="144"/>
                    <a:pt x="119" y="155"/>
                  </a:cubicBezTo>
                  <a:cubicBezTo>
                    <a:pt x="137" y="201"/>
                    <a:pt x="155" y="254"/>
                    <a:pt x="172" y="320"/>
                  </a:cubicBezTo>
                  <a:cubicBezTo>
                    <a:pt x="244" y="612"/>
                    <a:pt x="247" y="974"/>
                    <a:pt x="179" y="1129"/>
                  </a:cubicBezTo>
                  <a:cubicBezTo>
                    <a:pt x="164" y="1166"/>
                    <a:pt x="144" y="1187"/>
                    <a:pt x="124" y="1195"/>
                  </a:cubicBezTo>
                  <a:cubicBezTo>
                    <a:pt x="696" y="977"/>
                    <a:pt x="1267" y="759"/>
                    <a:pt x="1839" y="542"/>
                  </a:cubicBezTo>
                  <a:cubicBezTo>
                    <a:pt x="1843" y="541"/>
                    <a:pt x="1846" y="535"/>
                    <a:pt x="1850" y="528"/>
                  </a:cubicBezTo>
                  <a:cubicBezTo>
                    <a:pt x="1864" y="494"/>
                    <a:pt x="1864" y="417"/>
                    <a:pt x="1849" y="353"/>
                  </a:cubicBezTo>
                  <a:cubicBezTo>
                    <a:pt x="1843" y="332"/>
                    <a:pt x="1836" y="315"/>
                    <a:pt x="1830" y="304"/>
                  </a:cubicBezTo>
                  <a:cubicBezTo>
                    <a:pt x="1828" y="300"/>
                    <a:pt x="1826" y="300"/>
                    <a:pt x="1823" y="297"/>
                  </a:cubicBezTo>
                  <a:cubicBezTo>
                    <a:pt x="1819" y="293"/>
                    <a:pt x="1815" y="286"/>
                    <a:pt x="1811" y="286"/>
                  </a:cubicBezTo>
                  <a:cubicBezTo>
                    <a:pt x="1207" y="190"/>
                    <a:pt x="603" y="9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1" name="Google Shape;2371;p34"/>
            <p:cNvSpPr/>
            <p:nvPr/>
          </p:nvSpPr>
          <p:spPr>
            <a:xfrm>
              <a:off x="6556675" y="717050"/>
              <a:ext cx="469530" cy="370515"/>
            </a:xfrm>
            <a:custGeom>
              <a:avLst/>
              <a:gdLst/>
              <a:ahLst/>
              <a:cxnLst/>
              <a:rect l="l" t="t" r="r" b="b"/>
              <a:pathLst>
                <a:path w="3860" h="3046" extrusionOk="0">
                  <a:moveTo>
                    <a:pt x="13" y="1"/>
                  </a:moveTo>
                  <a:cubicBezTo>
                    <a:pt x="8" y="1"/>
                    <a:pt x="4" y="2"/>
                    <a:pt x="0" y="2"/>
                  </a:cubicBezTo>
                  <a:cubicBezTo>
                    <a:pt x="14" y="2"/>
                    <a:pt x="30" y="4"/>
                    <a:pt x="44" y="9"/>
                  </a:cubicBezTo>
                  <a:lnTo>
                    <a:pt x="45" y="9"/>
                  </a:lnTo>
                  <a:cubicBezTo>
                    <a:pt x="71" y="18"/>
                    <a:pt x="96" y="38"/>
                    <a:pt x="121" y="61"/>
                  </a:cubicBezTo>
                  <a:cubicBezTo>
                    <a:pt x="128" y="69"/>
                    <a:pt x="136" y="77"/>
                    <a:pt x="144" y="84"/>
                  </a:cubicBezTo>
                  <a:cubicBezTo>
                    <a:pt x="164" y="107"/>
                    <a:pt x="185" y="133"/>
                    <a:pt x="206" y="166"/>
                  </a:cubicBezTo>
                  <a:cubicBezTo>
                    <a:pt x="212" y="174"/>
                    <a:pt x="217" y="181"/>
                    <a:pt x="223" y="191"/>
                  </a:cubicBezTo>
                  <a:cubicBezTo>
                    <a:pt x="248" y="232"/>
                    <a:pt x="273" y="281"/>
                    <a:pt x="297" y="335"/>
                  </a:cubicBezTo>
                  <a:cubicBezTo>
                    <a:pt x="303" y="347"/>
                    <a:pt x="309" y="361"/>
                    <a:pt x="314" y="375"/>
                  </a:cubicBezTo>
                  <a:cubicBezTo>
                    <a:pt x="333" y="422"/>
                    <a:pt x="352" y="471"/>
                    <a:pt x="371" y="526"/>
                  </a:cubicBezTo>
                  <a:cubicBezTo>
                    <a:pt x="376" y="544"/>
                    <a:pt x="383" y="564"/>
                    <a:pt x="390" y="584"/>
                  </a:cubicBezTo>
                  <a:cubicBezTo>
                    <a:pt x="413" y="655"/>
                    <a:pt x="434" y="731"/>
                    <a:pt x="455" y="815"/>
                  </a:cubicBezTo>
                  <a:cubicBezTo>
                    <a:pt x="637" y="1559"/>
                    <a:pt x="645" y="2482"/>
                    <a:pt x="473" y="2877"/>
                  </a:cubicBezTo>
                  <a:cubicBezTo>
                    <a:pt x="451" y="2929"/>
                    <a:pt x="425" y="2968"/>
                    <a:pt x="399" y="2996"/>
                  </a:cubicBezTo>
                  <a:cubicBezTo>
                    <a:pt x="389" y="3006"/>
                    <a:pt x="380" y="3009"/>
                    <a:pt x="371" y="3016"/>
                  </a:cubicBezTo>
                  <a:cubicBezTo>
                    <a:pt x="358" y="3025"/>
                    <a:pt x="345" y="3039"/>
                    <a:pt x="331" y="3045"/>
                  </a:cubicBezTo>
                  <a:lnTo>
                    <a:pt x="331" y="3045"/>
                  </a:lnTo>
                  <a:cubicBezTo>
                    <a:pt x="332" y="3045"/>
                    <a:pt x="332" y="3045"/>
                    <a:pt x="332" y="3045"/>
                  </a:cubicBezTo>
                  <a:cubicBezTo>
                    <a:pt x="333" y="3045"/>
                    <a:pt x="333" y="3045"/>
                    <a:pt x="334" y="3044"/>
                  </a:cubicBezTo>
                  <a:cubicBezTo>
                    <a:pt x="1468" y="2615"/>
                    <a:pt x="2603" y="2185"/>
                    <a:pt x="3737" y="1755"/>
                  </a:cubicBezTo>
                  <a:cubicBezTo>
                    <a:pt x="3757" y="1748"/>
                    <a:pt x="3775" y="1727"/>
                    <a:pt x="3792" y="1689"/>
                  </a:cubicBezTo>
                  <a:cubicBezTo>
                    <a:pt x="3860" y="1535"/>
                    <a:pt x="3856" y="1172"/>
                    <a:pt x="3785" y="881"/>
                  </a:cubicBezTo>
                  <a:cubicBezTo>
                    <a:pt x="3768" y="815"/>
                    <a:pt x="3750" y="762"/>
                    <a:pt x="3732" y="716"/>
                  </a:cubicBezTo>
                  <a:cubicBezTo>
                    <a:pt x="3726" y="705"/>
                    <a:pt x="3722" y="693"/>
                    <a:pt x="3716" y="684"/>
                  </a:cubicBezTo>
                  <a:cubicBezTo>
                    <a:pt x="3698" y="643"/>
                    <a:pt x="3678" y="608"/>
                    <a:pt x="3657" y="588"/>
                  </a:cubicBezTo>
                  <a:cubicBezTo>
                    <a:pt x="3642" y="572"/>
                    <a:pt x="3628" y="564"/>
                    <a:pt x="3612" y="561"/>
                  </a:cubicBezTo>
                  <a:cubicBezTo>
                    <a:pt x="2414" y="374"/>
                    <a:pt x="1215" y="188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lose/>
                  <a:moveTo>
                    <a:pt x="331" y="3045"/>
                  </a:moveTo>
                  <a:cubicBezTo>
                    <a:pt x="331" y="3045"/>
                    <a:pt x="330" y="3045"/>
                    <a:pt x="330" y="3045"/>
                  </a:cubicBezTo>
                  <a:cubicBezTo>
                    <a:pt x="330" y="3045"/>
                    <a:pt x="331" y="3045"/>
                    <a:pt x="331" y="30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2" name="Google Shape;2372;p34"/>
            <p:cNvSpPr/>
            <p:nvPr/>
          </p:nvSpPr>
          <p:spPr>
            <a:xfrm>
              <a:off x="1203251" y="717050"/>
              <a:ext cx="5421495" cy="751978"/>
            </a:xfrm>
            <a:custGeom>
              <a:avLst/>
              <a:gdLst/>
              <a:ahLst/>
              <a:cxnLst/>
              <a:rect l="l" t="t" r="r" b="b"/>
              <a:pathLst>
                <a:path w="44570" h="6182" extrusionOk="0">
                  <a:moveTo>
                    <a:pt x="43998" y="1"/>
                  </a:moveTo>
                  <a:cubicBezTo>
                    <a:pt x="43997" y="1"/>
                    <a:pt x="43996" y="1"/>
                    <a:pt x="43995" y="1"/>
                  </a:cubicBezTo>
                  <a:cubicBezTo>
                    <a:pt x="42958" y="108"/>
                    <a:pt x="41884" y="221"/>
                    <a:pt x="40796" y="333"/>
                  </a:cubicBezTo>
                  <a:lnTo>
                    <a:pt x="37679" y="658"/>
                  </a:lnTo>
                  <a:cubicBezTo>
                    <a:pt x="35776" y="857"/>
                    <a:pt x="33821" y="1061"/>
                    <a:pt x="31829" y="1268"/>
                  </a:cubicBezTo>
                  <a:lnTo>
                    <a:pt x="28346" y="1631"/>
                  </a:lnTo>
                  <a:cubicBezTo>
                    <a:pt x="28033" y="1663"/>
                    <a:pt x="27722" y="1696"/>
                    <a:pt x="27408" y="1728"/>
                  </a:cubicBezTo>
                  <a:lnTo>
                    <a:pt x="23736" y="2111"/>
                  </a:lnTo>
                  <a:cubicBezTo>
                    <a:pt x="21350" y="2360"/>
                    <a:pt x="18957" y="2609"/>
                    <a:pt x="16588" y="2855"/>
                  </a:cubicBezTo>
                  <a:lnTo>
                    <a:pt x="15650" y="2954"/>
                  </a:lnTo>
                  <a:cubicBezTo>
                    <a:pt x="14480" y="3075"/>
                    <a:pt x="13319" y="3196"/>
                    <a:pt x="12167" y="3316"/>
                  </a:cubicBezTo>
                  <a:lnTo>
                    <a:pt x="6316" y="3927"/>
                  </a:lnTo>
                  <a:cubicBezTo>
                    <a:pt x="5260" y="4036"/>
                    <a:pt x="4220" y="4145"/>
                    <a:pt x="3201" y="4250"/>
                  </a:cubicBezTo>
                  <a:lnTo>
                    <a:pt x="0" y="4584"/>
                  </a:lnTo>
                  <a:cubicBezTo>
                    <a:pt x="4" y="4584"/>
                    <a:pt x="7" y="4584"/>
                    <a:pt x="10" y="4584"/>
                  </a:cubicBezTo>
                  <a:cubicBezTo>
                    <a:pt x="27" y="4584"/>
                    <a:pt x="43" y="4587"/>
                    <a:pt x="60" y="4592"/>
                  </a:cubicBezTo>
                  <a:lnTo>
                    <a:pt x="61" y="4592"/>
                  </a:lnTo>
                  <a:cubicBezTo>
                    <a:pt x="86" y="4602"/>
                    <a:pt x="112" y="4622"/>
                    <a:pt x="137" y="4646"/>
                  </a:cubicBezTo>
                  <a:cubicBezTo>
                    <a:pt x="144" y="4653"/>
                    <a:pt x="152" y="4660"/>
                    <a:pt x="160" y="4668"/>
                  </a:cubicBezTo>
                  <a:cubicBezTo>
                    <a:pt x="179" y="4691"/>
                    <a:pt x="200" y="4718"/>
                    <a:pt x="221" y="4749"/>
                  </a:cubicBezTo>
                  <a:cubicBezTo>
                    <a:pt x="227" y="4757"/>
                    <a:pt x="233" y="4764"/>
                    <a:pt x="238" y="4774"/>
                  </a:cubicBezTo>
                  <a:cubicBezTo>
                    <a:pt x="264" y="4816"/>
                    <a:pt x="289" y="4864"/>
                    <a:pt x="313" y="4919"/>
                  </a:cubicBezTo>
                  <a:cubicBezTo>
                    <a:pt x="319" y="4932"/>
                    <a:pt x="324" y="4944"/>
                    <a:pt x="328" y="4958"/>
                  </a:cubicBezTo>
                  <a:cubicBezTo>
                    <a:pt x="348" y="5005"/>
                    <a:pt x="368" y="5055"/>
                    <a:pt x="386" y="5109"/>
                  </a:cubicBezTo>
                  <a:cubicBezTo>
                    <a:pt x="393" y="5129"/>
                    <a:pt x="399" y="5147"/>
                    <a:pt x="406" y="5168"/>
                  </a:cubicBezTo>
                  <a:cubicBezTo>
                    <a:pt x="428" y="5238"/>
                    <a:pt x="451" y="5314"/>
                    <a:pt x="471" y="5398"/>
                  </a:cubicBezTo>
                  <a:cubicBezTo>
                    <a:pt x="531" y="5648"/>
                    <a:pt x="573" y="5918"/>
                    <a:pt x="594" y="6182"/>
                  </a:cubicBezTo>
                  <a:lnTo>
                    <a:pt x="44569" y="1396"/>
                  </a:lnTo>
                  <a:cubicBezTo>
                    <a:pt x="44545" y="1197"/>
                    <a:pt x="44510" y="1000"/>
                    <a:pt x="44465" y="815"/>
                  </a:cubicBezTo>
                  <a:cubicBezTo>
                    <a:pt x="44444" y="731"/>
                    <a:pt x="44423" y="655"/>
                    <a:pt x="44400" y="584"/>
                  </a:cubicBezTo>
                  <a:cubicBezTo>
                    <a:pt x="44393" y="564"/>
                    <a:pt x="44388" y="544"/>
                    <a:pt x="44381" y="526"/>
                  </a:cubicBezTo>
                  <a:cubicBezTo>
                    <a:pt x="44362" y="471"/>
                    <a:pt x="44343" y="422"/>
                    <a:pt x="44324" y="375"/>
                  </a:cubicBezTo>
                  <a:cubicBezTo>
                    <a:pt x="44319" y="363"/>
                    <a:pt x="44313" y="347"/>
                    <a:pt x="44307" y="335"/>
                  </a:cubicBezTo>
                  <a:cubicBezTo>
                    <a:pt x="44282" y="281"/>
                    <a:pt x="44258" y="232"/>
                    <a:pt x="44233" y="191"/>
                  </a:cubicBezTo>
                  <a:cubicBezTo>
                    <a:pt x="44227" y="181"/>
                    <a:pt x="44222" y="174"/>
                    <a:pt x="44216" y="166"/>
                  </a:cubicBezTo>
                  <a:cubicBezTo>
                    <a:pt x="44195" y="133"/>
                    <a:pt x="44174" y="107"/>
                    <a:pt x="44154" y="84"/>
                  </a:cubicBezTo>
                  <a:cubicBezTo>
                    <a:pt x="44146" y="77"/>
                    <a:pt x="44138" y="69"/>
                    <a:pt x="44131" y="61"/>
                  </a:cubicBezTo>
                  <a:cubicBezTo>
                    <a:pt x="44106" y="38"/>
                    <a:pt x="44081" y="18"/>
                    <a:pt x="44055" y="8"/>
                  </a:cubicBezTo>
                  <a:lnTo>
                    <a:pt x="44054" y="8"/>
                  </a:lnTo>
                  <a:cubicBezTo>
                    <a:pt x="44040" y="2"/>
                    <a:pt x="44024" y="2"/>
                    <a:pt x="44010" y="2"/>
                  </a:cubicBezTo>
                  <a:cubicBezTo>
                    <a:pt x="44006" y="2"/>
                    <a:pt x="44002" y="1"/>
                    <a:pt x="43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3" name="Google Shape;2373;p34"/>
            <p:cNvSpPr/>
            <p:nvPr/>
          </p:nvSpPr>
          <p:spPr>
            <a:xfrm>
              <a:off x="1242055" y="886739"/>
              <a:ext cx="5391206" cy="759155"/>
            </a:xfrm>
            <a:custGeom>
              <a:avLst/>
              <a:gdLst/>
              <a:ahLst/>
              <a:cxnLst/>
              <a:rect l="l" t="t" r="r" b="b"/>
              <a:pathLst>
                <a:path w="44321" h="6241" extrusionOk="0">
                  <a:moveTo>
                    <a:pt x="44250" y="1"/>
                  </a:moveTo>
                  <a:lnTo>
                    <a:pt x="275" y="4787"/>
                  </a:lnTo>
                  <a:lnTo>
                    <a:pt x="275" y="4787"/>
                  </a:lnTo>
                  <a:cubicBezTo>
                    <a:pt x="319" y="5309"/>
                    <a:pt x="284" y="5803"/>
                    <a:pt x="170" y="6065"/>
                  </a:cubicBezTo>
                  <a:cubicBezTo>
                    <a:pt x="147" y="6118"/>
                    <a:pt x="122" y="6156"/>
                    <a:pt x="95" y="6186"/>
                  </a:cubicBezTo>
                  <a:cubicBezTo>
                    <a:pt x="94" y="6187"/>
                    <a:pt x="92" y="6190"/>
                    <a:pt x="91" y="6193"/>
                  </a:cubicBezTo>
                  <a:cubicBezTo>
                    <a:pt x="84" y="6200"/>
                    <a:pt x="76" y="6198"/>
                    <a:pt x="67" y="6204"/>
                  </a:cubicBezTo>
                  <a:cubicBezTo>
                    <a:pt x="49" y="6219"/>
                    <a:pt x="31" y="6231"/>
                    <a:pt x="11" y="6235"/>
                  </a:cubicBezTo>
                  <a:cubicBezTo>
                    <a:pt x="7" y="6235"/>
                    <a:pt x="4" y="6240"/>
                    <a:pt x="1" y="6240"/>
                  </a:cubicBezTo>
                  <a:lnTo>
                    <a:pt x="1" y="6240"/>
                  </a:lnTo>
                  <a:cubicBezTo>
                    <a:pt x="1041" y="6132"/>
                    <a:pt x="2118" y="6020"/>
                    <a:pt x="3209" y="5907"/>
                  </a:cubicBezTo>
                  <a:lnTo>
                    <a:pt x="6317" y="5583"/>
                  </a:lnTo>
                  <a:cubicBezTo>
                    <a:pt x="8222" y="5383"/>
                    <a:pt x="10180" y="5181"/>
                    <a:pt x="12173" y="4972"/>
                  </a:cubicBezTo>
                  <a:lnTo>
                    <a:pt x="15645" y="4611"/>
                  </a:lnTo>
                  <a:cubicBezTo>
                    <a:pt x="15960" y="4578"/>
                    <a:pt x="16274" y="4544"/>
                    <a:pt x="16589" y="4512"/>
                  </a:cubicBezTo>
                  <a:lnTo>
                    <a:pt x="23734" y="3767"/>
                  </a:lnTo>
                  <a:cubicBezTo>
                    <a:pt x="24965" y="3639"/>
                    <a:pt x="26197" y="3511"/>
                    <a:pt x="27420" y="3383"/>
                  </a:cubicBezTo>
                  <a:lnTo>
                    <a:pt x="28327" y="3289"/>
                  </a:lnTo>
                  <a:cubicBezTo>
                    <a:pt x="29506" y="3166"/>
                    <a:pt x="30674" y="3044"/>
                    <a:pt x="31834" y="2923"/>
                  </a:cubicBezTo>
                  <a:lnTo>
                    <a:pt x="37673" y="2315"/>
                  </a:lnTo>
                  <a:cubicBezTo>
                    <a:pt x="38731" y="2205"/>
                    <a:pt x="39776" y="2097"/>
                    <a:pt x="40797" y="1990"/>
                  </a:cubicBezTo>
                  <a:lnTo>
                    <a:pt x="43995" y="1656"/>
                  </a:lnTo>
                  <a:cubicBezTo>
                    <a:pt x="43998" y="1656"/>
                    <a:pt x="44001" y="1652"/>
                    <a:pt x="44005" y="1652"/>
                  </a:cubicBezTo>
                  <a:cubicBezTo>
                    <a:pt x="44025" y="1648"/>
                    <a:pt x="44043" y="1635"/>
                    <a:pt x="44063" y="1621"/>
                  </a:cubicBezTo>
                  <a:cubicBezTo>
                    <a:pt x="44071" y="1614"/>
                    <a:pt x="44081" y="1611"/>
                    <a:pt x="44090" y="1601"/>
                  </a:cubicBezTo>
                  <a:cubicBezTo>
                    <a:pt x="44116" y="1573"/>
                    <a:pt x="44142" y="1534"/>
                    <a:pt x="44166" y="1482"/>
                  </a:cubicBezTo>
                  <a:cubicBezTo>
                    <a:pt x="44294" y="1186"/>
                    <a:pt x="44321" y="593"/>
                    <a:pt x="44250" y="1"/>
                  </a:cubicBezTo>
                  <a:close/>
                  <a:moveTo>
                    <a:pt x="1" y="6240"/>
                  </a:moveTo>
                  <a:cubicBezTo>
                    <a:pt x="1" y="6240"/>
                    <a:pt x="1" y="6241"/>
                    <a:pt x="1" y="6241"/>
                  </a:cubicBezTo>
                  <a:cubicBezTo>
                    <a:pt x="1" y="6241"/>
                    <a:pt x="1" y="6241"/>
                    <a:pt x="1" y="62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4" name="Google Shape;2374;p34"/>
            <p:cNvSpPr/>
            <p:nvPr/>
          </p:nvSpPr>
          <p:spPr>
            <a:xfrm>
              <a:off x="1039036" y="1274531"/>
              <a:ext cx="244618" cy="388518"/>
            </a:xfrm>
            <a:custGeom>
              <a:avLst/>
              <a:gdLst/>
              <a:ahLst/>
              <a:cxnLst/>
              <a:rect l="l" t="t" r="r" b="b"/>
              <a:pathLst>
                <a:path w="2011" h="3194" extrusionOk="0">
                  <a:moveTo>
                    <a:pt x="1360" y="1"/>
                  </a:moveTo>
                  <a:cubicBezTo>
                    <a:pt x="1357" y="1"/>
                    <a:pt x="1354" y="1"/>
                    <a:pt x="1350" y="1"/>
                  </a:cubicBezTo>
                  <a:lnTo>
                    <a:pt x="678" y="71"/>
                  </a:lnTo>
                  <a:lnTo>
                    <a:pt x="675" y="71"/>
                  </a:lnTo>
                  <a:lnTo>
                    <a:pt x="1" y="142"/>
                  </a:lnTo>
                  <a:cubicBezTo>
                    <a:pt x="4" y="141"/>
                    <a:pt x="7" y="141"/>
                    <a:pt x="10" y="141"/>
                  </a:cubicBezTo>
                  <a:cubicBezTo>
                    <a:pt x="27" y="141"/>
                    <a:pt x="43" y="144"/>
                    <a:pt x="60" y="150"/>
                  </a:cubicBezTo>
                  <a:cubicBezTo>
                    <a:pt x="81" y="157"/>
                    <a:pt x="101" y="170"/>
                    <a:pt x="122" y="187"/>
                  </a:cubicBezTo>
                  <a:cubicBezTo>
                    <a:pt x="127" y="191"/>
                    <a:pt x="133" y="198"/>
                    <a:pt x="137" y="204"/>
                  </a:cubicBezTo>
                  <a:cubicBezTo>
                    <a:pt x="144" y="209"/>
                    <a:pt x="151" y="218"/>
                    <a:pt x="158" y="226"/>
                  </a:cubicBezTo>
                  <a:cubicBezTo>
                    <a:pt x="179" y="249"/>
                    <a:pt x="200" y="275"/>
                    <a:pt x="220" y="306"/>
                  </a:cubicBezTo>
                  <a:cubicBezTo>
                    <a:pt x="226" y="315"/>
                    <a:pt x="231" y="322"/>
                    <a:pt x="239" y="332"/>
                  </a:cubicBezTo>
                  <a:cubicBezTo>
                    <a:pt x="264" y="374"/>
                    <a:pt x="288" y="422"/>
                    <a:pt x="313" y="477"/>
                  </a:cubicBezTo>
                  <a:cubicBezTo>
                    <a:pt x="319" y="488"/>
                    <a:pt x="323" y="502"/>
                    <a:pt x="329" y="515"/>
                  </a:cubicBezTo>
                  <a:cubicBezTo>
                    <a:pt x="348" y="561"/>
                    <a:pt x="368" y="612"/>
                    <a:pt x="386" y="667"/>
                  </a:cubicBezTo>
                  <a:cubicBezTo>
                    <a:pt x="392" y="686"/>
                    <a:pt x="399" y="705"/>
                    <a:pt x="405" y="724"/>
                  </a:cubicBezTo>
                  <a:cubicBezTo>
                    <a:pt x="427" y="796"/>
                    <a:pt x="450" y="872"/>
                    <a:pt x="471" y="955"/>
                  </a:cubicBezTo>
                  <a:cubicBezTo>
                    <a:pt x="652" y="1701"/>
                    <a:pt x="661" y="2623"/>
                    <a:pt x="489" y="3017"/>
                  </a:cubicBezTo>
                  <a:cubicBezTo>
                    <a:pt x="467" y="3071"/>
                    <a:pt x="441" y="3109"/>
                    <a:pt x="414" y="3138"/>
                  </a:cubicBezTo>
                  <a:cubicBezTo>
                    <a:pt x="405" y="3147"/>
                    <a:pt x="396" y="3150"/>
                    <a:pt x="386" y="3157"/>
                  </a:cubicBezTo>
                  <a:cubicBezTo>
                    <a:pt x="368" y="3172"/>
                    <a:pt x="350" y="3183"/>
                    <a:pt x="330" y="3188"/>
                  </a:cubicBezTo>
                  <a:cubicBezTo>
                    <a:pt x="326" y="3189"/>
                    <a:pt x="324" y="3192"/>
                    <a:pt x="320" y="3193"/>
                  </a:cubicBezTo>
                  <a:lnTo>
                    <a:pt x="320" y="3193"/>
                  </a:lnTo>
                  <a:lnTo>
                    <a:pt x="994" y="3123"/>
                  </a:lnTo>
                  <a:cubicBezTo>
                    <a:pt x="1231" y="3099"/>
                    <a:pt x="1467" y="3074"/>
                    <a:pt x="1670" y="3053"/>
                  </a:cubicBezTo>
                  <a:cubicBezTo>
                    <a:pt x="1673" y="3053"/>
                    <a:pt x="1676" y="3048"/>
                    <a:pt x="1680" y="3047"/>
                  </a:cubicBezTo>
                  <a:cubicBezTo>
                    <a:pt x="1700" y="3044"/>
                    <a:pt x="1718" y="3031"/>
                    <a:pt x="1736" y="3017"/>
                  </a:cubicBezTo>
                  <a:cubicBezTo>
                    <a:pt x="1745" y="3012"/>
                    <a:pt x="1753" y="3012"/>
                    <a:pt x="1760" y="3005"/>
                  </a:cubicBezTo>
                  <a:cubicBezTo>
                    <a:pt x="1761" y="3003"/>
                    <a:pt x="1763" y="2999"/>
                    <a:pt x="1764" y="2998"/>
                  </a:cubicBezTo>
                  <a:cubicBezTo>
                    <a:pt x="1791" y="2968"/>
                    <a:pt x="1816" y="2930"/>
                    <a:pt x="1840" y="2877"/>
                  </a:cubicBezTo>
                  <a:cubicBezTo>
                    <a:pt x="2011" y="2484"/>
                    <a:pt x="2002" y="1561"/>
                    <a:pt x="1821" y="816"/>
                  </a:cubicBezTo>
                  <a:cubicBezTo>
                    <a:pt x="1799" y="731"/>
                    <a:pt x="1778" y="657"/>
                    <a:pt x="1756" y="585"/>
                  </a:cubicBezTo>
                  <a:cubicBezTo>
                    <a:pt x="1749" y="565"/>
                    <a:pt x="1743" y="546"/>
                    <a:pt x="1736" y="527"/>
                  </a:cubicBezTo>
                  <a:cubicBezTo>
                    <a:pt x="1718" y="472"/>
                    <a:pt x="1698" y="422"/>
                    <a:pt x="1678" y="375"/>
                  </a:cubicBezTo>
                  <a:cubicBezTo>
                    <a:pt x="1674" y="363"/>
                    <a:pt x="1669" y="349"/>
                    <a:pt x="1663" y="336"/>
                  </a:cubicBezTo>
                  <a:cubicBezTo>
                    <a:pt x="1639" y="281"/>
                    <a:pt x="1614" y="233"/>
                    <a:pt x="1588" y="191"/>
                  </a:cubicBezTo>
                  <a:cubicBezTo>
                    <a:pt x="1583" y="183"/>
                    <a:pt x="1577" y="174"/>
                    <a:pt x="1570" y="166"/>
                  </a:cubicBezTo>
                  <a:cubicBezTo>
                    <a:pt x="1550" y="135"/>
                    <a:pt x="1529" y="108"/>
                    <a:pt x="1510" y="85"/>
                  </a:cubicBezTo>
                  <a:cubicBezTo>
                    <a:pt x="1501" y="77"/>
                    <a:pt x="1494" y="70"/>
                    <a:pt x="1487" y="63"/>
                  </a:cubicBezTo>
                  <a:cubicBezTo>
                    <a:pt x="1462" y="39"/>
                    <a:pt x="1436" y="19"/>
                    <a:pt x="1411" y="9"/>
                  </a:cubicBezTo>
                  <a:lnTo>
                    <a:pt x="1410" y="9"/>
                  </a:lnTo>
                  <a:cubicBezTo>
                    <a:pt x="1393" y="4"/>
                    <a:pt x="1377" y="1"/>
                    <a:pt x="1360" y="1"/>
                  </a:cubicBezTo>
                  <a:close/>
                  <a:moveTo>
                    <a:pt x="320" y="3193"/>
                  </a:moveTo>
                  <a:lnTo>
                    <a:pt x="319" y="3193"/>
                  </a:lnTo>
                  <a:cubicBezTo>
                    <a:pt x="319" y="3193"/>
                    <a:pt x="320" y="3193"/>
                    <a:pt x="320" y="31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5" name="Google Shape;2375;p34"/>
            <p:cNvSpPr/>
            <p:nvPr/>
          </p:nvSpPr>
          <p:spPr>
            <a:xfrm>
              <a:off x="431925" y="1291683"/>
              <a:ext cx="687509" cy="425010"/>
            </a:xfrm>
            <a:custGeom>
              <a:avLst/>
              <a:gdLst/>
              <a:ahLst/>
              <a:cxnLst/>
              <a:rect l="l" t="t" r="r" b="b"/>
              <a:pathLst>
                <a:path w="5652" h="3494" extrusionOk="0">
                  <a:moveTo>
                    <a:pt x="5001" y="0"/>
                  </a:moveTo>
                  <a:cubicBezTo>
                    <a:pt x="4998" y="0"/>
                    <a:pt x="4995" y="0"/>
                    <a:pt x="4992" y="1"/>
                  </a:cubicBezTo>
                  <a:lnTo>
                    <a:pt x="1422" y="372"/>
                  </a:lnTo>
                  <a:cubicBezTo>
                    <a:pt x="1204" y="395"/>
                    <a:pt x="991" y="417"/>
                    <a:pt x="791" y="438"/>
                  </a:cubicBezTo>
                  <a:cubicBezTo>
                    <a:pt x="642" y="455"/>
                    <a:pt x="510" y="509"/>
                    <a:pt x="397" y="598"/>
                  </a:cubicBezTo>
                  <a:cubicBezTo>
                    <a:pt x="285" y="682"/>
                    <a:pt x="195" y="800"/>
                    <a:pt x="126" y="954"/>
                  </a:cubicBezTo>
                  <a:cubicBezTo>
                    <a:pt x="96" y="1024"/>
                    <a:pt x="72" y="1101"/>
                    <a:pt x="54" y="1180"/>
                  </a:cubicBezTo>
                  <a:cubicBezTo>
                    <a:pt x="38" y="1246"/>
                    <a:pt x="30" y="1313"/>
                    <a:pt x="22" y="1380"/>
                  </a:cubicBezTo>
                  <a:cubicBezTo>
                    <a:pt x="20" y="1394"/>
                    <a:pt x="16" y="1408"/>
                    <a:pt x="15" y="1422"/>
                  </a:cubicBezTo>
                  <a:cubicBezTo>
                    <a:pt x="6" y="1505"/>
                    <a:pt x="2" y="1588"/>
                    <a:pt x="2" y="1670"/>
                  </a:cubicBezTo>
                  <a:cubicBezTo>
                    <a:pt x="2" y="1673"/>
                    <a:pt x="0" y="1674"/>
                    <a:pt x="0" y="1677"/>
                  </a:cubicBezTo>
                  <a:cubicBezTo>
                    <a:pt x="0" y="1764"/>
                    <a:pt x="3" y="1849"/>
                    <a:pt x="9" y="1930"/>
                  </a:cubicBezTo>
                  <a:cubicBezTo>
                    <a:pt x="10" y="1946"/>
                    <a:pt x="13" y="1961"/>
                    <a:pt x="15" y="1978"/>
                  </a:cubicBezTo>
                  <a:cubicBezTo>
                    <a:pt x="20" y="2046"/>
                    <a:pt x="27" y="2109"/>
                    <a:pt x="34" y="2168"/>
                  </a:cubicBezTo>
                  <a:cubicBezTo>
                    <a:pt x="37" y="2187"/>
                    <a:pt x="40" y="2204"/>
                    <a:pt x="43" y="2222"/>
                  </a:cubicBezTo>
                  <a:cubicBezTo>
                    <a:pt x="65" y="2374"/>
                    <a:pt x="91" y="2486"/>
                    <a:pt x="98" y="2517"/>
                  </a:cubicBezTo>
                  <a:cubicBezTo>
                    <a:pt x="105" y="2543"/>
                    <a:pt x="112" y="2564"/>
                    <a:pt x="119" y="2588"/>
                  </a:cubicBezTo>
                  <a:cubicBezTo>
                    <a:pt x="130" y="2629"/>
                    <a:pt x="141" y="2665"/>
                    <a:pt x="152" y="2702"/>
                  </a:cubicBezTo>
                  <a:cubicBezTo>
                    <a:pt x="161" y="2727"/>
                    <a:pt x="169" y="2752"/>
                    <a:pt x="178" y="2776"/>
                  </a:cubicBezTo>
                  <a:cubicBezTo>
                    <a:pt x="182" y="2789"/>
                    <a:pt x="186" y="2803"/>
                    <a:pt x="190" y="2816"/>
                  </a:cubicBezTo>
                  <a:cubicBezTo>
                    <a:pt x="199" y="2838"/>
                    <a:pt x="210" y="2855"/>
                    <a:pt x="220" y="2878"/>
                  </a:cubicBezTo>
                  <a:cubicBezTo>
                    <a:pt x="238" y="2920"/>
                    <a:pt x="258" y="2961"/>
                    <a:pt x="278" y="2999"/>
                  </a:cubicBezTo>
                  <a:cubicBezTo>
                    <a:pt x="293" y="3026"/>
                    <a:pt x="309" y="3051"/>
                    <a:pt x="324" y="3075"/>
                  </a:cubicBezTo>
                  <a:cubicBezTo>
                    <a:pt x="347" y="3111"/>
                    <a:pt x="372" y="3145"/>
                    <a:pt x="396" y="3176"/>
                  </a:cubicBezTo>
                  <a:cubicBezTo>
                    <a:pt x="410" y="3193"/>
                    <a:pt x="424" y="3210"/>
                    <a:pt x="438" y="3225"/>
                  </a:cubicBezTo>
                  <a:cubicBezTo>
                    <a:pt x="466" y="3255"/>
                    <a:pt x="494" y="3283"/>
                    <a:pt x="525" y="3307"/>
                  </a:cubicBezTo>
                  <a:cubicBezTo>
                    <a:pt x="540" y="3320"/>
                    <a:pt x="554" y="3331"/>
                    <a:pt x="569" y="3342"/>
                  </a:cubicBezTo>
                  <a:cubicBezTo>
                    <a:pt x="596" y="3361"/>
                    <a:pt x="623" y="3379"/>
                    <a:pt x="652" y="3394"/>
                  </a:cubicBezTo>
                  <a:cubicBezTo>
                    <a:pt x="676" y="3408"/>
                    <a:pt x="700" y="3418"/>
                    <a:pt x="725" y="3430"/>
                  </a:cubicBezTo>
                  <a:cubicBezTo>
                    <a:pt x="744" y="3437"/>
                    <a:pt x="761" y="3445"/>
                    <a:pt x="780" y="3451"/>
                  </a:cubicBezTo>
                  <a:cubicBezTo>
                    <a:pt x="878" y="3484"/>
                    <a:pt x="969" y="3493"/>
                    <a:pt x="1041" y="3493"/>
                  </a:cubicBezTo>
                  <a:cubicBezTo>
                    <a:pt x="1067" y="3493"/>
                    <a:pt x="1091" y="3492"/>
                    <a:pt x="1111" y="3490"/>
                  </a:cubicBezTo>
                  <a:lnTo>
                    <a:pt x="2365" y="3359"/>
                  </a:lnTo>
                  <a:cubicBezTo>
                    <a:pt x="2542" y="3341"/>
                    <a:pt x="2721" y="3323"/>
                    <a:pt x="2901" y="3303"/>
                  </a:cubicBezTo>
                  <a:lnTo>
                    <a:pt x="4057" y="3183"/>
                  </a:lnTo>
                  <a:cubicBezTo>
                    <a:pt x="4498" y="3137"/>
                    <a:pt x="4924" y="3092"/>
                    <a:pt x="5311" y="3052"/>
                  </a:cubicBezTo>
                  <a:cubicBezTo>
                    <a:pt x="5314" y="3052"/>
                    <a:pt x="5317" y="3048"/>
                    <a:pt x="5321" y="3047"/>
                  </a:cubicBezTo>
                  <a:cubicBezTo>
                    <a:pt x="5341" y="3042"/>
                    <a:pt x="5359" y="3031"/>
                    <a:pt x="5377" y="3016"/>
                  </a:cubicBezTo>
                  <a:cubicBezTo>
                    <a:pt x="5387" y="3010"/>
                    <a:pt x="5396" y="3006"/>
                    <a:pt x="5405" y="2997"/>
                  </a:cubicBezTo>
                  <a:cubicBezTo>
                    <a:pt x="5432" y="2968"/>
                    <a:pt x="5458" y="2930"/>
                    <a:pt x="5480" y="2876"/>
                  </a:cubicBezTo>
                  <a:cubicBezTo>
                    <a:pt x="5652" y="2484"/>
                    <a:pt x="5643" y="1560"/>
                    <a:pt x="5462" y="814"/>
                  </a:cubicBezTo>
                  <a:cubicBezTo>
                    <a:pt x="5441" y="731"/>
                    <a:pt x="5418" y="655"/>
                    <a:pt x="5396" y="583"/>
                  </a:cubicBezTo>
                  <a:cubicBezTo>
                    <a:pt x="5390" y="564"/>
                    <a:pt x="5383" y="545"/>
                    <a:pt x="5377" y="526"/>
                  </a:cubicBezTo>
                  <a:cubicBezTo>
                    <a:pt x="5359" y="471"/>
                    <a:pt x="5339" y="422"/>
                    <a:pt x="5320" y="375"/>
                  </a:cubicBezTo>
                  <a:cubicBezTo>
                    <a:pt x="5314" y="361"/>
                    <a:pt x="5310" y="347"/>
                    <a:pt x="5304" y="336"/>
                  </a:cubicBezTo>
                  <a:cubicBezTo>
                    <a:pt x="5279" y="281"/>
                    <a:pt x="5255" y="233"/>
                    <a:pt x="5230" y="191"/>
                  </a:cubicBezTo>
                  <a:cubicBezTo>
                    <a:pt x="5222" y="181"/>
                    <a:pt x="5217" y="174"/>
                    <a:pt x="5211" y="165"/>
                  </a:cubicBezTo>
                  <a:cubicBezTo>
                    <a:pt x="5191" y="134"/>
                    <a:pt x="5170" y="108"/>
                    <a:pt x="5149" y="85"/>
                  </a:cubicBezTo>
                  <a:cubicBezTo>
                    <a:pt x="5142" y="77"/>
                    <a:pt x="5135" y="70"/>
                    <a:pt x="5128" y="63"/>
                  </a:cubicBezTo>
                  <a:cubicBezTo>
                    <a:pt x="5124" y="57"/>
                    <a:pt x="5118" y="50"/>
                    <a:pt x="5113" y="46"/>
                  </a:cubicBezTo>
                  <a:cubicBezTo>
                    <a:pt x="5093" y="29"/>
                    <a:pt x="5072" y="16"/>
                    <a:pt x="5051" y="9"/>
                  </a:cubicBezTo>
                  <a:cubicBezTo>
                    <a:pt x="5034" y="3"/>
                    <a:pt x="5018" y="0"/>
                    <a:pt x="50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76" name="Google Shape;2376;p34"/>
          <p:cNvGrpSpPr/>
          <p:nvPr/>
        </p:nvGrpSpPr>
        <p:grpSpPr>
          <a:xfrm rot="779880">
            <a:off x="7255801" y="561380"/>
            <a:ext cx="1719464" cy="507157"/>
            <a:chOff x="941138" y="3737350"/>
            <a:chExt cx="3389456" cy="749792"/>
          </a:xfrm>
        </p:grpSpPr>
        <p:sp>
          <p:nvSpPr>
            <p:cNvPr id="2377" name="Google Shape;2377;p34"/>
            <p:cNvSpPr/>
            <p:nvPr/>
          </p:nvSpPr>
          <p:spPr>
            <a:xfrm>
              <a:off x="941138" y="3737350"/>
              <a:ext cx="3318410" cy="700355"/>
            </a:xfrm>
            <a:custGeom>
              <a:avLst/>
              <a:gdLst/>
              <a:ahLst/>
              <a:cxnLst/>
              <a:rect l="l" t="t" r="r" b="b"/>
              <a:pathLst>
                <a:path w="35778" h="7551" extrusionOk="0">
                  <a:moveTo>
                    <a:pt x="1871" y="1863"/>
                  </a:moveTo>
                  <a:cubicBezTo>
                    <a:pt x="1931" y="1863"/>
                    <a:pt x="1991" y="1868"/>
                    <a:pt x="2053" y="1878"/>
                  </a:cubicBezTo>
                  <a:cubicBezTo>
                    <a:pt x="2138" y="1892"/>
                    <a:pt x="2223" y="1916"/>
                    <a:pt x="2303" y="1950"/>
                  </a:cubicBezTo>
                  <a:cubicBezTo>
                    <a:pt x="2675" y="2104"/>
                    <a:pt x="2906" y="2451"/>
                    <a:pt x="2837" y="2805"/>
                  </a:cubicBezTo>
                  <a:cubicBezTo>
                    <a:pt x="2765" y="3180"/>
                    <a:pt x="2390" y="3442"/>
                    <a:pt x="1953" y="3449"/>
                  </a:cubicBezTo>
                  <a:cubicBezTo>
                    <a:pt x="1945" y="3449"/>
                    <a:pt x="1936" y="3449"/>
                    <a:pt x="1928" y="3449"/>
                  </a:cubicBezTo>
                  <a:cubicBezTo>
                    <a:pt x="1870" y="3449"/>
                    <a:pt x="1811" y="3444"/>
                    <a:pt x="1754" y="3435"/>
                  </a:cubicBezTo>
                  <a:cubicBezTo>
                    <a:pt x="1236" y="3353"/>
                    <a:pt x="887" y="2936"/>
                    <a:pt x="970" y="2506"/>
                  </a:cubicBezTo>
                  <a:cubicBezTo>
                    <a:pt x="1042" y="2126"/>
                    <a:pt x="1427" y="1863"/>
                    <a:pt x="1871" y="1863"/>
                  </a:cubicBezTo>
                  <a:close/>
                  <a:moveTo>
                    <a:pt x="112" y="0"/>
                  </a:moveTo>
                  <a:lnTo>
                    <a:pt x="0" y="7550"/>
                  </a:lnTo>
                  <a:lnTo>
                    <a:pt x="35778" y="5140"/>
                  </a:lnTo>
                  <a:lnTo>
                    <a:pt x="35745" y="51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8" name="Google Shape;2378;p34"/>
            <p:cNvSpPr/>
            <p:nvPr/>
          </p:nvSpPr>
          <p:spPr>
            <a:xfrm>
              <a:off x="941138" y="3784839"/>
              <a:ext cx="3389456" cy="702303"/>
            </a:xfrm>
            <a:custGeom>
              <a:avLst/>
              <a:gdLst/>
              <a:ahLst/>
              <a:cxnLst/>
              <a:rect l="l" t="t" r="r" b="b"/>
              <a:pathLst>
                <a:path w="36544" h="7572" extrusionOk="0">
                  <a:moveTo>
                    <a:pt x="1872" y="1351"/>
                  </a:moveTo>
                  <a:cubicBezTo>
                    <a:pt x="1428" y="1351"/>
                    <a:pt x="1042" y="1616"/>
                    <a:pt x="970" y="1994"/>
                  </a:cubicBezTo>
                  <a:cubicBezTo>
                    <a:pt x="887" y="2426"/>
                    <a:pt x="1236" y="2841"/>
                    <a:pt x="1754" y="2923"/>
                  </a:cubicBezTo>
                  <a:cubicBezTo>
                    <a:pt x="1811" y="2932"/>
                    <a:pt x="1870" y="2937"/>
                    <a:pt x="1928" y="2937"/>
                  </a:cubicBezTo>
                  <a:cubicBezTo>
                    <a:pt x="1936" y="2937"/>
                    <a:pt x="1945" y="2937"/>
                    <a:pt x="1953" y="2937"/>
                  </a:cubicBezTo>
                  <a:cubicBezTo>
                    <a:pt x="1581" y="2782"/>
                    <a:pt x="1353" y="2437"/>
                    <a:pt x="1421" y="2079"/>
                  </a:cubicBezTo>
                  <a:cubicBezTo>
                    <a:pt x="1492" y="1706"/>
                    <a:pt x="1868" y="1445"/>
                    <a:pt x="2303" y="1438"/>
                  </a:cubicBezTo>
                  <a:cubicBezTo>
                    <a:pt x="2223" y="1404"/>
                    <a:pt x="2138" y="1380"/>
                    <a:pt x="2053" y="1366"/>
                  </a:cubicBezTo>
                  <a:cubicBezTo>
                    <a:pt x="1992" y="1356"/>
                    <a:pt x="1932" y="1351"/>
                    <a:pt x="1872" y="1351"/>
                  </a:cubicBezTo>
                  <a:close/>
                  <a:moveTo>
                    <a:pt x="35745" y="0"/>
                  </a:moveTo>
                  <a:lnTo>
                    <a:pt x="35776" y="4630"/>
                  </a:lnTo>
                  <a:lnTo>
                    <a:pt x="0" y="7038"/>
                  </a:lnTo>
                  <a:lnTo>
                    <a:pt x="945" y="7572"/>
                  </a:lnTo>
                  <a:lnTo>
                    <a:pt x="36543" y="5211"/>
                  </a:lnTo>
                  <a:lnTo>
                    <a:pt x="36397" y="525"/>
                  </a:lnTo>
                  <a:lnTo>
                    <a:pt x="357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9" name="Google Shape;2379;p34"/>
            <p:cNvSpPr/>
            <p:nvPr/>
          </p:nvSpPr>
          <p:spPr>
            <a:xfrm>
              <a:off x="1006249" y="4010038"/>
              <a:ext cx="3185777" cy="361539"/>
            </a:xfrm>
            <a:custGeom>
              <a:avLst/>
              <a:gdLst/>
              <a:ahLst/>
              <a:cxnLst/>
              <a:rect l="l" t="t" r="r" b="b"/>
              <a:pathLst>
                <a:path w="34348" h="3898" extrusionOk="0">
                  <a:moveTo>
                    <a:pt x="34113" y="0"/>
                  </a:moveTo>
                  <a:lnTo>
                    <a:pt x="4" y="2182"/>
                  </a:lnTo>
                  <a:lnTo>
                    <a:pt x="1" y="3898"/>
                  </a:lnTo>
                  <a:lnTo>
                    <a:pt x="34348" y="1754"/>
                  </a:lnTo>
                  <a:lnTo>
                    <a:pt x="341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0" name="Google Shape;2380;p34"/>
            <p:cNvSpPr/>
            <p:nvPr/>
          </p:nvSpPr>
          <p:spPr>
            <a:xfrm>
              <a:off x="1080264" y="4083961"/>
              <a:ext cx="3059081" cy="302829"/>
            </a:xfrm>
            <a:custGeom>
              <a:avLst/>
              <a:gdLst/>
              <a:ahLst/>
              <a:cxnLst/>
              <a:rect l="l" t="t" r="r" b="b"/>
              <a:pathLst>
                <a:path w="32982" h="3265" extrusionOk="0">
                  <a:moveTo>
                    <a:pt x="32925" y="0"/>
                  </a:moveTo>
                  <a:lnTo>
                    <a:pt x="32748" y="7"/>
                  </a:lnTo>
                  <a:lnTo>
                    <a:pt x="32804" y="1257"/>
                  </a:lnTo>
                  <a:lnTo>
                    <a:pt x="32981" y="1250"/>
                  </a:lnTo>
                  <a:lnTo>
                    <a:pt x="32925" y="0"/>
                  </a:lnTo>
                  <a:close/>
                  <a:moveTo>
                    <a:pt x="31614" y="80"/>
                  </a:moveTo>
                  <a:lnTo>
                    <a:pt x="31437" y="87"/>
                  </a:lnTo>
                  <a:lnTo>
                    <a:pt x="31495" y="1337"/>
                  </a:lnTo>
                  <a:lnTo>
                    <a:pt x="31672" y="1330"/>
                  </a:lnTo>
                  <a:lnTo>
                    <a:pt x="31614" y="80"/>
                  </a:lnTo>
                  <a:close/>
                  <a:moveTo>
                    <a:pt x="30305" y="162"/>
                  </a:moveTo>
                  <a:lnTo>
                    <a:pt x="30127" y="168"/>
                  </a:lnTo>
                  <a:lnTo>
                    <a:pt x="30184" y="1418"/>
                  </a:lnTo>
                  <a:lnTo>
                    <a:pt x="30362" y="1411"/>
                  </a:lnTo>
                  <a:lnTo>
                    <a:pt x="30305" y="162"/>
                  </a:lnTo>
                  <a:close/>
                  <a:moveTo>
                    <a:pt x="28995" y="242"/>
                  </a:moveTo>
                  <a:lnTo>
                    <a:pt x="28818" y="248"/>
                  </a:lnTo>
                  <a:lnTo>
                    <a:pt x="28874" y="1498"/>
                  </a:lnTo>
                  <a:lnTo>
                    <a:pt x="29053" y="1491"/>
                  </a:lnTo>
                  <a:lnTo>
                    <a:pt x="28995" y="242"/>
                  </a:lnTo>
                  <a:close/>
                  <a:moveTo>
                    <a:pt x="27685" y="322"/>
                  </a:moveTo>
                  <a:lnTo>
                    <a:pt x="27507" y="328"/>
                  </a:lnTo>
                  <a:lnTo>
                    <a:pt x="27565" y="1578"/>
                  </a:lnTo>
                  <a:lnTo>
                    <a:pt x="27742" y="1571"/>
                  </a:lnTo>
                  <a:lnTo>
                    <a:pt x="27685" y="322"/>
                  </a:lnTo>
                  <a:close/>
                  <a:moveTo>
                    <a:pt x="26376" y="403"/>
                  </a:moveTo>
                  <a:lnTo>
                    <a:pt x="26198" y="410"/>
                  </a:lnTo>
                  <a:lnTo>
                    <a:pt x="26255" y="1658"/>
                  </a:lnTo>
                  <a:lnTo>
                    <a:pt x="26432" y="1651"/>
                  </a:lnTo>
                  <a:lnTo>
                    <a:pt x="26376" y="403"/>
                  </a:lnTo>
                  <a:close/>
                  <a:moveTo>
                    <a:pt x="25065" y="483"/>
                  </a:moveTo>
                  <a:lnTo>
                    <a:pt x="24888" y="490"/>
                  </a:lnTo>
                  <a:lnTo>
                    <a:pt x="24945" y="1738"/>
                  </a:lnTo>
                  <a:lnTo>
                    <a:pt x="25123" y="1731"/>
                  </a:lnTo>
                  <a:lnTo>
                    <a:pt x="25065" y="483"/>
                  </a:lnTo>
                  <a:close/>
                  <a:moveTo>
                    <a:pt x="23756" y="563"/>
                  </a:moveTo>
                  <a:lnTo>
                    <a:pt x="23577" y="570"/>
                  </a:lnTo>
                  <a:lnTo>
                    <a:pt x="23635" y="1819"/>
                  </a:lnTo>
                  <a:lnTo>
                    <a:pt x="23812" y="1812"/>
                  </a:lnTo>
                  <a:lnTo>
                    <a:pt x="23756" y="563"/>
                  </a:lnTo>
                  <a:close/>
                  <a:moveTo>
                    <a:pt x="22446" y="643"/>
                  </a:moveTo>
                  <a:lnTo>
                    <a:pt x="22268" y="650"/>
                  </a:lnTo>
                  <a:lnTo>
                    <a:pt x="22325" y="1899"/>
                  </a:lnTo>
                  <a:lnTo>
                    <a:pt x="22502" y="1892"/>
                  </a:lnTo>
                  <a:lnTo>
                    <a:pt x="22446" y="643"/>
                  </a:lnTo>
                  <a:close/>
                  <a:moveTo>
                    <a:pt x="21135" y="724"/>
                  </a:moveTo>
                  <a:lnTo>
                    <a:pt x="20958" y="731"/>
                  </a:lnTo>
                  <a:lnTo>
                    <a:pt x="21016" y="1979"/>
                  </a:lnTo>
                  <a:lnTo>
                    <a:pt x="21193" y="1972"/>
                  </a:lnTo>
                  <a:lnTo>
                    <a:pt x="21135" y="724"/>
                  </a:lnTo>
                  <a:close/>
                  <a:moveTo>
                    <a:pt x="19826" y="804"/>
                  </a:moveTo>
                  <a:lnTo>
                    <a:pt x="19649" y="811"/>
                  </a:lnTo>
                  <a:lnTo>
                    <a:pt x="19705" y="2059"/>
                  </a:lnTo>
                  <a:lnTo>
                    <a:pt x="19883" y="2054"/>
                  </a:lnTo>
                  <a:lnTo>
                    <a:pt x="19826" y="804"/>
                  </a:lnTo>
                  <a:close/>
                  <a:moveTo>
                    <a:pt x="18516" y="884"/>
                  </a:moveTo>
                  <a:lnTo>
                    <a:pt x="18338" y="891"/>
                  </a:lnTo>
                  <a:lnTo>
                    <a:pt x="18395" y="2140"/>
                  </a:lnTo>
                  <a:lnTo>
                    <a:pt x="18573" y="2133"/>
                  </a:lnTo>
                  <a:lnTo>
                    <a:pt x="18516" y="884"/>
                  </a:lnTo>
                  <a:close/>
                  <a:moveTo>
                    <a:pt x="17207" y="964"/>
                  </a:moveTo>
                  <a:lnTo>
                    <a:pt x="17028" y="971"/>
                  </a:lnTo>
                  <a:lnTo>
                    <a:pt x="17086" y="2220"/>
                  </a:lnTo>
                  <a:lnTo>
                    <a:pt x="17263" y="2214"/>
                  </a:lnTo>
                  <a:lnTo>
                    <a:pt x="17207" y="964"/>
                  </a:lnTo>
                  <a:close/>
                  <a:moveTo>
                    <a:pt x="15896" y="1045"/>
                  </a:moveTo>
                  <a:lnTo>
                    <a:pt x="15719" y="1052"/>
                  </a:lnTo>
                  <a:lnTo>
                    <a:pt x="15775" y="2300"/>
                  </a:lnTo>
                  <a:lnTo>
                    <a:pt x="15954" y="2294"/>
                  </a:lnTo>
                  <a:lnTo>
                    <a:pt x="15896" y="1045"/>
                  </a:lnTo>
                  <a:close/>
                  <a:moveTo>
                    <a:pt x="14586" y="1125"/>
                  </a:moveTo>
                  <a:lnTo>
                    <a:pt x="14409" y="1132"/>
                  </a:lnTo>
                  <a:lnTo>
                    <a:pt x="14466" y="2382"/>
                  </a:lnTo>
                  <a:lnTo>
                    <a:pt x="14644" y="2375"/>
                  </a:lnTo>
                  <a:lnTo>
                    <a:pt x="14586" y="1125"/>
                  </a:lnTo>
                  <a:close/>
                  <a:moveTo>
                    <a:pt x="13277" y="1205"/>
                  </a:moveTo>
                  <a:lnTo>
                    <a:pt x="13100" y="1212"/>
                  </a:lnTo>
                  <a:lnTo>
                    <a:pt x="13156" y="2462"/>
                  </a:lnTo>
                  <a:lnTo>
                    <a:pt x="13333" y="2455"/>
                  </a:lnTo>
                  <a:lnTo>
                    <a:pt x="13277" y="1205"/>
                  </a:lnTo>
                  <a:close/>
                  <a:moveTo>
                    <a:pt x="11966" y="1285"/>
                  </a:moveTo>
                  <a:lnTo>
                    <a:pt x="11789" y="1292"/>
                  </a:lnTo>
                  <a:lnTo>
                    <a:pt x="11847" y="2542"/>
                  </a:lnTo>
                  <a:lnTo>
                    <a:pt x="12024" y="2535"/>
                  </a:lnTo>
                  <a:lnTo>
                    <a:pt x="11966" y="1285"/>
                  </a:lnTo>
                  <a:close/>
                  <a:moveTo>
                    <a:pt x="10657" y="1365"/>
                  </a:moveTo>
                  <a:lnTo>
                    <a:pt x="10479" y="1372"/>
                  </a:lnTo>
                  <a:lnTo>
                    <a:pt x="10536" y="2622"/>
                  </a:lnTo>
                  <a:lnTo>
                    <a:pt x="10714" y="2615"/>
                  </a:lnTo>
                  <a:lnTo>
                    <a:pt x="10657" y="1365"/>
                  </a:lnTo>
                  <a:close/>
                  <a:moveTo>
                    <a:pt x="9347" y="1446"/>
                  </a:moveTo>
                  <a:lnTo>
                    <a:pt x="9170" y="1453"/>
                  </a:lnTo>
                  <a:lnTo>
                    <a:pt x="9226" y="2703"/>
                  </a:lnTo>
                  <a:lnTo>
                    <a:pt x="9405" y="2696"/>
                  </a:lnTo>
                  <a:lnTo>
                    <a:pt x="9347" y="1446"/>
                  </a:lnTo>
                  <a:close/>
                  <a:moveTo>
                    <a:pt x="8037" y="1527"/>
                  </a:moveTo>
                  <a:lnTo>
                    <a:pt x="7859" y="1533"/>
                  </a:lnTo>
                  <a:lnTo>
                    <a:pt x="7917" y="2783"/>
                  </a:lnTo>
                  <a:lnTo>
                    <a:pt x="8094" y="2776"/>
                  </a:lnTo>
                  <a:lnTo>
                    <a:pt x="8037" y="1527"/>
                  </a:lnTo>
                  <a:close/>
                  <a:moveTo>
                    <a:pt x="6728" y="1608"/>
                  </a:moveTo>
                  <a:lnTo>
                    <a:pt x="6550" y="1613"/>
                  </a:lnTo>
                  <a:lnTo>
                    <a:pt x="6606" y="2863"/>
                  </a:lnTo>
                  <a:lnTo>
                    <a:pt x="6784" y="2856"/>
                  </a:lnTo>
                  <a:lnTo>
                    <a:pt x="6728" y="1608"/>
                  </a:lnTo>
                  <a:close/>
                  <a:moveTo>
                    <a:pt x="5417" y="1686"/>
                  </a:moveTo>
                  <a:lnTo>
                    <a:pt x="5240" y="1693"/>
                  </a:lnTo>
                  <a:lnTo>
                    <a:pt x="5297" y="2943"/>
                  </a:lnTo>
                  <a:lnTo>
                    <a:pt x="5475" y="2936"/>
                  </a:lnTo>
                  <a:lnTo>
                    <a:pt x="5417" y="1686"/>
                  </a:lnTo>
                  <a:close/>
                  <a:moveTo>
                    <a:pt x="4108" y="1768"/>
                  </a:moveTo>
                  <a:lnTo>
                    <a:pt x="3929" y="1774"/>
                  </a:lnTo>
                  <a:lnTo>
                    <a:pt x="3987" y="3024"/>
                  </a:lnTo>
                  <a:lnTo>
                    <a:pt x="4164" y="3017"/>
                  </a:lnTo>
                  <a:lnTo>
                    <a:pt x="4108" y="1768"/>
                  </a:lnTo>
                  <a:close/>
                  <a:moveTo>
                    <a:pt x="2798" y="1848"/>
                  </a:moveTo>
                  <a:lnTo>
                    <a:pt x="2620" y="1854"/>
                  </a:lnTo>
                  <a:lnTo>
                    <a:pt x="2677" y="3104"/>
                  </a:lnTo>
                  <a:lnTo>
                    <a:pt x="2855" y="3097"/>
                  </a:lnTo>
                  <a:lnTo>
                    <a:pt x="2798" y="1848"/>
                  </a:lnTo>
                  <a:close/>
                  <a:moveTo>
                    <a:pt x="1489" y="1928"/>
                  </a:moveTo>
                  <a:lnTo>
                    <a:pt x="1310" y="1936"/>
                  </a:lnTo>
                  <a:lnTo>
                    <a:pt x="1368" y="3184"/>
                  </a:lnTo>
                  <a:lnTo>
                    <a:pt x="1545" y="3177"/>
                  </a:lnTo>
                  <a:lnTo>
                    <a:pt x="1489" y="1928"/>
                  </a:lnTo>
                  <a:close/>
                  <a:moveTo>
                    <a:pt x="178" y="2009"/>
                  </a:moveTo>
                  <a:lnTo>
                    <a:pt x="1" y="2016"/>
                  </a:lnTo>
                  <a:lnTo>
                    <a:pt x="57" y="3264"/>
                  </a:lnTo>
                  <a:lnTo>
                    <a:pt x="236" y="3257"/>
                  </a:lnTo>
                  <a:lnTo>
                    <a:pt x="178" y="20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1" name="Google Shape;2381;p34"/>
            <p:cNvSpPr/>
            <p:nvPr/>
          </p:nvSpPr>
          <p:spPr>
            <a:xfrm>
              <a:off x="989554" y="3772410"/>
              <a:ext cx="3155355" cy="109816"/>
            </a:xfrm>
            <a:custGeom>
              <a:avLst/>
              <a:gdLst/>
              <a:ahLst/>
              <a:cxnLst/>
              <a:rect l="l" t="t" r="r" b="b"/>
              <a:pathLst>
                <a:path w="34020" h="1184" extrusionOk="0">
                  <a:moveTo>
                    <a:pt x="1" y="1"/>
                  </a:moveTo>
                  <a:lnTo>
                    <a:pt x="13" y="1183"/>
                  </a:lnTo>
                  <a:lnTo>
                    <a:pt x="34020" y="6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82" name="Google Shape;2382;p34"/>
          <p:cNvGrpSpPr/>
          <p:nvPr/>
        </p:nvGrpSpPr>
        <p:grpSpPr>
          <a:xfrm>
            <a:off x="1041643" y="5992976"/>
            <a:ext cx="775927" cy="328065"/>
            <a:chOff x="5181425" y="2685475"/>
            <a:chExt cx="224900" cy="74425"/>
          </a:xfrm>
        </p:grpSpPr>
        <p:sp>
          <p:nvSpPr>
            <p:cNvPr id="2383" name="Google Shape;2383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4" name="Google Shape;2384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5" name="Google Shape;2385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6" name="Google Shape;2386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7" name="Google Shape;2387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88" name="Google Shape;2388;p34"/>
          <p:cNvGrpSpPr/>
          <p:nvPr/>
        </p:nvGrpSpPr>
        <p:grpSpPr>
          <a:xfrm>
            <a:off x="8042835" y="1319909"/>
            <a:ext cx="775927" cy="328065"/>
            <a:chOff x="5181425" y="2685475"/>
            <a:chExt cx="224900" cy="74425"/>
          </a:xfrm>
        </p:grpSpPr>
        <p:sp>
          <p:nvSpPr>
            <p:cNvPr id="2389" name="Google Shape;2389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0" name="Google Shape;2390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1" name="Google Shape;2391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2" name="Google Shape;2392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3" name="Google Shape;2393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94" name="Google Shape;2394;p34"/>
          <p:cNvGrpSpPr/>
          <p:nvPr/>
        </p:nvGrpSpPr>
        <p:grpSpPr>
          <a:xfrm rot="9851609">
            <a:off x="6561886" y="291509"/>
            <a:ext cx="623666" cy="600032"/>
            <a:chOff x="3253464" y="2218279"/>
            <a:chExt cx="242409" cy="182524"/>
          </a:xfrm>
        </p:grpSpPr>
        <p:sp>
          <p:nvSpPr>
            <p:cNvPr id="2395" name="Google Shape;2395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6" name="Google Shape;2396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97" name="Google Shape;2397;p34"/>
          <p:cNvGrpSpPr/>
          <p:nvPr/>
        </p:nvGrpSpPr>
        <p:grpSpPr>
          <a:xfrm rot="1624041" flipH="1">
            <a:off x="396688" y="376507"/>
            <a:ext cx="633070" cy="2214793"/>
            <a:chOff x="438975" y="1510001"/>
            <a:chExt cx="1320215" cy="3464072"/>
          </a:xfrm>
        </p:grpSpPr>
        <p:sp>
          <p:nvSpPr>
            <p:cNvPr id="2398" name="Google Shape;2398;p34"/>
            <p:cNvSpPr/>
            <p:nvPr/>
          </p:nvSpPr>
          <p:spPr>
            <a:xfrm>
              <a:off x="448721" y="1525573"/>
              <a:ext cx="1310468" cy="3180879"/>
            </a:xfrm>
            <a:custGeom>
              <a:avLst/>
              <a:gdLst/>
              <a:ahLst/>
              <a:cxnLst/>
              <a:rect l="l" t="t" r="r" b="b"/>
              <a:pathLst>
                <a:path w="11698" h="28395" extrusionOk="0">
                  <a:moveTo>
                    <a:pt x="10352" y="0"/>
                  </a:moveTo>
                  <a:cubicBezTo>
                    <a:pt x="9961" y="0"/>
                    <a:pt x="9547" y="598"/>
                    <a:pt x="9454" y="984"/>
                  </a:cubicBezTo>
                  <a:lnTo>
                    <a:pt x="8750" y="3891"/>
                  </a:lnTo>
                  <a:cubicBezTo>
                    <a:pt x="7689" y="3978"/>
                    <a:pt x="6757" y="4731"/>
                    <a:pt x="6492" y="5822"/>
                  </a:cubicBezTo>
                  <a:cubicBezTo>
                    <a:pt x="6247" y="6833"/>
                    <a:pt x="6646" y="7846"/>
                    <a:pt x="7421" y="8439"/>
                  </a:cubicBezTo>
                  <a:lnTo>
                    <a:pt x="7318" y="8734"/>
                  </a:lnTo>
                  <a:lnTo>
                    <a:pt x="6353" y="8402"/>
                  </a:lnTo>
                  <a:lnTo>
                    <a:pt x="4869" y="12711"/>
                  </a:lnTo>
                  <a:lnTo>
                    <a:pt x="326" y="25904"/>
                  </a:lnTo>
                  <a:lnTo>
                    <a:pt x="241" y="25624"/>
                  </a:lnTo>
                  <a:lnTo>
                    <a:pt x="0" y="25963"/>
                  </a:lnTo>
                  <a:lnTo>
                    <a:pt x="238" y="26533"/>
                  </a:lnTo>
                  <a:cubicBezTo>
                    <a:pt x="295" y="26662"/>
                    <a:pt x="407" y="26766"/>
                    <a:pt x="556" y="26803"/>
                  </a:cubicBezTo>
                  <a:lnTo>
                    <a:pt x="1431" y="27014"/>
                  </a:lnTo>
                  <a:lnTo>
                    <a:pt x="5897" y="13519"/>
                  </a:lnTo>
                  <a:lnTo>
                    <a:pt x="6059" y="13575"/>
                  </a:lnTo>
                  <a:lnTo>
                    <a:pt x="7752" y="8651"/>
                  </a:lnTo>
                  <a:cubicBezTo>
                    <a:pt x="7940" y="8753"/>
                    <a:pt x="8143" y="8836"/>
                    <a:pt x="8363" y="8888"/>
                  </a:cubicBezTo>
                  <a:cubicBezTo>
                    <a:pt x="8562" y="8936"/>
                    <a:pt x="8762" y="8960"/>
                    <a:pt x="8959" y="8960"/>
                  </a:cubicBezTo>
                  <a:cubicBezTo>
                    <a:pt x="9473" y="8960"/>
                    <a:pt x="9966" y="8801"/>
                    <a:pt x="10380" y="8522"/>
                  </a:cubicBezTo>
                  <a:lnTo>
                    <a:pt x="10380" y="8522"/>
                  </a:lnTo>
                  <a:lnTo>
                    <a:pt x="10247" y="9351"/>
                  </a:lnTo>
                  <a:lnTo>
                    <a:pt x="9141" y="9192"/>
                  </a:lnTo>
                  <a:lnTo>
                    <a:pt x="8430" y="13635"/>
                  </a:lnTo>
                  <a:lnTo>
                    <a:pt x="8047" y="13579"/>
                  </a:lnTo>
                  <a:lnTo>
                    <a:pt x="8047" y="13579"/>
                  </a:lnTo>
                  <a:lnTo>
                    <a:pt x="8183" y="13675"/>
                  </a:lnTo>
                  <a:lnTo>
                    <a:pt x="8418" y="13711"/>
                  </a:lnTo>
                  <a:lnTo>
                    <a:pt x="6102" y="28184"/>
                  </a:lnTo>
                  <a:lnTo>
                    <a:pt x="7078" y="28382"/>
                  </a:lnTo>
                  <a:cubicBezTo>
                    <a:pt x="7112" y="28391"/>
                    <a:pt x="7147" y="28395"/>
                    <a:pt x="7181" y="28395"/>
                  </a:cubicBezTo>
                  <a:cubicBezTo>
                    <a:pt x="7391" y="28395"/>
                    <a:pt x="7577" y="28240"/>
                    <a:pt x="7608" y="28023"/>
                  </a:cubicBezTo>
                  <a:lnTo>
                    <a:pt x="9590" y="14301"/>
                  </a:lnTo>
                  <a:lnTo>
                    <a:pt x="9834" y="14336"/>
                  </a:lnTo>
                  <a:lnTo>
                    <a:pt x="10715" y="8256"/>
                  </a:lnTo>
                  <a:lnTo>
                    <a:pt x="10715" y="8254"/>
                  </a:lnTo>
                  <a:cubicBezTo>
                    <a:pt x="11054" y="7929"/>
                    <a:pt x="11310" y="7508"/>
                    <a:pt x="11428" y="7017"/>
                  </a:cubicBezTo>
                  <a:cubicBezTo>
                    <a:pt x="11697" y="5907"/>
                    <a:pt x="11190" y="4790"/>
                    <a:pt x="10257" y="4236"/>
                  </a:cubicBezTo>
                  <a:lnTo>
                    <a:pt x="11057" y="934"/>
                  </a:lnTo>
                  <a:cubicBezTo>
                    <a:pt x="11158" y="517"/>
                    <a:pt x="10854" y="112"/>
                    <a:pt x="10439" y="10"/>
                  </a:cubicBezTo>
                  <a:cubicBezTo>
                    <a:pt x="10410" y="3"/>
                    <a:pt x="10381" y="0"/>
                    <a:pt x="10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9" name="Google Shape;2399;p34"/>
            <p:cNvSpPr/>
            <p:nvPr/>
          </p:nvSpPr>
          <p:spPr>
            <a:xfrm>
              <a:off x="935134" y="2929265"/>
              <a:ext cx="18596" cy="33831"/>
            </a:xfrm>
            <a:custGeom>
              <a:avLst/>
              <a:gdLst/>
              <a:ahLst/>
              <a:cxnLst/>
              <a:rect l="l" t="t" r="r" b="b"/>
              <a:pathLst>
                <a:path w="166" h="302" extrusionOk="0">
                  <a:moveTo>
                    <a:pt x="1" y="0"/>
                  </a:moveTo>
                  <a:lnTo>
                    <a:pt x="81" y="302"/>
                  </a:lnTo>
                  <a:lnTo>
                    <a:pt x="165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7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0" name="Google Shape;2400;p34"/>
            <p:cNvSpPr/>
            <p:nvPr/>
          </p:nvSpPr>
          <p:spPr>
            <a:xfrm>
              <a:off x="1141372" y="2495834"/>
              <a:ext cx="436897" cy="2151168"/>
            </a:xfrm>
            <a:custGeom>
              <a:avLst/>
              <a:gdLst/>
              <a:ahLst/>
              <a:cxnLst/>
              <a:rect l="l" t="t" r="r" b="b"/>
              <a:pathLst>
                <a:path w="3900" h="19203" extrusionOk="0">
                  <a:moveTo>
                    <a:pt x="2737" y="0"/>
                  </a:moveTo>
                  <a:lnTo>
                    <a:pt x="1" y="19027"/>
                  </a:lnTo>
                  <a:lnTo>
                    <a:pt x="674" y="19191"/>
                  </a:lnTo>
                  <a:cubicBezTo>
                    <a:pt x="708" y="19199"/>
                    <a:pt x="742" y="19203"/>
                    <a:pt x="775" y="19203"/>
                  </a:cubicBezTo>
                  <a:cubicBezTo>
                    <a:pt x="986" y="19203"/>
                    <a:pt x="1173" y="19049"/>
                    <a:pt x="1204" y="18832"/>
                  </a:cubicBezTo>
                  <a:lnTo>
                    <a:pt x="3900" y="166"/>
                  </a:lnTo>
                  <a:lnTo>
                    <a:pt x="27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1" name="Google Shape;2401;p34"/>
            <p:cNvSpPr/>
            <p:nvPr/>
          </p:nvSpPr>
          <p:spPr>
            <a:xfrm>
              <a:off x="438975" y="2407333"/>
              <a:ext cx="821143" cy="2085075"/>
            </a:xfrm>
            <a:custGeom>
              <a:avLst/>
              <a:gdLst/>
              <a:ahLst/>
              <a:cxnLst/>
              <a:rect l="l" t="t" r="r" b="b"/>
              <a:pathLst>
                <a:path w="7330" h="18613" extrusionOk="0">
                  <a:moveTo>
                    <a:pt x="6219" y="0"/>
                  </a:moveTo>
                  <a:lnTo>
                    <a:pt x="90" y="17796"/>
                  </a:lnTo>
                  <a:cubicBezTo>
                    <a:pt x="0" y="18057"/>
                    <a:pt x="154" y="18337"/>
                    <a:pt x="421" y="18401"/>
                  </a:cubicBezTo>
                  <a:lnTo>
                    <a:pt x="1297" y="18613"/>
                  </a:lnTo>
                  <a:lnTo>
                    <a:pt x="7329" y="383"/>
                  </a:lnTo>
                  <a:lnTo>
                    <a:pt x="62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2" name="Google Shape;2402;p34"/>
            <p:cNvSpPr/>
            <p:nvPr/>
          </p:nvSpPr>
          <p:spPr>
            <a:xfrm>
              <a:off x="1349402" y="2323649"/>
              <a:ext cx="279950" cy="748086"/>
            </a:xfrm>
            <a:custGeom>
              <a:avLst/>
              <a:gdLst/>
              <a:ahLst/>
              <a:cxnLst/>
              <a:rect l="l" t="t" r="r" b="b"/>
              <a:pathLst>
                <a:path w="2499" h="6678" extrusionOk="0">
                  <a:moveTo>
                    <a:pt x="935" y="0"/>
                  </a:moveTo>
                  <a:lnTo>
                    <a:pt x="0" y="6451"/>
                  </a:lnTo>
                  <a:lnTo>
                    <a:pt x="1564" y="6677"/>
                  </a:lnTo>
                  <a:lnTo>
                    <a:pt x="2499" y="227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3" name="Google Shape;2403;p34"/>
            <p:cNvSpPr/>
            <p:nvPr/>
          </p:nvSpPr>
          <p:spPr>
            <a:xfrm>
              <a:off x="936254" y="2238621"/>
              <a:ext cx="404858" cy="748086"/>
            </a:xfrm>
            <a:custGeom>
              <a:avLst/>
              <a:gdLst/>
              <a:ahLst/>
              <a:cxnLst/>
              <a:rect l="l" t="t" r="r" b="b"/>
              <a:pathLst>
                <a:path w="3614" h="6678" extrusionOk="0">
                  <a:moveTo>
                    <a:pt x="2119" y="0"/>
                  </a:moveTo>
                  <a:lnTo>
                    <a:pt x="1" y="6164"/>
                  </a:lnTo>
                  <a:lnTo>
                    <a:pt x="1495" y="6678"/>
                  </a:lnTo>
                  <a:lnTo>
                    <a:pt x="3614" y="514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4" name="Google Shape;2404;p34"/>
            <p:cNvSpPr/>
            <p:nvPr/>
          </p:nvSpPr>
          <p:spPr>
            <a:xfrm>
              <a:off x="1114149" y="1510001"/>
              <a:ext cx="620282" cy="959921"/>
            </a:xfrm>
            <a:custGeom>
              <a:avLst/>
              <a:gdLst/>
              <a:ahLst/>
              <a:cxnLst/>
              <a:rect l="l" t="t" r="r" b="b"/>
              <a:pathLst>
                <a:path w="5537" h="8569" extrusionOk="0">
                  <a:moveTo>
                    <a:pt x="4044" y="1"/>
                  </a:moveTo>
                  <a:cubicBezTo>
                    <a:pt x="3695" y="1"/>
                    <a:pt x="3378" y="238"/>
                    <a:pt x="3293" y="593"/>
                  </a:cubicBezTo>
                  <a:lnTo>
                    <a:pt x="2589" y="3499"/>
                  </a:lnTo>
                  <a:cubicBezTo>
                    <a:pt x="1528" y="3587"/>
                    <a:pt x="594" y="4340"/>
                    <a:pt x="331" y="5430"/>
                  </a:cubicBezTo>
                  <a:cubicBezTo>
                    <a:pt x="0" y="6794"/>
                    <a:pt x="838" y="8167"/>
                    <a:pt x="2202" y="8496"/>
                  </a:cubicBezTo>
                  <a:cubicBezTo>
                    <a:pt x="2403" y="8545"/>
                    <a:pt x="2604" y="8568"/>
                    <a:pt x="2802" y="8568"/>
                  </a:cubicBezTo>
                  <a:cubicBezTo>
                    <a:pt x="3947" y="8568"/>
                    <a:pt x="4985" y="7788"/>
                    <a:pt x="5267" y="6625"/>
                  </a:cubicBezTo>
                  <a:cubicBezTo>
                    <a:pt x="5536" y="5515"/>
                    <a:pt x="5030" y="4399"/>
                    <a:pt x="4096" y="3846"/>
                  </a:cubicBezTo>
                  <a:lnTo>
                    <a:pt x="4796" y="957"/>
                  </a:lnTo>
                  <a:cubicBezTo>
                    <a:pt x="4896" y="542"/>
                    <a:pt x="4641" y="124"/>
                    <a:pt x="4226" y="23"/>
                  </a:cubicBezTo>
                  <a:cubicBezTo>
                    <a:pt x="4165" y="8"/>
                    <a:pt x="4104" y="1"/>
                    <a:pt x="4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5" name="Google Shape;2405;p34"/>
            <p:cNvSpPr/>
            <p:nvPr/>
          </p:nvSpPr>
          <p:spPr>
            <a:xfrm>
              <a:off x="1294958" y="2064868"/>
              <a:ext cx="265387" cy="240960"/>
            </a:xfrm>
            <a:custGeom>
              <a:avLst/>
              <a:gdLst/>
              <a:ahLst/>
              <a:cxnLst/>
              <a:rect l="l" t="t" r="r" b="b"/>
              <a:pathLst>
                <a:path w="2369" h="2151" extrusionOk="0">
                  <a:moveTo>
                    <a:pt x="1185" y="1"/>
                  </a:moveTo>
                  <a:cubicBezTo>
                    <a:pt x="700" y="1"/>
                    <a:pt x="260" y="331"/>
                    <a:pt x="142" y="822"/>
                  </a:cubicBezTo>
                  <a:cubicBezTo>
                    <a:pt x="1" y="1399"/>
                    <a:pt x="355" y="1979"/>
                    <a:pt x="933" y="2120"/>
                  </a:cubicBezTo>
                  <a:cubicBezTo>
                    <a:pt x="1017" y="2141"/>
                    <a:pt x="1102" y="2150"/>
                    <a:pt x="1185" y="2150"/>
                  </a:cubicBezTo>
                  <a:cubicBezTo>
                    <a:pt x="1670" y="2150"/>
                    <a:pt x="2110" y="1820"/>
                    <a:pt x="2229" y="1328"/>
                  </a:cubicBezTo>
                  <a:cubicBezTo>
                    <a:pt x="2368" y="752"/>
                    <a:pt x="2014" y="171"/>
                    <a:pt x="1438" y="31"/>
                  </a:cubicBezTo>
                  <a:cubicBezTo>
                    <a:pt x="1353" y="11"/>
                    <a:pt x="1268" y="1"/>
                    <a:pt x="11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6" name="Google Shape;2406;p34"/>
            <p:cNvSpPr/>
            <p:nvPr/>
          </p:nvSpPr>
          <p:spPr>
            <a:xfrm>
              <a:off x="1099810" y="4652904"/>
              <a:ext cx="114602" cy="321169"/>
            </a:xfrm>
            <a:custGeom>
              <a:avLst/>
              <a:gdLst/>
              <a:ahLst/>
              <a:cxnLst/>
              <a:rect l="l" t="t" r="r" b="b"/>
              <a:pathLst>
                <a:path w="1023" h="2867" extrusionOk="0">
                  <a:moveTo>
                    <a:pt x="594" y="1"/>
                  </a:moveTo>
                  <a:cubicBezTo>
                    <a:pt x="517" y="1"/>
                    <a:pt x="458" y="21"/>
                    <a:pt x="449" y="71"/>
                  </a:cubicBezTo>
                  <a:lnTo>
                    <a:pt x="0" y="2866"/>
                  </a:lnTo>
                  <a:lnTo>
                    <a:pt x="983" y="210"/>
                  </a:lnTo>
                  <a:cubicBezTo>
                    <a:pt x="1023" y="103"/>
                    <a:pt x="765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7" name="Google Shape;2407;p34"/>
            <p:cNvSpPr/>
            <p:nvPr/>
          </p:nvSpPr>
          <p:spPr>
            <a:xfrm>
              <a:off x="456115" y="4489570"/>
              <a:ext cx="114826" cy="321056"/>
            </a:xfrm>
            <a:custGeom>
              <a:avLst/>
              <a:gdLst/>
              <a:ahLst/>
              <a:cxnLst/>
              <a:rect l="l" t="t" r="r" b="b"/>
              <a:pathLst>
                <a:path w="1025" h="2866" extrusionOk="0">
                  <a:moveTo>
                    <a:pt x="595" y="1"/>
                  </a:moveTo>
                  <a:cubicBezTo>
                    <a:pt x="518" y="1"/>
                    <a:pt x="459" y="21"/>
                    <a:pt x="451" y="71"/>
                  </a:cubicBezTo>
                  <a:lnTo>
                    <a:pt x="1" y="2866"/>
                  </a:lnTo>
                  <a:lnTo>
                    <a:pt x="984" y="210"/>
                  </a:lnTo>
                  <a:cubicBezTo>
                    <a:pt x="1024" y="103"/>
                    <a:pt x="766" y="1"/>
                    <a:pt x="5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09" name="Google Shape;2409;p35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-741407" y="3239118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10" name="Google Shape;2410;p35"/>
          <p:cNvGrpSpPr/>
          <p:nvPr/>
        </p:nvGrpSpPr>
        <p:grpSpPr>
          <a:xfrm rot="2091024">
            <a:off x="8273890" y="5749619"/>
            <a:ext cx="447987" cy="814692"/>
            <a:chOff x="6618900" y="3939050"/>
            <a:chExt cx="242650" cy="330975"/>
          </a:xfrm>
        </p:grpSpPr>
        <p:sp>
          <p:nvSpPr>
            <p:cNvPr id="2411" name="Google Shape;2411;p35"/>
            <p:cNvSpPr/>
            <p:nvPr/>
          </p:nvSpPr>
          <p:spPr>
            <a:xfrm>
              <a:off x="6634125" y="4062925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1" y="0"/>
                  </a:moveTo>
                  <a:lnTo>
                    <a:pt x="1" y="3582"/>
                  </a:lnTo>
                  <a:lnTo>
                    <a:pt x="9097" y="3582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2" name="Google Shape;2412;p35"/>
            <p:cNvSpPr/>
            <p:nvPr/>
          </p:nvSpPr>
          <p:spPr>
            <a:xfrm>
              <a:off x="6700900" y="3945375"/>
              <a:ext cx="93900" cy="93925"/>
            </a:xfrm>
            <a:custGeom>
              <a:avLst/>
              <a:gdLst/>
              <a:ahLst/>
              <a:cxnLst/>
              <a:rect l="l" t="t" r="r" b="b"/>
              <a:pathLst>
                <a:path w="3756" h="3757" extrusionOk="0">
                  <a:moveTo>
                    <a:pt x="1878" y="1"/>
                  </a:moveTo>
                  <a:cubicBezTo>
                    <a:pt x="840" y="1"/>
                    <a:pt x="0" y="841"/>
                    <a:pt x="0" y="1879"/>
                  </a:cubicBezTo>
                  <a:cubicBezTo>
                    <a:pt x="0" y="2916"/>
                    <a:pt x="840" y="3756"/>
                    <a:pt x="1878" y="3756"/>
                  </a:cubicBezTo>
                  <a:cubicBezTo>
                    <a:pt x="2915" y="3756"/>
                    <a:pt x="3755" y="2916"/>
                    <a:pt x="3755" y="1879"/>
                  </a:cubicBezTo>
                  <a:cubicBezTo>
                    <a:pt x="3755" y="841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3" name="Google Shape;2413;p35"/>
            <p:cNvSpPr/>
            <p:nvPr/>
          </p:nvSpPr>
          <p:spPr>
            <a:xfrm>
              <a:off x="6700900" y="4176075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1"/>
                  </a:moveTo>
                  <a:cubicBezTo>
                    <a:pt x="840" y="1"/>
                    <a:pt x="0" y="842"/>
                    <a:pt x="0" y="1880"/>
                  </a:cubicBezTo>
                  <a:cubicBezTo>
                    <a:pt x="0" y="2917"/>
                    <a:pt x="840" y="3758"/>
                    <a:pt x="1878" y="3758"/>
                  </a:cubicBezTo>
                  <a:cubicBezTo>
                    <a:pt x="2915" y="3758"/>
                    <a:pt x="3755" y="2917"/>
                    <a:pt x="3755" y="1880"/>
                  </a:cubicBezTo>
                  <a:cubicBezTo>
                    <a:pt x="3755" y="842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4" name="Google Shape;2414;p35"/>
            <p:cNvSpPr/>
            <p:nvPr/>
          </p:nvSpPr>
          <p:spPr>
            <a:xfrm>
              <a:off x="6618900" y="4056550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0" y="0"/>
                  </a:moveTo>
                  <a:lnTo>
                    <a:pt x="0" y="3583"/>
                  </a:lnTo>
                  <a:lnTo>
                    <a:pt x="9096" y="3583"/>
                  </a:lnTo>
                  <a:lnTo>
                    <a:pt x="90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5" name="Google Shape;2415;p35"/>
            <p:cNvSpPr/>
            <p:nvPr/>
          </p:nvSpPr>
          <p:spPr>
            <a:xfrm>
              <a:off x="6685650" y="3939050"/>
              <a:ext cx="93900" cy="93900"/>
            </a:xfrm>
            <a:custGeom>
              <a:avLst/>
              <a:gdLst/>
              <a:ahLst/>
              <a:cxnLst/>
              <a:rect l="l" t="t" r="r" b="b"/>
              <a:pathLst>
                <a:path w="3756" h="3756" extrusionOk="0">
                  <a:moveTo>
                    <a:pt x="1878" y="1"/>
                  </a:moveTo>
                  <a:cubicBezTo>
                    <a:pt x="841" y="1"/>
                    <a:pt x="1" y="841"/>
                    <a:pt x="1" y="1878"/>
                  </a:cubicBezTo>
                  <a:cubicBezTo>
                    <a:pt x="1" y="2916"/>
                    <a:pt x="841" y="3756"/>
                    <a:pt x="1878" y="3756"/>
                  </a:cubicBezTo>
                  <a:cubicBezTo>
                    <a:pt x="2916" y="3756"/>
                    <a:pt x="3756" y="2916"/>
                    <a:pt x="3756" y="1878"/>
                  </a:cubicBezTo>
                  <a:cubicBezTo>
                    <a:pt x="3756" y="841"/>
                    <a:pt x="2916" y="1"/>
                    <a:pt x="1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6" name="Google Shape;2416;p35"/>
            <p:cNvSpPr/>
            <p:nvPr/>
          </p:nvSpPr>
          <p:spPr>
            <a:xfrm>
              <a:off x="6685650" y="4169750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0"/>
                  </a:moveTo>
                  <a:cubicBezTo>
                    <a:pt x="841" y="0"/>
                    <a:pt x="1" y="841"/>
                    <a:pt x="1" y="1878"/>
                  </a:cubicBezTo>
                  <a:cubicBezTo>
                    <a:pt x="1" y="2915"/>
                    <a:pt x="841" y="3757"/>
                    <a:pt x="1878" y="3757"/>
                  </a:cubicBezTo>
                  <a:cubicBezTo>
                    <a:pt x="2916" y="3757"/>
                    <a:pt x="3756" y="2915"/>
                    <a:pt x="3756" y="1878"/>
                  </a:cubicBezTo>
                  <a:cubicBezTo>
                    <a:pt x="3756" y="841"/>
                    <a:pt x="2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17" name="Google Shape;2417;p35"/>
          <p:cNvGrpSpPr/>
          <p:nvPr/>
        </p:nvGrpSpPr>
        <p:grpSpPr>
          <a:xfrm>
            <a:off x="412043" y="5223231"/>
            <a:ext cx="1529689" cy="1304320"/>
            <a:chOff x="374450" y="3990500"/>
            <a:chExt cx="1312700" cy="839475"/>
          </a:xfrm>
        </p:grpSpPr>
        <p:sp>
          <p:nvSpPr>
            <p:cNvPr id="2418" name="Google Shape;2418;p35"/>
            <p:cNvSpPr/>
            <p:nvPr/>
          </p:nvSpPr>
          <p:spPr>
            <a:xfrm>
              <a:off x="374450" y="3991325"/>
              <a:ext cx="1312700" cy="838650"/>
            </a:xfrm>
            <a:custGeom>
              <a:avLst/>
              <a:gdLst/>
              <a:ahLst/>
              <a:cxnLst/>
              <a:rect l="l" t="t" r="r" b="b"/>
              <a:pathLst>
                <a:path w="52508" h="33546" extrusionOk="0">
                  <a:moveTo>
                    <a:pt x="24994" y="0"/>
                  </a:moveTo>
                  <a:cubicBezTo>
                    <a:pt x="23520" y="0"/>
                    <a:pt x="22209" y="632"/>
                    <a:pt x="21808" y="1625"/>
                  </a:cubicBezTo>
                  <a:lnTo>
                    <a:pt x="18838" y="9136"/>
                  </a:lnTo>
                  <a:lnTo>
                    <a:pt x="19636" y="9316"/>
                  </a:lnTo>
                  <a:lnTo>
                    <a:pt x="18648" y="9118"/>
                  </a:lnTo>
                  <a:lnTo>
                    <a:pt x="1499" y="22160"/>
                  </a:lnTo>
                  <a:cubicBezTo>
                    <a:pt x="171" y="23257"/>
                    <a:pt x="0" y="25354"/>
                    <a:pt x="2844" y="26235"/>
                  </a:cubicBezTo>
                  <a:lnTo>
                    <a:pt x="26996" y="33249"/>
                  </a:lnTo>
                  <a:cubicBezTo>
                    <a:pt x="27687" y="33450"/>
                    <a:pt x="28432" y="33545"/>
                    <a:pt x="29167" y="33545"/>
                  </a:cubicBezTo>
                  <a:cubicBezTo>
                    <a:pt x="30839" y="33545"/>
                    <a:pt x="32462" y="33053"/>
                    <a:pt x="33296" y="32194"/>
                  </a:cubicBezTo>
                  <a:lnTo>
                    <a:pt x="49068" y="15964"/>
                  </a:lnTo>
                  <a:lnTo>
                    <a:pt x="51941" y="8559"/>
                  </a:lnTo>
                  <a:cubicBezTo>
                    <a:pt x="52508" y="7209"/>
                    <a:pt x="51180" y="5723"/>
                    <a:pt x="49000" y="5247"/>
                  </a:cubicBezTo>
                  <a:lnTo>
                    <a:pt x="26108" y="121"/>
                  </a:lnTo>
                  <a:cubicBezTo>
                    <a:pt x="25734" y="39"/>
                    <a:pt x="25359" y="0"/>
                    <a:pt x="24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9" name="Google Shape;2419;p35"/>
            <p:cNvSpPr/>
            <p:nvPr/>
          </p:nvSpPr>
          <p:spPr>
            <a:xfrm>
              <a:off x="400775" y="3990500"/>
              <a:ext cx="1274875" cy="807825"/>
            </a:xfrm>
            <a:custGeom>
              <a:avLst/>
              <a:gdLst/>
              <a:ahLst/>
              <a:cxnLst/>
              <a:rect l="l" t="t" r="r" b="b"/>
              <a:pathLst>
                <a:path w="50995" h="32313" extrusionOk="0">
                  <a:moveTo>
                    <a:pt x="23508" y="1"/>
                  </a:moveTo>
                  <a:cubicBezTo>
                    <a:pt x="22034" y="1"/>
                    <a:pt x="20723" y="632"/>
                    <a:pt x="20321" y="1626"/>
                  </a:cubicBezTo>
                  <a:lnTo>
                    <a:pt x="17800" y="7871"/>
                  </a:lnTo>
                  <a:lnTo>
                    <a:pt x="17772" y="7864"/>
                  </a:lnTo>
                  <a:lnTo>
                    <a:pt x="9251" y="14893"/>
                  </a:lnTo>
                  <a:lnTo>
                    <a:pt x="729" y="21924"/>
                  </a:lnTo>
                  <a:cubicBezTo>
                    <a:pt x="521" y="22095"/>
                    <a:pt x="359" y="22273"/>
                    <a:pt x="241" y="22455"/>
                  </a:cubicBezTo>
                  <a:cubicBezTo>
                    <a:pt x="171" y="22563"/>
                    <a:pt x="116" y="22673"/>
                    <a:pt x="76" y="22781"/>
                  </a:cubicBezTo>
                  <a:cubicBezTo>
                    <a:pt x="37" y="22891"/>
                    <a:pt x="13" y="23001"/>
                    <a:pt x="4" y="23111"/>
                  </a:cubicBezTo>
                  <a:cubicBezTo>
                    <a:pt x="2" y="23146"/>
                    <a:pt x="0" y="23183"/>
                    <a:pt x="2" y="23219"/>
                  </a:cubicBezTo>
                  <a:cubicBezTo>
                    <a:pt x="3" y="23291"/>
                    <a:pt x="10" y="23363"/>
                    <a:pt x="26" y="23433"/>
                  </a:cubicBezTo>
                  <a:cubicBezTo>
                    <a:pt x="61" y="23612"/>
                    <a:pt x="140" y="23784"/>
                    <a:pt x="258" y="23948"/>
                  </a:cubicBezTo>
                  <a:cubicBezTo>
                    <a:pt x="375" y="24113"/>
                    <a:pt x="534" y="24268"/>
                    <a:pt x="729" y="24411"/>
                  </a:cubicBezTo>
                  <a:cubicBezTo>
                    <a:pt x="887" y="24525"/>
                    <a:pt x="1070" y="24632"/>
                    <a:pt x="1276" y="24728"/>
                  </a:cubicBezTo>
                  <a:cubicBezTo>
                    <a:pt x="1378" y="24776"/>
                    <a:pt x="1488" y="24821"/>
                    <a:pt x="1602" y="24865"/>
                  </a:cubicBezTo>
                  <a:cubicBezTo>
                    <a:pt x="1717" y="24907"/>
                    <a:pt x="1839" y="24946"/>
                    <a:pt x="1965" y="24983"/>
                  </a:cubicBezTo>
                  <a:lnTo>
                    <a:pt x="26122" y="32015"/>
                  </a:lnTo>
                  <a:cubicBezTo>
                    <a:pt x="26814" y="32217"/>
                    <a:pt x="27561" y="32312"/>
                    <a:pt x="28297" y="32312"/>
                  </a:cubicBezTo>
                  <a:cubicBezTo>
                    <a:pt x="28463" y="32312"/>
                    <a:pt x="28629" y="32307"/>
                    <a:pt x="28793" y="32298"/>
                  </a:cubicBezTo>
                  <a:cubicBezTo>
                    <a:pt x="29092" y="32280"/>
                    <a:pt x="29386" y="32247"/>
                    <a:pt x="29671" y="32199"/>
                  </a:cubicBezTo>
                  <a:cubicBezTo>
                    <a:pt x="29956" y="32151"/>
                    <a:pt x="30233" y="32090"/>
                    <a:pt x="30498" y="32012"/>
                  </a:cubicBezTo>
                  <a:cubicBezTo>
                    <a:pt x="31292" y="31783"/>
                    <a:pt x="31973" y="31427"/>
                    <a:pt x="32423" y="30963"/>
                  </a:cubicBezTo>
                  <a:lnTo>
                    <a:pt x="33974" y="29366"/>
                  </a:lnTo>
                  <a:lnTo>
                    <a:pt x="35525" y="27770"/>
                  </a:lnTo>
                  <a:lnTo>
                    <a:pt x="47721" y="15214"/>
                  </a:lnTo>
                  <a:lnTo>
                    <a:pt x="47722" y="15216"/>
                  </a:lnTo>
                  <a:lnTo>
                    <a:pt x="50426" y="8422"/>
                  </a:lnTo>
                  <a:cubicBezTo>
                    <a:pt x="50994" y="7072"/>
                    <a:pt x="49667" y="5585"/>
                    <a:pt x="47485" y="5110"/>
                  </a:cubicBezTo>
                  <a:lnTo>
                    <a:pt x="24623" y="121"/>
                  </a:lnTo>
                  <a:cubicBezTo>
                    <a:pt x="24249" y="40"/>
                    <a:pt x="23873" y="1"/>
                    <a:pt x="23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0" name="Google Shape;2420;p35"/>
            <p:cNvSpPr/>
            <p:nvPr/>
          </p:nvSpPr>
          <p:spPr>
            <a:xfrm>
              <a:off x="1299175" y="4351200"/>
              <a:ext cx="166075" cy="71900"/>
            </a:xfrm>
            <a:custGeom>
              <a:avLst/>
              <a:gdLst/>
              <a:ahLst/>
              <a:cxnLst/>
              <a:rect l="l" t="t" r="r" b="b"/>
              <a:pathLst>
                <a:path w="6643" h="2876" extrusionOk="0">
                  <a:moveTo>
                    <a:pt x="2629" y="0"/>
                  </a:moveTo>
                  <a:cubicBezTo>
                    <a:pt x="2018" y="0"/>
                    <a:pt x="1432" y="163"/>
                    <a:pt x="1138" y="446"/>
                  </a:cubicBezTo>
                  <a:lnTo>
                    <a:pt x="424" y="1131"/>
                  </a:lnTo>
                  <a:cubicBezTo>
                    <a:pt x="1" y="1539"/>
                    <a:pt x="333" y="2043"/>
                    <a:pt x="1172" y="2257"/>
                  </a:cubicBezTo>
                  <a:lnTo>
                    <a:pt x="3239" y="2781"/>
                  </a:lnTo>
                  <a:cubicBezTo>
                    <a:pt x="3494" y="2845"/>
                    <a:pt x="3764" y="2876"/>
                    <a:pt x="4030" y="2876"/>
                  </a:cubicBezTo>
                  <a:cubicBezTo>
                    <a:pt x="4651" y="2876"/>
                    <a:pt x="5243" y="2709"/>
                    <a:pt x="5534" y="2418"/>
                  </a:cubicBezTo>
                  <a:lnTo>
                    <a:pt x="6232" y="1720"/>
                  </a:lnTo>
                  <a:cubicBezTo>
                    <a:pt x="6643" y="1309"/>
                    <a:pt x="6289" y="809"/>
                    <a:pt x="5448" y="599"/>
                  </a:cubicBezTo>
                  <a:lnTo>
                    <a:pt x="3398" y="91"/>
                  </a:lnTo>
                  <a:cubicBezTo>
                    <a:pt x="3151" y="30"/>
                    <a:pt x="2888" y="0"/>
                    <a:pt x="2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1" name="Google Shape;2421;p35"/>
            <p:cNvSpPr/>
            <p:nvPr/>
          </p:nvSpPr>
          <p:spPr>
            <a:xfrm>
              <a:off x="1145375" y="4313150"/>
              <a:ext cx="163850" cy="70275"/>
            </a:xfrm>
            <a:custGeom>
              <a:avLst/>
              <a:gdLst/>
              <a:ahLst/>
              <a:cxnLst/>
              <a:rect l="l" t="t" r="r" b="b"/>
              <a:pathLst>
                <a:path w="6554" h="2811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4" y="1106"/>
                  </a:lnTo>
                  <a:cubicBezTo>
                    <a:pt x="0" y="1506"/>
                    <a:pt x="307" y="1999"/>
                    <a:pt x="1126" y="2207"/>
                  </a:cubicBezTo>
                  <a:lnTo>
                    <a:pt x="3142" y="2718"/>
                  </a:lnTo>
                  <a:cubicBezTo>
                    <a:pt x="3388" y="2781"/>
                    <a:pt x="3652" y="2810"/>
                    <a:pt x="3913" y="2810"/>
                  </a:cubicBezTo>
                  <a:cubicBezTo>
                    <a:pt x="4525" y="2810"/>
                    <a:pt x="5117" y="2646"/>
                    <a:pt x="5416" y="2360"/>
                  </a:cubicBezTo>
                  <a:lnTo>
                    <a:pt x="6133" y="1678"/>
                  </a:lnTo>
                  <a:cubicBezTo>
                    <a:pt x="6554" y="1277"/>
                    <a:pt x="6226" y="788"/>
                    <a:pt x="5405" y="584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2" name="Google Shape;2422;p35"/>
            <p:cNvSpPr/>
            <p:nvPr/>
          </p:nvSpPr>
          <p:spPr>
            <a:xfrm>
              <a:off x="995325" y="4276000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5" y="1"/>
                  </a:moveTo>
                  <a:cubicBezTo>
                    <a:pt x="2081" y="1"/>
                    <a:pt x="1498" y="156"/>
                    <a:pt x="1190" y="428"/>
                  </a:cubicBezTo>
                  <a:lnTo>
                    <a:pt x="445" y="1083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7"/>
                  </a:lnTo>
                  <a:cubicBezTo>
                    <a:pt x="3290" y="2718"/>
                    <a:pt x="3549" y="2747"/>
                    <a:pt x="3805" y="2747"/>
                  </a:cubicBezTo>
                  <a:cubicBezTo>
                    <a:pt x="4409" y="2747"/>
                    <a:pt x="4999" y="2587"/>
                    <a:pt x="5305" y="2308"/>
                  </a:cubicBezTo>
                  <a:lnTo>
                    <a:pt x="6037" y="1639"/>
                  </a:lnTo>
                  <a:cubicBezTo>
                    <a:pt x="6468" y="1247"/>
                    <a:pt x="6164" y="770"/>
                    <a:pt x="5364" y="570"/>
                  </a:cubicBezTo>
                  <a:lnTo>
                    <a:pt x="3414" y="87"/>
                  </a:lnTo>
                  <a:cubicBezTo>
                    <a:pt x="3178" y="28"/>
                    <a:pt x="2926" y="1"/>
                    <a:pt x="2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3" name="Google Shape;2423;p35"/>
            <p:cNvSpPr/>
            <p:nvPr/>
          </p:nvSpPr>
          <p:spPr>
            <a:xfrm>
              <a:off x="848925" y="4239750"/>
              <a:ext cx="159650" cy="67175"/>
            </a:xfrm>
            <a:custGeom>
              <a:avLst/>
              <a:gdLst/>
              <a:ahLst/>
              <a:cxnLst/>
              <a:rect l="l" t="t" r="r" b="b"/>
              <a:pathLst>
                <a:path w="6386" h="2687" extrusionOk="0">
                  <a:moveTo>
                    <a:pt x="2699" y="1"/>
                  </a:moveTo>
                  <a:cubicBezTo>
                    <a:pt x="2112" y="1"/>
                    <a:pt x="1530" y="154"/>
                    <a:pt x="1216" y="419"/>
                  </a:cubicBezTo>
                  <a:lnTo>
                    <a:pt x="454" y="1063"/>
                  </a:lnTo>
                  <a:cubicBezTo>
                    <a:pt x="1" y="1444"/>
                    <a:pt x="263" y="1916"/>
                    <a:pt x="1041" y="2113"/>
                  </a:cubicBezTo>
                  <a:lnTo>
                    <a:pt x="2960" y="2600"/>
                  </a:lnTo>
                  <a:cubicBezTo>
                    <a:pt x="3193" y="2659"/>
                    <a:pt x="3446" y="2687"/>
                    <a:pt x="3698" y="2687"/>
                  </a:cubicBezTo>
                  <a:cubicBezTo>
                    <a:pt x="4294" y="2687"/>
                    <a:pt x="4883" y="2529"/>
                    <a:pt x="5196" y="2256"/>
                  </a:cubicBezTo>
                  <a:lnTo>
                    <a:pt x="5945" y="1603"/>
                  </a:lnTo>
                  <a:cubicBezTo>
                    <a:pt x="6386" y="1219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8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4" name="Google Shape;2424;p35"/>
            <p:cNvSpPr/>
            <p:nvPr/>
          </p:nvSpPr>
          <p:spPr>
            <a:xfrm>
              <a:off x="1222000" y="4424025"/>
              <a:ext cx="169050" cy="74675"/>
            </a:xfrm>
            <a:custGeom>
              <a:avLst/>
              <a:gdLst/>
              <a:ahLst/>
              <a:cxnLst/>
              <a:rect l="l" t="t" r="r" b="b"/>
              <a:pathLst>
                <a:path w="6762" h="2987" extrusionOk="0">
                  <a:moveTo>
                    <a:pt x="2702" y="0"/>
                  </a:moveTo>
                  <a:cubicBezTo>
                    <a:pt x="2082" y="0"/>
                    <a:pt x="1484" y="167"/>
                    <a:pt x="1180" y="460"/>
                  </a:cubicBezTo>
                  <a:lnTo>
                    <a:pt x="441" y="1171"/>
                  </a:lnTo>
                  <a:cubicBezTo>
                    <a:pt x="1" y="1595"/>
                    <a:pt x="329" y="2119"/>
                    <a:pt x="1179" y="2341"/>
                  </a:cubicBezTo>
                  <a:lnTo>
                    <a:pt x="3270" y="2887"/>
                  </a:lnTo>
                  <a:cubicBezTo>
                    <a:pt x="3529" y="2955"/>
                    <a:pt x="3805" y="2987"/>
                    <a:pt x="4076" y="2987"/>
                  </a:cubicBezTo>
                  <a:cubicBezTo>
                    <a:pt x="4706" y="2987"/>
                    <a:pt x="5311" y="2814"/>
                    <a:pt x="5613" y="2513"/>
                  </a:cubicBezTo>
                  <a:lnTo>
                    <a:pt x="6336" y="1788"/>
                  </a:lnTo>
                  <a:cubicBezTo>
                    <a:pt x="6761" y="1363"/>
                    <a:pt x="6412" y="843"/>
                    <a:pt x="5561" y="625"/>
                  </a:cubicBezTo>
                  <a:lnTo>
                    <a:pt x="3486" y="95"/>
                  </a:lnTo>
                  <a:cubicBezTo>
                    <a:pt x="3234" y="31"/>
                    <a:pt x="2966" y="0"/>
                    <a:pt x="2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5" name="Google Shape;2425;p35"/>
            <p:cNvSpPr/>
            <p:nvPr/>
          </p:nvSpPr>
          <p:spPr>
            <a:xfrm>
              <a:off x="1066400" y="4384375"/>
              <a:ext cx="166750" cy="72950"/>
            </a:xfrm>
            <a:custGeom>
              <a:avLst/>
              <a:gdLst/>
              <a:ahLst/>
              <a:cxnLst/>
              <a:rect l="l" t="t" r="r" b="b"/>
              <a:pathLst>
                <a:path w="6670" h="2918" extrusionOk="0">
                  <a:moveTo>
                    <a:pt x="2725" y="0"/>
                  </a:moveTo>
                  <a:cubicBezTo>
                    <a:pt x="2114" y="0"/>
                    <a:pt x="1519" y="164"/>
                    <a:pt x="1207" y="450"/>
                  </a:cubicBezTo>
                  <a:lnTo>
                    <a:pt x="451" y="1146"/>
                  </a:lnTo>
                  <a:cubicBezTo>
                    <a:pt x="1" y="1559"/>
                    <a:pt x="303" y="2072"/>
                    <a:pt x="1131" y="2287"/>
                  </a:cubicBezTo>
                  <a:lnTo>
                    <a:pt x="3170" y="2821"/>
                  </a:lnTo>
                  <a:cubicBezTo>
                    <a:pt x="3422" y="2886"/>
                    <a:pt x="3691" y="2918"/>
                    <a:pt x="3957" y="2918"/>
                  </a:cubicBezTo>
                  <a:cubicBezTo>
                    <a:pt x="4579" y="2918"/>
                    <a:pt x="5182" y="2748"/>
                    <a:pt x="5491" y="2453"/>
                  </a:cubicBezTo>
                  <a:lnTo>
                    <a:pt x="6233" y="1745"/>
                  </a:lnTo>
                  <a:cubicBezTo>
                    <a:pt x="6670" y="1330"/>
                    <a:pt x="6346" y="822"/>
                    <a:pt x="5517" y="609"/>
                  </a:cubicBezTo>
                  <a:lnTo>
                    <a:pt x="3494" y="93"/>
                  </a:lnTo>
                  <a:cubicBezTo>
                    <a:pt x="3249" y="30"/>
                    <a:pt x="2986" y="0"/>
                    <a:pt x="27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6" name="Google Shape;2426;p35"/>
            <p:cNvSpPr/>
            <p:nvPr/>
          </p:nvSpPr>
          <p:spPr>
            <a:xfrm>
              <a:off x="914700" y="4345675"/>
              <a:ext cx="164500" cy="71300"/>
            </a:xfrm>
            <a:custGeom>
              <a:avLst/>
              <a:gdLst/>
              <a:ahLst/>
              <a:cxnLst/>
              <a:rect l="l" t="t" r="r" b="b"/>
              <a:pathLst>
                <a:path w="6580" h="2852" extrusionOk="0">
                  <a:moveTo>
                    <a:pt x="2748" y="1"/>
                  </a:moveTo>
                  <a:cubicBezTo>
                    <a:pt x="2145" y="1"/>
                    <a:pt x="1550" y="162"/>
                    <a:pt x="1232" y="443"/>
                  </a:cubicBezTo>
                  <a:lnTo>
                    <a:pt x="459" y="1123"/>
                  </a:lnTo>
                  <a:cubicBezTo>
                    <a:pt x="1" y="1527"/>
                    <a:pt x="278" y="2026"/>
                    <a:pt x="1084" y="2238"/>
                  </a:cubicBezTo>
                  <a:lnTo>
                    <a:pt x="3073" y="2758"/>
                  </a:lnTo>
                  <a:cubicBezTo>
                    <a:pt x="3317" y="2822"/>
                    <a:pt x="3580" y="2852"/>
                    <a:pt x="3841" y="2852"/>
                  </a:cubicBezTo>
                  <a:cubicBezTo>
                    <a:pt x="4455" y="2852"/>
                    <a:pt x="5058" y="2686"/>
                    <a:pt x="5375" y="2397"/>
                  </a:cubicBezTo>
                  <a:lnTo>
                    <a:pt x="6133" y="1704"/>
                  </a:lnTo>
                  <a:cubicBezTo>
                    <a:pt x="6579" y="1299"/>
                    <a:pt x="6281" y="802"/>
                    <a:pt x="5472" y="595"/>
                  </a:cubicBezTo>
                  <a:lnTo>
                    <a:pt x="3500" y="91"/>
                  </a:lnTo>
                  <a:cubicBezTo>
                    <a:pt x="3261" y="30"/>
                    <a:pt x="3004" y="1"/>
                    <a:pt x="2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7" name="Google Shape;2427;p35"/>
            <p:cNvSpPr/>
            <p:nvPr/>
          </p:nvSpPr>
          <p:spPr>
            <a:xfrm>
              <a:off x="766725" y="4307975"/>
              <a:ext cx="162325" cy="69650"/>
            </a:xfrm>
            <a:custGeom>
              <a:avLst/>
              <a:gdLst/>
              <a:ahLst/>
              <a:cxnLst/>
              <a:rect l="l" t="t" r="r" b="b"/>
              <a:pathLst>
                <a:path w="6493" h="2786" extrusionOk="0">
                  <a:moveTo>
                    <a:pt x="2770" y="0"/>
                  </a:moveTo>
                  <a:cubicBezTo>
                    <a:pt x="2175" y="0"/>
                    <a:pt x="1582" y="158"/>
                    <a:pt x="1256" y="432"/>
                  </a:cubicBezTo>
                  <a:lnTo>
                    <a:pt x="470" y="1098"/>
                  </a:lnTo>
                  <a:cubicBezTo>
                    <a:pt x="1" y="1494"/>
                    <a:pt x="254" y="1982"/>
                    <a:pt x="1042" y="2187"/>
                  </a:cubicBezTo>
                  <a:lnTo>
                    <a:pt x="2982" y="2694"/>
                  </a:lnTo>
                  <a:cubicBezTo>
                    <a:pt x="3219" y="2756"/>
                    <a:pt x="3477" y="2786"/>
                    <a:pt x="3734" y="2786"/>
                  </a:cubicBezTo>
                  <a:cubicBezTo>
                    <a:pt x="4338" y="2786"/>
                    <a:pt x="4938" y="2623"/>
                    <a:pt x="5262" y="2341"/>
                  </a:cubicBezTo>
                  <a:lnTo>
                    <a:pt x="6038" y="1664"/>
                  </a:lnTo>
                  <a:cubicBezTo>
                    <a:pt x="6492" y="1265"/>
                    <a:pt x="6218" y="781"/>
                    <a:pt x="5428" y="579"/>
                  </a:cubicBezTo>
                  <a:lnTo>
                    <a:pt x="3504" y="87"/>
                  </a:lnTo>
                  <a:cubicBezTo>
                    <a:pt x="3273" y="28"/>
                    <a:pt x="3021" y="0"/>
                    <a:pt x="2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8" name="Google Shape;2428;p35"/>
            <p:cNvSpPr/>
            <p:nvPr/>
          </p:nvSpPr>
          <p:spPr>
            <a:xfrm>
              <a:off x="1141975" y="4499525"/>
              <a:ext cx="172100" cy="77625"/>
            </a:xfrm>
            <a:custGeom>
              <a:avLst/>
              <a:gdLst/>
              <a:ahLst/>
              <a:cxnLst/>
              <a:rect l="l" t="t" r="r" b="b"/>
              <a:pathLst>
                <a:path w="6884" h="3105" extrusionOk="0">
                  <a:moveTo>
                    <a:pt x="2777" y="1"/>
                  </a:moveTo>
                  <a:cubicBezTo>
                    <a:pt x="2148" y="1"/>
                    <a:pt x="1539" y="174"/>
                    <a:pt x="1224" y="477"/>
                  </a:cubicBezTo>
                  <a:lnTo>
                    <a:pt x="457" y="1214"/>
                  </a:lnTo>
                  <a:cubicBezTo>
                    <a:pt x="1" y="1653"/>
                    <a:pt x="323" y="2198"/>
                    <a:pt x="1183" y="2430"/>
                  </a:cubicBezTo>
                  <a:lnTo>
                    <a:pt x="3302" y="3000"/>
                  </a:lnTo>
                  <a:cubicBezTo>
                    <a:pt x="3565" y="3071"/>
                    <a:pt x="3846" y="3105"/>
                    <a:pt x="4123" y="3105"/>
                  </a:cubicBezTo>
                  <a:cubicBezTo>
                    <a:pt x="4762" y="3105"/>
                    <a:pt x="5378" y="2926"/>
                    <a:pt x="5692" y="2613"/>
                  </a:cubicBezTo>
                  <a:lnTo>
                    <a:pt x="6443" y="1862"/>
                  </a:lnTo>
                  <a:cubicBezTo>
                    <a:pt x="6884" y="1421"/>
                    <a:pt x="6539" y="881"/>
                    <a:pt x="5678" y="653"/>
                  </a:cubicBezTo>
                  <a:lnTo>
                    <a:pt x="3578" y="101"/>
                  </a:lnTo>
                  <a:cubicBezTo>
                    <a:pt x="3321" y="33"/>
                    <a:pt x="3047" y="1"/>
                    <a:pt x="2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9" name="Google Shape;2429;p35"/>
            <p:cNvSpPr/>
            <p:nvPr/>
          </p:nvSpPr>
          <p:spPr>
            <a:xfrm>
              <a:off x="984550" y="4458200"/>
              <a:ext cx="169750" cy="75775"/>
            </a:xfrm>
            <a:custGeom>
              <a:avLst/>
              <a:gdLst/>
              <a:ahLst/>
              <a:cxnLst/>
              <a:rect l="l" t="t" r="r" b="b"/>
              <a:pathLst>
                <a:path w="6790" h="3031" extrusionOk="0">
                  <a:moveTo>
                    <a:pt x="2802" y="0"/>
                  </a:moveTo>
                  <a:cubicBezTo>
                    <a:pt x="2181" y="0"/>
                    <a:pt x="1574" y="170"/>
                    <a:pt x="1250" y="466"/>
                  </a:cubicBezTo>
                  <a:lnTo>
                    <a:pt x="466" y="1187"/>
                  </a:lnTo>
                  <a:cubicBezTo>
                    <a:pt x="1" y="1616"/>
                    <a:pt x="296" y="2148"/>
                    <a:pt x="1134" y="2373"/>
                  </a:cubicBezTo>
                  <a:lnTo>
                    <a:pt x="3197" y="2929"/>
                  </a:lnTo>
                  <a:cubicBezTo>
                    <a:pt x="3452" y="2998"/>
                    <a:pt x="3727" y="3030"/>
                    <a:pt x="3999" y="3030"/>
                  </a:cubicBezTo>
                  <a:cubicBezTo>
                    <a:pt x="4630" y="3030"/>
                    <a:pt x="5245" y="2855"/>
                    <a:pt x="5566" y="2550"/>
                  </a:cubicBezTo>
                  <a:lnTo>
                    <a:pt x="6336" y="1816"/>
                  </a:lnTo>
                  <a:cubicBezTo>
                    <a:pt x="6789" y="1385"/>
                    <a:pt x="6471" y="857"/>
                    <a:pt x="5631" y="636"/>
                  </a:cubicBezTo>
                  <a:lnTo>
                    <a:pt x="3584" y="97"/>
                  </a:lnTo>
                  <a:cubicBezTo>
                    <a:pt x="3335" y="31"/>
                    <a:pt x="3067" y="0"/>
                    <a:pt x="28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0" name="Google Shape;2430;p35"/>
            <p:cNvSpPr/>
            <p:nvPr/>
          </p:nvSpPr>
          <p:spPr>
            <a:xfrm>
              <a:off x="831100" y="4417875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5" y="1"/>
                    <a:pt x="1608" y="167"/>
                    <a:pt x="1277" y="457"/>
                  </a:cubicBezTo>
                  <a:lnTo>
                    <a:pt x="477" y="1163"/>
                  </a:lnTo>
                  <a:cubicBezTo>
                    <a:pt x="0" y="1582"/>
                    <a:pt x="272" y="2101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19" y="2789"/>
                    <a:pt x="5447" y="2490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1" name="Google Shape;2431;p35"/>
            <p:cNvSpPr/>
            <p:nvPr/>
          </p:nvSpPr>
          <p:spPr>
            <a:xfrm>
              <a:off x="681550" y="4378575"/>
              <a:ext cx="165150" cy="72325"/>
            </a:xfrm>
            <a:custGeom>
              <a:avLst/>
              <a:gdLst/>
              <a:ahLst/>
              <a:cxnLst/>
              <a:rect l="l" t="t" r="r" b="b"/>
              <a:pathLst>
                <a:path w="6606" h="2893" extrusionOk="0">
                  <a:moveTo>
                    <a:pt x="2847" y="1"/>
                  </a:moveTo>
                  <a:cubicBezTo>
                    <a:pt x="2243" y="1"/>
                    <a:pt x="1638" y="164"/>
                    <a:pt x="1302" y="449"/>
                  </a:cubicBezTo>
                  <a:lnTo>
                    <a:pt x="486" y="1137"/>
                  </a:lnTo>
                  <a:cubicBezTo>
                    <a:pt x="0" y="1548"/>
                    <a:pt x="248" y="2055"/>
                    <a:pt x="1043" y="2269"/>
                  </a:cubicBezTo>
                  <a:lnTo>
                    <a:pt x="3004" y="2796"/>
                  </a:lnTo>
                  <a:cubicBezTo>
                    <a:pt x="3245" y="2861"/>
                    <a:pt x="3508" y="2892"/>
                    <a:pt x="3771" y="2892"/>
                  </a:cubicBezTo>
                  <a:cubicBezTo>
                    <a:pt x="4384" y="2892"/>
                    <a:pt x="4996" y="2725"/>
                    <a:pt x="5331" y="2432"/>
                  </a:cubicBezTo>
                  <a:lnTo>
                    <a:pt x="6134" y="1731"/>
                  </a:lnTo>
                  <a:cubicBezTo>
                    <a:pt x="6606" y="1319"/>
                    <a:pt x="6338" y="815"/>
                    <a:pt x="5539" y="605"/>
                  </a:cubicBezTo>
                  <a:lnTo>
                    <a:pt x="3595" y="93"/>
                  </a:lnTo>
                  <a:cubicBezTo>
                    <a:pt x="3360" y="30"/>
                    <a:pt x="3103" y="1"/>
                    <a:pt x="2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2" name="Google Shape;2432;p35"/>
            <p:cNvSpPr/>
            <p:nvPr/>
          </p:nvSpPr>
          <p:spPr>
            <a:xfrm>
              <a:off x="1058900" y="4577875"/>
              <a:ext cx="175300" cy="80775"/>
            </a:xfrm>
            <a:custGeom>
              <a:avLst/>
              <a:gdLst/>
              <a:ahLst/>
              <a:cxnLst/>
              <a:rect l="l" t="t" r="r" b="b"/>
              <a:pathLst>
                <a:path w="7012" h="3231" extrusionOk="0">
                  <a:moveTo>
                    <a:pt x="2858" y="1"/>
                  </a:moveTo>
                  <a:cubicBezTo>
                    <a:pt x="2218" y="1"/>
                    <a:pt x="1597" y="181"/>
                    <a:pt x="1270" y="494"/>
                  </a:cubicBezTo>
                  <a:lnTo>
                    <a:pt x="475" y="1260"/>
                  </a:lnTo>
                  <a:cubicBezTo>
                    <a:pt x="1" y="1716"/>
                    <a:pt x="317" y="2283"/>
                    <a:pt x="1187" y="2524"/>
                  </a:cubicBezTo>
                  <a:lnTo>
                    <a:pt x="3331" y="3121"/>
                  </a:lnTo>
                  <a:cubicBezTo>
                    <a:pt x="3598" y="3195"/>
                    <a:pt x="3885" y="3230"/>
                    <a:pt x="4168" y="3230"/>
                  </a:cubicBezTo>
                  <a:cubicBezTo>
                    <a:pt x="4819" y="3230"/>
                    <a:pt x="5449" y="3044"/>
                    <a:pt x="5773" y="2721"/>
                  </a:cubicBezTo>
                  <a:lnTo>
                    <a:pt x="6553" y="1940"/>
                  </a:lnTo>
                  <a:cubicBezTo>
                    <a:pt x="7012" y="1482"/>
                    <a:pt x="6671" y="919"/>
                    <a:pt x="5798" y="683"/>
                  </a:cubicBezTo>
                  <a:lnTo>
                    <a:pt x="3674" y="106"/>
                  </a:lnTo>
                  <a:cubicBezTo>
                    <a:pt x="3414" y="35"/>
                    <a:pt x="3134" y="1"/>
                    <a:pt x="28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3" name="Google Shape;2433;p35"/>
            <p:cNvSpPr/>
            <p:nvPr/>
          </p:nvSpPr>
          <p:spPr>
            <a:xfrm>
              <a:off x="899600" y="4534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4" y="1"/>
                  </a:moveTo>
                  <a:cubicBezTo>
                    <a:pt x="2254" y="1"/>
                    <a:pt x="1633" y="177"/>
                    <a:pt x="1299" y="484"/>
                  </a:cubicBezTo>
                  <a:lnTo>
                    <a:pt x="485" y="1231"/>
                  </a:lnTo>
                  <a:cubicBezTo>
                    <a:pt x="1" y="1676"/>
                    <a:pt x="291" y="2229"/>
                    <a:pt x="1138" y="2465"/>
                  </a:cubicBezTo>
                  <a:lnTo>
                    <a:pt x="3225" y="3045"/>
                  </a:lnTo>
                  <a:cubicBezTo>
                    <a:pt x="3485" y="3117"/>
                    <a:pt x="3765" y="3151"/>
                    <a:pt x="4042" y="3151"/>
                  </a:cubicBezTo>
                  <a:cubicBezTo>
                    <a:pt x="4683" y="3151"/>
                    <a:pt x="5312" y="2970"/>
                    <a:pt x="5645" y="2653"/>
                  </a:cubicBezTo>
                  <a:lnTo>
                    <a:pt x="6445" y="1891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1" y="102"/>
                  </a:lnTo>
                  <a:cubicBezTo>
                    <a:pt x="3429" y="33"/>
                    <a:pt x="3155" y="1"/>
                    <a:pt x="2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4" name="Google Shape;2434;p35"/>
            <p:cNvSpPr/>
            <p:nvPr/>
          </p:nvSpPr>
          <p:spPr>
            <a:xfrm>
              <a:off x="744425" y="4492750"/>
              <a:ext cx="170450" cy="76900"/>
            </a:xfrm>
            <a:custGeom>
              <a:avLst/>
              <a:gdLst/>
              <a:ahLst/>
              <a:cxnLst/>
              <a:rect l="l" t="t" r="r" b="b"/>
              <a:pathLst>
                <a:path w="6818" h="3076" extrusionOk="0">
                  <a:moveTo>
                    <a:pt x="2906" y="0"/>
                  </a:moveTo>
                  <a:cubicBezTo>
                    <a:pt x="2285" y="0"/>
                    <a:pt x="1666" y="172"/>
                    <a:pt x="1325" y="472"/>
                  </a:cubicBezTo>
                  <a:lnTo>
                    <a:pt x="496" y="1202"/>
                  </a:lnTo>
                  <a:cubicBezTo>
                    <a:pt x="0" y="1637"/>
                    <a:pt x="265" y="2178"/>
                    <a:pt x="1090" y="2407"/>
                  </a:cubicBezTo>
                  <a:lnTo>
                    <a:pt x="3124" y="2971"/>
                  </a:lnTo>
                  <a:cubicBezTo>
                    <a:pt x="3376" y="3042"/>
                    <a:pt x="3651" y="3075"/>
                    <a:pt x="3924" y="3075"/>
                  </a:cubicBezTo>
                  <a:cubicBezTo>
                    <a:pt x="4556" y="3075"/>
                    <a:pt x="5182" y="2898"/>
                    <a:pt x="5521" y="2589"/>
                  </a:cubicBezTo>
                  <a:lnTo>
                    <a:pt x="6339" y="1844"/>
                  </a:lnTo>
                  <a:cubicBezTo>
                    <a:pt x="6817" y="1406"/>
                    <a:pt x="6531" y="870"/>
                    <a:pt x="5704" y="646"/>
                  </a:cubicBezTo>
                  <a:lnTo>
                    <a:pt x="3687" y="99"/>
                  </a:lnTo>
                  <a:cubicBezTo>
                    <a:pt x="3440" y="32"/>
                    <a:pt x="3173" y="0"/>
                    <a:pt x="29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5" name="Google Shape;2435;p35"/>
            <p:cNvSpPr/>
            <p:nvPr/>
          </p:nvSpPr>
          <p:spPr>
            <a:xfrm>
              <a:off x="499225" y="4450075"/>
              <a:ext cx="264425" cy="157500"/>
            </a:xfrm>
            <a:custGeom>
              <a:avLst/>
              <a:gdLst/>
              <a:ahLst/>
              <a:cxnLst/>
              <a:rect l="l" t="t" r="r" b="b"/>
              <a:pathLst>
                <a:path w="10577" h="6300" extrusionOk="0">
                  <a:moveTo>
                    <a:pt x="6530" y="0"/>
                  </a:moveTo>
                  <a:cubicBezTo>
                    <a:pt x="6059" y="0"/>
                    <a:pt x="5585" y="130"/>
                    <a:pt x="5318" y="354"/>
                  </a:cubicBezTo>
                  <a:lnTo>
                    <a:pt x="402" y="4507"/>
                  </a:lnTo>
                  <a:cubicBezTo>
                    <a:pt x="1" y="4847"/>
                    <a:pt x="178" y="5268"/>
                    <a:pt x="802" y="5447"/>
                  </a:cubicBezTo>
                  <a:lnTo>
                    <a:pt x="3489" y="6218"/>
                  </a:lnTo>
                  <a:cubicBezTo>
                    <a:pt x="3680" y="6273"/>
                    <a:pt x="3890" y="6299"/>
                    <a:pt x="4100" y="6299"/>
                  </a:cubicBezTo>
                  <a:cubicBezTo>
                    <a:pt x="4587" y="6299"/>
                    <a:pt x="5079" y="6160"/>
                    <a:pt x="5356" y="5919"/>
                  </a:cubicBezTo>
                  <a:lnTo>
                    <a:pt x="10201" y="1689"/>
                  </a:lnTo>
                  <a:cubicBezTo>
                    <a:pt x="10577" y="1361"/>
                    <a:pt x="10376" y="958"/>
                    <a:pt x="9754" y="789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6" name="Google Shape;2436;p35"/>
            <p:cNvSpPr/>
            <p:nvPr/>
          </p:nvSpPr>
          <p:spPr>
            <a:xfrm>
              <a:off x="972625" y="4659250"/>
              <a:ext cx="178600" cy="84025"/>
            </a:xfrm>
            <a:custGeom>
              <a:avLst/>
              <a:gdLst/>
              <a:ahLst/>
              <a:cxnLst/>
              <a:rect l="l" t="t" r="r" b="b"/>
              <a:pathLst>
                <a:path w="7144" h="3361" extrusionOk="0">
                  <a:moveTo>
                    <a:pt x="2940" y="1"/>
                  </a:moveTo>
                  <a:cubicBezTo>
                    <a:pt x="2292" y="1"/>
                    <a:pt x="1657" y="186"/>
                    <a:pt x="1319" y="512"/>
                  </a:cubicBezTo>
                  <a:lnTo>
                    <a:pt x="493" y="1307"/>
                  </a:lnTo>
                  <a:cubicBezTo>
                    <a:pt x="0" y="1781"/>
                    <a:pt x="310" y="2371"/>
                    <a:pt x="1191" y="2623"/>
                  </a:cubicBezTo>
                  <a:lnTo>
                    <a:pt x="3362" y="3247"/>
                  </a:lnTo>
                  <a:cubicBezTo>
                    <a:pt x="3633" y="3324"/>
                    <a:pt x="3925" y="3361"/>
                    <a:pt x="4214" y="3361"/>
                  </a:cubicBezTo>
                  <a:cubicBezTo>
                    <a:pt x="4875" y="3361"/>
                    <a:pt x="5519" y="3169"/>
                    <a:pt x="5856" y="2833"/>
                  </a:cubicBezTo>
                  <a:lnTo>
                    <a:pt x="6667" y="2022"/>
                  </a:lnTo>
                  <a:cubicBezTo>
                    <a:pt x="7144" y="1545"/>
                    <a:pt x="6809" y="961"/>
                    <a:pt x="5926" y="713"/>
                  </a:cubicBezTo>
                  <a:lnTo>
                    <a:pt x="3774" y="110"/>
                  </a:lnTo>
                  <a:cubicBezTo>
                    <a:pt x="3509" y="36"/>
                    <a:pt x="3223" y="1"/>
                    <a:pt x="2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7" name="Google Shape;2437;p35"/>
            <p:cNvSpPr/>
            <p:nvPr/>
          </p:nvSpPr>
          <p:spPr>
            <a:xfrm>
              <a:off x="811425" y="4614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6" y="1"/>
                  </a:moveTo>
                  <a:cubicBezTo>
                    <a:pt x="2327" y="1"/>
                    <a:pt x="1694" y="182"/>
                    <a:pt x="1349" y="500"/>
                  </a:cubicBezTo>
                  <a:lnTo>
                    <a:pt x="503" y="1277"/>
                  </a:lnTo>
                  <a:cubicBezTo>
                    <a:pt x="0" y="1738"/>
                    <a:pt x="283" y="2314"/>
                    <a:pt x="1141" y="2560"/>
                  </a:cubicBezTo>
                  <a:lnTo>
                    <a:pt x="3252" y="3166"/>
                  </a:lnTo>
                  <a:cubicBezTo>
                    <a:pt x="3516" y="3241"/>
                    <a:pt x="3803" y="3277"/>
                    <a:pt x="4088" y="3277"/>
                  </a:cubicBezTo>
                  <a:cubicBezTo>
                    <a:pt x="4738" y="3277"/>
                    <a:pt x="5380" y="3090"/>
                    <a:pt x="5724" y="2762"/>
                  </a:cubicBezTo>
                  <a:lnTo>
                    <a:pt x="6554" y="1971"/>
                  </a:lnTo>
                  <a:cubicBezTo>
                    <a:pt x="7042" y="1505"/>
                    <a:pt x="6736" y="935"/>
                    <a:pt x="5876" y="693"/>
                  </a:cubicBezTo>
                  <a:lnTo>
                    <a:pt x="3781" y="107"/>
                  </a:lnTo>
                  <a:cubicBezTo>
                    <a:pt x="3524" y="35"/>
                    <a:pt x="3244" y="1"/>
                    <a:pt x="2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8" name="Google Shape;2438;p35"/>
            <p:cNvSpPr/>
            <p:nvPr/>
          </p:nvSpPr>
          <p:spPr>
            <a:xfrm>
              <a:off x="654475" y="4570375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3" y="0"/>
                  </a:moveTo>
                  <a:cubicBezTo>
                    <a:pt x="2362" y="0"/>
                    <a:pt x="1730" y="178"/>
                    <a:pt x="1376" y="489"/>
                  </a:cubicBezTo>
                  <a:lnTo>
                    <a:pt x="514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5" y="3163"/>
                    <a:pt x="3685" y="3198"/>
                    <a:pt x="3964" y="3198"/>
                  </a:cubicBezTo>
                  <a:cubicBezTo>
                    <a:pt x="4606" y="3198"/>
                    <a:pt x="5245" y="3014"/>
                    <a:pt x="5597" y="2693"/>
                  </a:cubicBezTo>
                  <a:lnTo>
                    <a:pt x="6446" y="1920"/>
                  </a:lnTo>
                  <a:cubicBezTo>
                    <a:pt x="6943" y="1467"/>
                    <a:pt x="6664" y="909"/>
                    <a:pt x="5827" y="674"/>
                  </a:cubicBezTo>
                  <a:lnTo>
                    <a:pt x="3787" y="103"/>
                  </a:lnTo>
                  <a:cubicBezTo>
                    <a:pt x="3538" y="33"/>
                    <a:pt x="3266" y="0"/>
                    <a:pt x="2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9" name="Google Shape;2439;p35"/>
            <p:cNvSpPr/>
            <p:nvPr/>
          </p:nvSpPr>
          <p:spPr>
            <a:xfrm>
              <a:off x="1300300" y="4343200"/>
              <a:ext cx="166075" cy="71950"/>
            </a:xfrm>
            <a:custGeom>
              <a:avLst/>
              <a:gdLst/>
              <a:ahLst/>
              <a:cxnLst/>
              <a:rect l="l" t="t" r="r" b="b"/>
              <a:pathLst>
                <a:path w="6643" h="2878" extrusionOk="0">
                  <a:moveTo>
                    <a:pt x="2630" y="1"/>
                  </a:moveTo>
                  <a:cubicBezTo>
                    <a:pt x="2019" y="1"/>
                    <a:pt x="1433" y="163"/>
                    <a:pt x="1138" y="446"/>
                  </a:cubicBezTo>
                  <a:lnTo>
                    <a:pt x="426" y="1132"/>
                  </a:lnTo>
                  <a:cubicBezTo>
                    <a:pt x="1" y="1540"/>
                    <a:pt x="334" y="2044"/>
                    <a:pt x="1173" y="2258"/>
                  </a:cubicBezTo>
                  <a:lnTo>
                    <a:pt x="3241" y="2783"/>
                  </a:lnTo>
                  <a:cubicBezTo>
                    <a:pt x="3495" y="2847"/>
                    <a:pt x="3765" y="2878"/>
                    <a:pt x="4030" y="2878"/>
                  </a:cubicBezTo>
                  <a:cubicBezTo>
                    <a:pt x="4650" y="2878"/>
                    <a:pt x="5243" y="2710"/>
                    <a:pt x="5535" y="2418"/>
                  </a:cubicBezTo>
                  <a:lnTo>
                    <a:pt x="6233" y="1720"/>
                  </a:lnTo>
                  <a:cubicBezTo>
                    <a:pt x="6643" y="1310"/>
                    <a:pt x="6289" y="809"/>
                    <a:pt x="5449" y="601"/>
                  </a:cubicBezTo>
                  <a:lnTo>
                    <a:pt x="3400" y="92"/>
                  </a:lnTo>
                  <a:cubicBezTo>
                    <a:pt x="3152" y="30"/>
                    <a:pt x="2889" y="1"/>
                    <a:pt x="2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0" name="Google Shape;2440;p35"/>
            <p:cNvSpPr/>
            <p:nvPr/>
          </p:nvSpPr>
          <p:spPr>
            <a:xfrm>
              <a:off x="1146500" y="4305125"/>
              <a:ext cx="163850" cy="70300"/>
            </a:xfrm>
            <a:custGeom>
              <a:avLst/>
              <a:gdLst/>
              <a:ahLst/>
              <a:cxnLst/>
              <a:rect l="l" t="t" r="r" b="b"/>
              <a:pathLst>
                <a:path w="6554" h="2812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5" y="1108"/>
                  </a:lnTo>
                  <a:cubicBezTo>
                    <a:pt x="0" y="1506"/>
                    <a:pt x="308" y="1999"/>
                    <a:pt x="1126" y="2207"/>
                  </a:cubicBezTo>
                  <a:lnTo>
                    <a:pt x="3142" y="2719"/>
                  </a:lnTo>
                  <a:cubicBezTo>
                    <a:pt x="3389" y="2782"/>
                    <a:pt x="3653" y="2812"/>
                    <a:pt x="3914" y="2812"/>
                  </a:cubicBezTo>
                  <a:cubicBezTo>
                    <a:pt x="4527" y="2812"/>
                    <a:pt x="5118" y="2647"/>
                    <a:pt x="5418" y="2362"/>
                  </a:cubicBezTo>
                  <a:lnTo>
                    <a:pt x="6133" y="1679"/>
                  </a:lnTo>
                  <a:cubicBezTo>
                    <a:pt x="6554" y="1278"/>
                    <a:pt x="6226" y="790"/>
                    <a:pt x="5405" y="586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1" name="Google Shape;2441;p35"/>
            <p:cNvSpPr/>
            <p:nvPr/>
          </p:nvSpPr>
          <p:spPr>
            <a:xfrm>
              <a:off x="996450" y="4267975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8" y="0"/>
                  </a:moveTo>
                  <a:cubicBezTo>
                    <a:pt x="2083" y="0"/>
                    <a:pt x="1499" y="156"/>
                    <a:pt x="1191" y="428"/>
                  </a:cubicBezTo>
                  <a:lnTo>
                    <a:pt x="445" y="1084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9"/>
                  </a:lnTo>
                  <a:cubicBezTo>
                    <a:pt x="3289" y="2719"/>
                    <a:pt x="3547" y="2748"/>
                    <a:pt x="3803" y="2748"/>
                  </a:cubicBezTo>
                  <a:cubicBezTo>
                    <a:pt x="4407" y="2748"/>
                    <a:pt x="4999" y="2587"/>
                    <a:pt x="5305" y="2308"/>
                  </a:cubicBezTo>
                  <a:lnTo>
                    <a:pt x="6037" y="1640"/>
                  </a:lnTo>
                  <a:cubicBezTo>
                    <a:pt x="6468" y="1248"/>
                    <a:pt x="6165" y="770"/>
                    <a:pt x="5365" y="571"/>
                  </a:cubicBezTo>
                  <a:lnTo>
                    <a:pt x="3414" y="86"/>
                  </a:lnTo>
                  <a:cubicBezTo>
                    <a:pt x="3180" y="28"/>
                    <a:pt x="2928" y="0"/>
                    <a:pt x="2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2" name="Google Shape;2442;p35"/>
            <p:cNvSpPr/>
            <p:nvPr/>
          </p:nvSpPr>
          <p:spPr>
            <a:xfrm>
              <a:off x="850050" y="4231700"/>
              <a:ext cx="159625" cy="67200"/>
            </a:xfrm>
            <a:custGeom>
              <a:avLst/>
              <a:gdLst/>
              <a:ahLst/>
              <a:cxnLst/>
              <a:rect l="l" t="t" r="r" b="b"/>
              <a:pathLst>
                <a:path w="6385" h="2688" extrusionOk="0">
                  <a:moveTo>
                    <a:pt x="2699" y="1"/>
                  </a:moveTo>
                  <a:cubicBezTo>
                    <a:pt x="2112" y="1"/>
                    <a:pt x="1530" y="153"/>
                    <a:pt x="1214" y="419"/>
                  </a:cubicBezTo>
                  <a:lnTo>
                    <a:pt x="454" y="1062"/>
                  </a:lnTo>
                  <a:cubicBezTo>
                    <a:pt x="1" y="1444"/>
                    <a:pt x="263" y="1915"/>
                    <a:pt x="1041" y="2112"/>
                  </a:cubicBezTo>
                  <a:lnTo>
                    <a:pt x="2960" y="2599"/>
                  </a:lnTo>
                  <a:cubicBezTo>
                    <a:pt x="3194" y="2659"/>
                    <a:pt x="3448" y="2688"/>
                    <a:pt x="3700" y="2688"/>
                  </a:cubicBezTo>
                  <a:cubicBezTo>
                    <a:pt x="4296" y="2688"/>
                    <a:pt x="4884" y="2530"/>
                    <a:pt x="5196" y="2256"/>
                  </a:cubicBezTo>
                  <a:lnTo>
                    <a:pt x="5945" y="1603"/>
                  </a:lnTo>
                  <a:cubicBezTo>
                    <a:pt x="6384" y="1218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7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3" name="Google Shape;2443;p35"/>
            <p:cNvSpPr/>
            <p:nvPr/>
          </p:nvSpPr>
          <p:spPr>
            <a:xfrm>
              <a:off x="1223125" y="4416050"/>
              <a:ext cx="169075" cy="74700"/>
            </a:xfrm>
            <a:custGeom>
              <a:avLst/>
              <a:gdLst/>
              <a:ahLst/>
              <a:cxnLst/>
              <a:rect l="l" t="t" r="r" b="b"/>
              <a:pathLst>
                <a:path w="6763" h="2988" extrusionOk="0">
                  <a:moveTo>
                    <a:pt x="2702" y="0"/>
                  </a:moveTo>
                  <a:cubicBezTo>
                    <a:pt x="2082" y="0"/>
                    <a:pt x="1485" y="168"/>
                    <a:pt x="1180" y="460"/>
                  </a:cubicBezTo>
                  <a:lnTo>
                    <a:pt x="441" y="1171"/>
                  </a:lnTo>
                  <a:cubicBezTo>
                    <a:pt x="1" y="1594"/>
                    <a:pt x="329" y="2118"/>
                    <a:pt x="1179" y="2340"/>
                  </a:cubicBezTo>
                  <a:lnTo>
                    <a:pt x="3272" y="2888"/>
                  </a:lnTo>
                  <a:cubicBezTo>
                    <a:pt x="3530" y="2955"/>
                    <a:pt x="3806" y="2987"/>
                    <a:pt x="4076" y="2987"/>
                  </a:cubicBezTo>
                  <a:cubicBezTo>
                    <a:pt x="4707" y="2987"/>
                    <a:pt x="5311" y="2814"/>
                    <a:pt x="5613" y="2512"/>
                  </a:cubicBezTo>
                  <a:lnTo>
                    <a:pt x="6338" y="1789"/>
                  </a:lnTo>
                  <a:cubicBezTo>
                    <a:pt x="6763" y="1364"/>
                    <a:pt x="6414" y="843"/>
                    <a:pt x="5562" y="626"/>
                  </a:cubicBezTo>
                  <a:lnTo>
                    <a:pt x="3487" y="95"/>
                  </a:lnTo>
                  <a:cubicBezTo>
                    <a:pt x="3235" y="31"/>
                    <a:pt x="2967" y="0"/>
                    <a:pt x="2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4" name="Google Shape;2444;p35"/>
            <p:cNvSpPr/>
            <p:nvPr/>
          </p:nvSpPr>
          <p:spPr>
            <a:xfrm>
              <a:off x="1067525" y="4376350"/>
              <a:ext cx="166750" cy="73000"/>
            </a:xfrm>
            <a:custGeom>
              <a:avLst/>
              <a:gdLst/>
              <a:ahLst/>
              <a:cxnLst/>
              <a:rect l="l" t="t" r="r" b="b"/>
              <a:pathLst>
                <a:path w="6670" h="2920" extrusionOk="0">
                  <a:moveTo>
                    <a:pt x="2728" y="1"/>
                  </a:moveTo>
                  <a:cubicBezTo>
                    <a:pt x="2116" y="1"/>
                    <a:pt x="1519" y="165"/>
                    <a:pt x="1207" y="452"/>
                  </a:cubicBezTo>
                  <a:lnTo>
                    <a:pt x="451" y="1146"/>
                  </a:lnTo>
                  <a:cubicBezTo>
                    <a:pt x="1" y="1560"/>
                    <a:pt x="303" y="2072"/>
                    <a:pt x="1131" y="2289"/>
                  </a:cubicBezTo>
                  <a:lnTo>
                    <a:pt x="3170" y="2822"/>
                  </a:lnTo>
                  <a:cubicBezTo>
                    <a:pt x="3422" y="2888"/>
                    <a:pt x="3691" y="2919"/>
                    <a:pt x="3957" y="2919"/>
                  </a:cubicBezTo>
                  <a:cubicBezTo>
                    <a:pt x="4579" y="2919"/>
                    <a:pt x="5182" y="2749"/>
                    <a:pt x="5491" y="2455"/>
                  </a:cubicBezTo>
                  <a:lnTo>
                    <a:pt x="6233" y="1747"/>
                  </a:lnTo>
                  <a:cubicBezTo>
                    <a:pt x="6670" y="1330"/>
                    <a:pt x="6347" y="822"/>
                    <a:pt x="5517" y="611"/>
                  </a:cubicBezTo>
                  <a:lnTo>
                    <a:pt x="3494" y="93"/>
                  </a:lnTo>
                  <a:cubicBezTo>
                    <a:pt x="3250" y="30"/>
                    <a:pt x="2987" y="1"/>
                    <a:pt x="27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5" name="Google Shape;2445;p35"/>
            <p:cNvSpPr/>
            <p:nvPr/>
          </p:nvSpPr>
          <p:spPr>
            <a:xfrm>
              <a:off x="915800" y="4337650"/>
              <a:ext cx="164525" cy="71300"/>
            </a:xfrm>
            <a:custGeom>
              <a:avLst/>
              <a:gdLst/>
              <a:ahLst/>
              <a:cxnLst/>
              <a:rect l="l" t="t" r="r" b="b"/>
              <a:pathLst>
                <a:path w="6581" h="2852" extrusionOk="0">
                  <a:moveTo>
                    <a:pt x="2749" y="1"/>
                  </a:moveTo>
                  <a:cubicBezTo>
                    <a:pt x="2146" y="1"/>
                    <a:pt x="1551" y="162"/>
                    <a:pt x="1233" y="442"/>
                  </a:cubicBezTo>
                  <a:lnTo>
                    <a:pt x="460" y="1121"/>
                  </a:lnTo>
                  <a:cubicBezTo>
                    <a:pt x="0" y="1527"/>
                    <a:pt x="279" y="2027"/>
                    <a:pt x="1085" y="2238"/>
                  </a:cubicBezTo>
                  <a:lnTo>
                    <a:pt x="3074" y="2758"/>
                  </a:lnTo>
                  <a:cubicBezTo>
                    <a:pt x="3318" y="2822"/>
                    <a:pt x="3581" y="2852"/>
                    <a:pt x="3842" y="2852"/>
                  </a:cubicBezTo>
                  <a:cubicBezTo>
                    <a:pt x="4456" y="2852"/>
                    <a:pt x="5059" y="2686"/>
                    <a:pt x="5376" y="2397"/>
                  </a:cubicBezTo>
                  <a:lnTo>
                    <a:pt x="6134" y="1706"/>
                  </a:lnTo>
                  <a:cubicBezTo>
                    <a:pt x="6581" y="1299"/>
                    <a:pt x="6282" y="802"/>
                    <a:pt x="5473" y="595"/>
                  </a:cubicBezTo>
                  <a:lnTo>
                    <a:pt x="3501" y="91"/>
                  </a:lnTo>
                  <a:cubicBezTo>
                    <a:pt x="3262" y="30"/>
                    <a:pt x="3005" y="1"/>
                    <a:pt x="27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6" name="Google Shape;2446;p35"/>
            <p:cNvSpPr/>
            <p:nvPr/>
          </p:nvSpPr>
          <p:spPr>
            <a:xfrm>
              <a:off x="767825" y="4299900"/>
              <a:ext cx="162350" cy="69700"/>
            </a:xfrm>
            <a:custGeom>
              <a:avLst/>
              <a:gdLst/>
              <a:ahLst/>
              <a:cxnLst/>
              <a:rect l="l" t="t" r="r" b="b"/>
              <a:pathLst>
                <a:path w="6494" h="2788" extrusionOk="0">
                  <a:moveTo>
                    <a:pt x="2771" y="1"/>
                  </a:moveTo>
                  <a:cubicBezTo>
                    <a:pt x="2176" y="1"/>
                    <a:pt x="1582" y="159"/>
                    <a:pt x="1257" y="433"/>
                  </a:cubicBezTo>
                  <a:lnTo>
                    <a:pt x="469" y="1099"/>
                  </a:lnTo>
                  <a:cubicBezTo>
                    <a:pt x="0" y="1494"/>
                    <a:pt x="255" y="1983"/>
                    <a:pt x="1042" y="2188"/>
                  </a:cubicBezTo>
                  <a:lnTo>
                    <a:pt x="2982" y="2696"/>
                  </a:lnTo>
                  <a:cubicBezTo>
                    <a:pt x="3219" y="2758"/>
                    <a:pt x="3477" y="2788"/>
                    <a:pt x="3734" y="2788"/>
                  </a:cubicBezTo>
                  <a:cubicBezTo>
                    <a:pt x="4339" y="2788"/>
                    <a:pt x="4939" y="2625"/>
                    <a:pt x="5263" y="2342"/>
                  </a:cubicBezTo>
                  <a:lnTo>
                    <a:pt x="6039" y="1666"/>
                  </a:lnTo>
                  <a:cubicBezTo>
                    <a:pt x="6493" y="1268"/>
                    <a:pt x="6219" y="782"/>
                    <a:pt x="5429" y="581"/>
                  </a:cubicBezTo>
                  <a:lnTo>
                    <a:pt x="3505" y="88"/>
                  </a:lnTo>
                  <a:cubicBezTo>
                    <a:pt x="3274" y="29"/>
                    <a:pt x="3022" y="1"/>
                    <a:pt x="27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7" name="Google Shape;2447;p35"/>
            <p:cNvSpPr/>
            <p:nvPr/>
          </p:nvSpPr>
          <p:spPr>
            <a:xfrm>
              <a:off x="1143125" y="4491575"/>
              <a:ext cx="172125" cy="77625"/>
            </a:xfrm>
            <a:custGeom>
              <a:avLst/>
              <a:gdLst/>
              <a:ahLst/>
              <a:cxnLst/>
              <a:rect l="l" t="t" r="r" b="b"/>
              <a:pathLst>
                <a:path w="6885" h="3105" extrusionOk="0">
                  <a:moveTo>
                    <a:pt x="2777" y="0"/>
                  </a:moveTo>
                  <a:cubicBezTo>
                    <a:pt x="2148" y="0"/>
                    <a:pt x="1538" y="173"/>
                    <a:pt x="1223" y="476"/>
                  </a:cubicBezTo>
                  <a:lnTo>
                    <a:pt x="456" y="1214"/>
                  </a:lnTo>
                  <a:cubicBezTo>
                    <a:pt x="0" y="1652"/>
                    <a:pt x="322" y="2198"/>
                    <a:pt x="1182" y="2429"/>
                  </a:cubicBezTo>
                  <a:lnTo>
                    <a:pt x="3301" y="3000"/>
                  </a:lnTo>
                  <a:cubicBezTo>
                    <a:pt x="3564" y="3071"/>
                    <a:pt x="3845" y="3105"/>
                    <a:pt x="4122" y="3105"/>
                  </a:cubicBezTo>
                  <a:cubicBezTo>
                    <a:pt x="4762" y="3105"/>
                    <a:pt x="5378" y="2925"/>
                    <a:pt x="5691" y="2613"/>
                  </a:cubicBezTo>
                  <a:lnTo>
                    <a:pt x="6442" y="1861"/>
                  </a:lnTo>
                  <a:cubicBezTo>
                    <a:pt x="6884" y="1421"/>
                    <a:pt x="6538" y="879"/>
                    <a:pt x="5677" y="652"/>
                  </a:cubicBezTo>
                  <a:lnTo>
                    <a:pt x="3577" y="99"/>
                  </a:lnTo>
                  <a:cubicBezTo>
                    <a:pt x="3321" y="32"/>
                    <a:pt x="3047" y="0"/>
                    <a:pt x="2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8" name="Google Shape;2448;p35"/>
            <p:cNvSpPr/>
            <p:nvPr/>
          </p:nvSpPr>
          <p:spPr>
            <a:xfrm>
              <a:off x="985650" y="4450175"/>
              <a:ext cx="169775" cy="75825"/>
            </a:xfrm>
            <a:custGeom>
              <a:avLst/>
              <a:gdLst/>
              <a:ahLst/>
              <a:cxnLst/>
              <a:rect l="l" t="t" r="r" b="b"/>
              <a:pathLst>
                <a:path w="6791" h="3033" extrusionOk="0">
                  <a:moveTo>
                    <a:pt x="2804" y="1"/>
                  </a:moveTo>
                  <a:cubicBezTo>
                    <a:pt x="2183" y="1"/>
                    <a:pt x="1575" y="171"/>
                    <a:pt x="1252" y="467"/>
                  </a:cubicBezTo>
                  <a:lnTo>
                    <a:pt x="468" y="1188"/>
                  </a:lnTo>
                  <a:cubicBezTo>
                    <a:pt x="0" y="1617"/>
                    <a:pt x="297" y="2149"/>
                    <a:pt x="1135" y="2375"/>
                  </a:cubicBezTo>
                  <a:lnTo>
                    <a:pt x="3198" y="2931"/>
                  </a:lnTo>
                  <a:cubicBezTo>
                    <a:pt x="3454" y="3000"/>
                    <a:pt x="3729" y="3032"/>
                    <a:pt x="4001" y="3032"/>
                  </a:cubicBezTo>
                  <a:cubicBezTo>
                    <a:pt x="4631" y="3032"/>
                    <a:pt x="5247" y="2857"/>
                    <a:pt x="5567" y="2552"/>
                  </a:cubicBezTo>
                  <a:lnTo>
                    <a:pt x="6337" y="1817"/>
                  </a:lnTo>
                  <a:cubicBezTo>
                    <a:pt x="6790" y="1386"/>
                    <a:pt x="6472" y="859"/>
                    <a:pt x="5632" y="636"/>
                  </a:cubicBezTo>
                  <a:lnTo>
                    <a:pt x="3585" y="97"/>
                  </a:lnTo>
                  <a:cubicBezTo>
                    <a:pt x="3337" y="32"/>
                    <a:pt x="3069" y="1"/>
                    <a:pt x="28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9" name="Google Shape;2449;p35"/>
            <p:cNvSpPr/>
            <p:nvPr/>
          </p:nvSpPr>
          <p:spPr>
            <a:xfrm>
              <a:off x="832225" y="4409850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4" y="1"/>
                    <a:pt x="1607" y="167"/>
                    <a:pt x="1277" y="457"/>
                  </a:cubicBezTo>
                  <a:lnTo>
                    <a:pt x="477" y="1161"/>
                  </a:lnTo>
                  <a:cubicBezTo>
                    <a:pt x="0" y="1581"/>
                    <a:pt x="272" y="2100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20" y="2790"/>
                    <a:pt x="5448" y="2491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0" name="Google Shape;2450;p35"/>
            <p:cNvSpPr/>
            <p:nvPr/>
          </p:nvSpPr>
          <p:spPr>
            <a:xfrm>
              <a:off x="682625" y="4370525"/>
              <a:ext cx="165200" cy="72350"/>
            </a:xfrm>
            <a:custGeom>
              <a:avLst/>
              <a:gdLst/>
              <a:ahLst/>
              <a:cxnLst/>
              <a:rect l="l" t="t" r="r" b="b"/>
              <a:pathLst>
                <a:path w="6608" h="2894" extrusionOk="0">
                  <a:moveTo>
                    <a:pt x="2847" y="1"/>
                  </a:moveTo>
                  <a:cubicBezTo>
                    <a:pt x="2243" y="1"/>
                    <a:pt x="1639" y="163"/>
                    <a:pt x="1303" y="447"/>
                  </a:cubicBezTo>
                  <a:lnTo>
                    <a:pt x="486" y="1137"/>
                  </a:lnTo>
                  <a:cubicBezTo>
                    <a:pt x="1" y="1548"/>
                    <a:pt x="248" y="2054"/>
                    <a:pt x="1044" y="2268"/>
                  </a:cubicBezTo>
                  <a:lnTo>
                    <a:pt x="3004" y="2798"/>
                  </a:lnTo>
                  <a:cubicBezTo>
                    <a:pt x="3246" y="2863"/>
                    <a:pt x="3509" y="2893"/>
                    <a:pt x="3772" y="2893"/>
                  </a:cubicBezTo>
                  <a:cubicBezTo>
                    <a:pt x="4385" y="2893"/>
                    <a:pt x="4998" y="2726"/>
                    <a:pt x="5333" y="2433"/>
                  </a:cubicBezTo>
                  <a:lnTo>
                    <a:pt x="6136" y="1731"/>
                  </a:lnTo>
                  <a:cubicBezTo>
                    <a:pt x="6608" y="1320"/>
                    <a:pt x="6339" y="816"/>
                    <a:pt x="5541" y="605"/>
                  </a:cubicBezTo>
                  <a:lnTo>
                    <a:pt x="3596" y="92"/>
                  </a:lnTo>
                  <a:cubicBezTo>
                    <a:pt x="3360" y="30"/>
                    <a:pt x="3104" y="1"/>
                    <a:pt x="2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1" name="Google Shape;2451;p35"/>
            <p:cNvSpPr/>
            <p:nvPr/>
          </p:nvSpPr>
          <p:spPr>
            <a:xfrm>
              <a:off x="1060025" y="4569925"/>
              <a:ext cx="175300" cy="80725"/>
            </a:xfrm>
            <a:custGeom>
              <a:avLst/>
              <a:gdLst/>
              <a:ahLst/>
              <a:cxnLst/>
              <a:rect l="l" t="t" r="r" b="b"/>
              <a:pathLst>
                <a:path w="7012" h="3229" extrusionOk="0">
                  <a:moveTo>
                    <a:pt x="2858" y="0"/>
                  </a:moveTo>
                  <a:cubicBezTo>
                    <a:pt x="2219" y="0"/>
                    <a:pt x="1597" y="179"/>
                    <a:pt x="1270" y="493"/>
                  </a:cubicBezTo>
                  <a:lnTo>
                    <a:pt x="475" y="1258"/>
                  </a:lnTo>
                  <a:cubicBezTo>
                    <a:pt x="1" y="1714"/>
                    <a:pt x="317" y="2282"/>
                    <a:pt x="1187" y="2524"/>
                  </a:cubicBezTo>
                  <a:lnTo>
                    <a:pt x="3332" y="3119"/>
                  </a:lnTo>
                  <a:cubicBezTo>
                    <a:pt x="3600" y="3194"/>
                    <a:pt x="3887" y="3229"/>
                    <a:pt x="4171" y="3229"/>
                  </a:cubicBezTo>
                  <a:cubicBezTo>
                    <a:pt x="4820" y="3229"/>
                    <a:pt x="5449" y="3044"/>
                    <a:pt x="5773" y="2721"/>
                  </a:cubicBezTo>
                  <a:lnTo>
                    <a:pt x="6554" y="1940"/>
                  </a:lnTo>
                  <a:cubicBezTo>
                    <a:pt x="7012" y="1481"/>
                    <a:pt x="6673" y="919"/>
                    <a:pt x="5800" y="681"/>
                  </a:cubicBezTo>
                  <a:lnTo>
                    <a:pt x="3674" y="104"/>
                  </a:lnTo>
                  <a:cubicBezTo>
                    <a:pt x="3414" y="34"/>
                    <a:pt x="3134" y="0"/>
                    <a:pt x="2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2" name="Google Shape;2452;p35"/>
            <p:cNvSpPr/>
            <p:nvPr/>
          </p:nvSpPr>
          <p:spPr>
            <a:xfrm>
              <a:off x="900725" y="4526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1" y="1"/>
                  </a:moveTo>
                  <a:cubicBezTo>
                    <a:pt x="2252" y="1"/>
                    <a:pt x="1633" y="176"/>
                    <a:pt x="1299" y="483"/>
                  </a:cubicBezTo>
                  <a:lnTo>
                    <a:pt x="485" y="1230"/>
                  </a:lnTo>
                  <a:cubicBezTo>
                    <a:pt x="1" y="1676"/>
                    <a:pt x="289" y="2229"/>
                    <a:pt x="1137" y="2464"/>
                  </a:cubicBezTo>
                  <a:lnTo>
                    <a:pt x="3225" y="3046"/>
                  </a:lnTo>
                  <a:cubicBezTo>
                    <a:pt x="3485" y="3118"/>
                    <a:pt x="3765" y="3152"/>
                    <a:pt x="4043" y="3152"/>
                  </a:cubicBezTo>
                  <a:cubicBezTo>
                    <a:pt x="4684" y="3152"/>
                    <a:pt x="5312" y="2971"/>
                    <a:pt x="5645" y="2654"/>
                  </a:cubicBezTo>
                  <a:lnTo>
                    <a:pt x="6445" y="1892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0" y="103"/>
                  </a:lnTo>
                  <a:cubicBezTo>
                    <a:pt x="3427" y="33"/>
                    <a:pt x="3153" y="1"/>
                    <a:pt x="2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3" name="Google Shape;2453;p35"/>
            <p:cNvSpPr/>
            <p:nvPr/>
          </p:nvSpPr>
          <p:spPr>
            <a:xfrm>
              <a:off x="745550" y="4484725"/>
              <a:ext cx="170450" cy="76925"/>
            </a:xfrm>
            <a:custGeom>
              <a:avLst/>
              <a:gdLst/>
              <a:ahLst/>
              <a:cxnLst/>
              <a:rect l="l" t="t" r="r" b="b"/>
              <a:pathLst>
                <a:path w="6818" h="3077" extrusionOk="0">
                  <a:moveTo>
                    <a:pt x="2905" y="0"/>
                  </a:moveTo>
                  <a:cubicBezTo>
                    <a:pt x="2284" y="0"/>
                    <a:pt x="1665" y="172"/>
                    <a:pt x="1325" y="472"/>
                  </a:cubicBezTo>
                  <a:lnTo>
                    <a:pt x="495" y="1202"/>
                  </a:lnTo>
                  <a:cubicBezTo>
                    <a:pt x="0" y="1637"/>
                    <a:pt x="264" y="2178"/>
                    <a:pt x="1090" y="2407"/>
                  </a:cubicBezTo>
                  <a:lnTo>
                    <a:pt x="3124" y="2973"/>
                  </a:lnTo>
                  <a:cubicBezTo>
                    <a:pt x="3376" y="3043"/>
                    <a:pt x="3649" y="3076"/>
                    <a:pt x="3922" y="3076"/>
                  </a:cubicBezTo>
                  <a:cubicBezTo>
                    <a:pt x="4554" y="3076"/>
                    <a:pt x="5181" y="2898"/>
                    <a:pt x="5521" y="2589"/>
                  </a:cubicBezTo>
                  <a:lnTo>
                    <a:pt x="6337" y="1844"/>
                  </a:lnTo>
                  <a:cubicBezTo>
                    <a:pt x="6817" y="1406"/>
                    <a:pt x="6532" y="872"/>
                    <a:pt x="5702" y="646"/>
                  </a:cubicBezTo>
                  <a:lnTo>
                    <a:pt x="3685" y="99"/>
                  </a:lnTo>
                  <a:cubicBezTo>
                    <a:pt x="3439" y="32"/>
                    <a:pt x="3172" y="0"/>
                    <a:pt x="2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4" name="Google Shape;2454;p35"/>
            <p:cNvSpPr/>
            <p:nvPr/>
          </p:nvSpPr>
          <p:spPr>
            <a:xfrm>
              <a:off x="500325" y="4442000"/>
              <a:ext cx="264425" cy="157525"/>
            </a:xfrm>
            <a:custGeom>
              <a:avLst/>
              <a:gdLst/>
              <a:ahLst/>
              <a:cxnLst/>
              <a:rect l="l" t="t" r="r" b="b"/>
              <a:pathLst>
                <a:path w="10577" h="6301" extrusionOk="0">
                  <a:moveTo>
                    <a:pt x="6531" y="0"/>
                  </a:moveTo>
                  <a:cubicBezTo>
                    <a:pt x="6060" y="0"/>
                    <a:pt x="5585" y="129"/>
                    <a:pt x="5318" y="355"/>
                  </a:cubicBezTo>
                  <a:lnTo>
                    <a:pt x="401" y="4507"/>
                  </a:lnTo>
                  <a:cubicBezTo>
                    <a:pt x="0" y="4848"/>
                    <a:pt x="178" y="5269"/>
                    <a:pt x="801" y="5448"/>
                  </a:cubicBezTo>
                  <a:lnTo>
                    <a:pt x="3488" y="6219"/>
                  </a:lnTo>
                  <a:cubicBezTo>
                    <a:pt x="3680" y="6274"/>
                    <a:pt x="3891" y="6300"/>
                    <a:pt x="4102" y="6300"/>
                  </a:cubicBezTo>
                  <a:cubicBezTo>
                    <a:pt x="4588" y="6300"/>
                    <a:pt x="5079" y="6162"/>
                    <a:pt x="5356" y="5921"/>
                  </a:cubicBezTo>
                  <a:lnTo>
                    <a:pt x="10201" y="1690"/>
                  </a:lnTo>
                  <a:cubicBezTo>
                    <a:pt x="10577" y="1362"/>
                    <a:pt x="10375" y="959"/>
                    <a:pt x="9753" y="792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5" name="Google Shape;2455;p35"/>
            <p:cNvSpPr/>
            <p:nvPr/>
          </p:nvSpPr>
          <p:spPr>
            <a:xfrm>
              <a:off x="973725" y="4651275"/>
              <a:ext cx="178625" cy="84050"/>
            </a:xfrm>
            <a:custGeom>
              <a:avLst/>
              <a:gdLst/>
              <a:ahLst/>
              <a:cxnLst/>
              <a:rect l="l" t="t" r="r" b="b"/>
              <a:pathLst>
                <a:path w="7145" h="3362" extrusionOk="0">
                  <a:moveTo>
                    <a:pt x="2941" y="0"/>
                  </a:moveTo>
                  <a:cubicBezTo>
                    <a:pt x="2293" y="0"/>
                    <a:pt x="1658" y="186"/>
                    <a:pt x="1320" y="511"/>
                  </a:cubicBezTo>
                  <a:lnTo>
                    <a:pt x="494" y="1306"/>
                  </a:lnTo>
                  <a:cubicBezTo>
                    <a:pt x="0" y="1781"/>
                    <a:pt x="311" y="2370"/>
                    <a:pt x="1191" y="2624"/>
                  </a:cubicBezTo>
                  <a:lnTo>
                    <a:pt x="3363" y="3246"/>
                  </a:lnTo>
                  <a:cubicBezTo>
                    <a:pt x="3634" y="3324"/>
                    <a:pt x="3928" y="3361"/>
                    <a:pt x="4217" y="3361"/>
                  </a:cubicBezTo>
                  <a:cubicBezTo>
                    <a:pt x="4877" y="3361"/>
                    <a:pt x="5520" y="3169"/>
                    <a:pt x="5857" y="2834"/>
                  </a:cubicBezTo>
                  <a:lnTo>
                    <a:pt x="6668" y="2023"/>
                  </a:lnTo>
                  <a:cubicBezTo>
                    <a:pt x="7145" y="1546"/>
                    <a:pt x="6810" y="960"/>
                    <a:pt x="5927" y="712"/>
                  </a:cubicBezTo>
                  <a:lnTo>
                    <a:pt x="3775" y="110"/>
                  </a:lnTo>
                  <a:cubicBezTo>
                    <a:pt x="3510" y="36"/>
                    <a:pt x="3224" y="0"/>
                    <a:pt x="2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6" name="Google Shape;2456;p35"/>
            <p:cNvSpPr/>
            <p:nvPr/>
          </p:nvSpPr>
          <p:spPr>
            <a:xfrm>
              <a:off x="812525" y="4606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9" y="0"/>
                  </a:moveTo>
                  <a:cubicBezTo>
                    <a:pt x="2329" y="0"/>
                    <a:pt x="1695" y="182"/>
                    <a:pt x="1348" y="500"/>
                  </a:cubicBezTo>
                  <a:lnTo>
                    <a:pt x="504" y="1276"/>
                  </a:lnTo>
                  <a:cubicBezTo>
                    <a:pt x="0" y="1739"/>
                    <a:pt x="283" y="2315"/>
                    <a:pt x="1140" y="2561"/>
                  </a:cubicBezTo>
                  <a:lnTo>
                    <a:pt x="3253" y="3166"/>
                  </a:lnTo>
                  <a:cubicBezTo>
                    <a:pt x="3517" y="3242"/>
                    <a:pt x="3804" y="3278"/>
                    <a:pt x="4088" y="3278"/>
                  </a:cubicBezTo>
                  <a:cubicBezTo>
                    <a:pt x="4739" y="3278"/>
                    <a:pt x="5380" y="3090"/>
                    <a:pt x="5725" y="2762"/>
                  </a:cubicBezTo>
                  <a:lnTo>
                    <a:pt x="6555" y="1971"/>
                  </a:lnTo>
                  <a:cubicBezTo>
                    <a:pt x="7042" y="1505"/>
                    <a:pt x="6737" y="935"/>
                    <a:pt x="5877" y="693"/>
                  </a:cubicBezTo>
                  <a:lnTo>
                    <a:pt x="3782" y="106"/>
                  </a:lnTo>
                  <a:cubicBezTo>
                    <a:pt x="3525" y="34"/>
                    <a:pt x="3247" y="0"/>
                    <a:pt x="29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7" name="Google Shape;2457;p35"/>
            <p:cNvSpPr/>
            <p:nvPr/>
          </p:nvSpPr>
          <p:spPr>
            <a:xfrm>
              <a:off x="655600" y="4562350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2" y="0"/>
                  </a:moveTo>
                  <a:cubicBezTo>
                    <a:pt x="2361" y="0"/>
                    <a:pt x="1729" y="178"/>
                    <a:pt x="1375" y="489"/>
                  </a:cubicBezTo>
                  <a:lnTo>
                    <a:pt x="513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4" y="3163"/>
                    <a:pt x="3684" y="3198"/>
                    <a:pt x="3964" y="3198"/>
                  </a:cubicBezTo>
                  <a:cubicBezTo>
                    <a:pt x="4605" y="3198"/>
                    <a:pt x="5244" y="3015"/>
                    <a:pt x="5596" y="2694"/>
                  </a:cubicBezTo>
                  <a:lnTo>
                    <a:pt x="6445" y="1922"/>
                  </a:lnTo>
                  <a:cubicBezTo>
                    <a:pt x="6943" y="1467"/>
                    <a:pt x="6663" y="910"/>
                    <a:pt x="5825" y="675"/>
                  </a:cubicBezTo>
                  <a:lnTo>
                    <a:pt x="3786" y="103"/>
                  </a:lnTo>
                  <a:cubicBezTo>
                    <a:pt x="3536" y="33"/>
                    <a:pt x="3264" y="0"/>
                    <a:pt x="29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8" name="Google Shape;2458;p35"/>
            <p:cNvSpPr/>
            <p:nvPr/>
          </p:nvSpPr>
          <p:spPr>
            <a:xfrm>
              <a:off x="908025" y="4021275"/>
              <a:ext cx="703800" cy="298725"/>
            </a:xfrm>
            <a:custGeom>
              <a:avLst/>
              <a:gdLst/>
              <a:ahLst/>
              <a:cxnLst/>
              <a:rect l="l" t="t" r="r" b="b"/>
              <a:pathLst>
                <a:path w="28152" h="11949" extrusionOk="0">
                  <a:moveTo>
                    <a:pt x="3513" y="1"/>
                  </a:moveTo>
                  <a:cubicBezTo>
                    <a:pt x="2629" y="1"/>
                    <a:pt x="1830" y="419"/>
                    <a:pt x="1581" y="1073"/>
                  </a:cubicBezTo>
                  <a:lnTo>
                    <a:pt x="307" y="4415"/>
                  </a:lnTo>
                  <a:cubicBezTo>
                    <a:pt x="0" y="5221"/>
                    <a:pt x="639" y="6097"/>
                    <a:pt x="1740" y="6374"/>
                  </a:cubicBezTo>
                  <a:lnTo>
                    <a:pt x="23477" y="11845"/>
                  </a:lnTo>
                  <a:cubicBezTo>
                    <a:pt x="23754" y="11915"/>
                    <a:pt x="24033" y="11948"/>
                    <a:pt x="24303" y="11948"/>
                  </a:cubicBezTo>
                  <a:cubicBezTo>
                    <a:pt x="25266" y="11948"/>
                    <a:pt x="26121" y="11530"/>
                    <a:pt x="26388" y="10853"/>
                  </a:cubicBezTo>
                  <a:lnTo>
                    <a:pt x="27808" y="7251"/>
                  </a:lnTo>
                  <a:cubicBezTo>
                    <a:pt x="28151" y="6380"/>
                    <a:pt x="27388" y="5433"/>
                    <a:pt x="26113" y="5138"/>
                  </a:cubicBezTo>
                  <a:lnTo>
                    <a:pt x="4147" y="73"/>
                  </a:lnTo>
                  <a:cubicBezTo>
                    <a:pt x="3935" y="24"/>
                    <a:pt x="3722" y="1"/>
                    <a:pt x="3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9" name="Google Shape;2459;p35"/>
            <p:cNvSpPr/>
            <p:nvPr/>
          </p:nvSpPr>
          <p:spPr>
            <a:xfrm>
              <a:off x="924450" y="4038200"/>
              <a:ext cx="670275" cy="261725"/>
            </a:xfrm>
            <a:custGeom>
              <a:avLst/>
              <a:gdLst/>
              <a:ahLst/>
              <a:cxnLst/>
              <a:rect l="l" t="t" r="r" b="b"/>
              <a:pathLst>
                <a:path w="26811" h="10469" extrusionOk="0">
                  <a:moveTo>
                    <a:pt x="3140" y="1"/>
                  </a:moveTo>
                  <a:cubicBezTo>
                    <a:pt x="2327" y="1"/>
                    <a:pt x="1605" y="346"/>
                    <a:pt x="1383" y="895"/>
                  </a:cubicBezTo>
                  <a:lnTo>
                    <a:pt x="893" y="2099"/>
                  </a:lnTo>
                  <a:lnTo>
                    <a:pt x="275" y="3627"/>
                  </a:lnTo>
                  <a:cubicBezTo>
                    <a:pt x="0" y="4312"/>
                    <a:pt x="609" y="5069"/>
                    <a:pt x="1643" y="5320"/>
                  </a:cubicBezTo>
                  <a:lnTo>
                    <a:pt x="4049" y="5900"/>
                  </a:lnTo>
                  <a:lnTo>
                    <a:pt x="9292" y="7167"/>
                  </a:lnTo>
                  <a:lnTo>
                    <a:pt x="12112" y="7848"/>
                  </a:lnTo>
                  <a:lnTo>
                    <a:pt x="21523" y="10120"/>
                  </a:lnTo>
                  <a:lnTo>
                    <a:pt x="22569" y="10372"/>
                  </a:lnTo>
                  <a:cubicBezTo>
                    <a:pt x="22717" y="10407"/>
                    <a:pt x="22866" y="10432"/>
                    <a:pt x="23013" y="10448"/>
                  </a:cubicBezTo>
                  <a:cubicBezTo>
                    <a:pt x="23138" y="10461"/>
                    <a:pt x="23262" y="10468"/>
                    <a:pt x="23384" y="10468"/>
                  </a:cubicBezTo>
                  <a:cubicBezTo>
                    <a:pt x="24262" y="10468"/>
                    <a:pt x="25033" y="10121"/>
                    <a:pt x="25272" y="9554"/>
                  </a:cubicBezTo>
                  <a:lnTo>
                    <a:pt x="25653" y="8643"/>
                  </a:lnTo>
                  <a:lnTo>
                    <a:pt x="26499" y="6621"/>
                  </a:lnTo>
                  <a:cubicBezTo>
                    <a:pt x="26810" y="5882"/>
                    <a:pt x="26089" y="5064"/>
                    <a:pt x="24897" y="4798"/>
                  </a:cubicBezTo>
                  <a:lnTo>
                    <a:pt x="22421" y="4243"/>
                  </a:lnTo>
                  <a:lnTo>
                    <a:pt x="16912" y="3010"/>
                  </a:lnTo>
                  <a:lnTo>
                    <a:pt x="15402" y="2672"/>
                  </a:lnTo>
                  <a:lnTo>
                    <a:pt x="7662" y="942"/>
                  </a:lnTo>
                  <a:lnTo>
                    <a:pt x="4067" y="136"/>
                  </a:lnTo>
                  <a:lnTo>
                    <a:pt x="3774" y="71"/>
                  </a:lnTo>
                  <a:cubicBezTo>
                    <a:pt x="3561" y="24"/>
                    <a:pt x="3348" y="1"/>
                    <a:pt x="3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0" name="Google Shape;2460;p35"/>
            <p:cNvSpPr/>
            <p:nvPr/>
          </p:nvSpPr>
          <p:spPr>
            <a:xfrm>
              <a:off x="1115975" y="4061750"/>
              <a:ext cx="346575" cy="229450"/>
            </a:xfrm>
            <a:custGeom>
              <a:avLst/>
              <a:gdLst/>
              <a:ahLst/>
              <a:cxnLst/>
              <a:rect l="l" t="t" r="r" b="b"/>
              <a:pathLst>
                <a:path w="13863" h="9178" extrusionOk="0">
                  <a:moveTo>
                    <a:pt x="1" y="0"/>
                  </a:moveTo>
                  <a:lnTo>
                    <a:pt x="4451" y="6906"/>
                  </a:lnTo>
                  <a:lnTo>
                    <a:pt x="13862" y="9178"/>
                  </a:lnTo>
                  <a:cubicBezTo>
                    <a:pt x="12082" y="6997"/>
                    <a:pt x="9847" y="4282"/>
                    <a:pt x="7741" y="173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1" name="Google Shape;2461;p35"/>
            <p:cNvSpPr/>
            <p:nvPr/>
          </p:nvSpPr>
          <p:spPr>
            <a:xfrm>
              <a:off x="1347275" y="4113450"/>
              <a:ext cx="218525" cy="186475"/>
            </a:xfrm>
            <a:custGeom>
              <a:avLst/>
              <a:gdLst/>
              <a:ahLst/>
              <a:cxnLst/>
              <a:rect l="l" t="t" r="r" b="b"/>
              <a:pathLst>
                <a:path w="8741" h="7459" extrusionOk="0">
                  <a:moveTo>
                    <a:pt x="1" y="0"/>
                  </a:moveTo>
                  <a:lnTo>
                    <a:pt x="1" y="0"/>
                  </a:lnTo>
                  <a:cubicBezTo>
                    <a:pt x="2073" y="2528"/>
                    <a:pt x="4278" y="5217"/>
                    <a:pt x="6098" y="7438"/>
                  </a:cubicBezTo>
                  <a:cubicBezTo>
                    <a:pt x="6223" y="7451"/>
                    <a:pt x="6348" y="7458"/>
                    <a:pt x="6470" y="7458"/>
                  </a:cubicBezTo>
                  <a:cubicBezTo>
                    <a:pt x="7349" y="7458"/>
                    <a:pt x="8120" y="7111"/>
                    <a:pt x="8359" y="6544"/>
                  </a:cubicBezTo>
                  <a:lnTo>
                    <a:pt x="8740" y="5633"/>
                  </a:lnTo>
                  <a:lnTo>
                    <a:pt x="5508" y="12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2" name="Google Shape;2462;p35"/>
            <p:cNvSpPr/>
            <p:nvPr/>
          </p:nvSpPr>
          <p:spPr>
            <a:xfrm>
              <a:off x="946750" y="4038200"/>
              <a:ext cx="210000" cy="179175"/>
            </a:xfrm>
            <a:custGeom>
              <a:avLst/>
              <a:gdLst/>
              <a:ahLst/>
              <a:cxnLst/>
              <a:rect l="l" t="t" r="r" b="b"/>
              <a:pathLst>
                <a:path w="8400" h="7167" extrusionOk="0">
                  <a:moveTo>
                    <a:pt x="2248" y="1"/>
                  </a:moveTo>
                  <a:cubicBezTo>
                    <a:pt x="1436" y="1"/>
                    <a:pt x="713" y="346"/>
                    <a:pt x="491" y="895"/>
                  </a:cubicBezTo>
                  <a:lnTo>
                    <a:pt x="1" y="2099"/>
                  </a:lnTo>
                  <a:cubicBezTo>
                    <a:pt x="1047" y="3361"/>
                    <a:pt x="2121" y="4651"/>
                    <a:pt x="3157" y="5900"/>
                  </a:cubicBezTo>
                  <a:lnTo>
                    <a:pt x="8400" y="7167"/>
                  </a:lnTo>
                  <a:lnTo>
                    <a:pt x="3175" y="136"/>
                  </a:lnTo>
                  <a:lnTo>
                    <a:pt x="2882" y="71"/>
                  </a:lnTo>
                  <a:cubicBezTo>
                    <a:pt x="2670" y="24"/>
                    <a:pt x="245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3" name="Google Shape;2463;p35"/>
          <p:cNvGrpSpPr/>
          <p:nvPr/>
        </p:nvGrpSpPr>
        <p:grpSpPr>
          <a:xfrm>
            <a:off x="713228" y="556879"/>
            <a:ext cx="768461" cy="324900"/>
            <a:chOff x="5181425" y="2685475"/>
            <a:chExt cx="224900" cy="74425"/>
          </a:xfrm>
        </p:grpSpPr>
        <p:sp>
          <p:nvSpPr>
            <p:cNvPr id="2464" name="Google Shape;2464;p3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5" name="Google Shape;2465;p3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6" name="Google Shape;2466;p3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7" name="Google Shape;2467;p3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8" name="Google Shape;2468;p3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9" name="Google Shape;2469;p35"/>
          <p:cNvGrpSpPr/>
          <p:nvPr/>
        </p:nvGrpSpPr>
        <p:grpSpPr>
          <a:xfrm>
            <a:off x="7131191" y="-437501"/>
            <a:ext cx="1299592" cy="1638265"/>
            <a:chOff x="6139950" y="1806300"/>
            <a:chExt cx="810725" cy="766500"/>
          </a:xfrm>
        </p:grpSpPr>
        <p:sp>
          <p:nvSpPr>
            <p:cNvPr id="2470" name="Google Shape;2470;p3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1" name="Google Shape;2471;p3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2" name="Google Shape;2472;p3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3" name="Google Shape;2473;p3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4" name="Google Shape;2474;p3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5" name="Google Shape;2475;p3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6" name="Google Shape;2476;p3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7" name="Google Shape;2477;p3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8" name="Google Shape;2478;p3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9" name="Google Shape;2479;p3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0" name="Google Shape;2480;p3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1" name="Google Shape;2481;p3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2" name="Google Shape;2482;p3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3" name="Google Shape;2483;p3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4" name="Google Shape;2484;p3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5" name="Google Shape;2485;p3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86" name="Google Shape;2486;p35"/>
          <p:cNvGrpSpPr/>
          <p:nvPr/>
        </p:nvGrpSpPr>
        <p:grpSpPr>
          <a:xfrm rot="2700094">
            <a:off x="2137697" y="6052785"/>
            <a:ext cx="831561" cy="450020"/>
            <a:chOff x="3253464" y="2218279"/>
            <a:chExt cx="242409" cy="182524"/>
          </a:xfrm>
        </p:grpSpPr>
        <p:sp>
          <p:nvSpPr>
            <p:cNvPr id="2487" name="Google Shape;2487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8" name="Google Shape;2488;p3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89" name="Google Shape;2489;p35"/>
          <p:cNvGrpSpPr/>
          <p:nvPr/>
        </p:nvGrpSpPr>
        <p:grpSpPr>
          <a:xfrm rot="-8411649">
            <a:off x="8600819" y="459880"/>
            <a:ext cx="341738" cy="1232669"/>
            <a:chOff x="3363047" y="2218279"/>
            <a:chExt cx="132825" cy="374967"/>
          </a:xfrm>
        </p:grpSpPr>
        <p:sp>
          <p:nvSpPr>
            <p:cNvPr id="2490" name="Google Shape;2490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1" name="Google Shape;2491;p35"/>
            <p:cNvSpPr/>
            <p:nvPr/>
          </p:nvSpPr>
          <p:spPr>
            <a:xfrm>
              <a:off x="3363047" y="2538663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492" name="Google Shape;2492;p35"/>
          <p:cNvSpPr/>
          <p:nvPr/>
        </p:nvSpPr>
        <p:spPr>
          <a:xfrm rot="-8411657">
            <a:off x="8768066" y="1664681"/>
            <a:ext cx="140434" cy="17944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63085" y="285681"/>
            <a:ext cx="9339748" cy="6155451"/>
            <a:chOff x="2369431" y="2063425"/>
            <a:chExt cx="3593040" cy="1853456"/>
          </a:xfrm>
        </p:grpSpPr>
        <p:sp>
          <p:nvSpPr>
            <p:cNvPr id="10" name="Google Shape;10;p2"/>
            <p:cNvSpPr/>
            <p:nvPr/>
          </p:nvSpPr>
          <p:spPr>
            <a:xfrm>
              <a:off x="354452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8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1" y="2633"/>
                  </a:lnTo>
                  <a:cubicBezTo>
                    <a:pt x="2823" y="2481"/>
                    <a:pt x="2823" y="2235"/>
                    <a:pt x="2671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13175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7" y="1"/>
                  </a:moveTo>
                  <a:cubicBezTo>
                    <a:pt x="327" y="1"/>
                    <a:pt x="228" y="39"/>
                    <a:pt x="153" y="115"/>
                  </a:cubicBezTo>
                  <a:cubicBezTo>
                    <a:pt x="1" y="267"/>
                    <a:pt x="1" y="513"/>
                    <a:pt x="153" y="665"/>
                  </a:cubicBezTo>
                  <a:lnTo>
                    <a:pt x="1844" y="2358"/>
                  </a:lnTo>
                  <a:lnTo>
                    <a:pt x="298" y="3905"/>
                  </a:lnTo>
                  <a:cubicBezTo>
                    <a:pt x="146" y="4057"/>
                    <a:pt x="146" y="4304"/>
                    <a:pt x="298" y="4454"/>
                  </a:cubicBezTo>
                  <a:cubicBezTo>
                    <a:pt x="374" y="4530"/>
                    <a:pt x="474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2" y="115"/>
                  </a:lnTo>
                  <a:cubicBezTo>
                    <a:pt x="626" y="39"/>
                    <a:pt x="526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681800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750450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6" y="1"/>
                  </a:moveTo>
                  <a:cubicBezTo>
                    <a:pt x="327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4" y="2358"/>
                  </a:lnTo>
                  <a:lnTo>
                    <a:pt x="297" y="3905"/>
                  </a:lnTo>
                  <a:cubicBezTo>
                    <a:pt x="145" y="4057"/>
                    <a:pt x="145" y="4304"/>
                    <a:pt x="297" y="4454"/>
                  </a:cubicBezTo>
                  <a:cubicBezTo>
                    <a:pt x="373" y="4530"/>
                    <a:pt x="473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1" y="115"/>
                  </a:lnTo>
                  <a:cubicBezTo>
                    <a:pt x="625" y="39"/>
                    <a:pt x="526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81907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5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1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4455875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1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1" y="2794"/>
                    <a:pt x="292" y="2816"/>
                    <a:pt x="354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3" y="70"/>
                  </a:lnTo>
                  <a:cubicBezTo>
                    <a:pt x="386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49820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4" y="1"/>
                  </a:moveTo>
                  <a:cubicBezTo>
                    <a:pt x="203" y="1"/>
                    <a:pt x="141" y="24"/>
                    <a:pt x="94" y="70"/>
                  </a:cubicBezTo>
                  <a:cubicBezTo>
                    <a:pt x="1" y="165"/>
                    <a:pt x="1" y="315"/>
                    <a:pt x="94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0" y="2794"/>
                    <a:pt x="292" y="2816"/>
                    <a:pt x="353" y="2816"/>
                  </a:cubicBezTo>
                  <a:cubicBezTo>
                    <a:pt x="415" y="2816"/>
                    <a:pt x="477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3" y="70"/>
                  </a:lnTo>
                  <a:cubicBezTo>
                    <a:pt x="387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540500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2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40" y="1454"/>
                  </a:lnTo>
                  <a:lnTo>
                    <a:pt x="185" y="2408"/>
                  </a:lnTo>
                  <a:cubicBezTo>
                    <a:pt x="91" y="2501"/>
                    <a:pt x="91" y="2653"/>
                    <a:pt x="185" y="2746"/>
                  </a:cubicBezTo>
                  <a:cubicBezTo>
                    <a:pt x="232" y="2794"/>
                    <a:pt x="294" y="2816"/>
                    <a:pt x="354" y="2816"/>
                  </a:cubicBezTo>
                  <a:cubicBezTo>
                    <a:pt x="416" y="2816"/>
                    <a:pt x="477" y="2794"/>
                    <a:pt x="524" y="2746"/>
                  </a:cubicBezTo>
                  <a:lnTo>
                    <a:pt x="1648" y="1623"/>
                  </a:lnTo>
                  <a:cubicBezTo>
                    <a:pt x="1741" y="1530"/>
                    <a:pt x="1741" y="1378"/>
                    <a:pt x="1648" y="1284"/>
                  </a:cubicBezTo>
                  <a:lnTo>
                    <a:pt x="434" y="70"/>
                  </a:lnTo>
                  <a:cubicBezTo>
                    <a:pt x="387" y="24"/>
                    <a:pt x="326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58285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3" y="1"/>
                  </a:moveTo>
                  <a:cubicBezTo>
                    <a:pt x="202" y="1"/>
                    <a:pt x="141" y="24"/>
                    <a:pt x="94" y="70"/>
                  </a:cubicBezTo>
                  <a:cubicBezTo>
                    <a:pt x="0" y="165"/>
                    <a:pt x="0" y="315"/>
                    <a:pt x="94" y="409"/>
                  </a:cubicBezTo>
                  <a:lnTo>
                    <a:pt x="1137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1" y="2794"/>
                    <a:pt x="291" y="2816"/>
                    <a:pt x="353" y="2816"/>
                  </a:cubicBezTo>
                  <a:cubicBezTo>
                    <a:pt x="414" y="2816"/>
                    <a:pt x="476" y="2794"/>
                    <a:pt x="522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2" y="70"/>
                  </a:lnTo>
                  <a:cubicBezTo>
                    <a:pt x="386" y="24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625175" y="2163650"/>
              <a:ext cx="43475" cy="70425"/>
            </a:xfrm>
            <a:custGeom>
              <a:avLst/>
              <a:gdLst/>
              <a:ahLst/>
              <a:cxnLst/>
              <a:rect l="l" t="t" r="r" b="b"/>
              <a:pathLst>
                <a:path w="1739" h="2817" extrusionOk="0">
                  <a:moveTo>
                    <a:pt x="263" y="1"/>
                  </a:moveTo>
                  <a:cubicBezTo>
                    <a:pt x="202" y="1"/>
                    <a:pt x="140" y="24"/>
                    <a:pt x="93" y="70"/>
                  </a:cubicBezTo>
                  <a:cubicBezTo>
                    <a:pt x="0" y="165"/>
                    <a:pt x="0" y="315"/>
                    <a:pt x="93" y="409"/>
                  </a:cubicBezTo>
                  <a:lnTo>
                    <a:pt x="1138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0" y="2794"/>
                    <a:pt x="292" y="2816"/>
                    <a:pt x="352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2" y="70"/>
                  </a:lnTo>
                  <a:cubicBezTo>
                    <a:pt x="385" y="24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7496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1" y="24"/>
                    <a:pt x="94" y="71"/>
                  </a:cubicBezTo>
                  <a:cubicBezTo>
                    <a:pt x="1" y="164"/>
                    <a:pt x="1" y="316"/>
                    <a:pt x="94" y="410"/>
                  </a:cubicBezTo>
                  <a:lnTo>
                    <a:pt x="1138" y="1453"/>
                  </a:lnTo>
                  <a:lnTo>
                    <a:pt x="184" y="2407"/>
                  </a:lnTo>
                  <a:cubicBezTo>
                    <a:pt x="90" y="2500"/>
                    <a:pt x="90" y="2652"/>
                    <a:pt x="184" y="2747"/>
                  </a:cubicBezTo>
                  <a:cubicBezTo>
                    <a:pt x="230" y="2793"/>
                    <a:pt x="292" y="2817"/>
                    <a:pt x="353" y="2817"/>
                  </a:cubicBezTo>
                  <a:cubicBezTo>
                    <a:pt x="415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1" y="1529"/>
                    <a:pt x="1741" y="1377"/>
                    <a:pt x="1646" y="1284"/>
                  </a:cubicBezTo>
                  <a:lnTo>
                    <a:pt x="433" y="71"/>
                  </a:lnTo>
                  <a:cubicBezTo>
                    <a:pt x="386" y="24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919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4" y="0"/>
                  </a:moveTo>
                  <a:cubicBezTo>
                    <a:pt x="203" y="0"/>
                    <a:pt x="142" y="24"/>
                    <a:pt x="95" y="71"/>
                  </a:cubicBezTo>
                  <a:cubicBezTo>
                    <a:pt x="1" y="164"/>
                    <a:pt x="1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1" y="2500"/>
                    <a:pt x="91" y="2652"/>
                    <a:pt x="185" y="2747"/>
                  </a:cubicBezTo>
                  <a:cubicBezTo>
                    <a:pt x="232" y="2793"/>
                    <a:pt x="292" y="2817"/>
                    <a:pt x="354" y="2817"/>
                  </a:cubicBezTo>
                  <a:cubicBezTo>
                    <a:pt x="416" y="2817"/>
                    <a:pt x="477" y="2793"/>
                    <a:pt x="523" y="2747"/>
                  </a:cubicBezTo>
                  <a:lnTo>
                    <a:pt x="1648" y="1623"/>
                  </a:lnTo>
                  <a:cubicBezTo>
                    <a:pt x="1740" y="1529"/>
                    <a:pt x="1740" y="1377"/>
                    <a:pt x="1648" y="1284"/>
                  </a:cubicBezTo>
                  <a:lnTo>
                    <a:pt x="434" y="71"/>
                  </a:lnTo>
                  <a:cubicBezTo>
                    <a:pt x="387" y="24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834346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7" y="1453"/>
                  </a:lnTo>
                  <a:lnTo>
                    <a:pt x="183" y="2407"/>
                  </a:lnTo>
                  <a:cubicBezTo>
                    <a:pt x="90" y="2500"/>
                    <a:pt x="90" y="2652"/>
                    <a:pt x="183" y="2747"/>
                  </a:cubicBezTo>
                  <a:cubicBezTo>
                    <a:pt x="231" y="2793"/>
                    <a:pt x="291" y="2817"/>
                    <a:pt x="353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5" y="1623"/>
                  </a:lnTo>
                  <a:cubicBezTo>
                    <a:pt x="1740" y="1529"/>
                    <a:pt x="1740" y="1377"/>
                    <a:pt x="1645" y="1284"/>
                  </a:cubicBezTo>
                  <a:lnTo>
                    <a:pt x="432" y="71"/>
                  </a:lnTo>
                  <a:cubicBezTo>
                    <a:pt x="386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76671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8" y="1453"/>
                  </a:lnTo>
                  <a:lnTo>
                    <a:pt x="183" y="2407"/>
                  </a:lnTo>
                  <a:cubicBezTo>
                    <a:pt x="89" y="2500"/>
                    <a:pt x="89" y="2652"/>
                    <a:pt x="183" y="2747"/>
                  </a:cubicBezTo>
                  <a:cubicBezTo>
                    <a:pt x="230" y="2793"/>
                    <a:pt x="292" y="2817"/>
                    <a:pt x="352" y="2817"/>
                  </a:cubicBezTo>
                  <a:cubicBezTo>
                    <a:pt x="414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0" y="1529"/>
                    <a:pt x="1740" y="1377"/>
                    <a:pt x="1646" y="1284"/>
                  </a:cubicBezTo>
                  <a:lnTo>
                    <a:pt x="432" y="71"/>
                  </a:lnTo>
                  <a:cubicBezTo>
                    <a:pt x="385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8971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4" y="0"/>
                  </a:moveTo>
                  <a:cubicBezTo>
                    <a:pt x="202" y="0"/>
                    <a:pt x="141" y="24"/>
                    <a:pt x="95" y="71"/>
                  </a:cubicBezTo>
                  <a:cubicBezTo>
                    <a:pt x="0" y="164"/>
                    <a:pt x="0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0" y="2500"/>
                    <a:pt x="90" y="2652"/>
                    <a:pt x="185" y="2747"/>
                  </a:cubicBezTo>
                  <a:cubicBezTo>
                    <a:pt x="231" y="2793"/>
                    <a:pt x="292" y="2817"/>
                    <a:pt x="354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7" y="1623"/>
                  </a:lnTo>
                  <a:cubicBezTo>
                    <a:pt x="1740" y="1529"/>
                    <a:pt x="1740" y="1377"/>
                    <a:pt x="1647" y="1284"/>
                  </a:cubicBezTo>
                  <a:lnTo>
                    <a:pt x="434" y="71"/>
                  </a:lnTo>
                  <a:cubicBezTo>
                    <a:pt x="387" y="24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306675" y="2264925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354525" y="2184900"/>
              <a:ext cx="27975" cy="27950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560" y="0"/>
                  </a:moveTo>
                  <a:cubicBezTo>
                    <a:pt x="250" y="0"/>
                    <a:pt x="1" y="249"/>
                    <a:pt x="1" y="559"/>
                  </a:cubicBezTo>
                  <a:cubicBezTo>
                    <a:pt x="1" y="867"/>
                    <a:pt x="250" y="1118"/>
                    <a:pt x="560" y="1118"/>
                  </a:cubicBezTo>
                  <a:cubicBezTo>
                    <a:pt x="868" y="1118"/>
                    <a:pt x="1118" y="867"/>
                    <a:pt x="1118" y="559"/>
                  </a:cubicBezTo>
                  <a:cubicBezTo>
                    <a:pt x="1118" y="249"/>
                    <a:pt x="86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369431" y="2998540"/>
              <a:ext cx="70554" cy="70563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610348" y="3758174"/>
              <a:ext cx="158547" cy="158707"/>
            </a:xfrm>
            <a:custGeom>
              <a:avLst/>
              <a:gdLst/>
              <a:ahLst/>
              <a:cxnLst/>
              <a:rect l="l" t="t" r="r" b="b"/>
              <a:pathLst>
                <a:path w="1264" h="1265" extrusionOk="0">
                  <a:moveTo>
                    <a:pt x="631" y="1"/>
                  </a:moveTo>
                  <a:cubicBezTo>
                    <a:pt x="282" y="1"/>
                    <a:pt x="1" y="284"/>
                    <a:pt x="1" y="633"/>
                  </a:cubicBezTo>
                  <a:cubicBezTo>
                    <a:pt x="1" y="982"/>
                    <a:pt x="282" y="1265"/>
                    <a:pt x="631" y="1265"/>
                  </a:cubicBezTo>
                  <a:cubicBezTo>
                    <a:pt x="980" y="1265"/>
                    <a:pt x="1263" y="982"/>
                    <a:pt x="1263" y="633"/>
                  </a:cubicBezTo>
                  <a:cubicBezTo>
                    <a:pt x="1263" y="284"/>
                    <a:pt x="980" y="1"/>
                    <a:pt x="6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487125" y="3429675"/>
              <a:ext cx="107125" cy="99675"/>
            </a:xfrm>
            <a:custGeom>
              <a:avLst/>
              <a:gdLst/>
              <a:ahLst/>
              <a:cxnLst/>
              <a:rect l="l" t="t" r="r" b="b"/>
              <a:pathLst>
                <a:path w="4285" h="3987" extrusionOk="0">
                  <a:moveTo>
                    <a:pt x="2141" y="1"/>
                  </a:moveTo>
                  <a:cubicBezTo>
                    <a:pt x="1181" y="1"/>
                    <a:pt x="335" y="696"/>
                    <a:pt x="176" y="1675"/>
                  </a:cubicBezTo>
                  <a:cubicBezTo>
                    <a:pt x="0" y="2760"/>
                    <a:pt x="738" y="3783"/>
                    <a:pt x="1823" y="3961"/>
                  </a:cubicBezTo>
                  <a:cubicBezTo>
                    <a:pt x="1931" y="3978"/>
                    <a:pt x="2038" y="3987"/>
                    <a:pt x="2144" y="3987"/>
                  </a:cubicBezTo>
                  <a:cubicBezTo>
                    <a:pt x="3105" y="3987"/>
                    <a:pt x="3951" y="3291"/>
                    <a:pt x="4109" y="2312"/>
                  </a:cubicBezTo>
                  <a:cubicBezTo>
                    <a:pt x="4285" y="1227"/>
                    <a:pt x="3547" y="204"/>
                    <a:pt x="2462" y="27"/>
                  </a:cubicBezTo>
                  <a:cubicBezTo>
                    <a:pt x="2354" y="9"/>
                    <a:pt x="2247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367525" y="3256625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1"/>
                  </a:cubicBezTo>
                  <a:cubicBezTo>
                    <a:pt x="0" y="981"/>
                    <a:pt x="283" y="1263"/>
                    <a:pt x="632" y="1263"/>
                  </a:cubicBezTo>
                  <a:cubicBezTo>
                    <a:pt x="980" y="1263"/>
                    <a:pt x="1263" y="981"/>
                    <a:pt x="1263" y="631"/>
                  </a:cubicBezTo>
                  <a:cubicBezTo>
                    <a:pt x="1263" y="284"/>
                    <a:pt x="980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895300" y="2268850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rgbClr val="FFC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365200" y="2522600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41" name="Google Shape;41;p2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69825" y="-355528"/>
            <a:ext cx="3444975" cy="34699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Google Shape;42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2843935" y="5563799"/>
            <a:ext cx="1434199" cy="1919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43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6609250" y="179183"/>
            <a:ext cx="1434199" cy="19193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" name="Google Shape;44;p2"/>
          <p:cNvGrpSpPr/>
          <p:nvPr/>
        </p:nvGrpSpPr>
        <p:grpSpPr>
          <a:xfrm>
            <a:off x="199776" y="350609"/>
            <a:ext cx="1176327" cy="1803467"/>
            <a:chOff x="436850" y="520150"/>
            <a:chExt cx="574575" cy="660675"/>
          </a:xfrm>
        </p:grpSpPr>
        <p:sp>
          <p:nvSpPr>
            <p:cNvPr id="45" name="Google Shape;45;p2"/>
            <p:cNvSpPr/>
            <p:nvPr/>
          </p:nvSpPr>
          <p:spPr>
            <a:xfrm>
              <a:off x="469825" y="520150"/>
              <a:ext cx="541600" cy="541375"/>
            </a:xfrm>
            <a:custGeom>
              <a:avLst/>
              <a:gdLst/>
              <a:ahLst/>
              <a:cxnLst/>
              <a:rect l="l" t="t" r="r" b="b"/>
              <a:pathLst>
                <a:path w="21664" h="21655" extrusionOk="0">
                  <a:moveTo>
                    <a:pt x="21318" y="1"/>
                  </a:moveTo>
                  <a:cubicBezTo>
                    <a:pt x="21304" y="1"/>
                    <a:pt x="21292" y="5"/>
                    <a:pt x="21283" y="13"/>
                  </a:cubicBezTo>
                  <a:lnTo>
                    <a:pt x="16" y="21276"/>
                  </a:lnTo>
                  <a:cubicBezTo>
                    <a:pt x="5" y="21287"/>
                    <a:pt x="1" y="21307"/>
                    <a:pt x="6" y="21332"/>
                  </a:cubicBezTo>
                  <a:cubicBezTo>
                    <a:pt x="33" y="21465"/>
                    <a:pt x="246" y="21654"/>
                    <a:pt x="346" y="21654"/>
                  </a:cubicBezTo>
                  <a:cubicBezTo>
                    <a:pt x="360" y="21654"/>
                    <a:pt x="372" y="21651"/>
                    <a:pt x="381" y="21642"/>
                  </a:cubicBezTo>
                  <a:lnTo>
                    <a:pt x="21648" y="379"/>
                  </a:lnTo>
                  <a:cubicBezTo>
                    <a:pt x="21660" y="367"/>
                    <a:pt x="21663" y="348"/>
                    <a:pt x="21657" y="323"/>
                  </a:cubicBezTo>
                  <a:cubicBezTo>
                    <a:pt x="21630" y="190"/>
                    <a:pt x="21418" y="1"/>
                    <a:pt x="21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36850" y="632575"/>
              <a:ext cx="549400" cy="548250"/>
            </a:xfrm>
            <a:custGeom>
              <a:avLst/>
              <a:gdLst/>
              <a:ahLst/>
              <a:cxnLst/>
              <a:rect l="l" t="t" r="r" b="b"/>
              <a:pathLst>
                <a:path w="21976" h="21930" extrusionOk="0">
                  <a:moveTo>
                    <a:pt x="21544" y="1"/>
                  </a:moveTo>
                  <a:lnTo>
                    <a:pt x="1" y="21539"/>
                  </a:lnTo>
                  <a:lnTo>
                    <a:pt x="432" y="21929"/>
                  </a:lnTo>
                  <a:lnTo>
                    <a:pt x="21976" y="391"/>
                  </a:lnTo>
                  <a:lnTo>
                    <a:pt x="215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7" name="Google Shape;47;p2"/>
          <p:cNvSpPr txBox="1">
            <a:spLocks noGrp="1"/>
          </p:cNvSpPr>
          <p:nvPr>
            <p:ph type="ctrTitle"/>
          </p:nvPr>
        </p:nvSpPr>
        <p:spPr>
          <a:xfrm>
            <a:off x="2173950" y="1908800"/>
            <a:ext cx="5235000" cy="292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None/>
              <a:defRPr sz="4000" b="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48" name="Google Shape;48;p2"/>
          <p:cNvSpPr txBox="1">
            <a:spLocks noGrp="1"/>
          </p:cNvSpPr>
          <p:nvPr>
            <p:ph type="subTitle" idx="1"/>
          </p:nvPr>
        </p:nvSpPr>
        <p:spPr>
          <a:xfrm>
            <a:off x="2414975" y="4894500"/>
            <a:ext cx="4755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ngolin" panose="00000500000000000000"/>
              <a:buNone/>
              <a:defRPr sz="1600" i="0">
                <a:solidFill>
                  <a:schemeClr val="accent3"/>
                </a:solidFill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54627412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Google Shape;50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51" name="Google Shape;51;p3"/>
          <p:cNvSpPr txBox="1">
            <a:spLocks noGrp="1"/>
          </p:cNvSpPr>
          <p:nvPr>
            <p:ph type="title"/>
          </p:nvPr>
        </p:nvSpPr>
        <p:spPr>
          <a:xfrm>
            <a:off x="1428276" y="4067367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3"/>
          <p:cNvSpPr txBox="1">
            <a:spLocks noGrp="1"/>
          </p:cNvSpPr>
          <p:nvPr>
            <p:ph type="title" idx="2" hasCustomPrompt="1"/>
          </p:nvPr>
        </p:nvSpPr>
        <p:spPr>
          <a:xfrm>
            <a:off x="751515" y="4067352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3" name="Google Shape;53;p3"/>
          <p:cNvSpPr txBox="1">
            <a:spLocks noGrp="1"/>
          </p:cNvSpPr>
          <p:nvPr>
            <p:ph type="subTitle" idx="1"/>
          </p:nvPr>
        </p:nvSpPr>
        <p:spPr>
          <a:xfrm>
            <a:off x="1431298" y="4764141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" name="Google Shape;54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511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" name="Google Shape;55;p3"/>
          <p:cNvGrpSpPr/>
          <p:nvPr/>
        </p:nvGrpSpPr>
        <p:grpSpPr>
          <a:xfrm>
            <a:off x="6001911" y="-117588"/>
            <a:ext cx="1601374" cy="1165655"/>
            <a:chOff x="6298875" y="260150"/>
            <a:chExt cx="1348525" cy="736203"/>
          </a:xfrm>
        </p:grpSpPr>
        <p:sp>
          <p:nvSpPr>
            <p:cNvPr id="56" name="Google Shape;56;p3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1692287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>
            <a:off x="-187538" y="5331265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622823" y="6138820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83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0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0469745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88" name="Google Shape;188;p5"/>
          <p:cNvGrpSpPr/>
          <p:nvPr/>
        </p:nvGrpSpPr>
        <p:grpSpPr>
          <a:xfrm rot="10800000">
            <a:off x="-207130" y="197483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0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60422744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 flipH="1">
            <a:off x="8160965" y="3062169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8025335" y="5195508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83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528230" y="5114597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0254410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>
            <a:off x="-187538" y="5331265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622823" y="6138820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83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7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88" name="Google Shape;188;p5"/>
          <p:cNvGrpSpPr/>
          <p:nvPr/>
        </p:nvGrpSpPr>
        <p:grpSpPr>
          <a:xfrm rot="10800000">
            <a:off x="-207130" y="197483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7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6"/>
          <p:cNvSpPr/>
          <p:nvPr/>
        </p:nvSpPr>
        <p:spPr>
          <a:xfrm rot="2316183">
            <a:off x="3731819" y="5137038"/>
            <a:ext cx="161" cy="21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02" name="Google Shape;202;p6"/>
          <p:cNvGrpSpPr/>
          <p:nvPr/>
        </p:nvGrpSpPr>
        <p:grpSpPr>
          <a:xfrm>
            <a:off x="7663127" y="4793236"/>
            <a:ext cx="1778504" cy="2527853"/>
            <a:chOff x="3237458" y="122460"/>
            <a:chExt cx="5337648" cy="5689946"/>
          </a:xfrm>
        </p:grpSpPr>
        <p:sp>
          <p:nvSpPr>
            <p:cNvPr id="203" name="Google Shape;203;p6"/>
            <p:cNvSpPr/>
            <p:nvPr/>
          </p:nvSpPr>
          <p:spPr>
            <a:xfrm rot="2316183">
              <a:off x="4625751" y="480592"/>
              <a:ext cx="2664177" cy="5052739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" name="Google Shape;204;p6"/>
            <p:cNvSpPr/>
            <p:nvPr/>
          </p:nvSpPr>
          <p:spPr>
            <a:xfrm rot="2316183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" name="Google Shape;205;p6"/>
            <p:cNvSpPr/>
            <p:nvPr/>
          </p:nvSpPr>
          <p:spPr>
            <a:xfrm rot="2316183">
              <a:off x="7937602" y="203820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" name="Google Shape;206;p6"/>
            <p:cNvSpPr/>
            <p:nvPr/>
          </p:nvSpPr>
          <p:spPr>
            <a:xfrm rot="2316183">
              <a:off x="7901630" y="2081808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" name="Google Shape;207;p6"/>
            <p:cNvSpPr/>
            <p:nvPr/>
          </p:nvSpPr>
          <p:spPr>
            <a:xfrm rot="2316183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" name="Google Shape;208;p6"/>
            <p:cNvSpPr/>
            <p:nvPr/>
          </p:nvSpPr>
          <p:spPr>
            <a:xfrm rot="2316183">
              <a:off x="7872511" y="207160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" name="Google Shape;209;p6"/>
            <p:cNvSpPr/>
            <p:nvPr/>
          </p:nvSpPr>
          <p:spPr>
            <a:xfrm rot="2316183">
              <a:off x="7811357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" name="Google Shape;210;p6"/>
            <p:cNvSpPr/>
            <p:nvPr/>
          </p:nvSpPr>
          <p:spPr>
            <a:xfrm rot="2316183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11;p6"/>
            <p:cNvSpPr/>
            <p:nvPr/>
          </p:nvSpPr>
          <p:spPr>
            <a:xfrm rot="2316183">
              <a:off x="7782381" y="2112442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12;p6"/>
            <p:cNvSpPr/>
            <p:nvPr/>
          </p:nvSpPr>
          <p:spPr>
            <a:xfrm rot="2316183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" name="Google Shape;213;p6"/>
            <p:cNvSpPr/>
            <p:nvPr/>
          </p:nvSpPr>
          <p:spPr>
            <a:xfrm rot="2316183">
              <a:off x="7692281" y="2153028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" name="Google Shape;214;p6"/>
            <p:cNvSpPr/>
            <p:nvPr/>
          </p:nvSpPr>
          <p:spPr>
            <a:xfrm rot="2316183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" name="Google Shape;215;p6"/>
            <p:cNvSpPr/>
            <p:nvPr/>
          </p:nvSpPr>
          <p:spPr>
            <a:xfrm rot="2316183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" name="Google Shape;216;p6"/>
            <p:cNvSpPr/>
            <p:nvPr/>
          </p:nvSpPr>
          <p:spPr>
            <a:xfrm rot="2316183">
              <a:off x="7403973" y="2211951"/>
              <a:ext cx="235576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" name="Google Shape;217;p6"/>
            <p:cNvSpPr/>
            <p:nvPr/>
          </p:nvSpPr>
          <p:spPr>
            <a:xfrm rot="2316183">
              <a:off x="7440407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" name="Google Shape;218;p6"/>
            <p:cNvSpPr/>
            <p:nvPr/>
          </p:nvSpPr>
          <p:spPr>
            <a:xfrm rot="2316183">
              <a:off x="7487713" y="2241278"/>
              <a:ext cx="128160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" name="Google Shape;219;p6"/>
            <p:cNvSpPr/>
            <p:nvPr/>
          </p:nvSpPr>
          <p:spPr>
            <a:xfrm rot="2316183">
              <a:off x="7438146" y="229093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" name="Google Shape;220;p6"/>
            <p:cNvSpPr/>
            <p:nvPr/>
          </p:nvSpPr>
          <p:spPr>
            <a:xfrm rot="2316183">
              <a:off x="7350242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" name="Google Shape;221;p6"/>
            <p:cNvSpPr/>
            <p:nvPr/>
          </p:nvSpPr>
          <p:spPr>
            <a:xfrm rot="2316183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" name="Google Shape;222;p6"/>
            <p:cNvSpPr/>
            <p:nvPr/>
          </p:nvSpPr>
          <p:spPr>
            <a:xfrm rot="2316183">
              <a:off x="6251975" y="2686321"/>
              <a:ext cx="172380" cy="2094615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" name="Google Shape;223;p6"/>
            <p:cNvSpPr/>
            <p:nvPr/>
          </p:nvSpPr>
          <p:spPr>
            <a:xfrm rot="2316183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" name="Google Shape;224;p6"/>
            <p:cNvSpPr/>
            <p:nvPr/>
          </p:nvSpPr>
          <p:spPr>
            <a:xfrm rot="2316183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" name="Google Shape;225;p6"/>
            <p:cNvSpPr/>
            <p:nvPr/>
          </p:nvSpPr>
          <p:spPr>
            <a:xfrm rot="2316183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" name="Google Shape;226;p6"/>
            <p:cNvSpPr/>
            <p:nvPr/>
          </p:nvSpPr>
          <p:spPr>
            <a:xfrm rot="2316183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" name="Google Shape;227;p6"/>
            <p:cNvSpPr/>
            <p:nvPr/>
          </p:nvSpPr>
          <p:spPr>
            <a:xfrm rot="2316183">
              <a:off x="7228940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" name="Google Shape;228;p6"/>
            <p:cNvSpPr/>
            <p:nvPr/>
          </p:nvSpPr>
          <p:spPr>
            <a:xfrm rot="2316183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" name="Google Shape;229;p6"/>
            <p:cNvSpPr/>
            <p:nvPr/>
          </p:nvSpPr>
          <p:spPr>
            <a:xfrm rot="2316183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230;p6"/>
            <p:cNvSpPr/>
            <p:nvPr/>
          </p:nvSpPr>
          <p:spPr>
            <a:xfrm rot="2316183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231;p6"/>
            <p:cNvSpPr/>
            <p:nvPr/>
          </p:nvSpPr>
          <p:spPr>
            <a:xfrm rot="2316183">
              <a:off x="7024294" y="2450535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232;p6"/>
            <p:cNvSpPr/>
            <p:nvPr/>
          </p:nvSpPr>
          <p:spPr>
            <a:xfrm rot="2316183">
              <a:off x="6974323" y="2500102"/>
              <a:ext cx="76542" cy="11674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233;p6"/>
            <p:cNvSpPr/>
            <p:nvPr/>
          </p:nvSpPr>
          <p:spPr>
            <a:xfrm rot="2316183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" name="Google Shape;234;p6"/>
            <p:cNvSpPr/>
            <p:nvPr/>
          </p:nvSpPr>
          <p:spPr>
            <a:xfrm rot="2316183">
              <a:off x="6945633" y="2490054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" name="Google Shape;235;p6"/>
            <p:cNvSpPr/>
            <p:nvPr/>
          </p:nvSpPr>
          <p:spPr>
            <a:xfrm rot="2316183">
              <a:off x="6884176" y="2540824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" name="Google Shape;236;p6"/>
            <p:cNvSpPr/>
            <p:nvPr/>
          </p:nvSpPr>
          <p:spPr>
            <a:xfrm rot="2316183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" name="Google Shape;237;p6"/>
            <p:cNvSpPr/>
            <p:nvPr/>
          </p:nvSpPr>
          <p:spPr>
            <a:xfrm rot="2316183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" name="Google Shape;238;p6"/>
            <p:cNvSpPr/>
            <p:nvPr/>
          </p:nvSpPr>
          <p:spPr>
            <a:xfrm rot="2316183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" name="Google Shape;239;p6"/>
            <p:cNvSpPr/>
            <p:nvPr/>
          </p:nvSpPr>
          <p:spPr>
            <a:xfrm rot="2316183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" name="Google Shape;240;p6"/>
            <p:cNvSpPr/>
            <p:nvPr/>
          </p:nvSpPr>
          <p:spPr>
            <a:xfrm rot="2316183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241;p6"/>
            <p:cNvSpPr/>
            <p:nvPr/>
          </p:nvSpPr>
          <p:spPr>
            <a:xfrm rot="2316183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242;p6"/>
            <p:cNvSpPr/>
            <p:nvPr/>
          </p:nvSpPr>
          <p:spPr>
            <a:xfrm rot="2316183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243;p6"/>
            <p:cNvSpPr/>
            <p:nvPr/>
          </p:nvSpPr>
          <p:spPr>
            <a:xfrm rot="2316183">
              <a:off x="6560918" y="2659808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244;p6"/>
            <p:cNvSpPr/>
            <p:nvPr/>
          </p:nvSpPr>
          <p:spPr>
            <a:xfrm rot="2316183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245;p6"/>
            <p:cNvSpPr/>
            <p:nvPr/>
          </p:nvSpPr>
          <p:spPr>
            <a:xfrm rot="2316183">
              <a:off x="6482257" y="2699326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246;p6"/>
            <p:cNvSpPr/>
            <p:nvPr/>
          </p:nvSpPr>
          <p:spPr>
            <a:xfrm rot="2316183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247;p6"/>
            <p:cNvSpPr/>
            <p:nvPr/>
          </p:nvSpPr>
          <p:spPr>
            <a:xfrm rot="2316183">
              <a:off x="6392192" y="2739812"/>
              <a:ext cx="95517" cy="154853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248;p6"/>
            <p:cNvSpPr/>
            <p:nvPr/>
          </p:nvSpPr>
          <p:spPr>
            <a:xfrm rot="2316183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249;p6"/>
            <p:cNvSpPr/>
            <p:nvPr/>
          </p:nvSpPr>
          <p:spPr>
            <a:xfrm rot="2316183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250;p6"/>
            <p:cNvSpPr/>
            <p:nvPr/>
          </p:nvSpPr>
          <p:spPr>
            <a:xfrm rot="2316183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251;p6"/>
            <p:cNvSpPr/>
            <p:nvPr/>
          </p:nvSpPr>
          <p:spPr>
            <a:xfrm rot="2316183">
              <a:off x="6240588" y="2831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252;p6"/>
            <p:cNvSpPr/>
            <p:nvPr/>
          </p:nvSpPr>
          <p:spPr>
            <a:xfrm rot="2316183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" name="Google Shape;253;p6"/>
            <p:cNvSpPr/>
            <p:nvPr/>
          </p:nvSpPr>
          <p:spPr>
            <a:xfrm rot="2316183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" name="Google Shape;254;p6"/>
            <p:cNvSpPr/>
            <p:nvPr/>
          </p:nvSpPr>
          <p:spPr>
            <a:xfrm rot="2316183">
              <a:off x="6097627" y="2868997"/>
              <a:ext cx="127999" cy="204541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" name="Google Shape;255;p6"/>
            <p:cNvSpPr/>
            <p:nvPr/>
          </p:nvSpPr>
          <p:spPr>
            <a:xfrm rot="2316183">
              <a:off x="6018931" y="2908616"/>
              <a:ext cx="95517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" name="Google Shape;256;p6"/>
            <p:cNvSpPr/>
            <p:nvPr/>
          </p:nvSpPr>
          <p:spPr>
            <a:xfrm rot="2316183">
              <a:off x="5957986" y="2959461"/>
              <a:ext cx="76060" cy="116582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" name="Google Shape;257;p6"/>
            <p:cNvSpPr/>
            <p:nvPr/>
          </p:nvSpPr>
          <p:spPr>
            <a:xfrm rot="2316183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" name="Google Shape;258;p6"/>
            <p:cNvSpPr/>
            <p:nvPr/>
          </p:nvSpPr>
          <p:spPr>
            <a:xfrm rot="2316183">
              <a:off x="5928766" y="2949228"/>
              <a:ext cx="95517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" name="Google Shape;259;p6"/>
            <p:cNvSpPr/>
            <p:nvPr/>
          </p:nvSpPr>
          <p:spPr>
            <a:xfrm rot="2316183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" name="Google Shape;260;p6"/>
            <p:cNvSpPr/>
            <p:nvPr/>
          </p:nvSpPr>
          <p:spPr>
            <a:xfrm rot="2316183">
              <a:off x="5838687" y="2990078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" name="Google Shape;261;p6"/>
            <p:cNvSpPr/>
            <p:nvPr/>
          </p:nvSpPr>
          <p:spPr>
            <a:xfrm rot="2316183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262;p6"/>
            <p:cNvSpPr/>
            <p:nvPr/>
          </p:nvSpPr>
          <p:spPr>
            <a:xfrm rot="2316183">
              <a:off x="5777355" y="3040787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263;p6"/>
            <p:cNvSpPr/>
            <p:nvPr/>
          </p:nvSpPr>
          <p:spPr>
            <a:xfrm rot="2316183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264;p6"/>
            <p:cNvSpPr/>
            <p:nvPr/>
          </p:nvSpPr>
          <p:spPr>
            <a:xfrm rot="2316183">
              <a:off x="5748235" y="303058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265;p6"/>
            <p:cNvSpPr/>
            <p:nvPr/>
          </p:nvSpPr>
          <p:spPr>
            <a:xfrm rot="2316183">
              <a:off x="5634302" y="307812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266;p6"/>
            <p:cNvSpPr/>
            <p:nvPr/>
          </p:nvSpPr>
          <p:spPr>
            <a:xfrm rot="2316183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" name="Google Shape;267;p6"/>
            <p:cNvSpPr/>
            <p:nvPr/>
          </p:nvSpPr>
          <p:spPr>
            <a:xfrm rot="2316183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" name="Google Shape;268;p6"/>
            <p:cNvSpPr/>
            <p:nvPr/>
          </p:nvSpPr>
          <p:spPr>
            <a:xfrm rot="2316183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269;p6"/>
            <p:cNvSpPr/>
            <p:nvPr/>
          </p:nvSpPr>
          <p:spPr>
            <a:xfrm rot="2316183">
              <a:off x="5494166" y="3168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270;p6"/>
            <p:cNvSpPr/>
            <p:nvPr/>
          </p:nvSpPr>
          <p:spPr>
            <a:xfrm rot="2316183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271;p6"/>
            <p:cNvSpPr/>
            <p:nvPr/>
          </p:nvSpPr>
          <p:spPr>
            <a:xfrm rot="2316183">
              <a:off x="5465282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272;p6"/>
            <p:cNvSpPr/>
            <p:nvPr/>
          </p:nvSpPr>
          <p:spPr>
            <a:xfrm rot="2316183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273;p6"/>
            <p:cNvSpPr/>
            <p:nvPr/>
          </p:nvSpPr>
          <p:spPr>
            <a:xfrm rot="2316183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274;p6"/>
            <p:cNvSpPr/>
            <p:nvPr/>
          </p:nvSpPr>
          <p:spPr>
            <a:xfrm rot="2316183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275;p6"/>
            <p:cNvSpPr/>
            <p:nvPr/>
          </p:nvSpPr>
          <p:spPr>
            <a:xfrm rot="2316183">
              <a:off x="5284859" y="3239861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276;p6"/>
            <p:cNvSpPr/>
            <p:nvPr/>
          </p:nvSpPr>
          <p:spPr>
            <a:xfrm rot="2316183">
              <a:off x="5288450" y="3320976"/>
              <a:ext cx="44060" cy="67859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277;p6"/>
            <p:cNvSpPr/>
            <p:nvPr/>
          </p:nvSpPr>
          <p:spPr>
            <a:xfrm rot="2316183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278;p6"/>
            <p:cNvSpPr/>
            <p:nvPr/>
          </p:nvSpPr>
          <p:spPr>
            <a:xfrm rot="2316183">
              <a:off x="5170908" y="3287449"/>
              <a:ext cx="128160" cy="204702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279;p6"/>
            <p:cNvSpPr/>
            <p:nvPr/>
          </p:nvSpPr>
          <p:spPr>
            <a:xfrm rot="2316183">
              <a:off x="5120811" y="3336915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280;p6"/>
            <p:cNvSpPr/>
            <p:nvPr/>
          </p:nvSpPr>
          <p:spPr>
            <a:xfrm rot="2316183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281;p6"/>
            <p:cNvSpPr/>
            <p:nvPr/>
          </p:nvSpPr>
          <p:spPr>
            <a:xfrm rot="2316183">
              <a:off x="5092121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282;p6"/>
            <p:cNvSpPr/>
            <p:nvPr/>
          </p:nvSpPr>
          <p:spPr>
            <a:xfrm rot="2316183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283;p6"/>
            <p:cNvSpPr/>
            <p:nvPr/>
          </p:nvSpPr>
          <p:spPr>
            <a:xfrm rot="2316183">
              <a:off x="5001906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284;p6"/>
            <p:cNvSpPr/>
            <p:nvPr/>
          </p:nvSpPr>
          <p:spPr>
            <a:xfrm rot="2316183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285;p6"/>
            <p:cNvSpPr/>
            <p:nvPr/>
          </p:nvSpPr>
          <p:spPr>
            <a:xfrm rot="2316183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286;p6"/>
            <p:cNvSpPr/>
            <p:nvPr/>
          </p:nvSpPr>
          <p:spPr>
            <a:xfrm rot="2316183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287;p6"/>
            <p:cNvSpPr/>
            <p:nvPr/>
          </p:nvSpPr>
          <p:spPr>
            <a:xfrm rot="2316183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288;p6"/>
            <p:cNvSpPr/>
            <p:nvPr/>
          </p:nvSpPr>
          <p:spPr>
            <a:xfrm rot="2316183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289;p6"/>
            <p:cNvSpPr/>
            <p:nvPr/>
          </p:nvSpPr>
          <p:spPr>
            <a:xfrm rot="2316183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290;p6"/>
            <p:cNvSpPr/>
            <p:nvPr/>
          </p:nvSpPr>
          <p:spPr>
            <a:xfrm rot="2316183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291;p6"/>
            <p:cNvSpPr/>
            <p:nvPr/>
          </p:nvSpPr>
          <p:spPr>
            <a:xfrm rot="2316183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292;p6"/>
            <p:cNvSpPr/>
            <p:nvPr/>
          </p:nvSpPr>
          <p:spPr>
            <a:xfrm rot="2316183">
              <a:off x="4707424" y="3496571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293;p6"/>
            <p:cNvSpPr/>
            <p:nvPr/>
          </p:nvSpPr>
          <p:spPr>
            <a:xfrm rot="2316183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294;p6"/>
            <p:cNvSpPr/>
            <p:nvPr/>
          </p:nvSpPr>
          <p:spPr>
            <a:xfrm rot="2316183">
              <a:off x="4628745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295;p6"/>
            <p:cNvSpPr/>
            <p:nvPr/>
          </p:nvSpPr>
          <p:spPr>
            <a:xfrm rot="2316183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296;p6"/>
            <p:cNvSpPr/>
            <p:nvPr/>
          </p:nvSpPr>
          <p:spPr>
            <a:xfrm rot="2316183">
              <a:off x="4538530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297;p6"/>
            <p:cNvSpPr/>
            <p:nvPr/>
          </p:nvSpPr>
          <p:spPr>
            <a:xfrm rot="2316183">
              <a:off x="4415664" y="3564998"/>
              <a:ext cx="202933" cy="116743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298;p6"/>
            <p:cNvSpPr/>
            <p:nvPr/>
          </p:nvSpPr>
          <p:spPr>
            <a:xfrm rot="2316183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299;p6"/>
            <p:cNvSpPr/>
            <p:nvPr/>
          </p:nvSpPr>
          <p:spPr>
            <a:xfrm rot="2316183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300;p6"/>
            <p:cNvSpPr/>
            <p:nvPr/>
          </p:nvSpPr>
          <p:spPr>
            <a:xfrm rot="2316183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301;p6"/>
            <p:cNvSpPr/>
            <p:nvPr/>
          </p:nvSpPr>
          <p:spPr>
            <a:xfrm rot="2316183">
              <a:off x="4358014" y="3658212"/>
              <a:ext cx="95678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302;p6"/>
            <p:cNvSpPr/>
            <p:nvPr/>
          </p:nvSpPr>
          <p:spPr>
            <a:xfrm rot="2316183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303;p6"/>
            <p:cNvSpPr/>
            <p:nvPr/>
          </p:nvSpPr>
          <p:spPr>
            <a:xfrm rot="2316183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304;p6"/>
            <p:cNvSpPr/>
            <p:nvPr/>
          </p:nvSpPr>
          <p:spPr>
            <a:xfrm rot="2316183">
              <a:off x="4244048" y="3705843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305;p6"/>
            <p:cNvSpPr/>
            <p:nvPr/>
          </p:nvSpPr>
          <p:spPr>
            <a:xfrm rot="2316183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306;p6"/>
            <p:cNvSpPr/>
            <p:nvPr/>
          </p:nvSpPr>
          <p:spPr>
            <a:xfrm rot="2316183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307;p6"/>
            <p:cNvSpPr/>
            <p:nvPr/>
          </p:nvSpPr>
          <p:spPr>
            <a:xfrm rot="2316183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308;p6"/>
            <p:cNvSpPr/>
            <p:nvPr/>
          </p:nvSpPr>
          <p:spPr>
            <a:xfrm rot="2316183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309;p6"/>
            <p:cNvSpPr/>
            <p:nvPr/>
          </p:nvSpPr>
          <p:spPr>
            <a:xfrm rot="2316183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310;p6"/>
            <p:cNvSpPr/>
            <p:nvPr/>
          </p:nvSpPr>
          <p:spPr>
            <a:xfrm rot="2316183">
              <a:off x="3985107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311;p6"/>
            <p:cNvSpPr/>
            <p:nvPr/>
          </p:nvSpPr>
          <p:spPr>
            <a:xfrm rot="2316183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312;p6"/>
            <p:cNvSpPr/>
            <p:nvPr/>
          </p:nvSpPr>
          <p:spPr>
            <a:xfrm rot="2316183">
              <a:off x="3923732" y="3877618"/>
              <a:ext cx="76220" cy="116582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313;p6"/>
            <p:cNvSpPr/>
            <p:nvPr/>
          </p:nvSpPr>
          <p:spPr>
            <a:xfrm rot="2316183">
              <a:off x="3894706" y="3867452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314;p6"/>
            <p:cNvSpPr/>
            <p:nvPr/>
          </p:nvSpPr>
          <p:spPr>
            <a:xfrm rot="2316183">
              <a:off x="3780622" y="3915098"/>
              <a:ext cx="127999" cy="204863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315;p6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316;p6"/>
            <p:cNvSpPr/>
            <p:nvPr/>
          </p:nvSpPr>
          <p:spPr>
            <a:xfrm rot="2316183">
              <a:off x="4194363" y="375551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317;p6"/>
            <p:cNvSpPr/>
            <p:nvPr/>
          </p:nvSpPr>
          <p:spPr>
            <a:xfrm rot="2316183">
              <a:off x="4730491" y="1230076"/>
              <a:ext cx="2270050" cy="4269309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318;p6"/>
            <p:cNvSpPr/>
            <p:nvPr/>
          </p:nvSpPr>
          <p:spPr>
            <a:xfrm rot="2316183">
              <a:off x="5297982" y="3772683"/>
              <a:ext cx="931690" cy="1722517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19" name="Google Shape;319;p6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A45C37"/>
              </a:buClr>
              <a:buSzPts val="28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" name="Google Shape;320;p6"/>
          <p:cNvGrpSpPr/>
          <p:nvPr/>
        </p:nvGrpSpPr>
        <p:grpSpPr>
          <a:xfrm>
            <a:off x="8255073" y="-205306"/>
            <a:ext cx="1217060" cy="1534227"/>
            <a:chOff x="6139950" y="1806300"/>
            <a:chExt cx="810725" cy="766500"/>
          </a:xfrm>
        </p:grpSpPr>
        <p:sp>
          <p:nvSpPr>
            <p:cNvPr id="321" name="Google Shape;321;p6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37" name="Google Shape;337;p6"/>
          <p:cNvGrpSpPr/>
          <p:nvPr/>
        </p:nvGrpSpPr>
        <p:grpSpPr>
          <a:xfrm rot="-8956326">
            <a:off x="-518366" y="6371601"/>
            <a:ext cx="2273495" cy="690203"/>
            <a:chOff x="1229350" y="3760725"/>
            <a:chExt cx="795500" cy="181125"/>
          </a:xfrm>
        </p:grpSpPr>
        <p:sp>
          <p:nvSpPr>
            <p:cNvPr id="338" name="Google Shape;338;p6"/>
            <p:cNvSpPr/>
            <p:nvPr/>
          </p:nvSpPr>
          <p:spPr>
            <a:xfrm>
              <a:off x="1229350" y="3760725"/>
              <a:ext cx="775450" cy="178850"/>
            </a:xfrm>
            <a:custGeom>
              <a:avLst/>
              <a:gdLst/>
              <a:ahLst/>
              <a:cxnLst/>
              <a:rect l="l" t="t" r="r" b="b"/>
              <a:pathLst>
                <a:path w="31018" h="7154" extrusionOk="0">
                  <a:moveTo>
                    <a:pt x="26119" y="0"/>
                  </a:moveTo>
                  <a:lnTo>
                    <a:pt x="25870" y="49"/>
                  </a:lnTo>
                  <a:lnTo>
                    <a:pt x="22867" y="649"/>
                  </a:lnTo>
                  <a:lnTo>
                    <a:pt x="21199" y="983"/>
                  </a:lnTo>
                  <a:lnTo>
                    <a:pt x="18310" y="1558"/>
                  </a:lnTo>
                  <a:lnTo>
                    <a:pt x="9959" y="3226"/>
                  </a:lnTo>
                  <a:lnTo>
                    <a:pt x="7334" y="3750"/>
                  </a:lnTo>
                  <a:lnTo>
                    <a:pt x="0" y="5214"/>
                  </a:lnTo>
                  <a:lnTo>
                    <a:pt x="0" y="5343"/>
                  </a:lnTo>
                  <a:lnTo>
                    <a:pt x="3804" y="7153"/>
                  </a:lnTo>
                  <a:lnTo>
                    <a:pt x="31017" y="1975"/>
                  </a:lnTo>
                  <a:lnTo>
                    <a:pt x="31017" y="1845"/>
                  </a:lnTo>
                  <a:lnTo>
                    <a:pt x="29797" y="1386"/>
                  </a:lnTo>
                  <a:lnTo>
                    <a:pt x="29555" y="1295"/>
                  </a:lnTo>
                  <a:lnTo>
                    <a:pt x="26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249450" y="3770950"/>
              <a:ext cx="775400" cy="170900"/>
            </a:xfrm>
            <a:custGeom>
              <a:avLst/>
              <a:gdLst/>
              <a:ahLst/>
              <a:cxnLst/>
              <a:rect l="l" t="t" r="r" b="b"/>
              <a:pathLst>
                <a:path w="31016" h="6836" extrusionOk="0">
                  <a:moveTo>
                    <a:pt x="26117" y="1"/>
                  </a:moveTo>
                  <a:lnTo>
                    <a:pt x="0" y="4896"/>
                  </a:lnTo>
                  <a:lnTo>
                    <a:pt x="0" y="5026"/>
                  </a:lnTo>
                  <a:lnTo>
                    <a:pt x="3803" y="6836"/>
                  </a:lnTo>
                  <a:lnTo>
                    <a:pt x="31015" y="1657"/>
                  </a:lnTo>
                  <a:lnTo>
                    <a:pt x="31015" y="1528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249450" y="3763000"/>
              <a:ext cx="775400" cy="174275"/>
            </a:xfrm>
            <a:custGeom>
              <a:avLst/>
              <a:gdLst/>
              <a:ahLst/>
              <a:cxnLst/>
              <a:rect l="l" t="t" r="r" b="b"/>
              <a:pathLst>
                <a:path w="31016" h="6971" extrusionOk="0">
                  <a:moveTo>
                    <a:pt x="26117" y="1"/>
                  </a:moveTo>
                  <a:lnTo>
                    <a:pt x="0" y="5214"/>
                  </a:lnTo>
                  <a:lnTo>
                    <a:pt x="3799" y="6971"/>
                  </a:lnTo>
                  <a:lnTo>
                    <a:pt x="31015" y="1846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365800" y="3843650"/>
              <a:ext cx="132625" cy="89575"/>
            </a:xfrm>
            <a:custGeom>
              <a:avLst/>
              <a:gdLst/>
              <a:ahLst/>
              <a:cxnLst/>
              <a:rect l="l" t="t" r="r" b="b"/>
              <a:pathLst>
                <a:path w="5305" h="3583" extrusionOk="0">
                  <a:moveTo>
                    <a:pt x="5304" y="1"/>
                  </a:moveTo>
                  <a:lnTo>
                    <a:pt x="2679" y="524"/>
                  </a:lnTo>
                  <a:lnTo>
                    <a:pt x="783" y="2690"/>
                  </a:lnTo>
                  <a:lnTo>
                    <a:pt x="650" y="2842"/>
                  </a:lnTo>
                  <a:lnTo>
                    <a:pt x="643" y="2850"/>
                  </a:lnTo>
                  <a:lnTo>
                    <a:pt x="567" y="2937"/>
                  </a:lnTo>
                  <a:lnTo>
                    <a:pt x="420" y="3106"/>
                  </a:lnTo>
                  <a:lnTo>
                    <a:pt x="344" y="3193"/>
                  </a:lnTo>
                  <a:lnTo>
                    <a:pt x="195" y="3360"/>
                  </a:lnTo>
                  <a:lnTo>
                    <a:pt x="119" y="3448"/>
                  </a:lnTo>
                  <a:lnTo>
                    <a:pt x="1" y="3583"/>
                  </a:lnTo>
                  <a:lnTo>
                    <a:pt x="1" y="3583"/>
                  </a:lnTo>
                  <a:lnTo>
                    <a:pt x="2900" y="3037"/>
                  </a:lnTo>
                  <a:lnTo>
                    <a:pt x="2974" y="2945"/>
                  </a:lnTo>
                  <a:lnTo>
                    <a:pt x="3047" y="2854"/>
                  </a:lnTo>
                  <a:lnTo>
                    <a:pt x="3185" y="2678"/>
                  </a:lnTo>
                  <a:lnTo>
                    <a:pt x="3258" y="2586"/>
                  </a:lnTo>
                  <a:lnTo>
                    <a:pt x="3397" y="2410"/>
                  </a:lnTo>
                  <a:lnTo>
                    <a:pt x="3469" y="2319"/>
                  </a:lnTo>
                  <a:lnTo>
                    <a:pt x="3483" y="2301"/>
                  </a:lnTo>
                  <a:lnTo>
                    <a:pt x="3601" y="2150"/>
                  </a:lnTo>
                  <a:lnTo>
                    <a:pt x="530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1467250" y="3822475"/>
              <a:ext cx="137175" cy="91650"/>
            </a:xfrm>
            <a:custGeom>
              <a:avLst/>
              <a:gdLst/>
              <a:ahLst/>
              <a:cxnLst/>
              <a:rect l="l" t="t" r="r" b="b"/>
              <a:pathLst>
                <a:path w="5487" h="3666" extrusionOk="0">
                  <a:moveTo>
                    <a:pt x="5486" y="0"/>
                  </a:moveTo>
                  <a:lnTo>
                    <a:pt x="2762" y="544"/>
                  </a:lnTo>
                  <a:lnTo>
                    <a:pt x="807" y="2755"/>
                  </a:lnTo>
                  <a:lnTo>
                    <a:pt x="669" y="2910"/>
                  </a:lnTo>
                  <a:lnTo>
                    <a:pt x="613" y="2973"/>
                  </a:lnTo>
                  <a:lnTo>
                    <a:pt x="534" y="3063"/>
                  </a:lnTo>
                  <a:lnTo>
                    <a:pt x="382" y="3235"/>
                  </a:lnTo>
                  <a:lnTo>
                    <a:pt x="303" y="3324"/>
                  </a:lnTo>
                  <a:lnTo>
                    <a:pt x="153" y="3494"/>
                  </a:lnTo>
                  <a:lnTo>
                    <a:pt x="74" y="3584"/>
                  </a:lnTo>
                  <a:lnTo>
                    <a:pt x="1" y="3666"/>
                  </a:lnTo>
                  <a:lnTo>
                    <a:pt x="3009" y="3100"/>
                  </a:lnTo>
                  <a:lnTo>
                    <a:pt x="3037" y="3063"/>
                  </a:lnTo>
                  <a:lnTo>
                    <a:pt x="3113" y="2970"/>
                  </a:lnTo>
                  <a:lnTo>
                    <a:pt x="3256" y="2791"/>
                  </a:lnTo>
                  <a:lnTo>
                    <a:pt x="3330" y="2697"/>
                  </a:lnTo>
                  <a:lnTo>
                    <a:pt x="3473" y="2520"/>
                  </a:lnTo>
                  <a:lnTo>
                    <a:pt x="3548" y="2426"/>
                  </a:lnTo>
                  <a:lnTo>
                    <a:pt x="3608" y="2350"/>
                  </a:lnTo>
                  <a:lnTo>
                    <a:pt x="3732" y="2195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1634750" y="3787575"/>
              <a:ext cx="144650" cy="95025"/>
            </a:xfrm>
            <a:custGeom>
              <a:avLst/>
              <a:gdLst/>
              <a:ahLst/>
              <a:cxnLst/>
              <a:rect l="l" t="t" r="r" b="b"/>
              <a:pathLst>
                <a:path w="5786" h="3801" extrusionOk="0">
                  <a:moveTo>
                    <a:pt x="5786" y="0"/>
                  </a:moveTo>
                  <a:lnTo>
                    <a:pt x="2897" y="576"/>
                  </a:lnTo>
                  <a:lnTo>
                    <a:pt x="847" y="2860"/>
                  </a:lnTo>
                  <a:lnTo>
                    <a:pt x="702" y="3021"/>
                  </a:lnTo>
                  <a:lnTo>
                    <a:pt x="557" y="3182"/>
                  </a:lnTo>
                  <a:lnTo>
                    <a:pt x="474" y="3275"/>
                  </a:lnTo>
                  <a:lnTo>
                    <a:pt x="315" y="3451"/>
                  </a:lnTo>
                  <a:lnTo>
                    <a:pt x="232" y="3544"/>
                  </a:lnTo>
                  <a:lnTo>
                    <a:pt x="73" y="3722"/>
                  </a:lnTo>
                  <a:lnTo>
                    <a:pt x="1" y="3800"/>
                  </a:lnTo>
                  <a:lnTo>
                    <a:pt x="3189" y="3201"/>
                  </a:lnTo>
                  <a:lnTo>
                    <a:pt x="3217" y="3168"/>
                  </a:lnTo>
                  <a:lnTo>
                    <a:pt x="3365" y="2983"/>
                  </a:lnTo>
                  <a:lnTo>
                    <a:pt x="3444" y="2887"/>
                  </a:lnTo>
                  <a:lnTo>
                    <a:pt x="3594" y="2701"/>
                  </a:lnTo>
                  <a:lnTo>
                    <a:pt x="3672" y="2604"/>
                  </a:lnTo>
                  <a:lnTo>
                    <a:pt x="3818" y="2425"/>
                  </a:lnTo>
                  <a:lnTo>
                    <a:pt x="3946" y="2266"/>
                  </a:lnTo>
                  <a:lnTo>
                    <a:pt x="57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1746350" y="3764225"/>
              <a:ext cx="149825" cy="97375"/>
            </a:xfrm>
            <a:custGeom>
              <a:avLst/>
              <a:gdLst/>
              <a:ahLst/>
              <a:cxnLst/>
              <a:rect l="l" t="t" r="r" b="b"/>
              <a:pathLst>
                <a:path w="5993" h="3895" extrusionOk="0">
                  <a:moveTo>
                    <a:pt x="5992" y="1"/>
                  </a:moveTo>
                  <a:lnTo>
                    <a:pt x="2990" y="600"/>
                  </a:lnTo>
                  <a:lnTo>
                    <a:pt x="873" y="2934"/>
                  </a:lnTo>
                  <a:lnTo>
                    <a:pt x="686" y="3140"/>
                  </a:lnTo>
                  <a:lnTo>
                    <a:pt x="521" y="3321"/>
                  </a:lnTo>
                  <a:lnTo>
                    <a:pt x="435" y="3416"/>
                  </a:lnTo>
                  <a:lnTo>
                    <a:pt x="269" y="3596"/>
                  </a:lnTo>
                  <a:lnTo>
                    <a:pt x="184" y="3690"/>
                  </a:lnTo>
                  <a:lnTo>
                    <a:pt x="23" y="3872"/>
                  </a:lnTo>
                  <a:lnTo>
                    <a:pt x="0" y="3894"/>
                  </a:lnTo>
                  <a:lnTo>
                    <a:pt x="3312" y="3271"/>
                  </a:lnTo>
                  <a:lnTo>
                    <a:pt x="3444" y="3109"/>
                  </a:lnTo>
                  <a:lnTo>
                    <a:pt x="3526" y="3012"/>
                  </a:lnTo>
                  <a:lnTo>
                    <a:pt x="3679" y="2823"/>
                  </a:lnTo>
                  <a:lnTo>
                    <a:pt x="3761" y="2724"/>
                  </a:lnTo>
                  <a:lnTo>
                    <a:pt x="3916" y="2536"/>
                  </a:lnTo>
                  <a:lnTo>
                    <a:pt x="4093" y="2316"/>
                  </a:lnTo>
                  <a:lnTo>
                    <a:pt x="59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1316125" y="3795375"/>
              <a:ext cx="695075" cy="139100"/>
            </a:xfrm>
            <a:custGeom>
              <a:avLst/>
              <a:gdLst/>
              <a:ahLst/>
              <a:cxnLst/>
              <a:rect l="l" t="t" r="r" b="b"/>
              <a:pathLst>
                <a:path w="27803" h="5564" extrusionOk="0">
                  <a:moveTo>
                    <a:pt x="26887" y="0"/>
                  </a:moveTo>
                  <a:lnTo>
                    <a:pt x="0" y="5152"/>
                  </a:lnTo>
                  <a:lnTo>
                    <a:pt x="192" y="5241"/>
                  </a:lnTo>
                  <a:lnTo>
                    <a:pt x="782" y="5128"/>
                  </a:lnTo>
                  <a:lnTo>
                    <a:pt x="1727" y="5563"/>
                  </a:lnTo>
                  <a:lnTo>
                    <a:pt x="1916" y="5528"/>
                  </a:lnTo>
                  <a:lnTo>
                    <a:pt x="969" y="5092"/>
                  </a:lnTo>
                  <a:lnTo>
                    <a:pt x="1329" y="5023"/>
                  </a:lnTo>
                  <a:lnTo>
                    <a:pt x="2281" y="5459"/>
                  </a:lnTo>
                  <a:lnTo>
                    <a:pt x="2471" y="5424"/>
                  </a:lnTo>
                  <a:lnTo>
                    <a:pt x="1518" y="4987"/>
                  </a:lnTo>
                  <a:lnTo>
                    <a:pt x="1879" y="4918"/>
                  </a:lnTo>
                  <a:lnTo>
                    <a:pt x="2837" y="5355"/>
                  </a:lnTo>
                  <a:lnTo>
                    <a:pt x="3027" y="5318"/>
                  </a:lnTo>
                  <a:lnTo>
                    <a:pt x="2069" y="4882"/>
                  </a:lnTo>
                  <a:lnTo>
                    <a:pt x="2431" y="4813"/>
                  </a:lnTo>
                  <a:lnTo>
                    <a:pt x="3393" y="5249"/>
                  </a:lnTo>
                  <a:lnTo>
                    <a:pt x="3585" y="5214"/>
                  </a:lnTo>
                  <a:lnTo>
                    <a:pt x="2621" y="4776"/>
                  </a:lnTo>
                  <a:lnTo>
                    <a:pt x="2987" y="4706"/>
                  </a:lnTo>
                  <a:lnTo>
                    <a:pt x="3954" y="5144"/>
                  </a:lnTo>
                  <a:lnTo>
                    <a:pt x="4147" y="5107"/>
                  </a:lnTo>
                  <a:lnTo>
                    <a:pt x="3179" y="4669"/>
                  </a:lnTo>
                  <a:lnTo>
                    <a:pt x="3546" y="4599"/>
                  </a:lnTo>
                  <a:lnTo>
                    <a:pt x="4519" y="5038"/>
                  </a:lnTo>
                  <a:lnTo>
                    <a:pt x="4713" y="5002"/>
                  </a:lnTo>
                  <a:lnTo>
                    <a:pt x="3739" y="4562"/>
                  </a:lnTo>
                  <a:lnTo>
                    <a:pt x="4106" y="4493"/>
                  </a:lnTo>
                  <a:lnTo>
                    <a:pt x="5084" y="4931"/>
                  </a:lnTo>
                  <a:lnTo>
                    <a:pt x="5279" y="4895"/>
                  </a:lnTo>
                  <a:lnTo>
                    <a:pt x="4299" y="4455"/>
                  </a:lnTo>
                  <a:lnTo>
                    <a:pt x="4671" y="4385"/>
                  </a:lnTo>
                  <a:lnTo>
                    <a:pt x="5655" y="4824"/>
                  </a:lnTo>
                  <a:lnTo>
                    <a:pt x="5850" y="4788"/>
                  </a:lnTo>
                  <a:lnTo>
                    <a:pt x="4865" y="4348"/>
                  </a:lnTo>
                  <a:lnTo>
                    <a:pt x="5238" y="4277"/>
                  </a:lnTo>
                  <a:lnTo>
                    <a:pt x="6227" y="4716"/>
                  </a:lnTo>
                  <a:lnTo>
                    <a:pt x="6424" y="4679"/>
                  </a:lnTo>
                  <a:lnTo>
                    <a:pt x="5434" y="4239"/>
                  </a:lnTo>
                  <a:lnTo>
                    <a:pt x="5807" y="4168"/>
                  </a:lnTo>
                  <a:lnTo>
                    <a:pt x="6802" y="4607"/>
                  </a:lnTo>
                  <a:lnTo>
                    <a:pt x="6999" y="4571"/>
                  </a:lnTo>
                  <a:lnTo>
                    <a:pt x="6002" y="4130"/>
                  </a:lnTo>
                  <a:lnTo>
                    <a:pt x="6379" y="4058"/>
                  </a:lnTo>
                  <a:lnTo>
                    <a:pt x="7380" y="4499"/>
                  </a:lnTo>
                  <a:lnTo>
                    <a:pt x="7579" y="4461"/>
                  </a:lnTo>
                  <a:lnTo>
                    <a:pt x="6576" y="4020"/>
                  </a:lnTo>
                  <a:lnTo>
                    <a:pt x="6955" y="3949"/>
                  </a:lnTo>
                  <a:lnTo>
                    <a:pt x="7961" y="4389"/>
                  </a:lnTo>
                  <a:lnTo>
                    <a:pt x="8161" y="4351"/>
                  </a:lnTo>
                  <a:lnTo>
                    <a:pt x="7154" y="3911"/>
                  </a:lnTo>
                  <a:lnTo>
                    <a:pt x="7532" y="3837"/>
                  </a:lnTo>
                  <a:lnTo>
                    <a:pt x="8544" y="4279"/>
                  </a:lnTo>
                  <a:lnTo>
                    <a:pt x="8745" y="4241"/>
                  </a:lnTo>
                  <a:lnTo>
                    <a:pt x="7732" y="3799"/>
                  </a:lnTo>
                  <a:lnTo>
                    <a:pt x="8115" y="3726"/>
                  </a:lnTo>
                  <a:lnTo>
                    <a:pt x="9133" y="4170"/>
                  </a:lnTo>
                  <a:lnTo>
                    <a:pt x="9334" y="4132"/>
                  </a:lnTo>
                  <a:lnTo>
                    <a:pt x="8315" y="3688"/>
                  </a:lnTo>
                  <a:lnTo>
                    <a:pt x="8699" y="3615"/>
                  </a:lnTo>
                  <a:lnTo>
                    <a:pt x="9722" y="4058"/>
                  </a:lnTo>
                  <a:lnTo>
                    <a:pt x="9925" y="4019"/>
                  </a:lnTo>
                  <a:lnTo>
                    <a:pt x="8900" y="3577"/>
                  </a:lnTo>
                  <a:lnTo>
                    <a:pt x="9286" y="3504"/>
                  </a:lnTo>
                  <a:lnTo>
                    <a:pt x="10315" y="3946"/>
                  </a:lnTo>
                  <a:lnTo>
                    <a:pt x="10519" y="3908"/>
                  </a:lnTo>
                  <a:lnTo>
                    <a:pt x="9487" y="3464"/>
                  </a:lnTo>
                  <a:lnTo>
                    <a:pt x="9876" y="3390"/>
                  </a:lnTo>
                  <a:lnTo>
                    <a:pt x="10912" y="3835"/>
                  </a:lnTo>
                  <a:lnTo>
                    <a:pt x="11116" y="3795"/>
                  </a:lnTo>
                  <a:lnTo>
                    <a:pt x="10080" y="3352"/>
                  </a:lnTo>
                  <a:lnTo>
                    <a:pt x="10470" y="3277"/>
                  </a:lnTo>
                  <a:lnTo>
                    <a:pt x="11511" y="3721"/>
                  </a:lnTo>
                  <a:lnTo>
                    <a:pt x="11717" y="3683"/>
                  </a:lnTo>
                  <a:lnTo>
                    <a:pt x="10674" y="3238"/>
                  </a:lnTo>
                  <a:lnTo>
                    <a:pt x="11065" y="3163"/>
                  </a:lnTo>
                  <a:lnTo>
                    <a:pt x="12112" y="3608"/>
                  </a:lnTo>
                  <a:lnTo>
                    <a:pt x="12319" y="3569"/>
                  </a:lnTo>
                  <a:lnTo>
                    <a:pt x="11271" y="3124"/>
                  </a:lnTo>
                  <a:lnTo>
                    <a:pt x="11665" y="3049"/>
                  </a:lnTo>
                  <a:lnTo>
                    <a:pt x="12718" y="3494"/>
                  </a:lnTo>
                  <a:lnTo>
                    <a:pt x="12926" y="3455"/>
                  </a:lnTo>
                  <a:lnTo>
                    <a:pt x="11872" y="3010"/>
                  </a:lnTo>
                  <a:lnTo>
                    <a:pt x="12269" y="2934"/>
                  </a:lnTo>
                  <a:lnTo>
                    <a:pt x="13327" y="3379"/>
                  </a:lnTo>
                  <a:lnTo>
                    <a:pt x="13537" y="3339"/>
                  </a:lnTo>
                  <a:lnTo>
                    <a:pt x="12476" y="2894"/>
                  </a:lnTo>
                  <a:lnTo>
                    <a:pt x="12872" y="2818"/>
                  </a:lnTo>
                  <a:lnTo>
                    <a:pt x="13938" y="3265"/>
                  </a:lnTo>
                  <a:lnTo>
                    <a:pt x="14148" y="3225"/>
                  </a:lnTo>
                  <a:lnTo>
                    <a:pt x="13081" y="2778"/>
                  </a:lnTo>
                  <a:lnTo>
                    <a:pt x="13482" y="2702"/>
                  </a:lnTo>
                  <a:lnTo>
                    <a:pt x="14553" y="3148"/>
                  </a:lnTo>
                  <a:lnTo>
                    <a:pt x="14766" y="3108"/>
                  </a:lnTo>
                  <a:lnTo>
                    <a:pt x="13692" y="2661"/>
                  </a:lnTo>
                  <a:lnTo>
                    <a:pt x="14094" y="2585"/>
                  </a:lnTo>
                  <a:lnTo>
                    <a:pt x="15172" y="3032"/>
                  </a:lnTo>
                  <a:lnTo>
                    <a:pt x="15385" y="2992"/>
                  </a:lnTo>
                  <a:lnTo>
                    <a:pt x="14305" y="2544"/>
                  </a:lnTo>
                  <a:lnTo>
                    <a:pt x="14709" y="2467"/>
                  </a:lnTo>
                  <a:lnTo>
                    <a:pt x="15793" y="2916"/>
                  </a:lnTo>
                  <a:lnTo>
                    <a:pt x="16006" y="2875"/>
                  </a:lnTo>
                  <a:lnTo>
                    <a:pt x="14920" y="2427"/>
                  </a:lnTo>
                  <a:lnTo>
                    <a:pt x="15327" y="2348"/>
                  </a:lnTo>
                  <a:lnTo>
                    <a:pt x="16418" y="2797"/>
                  </a:lnTo>
                  <a:lnTo>
                    <a:pt x="16633" y="2756"/>
                  </a:lnTo>
                  <a:lnTo>
                    <a:pt x="15541" y="2307"/>
                  </a:lnTo>
                  <a:lnTo>
                    <a:pt x="15951" y="2230"/>
                  </a:lnTo>
                  <a:lnTo>
                    <a:pt x="17047" y="2679"/>
                  </a:lnTo>
                  <a:lnTo>
                    <a:pt x="17263" y="2638"/>
                  </a:lnTo>
                  <a:lnTo>
                    <a:pt x="16165" y="2189"/>
                  </a:lnTo>
                  <a:lnTo>
                    <a:pt x="16574" y="2110"/>
                  </a:lnTo>
                  <a:lnTo>
                    <a:pt x="17676" y="2561"/>
                  </a:lnTo>
                  <a:lnTo>
                    <a:pt x="17895" y="2520"/>
                  </a:lnTo>
                  <a:lnTo>
                    <a:pt x="16788" y="2070"/>
                  </a:lnTo>
                  <a:lnTo>
                    <a:pt x="17202" y="1991"/>
                  </a:lnTo>
                  <a:lnTo>
                    <a:pt x="18313" y="2441"/>
                  </a:lnTo>
                  <a:lnTo>
                    <a:pt x="18531" y="2399"/>
                  </a:lnTo>
                  <a:lnTo>
                    <a:pt x="17419" y="1950"/>
                  </a:lnTo>
                  <a:lnTo>
                    <a:pt x="17835" y="1870"/>
                  </a:lnTo>
                  <a:lnTo>
                    <a:pt x="18952" y="2320"/>
                  </a:lnTo>
                  <a:lnTo>
                    <a:pt x="19171" y="2279"/>
                  </a:lnTo>
                  <a:lnTo>
                    <a:pt x="18052" y="1829"/>
                  </a:lnTo>
                  <a:lnTo>
                    <a:pt x="18469" y="1749"/>
                  </a:lnTo>
                  <a:lnTo>
                    <a:pt x="19591" y="2200"/>
                  </a:lnTo>
                  <a:lnTo>
                    <a:pt x="19812" y="2158"/>
                  </a:lnTo>
                  <a:lnTo>
                    <a:pt x="18687" y="1706"/>
                  </a:lnTo>
                  <a:lnTo>
                    <a:pt x="19108" y="1626"/>
                  </a:lnTo>
                  <a:lnTo>
                    <a:pt x="20237" y="2078"/>
                  </a:lnTo>
                  <a:lnTo>
                    <a:pt x="20459" y="2036"/>
                  </a:lnTo>
                  <a:lnTo>
                    <a:pt x="19327" y="1585"/>
                  </a:lnTo>
                  <a:lnTo>
                    <a:pt x="19750" y="1504"/>
                  </a:lnTo>
                  <a:lnTo>
                    <a:pt x="20886" y="1956"/>
                  </a:lnTo>
                  <a:lnTo>
                    <a:pt x="21109" y="1913"/>
                  </a:lnTo>
                  <a:lnTo>
                    <a:pt x="19971" y="1462"/>
                  </a:lnTo>
                  <a:lnTo>
                    <a:pt x="20394" y="1381"/>
                  </a:lnTo>
                  <a:lnTo>
                    <a:pt x="21537" y="1833"/>
                  </a:lnTo>
                  <a:lnTo>
                    <a:pt x="21761" y="1791"/>
                  </a:lnTo>
                  <a:lnTo>
                    <a:pt x="20615" y="1339"/>
                  </a:lnTo>
                  <a:lnTo>
                    <a:pt x="21043" y="1257"/>
                  </a:lnTo>
                  <a:lnTo>
                    <a:pt x="22193" y="1711"/>
                  </a:lnTo>
                  <a:lnTo>
                    <a:pt x="22418" y="1667"/>
                  </a:lnTo>
                  <a:lnTo>
                    <a:pt x="21267" y="1214"/>
                  </a:lnTo>
                  <a:lnTo>
                    <a:pt x="21696" y="1132"/>
                  </a:lnTo>
                  <a:lnTo>
                    <a:pt x="22853" y="1585"/>
                  </a:lnTo>
                  <a:lnTo>
                    <a:pt x="23080" y="1543"/>
                  </a:lnTo>
                  <a:lnTo>
                    <a:pt x="21920" y="1090"/>
                  </a:lnTo>
                  <a:lnTo>
                    <a:pt x="22351" y="1007"/>
                  </a:lnTo>
                  <a:lnTo>
                    <a:pt x="23514" y="1462"/>
                  </a:lnTo>
                  <a:lnTo>
                    <a:pt x="23742" y="1418"/>
                  </a:lnTo>
                  <a:lnTo>
                    <a:pt x="22576" y="965"/>
                  </a:lnTo>
                  <a:lnTo>
                    <a:pt x="23011" y="882"/>
                  </a:lnTo>
                  <a:lnTo>
                    <a:pt x="24181" y="1336"/>
                  </a:lnTo>
                  <a:lnTo>
                    <a:pt x="24410" y="1293"/>
                  </a:lnTo>
                  <a:lnTo>
                    <a:pt x="23238" y="838"/>
                  </a:lnTo>
                  <a:lnTo>
                    <a:pt x="23674" y="755"/>
                  </a:lnTo>
                  <a:lnTo>
                    <a:pt x="24852" y="1210"/>
                  </a:lnTo>
                  <a:lnTo>
                    <a:pt x="25082" y="1166"/>
                  </a:lnTo>
                  <a:lnTo>
                    <a:pt x="23902" y="711"/>
                  </a:lnTo>
                  <a:lnTo>
                    <a:pt x="24338" y="627"/>
                  </a:lnTo>
                  <a:lnTo>
                    <a:pt x="25524" y="1083"/>
                  </a:lnTo>
                  <a:lnTo>
                    <a:pt x="25756" y="1039"/>
                  </a:lnTo>
                  <a:lnTo>
                    <a:pt x="24568" y="583"/>
                  </a:lnTo>
                  <a:lnTo>
                    <a:pt x="25010" y="499"/>
                  </a:lnTo>
                  <a:lnTo>
                    <a:pt x="26202" y="955"/>
                  </a:lnTo>
                  <a:lnTo>
                    <a:pt x="26434" y="911"/>
                  </a:lnTo>
                  <a:lnTo>
                    <a:pt x="25241" y="455"/>
                  </a:lnTo>
                  <a:lnTo>
                    <a:pt x="25684" y="371"/>
                  </a:lnTo>
                  <a:lnTo>
                    <a:pt x="26883" y="827"/>
                  </a:lnTo>
                  <a:lnTo>
                    <a:pt x="27118" y="783"/>
                  </a:lnTo>
                  <a:lnTo>
                    <a:pt x="25916" y="326"/>
                  </a:lnTo>
                  <a:lnTo>
                    <a:pt x="26361" y="241"/>
                  </a:lnTo>
                  <a:lnTo>
                    <a:pt x="27567" y="699"/>
                  </a:lnTo>
                  <a:lnTo>
                    <a:pt x="27802" y="654"/>
                  </a:lnTo>
                  <a:lnTo>
                    <a:pt x="26593" y="196"/>
                  </a:lnTo>
                  <a:lnTo>
                    <a:pt x="27134" y="93"/>
                  </a:lnTo>
                  <a:lnTo>
                    <a:pt x="268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46" name="Google Shape;346;p6"/>
          <p:cNvGrpSpPr/>
          <p:nvPr/>
        </p:nvGrpSpPr>
        <p:grpSpPr>
          <a:xfrm>
            <a:off x="233362" y="-298825"/>
            <a:ext cx="775927" cy="1270145"/>
            <a:chOff x="267675" y="666500"/>
            <a:chExt cx="379000" cy="465300"/>
          </a:xfrm>
        </p:grpSpPr>
        <p:sp>
          <p:nvSpPr>
            <p:cNvPr id="347" name="Google Shape;347;p6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3875356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p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44571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7"/>
          <p:cNvSpPr txBox="1">
            <a:spLocks noGrp="1"/>
          </p:cNvSpPr>
          <p:nvPr>
            <p:ph type="body" idx="1"/>
          </p:nvPr>
        </p:nvSpPr>
        <p:spPr>
          <a:xfrm>
            <a:off x="713225" y="1651567"/>
            <a:ext cx="4457100" cy="2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352" name="Google Shape;352;p7"/>
          <p:cNvGrpSpPr/>
          <p:nvPr/>
        </p:nvGrpSpPr>
        <p:grpSpPr>
          <a:xfrm rot="2700000">
            <a:off x="1600837" y="5931958"/>
            <a:ext cx="831584" cy="450020"/>
            <a:chOff x="3253464" y="2218279"/>
            <a:chExt cx="242409" cy="182524"/>
          </a:xfrm>
        </p:grpSpPr>
        <p:sp>
          <p:nvSpPr>
            <p:cNvPr id="353" name="Google Shape;353;p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354;p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55" name="Google Shape;355;p7"/>
          <p:cNvGrpSpPr/>
          <p:nvPr/>
        </p:nvGrpSpPr>
        <p:grpSpPr>
          <a:xfrm>
            <a:off x="-405426" y="4175391"/>
            <a:ext cx="1887391" cy="2682612"/>
            <a:chOff x="3237458" y="122460"/>
            <a:chExt cx="5337645" cy="5689929"/>
          </a:xfrm>
        </p:grpSpPr>
        <p:sp>
          <p:nvSpPr>
            <p:cNvPr id="356" name="Google Shape;356;p7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357;p7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358;p7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359;p7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360;p7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436;p7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437;p7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438;p7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439;p7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440;p7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441;p7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442;p7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443;p7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7488799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8"/>
          <p:cNvSpPr txBox="1">
            <a:spLocks noGrp="1"/>
          </p:cNvSpPr>
          <p:nvPr>
            <p:ph type="title"/>
          </p:nvPr>
        </p:nvSpPr>
        <p:spPr>
          <a:xfrm>
            <a:off x="1068300" y="2453600"/>
            <a:ext cx="7007400" cy="19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Font typeface="Merriweather" panose="00000500000000000000"/>
              <a:buNone/>
              <a:defRPr sz="6200" i="1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474" name="Google Shape;474;p8"/>
          <p:cNvGrpSpPr/>
          <p:nvPr/>
        </p:nvGrpSpPr>
        <p:grpSpPr>
          <a:xfrm>
            <a:off x="7654873" y="5993124"/>
            <a:ext cx="775927" cy="328065"/>
            <a:chOff x="5181425" y="2685475"/>
            <a:chExt cx="224900" cy="74425"/>
          </a:xfrm>
        </p:grpSpPr>
        <p:sp>
          <p:nvSpPr>
            <p:cNvPr id="475" name="Google Shape;475;p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80" name="Google Shape;480;p8"/>
          <p:cNvGrpSpPr/>
          <p:nvPr/>
        </p:nvGrpSpPr>
        <p:grpSpPr>
          <a:xfrm rot="10800000">
            <a:off x="7698327" y="321861"/>
            <a:ext cx="1217060" cy="1534227"/>
            <a:chOff x="6139950" y="1806300"/>
            <a:chExt cx="810725" cy="766500"/>
          </a:xfrm>
        </p:grpSpPr>
        <p:sp>
          <p:nvSpPr>
            <p:cNvPr id="481" name="Google Shape;481;p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497" name="Google Shape;497;p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841851">
            <a:off x="-12600" y="3384133"/>
            <a:ext cx="5026199" cy="506266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98" name="Google Shape;498;p8"/>
          <p:cNvGrpSpPr/>
          <p:nvPr/>
        </p:nvGrpSpPr>
        <p:grpSpPr>
          <a:xfrm rot="10443881">
            <a:off x="8587153" y="2793959"/>
            <a:ext cx="775917" cy="1270129"/>
            <a:chOff x="267675" y="666500"/>
            <a:chExt cx="379000" cy="465300"/>
          </a:xfrm>
        </p:grpSpPr>
        <p:sp>
          <p:nvSpPr>
            <p:cNvPr id="499" name="Google Shape;499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1" name="Google Shape;501;p8"/>
          <p:cNvGrpSpPr/>
          <p:nvPr/>
        </p:nvGrpSpPr>
        <p:grpSpPr>
          <a:xfrm rot="10800000">
            <a:off x="4102759" y="-176685"/>
            <a:ext cx="775927" cy="1270145"/>
            <a:chOff x="267675" y="666500"/>
            <a:chExt cx="379000" cy="465300"/>
          </a:xfrm>
        </p:grpSpPr>
        <p:sp>
          <p:nvSpPr>
            <p:cNvPr id="502" name="Google Shape;502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4" name="Google Shape;504;p8"/>
          <p:cNvGrpSpPr/>
          <p:nvPr/>
        </p:nvGrpSpPr>
        <p:grpSpPr>
          <a:xfrm rot="1718216">
            <a:off x="482603" y="350643"/>
            <a:ext cx="339499" cy="737372"/>
            <a:chOff x="2668575" y="3244800"/>
            <a:chExt cx="131950" cy="224300"/>
          </a:xfrm>
        </p:grpSpPr>
        <p:sp>
          <p:nvSpPr>
            <p:cNvPr id="505" name="Google Shape;505;p8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7066422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" name="Google Shape;508;p9"/>
          <p:cNvGrpSpPr/>
          <p:nvPr/>
        </p:nvGrpSpPr>
        <p:grpSpPr>
          <a:xfrm rot="10800000">
            <a:off x="4304489" y="2195896"/>
            <a:ext cx="5820436" cy="4900077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509" name="Google Shape;509;p9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510;p9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1" name="Google Shape;511;p9"/>
          <p:cNvGrpSpPr/>
          <p:nvPr/>
        </p:nvGrpSpPr>
        <p:grpSpPr>
          <a:xfrm>
            <a:off x="2154074" y="6157157"/>
            <a:ext cx="775927" cy="328065"/>
            <a:chOff x="5181425" y="2685475"/>
            <a:chExt cx="224900" cy="74425"/>
          </a:xfrm>
        </p:grpSpPr>
        <p:sp>
          <p:nvSpPr>
            <p:cNvPr id="512" name="Google Shape;512;p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513;p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514;p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515;p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516;p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7" name="Google Shape;517;p9"/>
          <p:cNvGrpSpPr/>
          <p:nvPr/>
        </p:nvGrpSpPr>
        <p:grpSpPr>
          <a:xfrm rot="10800000">
            <a:off x="7925119" y="-434881"/>
            <a:ext cx="1587805" cy="2001689"/>
            <a:chOff x="6139950" y="1806300"/>
            <a:chExt cx="810725" cy="766500"/>
          </a:xfrm>
        </p:grpSpPr>
        <p:sp>
          <p:nvSpPr>
            <p:cNvPr id="518" name="Google Shape;518;p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519;p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520;p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521;p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522;p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523;p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524;p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525;p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526;p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527;p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528;p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529;p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530;p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531;p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532;p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533;p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34" name="Google Shape;534;p9"/>
          <p:cNvGrpSpPr/>
          <p:nvPr/>
        </p:nvGrpSpPr>
        <p:grpSpPr>
          <a:xfrm rot="10443881">
            <a:off x="197417" y="5892081"/>
            <a:ext cx="775917" cy="1270129"/>
            <a:chOff x="267675" y="666500"/>
            <a:chExt cx="379000" cy="465300"/>
          </a:xfrm>
        </p:grpSpPr>
        <p:sp>
          <p:nvSpPr>
            <p:cNvPr id="535" name="Google Shape;535;p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536;p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37" name="Google Shape;537;p9"/>
          <p:cNvGrpSpPr/>
          <p:nvPr/>
        </p:nvGrpSpPr>
        <p:grpSpPr>
          <a:xfrm rot="1718216">
            <a:off x="261974" y="197279"/>
            <a:ext cx="339499" cy="737372"/>
            <a:chOff x="2668575" y="3244800"/>
            <a:chExt cx="131950" cy="224300"/>
          </a:xfrm>
        </p:grpSpPr>
        <p:sp>
          <p:nvSpPr>
            <p:cNvPr id="538" name="Google Shape;538;p9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539;p9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40" name="Google Shape;540;p9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541" name="Google Shape;541;p9"/>
          <p:cNvSpPr txBox="1">
            <a:spLocks noGrp="1"/>
          </p:cNvSpPr>
          <p:nvPr>
            <p:ph type="subTitle" idx="1"/>
          </p:nvPr>
        </p:nvSpPr>
        <p:spPr>
          <a:xfrm>
            <a:off x="713225" y="3279267"/>
            <a:ext cx="37917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99923082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" name="Google Shape;545;p11"/>
          <p:cNvSpPr txBox="1">
            <a:spLocks noGrp="1"/>
          </p:cNvSpPr>
          <p:nvPr>
            <p:ph type="title" hasCustomPrompt="1"/>
          </p:nvPr>
        </p:nvSpPr>
        <p:spPr>
          <a:xfrm>
            <a:off x="713250" y="2454400"/>
            <a:ext cx="77175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6" name="Google Shape;546;p11"/>
          <p:cNvSpPr txBox="1">
            <a:spLocks noGrp="1"/>
          </p:cNvSpPr>
          <p:nvPr>
            <p:ph type="body" idx="1"/>
          </p:nvPr>
        </p:nvSpPr>
        <p:spPr>
          <a:xfrm flipH="1">
            <a:off x="713100" y="3593611"/>
            <a:ext cx="77175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○"/>
              <a:defRPr i="0"/>
            </a:lvl2pPr>
            <a:lvl3pPr marL="1371600" lvl="2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547" name="Google Shape;547;p11"/>
          <p:cNvGrpSpPr/>
          <p:nvPr/>
        </p:nvGrpSpPr>
        <p:grpSpPr>
          <a:xfrm rot="565648">
            <a:off x="7325267" y="5331055"/>
            <a:ext cx="1913991" cy="1393224"/>
            <a:chOff x="7230025" y="3991342"/>
            <a:chExt cx="1913979" cy="1044911"/>
          </a:xfrm>
        </p:grpSpPr>
        <p:sp>
          <p:nvSpPr>
            <p:cNvPr id="548" name="Google Shape;548;p11"/>
            <p:cNvSpPr/>
            <p:nvPr/>
          </p:nvSpPr>
          <p:spPr>
            <a:xfrm>
              <a:off x="7230025" y="4702934"/>
              <a:ext cx="289914" cy="124387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7442568" y="4660871"/>
              <a:ext cx="141850" cy="116746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550;p11"/>
            <p:cNvSpPr/>
            <p:nvPr/>
          </p:nvSpPr>
          <p:spPr>
            <a:xfrm>
              <a:off x="7628411" y="4517679"/>
              <a:ext cx="84296" cy="15465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551;p11"/>
            <p:cNvSpPr/>
            <p:nvPr/>
          </p:nvSpPr>
          <p:spPr>
            <a:xfrm>
              <a:off x="7711993" y="4544504"/>
              <a:ext cx="54322" cy="116494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7753469" y="4586903"/>
              <a:ext cx="57681" cy="80811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7807916" y="4533421"/>
              <a:ext cx="57177" cy="145503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7645707" y="4702136"/>
              <a:ext cx="148105" cy="24222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555;p11"/>
            <p:cNvSpPr/>
            <p:nvPr/>
          </p:nvSpPr>
          <p:spPr>
            <a:xfrm>
              <a:off x="7616363" y="4738323"/>
              <a:ext cx="99661" cy="139374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556;p11"/>
            <p:cNvSpPr/>
            <p:nvPr/>
          </p:nvSpPr>
          <p:spPr>
            <a:xfrm>
              <a:off x="7732857" y="4745543"/>
              <a:ext cx="41770" cy="10537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557;p11"/>
            <p:cNvSpPr/>
            <p:nvPr/>
          </p:nvSpPr>
          <p:spPr>
            <a:xfrm>
              <a:off x="7776306" y="4773963"/>
              <a:ext cx="54700" cy="68511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558;p11"/>
            <p:cNvSpPr/>
            <p:nvPr/>
          </p:nvSpPr>
          <p:spPr>
            <a:xfrm>
              <a:off x="7808924" y="4732823"/>
              <a:ext cx="63012" cy="110869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559;p11"/>
            <p:cNvSpPr/>
            <p:nvPr/>
          </p:nvSpPr>
          <p:spPr>
            <a:xfrm>
              <a:off x="7875084" y="4668343"/>
              <a:ext cx="49033" cy="22921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560;p11"/>
            <p:cNvSpPr/>
            <p:nvPr/>
          </p:nvSpPr>
          <p:spPr>
            <a:xfrm>
              <a:off x="7876091" y="4698862"/>
              <a:ext cx="56589" cy="2010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561;p11"/>
            <p:cNvSpPr/>
            <p:nvPr/>
          </p:nvSpPr>
          <p:spPr>
            <a:xfrm>
              <a:off x="7937213" y="4622082"/>
              <a:ext cx="98695" cy="108099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562;p11"/>
            <p:cNvSpPr/>
            <p:nvPr/>
          </p:nvSpPr>
          <p:spPr>
            <a:xfrm>
              <a:off x="8049467" y="4626070"/>
              <a:ext cx="90047" cy="114647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563;p11"/>
            <p:cNvSpPr/>
            <p:nvPr/>
          </p:nvSpPr>
          <p:spPr>
            <a:xfrm>
              <a:off x="8122721" y="4626699"/>
              <a:ext cx="58688" cy="99661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564;p11"/>
            <p:cNvSpPr/>
            <p:nvPr/>
          </p:nvSpPr>
          <p:spPr>
            <a:xfrm>
              <a:off x="8211886" y="4662844"/>
              <a:ext cx="48781" cy="65657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565;p11"/>
            <p:cNvSpPr/>
            <p:nvPr/>
          </p:nvSpPr>
          <p:spPr>
            <a:xfrm>
              <a:off x="8280691" y="4623509"/>
              <a:ext cx="87822" cy="101550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566;p11"/>
            <p:cNvSpPr/>
            <p:nvPr/>
          </p:nvSpPr>
          <p:spPr>
            <a:xfrm>
              <a:off x="8383079" y="4587827"/>
              <a:ext cx="50628" cy="77831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567;p11"/>
            <p:cNvSpPr/>
            <p:nvPr/>
          </p:nvSpPr>
          <p:spPr>
            <a:xfrm>
              <a:off x="8421826" y="4591605"/>
              <a:ext cx="202386" cy="155956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568;p11"/>
            <p:cNvSpPr/>
            <p:nvPr/>
          </p:nvSpPr>
          <p:spPr>
            <a:xfrm>
              <a:off x="8489917" y="4655539"/>
              <a:ext cx="36900" cy="85933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569;p11"/>
            <p:cNvSpPr/>
            <p:nvPr/>
          </p:nvSpPr>
          <p:spPr>
            <a:xfrm>
              <a:off x="8534709" y="4647353"/>
              <a:ext cx="55288" cy="12371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570;p11"/>
            <p:cNvSpPr/>
            <p:nvPr/>
          </p:nvSpPr>
          <p:spPr>
            <a:xfrm>
              <a:off x="7888139" y="4806329"/>
              <a:ext cx="105664" cy="229924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571;p11"/>
            <p:cNvSpPr/>
            <p:nvPr/>
          </p:nvSpPr>
          <p:spPr>
            <a:xfrm>
              <a:off x="8043716" y="4379945"/>
              <a:ext cx="95085" cy="108434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572;p11"/>
            <p:cNvSpPr/>
            <p:nvPr/>
          </p:nvSpPr>
          <p:spPr>
            <a:xfrm>
              <a:off x="8066553" y="3991342"/>
              <a:ext cx="100836" cy="439782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573;p11"/>
            <p:cNvSpPr/>
            <p:nvPr/>
          </p:nvSpPr>
          <p:spPr>
            <a:xfrm>
              <a:off x="8110505" y="4248592"/>
              <a:ext cx="763280" cy="9995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574;p11"/>
            <p:cNvSpPr/>
            <p:nvPr/>
          </p:nvSpPr>
          <p:spPr>
            <a:xfrm>
              <a:off x="8156347" y="4010863"/>
              <a:ext cx="629952" cy="198649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575;p11"/>
            <p:cNvSpPr/>
            <p:nvPr/>
          </p:nvSpPr>
          <p:spPr>
            <a:xfrm>
              <a:off x="8723785" y="4138228"/>
              <a:ext cx="95421" cy="60031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576;p11"/>
            <p:cNvSpPr/>
            <p:nvPr/>
          </p:nvSpPr>
          <p:spPr>
            <a:xfrm>
              <a:off x="8341603" y="4168537"/>
              <a:ext cx="130978" cy="67882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577;p11"/>
            <p:cNvSpPr/>
            <p:nvPr/>
          </p:nvSpPr>
          <p:spPr>
            <a:xfrm>
              <a:off x="8249248" y="4384353"/>
              <a:ext cx="88242" cy="98191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578;p11"/>
            <p:cNvSpPr/>
            <p:nvPr/>
          </p:nvSpPr>
          <p:spPr>
            <a:xfrm>
              <a:off x="8338539" y="4416089"/>
              <a:ext cx="27035" cy="53273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579;p11"/>
            <p:cNvSpPr/>
            <p:nvPr/>
          </p:nvSpPr>
          <p:spPr>
            <a:xfrm>
              <a:off x="8359276" y="4382128"/>
              <a:ext cx="20990" cy="35599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580;p11"/>
            <p:cNvSpPr/>
            <p:nvPr/>
          </p:nvSpPr>
          <p:spPr>
            <a:xfrm>
              <a:off x="8379930" y="4360089"/>
              <a:ext cx="174385" cy="122582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581;p11"/>
            <p:cNvSpPr/>
            <p:nvPr/>
          </p:nvSpPr>
          <p:spPr>
            <a:xfrm>
              <a:off x="8590836" y="4420707"/>
              <a:ext cx="80266" cy="19940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582;p11"/>
            <p:cNvSpPr/>
            <p:nvPr/>
          </p:nvSpPr>
          <p:spPr>
            <a:xfrm>
              <a:off x="8595580" y="4453283"/>
              <a:ext cx="82491" cy="21116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583;p11"/>
            <p:cNvSpPr/>
            <p:nvPr/>
          </p:nvSpPr>
          <p:spPr>
            <a:xfrm>
              <a:off x="8717321" y="4414116"/>
              <a:ext cx="53357" cy="88116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584;p11"/>
            <p:cNvSpPr/>
            <p:nvPr/>
          </p:nvSpPr>
          <p:spPr>
            <a:xfrm>
              <a:off x="8782683" y="4426164"/>
              <a:ext cx="59276" cy="58436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585;p11"/>
            <p:cNvSpPr/>
            <p:nvPr/>
          </p:nvSpPr>
          <p:spPr>
            <a:xfrm>
              <a:off x="8825250" y="4423855"/>
              <a:ext cx="75354" cy="84002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586;p11"/>
            <p:cNvSpPr/>
            <p:nvPr/>
          </p:nvSpPr>
          <p:spPr>
            <a:xfrm>
              <a:off x="8919788" y="4409666"/>
              <a:ext cx="115361" cy="101046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587;p11"/>
            <p:cNvSpPr/>
            <p:nvPr/>
          </p:nvSpPr>
          <p:spPr>
            <a:xfrm>
              <a:off x="8670010" y="4522255"/>
              <a:ext cx="364386" cy="32115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588;p11"/>
            <p:cNvSpPr/>
            <p:nvPr/>
          </p:nvSpPr>
          <p:spPr>
            <a:xfrm>
              <a:off x="8715515" y="4610621"/>
              <a:ext cx="79468" cy="2044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589;p11"/>
            <p:cNvSpPr/>
            <p:nvPr/>
          </p:nvSpPr>
          <p:spPr>
            <a:xfrm>
              <a:off x="8812236" y="4565494"/>
              <a:ext cx="43995" cy="86017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590;p11"/>
            <p:cNvSpPr/>
            <p:nvPr/>
          </p:nvSpPr>
          <p:spPr>
            <a:xfrm>
              <a:off x="8950097" y="4145197"/>
              <a:ext cx="53734" cy="140885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591;p11"/>
            <p:cNvSpPr/>
            <p:nvPr/>
          </p:nvSpPr>
          <p:spPr>
            <a:xfrm>
              <a:off x="8988719" y="4189485"/>
              <a:ext cx="84380" cy="129592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592;p11"/>
            <p:cNvSpPr/>
            <p:nvPr/>
          </p:nvSpPr>
          <p:spPr>
            <a:xfrm>
              <a:off x="8889269" y="4088692"/>
              <a:ext cx="254735" cy="281476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93" name="Google Shape;593;p11"/>
          <p:cNvGrpSpPr/>
          <p:nvPr/>
        </p:nvGrpSpPr>
        <p:grpSpPr>
          <a:xfrm rot="1794901">
            <a:off x="421426" y="617849"/>
            <a:ext cx="671410" cy="1552771"/>
            <a:chOff x="1423400" y="2645400"/>
            <a:chExt cx="387325" cy="671825"/>
          </a:xfrm>
          <a:solidFill>
            <a:schemeClr val="bg2">
              <a:lumMod val="75000"/>
            </a:schemeClr>
          </a:solidFill>
        </p:grpSpPr>
        <p:sp>
          <p:nvSpPr>
            <p:cNvPr id="594" name="Google Shape;594;p11"/>
            <p:cNvSpPr/>
            <p:nvPr/>
          </p:nvSpPr>
          <p:spPr>
            <a:xfrm>
              <a:off x="1436675" y="2671125"/>
              <a:ext cx="58125" cy="65725"/>
            </a:xfrm>
            <a:custGeom>
              <a:avLst/>
              <a:gdLst/>
              <a:ahLst/>
              <a:cxnLst/>
              <a:rect l="l" t="t" r="r" b="b"/>
              <a:pathLst>
                <a:path w="2325" h="2629" extrusionOk="0">
                  <a:moveTo>
                    <a:pt x="1338" y="1"/>
                  </a:moveTo>
                  <a:cubicBezTo>
                    <a:pt x="1322" y="1"/>
                    <a:pt x="1306" y="3"/>
                    <a:pt x="1290" y="8"/>
                  </a:cubicBezTo>
                  <a:cubicBezTo>
                    <a:pt x="1232" y="25"/>
                    <a:pt x="1190" y="70"/>
                    <a:pt x="1175" y="127"/>
                  </a:cubicBezTo>
                  <a:cubicBezTo>
                    <a:pt x="1122" y="125"/>
                    <a:pt x="1068" y="124"/>
                    <a:pt x="1015" y="124"/>
                  </a:cubicBezTo>
                  <a:cubicBezTo>
                    <a:pt x="724" y="124"/>
                    <a:pt x="433" y="160"/>
                    <a:pt x="150" y="229"/>
                  </a:cubicBezTo>
                  <a:cubicBezTo>
                    <a:pt x="57" y="251"/>
                    <a:pt x="1" y="344"/>
                    <a:pt x="23" y="437"/>
                  </a:cubicBezTo>
                  <a:cubicBezTo>
                    <a:pt x="42" y="515"/>
                    <a:pt x="112" y="567"/>
                    <a:pt x="190" y="567"/>
                  </a:cubicBezTo>
                  <a:cubicBezTo>
                    <a:pt x="204" y="567"/>
                    <a:pt x="218" y="566"/>
                    <a:pt x="231" y="562"/>
                  </a:cubicBezTo>
                  <a:cubicBezTo>
                    <a:pt x="255" y="557"/>
                    <a:pt x="279" y="555"/>
                    <a:pt x="303" y="551"/>
                  </a:cubicBezTo>
                  <a:lnTo>
                    <a:pt x="303" y="551"/>
                  </a:lnTo>
                  <a:cubicBezTo>
                    <a:pt x="271" y="581"/>
                    <a:pt x="253" y="623"/>
                    <a:pt x="251" y="668"/>
                  </a:cubicBezTo>
                  <a:lnTo>
                    <a:pt x="198" y="2395"/>
                  </a:lnTo>
                  <a:cubicBezTo>
                    <a:pt x="195" y="2475"/>
                    <a:pt x="250" y="2548"/>
                    <a:pt x="329" y="2567"/>
                  </a:cubicBezTo>
                  <a:cubicBezTo>
                    <a:pt x="340" y="2569"/>
                    <a:pt x="353" y="2571"/>
                    <a:pt x="364" y="2572"/>
                  </a:cubicBezTo>
                  <a:cubicBezTo>
                    <a:pt x="366" y="2572"/>
                    <a:pt x="367" y="2572"/>
                    <a:pt x="369" y="2572"/>
                  </a:cubicBezTo>
                  <a:cubicBezTo>
                    <a:pt x="462" y="2572"/>
                    <a:pt x="538" y="2499"/>
                    <a:pt x="541" y="2405"/>
                  </a:cubicBezTo>
                  <a:lnTo>
                    <a:pt x="595" y="678"/>
                  </a:lnTo>
                  <a:cubicBezTo>
                    <a:pt x="596" y="610"/>
                    <a:pt x="557" y="547"/>
                    <a:pt x="496" y="517"/>
                  </a:cubicBezTo>
                  <a:cubicBezTo>
                    <a:pt x="674" y="488"/>
                    <a:pt x="853" y="473"/>
                    <a:pt x="1033" y="473"/>
                  </a:cubicBezTo>
                  <a:cubicBezTo>
                    <a:pt x="1099" y="473"/>
                    <a:pt x="1164" y="475"/>
                    <a:pt x="1229" y="479"/>
                  </a:cubicBezTo>
                  <a:cubicBezTo>
                    <a:pt x="1380" y="1117"/>
                    <a:pt x="1403" y="1780"/>
                    <a:pt x="1298" y="2427"/>
                  </a:cubicBezTo>
                  <a:cubicBezTo>
                    <a:pt x="1283" y="2516"/>
                    <a:pt x="1339" y="2600"/>
                    <a:pt x="1426" y="2623"/>
                  </a:cubicBezTo>
                  <a:cubicBezTo>
                    <a:pt x="1431" y="2623"/>
                    <a:pt x="1435" y="2624"/>
                    <a:pt x="1441" y="2626"/>
                  </a:cubicBezTo>
                  <a:cubicBezTo>
                    <a:pt x="1450" y="2627"/>
                    <a:pt x="1459" y="2628"/>
                    <a:pt x="1469" y="2628"/>
                  </a:cubicBezTo>
                  <a:cubicBezTo>
                    <a:pt x="1551" y="2628"/>
                    <a:pt x="1624" y="2568"/>
                    <a:pt x="1638" y="2485"/>
                  </a:cubicBezTo>
                  <a:cubicBezTo>
                    <a:pt x="1743" y="1832"/>
                    <a:pt x="1728" y="1166"/>
                    <a:pt x="1591" y="520"/>
                  </a:cubicBezTo>
                  <a:lnTo>
                    <a:pt x="1591" y="520"/>
                  </a:lnTo>
                  <a:cubicBezTo>
                    <a:pt x="1756" y="548"/>
                    <a:pt x="1918" y="589"/>
                    <a:pt x="2075" y="641"/>
                  </a:cubicBezTo>
                  <a:cubicBezTo>
                    <a:pt x="2094" y="647"/>
                    <a:pt x="2113" y="650"/>
                    <a:pt x="2132" y="650"/>
                  </a:cubicBezTo>
                  <a:cubicBezTo>
                    <a:pt x="2203" y="650"/>
                    <a:pt x="2270" y="606"/>
                    <a:pt x="2294" y="534"/>
                  </a:cubicBezTo>
                  <a:cubicBezTo>
                    <a:pt x="2325" y="444"/>
                    <a:pt x="2277" y="345"/>
                    <a:pt x="2187" y="316"/>
                  </a:cubicBezTo>
                  <a:cubicBezTo>
                    <a:pt x="1967" y="244"/>
                    <a:pt x="1740" y="193"/>
                    <a:pt x="1512" y="165"/>
                  </a:cubicBezTo>
                  <a:cubicBezTo>
                    <a:pt x="1508" y="151"/>
                    <a:pt x="1507" y="137"/>
                    <a:pt x="1502" y="124"/>
                  </a:cubicBezTo>
                  <a:cubicBezTo>
                    <a:pt x="1481" y="49"/>
                    <a:pt x="1412" y="1"/>
                    <a:pt x="1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1423400" y="2645400"/>
              <a:ext cx="64325" cy="13975"/>
            </a:xfrm>
            <a:custGeom>
              <a:avLst/>
              <a:gdLst/>
              <a:ahLst/>
              <a:cxnLst/>
              <a:rect l="l" t="t" r="r" b="b"/>
              <a:pathLst>
                <a:path w="2573" h="559" extrusionOk="0">
                  <a:moveTo>
                    <a:pt x="1704" y="1"/>
                  </a:moveTo>
                  <a:cubicBezTo>
                    <a:pt x="1178" y="1"/>
                    <a:pt x="654" y="75"/>
                    <a:pt x="147" y="220"/>
                  </a:cubicBezTo>
                  <a:cubicBezTo>
                    <a:pt x="54" y="246"/>
                    <a:pt x="1" y="343"/>
                    <a:pt x="28" y="434"/>
                  </a:cubicBezTo>
                  <a:cubicBezTo>
                    <a:pt x="50" y="509"/>
                    <a:pt x="119" y="559"/>
                    <a:pt x="193" y="559"/>
                  </a:cubicBezTo>
                  <a:cubicBezTo>
                    <a:pt x="210" y="559"/>
                    <a:pt x="227" y="556"/>
                    <a:pt x="243" y="551"/>
                  </a:cubicBezTo>
                  <a:lnTo>
                    <a:pt x="242" y="551"/>
                  </a:lnTo>
                  <a:cubicBezTo>
                    <a:pt x="717" y="414"/>
                    <a:pt x="1208" y="345"/>
                    <a:pt x="1700" y="345"/>
                  </a:cubicBezTo>
                  <a:cubicBezTo>
                    <a:pt x="1923" y="345"/>
                    <a:pt x="2146" y="359"/>
                    <a:pt x="2368" y="388"/>
                  </a:cubicBezTo>
                  <a:cubicBezTo>
                    <a:pt x="2376" y="389"/>
                    <a:pt x="2384" y="389"/>
                    <a:pt x="2391" y="389"/>
                  </a:cubicBezTo>
                  <a:cubicBezTo>
                    <a:pt x="2476" y="389"/>
                    <a:pt x="2550" y="325"/>
                    <a:pt x="2561" y="239"/>
                  </a:cubicBezTo>
                  <a:cubicBezTo>
                    <a:pt x="2573" y="144"/>
                    <a:pt x="2506" y="58"/>
                    <a:pt x="2412" y="46"/>
                  </a:cubicBezTo>
                  <a:cubicBezTo>
                    <a:pt x="2177" y="16"/>
                    <a:pt x="1940" y="1"/>
                    <a:pt x="1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1495150" y="2692050"/>
              <a:ext cx="34100" cy="48225"/>
            </a:xfrm>
            <a:custGeom>
              <a:avLst/>
              <a:gdLst/>
              <a:ahLst/>
              <a:cxnLst/>
              <a:rect l="l" t="t" r="r" b="b"/>
              <a:pathLst>
                <a:path w="1364" h="1929" extrusionOk="0">
                  <a:moveTo>
                    <a:pt x="1170" y="0"/>
                  </a:moveTo>
                  <a:cubicBezTo>
                    <a:pt x="1132" y="0"/>
                    <a:pt x="1094" y="13"/>
                    <a:pt x="1062" y="39"/>
                  </a:cubicBezTo>
                  <a:cubicBezTo>
                    <a:pt x="844" y="216"/>
                    <a:pt x="651" y="423"/>
                    <a:pt x="491" y="654"/>
                  </a:cubicBezTo>
                  <a:cubicBezTo>
                    <a:pt x="408" y="658"/>
                    <a:pt x="340" y="722"/>
                    <a:pt x="329" y="803"/>
                  </a:cubicBezTo>
                  <a:cubicBezTo>
                    <a:pt x="322" y="857"/>
                    <a:pt x="312" y="910"/>
                    <a:pt x="302" y="964"/>
                  </a:cubicBezTo>
                  <a:cubicBezTo>
                    <a:pt x="176" y="1202"/>
                    <a:pt x="81" y="1455"/>
                    <a:pt x="21" y="1717"/>
                  </a:cubicBezTo>
                  <a:cubicBezTo>
                    <a:pt x="1" y="1801"/>
                    <a:pt x="46" y="1886"/>
                    <a:pt x="125" y="1917"/>
                  </a:cubicBezTo>
                  <a:cubicBezTo>
                    <a:pt x="132" y="1920"/>
                    <a:pt x="140" y="1922"/>
                    <a:pt x="147" y="1924"/>
                  </a:cubicBezTo>
                  <a:cubicBezTo>
                    <a:pt x="161" y="1927"/>
                    <a:pt x="175" y="1929"/>
                    <a:pt x="188" y="1929"/>
                  </a:cubicBezTo>
                  <a:cubicBezTo>
                    <a:pt x="249" y="1929"/>
                    <a:pt x="306" y="1896"/>
                    <a:pt x="337" y="1842"/>
                  </a:cubicBezTo>
                  <a:cubicBezTo>
                    <a:pt x="470" y="1607"/>
                    <a:pt x="567" y="1354"/>
                    <a:pt x="626" y="1092"/>
                  </a:cubicBezTo>
                  <a:cubicBezTo>
                    <a:pt x="792" y="791"/>
                    <a:pt x="1013" y="525"/>
                    <a:pt x="1279" y="307"/>
                  </a:cubicBezTo>
                  <a:cubicBezTo>
                    <a:pt x="1352" y="246"/>
                    <a:pt x="1364" y="138"/>
                    <a:pt x="1304" y="64"/>
                  </a:cubicBezTo>
                  <a:cubicBezTo>
                    <a:pt x="1270" y="22"/>
                    <a:pt x="1220" y="0"/>
                    <a:pt x="1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1544000" y="2661000"/>
              <a:ext cx="43375" cy="44025"/>
            </a:xfrm>
            <a:custGeom>
              <a:avLst/>
              <a:gdLst/>
              <a:ahLst/>
              <a:cxnLst/>
              <a:rect l="l" t="t" r="r" b="b"/>
              <a:pathLst>
                <a:path w="1735" h="1761" extrusionOk="0">
                  <a:moveTo>
                    <a:pt x="315" y="0"/>
                  </a:moveTo>
                  <a:cubicBezTo>
                    <a:pt x="187" y="0"/>
                    <a:pt x="80" y="71"/>
                    <a:pt x="33" y="189"/>
                  </a:cubicBezTo>
                  <a:cubicBezTo>
                    <a:pt x="1" y="269"/>
                    <a:pt x="34" y="362"/>
                    <a:pt x="110" y="404"/>
                  </a:cubicBezTo>
                  <a:cubicBezTo>
                    <a:pt x="136" y="418"/>
                    <a:pt x="164" y="424"/>
                    <a:pt x="192" y="424"/>
                  </a:cubicBezTo>
                  <a:cubicBezTo>
                    <a:pt x="247" y="424"/>
                    <a:pt x="301" y="398"/>
                    <a:pt x="334" y="351"/>
                  </a:cubicBezTo>
                  <a:cubicBezTo>
                    <a:pt x="353" y="358"/>
                    <a:pt x="369" y="373"/>
                    <a:pt x="378" y="393"/>
                  </a:cubicBezTo>
                  <a:cubicBezTo>
                    <a:pt x="392" y="462"/>
                    <a:pt x="374" y="545"/>
                    <a:pt x="351" y="642"/>
                  </a:cubicBezTo>
                  <a:cubicBezTo>
                    <a:pt x="334" y="707"/>
                    <a:pt x="322" y="773"/>
                    <a:pt x="313" y="839"/>
                  </a:cubicBezTo>
                  <a:cubicBezTo>
                    <a:pt x="278" y="1176"/>
                    <a:pt x="454" y="1518"/>
                    <a:pt x="742" y="1671"/>
                  </a:cubicBezTo>
                  <a:cubicBezTo>
                    <a:pt x="799" y="1701"/>
                    <a:pt x="859" y="1723"/>
                    <a:pt x="921" y="1739"/>
                  </a:cubicBezTo>
                  <a:cubicBezTo>
                    <a:pt x="984" y="1753"/>
                    <a:pt x="1047" y="1761"/>
                    <a:pt x="1111" y="1761"/>
                  </a:cubicBezTo>
                  <a:cubicBezTo>
                    <a:pt x="1311" y="1761"/>
                    <a:pt x="1508" y="1687"/>
                    <a:pt x="1662" y="1551"/>
                  </a:cubicBezTo>
                  <a:cubicBezTo>
                    <a:pt x="1731" y="1487"/>
                    <a:pt x="1735" y="1380"/>
                    <a:pt x="1671" y="1311"/>
                  </a:cubicBezTo>
                  <a:cubicBezTo>
                    <a:pt x="1638" y="1273"/>
                    <a:pt x="1591" y="1254"/>
                    <a:pt x="1544" y="1254"/>
                  </a:cubicBezTo>
                  <a:cubicBezTo>
                    <a:pt x="1505" y="1254"/>
                    <a:pt x="1465" y="1267"/>
                    <a:pt x="1432" y="1295"/>
                  </a:cubicBezTo>
                  <a:cubicBezTo>
                    <a:pt x="1344" y="1374"/>
                    <a:pt x="1227" y="1416"/>
                    <a:pt x="1111" y="1416"/>
                  </a:cubicBezTo>
                  <a:cubicBezTo>
                    <a:pt x="1039" y="1416"/>
                    <a:pt x="967" y="1400"/>
                    <a:pt x="904" y="1367"/>
                  </a:cubicBezTo>
                  <a:cubicBezTo>
                    <a:pt x="738" y="1280"/>
                    <a:pt x="634" y="1071"/>
                    <a:pt x="655" y="876"/>
                  </a:cubicBezTo>
                  <a:cubicBezTo>
                    <a:pt x="662" y="822"/>
                    <a:pt x="672" y="772"/>
                    <a:pt x="685" y="719"/>
                  </a:cubicBezTo>
                  <a:cubicBezTo>
                    <a:pt x="713" y="600"/>
                    <a:pt x="745" y="463"/>
                    <a:pt x="713" y="318"/>
                  </a:cubicBezTo>
                  <a:cubicBezTo>
                    <a:pt x="676" y="152"/>
                    <a:pt x="517" y="16"/>
                    <a:pt x="344" y="2"/>
                  </a:cubicBezTo>
                  <a:cubicBezTo>
                    <a:pt x="334" y="1"/>
                    <a:pt x="325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1546575" y="2718100"/>
              <a:ext cx="45850" cy="9675"/>
            </a:xfrm>
            <a:custGeom>
              <a:avLst/>
              <a:gdLst/>
              <a:ahLst/>
              <a:cxnLst/>
              <a:rect l="l" t="t" r="r" b="b"/>
              <a:pathLst>
                <a:path w="1834" h="387" extrusionOk="0">
                  <a:moveTo>
                    <a:pt x="1658" y="1"/>
                  </a:moveTo>
                  <a:cubicBezTo>
                    <a:pt x="1656" y="1"/>
                    <a:pt x="1655" y="1"/>
                    <a:pt x="1653" y="1"/>
                  </a:cubicBezTo>
                  <a:lnTo>
                    <a:pt x="175" y="43"/>
                  </a:lnTo>
                  <a:cubicBezTo>
                    <a:pt x="88" y="46"/>
                    <a:pt x="17" y="112"/>
                    <a:pt x="9" y="196"/>
                  </a:cubicBezTo>
                  <a:cubicBezTo>
                    <a:pt x="0" y="282"/>
                    <a:pt x="55" y="361"/>
                    <a:pt x="140" y="382"/>
                  </a:cubicBezTo>
                  <a:cubicBezTo>
                    <a:pt x="150" y="385"/>
                    <a:pt x="162" y="387"/>
                    <a:pt x="173" y="387"/>
                  </a:cubicBezTo>
                  <a:cubicBezTo>
                    <a:pt x="177" y="387"/>
                    <a:pt x="181" y="387"/>
                    <a:pt x="185" y="386"/>
                  </a:cubicBezTo>
                  <a:lnTo>
                    <a:pt x="1663" y="344"/>
                  </a:lnTo>
                  <a:cubicBezTo>
                    <a:pt x="1757" y="343"/>
                    <a:pt x="1833" y="262"/>
                    <a:pt x="1830" y="168"/>
                  </a:cubicBezTo>
                  <a:cubicBezTo>
                    <a:pt x="1827" y="74"/>
                    <a:pt x="1750" y="1"/>
                    <a:pt x="1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1561975" y="2734200"/>
              <a:ext cx="46200" cy="11350"/>
            </a:xfrm>
            <a:custGeom>
              <a:avLst/>
              <a:gdLst/>
              <a:ahLst/>
              <a:cxnLst/>
              <a:rect l="l" t="t" r="r" b="b"/>
              <a:pathLst>
                <a:path w="1848" h="454" extrusionOk="0">
                  <a:moveTo>
                    <a:pt x="1663" y="0"/>
                  </a:moveTo>
                  <a:cubicBezTo>
                    <a:pt x="1653" y="0"/>
                    <a:pt x="1643" y="1"/>
                    <a:pt x="1632" y="3"/>
                  </a:cubicBezTo>
                  <a:cubicBezTo>
                    <a:pt x="1225" y="74"/>
                    <a:pt x="811" y="110"/>
                    <a:pt x="396" y="110"/>
                  </a:cubicBezTo>
                  <a:cubicBezTo>
                    <a:pt x="327" y="110"/>
                    <a:pt x="257" y="109"/>
                    <a:pt x="188" y="107"/>
                  </a:cubicBezTo>
                  <a:cubicBezTo>
                    <a:pt x="186" y="107"/>
                    <a:pt x="184" y="107"/>
                    <a:pt x="183" y="107"/>
                  </a:cubicBezTo>
                  <a:cubicBezTo>
                    <a:pt x="96" y="107"/>
                    <a:pt x="25" y="171"/>
                    <a:pt x="12" y="256"/>
                  </a:cubicBezTo>
                  <a:cubicBezTo>
                    <a:pt x="1" y="342"/>
                    <a:pt x="56" y="425"/>
                    <a:pt x="142" y="446"/>
                  </a:cubicBezTo>
                  <a:cubicBezTo>
                    <a:pt x="153" y="449"/>
                    <a:pt x="166" y="450"/>
                    <a:pt x="177" y="450"/>
                  </a:cubicBezTo>
                  <a:cubicBezTo>
                    <a:pt x="252" y="453"/>
                    <a:pt x="328" y="454"/>
                    <a:pt x="403" y="454"/>
                  </a:cubicBezTo>
                  <a:cubicBezTo>
                    <a:pt x="835" y="454"/>
                    <a:pt x="1266" y="416"/>
                    <a:pt x="1691" y="342"/>
                  </a:cubicBezTo>
                  <a:cubicBezTo>
                    <a:pt x="1786" y="325"/>
                    <a:pt x="1848" y="236"/>
                    <a:pt x="1832" y="142"/>
                  </a:cubicBezTo>
                  <a:cubicBezTo>
                    <a:pt x="1817" y="59"/>
                    <a:pt x="1745" y="0"/>
                    <a:pt x="1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1631200" y="2678500"/>
              <a:ext cx="34500" cy="59575"/>
            </a:xfrm>
            <a:custGeom>
              <a:avLst/>
              <a:gdLst/>
              <a:ahLst/>
              <a:cxnLst/>
              <a:rect l="l" t="t" r="r" b="b"/>
              <a:pathLst>
                <a:path w="1380" h="2383" extrusionOk="0">
                  <a:moveTo>
                    <a:pt x="627" y="1"/>
                  </a:moveTo>
                  <a:cubicBezTo>
                    <a:pt x="463" y="1"/>
                    <a:pt x="300" y="41"/>
                    <a:pt x="143" y="87"/>
                  </a:cubicBezTo>
                  <a:cubicBezTo>
                    <a:pt x="53" y="114"/>
                    <a:pt x="1" y="210"/>
                    <a:pt x="27" y="301"/>
                  </a:cubicBezTo>
                  <a:cubicBezTo>
                    <a:pt x="49" y="376"/>
                    <a:pt x="117" y="424"/>
                    <a:pt x="191" y="424"/>
                  </a:cubicBezTo>
                  <a:cubicBezTo>
                    <a:pt x="207" y="424"/>
                    <a:pt x="224" y="422"/>
                    <a:pt x="241" y="416"/>
                  </a:cubicBezTo>
                  <a:cubicBezTo>
                    <a:pt x="387" y="373"/>
                    <a:pt x="521" y="348"/>
                    <a:pt x="635" y="348"/>
                  </a:cubicBezTo>
                  <a:cubicBezTo>
                    <a:pt x="684" y="348"/>
                    <a:pt x="730" y="353"/>
                    <a:pt x="771" y="363"/>
                  </a:cubicBezTo>
                  <a:cubicBezTo>
                    <a:pt x="893" y="395"/>
                    <a:pt x="1018" y="514"/>
                    <a:pt x="1007" y="644"/>
                  </a:cubicBezTo>
                  <a:cubicBezTo>
                    <a:pt x="1000" y="708"/>
                    <a:pt x="966" y="774"/>
                    <a:pt x="925" y="851"/>
                  </a:cubicBezTo>
                  <a:cubicBezTo>
                    <a:pt x="889" y="916"/>
                    <a:pt x="858" y="985"/>
                    <a:pt x="832" y="1055"/>
                  </a:cubicBezTo>
                  <a:cubicBezTo>
                    <a:pt x="779" y="1220"/>
                    <a:pt x="787" y="1381"/>
                    <a:pt x="796" y="1537"/>
                  </a:cubicBezTo>
                  <a:cubicBezTo>
                    <a:pt x="801" y="1644"/>
                    <a:pt x="807" y="1745"/>
                    <a:pt x="790" y="1835"/>
                  </a:cubicBezTo>
                  <a:cubicBezTo>
                    <a:pt x="779" y="1900"/>
                    <a:pt x="724" y="1973"/>
                    <a:pt x="659" y="2013"/>
                  </a:cubicBezTo>
                  <a:cubicBezTo>
                    <a:pt x="631" y="2030"/>
                    <a:pt x="611" y="2037"/>
                    <a:pt x="598" y="2037"/>
                  </a:cubicBezTo>
                  <a:cubicBezTo>
                    <a:pt x="591" y="2037"/>
                    <a:pt x="586" y="2035"/>
                    <a:pt x="583" y="2032"/>
                  </a:cubicBezTo>
                  <a:cubicBezTo>
                    <a:pt x="550" y="1980"/>
                    <a:pt x="494" y="1952"/>
                    <a:pt x="437" y="1952"/>
                  </a:cubicBezTo>
                  <a:cubicBezTo>
                    <a:pt x="405" y="1952"/>
                    <a:pt x="372" y="1961"/>
                    <a:pt x="343" y="1980"/>
                  </a:cubicBezTo>
                  <a:cubicBezTo>
                    <a:pt x="262" y="2034"/>
                    <a:pt x="241" y="2142"/>
                    <a:pt x="296" y="2222"/>
                  </a:cubicBezTo>
                  <a:cubicBezTo>
                    <a:pt x="344" y="2297"/>
                    <a:pt x="419" y="2352"/>
                    <a:pt x="506" y="2373"/>
                  </a:cubicBezTo>
                  <a:cubicBezTo>
                    <a:pt x="534" y="2379"/>
                    <a:pt x="563" y="2383"/>
                    <a:pt x="591" y="2383"/>
                  </a:cubicBezTo>
                  <a:cubicBezTo>
                    <a:pt x="618" y="2383"/>
                    <a:pt x="645" y="2380"/>
                    <a:pt x="672" y="2374"/>
                  </a:cubicBezTo>
                  <a:cubicBezTo>
                    <a:pt x="887" y="2331"/>
                    <a:pt x="1087" y="2121"/>
                    <a:pt x="1128" y="1897"/>
                  </a:cubicBezTo>
                  <a:cubicBezTo>
                    <a:pt x="1152" y="1766"/>
                    <a:pt x="1146" y="1640"/>
                    <a:pt x="1139" y="1517"/>
                  </a:cubicBezTo>
                  <a:cubicBezTo>
                    <a:pt x="1132" y="1388"/>
                    <a:pt x="1125" y="1265"/>
                    <a:pt x="1159" y="1161"/>
                  </a:cubicBezTo>
                  <a:cubicBezTo>
                    <a:pt x="1179" y="1109"/>
                    <a:pt x="1203" y="1058"/>
                    <a:pt x="1229" y="1010"/>
                  </a:cubicBezTo>
                  <a:cubicBezTo>
                    <a:pt x="1280" y="916"/>
                    <a:pt x="1336" y="808"/>
                    <a:pt x="1349" y="677"/>
                  </a:cubicBezTo>
                  <a:cubicBezTo>
                    <a:pt x="1380" y="352"/>
                    <a:pt x="1121" y="101"/>
                    <a:pt x="859" y="31"/>
                  </a:cubicBezTo>
                  <a:cubicBezTo>
                    <a:pt x="782" y="10"/>
                    <a:pt x="704" y="1"/>
                    <a:pt x="6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1681300" y="2713725"/>
              <a:ext cx="10100" cy="11050"/>
            </a:xfrm>
            <a:custGeom>
              <a:avLst/>
              <a:gdLst/>
              <a:ahLst/>
              <a:cxnLst/>
              <a:rect l="l" t="t" r="r" b="b"/>
              <a:pathLst>
                <a:path w="404" h="442" extrusionOk="0">
                  <a:moveTo>
                    <a:pt x="217" y="1"/>
                  </a:moveTo>
                  <a:cubicBezTo>
                    <a:pt x="140" y="1"/>
                    <a:pt x="71" y="51"/>
                    <a:pt x="50" y="128"/>
                  </a:cubicBezTo>
                  <a:lnTo>
                    <a:pt x="26" y="224"/>
                  </a:lnTo>
                  <a:cubicBezTo>
                    <a:pt x="1" y="318"/>
                    <a:pt x="57" y="414"/>
                    <a:pt x="152" y="436"/>
                  </a:cubicBezTo>
                  <a:cubicBezTo>
                    <a:pt x="166" y="440"/>
                    <a:pt x="180" y="441"/>
                    <a:pt x="193" y="441"/>
                  </a:cubicBezTo>
                  <a:cubicBezTo>
                    <a:pt x="273" y="441"/>
                    <a:pt x="344" y="386"/>
                    <a:pt x="361" y="305"/>
                  </a:cubicBezTo>
                  <a:lnTo>
                    <a:pt x="384" y="208"/>
                  </a:lnTo>
                  <a:cubicBezTo>
                    <a:pt x="404" y="118"/>
                    <a:pt x="347" y="28"/>
                    <a:pt x="257" y="5"/>
                  </a:cubicBezTo>
                  <a:cubicBezTo>
                    <a:pt x="244" y="2"/>
                    <a:pt x="23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1709750" y="2682200"/>
              <a:ext cx="20750" cy="49500"/>
            </a:xfrm>
            <a:custGeom>
              <a:avLst/>
              <a:gdLst/>
              <a:ahLst/>
              <a:cxnLst/>
              <a:rect l="l" t="t" r="r" b="b"/>
              <a:pathLst>
                <a:path w="830" h="1980" extrusionOk="0">
                  <a:moveTo>
                    <a:pt x="644" y="1"/>
                  </a:moveTo>
                  <a:cubicBezTo>
                    <a:pt x="559" y="1"/>
                    <a:pt x="485" y="64"/>
                    <a:pt x="473" y="152"/>
                  </a:cubicBezTo>
                  <a:cubicBezTo>
                    <a:pt x="392" y="698"/>
                    <a:pt x="245" y="1231"/>
                    <a:pt x="37" y="1742"/>
                  </a:cubicBezTo>
                  <a:cubicBezTo>
                    <a:pt x="0" y="1831"/>
                    <a:pt x="42" y="1931"/>
                    <a:pt x="131" y="1967"/>
                  </a:cubicBezTo>
                  <a:cubicBezTo>
                    <a:pt x="138" y="1970"/>
                    <a:pt x="147" y="1973"/>
                    <a:pt x="155" y="1974"/>
                  </a:cubicBezTo>
                  <a:cubicBezTo>
                    <a:pt x="169" y="1978"/>
                    <a:pt x="183" y="1980"/>
                    <a:pt x="197" y="1980"/>
                  </a:cubicBezTo>
                  <a:cubicBezTo>
                    <a:pt x="265" y="1980"/>
                    <a:pt x="328" y="1938"/>
                    <a:pt x="355" y="1873"/>
                  </a:cubicBezTo>
                  <a:cubicBezTo>
                    <a:pt x="573" y="1335"/>
                    <a:pt x="728" y="775"/>
                    <a:pt x="814" y="202"/>
                  </a:cubicBezTo>
                  <a:cubicBezTo>
                    <a:pt x="829" y="107"/>
                    <a:pt x="765" y="18"/>
                    <a:pt x="669" y="2"/>
                  </a:cubicBezTo>
                  <a:cubicBezTo>
                    <a:pt x="660" y="1"/>
                    <a:pt x="652" y="1"/>
                    <a:pt x="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1726075" y="2669000"/>
              <a:ext cx="41025" cy="63075"/>
            </a:xfrm>
            <a:custGeom>
              <a:avLst/>
              <a:gdLst/>
              <a:ahLst/>
              <a:cxnLst/>
              <a:rect l="l" t="t" r="r" b="b"/>
              <a:pathLst>
                <a:path w="1641" h="2523" extrusionOk="0">
                  <a:moveTo>
                    <a:pt x="783" y="1"/>
                  </a:moveTo>
                  <a:cubicBezTo>
                    <a:pt x="575" y="1"/>
                    <a:pt x="367" y="27"/>
                    <a:pt x="165" y="81"/>
                  </a:cubicBezTo>
                  <a:cubicBezTo>
                    <a:pt x="74" y="105"/>
                    <a:pt x="19" y="198"/>
                    <a:pt x="41" y="290"/>
                  </a:cubicBezTo>
                  <a:cubicBezTo>
                    <a:pt x="61" y="368"/>
                    <a:pt x="131" y="419"/>
                    <a:pt x="208" y="419"/>
                  </a:cubicBezTo>
                  <a:cubicBezTo>
                    <a:pt x="223" y="419"/>
                    <a:pt x="238" y="417"/>
                    <a:pt x="252" y="414"/>
                  </a:cubicBezTo>
                  <a:cubicBezTo>
                    <a:pt x="424" y="368"/>
                    <a:pt x="601" y="345"/>
                    <a:pt x="779" y="345"/>
                  </a:cubicBezTo>
                  <a:cubicBezTo>
                    <a:pt x="829" y="345"/>
                    <a:pt x="880" y="346"/>
                    <a:pt x="931" y="350"/>
                  </a:cubicBezTo>
                  <a:cubicBezTo>
                    <a:pt x="984" y="354"/>
                    <a:pt x="1007" y="362"/>
                    <a:pt x="1013" y="362"/>
                  </a:cubicBezTo>
                  <a:cubicBezTo>
                    <a:pt x="1014" y="362"/>
                    <a:pt x="1015" y="362"/>
                    <a:pt x="1015" y="361"/>
                  </a:cubicBezTo>
                  <a:lnTo>
                    <a:pt x="1015" y="361"/>
                  </a:lnTo>
                  <a:cubicBezTo>
                    <a:pt x="1017" y="376"/>
                    <a:pt x="1015" y="391"/>
                    <a:pt x="1012" y="405"/>
                  </a:cubicBezTo>
                  <a:cubicBezTo>
                    <a:pt x="972" y="612"/>
                    <a:pt x="775" y="767"/>
                    <a:pt x="563" y="932"/>
                  </a:cubicBezTo>
                  <a:cubicBezTo>
                    <a:pt x="303" y="1136"/>
                    <a:pt x="7" y="1366"/>
                    <a:pt x="3" y="1748"/>
                  </a:cubicBezTo>
                  <a:cubicBezTo>
                    <a:pt x="0" y="2124"/>
                    <a:pt x="311" y="2402"/>
                    <a:pt x="622" y="2484"/>
                  </a:cubicBezTo>
                  <a:lnTo>
                    <a:pt x="642" y="2490"/>
                  </a:lnTo>
                  <a:cubicBezTo>
                    <a:pt x="740" y="2513"/>
                    <a:pt x="837" y="2522"/>
                    <a:pt x="934" y="2522"/>
                  </a:cubicBezTo>
                  <a:cubicBezTo>
                    <a:pt x="1128" y="2522"/>
                    <a:pt x="1317" y="2485"/>
                    <a:pt x="1492" y="2449"/>
                  </a:cubicBezTo>
                  <a:cubicBezTo>
                    <a:pt x="1582" y="2428"/>
                    <a:pt x="1640" y="2339"/>
                    <a:pt x="1622" y="2248"/>
                  </a:cubicBezTo>
                  <a:cubicBezTo>
                    <a:pt x="1606" y="2166"/>
                    <a:pt x="1534" y="2110"/>
                    <a:pt x="1454" y="2110"/>
                  </a:cubicBezTo>
                  <a:cubicBezTo>
                    <a:pt x="1444" y="2110"/>
                    <a:pt x="1435" y="2111"/>
                    <a:pt x="1425" y="2112"/>
                  </a:cubicBezTo>
                  <a:cubicBezTo>
                    <a:pt x="1267" y="2143"/>
                    <a:pt x="1099" y="2183"/>
                    <a:pt x="935" y="2183"/>
                  </a:cubicBezTo>
                  <a:cubicBezTo>
                    <a:pt x="859" y="2183"/>
                    <a:pt x="783" y="2174"/>
                    <a:pt x="710" y="2152"/>
                  </a:cubicBezTo>
                  <a:cubicBezTo>
                    <a:pt x="532" y="2105"/>
                    <a:pt x="345" y="1949"/>
                    <a:pt x="348" y="1751"/>
                  </a:cubicBezTo>
                  <a:cubicBezTo>
                    <a:pt x="349" y="1535"/>
                    <a:pt x="546" y="1381"/>
                    <a:pt x="776" y="1202"/>
                  </a:cubicBezTo>
                  <a:cubicBezTo>
                    <a:pt x="1015" y="1015"/>
                    <a:pt x="1287" y="803"/>
                    <a:pt x="1350" y="468"/>
                  </a:cubicBezTo>
                  <a:cubicBezTo>
                    <a:pt x="1370" y="366"/>
                    <a:pt x="1359" y="276"/>
                    <a:pt x="1319" y="201"/>
                  </a:cubicBezTo>
                  <a:cubicBezTo>
                    <a:pt x="1226" y="25"/>
                    <a:pt x="1022" y="11"/>
                    <a:pt x="955" y="7"/>
                  </a:cubicBezTo>
                  <a:cubicBezTo>
                    <a:pt x="897" y="3"/>
                    <a:pt x="840" y="1"/>
                    <a:pt x="7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1629375" y="2749875"/>
              <a:ext cx="130400" cy="13550"/>
            </a:xfrm>
            <a:custGeom>
              <a:avLst/>
              <a:gdLst/>
              <a:ahLst/>
              <a:cxnLst/>
              <a:rect l="l" t="t" r="r" b="b"/>
              <a:pathLst>
                <a:path w="5216" h="542" extrusionOk="0">
                  <a:moveTo>
                    <a:pt x="187" y="1"/>
                  </a:moveTo>
                  <a:cubicBezTo>
                    <a:pt x="104" y="1"/>
                    <a:pt x="33" y="59"/>
                    <a:pt x="17" y="141"/>
                  </a:cubicBezTo>
                  <a:cubicBezTo>
                    <a:pt x="0" y="230"/>
                    <a:pt x="57" y="317"/>
                    <a:pt x="145" y="340"/>
                  </a:cubicBezTo>
                  <a:cubicBezTo>
                    <a:pt x="151" y="341"/>
                    <a:pt x="157" y="343"/>
                    <a:pt x="164" y="344"/>
                  </a:cubicBezTo>
                  <a:cubicBezTo>
                    <a:pt x="1171" y="475"/>
                    <a:pt x="2185" y="541"/>
                    <a:pt x="3200" y="541"/>
                  </a:cubicBezTo>
                  <a:cubicBezTo>
                    <a:pt x="3817" y="541"/>
                    <a:pt x="4435" y="517"/>
                    <a:pt x="5051" y="468"/>
                  </a:cubicBezTo>
                  <a:cubicBezTo>
                    <a:pt x="5145" y="460"/>
                    <a:pt x="5215" y="377"/>
                    <a:pt x="5208" y="282"/>
                  </a:cubicBezTo>
                  <a:cubicBezTo>
                    <a:pt x="5200" y="192"/>
                    <a:pt x="5124" y="124"/>
                    <a:pt x="5036" y="124"/>
                  </a:cubicBezTo>
                  <a:cubicBezTo>
                    <a:pt x="5031" y="124"/>
                    <a:pt x="5027" y="124"/>
                    <a:pt x="5023" y="125"/>
                  </a:cubicBezTo>
                  <a:lnTo>
                    <a:pt x="5023" y="126"/>
                  </a:lnTo>
                  <a:cubicBezTo>
                    <a:pt x="4417" y="174"/>
                    <a:pt x="3810" y="198"/>
                    <a:pt x="3203" y="198"/>
                  </a:cubicBezTo>
                  <a:cubicBezTo>
                    <a:pt x="2202" y="198"/>
                    <a:pt x="1202" y="133"/>
                    <a:pt x="209" y="2"/>
                  </a:cubicBezTo>
                  <a:cubicBezTo>
                    <a:pt x="201" y="1"/>
                    <a:pt x="19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1658125" y="2776275"/>
              <a:ext cx="79800" cy="60200"/>
            </a:xfrm>
            <a:custGeom>
              <a:avLst/>
              <a:gdLst/>
              <a:ahLst/>
              <a:cxnLst/>
              <a:rect l="l" t="t" r="r" b="b"/>
              <a:pathLst>
                <a:path w="3192" h="2408" extrusionOk="0">
                  <a:moveTo>
                    <a:pt x="1006" y="0"/>
                  </a:moveTo>
                  <a:cubicBezTo>
                    <a:pt x="692" y="0"/>
                    <a:pt x="377" y="83"/>
                    <a:pt x="103" y="248"/>
                  </a:cubicBezTo>
                  <a:cubicBezTo>
                    <a:pt x="24" y="297"/>
                    <a:pt x="0" y="402"/>
                    <a:pt x="48" y="482"/>
                  </a:cubicBezTo>
                  <a:cubicBezTo>
                    <a:pt x="80" y="535"/>
                    <a:pt x="137" y="565"/>
                    <a:pt x="196" y="565"/>
                  </a:cubicBezTo>
                  <a:cubicBezTo>
                    <a:pt x="225" y="565"/>
                    <a:pt x="254" y="558"/>
                    <a:pt x="280" y="542"/>
                  </a:cubicBezTo>
                  <a:cubicBezTo>
                    <a:pt x="501" y="411"/>
                    <a:pt x="751" y="344"/>
                    <a:pt x="1003" y="344"/>
                  </a:cubicBezTo>
                  <a:cubicBezTo>
                    <a:pt x="1176" y="344"/>
                    <a:pt x="1350" y="375"/>
                    <a:pt x="1516" y="440"/>
                  </a:cubicBezTo>
                  <a:cubicBezTo>
                    <a:pt x="1171" y="987"/>
                    <a:pt x="748" y="1478"/>
                    <a:pt x="258" y="1901"/>
                  </a:cubicBezTo>
                  <a:cubicBezTo>
                    <a:pt x="155" y="1991"/>
                    <a:pt x="190" y="2158"/>
                    <a:pt x="323" y="2196"/>
                  </a:cubicBezTo>
                  <a:cubicBezTo>
                    <a:pt x="397" y="2219"/>
                    <a:pt x="475" y="2238"/>
                    <a:pt x="551" y="2257"/>
                  </a:cubicBezTo>
                  <a:cubicBezTo>
                    <a:pt x="965" y="2357"/>
                    <a:pt x="1389" y="2408"/>
                    <a:pt x="1813" y="2408"/>
                  </a:cubicBezTo>
                  <a:cubicBezTo>
                    <a:pt x="2225" y="2408"/>
                    <a:pt x="2638" y="2360"/>
                    <a:pt x="3042" y="2265"/>
                  </a:cubicBezTo>
                  <a:cubicBezTo>
                    <a:pt x="3134" y="2244"/>
                    <a:pt x="3191" y="2151"/>
                    <a:pt x="3170" y="2058"/>
                  </a:cubicBezTo>
                  <a:cubicBezTo>
                    <a:pt x="3151" y="1979"/>
                    <a:pt x="3081" y="1925"/>
                    <a:pt x="3004" y="1925"/>
                  </a:cubicBezTo>
                  <a:cubicBezTo>
                    <a:pt x="2990" y="1925"/>
                    <a:pt x="2977" y="1927"/>
                    <a:pt x="2963" y="1930"/>
                  </a:cubicBezTo>
                  <a:cubicBezTo>
                    <a:pt x="2585" y="2019"/>
                    <a:pt x="2199" y="2063"/>
                    <a:pt x="1813" y="2063"/>
                  </a:cubicBezTo>
                  <a:cubicBezTo>
                    <a:pt x="1448" y="2063"/>
                    <a:pt x="1083" y="2024"/>
                    <a:pt x="724" y="1944"/>
                  </a:cubicBezTo>
                  <a:cubicBezTo>
                    <a:pt x="1186" y="1505"/>
                    <a:pt x="1585" y="1004"/>
                    <a:pt x="1910" y="455"/>
                  </a:cubicBezTo>
                  <a:cubicBezTo>
                    <a:pt x="1933" y="414"/>
                    <a:pt x="1940" y="368"/>
                    <a:pt x="1929" y="323"/>
                  </a:cubicBezTo>
                  <a:cubicBezTo>
                    <a:pt x="1916" y="278"/>
                    <a:pt x="1886" y="240"/>
                    <a:pt x="1847" y="217"/>
                  </a:cubicBezTo>
                  <a:cubicBezTo>
                    <a:pt x="1591" y="72"/>
                    <a:pt x="1299" y="0"/>
                    <a:pt x="1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1526650" y="2779825"/>
              <a:ext cx="120650" cy="104400"/>
            </a:xfrm>
            <a:custGeom>
              <a:avLst/>
              <a:gdLst/>
              <a:ahLst/>
              <a:cxnLst/>
              <a:rect l="l" t="t" r="r" b="b"/>
              <a:pathLst>
                <a:path w="4826" h="4176" extrusionOk="0">
                  <a:moveTo>
                    <a:pt x="4630" y="0"/>
                  </a:moveTo>
                  <a:cubicBezTo>
                    <a:pt x="4573" y="0"/>
                    <a:pt x="4517" y="29"/>
                    <a:pt x="4485" y="81"/>
                  </a:cubicBezTo>
                  <a:cubicBezTo>
                    <a:pt x="3597" y="1528"/>
                    <a:pt x="2073" y="2568"/>
                    <a:pt x="455" y="2865"/>
                  </a:cubicBezTo>
                  <a:cubicBezTo>
                    <a:pt x="467" y="2509"/>
                    <a:pt x="665" y="2150"/>
                    <a:pt x="973" y="1984"/>
                  </a:cubicBezTo>
                  <a:cubicBezTo>
                    <a:pt x="1058" y="1940"/>
                    <a:pt x="1089" y="1835"/>
                    <a:pt x="1044" y="1750"/>
                  </a:cubicBezTo>
                  <a:cubicBezTo>
                    <a:pt x="1013" y="1692"/>
                    <a:pt x="954" y="1660"/>
                    <a:pt x="893" y="1660"/>
                  </a:cubicBezTo>
                  <a:cubicBezTo>
                    <a:pt x="865" y="1660"/>
                    <a:pt x="836" y="1667"/>
                    <a:pt x="810" y="1681"/>
                  </a:cubicBezTo>
                  <a:cubicBezTo>
                    <a:pt x="367" y="1920"/>
                    <a:pt x="94" y="2431"/>
                    <a:pt x="111" y="2938"/>
                  </a:cubicBezTo>
                  <a:cubicBezTo>
                    <a:pt x="42" y="2968"/>
                    <a:pt x="1" y="3039"/>
                    <a:pt x="9" y="3114"/>
                  </a:cubicBezTo>
                  <a:cubicBezTo>
                    <a:pt x="19" y="3184"/>
                    <a:pt x="70" y="3242"/>
                    <a:pt x="140" y="3259"/>
                  </a:cubicBezTo>
                  <a:cubicBezTo>
                    <a:pt x="149" y="3260"/>
                    <a:pt x="157" y="3260"/>
                    <a:pt x="165" y="3260"/>
                  </a:cubicBezTo>
                  <a:cubicBezTo>
                    <a:pt x="298" y="3700"/>
                    <a:pt x="659" y="4039"/>
                    <a:pt x="1089" y="4143"/>
                  </a:cubicBezTo>
                  <a:cubicBezTo>
                    <a:pt x="1181" y="4164"/>
                    <a:pt x="1276" y="4176"/>
                    <a:pt x="1371" y="4176"/>
                  </a:cubicBezTo>
                  <a:cubicBezTo>
                    <a:pt x="1381" y="4176"/>
                    <a:pt x="1392" y="4176"/>
                    <a:pt x="1403" y="4175"/>
                  </a:cubicBezTo>
                  <a:cubicBezTo>
                    <a:pt x="1497" y="4173"/>
                    <a:pt x="1572" y="4094"/>
                    <a:pt x="1569" y="3998"/>
                  </a:cubicBezTo>
                  <a:cubicBezTo>
                    <a:pt x="1566" y="3905"/>
                    <a:pt x="1489" y="3832"/>
                    <a:pt x="1397" y="3832"/>
                  </a:cubicBezTo>
                  <a:cubicBezTo>
                    <a:pt x="1395" y="3832"/>
                    <a:pt x="1393" y="3832"/>
                    <a:pt x="1391" y="3832"/>
                  </a:cubicBezTo>
                  <a:cubicBezTo>
                    <a:pt x="1385" y="3832"/>
                    <a:pt x="1378" y="3832"/>
                    <a:pt x="1371" y="3832"/>
                  </a:cubicBezTo>
                  <a:cubicBezTo>
                    <a:pt x="996" y="3832"/>
                    <a:pt x="640" y="3568"/>
                    <a:pt x="509" y="3206"/>
                  </a:cubicBezTo>
                  <a:cubicBezTo>
                    <a:pt x="2244" y="2893"/>
                    <a:pt x="3824" y="1815"/>
                    <a:pt x="4778" y="260"/>
                  </a:cubicBezTo>
                  <a:cubicBezTo>
                    <a:pt x="4826" y="179"/>
                    <a:pt x="4801" y="75"/>
                    <a:pt x="4720" y="26"/>
                  </a:cubicBezTo>
                  <a:cubicBezTo>
                    <a:pt x="4692" y="9"/>
                    <a:pt x="4661" y="0"/>
                    <a:pt x="4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1483575" y="2894325"/>
              <a:ext cx="58875" cy="95600"/>
            </a:xfrm>
            <a:custGeom>
              <a:avLst/>
              <a:gdLst/>
              <a:ahLst/>
              <a:cxnLst/>
              <a:rect l="l" t="t" r="r" b="b"/>
              <a:pathLst>
                <a:path w="2355" h="3824" extrusionOk="0">
                  <a:moveTo>
                    <a:pt x="2164" y="1"/>
                  </a:moveTo>
                  <a:cubicBezTo>
                    <a:pt x="2085" y="1"/>
                    <a:pt x="2015" y="54"/>
                    <a:pt x="1998" y="134"/>
                  </a:cubicBezTo>
                  <a:cubicBezTo>
                    <a:pt x="1762" y="1211"/>
                    <a:pt x="1393" y="2254"/>
                    <a:pt x="902" y="3241"/>
                  </a:cubicBezTo>
                  <a:cubicBezTo>
                    <a:pt x="623" y="2510"/>
                    <a:pt x="439" y="1749"/>
                    <a:pt x="354" y="973"/>
                  </a:cubicBezTo>
                  <a:cubicBezTo>
                    <a:pt x="344" y="885"/>
                    <a:pt x="270" y="820"/>
                    <a:pt x="185" y="820"/>
                  </a:cubicBezTo>
                  <a:cubicBezTo>
                    <a:pt x="178" y="820"/>
                    <a:pt x="171" y="820"/>
                    <a:pt x="164" y="821"/>
                  </a:cubicBezTo>
                  <a:cubicBezTo>
                    <a:pt x="70" y="831"/>
                    <a:pt x="1" y="916"/>
                    <a:pt x="12" y="1010"/>
                  </a:cubicBezTo>
                  <a:cubicBezTo>
                    <a:pt x="115" y="1943"/>
                    <a:pt x="354" y="2857"/>
                    <a:pt x="724" y="3719"/>
                  </a:cubicBezTo>
                  <a:cubicBezTo>
                    <a:pt x="746" y="3770"/>
                    <a:pt x="789" y="3807"/>
                    <a:pt x="841" y="3819"/>
                  </a:cubicBezTo>
                  <a:cubicBezTo>
                    <a:pt x="852" y="3822"/>
                    <a:pt x="864" y="3824"/>
                    <a:pt x="875" y="3824"/>
                  </a:cubicBezTo>
                  <a:cubicBezTo>
                    <a:pt x="877" y="3824"/>
                    <a:pt x="880" y="3824"/>
                    <a:pt x="882" y="3824"/>
                  </a:cubicBezTo>
                  <a:cubicBezTo>
                    <a:pt x="946" y="3824"/>
                    <a:pt x="1004" y="3789"/>
                    <a:pt x="1034" y="3734"/>
                  </a:cubicBezTo>
                  <a:cubicBezTo>
                    <a:pt x="1627" y="2624"/>
                    <a:pt x="2064" y="1438"/>
                    <a:pt x="2333" y="209"/>
                  </a:cubicBezTo>
                  <a:cubicBezTo>
                    <a:pt x="2354" y="116"/>
                    <a:pt x="2292" y="32"/>
                    <a:pt x="2202" y="5"/>
                  </a:cubicBezTo>
                  <a:cubicBezTo>
                    <a:pt x="2189" y="2"/>
                    <a:pt x="2176" y="1"/>
                    <a:pt x="2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1535600" y="2941350"/>
              <a:ext cx="28475" cy="80725"/>
            </a:xfrm>
            <a:custGeom>
              <a:avLst/>
              <a:gdLst/>
              <a:ahLst/>
              <a:cxnLst/>
              <a:rect l="l" t="t" r="r" b="b"/>
              <a:pathLst>
                <a:path w="1139" h="3229" extrusionOk="0">
                  <a:moveTo>
                    <a:pt x="940" y="1"/>
                  </a:moveTo>
                  <a:cubicBezTo>
                    <a:pt x="906" y="1"/>
                    <a:pt x="872" y="11"/>
                    <a:pt x="842" y="31"/>
                  </a:cubicBezTo>
                  <a:cubicBezTo>
                    <a:pt x="338" y="383"/>
                    <a:pt x="19" y="991"/>
                    <a:pt x="10" y="1615"/>
                  </a:cubicBezTo>
                  <a:cubicBezTo>
                    <a:pt x="0" y="2240"/>
                    <a:pt x="303" y="2848"/>
                    <a:pt x="798" y="3197"/>
                  </a:cubicBezTo>
                  <a:cubicBezTo>
                    <a:pt x="817" y="3209"/>
                    <a:pt x="836" y="3218"/>
                    <a:pt x="857" y="3223"/>
                  </a:cubicBezTo>
                  <a:cubicBezTo>
                    <a:pt x="873" y="3227"/>
                    <a:pt x="888" y="3229"/>
                    <a:pt x="902" y="3229"/>
                  </a:cubicBezTo>
                  <a:cubicBezTo>
                    <a:pt x="1058" y="3229"/>
                    <a:pt x="1139" y="3016"/>
                    <a:pt x="997" y="2915"/>
                  </a:cubicBezTo>
                  <a:cubicBezTo>
                    <a:pt x="598" y="2635"/>
                    <a:pt x="347" y="2127"/>
                    <a:pt x="354" y="1620"/>
                  </a:cubicBezTo>
                  <a:cubicBezTo>
                    <a:pt x="362" y="1114"/>
                    <a:pt x="631" y="600"/>
                    <a:pt x="1040" y="313"/>
                  </a:cubicBezTo>
                  <a:cubicBezTo>
                    <a:pt x="1118" y="258"/>
                    <a:pt x="1136" y="152"/>
                    <a:pt x="1081" y="73"/>
                  </a:cubicBezTo>
                  <a:cubicBezTo>
                    <a:pt x="1048" y="26"/>
                    <a:pt x="995" y="1"/>
                    <a:pt x="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1568400" y="2956850"/>
              <a:ext cx="30900" cy="56725"/>
            </a:xfrm>
            <a:custGeom>
              <a:avLst/>
              <a:gdLst/>
              <a:ahLst/>
              <a:cxnLst/>
              <a:rect l="l" t="t" r="r" b="b"/>
              <a:pathLst>
                <a:path w="1236" h="2269" extrusionOk="0">
                  <a:moveTo>
                    <a:pt x="1040" y="0"/>
                  </a:moveTo>
                  <a:cubicBezTo>
                    <a:pt x="986" y="0"/>
                    <a:pt x="933" y="25"/>
                    <a:pt x="900" y="73"/>
                  </a:cubicBezTo>
                  <a:cubicBezTo>
                    <a:pt x="750" y="287"/>
                    <a:pt x="618" y="509"/>
                    <a:pt x="503" y="741"/>
                  </a:cubicBezTo>
                  <a:lnTo>
                    <a:pt x="321" y="553"/>
                  </a:lnTo>
                  <a:cubicBezTo>
                    <a:pt x="288" y="518"/>
                    <a:pt x="243" y="500"/>
                    <a:pt x="198" y="500"/>
                  </a:cubicBezTo>
                  <a:cubicBezTo>
                    <a:pt x="155" y="500"/>
                    <a:pt x="112" y="516"/>
                    <a:pt x="79" y="548"/>
                  </a:cubicBezTo>
                  <a:cubicBezTo>
                    <a:pt x="10" y="615"/>
                    <a:pt x="9" y="723"/>
                    <a:pt x="73" y="792"/>
                  </a:cubicBezTo>
                  <a:lnTo>
                    <a:pt x="342" y="1072"/>
                  </a:lnTo>
                  <a:cubicBezTo>
                    <a:pt x="204" y="1390"/>
                    <a:pt x="97" y="1720"/>
                    <a:pt x="21" y="2059"/>
                  </a:cubicBezTo>
                  <a:cubicBezTo>
                    <a:pt x="0" y="2150"/>
                    <a:pt x="56" y="2242"/>
                    <a:pt x="149" y="2264"/>
                  </a:cubicBezTo>
                  <a:lnTo>
                    <a:pt x="152" y="2264"/>
                  </a:lnTo>
                  <a:cubicBezTo>
                    <a:pt x="164" y="2267"/>
                    <a:pt x="177" y="2268"/>
                    <a:pt x="189" y="2268"/>
                  </a:cubicBezTo>
                  <a:cubicBezTo>
                    <a:pt x="268" y="2268"/>
                    <a:pt x="339" y="2214"/>
                    <a:pt x="358" y="2133"/>
                  </a:cubicBezTo>
                  <a:cubicBezTo>
                    <a:pt x="418" y="1865"/>
                    <a:pt x="503" y="1601"/>
                    <a:pt x="605" y="1345"/>
                  </a:cubicBezTo>
                  <a:lnTo>
                    <a:pt x="850" y="1600"/>
                  </a:lnTo>
                  <a:cubicBezTo>
                    <a:pt x="884" y="1635"/>
                    <a:pt x="929" y="1653"/>
                    <a:pt x="974" y="1653"/>
                  </a:cubicBezTo>
                  <a:cubicBezTo>
                    <a:pt x="1017" y="1653"/>
                    <a:pt x="1060" y="1637"/>
                    <a:pt x="1094" y="1606"/>
                  </a:cubicBezTo>
                  <a:cubicBezTo>
                    <a:pt x="1163" y="1539"/>
                    <a:pt x="1164" y="1431"/>
                    <a:pt x="1099" y="1362"/>
                  </a:cubicBezTo>
                  <a:lnTo>
                    <a:pt x="756" y="1005"/>
                  </a:lnTo>
                  <a:cubicBezTo>
                    <a:pt x="877" y="748"/>
                    <a:pt x="1019" y="503"/>
                    <a:pt x="1181" y="273"/>
                  </a:cubicBezTo>
                  <a:cubicBezTo>
                    <a:pt x="1236" y="194"/>
                    <a:pt x="1216" y="87"/>
                    <a:pt x="1139" y="32"/>
                  </a:cubicBezTo>
                  <a:cubicBezTo>
                    <a:pt x="1109" y="11"/>
                    <a:pt x="1074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1595250" y="2935825"/>
              <a:ext cx="42175" cy="81250"/>
            </a:xfrm>
            <a:custGeom>
              <a:avLst/>
              <a:gdLst/>
              <a:ahLst/>
              <a:cxnLst/>
              <a:rect l="l" t="t" r="r" b="b"/>
              <a:pathLst>
                <a:path w="1687" h="3250" extrusionOk="0">
                  <a:moveTo>
                    <a:pt x="967" y="0"/>
                  </a:moveTo>
                  <a:cubicBezTo>
                    <a:pt x="939" y="0"/>
                    <a:pt x="910" y="7"/>
                    <a:pt x="884" y="21"/>
                  </a:cubicBezTo>
                  <a:cubicBezTo>
                    <a:pt x="801" y="68"/>
                    <a:pt x="771" y="172"/>
                    <a:pt x="818" y="255"/>
                  </a:cubicBezTo>
                  <a:cubicBezTo>
                    <a:pt x="1302" y="1135"/>
                    <a:pt x="964" y="2410"/>
                    <a:pt x="107" y="2929"/>
                  </a:cubicBezTo>
                  <a:cubicBezTo>
                    <a:pt x="25" y="2979"/>
                    <a:pt x="0" y="3086"/>
                    <a:pt x="49" y="3166"/>
                  </a:cubicBezTo>
                  <a:cubicBezTo>
                    <a:pt x="82" y="3219"/>
                    <a:pt x="138" y="3249"/>
                    <a:pt x="196" y="3249"/>
                  </a:cubicBezTo>
                  <a:cubicBezTo>
                    <a:pt x="227" y="3249"/>
                    <a:pt x="258" y="3241"/>
                    <a:pt x="286" y="3224"/>
                  </a:cubicBezTo>
                  <a:cubicBezTo>
                    <a:pt x="1289" y="2614"/>
                    <a:pt x="1686" y="1121"/>
                    <a:pt x="1118" y="89"/>
                  </a:cubicBezTo>
                  <a:cubicBezTo>
                    <a:pt x="1087" y="32"/>
                    <a:pt x="1028" y="0"/>
                    <a:pt x="9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1641375" y="2920725"/>
              <a:ext cx="51225" cy="16425"/>
            </a:xfrm>
            <a:custGeom>
              <a:avLst/>
              <a:gdLst/>
              <a:ahLst/>
              <a:cxnLst/>
              <a:rect l="l" t="t" r="r" b="b"/>
              <a:pathLst>
                <a:path w="2049" h="657" extrusionOk="0">
                  <a:moveTo>
                    <a:pt x="1860" y="0"/>
                  </a:moveTo>
                  <a:cubicBezTo>
                    <a:pt x="1850" y="0"/>
                    <a:pt x="1839" y="1"/>
                    <a:pt x="1829" y="3"/>
                  </a:cubicBezTo>
                  <a:lnTo>
                    <a:pt x="189" y="316"/>
                  </a:lnTo>
                  <a:cubicBezTo>
                    <a:pt x="6" y="351"/>
                    <a:pt x="0" y="608"/>
                    <a:pt x="181" y="652"/>
                  </a:cubicBezTo>
                  <a:cubicBezTo>
                    <a:pt x="193" y="655"/>
                    <a:pt x="205" y="656"/>
                    <a:pt x="219" y="656"/>
                  </a:cubicBezTo>
                  <a:cubicBezTo>
                    <a:pt x="230" y="656"/>
                    <a:pt x="241" y="655"/>
                    <a:pt x="252" y="653"/>
                  </a:cubicBezTo>
                  <a:lnTo>
                    <a:pt x="1894" y="342"/>
                  </a:lnTo>
                  <a:cubicBezTo>
                    <a:pt x="1986" y="324"/>
                    <a:pt x="2048" y="234"/>
                    <a:pt x="2030" y="141"/>
                  </a:cubicBezTo>
                  <a:cubicBezTo>
                    <a:pt x="2014" y="57"/>
                    <a:pt x="1942" y="0"/>
                    <a:pt x="18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1646225" y="2949900"/>
              <a:ext cx="41575" cy="11500"/>
            </a:xfrm>
            <a:custGeom>
              <a:avLst/>
              <a:gdLst/>
              <a:ahLst/>
              <a:cxnLst/>
              <a:rect l="l" t="t" r="r" b="b"/>
              <a:pathLst>
                <a:path w="1663" h="460" extrusionOk="0">
                  <a:moveTo>
                    <a:pt x="1475" y="1"/>
                  </a:moveTo>
                  <a:cubicBezTo>
                    <a:pt x="1463" y="1"/>
                    <a:pt x="1451" y="2"/>
                    <a:pt x="1439" y="4"/>
                  </a:cubicBezTo>
                  <a:cubicBezTo>
                    <a:pt x="1117" y="78"/>
                    <a:pt x="787" y="115"/>
                    <a:pt x="458" y="115"/>
                  </a:cubicBezTo>
                  <a:cubicBezTo>
                    <a:pt x="370" y="115"/>
                    <a:pt x="282" y="113"/>
                    <a:pt x="195" y="107"/>
                  </a:cubicBezTo>
                  <a:cubicBezTo>
                    <a:pt x="191" y="107"/>
                    <a:pt x="187" y="107"/>
                    <a:pt x="184" y="107"/>
                  </a:cubicBezTo>
                  <a:cubicBezTo>
                    <a:pt x="98" y="107"/>
                    <a:pt x="27" y="169"/>
                    <a:pt x="13" y="252"/>
                  </a:cubicBezTo>
                  <a:cubicBezTo>
                    <a:pt x="1" y="341"/>
                    <a:pt x="57" y="424"/>
                    <a:pt x="143" y="445"/>
                  </a:cubicBezTo>
                  <a:cubicBezTo>
                    <a:pt x="153" y="448"/>
                    <a:pt x="162" y="449"/>
                    <a:pt x="174" y="451"/>
                  </a:cubicBezTo>
                  <a:cubicBezTo>
                    <a:pt x="269" y="456"/>
                    <a:pt x="364" y="459"/>
                    <a:pt x="458" y="459"/>
                  </a:cubicBezTo>
                  <a:cubicBezTo>
                    <a:pt x="814" y="459"/>
                    <a:pt x="1168" y="419"/>
                    <a:pt x="1515" y="339"/>
                  </a:cubicBezTo>
                  <a:cubicBezTo>
                    <a:pt x="1607" y="317"/>
                    <a:pt x="1663" y="225"/>
                    <a:pt x="1642" y="134"/>
                  </a:cubicBezTo>
                  <a:cubicBezTo>
                    <a:pt x="1623" y="55"/>
                    <a:pt x="1553" y="1"/>
                    <a:pt x="14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1694025" y="2857175"/>
              <a:ext cx="116700" cy="137800"/>
            </a:xfrm>
            <a:custGeom>
              <a:avLst/>
              <a:gdLst/>
              <a:ahLst/>
              <a:cxnLst/>
              <a:rect l="l" t="t" r="r" b="b"/>
              <a:pathLst>
                <a:path w="4668" h="5512" extrusionOk="0">
                  <a:moveTo>
                    <a:pt x="3455" y="0"/>
                  </a:moveTo>
                  <a:cubicBezTo>
                    <a:pt x="2676" y="0"/>
                    <a:pt x="1895" y="26"/>
                    <a:pt x="1122" y="78"/>
                  </a:cubicBezTo>
                  <a:cubicBezTo>
                    <a:pt x="1071" y="81"/>
                    <a:pt x="1025" y="106"/>
                    <a:pt x="995" y="145"/>
                  </a:cubicBezTo>
                  <a:cubicBezTo>
                    <a:pt x="964" y="186"/>
                    <a:pt x="953" y="237"/>
                    <a:pt x="964" y="286"/>
                  </a:cubicBezTo>
                  <a:cubicBezTo>
                    <a:pt x="1309" y="1844"/>
                    <a:pt x="1232" y="3535"/>
                    <a:pt x="747" y="5072"/>
                  </a:cubicBezTo>
                  <a:cubicBezTo>
                    <a:pt x="521" y="4880"/>
                    <a:pt x="377" y="4607"/>
                    <a:pt x="351" y="4312"/>
                  </a:cubicBezTo>
                  <a:cubicBezTo>
                    <a:pt x="343" y="4223"/>
                    <a:pt x="268" y="4155"/>
                    <a:pt x="179" y="4155"/>
                  </a:cubicBezTo>
                  <a:cubicBezTo>
                    <a:pt x="174" y="4155"/>
                    <a:pt x="169" y="4155"/>
                    <a:pt x="163" y="4155"/>
                  </a:cubicBezTo>
                  <a:cubicBezTo>
                    <a:pt x="69" y="4164"/>
                    <a:pt x="0" y="4247"/>
                    <a:pt x="7" y="4341"/>
                  </a:cubicBezTo>
                  <a:cubicBezTo>
                    <a:pt x="51" y="4824"/>
                    <a:pt x="346" y="5276"/>
                    <a:pt x="762" y="5493"/>
                  </a:cubicBezTo>
                  <a:cubicBezTo>
                    <a:pt x="774" y="5498"/>
                    <a:pt x="787" y="5504"/>
                    <a:pt x="801" y="5507"/>
                  </a:cubicBezTo>
                  <a:cubicBezTo>
                    <a:pt x="815" y="5510"/>
                    <a:pt x="828" y="5512"/>
                    <a:pt x="842" y="5512"/>
                  </a:cubicBezTo>
                  <a:cubicBezTo>
                    <a:pt x="913" y="5512"/>
                    <a:pt x="980" y="5467"/>
                    <a:pt x="1004" y="5395"/>
                  </a:cubicBezTo>
                  <a:cubicBezTo>
                    <a:pt x="1547" y="3808"/>
                    <a:pt x="1667" y="2044"/>
                    <a:pt x="1341" y="409"/>
                  </a:cubicBezTo>
                  <a:cubicBezTo>
                    <a:pt x="2039" y="366"/>
                    <a:pt x="2744" y="344"/>
                    <a:pt x="3446" y="344"/>
                  </a:cubicBezTo>
                  <a:cubicBezTo>
                    <a:pt x="3735" y="344"/>
                    <a:pt x="4024" y="348"/>
                    <a:pt x="4311" y="355"/>
                  </a:cubicBezTo>
                  <a:cubicBezTo>
                    <a:pt x="4272" y="1188"/>
                    <a:pt x="4182" y="2017"/>
                    <a:pt x="4038" y="2838"/>
                  </a:cubicBezTo>
                  <a:cubicBezTo>
                    <a:pt x="4026" y="2932"/>
                    <a:pt x="4086" y="3018"/>
                    <a:pt x="4179" y="3038"/>
                  </a:cubicBezTo>
                  <a:cubicBezTo>
                    <a:pt x="4189" y="3039"/>
                    <a:pt x="4198" y="3040"/>
                    <a:pt x="4208" y="3040"/>
                  </a:cubicBezTo>
                  <a:cubicBezTo>
                    <a:pt x="4290" y="3040"/>
                    <a:pt x="4364" y="2982"/>
                    <a:pt x="4378" y="2897"/>
                  </a:cubicBezTo>
                  <a:cubicBezTo>
                    <a:pt x="4534" y="2005"/>
                    <a:pt x="4630" y="1101"/>
                    <a:pt x="4663" y="195"/>
                  </a:cubicBezTo>
                  <a:cubicBezTo>
                    <a:pt x="4668" y="99"/>
                    <a:pt x="4593" y="19"/>
                    <a:pt x="4497" y="16"/>
                  </a:cubicBezTo>
                  <a:cubicBezTo>
                    <a:pt x="4151" y="5"/>
                    <a:pt x="3803" y="0"/>
                    <a:pt x="3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1742950" y="2920875"/>
              <a:ext cx="38900" cy="61350"/>
            </a:xfrm>
            <a:custGeom>
              <a:avLst/>
              <a:gdLst/>
              <a:ahLst/>
              <a:cxnLst/>
              <a:rect l="l" t="t" r="r" b="b"/>
              <a:pathLst>
                <a:path w="1556" h="2454" extrusionOk="0">
                  <a:moveTo>
                    <a:pt x="896" y="0"/>
                  </a:moveTo>
                  <a:cubicBezTo>
                    <a:pt x="866" y="0"/>
                    <a:pt x="835" y="8"/>
                    <a:pt x="808" y="25"/>
                  </a:cubicBezTo>
                  <a:cubicBezTo>
                    <a:pt x="460" y="239"/>
                    <a:pt x="198" y="567"/>
                    <a:pt x="69" y="954"/>
                  </a:cubicBezTo>
                  <a:cubicBezTo>
                    <a:pt x="22" y="1092"/>
                    <a:pt x="1" y="1296"/>
                    <a:pt x="83" y="1451"/>
                  </a:cubicBezTo>
                  <a:cubicBezTo>
                    <a:pt x="126" y="1537"/>
                    <a:pt x="204" y="1602"/>
                    <a:pt x="298" y="1627"/>
                  </a:cubicBezTo>
                  <a:cubicBezTo>
                    <a:pt x="328" y="1635"/>
                    <a:pt x="357" y="1638"/>
                    <a:pt x="385" y="1638"/>
                  </a:cubicBezTo>
                  <a:cubicBezTo>
                    <a:pt x="583" y="1638"/>
                    <a:pt x="740" y="1472"/>
                    <a:pt x="803" y="1401"/>
                  </a:cubicBezTo>
                  <a:lnTo>
                    <a:pt x="1183" y="970"/>
                  </a:lnTo>
                  <a:lnTo>
                    <a:pt x="1183" y="970"/>
                  </a:lnTo>
                  <a:cubicBezTo>
                    <a:pt x="1143" y="1398"/>
                    <a:pt x="1055" y="1820"/>
                    <a:pt x="924" y="2228"/>
                  </a:cubicBezTo>
                  <a:cubicBezTo>
                    <a:pt x="896" y="2320"/>
                    <a:pt x="945" y="2415"/>
                    <a:pt x="1036" y="2445"/>
                  </a:cubicBezTo>
                  <a:lnTo>
                    <a:pt x="1048" y="2449"/>
                  </a:lnTo>
                  <a:cubicBezTo>
                    <a:pt x="1061" y="2452"/>
                    <a:pt x="1074" y="2453"/>
                    <a:pt x="1087" y="2453"/>
                  </a:cubicBezTo>
                  <a:cubicBezTo>
                    <a:pt x="1161" y="2453"/>
                    <a:pt x="1230" y="2407"/>
                    <a:pt x="1252" y="2334"/>
                  </a:cubicBezTo>
                  <a:cubicBezTo>
                    <a:pt x="1444" y="1736"/>
                    <a:pt x="1545" y="1113"/>
                    <a:pt x="1554" y="486"/>
                  </a:cubicBezTo>
                  <a:cubicBezTo>
                    <a:pt x="1555" y="380"/>
                    <a:pt x="1469" y="312"/>
                    <a:pt x="1380" y="312"/>
                  </a:cubicBezTo>
                  <a:cubicBezTo>
                    <a:pt x="1334" y="312"/>
                    <a:pt x="1288" y="330"/>
                    <a:pt x="1252" y="370"/>
                  </a:cubicBezTo>
                  <a:lnTo>
                    <a:pt x="544" y="1174"/>
                  </a:lnTo>
                  <a:cubicBezTo>
                    <a:pt x="439" y="1293"/>
                    <a:pt x="398" y="1298"/>
                    <a:pt x="392" y="1298"/>
                  </a:cubicBezTo>
                  <a:cubicBezTo>
                    <a:pt x="391" y="1298"/>
                    <a:pt x="391" y="1298"/>
                    <a:pt x="391" y="1298"/>
                  </a:cubicBezTo>
                  <a:cubicBezTo>
                    <a:pt x="371" y="1279"/>
                    <a:pt x="356" y="1174"/>
                    <a:pt x="394" y="1063"/>
                  </a:cubicBezTo>
                  <a:cubicBezTo>
                    <a:pt x="498" y="753"/>
                    <a:pt x="708" y="491"/>
                    <a:pt x="985" y="320"/>
                  </a:cubicBezTo>
                  <a:cubicBezTo>
                    <a:pt x="1065" y="270"/>
                    <a:pt x="1092" y="165"/>
                    <a:pt x="1043" y="83"/>
                  </a:cubicBezTo>
                  <a:cubicBezTo>
                    <a:pt x="1010" y="30"/>
                    <a:pt x="95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1474725" y="3032800"/>
              <a:ext cx="312500" cy="20925"/>
            </a:xfrm>
            <a:custGeom>
              <a:avLst/>
              <a:gdLst/>
              <a:ahLst/>
              <a:cxnLst/>
              <a:rect l="l" t="t" r="r" b="b"/>
              <a:pathLst>
                <a:path w="12500" h="837" extrusionOk="0">
                  <a:moveTo>
                    <a:pt x="12322" y="0"/>
                  </a:moveTo>
                  <a:cubicBezTo>
                    <a:pt x="12320" y="0"/>
                    <a:pt x="12318" y="0"/>
                    <a:pt x="12316" y="0"/>
                  </a:cubicBezTo>
                  <a:lnTo>
                    <a:pt x="171" y="493"/>
                  </a:lnTo>
                  <a:cubicBezTo>
                    <a:pt x="75" y="496"/>
                    <a:pt x="0" y="576"/>
                    <a:pt x="4" y="672"/>
                  </a:cubicBezTo>
                  <a:cubicBezTo>
                    <a:pt x="7" y="748"/>
                    <a:pt x="61" y="814"/>
                    <a:pt x="135" y="831"/>
                  </a:cubicBezTo>
                  <a:cubicBezTo>
                    <a:pt x="151" y="835"/>
                    <a:pt x="168" y="837"/>
                    <a:pt x="183" y="837"/>
                  </a:cubicBezTo>
                  <a:lnTo>
                    <a:pt x="12330" y="345"/>
                  </a:lnTo>
                  <a:cubicBezTo>
                    <a:pt x="12425" y="341"/>
                    <a:pt x="12499" y="261"/>
                    <a:pt x="12495" y="167"/>
                  </a:cubicBezTo>
                  <a:cubicBezTo>
                    <a:pt x="12491" y="73"/>
                    <a:pt x="12414" y="0"/>
                    <a:pt x="12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1508150" y="3079925"/>
              <a:ext cx="63225" cy="76200"/>
            </a:xfrm>
            <a:custGeom>
              <a:avLst/>
              <a:gdLst/>
              <a:ahLst/>
              <a:cxnLst/>
              <a:rect l="l" t="t" r="r" b="b"/>
              <a:pathLst>
                <a:path w="2529" h="3048" extrusionOk="0">
                  <a:moveTo>
                    <a:pt x="2003" y="1"/>
                  </a:moveTo>
                  <a:cubicBezTo>
                    <a:pt x="1968" y="1"/>
                    <a:pt x="1932" y="3"/>
                    <a:pt x="1896" y="9"/>
                  </a:cubicBezTo>
                  <a:cubicBezTo>
                    <a:pt x="1582" y="55"/>
                    <a:pt x="1266" y="299"/>
                    <a:pt x="1126" y="601"/>
                  </a:cubicBezTo>
                  <a:cubicBezTo>
                    <a:pt x="993" y="888"/>
                    <a:pt x="962" y="1197"/>
                    <a:pt x="932" y="1495"/>
                  </a:cubicBezTo>
                  <a:cubicBezTo>
                    <a:pt x="917" y="1660"/>
                    <a:pt x="901" y="1814"/>
                    <a:pt x="869" y="1965"/>
                  </a:cubicBezTo>
                  <a:cubicBezTo>
                    <a:pt x="792" y="2337"/>
                    <a:pt x="540" y="2703"/>
                    <a:pt x="242" y="2703"/>
                  </a:cubicBezTo>
                  <a:cubicBezTo>
                    <a:pt x="229" y="2703"/>
                    <a:pt x="217" y="2703"/>
                    <a:pt x="204" y="2701"/>
                  </a:cubicBezTo>
                  <a:cubicBezTo>
                    <a:pt x="198" y="2701"/>
                    <a:pt x="192" y="2700"/>
                    <a:pt x="186" y="2700"/>
                  </a:cubicBezTo>
                  <a:cubicBezTo>
                    <a:pt x="103" y="2700"/>
                    <a:pt x="30" y="2760"/>
                    <a:pt x="16" y="2843"/>
                  </a:cubicBezTo>
                  <a:cubicBezTo>
                    <a:pt x="0" y="2932"/>
                    <a:pt x="57" y="3018"/>
                    <a:pt x="145" y="3039"/>
                  </a:cubicBezTo>
                  <a:cubicBezTo>
                    <a:pt x="152" y="3042"/>
                    <a:pt x="161" y="3043"/>
                    <a:pt x="168" y="3043"/>
                  </a:cubicBezTo>
                  <a:cubicBezTo>
                    <a:pt x="193" y="3046"/>
                    <a:pt x="218" y="3047"/>
                    <a:pt x="243" y="3047"/>
                  </a:cubicBezTo>
                  <a:cubicBezTo>
                    <a:pt x="733" y="3047"/>
                    <a:pt x="1102" y="2539"/>
                    <a:pt x="1207" y="2035"/>
                  </a:cubicBezTo>
                  <a:cubicBezTo>
                    <a:pt x="1238" y="1868"/>
                    <a:pt x="1262" y="1699"/>
                    <a:pt x="1274" y="1529"/>
                  </a:cubicBezTo>
                  <a:cubicBezTo>
                    <a:pt x="1304" y="1247"/>
                    <a:pt x="1329" y="981"/>
                    <a:pt x="1439" y="746"/>
                  </a:cubicBezTo>
                  <a:cubicBezTo>
                    <a:pt x="1530" y="546"/>
                    <a:pt x="1744" y="380"/>
                    <a:pt x="1947" y="349"/>
                  </a:cubicBezTo>
                  <a:cubicBezTo>
                    <a:pt x="1967" y="346"/>
                    <a:pt x="1985" y="345"/>
                    <a:pt x="2003" y="345"/>
                  </a:cubicBezTo>
                  <a:cubicBezTo>
                    <a:pt x="2087" y="345"/>
                    <a:pt x="2155" y="375"/>
                    <a:pt x="2207" y="434"/>
                  </a:cubicBezTo>
                  <a:cubicBezTo>
                    <a:pt x="2242" y="472"/>
                    <a:pt x="2289" y="491"/>
                    <a:pt x="2337" y="491"/>
                  </a:cubicBezTo>
                  <a:cubicBezTo>
                    <a:pt x="2378" y="491"/>
                    <a:pt x="2419" y="477"/>
                    <a:pt x="2451" y="448"/>
                  </a:cubicBezTo>
                  <a:cubicBezTo>
                    <a:pt x="2521" y="384"/>
                    <a:pt x="2528" y="276"/>
                    <a:pt x="2465" y="204"/>
                  </a:cubicBezTo>
                  <a:cubicBezTo>
                    <a:pt x="2347" y="72"/>
                    <a:pt x="2186" y="1"/>
                    <a:pt x="20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1555675" y="3106075"/>
              <a:ext cx="19625" cy="44650"/>
            </a:xfrm>
            <a:custGeom>
              <a:avLst/>
              <a:gdLst/>
              <a:ahLst/>
              <a:cxnLst/>
              <a:rect l="l" t="t" r="r" b="b"/>
              <a:pathLst>
                <a:path w="785" h="1786" extrusionOk="0">
                  <a:moveTo>
                    <a:pt x="606" y="1"/>
                  </a:moveTo>
                  <a:cubicBezTo>
                    <a:pt x="516" y="1"/>
                    <a:pt x="440" y="70"/>
                    <a:pt x="433" y="162"/>
                  </a:cubicBezTo>
                  <a:cubicBezTo>
                    <a:pt x="392" y="640"/>
                    <a:pt x="260" y="1106"/>
                    <a:pt x="43" y="1536"/>
                  </a:cubicBezTo>
                  <a:cubicBezTo>
                    <a:pt x="1" y="1620"/>
                    <a:pt x="35" y="1724"/>
                    <a:pt x="119" y="1766"/>
                  </a:cubicBezTo>
                  <a:cubicBezTo>
                    <a:pt x="132" y="1773"/>
                    <a:pt x="145" y="1778"/>
                    <a:pt x="157" y="1781"/>
                  </a:cubicBezTo>
                  <a:cubicBezTo>
                    <a:pt x="171" y="1784"/>
                    <a:pt x="184" y="1785"/>
                    <a:pt x="197" y="1785"/>
                  </a:cubicBezTo>
                  <a:cubicBezTo>
                    <a:pt x="261" y="1785"/>
                    <a:pt x="321" y="1750"/>
                    <a:pt x="350" y="1692"/>
                  </a:cubicBezTo>
                  <a:cubicBezTo>
                    <a:pt x="587" y="1223"/>
                    <a:pt x="732" y="714"/>
                    <a:pt x="777" y="190"/>
                  </a:cubicBezTo>
                  <a:cubicBezTo>
                    <a:pt x="785" y="94"/>
                    <a:pt x="715" y="10"/>
                    <a:pt x="619" y="1"/>
                  </a:cubicBezTo>
                  <a:cubicBezTo>
                    <a:pt x="615" y="1"/>
                    <a:pt x="610" y="1"/>
                    <a:pt x="6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1573950" y="3083575"/>
              <a:ext cx="13150" cy="12925"/>
            </a:xfrm>
            <a:custGeom>
              <a:avLst/>
              <a:gdLst/>
              <a:ahLst/>
              <a:cxnLst/>
              <a:rect l="l" t="t" r="r" b="b"/>
              <a:pathLst>
                <a:path w="526" h="517" extrusionOk="0">
                  <a:moveTo>
                    <a:pt x="332" y="0"/>
                  </a:moveTo>
                  <a:cubicBezTo>
                    <a:pt x="281" y="0"/>
                    <a:pt x="231" y="23"/>
                    <a:pt x="198" y="65"/>
                  </a:cubicBezTo>
                  <a:lnTo>
                    <a:pt x="60" y="237"/>
                  </a:lnTo>
                  <a:cubicBezTo>
                    <a:pt x="1" y="312"/>
                    <a:pt x="13" y="419"/>
                    <a:pt x="86" y="479"/>
                  </a:cubicBezTo>
                  <a:cubicBezTo>
                    <a:pt x="118" y="504"/>
                    <a:pt x="156" y="516"/>
                    <a:pt x="193" y="516"/>
                  </a:cubicBezTo>
                  <a:cubicBezTo>
                    <a:pt x="244" y="516"/>
                    <a:pt x="294" y="494"/>
                    <a:pt x="328" y="451"/>
                  </a:cubicBezTo>
                  <a:lnTo>
                    <a:pt x="465" y="281"/>
                  </a:lnTo>
                  <a:cubicBezTo>
                    <a:pt x="526" y="206"/>
                    <a:pt x="514" y="98"/>
                    <a:pt x="440" y="39"/>
                  </a:cubicBezTo>
                  <a:cubicBezTo>
                    <a:pt x="408" y="13"/>
                    <a:pt x="370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1577500" y="3106925"/>
              <a:ext cx="38350" cy="39050"/>
            </a:xfrm>
            <a:custGeom>
              <a:avLst/>
              <a:gdLst/>
              <a:ahLst/>
              <a:cxnLst/>
              <a:rect l="l" t="t" r="r" b="b"/>
              <a:pathLst>
                <a:path w="1534" h="1562" extrusionOk="0">
                  <a:moveTo>
                    <a:pt x="1299" y="0"/>
                  </a:moveTo>
                  <a:cubicBezTo>
                    <a:pt x="1254" y="0"/>
                    <a:pt x="1211" y="18"/>
                    <a:pt x="1179" y="52"/>
                  </a:cubicBezTo>
                  <a:lnTo>
                    <a:pt x="67" y="1160"/>
                  </a:lnTo>
                  <a:cubicBezTo>
                    <a:pt x="1" y="1227"/>
                    <a:pt x="1" y="1335"/>
                    <a:pt x="67" y="1403"/>
                  </a:cubicBezTo>
                  <a:cubicBezTo>
                    <a:pt x="89" y="1426"/>
                    <a:pt x="117" y="1441"/>
                    <a:pt x="148" y="1450"/>
                  </a:cubicBezTo>
                  <a:cubicBezTo>
                    <a:pt x="161" y="1453"/>
                    <a:pt x="175" y="1454"/>
                    <a:pt x="188" y="1454"/>
                  </a:cubicBezTo>
                  <a:cubicBezTo>
                    <a:pt x="233" y="1454"/>
                    <a:pt x="278" y="1436"/>
                    <a:pt x="310" y="1404"/>
                  </a:cubicBezTo>
                  <a:lnTo>
                    <a:pt x="1149" y="567"/>
                  </a:lnTo>
                  <a:lnTo>
                    <a:pt x="1149" y="567"/>
                  </a:lnTo>
                  <a:cubicBezTo>
                    <a:pt x="1139" y="827"/>
                    <a:pt x="1080" y="1084"/>
                    <a:pt x="976" y="1323"/>
                  </a:cubicBezTo>
                  <a:cubicBezTo>
                    <a:pt x="940" y="1409"/>
                    <a:pt x="979" y="1509"/>
                    <a:pt x="1065" y="1547"/>
                  </a:cubicBezTo>
                  <a:cubicBezTo>
                    <a:pt x="1087" y="1557"/>
                    <a:pt x="1111" y="1561"/>
                    <a:pt x="1134" y="1561"/>
                  </a:cubicBezTo>
                  <a:cubicBezTo>
                    <a:pt x="1199" y="1561"/>
                    <a:pt x="1261" y="1524"/>
                    <a:pt x="1290" y="1462"/>
                  </a:cubicBezTo>
                  <a:cubicBezTo>
                    <a:pt x="1472" y="1050"/>
                    <a:pt x="1533" y="595"/>
                    <a:pt x="1470" y="149"/>
                  </a:cubicBezTo>
                  <a:cubicBezTo>
                    <a:pt x="1462" y="84"/>
                    <a:pt x="1417" y="31"/>
                    <a:pt x="1355" y="10"/>
                  </a:cubicBezTo>
                  <a:cubicBezTo>
                    <a:pt x="1337" y="3"/>
                    <a:pt x="1318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1626725" y="3105525"/>
              <a:ext cx="40300" cy="11375"/>
            </a:xfrm>
            <a:custGeom>
              <a:avLst/>
              <a:gdLst/>
              <a:ahLst/>
              <a:cxnLst/>
              <a:rect l="l" t="t" r="r" b="b"/>
              <a:pathLst>
                <a:path w="1612" h="455" extrusionOk="0">
                  <a:moveTo>
                    <a:pt x="1431" y="0"/>
                  </a:moveTo>
                  <a:cubicBezTo>
                    <a:pt x="1426" y="0"/>
                    <a:pt x="1421" y="0"/>
                    <a:pt x="1415" y="1"/>
                  </a:cubicBezTo>
                  <a:lnTo>
                    <a:pt x="215" y="112"/>
                  </a:lnTo>
                  <a:cubicBezTo>
                    <a:pt x="22" y="130"/>
                    <a:pt x="1" y="403"/>
                    <a:pt x="189" y="450"/>
                  </a:cubicBezTo>
                  <a:cubicBezTo>
                    <a:pt x="203" y="453"/>
                    <a:pt x="218" y="455"/>
                    <a:pt x="232" y="455"/>
                  </a:cubicBezTo>
                  <a:cubicBezTo>
                    <a:pt x="237" y="455"/>
                    <a:pt x="241" y="454"/>
                    <a:pt x="246" y="454"/>
                  </a:cubicBezTo>
                  <a:lnTo>
                    <a:pt x="1448" y="343"/>
                  </a:lnTo>
                  <a:cubicBezTo>
                    <a:pt x="1542" y="334"/>
                    <a:pt x="1611" y="250"/>
                    <a:pt x="1603" y="156"/>
                  </a:cubicBezTo>
                  <a:cubicBezTo>
                    <a:pt x="1595" y="67"/>
                    <a:pt x="1519" y="0"/>
                    <a:pt x="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1637575" y="3123575"/>
              <a:ext cx="40000" cy="14000"/>
            </a:xfrm>
            <a:custGeom>
              <a:avLst/>
              <a:gdLst/>
              <a:ahLst/>
              <a:cxnLst/>
              <a:rect l="l" t="t" r="r" b="b"/>
              <a:pathLst>
                <a:path w="1600" h="560" extrusionOk="0">
                  <a:moveTo>
                    <a:pt x="1414" y="1"/>
                  </a:moveTo>
                  <a:cubicBezTo>
                    <a:pt x="1403" y="1"/>
                    <a:pt x="1393" y="2"/>
                    <a:pt x="1383" y="4"/>
                  </a:cubicBezTo>
                  <a:lnTo>
                    <a:pt x="158" y="218"/>
                  </a:lnTo>
                  <a:cubicBezTo>
                    <a:pt x="64" y="233"/>
                    <a:pt x="0" y="322"/>
                    <a:pt x="17" y="416"/>
                  </a:cubicBezTo>
                  <a:cubicBezTo>
                    <a:pt x="31" y="500"/>
                    <a:pt x="104" y="560"/>
                    <a:pt x="187" y="560"/>
                  </a:cubicBezTo>
                  <a:cubicBezTo>
                    <a:pt x="197" y="560"/>
                    <a:pt x="207" y="559"/>
                    <a:pt x="217" y="557"/>
                  </a:cubicBezTo>
                  <a:lnTo>
                    <a:pt x="1442" y="343"/>
                  </a:lnTo>
                  <a:cubicBezTo>
                    <a:pt x="1536" y="327"/>
                    <a:pt x="1599" y="237"/>
                    <a:pt x="1584" y="143"/>
                  </a:cubicBezTo>
                  <a:cubicBezTo>
                    <a:pt x="1569" y="59"/>
                    <a:pt x="1496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1686525" y="3085975"/>
              <a:ext cx="86925" cy="63900"/>
            </a:xfrm>
            <a:custGeom>
              <a:avLst/>
              <a:gdLst/>
              <a:ahLst/>
              <a:cxnLst/>
              <a:rect l="l" t="t" r="r" b="b"/>
              <a:pathLst>
                <a:path w="3477" h="2556" extrusionOk="0">
                  <a:moveTo>
                    <a:pt x="598" y="1254"/>
                  </a:moveTo>
                  <a:cubicBezTo>
                    <a:pt x="621" y="1254"/>
                    <a:pt x="644" y="1257"/>
                    <a:pt x="666" y="1263"/>
                  </a:cubicBezTo>
                  <a:cubicBezTo>
                    <a:pt x="732" y="1280"/>
                    <a:pt x="805" y="1315"/>
                    <a:pt x="884" y="1354"/>
                  </a:cubicBezTo>
                  <a:lnTo>
                    <a:pt x="1529" y="1684"/>
                  </a:lnTo>
                  <a:cubicBezTo>
                    <a:pt x="1481" y="1716"/>
                    <a:pt x="1432" y="1747"/>
                    <a:pt x="1380" y="1777"/>
                  </a:cubicBezTo>
                  <a:cubicBezTo>
                    <a:pt x="1219" y="1868"/>
                    <a:pt x="1020" y="1940"/>
                    <a:pt x="835" y="1940"/>
                  </a:cubicBezTo>
                  <a:cubicBezTo>
                    <a:pt x="720" y="1940"/>
                    <a:pt x="610" y="1912"/>
                    <a:pt x="520" y="1844"/>
                  </a:cubicBezTo>
                  <a:cubicBezTo>
                    <a:pt x="417" y="1767"/>
                    <a:pt x="369" y="1592"/>
                    <a:pt x="407" y="1436"/>
                  </a:cubicBezTo>
                  <a:cubicBezTo>
                    <a:pt x="421" y="1375"/>
                    <a:pt x="461" y="1273"/>
                    <a:pt x="560" y="1257"/>
                  </a:cubicBezTo>
                  <a:cubicBezTo>
                    <a:pt x="573" y="1255"/>
                    <a:pt x="586" y="1254"/>
                    <a:pt x="598" y="1254"/>
                  </a:cubicBezTo>
                  <a:close/>
                  <a:moveTo>
                    <a:pt x="2618" y="0"/>
                  </a:moveTo>
                  <a:cubicBezTo>
                    <a:pt x="2534" y="0"/>
                    <a:pt x="2461" y="62"/>
                    <a:pt x="2448" y="148"/>
                  </a:cubicBezTo>
                  <a:cubicBezTo>
                    <a:pt x="2386" y="638"/>
                    <a:pt x="2162" y="1092"/>
                    <a:pt x="1815" y="1443"/>
                  </a:cubicBezTo>
                  <a:lnTo>
                    <a:pt x="1039" y="1047"/>
                  </a:lnTo>
                  <a:cubicBezTo>
                    <a:pt x="922" y="987"/>
                    <a:pt x="768" y="909"/>
                    <a:pt x="595" y="909"/>
                  </a:cubicBezTo>
                  <a:cubicBezTo>
                    <a:pt x="566" y="909"/>
                    <a:pt x="536" y="912"/>
                    <a:pt x="506" y="917"/>
                  </a:cubicBezTo>
                  <a:cubicBezTo>
                    <a:pt x="293" y="952"/>
                    <a:pt x="131" y="1115"/>
                    <a:pt x="72" y="1353"/>
                  </a:cubicBezTo>
                  <a:cubicBezTo>
                    <a:pt x="0" y="1644"/>
                    <a:pt x="99" y="1960"/>
                    <a:pt x="313" y="2119"/>
                  </a:cubicBezTo>
                  <a:cubicBezTo>
                    <a:pt x="401" y="2186"/>
                    <a:pt x="503" y="2233"/>
                    <a:pt x="611" y="2259"/>
                  </a:cubicBezTo>
                  <a:cubicBezTo>
                    <a:pt x="683" y="2276"/>
                    <a:pt x="758" y="2285"/>
                    <a:pt x="836" y="2285"/>
                  </a:cubicBezTo>
                  <a:cubicBezTo>
                    <a:pt x="1060" y="2285"/>
                    <a:pt x="1306" y="2215"/>
                    <a:pt x="1551" y="2075"/>
                  </a:cubicBezTo>
                  <a:cubicBezTo>
                    <a:pt x="1663" y="2012"/>
                    <a:pt x="1770" y="1938"/>
                    <a:pt x="1869" y="1857"/>
                  </a:cubicBezTo>
                  <a:lnTo>
                    <a:pt x="3208" y="2538"/>
                  </a:lnTo>
                  <a:cubicBezTo>
                    <a:pt x="3232" y="2550"/>
                    <a:pt x="3257" y="2555"/>
                    <a:pt x="3282" y="2555"/>
                  </a:cubicBezTo>
                  <a:cubicBezTo>
                    <a:pt x="3345" y="2555"/>
                    <a:pt x="3404" y="2520"/>
                    <a:pt x="3435" y="2461"/>
                  </a:cubicBezTo>
                  <a:cubicBezTo>
                    <a:pt x="3477" y="2378"/>
                    <a:pt x="3446" y="2276"/>
                    <a:pt x="3364" y="2233"/>
                  </a:cubicBezTo>
                  <a:lnTo>
                    <a:pt x="2134" y="1606"/>
                  </a:lnTo>
                  <a:cubicBezTo>
                    <a:pt x="2493" y="1212"/>
                    <a:pt x="2722" y="718"/>
                    <a:pt x="2790" y="190"/>
                  </a:cubicBezTo>
                  <a:cubicBezTo>
                    <a:pt x="2798" y="96"/>
                    <a:pt x="2732" y="13"/>
                    <a:pt x="2639" y="2"/>
                  </a:cubicBezTo>
                  <a:cubicBezTo>
                    <a:pt x="2632" y="1"/>
                    <a:pt x="2625" y="0"/>
                    <a:pt x="2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1659675" y="3163625"/>
              <a:ext cx="105225" cy="21250"/>
            </a:xfrm>
            <a:custGeom>
              <a:avLst/>
              <a:gdLst/>
              <a:ahLst/>
              <a:cxnLst/>
              <a:rect l="l" t="t" r="r" b="b"/>
              <a:pathLst>
                <a:path w="4209" h="850" extrusionOk="0">
                  <a:moveTo>
                    <a:pt x="4027" y="1"/>
                  </a:moveTo>
                  <a:cubicBezTo>
                    <a:pt x="4019" y="1"/>
                    <a:pt x="4011" y="1"/>
                    <a:pt x="4003" y="2"/>
                  </a:cubicBezTo>
                  <a:lnTo>
                    <a:pt x="203" y="507"/>
                  </a:lnTo>
                  <a:cubicBezTo>
                    <a:pt x="14" y="533"/>
                    <a:pt x="0" y="800"/>
                    <a:pt x="185" y="845"/>
                  </a:cubicBezTo>
                  <a:cubicBezTo>
                    <a:pt x="198" y="848"/>
                    <a:pt x="212" y="850"/>
                    <a:pt x="226" y="850"/>
                  </a:cubicBezTo>
                  <a:cubicBezTo>
                    <a:pt x="233" y="850"/>
                    <a:pt x="241" y="849"/>
                    <a:pt x="248" y="848"/>
                  </a:cubicBezTo>
                  <a:lnTo>
                    <a:pt x="4048" y="344"/>
                  </a:lnTo>
                  <a:cubicBezTo>
                    <a:pt x="4143" y="331"/>
                    <a:pt x="4209" y="244"/>
                    <a:pt x="4196" y="150"/>
                  </a:cubicBezTo>
                  <a:cubicBezTo>
                    <a:pt x="4185" y="63"/>
                    <a:pt x="4111" y="1"/>
                    <a:pt x="40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1671800" y="3203025"/>
              <a:ext cx="12000" cy="67925"/>
            </a:xfrm>
            <a:custGeom>
              <a:avLst/>
              <a:gdLst/>
              <a:ahLst/>
              <a:cxnLst/>
              <a:rect l="l" t="t" r="r" b="b"/>
              <a:pathLst>
                <a:path w="480" h="2717" extrusionOk="0">
                  <a:moveTo>
                    <a:pt x="184" y="1"/>
                  </a:moveTo>
                  <a:cubicBezTo>
                    <a:pt x="176" y="1"/>
                    <a:pt x="168" y="2"/>
                    <a:pt x="160" y="3"/>
                  </a:cubicBezTo>
                  <a:cubicBezTo>
                    <a:pt x="66" y="17"/>
                    <a:pt x="1" y="103"/>
                    <a:pt x="14" y="197"/>
                  </a:cubicBezTo>
                  <a:cubicBezTo>
                    <a:pt x="125" y="970"/>
                    <a:pt x="135" y="1754"/>
                    <a:pt x="46" y="2529"/>
                  </a:cubicBezTo>
                  <a:cubicBezTo>
                    <a:pt x="38" y="2622"/>
                    <a:pt x="105" y="2705"/>
                    <a:pt x="198" y="2715"/>
                  </a:cubicBezTo>
                  <a:cubicBezTo>
                    <a:pt x="205" y="2716"/>
                    <a:pt x="212" y="2716"/>
                    <a:pt x="219" y="2716"/>
                  </a:cubicBezTo>
                  <a:cubicBezTo>
                    <a:pt x="303" y="2716"/>
                    <a:pt x="376" y="2653"/>
                    <a:pt x="388" y="2567"/>
                  </a:cubicBezTo>
                  <a:cubicBezTo>
                    <a:pt x="479" y="1763"/>
                    <a:pt x="468" y="950"/>
                    <a:pt x="354" y="149"/>
                  </a:cubicBezTo>
                  <a:cubicBezTo>
                    <a:pt x="343" y="63"/>
                    <a:pt x="268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1674175" y="3185375"/>
              <a:ext cx="52825" cy="70675"/>
            </a:xfrm>
            <a:custGeom>
              <a:avLst/>
              <a:gdLst/>
              <a:ahLst/>
              <a:cxnLst/>
              <a:rect l="l" t="t" r="r" b="b"/>
              <a:pathLst>
                <a:path w="2113" h="2827" extrusionOk="0">
                  <a:moveTo>
                    <a:pt x="1012" y="0"/>
                  </a:moveTo>
                  <a:cubicBezTo>
                    <a:pt x="717" y="0"/>
                    <a:pt x="422" y="48"/>
                    <a:pt x="140" y="144"/>
                  </a:cubicBezTo>
                  <a:cubicBezTo>
                    <a:pt x="49" y="175"/>
                    <a:pt x="0" y="272"/>
                    <a:pt x="31" y="362"/>
                  </a:cubicBezTo>
                  <a:cubicBezTo>
                    <a:pt x="56" y="434"/>
                    <a:pt x="123" y="480"/>
                    <a:pt x="194" y="480"/>
                  </a:cubicBezTo>
                  <a:cubicBezTo>
                    <a:pt x="212" y="480"/>
                    <a:pt x="231" y="477"/>
                    <a:pt x="249" y="471"/>
                  </a:cubicBezTo>
                  <a:cubicBezTo>
                    <a:pt x="497" y="387"/>
                    <a:pt x="755" y="345"/>
                    <a:pt x="1013" y="345"/>
                  </a:cubicBezTo>
                  <a:cubicBezTo>
                    <a:pt x="1244" y="345"/>
                    <a:pt x="1475" y="378"/>
                    <a:pt x="1699" y="445"/>
                  </a:cubicBezTo>
                  <a:lnTo>
                    <a:pt x="1228" y="1770"/>
                  </a:lnTo>
                  <a:cubicBezTo>
                    <a:pt x="1123" y="2061"/>
                    <a:pt x="953" y="2451"/>
                    <a:pt x="674" y="2483"/>
                  </a:cubicBezTo>
                  <a:cubicBezTo>
                    <a:pt x="484" y="2506"/>
                    <a:pt x="468" y="2776"/>
                    <a:pt x="653" y="2821"/>
                  </a:cubicBezTo>
                  <a:cubicBezTo>
                    <a:pt x="666" y="2825"/>
                    <a:pt x="680" y="2827"/>
                    <a:pt x="694" y="2827"/>
                  </a:cubicBezTo>
                  <a:cubicBezTo>
                    <a:pt x="701" y="2827"/>
                    <a:pt x="708" y="2826"/>
                    <a:pt x="715" y="2826"/>
                  </a:cubicBezTo>
                  <a:cubicBezTo>
                    <a:pt x="1184" y="2771"/>
                    <a:pt x="1418" y="2263"/>
                    <a:pt x="1551" y="1885"/>
                  </a:cubicBezTo>
                  <a:lnTo>
                    <a:pt x="2082" y="397"/>
                  </a:lnTo>
                  <a:cubicBezTo>
                    <a:pt x="2113" y="309"/>
                    <a:pt x="2068" y="212"/>
                    <a:pt x="1981" y="179"/>
                  </a:cubicBezTo>
                  <a:cubicBezTo>
                    <a:pt x="1669" y="60"/>
                    <a:pt x="1341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1458275" y="3223725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151" y="346"/>
                  </a:moveTo>
                  <a:cubicBezTo>
                    <a:pt x="1216" y="346"/>
                    <a:pt x="1281" y="353"/>
                    <a:pt x="1345" y="370"/>
                  </a:cubicBezTo>
                  <a:cubicBezTo>
                    <a:pt x="1487" y="403"/>
                    <a:pt x="1618" y="475"/>
                    <a:pt x="1724" y="578"/>
                  </a:cubicBezTo>
                  <a:cubicBezTo>
                    <a:pt x="1537" y="678"/>
                    <a:pt x="1394" y="831"/>
                    <a:pt x="1254" y="980"/>
                  </a:cubicBezTo>
                  <a:cubicBezTo>
                    <a:pt x="1182" y="1061"/>
                    <a:pt x="1106" y="1138"/>
                    <a:pt x="1026" y="1210"/>
                  </a:cubicBezTo>
                  <a:cubicBezTo>
                    <a:pt x="909" y="1309"/>
                    <a:pt x="743" y="1371"/>
                    <a:pt x="605" y="1371"/>
                  </a:cubicBezTo>
                  <a:cubicBezTo>
                    <a:pt x="580" y="1371"/>
                    <a:pt x="556" y="1369"/>
                    <a:pt x="533" y="1365"/>
                  </a:cubicBezTo>
                  <a:cubicBezTo>
                    <a:pt x="460" y="1348"/>
                    <a:pt x="413" y="1317"/>
                    <a:pt x="385" y="1262"/>
                  </a:cubicBezTo>
                  <a:cubicBezTo>
                    <a:pt x="358" y="1213"/>
                    <a:pt x="351" y="1144"/>
                    <a:pt x="361" y="1056"/>
                  </a:cubicBezTo>
                  <a:cubicBezTo>
                    <a:pt x="394" y="755"/>
                    <a:pt x="617" y="479"/>
                    <a:pt x="905" y="385"/>
                  </a:cubicBezTo>
                  <a:lnTo>
                    <a:pt x="905" y="384"/>
                  </a:lnTo>
                  <a:cubicBezTo>
                    <a:pt x="984" y="358"/>
                    <a:pt x="1067" y="346"/>
                    <a:pt x="1151" y="346"/>
                  </a:cubicBezTo>
                  <a:close/>
                  <a:moveTo>
                    <a:pt x="1150" y="1"/>
                  </a:moveTo>
                  <a:cubicBezTo>
                    <a:pt x="1031" y="1"/>
                    <a:pt x="912" y="19"/>
                    <a:pt x="798" y="57"/>
                  </a:cubicBezTo>
                  <a:cubicBezTo>
                    <a:pt x="375" y="201"/>
                    <a:pt x="73" y="574"/>
                    <a:pt x="19" y="1017"/>
                  </a:cubicBezTo>
                  <a:cubicBezTo>
                    <a:pt x="1" y="1176"/>
                    <a:pt x="22" y="1311"/>
                    <a:pt x="81" y="1422"/>
                  </a:cubicBezTo>
                  <a:cubicBezTo>
                    <a:pt x="160" y="1569"/>
                    <a:pt x="302" y="1673"/>
                    <a:pt x="468" y="1701"/>
                  </a:cubicBezTo>
                  <a:cubicBezTo>
                    <a:pt x="512" y="1710"/>
                    <a:pt x="557" y="1714"/>
                    <a:pt x="604" y="1714"/>
                  </a:cubicBezTo>
                  <a:cubicBezTo>
                    <a:pt x="824" y="1714"/>
                    <a:pt x="1069" y="1624"/>
                    <a:pt x="1248" y="1470"/>
                  </a:cubicBezTo>
                  <a:cubicBezTo>
                    <a:pt x="1290" y="1435"/>
                    <a:pt x="1331" y="1396"/>
                    <a:pt x="1370" y="1356"/>
                  </a:cubicBezTo>
                  <a:lnTo>
                    <a:pt x="1370" y="1356"/>
                  </a:lnTo>
                  <a:cubicBezTo>
                    <a:pt x="1294" y="1543"/>
                    <a:pt x="1232" y="1735"/>
                    <a:pt x="1183" y="1929"/>
                  </a:cubicBezTo>
                  <a:cubicBezTo>
                    <a:pt x="1161" y="2022"/>
                    <a:pt x="1216" y="2115"/>
                    <a:pt x="1308" y="2139"/>
                  </a:cubicBezTo>
                  <a:lnTo>
                    <a:pt x="1310" y="2139"/>
                  </a:lnTo>
                  <a:cubicBezTo>
                    <a:pt x="1323" y="2142"/>
                    <a:pt x="1336" y="2143"/>
                    <a:pt x="1349" y="2143"/>
                  </a:cubicBezTo>
                  <a:cubicBezTo>
                    <a:pt x="1427" y="2143"/>
                    <a:pt x="1498" y="2092"/>
                    <a:pt x="1517" y="2014"/>
                  </a:cubicBezTo>
                  <a:cubicBezTo>
                    <a:pt x="1628" y="1570"/>
                    <a:pt x="1815" y="1151"/>
                    <a:pt x="2069" y="772"/>
                  </a:cubicBezTo>
                  <a:cubicBezTo>
                    <a:pt x="2111" y="712"/>
                    <a:pt x="2108" y="630"/>
                    <a:pt x="2063" y="572"/>
                  </a:cubicBezTo>
                  <a:cubicBezTo>
                    <a:pt x="2053" y="560"/>
                    <a:pt x="2042" y="548"/>
                    <a:pt x="2029" y="538"/>
                  </a:cubicBezTo>
                  <a:cubicBezTo>
                    <a:pt x="2052" y="478"/>
                    <a:pt x="2039" y="408"/>
                    <a:pt x="1994" y="361"/>
                  </a:cubicBezTo>
                  <a:cubicBezTo>
                    <a:pt x="1777" y="128"/>
                    <a:pt x="1464" y="1"/>
                    <a:pt x="1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627;p11"/>
            <p:cNvSpPr/>
            <p:nvPr/>
          </p:nvSpPr>
          <p:spPr>
            <a:xfrm>
              <a:off x="1515750" y="3189725"/>
              <a:ext cx="53300" cy="69875"/>
            </a:xfrm>
            <a:custGeom>
              <a:avLst/>
              <a:gdLst/>
              <a:ahLst/>
              <a:cxnLst/>
              <a:rect l="l" t="t" r="r" b="b"/>
              <a:pathLst>
                <a:path w="2132" h="2795" extrusionOk="0">
                  <a:moveTo>
                    <a:pt x="1355" y="0"/>
                  </a:moveTo>
                  <a:cubicBezTo>
                    <a:pt x="1133" y="0"/>
                    <a:pt x="919" y="69"/>
                    <a:pt x="739" y="126"/>
                  </a:cubicBezTo>
                  <a:cubicBezTo>
                    <a:pt x="646" y="155"/>
                    <a:pt x="594" y="252"/>
                    <a:pt x="624" y="345"/>
                  </a:cubicBezTo>
                  <a:cubicBezTo>
                    <a:pt x="647" y="417"/>
                    <a:pt x="715" y="464"/>
                    <a:pt x="788" y="464"/>
                  </a:cubicBezTo>
                  <a:cubicBezTo>
                    <a:pt x="807" y="464"/>
                    <a:pt x="826" y="461"/>
                    <a:pt x="845" y="454"/>
                  </a:cubicBezTo>
                  <a:cubicBezTo>
                    <a:pt x="1007" y="402"/>
                    <a:pt x="1185" y="344"/>
                    <a:pt x="1353" y="344"/>
                  </a:cubicBezTo>
                  <a:cubicBezTo>
                    <a:pt x="1401" y="344"/>
                    <a:pt x="1449" y="349"/>
                    <a:pt x="1495" y="360"/>
                  </a:cubicBezTo>
                  <a:lnTo>
                    <a:pt x="1497" y="360"/>
                  </a:lnTo>
                  <a:cubicBezTo>
                    <a:pt x="1597" y="385"/>
                    <a:pt x="1682" y="450"/>
                    <a:pt x="1736" y="537"/>
                  </a:cubicBezTo>
                  <a:cubicBezTo>
                    <a:pt x="1765" y="584"/>
                    <a:pt x="1774" y="640"/>
                    <a:pt x="1760" y="694"/>
                  </a:cubicBezTo>
                  <a:cubicBezTo>
                    <a:pt x="1743" y="749"/>
                    <a:pt x="1698" y="803"/>
                    <a:pt x="1646" y="865"/>
                  </a:cubicBezTo>
                  <a:cubicBezTo>
                    <a:pt x="1588" y="930"/>
                    <a:pt x="1537" y="1002"/>
                    <a:pt x="1497" y="1078"/>
                  </a:cubicBezTo>
                  <a:cubicBezTo>
                    <a:pt x="1442" y="1192"/>
                    <a:pt x="1426" y="1312"/>
                    <a:pt x="1414" y="1417"/>
                  </a:cubicBezTo>
                  <a:cubicBezTo>
                    <a:pt x="1407" y="1465"/>
                    <a:pt x="1401" y="1511"/>
                    <a:pt x="1391" y="1558"/>
                  </a:cubicBezTo>
                  <a:cubicBezTo>
                    <a:pt x="1283" y="2051"/>
                    <a:pt x="697" y="2290"/>
                    <a:pt x="138" y="2459"/>
                  </a:cubicBezTo>
                  <a:cubicBezTo>
                    <a:pt x="50" y="2488"/>
                    <a:pt x="0" y="2583"/>
                    <a:pt x="29" y="2673"/>
                  </a:cubicBezTo>
                  <a:cubicBezTo>
                    <a:pt x="51" y="2746"/>
                    <a:pt x="118" y="2794"/>
                    <a:pt x="192" y="2794"/>
                  </a:cubicBezTo>
                  <a:cubicBezTo>
                    <a:pt x="207" y="2794"/>
                    <a:pt x="223" y="2792"/>
                    <a:pt x="238" y="2788"/>
                  </a:cubicBezTo>
                  <a:cubicBezTo>
                    <a:pt x="855" y="2602"/>
                    <a:pt x="1580" y="2302"/>
                    <a:pt x="1727" y="1631"/>
                  </a:cubicBezTo>
                  <a:cubicBezTo>
                    <a:pt x="1740" y="1575"/>
                    <a:pt x="1747" y="1517"/>
                    <a:pt x="1754" y="1461"/>
                  </a:cubicBezTo>
                  <a:cubicBezTo>
                    <a:pt x="1765" y="1373"/>
                    <a:pt x="1775" y="1292"/>
                    <a:pt x="1806" y="1230"/>
                  </a:cubicBezTo>
                  <a:cubicBezTo>
                    <a:pt x="1836" y="1178"/>
                    <a:pt x="1870" y="1130"/>
                    <a:pt x="1910" y="1086"/>
                  </a:cubicBezTo>
                  <a:cubicBezTo>
                    <a:pt x="1977" y="1006"/>
                    <a:pt x="2053" y="916"/>
                    <a:pt x="2089" y="795"/>
                  </a:cubicBezTo>
                  <a:cubicBezTo>
                    <a:pt x="2131" y="650"/>
                    <a:pt x="2112" y="495"/>
                    <a:pt x="2034" y="367"/>
                  </a:cubicBezTo>
                  <a:cubicBezTo>
                    <a:pt x="1933" y="197"/>
                    <a:pt x="1770" y="74"/>
                    <a:pt x="1578" y="25"/>
                  </a:cubicBezTo>
                  <a:lnTo>
                    <a:pt x="1574" y="25"/>
                  </a:lnTo>
                  <a:cubicBezTo>
                    <a:pt x="1501" y="8"/>
                    <a:pt x="1427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628;p11"/>
            <p:cNvSpPr/>
            <p:nvPr/>
          </p:nvSpPr>
          <p:spPr>
            <a:xfrm>
              <a:off x="1534300" y="3258675"/>
              <a:ext cx="43750" cy="52425"/>
            </a:xfrm>
            <a:custGeom>
              <a:avLst/>
              <a:gdLst/>
              <a:ahLst/>
              <a:cxnLst/>
              <a:rect l="l" t="t" r="r" b="b"/>
              <a:pathLst>
                <a:path w="1750" h="2097" extrusionOk="0">
                  <a:moveTo>
                    <a:pt x="1002" y="0"/>
                  </a:moveTo>
                  <a:cubicBezTo>
                    <a:pt x="918" y="0"/>
                    <a:pt x="850" y="47"/>
                    <a:pt x="829" y="127"/>
                  </a:cubicBezTo>
                  <a:cubicBezTo>
                    <a:pt x="776" y="333"/>
                    <a:pt x="735" y="542"/>
                    <a:pt x="701" y="752"/>
                  </a:cubicBezTo>
                  <a:cubicBezTo>
                    <a:pt x="553" y="699"/>
                    <a:pt x="410" y="638"/>
                    <a:pt x="269" y="571"/>
                  </a:cubicBezTo>
                  <a:cubicBezTo>
                    <a:pt x="245" y="559"/>
                    <a:pt x="220" y="554"/>
                    <a:pt x="195" y="554"/>
                  </a:cubicBezTo>
                  <a:cubicBezTo>
                    <a:pt x="132" y="554"/>
                    <a:pt x="71" y="589"/>
                    <a:pt x="41" y="649"/>
                  </a:cubicBezTo>
                  <a:cubicBezTo>
                    <a:pt x="0" y="734"/>
                    <a:pt x="33" y="835"/>
                    <a:pt x="117" y="879"/>
                  </a:cubicBezTo>
                  <a:cubicBezTo>
                    <a:pt x="290" y="963"/>
                    <a:pt x="469" y="1038"/>
                    <a:pt x="652" y="1100"/>
                  </a:cubicBezTo>
                  <a:cubicBezTo>
                    <a:pt x="621" y="1374"/>
                    <a:pt x="605" y="1650"/>
                    <a:pt x="608" y="1926"/>
                  </a:cubicBezTo>
                  <a:cubicBezTo>
                    <a:pt x="608" y="2021"/>
                    <a:pt x="684" y="2096"/>
                    <a:pt x="779" y="2096"/>
                  </a:cubicBezTo>
                  <a:cubicBezTo>
                    <a:pt x="780" y="2096"/>
                    <a:pt x="781" y="2096"/>
                    <a:pt x="781" y="2096"/>
                  </a:cubicBezTo>
                  <a:cubicBezTo>
                    <a:pt x="876" y="2096"/>
                    <a:pt x="952" y="2018"/>
                    <a:pt x="952" y="1923"/>
                  </a:cubicBezTo>
                  <a:cubicBezTo>
                    <a:pt x="950" y="1683"/>
                    <a:pt x="963" y="1440"/>
                    <a:pt x="988" y="1201"/>
                  </a:cubicBezTo>
                  <a:cubicBezTo>
                    <a:pt x="1016" y="1208"/>
                    <a:pt x="1043" y="1218"/>
                    <a:pt x="1071" y="1226"/>
                  </a:cubicBezTo>
                  <a:cubicBezTo>
                    <a:pt x="1228" y="1264"/>
                    <a:pt x="1385" y="1294"/>
                    <a:pt x="1544" y="1315"/>
                  </a:cubicBezTo>
                  <a:cubicBezTo>
                    <a:pt x="1552" y="1316"/>
                    <a:pt x="1560" y="1317"/>
                    <a:pt x="1567" y="1317"/>
                  </a:cubicBezTo>
                  <a:cubicBezTo>
                    <a:pt x="1652" y="1317"/>
                    <a:pt x="1725" y="1254"/>
                    <a:pt x="1737" y="1167"/>
                  </a:cubicBezTo>
                  <a:cubicBezTo>
                    <a:pt x="1750" y="1073"/>
                    <a:pt x="1684" y="986"/>
                    <a:pt x="1589" y="973"/>
                  </a:cubicBezTo>
                  <a:cubicBezTo>
                    <a:pt x="1402" y="948"/>
                    <a:pt x="1215" y="908"/>
                    <a:pt x="1033" y="858"/>
                  </a:cubicBezTo>
                  <a:cubicBezTo>
                    <a:pt x="1066" y="641"/>
                    <a:pt x="1108" y="426"/>
                    <a:pt x="1163" y="213"/>
                  </a:cubicBezTo>
                  <a:cubicBezTo>
                    <a:pt x="1187" y="122"/>
                    <a:pt x="1132" y="29"/>
                    <a:pt x="1039" y="3"/>
                  </a:cubicBezTo>
                  <a:cubicBezTo>
                    <a:pt x="1026" y="1"/>
                    <a:pt x="1014" y="0"/>
                    <a:pt x="1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629;p11"/>
            <p:cNvSpPr/>
            <p:nvPr/>
          </p:nvSpPr>
          <p:spPr>
            <a:xfrm>
              <a:off x="1584750" y="3223450"/>
              <a:ext cx="73925" cy="93775"/>
            </a:xfrm>
            <a:custGeom>
              <a:avLst/>
              <a:gdLst/>
              <a:ahLst/>
              <a:cxnLst/>
              <a:rect l="l" t="t" r="r" b="b"/>
              <a:pathLst>
                <a:path w="2957" h="3751" extrusionOk="0">
                  <a:moveTo>
                    <a:pt x="1617" y="0"/>
                  </a:moveTo>
                  <a:cubicBezTo>
                    <a:pt x="1454" y="0"/>
                    <a:pt x="1291" y="19"/>
                    <a:pt x="1131" y="57"/>
                  </a:cubicBezTo>
                  <a:cubicBezTo>
                    <a:pt x="1042" y="82"/>
                    <a:pt x="989" y="174"/>
                    <a:pt x="1010" y="262"/>
                  </a:cubicBezTo>
                  <a:cubicBezTo>
                    <a:pt x="1030" y="341"/>
                    <a:pt x="1100" y="395"/>
                    <a:pt x="1178" y="395"/>
                  </a:cubicBezTo>
                  <a:cubicBezTo>
                    <a:pt x="1189" y="395"/>
                    <a:pt x="1200" y="394"/>
                    <a:pt x="1211" y="392"/>
                  </a:cubicBezTo>
                  <a:cubicBezTo>
                    <a:pt x="1346" y="360"/>
                    <a:pt x="1483" y="344"/>
                    <a:pt x="1619" y="344"/>
                  </a:cubicBezTo>
                  <a:cubicBezTo>
                    <a:pt x="1831" y="344"/>
                    <a:pt x="2043" y="382"/>
                    <a:pt x="2243" y="459"/>
                  </a:cubicBezTo>
                  <a:cubicBezTo>
                    <a:pt x="2384" y="513"/>
                    <a:pt x="2469" y="575"/>
                    <a:pt x="2507" y="647"/>
                  </a:cubicBezTo>
                  <a:cubicBezTo>
                    <a:pt x="2589" y="807"/>
                    <a:pt x="2437" y="1039"/>
                    <a:pt x="2268" y="1203"/>
                  </a:cubicBezTo>
                  <a:lnTo>
                    <a:pt x="2226" y="1243"/>
                  </a:lnTo>
                  <a:cubicBezTo>
                    <a:pt x="2018" y="1443"/>
                    <a:pt x="1757" y="1692"/>
                    <a:pt x="1764" y="2036"/>
                  </a:cubicBezTo>
                  <a:cubicBezTo>
                    <a:pt x="1769" y="2109"/>
                    <a:pt x="1780" y="2184"/>
                    <a:pt x="1798" y="2255"/>
                  </a:cubicBezTo>
                  <a:cubicBezTo>
                    <a:pt x="1808" y="2298"/>
                    <a:pt x="1816" y="2341"/>
                    <a:pt x="1822" y="2384"/>
                  </a:cubicBezTo>
                  <a:cubicBezTo>
                    <a:pt x="1842" y="2621"/>
                    <a:pt x="1636" y="2840"/>
                    <a:pt x="1422" y="2932"/>
                  </a:cubicBezTo>
                  <a:cubicBezTo>
                    <a:pt x="1198" y="3030"/>
                    <a:pt x="939" y="3041"/>
                    <a:pt x="683" y="3041"/>
                  </a:cubicBezTo>
                  <a:cubicBezTo>
                    <a:pt x="983" y="2406"/>
                    <a:pt x="1177" y="1726"/>
                    <a:pt x="1260" y="1028"/>
                  </a:cubicBezTo>
                  <a:cubicBezTo>
                    <a:pt x="1276" y="896"/>
                    <a:pt x="1218" y="716"/>
                    <a:pt x="1094" y="644"/>
                  </a:cubicBezTo>
                  <a:cubicBezTo>
                    <a:pt x="1059" y="624"/>
                    <a:pt x="1019" y="614"/>
                    <a:pt x="979" y="614"/>
                  </a:cubicBezTo>
                  <a:cubicBezTo>
                    <a:pt x="927" y="614"/>
                    <a:pt x="875" y="631"/>
                    <a:pt x="832" y="665"/>
                  </a:cubicBezTo>
                  <a:cubicBezTo>
                    <a:pt x="710" y="759"/>
                    <a:pt x="765" y="955"/>
                    <a:pt x="918" y="972"/>
                  </a:cubicBezTo>
                  <a:cubicBezTo>
                    <a:pt x="918" y="977"/>
                    <a:pt x="918" y="983"/>
                    <a:pt x="918" y="989"/>
                  </a:cubicBezTo>
                  <a:cubicBezTo>
                    <a:pt x="813" y="1874"/>
                    <a:pt x="517" y="2727"/>
                    <a:pt x="51" y="3487"/>
                  </a:cubicBezTo>
                  <a:cubicBezTo>
                    <a:pt x="1" y="3569"/>
                    <a:pt x="26" y="3676"/>
                    <a:pt x="109" y="3725"/>
                  </a:cubicBezTo>
                  <a:cubicBezTo>
                    <a:pt x="123" y="3735"/>
                    <a:pt x="140" y="3742"/>
                    <a:pt x="158" y="3746"/>
                  </a:cubicBezTo>
                  <a:cubicBezTo>
                    <a:pt x="171" y="3749"/>
                    <a:pt x="185" y="3751"/>
                    <a:pt x="198" y="3751"/>
                  </a:cubicBezTo>
                  <a:cubicBezTo>
                    <a:pt x="256" y="3751"/>
                    <a:pt x="313" y="3720"/>
                    <a:pt x="345" y="3669"/>
                  </a:cubicBezTo>
                  <a:cubicBezTo>
                    <a:pt x="405" y="3573"/>
                    <a:pt x="452" y="3470"/>
                    <a:pt x="506" y="3372"/>
                  </a:cubicBezTo>
                  <a:cubicBezTo>
                    <a:pt x="522" y="3382"/>
                    <a:pt x="540" y="3386"/>
                    <a:pt x="559" y="3386"/>
                  </a:cubicBezTo>
                  <a:cubicBezTo>
                    <a:pt x="561" y="3386"/>
                    <a:pt x="564" y="3386"/>
                    <a:pt x="566" y="3386"/>
                  </a:cubicBezTo>
                  <a:cubicBezTo>
                    <a:pt x="600" y="3386"/>
                    <a:pt x="635" y="3386"/>
                    <a:pt x="670" y="3386"/>
                  </a:cubicBezTo>
                  <a:cubicBezTo>
                    <a:pt x="957" y="3386"/>
                    <a:pt x="1270" y="3375"/>
                    <a:pt x="1559" y="3248"/>
                  </a:cubicBezTo>
                  <a:cubicBezTo>
                    <a:pt x="1875" y="3111"/>
                    <a:pt x="2199" y="2773"/>
                    <a:pt x="2164" y="2355"/>
                  </a:cubicBezTo>
                  <a:cubicBezTo>
                    <a:pt x="2157" y="2296"/>
                    <a:pt x="2147" y="2239"/>
                    <a:pt x="2133" y="2181"/>
                  </a:cubicBezTo>
                  <a:cubicBezTo>
                    <a:pt x="2119" y="2132"/>
                    <a:pt x="2111" y="2081"/>
                    <a:pt x="2108" y="2030"/>
                  </a:cubicBezTo>
                  <a:cubicBezTo>
                    <a:pt x="2104" y="1836"/>
                    <a:pt x="2286" y="1661"/>
                    <a:pt x="2462" y="1493"/>
                  </a:cubicBezTo>
                  <a:lnTo>
                    <a:pt x="2506" y="1450"/>
                  </a:lnTo>
                  <a:cubicBezTo>
                    <a:pt x="2845" y="1122"/>
                    <a:pt x="2956" y="773"/>
                    <a:pt x="2813" y="490"/>
                  </a:cubicBezTo>
                  <a:cubicBezTo>
                    <a:pt x="2735" y="340"/>
                    <a:pt x="2591" y="224"/>
                    <a:pt x="2367" y="138"/>
                  </a:cubicBezTo>
                  <a:cubicBezTo>
                    <a:pt x="2126" y="47"/>
                    <a:pt x="1872" y="0"/>
                    <a:pt x="16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3452512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3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19139797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" name="Google Shape;632;p13"/>
          <p:cNvGrpSpPr/>
          <p:nvPr/>
        </p:nvGrpSpPr>
        <p:grpSpPr>
          <a:xfrm rot="10800000">
            <a:off x="7136350" y="5477899"/>
            <a:ext cx="4119182" cy="3330220"/>
            <a:chOff x="2962745" y="2063425"/>
            <a:chExt cx="2598525" cy="1644174"/>
          </a:xfrm>
        </p:grpSpPr>
        <p:sp>
          <p:nvSpPr>
            <p:cNvPr id="633" name="Google Shape;633;p13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35" name="Google Shape;635;p13"/>
          <p:cNvSpPr txBox="1">
            <a:spLocks noGrp="1"/>
          </p:cNvSpPr>
          <p:nvPr>
            <p:ph type="title"/>
          </p:nvPr>
        </p:nvSpPr>
        <p:spPr>
          <a:xfrm>
            <a:off x="713225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6" name="Google Shape;636;p13"/>
          <p:cNvSpPr txBox="1">
            <a:spLocks noGrp="1"/>
          </p:cNvSpPr>
          <p:nvPr>
            <p:ph type="title" idx="2" hasCustomPrompt="1"/>
          </p:nvPr>
        </p:nvSpPr>
        <p:spPr>
          <a:xfrm>
            <a:off x="713303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37" name="Google Shape;637;p13"/>
          <p:cNvSpPr txBox="1">
            <a:spLocks noGrp="1"/>
          </p:cNvSpPr>
          <p:nvPr>
            <p:ph type="subTitle" idx="1"/>
          </p:nvPr>
        </p:nvSpPr>
        <p:spPr>
          <a:xfrm>
            <a:off x="713303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38" name="Google Shape;638;p13"/>
          <p:cNvSpPr txBox="1">
            <a:spLocks noGrp="1"/>
          </p:cNvSpPr>
          <p:nvPr>
            <p:ph type="subTitle" idx="3"/>
          </p:nvPr>
        </p:nvSpPr>
        <p:spPr>
          <a:xfrm>
            <a:off x="713303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39" name="Google Shape;639;p13"/>
          <p:cNvSpPr txBox="1">
            <a:spLocks noGrp="1"/>
          </p:cNvSpPr>
          <p:nvPr>
            <p:ph type="title" idx="4" hasCustomPrompt="1"/>
          </p:nvPr>
        </p:nvSpPr>
        <p:spPr>
          <a:xfrm>
            <a:off x="3426938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0" name="Google Shape;640;p13"/>
          <p:cNvSpPr txBox="1">
            <a:spLocks noGrp="1"/>
          </p:cNvSpPr>
          <p:nvPr>
            <p:ph type="subTitle" idx="5"/>
          </p:nvPr>
        </p:nvSpPr>
        <p:spPr>
          <a:xfrm>
            <a:off x="3426938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6"/>
          </p:nvPr>
        </p:nvSpPr>
        <p:spPr>
          <a:xfrm>
            <a:off x="3426938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 idx="7" hasCustomPrompt="1"/>
          </p:nvPr>
        </p:nvSpPr>
        <p:spPr>
          <a:xfrm>
            <a:off x="6143002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3" name="Google Shape;643;p13"/>
          <p:cNvSpPr txBox="1">
            <a:spLocks noGrp="1"/>
          </p:cNvSpPr>
          <p:nvPr>
            <p:ph type="subTitle" idx="8"/>
          </p:nvPr>
        </p:nvSpPr>
        <p:spPr>
          <a:xfrm>
            <a:off x="6143002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4" name="Google Shape;644;p13"/>
          <p:cNvSpPr txBox="1">
            <a:spLocks noGrp="1"/>
          </p:cNvSpPr>
          <p:nvPr>
            <p:ph type="subTitle" idx="9"/>
          </p:nvPr>
        </p:nvSpPr>
        <p:spPr>
          <a:xfrm>
            <a:off x="6143002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5" name="Google Shape;645;p13"/>
          <p:cNvSpPr txBox="1">
            <a:spLocks noGrp="1"/>
          </p:cNvSpPr>
          <p:nvPr>
            <p:ph type="title" idx="13" hasCustomPrompt="1"/>
          </p:nvPr>
        </p:nvSpPr>
        <p:spPr>
          <a:xfrm>
            <a:off x="713278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6" name="Google Shape;646;p13"/>
          <p:cNvSpPr txBox="1">
            <a:spLocks noGrp="1"/>
          </p:cNvSpPr>
          <p:nvPr>
            <p:ph type="subTitle" idx="14"/>
          </p:nvPr>
        </p:nvSpPr>
        <p:spPr>
          <a:xfrm>
            <a:off x="713278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7" name="Google Shape;647;p13"/>
          <p:cNvSpPr txBox="1">
            <a:spLocks noGrp="1"/>
          </p:cNvSpPr>
          <p:nvPr>
            <p:ph type="subTitle" idx="15"/>
          </p:nvPr>
        </p:nvSpPr>
        <p:spPr>
          <a:xfrm>
            <a:off x="713278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3"/>
          <p:cNvSpPr txBox="1">
            <a:spLocks noGrp="1"/>
          </p:cNvSpPr>
          <p:nvPr>
            <p:ph type="title" idx="16" hasCustomPrompt="1"/>
          </p:nvPr>
        </p:nvSpPr>
        <p:spPr>
          <a:xfrm>
            <a:off x="3426913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9" name="Google Shape;649;p13"/>
          <p:cNvSpPr txBox="1">
            <a:spLocks noGrp="1"/>
          </p:cNvSpPr>
          <p:nvPr>
            <p:ph type="subTitle" idx="17"/>
          </p:nvPr>
        </p:nvSpPr>
        <p:spPr>
          <a:xfrm>
            <a:off x="3426913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3"/>
          <p:cNvSpPr txBox="1">
            <a:spLocks noGrp="1"/>
          </p:cNvSpPr>
          <p:nvPr>
            <p:ph type="subTitle" idx="18"/>
          </p:nvPr>
        </p:nvSpPr>
        <p:spPr>
          <a:xfrm>
            <a:off x="3426913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51" name="Google Shape;651;p13"/>
          <p:cNvSpPr txBox="1">
            <a:spLocks noGrp="1"/>
          </p:cNvSpPr>
          <p:nvPr>
            <p:ph type="title" idx="19" hasCustomPrompt="1"/>
          </p:nvPr>
        </p:nvSpPr>
        <p:spPr>
          <a:xfrm>
            <a:off x="6142977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52" name="Google Shape;652;p13"/>
          <p:cNvSpPr txBox="1">
            <a:spLocks noGrp="1"/>
          </p:cNvSpPr>
          <p:nvPr>
            <p:ph type="subTitle" idx="20"/>
          </p:nvPr>
        </p:nvSpPr>
        <p:spPr>
          <a:xfrm>
            <a:off x="6142977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3" name="Google Shape;653;p13"/>
          <p:cNvSpPr txBox="1">
            <a:spLocks noGrp="1"/>
          </p:cNvSpPr>
          <p:nvPr>
            <p:ph type="subTitle" idx="21"/>
          </p:nvPr>
        </p:nvSpPr>
        <p:spPr>
          <a:xfrm>
            <a:off x="6142977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654" name="Google Shape;654;p13"/>
          <p:cNvGrpSpPr/>
          <p:nvPr/>
        </p:nvGrpSpPr>
        <p:grpSpPr>
          <a:xfrm rot="-1053043">
            <a:off x="7661257" y="5127592"/>
            <a:ext cx="1894115" cy="1381977"/>
            <a:chOff x="2015475" y="891175"/>
            <a:chExt cx="1158325" cy="633850"/>
          </a:xfrm>
        </p:grpSpPr>
        <p:sp>
          <p:nvSpPr>
            <p:cNvPr id="655" name="Google Shape;655;p13"/>
            <p:cNvSpPr/>
            <p:nvPr/>
          </p:nvSpPr>
          <p:spPr>
            <a:xfrm>
              <a:off x="2440450" y="1178325"/>
              <a:ext cx="683975" cy="346700"/>
            </a:xfrm>
            <a:custGeom>
              <a:avLst/>
              <a:gdLst/>
              <a:ahLst/>
              <a:cxnLst/>
              <a:rect l="l" t="t" r="r" b="b"/>
              <a:pathLst>
                <a:path w="27359" h="13868" extrusionOk="0">
                  <a:moveTo>
                    <a:pt x="27359" y="0"/>
                  </a:moveTo>
                  <a:lnTo>
                    <a:pt x="0" y="6237"/>
                  </a:lnTo>
                  <a:lnTo>
                    <a:pt x="0" y="13867"/>
                  </a:lnTo>
                  <a:lnTo>
                    <a:pt x="27359" y="6983"/>
                  </a:lnTo>
                  <a:lnTo>
                    <a:pt x="27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2479500" y="140137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5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2519750" y="13811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9" y="1501"/>
                  </a:lnTo>
                  <a:lnTo>
                    <a:pt x="455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4" y="2601"/>
                  </a:lnTo>
                  <a:lnTo>
                    <a:pt x="424" y="1161"/>
                  </a:lnTo>
                  <a:lnTo>
                    <a:pt x="985" y="2099"/>
                  </a:lnTo>
                  <a:lnTo>
                    <a:pt x="1214" y="2045"/>
                  </a:lnTo>
                  <a:lnTo>
                    <a:pt x="1776" y="837"/>
                  </a:lnTo>
                  <a:lnTo>
                    <a:pt x="1776" y="2277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2580725" y="1372450"/>
              <a:ext cx="50825" cy="61650"/>
            </a:xfrm>
            <a:custGeom>
              <a:avLst/>
              <a:gdLst/>
              <a:ahLst/>
              <a:cxnLst/>
              <a:rect l="l" t="t" r="r" b="b"/>
              <a:pathLst>
                <a:path w="2033" h="2466" extrusionOk="0">
                  <a:moveTo>
                    <a:pt x="1019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705" y="1456"/>
                  </a:lnTo>
                  <a:lnTo>
                    <a:pt x="1019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6" y="1770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2627550" y="1357625"/>
              <a:ext cx="45275" cy="61100"/>
            </a:xfrm>
            <a:custGeom>
              <a:avLst/>
              <a:gdLst/>
              <a:ahLst/>
              <a:cxnLst/>
              <a:rect l="l" t="t" r="r" b="b"/>
              <a:pathLst>
                <a:path w="1811" h="2444" extrusionOk="0">
                  <a:moveTo>
                    <a:pt x="1810" y="1"/>
                  </a:moveTo>
                  <a:lnTo>
                    <a:pt x="0" y="434"/>
                  </a:lnTo>
                  <a:lnTo>
                    <a:pt x="0" y="805"/>
                  </a:lnTo>
                  <a:lnTo>
                    <a:pt x="695" y="639"/>
                  </a:lnTo>
                  <a:lnTo>
                    <a:pt x="695" y="2443"/>
                  </a:lnTo>
                  <a:lnTo>
                    <a:pt x="1115" y="2343"/>
                  </a:lnTo>
                  <a:lnTo>
                    <a:pt x="1115" y="537"/>
                  </a:lnTo>
                  <a:lnTo>
                    <a:pt x="1810" y="371"/>
                  </a:lnTo>
                  <a:lnTo>
                    <a:pt x="18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2679550" y="1345075"/>
              <a:ext cx="45725" cy="65325"/>
            </a:xfrm>
            <a:custGeom>
              <a:avLst/>
              <a:gdLst/>
              <a:ahLst/>
              <a:cxnLst/>
              <a:rect l="l" t="t" r="r" b="b"/>
              <a:pathLst>
                <a:path w="1829" h="2613" extrusionOk="0">
                  <a:moveTo>
                    <a:pt x="1829" y="0"/>
                  </a:moveTo>
                  <a:lnTo>
                    <a:pt x="1409" y="100"/>
                  </a:lnTo>
                  <a:lnTo>
                    <a:pt x="1409" y="980"/>
                  </a:lnTo>
                  <a:lnTo>
                    <a:pt x="423" y="1217"/>
                  </a:lnTo>
                  <a:lnTo>
                    <a:pt x="423" y="337"/>
                  </a:lnTo>
                  <a:lnTo>
                    <a:pt x="0" y="438"/>
                  </a:lnTo>
                  <a:lnTo>
                    <a:pt x="0" y="2613"/>
                  </a:lnTo>
                  <a:lnTo>
                    <a:pt x="423" y="2512"/>
                  </a:lnTo>
                  <a:lnTo>
                    <a:pt x="423" y="1584"/>
                  </a:lnTo>
                  <a:lnTo>
                    <a:pt x="1409" y="1347"/>
                  </a:lnTo>
                  <a:lnTo>
                    <a:pt x="1409" y="2276"/>
                  </a:lnTo>
                  <a:lnTo>
                    <a:pt x="1829" y="2175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2736600" y="1333500"/>
              <a:ext cx="37775" cy="63250"/>
            </a:xfrm>
            <a:custGeom>
              <a:avLst/>
              <a:gdLst/>
              <a:ahLst/>
              <a:cxnLst/>
              <a:rect l="l" t="t" r="r" b="b"/>
              <a:pathLst>
                <a:path w="1511" h="2530" extrusionOk="0">
                  <a:moveTo>
                    <a:pt x="1484" y="0"/>
                  </a:moveTo>
                  <a:lnTo>
                    <a:pt x="0" y="355"/>
                  </a:lnTo>
                  <a:lnTo>
                    <a:pt x="0" y="2530"/>
                  </a:lnTo>
                  <a:lnTo>
                    <a:pt x="1510" y="2168"/>
                  </a:lnTo>
                  <a:lnTo>
                    <a:pt x="1510" y="1798"/>
                  </a:lnTo>
                  <a:lnTo>
                    <a:pt x="422" y="2058"/>
                  </a:lnTo>
                  <a:lnTo>
                    <a:pt x="422" y="1491"/>
                  </a:lnTo>
                  <a:lnTo>
                    <a:pt x="1339" y="1271"/>
                  </a:lnTo>
                  <a:lnTo>
                    <a:pt x="1339" y="929"/>
                  </a:lnTo>
                  <a:lnTo>
                    <a:pt x="422" y="1148"/>
                  </a:lnTo>
                  <a:lnTo>
                    <a:pt x="422" y="624"/>
                  </a:lnTo>
                  <a:lnTo>
                    <a:pt x="1484" y="371"/>
                  </a:lnTo>
                  <a:lnTo>
                    <a:pt x="14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2782625" y="13182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7" y="0"/>
                  </a:moveTo>
                  <a:lnTo>
                    <a:pt x="1747" y="108"/>
                  </a:lnTo>
                  <a:lnTo>
                    <a:pt x="1098" y="1501"/>
                  </a:lnTo>
                  <a:lnTo>
                    <a:pt x="453" y="417"/>
                  </a:lnTo>
                  <a:lnTo>
                    <a:pt x="0" y="525"/>
                  </a:lnTo>
                  <a:lnTo>
                    <a:pt x="0" y="2701"/>
                  </a:lnTo>
                  <a:lnTo>
                    <a:pt x="424" y="2600"/>
                  </a:lnTo>
                  <a:lnTo>
                    <a:pt x="424" y="1160"/>
                  </a:lnTo>
                  <a:lnTo>
                    <a:pt x="984" y="2097"/>
                  </a:lnTo>
                  <a:lnTo>
                    <a:pt x="1213" y="2042"/>
                  </a:lnTo>
                  <a:lnTo>
                    <a:pt x="1775" y="836"/>
                  </a:lnTo>
                  <a:lnTo>
                    <a:pt x="1775" y="2276"/>
                  </a:lnTo>
                  <a:lnTo>
                    <a:pt x="2197" y="2175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2843600" y="1309525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8" y="527"/>
                  </a:moveTo>
                  <a:lnTo>
                    <a:pt x="1318" y="1310"/>
                  </a:lnTo>
                  <a:lnTo>
                    <a:pt x="704" y="1456"/>
                  </a:lnTo>
                  <a:lnTo>
                    <a:pt x="1018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0" y="2464"/>
                  </a:lnTo>
                  <a:lnTo>
                    <a:pt x="435" y="2360"/>
                  </a:lnTo>
                  <a:lnTo>
                    <a:pt x="634" y="1770"/>
                  </a:lnTo>
                  <a:lnTo>
                    <a:pt x="1394" y="1589"/>
                  </a:lnTo>
                  <a:lnTo>
                    <a:pt x="1597" y="2083"/>
                  </a:lnTo>
                  <a:lnTo>
                    <a:pt x="2031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2890400" y="1294725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0" y="434"/>
                  </a:lnTo>
                  <a:lnTo>
                    <a:pt x="0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5" y="2341"/>
                  </a:lnTo>
                  <a:lnTo>
                    <a:pt x="1115" y="537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2942400" y="129057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3" y="0"/>
                  </a:moveTo>
                  <a:lnTo>
                    <a:pt x="1" y="101"/>
                  </a:lnTo>
                  <a:lnTo>
                    <a:pt x="1" y="2276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2960975" y="1281050"/>
              <a:ext cx="48775" cy="56875"/>
            </a:xfrm>
            <a:custGeom>
              <a:avLst/>
              <a:gdLst/>
              <a:ahLst/>
              <a:cxnLst/>
              <a:rect l="l" t="t" r="r" b="b"/>
              <a:pathLst>
                <a:path w="1951" h="2275" extrusionOk="0">
                  <a:moveTo>
                    <a:pt x="1340" y="1"/>
                  </a:moveTo>
                  <a:cubicBezTo>
                    <a:pt x="1258" y="1"/>
                    <a:pt x="1169" y="12"/>
                    <a:pt x="1074" y="35"/>
                  </a:cubicBezTo>
                  <a:cubicBezTo>
                    <a:pt x="905" y="76"/>
                    <a:pt x="753" y="143"/>
                    <a:pt x="620" y="239"/>
                  </a:cubicBezTo>
                  <a:cubicBezTo>
                    <a:pt x="488" y="333"/>
                    <a:pt x="375" y="443"/>
                    <a:pt x="284" y="567"/>
                  </a:cubicBezTo>
                  <a:cubicBezTo>
                    <a:pt x="191" y="691"/>
                    <a:pt x="122" y="825"/>
                    <a:pt x="74" y="965"/>
                  </a:cubicBezTo>
                  <a:cubicBezTo>
                    <a:pt x="25" y="1106"/>
                    <a:pt x="1" y="1244"/>
                    <a:pt x="1" y="1376"/>
                  </a:cubicBezTo>
                  <a:cubicBezTo>
                    <a:pt x="1" y="1516"/>
                    <a:pt x="28" y="1645"/>
                    <a:pt x="80" y="1766"/>
                  </a:cubicBezTo>
                  <a:cubicBezTo>
                    <a:pt x="132" y="1887"/>
                    <a:pt x="204" y="1990"/>
                    <a:pt x="297" y="2073"/>
                  </a:cubicBezTo>
                  <a:cubicBezTo>
                    <a:pt x="389" y="2156"/>
                    <a:pt x="501" y="2215"/>
                    <a:pt x="629" y="2249"/>
                  </a:cubicBezTo>
                  <a:cubicBezTo>
                    <a:pt x="691" y="2266"/>
                    <a:pt x="756" y="2274"/>
                    <a:pt x="824" y="2274"/>
                  </a:cubicBezTo>
                  <a:cubicBezTo>
                    <a:pt x="898" y="2274"/>
                    <a:pt x="975" y="2264"/>
                    <a:pt x="1055" y="2245"/>
                  </a:cubicBezTo>
                  <a:cubicBezTo>
                    <a:pt x="1143" y="2224"/>
                    <a:pt x="1233" y="2191"/>
                    <a:pt x="1324" y="2146"/>
                  </a:cubicBezTo>
                  <a:cubicBezTo>
                    <a:pt x="1417" y="2103"/>
                    <a:pt x="1503" y="2049"/>
                    <a:pt x="1583" y="1987"/>
                  </a:cubicBezTo>
                  <a:cubicBezTo>
                    <a:pt x="1665" y="1924"/>
                    <a:pt x="1737" y="1855"/>
                    <a:pt x="1801" y="1776"/>
                  </a:cubicBezTo>
                  <a:cubicBezTo>
                    <a:pt x="1866" y="1699"/>
                    <a:pt x="1915" y="1616"/>
                    <a:pt x="1950" y="1525"/>
                  </a:cubicBezTo>
                  <a:lnTo>
                    <a:pt x="1604" y="1409"/>
                  </a:lnTo>
                  <a:cubicBezTo>
                    <a:pt x="1579" y="1475"/>
                    <a:pt x="1546" y="1533"/>
                    <a:pt x="1506" y="1585"/>
                  </a:cubicBezTo>
                  <a:cubicBezTo>
                    <a:pt x="1465" y="1637"/>
                    <a:pt x="1420" y="1680"/>
                    <a:pt x="1372" y="1718"/>
                  </a:cubicBezTo>
                  <a:cubicBezTo>
                    <a:pt x="1324" y="1756"/>
                    <a:pt x="1273" y="1789"/>
                    <a:pt x="1220" y="1814"/>
                  </a:cubicBezTo>
                  <a:cubicBezTo>
                    <a:pt x="1168" y="1838"/>
                    <a:pt x="1117" y="1856"/>
                    <a:pt x="1068" y="1869"/>
                  </a:cubicBezTo>
                  <a:cubicBezTo>
                    <a:pt x="1020" y="1880"/>
                    <a:pt x="974" y="1885"/>
                    <a:pt x="931" y="1885"/>
                  </a:cubicBezTo>
                  <a:cubicBezTo>
                    <a:pt x="888" y="1885"/>
                    <a:pt x="848" y="1880"/>
                    <a:pt x="809" y="1869"/>
                  </a:cubicBezTo>
                  <a:cubicBezTo>
                    <a:pt x="730" y="1846"/>
                    <a:pt x="663" y="1808"/>
                    <a:pt x="606" y="1755"/>
                  </a:cubicBezTo>
                  <a:cubicBezTo>
                    <a:pt x="550" y="1701"/>
                    <a:pt x="508" y="1634"/>
                    <a:pt x="477" y="1551"/>
                  </a:cubicBezTo>
                  <a:cubicBezTo>
                    <a:pt x="446" y="1471"/>
                    <a:pt x="430" y="1382"/>
                    <a:pt x="430" y="1285"/>
                  </a:cubicBezTo>
                  <a:cubicBezTo>
                    <a:pt x="430" y="1200"/>
                    <a:pt x="444" y="1110"/>
                    <a:pt x="470" y="1017"/>
                  </a:cubicBezTo>
                  <a:cubicBezTo>
                    <a:pt x="496" y="924"/>
                    <a:pt x="536" y="837"/>
                    <a:pt x="588" y="756"/>
                  </a:cubicBezTo>
                  <a:cubicBezTo>
                    <a:pt x="640" y="675"/>
                    <a:pt x="706" y="604"/>
                    <a:pt x="785" y="543"/>
                  </a:cubicBezTo>
                  <a:cubicBezTo>
                    <a:pt x="862" y="481"/>
                    <a:pt x="955" y="437"/>
                    <a:pt x="1062" y="412"/>
                  </a:cubicBezTo>
                  <a:cubicBezTo>
                    <a:pt x="1110" y="399"/>
                    <a:pt x="1161" y="394"/>
                    <a:pt x="1211" y="392"/>
                  </a:cubicBezTo>
                  <a:cubicBezTo>
                    <a:pt x="1216" y="392"/>
                    <a:pt x="1220" y="392"/>
                    <a:pt x="1225" y="392"/>
                  </a:cubicBezTo>
                  <a:cubicBezTo>
                    <a:pt x="1272" y="392"/>
                    <a:pt x="1315" y="399"/>
                    <a:pt x="1359" y="411"/>
                  </a:cubicBezTo>
                  <a:cubicBezTo>
                    <a:pt x="1406" y="425"/>
                    <a:pt x="1449" y="447"/>
                    <a:pt x="1490" y="478"/>
                  </a:cubicBezTo>
                  <a:cubicBezTo>
                    <a:pt x="1531" y="511"/>
                    <a:pt x="1566" y="554"/>
                    <a:pt x="1594" y="609"/>
                  </a:cubicBezTo>
                  <a:lnTo>
                    <a:pt x="1919" y="308"/>
                  </a:lnTo>
                  <a:cubicBezTo>
                    <a:pt x="1848" y="184"/>
                    <a:pt x="1739" y="95"/>
                    <a:pt x="1593" y="42"/>
                  </a:cubicBezTo>
                  <a:cubicBezTo>
                    <a:pt x="1516" y="15"/>
                    <a:pt x="1432" y="1"/>
                    <a:pt x="1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3012825" y="1269625"/>
              <a:ext cx="43025" cy="57300"/>
            </a:xfrm>
            <a:custGeom>
              <a:avLst/>
              <a:gdLst/>
              <a:ahLst/>
              <a:cxnLst/>
              <a:rect l="l" t="t" r="r" b="b"/>
              <a:pathLst>
                <a:path w="1721" h="2292" extrusionOk="0">
                  <a:moveTo>
                    <a:pt x="1179" y="0"/>
                  </a:moveTo>
                  <a:cubicBezTo>
                    <a:pt x="1086" y="0"/>
                    <a:pt x="987" y="13"/>
                    <a:pt x="883" y="37"/>
                  </a:cubicBezTo>
                  <a:cubicBezTo>
                    <a:pt x="773" y="64"/>
                    <a:pt x="669" y="103"/>
                    <a:pt x="573" y="157"/>
                  </a:cubicBezTo>
                  <a:cubicBezTo>
                    <a:pt x="477" y="209"/>
                    <a:pt x="393" y="272"/>
                    <a:pt x="321" y="347"/>
                  </a:cubicBezTo>
                  <a:cubicBezTo>
                    <a:pt x="248" y="421"/>
                    <a:pt x="192" y="506"/>
                    <a:pt x="151" y="602"/>
                  </a:cubicBezTo>
                  <a:cubicBezTo>
                    <a:pt x="110" y="697"/>
                    <a:pt x="89" y="800"/>
                    <a:pt x="89" y="911"/>
                  </a:cubicBezTo>
                  <a:cubicBezTo>
                    <a:pt x="89" y="994"/>
                    <a:pt x="103" y="1063"/>
                    <a:pt x="128" y="1118"/>
                  </a:cubicBezTo>
                  <a:cubicBezTo>
                    <a:pt x="154" y="1172"/>
                    <a:pt x="192" y="1215"/>
                    <a:pt x="242" y="1249"/>
                  </a:cubicBezTo>
                  <a:cubicBezTo>
                    <a:pt x="293" y="1283"/>
                    <a:pt x="358" y="1308"/>
                    <a:pt x="434" y="1324"/>
                  </a:cubicBezTo>
                  <a:cubicBezTo>
                    <a:pt x="511" y="1339"/>
                    <a:pt x="601" y="1348"/>
                    <a:pt x="705" y="1352"/>
                  </a:cubicBezTo>
                  <a:cubicBezTo>
                    <a:pt x="791" y="1356"/>
                    <a:pt x="869" y="1360"/>
                    <a:pt x="938" y="1363"/>
                  </a:cubicBezTo>
                  <a:cubicBezTo>
                    <a:pt x="1007" y="1367"/>
                    <a:pt x="1067" y="1376"/>
                    <a:pt x="1117" y="1388"/>
                  </a:cubicBezTo>
                  <a:cubicBezTo>
                    <a:pt x="1164" y="1401"/>
                    <a:pt x="1202" y="1421"/>
                    <a:pt x="1229" y="1448"/>
                  </a:cubicBezTo>
                  <a:cubicBezTo>
                    <a:pt x="1256" y="1473"/>
                    <a:pt x="1269" y="1510"/>
                    <a:pt x="1269" y="1557"/>
                  </a:cubicBezTo>
                  <a:cubicBezTo>
                    <a:pt x="1269" y="1707"/>
                    <a:pt x="1153" y="1808"/>
                    <a:pt x="919" y="1864"/>
                  </a:cubicBezTo>
                  <a:cubicBezTo>
                    <a:pt x="842" y="1883"/>
                    <a:pt x="765" y="1893"/>
                    <a:pt x="690" y="1893"/>
                  </a:cubicBezTo>
                  <a:cubicBezTo>
                    <a:pt x="685" y="1893"/>
                    <a:pt x="680" y="1892"/>
                    <a:pt x="675" y="1892"/>
                  </a:cubicBezTo>
                  <a:cubicBezTo>
                    <a:pt x="594" y="1891"/>
                    <a:pt x="523" y="1883"/>
                    <a:pt x="458" y="1870"/>
                  </a:cubicBezTo>
                  <a:cubicBezTo>
                    <a:pt x="392" y="1856"/>
                    <a:pt x="335" y="1839"/>
                    <a:pt x="287" y="1821"/>
                  </a:cubicBezTo>
                  <a:cubicBezTo>
                    <a:pt x="240" y="1802"/>
                    <a:pt x="206" y="1787"/>
                    <a:pt x="188" y="1773"/>
                  </a:cubicBezTo>
                  <a:lnTo>
                    <a:pt x="0" y="2182"/>
                  </a:lnTo>
                  <a:cubicBezTo>
                    <a:pt x="127" y="2241"/>
                    <a:pt x="271" y="2277"/>
                    <a:pt x="430" y="2288"/>
                  </a:cubicBezTo>
                  <a:cubicBezTo>
                    <a:pt x="465" y="2290"/>
                    <a:pt x="500" y="2292"/>
                    <a:pt x="536" y="2292"/>
                  </a:cubicBezTo>
                  <a:cubicBezTo>
                    <a:pt x="661" y="2292"/>
                    <a:pt x="787" y="2276"/>
                    <a:pt x="914" y="2246"/>
                  </a:cubicBezTo>
                  <a:cubicBezTo>
                    <a:pt x="1021" y="2220"/>
                    <a:pt x="1122" y="2184"/>
                    <a:pt x="1219" y="2137"/>
                  </a:cubicBezTo>
                  <a:cubicBezTo>
                    <a:pt x="1316" y="2091"/>
                    <a:pt x="1402" y="2033"/>
                    <a:pt x="1477" y="1964"/>
                  </a:cubicBezTo>
                  <a:cubicBezTo>
                    <a:pt x="1551" y="1895"/>
                    <a:pt x="1611" y="1814"/>
                    <a:pt x="1654" y="1721"/>
                  </a:cubicBezTo>
                  <a:cubicBezTo>
                    <a:pt x="1698" y="1628"/>
                    <a:pt x="1720" y="1522"/>
                    <a:pt x="1720" y="1405"/>
                  </a:cubicBezTo>
                  <a:cubicBezTo>
                    <a:pt x="1720" y="1305"/>
                    <a:pt x="1703" y="1225"/>
                    <a:pt x="1671" y="1165"/>
                  </a:cubicBezTo>
                  <a:cubicBezTo>
                    <a:pt x="1639" y="1104"/>
                    <a:pt x="1592" y="1056"/>
                    <a:pt x="1532" y="1023"/>
                  </a:cubicBezTo>
                  <a:cubicBezTo>
                    <a:pt x="1471" y="987"/>
                    <a:pt x="1398" y="965"/>
                    <a:pt x="1311" y="952"/>
                  </a:cubicBezTo>
                  <a:cubicBezTo>
                    <a:pt x="1225" y="941"/>
                    <a:pt x="1128" y="932"/>
                    <a:pt x="1022" y="930"/>
                  </a:cubicBezTo>
                  <a:cubicBezTo>
                    <a:pt x="939" y="930"/>
                    <a:pt x="867" y="927"/>
                    <a:pt x="805" y="924"/>
                  </a:cubicBezTo>
                  <a:cubicBezTo>
                    <a:pt x="744" y="920"/>
                    <a:pt x="691" y="911"/>
                    <a:pt x="651" y="899"/>
                  </a:cubicBezTo>
                  <a:cubicBezTo>
                    <a:pt x="610" y="886"/>
                    <a:pt x="579" y="868"/>
                    <a:pt x="558" y="844"/>
                  </a:cubicBezTo>
                  <a:cubicBezTo>
                    <a:pt x="537" y="818"/>
                    <a:pt x="525" y="785"/>
                    <a:pt x="525" y="740"/>
                  </a:cubicBezTo>
                  <a:cubicBezTo>
                    <a:pt x="525" y="662"/>
                    <a:pt x="553" y="595"/>
                    <a:pt x="611" y="538"/>
                  </a:cubicBezTo>
                  <a:cubicBezTo>
                    <a:pt x="667" y="481"/>
                    <a:pt x="755" y="438"/>
                    <a:pt x="872" y="412"/>
                  </a:cubicBezTo>
                  <a:cubicBezTo>
                    <a:pt x="936" y="396"/>
                    <a:pt x="1001" y="389"/>
                    <a:pt x="1064" y="389"/>
                  </a:cubicBezTo>
                  <a:cubicBezTo>
                    <a:pt x="1128" y="391"/>
                    <a:pt x="1187" y="396"/>
                    <a:pt x="1240" y="407"/>
                  </a:cubicBezTo>
                  <a:cubicBezTo>
                    <a:pt x="1295" y="417"/>
                    <a:pt x="1340" y="431"/>
                    <a:pt x="1378" y="447"/>
                  </a:cubicBezTo>
                  <a:cubicBezTo>
                    <a:pt x="1416" y="462"/>
                    <a:pt x="1442" y="475"/>
                    <a:pt x="1457" y="486"/>
                  </a:cubicBezTo>
                  <a:lnTo>
                    <a:pt x="1643" y="98"/>
                  </a:lnTo>
                  <a:cubicBezTo>
                    <a:pt x="1547" y="56"/>
                    <a:pt x="1435" y="26"/>
                    <a:pt x="1305" y="9"/>
                  </a:cubicBezTo>
                  <a:cubicBezTo>
                    <a:pt x="1264" y="3"/>
                    <a:pt x="1222" y="0"/>
                    <a:pt x="1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2015475" y="1079175"/>
              <a:ext cx="1108950" cy="255075"/>
            </a:xfrm>
            <a:custGeom>
              <a:avLst/>
              <a:gdLst/>
              <a:ahLst/>
              <a:cxnLst/>
              <a:rect l="l" t="t" r="r" b="b"/>
              <a:pathLst>
                <a:path w="44358" h="10203" extrusionOk="0">
                  <a:moveTo>
                    <a:pt x="27359" y="1"/>
                  </a:moveTo>
                  <a:lnTo>
                    <a:pt x="0" y="6238"/>
                  </a:lnTo>
                  <a:lnTo>
                    <a:pt x="16999" y="10203"/>
                  </a:lnTo>
                  <a:lnTo>
                    <a:pt x="44358" y="3966"/>
                  </a:lnTo>
                  <a:lnTo>
                    <a:pt x="27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2027500" y="1242000"/>
              <a:ext cx="412975" cy="276850"/>
            </a:xfrm>
            <a:custGeom>
              <a:avLst/>
              <a:gdLst/>
              <a:ahLst/>
              <a:cxnLst/>
              <a:rect l="l" t="t" r="r" b="b"/>
              <a:pathLst>
                <a:path w="16519" h="11074" extrusionOk="0">
                  <a:moveTo>
                    <a:pt x="0" y="1"/>
                  </a:moveTo>
                  <a:lnTo>
                    <a:pt x="0" y="7151"/>
                  </a:lnTo>
                  <a:cubicBezTo>
                    <a:pt x="0" y="7151"/>
                    <a:pt x="16232" y="11039"/>
                    <a:pt x="16518" y="11074"/>
                  </a:cubicBezTo>
                  <a:lnTo>
                    <a:pt x="16518" y="37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2015475" y="1235100"/>
              <a:ext cx="425000" cy="289925"/>
            </a:xfrm>
            <a:custGeom>
              <a:avLst/>
              <a:gdLst/>
              <a:ahLst/>
              <a:cxnLst/>
              <a:rect l="l" t="t" r="r" b="b"/>
              <a:pathLst>
                <a:path w="17000" h="11597" extrusionOk="0">
                  <a:moveTo>
                    <a:pt x="0" y="1"/>
                  </a:moveTo>
                  <a:lnTo>
                    <a:pt x="0" y="244"/>
                  </a:lnTo>
                  <a:lnTo>
                    <a:pt x="16497" y="4242"/>
                  </a:lnTo>
                  <a:lnTo>
                    <a:pt x="16497" y="11082"/>
                  </a:lnTo>
                  <a:lnTo>
                    <a:pt x="0" y="7234"/>
                  </a:lnTo>
                  <a:lnTo>
                    <a:pt x="0" y="7478"/>
                  </a:lnTo>
                  <a:lnTo>
                    <a:pt x="16999" y="11596"/>
                  </a:lnTo>
                  <a:lnTo>
                    <a:pt x="16999" y="11199"/>
                  </a:lnTo>
                  <a:lnTo>
                    <a:pt x="16999" y="4363"/>
                  </a:lnTo>
                  <a:lnTo>
                    <a:pt x="16999" y="3966"/>
                  </a:lnTo>
                  <a:lnTo>
                    <a:pt x="16497" y="38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2484175" y="997350"/>
              <a:ext cx="689625" cy="335300"/>
            </a:xfrm>
            <a:custGeom>
              <a:avLst/>
              <a:gdLst/>
              <a:ahLst/>
              <a:cxnLst/>
              <a:rect l="l" t="t" r="r" b="b"/>
              <a:pathLst>
                <a:path w="27585" h="13412" extrusionOk="0">
                  <a:moveTo>
                    <a:pt x="27584" y="0"/>
                  </a:moveTo>
                  <a:lnTo>
                    <a:pt x="126" y="5782"/>
                  </a:lnTo>
                  <a:lnTo>
                    <a:pt x="1" y="13411"/>
                  </a:lnTo>
                  <a:lnTo>
                    <a:pt x="1" y="13411"/>
                  </a:lnTo>
                  <a:lnTo>
                    <a:pt x="27469" y="6981"/>
                  </a:lnTo>
                  <a:lnTo>
                    <a:pt x="275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2064050" y="891175"/>
              <a:ext cx="1109750" cy="250750"/>
            </a:xfrm>
            <a:custGeom>
              <a:avLst/>
              <a:gdLst/>
              <a:ahLst/>
              <a:cxnLst/>
              <a:rect l="l" t="t" r="r" b="b"/>
              <a:pathLst>
                <a:path w="44390" h="10030" extrusionOk="0">
                  <a:moveTo>
                    <a:pt x="27459" y="0"/>
                  </a:moveTo>
                  <a:lnTo>
                    <a:pt x="1" y="5784"/>
                  </a:lnTo>
                  <a:lnTo>
                    <a:pt x="16931" y="10029"/>
                  </a:lnTo>
                  <a:lnTo>
                    <a:pt x="44389" y="4247"/>
                  </a:lnTo>
                  <a:lnTo>
                    <a:pt x="274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2073025" y="1042875"/>
              <a:ext cx="414300" cy="283650"/>
            </a:xfrm>
            <a:custGeom>
              <a:avLst/>
              <a:gdLst/>
              <a:ahLst/>
              <a:cxnLst/>
              <a:rect l="l" t="t" r="r" b="b"/>
              <a:pathLst>
                <a:path w="16572" h="11346" extrusionOk="0">
                  <a:moveTo>
                    <a:pt x="119" y="0"/>
                  </a:moveTo>
                  <a:lnTo>
                    <a:pt x="1" y="7149"/>
                  </a:lnTo>
                  <a:cubicBezTo>
                    <a:pt x="1" y="7149"/>
                    <a:pt x="16165" y="11306"/>
                    <a:pt x="16451" y="11345"/>
                  </a:cubicBezTo>
                  <a:lnTo>
                    <a:pt x="16572" y="3988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2060975" y="1035775"/>
              <a:ext cx="426350" cy="296875"/>
            </a:xfrm>
            <a:custGeom>
              <a:avLst/>
              <a:gdLst/>
              <a:ahLst/>
              <a:cxnLst/>
              <a:rect l="l" t="t" r="r" b="b"/>
              <a:pathLst>
                <a:path w="17054" h="11875" extrusionOk="0">
                  <a:moveTo>
                    <a:pt x="124" y="0"/>
                  </a:moveTo>
                  <a:lnTo>
                    <a:pt x="121" y="244"/>
                  </a:lnTo>
                  <a:lnTo>
                    <a:pt x="16549" y="4513"/>
                  </a:lnTo>
                  <a:lnTo>
                    <a:pt x="16436" y="11353"/>
                  </a:lnTo>
                  <a:lnTo>
                    <a:pt x="4" y="7232"/>
                  </a:lnTo>
                  <a:lnTo>
                    <a:pt x="0" y="7476"/>
                  </a:lnTo>
                  <a:lnTo>
                    <a:pt x="16929" y="11874"/>
                  </a:lnTo>
                  <a:lnTo>
                    <a:pt x="16934" y="11479"/>
                  </a:lnTo>
                  <a:lnTo>
                    <a:pt x="17048" y="4642"/>
                  </a:lnTo>
                  <a:lnTo>
                    <a:pt x="17054" y="4245"/>
                  </a:lnTo>
                  <a:lnTo>
                    <a:pt x="16556" y="412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2523875" y="1203475"/>
              <a:ext cx="10575" cy="56950"/>
            </a:xfrm>
            <a:custGeom>
              <a:avLst/>
              <a:gdLst/>
              <a:ahLst/>
              <a:cxnLst/>
              <a:rect l="l" t="t" r="r" b="b"/>
              <a:pathLst>
                <a:path w="423" h="2278" extrusionOk="0">
                  <a:moveTo>
                    <a:pt x="423" y="0"/>
                  </a:moveTo>
                  <a:lnTo>
                    <a:pt x="0" y="102"/>
                  </a:lnTo>
                  <a:lnTo>
                    <a:pt x="0" y="2278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2545800" y="119822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7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2586050" y="1177950"/>
              <a:ext cx="54950" cy="67575"/>
            </a:xfrm>
            <a:custGeom>
              <a:avLst/>
              <a:gdLst/>
              <a:ahLst/>
              <a:cxnLst/>
              <a:rect l="l" t="t" r="r" b="b"/>
              <a:pathLst>
                <a:path w="2198" h="2703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7" y="1503"/>
                  </a:lnTo>
                  <a:lnTo>
                    <a:pt x="454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3" y="2602"/>
                  </a:lnTo>
                  <a:lnTo>
                    <a:pt x="423" y="1162"/>
                  </a:lnTo>
                  <a:lnTo>
                    <a:pt x="984" y="2100"/>
                  </a:lnTo>
                  <a:lnTo>
                    <a:pt x="1214" y="2045"/>
                  </a:lnTo>
                  <a:lnTo>
                    <a:pt x="1775" y="838"/>
                  </a:lnTo>
                  <a:lnTo>
                    <a:pt x="1775" y="2278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2647025" y="1169300"/>
              <a:ext cx="50800" cy="61650"/>
            </a:xfrm>
            <a:custGeom>
              <a:avLst/>
              <a:gdLst/>
              <a:ahLst/>
              <a:cxnLst/>
              <a:rect l="l" t="t" r="r" b="b"/>
              <a:pathLst>
                <a:path w="2032" h="2466" extrusionOk="0">
                  <a:moveTo>
                    <a:pt x="1017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1017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4" y="1771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2693825" y="1154500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6" y="2342"/>
                  </a:lnTo>
                  <a:lnTo>
                    <a:pt x="1116" y="538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2745800" y="1141925"/>
              <a:ext cx="45775" cy="65375"/>
            </a:xfrm>
            <a:custGeom>
              <a:avLst/>
              <a:gdLst/>
              <a:ahLst/>
              <a:cxnLst/>
              <a:rect l="l" t="t" r="r" b="b"/>
              <a:pathLst>
                <a:path w="1831" h="2615" extrusionOk="0">
                  <a:moveTo>
                    <a:pt x="1831" y="1"/>
                  </a:moveTo>
                  <a:lnTo>
                    <a:pt x="1411" y="102"/>
                  </a:lnTo>
                  <a:lnTo>
                    <a:pt x="1411" y="980"/>
                  </a:lnTo>
                  <a:lnTo>
                    <a:pt x="424" y="1217"/>
                  </a:lnTo>
                  <a:lnTo>
                    <a:pt x="424" y="337"/>
                  </a:lnTo>
                  <a:lnTo>
                    <a:pt x="1" y="438"/>
                  </a:lnTo>
                  <a:lnTo>
                    <a:pt x="1" y="2614"/>
                  </a:lnTo>
                  <a:lnTo>
                    <a:pt x="424" y="2513"/>
                  </a:lnTo>
                  <a:lnTo>
                    <a:pt x="424" y="1584"/>
                  </a:lnTo>
                  <a:lnTo>
                    <a:pt x="1411" y="1349"/>
                  </a:lnTo>
                  <a:lnTo>
                    <a:pt x="1411" y="2277"/>
                  </a:lnTo>
                  <a:lnTo>
                    <a:pt x="1831" y="2175"/>
                  </a:lnTo>
                  <a:lnTo>
                    <a:pt x="18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2802875" y="1130350"/>
              <a:ext cx="37800" cy="63250"/>
            </a:xfrm>
            <a:custGeom>
              <a:avLst/>
              <a:gdLst/>
              <a:ahLst/>
              <a:cxnLst/>
              <a:rect l="l" t="t" r="r" b="b"/>
              <a:pathLst>
                <a:path w="1512" h="2530" extrusionOk="0">
                  <a:moveTo>
                    <a:pt x="1483" y="1"/>
                  </a:moveTo>
                  <a:lnTo>
                    <a:pt x="1" y="355"/>
                  </a:lnTo>
                  <a:lnTo>
                    <a:pt x="1" y="2530"/>
                  </a:lnTo>
                  <a:lnTo>
                    <a:pt x="1511" y="2168"/>
                  </a:lnTo>
                  <a:lnTo>
                    <a:pt x="1511" y="1798"/>
                  </a:lnTo>
                  <a:lnTo>
                    <a:pt x="423" y="2058"/>
                  </a:lnTo>
                  <a:lnTo>
                    <a:pt x="423" y="1491"/>
                  </a:lnTo>
                  <a:lnTo>
                    <a:pt x="1339" y="1273"/>
                  </a:lnTo>
                  <a:lnTo>
                    <a:pt x="1339" y="930"/>
                  </a:lnTo>
                  <a:lnTo>
                    <a:pt x="423" y="1149"/>
                  </a:lnTo>
                  <a:lnTo>
                    <a:pt x="423" y="624"/>
                  </a:lnTo>
                  <a:lnTo>
                    <a:pt x="1483" y="371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2848900" y="1115050"/>
              <a:ext cx="54975" cy="67550"/>
            </a:xfrm>
            <a:custGeom>
              <a:avLst/>
              <a:gdLst/>
              <a:ahLst/>
              <a:cxnLst/>
              <a:rect l="l" t="t" r="r" b="b"/>
              <a:pathLst>
                <a:path w="2199" h="2702" extrusionOk="0">
                  <a:moveTo>
                    <a:pt x="2198" y="0"/>
                  </a:moveTo>
                  <a:lnTo>
                    <a:pt x="1748" y="109"/>
                  </a:lnTo>
                  <a:lnTo>
                    <a:pt x="1097" y="1502"/>
                  </a:lnTo>
                  <a:lnTo>
                    <a:pt x="454" y="418"/>
                  </a:lnTo>
                  <a:lnTo>
                    <a:pt x="1" y="527"/>
                  </a:lnTo>
                  <a:lnTo>
                    <a:pt x="1" y="2701"/>
                  </a:lnTo>
                  <a:lnTo>
                    <a:pt x="423" y="2600"/>
                  </a:lnTo>
                  <a:lnTo>
                    <a:pt x="423" y="1160"/>
                  </a:lnTo>
                  <a:lnTo>
                    <a:pt x="985" y="2099"/>
                  </a:lnTo>
                  <a:lnTo>
                    <a:pt x="1214" y="2044"/>
                  </a:lnTo>
                  <a:lnTo>
                    <a:pt x="1774" y="836"/>
                  </a:lnTo>
                  <a:lnTo>
                    <a:pt x="1774" y="2276"/>
                  </a:lnTo>
                  <a:lnTo>
                    <a:pt x="2198" y="2176"/>
                  </a:lnTo>
                  <a:lnTo>
                    <a:pt x="21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2909900" y="1106400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6" y="526"/>
                  </a:moveTo>
                  <a:lnTo>
                    <a:pt x="1316" y="1309"/>
                  </a:lnTo>
                  <a:lnTo>
                    <a:pt x="704" y="1455"/>
                  </a:lnTo>
                  <a:lnTo>
                    <a:pt x="704" y="1455"/>
                  </a:lnTo>
                  <a:lnTo>
                    <a:pt x="1016" y="526"/>
                  </a:lnTo>
                  <a:close/>
                  <a:moveTo>
                    <a:pt x="1204" y="0"/>
                  </a:moveTo>
                  <a:lnTo>
                    <a:pt x="829" y="90"/>
                  </a:lnTo>
                  <a:lnTo>
                    <a:pt x="0" y="2465"/>
                  </a:lnTo>
                  <a:lnTo>
                    <a:pt x="435" y="2359"/>
                  </a:lnTo>
                  <a:lnTo>
                    <a:pt x="634" y="1769"/>
                  </a:lnTo>
                  <a:lnTo>
                    <a:pt x="1394" y="1588"/>
                  </a:lnTo>
                  <a:lnTo>
                    <a:pt x="1596" y="2082"/>
                  </a:lnTo>
                  <a:lnTo>
                    <a:pt x="2031" y="1978"/>
                  </a:lnTo>
                  <a:lnTo>
                    <a:pt x="120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2956650" y="1091575"/>
              <a:ext cx="45325" cy="61075"/>
            </a:xfrm>
            <a:custGeom>
              <a:avLst/>
              <a:gdLst/>
              <a:ahLst/>
              <a:cxnLst/>
              <a:rect l="l" t="t" r="r" b="b"/>
              <a:pathLst>
                <a:path w="1813" h="2443" extrusionOk="0">
                  <a:moveTo>
                    <a:pt x="1812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8" y="638"/>
                  </a:lnTo>
                  <a:lnTo>
                    <a:pt x="698" y="2443"/>
                  </a:lnTo>
                  <a:lnTo>
                    <a:pt x="1117" y="2341"/>
                  </a:lnTo>
                  <a:lnTo>
                    <a:pt x="1117" y="537"/>
                  </a:lnTo>
                  <a:lnTo>
                    <a:pt x="1812" y="371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008675" y="108742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4" y="0"/>
                  </a:moveTo>
                  <a:lnTo>
                    <a:pt x="0" y="102"/>
                  </a:lnTo>
                  <a:lnTo>
                    <a:pt x="0" y="2276"/>
                  </a:lnTo>
                  <a:lnTo>
                    <a:pt x="424" y="2175"/>
                  </a:lnTo>
                  <a:lnTo>
                    <a:pt x="4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027275" y="1077925"/>
              <a:ext cx="48775" cy="56850"/>
            </a:xfrm>
            <a:custGeom>
              <a:avLst/>
              <a:gdLst/>
              <a:ahLst/>
              <a:cxnLst/>
              <a:rect l="l" t="t" r="r" b="b"/>
              <a:pathLst>
                <a:path w="1951" h="2274" extrusionOk="0">
                  <a:moveTo>
                    <a:pt x="1340" y="0"/>
                  </a:moveTo>
                  <a:cubicBezTo>
                    <a:pt x="1257" y="0"/>
                    <a:pt x="1168" y="11"/>
                    <a:pt x="1073" y="34"/>
                  </a:cubicBezTo>
                  <a:cubicBezTo>
                    <a:pt x="903" y="75"/>
                    <a:pt x="752" y="142"/>
                    <a:pt x="620" y="238"/>
                  </a:cubicBezTo>
                  <a:cubicBezTo>
                    <a:pt x="486" y="332"/>
                    <a:pt x="375" y="442"/>
                    <a:pt x="282" y="566"/>
                  </a:cubicBezTo>
                  <a:cubicBezTo>
                    <a:pt x="191" y="691"/>
                    <a:pt x="120" y="824"/>
                    <a:pt x="73" y="964"/>
                  </a:cubicBezTo>
                  <a:cubicBezTo>
                    <a:pt x="25" y="1105"/>
                    <a:pt x="1" y="1243"/>
                    <a:pt x="1" y="1375"/>
                  </a:cubicBezTo>
                  <a:cubicBezTo>
                    <a:pt x="1" y="1515"/>
                    <a:pt x="28" y="1644"/>
                    <a:pt x="80" y="1765"/>
                  </a:cubicBezTo>
                  <a:cubicBezTo>
                    <a:pt x="132" y="1886"/>
                    <a:pt x="204" y="1989"/>
                    <a:pt x="296" y="2072"/>
                  </a:cubicBezTo>
                  <a:cubicBezTo>
                    <a:pt x="389" y="2155"/>
                    <a:pt x="500" y="2214"/>
                    <a:pt x="629" y="2248"/>
                  </a:cubicBezTo>
                  <a:cubicBezTo>
                    <a:pt x="691" y="2265"/>
                    <a:pt x="757" y="2274"/>
                    <a:pt x="826" y="2274"/>
                  </a:cubicBezTo>
                  <a:cubicBezTo>
                    <a:pt x="899" y="2274"/>
                    <a:pt x="975" y="2264"/>
                    <a:pt x="1055" y="2245"/>
                  </a:cubicBezTo>
                  <a:cubicBezTo>
                    <a:pt x="1142" y="2224"/>
                    <a:pt x="1232" y="2190"/>
                    <a:pt x="1324" y="2147"/>
                  </a:cubicBezTo>
                  <a:cubicBezTo>
                    <a:pt x="1417" y="2102"/>
                    <a:pt x="1503" y="2048"/>
                    <a:pt x="1583" y="1986"/>
                  </a:cubicBezTo>
                  <a:cubicBezTo>
                    <a:pt x="1665" y="1924"/>
                    <a:pt x="1736" y="1854"/>
                    <a:pt x="1801" y="1777"/>
                  </a:cubicBezTo>
                  <a:cubicBezTo>
                    <a:pt x="1866" y="1698"/>
                    <a:pt x="1915" y="1615"/>
                    <a:pt x="1950" y="1525"/>
                  </a:cubicBezTo>
                  <a:lnTo>
                    <a:pt x="1604" y="1408"/>
                  </a:lnTo>
                  <a:cubicBezTo>
                    <a:pt x="1579" y="1474"/>
                    <a:pt x="1546" y="1532"/>
                    <a:pt x="1505" y="1584"/>
                  </a:cubicBezTo>
                  <a:cubicBezTo>
                    <a:pt x="1465" y="1636"/>
                    <a:pt x="1420" y="1680"/>
                    <a:pt x="1372" y="1718"/>
                  </a:cubicBezTo>
                  <a:cubicBezTo>
                    <a:pt x="1324" y="1756"/>
                    <a:pt x="1273" y="1788"/>
                    <a:pt x="1221" y="1813"/>
                  </a:cubicBezTo>
                  <a:cubicBezTo>
                    <a:pt x="1168" y="1837"/>
                    <a:pt x="1116" y="1855"/>
                    <a:pt x="1068" y="1868"/>
                  </a:cubicBezTo>
                  <a:cubicBezTo>
                    <a:pt x="1021" y="1879"/>
                    <a:pt x="976" y="1885"/>
                    <a:pt x="932" y="1885"/>
                  </a:cubicBezTo>
                  <a:cubicBezTo>
                    <a:pt x="889" y="1885"/>
                    <a:pt x="848" y="1879"/>
                    <a:pt x="809" y="1868"/>
                  </a:cubicBezTo>
                  <a:cubicBezTo>
                    <a:pt x="730" y="1846"/>
                    <a:pt x="662" y="1809"/>
                    <a:pt x="606" y="1754"/>
                  </a:cubicBezTo>
                  <a:cubicBezTo>
                    <a:pt x="550" y="1701"/>
                    <a:pt x="506" y="1633"/>
                    <a:pt x="477" y="1551"/>
                  </a:cubicBezTo>
                  <a:cubicBezTo>
                    <a:pt x="446" y="1470"/>
                    <a:pt x="430" y="1381"/>
                    <a:pt x="430" y="1285"/>
                  </a:cubicBezTo>
                  <a:cubicBezTo>
                    <a:pt x="430" y="1200"/>
                    <a:pt x="443" y="1109"/>
                    <a:pt x="470" y="1017"/>
                  </a:cubicBezTo>
                  <a:cubicBezTo>
                    <a:pt x="496" y="924"/>
                    <a:pt x="536" y="836"/>
                    <a:pt x="588" y="755"/>
                  </a:cubicBezTo>
                  <a:cubicBezTo>
                    <a:pt x="640" y="675"/>
                    <a:pt x="705" y="603"/>
                    <a:pt x="783" y="541"/>
                  </a:cubicBezTo>
                  <a:cubicBezTo>
                    <a:pt x="862" y="480"/>
                    <a:pt x="955" y="437"/>
                    <a:pt x="1061" y="411"/>
                  </a:cubicBezTo>
                  <a:cubicBezTo>
                    <a:pt x="1110" y="399"/>
                    <a:pt x="1161" y="393"/>
                    <a:pt x="1211" y="392"/>
                  </a:cubicBezTo>
                  <a:cubicBezTo>
                    <a:pt x="1216" y="391"/>
                    <a:pt x="1220" y="391"/>
                    <a:pt x="1224" y="391"/>
                  </a:cubicBezTo>
                  <a:cubicBezTo>
                    <a:pt x="1270" y="391"/>
                    <a:pt x="1315" y="398"/>
                    <a:pt x="1358" y="410"/>
                  </a:cubicBezTo>
                  <a:cubicBezTo>
                    <a:pt x="1406" y="424"/>
                    <a:pt x="1449" y="446"/>
                    <a:pt x="1490" y="477"/>
                  </a:cubicBezTo>
                  <a:cubicBezTo>
                    <a:pt x="1531" y="510"/>
                    <a:pt x="1565" y="553"/>
                    <a:pt x="1594" y="608"/>
                  </a:cubicBezTo>
                  <a:lnTo>
                    <a:pt x="1919" y="307"/>
                  </a:lnTo>
                  <a:cubicBezTo>
                    <a:pt x="1848" y="183"/>
                    <a:pt x="1739" y="95"/>
                    <a:pt x="1593" y="41"/>
                  </a:cubicBezTo>
                  <a:cubicBezTo>
                    <a:pt x="1516" y="14"/>
                    <a:pt x="1432" y="0"/>
                    <a:pt x="1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079125" y="1066500"/>
              <a:ext cx="43025" cy="57275"/>
            </a:xfrm>
            <a:custGeom>
              <a:avLst/>
              <a:gdLst/>
              <a:ahLst/>
              <a:cxnLst/>
              <a:rect l="l" t="t" r="r" b="b"/>
              <a:pathLst>
                <a:path w="1721" h="2291" extrusionOk="0">
                  <a:moveTo>
                    <a:pt x="1180" y="0"/>
                  </a:moveTo>
                  <a:cubicBezTo>
                    <a:pt x="1087" y="0"/>
                    <a:pt x="988" y="13"/>
                    <a:pt x="883" y="38"/>
                  </a:cubicBezTo>
                  <a:cubicBezTo>
                    <a:pt x="773" y="65"/>
                    <a:pt x="670" y="104"/>
                    <a:pt x="574" y="156"/>
                  </a:cubicBezTo>
                  <a:cubicBezTo>
                    <a:pt x="477" y="208"/>
                    <a:pt x="393" y="272"/>
                    <a:pt x="321" y="346"/>
                  </a:cubicBezTo>
                  <a:cubicBezTo>
                    <a:pt x="248" y="421"/>
                    <a:pt x="192" y="507"/>
                    <a:pt x="151" y="602"/>
                  </a:cubicBezTo>
                  <a:cubicBezTo>
                    <a:pt x="110" y="698"/>
                    <a:pt x="90" y="801"/>
                    <a:pt x="90" y="911"/>
                  </a:cubicBezTo>
                  <a:cubicBezTo>
                    <a:pt x="90" y="994"/>
                    <a:pt x="103" y="1063"/>
                    <a:pt x="128" y="1117"/>
                  </a:cubicBezTo>
                  <a:cubicBezTo>
                    <a:pt x="154" y="1172"/>
                    <a:pt x="192" y="1216"/>
                    <a:pt x="242" y="1250"/>
                  </a:cubicBezTo>
                  <a:cubicBezTo>
                    <a:pt x="293" y="1284"/>
                    <a:pt x="358" y="1307"/>
                    <a:pt x="434" y="1323"/>
                  </a:cubicBezTo>
                  <a:cubicBezTo>
                    <a:pt x="511" y="1338"/>
                    <a:pt x="601" y="1348"/>
                    <a:pt x="705" y="1351"/>
                  </a:cubicBezTo>
                  <a:cubicBezTo>
                    <a:pt x="791" y="1355"/>
                    <a:pt x="869" y="1360"/>
                    <a:pt x="938" y="1362"/>
                  </a:cubicBezTo>
                  <a:cubicBezTo>
                    <a:pt x="1008" y="1367"/>
                    <a:pt x="1067" y="1375"/>
                    <a:pt x="1116" y="1388"/>
                  </a:cubicBezTo>
                  <a:cubicBezTo>
                    <a:pt x="1166" y="1400"/>
                    <a:pt x="1202" y="1420"/>
                    <a:pt x="1229" y="1447"/>
                  </a:cubicBezTo>
                  <a:cubicBezTo>
                    <a:pt x="1256" y="1474"/>
                    <a:pt x="1270" y="1510"/>
                    <a:pt x="1270" y="1557"/>
                  </a:cubicBezTo>
                  <a:cubicBezTo>
                    <a:pt x="1270" y="1706"/>
                    <a:pt x="1153" y="1809"/>
                    <a:pt x="919" y="1863"/>
                  </a:cubicBezTo>
                  <a:cubicBezTo>
                    <a:pt x="841" y="1882"/>
                    <a:pt x="765" y="1892"/>
                    <a:pt x="689" y="1892"/>
                  </a:cubicBezTo>
                  <a:cubicBezTo>
                    <a:pt x="684" y="1892"/>
                    <a:pt x="679" y="1892"/>
                    <a:pt x="674" y="1892"/>
                  </a:cubicBezTo>
                  <a:cubicBezTo>
                    <a:pt x="596" y="1890"/>
                    <a:pt x="522" y="1883"/>
                    <a:pt x="458" y="1869"/>
                  </a:cubicBezTo>
                  <a:cubicBezTo>
                    <a:pt x="391" y="1855"/>
                    <a:pt x="335" y="1838"/>
                    <a:pt x="287" y="1821"/>
                  </a:cubicBezTo>
                  <a:cubicBezTo>
                    <a:pt x="239" y="1803"/>
                    <a:pt x="206" y="1786"/>
                    <a:pt x="187" y="1772"/>
                  </a:cubicBezTo>
                  <a:lnTo>
                    <a:pt x="0" y="2182"/>
                  </a:lnTo>
                  <a:cubicBezTo>
                    <a:pt x="127" y="2241"/>
                    <a:pt x="270" y="2277"/>
                    <a:pt x="429" y="2287"/>
                  </a:cubicBezTo>
                  <a:cubicBezTo>
                    <a:pt x="465" y="2290"/>
                    <a:pt x="500" y="2291"/>
                    <a:pt x="536" y="2291"/>
                  </a:cubicBezTo>
                  <a:cubicBezTo>
                    <a:pt x="661" y="2291"/>
                    <a:pt x="787" y="2276"/>
                    <a:pt x="914" y="2245"/>
                  </a:cubicBezTo>
                  <a:cubicBezTo>
                    <a:pt x="1021" y="2220"/>
                    <a:pt x="1122" y="2183"/>
                    <a:pt x="1219" y="2137"/>
                  </a:cubicBezTo>
                  <a:cubicBezTo>
                    <a:pt x="1316" y="2090"/>
                    <a:pt x="1401" y="2032"/>
                    <a:pt x="1475" y="1963"/>
                  </a:cubicBezTo>
                  <a:cubicBezTo>
                    <a:pt x="1550" y="1894"/>
                    <a:pt x="1610" y="1813"/>
                    <a:pt x="1654" y="1720"/>
                  </a:cubicBezTo>
                  <a:cubicBezTo>
                    <a:pt x="1698" y="1627"/>
                    <a:pt x="1720" y="1521"/>
                    <a:pt x="1720" y="1406"/>
                  </a:cubicBezTo>
                  <a:cubicBezTo>
                    <a:pt x="1720" y="1306"/>
                    <a:pt x="1703" y="1226"/>
                    <a:pt x="1671" y="1164"/>
                  </a:cubicBezTo>
                  <a:cubicBezTo>
                    <a:pt x="1639" y="1103"/>
                    <a:pt x="1592" y="1057"/>
                    <a:pt x="1532" y="1022"/>
                  </a:cubicBezTo>
                  <a:cubicBezTo>
                    <a:pt x="1471" y="988"/>
                    <a:pt x="1398" y="964"/>
                    <a:pt x="1311" y="953"/>
                  </a:cubicBezTo>
                  <a:cubicBezTo>
                    <a:pt x="1225" y="940"/>
                    <a:pt x="1128" y="933"/>
                    <a:pt x="1022" y="929"/>
                  </a:cubicBezTo>
                  <a:cubicBezTo>
                    <a:pt x="939" y="929"/>
                    <a:pt x="867" y="926"/>
                    <a:pt x="805" y="923"/>
                  </a:cubicBezTo>
                  <a:cubicBezTo>
                    <a:pt x="743" y="919"/>
                    <a:pt x="691" y="912"/>
                    <a:pt x="650" y="899"/>
                  </a:cubicBezTo>
                  <a:cubicBezTo>
                    <a:pt x="610" y="887"/>
                    <a:pt x="579" y="868"/>
                    <a:pt x="558" y="843"/>
                  </a:cubicBezTo>
                  <a:cubicBezTo>
                    <a:pt x="536" y="819"/>
                    <a:pt x="525" y="784"/>
                    <a:pt x="525" y="739"/>
                  </a:cubicBezTo>
                  <a:cubicBezTo>
                    <a:pt x="525" y="661"/>
                    <a:pt x="553" y="594"/>
                    <a:pt x="611" y="538"/>
                  </a:cubicBezTo>
                  <a:cubicBezTo>
                    <a:pt x="667" y="481"/>
                    <a:pt x="755" y="439"/>
                    <a:pt x="871" y="411"/>
                  </a:cubicBezTo>
                  <a:cubicBezTo>
                    <a:pt x="936" y="395"/>
                    <a:pt x="1001" y="388"/>
                    <a:pt x="1064" y="388"/>
                  </a:cubicBezTo>
                  <a:cubicBezTo>
                    <a:pt x="1128" y="391"/>
                    <a:pt x="1187" y="397"/>
                    <a:pt x="1240" y="407"/>
                  </a:cubicBezTo>
                  <a:cubicBezTo>
                    <a:pt x="1295" y="418"/>
                    <a:pt x="1340" y="431"/>
                    <a:pt x="1378" y="446"/>
                  </a:cubicBezTo>
                  <a:cubicBezTo>
                    <a:pt x="1416" y="462"/>
                    <a:pt x="1441" y="474"/>
                    <a:pt x="1456" y="485"/>
                  </a:cubicBezTo>
                  <a:lnTo>
                    <a:pt x="1643" y="97"/>
                  </a:lnTo>
                  <a:cubicBezTo>
                    <a:pt x="1547" y="55"/>
                    <a:pt x="1434" y="25"/>
                    <a:pt x="1306" y="8"/>
                  </a:cubicBezTo>
                  <a:cubicBezTo>
                    <a:pt x="1265" y="3"/>
                    <a:pt x="1223" y="0"/>
                    <a:pt x="1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88" name="Google Shape;688;p13"/>
          <p:cNvGrpSpPr/>
          <p:nvPr/>
        </p:nvGrpSpPr>
        <p:grpSpPr>
          <a:xfrm>
            <a:off x="8653010" y="2265745"/>
            <a:ext cx="1217060" cy="1534227"/>
            <a:chOff x="6139950" y="1806300"/>
            <a:chExt cx="810725" cy="766500"/>
          </a:xfrm>
        </p:grpSpPr>
        <p:sp>
          <p:nvSpPr>
            <p:cNvPr id="689" name="Google Shape;689;p13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705" name="Google Shape;705;p13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996109">
            <a:off x="-965170" y="-1505560"/>
            <a:ext cx="3925839" cy="39543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6" name="Google Shape;706;p13"/>
          <p:cNvGrpSpPr/>
          <p:nvPr/>
        </p:nvGrpSpPr>
        <p:grpSpPr>
          <a:xfrm rot="-4479499">
            <a:off x="8068745" y="299963"/>
            <a:ext cx="755029" cy="1100833"/>
            <a:chOff x="4430936" y="3975096"/>
            <a:chExt cx="249494" cy="506155"/>
          </a:xfrm>
        </p:grpSpPr>
        <p:sp>
          <p:nvSpPr>
            <p:cNvPr id="707" name="Google Shape;707;p13"/>
            <p:cNvSpPr/>
            <p:nvPr/>
          </p:nvSpPr>
          <p:spPr>
            <a:xfrm>
              <a:off x="4629839" y="3975096"/>
              <a:ext cx="50591" cy="50576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4430936" y="4381651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09" name="Google Shape;709;p13"/>
          <p:cNvGrpSpPr/>
          <p:nvPr/>
        </p:nvGrpSpPr>
        <p:grpSpPr>
          <a:xfrm rot="1284372">
            <a:off x="8544272" y="153187"/>
            <a:ext cx="429248" cy="538764"/>
            <a:chOff x="6419700" y="4349575"/>
            <a:chExt cx="365700" cy="344225"/>
          </a:xfrm>
        </p:grpSpPr>
        <p:sp>
          <p:nvSpPr>
            <p:cNvPr id="710" name="Google Shape;710;p13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711;p13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12" name="Google Shape;712;p13"/>
          <p:cNvGrpSpPr/>
          <p:nvPr/>
        </p:nvGrpSpPr>
        <p:grpSpPr>
          <a:xfrm rot="2700000">
            <a:off x="-719333" y="5539182"/>
            <a:ext cx="2536627" cy="490636"/>
            <a:chOff x="1591534" y="3775524"/>
            <a:chExt cx="3076966" cy="793532"/>
          </a:xfrm>
        </p:grpSpPr>
        <p:sp>
          <p:nvSpPr>
            <p:cNvPr id="713" name="Google Shape;713;p13"/>
            <p:cNvSpPr/>
            <p:nvPr/>
          </p:nvSpPr>
          <p:spPr>
            <a:xfrm rot="5400000">
              <a:off x="2652008" y="2986321"/>
              <a:ext cx="534850" cy="2535252"/>
            </a:xfrm>
            <a:custGeom>
              <a:avLst/>
              <a:gdLst/>
              <a:ahLst/>
              <a:cxnLst/>
              <a:rect l="l" t="t" r="r" b="b"/>
              <a:pathLst>
                <a:path w="6730" h="31902" extrusionOk="0">
                  <a:moveTo>
                    <a:pt x="4069" y="1"/>
                  </a:moveTo>
                  <a:lnTo>
                    <a:pt x="2681" y="80"/>
                  </a:lnTo>
                  <a:lnTo>
                    <a:pt x="1577" y="142"/>
                  </a:lnTo>
                  <a:cubicBezTo>
                    <a:pt x="1564" y="627"/>
                    <a:pt x="1550" y="1110"/>
                    <a:pt x="1531" y="1596"/>
                  </a:cubicBezTo>
                  <a:cubicBezTo>
                    <a:pt x="1516" y="1988"/>
                    <a:pt x="1502" y="2385"/>
                    <a:pt x="1479" y="2778"/>
                  </a:cubicBezTo>
                  <a:cubicBezTo>
                    <a:pt x="1474" y="2962"/>
                    <a:pt x="1464" y="3145"/>
                    <a:pt x="1455" y="3328"/>
                  </a:cubicBezTo>
                  <a:cubicBezTo>
                    <a:pt x="1443" y="3601"/>
                    <a:pt x="1432" y="3880"/>
                    <a:pt x="1415" y="4155"/>
                  </a:cubicBezTo>
                  <a:cubicBezTo>
                    <a:pt x="1406" y="4336"/>
                    <a:pt x="1395" y="4516"/>
                    <a:pt x="1386" y="4699"/>
                  </a:cubicBezTo>
                  <a:cubicBezTo>
                    <a:pt x="1372" y="4940"/>
                    <a:pt x="1358" y="5181"/>
                    <a:pt x="1343" y="5423"/>
                  </a:cubicBezTo>
                  <a:cubicBezTo>
                    <a:pt x="1334" y="5601"/>
                    <a:pt x="1323" y="5783"/>
                    <a:pt x="1312" y="5963"/>
                  </a:cubicBezTo>
                  <a:cubicBezTo>
                    <a:pt x="1298" y="6210"/>
                    <a:pt x="1281" y="6459"/>
                    <a:pt x="1267" y="6709"/>
                  </a:cubicBezTo>
                  <a:cubicBezTo>
                    <a:pt x="1256" y="6892"/>
                    <a:pt x="1243" y="7075"/>
                    <a:pt x="1230" y="7258"/>
                  </a:cubicBezTo>
                  <a:cubicBezTo>
                    <a:pt x="1219" y="7450"/>
                    <a:pt x="1206" y="7638"/>
                    <a:pt x="1194" y="7827"/>
                  </a:cubicBezTo>
                  <a:cubicBezTo>
                    <a:pt x="1182" y="8008"/>
                    <a:pt x="1171" y="8189"/>
                    <a:pt x="1158" y="8369"/>
                  </a:cubicBezTo>
                  <a:cubicBezTo>
                    <a:pt x="646" y="16161"/>
                    <a:pt x="0" y="23995"/>
                    <a:pt x="1009" y="31902"/>
                  </a:cubicBezTo>
                  <a:cubicBezTo>
                    <a:pt x="1505" y="31879"/>
                    <a:pt x="2093" y="31396"/>
                    <a:pt x="2794" y="30345"/>
                  </a:cubicBezTo>
                  <a:cubicBezTo>
                    <a:pt x="6730" y="24442"/>
                    <a:pt x="6400" y="14700"/>
                    <a:pt x="5511" y="7849"/>
                  </a:cubicBezTo>
                  <a:cubicBezTo>
                    <a:pt x="5482" y="7644"/>
                    <a:pt x="5457" y="7444"/>
                    <a:pt x="5428" y="7244"/>
                  </a:cubicBezTo>
                  <a:cubicBezTo>
                    <a:pt x="5402" y="7044"/>
                    <a:pt x="5373" y="6844"/>
                    <a:pt x="5345" y="6649"/>
                  </a:cubicBezTo>
                  <a:cubicBezTo>
                    <a:pt x="5309" y="6422"/>
                    <a:pt x="5278" y="6198"/>
                    <a:pt x="5242" y="5980"/>
                  </a:cubicBezTo>
                  <a:cubicBezTo>
                    <a:pt x="5194" y="5670"/>
                    <a:pt x="5146" y="5366"/>
                    <a:pt x="5100" y="5076"/>
                  </a:cubicBezTo>
                  <a:cubicBezTo>
                    <a:pt x="5063" y="4863"/>
                    <a:pt x="5026" y="4654"/>
                    <a:pt x="4993" y="4450"/>
                  </a:cubicBezTo>
                  <a:cubicBezTo>
                    <a:pt x="4938" y="4142"/>
                    <a:pt x="4886" y="3848"/>
                    <a:pt x="4832" y="3566"/>
                  </a:cubicBezTo>
                  <a:cubicBezTo>
                    <a:pt x="4786" y="3325"/>
                    <a:pt x="4743" y="3095"/>
                    <a:pt x="4700" y="2875"/>
                  </a:cubicBezTo>
                  <a:cubicBezTo>
                    <a:pt x="4660" y="2681"/>
                    <a:pt x="4624" y="2495"/>
                    <a:pt x="4586" y="2319"/>
                  </a:cubicBezTo>
                  <a:cubicBezTo>
                    <a:pt x="4542" y="2090"/>
                    <a:pt x="4496" y="1874"/>
                    <a:pt x="4455" y="1676"/>
                  </a:cubicBezTo>
                  <a:cubicBezTo>
                    <a:pt x="4226" y="613"/>
                    <a:pt x="4069" y="1"/>
                    <a:pt x="40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714;p13"/>
            <p:cNvSpPr/>
            <p:nvPr/>
          </p:nvSpPr>
          <p:spPr>
            <a:xfrm rot="5400000">
              <a:off x="2778766" y="2714685"/>
              <a:ext cx="270207" cy="2524126"/>
            </a:xfrm>
            <a:custGeom>
              <a:avLst/>
              <a:gdLst/>
              <a:ahLst/>
              <a:cxnLst/>
              <a:rect l="l" t="t" r="r" b="b"/>
              <a:pathLst>
                <a:path w="3400" h="31762" extrusionOk="0">
                  <a:moveTo>
                    <a:pt x="3400" y="0"/>
                  </a:moveTo>
                  <a:lnTo>
                    <a:pt x="2941" y="26"/>
                  </a:lnTo>
                  <a:lnTo>
                    <a:pt x="1243" y="120"/>
                  </a:lnTo>
                  <a:cubicBezTo>
                    <a:pt x="1243" y="120"/>
                    <a:pt x="1184" y="862"/>
                    <a:pt x="1098" y="2121"/>
                  </a:cubicBezTo>
                  <a:cubicBezTo>
                    <a:pt x="1087" y="2297"/>
                    <a:pt x="1073" y="2487"/>
                    <a:pt x="1060" y="2686"/>
                  </a:cubicBezTo>
                  <a:cubicBezTo>
                    <a:pt x="1045" y="2935"/>
                    <a:pt x="1026" y="3201"/>
                    <a:pt x="1012" y="3481"/>
                  </a:cubicBezTo>
                  <a:cubicBezTo>
                    <a:pt x="998" y="3663"/>
                    <a:pt x="986" y="3848"/>
                    <a:pt x="974" y="4043"/>
                  </a:cubicBezTo>
                  <a:cubicBezTo>
                    <a:pt x="963" y="4220"/>
                    <a:pt x="953" y="4403"/>
                    <a:pt x="941" y="4587"/>
                  </a:cubicBezTo>
                  <a:lnTo>
                    <a:pt x="942" y="4589"/>
                  </a:lnTo>
                  <a:cubicBezTo>
                    <a:pt x="928" y="4779"/>
                    <a:pt x="918" y="4973"/>
                    <a:pt x="907" y="5170"/>
                  </a:cubicBezTo>
                  <a:cubicBezTo>
                    <a:pt x="897" y="5309"/>
                    <a:pt x="890" y="5450"/>
                    <a:pt x="883" y="5595"/>
                  </a:cubicBezTo>
                  <a:cubicBezTo>
                    <a:pt x="873" y="5787"/>
                    <a:pt x="862" y="5982"/>
                    <a:pt x="849" y="6179"/>
                  </a:cubicBezTo>
                  <a:cubicBezTo>
                    <a:pt x="836" y="6430"/>
                    <a:pt x="822" y="6685"/>
                    <a:pt x="810" y="6944"/>
                  </a:cubicBezTo>
                  <a:cubicBezTo>
                    <a:pt x="800" y="7132"/>
                    <a:pt x="790" y="7328"/>
                    <a:pt x="780" y="7522"/>
                  </a:cubicBezTo>
                  <a:cubicBezTo>
                    <a:pt x="311" y="16875"/>
                    <a:pt x="0" y="31761"/>
                    <a:pt x="2793" y="31761"/>
                  </a:cubicBezTo>
                  <a:cubicBezTo>
                    <a:pt x="2805" y="31761"/>
                    <a:pt x="2818" y="31761"/>
                    <a:pt x="2831" y="31760"/>
                  </a:cubicBezTo>
                  <a:cubicBezTo>
                    <a:pt x="2790" y="31448"/>
                    <a:pt x="2755" y="31135"/>
                    <a:pt x="2721" y="30823"/>
                  </a:cubicBezTo>
                  <a:cubicBezTo>
                    <a:pt x="2644" y="30147"/>
                    <a:pt x="2579" y="29470"/>
                    <a:pt x="2530" y="28797"/>
                  </a:cubicBezTo>
                  <a:cubicBezTo>
                    <a:pt x="2513" y="28596"/>
                    <a:pt x="2497" y="28398"/>
                    <a:pt x="2485" y="28199"/>
                  </a:cubicBezTo>
                  <a:cubicBezTo>
                    <a:pt x="2476" y="28136"/>
                    <a:pt x="2472" y="28071"/>
                    <a:pt x="2471" y="28008"/>
                  </a:cubicBezTo>
                  <a:cubicBezTo>
                    <a:pt x="2452" y="27777"/>
                    <a:pt x="2440" y="27549"/>
                    <a:pt x="2428" y="27321"/>
                  </a:cubicBezTo>
                  <a:cubicBezTo>
                    <a:pt x="2413" y="27072"/>
                    <a:pt x="2399" y="26825"/>
                    <a:pt x="2390" y="26582"/>
                  </a:cubicBezTo>
                  <a:cubicBezTo>
                    <a:pt x="2365" y="26085"/>
                    <a:pt x="2347" y="25595"/>
                    <a:pt x="2334" y="25105"/>
                  </a:cubicBezTo>
                  <a:cubicBezTo>
                    <a:pt x="2324" y="24858"/>
                    <a:pt x="2320" y="24614"/>
                    <a:pt x="2317" y="24368"/>
                  </a:cubicBezTo>
                  <a:cubicBezTo>
                    <a:pt x="2286" y="22893"/>
                    <a:pt x="2296" y="21420"/>
                    <a:pt x="2334" y="19951"/>
                  </a:cubicBezTo>
                  <a:cubicBezTo>
                    <a:pt x="2342" y="19562"/>
                    <a:pt x="2355" y="19175"/>
                    <a:pt x="2369" y="18788"/>
                  </a:cubicBezTo>
                  <a:cubicBezTo>
                    <a:pt x="2372" y="18683"/>
                    <a:pt x="2376" y="18581"/>
                    <a:pt x="2380" y="18481"/>
                  </a:cubicBezTo>
                  <a:cubicBezTo>
                    <a:pt x="2397" y="17989"/>
                    <a:pt x="2418" y="17500"/>
                    <a:pt x="2444" y="17013"/>
                  </a:cubicBezTo>
                  <a:cubicBezTo>
                    <a:pt x="2463" y="16523"/>
                    <a:pt x="2489" y="16035"/>
                    <a:pt x="2516" y="15547"/>
                  </a:cubicBezTo>
                  <a:cubicBezTo>
                    <a:pt x="2648" y="13102"/>
                    <a:pt x="2820" y="10662"/>
                    <a:pt x="2980" y="8227"/>
                  </a:cubicBezTo>
                  <a:cubicBezTo>
                    <a:pt x="2994" y="8047"/>
                    <a:pt x="3005" y="7867"/>
                    <a:pt x="3015" y="7685"/>
                  </a:cubicBezTo>
                  <a:cubicBezTo>
                    <a:pt x="3029" y="7497"/>
                    <a:pt x="3042" y="7308"/>
                    <a:pt x="3055" y="7118"/>
                  </a:cubicBezTo>
                  <a:lnTo>
                    <a:pt x="3053" y="7117"/>
                  </a:lnTo>
                  <a:cubicBezTo>
                    <a:pt x="3066" y="6934"/>
                    <a:pt x="3077" y="6751"/>
                    <a:pt x="3090" y="6568"/>
                  </a:cubicBezTo>
                  <a:cubicBezTo>
                    <a:pt x="3104" y="6317"/>
                    <a:pt x="3121" y="6068"/>
                    <a:pt x="3135" y="5822"/>
                  </a:cubicBezTo>
                  <a:cubicBezTo>
                    <a:pt x="3146" y="5642"/>
                    <a:pt x="3156" y="5460"/>
                    <a:pt x="3166" y="5281"/>
                  </a:cubicBezTo>
                  <a:cubicBezTo>
                    <a:pt x="3181" y="5039"/>
                    <a:pt x="3195" y="4799"/>
                    <a:pt x="3209" y="4558"/>
                  </a:cubicBezTo>
                  <a:cubicBezTo>
                    <a:pt x="3218" y="4376"/>
                    <a:pt x="3229" y="4195"/>
                    <a:pt x="3238" y="4013"/>
                  </a:cubicBezTo>
                  <a:cubicBezTo>
                    <a:pt x="3252" y="3736"/>
                    <a:pt x="3264" y="3463"/>
                    <a:pt x="3278" y="3187"/>
                  </a:cubicBezTo>
                  <a:cubicBezTo>
                    <a:pt x="3287" y="3004"/>
                    <a:pt x="3295" y="2821"/>
                    <a:pt x="3301" y="2637"/>
                  </a:cubicBezTo>
                  <a:cubicBezTo>
                    <a:pt x="3322" y="2242"/>
                    <a:pt x="3338" y="1850"/>
                    <a:pt x="3354" y="1454"/>
                  </a:cubicBezTo>
                  <a:cubicBezTo>
                    <a:pt x="3371" y="969"/>
                    <a:pt x="3387" y="486"/>
                    <a:pt x="3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715;p13"/>
            <p:cNvSpPr/>
            <p:nvPr/>
          </p:nvSpPr>
          <p:spPr>
            <a:xfrm rot="5400000">
              <a:off x="1929312" y="3641353"/>
              <a:ext cx="598348" cy="1257056"/>
            </a:xfrm>
            <a:custGeom>
              <a:avLst/>
              <a:gdLst/>
              <a:ahLst/>
              <a:cxnLst/>
              <a:rect l="l" t="t" r="r" b="b"/>
              <a:pathLst>
                <a:path w="7529" h="15818" extrusionOk="0">
                  <a:moveTo>
                    <a:pt x="6487" y="1"/>
                  </a:moveTo>
                  <a:cubicBezTo>
                    <a:pt x="6486" y="1"/>
                    <a:pt x="5045" y="1190"/>
                    <a:pt x="2699" y="1190"/>
                  </a:cubicBezTo>
                  <a:cubicBezTo>
                    <a:pt x="2275" y="1190"/>
                    <a:pt x="1821" y="1151"/>
                    <a:pt x="1341" y="1059"/>
                  </a:cubicBezTo>
                  <a:lnTo>
                    <a:pt x="1341" y="1059"/>
                  </a:lnTo>
                  <a:cubicBezTo>
                    <a:pt x="1" y="5772"/>
                    <a:pt x="548" y="10978"/>
                    <a:pt x="2212" y="15817"/>
                  </a:cubicBezTo>
                  <a:cubicBezTo>
                    <a:pt x="4986" y="14598"/>
                    <a:pt x="7528" y="3128"/>
                    <a:pt x="64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716;p13"/>
            <p:cNvSpPr/>
            <p:nvPr/>
          </p:nvSpPr>
          <p:spPr>
            <a:xfrm rot="5400000">
              <a:off x="2036719" y="3330339"/>
              <a:ext cx="370978" cy="1261348"/>
            </a:xfrm>
            <a:custGeom>
              <a:avLst/>
              <a:gdLst/>
              <a:ahLst/>
              <a:cxnLst/>
              <a:rect l="l" t="t" r="r" b="b"/>
              <a:pathLst>
                <a:path w="4668" h="15872" extrusionOk="0">
                  <a:moveTo>
                    <a:pt x="1115" y="1"/>
                  </a:moveTo>
                  <a:cubicBezTo>
                    <a:pt x="1115" y="1"/>
                    <a:pt x="0" y="12020"/>
                    <a:pt x="3229" y="15388"/>
                  </a:cubicBezTo>
                  <a:cubicBezTo>
                    <a:pt x="3547" y="15720"/>
                    <a:pt x="3870" y="15871"/>
                    <a:pt x="4193" y="15871"/>
                  </a:cubicBezTo>
                  <a:cubicBezTo>
                    <a:pt x="4352" y="15871"/>
                    <a:pt x="4510" y="15835"/>
                    <a:pt x="4668" y="15765"/>
                  </a:cubicBezTo>
                  <a:cubicBezTo>
                    <a:pt x="3004" y="10926"/>
                    <a:pt x="2457" y="5720"/>
                    <a:pt x="3797" y="1007"/>
                  </a:cubicBezTo>
                  <a:cubicBezTo>
                    <a:pt x="2975" y="849"/>
                    <a:pt x="2077" y="540"/>
                    <a:pt x="1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717;p13"/>
            <p:cNvSpPr/>
            <p:nvPr/>
          </p:nvSpPr>
          <p:spPr>
            <a:xfrm rot="5400000">
              <a:off x="2500157" y="3693482"/>
              <a:ext cx="103871" cy="941561"/>
            </a:xfrm>
            <a:custGeom>
              <a:avLst/>
              <a:gdLst/>
              <a:ahLst/>
              <a:cxnLst/>
              <a:rect l="l" t="t" r="r" b="b"/>
              <a:pathLst>
                <a:path w="1307" h="11848" extrusionOk="0">
                  <a:moveTo>
                    <a:pt x="1" y="0"/>
                  </a:moveTo>
                  <a:lnTo>
                    <a:pt x="86" y="11791"/>
                  </a:lnTo>
                  <a:lnTo>
                    <a:pt x="896" y="11848"/>
                  </a:lnTo>
                  <a:lnTo>
                    <a:pt x="1307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718;p13"/>
            <p:cNvSpPr/>
            <p:nvPr/>
          </p:nvSpPr>
          <p:spPr>
            <a:xfrm rot="5400000">
              <a:off x="2499243" y="3715535"/>
              <a:ext cx="104030" cy="941640"/>
            </a:xfrm>
            <a:custGeom>
              <a:avLst/>
              <a:gdLst/>
              <a:ahLst/>
              <a:cxnLst/>
              <a:rect l="l" t="t" r="r" b="b"/>
              <a:pathLst>
                <a:path w="1309" h="11849" extrusionOk="0">
                  <a:moveTo>
                    <a:pt x="1" y="0"/>
                  </a:moveTo>
                  <a:lnTo>
                    <a:pt x="87" y="11793"/>
                  </a:lnTo>
                  <a:lnTo>
                    <a:pt x="896" y="11849"/>
                  </a:lnTo>
                  <a:lnTo>
                    <a:pt x="1308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719;p13"/>
            <p:cNvSpPr/>
            <p:nvPr/>
          </p:nvSpPr>
          <p:spPr>
            <a:xfrm rot="5400000">
              <a:off x="4232562" y="3943893"/>
              <a:ext cx="225225" cy="506621"/>
            </a:xfrm>
            <a:custGeom>
              <a:avLst/>
              <a:gdLst/>
              <a:ahLst/>
              <a:cxnLst/>
              <a:rect l="l" t="t" r="r" b="b"/>
              <a:pathLst>
                <a:path w="2834" h="6375" extrusionOk="0">
                  <a:moveTo>
                    <a:pt x="487" y="1"/>
                  </a:moveTo>
                  <a:lnTo>
                    <a:pt x="236" y="14"/>
                  </a:lnTo>
                  <a:lnTo>
                    <a:pt x="0" y="26"/>
                  </a:lnTo>
                  <a:cubicBezTo>
                    <a:pt x="680" y="2129"/>
                    <a:pt x="1221" y="4249"/>
                    <a:pt x="1711" y="6374"/>
                  </a:cubicBezTo>
                  <a:cubicBezTo>
                    <a:pt x="1889" y="6249"/>
                    <a:pt x="2057" y="6108"/>
                    <a:pt x="2209" y="5952"/>
                  </a:cubicBezTo>
                  <a:cubicBezTo>
                    <a:pt x="2441" y="5714"/>
                    <a:pt x="2649" y="5454"/>
                    <a:pt x="2834" y="517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720;p13"/>
            <p:cNvSpPr/>
            <p:nvPr/>
          </p:nvSpPr>
          <p:spPr>
            <a:xfrm rot="5400000">
              <a:off x="4187899" y="3811890"/>
              <a:ext cx="280141" cy="537217"/>
            </a:xfrm>
            <a:custGeom>
              <a:avLst/>
              <a:gdLst/>
              <a:ahLst/>
              <a:cxnLst/>
              <a:rect l="l" t="t" r="r" b="b"/>
              <a:pathLst>
                <a:path w="3525" h="6760" extrusionOk="0">
                  <a:moveTo>
                    <a:pt x="1814" y="1"/>
                  </a:moveTo>
                  <a:lnTo>
                    <a:pt x="1741" y="5"/>
                  </a:lnTo>
                  <a:lnTo>
                    <a:pt x="1567" y="13"/>
                  </a:lnTo>
                  <a:lnTo>
                    <a:pt x="0" y="5416"/>
                  </a:lnTo>
                  <a:cubicBezTo>
                    <a:pt x="0" y="5416"/>
                    <a:pt x="669" y="6336"/>
                    <a:pt x="1650" y="6654"/>
                  </a:cubicBezTo>
                  <a:cubicBezTo>
                    <a:pt x="1852" y="6720"/>
                    <a:pt x="2068" y="6759"/>
                    <a:pt x="2294" y="6759"/>
                  </a:cubicBezTo>
                  <a:cubicBezTo>
                    <a:pt x="2680" y="6759"/>
                    <a:pt x="3095" y="6645"/>
                    <a:pt x="3525" y="6350"/>
                  </a:cubicBezTo>
                  <a:cubicBezTo>
                    <a:pt x="3035" y="4223"/>
                    <a:pt x="2494" y="2104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721;p13"/>
            <p:cNvSpPr/>
            <p:nvPr/>
          </p:nvSpPr>
          <p:spPr>
            <a:xfrm rot="5400000">
              <a:off x="4602698" y="4057571"/>
              <a:ext cx="58492" cy="73112"/>
            </a:xfrm>
            <a:custGeom>
              <a:avLst/>
              <a:gdLst/>
              <a:ahLst/>
              <a:cxnLst/>
              <a:rect l="l" t="t" r="r" b="b"/>
              <a:pathLst>
                <a:path w="736" h="920" extrusionOk="0">
                  <a:moveTo>
                    <a:pt x="211" y="1"/>
                  </a:moveTo>
                  <a:cubicBezTo>
                    <a:pt x="100" y="1"/>
                    <a:pt x="13" y="230"/>
                    <a:pt x="1" y="920"/>
                  </a:cubicBezTo>
                  <a:lnTo>
                    <a:pt x="735" y="882"/>
                  </a:lnTo>
                  <a:cubicBezTo>
                    <a:pt x="735" y="882"/>
                    <a:pt x="428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722;p13"/>
            <p:cNvSpPr/>
            <p:nvPr/>
          </p:nvSpPr>
          <p:spPr>
            <a:xfrm rot="5400000">
              <a:off x="3523870" y="3891561"/>
              <a:ext cx="517128" cy="543019"/>
            </a:xfrm>
            <a:custGeom>
              <a:avLst/>
              <a:gdLst/>
              <a:ahLst/>
              <a:cxnLst/>
              <a:rect l="l" t="t" r="r" b="b"/>
              <a:pathLst>
                <a:path w="6507" h="6833" extrusionOk="0">
                  <a:moveTo>
                    <a:pt x="5486" y="1"/>
                  </a:moveTo>
                  <a:cubicBezTo>
                    <a:pt x="5455" y="30"/>
                    <a:pt x="5424" y="57"/>
                    <a:pt x="5390" y="85"/>
                  </a:cubicBezTo>
                  <a:cubicBezTo>
                    <a:pt x="4617" y="737"/>
                    <a:pt x="3578" y="1103"/>
                    <a:pt x="2510" y="1103"/>
                  </a:cubicBezTo>
                  <a:cubicBezTo>
                    <a:pt x="2456" y="1103"/>
                    <a:pt x="2400" y="1103"/>
                    <a:pt x="2345" y="1100"/>
                  </a:cubicBezTo>
                  <a:cubicBezTo>
                    <a:pt x="1656" y="1075"/>
                    <a:pt x="953" y="895"/>
                    <a:pt x="307" y="586"/>
                  </a:cubicBezTo>
                  <a:cubicBezTo>
                    <a:pt x="294" y="764"/>
                    <a:pt x="282" y="952"/>
                    <a:pt x="269" y="1152"/>
                  </a:cubicBezTo>
                  <a:cubicBezTo>
                    <a:pt x="932" y="1449"/>
                    <a:pt x="1646" y="1618"/>
                    <a:pt x="2372" y="1649"/>
                  </a:cubicBezTo>
                  <a:lnTo>
                    <a:pt x="2487" y="1652"/>
                  </a:lnTo>
                  <a:cubicBezTo>
                    <a:pt x="2505" y="1652"/>
                    <a:pt x="2522" y="1652"/>
                    <a:pt x="2540" y="1652"/>
                  </a:cubicBezTo>
                  <a:cubicBezTo>
                    <a:pt x="3666" y="1652"/>
                    <a:pt x="4768" y="1293"/>
                    <a:pt x="5616" y="643"/>
                  </a:cubicBezTo>
                  <a:cubicBezTo>
                    <a:pt x="5574" y="413"/>
                    <a:pt x="5526" y="198"/>
                    <a:pt x="5486" y="1"/>
                  </a:cubicBezTo>
                  <a:close/>
                  <a:moveTo>
                    <a:pt x="5732" y="1199"/>
                  </a:moveTo>
                  <a:cubicBezTo>
                    <a:pt x="5029" y="2000"/>
                    <a:pt x="3886" y="2484"/>
                    <a:pt x="2643" y="2484"/>
                  </a:cubicBezTo>
                  <a:cubicBezTo>
                    <a:pt x="2642" y="2484"/>
                    <a:pt x="2640" y="2484"/>
                    <a:pt x="2638" y="2484"/>
                  </a:cubicBezTo>
                  <a:cubicBezTo>
                    <a:pt x="2573" y="2484"/>
                    <a:pt x="2511" y="2481"/>
                    <a:pt x="2447" y="2478"/>
                  </a:cubicBezTo>
                  <a:cubicBezTo>
                    <a:pt x="1719" y="2450"/>
                    <a:pt x="962" y="2267"/>
                    <a:pt x="221" y="1946"/>
                  </a:cubicBezTo>
                  <a:cubicBezTo>
                    <a:pt x="206" y="2128"/>
                    <a:pt x="195" y="2315"/>
                    <a:pt x="182" y="2508"/>
                  </a:cubicBezTo>
                  <a:cubicBezTo>
                    <a:pt x="928" y="2812"/>
                    <a:pt x="1685" y="2989"/>
                    <a:pt x="2418" y="3024"/>
                  </a:cubicBezTo>
                  <a:cubicBezTo>
                    <a:pt x="2507" y="3028"/>
                    <a:pt x="2599" y="3031"/>
                    <a:pt x="2687" y="3033"/>
                  </a:cubicBezTo>
                  <a:cubicBezTo>
                    <a:pt x="2689" y="3033"/>
                    <a:pt x="2691" y="3033"/>
                    <a:pt x="2693" y="3033"/>
                  </a:cubicBezTo>
                  <a:cubicBezTo>
                    <a:pt x="3917" y="3033"/>
                    <a:pt x="5060" y="2613"/>
                    <a:pt x="5864" y="1891"/>
                  </a:cubicBezTo>
                  <a:cubicBezTo>
                    <a:pt x="5818" y="1650"/>
                    <a:pt x="5775" y="1418"/>
                    <a:pt x="5732" y="1199"/>
                  </a:cubicBezTo>
                  <a:close/>
                  <a:moveTo>
                    <a:pt x="5991" y="2806"/>
                  </a:moveTo>
                  <a:cubicBezTo>
                    <a:pt x="5191" y="3404"/>
                    <a:pt x="4186" y="3756"/>
                    <a:pt x="3141" y="3798"/>
                  </a:cubicBezTo>
                  <a:cubicBezTo>
                    <a:pt x="3072" y="3801"/>
                    <a:pt x="3003" y="3802"/>
                    <a:pt x="2934" y="3802"/>
                  </a:cubicBezTo>
                  <a:cubicBezTo>
                    <a:pt x="2745" y="3802"/>
                    <a:pt x="2556" y="3792"/>
                    <a:pt x="2368" y="3772"/>
                  </a:cubicBezTo>
                  <a:cubicBezTo>
                    <a:pt x="1608" y="3693"/>
                    <a:pt x="848" y="3455"/>
                    <a:pt x="161" y="3083"/>
                  </a:cubicBezTo>
                  <a:cubicBezTo>
                    <a:pt x="148" y="3271"/>
                    <a:pt x="138" y="3463"/>
                    <a:pt x="127" y="3659"/>
                  </a:cubicBezTo>
                  <a:cubicBezTo>
                    <a:pt x="820" y="4005"/>
                    <a:pt x="1568" y="4225"/>
                    <a:pt x="2338" y="4309"/>
                  </a:cubicBezTo>
                  <a:cubicBezTo>
                    <a:pt x="2550" y="4334"/>
                    <a:pt x="2763" y="4347"/>
                    <a:pt x="2976" y="4347"/>
                  </a:cubicBezTo>
                  <a:cubicBezTo>
                    <a:pt x="3053" y="4347"/>
                    <a:pt x="3131" y="4345"/>
                    <a:pt x="3208" y="4342"/>
                  </a:cubicBezTo>
                  <a:cubicBezTo>
                    <a:pt x="4254" y="4302"/>
                    <a:pt x="5260" y="3980"/>
                    <a:pt x="6098" y="3427"/>
                  </a:cubicBezTo>
                  <a:cubicBezTo>
                    <a:pt x="6061" y="3214"/>
                    <a:pt x="6025" y="3007"/>
                    <a:pt x="5991" y="2806"/>
                  </a:cubicBezTo>
                  <a:close/>
                  <a:moveTo>
                    <a:pt x="103" y="4081"/>
                  </a:moveTo>
                  <a:cubicBezTo>
                    <a:pt x="92" y="4270"/>
                    <a:pt x="81" y="4466"/>
                    <a:pt x="69" y="4661"/>
                  </a:cubicBezTo>
                  <a:cubicBezTo>
                    <a:pt x="814" y="5058"/>
                    <a:pt x="1533" y="5388"/>
                    <a:pt x="2257" y="5594"/>
                  </a:cubicBezTo>
                  <a:lnTo>
                    <a:pt x="2257" y="5593"/>
                  </a:lnTo>
                  <a:lnTo>
                    <a:pt x="2259" y="5594"/>
                  </a:lnTo>
                  <a:cubicBezTo>
                    <a:pt x="2760" y="5737"/>
                    <a:pt x="3261" y="5819"/>
                    <a:pt x="3771" y="5819"/>
                  </a:cubicBezTo>
                  <a:cubicBezTo>
                    <a:pt x="3889" y="5819"/>
                    <a:pt x="4008" y="5815"/>
                    <a:pt x="4127" y="5806"/>
                  </a:cubicBezTo>
                  <a:cubicBezTo>
                    <a:pt x="4662" y="5768"/>
                    <a:pt x="5184" y="5630"/>
                    <a:pt x="5667" y="5397"/>
                  </a:cubicBezTo>
                  <a:cubicBezTo>
                    <a:pt x="5905" y="5283"/>
                    <a:pt x="6130" y="5147"/>
                    <a:pt x="6340" y="4988"/>
                  </a:cubicBezTo>
                  <a:cubicBezTo>
                    <a:pt x="6305" y="4763"/>
                    <a:pt x="6275" y="4542"/>
                    <a:pt x="6239" y="4325"/>
                  </a:cubicBezTo>
                  <a:cubicBezTo>
                    <a:pt x="5985" y="4561"/>
                    <a:pt x="5697" y="4757"/>
                    <a:pt x="5384" y="4906"/>
                  </a:cubicBezTo>
                  <a:cubicBezTo>
                    <a:pt x="4962" y="5109"/>
                    <a:pt x="4504" y="5231"/>
                    <a:pt x="4037" y="5265"/>
                  </a:cubicBezTo>
                  <a:cubicBezTo>
                    <a:pt x="3939" y="5272"/>
                    <a:pt x="3841" y="5275"/>
                    <a:pt x="3742" y="5275"/>
                  </a:cubicBezTo>
                  <a:cubicBezTo>
                    <a:pt x="3258" y="5275"/>
                    <a:pt x="2778" y="5193"/>
                    <a:pt x="2293" y="5048"/>
                  </a:cubicBezTo>
                  <a:cubicBezTo>
                    <a:pt x="1580" y="4834"/>
                    <a:pt x="853" y="4488"/>
                    <a:pt x="103" y="4081"/>
                  </a:cubicBezTo>
                  <a:close/>
                  <a:moveTo>
                    <a:pt x="30" y="5420"/>
                  </a:moveTo>
                  <a:cubicBezTo>
                    <a:pt x="20" y="5607"/>
                    <a:pt x="10" y="5801"/>
                    <a:pt x="0" y="5994"/>
                  </a:cubicBezTo>
                  <a:cubicBezTo>
                    <a:pt x="697" y="6317"/>
                    <a:pt x="1430" y="6553"/>
                    <a:pt x="2185" y="6697"/>
                  </a:cubicBezTo>
                  <a:lnTo>
                    <a:pt x="2185" y="6695"/>
                  </a:lnTo>
                  <a:cubicBezTo>
                    <a:pt x="2527" y="6758"/>
                    <a:pt x="2872" y="6801"/>
                    <a:pt x="3219" y="6822"/>
                  </a:cubicBezTo>
                  <a:cubicBezTo>
                    <a:pt x="3351" y="6829"/>
                    <a:pt x="3482" y="6832"/>
                    <a:pt x="3611" y="6832"/>
                  </a:cubicBezTo>
                  <a:cubicBezTo>
                    <a:pt x="4662" y="6832"/>
                    <a:pt x="5653" y="6606"/>
                    <a:pt x="6506" y="6180"/>
                  </a:cubicBezTo>
                  <a:cubicBezTo>
                    <a:pt x="6476" y="5976"/>
                    <a:pt x="6451" y="5777"/>
                    <a:pt x="6423" y="5579"/>
                  </a:cubicBezTo>
                  <a:cubicBezTo>
                    <a:pt x="5604" y="6041"/>
                    <a:pt x="4622" y="6287"/>
                    <a:pt x="3573" y="6287"/>
                  </a:cubicBezTo>
                  <a:cubicBezTo>
                    <a:pt x="3451" y="6287"/>
                    <a:pt x="3327" y="6284"/>
                    <a:pt x="3202" y="6277"/>
                  </a:cubicBezTo>
                  <a:cubicBezTo>
                    <a:pt x="2873" y="6259"/>
                    <a:pt x="2545" y="6219"/>
                    <a:pt x="2220" y="6157"/>
                  </a:cubicBezTo>
                  <a:cubicBezTo>
                    <a:pt x="1491" y="6021"/>
                    <a:pt x="752" y="5770"/>
                    <a:pt x="30" y="5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723;p13"/>
            <p:cNvSpPr/>
            <p:nvPr/>
          </p:nvSpPr>
          <p:spPr>
            <a:xfrm rot="5400000">
              <a:off x="2172929" y="3918664"/>
              <a:ext cx="256855" cy="795813"/>
            </a:xfrm>
            <a:custGeom>
              <a:avLst/>
              <a:gdLst/>
              <a:ahLst/>
              <a:cxnLst/>
              <a:rect l="l" t="t" r="r" b="b"/>
              <a:pathLst>
                <a:path w="3232" h="10014" extrusionOk="0">
                  <a:moveTo>
                    <a:pt x="2365" y="1"/>
                  </a:moveTo>
                  <a:cubicBezTo>
                    <a:pt x="2135" y="1"/>
                    <a:pt x="2024" y="281"/>
                    <a:pt x="1987" y="511"/>
                  </a:cubicBezTo>
                  <a:cubicBezTo>
                    <a:pt x="1670" y="2476"/>
                    <a:pt x="1631" y="4516"/>
                    <a:pt x="1058" y="6405"/>
                  </a:cubicBezTo>
                  <a:cubicBezTo>
                    <a:pt x="809" y="7231"/>
                    <a:pt x="1" y="8617"/>
                    <a:pt x="341" y="9532"/>
                  </a:cubicBezTo>
                  <a:cubicBezTo>
                    <a:pt x="472" y="9882"/>
                    <a:pt x="625" y="10014"/>
                    <a:pt x="780" y="10014"/>
                  </a:cubicBezTo>
                  <a:cubicBezTo>
                    <a:pt x="1111" y="10014"/>
                    <a:pt x="1449" y="9412"/>
                    <a:pt x="1590" y="9075"/>
                  </a:cubicBezTo>
                  <a:cubicBezTo>
                    <a:pt x="2475" y="6952"/>
                    <a:pt x="2931" y="4549"/>
                    <a:pt x="3161" y="2230"/>
                  </a:cubicBezTo>
                  <a:cubicBezTo>
                    <a:pt x="3231" y="1509"/>
                    <a:pt x="3228" y="667"/>
                    <a:pt x="2657" y="144"/>
                  </a:cubicBezTo>
                  <a:cubicBezTo>
                    <a:pt x="2584" y="78"/>
                    <a:pt x="2498" y="17"/>
                    <a:pt x="2402" y="3"/>
                  </a:cubicBezTo>
                  <a:cubicBezTo>
                    <a:pt x="2389" y="1"/>
                    <a:pt x="2377" y="1"/>
                    <a:pt x="23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724;p13"/>
            <p:cNvSpPr/>
            <p:nvPr/>
          </p:nvSpPr>
          <p:spPr>
            <a:xfrm rot="5400000">
              <a:off x="3146140" y="4114797"/>
              <a:ext cx="98943" cy="486913"/>
            </a:xfrm>
            <a:custGeom>
              <a:avLst/>
              <a:gdLst/>
              <a:ahLst/>
              <a:cxnLst/>
              <a:rect l="l" t="t" r="r" b="b"/>
              <a:pathLst>
                <a:path w="1245" h="6127" extrusionOk="0">
                  <a:moveTo>
                    <a:pt x="501" y="0"/>
                  </a:moveTo>
                  <a:cubicBezTo>
                    <a:pt x="489" y="0"/>
                    <a:pt x="476" y="2"/>
                    <a:pt x="463" y="4"/>
                  </a:cubicBezTo>
                  <a:cubicBezTo>
                    <a:pt x="353" y="25"/>
                    <a:pt x="296" y="135"/>
                    <a:pt x="261" y="235"/>
                  </a:cubicBezTo>
                  <a:cubicBezTo>
                    <a:pt x="168" y="498"/>
                    <a:pt x="135" y="781"/>
                    <a:pt x="109" y="1062"/>
                  </a:cubicBezTo>
                  <a:cubicBezTo>
                    <a:pt x="28" y="1922"/>
                    <a:pt x="0" y="2788"/>
                    <a:pt x="26" y="3651"/>
                  </a:cubicBezTo>
                  <a:cubicBezTo>
                    <a:pt x="38" y="4091"/>
                    <a:pt x="64" y="4532"/>
                    <a:pt x="103" y="4974"/>
                  </a:cubicBezTo>
                  <a:cubicBezTo>
                    <a:pt x="123" y="5189"/>
                    <a:pt x="78" y="5897"/>
                    <a:pt x="255" y="6061"/>
                  </a:cubicBezTo>
                  <a:cubicBezTo>
                    <a:pt x="305" y="6107"/>
                    <a:pt x="355" y="6126"/>
                    <a:pt x="404" y="6126"/>
                  </a:cubicBezTo>
                  <a:cubicBezTo>
                    <a:pt x="660" y="6126"/>
                    <a:pt x="892" y="5593"/>
                    <a:pt x="967" y="5419"/>
                  </a:cubicBezTo>
                  <a:cubicBezTo>
                    <a:pt x="1244" y="4785"/>
                    <a:pt x="1212" y="4045"/>
                    <a:pt x="1197" y="3347"/>
                  </a:cubicBezTo>
                  <a:cubicBezTo>
                    <a:pt x="1173" y="2360"/>
                    <a:pt x="1052" y="1379"/>
                    <a:pt x="835" y="418"/>
                  </a:cubicBezTo>
                  <a:cubicBezTo>
                    <a:pt x="794" y="235"/>
                    <a:pt x="676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25" name="Google Shape;725;p13"/>
          <p:cNvSpPr/>
          <p:nvPr/>
        </p:nvSpPr>
        <p:spPr>
          <a:xfrm rot="-4479511">
            <a:off x="418422" y="6347775"/>
            <a:ext cx="153097" cy="109997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352150172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" name="Google Shape;727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728" name="Google Shape;728;p14"/>
          <p:cNvSpPr txBox="1">
            <a:spLocks noGrp="1"/>
          </p:cNvSpPr>
          <p:nvPr>
            <p:ph type="title"/>
          </p:nvPr>
        </p:nvSpPr>
        <p:spPr>
          <a:xfrm>
            <a:off x="3402763" y="4015300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29" name="Google Shape;729;p14"/>
          <p:cNvSpPr txBox="1">
            <a:spLocks noGrp="1"/>
          </p:cNvSpPr>
          <p:nvPr>
            <p:ph type="title" idx="2" hasCustomPrompt="1"/>
          </p:nvPr>
        </p:nvSpPr>
        <p:spPr>
          <a:xfrm>
            <a:off x="2726003" y="4015285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30" name="Google Shape;730;p14"/>
          <p:cNvSpPr txBox="1">
            <a:spLocks noGrp="1"/>
          </p:cNvSpPr>
          <p:nvPr>
            <p:ph type="subTitle" idx="1"/>
          </p:nvPr>
        </p:nvSpPr>
        <p:spPr>
          <a:xfrm>
            <a:off x="3405785" y="4712075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1" name="Google Shape;731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511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2" name="Google Shape;732;p14"/>
          <p:cNvGrpSpPr/>
          <p:nvPr/>
        </p:nvGrpSpPr>
        <p:grpSpPr>
          <a:xfrm>
            <a:off x="7064612" y="-9"/>
            <a:ext cx="1727056" cy="1257140"/>
            <a:chOff x="6298875" y="260150"/>
            <a:chExt cx="1348525" cy="736203"/>
          </a:xfrm>
        </p:grpSpPr>
        <p:sp>
          <p:nvSpPr>
            <p:cNvPr id="733" name="Google Shape;733;p14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777;p14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78" name="Google Shape;778;p14"/>
          <p:cNvGrpSpPr/>
          <p:nvPr/>
        </p:nvGrpSpPr>
        <p:grpSpPr>
          <a:xfrm rot="10800000">
            <a:off x="2039525" y="-891881"/>
            <a:ext cx="1587805" cy="2001689"/>
            <a:chOff x="6139950" y="1806300"/>
            <a:chExt cx="810725" cy="766500"/>
          </a:xfrm>
        </p:grpSpPr>
        <p:sp>
          <p:nvSpPr>
            <p:cNvPr id="779" name="Google Shape;779;p14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782;p14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783;p14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787;p14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788;p14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95" name="Google Shape;795;p14"/>
          <p:cNvSpPr/>
          <p:nvPr/>
        </p:nvSpPr>
        <p:spPr>
          <a:xfrm>
            <a:off x="-114022" y="3709519"/>
            <a:ext cx="450938" cy="576696"/>
          </a:xfrm>
          <a:custGeom>
            <a:avLst/>
            <a:gdLst/>
            <a:ahLst/>
            <a:cxnLst/>
            <a:rect l="l" t="t" r="r" b="b"/>
            <a:pathLst>
              <a:path w="1264" h="1265" extrusionOk="0">
                <a:moveTo>
                  <a:pt x="631" y="1"/>
                </a:moveTo>
                <a:cubicBezTo>
                  <a:pt x="282" y="1"/>
                  <a:pt x="1" y="284"/>
                  <a:pt x="1" y="633"/>
                </a:cubicBezTo>
                <a:cubicBezTo>
                  <a:pt x="1" y="982"/>
                  <a:pt x="282" y="1265"/>
                  <a:pt x="631" y="1265"/>
                </a:cubicBezTo>
                <a:cubicBezTo>
                  <a:pt x="980" y="1265"/>
                  <a:pt x="1263" y="982"/>
                  <a:pt x="1263" y="633"/>
                </a:cubicBezTo>
                <a:cubicBezTo>
                  <a:pt x="1263" y="284"/>
                  <a:pt x="980" y="1"/>
                  <a:pt x="63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96" name="Google Shape;796;p14"/>
          <p:cNvSpPr/>
          <p:nvPr/>
        </p:nvSpPr>
        <p:spPr>
          <a:xfrm>
            <a:off x="8417477" y="6074375"/>
            <a:ext cx="304685" cy="362192"/>
          </a:xfrm>
          <a:custGeom>
            <a:avLst/>
            <a:gdLst/>
            <a:ahLst/>
            <a:cxnLst/>
            <a:rect l="l" t="t" r="r" b="b"/>
            <a:pathLst>
              <a:path w="4285" h="3987" extrusionOk="0">
                <a:moveTo>
                  <a:pt x="2141" y="1"/>
                </a:moveTo>
                <a:cubicBezTo>
                  <a:pt x="1181" y="1"/>
                  <a:pt x="335" y="696"/>
                  <a:pt x="176" y="1675"/>
                </a:cubicBezTo>
                <a:cubicBezTo>
                  <a:pt x="0" y="2760"/>
                  <a:pt x="738" y="3783"/>
                  <a:pt x="1823" y="3961"/>
                </a:cubicBezTo>
                <a:cubicBezTo>
                  <a:pt x="1931" y="3978"/>
                  <a:pt x="2038" y="3987"/>
                  <a:pt x="2144" y="3987"/>
                </a:cubicBezTo>
                <a:cubicBezTo>
                  <a:pt x="3105" y="3987"/>
                  <a:pt x="3951" y="3291"/>
                  <a:pt x="4109" y="2312"/>
                </a:cubicBezTo>
                <a:cubicBezTo>
                  <a:pt x="4285" y="1227"/>
                  <a:pt x="3547" y="204"/>
                  <a:pt x="2462" y="27"/>
                </a:cubicBezTo>
                <a:cubicBezTo>
                  <a:pt x="2354" y="9"/>
                  <a:pt x="2247" y="1"/>
                  <a:pt x="214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97" name="Google Shape;797;p14"/>
          <p:cNvSpPr/>
          <p:nvPr/>
        </p:nvSpPr>
        <p:spPr>
          <a:xfrm>
            <a:off x="457832" y="4692185"/>
            <a:ext cx="89948" cy="114825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844621854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15"/>
          <p:cNvSpPr txBox="1">
            <a:spLocks noGrp="1"/>
          </p:cNvSpPr>
          <p:nvPr>
            <p:ph type="title"/>
          </p:nvPr>
        </p:nvSpPr>
        <p:spPr>
          <a:xfrm>
            <a:off x="713228" y="72370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800" name="Google Shape;800;p15"/>
          <p:cNvGrpSpPr/>
          <p:nvPr/>
        </p:nvGrpSpPr>
        <p:grpSpPr>
          <a:xfrm>
            <a:off x="8061466" y="5785629"/>
            <a:ext cx="1299592" cy="1638265"/>
            <a:chOff x="6139950" y="1806300"/>
            <a:chExt cx="810725" cy="766500"/>
          </a:xfrm>
        </p:grpSpPr>
        <p:sp>
          <p:nvSpPr>
            <p:cNvPr id="801" name="Google Shape;801;p1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808;p1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809;p1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810;p1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811;p1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79" name="Google Shape;879;p15"/>
          <p:cNvGrpSpPr/>
          <p:nvPr/>
        </p:nvGrpSpPr>
        <p:grpSpPr>
          <a:xfrm>
            <a:off x="5503645" y="190852"/>
            <a:ext cx="560001" cy="236771"/>
            <a:chOff x="5181425" y="2685475"/>
            <a:chExt cx="224900" cy="74425"/>
          </a:xfrm>
        </p:grpSpPr>
        <p:sp>
          <p:nvSpPr>
            <p:cNvPr id="880" name="Google Shape;880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881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882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883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884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5" name="Google Shape;885;p15"/>
          <p:cNvGrpSpPr/>
          <p:nvPr/>
        </p:nvGrpSpPr>
        <p:grpSpPr>
          <a:xfrm rot="-5023130">
            <a:off x="6667219" y="6241494"/>
            <a:ext cx="452667" cy="553033"/>
            <a:chOff x="2668575" y="3244800"/>
            <a:chExt cx="131950" cy="224300"/>
          </a:xfrm>
        </p:grpSpPr>
        <p:sp>
          <p:nvSpPr>
            <p:cNvPr id="886" name="Google Shape;886;p15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887;p15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8" name="Google Shape;888;p15"/>
          <p:cNvGrpSpPr/>
          <p:nvPr/>
        </p:nvGrpSpPr>
        <p:grpSpPr>
          <a:xfrm rot="-4545576">
            <a:off x="6861521" y="2021935"/>
            <a:ext cx="4021832" cy="783828"/>
            <a:chOff x="2703993" y="3118564"/>
            <a:chExt cx="1172382" cy="317914"/>
          </a:xfrm>
        </p:grpSpPr>
        <p:sp>
          <p:nvSpPr>
            <p:cNvPr id="889" name="Google Shape;889;p15"/>
            <p:cNvSpPr/>
            <p:nvPr/>
          </p:nvSpPr>
          <p:spPr>
            <a:xfrm>
              <a:off x="3808385" y="3118564"/>
              <a:ext cx="67991" cy="67934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890;p15"/>
            <p:cNvSpPr/>
            <p:nvPr/>
          </p:nvSpPr>
          <p:spPr>
            <a:xfrm>
              <a:off x="2703993" y="3354876"/>
              <a:ext cx="88603" cy="81602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91" name="Google Shape;891;p15"/>
          <p:cNvSpPr/>
          <p:nvPr/>
        </p:nvSpPr>
        <p:spPr>
          <a:xfrm rot="-4545599">
            <a:off x="8407697" y="710392"/>
            <a:ext cx="387907" cy="278544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92" name="Google Shape;892;p15"/>
          <p:cNvGrpSpPr/>
          <p:nvPr/>
        </p:nvGrpSpPr>
        <p:grpSpPr>
          <a:xfrm>
            <a:off x="5929752" y="542545"/>
            <a:ext cx="872185" cy="368771"/>
            <a:chOff x="5181425" y="2685475"/>
            <a:chExt cx="224900" cy="74425"/>
          </a:xfrm>
        </p:grpSpPr>
        <p:sp>
          <p:nvSpPr>
            <p:cNvPr id="893" name="Google Shape;893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894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895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896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897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2658490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6" name="Google Shape;946;p16"/>
          <p:cNvGrpSpPr/>
          <p:nvPr/>
        </p:nvGrpSpPr>
        <p:grpSpPr>
          <a:xfrm rot="-222055">
            <a:off x="8239997" y="2641996"/>
            <a:ext cx="742959" cy="2591533"/>
            <a:chOff x="7719200" y="1424500"/>
            <a:chExt cx="446525" cy="1168150"/>
          </a:xfrm>
        </p:grpSpPr>
        <p:sp>
          <p:nvSpPr>
            <p:cNvPr id="947" name="Google Shape;947;p16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948;p16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949;p16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950;p16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951;p16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952;p16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956;p16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957;p16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961;p16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962;p16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966;p16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967;p16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04" name="Google Shape;1004;p16"/>
          <p:cNvSpPr txBox="1">
            <a:spLocks noGrp="1"/>
          </p:cNvSpPr>
          <p:nvPr>
            <p:ph type="title"/>
          </p:nvPr>
        </p:nvSpPr>
        <p:spPr>
          <a:xfrm>
            <a:off x="1915786" y="2240301"/>
            <a:ext cx="5577900" cy="17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300"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005" name="Google Shape;1005;p16"/>
          <p:cNvSpPr txBox="1">
            <a:spLocks noGrp="1"/>
          </p:cNvSpPr>
          <p:nvPr>
            <p:ph type="title" idx="2"/>
          </p:nvPr>
        </p:nvSpPr>
        <p:spPr>
          <a:xfrm>
            <a:off x="1915786" y="4040468"/>
            <a:ext cx="5577900" cy="57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1123" name="Google Shape;1123;p16"/>
          <p:cNvGrpSpPr/>
          <p:nvPr/>
        </p:nvGrpSpPr>
        <p:grpSpPr>
          <a:xfrm rot="3108353">
            <a:off x="8131927" y="494340"/>
            <a:ext cx="831593" cy="450031"/>
            <a:chOff x="2635387" y="3394078"/>
            <a:chExt cx="242409" cy="182524"/>
          </a:xfrm>
        </p:grpSpPr>
        <p:sp>
          <p:nvSpPr>
            <p:cNvPr id="1124" name="Google Shape;1124;p16"/>
            <p:cNvSpPr/>
            <p:nvPr/>
          </p:nvSpPr>
          <p:spPr>
            <a:xfrm>
              <a:off x="2752145" y="3394078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125;p16"/>
            <p:cNvSpPr/>
            <p:nvPr/>
          </p:nvSpPr>
          <p:spPr>
            <a:xfrm>
              <a:off x="2635387" y="3522019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26" name="Google Shape;1126;p16"/>
          <p:cNvGrpSpPr/>
          <p:nvPr/>
        </p:nvGrpSpPr>
        <p:grpSpPr>
          <a:xfrm>
            <a:off x="-58765" y="4975257"/>
            <a:ext cx="1543990" cy="1564864"/>
            <a:chOff x="20150" y="3375613"/>
            <a:chExt cx="1278349" cy="971724"/>
          </a:xfrm>
        </p:grpSpPr>
        <p:sp>
          <p:nvSpPr>
            <p:cNvPr id="1127" name="Google Shape;1127;p16"/>
            <p:cNvSpPr/>
            <p:nvPr/>
          </p:nvSpPr>
          <p:spPr>
            <a:xfrm>
              <a:off x="239268" y="3552258"/>
              <a:ext cx="563178" cy="501201"/>
            </a:xfrm>
            <a:custGeom>
              <a:avLst/>
              <a:gdLst/>
              <a:ahLst/>
              <a:cxnLst/>
              <a:rect l="l" t="t" r="r" b="b"/>
              <a:pathLst>
                <a:path w="16311" h="14516" extrusionOk="0">
                  <a:moveTo>
                    <a:pt x="6720" y="2546"/>
                  </a:moveTo>
                  <a:cubicBezTo>
                    <a:pt x="6876" y="2551"/>
                    <a:pt x="7069" y="2658"/>
                    <a:pt x="7314" y="2872"/>
                  </a:cubicBezTo>
                  <a:lnTo>
                    <a:pt x="8759" y="4137"/>
                  </a:lnTo>
                  <a:cubicBezTo>
                    <a:pt x="8528" y="4287"/>
                    <a:pt x="8296" y="4436"/>
                    <a:pt x="8067" y="4588"/>
                  </a:cubicBezTo>
                  <a:cubicBezTo>
                    <a:pt x="8033" y="4549"/>
                    <a:pt x="7984" y="4528"/>
                    <a:pt x="7933" y="4528"/>
                  </a:cubicBezTo>
                  <a:cubicBezTo>
                    <a:pt x="7922" y="4528"/>
                    <a:pt x="7910" y="4529"/>
                    <a:pt x="7898" y="4532"/>
                  </a:cubicBezTo>
                  <a:cubicBezTo>
                    <a:pt x="7857" y="4541"/>
                    <a:pt x="7820" y="4567"/>
                    <a:pt x="7798" y="4602"/>
                  </a:cubicBezTo>
                  <a:cubicBezTo>
                    <a:pt x="7788" y="4599"/>
                    <a:pt x="7780" y="4596"/>
                    <a:pt x="7771" y="4594"/>
                  </a:cubicBezTo>
                  <a:lnTo>
                    <a:pt x="5984" y="4427"/>
                  </a:lnTo>
                  <a:cubicBezTo>
                    <a:pt x="6220" y="3819"/>
                    <a:pt x="6461" y="3214"/>
                    <a:pt x="6706" y="2612"/>
                  </a:cubicBezTo>
                  <a:cubicBezTo>
                    <a:pt x="6715" y="2591"/>
                    <a:pt x="6720" y="2568"/>
                    <a:pt x="6720" y="2546"/>
                  </a:cubicBezTo>
                  <a:close/>
                  <a:moveTo>
                    <a:pt x="681" y="4277"/>
                  </a:moveTo>
                  <a:lnTo>
                    <a:pt x="5499" y="4727"/>
                  </a:lnTo>
                  <a:cubicBezTo>
                    <a:pt x="4473" y="7416"/>
                    <a:pt x="3567" y="10162"/>
                    <a:pt x="2793" y="12925"/>
                  </a:cubicBezTo>
                  <a:cubicBezTo>
                    <a:pt x="1885" y="10096"/>
                    <a:pt x="1178" y="7205"/>
                    <a:pt x="677" y="4277"/>
                  </a:cubicBezTo>
                  <a:close/>
                  <a:moveTo>
                    <a:pt x="7435" y="0"/>
                  </a:moveTo>
                  <a:cubicBezTo>
                    <a:pt x="7360" y="0"/>
                    <a:pt x="7294" y="48"/>
                    <a:pt x="7271" y="120"/>
                  </a:cubicBezTo>
                  <a:lnTo>
                    <a:pt x="163" y="3672"/>
                  </a:lnTo>
                  <a:cubicBezTo>
                    <a:pt x="0" y="3753"/>
                    <a:pt x="58" y="3998"/>
                    <a:pt x="239" y="3998"/>
                  </a:cubicBezTo>
                  <a:cubicBezTo>
                    <a:pt x="252" y="3997"/>
                    <a:pt x="265" y="3994"/>
                    <a:pt x="277" y="3990"/>
                  </a:cubicBezTo>
                  <a:cubicBezTo>
                    <a:pt x="812" y="7227"/>
                    <a:pt x="1598" y="10418"/>
                    <a:pt x="2627" y="13536"/>
                  </a:cubicBezTo>
                  <a:cubicBezTo>
                    <a:pt x="2576" y="13550"/>
                    <a:pt x="2528" y="13569"/>
                    <a:pt x="2482" y="13591"/>
                  </a:cubicBezTo>
                  <a:cubicBezTo>
                    <a:pt x="2394" y="13631"/>
                    <a:pt x="2358" y="13734"/>
                    <a:pt x="2399" y="13820"/>
                  </a:cubicBezTo>
                  <a:cubicBezTo>
                    <a:pt x="2427" y="13882"/>
                    <a:pt x="2489" y="13920"/>
                    <a:pt x="2554" y="13920"/>
                  </a:cubicBezTo>
                  <a:cubicBezTo>
                    <a:pt x="2578" y="13920"/>
                    <a:pt x="2603" y="13914"/>
                    <a:pt x="2627" y="13903"/>
                  </a:cubicBezTo>
                  <a:cubicBezTo>
                    <a:pt x="2771" y="13835"/>
                    <a:pt x="2932" y="13812"/>
                    <a:pt x="3099" y="13812"/>
                  </a:cubicBezTo>
                  <a:cubicBezTo>
                    <a:pt x="3285" y="13812"/>
                    <a:pt x="3477" y="13841"/>
                    <a:pt x="3657" y="13868"/>
                  </a:cubicBezTo>
                  <a:cubicBezTo>
                    <a:pt x="5940" y="14207"/>
                    <a:pt x="8240" y="14424"/>
                    <a:pt x="10547" y="14515"/>
                  </a:cubicBezTo>
                  <a:lnTo>
                    <a:pt x="10554" y="14515"/>
                  </a:lnTo>
                  <a:cubicBezTo>
                    <a:pt x="10647" y="14515"/>
                    <a:pt x="10723" y="14439"/>
                    <a:pt x="10724" y="14346"/>
                  </a:cubicBezTo>
                  <a:cubicBezTo>
                    <a:pt x="10726" y="14254"/>
                    <a:pt x="10652" y="14176"/>
                    <a:pt x="10559" y="14172"/>
                  </a:cubicBezTo>
                  <a:cubicBezTo>
                    <a:pt x="8265" y="14080"/>
                    <a:pt x="5978" y="13865"/>
                    <a:pt x="3706" y="13527"/>
                  </a:cubicBezTo>
                  <a:cubicBezTo>
                    <a:pt x="3522" y="13500"/>
                    <a:pt x="3313" y="13470"/>
                    <a:pt x="3102" y="13470"/>
                  </a:cubicBezTo>
                  <a:cubicBezTo>
                    <a:pt x="3066" y="13470"/>
                    <a:pt x="3031" y="13471"/>
                    <a:pt x="2995" y="13472"/>
                  </a:cubicBezTo>
                  <a:cubicBezTo>
                    <a:pt x="3802" y="10535"/>
                    <a:pt x="4763" y="7616"/>
                    <a:pt x="5855" y="4761"/>
                  </a:cubicBezTo>
                  <a:lnTo>
                    <a:pt x="7556" y="4920"/>
                  </a:lnTo>
                  <a:cubicBezTo>
                    <a:pt x="7476" y="4972"/>
                    <a:pt x="7454" y="5079"/>
                    <a:pt x="7507" y="5158"/>
                  </a:cubicBezTo>
                  <a:cubicBezTo>
                    <a:pt x="7526" y="5186"/>
                    <a:pt x="7554" y="5209"/>
                    <a:pt x="7587" y="5220"/>
                  </a:cubicBezTo>
                  <a:cubicBezTo>
                    <a:pt x="7516" y="5245"/>
                    <a:pt x="7470" y="5313"/>
                    <a:pt x="7473" y="5387"/>
                  </a:cubicBezTo>
                  <a:lnTo>
                    <a:pt x="7526" y="6412"/>
                  </a:lnTo>
                  <a:cubicBezTo>
                    <a:pt x="7532" y="6504"/>
                    <a:pt x="7606" y="6574"/>
                    <a:pt x="7698" y="6574"/>
                  </a:cubicBezTo>
                  <a:cubicBezTo>
                    <a:pt x="7700" y="6575"/>
                    <a:pt x="7702" y="6575"/>
                    <a:pt x="7703" y="6575"/>
                  </a:cubicBezTo>
                  <a:cubicBezTo>
                    <a:pt x="7705" y="6575"/>
                    <a:pt x="7706" y="6575"/>
                    <a:pt x="7708" y="6574"/>
                  </a:cubicBezTo>
                  <a:cubicBezTo>
                    <a:pt x="7802" y="6570"/>
                    <a:pt x="7875" y="6488"/>
                    <a:pt x="7871" y="6394"/>
                  </a:cubicBezTo>
                  <a:lnTo>
                    <a:pt x="7816" y="5370"/>
                  </a:lnTo>
                  <a:cubicBezTo>
                    <a:pt x="7812" y="5303"/>
                    <a:pt x="7771" y="5244"/>
                    <a:pt x="7708" y="5218"/>
                  </a:cubicBezTo>
                  <a:cubicBezTo>
                    <a:pt x="7720" y="5216"/>
                    <a:pt x="7733" y="5213"/>
                    <a:pt x="7746" y="5207"/>
                  </a:cubicBezTo>
                  <a:cubicBezTo>
                    <a:pt x="7785" y="5180"/>
                    <a:pt x="7827" y="5154"/>
                    <a:pt x="7867" y="5127"/>
                  </a:cubicBezTo>
                  <a:cubicBezTo>
                    <a:pt x="8454" y="7525"/>
                    <a:pt x="9093" y="9934"/>
                    <a:pt x="9773" y="12311"/>
                  </a:cubicBezTo>
                  <a:lnTo>
                    <a:pt x="8635" y="12539"/>
                  </a:lnTo>
                  <a:cubicBezTo>
                    <a:pt x="8544" y="12560"/>
                    <a:pt x="8486" y="12649"/>
                    <a:pt x="8504" y="12740"/>
                  </a:cubicBezTo>
                  <a:cubicBezTo>
                    <a:pt x="8521" y="12821"/>
                    <a:pt x="8592" y="12878"/>
                    <a:pt x="8674" y="12878"/>
                  </a:cubicBezTo>
                  <a:cubicBezTo>
                    <a:pt x="8683" y="12878"/>
                    <a:pt x="8693" y="12877"/>
                    <a:pt x="8703" y="12876"/>
                  </a:cubicBezTo>
                  <a:lnTo>
                    <a:pt x="9867" y="12643"/>
                  </a:lnTo>
                  <a:cubicBezTo>
                    <a:pt x="9944" y="12911"/>
                    <a:pt x="10019" y="13180"/>
                    <a:pt x="10098" y="13447"/>
                  </a:cubicBezTo>
                  <a:cubicBezTo>
                    <a:pt x="10120" y="13521"/>
                    <a:pt x="10187" y="13569"/>
                    <a:pt x="10262" y="13569"/>
                  </a:cubicBezTo>
                  <a:cubicBezTo>
                    <a:pt x="10278" y="13569"/>
                    <a:pt x="10294" y="13567"/>
                    <a:pt x="10310" y="13562"/>
                  </a:cubicBezTo>
                  <a:cubicBezTo>
                    <a:pt x="10400" y="13536"/>
                    <a:pt x="10453" y="13441"/>
                    <a:pt x="10427" y="13350"/>
                  </a:cubicBezTo>
                  <a:cubicBezTo>
                    <a:pt x="10353" y="13094"/>
                    <a:pt x="10281" y="12833"/>
                    <a:pt x="10206" y="12576"/>
                  </a:cubicBezTo>
                  <a:lnTo>
                    <a:pt x="10319" y="12553"/>
                  </a:lnTo>
                  <a:cubicBezTo>
                    <a:pt x="10410" y="12534"/>
                    <a:pt x="10469" y="12443"/>
                    <a:pt x="10451" y="12352"/>
                  </a:cubicBezTo>
                  <a:cubicBezTo>
                    <a:pt x="10435" y="12269"/>
                    <a:pt x="10362" y="12213"/>
                    <a:pt x="10281" y="12213"/>
                  </a:cubicBezTo>
                  <a:cubicBezTo>
                    <a:pt x="10271" y="12213"/>
                    <a:pt x="10261" y="12214"/>
                    <a:pt x="10251" y="12215"/>
                  </a:cubicBezTo>
                  <a:lnTo>
                    <a:pt x="10110" y="12244"/>
                  </a:lnTo>
                  <a:cubicBezTo>
                    <a:pt x="9419" y="9824"/>
                    <a:pt x="8768" y="7372"/>
                    <a:pt x="8172" y="4930"/>
                  </a:cubicBezTo>
                  <a:cubicBezTo>
                    <a:pt x="8457" y="4743"/>
                    <a:pt x="8742" y="4560"/>
                    <a:pt x="9028" y="4374"/>
                  </a:cubicBezTo>
                  <a:lnTo>
                    <a:pt x="15475" y="10015"/>
                  </a:lnTo>
                  <a:cubicBezTo>
                    <a:pt x="15507" y="10045"/>
                    <a:pt x="15548" y="10060"/>
                    <a:pt x="15589" y="10060"/>
                  </a:cubicBezTo>
                  <a:cubicBezTo>
                    <a:pt x="15637" y="10060"/>
                    <a:pt x="15685" y="10040"/>
                    <a:pt x="15720" y="10001"/>
                  </a:cubicBezTo>
                  <a:cubicBezTo>
                    <a:pt x="15782" y="9928"/>
                    <a:pt x="15774" y="9818"/>
                    <a:pt x="15701" y="9756"/>
                  </a:cubicBezTo>
                  <a:lnTo>
                    <a:pt x="9328" y="4180"/>
                  </a:lnTo>
                  <a:cubicBezTo>
                    <a:pt x="10624" y="3338"/>
                    <a:pt x="11929" y="2505"/>
                    <a:pt x="13232" y="1702"/>
                  </a:cubicBezTo>
                  <a:cubicBezTo>
                    <a:pt x="13315" y="1655"/>
                    <a:pt x="13344" y="1546"/>
                    <a:pt x="13292" y="1463"/>
                  </a:cubicBezTo>
                  <a:cubicBezTo>
                    <a:pt x="13259" y="1411"/>
                    <a:pt x="13203" y="1381"/>
                    <a:pt x="13145" y="1381"/>
                  </a:cubicBezTo>
                  <a:cubicBezTo>
                    <a:pt x="13113" y="1381"/>
                    <a:pt x="13080" y="1391"/>
                    <a:pt x="13051" y="1410"/>
                  </a:cubicBezTo>
                  <a:cubicBezTo>
                    <a:pt x="11719" y="2230"/>
                    <a:pt x="10385" y="3083"/>
                    <a:pt x="9059" y="3943"/>
                  </a:cubicBezTo>
                  <a:lnTo>
                    <a:pt x="7540" y="2615"/>
                  </a:lnTo>
                  <a:cubicBezTo>
                    <a:pt x="7325" y="2426"/>
                    <a:pt x="7026" y="2201"/>
                    <a:pt x="6707" y="2201"/>
                  </a:cubicBezTo>
                  <a:cubicBezTo>
                    <a:pt x="6619" y="2201"/>
                    <a:pt x="6529" y="2218"/>
                    <a:pt x="6440" y="2258"/>
                  </a:cubicBezTo>
                  <a:cubicBezTo>
                    <a:pt x="6331" y="2295"/>
                    <a:pt x="6297" y="2432"/>
                    <a:pt x="6375" y="2516"/>
                  </a:cubicBezTo>
                  <a:cubicBezTo>
                    <a:pt x="6119" y="3138"/>
                    <a:pt x="5870" y="3764"/>
                    <a:pt x="5627" y="4395"/>
                  </a:cubicBezTo>
                  <a:lnTo>
                    <a:pt x="714" y="3936"/>
                  </a:lnTo>
                  <a:cubicBezTo>
                    <a:pt x="710" y="3936"/>
                    <a:pt x="705" y="3936"/>
                    <a:pt x="701" y="3936"/>
                  </a:cubicBezTo>
                  <a:cubicBezTo>
                    <a:pt x="673" y="3936"/>
                    <a:pt x="645" y="3944"/>
                    <a:pt x="621" y="3957"/>
                  </a:cubicBezTo>
                  <a:cubicBezTo>
                    <a:pt x="618" y="3936"/>
                    <a:pt x="614" y="3915"/>
                    <a:pt x="611" y="3895"/>
                  </a:cubicBezTo>
                  <a:cubicBezTo>
                    <a:pt x="607" y="3877"/>
                    <a:pt x="601" y="3860"/>
                    <a:pt x="591" y="3845"/>
                  </a:cubicBezTo>
                  <a:lnTo>
                    <a:pt x="7570" y="357"/>
                  </a:lnTo>
                  <a:lnTo>
                    <a:pt x="13815" y="906"/>
                  </a:lnTo>
                  <a:cubicBezTo>
                    <a:pt x="13805" y="931"/>
                    <a:pt x="13804" y="959"/>
                    <a:pt x="13808" y="986"/>
                  </a:cubicBezTo>
                  <a:cubicBezTo>
                    <a:pt x="14358" y="4054"/>
                    <a:pt x="15055" y="7134"/>
                    <a:pt x="15879" y="10139"/>
                  </a:cubicBezTo>
                  <a:lnTo>
                    <a:pt x="10503" y="13848"/>
                  </a:lnTo>
                  <a:cubicBezTo>
                    <a:pt x="10365" y="13944"/>
                    <a:pt x="10433" y="14162"/>
                    <a:pt x="10602" y="14162"/>
                  </a:cubicBezTo>
                  <a:cubicBezTo>
                    <a:pt x="10637" y="14162"/>
                    <a:pt x="10671" y="14151"/>
                    <a:pt x="10699" y="14131"/>
                  </a:cubicBezTo>
                  <a:lnTo>
                    <a:pt x="16211" y="10328"/>
                  </a:lnTo>
                  <a:cubicBezTo>
                    <a:pt x="16311" y="10260"/>
                    <a:pt x="16311" y="10111"/>
                    <a:pt x="16209" y="10044"/>
                  </a:cubicBezTo>
                  <a:lnTo>
                    <a:pt x="16209" y="10045"/>
                  </a:lnTo>
                  <a:cubicBezTo>
                    <a:pt x="15389" y="7050"/>
                    <a:pt x="14696" y="3981"/>
                    <a:pt x="14146" y="925"/>
                  </a:cubicBezTo>
                  <a:cubicBezTo>
                    <a:pt x="14139" y="890"/>
                    <a:pt x="14121" y="858"/>
                    <a:pt x="14094" y="834"/>
                  </a:cubicBezTo>
                  <a:cubicBezTo>
                    <a:pt x="14164" y="727"/>
                    <a:pt x="14092" y="582"/>
                    <a:pt x="13964" y="574"/>
                  </a:cubicBezTo>
                  <a:lnTo>
                    <a:pt x="7447" y="1"/>
                  </a:lnTo>
                  <a:cubicBezTo>
                    <a:pt x="7443" y="0"/>
                    <a:pt x="7439" y="0"/>
                    <a:pt x="7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128;p16"/>
            <p:cNvSpPr/>
            <p:nvPr/>
          </p:nvSpPr>
          <p:spPr>
            <a:xfrm>
              <a:off x="359358" y="3956963"/>
              <a:ext cx="61252" cy="49409"/>
            </a:xfrm>
            <a:custGeom>
              <a:avLst/>
              <a:gdLst/>
              <a:ahLst/>
              <a:cxnLst/>
              <a:rect l="l" t="t" r="r" b="b"/>
              <a:pathLst>
                <a:path w="1774" h="1431" extrusionOk="0">
                  <a:moveTo>
                    <a:pt x="1578" y="1"/>
                  </a:moveTo>
                  <a:cubicBezTo>
                    <a:pt x="1548" y="1"/>
                    <a:pt x="1517" y="9"/>
                    <a:pt x="1489" y="26"/>
                  </a:cubicBezTo>
                  <a:cubicBezTo>
                    <a:pt x="968" y="335"/>
                    <a:pt x="490" y="710"/>
                    <a:pt x="65" y="1140"/>
                  </a:cubicBezTo>
                  <a:cubicBezTo>
                    <a:pt x="0" y="1208"/>
                    <a:pt x="3" y="1315"/>
                    <a:pt x="69" y="1380"/>
                  </a:cubicBezTo>
                  <a:cubicBezTo>
                    <a:pt x="103" y="1413"/>
                    <a:pt x="147" y="1430"/>
                    <a:pt x="191" y="1430"/>
                  </a:cubicBezTo>
                  <a:cubicBezTo>
                    <a:pt x="233" y="1430"/>
                    <a:pt x="276" y="1414"/>
                    <a:pt x="308" y="1383"/>
                  </a:cubicBezTo>
                  <a:cubicBezTo>
                    <a:pt x="715" y="973"/>
                    <a:pt x="1171" y="615"/>
                    <a:pt x="1667" y="321"/>
                  </a:cubicBezTo>
                  <a:cubicBezTo>
                    <a:pt x="1748" y="272"/>
                    <a:pt x="1774" y="166"/>
                    <a:pt x="1726" y="85"/>
                  </a:cubicBezTo>
                  <a:cubicBezTo>
                    <a:pt x="1693" y="31"/>
                    <a:pt x="1636" y="1"/>
                    <a:pt x="1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129;p16"/>
            <p:cNvSpPr/>
            <p:nvPr/>
          </p:nvSpPr>
          <p:spPr>
            <a:xfrm>
              <a:off x="432870" y="3922055"/>
              <a:ext cx="54519" cy="29797"/>
            </a:xfrm>
            <a:custGeom>
              <a:avLst/>
              <a:gdLst/>
              <a:ahLst/>
              <a:cxnLst/>
              <a:rect l="l" t="t" r="r" b="b"/>
              <a:pathLst>
                <a:path w="1579" h="863" extrusionOk="0">
                  <a:moveTo>
                    <a:pt x="1394" y="1"/>
                  </a:moveTo>
                  <a:cubicBezTo>
                    <a:pt x="1384" y="1"/>
                    <a:pt x="1374" y="2"/>
                    <a:pt x="1363" y="4"/>
                  </a:cubicBezTo>
                  <a:cubicBezTo>
                    <a:pt x="903" y="87"/>
                    <a:pt x="468" y="274"/>
                    <a:pt x="94" y="551"/>
                  </a:cubicBezTo>
                  <a:cubicBezTo>
                    <a:pt x="16" y="607"/>
                    <a:pt x="1" y="716"/>
                    <a:pt x="58" y="793"/>
                  </a:cubicBezTo>
                  <a:cubicBezTo>
                    <a:pt x="92" y="838"/>
                    <a:pt x="143" y="862"/>
                    <a:pt x="196" y="862"/>
                  </a:cubicBezTo>
                  <a:cubicBezTo>
                    <a:pt x="231" y="862"/>
                    <a:pt x="267" y="851"/>
                    <a:pt x="298" y="828"/>
                  </a:cubicBezTo>
                  <a:cubicBezTo>
                    <a:pt x="631" y="581"/>
                    <a:pt x="1016" y="416"/>
                    <a:pt x="1422" y="343"/>
                  </a:cubicBezTo>
                  <a:cubicBezTo>
                    <a:pt x="1517" y="326"/>
                    <a:pt x="1579" y="237"/>
                    <a:pt x="1562" y="144"/>
                  </a:cubicBezTo>
                  <a:cubicBezTo>
                    <a:pt x="1548" y="60"/>
                    <a:pt x="1476" y="1"/>
                    <a:pt x="1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130;p16"/>
            <p:cNvSpPr/>
            <p:nvPr/>
          </p:nvSpPr>
          <p:spPr>
            <a:xfrm>
              <a:off x="575093" y="3884384"/>
              <a:ext cx="46232" cy="19335"/>
            </a:xfrm>
            <a:custGeom>
              <a:avLst/>
              <a:gdLst/>
              <a:ahLst/>
              <a:cxnLst/>
              <a:rect l="l" t="t" r="r" b="b"/>
              <a:pathLst>
                <a:path w="1339" h="560" extrusionOk="0">
                  <a:moveTo>
                    <a:pt x="1152" y="1"/>
                  </a:moveTo>
                  <a:cubicBezTo>
                    <a:pt x="1139" y="1"/>
                    <a:pt x="1126" y="2"/>
                    <a:pt x="1114" y="5"/>
                  </a:cubicBezTo>
                  <a:lnTo>
                    <a:pt x="144" y="220"/>
                  </a:lnTo>
                  <a:cubicBezTo>
                    <a:pt x="58" y="239"/>
                    <a:pt x="0" y="319"/>
                    <a:pt x="10" y="406"/>
                  </a:cubicBezTo>
                  <a:cubicBezTo>
                    <a:pt x="19" y="494"/>
                    <a:pt x="93" y="560"/>
                    <a:pt x="180" y="560"/>
                  </a:cubicBezTo>
                  <a:cubicBezTo>
                    <a:pt x="193" y="560"/>
                    <a:pt x="206" y="558"/>
                    <a:pt x="217" y="557"/>
                  </a:cubicBezTo>
                  <a:lnTo>
                    <a:pt x="1188" y="342"/>
                  </a:lnTo>
                  <a:cubicBezTo>
                    <a:pt x="1281" y="320"/>
                    <a:pt x="1339" y="229"/>
                    <a:pt x="1319" y="136"/>
                  </a:cubicBezTo>
                  <a:cubicBezTo>
                    <a:pt x="1301" y="56"/>
                    <a:pt x="1230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131;p16"/>
            <p:cNvSpPr/>
            <p:nvPr/>
          </p:nvSpPr>
          <p:spPr>
            <a:xfrm>
              <a:off x="645980" y="3882693"/>
              <a:ext cx="47441" cy="13776"/>
            </a:xfrm>
            <a:custGeom>
              <a:avLst/>
              <a:gdLst/>
              <a:ahLst/>
              <a:cxnLst/>
              <a:rect l="l" t="t" r="r" b="b"/>
              <a:pathLst>
                <a:path w="1374" h="399" extrusionOk="0">
                  <a:moveTo>
                    <a:pt x="165" y="0"/>
                  </a:moveTo>
                  <a:cubicBezTo>
                    <a:pt x="80" y="0"/>
                    <a:pt x="10" y="77"/>
                    <a:pt x="5" y="164"/>
                  </a:cubicBezTo>
                  <a:cubicBezTo>
                    <a:pt x="1" y="260"/>
                    <a:pt x="74" y="340"/>
                    <a:pt x="168" y="345"/>
                  </a:cubicBezTo>
                  <a:lnTo>
                    <a:pt x="1192" y="399"/>
                  </a:lnTo>
                  <a:lnTo>
                    <a:pt x="1201" y="399"/>
                  </a:lnTo>
                  <a:cubicBezTo>
                    <a:pt x="1293" y="398"/>
                    <a:pt x="1369" y="324"/>
                    <a:pt x="1372" y="231"/>
                  </a:cubicBezTo>
                  <a:cubicBezTo>
                    <a:pt x="1373" y="139"/>
                    <a:pt x="1303" y="61"/>
                    <a:pt x="1210" y="56"/>
                  </a:cubicBezTo>
                  <a:lnTo>
                    <a:pt x="187" y="2"/>
                  </a:lnTo>
                  <a:cubicBezTo>
                    <a:pt x="179" y="1"/>
                    <a:pt x="172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132;p16"/>
            <p:cNvSpPr/>
            <p:nvPr/>
          </p:nvSpPr>
          <p:spPr>
            <a:xfrm>
              <a:off x="707337" y="3886387"/>
              <a:ext cx="45714" cy="13846"/>
            </a:xfrm>
            <a:custGeom>
              <a:avLst/>
              <a:gdLst/>
              <a:ahLst/>
              <a:cxnLst/>
              <a:rect l="l" t="t" r="r" b="b"/>
              <a:pathLst>
                <a:path w="1324" h="401" extrusionOk="0">
                  <a:moveTo>
                    <a:pt x="169" y="1"/>
                  </a:moveTo>
                  <a:cubicBezTo>
                    <a:pt x="82" y="1"/>
                    <a:pt x="11" y="76"/>
                    <a:pt x="6" y="164"/>
                  </a:cubicBezTo>
                  <a:cubicBezTo>
                    <a:pt x="0" y="260"/>
                    <a:pt x="73" y="340"/>
                    <a:pt x="168" y="345"/>
                  </a:cubicBezTo>
                  <a:lnTo>
                    <a:pt x="1137" y="400"/>
                  </a:lnTo>
                  <a:lnTo>
                    <a:pt x="1147" y="400"/>
                  </a:lnTo>
                  <a:cubicBezTo>
                    <a:pt x="1242" y="400"/>
                    <a:pt x="1319" y="326"/>
                    <a:pt x="1320" y="233"/>
                  </a:cubicBezTo>
                  <a:cubicBezTo>
                    <a:pt x="1323" y="139"/>
                    <a:pt x="1250" y="60"/>
                    <a:pt x="1157" y="55"/>
                  </a:cubicBezTo>
                  <a:lnTo>
                    <a:pt x="187" y="2"/>
                  </a:lnTo>
                  <a:cubicBezTo>
                    <a:pt x="181" y="1"/>
                    <a:pt x="175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133;p16"/>
            <p:cNvSpPr/>
            <p:nvPr/>
          </p:nvSpPr>
          <p:spPr>
            <a:xfrm>
              <a:off x="757541" y="3893880"/>
              <a:ext cx="14156" cy="11947"/>
            </a:xfrm>
            <a:custGeom>
              <a:avLst/>
              <a:gdLst/>
              <a:ahLst/>
              <a:cxnLst/>
              <a:rect l="l" t="t" r="r" b="b"/>
              <a:pathLst>
                <a:path w="410" h="346" extrusionOk="0">
                  <a:moveTo>
                    <a:pt x="174" y="0"/>
                  </a:moveTo>
                  <a:cubicBezTo>
                    <a:pt x="78" y="0"/>
                    <a:pt x="0" y="77"/>
                    <a:pt x="0" y="172"/>
                  </a:cubicBezTo>
                  <a:cubicBezTo>
                    <a:pt x="0" y="268"/>
                    <a:pt x="78" y="345"/>
                    <a:pt x="174" y="345"/>
                  </a:cubicBezTo>
                  <a:cubicBezTo>
                    <a:pt x="176" y="345"/>
                    <a:pt x="177" y="345"/>
                    <a:pt x="179" y="345"/>
                  </a:cubicBezTo>
                  <a:lnTo>
                    <a:pt x="232" y="345"/>
                  </a:lnTo>
                  <a:cubicBezTo>
                    <a:pt x="234" y="345"/>
                    <a:pt x="236" y="345"/>
                    <a:pt x="237" y="345"/>
                  </a:cubicBezTo>
                  <a:cubicBezTo>
                    <a:pt x="332" y="345"/>
                    <a:pt x="410" y="268"/>
                    <a:pt x="410" y="172"/>
                  </a:cubicBezTo>
                  <a:cubicBezTo>
                    <a:pt x="410" y="77"/>
                    <a:pt x="332" y="0"/>
                    <a:pt x="238" y="0"/>
                  </a:cubicBezTo>
                  <a:cubicBezTo>
                    <a:pt x="236" y="0"/>
                    <a:pt x="234" y="0"/>
                    <a:pt x="232" y="0"/>
                  </a:cubicBezTo>
                  <a:lnTo>
                    <a:pt x="179" y="0"/>
                  </a:lnTo>
                  <a:cubicBezTo>
                    <a:pt x="177" y="0"/>
                    <a:pt x="175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134;p16"/>
            <p:cNvSpPr/>
            <p:nvPr/>
          </p:nvSpPr>
          <p:spPr>
            <a:xfrm>
              <a:off x="402312" y="3991249"/>
              <a:ext cx="122296" cy="21821"/>
            </a:xfrm>
            <a:custGeom>
              <a:avLst/>
              <a:gdLst/>
              <a:ahLst/>
              <a:cxnLst/>
              <a:rect l="l" t="t" r="r" b="b"/>
              <a:pathLst>
                <a:path w="3542" h="632" extrusionOk="0">
                  <a:moveTo>
                    <a:pt x="3353" y="1"/>
                  </a:moveTo>
                  <a:cubicBezTo>
                    <a:pt x="3342" y="1"/>
                    <a:pt x="3331" y="2"/>
                    <a:pt x="3319" y="4"/>
                  </a:cubicBezTo>
                  <a:cubicBezTo>
                    <a:pt x="2510" y="193"/>
                    <a:pt x="1684" y="288"/>
                    <a:pt x="855" y="288"/>
                  </a:cubicBezTo>
                  <a:cubicBezTo>
                    <a:pt x="632" y="288"/>
                    <a:pt x="410" y="281"/>
                    <a:pt x="188" y="267"/>
                  </a:cubicBezTo>
                  <a:cubicBezTo>
                    <a:pt x="183" y="267"/>
                    <a:pt x="178" y="266"/>
                    <a:pt x="173" y="266"/>
                  </a:cubicBezTo>
                  <a:cubicBezTo>
                    <a:pt x="85" y="266"/>
                    <a:pt x="10" y="337"/>
                    <a:pt x="6" y="428"/>
                  </a:cubicBezTo>
                  <a:cubicBezTo>
                    <a:pt x="0" y="522"/>
                    <a:pt x="72" y="604"/>
                    <a:pt x="166" y="611"/>
                  </a:cubicBezTo>
                  <a:cubicBezTo>
                    <a:pt x="397" y="625"/>
                    <a:pt x="630" y="632"/>
                    <a:pt x="860" y="632"/>
                  </a:cubicBezTo>
                  <a:cubicBezTo>
                    <a:pt x="1715" y="632"/>
                    <a:pt x="2565" y="533"/>
                    <a:pt x="3397" y="339"/>
                  </a:cubicBezTo>
                  <a:cubicBezTo>
                    <a:pt x="3487" y="315"/>
                    <a:pt x="3542" y="225"/>
                    <a:pt x="3521" y="133"/>
                  </a:cubicBezTo>
                  <a:cubicBezTo>
                    <a:pt x="3502" y="55"/>
                    <a:pt x="3431" y="1"/>
                    <a:pt x="3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135;p16"/>
            <p:cNvSpPr/>
            <p:nvPr/>
          </p:nvSpPr>
          <p:spPr>
            <a:xfrm>
              <a:off x="606237" y="3949850"/>
              <a:ext cx="61563" cy="32214"/>
            </a:xfrm>
            <a:custGeom>
              <a:avLst/>
              <a:gdLst/>
              <a:ahLst/>
              <a:cxnLst/>
              <a:rect l="l" t="t" r="r" b="b"/>
              <a:pathLst>
                <a:path w="1783" h="933" extrusionOk="0">
                  <a:moveTo>
                    <a:pt x="1588" y="0"/>
                  </a:moveTo>
                  <a:cubicBezTo>
                    <a:pt x="1568" y="0"/>
                    <a:pt x="1548" y="4"/>
                    <a:pt x="1529" y="11"/>
                  </a:cubicBezTo>
                  <a:lnTo>
                    <a:pt x="129" y="603"/>
                  </a:lnTo>
                  <a:cubicBezTo>
                    <a:pt x="41" y="640"/>
                    <a:pt x="0" y="740"/>
                    <a:pt x="37" y="827"/>
                  </a:cubicBezTo>
                  <a:cubicBezTo>
                    <a:pt x="64" y="892"/>
                    <a:pt x="127" y="933"/>
                    <a:pt x="196" y="933"/>
                  </a:cubicBezTo>
                  <a:cubicBezTo>
                    <a:pt x="219" y="933"/>
                    <a:pt x="241" y="928"/>
                    <a:pt x="262" y="920"/>
                  </a:cubicBezTo>
                  <a:lnTo>
                    <a:pt x="1664" y="327"/>
                  </a:lnTo>
                  <a:cubicBezTo>
                    <a:pt x="1746" y="287"/>
                    <a:pt x="1782" y="189"/>
                    <a:pt x="1747" y="105"/>
                  </a:cubicBezTo>
                  <a:cubicBezTo>
                    <a:pt x="1719" y="40"/>
                    <a:pt x="1655" y="0"/>
                    <a:pt x="1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136;p16"/>
            <p:cNvSpPr/>
            <p:nvPr/>
          </p:nvSpPr>
          <p:spPr>
            <a:xfrm>
              <a:off x="689935" y="3921709"/>
              <a:ext cx="36047" cy="26862"/>
            </a:xfrm>
            <a:custGeom>
              <a:avLst/>
              <a:gdLst/>
              <a:ahLst/>
              <a:cxnLst/>
              <a:rect l="l" t="t" r="r" b="b"/>
              <a:pathLst>
                <a:path w="1044" h="778" extrusionOk="0">
                  <a:moveTo>
                    <a:pt x="847" y="1"/>
                  </a:moveTo>
                  <a:cubicBezTo>
                    <a:pt x="812" y="1"/>
                    <a:pt x="778" y="11"/>
                    <a:pt x="748" y="32"/>
                  </a:cubicBezTo>
                  <a:lnTo>
                    <a:pt x="102" y="463"/>
                  </a:lnTo>
                  <a:cubicBezTo>
                    <a:pt x="21" y="515"/>
                    <a:pt x="0" y="622"/>
                    <a:pt x="54" y="702"/>
                  </a:cubicBezTo>
                  <a:cubicBezTo>
                    <a:pt x="86" y="751"/>
                    <a:pt x="140" y="778"/>
                    <a:pt x="196" y="778"/>
                  </a:cubicBezTo>
                  <a:cubicBezTo>
                    <a:pt x="229" y="778"/>
                    <a:pt x="262" y="768"/>
                    <a:pt x="292" y="748"/>
                  </a:cubicBezTo>
                  <a:lnTo>
                    <a:pt x="939" y="318"/>
                  </a:lnTo>
                  <a:cubicBezTo>
                    <a:pt x="1019" y="266"/>
                    <a:pt x="1043" y="157"/>
                    <a:pt x="990" y="77"/>
                  </a:cubicBezTo>
                  <a:cubicBezTo>
                    <a:pt x="957" y="27"/>
                    <a:pt x="902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137;p16"/>
            <p:cNvSpPr/>
            <p:nvPr/>
          </p:nvSpPr>
          <p:spPr>
            <a:xfrm>
              <a:off x="202081" y="3826964"/>
              <a:ext cx="58490" cy="59802"/>
            </a:xfrm>
            <a:custGeom>
              <a:avLst/>
              <a:gdLst/>
              <a:ahLst/>
              <a:cxnLst/>
              <a:rect l="l" t="t" r="r" b="b"/>
              <a:pathLst>
                <a:path w="1694" h="1732" extrusionOk="0">
                  <a:moveTo>
                    <a:pt x="729" y="344"/>
                  </a:moveTo>
                  <a:cubicBezTo>
                    <a:pt x="739" y="344"/>
                    <a:pt x="748" y="345"/>
                    <a:pt x="758" y="346"/>
                  </a:cubicBezTo>
                  <a:cubicBezTo>
                    <a:pt x="773" y="348"/>
                    <a:pt x="787" y="356"/>
                    <a:pt x="797" y="369"/>
                  </a:cubicBezTo>
                  <a:lnTo>
                    <a:pt x="800" y="376"/>
                  </a:lnTo>
                  <a:cubicBezTo>
                    <a:pt x="791" y="576"/>
                    <a:pt x="776" y="777"/>
                    <a:pt x="712" y="960"/>
                  </a:cubicBezTo>
                  <a:cubicBezTo>
                    <a:pt x="656" y="1122"/>
                    <a:pt x="562" y="1257"/>
                    <a:pt x="446" y="1337"/>
                  </a:cubicBezTo>
                  <a:cubicBezTo>
                    <a:pt x="383" y="1198"/>
                    <a:pt x="387" y="990"/>
                    <a:pt x="461" y="712"/>
                  </a:cubicBezTo>
                  <a:cubicBezTo>
                    <a:pt x="494" y="589"/>
                    <a:pt x="538" y="449"/>
                    <a:pt x="627" y="377"/>
                  </a:cubicBezTo>
                  <a:cubicBezTo>
                    <a:pt x="656" y="356"/>
                    <a:pt x="693" y="344"/>
                    <a:pt x="729" y="344"/>
                  </a:cubicBezTo>
                  <a:close/>
                  <a:moveTo>
                    <a:pt x="728" y="1"/>
                  </a:moveTo>
                  <a:cubicBezTo>
                    <a:pt x="615" y="1"/>
                    <a:pt x="505" y="38"/>
                    <a:pt x="414" y="109"/>
                  </a:cubicBezTo>
                  <a:cubicBezTo>
                    <a:pt x="251" y="238"/>
                    <a:pt x="180" y="432"/>
                    <a:pt x="128" y="624"/>
                  </a:cubicBezTo>
                  <a:cubicBezTo>
                    <a:pt x="0" y="1104"/>
                    <a:pt x="50" y="1460"/>
                    <a:pt x="278" y="1682"/>
                  </a:cubicBezTo>
                  <a:cubicBezTo>
                    <a:pt x="309" y="1713"/>
                    <a:pt x="352" y="1730"/>
                    <a:pt x="397" y="1731"/>
                  </a:cubicBezTo>
                  <a:cubicBezTo>
                    <a:pt x="417" y="1731"/>
                    <a:pt x="438" y="1727"/>
                    <a:pt x="456" y="1720"/>
                  </a:cubicBezTo>
                  <a:cubicBezTo>
                    <a:pt x="718" y="1623"/>
                    <a:pt x="931" y="1385"/>
                    <a:pt x="1039" y="1071"/>
                  </a:cubicBezTo>
                  <a:cubicBezTo>
                    <a:pt x="1060" y="1009"/>
                    <a:pt x="1077" y="946"/>
                    <a:pt x="1091" y="881"/>
                  </a:cubicBezTo>
                  <a:cubicBezTo>
                    <a:pt x="1181" y="1076"/>
                    <a:pt x="1263" y="1273"/>
                    <a:pt x="1337" y="1471"/>
                  </a:cubicBezTo>
                  <a:cubicBezTo>
                    <a:pt x="1364" y="1541"/>
                    <a:pt x="1429" y="1584"/>
                    <a:pt x="1498" y="1584"/>
                  </a:cubicBezTo>
                  <a:cubicBezTo>
                    <a:pt x="1518" y="1584"/>
                    <a:pt x="1538" y="1580"/>
                    <a:pt x="1558" y="1572"/>
                  </a:cubicBezTo>
                  <a:cubicBezTo>
                    <a:pt x="1649" y="1540"/>
                    <a:pt x="1694" y="1440"/>
                    <a:pt x="1660" y="1351"/>
                  </a:cubicBezTo>
                  <a:cubicBezTo>
                    <a:pt x="1511" y="953"/>
                    <a:pt x="1333" y="566"/>
                    <a:pt x="1128" y="193"/>
                  </a:cubicBezTo>
                  <a:cubicBezTo>
                    <a:pt x="1107" y="155"/>
                    <a:pt x="1071" y="125"/>
                    <a:pt x="1029" y="113"/>
                  </a:cubicBezTo>
                  <a:cubicBezTo>
                    <a:pt x="973" y="59"/>
                    <a:pt x="903" y="24"/>
                    <a:pt x="826" y="10"/>
                  </a:cubicBezTo>
                  <a:cubicBezTo>
                    <a:pt x="794" y="4"/>
                    <a:pt x="761" y="1"/>
                    <a:pt x="7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138;p16"/>
            <p:cNvSpPr/>
            <p:nvPr/>
          </p:nvSpPr>
          <p:spPr>
            <a:xfrm>
              <a:off x="479828" y="3653909"/>
              <a:ext cx="20993" cy="54623"/>
            </a:xfrm>
            <a:custGeom>
              <a:avLst/>
              <a:gdLst/>
              <a:ahLst/>
              <a:cxnLst/>
              <a:rect l="l" t="t" r="r" b="b"/>
              <a:pathLst>
                <a:path w="608" h="1582" extrusionOk="0">
                  <a:moveTo>
                    <a:pt x="188" y="1"/>
                  </a:moveTo>
                  <a:cubicBezTo>
                    <a:pt x="177" y="1"/>
                    <a:pt x="166" y="2"/>
                    <a:pt x="155" y="4"/>
                  </a:cubicBezTo>
                  <a:cubicBezTo>
                    <a:pt x="61" y="22"/>
                    <a:pt x="0" y="111"/>
                    <a:pt x="17" y="205"/>
                  </a:cubicBezTo>
                  <a:lnTo>
                    <a:pt x="252" y="1441"/>
                  </a:lnTo>
                  <a:cubicBezTo>
                    <a:pt x="266" y="1521"/>
                    <a:pt x="338" y="1582"/>
                    <a:pt x="421" y="1582"/>
                  </a:cubicBezTo>
                  <a:cubicBezTo>
                    <a:pt x="431" y="1582"/>
                    <a:pt x="442" y="1581"/>
                    <a:pt x="454" y="1578"/>
                  </a:cubicBezTo>
                  <a:cubicBezTo>
                    <a:pt x="547" y="1561"/>
                    <a:pt x="607" y="1471"/>
                    <a:pt x="590" y="1378"/>
                  </a:cubicBezTo>
                  <a:lnTo>
                    <a:pt x="357" y="141"/>
                  </a:lnTo>
                  <a:cubicBezTo>
                    <a:pt x="340" y="59"/>
                    <a:pt x="26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139;p16"/>
            <p:cNvSpPr/>
            <p:nvPr/>
          </p:nvSpPr>
          <p:spPr>
            <a:xfrm>
              <a:off x="506105" y="3806454"/>
              <a:ext cx="18403" cy="45404"/>
            </a:xfrm>
            <a:custGeom>
              <a:avLst/>
              <a:gdLst/>
              <a:ahLst/>
              <a:cxnLst/>
              <a:rect l="l" t="t" r="r" b="b"/>
              <a:pathLst>
                <a:path w="533" h="1315" extrusionOk="0">
                  <a:moveTo>
                    <a:pt x="188" y="0"/>
                  </a:moveTo>
                  <a:cubicBezTo>
                    <a:pt x="178" y="0"/>
                    <a:pt x="167" y="1"/>
                    <a:pt x="157" y="3"/>
                  </a:cubicBezTo>
                  <a:cubicBezTo>
                    <a:pt x="64" y="20"/>
                    <a:pt x="1" y="107"/>
                    <a:pt x="16" y="201"/>
                  </a:cubicBezTo>
                  <a:lnTo>
                    <a:pt x="178" y="1171"/>
                  </a:lnTo>
                  <a:cubicBezTo>
                    <a:pt x="192" y="1254"/>
                    <a:pt x="264" y="1315"/>
                    <a:pt x="347" y="1315"/>
                  </a:cubicBezTo>
                  <a:cubicBezTo>
                    <a:pt x="357" y="1315"/>
                    <a:pt x="367" y="1313"/>
                    <a:pt x="377" y="1312"/>
                  </a:cubicBezTo>
                  <a:cubicBezTo>
                    <a:pt x="470" y="1297"/>
                    <a:pt x="533" y="1208"/>
                    <a:pt x="517" y="1114"/>
                  </a:cubicBezTo>
                  <a:lnTo>
                    <a:pt x="356" y="144"/>
                  </a:lnTo>
                  <a:cubicBezTo>
                    <a:pt x="342" y="60"/>
                    <a:pt x="270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140;p16"/>
            <p:cNvSpPr/>
            <p:nvPr/>
          </p:nvSpPr>
          <p:spPr>
            <a:xfrm>
              <a:off x="491223" y="3854932"/>
              <a:ext cx="55865" cy="76927"/>
            </a:xfrm>
            <a:custGeom>
              <a:avLst/>
              <a:gdLst/>
              <a:ahLst/>
              <a:cxnLst/>
              <a:rect l="l" t="t" r="r" b="b"/>
              <a:pathLst>
                <a:path w="1618" h="2228" extrusionOk="0">
                  <a:moveTo>
                    <a:pt x="887" y="0"/>
                  </a:moveTo>
                  <a:cubicBezTo>
                    <a:pt x="879" y="0"/>
                    <a:pt x="870" y="1"/>
                    <a:pt x="861" y="2"/>
                  </a:cubicBezTo>
                  <a:cubicBezTo>
                    <a:pt x="768" y="16"/>
                    <a:pt x="704" y="102"/>
                    <a:pt x="716" y="195"/>
                  </a:cubicBezTo>
                  <a:lnTo>
                    <a:pt x="877" y="1272"/>
                  </a:lnTo>
                  <a:cubicBezTo>
                    <a:pt x="887" y="1334"/>
                    <a:pt x="929" y="1386"/>
                    <a:pt x="986" y="1407"/>
                  </a:cubicBezTo>
                  <a:cubicBezTo>
                    <a:pt x="985" y="1417"/>
                    <a:pt x="985" y="1427"/>
                    <a:pt x="985" y="1437"/>
                  </a:cubicBezTo>
                  <a:lnTo>
                    <a:pt x="986" y="1444"/>
                  </a:lnTo>
                  <a:lnTo>
                    <a:pt x="183" y="1739"/>
                  </a:lnTo>
                  <a:cubicBezTo>
                    <a:pt x="1" y="1804"/>
                    <a:pt x="47" y="2073"/>
                    <a:pt x="239" y="2073"/>
                  </a:cubicBezTo>
                  <a:cubicBezTo>
                    <a:pt x="240" y="2073"/>
                    <a:pt x="241" y="2073"/>
                    <a:pt x="242" y="2073"/>
                  </a:cubicBezTo>
                  <a:cubicBezTo>
                    <a:pt x="262" y="2073"/>
                    <a:pt x="283" y="2070"/>
                    <a:pt x="301" y="2063"/>
                  </a:cubicBezTo>
                  <a:lnTo>
                    <a:pt x="1044" y="1790"/>
                  </a:lnTo>
                  <a:lnTo>
                    <a:pt x="1093" y="2083"/>
                  </a:lnTo>
                  <a:cubicBezTo>
                    <a:pt x="1108" y="2166"/>
                    <a:pt x="1179" y="2228"/>
                    <a:pt x="1264" y="2228"/>
                  </a:cubicBezTo>
                  <a:cubicBezTo>
                    <a:pt x="1274" y="2228"/>
                    <a:pt x="1282" y="2226"/>
                    <a:pt x="1292" y="2225"/>
                  </a:cubicBezTo>
                  <a:cubicBezTo>
                    <a:pt x="1385" y="2209"/>
                    <a:pt x="1448" y="2121"/>
                    <a:pt x="1433" y="2026"/>
                  </a:cubicBezTo>
                  <a:lnTo>
                    <a:pt x="1374" y="1669"/>
                  </a:lnTo>
                  <a:lnTo>
                    <a:pt x="1485" y="1627"/>
                  </a:lnTo>
                  <a:cubicBezTo>
                    <a:pt x="1572" y="1593"/>
                    <a:pt x="1617" y="1496"/>
                    <a:pt x="1585" y="1407"/>
                  </a:cubicBezTo>
                  <a:cubicBezTo>
                    <a:pt x="1559" y="1338"/>
                    <a:pt x="1493" y="1295"/>
                    <a:pt x="1423" y="1295"/>
                  </a:cubicBezTo>
                  <a:cubicBezTo>
                    <a:pt x="1404" y="1295"/>
                    <a:pt x="1385" y="1298"/>
                    <a:pt x="1367" y="1304"/>
                  </a:cubicBezTo>
                  <a:lnTo>
                    <a:pt x="1305" y="1327"/>
                  </a:lnTo>
                  <a:cubicBezTo>
                    <a:pt x="1285" y="1292"/>
                    <a:pt x="1254" y="1265"/>
                    <a:pt x="1216" y="1251"/>
                  </a:cubicBezTo>
                  <a:cubicBezTo>
                    <a:pt x="1217" y="1241"/>
                    <a:pt x="1219" y="1231"/>
                    <a:pt x="1217" y="1221"/>
                  </a:cubicBezTo>
                  <a:lnTo>
                    <a:pt x="1057" y="144"/>
                  </a:lnTo>
                  <a:cubicBezTo>
                    <a:pt x="1042" y="60"/>
                    <a:pt x="970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141;p16"/>
            <p:cNvSpPr/>
            <p:nvPr/>
          </p:nvSpPr>
          <p:spPr>
            <a:xfrm>
              <a:off x="437773" y="3795060"/>
              <a:ext cx="63807" cy="77169"/>
            </a:xfrm>
            <a:custGeom>
              <a:avLst/>
              <a:gdLst/>
              <a:ahLst/>
              <a:cxnLst/>
              <a:rect l="l" t="t" r="r" b="b"/>
              <a:pathLst>
                <a:path w="1848" h="2235" extrusionOk="0">
                  <a:moveTo>
                    <a:pt x="194" y="1"/>
                  </a:moveTo>
                  <a:cubicBezTo>
                    <a:pt x="178" y="1"/>
                    <a:pt x="162" y="3"/>
                    <a:pt x="146" y="8"/>
                  </a:cubicBezTo>
                  <a:cubicBezTo>
                    <a:pt x="54" y="33"/>
                    <a:pt x="1" y="129"/>
                    <a:pt x="28" y="220"/>
                  </a:cubicBezTo>
                  <a:lnTo>
                    <a:pt x="454" y="1707"/>
                  </a:lnTo>
                  <a:cubicBezTo>
                    <a:pt x="477" y="1788"/>
                    <a:pt x="548" y="1831"/>
                    <a:pt x="619" y="1831"/>
                  </a:cubicBezTo>
                  <a:cubicBezTo>
                    <a:pt x="676" y="1831"/>
                    <a:pt x="734" y="1804"/>
                    <a:pt x="768" y="1746"/>
                  </a:cubicBezTo>
                  <a:cubicBezTo>
                    <a:pt x="903" y="1513"/>
                    <a:pt x="1061" y="1293"/>
                    <a:pt x="1235" y="1089"/>
                  </a:cubicBezTo>
                  <a:cubicBezTo>
                    <a:pt x="1413" y="1373"/>
                    <a:pt x="1484" y="1708"/>
                    <a:pt x="1441" y="2039"/>
                  </a:cubicBezTo>
                  <a:cubicBezTo>
                    <a:pt x="1428" y="2133"/>
                    <a:pt x="1493" y="2219"/>
                    <a:pt x="1587" y="2233"/>
                  </a:cubicBezTo>
                  <a:cubicBezTo>
                    <a:pt x="1594" y="2235"/>
                    <a:pt x="1603" y="2235"/>
                    <a:pt x="1611" y="2235"/>
                  </a:cubicBezTo>
                  <a:cubicBezTo>
                    <a:pt x="1697" y="2235"/>
                    <a:pt x="1769" y="2171"/>
                    <a:pt x="1781" y="2087"/>
                  </a:cubicBezTo>
                  <a:cubicBezTo>
                    <a:pt x="1848" y="1590"/>
                    <a:pt x="1703" y="1090"/>
                    <a:pt x="1382" y="706"/>
                  </a:cubicBezTo>
                  <a:cubicBezTo>
                    <a:pt x="1349" y="669"/>
                    <a:pt x="1303" y="647"/>
                    <a:pt x="1255" y="645"/>
                  </a:cubicBezTo>
                  <a:cubicBezTo>
                    <a:pt x="1252" y="645"/>
                    <a:pt x="1249" y="645"/>
                    <a:pt x="1246" y="645"/>
                  </a:cubicBezTo>
                  <a:cubicBezTo>
                    <a:pt x="1200" y="645"/>
                    <a:pt x="1156" y="665"/>
                    <a:pt x="1124" y="699"/>
                  </a:cubicBezTo>
                  <a:cubicBezTo>
                    <a:pt x="964" y="871"/>
                    <a:pt x="814" y="1052"/>
                    <a:pt x="679" y="1245"/>
                  </a:cubicBezTo>
                  <a:lnTo>
                    <a:pt x="358" y="126"/>
                  </a:lnTo>
                  <a:cubicBezTo>
                    <a:pt x="336" y="51"/>
                    <a:pt x="268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142;p16"/>
            <p:cNvSpPr/>
            <p:nvPr/>
          </p:nvSpPr>
          <p:spPr>
            <a:xfrm>
              <a:off x="329422" y="3759427"/>
              <a:ext cx="38671" cy="75615"/>
            </a:xfrm>
            <a:custGeom>
              <a:avLst/>
              <a:gdLst/>
              <a:ahLst/>
              <a:cxnLst/>
              <a:rect l="l" t="t" r="r" b="b"/>
              <a:pathLst>
                <a:path w="1120" h="2190" extrusionOk="0">
                  <a:moveTo>
                    <a:pt x="926" y="1"/>
                  </a:moveTo>
                  <a:cubicBezTo>
                    <a:pt x="887" y="1"/>
                    <a:pt x="848" y="14"/>
                    <a:pt x="816" y="40"/>
                  </a:cubicBezTo>
                  <a:cubicBezTo>
                    <a:pt x="590" y="233"/>
                    <a:pt x="417" y="480"/>
                    <a:pt x="310" y="757"/>
                  </a:cubicBezTo>
                  <a:cubicBezTo>
                    <a:pt x="275" y="726"/>
                    <a:pt x="235" y="712"/>
                    <a:pt x="196" y="712"/>
                  </a:cubicBezTo>
                  <a:cubicBezTo>
                    <a:pt x="95" y="712"/>
                    <a:pt x="1" y="805"/>
                    <a:pt x="28" y="923"/>
                  </a:cubicBezTo>
                  <a:lnTo>
                    <a:pt x="187" y="1616"/>
                  </a:lnTo>
                  <a:cubicBezTo>
                    <a:pt x="203" y="1775"/>
                    <a:pt x="239" y="1932"/>
                    <a:pt x="297" y="2081"/>
                  </a:cubicBezTo>
                  <a:cubicBezTo>
                    <a:pt x="322" y="2146"/>
                    <a:pt x="386" y="2190"/>
                    <a:pt x="458" y="2190"/>
                  </a:cubicBezTo>
                  <a:cubicBezTo>
                    <a:pt x="474" y="2190"/>
                    <a:pt x="491" y="2187"/>
                    <a:pt x="508" y="2183"/>
                  </a:cubicBezTo>
                  <a:cubicBezTo>
                    <a:pt x="594" y="2156"/>
                    <a:pt x="645" y="2067"/>
                    <a:pt x="625" y="1980"/>
                  </a:cubicBezTo>
                  <a:lnTo>
                    <a:pt x="526" y="1556"/>
                  </a:lnTo>
                  <a:cubicBezTo>
                    <a:pt x="491" y="1091"/>
                    <a:pt x="678" y="606"/>
                    <a:pt x="1037" y="305"/>
                  </a:cubicBezTo>
                  <a:cubicBezTo>
                    <a:pt x="1111" y="243"/>
                    <a:pt x="1119" y="135"/>
                    <a:pt x="1059" y="62"/>
                  </a:cubicBezTo>
                  <a:cubicBezTo>
                    <a:pt x="1024" y="22"/>
                    <a:pt x="975" y="1"/>
                    <a:pt x="9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143;p16"/>
            <p:cNvSpPr/>
            <p:nvPr/>
          </p:nvSpPr>
          <p:spPr>
            <a:xfrm>
              <a:off x="815964" y="3662748"/>
              <a:ext cx="52309" cy="56936"/>
            </a:xfrm>
            <a:custGeom>
              <a:avLst/>
              <a:gdLst/>
              <a:ahLst/>
              <a:cxnLst/>
              <a:rect l="l" t="t" r="r" b="b"/>
              <a:pathLst>
                <a:path w="1515" h="1649" extrusionOk="0">
                  <a:moveTo>
                    <a:pt x="840" y="377"/>
                  </a:moveTo>
                  <a:lnTo>
                    <a:pt x="907" y="401"/>
                  </a:lnTo>
                  <a:cubicBezTo>
                    <a:pt x="909" y="403"/>
                    <a:pt x="912" y="403"/>
                    <a:pt x="915" y="404"/>
                  </a:cubicBezTo>
                  <a:cubicBezTo>
                    <a:pt x="814" y="532"/>
                    <a:pt x="750" y="684"/>
                    <a:pt x="691" y="823"/>
                  </a:cubicBezTo>
                  <a:cubicBezTo>
                    <a:pt x="670" y="876"/>
                    <a:pt x="648" y="928"/>
                    <a:pt x="625" y="977"/>
                  </a:cubicBezTo>
                  <a:cubicBezTo>
                    <a:pt x="574" y="1085"/>
                    <a:pt x="496" y="1189"/>
                    <a:pt x="411" y="1249"/>
                  </a:cubicBezTo>
                  <a:cubicBezTo>
                    <a:pt x="500" y="935"/>
                    <a:pt x="645" y="639"/>
                    <a:pt x="840" y="377"/>
                  </a:cubicBezTo>
                  <a:close/>
                  <a:moveTo>
                    <a:pt x="782" y="1"/>
                  </a:moveTo>
                  <a:cubicBezTo>
                    <a:pt x="732" y="1"/>
                    <a:pt x="682" y="23"/>
                    <a:pt x="649" y="65"/>
                  </a:cubicBezTo>
                  <a:cubicBezTo>
                    <a:pt x="325" y="460"/>
                    <a:pt x="107" y="932"/>
                    <a:pt x="16" y="1437"/>
                  </a:cubicBezTo>
                  <a:cubicBezTo>
                    <a:pt x="0" y="1526"/>
                    <a:pt x="56" y="1613"/>
                    <a:pt x="145" y="1634"/>
                  </a:cubicBezTo>
                  <a:cubicBezTo>
                    <a:pt x="186" y="1644"/>
                    <a:pt x="227" y="1648"/>
                    <a:pt x="267" y="1648"/>
                  </a:cubicBezTo>
                  <a:cubicBezTo>
                    <a:pt x="557" y="1648"/>
                    <a:pt x="807" y="1399"/>
                    <a:pt x="936" y="1125"/>
                  </a:cubicBezTo>
                  <a:cubicBezTo>
                    <a:pt x="961" y="1070"/>
                    <a:pt x="985" y="1013"/>
                    <a:pt x="1008" y="957"/>
                  </a:cubicBezTo>
                  <a:cubicBezTo>
                    <a:pt x="1029" y="909"/>
                    <a:pt x="1049" y="861"/>
                    <a:pt x="1070" y="816"/>
                  </a:cubicBezTo>
                  <a:lnTo>
                    <a:pt x="1163" y="1453"/>
                  </a:lnTo>
                  <a:cubicBezTo>
                    <a:pt x="1177" y="1537"/>
                    <a:pt x="1250" y="1596"/>
                    <a:pt x="1333" y="1596"/>
                  </a:cubicBezTo>
                  <a:cubicBezTo>
                    <a:pt x="1341" y="1596"/>
                    <a:pt x="1349" y="1596"/>
                    <a:pt x="1357" y="1595"/>
                  </a:cubicBezTo>
                  <a:cubicBezTo>
                    <a:pt x="1450" y="1581"/>
                    <a:pt x="1515" y="1496"/>
                    <a:pt x="1502" y="1403"/>
                  </a:cubicBezTo>
                  <a:lnTo>
                    <a:pt x="1351" y="362"/>
                  </a:lnTo>
                  <a:cubicBezTo>
                    <a:pt x="1343" y="301"/>
                    <a:pt x="1305" y="251"/>
                    <a:pt x="1250" y="227"/>
                  </a:cubicBezTo>
                  <a:cubicBezTo>
                    <a:pt x="1235" y="231"/>
                    <a:pt x="1219" y="232"/>
                    <a:pt x="1204" y="232"/>
                  </a:cubicBezTo>
                  <a:cubicBezTo>
                    <a:pt x="1117" y="232"/>
                    <a:pt x="1038" y="169"/>
                    <a:pt x="1023" y="77"/>
                  </a:cubicBezTo>
                  <a:lnTo>
                    <a:pt x="842" y="11"/>
                  </a:lnTo>
                  <a:cubicBezTo>
                    <a:pt x="822" y="4"/>
                    <a:pt x="802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144;p16"/>
            <p:cNvSpPr/>
            <p:nvPr/>
          </p:nvSpPr>
          <p:spPr>
            <a:xfrm>
              <a:off x="844381" y="3600218"/>
              <a:ext cx="94709" cy="105171"/>
            </a:xfrm>
            <a:custGeom>
              <a:avLst/>
              <a:gdLst/>
              <a:ahLst/>
              <a:cxnLst/>
              <a:rect l="l" t="t" r="r" b="b"/>
              <a:pathLst>
                <a:path w="2743" h="3046" extrusionOk="0">
                  <a:moveTo>
                    <a:pt x="422" y="0"/>
                  </a:moveTo>
                  <a:cubicBezTo>
                    <a:pt x="383" y="0"/>
                    <a:pt x="344" y="5"/>
                    <a:pt x="306" y="14"/>
                  </a:cubicBezTo>
                  <a:cubicBezTo>
                    <a:pt x="151" y="52"/>
                    <a:pt x="44" y="160"/>
                    <a:pt x="17" y="305"/>
                  </a:cubicBezTo>
                  <a:cubicBezTo>
                    <a:pt x="0" y="398"/>
                    <a:pt x="78" y="480"/>
                    <a:pt x="171" y="496"/>
                  </a:cubicBezTo>
                  <a:cubicBezTo>
                    <a:pt x="180" y="498"/>
                    <a:pt x="190" y="499"/>
                    <a:pt x="199" y="499"/>
                  </a:cubicBezTo>
                  <a:cubicBezTo>
                    <a:pt x="285" y="499"/>
                    <a:pt x="371" y="433"/>
                    <a:pt x="386" y="349"/>
                  </a:cubicBezTo>
                  <a:cubicBezTo>
                    <a:pt x="397" y="346"/>
                    <a:pt x="409" y="344"/>
                    <a:pt x="421" y="344"/>
                  </a:cubicBezTo>
                  <a:cubicBezTo>
                    <a:pt x="467" y="344"/>
                    <a:pt x="517" y="364"/>
                    <a:pt x="540" y="394"/>
                  </a:cubicBezTo>
                  <a:cubicBezTo>
                    <a:pt x="624" y="503"/>
                    <a:pt x="609" y="689"/>
                    <a:pt x="586" y="868"/>
                  </a:cubicBezTo>
                  <a:cubicBezTo>
                    <a:pt x="572" y="978"/>
                    <a:pt x="555" y="1113"/>
                    <a:pt x="597" y="1251"/>
                  </a:cubicBezTo>
                  <a:cubicBezTo>
                    <a:pt x="685" y="1531"/>
                    <a:pt x="970" y="1667"/>
                    <a:pt x="1215" y="1680"/>
                  </a:cubicBezTo>
                  <a:cubicBezTo>
                    <a:pt x="1229" y="1682"/>
                    <a:pt x="1245" y="1682"/>
                    <a:pt x="1260" y="1682"/>
                  </a:cubicBezTo>
                  <a:cubicBezTo>
                    <a:pt x="1477" y="1682"/>
                    <a:pt x="1678" y="1607"/>
                    <a:pt x="1856" y="1541"/>
                  </a:cubicBezTo>
                  <a:cubicBezTo>
                    <a:pt x="1918" y="1517"/>
                    <a:pt x="1960" y="1461"/>
                    <a:pt x="1965" y="1394"/>
                  </a:cubicBezTo>
                  <a:lnTo>
                    <a:pt x="1965" y="1394"/>
                  </a:lnTo>
                  <a:cubicBezTo>
                    <a:pt x="1960" y="1563"/>
                    <a:pt x="1956" y="1732"/>
                    <a:pt x="1957" y="1901"/>
                  </a:cubicBezTo>
                  <a:cubicBezTo>
                    <a:pt x="1931" y="1905"/>
                    <a:pt x="1905" y="1906"/>
                    <a:pt x="1879" y="1906"/>
                  </a:cubicBezTo>
                  <a:cubicBezTo>
                    <a:pt x="1862" y="1906"/>
                    <a:pt x="1845" y="1906"/>
                    <a:pt x="1827" y="1904"/>
                  </a:cubicBezTo>
                  <a:cubicBezTo>
                    <a:pt x="1820" y="1903"/>
                    <a:pt x="1813" y="1902"/>
                    <a:pt x="1805" y="1902"/>
                  </a:cubicBezTo>
                  <a:cubicBezTo>
                    <a:pt x="1719" y="1902"/>
                    <a:pt x="1645" y="1969"/>
                    <a:pt x="1639" y="2057"/>
                  </a:cubicBezTo>
                  <a:cubicBezTo>
                    <a:pt x="1629" y="2152"/>
                    <a:pt x="1697" y="2236"/>
                    <a:pt x="1792" y="2246"/>
                  </a:cubicBezTo>
                  <a:cubicBezTo>
                    <a:pt x="1823" y="2249"/>
                    <a:pt x="1854" y="2252"/>
                    <a:pt x="1885" y="2252"/>
                  </a:cubicBezTo>
                  <a:cubicBezTo>
                    <a:pt x="1913" y="2252"/>
                    <a:pt x="1940" y="2246"/>
                    <a:pt x="1968" y="2243"/>
                  </a:cubicBezTo>
                  <a:cubicBezTo>
                    <a:pt x="1971" y="2304"/>
                    <a:pt x="1971" y="2367"/>
                    <a:pt x="1974" y="2426"/>
                  </a:cubicBezTo>
                  <a:cubicBezTo>
                    <a:pt x="1982" y="2574"/>
                    <a:pt x="1999" y="2727"/>
                    <a:pt x="2094" y="2861"/>
                  </a:cubicBezTo>
                  <a:cubicBezTo>
                    <a:pt x="2162" y="2957"/>
                    <a:pt x="2267" y="3022"/>
                    <a:pt x="2383" y="3041"/>
                  </a:cubicBezTo>
                  <a:cubicBezTo>
                    <a:pt x="2403" y="3044"/>
                    <a:pt x="2423" y="3045"/>
                    <a:pt x="2443" y="3045"/>
                  </a:cubicBezTo>
                  <a:cubicBezTo>
                    <a:pt x="2445" y="3046"/>
                    <a:pt x="2447" y="3046"/>
                    <a:pt x="2448" y="3046"/>
                  </a:cubicBezTo>
                  <a:cubicBezTo>
                    <a:pt x="2521" y="3046"/>
                    <a:pt x="2593" y="3020"/>
                    <a:pt x="2651" y="2977"/>
                  </a:cubicBezTo>
                  <a:cubicBezTo>
                    <a:pt x="2727" y="2919"/>
                    <a:pt x="2742" y="2810"/>
                    <a:pt x="2685" y="2734"/>
                  </a:cubicBezTo>
                  <a:cubicBezTo>
                    <a:pt x="2651" y="2689"/>
                    <a:pt x="2600" y="2666"/>
                    <a:pt x="2548" y="2666"/>
                  </a:cubicBezTo>
                  <a:cubicBezTo>
                    <a:pt x="2512" y="2666"/>
                    <a:pt x="2476" y="2677"/>
                    <a:pt x="2445" y="2701"/>
                  </a:cubicBezTo>
                  <a:cubicBezTo>
                    <a:pt x="2444" y="2701"/>
                    <a:pt x="2442" y="2701"/>
                    <a:pt x="2440" y="2701"/>
                  </a:cubicBezTo>
                  <a:cubicBezTo>
                    <a:pt x="2425" y="2701"/>
                    <a:pt x="2392" y="2687"/>
                    <a:pt x="2374" y="2663"/>
                  </a:cubicBezTo>
                  <a:cubicBezTo>
                    <a:pt x="2333" y="2603"/>
                    <a:pt x="2323" y="2508"/>
                    <a:pt x="2317" y="2406"/>
                  </a:cubicBezTo>
                  <a:cubicBezTo>
                    <a:pt x="2313" y="2321"/>
                    <a:pt x="2312" y="2233"/>
                    <a:pt x="2309" y="2146"/>
                  </a:cubicBezTo>
                  <a:cubicBezTo>
                    <a:pt x="2383" y="2111"/>
                    <a:pt x="2452" y="2066"/>
                    <a:pt x="2516" y="2011"/>
                  </a:cubicBezTo>
                  <a:cubicBezTo>
                    <a:pt x="2586" y="1948"/>
                    <a:pt x="2592" y="1839"/>
                    <a:pt x="2528" y="1769"/>
                  </a:cubicBezTo>
                  <a:cubicBezTo>
                    <a:pt x="2495" y="1732"/>
                    <a:pt x="2449" y="1713"/>
                    <a:pt x="2403" y="1713"/>
                  </a:cubicBezTo>
                  <a:cubicBezTo>
                    <a:pt x="2368" y="1713"/>
                    <a:pt x="2333" y="1723"/>
                    <a:pt x="2303" y="1745"/>
                  </a:cubicBezTo>
                  <a:cubicBezTo>
                    <a:pt x="2305" y="1615"/>
                    <a:pt x="2305" y="1484"/>
                    <a:pt x="2310" y="1356"/>
                  </a:cubicBezTo>
                  <a:cubicBezTo>
                    <a:pt x="2314" y="1262"/>
                    <a:pt x="2241" y="1182"/>
                    <a:pt x="2147" y="1178"/>
                  </a:cubicBezTo>
                  <a:cubicBezTo>
                    <a:pt x="2142" y="1177"/>
                    <a:pt x="2137" y="1177"/>
                    <a:pt x="2132" y="1177"/>
                  </a:cubicBezTo>
                  <a:cubicBezTo>
                    <a:pt x="2049" y="1177"/>
                    <a:pt x="1971" y="1252"/>
                    <a:pt x="1967" y="1341"/>
                  </a:cubicBezTo>
                  <a:lnTo>
                    <a:pt x="1967" y="1372"/>
                  </a:lnTo>
                  <a:lnTo>
                    <a:pt x="1967" y="1372"/>
                  </a:lnTo>
                  <a:cubicBezTo>
                    <a:pt x="1966" y="1276"/>
                    <a:pt x="1886" y="1205"/>
                    <a:pt x="1798" y="1205"/>
                  </a:cubicBezTo>
                  <a:cubicBezTo>
                    <a:pt x="1777" y="1205"/>
                    <a:pt x="1756" y="1209"/>
                    <a:pt x="1736" y="1217"/>
                  </a:cubicBezTo>
                  <a:cubicBezTo>
                    <a:pt x="1574" y="1278"/>
                    <a:pt x="1406" y="1337"/>
                    <a:pt x="1248" y="1337"/>
                  </a:cubicBezTo>
                  <a:cubicBezTo>
                    <a:pt x="1243" y="1337"/>
                    <a:pt x="1237" y="1337"/>
                    <a:pt x="1232" y="1337"/>
                  </a:cubicBezTo>
                  <a:cubicBezTo>
                    <a:pt x="1107" y="1330"/>
                    <a:pt x="962" y="1264"/>
                    <a:pt x="927" y="1148"/>
                  </a:cubicBezTo>
                  <a:cubicBezTo>
                    <a:pt x="906" y="1083"/>
                    <a:pt x="917" y="996"/>
                    <a:pt x="928" y="912"/>
                  </a:cubicBezTo>
                  <a:cubicBezTo>
                    <a:pt x="951" y="726"/>
                    <a:pt x="990" y="416"/>
                    <a:pt x="814" y="185"/>
                  </a:cubicBezTo>
                  <a:cubicBezTo>
                    <a:pt x="726" y="69"/>
                    <a:pt x="575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145;p16"/>
            <p:cNvSpPr/>
            <p:nvPr/>
          </p:nvSpPr>
          <p:spPr>
            <a:xfrm>
              <a:off x="955528" y="3590619"/>
              <a:ext cx="51066" cy="99232"/>
            </a:xfrm>
            <a:custGeom>
              <a:avLst/>
              <a:gdLst/>
              <a:ahLst/>
              <a:cxnLst/>
              <a:rect l="l" t="t" r="r" b="b"/>
              <a:pathLst>
                <a:path w="1479" h="2874" extrusionOk="0">
                  <a:moveTo>
                    <a:pt x="169" y="0"/>
                  </a:moveTo>
                  <a:cubicBezTo>
                    <a:pt x="75" y="3"/>
                    <a:pt x="1" y="82"/>
                    <a:pt x="3" y="178"/>
                  </a:cubicBezTo>
                  <a:cubicBezTo>
                    <a:pt x="22" y="796"/>
                    <a:pt x="71" y="1420"/>
                    <a:pt x="151" y="2034"/>
                  </a:cubicBezTo>
                  <a:cubicBezTo>
                    <a:pt x="158" y="2090"/>
                    <a:pt x="178" y="2241"/>
                    <a:pt x="314" y="2313"/>
                  </a:cubicBezTo>
                  <a:cubicBezTo>
                    <a:pt x="356" y="2334"/>
                    <a:pt x="398" y="2342"/>
                    <a:pt x="436" y="2342"/>
                  </a:cubicBezTo>
                  <a:cubicBezTo>
                    <a:pt x="528" y="2342"/>
                    <a:pt x="606" y="2297"/>
                    <a:pt x="642" y="2278"/>
                  </a:cubicBezTo>
                  <a:lnTo>
                    <a:pt x="1100" y="2017"/>
                  </a:lnTo>
                  <a:lnTo>
                    <a:pt x="1100" y="2017"/>
                  </a:lnTo>
                  <a:cubicBezTo>
                    <a:pt x="1111" y="2230"/>
                    <a:pt x="1079" y="2441"/>
                    <a:pt x="1006" y="2641"/>
                  </a:cubicBezTo>
                  <a:cubicBezTo>
                    <a:pt x="973" y="2729"/>
                    <a:pt x="1018" y="2829"/>
                    <a:pt x="1107" y="2862"/>
                  </a:cubicBezTo>
                  <a:cubicBezTo>
                    <a:pt x="1127" y="2869"/>
                    <a:pt x="1146" y="2873"/>
                    <a:pt x="1167" y="2873"/>
                  </a:cubicBezTo>
                  <a:cubicBezTo>
                    <a:pt x="1239" y="2873"/>
                    <a:pt x="1304" y="2828"/>
                    <a:pt x="1329" y="2760"/>
                  </a:cubicBezTo>
                  <a:cubicBezTo>
                    <a:pt x="1452" y="2423"/>
                    <a:pt x="1478" y="2057"/>
                    <a:pt x="1405" y="1705"/>
                  </a:cubicBezTo>
                  <a:cubicBezTo>
                    <a:pt x="1394" y="1651"/>
                    <a:pt x="1357" y="1606"/>
                    <a:pt x="1307" y="1584"/>
                  </a:cubicBezTo>
                  <a:cubicBezTo>
                    <a:pt x="1285" y="1574"/>
                    <a:pt x="1261" y="1569"/>
                    <a:pt x="1237" y="1569"/>
                  </a:cubicBezTo>
                  <a:cubicBezTo>
                    <a:pt x="1208" y="1569"/>
                    <a:pt x="1178" y="1576"/>
                    <a:pt x="1152" y="1591"/>
                  </a:cubicBezTo>
                  <a:lnTo>
                    <a:pt x="489" y="1968"/>
                  </a:lnTo>
                  <a:cubicBezTo>
                    <a:pt x="413" y="1373"/>
                    <a:pt x="365" y="766"/>
                    <a:pt x="347" y="166"/>
                  </a:cubicBezTo>
                  <a:cubicBezTo>
                    <a:pt x="344" y="71"/>
                    <a:pt x="264" y="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146;p16"/>
            <p:cNvSpPr/>
            <p:nvPr/>
          </p:nvSpPr>
          <p:spPr>
            <a:xfrm>
              <a:off x="989366" y="3566829"/>
              <a:ext cx="50755" cy="53172"/>
            </a:xfrm>
            <a:custGeom>
              <a:avLst/>
              <a:gdLst/>
              <a:ahLst/>
              <a:cxnLst/>
              <a:rect l="l" t="t" r="r" b="b"/>
              <a:pathLst>
                <a:path w="1470" h="1540" extrusionOk="0">
                  <a:moveTo>
                    <a:pt x="246" y="0"/>
                  </a:moveTo>
                  <a:cubicBezTo>
                    <a:pt x="196" y="0"/>
                    <a:pt x="147" y="14"/>
                    <a:pt x="104" y="43"/>
                  </a:cubicBezTo>
                  <a:cubicBezTo>
                    <a:pt x="38" y="85"/>
                    <a:pt x="0" y="160"/>
                    <a:pt x="4" y="237"/>
                  </a:cubicBezTo>
                  <a:cubicBezTo>
                    <a:pt x="6" y="330"/>
                    <a:pt x="80" y="401"/>
                    <a:pt x="171" y="401"/>
                  </a:cubicBezTo>
                  <a:cubicBezTo>
                    <a:pt x="176" y="401"/>
                    <a:pt x="181" y="401"/>
                    <a:pt x="186" y="401"/>
                  </a:cubicBezTo>
                  <a:cubicBezTo>
                    <a:pt x="197" y="401"/>
                    <a:pt x="210" y="398"/>
                    <a:pt x="223" y="395"/>
                  </a:cubicBezTo>
                  <a:lnTo>
                    <a:pt x="549" y="1083"/>
                  </a:lnTo>
                  <a:cubicBezTo>
                    <a:pt x="611" y="1211"/>
                    <a:pt x="703" y="1406"/>
                    <a:pt x="891" y="1499"/>
                  </a:cubicBezTo>
                  <a:cubicBezTo>
                    <a:pt x="947" y="1525"/>
                    <a:pt x="1011" y="1539"/>
                    <a:pt x="1074" y="1539"/>
                  </a:cubicBezTo>
                  <a:cubicBezTo>
                    <a:pt x="1154" y="1539"/>
                    <a:pt x="1233" y="1517"/>
                    <a:pt x="1302" y="1476"/>
                  </a:cubicBezTo>
                  <a:cubicBezTo>
                    <a:pt x="1404" y="1417"/>
                    <a:pt x="1467" y="1311"/>
                    <a:pt x="1468" y="1195"/>
                  </a:cubicBezTo>
                  <a:cubicBezTo>
                    <a:pt x="1470" y="1099"/>
                    <a:pt x="1396" y="1014"/>
                    <a:pt x="1301" y="1014"/>
                  </a:cubicBezTo>
                  <a:lnTo>
                    <a:pt x="1298" y="1014"/>
                  </a:lnTo>
                  <a:cubicBezTo>
                    <a:pt x="1296" y="1014"/>
                    <a:pt x="1295" y="1014"/>
                    <a:pt x="1293" y="1014"/>
                  </a:cubicBezTo>
                  <a:cubicBezTo>
                    <a:pt x="1204" y="1014"/>
                    <a:pt x="1129" y="1086"/>
                    <a:pt x="1129" y="1178"/>
                  </a:cubicBezTo>
                  <a:cubicBezTo>
                    <a:pt x="1113" y="1189"/>
                    <a:pt x="1094" y="1194"/>
                    <a:pt x="1074" y="1194"/>
                  </a:cubicBezTo>
                  <a:cubicBezTo>
                    <a:pt x="1064" y="1194"/>
                    <a:pt x="1053" y="1192"/>
                    <a:pt x="1043" y="1189"/>
                  </a:cubicBezTo>
                  <a:cubicBezTo>
                    <a:pt x="967" y="1151"/>
                    <a:pt x="914" y="1048"/>
                    <a:pt x="860" y="936"/>
                  </a:cubicBezTo>
                  <a:lnTo>
                    <a:pt x="514" y="208"/>
                  </a:lnTo>
                  <a:cubicBezTo>
                    <a:pt x="491" y="159"/>
                    <a:pt x="448" y="69"/>
                    <a:pt x="349" y="22"/>
                  </a:cubicBezTo>
                  <a:cubicBezTo>
                    <a:pt x="316" y="7"/>
                    <a:pt x="281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147;p16"/>
            <p:cNvSpPr/>
            <p:nvPr/>
          </p:nvSpPr>
          <p:spPr>
            <a:xfrm>
              <a:off x="781642" y="3714230"/>
              <a:ext cx="213484" cy="76513"/>
            </a:xfrm>
            <a:custGeom>
              <a:avLst/>
              <a:gdLst/>
              <a:ahLst/>
              <a:cxnLst/>
              <a:rect l="l" t="t" r="r" b="b"/>
              <a:pathLst>
                <a:path w="6183" h="2216" extrusionOk="0">
                  <a:moveTo>
                    <a:pt x="5995" y="1"/>
                  </a:moveTo>
                  <a:cubicBezTo>
                    <a:pt x="5984" y="1"/>
                    <a:pt x="5973" y="2"/>
                    <a:pt x="5961" y="4"/>
                  </a:cubicBezTo>
                  <a:lnTo>
                    <a:pt x="5961" y="2"/>
                  </a:lnTo>
                  <a:cubicBezTo>
                    <a:pt x="5042" y="201"/>
                    <a:pt x="4157" y="556"/>
                    <a:pt x="3301" y="900"/>
                  </a:cubicBezTo>
                  <a:cubicBezTo>
                    <a:pt x="2289" y="1307"/>
                    <a:pt x="1242" y="1727"/>
                    <a:pt x="157" y="1873"/>
                  </a:cubicBezTo>
                  <a:cubicBezTo>
                    <a:pt x="66" y="1884"/>
                    <a:pt x="0" y="1965"/>
                    <a:pt x="6" y="2055"/>
                  </a:cubicBezTo>
                  <a:cubicBezTo>
                    <a:pt x="13" y="2145"/>
                    <a:pt x="88" y="2215"/>
                    <a:pt x="179" y="2215"/>
                  </a:cubicBezTo>
                  <a:cubicBezTo>
                    <a:pt x="186" y="2215"/>
                    <a:pt x="195" y="2215"/>
                    <a:pt x="202" y="2214"/>
                  </a:cubicBezTo>
                  <a:cubicBezTo>
                    <a:pt x="1329" y="2063"/>
                    <a:pt x="2397" y="1634"/>
                    <a:pt x="3429" y="1220"/>
                  </a:cubicBezTo>
                  <a:cubicBezTo>
                    <a:pt x="4272" y="882"/>
                    <a:pt x="5144" y="532"/>
                    <a:pt x="6033" y="340"/>
                  </a:cubicBezTo>
                  <a:cubicBezTo>
                    <a:pt x="6125" y="319"/>
                    <a:pt x="6182" y="228"/>
                    <a:pt x="6163" y="136"/>
                  </a:cubicBezTo>
                  <a:cubicBezTo>
                    <a:pt x="6145" y="56"/>
                    <a:pt x="6074" y="1"/>
                    <a:pt x="59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148;p16"/>
            <p:cNvSpPr/>
            <p:nvPr/>
          </p:nvSpPr>
          <p:spPr>
            <a:xfrm>
              <a:off x="865478" y="3809044"/>
              <a:ext cx="22098" cy="68779"/>
            </a:xfrm>
            <a:custGeom>
              <a:avLst/>
              <a:gdLst/>
              <a:ahLst/>
              <a:cxnLst/>
              <a:rect l="l" t="t" r="r" b="b"/>
              <a:pathLst>
                <a:path w="640" h="1992" extrusionOk="0">
                  <a:moveTo>
                    <a:pt x="443" y="1"/>
                  </a:moveTo>
                  <a:cubicBezTo>
                    <a:pt x="381" y="1"/>
                    <a:pt x="322" y="34"/>
                    <a:pt x="292" y="93"/>
                  </a:cubicBezTo>
                  <a:cubicBezTo>
                    <a:pt x="220" y="231"/>
                    <a:pt x="162" y="377"/>
                    <a:pt x="123" y="526"/>
                  </a:cubicBezTo>
                  <a:cubicBezTo>
                    <a:pt x="48" y="552"/>
                    <a:pt x="0" y="625"/>
                    <a:pt x="6" y="702"/>
                  </a:cubicBezTo>
                  <a:cubicBezTo>
                    <a:pt x="16" y="827"/>
                    <a:pt x="27" y="953"/>
                    <a:pt x="41" y="1078"/>
                  </a:cubicBezTo>
                  <a:cubicBezTo>
                    <a:pt x="34" y="1350"/>
                    <a:pt x="76" y="1621"/>
                    <a:pt x="166" y="1877"/>
                  </a:cubicBezTo>
                  <a:cubicBezTo>
                    <a:pt x="192" y="1945"/>
                    <a:pt x="257" y="1991"/>
                    <a:pt x="330" y="1991"/>
                  </a:cubicBezTo>
                  <a:cubicBezTo>
                    <a:pt x="345" y="1991"/>
                    <a:pt x="359" y="1989"/>
                    <a:pt x="375" y="1986"/>
                  </a:cubicBezTo>
                  <a:cubicBezTo>
                    <a:pt x="461" y="1962"/>
                    <a:pt x="514" y="1875"/>
                    <a:pt x="497" y="1786"/>
                  </a:cubicBezTo>
                  <a:cubicBezTo>
                    <a:pt x="451" y="1547"/>
                    <a:pt x="414" y="1303"/>
                    <a:pt x="385" y="1060"/>
                  </a:cubicBezTo>
                  <a:cubicBezTo>
                    <a:pt x="394" y="778"/>
                    <a:pt x="466" y="502"/>
                    <a:pt x="596" y="252"/>
                  </a:cubicBezTo>
                  <a:cubicBezTo>
                    <a:pt x="639" y="169"/>
                    <a:pt x="607" y="65"/>
                    <a:pt x="524" y="21"/>
                  </a:cubicBezTo>
                  <a:cubicBezTo>
                    <a:pt x="498" y="7"/>
                    <a:pt x="470" y="1"/>
                    <a:pt x="4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149;p16"/>
            <p:cNvSpPr/>
            <p:nvPr/>
          </p:nvSpPr>
          <p:spPr>
            <a:xfrm>
              <a:off x="888128" y="3772686"/>
              <a:ext cx="62633" cy="45991"/>
            </a:xfrm>
            <a:custGeom>
              <a:avLst/>
              <a:gdLst/>
              <a:ahLst/>
              <a:cxnLst/>
              <a:rect l="l" t="t" r="r" b="b"/>
              <a:pathLst>
                <a:path w="1814" h="1332" extrusionOk="0">
                  <a:moveTo>
                    <a:pt x="455" y="0"/>
                  </a:moveTo>
                  <a:cubicBezTo>
                    <a:pt x="436" y="0"/>
                    <a:pt x="416" y="2"/>
                    <a:pt x="397" y="4"/>
                  </a:cubicBezTo>
                  <a:cubicBezTo>
                    <a:pt x="247" y="22"/>
                    <a:pt x="111" y="132"/>
                    <a:pt x="52" y="283"/>
                  </a:cubicBezTo>
                  <a:cubicBezTo>
                    <a:pt x="0" y="417"/>
                    <a:pt x="20" y="557"/>
                    <a:pt x="106" y="659"/>
                  </a:cubicBezTo>
                  <a:cubicBezTo>
                    <a:pt x="139" y="699"/>
                    <a:pt x="188" y="719"/>
                    <a:pt x="237" y="719"/>
                  </a:cubicBezTo>
                  <a:cubicBezTo>
                    <a:pt x="276" y="719"/>
                    <a:pt x="315" y="706"/>
                    <a:pt x="348" y="678"/>
                  </a:cubicBezTo>
                  <a:cubicBezTo>
                    <a:pt x="420" y="618"/>
                    <a:pt x="430" y="509"/>
                    <a:pt x="368" y="436"/>
                  </a:cubicBezTo>
                  <a:cubicBezTo>
                    <a:pt x="366" y="421"/>
                    <a:pt x="370" y="405"/>
                    <a:pt x="380" y="393"/>
                  </a:cubicBezTo>
                  <a:cubicBezTo>
                    <a:pt x="393" y="369"/>
                    <a:pt x="414" y="352"/>
                    <a:pt x="441" y="345"/>
                  </a:cubicBezTo>
                  <a:cubicBezTo>
                    <a:pt x="447" y="344"/>
                    <a:pt x="453" y="343"/>
                    <a:pt x="459" y="343"/>
                  </a:cubicBezTo>
                  <a:cubicBezTo>
                    <a:pt x="538" y="343"/>
                    <a:pt x="620" y="426"/>
                    <a:pt x="656" y="507"/>
                  </a:cubicBezTo>
                  <a:cubicBezTo>
                    <a:pt x="710" y="623"/>
                    <a:pt x="712" y="768"/>
                    <a:pt x="717" y="937"/>
                  </a:cubicBezTo>
                  <a:cubicBezTo>
                    <a:pt x="718" y="1011"/>
                    <a:pt x="724" y="1205"/>
                    <a:pt x="888" y="1295"/>
                  </a:cubicBezTo>
                  <a:cubicBezTo>
                    <a:pt x="933" y="1319"/>
                    <a:pt x="986" y="1331"/>
                    <a:pt x="1036" y="1331"/>
                  </a:cubicBezTo>
                  <a:cubicBezTo>
                    <a:pt x="1088" y="1330"/>
                    <a:pt x="1138" y="1322"/>
                    <a:pt x="1185" y="1305"/>
                  </a:cubicBezTo>
                  <a:cubicBezTo>
                    <a:pt x="1402" y="1236"/>
                    <a:pt x="1596" y="1110"/>
                    <a:pt x="1748" y="942"/>
                  </a:cubicBezTo>
                  <a:cubicBezTo>
                    <a:pt x="1813" y="871"/>
                    <a:pt x="1808" y="761"/>
                    <a:pt x="1737" y="698"/>
                  </a:cubicBezTo>
                  <a:cubicBezTo>
                    <a:pt x="1704" y="669"/>
                    <a:pt x="1662" y="654"/>
                    <a:pt x="1621" y="654"/>
                  </a:cubicBezTo>
                  <a:cubicBezTo>
                    <a:pt x="1574" y="654"/>
                    <a:pt x="1528" y="673"/>
                    <a:pt x="1494" y="711"/>
                  </a:cubicBezTo>
                  <a:cubicBezTo>
                    <a:pt x="1382" y="835"/>
                    <a:pt x="1239" y="926"/>
                    <a:pt x="1081" y="977"/>
                  </a:cubicBezTo>
                  <a:cubicBezTo>
                    <a:pt x="1074" y="980"/>
                    <a:pt x="1069" y="981"/>
                    <a:pt x="1064" y="982"/>
                  </a:cubicBezTo>
                  <a:cubicBezTo>
                    <a:pt x="1062" y="960"/>
                    <a:pt x="1060" y="937"/>
                    <a:pt x="1060" y="915"/>
                  </a:cubicBezTo>
                  <a:cubicBezTo>
                    <a:pt x="1056" y="742"/>
                    <a:pt x="1050" y="546"/>
                    <a:pt x="970" y="366"/>
                  </a:cubicBezTo>
                  <a:cubicBezTo>
                    <a:pt x="870" y="144"/>
                    <a:pt x="66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150;p16"/>
            <p:cNvSpPr/>
            <p:nvPr/>
          </p:nvSpPr>
          <p:spPr>
            <a:xfrm>
              <a:off x="1013847" y="3681255"/>
              <a:ext cx="35287" cy="21890"/>
            </a:xfrm>
            <a:custGeom>
              <a:avLst/>
              <a:gdLst/>
              <a:ahLst/>
              <a:cxnLst/>
              <a:rect l="l" t="t" r="r" b="b"/>
              <a:pathLst>
                <a:path w="1022" h="634" extrusionOk="0">
                  <a:moveTo>
                    <a:pt x="834" y="0"/>
                  </a:moveTo>
                  <a:cubicBezTo>
                    <a:pt x="824" y="0"/>
                    <a:pt x="813" y="1"/>
                    <a:pt x="803" y="3"/>
                  </a:cubicBezTo>
                  <a:cubicBezTo>
                    <a:pt x="543" y="52"/>
                    <a:pt x="298" y="162"/>
                    <a:pt x="88" y="325"/>
                  </a:cubicBezTo>
                  <a:cubicBezTo>
                    <a:pt x="13" y="385"/>
                    <a:pt x="1" y="493"/>
                    <a:pt x="58" y="568"/>
                  </a:cubicBezTo>
                  <a:cubicBezTo>
                    <a:pt x="93" y="611"/>
                    <a:pt x="144" y="634"/>
                    <a:pt x="195" y="634"/>
                  </a:cubicBezTo>
                  <a:cubicBezTo>
                    <a:pt x="232" y="634"/>
                    <a:pt x="269" y="622"/>
                    <a:pt x="300" y="597"/>
                  </a:cubicBezTo>
                  <a:cubicBezTo>
                    <a:pt x="465" y="468"/>
                    <a:pt x="659" y="380"/>
                    <a:pt x="866" y="341"/>
                  </a:cubicBezTo>
                  <a:cubicBezTo>
                    <a:pt x="959" y="324"/>
                    <a:pt x="1021" y="234"/>
                    <a:pt x="1003" y="141"/>
                  </a:cubicBezTo>
                  <a:cubicBezTo>
                    <a:pt x="988" y="57"/>
                    <a:pt x="915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151;p16"/>
            <p:cNvSpPr/>
            <p:nvPr/>
          </p:nvSpPr>
          <p:spPr>
            <a:xfrm>
              <a:off x="1016333" y="3692615"/>
              <a:ext cx="57316" cy="34493"/>
            </a:xfrm>
            <a:custGeom>
              <a:avLst/>
              <a:gdLst/>
              <a:ahLst/>
              <a:cxnLst/>
              <a:rect l="l" t="t" r="r" b="b"/>
              <a:pathLst>
                <a:path w="1660" h="999" extrusionOk="0">
                  <a:moveTo>
                    <a:pt x="1466" y="1"/>
                  </a:moveTo>
                  <a:cubicBezTo>
                    <a:pt x="1414" y="1"/>
                    <a:pt x="1363" y="24"/>
                    <a:pt x="1329" y="68"/>
                  </a:cubicBezTo>
                  <a:cubicBezTo>
                    <a:pt x="1036" y="415"/>
                    <a:pt x="615" y="626"/>
                    <a:pt x="164" y="654"/>
                  </a:cubicBezTo>
                  <a:cubicBezTo>
                    <a:pt x="71" y="661"/>
                    <a:pt x="0" y="738"/>
                    <a:pt x="3" y="831"/>
                  </a:cubicBezTo>
                  <a:cubicBezTo>
                    <a:pt x="5" y="923"/>
                    <a:pt x="81" y="997"/>
                    <a:pt x="174" y="999"/>
                  </a:cubicBezTo>
                  <a:lnTo>
                    <a:pt x="172" y="997"/>
                  </a:lnTo>
                  <a:lnTo>
                    <a:pt x="182" y="997"/>
                  </a:lnTo>
                  <a:cubicBezTo>
                    <a:pt x="730" y="963"/>
                    <a:pt x="1239" y="707"/>
                    <a:pt x="1594" y="288"/>
                  </a:cubicBezTo>
                  <a:cubicBezTo>
                    <a:pt x="1660" y="216"/>
                    <a:pt x="1651" y="103"/>
                    <a:pt x="1577" y="40"/>
                  </a:cubicBezTo>
                  <a:cubicBezTo>
                    <a:pt x="1544" y="14"/>
                    <a:pt x="1505" y="1"/>
                    <a:pt x="1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152;p16"/>
            <p:cNvSpPr/>
            <p:nvPr/>
          </p:nvSpPr>
          <p:spPr>
            <a:xfrm>
              <a:off x="1067608" y="3430063"/>
              <a:ext cx="76030" cy="237031"/>
            </a:xfrm>
            <a:custGeom>
              <a:avLst/>
              <a:gdLst/>
              <a:ahLst/>
              <a:cxnLst/>
              <a:rect l="l" t="t" r="r" b="b"/>
              <a:pathLst>
                <a:path w="2202" h="6865" extrusionOk="0">
                  <a:moveTo>
                    <a:pt x="2008" y="1"/>
                  </a:moveTo>
                  <a:cubicBezTo>
                    <a:pt x="1466" y="1"/>
                    <a:pt x="958" y="363"/>
                    <a:pt x="779" y="867"/>
                  </a:cubicBezTo>
                  <a:cubicBezTo>
                    <a:pt x="614" y="1326"/>
                    <a:pt x="724" y="1797"/>
                    <a:pt x="828" y="2253"/>
                  </a:cubicBezTo>
                  <a:cubicBezTo>
                    <a:pt x="848" y="2336"/>
                    <a:pt x="866" y="2419"/>
                    <a:pt x="884" y="2500"/>
                  </a:cubicBezTo>
                  <a:cubicBezTo>
                    <a:pt x="1176" y="3893"/>
                    <a:pt x="866" y="5424"/>
                    <a:pt x="55" y="6594"/>
                  </a:cubicBezTo>
                  <a:cubicBezTo>
                    <a:pt x="0" y="6673"/>
                    <a:pt x="20" y="6780"/>
                    <a:pt x="97" y="6833"/>
                  </a:cubicBezTo>
                  <a:cubicBezTo>
                    <a:pt x="128" y="6854"/>
                    <a:pt x="162" y="6864"/>
                    <a:pt x="196" y="6864"/>
                  </a:cubicBezTo>
                  <a:cubicBezTo>
                    <a:pt x="251" y="6864"/>
                    <a:pt x="304" y="6838"/>
                    <a:pt x="338" y="6790"/>
                  </a:cubicBezTo>
                  <a:cubicBezTo>
                    <a:pt x="1201" y="5544"/>
                    <a:pt x="1532" y="3913"/>
                    <a:pt x="1221" y="2429"/>
                  </a:cubicBezTo>
                  <a:cubicBezTo>
                    <a:pt x="1202" y="2345"/>
                    <a:pt x="1183" y="2260"/>
                    <a:pt x="1164" y="2176"/>
                  </a:cubicBezTo>
                  <a:cubicBezTo>
                    <a:pt x="1066" y="1749"/>
                    <a:pt x="973" y="1347"/>
                    <a:pt x="1102" y="981"/>
                  </a:cubicBezTo>
                  <a:cubicBezTo>
                    <a:pt x="1235" y="612"/>
                    <a:pt x="1642" y="347"/>
                    <a:pt x="2024" y="345"/>
                  </a:cubicBezTo>
                  <a:cubicBezTo>
                    <a:pt x="2026" y="345"/>
                    <a:pt x="2028" y="345"/>
                    <a:pt x="2029" y="345"/>
                  </a:cubicBezTo>
                  <a:cubicBezTo>
                    <a:pt x="2122" y="345"/>
                    <a:pt x="2198" y="270"/>
                    <a:pt x="2199" y="177"/>
                  </a:cubicBezTo>
                  <a:cubicBezTo>
                    <a:pt x="2202" y="81"/>
                    <a:pt x="2126" y="3"/>
                    <a:pt x="2030" y="1"/>
                  </a:cubicBezTo>
                  <a:cubicBezTo>
                    <a:pt x="2023" y="1"/>
                    <a:pt x="2016" y="1"/>
                    <a:pt x="20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153;p16"/>
            <p:cNvSpPr/>
            <p:nvPr/>
          </p:nvSpPr>
          <p:spPr>
            <a:xfrm>
              <a:off x="1071164" y="3415803"/>
              <a:ext cx="89288" cy="30660"/>
            </a:xfrm>
            <a:custGeom>
              <a:avLst/>
              <a:gdLst/>
              <a:ahLst/>
              <a:cxnLst/>
              <a:rect l="l" t="t" r="r" b="b"/>
              <a:pathLst>
                <a:path w="2586" h="888" extrusionOk="0">
                  <a:moveTo>
                    <a:pt x="1895" y="1"/>
                  </a:moveTo>
                  <a:cubicBezTo>
                    <a:pt x="1864" y="1"/>
                    <a:pt x="1833" y="2"/>
                    <a:pt x="1803" y="3"/>
                  </a:cubicBezTo>
                  <a:cubicBezTo>
                    <a:pt x="1216" y="30"/>
                    <a:pt x="643" y="180"/>
                    <a:pt x="120" y="444"/>
                  </a:cubicBezTo>
                  <a:cubicBezTo>
                    <a:pt x="35" y="487"/>
                    <a:pt x="0" y="590"/>
                    <a:pt x="44" y="676"/>
                  </a:cubicBezTo>
                  <a:cubicBezTo>
                    <a:pt x="74" y="736"/>
                    <a:pt x="135" y="770"/>
                    <a:pt x="198" y="770"/>
                  </a:cubicBezTo>
                  <a:cubicBezTo>
                    <a:pt x="224" y="770"/>
                    <a:pt x="250" y="764"/>
                    <a:pt x="275" y="752"/>
                  </a:cubicBezTo>
                  <a:cubicBezTo>
                    <a:pt x="755" y="510"/>
                    <a:pt x="1281" y="372"/>
                    <a:pt x="1819" y="347"/>
                  </a:cubicBezTo>
                  <a:cubicBezTo>
                    <a:pt x="1844" y="345"/>
                    <a:pt x="1871" y="345"/>
                    <a:pt x="1897" y="345"/>
                  </a:cubicBezTo>
                  <a:cubicBezTo>
                    <a:pt x="2006" y="345"/>
                    <a:pt x="2115" y="358"/>
                    <a:pt x="2185" y="417"/>
                  </a:cubicBezTo>
                  <a:cubicBezTo>
                    <a:pt x="2211" y="441"/>
                    <a:pt x="2230" y="492"/>
                    <a:pt x="2213" y="559"/>
                  </a:cubicBezTo>
                  <a:cubicBezTo>
                    <a:pt x="2127" y="598"/>
                    <a:pt x="2089" y="701"/>
                    <a:pt x="2128" y="787"/>
                  </a:cubicBezTo>
                  <a:cubicBezTo>
                    <a:pt x="2157" y="850"/>
                    <a:pt x="2220" y="887"/>
                    <a:pt x="2285" y="887"/>
                  </a:cubicBezTo>
                  <a:cubicBezTo>
                    <a:pt x="2309" y="887"/>
                    <a:pt x="2333" y="882"/>
                    <a:pt x="2356" y="872"/>
                  </a:cubicBezTo>
                  <a:cubicBezTo>
                    <a:pt x="2470" y="818"/>
                    <a:pt x="2546" y="712"/>
                    <a:pt x="2565" y="580"/>
                  </a:cubicBezTo>
                  <a:cubicBezTo>
                    <a:pt x="2586" y="421"/>
                    <a:pt x="2528" y="262"/>
                    <a:pt x="2408" y="155"/>
                  </a:cubicBezTo>
                  <a:cubicBezTo>
                    <a:pt x="2259" y="27"/>
                    <a:pt x="2066" y="1"/>
                    <a:pt x="1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154;p16"/>
            <p:cNvSpPr/>
            <p:nvPr/>
          </p:nvSpPr>
          <p:spPr>
            <a:xfrm>
              <a:off x="1178444" y="3401094"/>
              <a:ext cx="48028" cy="76547"/>
            </a:xfrm>
            <a:custGeom>
              <a:avLst/>
              <a:gdLst/>
              <a:ahLst/>
              <a:cxnLst/>
              <a:rect l="l" t="t" r="r" b="b"/>
              <a:pathLst>
                <a:path w="1391" h="2217" extrusionOk="0">
                  <a:moveTo>
                    <a:pt x="1196" y="0"/>
                  </a:moveTo>
                  <a:cubicBezTo>
                    <a:pt x="1148" y="0"/>
                    <a:pt x="1101" y="20"/>
                    <a:pt x="1067" y="59"/>
                  </a:cubicBezTo>
                  <a:cubicBezTo>
                    <a:pt x="913" y="239"/>
                    <a:pt x="771" y="429"/>
                    <a:pt x="644" y="630"/>
                  </a:cubicBezTo>
                  <a:lnTo>
                    <a:pt x="351" y="314"/>
                  </a:lnTo>
                  <a:cubicBezTo>
                    <a:pt x="318" y="279"/>
                    <a:pt x="273" y="261"/>
                    <a:pt x="229" y="261"/>
                  </a:cubicBezTo>
                  <a:cubicBezTo>
                    <a:pt x="187" y="261"/>
                    <a:pt x="145" y="276"/>
                    <a:pt x="112" y="307"/>
                  </a:cubicBezTo>
                  <a:cubicBezTo>
                    <a:pt x="43" y="370"/>
                    <a:pt x="38" y="477"/>
                    <a:pt x="100" y="547"/>
                  </a:cubicBezTo>
                  <a:lnTo>
                    <a:pt x="458" y="936"/>
                  </a:lnTo>
                  <a:cubicBezTo>
                    <a:pt x="273" y="1272"/>
                    <a:pt x="128" y="1630"/>
                    <a:pt x="26" y="2000"/>
                  </a:cubicBezTo>
                  <a:cubicBezTo>
                    <a:pt x="1" y="2091"/>
                    <a:pt x="56" y="2186"/>
                    <a:pt x="147" y="2211"/>
                  </a:cubicBezTo>
                  <a:cubicBezTo>
                    <a:pt x="161" y="2214"/>
                    <a:pt x="177" y="2217"/>
                    <a:pt x="192" y="2217"/>
                  </a:cubicBezTo>
                  <a:cubicBezTo>
                    <a:pt x="270" y="2217"/>
                    <a:pt x="337" y="2165"/>
                    <a:pt x="359" y="2090"/>
                  </a:cubicBezTo>
                  <a:cubicBezTo>
                    <a:pt x="443" y="1783"/>
                    <a:pt x="560" y="1486"/>
                    <a:pt x="706" y="1205"/>
                  </a:cubicBezTo>
                  <a:lnTo>
                    <a:pt x="952" y="1471"/>
                  </a:lnTo>
                  <a:cubicBezTo>
                    <a:pt x="986" y="1506"/>
                    <a:pt x="1031" y="1523"/>
                    <a:pt x="1076" y="1523"/>
                  </a:cubicBezTo>
                  <a:cubicBezTo>
                    <a:pt x="1118" y="1523"/>
                    <a:pt x="1160" y="1508"/>
                    <a:pt x="1193" y="1478"/>
                  </a:cubicBezTo>
                  <a:cubicBezTo>
                    <a:pt x="1262" y="1414"/>
                    <a:pt x="1268" y="1307"/>
                    <a:pt x="1206" y="1238"/>
                  </a:cubicBezTo>
                  <a:lnTo>
                    <a:pt x="888" y="894"/>
                  </a:lnTo>
                  <a:cubicBezTo>
                    <a:pt x="1017" y="678"/>
                    <a:pt x="1164" y="476"/>
                    <a:pt x="1327" y="286"/>
                  </a:cubicBezTo>
                  <a:cubicBezTo>
                    <a:pt x="1390" y="214"/>
                    <a:pt x="1382" y="105"/>
                    <a:pt x="1310" y="43"/>
                  </a:cubicBezTo>
                  <a:cubicBezTo>
                    <a:pt x="1277" y="14"/>
                    <a:pt x="1237" y="0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155;p16"/>
            <p:cNvSpPr/>
            <p:nvPr/>
          </p:nvSpPr>
          <p:spPr>
            <a:xfrm>
              <a:off x="1240319" y="3384003"/>
              <a:ext cx="13707" cy="62253"/>
            </a:xfrm>
            <a:custGeom>
              <a:avLst/>
              <a:gdLst/>
              <a:ahLst/>
              <a:cxnLst/>
              <a:rect l="l" t="t" r="r" b="b"/>
              <a:pathLst>
                <a:path w="397" h="1803" extrusionOk="0">
                  <a:moveTo>
                    <a:pt x="189" y="1"/>
                  </a:moveTo>
                  <a:cubicBezTo>
                    <a:pt x="181" y="1"/>
                    <a:pt x="174" y="1"/>
                    <a:pt x="167" y="2"/>
                  </a:cubicBezTo>
                  <a:cubicBezTo>
                    <a:pt x="71" y="9"/>
                    <a:pt x="1" y="92"/>
                    <a:pt x="8" y="188"/>
                  </a:cubicBezTo>
                  <a:cubicBezTo>
                    <a:pt x="46" y="665"/>
                    <a:pt x="51" y="1144"/>
                    <a:pt x="29" y="1622"/>
                  </a:cubicBezTo>
                  <a:cubicBezTo>
                    <a:pt x="23" y="1717"/>
                    <a:pt x="97" y="1798"/>
                    <a:pt x="192" y="1802"/>
                  </a:cubicBezTo>
                  <a:lnTo>
                    <a:pt x="201" y="1802"/>
                  </a:lnTo>
                  <a:cubicBezTo>
                    <a:pt x="292" y="1802"/>
                    <a:pt x="368" y="1731"/>
                    <a:pt x="372" y="1639"/>
                  </a:cubicBezTo>
                  <a:cubicBezTo>
                    <a:pt x="396" y="1146"/>
                    <a:pt x="389" y="652"/>
                    <a:pt x="351" y="161"/>
                  </a:cubicBezTo>
                  <a:cubicBezTo>
                    <a:pt x="345" y="74"/>
                    <a:pt x="273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156;p16"/>
            <p:cNvSpPr/>
            <p:nvPr/>
          </p:nvSpPr>
          <p:spPr>
            <a:xfrm>
              <a:off x="1260691" y="3375613"/>
              <a:ext cx="37808" cy="89530"/>
            </a:xfrm>
            <a:custGeom>
              <a:avLst/>
              <a:gdLst/>
              <a:ahLst/>
              <a:cxnLst/>
              <a:rect l="l" t="t" r="r" b="b"/>
              <a:pathLst>
                <a:path w="1095" h="2593" extrusionOk="0">
                  <a:moveTo>
                    <a:pt x="548" y="1"/>
                  </a:moveTo>
                  <a:cubicBezTo>
                    <a:pt x="499" y="1"/>
                    <a:pt x="450" y="21"/>
                    <a:pt x="416" y="61"/>
                  </a:cubicBezTo>
                  <a:cubicBezTo>
                    <a:pt x="241" y="286"/>
                    <a:pt x="2" y="594"/>
                    <a:pt x="1" y="966"/>
                  </a:cubicBezTo>
                  <a:cubicBezTo>
                    <a:pt x="1" y="1195"/>
                    <a:pt x="127" y="1429"/>
                    <a:pt x="326" y="1560"/>
                  </a:cubicBezTo>
                  <a:cubicBezTo>
                    <a:pt x="382" y="1595"/>
                    <a:pt x="444" y="1622"/>
                    <a:pt x="510" y="1636"/>
                  </a:cubicBezTo>
                  <a:cubicBezTo>
                    <a:pt x="427" y="1878"/>
                    <a:pt x="333" y="2117"/>
                    <a:pt x="229" y="2351"/>
                  </a:cubicBezTo>
                  <a:cubicBezTo>
                    <a:pt x="189" y="2437"/>
                    <a:pt x="229" y="2538"/>
                    <a:pt x="316" y="2577"/>
                  </a:cubicBezTo>
                  <a:cubicBezTo>
                    <a:pt x="337" y="2587"/>
                    <a:pt x="361" y="2593"/>
                    <a:pt x="386" y="2593"/>
                  </a:cubicBezTo>
                  <a:cubicBezTo>
                    <a:pt x="454" y="2593"/>
                    <a:pt x="514" y="2554"/>
                    <a:pt x="542" y="2492"/>
                  </a:cubicBezTo>
                  <a:cubicBezTo>
                    <a:pt x="678" y="2185"/>
                    <a:pt x="794" y="1869"/>
                    <a:pt x="894" y="1550"/>
                  </a:cubicBezTo>
                  <a:cubicBezTo>
                    <a:pt x="915" y="1520"/>
                    <a:pt x="925" y="1484"/>
                    <a:pt x="924" y="1447"/>
                  </a:cubicBezTo>
                  <a:cubicBezTo>
                    <a:pt x="976" y="1281"/>
                    <a:pt x="1029" y="1114"/>
                    <a:pt x="1072" y="945"/>
                  </a:cubicBezTo>
                  <a:cubicBezTo>
                    <a:pt x="1094" y="852"/>
                    <a:pt x="1038" y="757"/>
                    <a:pt x="945" y="735"/>
                  </a:cubicBezTo>
                  <a:cubicBezTo>
                    <a:pt x="932" y="732"/>
                    <a:pt x="919" y="731"/>
                    <a:pt x="906" y="731"/>
                  </a:cubicBezTo>
                  <a:cubicBezTo>
                    <a:pt x="828" y="731"/>
                    <a:pt x="757" y="783"/>
                    <a:pt x="737" y="862"/>
                  </a:cubicBezTo>
                  <a:cubicBezTo>
                    <a:pt x="700" y="1012"/>
                    <a:pt x="652" y="1159"/>
                    <a:pt x="607" y="1306"/>
                  </a:cubicBezTo>
                  <a:cubicBezTo>
                    <a:pt x="575" y="1301"/>
                    <a:pt x="542" y="1290"/>
                    <a:pt x="514" y="1271"/>
                  </a:cubicBezTo>
                  <a:cubicBezTo>
                    <a:pt x="416" y="1207"/>
                    <a:pt x="345" y="1077"/>
                    <a:pt x="345" y="966"/>
                  </a:cubicBezTo>
                  <a:cubicBezTo>
                    <a:pt x="345" y="731"/>
                    <a:pt x="500" y="513"/>
                    <a:pt x="687" y="272"/>
                  </a:cubicBezTo>
                  <a:cubicBezTo>
                    <a:pt x="741" y="197"/>
                    <a:pt x="725" y="93"/>
                    <a:pt x="652" y="37"/>
                  </a:cubicBezTo>
                  <a:cubicBezTo>
                    <a:pt x="621" y="13"/>
                    <a:pt x="585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157;p16"/>
            <p:cNvSpPr/>
            <p:nvPr/>
          </p:nvSpPr>
          <p:spPr>
            <a:xfrm>
              <a:off x="1135215" y="3463763"/>
              <a:ext cx="137281" cy="57488"/>
            </a:xfrm>
            <a:custGeom>
              <a:avLst/>
              <a:gdLst/>
              <a:ahLst/>
              <a:cxnLst/>
              <a:rect l="l" t="t" r="r" b="b"/>
              <a:pathLst>
                <a:path w="3976" h="1665" extrusionOk="0">
                  <a:moveTo>
                    <a:pt x="3786" y="1"/>
                  </a:moveTo>
                  <a:cubicBezTo>
                    <a:pt x="3772" y="1"/>
                    <a:pt x="3757" y="2"/>
                    <a:pt x="3743" y="6"/>
                  </a:cubicBezTo>
                  <a:cubicBezTo>
                    <a:pt x="2506" y="323"/>
                    <a:pt x="1306" y="769"/>
                    <a:pt x="164" y="1339"/>
                  </a:cubicBezTo>
                  <a:cubicBezTo>
                    <a:pt x="0" y="1419"/>
                    <a:pt x="58" y="1664"/>
                    <a:pt x="241" y="1664"/>
                  </a:cubicBezTo>
                  <a:cubicBezTo>
                    <a:pt x="268" y="1664"/>
                    <a:pt x="293" y="1659"/>
                    <a:pt x="317" y="1646"/>
                  </a:cubicBezTo>
                  <a:cubicBezTo>
                    <a:pt x="1439" y="1089"/>
                    <a:pt x="2615" y="649"/>
                    <a:pt x="3829" y="340"/>
                  </a:cubicBezTo>
                  <a:cubicBezTo>
                    <a:pt x="3920" y="316"/>
                    <a:pt x="3975" y="223"/>
                    <a:pt x="3953" y="130"/>
                  </a:cubicBezTo>
                  <a:cubicBezTo>
                    <a:pt x="3932" y="53"/>
                    <a:pt x="3862" y="1"/>
                    <a:pt x="3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158;p16"/>
            <p:cNvSpPr/>
            <p:nvPr/>
          </p:nvSpPr>
          <p:spPr>
            <a:xfrm>
              <a:off x="1162768" y="3514933"/>
              <a:ext cx="62978" cy="40328"/>
            </a:xfrm>
            <a:custGeom>
              <a:avLst/>
              <a:gdLst/>
              <a:ahLst/>
              <a:cxnLst/>
              <a:rect l="l" t="t" r="r" b="b"/>
              <a:pathLst>
                <a:path w="1824" h="1168" extrusionOk="0">
                  <a:moveTo>
                    <a:pt x="547" y="0"/>
                  </a:moveTo>
                  <a:cubicBezTo>
                    <a:pt x="411" y="0"/>
                    <a:pt x="255" y="62"/>
                    <a:pt x="92" y="185"/>
                  </a:cubicBezTo>
                  <a:cubicBezTo>
                    <a:pt x="16" y="243"/>
                    <a:pt x="0" y="350"/>
                    <a:pt x="58" y="426"/>
                  </a:cubicBezTo>
                  <a:cubicBezTo>
                    <a:pt x="92" y="471"/>
                    <a:pt x="144" y="494"/>
                    <a:pt x="196" y="494"/>
                  </a:cubicBezTo>
                  <a:cubicBezTo>
                    <a:pt x="231" y="494"/>
                    <a:pt x="268" y="483"/>
                    <a:pt x="299" y="460"/>
                  </a:cubicBezTo>
                  <a:cubicBezTo>
                    <a:pt x="404" y="381"/>
                    <a:pt x="493" y="344"/>
                    <a:pt x="542" y="344"/>
                  </a:cubicBezTo>
                  <a:cubicBezTo>
                    <a:pt x="557" y="344"/>
                    <a:pt x="568" y="348"/>
                    <a:pt x="575" y="354"/>
                  </a:cubicBezTo>
                  <a:cubicBezTo>
                    <a:pt x="600" y="378"/>
                    <a:pt x="599" y="455"/>
                    <a:pt x="596" y="530"/>
                  </a:cubicBezTo>
                  <a:cubicBezTo>
                    <a:pt x="593" y="624"/>
                    <a:pt x="592" y="728"/>
                    <a:pt x="630" y="833"/>
                  </a:cubicBezTo>
                  <a:cubicBezTo>
                    <a:pt x="704" y="1032"/>
                    <a:pt x="921" y="1168"/>
                    <a:pt x="1163" y="1168"/>
                  </a:cubicBezTo>
                  <a:cubicBezTo>
                    <a:pt x="1170" y="1165"/>
                    <a:pt x="1178" y="1165"/>
                    <a:pt x="1187" y="1165"/>
                  </a:cubicBezTo>
                  <a:cubicBezTo>
                    <a:pt x="1385" y="1158"/>
                    <a:pt x="1564" y="1070"/>
                    <a:pt x="1708" y="1000"/>
                  </a:cubicBezTo>
                  <a:cubicBezTo>
                    <a:pt x="1789" y="956"/>
                    <a:pt x="1823" y="855"/>
                    <a:pt x="1781" y="772"/>
                  </a:cubicBezTo>
                  <a:cubicBezTo>
                    <a:pt x="1751" y="711"/>
                    <a:pt x="1690" y="675"/>
                    <a:pt x="1626" y="675"/>
                  </a:cubicBezTo>
                  <a:cubicBezTo>
                    <a:pt x="1603" y="675"/>
                    <a:pt x="1579" y="680"/>
                    <a:pt x="1556" y="690"/>
                  </a:cubicBezTo>
                  <a:cubicBezTo>
                    <a:pt x="1430" y="752"/>
                    <a:pt x="1300" y="817"/>
                    <a:pt x="1174" y="821"/>
                  </a:cubicBezTo>
                  <a:cubicBezTo>
                    <a:pt x="1167" y="822"/>
                    <a:pt x="1159" y="823"/>
                    <a:pt x="1151" y="823"/>
                  </a:cubicBezTo>
                  <a:cubicBezTo>
                    <a:pt x="1072" y="823"/>
                    <a:pt x="977" y="778"/>
                    <a:pt x="952" y="711"/>
                  </a:cubicBezTo>
                  <a:cubicBezTo>
                    <a:pt x="936" y="669"/>
                    <a:pt x="938" y="606"/>
                    <a:pt x="941" y="538"/>
                  </a:cubicBezTo>
                  <a:cubicBezTo>
                    <a:pt x="943" y="410"/>
                    <a:pt x="948" y="234"/>
                    <a:pt x="814" y="105"/>
                  </a:cubicBezTo>
                  <a:cubicBezTo>
                    <a:pt x="740" y="35"/>
                    <a:pt x="649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159;p16"/>
            <p:cNvSpPr/>
            <p:nvPr/>
          </p:nvSpPr>
          <p:spPr>
            <a:xfrm>
              <a:off x="706059" y="4005578"/>
              <a:ext cx="57765" cy="60630"/>
            </a:xfrm>
            <a:custGeom>
              <a:avLst/>
              <a:gdLst/>
              <a:ahLst/>
              <a:cxnLst/>
              <a:rect l="l" t="t" r="r" b="b"/>
              <a:pathLst>
                <a:path w="1673" h="1756" extrusionOk="0">
                  <a:moveTo>
                    <a:pt x="1127" y="345"/>
                  </a:moveTo>
                  <a:cubicBezTo>
                    <a:pt x="1165" y="345"/>
                    <a:pt x="1201" y="350"/>
                    <a:pt x="1238" y="363"/>
                  </a:cubicBezTo>
                  <a:cubicBezTo>
                    <a:pt x="1221" y="376"/>
                    <a:pt x="1207" y="393"/>
                    <a:pt x="1196" y="411"/>
                  </a:cubicBezTo>
                  <a:cubicBezTo>
                    <a:pt x="1041" y="666"/>
                    <a:pt x="855" y="901"/>
                    <a:pt x="642" y="1112"/>
                  </a:cubicBezTo>
                  <a:cubicBezTo>
                    <a:pt x="590" y="1163"/>
                    <a:pt x="524" y="1222"/>
                    <a:pt x="474" y="1223"/>
                  </a:cubicBezTo>
                  <a:cubicBezTo>
                    <a:pt x="472" y="1223"/>
                    <a:pt x="470" y="1223"/>
                    <a:pt x="468" y="1223"/>
                  </a:cubicBezTo>
                  <a:cubicBezTo>
                    <a:pt x="450" y="1223"/>
                    <a:pt x="431" y="1211"/>
                    <a:pt x="413" y="1191"/>
                  </a:cubicBezTo>
                  <a:cubicBezTo>
                    <a:pt x="375" y="1144"/>
                    <a:pt x="358" y="1084"/>
                    <a:pt x="365" y="1025"/>
                  </a:cubicBezTo>
                  <a:cubicBezTo>
                    <a:pt x="388" y="892"/>
                    <a:pt x="497" y="774"/>
                    <a:pt x="617" y="654"/>
                  </a:cubicBezTo>
                  <a:cubicBezTo>
                    <a:pt x="741" y="529"/>
                    <a:pt x="865" y="414"/>
                    <a:pt x="1007" y="364"/>
                  </a:cubicBezTo>
                  <a:cubicBezTo>
                    <a:pt x="1045" y="352"/>
                    <a:pt x="1086" y="345"/>
                    <a:pt x="1127" y="345"/>
                  </a:cubicBezTo>
                  <a:close/>
                  <a:moveTo>
                    <a:pt x="1127" y="0"/>
                  </a:moveTo>
                  <a:cubicBezTo>
                    <a:pt x="1050" y="0"/>
                    <a:pt x="972" y="13"/>
                    <a:pt x="894" y="39"/>
                  </a:cubicBezTo>
                  <a:cubicBezTo>
                    <a:pt x="683" y="113"/>
                    <a:pt x="521" y="263"/>
                    <a:pt x="374" y="411"/>
                  </a:cubicBezTo>
                  <a:cubicBezTo>
                    <a:pt x="219" y="566"/>
                    <a:pt x="65" y="736"/>
                    <a:pt x="26" y="968"/>
                  </a:cubicBezTo>
                  <a:cubicBezTo>
                    <a:pt x="1" y="1129"/>
                    <a:pt x="48" y="1293"/>
                    <a:pt x="154" y="1417"/>
                  </a:cubicBezTo>
                  <a:cubicBezTo>
                    <a:pt x="236" y="1513"/>
                    <a:pt x="355" y="1568"/>
                    <a:pt x="480" y="1568"/>
                  </a:cubicBezTo>
                  <a:cubicBezTo>
                    <a:pt x="482" y="1568"/>
                    <a:pt x="483" y="1568"/>
                    <a:pt x="485" y="1568"/>
                  </a:cubicBezTo>
                  <a:cubicBezTo>
                    <a:pt x="655" y="1562"/>
                    <a:pt x="782" y="1458"/>
                    <a:pt x="885" y="1357"/>
                  </a:cubicBezTo>
                  <a:cubicBezTo>
                    <a:pt x="987" y="1255"/>
                    <a:pt x="1086" y="1147"/>
                    <a:pt x="1177" y="1034"/>
                  </a:cubicBezTo>
                  <a:cubicBezTo>
                    <a:pt x="1200" y="1241"/>
                    <a:pt x="1246" y="1444"/>
                    <a:pt x="1317" y="1641"/>
                  </a:cubicBezTo>
                  <a:cubicBezTo>
                    <a:pt x="1341" y="1709"/>
                    <a:pt x="1405" y="1755"/>
                    <a:pt x="1479" y="1755"/>
                  </a:cubicBezTo>
                  <a:cubicBezTo>
                    <a:pt x="1498" y="1755"/>
                    <a:pt x="1518" y="1751"/>
                    <a:pt x="1536" y="1745"/>
                  </a:cubicBezTo>
                  <a:cubicBezTo>
                    <a:pt x="1625" y="1713"/>
                    <a:pt x="1673" y="1614"/>
                    <a:pt x="1640" y="1526"/>
                  </a:cubicBezTo>
                  <a:cubicBezTo>
                    <a:pt x="1525" y="1202"/>
                    <a:pt x="1483" y="857"/>
                    <a:pt x="1514" y="516"/>
                  </a:cubicBezTo>
                  <a:cubicBezTo>
                    <a:pt x="1515" y="508"/>
                    <a:pt x="1515" y="500"/>
                    <a:pt x="1515" y="493"/>
                  </a:cubicBezTo>
                  <a:cubicBezTo>
                    <a:pt x="1626" y="457"/>
                    <a:pt x="1673" y="324"/>
                    <a:pt x="1605" y="228"/>
                  </a:cubicBezTo>
                  <a:cubicBezTo>
                    <a:pt x="1500" y="82"/>
                    <a:pt x="1321" y="0"/>
                    <a:pt x="1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160;p16"/>
            <p:cNvSpPr/>
            <p:nvPr/>
          </p:nvSpPr>
          <p:spPr>
            <a:xfrm>
              <a:off x="758750" y="3946224"/>
              <a:ext cx="33077" cy="89530"/>
            </a:xfrm>
            <a:custGeom>
              <a:avLst/>
              <a:gdLst/>
              <a:ahLst/>
              <a:cxnLst/>
              <a:rect l="l" t="t" r="r" b="b"/>
              <a:pathLst>
                <a:path w="958" h="2593" extrusionOk="0">
                  <a:moveTo>
                    <a:pt x="663" y="0"/>
                  </a:moveTo>
                  <a:cubicBezTo>
                    <a:pt x="656" y="0"/>
                    <a:pt x="649" y="1"/>
                    <a:pt x="642" y="2"/>
                  </a:cubicBezTo>
                  <a:cubicBezTo>
                    <a:pt x="410" y="26"/>
                    <a:pt x="199" y="148"/>
                    <a:pt x="61" y="335"/>
                  </a:cubicBezTo>
                  <a:cubicBezTo>
                    <a:pt x="0" y="413"/>
                    <a:pt x="16" y="522"/>
                    <a:pt x="95" y="580"/>
                  </a:cubicBezTo>
                  <a:cubicBezTo>
                    <a:pt x="125" y="603"/>
                    <a:pt x="161" y="613"/>
                    <a:pt x="196" y="613"/>
                  </a:cubicBezTo>
                  <a:cubicBezTo>
                    <a:pt x="251" y="613"/>
                    <a:pt x="305" y="587"/>
                    <a:pt x="338" y="538"/>
                  </a:cubicBezTo>
                  <a:cubicBezTo>
                    <a:pt x="382" y="479"/>
                    <a:pt x="438" y="431"/>
                    <a:pt x="503" y="397"/>
                  </a:cubicBezTo>
                  <a:lnTo>
                    <a:pt x="503" y="397"/>
                  </a:lnTo>
                  <a:cubicBezTo>
                    <a:pt x="486" y="476"/>
                    <a:pt x="465" y="555"/>
                    <a:pt x="437" y="631"/>
                  </a:cubicBezTo>
                  <a:cubicBezTo>
                    <a:pt x="382" y="796"/>
                    <a:pt x="320" y="983"/>
                    <a:pt x="355" y="1183"/>
                  </a:cubicBezTo>
                  <a:cubicBezTo>
                    <a:pt x="375" y="1290"/>
                    <a:pt x="420" y="1384"/>
                    <a:pt x="461" y="1466"/>
                  </a:cubicBezTo>
                  <a:cubicBezTo>
                    <a:pt x="487" y="1516"/>
                    <a:pt x="510" y="1570"/>
                    <a:pt x="528" y="1625"/>
                  </a:cubicBezTo>
                  <a:cubicBezTo>
                    <a:pt x="592" y="1841"/>
                    <a:pt x="483" y="2089"/>
                    <a:pt x="355" y="2344"/>
                  </a:cubicBezTo>
                  <a:cubicBezTo>
                    <a:pt x="313" y="2428"/>
                    <a:pt x="347" y="2532"/>
                    <a:pt x="432" y="2575"/>
                  </a:cubicBezTo>
                  <a:cubicBezTo>
                    <a:pt x="457" y="2587"/>
                    <a:pt x="483" y="2593"/>
                    <a:pt x="509" y="2593"/>
                  </a:cubicBezTo>
                  <a:cubicBezTo>
                    <a:pt x="572" y="2593"/>
                    <a:pt x="632" y="2558"/>
                    <a:pt x="663" y="2497"/>
                  </a:cubicBezTo>
                  <a:cubicBezTo>
                    <a:pt x="817" y="2190"/>
                    <a:pt x="958" y="1864"/>
                    <a:pt x="859" y="1527"/>
                  </a:cubicBezTo>
                  <a:cubicBezTo>
                    <a:pt x="835" y="1454"/>
                    <a:pt x="805" y="1383"/>
                    <a:pt x="770" y="1314"/>
                  </a:cubicBezTo>
                  <a:cubicBezTo>
                    <a:pt x="737" y="1246"/>
                    <a:pt x="704" y="1181"/>
                    <a:pt x="694" y="1121"/>
                  </a:cubicBezTo>
                  <a:cubicBezTo>
                    <a:pt x="673" y="1008"/>
                    <a:pt x="717" y="877"/>
                    <a:pt x="763" y="739"/>
                  </a:cubicBezTo>
                  <a:cubicBezTo>
                    <a:pt x="825" y="552"/>
                    <a:pt x="896" y="340"/>
                    <a:pt x="822" y="119"/>
                  </a:cubicBezTo>
                  <a:cubicBezTo>
                    <a:pt x="800" y="48"/>
                    <a:pt x="735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161;p16"/>
            <p:cNvSpPr/>
            <p:nvPr/>
          </p:nvSpPr>
          <p:spPr>
            <a:xfrm>
              <a:off x="782954" y="4016627"/>
              <a:ext cx="38912" cy="62288"/>
            </a:xfrm>
            <a:custGeom>
              <a:avLst/>
              <a:gdLst/>
              <a:ahLst/>
              <a:cxnLst/>
              <a:rect l="l" t="t" r="r" b="b"/>
              <a:pathLst>
                <a:path w="1127" h="1804" extrusionOk="0">
                  <a:moveTo>
                    <a:pt x="683" y="1"/>
                  </a:moveTo>
                  <a:cubicBezTo>
                    <a:pt x="636" y="1"/>
                    <a:pt x="590" y="20"/>
                    <a:pt x="558" y="56"/>
                  </a:cubicBezTo>
                  <a:cubicBezTo>
                    <a:pt x="400" y="95"/>
                    <a:pt x="249" y="157"/>
                    <a:pt x="109" y="239"/>
                  </a:cubicBezTo>
                  <a:cubicBezTo>
                    <a:pt x="27" y="287"/>
                    <a:pt x="0" y="392"/>
                    <a:pt x="48" y="474"/>
                  </a:cubicBezTo>
                  <a:cubicBezTo>
                    <a:pt x="80" y="528"/>
                    <a:pt x="137" y="558"/>
                    <a:pt x="196" y="558"/>
                  </a:cubicBezTo>
                  <a:cubicBezTo>
                    <a:pt x="226" y="558"/>
                    <a:pt x="256" y="550"/>
                    <a:pt x="283" y="534"/>
                  </a:cubicBezTo>
                  <a:cubicBezTo>
                    <a:pt x="328" y="509"/>
                    <a:pt x="375" y="485"/>
                    <a:pt x="423" y="464"/>
                  </a:cubicBezTo>
                  <a:lnTo>
                    <a:pt x="423" y="464"/>
                  </a:lnTo>
                  <a:cubicBezTo>
                    <a:pt x="341" y="882"/>
                    <a:pt x="393" y="1315"/>
                    <a:pt x="570" y="1704"/>
                  </a:cubicBezTo>
                  <a:cubicBezTo>
                    <a:pt x="599" y="1765"/>
                    <a:pt x="659" y="1804"/>
                    <a:pt x="727" y="1804"/>
                  </a:cubicBezTo>
                  <a:cubicBezTo>
                    <a:pt x="852" y="1804"/>
                    <a:pt x="935" y="1673"/>
                    <a:pt x="883" y="1560"/>
                  </a:cubicBezTo>
                  <a:cubicBezTo>
                    <a:pt x="711" y="1189"/>
                    <a:pt x="691" y="750"/>
                    <a:pt x="810" y="357"/>
                  </a:cubicBezTo>
                  <a:cubicBezTo>
                    <a:pt x="858" y="350"/>
                    <a:pt x="907" y="346"/>
                    <a:pt x="956" y="346"/>
                  </a:cubicBezTo>
                  <a:cubicBezTo>
                    <a:pt x="1050" y="343"/>
                    <a:pt x="1126" y="264"/>
                    <a:pt x="1124" y="170"/>
                  </a:cubicBezTo>
                  <a:cubicBezTo>
                    <a:pt x="1122" y="74"/>
                    <a:pt x="1048" y="5"/>
                    <a:pt x="948" y="1"/>
                  </a:cubicBezTo>
                  <a:cubicBezTo>
                    <a:pt x="883" y="2"/>
                    <a:pt x="817" y="8"/>
                    <a:pt x="752" y="16"/>
                  </a:cubicBezTo>
                  <a:cubicBezTo>
                    <a:pt x="749" y="16"/>
                    <a:pt x="748" y="14"/>
                    <a:pt x="745" y="12"/>
                  </a:cubicBezTo>
                  <a:cubicBezTo>
                    <a:pt x="725" y="4"/>
                    <a:pt x="704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162;p16"/>
            <p:cNvSpPr/>
            <p:nvPr/>
          </p:nvSpPr>
          <p:spPr>
            <a:xfrm>
              <a:off x="843759" y="3942254"/>
              <a:ext cx="23306" cy="101200"/>
            </a:xfrm>
            <a:custGeom>
              <a:avLst/>
              <a:gdLst/>
              <a:ahLst/>
              <a:cxnLst/>
              <a:rect l="l" t="t" r="r" b="b"/>
              <a:pathLst>
                <a:path w="675" h="2931" extrusionOk="0">
                  <a:moveTo>
                    <a:pt x="484" y="1"/>
                  </a:moveTo>
                  <a:cubicBezTo>
                    <a:pt x="407" y="1"/>
                    <a:pt x="336" y="54"/>
                    <a:pt x="317" y="134"/>
                  </a:cubicBezTo>
                  <a:cubicBezTo>
                    <a:pt x="113" y="994"/>
                    <a:pt x="7" y="1873"/>
                    <a:pt x="0" y="2757"/>
                  </a:cubicBezTo>
                  <a:cubicBezTo>
                    <a:pt x="0" y="2853"/>
                    <a:pt x="76" y="2930"/>
                    <a:pt x="172" y="2930"/>
                  </a:cubicBezTo>
                  <a:cubicBezTo>
                    <a:pt x="268" y="2930"/>
                    <a:pt x="344" y="2854"/>
                    <a:pt x="345" y="2760"/>
                  </a:cubicBezTo>
                  <a:cubicBezTo>
                    <a:pt x="351" y="1901"/>
                    <a:pt x="453" y="1047"/>
                    <a:pt x="652" y="212"/>
                  </a:cubicBezTo>
                  <a:cubicBezTo>
                    <a:pt x="674" y="120"/>
                    <a:pt x="617" y="28"/>
                    <a:pt x="524" y="6"/>
                  </a:cubicBezTo>
                  <a:cubicBezTo>
                    <a:pt x="510" y="2"/>
                    <a:pt x="49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163;p16"/>
            <p:cNvSpPr/>
            <p:nvPr/>
          </p:nvSpPr>
          <p:spPr>
            <a:xfrm>
              <a:off x="871002" y="3940700"/>
              <a:ext cx="49961" cy="95261"/>
            </a:xfrm>
            <a:custGeom>
              <a:avLst/>
              <a:gdLst/>
              <a:ahLst/>
              <a:cxnLst/>
              <a:rect l="l" t="t" r="r" b="b"/>
              <a:pathLst>
                <a:path w="1447" h="2759" extrusionOk="0">
                  <a:moveTo>
                    <a:pt x="522" y="0"/>
                  </a:moveTo>
                  <a:cubicBezTo>
                    <a:pt x="461" y="0"/>
                    <a:pt x="402" y="33"/>
                    <a:pt x="371" y="91"/>
                  </a:cubicBezTo>
                  <a:cubicBezTo>
                    <a:pt x="215" y="386"/>
                    <a:pt x="1" y="787"/>
                    <a:pt x="47" y="1210"/>
                  </a:cubicBezTo>
                  <a:cubicBezTo>
                    <a:pt x="75" y="1468"/>
                    <a:pt x="236" y="1723"/>
                    <a:pt x="457" y="1862"/>
                  </a:cubicBezTo>
                  <a:cubicBezTo>
                    <a:pt x="562" y="1931"/>
                    <a:pt x="688" y="1969"/>
                    <a:pt x="814" y="1970"/>
                  </a:cubicBezTo>
                  <a:cubicBezTo>
                    <a:pt x="837" y="1968"/>
                    <a:pt x="859" y="1963"/>
                    <a:pt x="882" y="1959"/>
                  </a:cubicBezTo>
                  <a:lnTo>
                    <a:pt x="882" y="1959"/>
                  </a:lnTo>
                  <a:cubicBezTo>
                    <a:pt x="859" y="2100"/>
                    <a:pt x="834" y="2242"/>
                    <a:pt x="814" y="2383"/>
                  </a:cubicBezTo>
                  <a:cubicBezTo>
                    <a:pt x="800" y="2488"/>
                    <a:pt x="830" y="2638"/>
                    <a:pt x="931" y="2714"/>
                  </a:cubicBezTo>
                  <a:cubicBezTo>
                    <a:pt x="969" y="2743"/>
                    <a:pt x="1017" y="2759"/>
                    <a:pt x="1066" y="2759"/>
                  </a:cubicBezTo>
                  <a:cubicBezTo>
                    <a:pt x="1099" y="2759"/>
                    <a:pt x="1131" y="2752"/>
                    <a:pt x="1161" y="2738"/>
                  </a:cubicBezTo>
                  <a:cubicBezTo>
                    <a:pt x="1300" y="2677"/>
                    <a:pt x="1297" y="2479"/>
                    <a:pt x="1156" y="2421"/>
                  </a:cubicBezTo>
                  <a:cubicBezTo>
                    <a:pt x="1227" y="1914"/>
                    <a:pt x="1317" y="1403"/>
                    <a:pt x="1427" y="901"/>
                  </a:cubicBezTo>
                  <a:cubicBezTo>
                    <a:pt x="1446" y="808"/>
                    <a:pt x="1387" y="716"/>
                    <a:pt x="1294" y="695"/>
                  </a:cubicBezTo>
                  <a:cubicBezTo>
                    <a:pt x="1282" y="693"/>
                    <a:pt x="1270" y="691"/>
                    <a:pt x="1258" y="691"/>
                  </a:cubicBezTo>
                  <a:cubicBezTo>
                    <a:pt x="1179" y="691"/>
                    <a:pt x="1107" y="747"/>
                    <a:pt x="1090" y="827"/>
                  </a:cubicBezTo>
                  <a:cubicBezTo>
                    <a:pt x="1034" y="1085"/>
                    <a:pt x="983" y="1345"/>
                    <a:pt x="937" y="1606"/>
                  </a:cubicBezTo>
                  <a:cubicBezTo>
                    <a:pt x="924" y="1606"/>
                    <a:pt x="911" y="1607"/>
                    <a:pt x="899" y="1611"/>
                  </a:cubicBezTo>
                  <a:cubicBezTo>
                    <a:pt x="870" y="1621"/>
                    <a:pt x="842" y="1625"/>
                    <a:pt x="815" y="1625"/>
                  </a:cubicBezTo>
                  <a:cubicBezTo>
                    <a:pt x="746" y="1625"/>
                    <a:pt x="685" y="1598"/>
                    <a:pt x="640" y="1569"/>
                  </a:cubicBezTo>
                  <a:cubicBezTo>
                    <a:pt x="503" y="1479"/>
                    <a:pt x="412" y="1334"/>
                    <a:pt x="389" y="1172"/>
                  </a:cubicBezTo>
                  <a:cubicBezTo>
                    <a:pt x="357" y="878"/>
                    <a:pt x="499" y="583"/>
                    <a:pt x="675" y="253"/>
                  </a:cubicBezTo>
                  <a:cubicBezTo>
                    <a:pt x="720" y="170"/>
                    <a:pt x="688" y="65"/>
                    <a:pt x="603" y="21"/>
                  </a:cubicBezTo>
                  <a:cubicBezTo>
                    <a:pt x="577" y="7"/>
                    <a:pt x="550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164;p16"/>
            <p:cNvSpPr/>
            <p:nvPr/>
          </p:nvSpPr>
          <p:spPr>
            <a:xfrm>
              <a:off x="925972" y="3922296"/>
              <a:ext cx="45473" cy="121502"/>
            </a:xfrm>
            <a:custGeom>
              <a:avLst/>
              <a:gdLst/>
              <a:ahLst/>
              <a:cxnLst/>
              <a:rect l="l" t="t" r="r" b="b"/>
              <a:pathLst>
                <a:path w="1317" h="3519" extrusionOk="0">
                  <a:moveTo>
                    <a:pt x="1122" y="0"/>
                  </a:moveTo>
                  <a:cubicBezTo>
                    <a:pt x="1098" y="0"/>
                    <a:pt x="1074" y="5"/>
                    <a:pt x="1051" y="16"/>
                  </a:cubicBezTo>
                  <a:cubicBezTo>
                    <a:pt x="506" y="287"/>
                    <a:pt x="123" y="800"/>
                    <a:pt x="19" y="1398"/>
                  </a:cubicBezTo>
                  <a:cubicBezTo>
                    <a:pt x="0" y="1506"/>
                    <a:pt x="86" y="1599"/>
                    <a:pt x="189" y="1599"/>
                  </a:cubicBezTo>
                  <a:cubicBezTo>
                    <a:pt x="202" y="1599"/>
                    <a:pt x="215" y="1597"/>
                    <a:pt x="229" y="1594"/>
                  </a:cubicBezTo>
                  <a:cubicBezTo>
                    <a:pt x="437" y="1542"/>
                    <a:pt x="634" y="1453"/>
                    <a:pt x="810" y="1331"/>
                  </a:cubicBezTo>
                  <a:lnTo>
                    <a:pt x="810" y="1331"/>
                  </a:lnTo>
                  <a:cubicBezTo>
                    <a:pt x="648" y="1991"/>
                    <a:pt x="472" y="2651"/>
                    <a:pt x="285" y="3299"/>
                  </a:cubicBezTo>
                  <a:cubicBezTo>
                    <a:pt x="258" y="3390"/>
                    <a:pt x="312" y="3484"/>
                    <a:pt x="403" y="3511"/>
                  </a:cubicBezTo>
                  <a:cubicBezTo>
                    <a:pt x="419" y="3515"/>
                    <a:pt x="434" y="3518"/>
                    <a:pt x="451" y="3518"/>
                  </a:cubicBezTo>
                  <a:cubicBezTo>
                    <a:pt x="527" y="3518"/>
                    <a:pt x="595" y="3468"/>
                    <a:pt x="616" y="3394"/>
                  </a:cubicBezTo>
                  <a:cubicBezTo>
                    <a:pt x="859" y="2548"/>
                    <a:pt x="1086" y="1684"/>
                    <a:pt x="1286" y="826"/>
                  </a:cubicBezTo>
                  <a:cubicBezTo>
                    <a:pt x="1315" y="702"/>
                    <a:pt x="1217" y="613"/>
                    <a:pt x="1116" y="613"/>
                  </a:cubicBezTo>
                  <a:cubicBezTo>
                    <a:pt x="1065" y="613"/>
                    <a:pt x="1013" y="636"/>
                    <a:pt x="976" y="689"/>
                  </a:cubicBezTo>
                  <a:cubicBezTo>
                    <a:pt x="840" y="885"/>
                    <a:pt x="657" y="1044"/>
                    <a:pt x="443" y="1151"/>
                  </a:cubicBezTo>
                  <a:cubicBezTo>
                    <a:pt x="585" y="792"/>
                    <a:pt x="855" y="498"/>
                    <a:pt x="1201" y="325"/>
                  </a:cubicBezTo>
                  <a:cubicBezTo>
                    <a:pt x="1283" y="282"/>
                    <a:pt x="1317" y="181"/>
                    <a:pt x="1276" y="96"/>
                  </a:cubicBezTo>
                  <a:cubicBezTo>
                    <a:pt x="1246" y="36"/>
                    <a:pt x="1186" y="0"/>
                    <a:pt x="1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165;p16"/>
            <p:cNvSpPr/>
            <p:nvPr/>
          </p:nvSpPr>
          <p:spPr>
            <a:xfrm>
              <a:off x="842620" y="4044181"/>
              <a:ext cx="128235" cy="42124"/>
            </a:xfrm>
            <a:custGeom>
              <a:avLst/>
              <a:gdLst/>
              <a:ahLst/>
              <a:cxnLst/>
              <a:rect l="l" t="t" r="r" b="b"/>
              <a:pathLst>
                <a:path w="3714" h="1220" extrusionOk="0">
                  <a:moveTo>
                    <a:pt x="3528" y="1"/>
                  </a:moveTo>
                  <a:cubicBezTo>
                    <a:pt x="3518" y="1"/>
                    <a:pt x="3507" y="2"/>
                    <a:pt x="3497" y="4"/>
                  </a:cubicBezTo>
                  <a:lnTo>
                    <a:pt x="3496" y="2"/>
                  </a:lnTo>
                  <a:cubicBezTo>
                    <a:pt x="2363" y="236"/>
                    <a:pt x="1242" y="530"/>
                    <a:pt x="140" y="885"/>
                  </a:cubicBezTo>
                  <a:cubicBezTo>
                    <a:pt x="50" y="913"/>
                    <a:pt x="1" y="1010"/>
                    <a:pt x="30" y="1100"/>
                  </a:cubicBezTo>
                  <a:cubicBezTo>
                    <a:pt x="53" y="1174"/>
                    <a:pt x="120" y="1220"/>
                    <a:pt x="192" y="1220"/>
                  </a:cubicBezTo>
                  <a:cubicBezTo>
                    <a:pt x="210" y="1220"/>
                    <a:pt x="228" y="1217"/>
                    <a:pt x="246" y="1211"/>
                  </a:cubicBezTo>
                  <a:cubicBezTo>
                    <a:pt x="1337" y="861"/>
                    <a:pt x="2444" y="571"/>
                    <a:pt x="3566" y="340"/>
                  </a:cubicBezTo>
                  <a:cubicBezTo>
                    <a:pt x="3656" y="319"/>
                    <a:pt x="3714" y="229"/>
                    <a:pt x="3694" y="139"/>
                  </a:cubicBezTo>
                  <a:cubicBezTo>
                    <a:pt x="3678" y="58"/>
                    <a:pt x="3607" y="1"/>
                    <a:pt x="35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166;p16"/>
            <p:cNvSpPr/>
            <p:nvPr/>
          </p:nvSpPr>
          <p:spPr>
            <a:xfrm>
              <a:off x="702503" y="4085304"/>
              <a:ext cx="254606" cy="132137"/>
            </a:xfrm>
            <a:custGeom>
              <a:avLst/>
              <a:gdLst/>
              <a:ahLst/>
              <a:cxnLst/>
              <a:rect l="l" t="t" r="r" b="b"/>
              <a:pathLst>
                <a:path w="7374" h="3827" extrusionOk="0">
                  <a:moveTo>
                    <a:pt x="7147" y="0"/>
                  </a:moveTo>
                  <a:cubicBezTo>
                    <a:pt x="7130" y="0"/>
                    <a:pt x="7113" y="3"/>
                    <a:pt x="7096" y="8"/>
                  </a:cubicBezTo>
                  <a:cubicBezTo>
                    <a:pt x="5178" y="606"/>
                    <a:pt x="3228" y="1101"/>
                    <a:pt x="1258" y="1493"/>
                  </a:cubicBezTo>
                  <a:cubicBezTo>
                    <a:pt x="1178" y="1508"/>
                    <a:pt x="1120" y="1579"/>
                    <a:pt x="1120" y="1660"/>
                  </a:cubicBezTo>
                  <a:cubicBezTo>
                    <a:pt x="1117" y="2205"/>
                    <a:pt x="1048" y="2747"/>
                    <a:pt x="912" y="3275"/>
                  </a:cubicBezTo>
                  <a:cubicBezTo>
                    <a:pt x="667" y="2920"/>
                    <a:pt x="479" y="2527"/>
                    <a:pt x="357" y="2113"/>
                  </a:cubicBezTo>
                  <a:cubicBezTo>
                    <a:pt x="335" y="2039"/>
                    <a:pt x="266" y="1991"/>
                    <a:pt x="193" y="1991"/>
                  </a:cubicBezTo>
                  <a:cubicBezTo>
                    <a:pt x="177" y="1991"/>
                    <a:pt x="160" y="1993"/>
                    <a:pt x="144" y="1998"/>
                  </a:cubicBezTo>
                  <a:cubicBezTo>
                    <a:pt x="54" y="2025"/>
                    <a:pt x="1" y="2119"/>
                    <a:pt x="28" y="2211"/>
                  </a:cubicBezTo>
                  <a:cubicBezTo>
                    <a:pt x="194" y="2778"/>
                    <a:pt x="474" y="3307"/>
                    <a:pt x="851" y="3763"/>
                  </a:cubicBezTo>
                  <a:cubicBezTo>
                    <a:pt x="883" y="3803"/>
                    <a:pt x="931" y="3825"/>
                    <a:pt x="983" y="3826"/>
                  </a:cubicBezTo>
                  <a:cubicBezTo>
                    <a:pt x="995" y="3826"/>
                    <a:pt x="1006" y="3825"/>
                    <a:pt x="1016" y="3822"/>
                  </a:cubicBezTo>
                  <a:cubicBezTo>
                    <a:pt x="1078" y="3811"/>
                    <a:pt x="1128" y="3766"/>
                    <a:pt x="1147" y="3705"/>
                  </a:cubicBezTo>
                  <a:cubicBezTo>
                    <a:pt x="1339" y="3089"/>
                    <a:pt x="1445" y="2448"/>
                    <a:pt x="1462" y="1802"/>
                  </a:cubicBezTo>
                  <a:cubicBezTo>
                    <a:pt x="3325" y="1428"/>
                    <a:pt x="5171" y="961"/>
                    <a:pt x="6989" y="402"/>
                  </a:cubicBezTo>
                  <a:lnTo>
                    <a:pt x="6989" y="402"/>
                  </a:lnTo>
                  <a:cubicBezTo>
                    <a:pt x="7010" y="963"/>
                    <a:pt x="6934" y="1525"/>
                    <a:pt x="6767" y="2063"/>
                  </a:cubicBezTo>
                  <a:cubicBezTo>
                    <a:pt x="6742" y="2153"/>
                    <a:pt x="6792" y="2246"/>
                    <a:pt x="6881" y="2274"/>
                  </a:cubicBezTo>
                  <a:cubicBezTo>
                    <a:pt x="6898" y="2279"/>
                    <a:pt x="6916" y="2282"/>
                    <a:pt x="6933" y="2282"/>
                  </a:cubicBezTo>
                  <a:cubicBezTo>
                    <a:pt x="7005" y="2282"/>
                    <a:pt x="7071" y="2236"/>
                    <a:pt x="7095" y="2166"/>
                  </a:cubicBezTo>
                  <a:cubicBezTo>
                    <a:pt x="7298" y="1517"/>
                    <a:pt x="7374" y="835"/>
                    <a:pt x="7320" y="158"/>
                  </a:cubicBezTo>
                  <a:cubicBezTo>
                    <a:pt x="7316" y="106"/>
                    <a:pt x="7288" y="58"/>
                    <a:pt x="7244" y="29"/>
                  </a:cubicBezTo>
                  <a:cubicBezTo>
                    <a:pt x="7215" y="10"/>
                    <a:pt x="7182" y="0"/>
                    <a:pt x="7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167;p16"/>
            <p:cNvSpPr/>
            <p:nvPr/>
          </p:nvSpPr>
          <p:spPr>
            <a:xfrm>
              <a:off x="776567" y="4156224"/>
              <a:ext cx="17022" cy="67812"/>
            </a:xfrm>
            <a:custGeom>
              <a:avLst/>
              <a:gdLst/>
              <a:ahLst/>
              <a:cxnLst/>
              <a:rect l="l" t="t" r="r" b="b"/>
              <a:pathLst>
                <a:path w="493" h="1964" extrusionOk="0">
                  <a:moveTo>
                    <a:pt x="175" y="0"/>
                  </a:moveTo>
                  <a:cubicBezTo>
                    <a:pt x="174" y="0"/>
                    <a:pt x="174" y="0"/>
                    <a:pt x="173" y="0"/>
                  </a:cubicBezTo>
                  <a:cubicBezTo>
                    <a:pt x="77" y="0"/>
                    <a:pt x="1" y="78"/>
                    <a:pt x="1" y="172"/>
                  </a:cubicBezTo>
                  <a:cubicBezTo>
                    <a:pt x="2" y="724"/>
                    <a:pt x="49" y="1276"/>
                    <a:pt x="137" y="1820"/>
                  </a:cubicBezTo>
                  <a:cubicBezTo>
                    <a:pt x="152" y="1903"/>
                    <a:pt x="223" y="1964"/>
                    <a:pt x="308" y="1964"/>
                  </a:cubicBezTo>
                  <a:cubicBezTo>
                    <a:pt x="316" y="1964"/>
                    <a:pt x="326" y="1962"/>
                    <a:pt x="336" y="1961"/>
                  </a:cubicBezTo>
                  <a:cubicBezTo>
                    <a:pt x="429" y="1946"/>
                    <a:pt x="492" y="1857"/>
                    <a:pt x="478" y="1764"/>
                  </a:cubicBezTo>
                  <a:cubicBezTo>
                    <a:pt x="391" y="1238"/>
                    <a:pt x="347" y="704"/>
                    <a:pt x="346" y="171"/>
                  </a:cubicBezTo>
                  <a:cubicBezTo>
                    <a:pt x="344" y="77"/>
                    <a:pt x="268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168;p16"/>
            <p:cNvSpPr/>
            <p:nvPr/>
          </p:nvSpPr>
          <p:spPr>
            <a:xfrm>
              <a:off x="810612" y="4150596"/>
              <a:ext cx="49443" cy="69780"/>
            </a:xfrm>
            <a:custGeom>
              <a:avLst/>
              <a:gdLst/>
              <a:ahLst/>
              <a:cxnLst/>
              <a:rect l="l" t="t" r="r" b="b"/>
              <a:pathLst>
                <a:path w="1432" h="2021" extrusionOk="0">
                  <a:moveTo>
                    <a:pt x="368" y="0"/>
                  </a:moveTo>
                  <a:cubicBezTo>
                    <a:pt x="295" y="0"/>
                    <a:pt x="227" y="47"/>
                    <a:pt x="204" y="120"/>
                  </a:cubicBezTo>
                  <a:cubicBezTo>
                    <a:pt x="106" y="422"/>
                    <a:pt x="42" y="735"/>
                    <a:pt x="14" y="1051"/>
                  </a:cubicBezTo>
                  <a:cubicBezTo>
                    <a:pt x="6" y="1146"/>
                    <a:pt x="0" y="1254"/>
                    <a:pt x="38" y="1363"/>
                  </a:cubicBezTo>
                  <a:cubicBezTo>
                    <a:pt x="87" y="1491"/>
                    <a:pt x="187" y="1592"/>
                    <a:pt x="317" y="1640"/>
                  </a:cubicBezTo>
                  <a:cubicBezTo>
                    <a:pt x="387" y="1668"/>
                    <a:pt x="463" y="1682"/>
                    <a:pt x="539" y="1682"/>
                  </a:cubicBezTo>
                  <a:cubicBezTo>
                    <a:pt x="628" y="1682"/>
                    <a:pt x="717" y="1662"/>
                    <a:pt x="797" y="1623"/>
                  </a:cubicBezTo>
                  <a:cubicBezTo>
                    <a:pt x="845" y="1599"/>
                    <a:pt x="891" y="1568"/>
                    <a:pt x="932" y="1533"/>
                  </a:cubicBezTo>
                  <a:cubicBezTo>
                    <a:pt x="936" y="1647"/>
                    <a:pt x="948" y="1762"/>
                    <a:pt x="964" y="1875"/>
                  </a:cubicBezTo>
                  <a:cubicBezTo>
                    <a:pt x="978" y="1960"/>
                    <a:pt x="1050" y="2021"/>
                    <a:pt x="1134" y="2021"/>
                  </a:cubicBezTo>
                  <a:cubicBezTo>
                    <a:pt x="1143" y="2021"/>
                    <a:pt x="1152" y="2020"/>
                    <a:pt x="1161" y="2018"/>
                  </a:cubicBezTo>
                  <a:cubicBezTo>
                    <a:pt x="1256" y="2004"/>
                    <a:pt x="1319" y="1916"/>
                    <a:pt x="1305" y="1823"/>
                  </a:cubicBezTo>
                  <a:cubicBezTo>
                    <a:pt x="1239" y="1398"/>
                    <a:pt x="1273" y="963"/>
                    <a:pt x="1404" y="552"/>
                  </a:cubicBezTo>
                  <a:cubicBezTo>
                    <a:pt x="1432" y="462"/>
                    <a:pt x="1382" y="365"/>
                    <a:pt x="1292" y="336"/>
                  </a:cubicBezTo>
                  <a:cubicBezTo>
                    <a:pt x="1275" y="331"/>
                    <a:pt x="1257" y="328"/>
                    <a:pt x="1239" y="328"/>
                  </a:cubicBezTo>
                  <a:cubicBezTo>
                    <a:pt x="1166" y="328"/>
                    <a:pt x="1099" y="375"/>
                    <a:pt x="1076" y="448"/>
                  </a:cubicBezTo>
                  <a:cubicBezTo>
                    <a:pt x="1036" y="574"/>
                    <a:pt x="1004" y="702"/>
                    <a:pt x="981" y="833"/>
                  </a:cubicBezTo>
                  <a:cubicBezTo>
                    <a:pt x="942" y="856"/>
                    <a:pt x="912" y="892"/>
                    <a:pt x="901" y="937"/>
                  </a:cubicBezTo>
                  <a:cubicBezTo>
                    <a:pt x="871" y="1046"/>
                    <a:pt x="798" y="1239"/>
                    <a:pt x="643" y="1315"/>
                  </a:cubicBezTo>
                  <a:cubicBezTo>
                    <a:pt x="611" y="1330"/>
                    <a:pt x="575" y="1338"/>
                    <a:pt x="539" y="1338"/>
                  </a:cubicBezTo>
                  <a:cubicBezTo>
                    <a:pt x="507" y="1338"/>
                    <a:pt x="475" y="1332"/>
                    <a:pt x="445" y="1320"/>
                  </a:cubicBezTo>
                  <a:cubicBezTo>
                    <a:pt x="407" y="1308"/>
                    <a:pt x="377" y="1280"/>
                    <a:pt x="362" y="1244"/>
                  </a:cubicBezTo>
                  <a:cubicBezTo>
                    <a:pt x="348" y="1204"/>
                    <a:pt x="351" y="1142"/>
                    <a:pt x="356" y="1082"/>
                  </a:cubicBezTo>
                  <a:cubicBezTo>
                    <a:pt x="383" y="791"/>
                    <a:pt x="442" y="504"/>
                    <a:pt x="532" y="225"/>
                  </a:cubicBezTo>
                  <a:cubicBezTo>
                    <a:pt x="560" y="135"/>
                    <a:pt x="511" y="38"/>
                    <a:pt x="421" y="8"/>
                  </a:cubicBezTo>
                  <a:cubicBezTo>
                    <a:pt x="403" y="3"/>
                    <a:pt x="385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169;p16"/>
            <p:cNvSpPr/>
            <p:nvPr/>
          </p:nvSpPr>
          <p:spPr>
            <a:xfrm>
              <a:off x="865650" y="4130915"/>
              <a:ext cx="46232" cy="81796"/>
            </a:xfrm>
            <a:custGeom>
              <a:avLst/>
              <a:gdLst/>
              <a:ahLst/>
              <a:cxnLst/>
              <a:rect l="l" t="t" r="r" b="b"/>
              <a:pathLst>
                <a:path w="1339" h="2369" extrusionOk="0">
                  <a:moveTo>
                    <a:pt x="851" y="284"/>
                  </a:moveTo>
                  <a:cubicBezTo>
                    <a:pt x="822" y="332"/>
                    <a:pt x="792" y="381"/>
                    <a:pt x="762" y="431"/>
                  </a:cubicBezTo>
                  <a:lnTo>
                    <a:pt x="762" y="429"/>
                  </a:lnTo>
                  <a:cubicBezTo>
                    <a:pt x="723" y="495"/>
                    <a:pt x="685" y="560"/>
                    <a:pt x="641" y="622"/>
                  </a:cubicBezTo>
                  <a:cubicBezTo>
                    <a:pt x="574" y="715"/>
                    <a:pt x="477" y="808"/>
                    <a:pt x="374" y="842"/>
                  </a:cubicBezTo>
                  <a:cubicBezTo>
                    <a:pt x="358" y="718"/>
                    <a:pt x="371" y="611"/>
                    <a:pt x="411" y="525"/>
                  </a:cubicBezTo>
                  <a:cubicBezTo>
                    <a:pt x="458" y="421"/>
                    <a:pt x="564" y="345"/>
                    <a:pt x="657" y="345"/>
                  </a:cubicBezTo>
                  <a:cubicBezTo>
                    <a:pt x="667" y="345"/>
                    <a:pt x="675" y="346"/>
                    <a:pt x="685" y="348"/>
                  </a:cubicBezTo>
                  <a:cubicBezTo>
                    <a:pt x="695" y="349"/>
                    <a:pt x="706" y="350"/>
                    <a:pt x="716" y="350"/>
                  </a:cubicBezTo>
                  <a:cubicBezTo>
                    <a:pt x="768" y="350"/>
                    <a:pt x="818" y="327"/>
                    <a:pt x="851" y="284"/>
                  </a:cubicBezTo>
                  <a:close/>
                  <a:moveTo>
                    <a:pt x="658" y="1"/>
                  </a:moveTo>
                  <a:cubicBezTo>
                    <a:pt x="430" y="1"/>
                    <a:pt x="204" y="150"/>
                    <a:pt x="98" y="381"/>
                  </a:cubicBezTo>
                  <a:cubicBezTo>
                    <a:pt x="11" y="570"/>
                    <a:pt x="1" y="799"/>
                    <a:pt x="66" y="1063"/>
                  </a:cubicBezTo>
                  <a:cubicBezTo>
                    <a:pt x="83" y="1129"/>
                    <a:pt x="136" y="1178"/>
                    <a:pt x="204" y="1191"/>
                  </a:cubicBezTo>
                  <a:cubicBezTo>
                    <a:pt x="233" y="1195"/>
                    <a:pt x="262" y="1198"/>
                    <a:pt x="291" y="1198"/>
                  </a:cubicBezTo>
                  <a:cubicBezTo>
                    <a:pt x="495" y="1198"/>
                    <a:pt x="705" y="1087"/>
                    <a:pt x="872" y="885"/>
                  </a:cubicBezTo>
                  <a:lnTo>
                    <a:pt x="872" y="885"/>
                  </a:lnTo>
                  <a:cubicBezTo>
                    <a:pt x="829" y="1326"/>
                    <a:pt x="826" y="1771"/>
                    <a:pt x="865" y="2213"/>
                  </a:cubicBezTo>
                  <a:cubicBezTo>
                    <a:pt x="872" y="2301"/>
                    <a:pt x="947" y="2369"/>
                    <a:pt x="1036" y="2369"/>
                  </a:cubicBezTo>
                  <a:lnTo>
                    <a:pt x="1051" y="2369"/>
                  </a:lnTo>
                  <a:cubicBezTo>
                    <a:pt x="1147" y="2362"/>
                    <a:pt x="1216" y="2277"/>
                    <a:pt x="1207" y="2183"/>
                  </a:cubicBezTo>
                  <a:cubicBezTo>
                    <a:pt x="1150" y="1524"/>
                    <a:pt x="1189" y="861"/>
                    <a:pt x="1323" y="215"/>
                  </a:cubicBezTo>
                  <a:cubicBezTo>
                    <a:pt x="1338" y="141"/>
                    <a:pt x="1303" y="65"/>
                    <a:pt x="1237" y="30"/>
                  </a:cubicBezTo>
                  <a:cubicBezTo>
                    <a:pt x="1211" y="15"/>
                    <a:pt x="1182" y="8"/>
                    <a:pt x="1154" y="8"/>
                  </a:cubicBezTo>
                  <a:cubicBezTo>
                    <a:pt x="1111" y="8"/>
                    <a:pt x="1067" y="25"/>
                    <a:pt x="1034" y="56"/>
                  </a:cubicBezTo>
                  <a:cubicBezTo>
                    <a:pt x="972" y="118"/>
                    <a:pt x="916" y="187"/>
                    <a:pt x="868" y="262"/>
                  </a:cubicBezTo>
                  <a:cubicBezTo>
                    <a:pt x="876" y="245"/>
                    <a:pt x="882" y="227"/>
                    <a:pt x="886" y="208"/>
                  </a:cubicBezTo>
                  <a:cubicBezTo>
                    <a:pt x="903" y="115"/>
                    <a:pt x="841" y="25"/>
                    <a:pt x="747" y="8"/>
                  </a:cubicBezTo>
                  <a:cubicBezTo>
                    <a:pt x="718" y="3"/>
                    <a:pt x="688" y="1"/>
                    <a:pt x="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170;p16"/>
            <p:cNvSpPr/>
            <p:nvPr/>
          </p:nvSpPr>
          <p:spPr>
            <a:xfrm>
              <a:off x="199629" y="4011275"/>
              <a:ext cx="475064" cy="132378"/>
            </a:xfrm>
            <a:custGeom>
              <a:avLst/>
              <a:gdLst/>
              <a:ahLst/>
              <a:cxnLst/>
              <a:rect l="l" t="t" r="r" b="b"/>
              <a:pathLst>
                <a:path w="13759" h="3834" extrusionOk="0">
                  <a:moveTo>
                    <a:pt x="646" y="1"/>
                  </a:moveTo>
                  <a:cubicBezTo>
                    <a:pt x="594" y="1"/>
                    <a:pt x="544" y="24"/>
                    <a:pt x="510" y="67"/>
                  </a:cubicBezTo>
                  <a:cubicBezTo>
                    <a:pt x="294" y="346"/>
                    <a:pt x="136" y="665"/>
                    <a:pt x="43" y="1006"/>
                  </a:cubicBezTo>
                  <a:cubicBezTo>
                    <a:pt x="1" y="1169"/>
                    <a:pt x="70" y="1273"/>
                    <a:pt x="151" y="1316"/>
                  </a:cubicBezTo>
                  <a:cubicBezTo>
                    <a:pt x="174" y="1328"/>
                    <a:pt x="203" y="1334"/>
                    <a:pt x="233" y="1334"/>
                  </a:cubicBezTo>
                  <a:cubicBezTo>
                    <a:pt x="290" y="1334"/>
                    <a:pt x="352" y="1312"/>
                    <a:pt x="387" y="1275"/>
                  </a:cubicBezTo>
                  <a:cubicBezTo>
                    <a:pt x="443" y="1214"/>
                    <a:pt x="471" y="1107"/>
                    <a:pt x="418" y="1021"/>
                  </a:cubicBezTo>
                  <a:cubicBezTo>
                    <a:pt x="413" y="1016"/>
                    <a:pt x="409" y="1009"/>
                    <a:pt x="403" y="1003"/>
                  </a:cubicBezTo>
                  <a:cubicBezTo>
                    <a:pt x="468" y="796"/>
                    <a:pt x="562" y="601"/>
                    <a:pt x="682" y="419"/>
                  </a:cubicBezTo>
                  <a:cubicBezTo>
                    <a:pt x="788" y="523"/>
                    <a:pt x="876" y="660"/>
                    <a:pt x="966" y="802"/>
                  </a:cubicBezTo>
                  <a:cubicBezTo>
                    <a:pt x="983" y="829"/>
                    <a:pt x="1000" y="854"/>
                    <a:pt x="1017" y="879"/>
                  </a:cubicBezTo>
                  <a:cubicBezTo>
                    <a:pt x="952" y="931"/>
                    <a:pt x="933" y="1021"/>
                    <a:pt x="974" y="1095"/>
                  </a:cubicBezTo>
                  <a:cubicBezTo>
                    <a:pt x="1500" y="2032"/>
                    <a:pt x="2420" y="2801"/>
                    <a:pt x="3569" y="3262"/>
                  </a:cubicBezTo>
                  <a:cubicBezTo>
                    <a:pt x="4498" y="3635"/>
                    <a:pt x="5586" y="3823"/>
                    <a:pt x="6894" y="3834"/>
                  </a:cubicBezTo>
                  <a:lnTo>
                    <a:pt x="7016" y="3834"/>
                  </a:lnTo>
                  <a:cubicBezTo>
                    <a:pt x="9309" y="3831"/>
                    <a:pt x="11572" y="3313"/>
                    <a:pt x="13637" y="2318"/>
                  </a:cubicBezTo>
                  <a:cubicBezTo>
                    <a:pt x="13723" y="2276"/>
                    <a:pt x="13758" y="2173"/>
                    <a:pt x="13717" y="2087"/>
                  </a:cubicBezTo>
                  <a:cubicBezTo>
                    <a:pt x="13688" y="2027"/>
                    <a:pt x="13627" y="1991"/>
                    <a:pt x="13563" y="1991"/>
                  </a:cubicBezTo>
                  <a:cubicBezTo>
                    <a:pt x="13538" y="1991"/>
                    <a:pt x="13512" y="1996"/>
                    <a:pt x="13488" y="2008"/>
                  </a:cubicBezTo>
                  <a:cubicBezTo>
                    <a:pt x="11492" y="2972"/>
                    <a:pt x="9273" y="3490"/>
                    <a:pt x="7055" y="3490"/>
                  </a:cubicBezTo>
                  <a:cubicBezTo>
                    <a:pt x="7002" y="3490"/>
                    <a:pt x="6949" y="3490"/>
                    <a:pt x="6896" y="3489"/>
                  </a:cubicBezTo>
                  <a:cubicBezTo>
                    <a:pt x="5632" y="3478"/>
                    <a:pt x="4585" y="3299"/>
                    <a:pt x="3696" y="2943"/>
                  </a:cubicBezTo>
                  <a:cubicBezTo>
                    <a:pt x="2847" y="2602"/>
                    <a:pt x="2136" y="2081"/>
                    <a:pt x="1632" y="1451"/>
                  </a:cubicBezTo>
                  <a:lnTo>
                    <a:pt x="1632" y="1451"/>
                  </a:lnTo>
                  <a:cubicBezTo>
                    <a:pt x="1651" y="1457"/>
                    <a:pt x="1669" y="1460"/>
                    <a:pt x="1687" y="1460"/>
                  </a:cubicBezTo>
                  <a:cubicBezTo>
                    <a:pt x="1759" y="1460"/>
                    <a:pt x="1825" y="1414"/>
                    <a:pt x="1849" y="1344"/>
                  </a:cubicBezTo>
                  <a:cubicBezTo>
                    <a:pt x="1880" y="1254"/>
                    <a:pt x="1831" y="1157"/>
                    <a:pt x="1741" y="1126"/>
                  </a:cubicBezTo>
                  <a:cubicBezTo>
                    <a:pt x="1532" y="1052"/>
                    <a:pt x="1399" y="840"/>
                    <a:pt x="1255" y="618"/>
                  </a:cubicBezTo>
                  <a:cubicBezTo>
                    <a:pt x="1116" y="398"/>
                    <a:pt x="971" y="170"/>
                    <a:pt x="736" y="26"/>
                  </a:cubicBezTo>
                  <a:cubicBezTo>
                    <a:pt x="708" y="9"/>
                    <a:pt x="67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171;p16"/>
            <p:cNvSpPr/>
            <p:nvPr/>
          </p:nvSpPr>
          <p:spPr>
            <a:xfrm>
              <a:off x="43250" y="3982997"/>
              <a:ext cx="83487" cy="136798"/>
            </a:xfrm>
            <a:custGeom>
              <a:avLst/>
              <a:gdLst/>
              <a:ahLst/>
              <a:cxnLst/>
              <a:rect l="l" t="t" r="r" b="b"/>
              <a:pathLst>
                <a:path w="2418" h="3962" extrusionOk="0">
                  <a:moveTo>
                    <a:pt x="839" y="2734"/>
                  </a:moveTo>
                  <a:cubicBezTo>
                    <a:pt x="879" y="2734"/>
                    <a:pt x="917" y="2748"/>
                    <a:pt x="950" y="2771"/>
                  </a:cubicBezTo>
                  <a:cubicBezTo>
                    <a:pt x="982" y="2794"/>
                    <a:pt x="1019" y="2806"/>
                    <a:pt x="1056" y="2806"/>
                  </a:cubicBezTo>
                  <a:cubicBezTo>
                    <a:pt x="1103" y="2806"/>
                    <a:pt x="1150" y="2787"/>
                    <a:pt x="1183" y="2750"/>
                  </a:cubicBezTo>
                  <a:lnTo>
                    <a:pt x="1183" y="2750"/>
                  </a:lnTo>
                  <a:cubicBezTo>
                    <a:pt x="1076" y="2965"/>
                    <a:pt x="956" y="3176"/>
                    <a:pt x="822" y="3378"/>
                  </a:cubicBezTo>
                  <a:cubicBezTo>
                    <a:pt x="717" y="3538"/>
                    <a:pt x="627" y="3617"/>
                    <a:pt x="548" y="3617"/>
                  </a:cubicBezTo>
                  <a:cubicBezTo>
                    <a:pt x="478" y="3617"/>
                    <a:pt x="402" y="3544"/>
                    <a:pt x="379" y="3454"/>
                  </a:cubicBezTo>
                  <a:cubicBezTo>
                    <a:pt x="354" y="3359"/>
                    <a:pt x="371" y="3240"/>
                    <a:pt x="428" y="3097"/>
                  </a:cubicBezTo>
                  <a:cubicBezTo>
                    <a:pt x="492" y="2945"/>
                    <a:pt x="570" y="2838"/>
                    <a:pt x="666" y="2781"/>
                  </a:cubicBezTo>
                  <a:cubicBezTo>
                    <a:pt x="714" y="2750"/>
                    <a:pt x="770" y="2734"/>
                    <a:pt x="828" y="2734"/>
                  </a:cubicBezTo>
                  <a:cubicBezTo>
                    <a:pt x="832" y="2734"/>
                    <a:pt x="835" y="2734"/>
                    <a:pt x="839" y="2734"/>
                  </a:cubicBezTo>
                  <a:close/>
                  <a:moveTo>
                    <a:pt x="1609" y="0"/>
                  </a:moveTo>
                  <a:cubicBezTo>
                    <a:pt x="1598" y="0"/>
                    <a:pt x="1587" y="1"/>
                    <a:pt x="1575" y="4"/>
                  </a:cubicBezTo>
                  <a:cubicBezTo>
                    <a:pt x="1363" y="47"/>
                    <a:pt x="1176" y="175"/>
                    <a:pt x="1057" y="357"/>
                  </a:cubicBezTo>
                  <a:cubicBezTo>
                    <a:pt x="1005" y="437"/>
                    <a:pt x="1028" y="543"/>
                    <a:pt x="1108" y="595"/>
                  </a:cubicBezTo>
                  <a:cubicBezTo>
                    <a:pt x="1137" y="614"/>
                    <a:pt x="1170" y="623"/>
                    <a:pt x="1202" y="623"/>
                  </a:cubicBezTo>
                  <a:cubicBezTo>
                    <a:pt x="1258" y="623"/>
                    <a:pt x="1313" y="595"/>
                    <a:pt x="1346" y="544"/>
                  </a:cubicBezTo>
                  <a:cubicBezTo>
                    <a:pt x="1391" y="475"/>
                    <a:pt x="1454" y="419"/>
                    <a:pt x="1529" y="381"/>
                  </a:cubicBezTo>
                  <a:cubicBezTo>
                    <a:pt x="1567" y="493"/>
                    <a:pt x="1561" y="636"/>
                    <a:pt x="1554" y="795"/>
                  </a:cubicBezTo>
                  <a:cubicBezTo>
                    <a:pt x="1544" y="1026"/>
                    <a:pt x="1532" y="1286"/>
                    <a:pt x="1677" y="1505"/>
                  </a:cubicBezTo>
                  <a:cubicBezTo>
                    <a:pt x="1727" y="1577"/>
                    <a:pt x="1785" y="1642"/>
                    <a:pt x="1851" y="1700"/>
                  </a:cubicBezTo>
                  <a:cubicBezTo>
                    <a:pt x="1889" y="1734"/>
                    <a:pt x="1925" y="1770"/>
                    <a:pt x="1957" y="1810"/>
                  </a:cubicBezTo>
                  <a:cubicBezTo>
                    <a:pt x="2036" y="1911"/>
                    <a:pt x="2054" y="2059"/>
                    <a:pt x="2006" y="2205"/>
                  </a:cubicBezTo>
                  <a:cubicBezTo>
                    <a:pt x="1957" y="2351"/>
                    <a:pt x="1854" y="2458"/>
                    <a:pt x="1730" y="2492"/>
                  </a:cubicBezTo>
                  <a:cubicBezTo>
                    <a:pt x="1716" y="2496"/>
                    <a:pt x="1704" y="2503"/>
                    <a:pt x="1691" y="2512"/>
                  </a:cubicBezTo>
                  <a:cubicBezTo>
                    <a:pt x="1694" y="2482"/>
                    <a:pt x="1694" y="2453"/>
                    <a:pt x="1698" y="2423"/>
                  </a:cubicBezTo>
                  <a:cubicBezTo>
                    <a:pt x="1709" y="2337"/>
                    <a:pt x="1656" y="2257"/>
                    <a:pt x="1571" y="2235"/>
                  </a:cubicBezTo>
                  <a:cubicBezTo>
                    <a:pt x="1556" y="2231"/>
                    <a:pt x="1542" y="2229"/>
                    <a:pt x="1527" y="2229"/>
                  </a:cubicBezTo>
                  <a:cubicBezTo>
                    <a:pt x="1459" y="2229"/>
                    <a:pt x="1395" y="2270"/>
                    <a:pt x="1369" y="2336"/>
                  </a:cubicBezTo>
                  <a:cubicBezTo>
                    <a:pt x="1323" y="2447"/>
                    <a:pt x="1276" y="2557"/>
                    <a:pt x="1224" y="2664"/>
                  </a:cubicBezTo>
                  <a:cubicBezTo>
                    <a:pt x="1235" y="2601"/>
                    <a:pt x="1209" y="2537"/>
                    <a:pt x="1159" y="2499"/>
                  </a:cubicBezTo>
                  <a:cubicBezTo>
                    <a:pt x="1066" y="2427"/>
                    <a:pt x="947" y="2391"/>
                    <a:pt x="825" y="2391"/>
                  </a:cubicBezTo>
                  <a:cubicBezTo>
                    <a:pt x="708" y="2391"/>
                    <a:pt x="588" y="2424"/>
                    <a:pt x="483" y="2489"/>
                  </a:cubicBezTo>
                  <a:cubicBezTo>
                    <a:pt x="326" y="2586"/>
                    <a:pt x="199" y="2748"/>
                    <a:pt x="109" y="2968"/>
                  </a:cubicBezTo>
                  <a:cubicBezTo>
                    <a:pt x="21" y="3180"/>
                    <a:pt x="0" y="3373"/>
                    <a:pt x="44" y="3544"/>
                  </a:cubicBezTo>
                  <a:cubicBezTo>
                    <a:pt x="109" y="3786"/>
                    <a:pt x="318" y="3962"/>
                    <a:pt x="547" y="3962"/>
                  </a:cubicBezTo>
                  <a:cubicBezTo>
                    <a:pt x="818" y="3962"/>
                    <a:pt x="997" y="3736"/>
                    <a:pt x="1110" y="3568"/>
                  </a:cubicBezTo>
                  <a:cubicBezTo>
                    <a:pt x="1195" y="3437"/>
                    <a:pt x="1277" y="3302"/>
                    <a:pt x="1353" y="3165"/>
                  </a:cubicBezTo>
                  <a:cubicBezTo>
                    <a:pt x="1381" y="3380"/>
                    <a:pt x="1432" y="3593"/>
                    <a:pt x="1506" y="3798"/>
                  </a:cubicBezTo>
                  <a:cubicBezTo>
                    <a:pt x="1531" y="3870"/>
                    <a:pt x="1598" y="3915"/>
                    <a:pt x="1670" y="3915"/>
                  </a:cubicBezTo>
                  <a:cubicBezTo>
                    <a:pt x="1689" y="3915"/>
                    <a:pt x="1708" y="3912"/>
                    <a:pt x="1727" y="3905"/>
                  </a:cubicBezTo>
                  <a:cubicBezTo>
                    <a:pt x="1819" y="3872"/>
                    <a:pt x="1864" y="3770"/>
                    <a:pt x="1830" y="3682"/>
                  </a:cubicBezTo>
                  <a:cubicBezTo>
                    <a:pt x="1729" y="3397"/>
                    <a:pt x="1677" y="3097"/>
                    <a:pt x="1675" y="2796"/>
                  </a:cubicBezTo>
                  <a:lnTo>
                    <a:pt x="1675" y="2796"/>
                  </a:lnTo>
                  <a:cubicBezTo>
                    <a:pt x="1705" y="2817"/>
                    <a:pt x="1740" y="2829"/>
                    <a:pt x="1777" y="2830"/>
                  </a:cubicBezTo>
                  <a:cubicBezTo>
                    <a:pt x="1792" y="2830"/>
                    <a:pt x="1808" y="2827"/>
                    <a:pt x="1823" y="2823"/>
                  </a:cubicBezTo>
                  <a:cubicBezTo>
                    <a:pt x="2058" y="2760"/>
                    <a:pt x="2248" y="2568"/>
                    <a:pt x="2333" y="2313"/>
                  </a:cubicBezTo>
                  <a:cubicBezTo>
                    <a:pt x="2417" y="2057"/>
                    <a:pt x="2379" y="1790"/>
                    <a:pt x="2229" y="1598"/>
                  </a:cubicBezTo>
                  <a:cubicBezTo>
                    <a:pt x="2185" y="1545"/>
                    <a:pt x="2138" y="1496"/>
                    <a:pt x="2088" y="1451"/>
                  </a:cubicBezTo>
                  <a:cubicBezTo>
                    <a:pt x="2041" y="1410"/>
                    <a:pt x="2001" y="1365"/>
                    <a:pt x="1964" y="1317"/>
                  </a:cubicBezTo>
                  <a:cubicBezTo>
                    <a:pt x="1881" y="1189"/>
                    <a:pt x="1889" y="1004"/>
                    <a:pt x="1898" y="810"/>
                  </a:cubicBezTo>
                  <a:cubicBezTo>
                    <a:pt x="1909" y="565"/>
                    <a:pt x="1922" y="288"/>
                    <a:pt x="1744" y="66"/>
                  </a:cubicBezTo>
                  <a:cubicBezTo>
                    <a:pt x="1711" y="24"/>
                    <a:pt x="1661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172;p16"/>
            <p:cNvSpPr/>
            <p:nvPr/>
          </p:nvSpPr>
          <p:spPr>
            <a:xfrm>
              <a:off x="20150" y="4123250"/>
              <a:ext cx="160760" cy="71990"/>
            </a:xfrm>
            <a:custGeom>
              <a:avLst/>
              <a:gdLst/>
              <a:ahLst/>
              <a:cxnLst/>
              <a:rect l="l" t="t" r="r" b="b"/>
              <a:pathLst>
                <a:path w="4656" h="2085" extrusionOk="0">
                  <a:moveTo>
                    <a:pt x="4459" y="1"/>
                  </a:moveTo>
                  <a:cubicBezTo>
                    <a:pt x="4439" y="1"/>
                    <a:pt x="4418" y="5"/>
                    <a:pt x="4398" y="12"/>
                  </a:cubicBezTo>
                  <a:cubicBezTo>
                    <a:pt x="2981" y="567"/>
                    <a:pt x="1559" y="1152"/>
                    <a:pt x="173" y="1753"/>
                  </a:cubicBezTo>
                  <a:cubicBezTo>
                    <a:pt x="1" y="1828"/>
                    <a:pt x="54" y="2084"/>
                    <a:pt x="241" y="2084"/>
                  </a:cubicBezTo>
                  <a:cubicBezTo>
                    <a:pt x="264" y="2084"/>
                    <a:pt x="288" y="2079"/>
                    <a:pt x="309" y="2069"/>
                  </a:cubicBezTo>
                  <a:cubicBezTo>
                    <a:pt x="1693" y="1470"/>
                    <a:pt x="3110" y="886"/>
                    <a:pt x="4523" y="333"/>
                  </a:cubicBezTo>
                  <a:cubicBezTo>
                    <a:pt x="4612" y="299"/>
                    <a:pt x="4656" y="199"/>
                    <a:pt x="4620" y="111"/>
                  </a:cubicBezTo>
                  <a:cubicBezTo>
                    <a:pt x="4593" y="42"/>
                    <a:pt x="4528" y="1"/>
                    <a:pt x="4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173;p16"/>
            <p:cNvSpPr/>
            <p:nvPr/>
          </p:nvSpPr>
          <p:spPr>
            <a:xfrm>
              <a:off x="66625" y="4198556"/>
              <a:ext cx="51895" cy="77307"/>
            </a:xfrm>
            <a:custGeom>
              <a:avLst/>
              <a:gdLst/>
              <a:ahLst/>
              <a:cxnLst/>
              <a:rect l="l" t="t" r="r" b="b"/>
              <a:pathLst>
                <a:path w="1503" h="2239" extrusionOk="0">
                  <a:moveTo>
                    <a:pt x="776" y="1561"/>
                  </a:moveTo>
                  <a:cubicBezTo>
                    <a:pt x="898" y="1612"/>
                    <a:pt x="1008" y="1687"/>
                    <a:pt x="1100" y="1782"/>
                  </a:cubicBezTo>
                  <a:cubicBezTo>
                    <a:pt x="1181" y="1868"/>
                    <a:pt x="1155" y="1862"/>
                    <a:pt x="1156" y="1864"/>
                  </a:cubicBezTo>
                  <a:cubicBezTo>
                    <a:pt x="1151" y="1874"/>
                    <a:pt x="1118" y="1894"/>
                    <a:pt x="1084" y="1894"/>
                  </a:cubicBezTo>
                  <a:cubicBezTo>
                    <a:pt x="1081" y="1894"/>
                    <a:pt x="1077" y="1894"/>
                    <a:pt x="1073" y="1893"/>
                  </a:cubicBezTo>
                  <a:cubicBezTo>
                    <a:pt x="991" y="1879"/>
                    <a:pt x="913" y="1796"/>
                    <a:pt x="862" y="1736"/>
                  </a:cubicBezTo>
                  <a:cubicBezTo>
                    <a:pt x="825" y="1692"/>
                    <a:pt x="790" y="1647"/>
                    <a:pt x="758" y="1601"/>
                  </a:cubicBezTo>
                  <a:cubicBezTo>
                    <a:pt x="762" y="1587"/>
                    <a:pt x="768" y="1574"/>
                    <a:pt x="776" y="1561"/>
                  </a:cubicBezTo>
                  <a:close/>
                  <a:moveTo>
                    <a:pt x="287" y="1"/>
                  </a:moveTo>
                  <a:cubicBezTo>
                    <a:pt x="205" y="1"/>
                    <a:pt x="132" y="59"/>
                    <a:pt x="116" y="142"/>
                  </a:cubicBezTo>
                  <a:cubicBezTo>
                    <a:pt x="0" y="789"/>
                    <a:pt x="178" y="1453"/>
                    <a:pt x="599" y="1958"/>
                  </a:cubicBezTo>
                  <a:cubicBezTo>
                    <a:pt x="684" y="2060"/>
                    <a:pt x="822" y="2200"/>
                    <a:pt x="1015" y="2233"/>
                  </a:cubicBezTo>
                  <a:cubicBezTo>
                    <a:pt x="1038" y="2237"/>
                    <a:pt x="1062" y="2238"/>
                    <a:pt x="1086" y="2238"/>
                  </a:cubicBezTo>
                  <a:cubicBezTo>
                    <a:pt x="1187" y="2238"/>
                    <a:pt x="1287" y="2203"/>
                    <a:pt x="1366" y="2138"/>
                  </a:cubicBezTo>
                  <a:cubicBezTo>
                    <a:pt x="1447" y="2074"/>
                    <a:pt x="1495" y="1977"/>
                    <a:pt x="1499" y="1874"/>
                  </a:cubicBezTo>
                  <a:cubicBezTo>
                    <a:pt x="1502" y="1706"/>
                    <a:pt x="1385" y="1585"/>
                    <a:pt x="1347" y="1544"/>
                  </a:cubicBezTo>
                  <a:cubicBezTo>
                    <a:pt x="1193" y="1381"/>
                    <a:pt x="997" y="1263"/>
                    <a:pt x="780" y="1200"/>
                  </a:cubicBezTo>
                  <a:cubicBezTo>
                    <a:pt x="764" y="1194"/>
                    <a:pt x="747" y="1191"/>
                    <a:pt x="730" y="1191"/>
                  </a:cubicBezTo>
                  <a:cubicBezTo>
                    <a:pt x="698" y="1191"/>
                    <a:pt x="667" y="1201"/>
                    <a:pt x="639" y="1219"/>
                  </a:cubicBezTo>
                  <a:cubicBezTo>
                    <a:pt x="617" y="1233"/>
                    <a:pt x="596" y="1250"/>
                    <a:pt x="575" y="1269"/>
                  </a:cubicBezTo>
                  <a:cubicBezTo>
                    <a:pt x="433" y="932"/>
                    <a:pt x="390" y="562"/>
                    <a:pt x="454" y="203"/>
                  </a:cubicBezTo>
                  <a:cubicBezTo>
                    <a:pt x="471" y="110"/>
                    <a:pt x="409" y="20"/>
                    <a:pt x="316" y="3"/>
                  </a:cubicBezTo>
                  <a:cubicBezTo>
                    <a:pt x="306" y="2"/>
                    <a:pt x="29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174;p16"/>
            <p:cNvSpPr/>
            <p:nvPr/>
          </p:nvSpPr>
          <p:spPr>
            <a:xfrm>
              <a:off x="115621" y="4198970"/>
              <a:ext cx="37877" cy="52862"/>
            </a:xfrm>
            <a:custGeom>
              <a:avLst/>
              <a:gdLst/>
              <a:ahLst/>
              <a:cxnLst/>
              <a:rect l="l" t="t" r="r" b="b"/>
              <a:pathLst>
                <a:path w="1097" h="1531" extrusionOk="0">
                  <a:moveTo>
                    <a:pt x="503" y="1"/>
                  </a:moveTo>
                  <a:cubicBezTo>
                    <a:pt x="491" y="1"/>
                    <a:pt x="478" y="2"/>
                    <a:pt x="465" y="5"/>
                  </a:cubicBezTo>
                  <a:cubicBezTo>
                    <a:pt x="372" y="26"/>
                    <a:pt x="314" y="119"/>
                    <a:pt x="335" y="212"/>
                  </a:cubicBezTo>
                  <a:lnTo>
                    <a:pt x="446" y="699"/>
                  </a:lnTo>
                  <a:cubicBezTo>
                    <a:pt x="354" y="746"/>
                    <a:pt x="254" y="779"/>
                    <a:pt x="151" y="796"/>
                  </a:cubicBezTo>
                  <a:cubicBezTo>
                    <a:pt x="62" y="810"/>
                    <a:pt x="0" y="889"/>
                    <a:pt x="6" y="979"/>
                  </a:cubicBezTo>
                  <a:cubicBezTo>
                    <a:pt x="13" y="1069"/>
                    <a:pt x="87" y="1138"/>
                    <a:pt x="178" y="1138"/>
                  </a:cubicBezTo>
                  <a:cubicBezTo>
                    <a:pt x="186" y="1138"/>
                    <a:pt x="196" y="1137"/>
                    <a:pt x="204" y="1135"/>
                  </a:cubicBezTo>
                  <a:cubicBezTo>
                    <a:pt x="314" y="1117"/>
                    <a:pt x="421" y="1085"/>
                    <a:pt x="524" y="1040"/>
                  </a:cubicBezTo>
                  <a:lnTo>
                    <a:pt x="605" y="1397"/>
                  </a:lnTo>
                  <a:cubicBezTo>
                    <a:pt x="622" y="1475"/>
                    <a:pt x="693" y="1531"/>
                    <a:pt x="773" y="1531"/>
                  </a:cubicBezTo>
                  <a:cubicBezTo>
                    <a:pt x="786" y="1531"/>
                    <a:pt x="798" y="1530"/>
                    <a:pt x="811" y="1527"/>
                  </a:cubicBezTo>
                  <a:cubicBezTo>
                    <a:pt x="904" y="1506"/>
                    <a:pt x="962" y="1413"/>
                    <a:pt x="940" y="1320"/>
                  </a:cubicBezTo>
                  <a:lnTo>
                    <a:pt x="836" y="862"/>
                  </a:lnTo>
                  <a:cubicBezTo>
                    <a:pt x="907" y="809"/>
                    <a:pt x="971" y="750"/>
                    <a:pt x="1031" y="684"/>
                  </a:cubicBezTo>
                  <a:cubicBezTo>
                    <a:pt x="1097" y="613"/>
                    <a:pt x="1091" y="501"/>
                    <a:pt x="1019" y="437"/>
                  </a:cubicBezTo>
                  <a:cubicBezTo>
                    <a:pt x="986" y="408"/>
                    <a:pt x="945" y="394"/>
                    <a:pt x="905" y="394"/>
                  </a:cubicBezTo>
                  <a:cubicBezTo>
                    <a:pt x="856" y="394"/>
                    <a:pt x="807" y="415"/>
                    <a:pt x="773" y="456"/>
                  </a:cubicBezTo>
                  <a:cubicBezTo>
                    <a:pt x="766" y="464"/>
                    <a:pt x="756" y="471"/>
                    <a:pt x="749" y="478"/>
                  </a:cubicBezTo>
                  <a:lnTo>
                    <a:pt x="670" y="135"/>
                  </a:lnTo>
                  <a:cubicBezTo>
                    <a:pt x="652" y="55"/>
                    <a:pt x="582" y="1"/>
                    <a:pt x="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175;p16"/>
            <p:cNvSpPr/>
            <p:nvPr/>
          </p:nvSpPr>
          <p:spPr>
            <a:xfrm>
              <a:off x="170246" y="4176492"/>
              <a:ext cx="22201" cy="61114"/>
            </a:xfrm>
            <a:custGeom>
              <a:avLst/>
              <a:gdLst/>
              <a:ahLst/>
              <a:cxnLst/>
              <a:rect l="l" t="t" r="r" b="b"/>
              <a:pathLst>
                <a:path w="643" h="1770" extrusionOk="0">
                  <a:moveTo>
                    <a:pt x="225" y="1"/>
                  </a:moveTo>
                  <a:cubicBezTo>
                    <a:pt x="142" y="1"/>
                    <a:pt x="70" y="63"/>
                    <a:pt x="57" y="147"/>
                  </a:cubicBezTo>
                  <a:cubicBezTo>
                    <a:pt x="30" y="328"/>
                    <a:pt x="21" y="513"/>
                    <a:pt x="34" y="697"/>
                  </a:cubicBezTo>
                  <a:lnTo>
                    <a:pt x="5" y="1411"/>
                  </a:lnTo>
                  <a:cubicBezTo>
                    <a:pt x="0" y="1505"/>
                    <a:pt x="75" y="1585"/>
                    <a:pt x="169" y="1589"/>
                  </a:cubicBezTo>
                  <a:cubicBezTo>
                    <a:pt x="196" y="1589"/>
                    <a:pt x="221" y="1585"/>
                    <a:pt x="247" y="1575"/>
                  </a:cubicBezTo>
                  <a:cubicBezTo>
                    <a:pt x="261" y="1608"/>
                    <a:pt x="276" y="1641"/>
                    <a:pt x="292" y="1674"/>
                  </a:cubicBezTo>
                  <a:cubicBezTo>
                    <a:pt x="321" y="1733"/>
                    <a:pt x="380" y="1770"/>
                    <a:pt x="447" y="1770"/>
                  </a:cubicBezTo>
                  <a:cubicBezTo>
                    <a:pt x="473" y="1770"/>
                    <a:pt x="499" y="1764"/>
                    <a:pt x="523" y="1751"/>
                  </a:cubicBezTo>
                  <a:cubicBezTo>
                    <a:pt x="607" y="1710"/>
                    <a:pt x="642" y="1606"/>
                    <a:pt x="601" y="1522"/>
                  </a:cubicBezTo>
                  <a:cubicBezTo>
                    <a:pt x="475" y="1261"/>
                    <a:pt x="399" y="981"/>
                    <a:pt x="378" y="693"/>
                  </a:cubicBezTo>
                  <a:lnTo>
                    <a:pt x="399" y="179"/>
                  </a:lnTo>
                  <a:cubicBezTo>
                    <a:pt x="403" y="88"/>
                    <a:pt x="334" y="10"/>
                    <a:pt x="244" y="2"/>
                  </a:cubicBezTo>
                  <a:cubicBezTo>
                    <a:pt x="238" y="1"/>
                    <a:pt x="232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176;p16"/>
            <p:cNvSpPr/>
            <p:nvPr/>
          </p:nvSpPr>
          <p:spPr>
            <a:xfrm>
              <a:off x="220933" y="4153013"/>
              <a:ext cx="58144" cy="17436"/>
            </a:xfrm>
            <a:custGeom>
              <a:avLst/>
              <a:gdLst/>
              <a:ahLst/>
              <a:cxnLst/>
              <a:rect l="l" t="t" r="r" b="b"/>
              <a:pathLst>
                <a:path w="1684" h="505" extrusionOk="0">
                  <a:moveTo>
                    <a:pt x="986" y="1"/>
                  </a:moveTo>
                  <a:cubicBezTo>
                    <a:pt x="697" y="1"/>
                    <a:pt x="408" y="58"/>
                    <a:pt x="138" y="171"/>
                  </a:cubicBezTo>
                  <a:cubicBezTo>
                    <a:pt x="47" y="205"/>
                    <a:pt x="0" y="309"/>
                    <a:pt x="40" y="400"/>
                  </a:cubicBezTo>
                  <a:cubicBezTo>
                    <a:pt x="67" y="466"/>
                    <a:pt x="131" y="504"/>
                    <a:pt x="197" y="504"/>
                  </a:cubicBezTo>
                  <a:cubicBezTo>
                    <a:pt x="222" y="504"/>
                    <a:pt x="248" y="499"/>
                    <a:pt x="272" y="487"/>
                  </a:cubicBezTo>
                  <a:cubicBezTo>
                    <a:pt x="498" y="392"/>
                    <a:pt x="739" y="344"/>
                    <a:pt x="982" y="344"/>
                  </a:cubicBezTo>
                  <a:cubicBezTo>
                    <a:pt x="1141" y="344"/>
                    <a:pt x="1301" y="365"/>
                    <a:pt x="1457" y="407"/>
                  </a:cubicBezTo>
                  <a:cubicBezTo>
                    <a:pt x="1469" y="410"/>
                    <a:pt x="1481" y="411"/>
                    <a:pt x="1492" y="411"/>
                  </a:cubicBezTo>
                  <a:cubicBezTo>
                    <a:pt x="1569" y="411"/>
                    <a:pt x="1639" y="359"/>
                    <a:pt x="1660" y="282"/>
                  </a:cubicBezTo>
                  <a:cubicBezTo>
                    <a:pt x="1684" y="193"/>
                    <a:pt x="1633" y="102"/>
                    <a:pt x="1544" y="74"/>
                  </a:cubicBezTo>
                  <a:cubicBezTo>
                    <a:pt x="1361" y="25"/>
                    <a:pt x="1173" y="1"/>
                    <a:pt x="9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177;p16"/>
            <p:cNvSpPr/>
            <p:nvPr/>
          </p:nvSpPr>
          <p:spPr>
            <a:xfrm>
              <a:off x="232846" y="4180429"/>
              <a:ext cx="51550" cy="13846"/>
            </a:xfrm>
            <a:custGeom>
              <a:avLst/>
              <a:gdLst/>
              <a:ahLst/>
              <a:cxnLst/>
              <a:rect l="l" t="t" r="r" b="b"/>
              <a:pathLst>
                <a:path w="1493" h="401" extrusionOk="0">
                  <a:moveTo>
                    <a:pt x="762" y="1"/>
                  </a:moveTo>
                  <a:cubicBezTo>
                    <a:pt x="556" y="1"/>
                    <a:pt x="351" y="20"/>
                    <a:pt x="148" y="59"/>
                  </a:cubicBezTo>
                  <a:cubicBezTo>
                    <a:pt x="61" y="75"/>
                    <a:pt x="0" y="157"/>
                    <a:pt x="9" y="244"/>
                  </a:cubicBezTo>
                  <a:cubicBezTo>
                    <a:pt x="17" y="332"/>
                    <a:pt x="92" y="400"/>
                    <a:pt x="180" y="400"/>
                  </a:cubicBezTo>
                  <a:cubicBezTo>
                    <a:pt x="192" y="400"/>
                    <a:pt x="202" y="399"/>
                    <a:pt x="213" y="397"/>
                  </a:cubicBezTo>
                  <a:cubicBezTo>
                    <a:pt x="395" y="362"/>
                    <a:pt x="580" y="345"/>
                    <a:pt x="764" y="345"/>
                  </a:cubicBezTo>
                  <a:cubicBezTo>
                    <a:pt x="937" y="345"/>
                    <a:pt x="1110" y="360"/>
                    <a:pt x="1281" y="392"/>
                  </a:cubicBezTo>
                  <a:cubicBezTo>
                    <a:pt x="1290" y="393"/>
                    <a:pt x="1299" y="394"/>
                    <a:pt x="1308" y="394"/>
                  </a:cubicBezTo>
                  <a:cubicBezTo>
                    <a:pt x="1389" y="394"/>
                    <a:pt x="1460" y="336"/>
                    <a:pt x="1475" y="252"/>
                  </a:cubicBezTo>
                  <a:cubicBezTo>
                    <a:pt x="1492" y="161"/>
                    <a:pt x="1433" y="73"/>
                    <a:pt x="1343" y="54"/>
                  </a:cubicBezTo>
                  <a:cubicBezTo>
                    <a:pt x="1151" y="18"/>
                    <a:pt x="956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178;p16"/>
            <p:cNvSpPr/>
            <p:nvPr/>
          </p:nvSpPr>
          <p:spPr>
            <a:xfrm>
              <a:off x="321929" y="4177770"/>
              <a:ext cx="54830" cy="48615"/>
            </a:xfrm>
            <a:custGeom>
              <a:avLst/>
              <a:gdLst/>
              <a:ahLst/>
              <a:cxnLst/>
              <a:rect l="l" t="t" r="r" b="b"/>
              <a:pathLst>
                <a:path w="1588" h="1408" extrusionOk="0">
                  <a:moveTo>
                    <a:pt x="828" y="1"/>
                  </a:moveTo>
                  <a:cubicBezTo>
                    <a:pt x="747" y="1"/>
                    <a:pt x="668" y="16"/>
                    <a:pt x="596" y="48"/>
                  </a:cubicBezTo>
                  <a:cubicBezTo>
                    <a:pt x="469" y="104"/>
                    <a:pt x="363" y="205"/>
                    <a:pt x="285" y="346"/>
                  </a:cubicBezTo>
                  <a:cubicBezTo>
                    <a:pt x="203" y="350"/>
                    <a:pt x="137" y="412"/>
                    <a:pt x="124" y="491"/>
                  </a:cubicBezTo>
                  <a:lnTo>
                    <a:pt x="13" y="1209"/>
                  </a:lnTo>
                  <a:cubicBezTo>
                    <a:pt x="0" y="1292"/>
                    <a:pt x="50" y="1374"/>
                    <a:pt x="130" y="1399"/>
                  </a:cubicBezTo>
                  <a:cubicBezTo>
                    <a:pt x="147" y="1405"/>
                    <a:pt x="165" y="1407"/>
                    <a:pt x="183" y="1407"/>
                  </a:cubicBezTo>
                  <a:cubicBezTo>
                    <a:pt x="247" y="1407"/>
                    <a:pt x="306" y="1372"/>
                    <a:pt x="335" y="1315"/>
                  </a:cubicBezTo>
                  <a:cubicBezTo>
                    <a:pt x="408" y="1172"/>
                    <a:pt x="439" y="1023"/>
                    <a:pt x="469" y="880"/>
                  </a:cubicBezTo>
                  <a:cubicBezTo>
                    <a:pt x="480" y="825"/>
                    <a:pt x="492" y="768"/>
                    <a:pt x="506" y="714"/>
                  </a:cubicBezTo>
                  <a:cubicBezTo>
                    <a:pt x="534" y="608"/>
                    <a:pt x="600" y="422"/>
                    <a:pt x="735" y="362"/>
                  </a:cubicBezTo>
                  <a:cubicBezTo>
                    <a:pt x="763" y="350"/>
                    <a:pt x="795" y="344"/>
                    <a:pt x="828" y="344"/>
                  </a:cubicBezTo>
                  <a:cubicBezTo>
                    <a:pt x="922" y="344"/>
                    <a:pt x="1028" y="392"/>
                    <a:pt x="1100" y="474"/>
                  </a:cubicBezTo>
                  <a:cubicBezTo>
                    <a:pt x="1218" y="614"/>
                    <a:pt x="1243" y="809"/>
                    <a:pt x="1243" y="949"/>
                  </a:cubicBezTo>
                  <a:cubicBezTo>
                    <a:pt x="1245" y="1044"/>
                    <a:pt x="1321" y="1120"/>
                    <a:pt x="1416" y="1120"/>
                  </a:cubicBezTo>
                  <a:cubicBezTo>
                    <a:pt x="1511" y="1120"/>
                    <a:pt x="1588" y="1043"/>
                    <a:pt x="1588" y="949"/>
                  </a:cubicBezTo>
                  <a:cubicBezTo>
                    <a:pt x="1588" y="752"/>
                    <a:pt x="1547" y="469"/>
                    <a:pt x="1360" y="250"/>
                  </a:cubicBezTo>
                  <a:cubicBezTo>
                    <a:pt x="1223" y="90"/>
                    <a:pt x="1022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179;p16"/>
            <p:cNvSpPr/>
            <p:nvPr/>
          </p:nvSpPr>
          <p:spPr>
            <a:xfrm>
              <a:off x="386670" y="4196829"/>
              <a:ext cx="28105" cy="13984"/>
            </a:xfrm>
            <a:custGeom>
              <a:avLst/>
              <a:gdLst/>
              <a:ahLst/>
              <a:cxnLst/>
              <a:rect l="l" t="t" r="r" b="b"/>
              <a:pathLst>
                <a:path w="814" h="405" extrusionOk="0">
                  <a:moveTo>
                    <a:pt x="496" y="0"/>
                  </a:moveTo>
                  <a:cubicBezTo>
                    <a:pt x="370" y="0"/>
                    <a:pt x="246" y="25"/>
                    <a:pt x="130" y="73"/>
                  </a:cubicBezTo>
                  <a:cubicBezTo>
                    <a:pt x="42" y="109"/>
                    <a:pt x="0" y="211"/>
                    <a:pt x="37" y="298"/>
                  </a:cubicBezTo>
                  <a:cubicBezTo>
                    <a:pt x="64" y="364"/>
                    <a:pt x="128" y="404"/>
                    <a:pt x="196" y="404"/>
                  </a:cubicBezTo>
                  <a:cubicBezTo>
                    <a:pt x="218" y="404"/>
                    <a:pt x="240" y="400"/>
                    <a:pt x="262" y="391"/>
                  </a:cubicBezTo>
                  <a:cubicBezTo>
                    <a:pt x="337" y="360"/>
                    <a:pt x="417" y="345"/>
                    <a:pt x="497" y="345"/>
                  </a:cubicBezTo>
                  <a:cubicBezTo>
                    <a:pt x="531" y="345"/>
                    <a:pt x="565" y="348"/>
                    <a:pt x="598" y="353"/>
                  </a:cubicBezTo>
                  <a:cubicBezTo>
                    <a:pt x="609" y="355"/>
                    <a:pt x="619" y="356"/>
                    <a:pt x="629" y="356"/>
                  </a:cubicBezTo>
                  <a:cubicBezTo>
                    <a:pt x="711" y="356"/>
                    <a:pt x="783" y="296"/>
                    <a:pt x="797" y="212"/>
                  </a:cubicBezTo>
                  <a:cubicBezTo>
                    <a:pt x="814" y="119"/>
                    <a:pt x="750" y="29"/>
                    <a:pt x="656" y="14"/>
                  </a:cubicBezTo>
                  <a:cubicBezTo>
                    <a:pt x="603" y="5"/>
                    <a:pt x="549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180;p16"/>
            <p:cNvSpPr/>
            <p:nvPr/>
          </p:nvSpPr>
          <p:spPr>
            <a:xfrm>
              <a:off x="421924" y="4164373"/>
              <a:ext cx="22408" cy="65050"/>
            </a:xfrm>
            <a:custGeom>
              <a:avLst/>
              <a:gdLst/>
              <a:ahLst/>
              <a:cxnLst/>
              <a:rect l="l" t="t" r="r" b="b"/>
              <a:pathLst>
                <a:path w="649" h="1884" extrusionOk="0">
                  <a:moveTo>
                    <a:pt x="415" y="1"/>
                  </a:moveTo>
                  <a:cubicBezTo>
                    <a:pt x="335" y="1"/>
                    <a:pt x="265" y="56"/>
                    <a:pt x="246" y="135"/>
                  </a:cubicBezTo>
                  <a:lnTo>
                    <a:pt x="28" y="1082"/>
                  </a:lnTo>
                  <a:cubicBezTo>
                    <a:pt x="1" y="1195"/>
                    <a:pt x="89" y="1293"/>
                    <a:pt x="195" y="1293"/>
                  </a:cubicBezTo>
                  <a:cubicBezTo>
                    <a:pt x="216" y="1293"/>
                    <a:pt x="237" y="1289"/>
                    <a:pt x="259" y="1280"/>
                  </a:cubicBezTo>
                  <a:cubicBezTo>
                    <a:pt x="268" y="1432"/>
                    <a:pt x="281" y="1583"/>
                    <a:pt x="298" y="1732"/>
                  </a:cubicBezTo>
                  <a:cubicBezTo>
                    <a:pt x="309" y="1820"/>
                    <a:pt x="383" y="1884"/>
                    <a:pt x="469" y="1884"/>
                  </a:cubicBezTo>
                  <a:cubicBezTo>
                    <a:pt x="476" y="1884"/>
                    <a:pt x="482" y="1883"/>
                    <a:pt x="488" y="1883"/>
                  </a:cubicBezTo>
                  <a:cubicBezTo>
                    <a:pt x="581" y="1871"/>
                    <a:pt x="649" y="1788"/>
                    <a:pt x="640" y="1695"/>
                  </a:cubicBezTo>
                  <a:cubicBezTo>
                    <a:pt x="585" y="1192"/>
                    <a:pt x="567" y="686"/>
                    <a:pt x="587" y="180"/>
                  </a:cubicBezTo>
                  <a:cubicBezTo>
                    <a:pt x="589" y="91"/>
                    <a:pt x="525" y="15"/>
                    <a:pt x="437" y="2"/>
                  </a:cubicBezTo>
                  <a:cubicBezTo>
                    <a:pt x="430" y="1"/>
                    <a:pt x="423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181;p16"/>
            <p:cNvSpPr/>
            <p:nvPr/>
          </p:nvSpPr>
          <p:spPr>
            <a:xfrm>
              <a:off x="294203" y="4237158"/>
              <a:ext cx="161174" cy="19853"/>
            </a:xfrm>
            <a:custGeom>
              <a:avLst/>
              <a:gdLst/>
              <a:ahLst/>
              <a:cxnLst/>
              <a:rect l="l" t="t" r="r" b="b"/>
              <a:pathLst>
                <a:path w="4668" h="575" extrusionOk="0">
                  <a:moveTo>
                    <a:pt x="3267" y="0"/>
                  </a:moveTo>
                  <a:cubicBezTo>
                    <a:pt x="2225" y="0"/>
                    <a:pt x="1185" y="78"/>
                    <a:pt x="154" y="232"/>
                  </a:cubicBezTo>
                  <a:cubicBezTo>
                    <a:pt x="64" y="246"/>
                    <a:pt x="1" y="325"/>
                    <a:pt x="8" y="415"/>
                  </a:cubicBezTo>
                  <a:cubicBezTo>
                    <a:pt x="15" y="505"/>
                    <a:pt x="90" y="574"/>
                    <a:pt x="180" y="574"/>
                  </a:cubicBezTo>
                  <a:cubicBezTo>
                    <a:pt x="188" y="574"/>
                    <a:pt x="197" y="574"/>
                    <a:pt x="205" y="573"/>
                  </a:cubicBezTo>
                  <a:cubicBezTo>
                    <a:pt x="1219" y="420"/>
                    <a:pt x="2243" y="345"/>
                    <a:pt x="3268" y="345"/>
                  </a:cubicBezTo>
                  <a:cubicBezTo>
                    <a:pt x="3672" y="345"/>
                    <a:pt x="4076" y="356"/>
                    <a:pt x="4480" y="380"/>
                  </a:cubicBezTo>
                  <a:cubicBezTo>
                    <a:pt x="4486" y="381"/>
                    <a:pt x="4492" y="381"/>
                    <a:pt x="4498" y="381"/>
                  </a:cubicBezTo>
                  <a:cubicBezTo>
                    <a:pt x="4583" y="381"/>
                    <a:pt x="4656" y="308"/>
                    <a:pt x="4663" y="218"/>
                  </a:cubicBezTo>
                  <a:cubicBezTo>
                    <a:pt x="4667" y="124"/>
                    <a:pt x="4595" y="42"/>
                    <a:pt x="4501" y="36"/>
                  </a:cubicBezTo>
                  <a:cubicBezTo>
                    <a:pt x="4090" y="12"/>
                    <a:pt x="3678" y="0"/>
                    <a:pt x="3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182;p16"/>
            <p:cNvSpPr/>
            <p:nvPr/>
          </p:nvSpPr>
          <p:spPr>
            <a:xfrm>
              <a:off x="352867" y="4265920"/>
              <a:ext cx="52827" cy="81416"/>
            </a:xfrm>
            <a:custGeom>
              <a:avLst/>
              <a:gdLst/>
              <a:ahLst/>
              <a:cxnLst/>
              <a:rect l="l" t="t" r="r" b="b"/>
              <a:pathLst>
                <a:path w="1530" h="2358" extrusionOk="0">
                  <a:moveTo>
                    <a:pt x="671" y="1"/>
                  </a:moveTo>
                  <a:cubicBezTo>
                    <a:pt x="487" y="1"/>
                    <a:pt x="303" y="39"/>
                    <a:pt x="132" y="116"/>
                  </a:cubicBezTo>
                  <a:cubicBezTo>
                    <a:pt x="43" y="152"/>
                    <a:pt x="1" y="256"/>
                    <a:pt x="42" y="345"/>
                  </a:cubicBezTo>
                  <a:cubicBezTo>
                    <a:pt x="70" y="409"/>
                    <a:pt x="132" y="447"/>
                    <a:pt x="198" y="447"/>
                  </a:cubicBezTo>
                  <a:cubicBezTo>
                    <a:pt x="223" y="447"/>
                    <a:pt x="248" y="441"/>
                    <a:pt x="273" y="429"/>
                  </a:cubicBezTo>
                  <a:cubicBezTo>
                    <a:pt x="399" y="373"/>
                    <a:pt x="535" y="345"/>
                    <a:pt x="672" y="345"/>
                  </a:cubicBezTo>
                  <a:cubicBezTo>
                    <a:pt x="761" y="345"/>
                    <a:pt x="851" y="357"/>
                    <a:pt x="938" y="382"/>
                  </a:cubicBezTo>
                  <a:cubicBezTo>
                    <a:pt x="1007" y="401"/>
                    <a:pt x="1128" y="446"/>
                    <a:pt x="1165" y="534"/>
                  </a:cubicBezTo>
                  <a:cubicBezTo>
                    <a:pt x="1186" y="580"/>
                    <a:pt x="1185" y="650"/>
                    <a:pt x="1183" y="719"/>
                  </a:cubicBezTo>
                  <a:lnTo>
                    <a:pt x="1172" y="1434"/>
                  </a:lnTo>
                  <a:cubicBezTo>
                    <a:pt x="1171" y="1520"/>
                    <a:pt x="1169" y="1608"/>
                    <a:pt x="1140" y="1668"/>
                  </a:cubicBezTo>
                  <a:cubicBezTo>
                    <a:pt x="1114" y="1719"/>
                    <a:pt x="1061" y="1767"/>
                    <a:pt x="969" y="1820"/>
                  </a:cubicBezTo>
                  <a:cubicBezTo>
                    <a:pt x="827" y="1905"/>
                    <a:pt x="671" y="1964"/>
                    <a:pt x="509" y="1995"/>
                  </a:cubicBezTo>
                  <a:lnTo>
                    <a:pt x="477" y="1899"/>
                  </a:lnTo>
                  <a:cubicBezTo>
                    <a:pt x="451" y="1829"/>
                    <a:pt x="385" y="1786"/>
                    <a:pt x="316" y="1786"/>
                  </a:cubicBezTo>
                  <a:cubicBezTo>
                    <a:pt x="298" y="1786"/>
                    <a:pt x="280" y="1789"/>
                    <a:pt x="263" y="1795"/>
                  </a:cubicBezTo>
                  <a:cubicBezTo>
                    <a:pt x="174" y="1823"/>
                    <a:pt x="125" y="1916"/>
                    <a:pt x="150" y="2005"/>
                  </a:cubicBezTo>
                  <a:lnTo>
                    <a:pt x="226" y="2238"/>
                  </a:lnTo>
                  <a:cubicBezTo>
                    <a:pt x="249" y="2310"/>
                    <a:pt x="315" y="2358"/>
                    <a:pt x="389" y="2358"/>
                  </a:cubicBezTo>
                  <a:lnTo>
                    <a:pt x="406" y="2358"/>
                  </a:lnTo>
                  <a:cubicBezTo>
                    <a:pt x="667" y="2332"/>
                    <a:pt x="919" y="2249"/>
                    <a:pt x="1145" y="2117"/>
                  </a:cubicBezTo>
                  <a:cubicBezTo>
                    <a:pt x="1240" y="2061"/>
                    <a:pt x="1373" y="1969"/>
                    <a:pt x="1446" y="1823"/>
                  </a:cubicBezTo>
                  <a:cubicBezTo>
                    <a:pt x="1513" y="1692"/>
                    <a:pt x="1514" y="1553"/>
                    <a:pt x="1515" y="1440"/>
                  </a:cubicBezTo>
                  <a:lnTo>
                    <a:pt x="1527" y="725"/>
                  </a:lnTo>
                  <a:cubicBezTo>
                    <a:pt x="1528" y="629"/>
                    <a:pt x="1529" y="513"/>
                    <a:pt x="1480" y="399"/>
                  </a:cubicBezTo>
                  <a:cubicBezTo>
                    <a:pt x="1413" y="234"/>
                    <a:pt x="1256" y="114"/>
                    <a:pt x="1033" y="51"/>
                  </a:cubicBezTo>
                  <a:cubicBezTo>
                    <a:pt x="914" y="17"/>
                    <a:pt x="793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183;p16"/>
            <p:cNvSpPr/>
            <p:nvPr/>
          </p:nvSpPr>
          <p:spPr>
            <a:xfrm>
              <a:off x="475789" y="4220239"/>
              <a:ext cx="50824" cy="59664"/>
            </a:xfrm>
            <a:custGeom>
              <a:avLst/>
              <a:gdLst/>
              <a:ahLst/>
              <a:cxnLst/>
              <a:rect l="l" t="t" r="r" b="b"/>
              <a:pathLst>
                <a:path w="1472" h="1728" extrusionOk="0">
                  <a:moveTo>
                    <a:pt x="1142" y="1"/>
                  </a:moveTo>
                  <a:cubicBezTo>
                    <a:pt x="1095" y="1"/>
                    <a:pt x="1048" y="20"/>
                    <a:pt x="1014" y="58"/>
                  </a:cubicBezTo>
                  <a:cubicBezTo>
                    <a:pt x="920" y="159"/>
                    <a:pt x="831" y="269"/>
                    <a:pt x="752" y="383"/>
                  </a:cubicBezTo>
                  <a:lnTo>
                    <a:pt x="295" y="69"/>
                  </a:lnTo>
                  <a:cubicBezTo>
                    <a:pt x="265" y="49"/>
                    <a:pt x="231" y="39"/>
                    <a:pt x="197" y="39"/>
                  </a:cubicBezTo>
                  <a:cubicBezTo>
                    <a:pt x="142" y="39"/>
                    <a:pt x="89" y="65"/>
                    <a:pt x="55" y="113"/>
                  </a:cubicBezTo>
                  <a:cubicBezTo>
                    <a:pt x="1" y="191"/>
                    <a:pt x="22" y="298"/>
                    <a:pt x="99" y="352"/>
                  </a:cubicBezTo>
                  <a:lnTo>
                    <a:pt x="575" y="679"/>
                  </a:lnTo>
                  <a:cubicBezTo>
                    <a:pt x="431" y="943"/>
                    <a:pt x="327" y="1227"/>
                    <a:pt x="268" y="1522"/>
                  </a:cubicBezTo>
                  <a:cubicBezTo>
                    <a:pt x="250" y="1615"/>
                    <a:pt x="310" y="1705"/>
                    <a:pt x="403" y="1723"/>
                  </a:cubicBezTo>
                  <a:cubicBezTo>
                    <a:pt x="414" y="1726"/>
                    <a:pt x="426" y="1727"/>
                    <a:pt x="437" y="1727"/>
                  </a:cubicBezTo>
                  <a:cubicBezTo>
                    <a:pt x="519" y="1727"/>
                    <a:pt x="590" y="1668"/>
                    <a:pt x="606" y="1588"/>
                  </a:cubicBezTo>
                  <a:cubicBezTo>
                    <a:pt x="657" y="1340"/>
                    <a:pt x="741" y="1099"/>
                    <a:pt x="859" y="874"/>
                  </a:cubicBezTo>
                  <a:lnTo>
                    <a:pt x="1183" y="1098"/>
                  </a:lnTo>
                  <a:cubicBezTo>
                    <a:pt x="1212" y="1117"/>
                    <a:pt x="1245" y="1126"/>
                    <a:pt x="1277" y="1126"/>
                  </a:cubicBezTo>
                  <a:cubicBezTo>
                    <a:pt x="1332" y="1126"/>
                    <a:pt x="1385" y="1099"/>
                    <a:pt x="1418" y="1052"/>
                  </a:cubicBezTo>
                  <a:cubicBezTo>
                    <a:pt x="1471" y="974"/>
                    <a:pt x="1453" y="870"/>
                    <a:pt x="1379" y="815"/>
                  </a:cubicBezTo>
                  <a:lnTo>
                    <a:pt x="1037" y="579"/>
                  </a:lnTo>
                  <a:cubicBezTo>
                    <a:pt x="1106" y="477"/>
                    <a:pt x="1183" y="382"/>
                    <a:pt x="1266" y="291"/>
                  </a:cubicBezTo>
                  <a:cubicBezTo>
                    <a:pt x="1332" y="221"/>
                    <a:pt x="1329" y="111"/>
                    <a:pt x="1259" y="47"/>
                  </a:cubicBezTo>
                  <a:cubicBezTo>
                    <a:pt x="1226" y="16"/>
                    <a:pt x="1184" y="1"/>
                    <a:pt x="1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184;p16"/>
            <p:cNvSpPr/>
            <p:nvPr/>
          </p:nvSpPr>
          <p:spPr>
            <a:xfrm>
              <a:off x="521712" y="4154671"/>
              <a:ext cx="121640" cy="136384"/>
            </a:xfrm>
            <a:custGeom>
              <a:avLst/>
              <a:gdLst/>
              <a:ahLst/>
              <a:cxnLst/>
              <a:rect l="l" t="t" r="r" b="b"/>
              <a:pathLst>
                <a:path w="3523" h="3950" extrusionOk="0">
                  <a:moveTo>
                    <a:pt x="2607" y="1"/>
                  </a:moveTo>
                  <a:cubicBezTo>
                    <a:pt x="2039" y="1"/>
                    <a:pt x="1476" y="138"/>
                    <a:pt x="966" y="407"/>
                  </a:cubicBezTo>
                  <a:cubicBezTo>
                    <a:pt x="920" y="432"/>
                    <a:pt x="821" y="486"/>
                    <a:pt x="778" y="593"/>
                  </a:cubicBezTo>
                  <a:cubicBezTo>
                    <a:pt x="737" y="690"/>
                    <a:pt x="730" y="845"/>
                    <a:pt x="930" y="1024"/>
                  </a:cubicBezTo>
                  <a:cubicBezTo>
                    <a:pt x="1218" y="1281"/>
                    <a:pt x="1529" y="1513"/>
                    <a:pt x="1859" y="1717"/>
                  </a:cubicBezTo>
                  <a:cubicBezTo>
                    <a:pt x="1918" y="1754"/>
                    <a:pt x="2016" y="1816"/>
                    <a:pt x="2026" y="1867"/>
                  </a:cubicBezTo>
                  <a:cubicBezTo>
                    <a:pt x="2029" y="1884"/>
                    <a:pt x="2025" y="1937"/>
                    <a:pt x="1921" y="2037"/>
                  </a:cubicBezTo>
                  <a:cubicBezTo>
                    <a:pt x="1674" y="2273"/>
                    <a:pt x="1367" y="2433"/>
                    <a:pt x="1042" y="2600"/>
                  </a:cubicBezTo>
                  <a:cubicBezTo>
                    <a:pt x="743" y="2755"/>
                    <a:pt x="433" y="2915"/>
                    <a:pt x="167" y="3143"/>
                  </a:cubicBezTo>
                  <a:cubicBezTo>
                    <a:pt x="9" y="3278"/>
                    <a:pt x="1" y="3408"/>
                    <a:pt x="22" y="3491"/>
                  </a:cubicBezTo>
                  <a:cubicBezTo>
                    <a:pt x="61" y="3649"/>
                    <a:pt x="222" y="3706"/>
                    <a:pt x="275" y="3725"/>
                  </a:cubicBezTo>
                  <a:cubicBezTo>
                    <a:pt x="705" y="3874"/>
                    <a:pt x="1156" y="3949"/>
                    <a:pt x="1609" y="3949"/>
                  </a:cubicBezTo>
                  <a:cubicBezTo>
                    <a:pt x="1802" y="3949"/>
                    <a:pt x="1996" y="3935"/>
                    <a:pt x="2188" y="3908"/>
                  </a:cubicBezTo>
                  <a:cubicBezTo>
                    <a:pt x="2280" y="3892"/>
                    <a:pt x="2343" y="3805"/>
                    <a:pt x="2329" y="3712"/>
                  </a:cubicBezTo>
                  <a:cubicBezTo>
                    <a:pt x="2317" y="3627"/>
                    <a:pt x="2243" y="3566"/>
                    <a:pt x="2158" y="3566"/>
                  </a:cubicBezTo>
                  <a:cubicBezTo>
                    <a:pt x="2151" y="3566"/>
                    <a:pt x="2144" y="3566"/>
                    <a:pt x="2137" y="3567"/>
                  </a:cubicBezTo>
                  <a:cubicBezTo>
                    <a:pt x="1961" y="3592"/>
                    <a:pt x="1783" y="3605"/>
                    <a:pt x="1606" y="3605"/>
                  </a:cubicBezTo>
                  <a:cubicBezTo>
                    <a:pt x="1196" y="3605"/>
                    <a:pt x="787" y="3537"/>
                    <a:pt x="396" y="3402"/>
                  </a:cubicBezTo>
                  <a:cubicBezTo>
                    <a:pt x="630" y="3201"/>
                    <a:pt x="907" y="3057"/>
                    <a:pt x="1201" y="2907"/>
                  </a:cubicBezTo>
                  <a:cubicBezTo>
                    <a:pt x="1534" y="2735"/>
                    <a:pt x="1878" y="2556"/>
                    <a:pt x="2161" y="2285"/>
                  </a:cubicBezTo>
                  <a:cubicBezTo>
                    <a:pt x="2325" y="2126"/>
                    <a:pt x="2394" y="1965"/>
                    <a:pt x="2365" y="1808"/>
                  </a:cubicBezTo>
                  <a:cubicBezTo>
                    <a:pt x="2330" y="1603"/>
                    <a:pt x="2149" y="1491"/>
                    <a:pt x="2040" y="1425"/>
                  </a:cubicBezTo>
                  <a:cubicBezTo>
                    <a:pt x="1728" y="1232"/>
                    <a:pt x="1434" y="1012"/>
                    <a:pt x="1161" y="767"/>
                  </a:cubicBezTo>
                  <a:cubicBezTo>
                    <a:pt x="1144" y="753"/>
                    <a:pt x="1128" y="736"/>
                    <a:pt x="1114" y="720"/>
                  </a:cubicBezTo>
                  <a:cubicBezTo>
                    <a:pt x="1118" y="717"/>
                    <a:pt x="1124" y="714"/>
                    <a:pt x="1130" y="711"/>
                  </a:cubicBezTo>
                  <a:cubicBezTo>
                    <a:pt x="1589" y="469"/>
                    <a:pt x="2096" y="345"/>
                    <a:pt x="2608" y="345"/>
                  </a:cubicBezTo>
                  <a:cubicBezTo>
                    <a:pt x="2838" y="345"/>
                    <a:pt x="3068" y="370"/>
                    <a:pt x="3296" y="421"/>
                  </a:cubicBezTo>
                  <a:cubicBezTo>
                    <a:pt x="3308" y="424"/>
                    <a:pt x="3320" y="425"/>
                    <a:pt x="3332" y="425"/>
                  </a:cubicBezTo>
                  <a:cubicBezTo>
                    <a:pt x="3412" y="425"/>
                    <a:pt x="3483" y="371"/>
                    <a:pt x="3501" y="292"/>
                  </a:cubicBezTo>
                  <a:cubicBezTo>
                    <a:pt x="3522" y="199"/>
                    <a:pt x="3465" y="106"/>
                    <a:pt x="3372" y="85"/>
                  </a:cubicBezTo>
                  <a:cubicBezTo>
                    <a:pt x="3119" y="28"/>
                    <a:pt x="2862" y="1"/>
                    <a:pt x="2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185;p16"/>
            <p:cNvSpPr/>
            <p:nvPr/>
          </p:nvSpPr>
          <p:spPr>
            <a:xfrm>
              <a:off x="619634" y="4195276"/>
              <a:ext cx="18023" cy="60320"/>
            </a:xfrm>
            <a:custGeom>
              <a:avLst/>
              <a:gdLst/>
              <a:ahLst/>
              <a:cxnLst/>
              <a:rect l="l" t="t" r="r" b="b"/>
              <a:pathLst>
                <a:path w="522" h="1747" extrusionOk="0">
                  <a:moveTo>
                    <a:pt x="343" y="1"/>
                  </a:moveTo>
                  <a:cubicBezTo>
                    <a:pt x="249" y="1"/>
                    <a:pt x="173" y="80"/>
                    <a:pt x="173" y="174"/>
                  </a:cubicBezTo>
                  <a:cubicBezTo>
                    <a:pt x="178" y="632"/>
                    <a:pt x="128" y="1089"/>
                    <a:pt x="22" y="1535"/>
                  </a:cubicBezTo>
                  <a:cubicBezTo>
                    <a:pt x="1" y="1628"/>
                    <a:pt x="57" y="1720"/>
                    <a:pt x="150" y="1742"/>
                  </a:cubicBezTo>
                  <a:cubicBezTo>
                    <a:pt x="163" y="1745"/>
                    <a:pt x="177" y="1746"/>
                    <a:pt x="190" y="1746"/>
                  </a:cubicBezTo>
                  <a:cubicBezTo>
                    <a:pt x="270" y="1746"/>
                    <a:pt x="339" y="1691"/>
                    <a:pt x="357" y="1614"/>
                  </a:cubicBezTo>
                  <a:cubicBezTo>
                    <a:pt x="468" y="1141"/>
                    <a:pt x="522" y="657"/>
                    <a:pt x="518" y="171"/>
                  </a:cubicBezTo>
                  <a:cubicBezTo>
                    <a:pt x="516" y="77"/>
                    <a:pt x="440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186;p16"/>
            <p:cNvSpPr/>
            <p:nvPr/>
          </p:nvSpPr>
          <p:spPr>
            <a:xfrm>
              <a:off x="637727" y="4202872"/>
              <a:ext cx="47096" cy="86146"/>
            </a:xfrm>
            <a:custGeom>
              <a:avLst/>
              <a:gdLst/>
              <a:ahLst/>
              <a:cxnLst/>
              <a:rect l="l" t="t" r="r" b="b"/>
              <a:pathLst>
                <a:path w="1364" h="2495" extrusionOk="0">
                  <a:moveTo>
                    <a:pt x="480" y="1"/>
                  </a:moveTo>
                  <a:cubicBezTo>
                    <a:pt x="423" y="1"/>
                    <a:pt x="369" y="28"/>
                    <a:pt x="336" y="79"/>
                  </a:cubicBezTo>
                  <a:cubicBezTo>
                    <a:pt x="234" y="236"/>
                    <a:pt x="117" y="413"/>
                    <a:pt x="65" y="623"/>
                  </a:cubicBezTo>
                  <a:cubicBezTo>
                    <a:pt x="1" y="882"/>
                    <a:pt x="54" y="1135"/>
                    <a:pt x="209" y="1301"/>
                  </a:cubicBezTo>
                  <a:cubicBezTo>
                    <a:pt x="313" y="1411"/>
                    <a:pt x="457" y="1474"/>
                    <a:pt x="609" y="1474"/>
                  </a:cubicBezTo>
                  <a:cubicBezTo>
                    <a:pt x="611" y="1474"/>
                    <a:pt x="614" y="1474"/>
                    <a:pt x="617" y="1474"/>
                  </a:cubicBezTo>
                  <a:cubicBezTo>
                    <a:pt x="687" y="1474"/>
                    <a:pt x="758" y="1458"/>
                    <a:pt x="820" y="1426"/>
                  </a:cubicBezTo>
                  <a:lnTo>
                    <a:pt x="820" y="1426"/>
                  </a:lnTo>
                  <a:cubicBezTo>
                    <a:pt x="763" y="1716"/>
                    <a:pt x="714" y="2006"/>
                    <a:pt x="672" y="2298"/>
                  </a:cubicBezTo>
                  <a:cubicBezTo>
                    <a:pt x="658" y="2392"/>
                    <a:pt x="723" y="2479"/>
                    <a:pt x="817" y="2493"/>
                  </a:cubicBezTo>
                  <a:cubicBezTo>
                    <a:pt x="825" y="2493"/>
                    <a:pt x="834" y="2495"/>
                    <a:pt x="842" y="2495"/>
                  </a:cubicBezTo>
                  <a:cubicBezTo>
                    <a:pt x="927" y="2495"/>
                    <a:pt x="1000" y="2431"/>
                    <a:pt x="1011" y="2348"/>
                  </a:cubicBezTo>
                  <a:cubicBezTo>
                    <a:pt x="1096" y="1777"/>
                    <a:pt x="1207" y="1201"/>
                    <a:pt x="1341" y="640"/>
                  </a:cubicBezTo>
                  <a:cubicBezTo>
                    <a:pt x="1363" y="547"/>
                    <a:pt x="1305" y="454"/>
                    <a:pt x="1212" y="433"/>
                  </a:cubicBezTo>
                  <a:cubicBezTo>
                    <a:pt x="1199" y="429"/>
                    <a:pt x="1185" y="428"/>
                    <a:pt x="1172" y="428"/>
                  </a:cubicBezTo>
                  <a:cubicBezTo>
                    <a:pt x="1094" y="428"/>
                    <a:pt x="1024" y="481"/>
                    <a:pt x="1006" y="561"/>
                  </a:cubicBezTo>
                  <a:cubicBezTo>
                    <a:pt x="966" y="725"/>
                    <a:pt x="934" y="893"/>
                    <a:pt x="899" y="1060"/>
                  </a:cubicBezTo>
                  <a:cubicBezTo>
                    <a:pt x="875" y="1048"/>
                    <a:pt x="849" y="1043"/>
                    <a:pt x="824" y="1043"/>
                  </a:cubicBezTo>
                  <a:cubicBezTo>
                    <a:pt x="778" y="1043"/>
                    <a:pt x="732" y="1062"/>
                    <a:pt x="699" y="1097"/>
                  </a:cubicBezTo>
                  <a:cubicBezTo>
                    <a:pt x="677" y="1120"/>
                    <a:pt x="646" y="1131"/>
                    <a:pt x="624" y="1131"/>
                  </a:cubicBezTo>
                  <a:cubicBezTo>
                    <a:pt x="618" y="1131"/>
                    <a:pt x="613" y="1131"/>
                    <a:pt x="609" y="1129"/>
                  </a:cubicBezTo>
                  <a:cubicBezTo>
                    <a:pt x="554" y="1129"/>
                    <a:pt x="500" y="1107"/>
                    <a:pt x="461" y="1069"/>
                  </a:cubicBezTo>
                  <a:cubicBezTo>
                    <a:pt x="374" y="973"/>
                    <a:pt x="371" y="818"/>
                    <a:pt x="399" y="707"/>
                  </a:cubicBezTo>
                  <a:cubicBezTo>
                    <a:pt x="438" y="554"/>
                    <a:pt x="533" y="407"/>
                    <a:pt x="624" y="267"/>
                  </a:cubicBezTo>
                  <a:cubicBezTo>
                    <a:pt x="676" y="186"/>
                    <a:pt x="654" y="81"/>
                    <a:pt x="573" y="29"/>
                  </a:cubicBezTo>
                  <a:cubicBezTo>
                    <a:pt x="544" y="10"/>
                    <a:pt x="512" y="1"/>
                    <a:pt x="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187;p16"/>
            <p:cNvSpPr/>
            <p:nvPr/>
          </p:nvSpPr>
          <p:spPr>
            <a:xfrm>
              <a:off x="668941" y="3473983"/>
              <a:ext cx="55969" cy="69124"/>
            </a:xfrm>
            <a:custGeom>
              <a:avLst/>
              <a:gdLst/>
              <a:ahLst/>
              <a:cxnLst/>
              <a:rect l="l" t="t" r="r" b="b"/>
              <a:pathLst>
                <a:path w="1621" h="2002" extrusionOk="0">
                  <a:moveTo>
                    <a:pt x="1295" y="1"/>
                  </a:moveTo>
                  <a:cubicBezTo>
                    <a:pt x="1244" y="1"/>
                    <a:pt x="1194" y="23"/>
                    <a:pt x="1160" y="65"/>
                  </a:cubicBezTo>
                  <a:cubicBezTo>
                    <a:pt x="1028" y="235"/>
                    <a:pt x="905" y="413"/>
                    <a:pt x="793" y="597"/>
                  </a:cubicBezTo>
                  <a:cubicBezTo>
                    <a:pt x="621" y="510"/>
                    <a:pt x="453" y="413"/>
                    <a:pt x="290" y="307"/>
                  </a:cubicBezTo>
                  <a:cubicBezTo>
                    <a:pt x="261" y="287"/>
                    <a:pt x="228" y="278"/>
                    <a:pt x="195" y="278"/>
                  </a:cubicBezTo>
                  <a:cubicBezTo>
                    <a:pt x="140" y="278"/>
                    <a:pt x="85" y="305"/>
                    <a:pt x="52" y="355"/>
                  </a:cubicBezTo>
                  <a:cubicBezTo>
                    <a:pt x="0" y="434"/>
                    <a:pt x="21" y="541"/>
                    <a:pt x="100" y="594"/>
                  </a:cubicBezTo>
                  <a:cubicBezTo>
                    <a:pt x="268" y="704"/>
                    <a:pt x="439" y="804"/>
                    <a:pt x="617" y="897"/>
                  </a:cubicBezTo>
                  <a:cubicBezTo>
                    <a:pt x="468" y="1178"/>
                    <a:pt x="341" y="1472"/>
                    <a:pt x="241" y="1776"/>
                  </a:cubicBezTo>
                  <a:cubicBezTo>
                    <a:pt x="213" y="1867"/>
                    <a:pt x="262" y="1964"/>
                    <a:pt x="352" y="1993"/>
                  </a:cubicBezTo>
                  <a:cubicBezTo>
                    <a:pt x="369" y="1999"/>
                    <a:pt x="387" y="2002"/>
                    <a:pt x="406" y="2002"/>
                  </a:cubicBezTo>
                  <a:cubicBezTo>
                    <a:pt x="479" y="2002"/>
                    <a:pt x="545" y="1954"/>
                    <a:pt x="569" y="1883"/>
                  </a:cubicBezTo>
                  <a:cubicBezTo>
                    <a:pt x="663" y="1595"/>
                    <a:pt x="783" y="1315"/>
                    <a:pt x="926" y="1047"/>
                  </a:cubicBezTo>
                  <a:cubicBezTo>
                    <a:pt x="1074" y="1115"/>
                    <a:pt x="1225" y="1178"/>
                    <a:pt x="1378" y="1233"/>
                  </a:cubicBezTo>
                  <a:cubicBezTo>
                    <a:pt x="1397" y="1239"/>
                    <a:pt x="1416" y="1243"/>
                    <a:pt x="1436" y="1243"/>
                  </a:cubicBezTo>
                  <a:cubicBezTo>
                    <a:pt x="1520" y="1243"/>
                    <a:pt x="1592" y="1182"/>
                    <a:pt x="1606" y="1099"/>
                  </a:cubicBezTo>
                  <a:cubicBezTo>
                    <a:pt x="1620" y="1016"/>
                    <a:pt x="1572" y="936"/>
                    <a:pt x="1494" y="908"/>
                  </a:cubicBezTo>
                  <a:cubicBezTo>
                    <a:pt x="1361" y="862"/>
                    <a:pt x="1235" y="800"/>
                    <a:pt x="1107" y="743"/>
                  </a:cubicBezTo>
                  <a:cubicBezTo>
                    <a:pt x="1205" y="583"/>
                    <a:pt x="1313" y="427"/>
                    <a:pt x="1430" y="279"/>
                  </a:cubicBezTo>
                  <a:cubicBezTo>
                    <a:pt x="1488" y="203"/>
                    <a:pt x="1475" y="96"/>
                    <a:pt x="1401" y="37"/>
                  </a:cubicBezTo>
                  <a:cubicBezTo>
                    <a:pt x="1369" y="12"/>
                    <a:pt x="1332" y="1"/>
                    <a:pt x="1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88" name="Google Shape;1188;p16"/>
          <p:cNvSpPr/>
          <p:nvPr/>
        </p:nvSpPr>
        <p:spPr>
          <a:xfrm rot="10800000">
            <a:off x="4609407" y="6265123"/>
            <a:ext cx="75531" cy="96511"/>
          </a:xfrm>
          <a:custGeom>
            <a:avLst/>
            <a:gdLst/>
            <a:ahLst/>
            <a:cxnLst/>
            <a:rect l="l" t="t" r="r" b="b"/>
            <a:pathLst>
              <a:path w="1263" h="1263" extrusionOk="0">
                <a:moveTo>
                  <a:pt x="632" y="0"/>
                </a:moveTo>
                <a:cubicBezTo>
                  <a:pt x="283" y="0"/>
                  <a:pt x="0" y="282"/>
                  <a:pt x="0" y="631"/>
                </a:cubicBezTo>
                <a:cubicBezTo>
                  <a:pt x="0" y="980"/>
                  <a:pt x="283" y="1263"/>
                  <a:pt x="632" y="1263"/>
                </a:cubicBezTo>
                <a:cubicBezTo>
                  <a:pt x="980" y="1263"/>
                  <a:pt x="1263" y="980"/>
                  <a:pt x="1263" y="631"/>
                </a:cubicBezTo>
                <a:cubicBezTo>
                  <a:pt x="1263" y="282"/>
                  <a:pt x="980" y="0"/>
                  <a:pt x="6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189" name="Google Shape;1189;p16"/>
          <p:cNvSpPr/>
          <p:nvPr/>
        </p:nvSpPr>
        <p:spPr>
          <a:xfrm>
            <a:off x="543475" y="2431581"/>
            <a:ext cx="319104" cy="375511"/>
          </a:xfrm>
          <a:custGeom>
            <a:avLst/>
            <a:gdLst/>
            <a:ahLst/>
            <a:cxnLst/>
            <a:rect l="l" t="t" r="r" b="b"/>
            <a:pathLst>
              <a:path w="4961" h="4569" extrusionOk="0">
                <a:moveTo>
                  <a:pt x="2480" y="1"/>
                </a:moveTo>
                <a:cubicBezTo>
                  <a:pt x="1405" y="1"/>
                  <a:pt x="447" y="761"/>
                  <a:pt x="238" y="1854"/>
                </a:cubicBezTo>
                <a:cubicBezTo>
                  <a:pt x="0" y="3093"/>
                  <a:pt x="812" y="4291"/>
                  <a:pt x="2051" y="4527"/>
                </a:cubicBezTo>
                <a:cubicBezTo>
                  <a:pt x="2196" y="4555"/>
                  <a:pt x="2341" y="4569"/>
                  <a:pt x="2484" y="4569"/>
                </a:cubicBezTo>
                <a:cubicBezTo>
                  <a:pt x="3557" y="4569"/>
                  <a:pt x="4514" y="3808"/>
                  <a:pt x="4724" y="2715"/>
                </a:cubicBezTo>
                <a:cubicBezTo>
                  <a:pt x="4960" y="1476"/>
                  <a:pt x="4150" y="279"/>
                  <a:pt x="2911" y="42"/>
                </a:cubicBezTo>
                <a:cubicBezTo>
                  <a:pt x="2766" y="14"/>
                  <a:pt x="2622" y="1"/>
                  <a:pt x="248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308235876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 flipH="1">
            <a:off x="8160965" y="3062169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8025335" y="5195508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83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528230" y="5114597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p17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92" name="Google Shape;1192;p17"/>
          <p:cNvSpPr txBox="1">
            <a:spLocks noGrp="1"/>
          </p:cNvSpPr>
          <p:nvPr>
            <p:ph type="subTitle" idx="1"/>
          </p:nvPr>
        </p:nvSpPr>
        <p:spPr>
          <a:xfrm>
            <a:off x="1571282" y="3953700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193" name="Google Shape;1193;p17"/>
          <p:cNvSpPr txBox="1">
            <a:spLocks noGrp="1"/>
          </p:cNvSpPr>
          <p:nvPr>
            <p:ph type="body" idx="2"/>
          </p:nvPr>
        </p:nvSpPr>
        <p:spPr>
          <a:xfrm>
            <a:off x="1571282" y="4545967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194" name="Google Shape;1194;p17"/>
          <p:cNvGrpSpPr/>
          <p:nvPr/>
        </p:nvGrpSpPr>
        <p:grpSpPr>
          <a:xfrm>
            <a:off x="1247273" y="6156981"/>
            <a:ext cx="744811" cy="1219211"/>
            <a:chOff x="267675" y="666500"/>
            <a:chExt cx="379000" cy="465300"/>
          </a:xfrm>
        </p:grpSpPr>
        <p:sp>
          <p:nvSpPr>
            <p:cNvPr id="1195" name="Google Shape;1195;p1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196;p1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97" name="Google Shape;1197;p17"/>
          <p:cNvGrpSpPr/>
          <p:nvPr/>
        </p:nvGrpSpPr>
        <p:grpSpPr>
          <a:xfrm>
            <a:off x="8431038" y="2656128"/>
            <a:ext cx="1157391" cy="1459109"/>
            <a:chOff x="6139950" y="1806300"/>
            <a:chExt cx="810725" cy="766500"/>
          </a:xfrm>
        </p:grpSpPr>
        <p:sp>
          <p:nvSpPr>
            <p:cNvPr id="1198" name="Google Shape;1198;p1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199;p1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200;p1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201;p1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202;p1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203;p1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204;p1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205;p1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206;p1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207;p1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208;p1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209;p1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210;p1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211;p1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212;p1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213;p1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4" name="Google Shape;1214;p17"/>
          <p:cNvGrpSpPr/>
          <p:nvPr/>
        </p:nvGrpSpPr>
        <p:grpSpPr>
          <a:xfrm rot="8707254">
            <a:off x="-207915" y="4066997"/>
            <a:ext cx="623692" cy="600019"/>
            <a:chOff x="3253464" y="2218279"/>
            <a:chExt cx="242409" cy="182524"/>
          </a:xfrm>
        </p:grpSpPr>
        <p:sp>
          <p:nvSpPr>
            <p:cNvPr id="1215" name="Google Shape;1215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216;p1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217" name="Google Shape;1217;p17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375725" y="4999051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18" name="Google Shape;1218;p17"/>
          <p:cNvGrpSpPr/>
          <p:nvPr/>
        </p:nvGrpSpPr>
        <p:grpSpPr>
          <a:xfrm>
            <a:off x="5686489" y="6602285"/>
            <a:ext cx="1153242" cy="487603"/>
            <a:chOff x="5181425" y="2685475"/>
            <a:chExt cx="224900" cy="74425"/>
          </a:xfrm>
        </p:grpSpPr>
        <p:sp>
          <p:nvSpPr>
            <p:cNvPr id="1219" name="Google Shape;1219;p1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220;p1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221;p1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222;p1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223;p1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24" name="Google Shape;1224;p17"/>
          <p:cNvSpPr/>
          <p:nvPr/>
        </p:nvSpPr>
        <p:spPr>
          <a:xfrm rot="8707231">
            <a:off x="8485305" y="752141"/>
            <a:ext cx="534041" cy="620427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225" name="Google Shape;1225;p17"/>
          <p:cNvGrpSpPr/>
          <p:nvPr/>
        </p:nvGrpSpPr>
        <p:grpSpPr>
          <a:xfrm rot="-229423">
            <a:off x="-87489" y="-206161"/>
            <a:ext cx="635435" cy="2216465"/>
            <a:chOff x="7719200" y="1424500"/>
            <a:chExt cx="446525" cy="1168150"/>
          </a:xfrm>
        </p:grpSpPr>
        <p:sp>
          <p:nvSpPr>
            <p:cNvPr id="1226" name="Google Shape;1226;p17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227;p17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228;p17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229;p17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230;p17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231;p17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232;p17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233;p17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234;p17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235;p17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236;p17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237;p17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238;p17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239;p17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240;p17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241;p17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242;p17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243;p17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244;p17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245;p17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246;p17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247;p17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248;p17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249;p17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250;p17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251;p17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252;p17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253;p17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254;p17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255;p17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256;p17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257;p17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258;p17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259;p17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260;p17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261;p17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262;p17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263;p17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264;p17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265;p17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266;p17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267;p17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268;p17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269;p17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270;p17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271;p17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272;p17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273;p17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274;p17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275;p17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276;p17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277;p17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278;p17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279;p17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280;p17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281;p17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282;p17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83" name="Google Shape;1283;p17"/>
          <p:cNvSpPr txBox="1">
            <a:spLocks noGrp="1"/>
          </p:cNvSpPr>
          <p:nvPr>
            <p:ph type="subTitle" idx="3"/>
          </p:nvPr>
        </p:nvSpPr>
        <p:spPr>
          <a:xfrm>
            <a:off x="5268410" y="3953711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284" name="Google Shape;1284;p17"/>
          <p:cNvSpPr txBox="1">
            <a:spLocks noGrp="1"/>
          </p:cNvSpPr>
          <p:nvPr>
            <p:ph type="body" idx="4"/>
          </p:nvPr>
        </p:nvSpPr>
        <p:spPr>
          <a:xfrm>
            <a:off x="5268410" y="4545976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85" name="Google Shape;1285;p17"/>
          <p:cNvGrpSpPr/>
          <p:nvPr/>
        </p:nvGrpSpPr>
        <p:grpSpPr>
          <a:xfrm rot="8707254">
            <a:off x="8515806" y="6015404"/>
            <a:ext cx="589694" cy="556573"/>
            <a:chOff x="3266677" y="2218279"/>
            <a:chExt cx="229195" cy="169308"/>
          </a:xfrm>
        </p:grpSpPr>
        <p:sp>
          <p:nvSpPr>
            <p:cNvPr id="1286" name="Google Shape;1286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287;p17"/>
            <p:cNvSpPr/>
            <p:nvPr/>
          </p:nvSpPr>
          <p:spPr>
            <a:xfrm rot="341">
              <a:off x="3266679" y="2359434"/>
              <a:ext cx="28154" cy="28151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88" name="Google Shape;1288;p17"/>
          <p:cNvSpPr/>
          <p:nvPr/>
        </p:nvSpPr>
        <p:spPr>
          <a:xfrm rot="8707074">
            <a:off x="8578350" y="5865743"/>
            <a:ext cx="169023" cy="196364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4208317605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p18"/>
          <p:cNvSpPr txBox="1">
            <a:spLocks noGrp="1"/>
          </p:cNvSpPr>
          <p:nvPr>
            <p:ph type="subTitle" idx="1"/>
          </p:nvPr>
        </p:nvSpPr>
        <p:spPr>
          <a:xfrm>
            <a:off x="112002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1" name="Google Shape;1291;p18"/>
          <p:cNvSpPr txBox="1">
            <a:spLocks noGrp="1"/>
          </p:cNvSpPr>
          <p:nvPr>
            <p:ph type="body" idx="2"/>
          </p:nvPr>
        </p:nvSpPr>
        <p:spPr>
          <a:xfrm>
            <a:off x="112002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2" name="Google Shape;1292;p18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93" name="Google Shape;1293;p18"/>
          <p:cNvSpPr txBox="1">
            <a:spLocks noGrp="1"/>
          </p:cNvSpPr>
          <p:nvPr>
            <p:ph type="subTitle" idx="3"/>
          </p:nvPr>
        </p:nvSpPr>
        <p:spPr>
          <a:xfrm>
            <a:off x="3667950" y="41701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4" name="Google Shape;1294;p18"/>
          <p:cNvSpPr txBox="1">
            <a:spLocks noGrp="1"/>
          </p:cNvSpPr>
          <p:nvPr>
            <p:ph type="body" idx="4"/>
          </p:nvPr>
        </p:nvSpPr>
        <p:spPr>
          <a:xfrm>
            <a:off x="3667950" y="47623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5" name="Google Shape;1295;p18"/>
          <p:cNvSpPr txBox="1">
            <a:spLocks noGrp="1"/>
          </p:cNvSpPr>
          <p:nvPr>
            <p:ph type="subTitle" idx="5"/>
          </p:nvPr>
        </p:nvSpPr>
        <p:spPr>
          <a:xfrm>
            <a:off x="621587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6" name="Google Shape;1296;p18"/>
          <p:cNvSpPr txBox="1">
            <a:spLocks noGrp="1"/>
          </p:cNvSpPr>
          <p:nvPr>
            <p:ph type="body" idx="6"/>
          </p:nvPr>
        </p:nvSpPr>
        <p:spPr>
          <a:xfrm>
            <a:off x="621587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97" name="Google Shape;1297;p18"/>
          <p:cNvGrpSpPr/>
          <p:nvPr/>
        </p:nvGrpSpPr>
        <p:grpSpPr>
          <a:xfrm rot="-7804107">
            <a:off x="392257" y="5932075"/>
            <a:ext cx="831600" cy="450021"/>
            <a:chOff x="3253464" y="2218279"/>
            <a:chExt cx="242409" cy="182524"/>
          </a:xfrm>
        </p:grpSpPr>
        <p:sp>
          <p:nvSpPr>
            <p:cNvPr id="1298" name="Google Shape;1298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299;p18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0" name="Google Shape;1300;p18"/>
          <p:cNvGrpSpPr/>
          <p:nvPr/>
        </p:nvGrpSpPr>
        <p:grpSpPr>
          <a:xfrm rot="-3478813">
            <a:off x="6811609" y="1484029"/>
            <a:ext cx="3388699" cy="2158024"/>
            <a:chOff x="2508080" y="2218279"/>
            <a:chExt cx="987792" cy="875299"/>
          </a:xfrm>
        </p:grpSpPr>
        <p:sp>
          <p:nvSpPr>
            <p:cNvPr id="1301" name="Google Shape;1301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302;p18"/>
            <p:cNvSpPr/>
            <p:nvPr/>
          </p:nvSpPr>
          <p:spPr>
            <a:xfrm>
              <a:off x="2508080" y="303899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3" name="Google Shape;1303;p18"/>
          <p:cNvGrpSpPr/>
          <p:nvPr/>
        </p:nvGrpSpPr>
        <p:grpSpPr>
          <a:xfrm rot="834627">
            <a:off x="-154571" y="2805304"/>
            <a:ext cx="725123" cy="2529319"/>
            <a:chOff x="7719200" y="1424500"/>
            <a:chExt cx="446525" cy="1168150"/>
          </a:xfrm>
        </p:grpSpPr>
        <p:sp>
          <p:nvSpPr>
            <p:cNvPr id="1304" name="Google Shape;1304;p18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305;p18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306;p18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307;p18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308;p18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309;p18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310;p18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311;p18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312;p18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313;p18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314;p18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315;p18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316;p18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317;p18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318;p18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319;p18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320;p18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321;p18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322;p18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323;p18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324;p18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325;p18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326;p18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327;p18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328;p18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329;p18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330;p18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331;p18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332;p18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333;p18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334;p18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335;p18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336;p18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337;p18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338;p18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339;p18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340;p18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341;p18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342;p18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343;p18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344;p18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345;p18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346;p18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347;p18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348;p18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349;p18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350;p18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351;p18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352;p18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353;p18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354;p18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355;p18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356;p18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357;p18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358;p18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359;p18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360;p18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1" name="Google Shape;1361;p18"/>
          <p:cNvGrpSpPr/>
          <p:nvPr/>
        </p:nvGrpSpPr>
        <p:grpSpPr>
          <a:xfrm>
            <a:off x="8573206" y="5183902"/>
            <a:ext cx="775927" cy="1270145"/>
            <a:chOff x="267675" y="666500"/>
            <a:chExt cx="379000" cy="465300"/>
          </a:xfrm>
        </p:grpSpPr>
        <p:sp>
          <p:nvSpPr>
            <p:cNvPr id="1362" name="Google Shape;1362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363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4" name="Google Shape;1364;p18"/>
          <p:cNvGrpSpPr/>
          <p:nvPr/>
        </p:nvGrpSpPr>
        <p:grpSpPr>
          <a:xfrm>
            <a:off x="5924551" y="6157169"/>
            <a:ext cx="775927" cy="328065"/>
            <a:chOff x="5181425" y="2685475"/>
            <a:chExt cx="224900" cy="74425"/>
          </a:xfrm>
        </p:grpSpPr>
        <p:sp>
          <p:nvSpPr>
            <p:cNvPr id="1365" name="Google Shape;1365;p1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366;p1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367;p1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368;p1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369;p1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70" name="Google Shape;1370;p18"/>
          <p:cNvGrpSpPr/>
          <p:nvPr/>
        </p:nvGrpSpPr>
        <p:grpSpPr>
          <a:xfrm>
            <a:off x="-371952" y="250715"/>
            <a:ext cx="775927" cy="1270145"/>
            <a:chOff x="267675" y="666500"/>
            <a:chExt cx="379000" cy="465300"/>
          </a:xfrm>
        </p:grpSpPr>
        <p:sp>
          <p:nvSpPr>
            <p:cNvPr id="1371" name="Google Shape;1371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372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73" name="Google Shape;1373;p18"/>
          <p:cNvSpPr/>
          <p:nvPr/>
        </p:nvSpPr>
        <p:spPr>
          <a:xfrm rot="-3478813">
            <a:off x="8924400" y="13741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374" name="Google Shape;1374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5924546" y="-533067"/>
            <a:ext cx="1658946" cy="22200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5" name="Google Shape;1375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2545631" y="6156967"/>
            <a:ext cx="1359575" cy="181943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50179291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7" name="Google Shape;1377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5514668" y="-1788052"/>
            <a:ext cx="3836589" cy="386443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8" name="Google Shape;1378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-967482" y="4224668"/>
            <a:ext cx="3836589" cy="3864437"/>
          </a:xfrm>
          <a:prstGeom prst="rect">
            <a:avLst/>
          </a:prstGeom>
          <a:noFill/>
          <a:ln>
            <a:noFill/>
          </a:ln>
        </p:spPr>
      </p:pic>
      <p:sp>
        <p:nvSpPr>
          <p:cNvPr id="1379" name="Google Shape;1379;p19"/>
          <p:cNvSpPr txBox="1">
            <a:spLocks noGrp="1"/>
          </p:cNvSpPr>
          <p:nvPr>
            <p:ph type="subTitle" idx="1"/>
          </p:nvPr>
        </p:nvSpPr>
        <p:spPr>
          <a:xfrm>
            <a:off x="1061071" y="3570845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0" name="Google Shape;1380;p19"/>
          <p:cNvSpPr txBox="1">
            <a:spLocks noGrp="1"/>
          </p:cNvSpPr>
          <p:nvPr>
            <p:ph type="body" idx="2"/>
          </p:nvPr>
        </p:nvSpPr>
        <p:spPr>
          <a:xfrm>
            <a:off x="1061071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1" name="Google Shape;1381;p19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2" name="Google Shape;1382;p19"/>
          <p:cNvSpPr txBox="1">
            <a:spLocks noGrp="1"/>
          </p:cNvSpPr>
          <p:nvPr>
            <p:ph type="subTitle" idx="3"/>
          </p:nvPr>
        </p:nvSpPr>
        <p:spPr>
          <a:xfrm>
            <a:off x="3624756" y="3572256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3" name="Google Shape;1383;p19"/>
          <p:cNvSpPr txBox="1">
            <a:spLocks noGrp="1"/>
          </p:cNvSpPr>
          <p:nvPr>
            <p:ph type="body" idx="4"/>
          </p:nvPr>
        </p:nvSpPr>
        <p:spPr>
          <a:xfrm>
            <a:off x="3624756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4" name="Google Shape;1384;p19"/>
          <p:cNvSpPr txBox="1">
            <a:spLocks noGrp="1"/>
          </p:cNvSpPr>
          <p:nvPr>
            <p:ph type="subTitle" idx="5"/>
          </p:nvPr>
        </p:nvSpPr>
        <p:spPr>
          <a:xfrm>
            <a:off x="6188442" y="3569584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5" name="Google Shape;1385;p19"/>
          <p:cNvSpPr txBox="1">
            <a:spLocks noGrp="1"/>
          </p:cNvSpPr>
          <p:nvPr>
            <p:ph type="body" idx="6"/>
          </p:nvPr>
        </p:nvSpPr>
        <p:spPr>
          <a:xfrm>
            <a:off x="6188442" y="4170580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86" name="Google Shape;1386;p19"/>
          <p:cNvGrpSpPr/>
          <p:nvPr/>
        </p:nvGrpSpPr>
        <p:grpSpPr>
          <a:xfrm rot="-3807949">
            <a:off x="-132672" y="3033988"/>
            <a:ext cx="831595" cy="450027"/>
            <a:chOff x="3253464" y="2218279"/>
            <a:chExt cx="242409" cy="182524"/>
          </a:xfrm>
        </p:grpSpPr>
        <p:sp>
          <p:nvSpPr>
            <p:cNvPr id="1387" name="Google Shape;1387;p1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388;p1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89" name="Google Shape;1389;p19"/>
          <p:cNvGrpSpPr/>
          <p:nvPr/>
        </p:nvGrpSpPr>
        <p:grpSpPr>
          <a:xfrm rot="-3478813">
            <a:off x="8280126" y="2629128"/>
            <a:ext cx="1249813" cy="307654"/>
            <a:chOff x="2596596" y="2930115"/>
            <a:chExt cx="364316" cy="124785"/>
          </a:xfrm>
        </p:grpSpPr>
        <p:sp>
          <p:nvSpPr>
            <p:cNvPr id="1390" name="Google Shape;1390;p19"/>
            <p:cNvSpPr/>
            <p:nvPr/>
          </p:nvSpPr>
          <p:spPr>
            <a:xfrm>
              <a:off x="2835262" y="2940650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391;p19"/>
            <p:cNvSpPr/>
            <p:nvPr/>
          </p:nvSpPr>
          <p:spPr>
            <a:xfrm>
              <a:off x="2596596" y="293011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92" name="Google Shape;1392;p19"/>
          <p:cNvGrpSpPr/>
          <p:nvPr/>
        </p:nvGrpSpPr>
        <p:grpSpPr>
          <a:xfrm rot="834791">
            <a:off x="8577114" y="4210176"/>
            <a:ext cx="736126" cy="2567697"/>
            <a:chOff x="7719200" y="1424500"/>
            <a:chExt cx="446525" cy="1168150"/>
          </a:xfrm>
        </p:grpSpPr>
        <p:sp>
          <p:nvSpPr>
            <p:cNvPr id="1393" name="Google Shape;1393;p19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394;p19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395;p19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396;p19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397;p19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398;p19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399;p19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400;p19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401;p19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402;p19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403;p19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404;p19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405;p19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406;p19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407;p19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408;p19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409;p19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410;p19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411;p19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412;p19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413;p19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414;p19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415;p19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416;p19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417;p19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418;p19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419;p19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420;p19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421;p19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422;p19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423;p19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424;p19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425;p19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426;p19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427;p19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428;p19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429;p19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430;p19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431;p19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432;p19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433;p19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434;p19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435;p19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436;p19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437;p19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438;p19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439;p19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440;p19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441;p19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442;p19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443;p19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444;p19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445;p19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446;p19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447;p19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448;p19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449;p19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0" name="Google Shape;1450;p19"/>
          <p:cNvGrpSpPr/>
          <p:nvPr/>
        </p:nvGrpSpPr>
        <p:grpSpPr>
          <a:xfrm>
            <a:off x="8431081" y="19"/>
            <a:ext cx="775927" cy="1270145"/>
            <a:chOff x="267675" y="666500"/>
            <a:chExt cx="379000" cy="465300"/>
          </a:xfrm>
        </p:grpSpPr>
        <p:sp>
          <p:nvSpPr>
            <p:cNvPr id="1451" name="Google Shape;1451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452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3" name="Google Shape;1453;p19"/>
          <p:cNvGrpSpPr/>
          <p:nvPr/>
        </p:nvGrpSpPr>
        <p:grpSpPr>
          <a:xfrm>
            <a:off x="5924551" y="6157169"/>
            <a:ext cx="775927" cy="328065"/>
            <a:chOff x="5181425" y="2685475"/>
            <a:chExt cx="224900" cy="74425"/>
          </a:xfrm>
        </p:grpSpPr>
        <p:sp>
          <p:nvSpPr>
            <p:cNvPr id="1454" name="Google Shape;1454;p1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455;p1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456;p1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457;p1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458;p1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9" name="Google Shape;1459;p19"/>
          <p:cNvGrpSpPr/>
          <p:nvPr/>
        </p:nvGrpSpPr>
        <p:grpSpPr>
          <a:xfrm>
            <a:off x="7140481" y="6094102"/>
            <a:ext cx="775927" cy="1270145"/>
            <a:chOff x="267675" y="666500"/>
            <a:chExt cx="379000" cy="465300"/>
          </a:xfrm>
        </p:grpSpPr>
        <p:sp>
          <p:nvSpPr>
            <p:cNvPr id="1460" name="Google Shape;1460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461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62" name="Google Shape;1462;p19"/>
          <p:cNvSpPr/>
          <p:nvPr/>
        </p:nvSpPr>
        <p:spPr>
          <a:xfrm rot="-3478813">
            <a:off x="-168697" y="-93904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63" name="Google Shape;1463;p19"/>
          <p:cNvSpPr/>
          <p:nvPr/>
        </p:nvSpPr>
        <p:spPr>
          <a:xfrm rot="-3478813">
            <a:off x="3054308" y="66923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4169793478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" name="Google Shape;1465;p20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66" name="Google Shape;1466;p20"/>
          <p:cNvSpPr txBox="1">
            <a:spLocks noGrp="1"/>
          </p:cNvSpPr>
          <p:nvPr>
            <p:ph type="subTitle" idx="1"/>
          </p:nvPr>
        </p:nvSpPr>
        <p:spPr>
          <a:xfrm>
            <a:off x="2210862" y="2257580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7" name="Google Shape;1467;p20"/>
          <p:cNvSpPr txBox="1">
            <a:spLocks noGrp="1"/>
          </p:cNvSpPr>
          <p:nvPr>
            <p:ph type="subTitle" idx="2"/>
          </p:nvPr>
        </p:nvSpPr>
        <p:spPr>
          <a:xfrm>
            <a:off x="2210862" y="2786780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8" name="Google Shape;1468;p20"/>
          <p:cNvSpPr txBox="1">
            <a:spLocks noGrp="1"/>
          </p:cNvSpPr>
          <p:nvPr>
            <p:ph type="subTitle" idx="3"/>
          </p:nvPr>
        </p:nvSpPr>
        <p:spPr>
          <a:xfrm>
            <a:off x="5687264" y="2257580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9" name="Google Shape;1469;p20"/>
          <p:cNvSpPr txBox="1">
            <a:spLocks noGrp="1"/>
          </p:cNvSpPr>
          <p:nvPr>
            <p:ph type="subTitle" idx="4"/>
          </p:nvPr>
        </p:nvSpPr>
        <p:spPr>
          <a:xfrm>
            <a:off x="5687264" y="2786780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0" name="Google Shape;1470;p20"/>
          <p:cNvSpPr txBox="1">
            <a:spLocks noGrp="1"/>
          </p:cNvSpPr>
          <p:nvPr>
            <p:ph type="subTitle" idx="5"/>
          </p:nvPr>
        </p:nvSpPr>
        <p:spPr>
          <a:xfrm>
            <a:off x="2210862" y="4504604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71" name="Google Shape;1471;p20"/>
          <p:cNvSpPr txBox="1">
            <a:spLocks noGrp="1"/>
          </p:cNvSpPr>
          <p:nvPr>
            <p:ph type="subTitle" idx="6"/>
          </p:nvPr>
        </p:nvSpPr>
        <p:spPr>
          <a:xfrm>
            <a:off x="2210862" y="5032237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2" name="Google Shape;1472;p20"/>
          <p:cNvSpPr txBox="1">
            <a:spLocks noGrp="1"/>
          </p:cNvSpPr>
          <p:nvPr>
            <p:ph type="subTitle" idx="7"/>
          </p:nvPr>
        </p:nvSpPr>
        <p:spPr>
          <a:xfrm>
            <a:off x="5687264" y="4504604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73" name="Google Shape;1473;p20"/>
          <p:cNvSpPr txBox="1">
            <a:spLocks noGrp="1"/>
          </p:cNvSpPr>
          <p:nvPr>
            <p:ph type="subTitle" idx="8"/>
          </p:nvPr>
        </p:nvSpPr>
        <p:spPr>
          <a:xfrm>
            <a:off x="5687264" y="5033804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4" name="Google Shape;1474;p20"/>
          <p:cNvGrpSpPr/>
          <p:nvPr/>
        </p:nvGrpSpPr>
        <p:grpSpPr>
          <a:xfrm rot="-5542873">
            <a:off x="8136634" y="5755531"/>
            <a:ext cx="831599" cy="450019"/>
            <a:chOff x="3253464" y="2218279"/>
            <a:chExt cx="242409" cy="182524"/>
          </a:xfrm>
        </p:grpSpPr>
        <p:sp>
          <p:nvSpPr>
            <p:cNvPr id="1475" name="Google Shape;1475;p20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476;p20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77" name="Google Shape;1477;p20"/>
          <p:cNvGrpSpPr/>
          <p:nvPr/>
        </p:nvGrpSpPr>
        <p:grpSpPr>
          <a:xfrm>
            <a:off x="4812867" y="-300025"/>
            <a:ext cx="775927" cy="1270145"/>
            <a:chOff x="267675" y="666500"/>
            <a:chExt cx="379000" cy="465300"/>
          </a:xfrm>
        </p:grpSpPr>
        <p:sp>
          <p:nvSpPr>
            <p:cNvPr id="1478" name="Google Shape;1478;p20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479;p20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80" name="Google Shape;1480;p20"/>
          <p:cNvGrpSpPr/>
          <p:nvPr/>
        </p:nvGrpSpPr>
        <p:grpSpPr>
          <a:xfrm>
            <a:off x="8643111" y="3848567"/>
            <a:ext cx="775927" cy="328065"/>
            <a:chOff x="5181425" y="2685475"/>
            <a:chExt cx="224900" cy="74425"/>
          </a:xfrm>
        </p:grpSpPr>
        <p:sp>
          <p:nvSpPr>
            <p:cNvPr id="1481" name="Google Shape;1481;p20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482;p20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483;p20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484;p20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485;p20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486" name="Google Shape;1486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329779" y="5229953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87" name="Google Shape;1487;p20"/>
          <p:cNvGrpSpPr/>
          <p:nvPr/>
        </p:nvGrpSpPr>
        <p:grpSpPr>
          <a:xfrm>
            <a:off x="-123589" y="2249202"/>
            <a:ext cx="775927" cy="1270145"/>
            <a:chOff x="267675" y="666500"/>
            <a:chExt cx="379000" cy="465300"/>
          </a:xfrm>
        </p:grpSpPr>
        <p:sp>
          <p:nvSpPr>
            <p:cNvPr id="1488" name="Google Shape;1488;p20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489;p20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90" name="Google Shape;1490;p20"/>
          <p:cNvSpPr/>
          <p:nvPr/>
        </p:nvSpPr>
        <p:spPr>
          <a:xfrm rot="-5542897">
            <a:off x="438356" y="3148006"/>
            <a:ext cx="187252" cy="134578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1" name="Google Shape;1491;p20"/>
          <p:cNvSpPr/>
          <p:nvPr/>
        </p:nvSpPr>
        <p:spPr>
          <a:xfrm rot="-5542967">
            <a:off x="233622" y="4665885"/>
            <a:ext cx="59160" cy="42543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2" name="Google Shape;1492;p20"/>
          <p:cNvSpPr/>
          <p:nvPr/>
        </p:nvSpPr>
        <p:spPr>
          <a:xfrm rot="-5543035">
            <a:off x="8850619" y="2584902"/>
            <a:ext cx="118801" cy="85444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3" name="Google Shape;1493;p20"/>
          <p:cNvSpPr/>
          <p:nvPr/>
        </p:nvSpPr>
        <p:spPr>
          <a:xfrm rot="-5542956">
            <a:off x="8897793" y="1877736"/>
            <a:ext cx="436024" cy="313527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494" name="Google Shape;1494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656921" y="-1456150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95" name="Google Shape;1495;p20"/>
          <p:cNvGrpSpPr/>
          <p:nvPr/>
        </p:nvGrpSpPr>
        <p:grpSpPr>
          <a:xfrm rot="1284372">
            <a:off x="1226822" y="6423123"/>
            <a:ext cx="429248" cy="538764"/>
            <a:chOff x="6419700" y="4349575"/>
            <a:chExt cx="365700" cy="344225"/>
          </a:xfrm>
        </p:grpSpPr>
        <p:sp>
          <p:nvSpPr>
            <p:cNvPr id="1496" name="Google Shape;1496;p20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497;p20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5526573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" name="Google Shape;1713;p24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89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714" name="Google Shape;1714;p24"/>
          <p:cNvSpPr txBox="1">
            <a:spLocks noGrp="1"/>
          </p:cNvSpPr>
          <p:nvPr>
            <p:ph type="subTitle" idx="1"/>
          </p:nvPr>
        </p:nvSpPr>
        <p:spPr>
          <a:xfrm>
            <a:off x="713229" y="3279267"/>
            <a:ext cx="38010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5" name="Google Shape;1715;p24"/>
          <p:cNvGrpSpPr/>
          <p:nvPr/>
        </p:nvGrpSpPr>
        <p:grpSpPr>
          <a:xfrm rot="2700000">
            <a:off x="229962" y="6126825"/>
            <a:ext cx="831584" cy="450020"/>
            <a:chOff x="3253464" y="2218279"/>
            <a:chExt cx="242409" cy="182524"/>
          </a:xfrm>
        </p:grpSpPr>
        <p:sp>
          <p:nvSpPr>
            <p:cNvPr id="1716" name="Google Shape;1716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2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8" name="Google Shape;1718;p24"/>
          <p:cNvGrpSpPr/>
          <p:nvPr/>
        </p:nvGrpSpPr>
        <p:grpSpPr>
          <a:xfrm rot="7760072">
            <a:off x="7865889" y="2834895"/>
            <a:ext cx="1129820" cy="442867"/>
            <a:chOff x="3166525" y="2152908"/>
            <a:chExt cx="329347" cy="179621"/>
          </a:xfrm>
        </p:grpSpPr>
        <p:sp>
          <p:nvSpPr>
            <p:cNvPr id="1719" name="Google Shape;1719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24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721" name="Google Shape;1721;p24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722" name="Google Shape;1722;p24"/>
          <p:cNvGrpSpPr/>
          <p:nvPr/>
        </p:nvGrpSpPr>
        <p:grpSpPr>
          <a:xfrm>
            <a:off x="72651" y="-243705"/>
            <a:ext cx="775927" cy="1270145"/>
            <a:chOff x="267675" y="666500"/>
            <a:chExt cx="379000" cy="465300"/>
          </a:xfrm>
        </p:grpSpPr>
        <p:sp>
          <p:nvSpPr>
            <p:cNvPr id="1723" name="Google Shape;1723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25" name="Google Shape;1725;p24"/>
          <p:cNvGrpSpPr/>
          <p:nvPr/>
        </p:nvGrpSpPr>
        <p:grpSpPr>
          <a:xfrm>
            <a:off x="8165336" y="5522086"/>
            <a:ext cx="775927" cy="1270145"/>
            <a:chOff x="267675" y="666500"/>
            <a:chExt cx="379000" cy="465300"/>
          </a:xfrm>
        </p:grpSpPr>
        <p:sp>
          <p:nvSpPr>
            <p:cNvPr id="1726" name="Google Shape;1726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728" name="Google Shape;1728;p2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56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17549715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p2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891" name="Google Shape;1891;p27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892" name="Google Shape;1892;p27"/>
          <p:cNvGrpSpPr/>
          <p:nvPr/>
        </p:nvGrpSpPr>
        <p:grpSpPr>
          <a:xfrm>
            <a:off x="7654873" y="5993136"/>
            <a:ext cx="775927" cy="328065"/>
            <a:chOff x="5181425" y="2685475"/>
            <a:chExt cx="224900" cy="74425"/>
          </a:xfrm>
        </p:grpSpPr>
        <p:sp>
          <p:nvSpPr>
            <p:cNvPr id="1893" name="Google Shape;1893;p2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2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2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2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2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898;p27"/>
          <p:cNvGrpSpPr/>
          <p:nvPr/>
        </p:nvGrpSpPr>
        <p:grpSpPr>
          <a:xfrm>
            <a:off x="218696" y="5993136"/>
            <a:ext cx="775927" cy="1270145"/>
            <a:chOff x="267675" y="666500"/>
            <a:chExt cx="379000" cy="465300"/>
          </a:xfrm>
        </p:grpSpPr>
        <p:sp>
          <p:nvSpPr>
            <p:cNvPr id="1899" name="Google Shape;1899;p2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2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901;p27"/>
          <p:cNvGrpSpPr/>
          <p:nvPr/>
        </p:nvGrpSpPr>
        <p:grpSpPr>
          <a:xfrm>
            <a:off x="8638473" y="3121977"/>
            <a:ext cx="1217060" cy="1534227"/>
            <a:chOff x="6139950" y="1806300"/>
            <a:chExt cx="810725" cy="766500"/>
          </a:xfrm>
        </p:grpSpPr>
        <p:sp>
          <p:nvSpPr>
            <p:cNvPr id="1902" name="Google Shape;1902;p2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2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2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2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2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2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2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2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2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2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2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2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2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2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2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2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8" name="Google Shape;1918;p27"/>
          <p:cNvGrpSpPr/>
          <p:nvPr/>
        </p:nvGrpSpPr>
        <p:grpSpPr>
          <a:xfrm rot="3856712">
            <a:off x="-144842" y="744162"/>
            <a:ext cx="831569" cy="450019"/>
            <a:chOff x="3253464" y="2218279"/>
            <a:chExt cx="242409" cy="182524"/>
          </a:xfrm>
        </p:grpSpPr>
        <p:sp>
          <p:nvSpPr>
            <p:cNvPr id="1919" name="Google Shape;1919;p2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2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21" name="Google Shape;1921;p27"/>
          <p:cNvSpPr/>
          <p:nvPr/>
        </p:nvSpPr>
        <p:spPr>
          <a:xfrm rot="7760065">
            <a:off x="8706366" y="47182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39528340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3" name="Google Shape;1923;p28"/>
          <p:cNvGrpSpPr/>
          <p:nvPr/>
        </p:nvGrpSpPr>
        <p:grpSpPr>
          <a:xfrm>
            <a:off x="6847175" y="-717355"/>
            <a:ext cx="2061674" cy="2599048"/>
            <a:chOff x="6139950" y="1806300"/>
            <a:chExt cx="810725" cy="766500"/>
          </a:xfrm>
        </p:grpSpPr>
        <p:sp>
          <p:nvSpPr>
            <p:cNvPr id="1924" name="Google Shape;1924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0" name="Google Shape;1940;p28"/>
          <p:cNvGrpSpPr/>
          <p:nvPr/>
        </p:nvGrpSpPr>
        <p:grpSpPr>
          <a:xfrm>
            <a:off x="8498256" y="1121591"/>
            <a:ext cx="775927" cy="1270145"/>
            <a:chOff x="267675" y="666500"/>
            <a:chExt cx="379000" cy="465300"/>
          </a:xfrm>
        </p:grpSpPr>
        <p:sp>
          <p:nvSpPr>
            <p:cNvPr id="1941" name="Google Shape;1941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3" name="Google Shape;1943;p28"/>
          <p:cNvGrpSpPr/>
          <p:nvPr/>
        </p:nvGrpSpPr>
        <p:grpSpPr>
          <a:xfrm>
            <a:off x="7654873" y="5993136"/>
            <a:ext cx="775927" cy="328065"/>
            <a:chOff x="5181425" y="2685475"/>
            <a:chExt cx="224900" cy="74425"/>
          </a:xfrm>
        </p:grpSpPr>
        <p:sp>
          <p:nvSpPr>
            <p:cNvPr id="1944" name="Google Shape;1944;p2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2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2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2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2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9" name="Google Shape;1949;p28"/>
          <p:cNvSpPr txBox="1">
            <a:spLocks noGrp="1"/>
          </p:cNvSpPr>
          <p:nvPr>
            <p:ph type="title"/>
          </p:nvPr>
        </p:nvSpPr>
        <p:spPr>
          <a:xfrm>
            <a:off x="2064825" y="2096433"/>
            <a:ext cx="4846200" cy="154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950" name="Google Shape;1950;p28"/>
          <p:cNvSpPr txBox="1">
            <a:spLocks noGrp="1"/>
          </p:cNvSpPr>
          <p:nvPr>
            <p:ph type="body" idx="1"/>
          </p:nvPr>
        </p:nvSpPr>
        <p:spPr>
          <a:xfrm>
            <a:off x="2129175" y="3878684"/>
            <a:ext cx="48462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951" name="Google Shape;1951;p28"/>
          <p:cNvGrpSpPr/>
          <p:nvPr/>
        </p:nvGrpSpPr>
        <p:grpSpPr>
          <a:xfrm>
            <a:off x="822536" y="5153902"/>
            <a:ext cx="775927" cy="1270145"/>
            <a:chOff x="267675" y="666500"/>
            <a:chExt cx="379000" cy="465300"/>
          </a:xfrm>
        </p:grpSpPr>
        <p:sp>
          <p:nvSpPr>
            <p:cNvPr id="1952" name="Google Shape;1952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54" name="Google Shape;1954;p28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1955" name="Google Shape;1955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1" name="Google Shape;1971;p2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235833">
            <a:off x="-1048049" y="-1039632"/>
            <a:ext cx="5026200" cy="5062664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2" name="Google Shape;1972;p28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5058125" y="4737351"/>
            <a:ext cx="1963800" cy="26280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86782947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4" name="Google Shape;1974;p29"/>
          <p:cNvGrpSpPr/>
          <p:nvPr/>
        </p:nvGrpSpPr>
        <p:grpSpPr>
          <a:xfrm>
            <a:off x="7769643" y="-717321"/>
            <a:ext cx="1139636" cy="1436625"/>
            <a:chOff x="6139950" y="1806300"/>
            <a:chExt cx="810725" cy="766500"/>
          </a:xfrm>
        </p:grpSpPr>
        <p:sp>
          <p:nvSpPr>
            <p:cNvPr id="1975" name="Google Shape;1975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8" name="Google Shape;1988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9" name="Google Shape;1989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0" name="Google Shape;1990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1" name="Google Shape;1991;p29"/>
          <p:cNvGrpSpPr/>
          <p:nvPr/>
        </p:nvGrpSpPr>
        <p:grpSpPr>
          <a:xfrm>
            <a:off x="8498256" y="1121591"/>
            <a:ext cx="775927" cy="1270145"/>
            <a:chOff x="267675" y="666500"/>
            <a:chExt cx="379000" cy="465300"/>
          </a:xfrm>
        </p:grpSpPr>
        <p:sp>
          <p:nvSpPr>
            <p:cNvPr id="1992" name="Google Shape;1992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4" name="Google Shape;1994;p29"/>
          <p:cNvGrpSpPr/>
          <p:nvPr/>
        </p:nvGrpSpPr>
        <p:grpSpPr>
          <a:xfrm>
            <a:off x="530693" y="6371069"/>
            <a:ext cx="775927" cy="328065"/>
            <a:chOff x="5181425" y="2685475"/>
            <a:chExt cx="224900" cy="74425"/>
          </a:xfrm>
        </p:grpSpPr>
        <p:sp>
          <p:nvSpPr>
            <p:cNvPr id="1995" name="Google Shape;1995;p2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2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2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8" name="Google Shape;1998;p2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9" name="Google Shape;1999;p2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0" name="Google Shape;2000;p29"/>
          <p:cNvGrpSpPr/>
          <p:nvPr/>
        </p:nvGrpSpPr>
        <p:grpSpPr>
          <a:xfrm>
            <a:off x="-62689" y="-57517"/>
            <a:ext cx="775927" cy="1270145"/>
            <a:chOff x="267675" y="666500"/>
            <a:chExt cx="379000" cy="465300"/>
          </a:xfrm>
        </p:grpSpPr>
        <p:sp>
          <p:nvSpPr>
            <p:cNvPr id="2001" name="Google Shape;2001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3" name="Google Shape;2003;p29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2004" name="Google Shape;2004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7" name="Google Shape;2007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8" name="Google Shape;2008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5" name="Google Shape;2015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6" name="Google Shape;2016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7" name="Google Shape;2017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8" name="Google Shape;2018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9" name="Google Shape;2019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2020" name="Google Shape;2020;p29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835300" y="4842933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21" name="Google Shape;2021;p29"/>
          <p:cNvGrpSpPr/>
          <p:nvPr/>
        </p:nvGrpSpPr>
        <p:grpSpPr>
          <a:xfrm rot="-4621996">
            <a:off x="8371705" y="4401032"/>
            <a:ext cx="831561" cy="450024"/>
            <a:chOff x="3253464" y="2218279"/>
            <a:chExt cx="242409" cy="182524"/>
          </a:xfrm>
        </p:grpSpPr>
        <p:sp>
          <p:nvSpPr>
            <p:cNvPr id="2022" name="Google Shape;2022;p2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3" name="Google Shape;2023;p2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24" name="Google Shape;2024;p29"/>
          <p:cNvSpPr/>
          <p:nvPr/>
        </p:nvSpPr>
        <p:spPr>
          <a:xfrm rot="-4621996">
            <a:off x="-219588" y="2232862"/>
            <a:ext cx="431031" cy="28169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25" name="Google Shape;2025;p29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6126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2026" name="Google Shape;2026;p29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3144111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4" name="Google Shape;2184;p32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56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  <p:sp>
        <p:nvSpPr>
          <p:cNvPr id="2185" name="Google Shape;2185;p32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18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2186" name="Google Shape;2186;p32"/>
          <p:cNvGrpSpPr/>
          <p:nvPr/>
        </p:nvGrpSpPr>
        <p:grpSpPr>
          <a:xfrm rot="-10277292">
            <a:off x="564222" y="6022921"/>
            <a:ext cx="623690" cy="600027"/>
            <a:chOff x="3253464" y="2218279"/>
            <a:chExt cx="242409" cy="182524"/>
          </a:xfrm>
        </p:grpSpPr>
        <p:sp>
          <p:nvSpPr>
            <p:cNvPr id="2187" name="Google Shape;2187;p32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89" name="Google Shape;2189;p32"/>
          <p:cNvGrpSpPr/>
          <p:nvPr/>
        </p:nvGrpSpPr>
        <p:grpSpPr>
          <a:xfrm rot="7760072">
            <a:off x="5609366" y="1428692"/>
            <a:ext cx="3331361" cy="4138295"/>
            <a:chOff x="3166525" y="529052"/>
            <a:chExt cx="971107" cy="1678439"/>
          </a:xfrm>
        </p:grpSpPr>
        <p:sp>
          <p:nvSpPr>
            <p:cNvPr id="2190" name="Google Shape;2190;p32"/>
            <p:cNvSpPr/>
            <p:nvPr/>
          </p:nvSpPr>
          <p:spPr>
            <a:xfrm>
              <a:off x="4011982" y="529052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92" name="Google Shape;2192;p32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93" name="Google Shape;2193;p32"/>
          <p:cNvGrpSpPr/>
          <p:nvPr/>
        </p:nvGrpSpPr>
        <p:grpSpPr>
          <a:xfrm>
            <a:off x="4734225" y="726427"/>
            <a:ext cx="6685745" cy="4737633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2194" name="Google Shape;2194;p3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96" name="Google Shape;2196;p32"/>
          <p:cNvGrpSpPr/>
          <p:nvPr/>
        </p:nvGrpSpPr>
        <p:grpSpPr>
          <a:xfrm rot="1447403">
            <a:off x="7944964" y="397425"/>
            <a:ext cx="1906702" cy="1160419"/>
            <a:chOff x="5007259" y="1296776"/>
            <a:chExt cx="3255115" cy="1485797"/>
          </a:xfrm>
        </p:grpSpPr>
        <p:sp>
          <p:nvSpPr>
            <p:cNvPr id="2197" name="Google Shape;2197;p32"/>
            <p:cNvSpPr/>
            <p:nvPr/>
          </p:nvSpPr>
          <p:spPr>
            <a:xfrm>
              <a:off x="5007259" y="1376415"/>
              <a:ext cx="3232218" cy="1406158"/>
            </a:xfrm>
            <a:custGeom>
              <a:avLst/>
              <a:gdLst/>
              <a:ahLst/>
              <a:cxnLst/>
              <a:rect l="l" t="t" r="r" b="b"/>
              <a:pathLst>
                <a:path w="26572" h="11560" extrusionOk="0">
                  <a:moveTo>
                    <a:pt x="11271" y="2751"/>
                  </a:moveTo>
                  <a:cubicBezTo>
                    <a:pt x="11902" y="2751"/>
                    <a:pt x="12536" y="2795"/>
                    <a:pt x="13155" y="2879"/>
                  </a:cubicBezTo>
                  <a:cubicBezTo>
                    <a:pt x="14965" y="3126"/>
                    <a:pt x="16635" y="3723"/>
                    <a:pt x="17714" y="4601"/>
                  </a:cubicBezTo>
                  <a:cubicBezTo>
                    <a:pt x="17743" y="4625"/>
                    <a:pt x="17774" y="4650"/>
                    <a:pt x="17798" y="4675"/>
                  </a:cubicBezTo>
                  <a:lnTo>
                    <a:pt x="6152" y="8007"/>
                  </a:lnTo>
                  <a:cubicBezTo>
                    <a:pt x="6118" y="7986"/>
                    <a:pt x="6090" y="7964"/>
                    <a:pt x="6060" y="7940"/>
                  </a:cubicBezTo>
                  <a:cubicBezTo>
                    <a:pt x="3953" y="6276"/>
                    <a:pt x="4753" y="4159"/>
                    <a:pt x="7923" y="3209"/>
                  </a:cubicBezTo>
                  <a:cubicBezTo>
                    <a:pt x="8412" y="3061"/>
                    <a:pt x="8929" y="2951"/>
                    <a:pt x="9464" y="2877"/>
                  </a:cubicBezTo>
                  <a:cubicBezTo>
                    <a:pt x="10053" y="2792"/>
                    <a:pt x="10661" y="2751"/>
                    <a:pt x="11271" y="2751"/>
                  </a:cubicBezTo>
                  <a:close/>
                  <a:moveTo>
                    <a:pt x="10525" y="1"/>
                  </a:moveTo>
                  <a:cubicBezTo>
                    <a:pt x="10231" y="1"/>
                    <a:pt x="9940" y="5"/>
                    <a:pt x="9648" y="16"/>
                  </a:cubicBezTo>
                  <a:cubicBezTo>
                    <a:pt x="9560" y="19"/>
                    <a:pt x="9467" y="22"/>
                    <a:pt x="9377" y="28"/>
                  </a:cubicBezTo>
                  <a:cubicBezTo>
                    <a:pt x="9349" y="29"/>
                    <a:pt x="9322" y="29"/>
                    <a:pt x="9295" y="32"/>
                  </a:cubicBezTo>
                  <a:cubicBezTo>
                    <a:pt x="7744" y="114"/>
                    <a:pt x="6248" y="360"/>
                    <a:pt x="4896" y="781"/>
                  </a:cubicBezTo>
                  <a:cubicBezTo>
                    <a:pt x="4853" y="793"/>
                    <a:pt x="4808" y="808"/>
                    <a:pt x="4766" y="823"/>
                  </a:cubicBezTo>
                  <a:cubicBezTo>
                    <a:pt x="4671" y="853"/>
                    <a:pt x="4580" y="882"/>
                    <a:pt x="4488" y="914"/>
                  </a:cubicBezTo>
                  <a:cubicBezTo>
                    <a:pt x="4231" y="1003"/>
                    <a:pt x="3987" y="1096"/>
                    <a:pt x="3751" y="1195"/>
                  </a:cubicBezTo>
                  <a:cubicBezTo>
                    <a:pt x="3663" y="1230"/>
                    <a:pt x="3582" y="1266"/>
                    <a:pt x="3500" y="1304"/>
                  </a:cubicBezTo>
                  <a:cubicBezTo>
                    <a:pt x="3403" y="1348"/>
                    <a:pt x="3304" y="1394"/>
                    <a:pt x="3209" y="1440"/>
                  </a:cubicBezTo>
                  <a:cubicBezTo>
                    <a:pt x="3082" y="1500"/>
                    <a:pt x="2961" y="1562"/>
                    <a:pt x="2841" y="1625"/>
                  </a:cubicBezTo>
                  <a:cubicBezTo>
                    <a:pt x="2767" y="1668"/>
                    <a:pt x="2695" y="1708"/>
                    <a:pt x="2620" y="1751"/>
                  </a:cubicBezTo>
                  <a:cubicBezTo>
                    <a:pt x="2418" y="1866"/>
                    <a:pt x="2229" y="1987"/>
                    <a:pt x="2050" y="2112"/>
                  </a:cubicBezTo>
                  <a:cubicBezTo>
                    <a:pt x="1984" y="2159"/>
                    <a:pt x="1919" y="2204"/>
                    <a:pt x="1858" y="2250"/>
                  </a:cubicBezTo>
                  <a:cubicBezTo>
                    <a:pt x="1686" y="2378"/>
                    <a:pt x="1527" y="2512"/>
                    <a:pt x="1380" y="2646"/>
                  </a:cubicBezTo>
                  <a:cubicBezTo>
                    <a:pt x="1324" y="2696"/>
                    <a:pt x="1272" y="2744"/>
                    <a:pt x="1221" y="2798"/>
                  </a:cubicBezTo>
                  <a:cubicBezTo>
                    <a:pt x="1083" y="2934"/>
                    <a:pt x="954" y="3076"/>
                    <a:pt x="838" y="3220"/>
                  </a:cubicBezTo>
                  <a:cubicBezTo>
                    <a:pt x="796" y="3274"/>
                    <a:pt x="754" y="3327"/>
                    <a:pt x="713" y="3381"/>
                  </a:cubicBezTo>
                  <a:cubicBezTo>
                    <a:pt x="609" y="3527"/>
                    <a:pt x="513" y="3675"/>
                    <a:pt x="432" y="3825"/>
                  </a:cubicBezTo>
                  <a:cubicBezTo>
                    <a:pt x="399" y="3882"/>
                    <a:pt x="370" y="3939"/>
                    <a:pt x="343" y="3997"/>
                  </a:cubicBezTo>
                  <a:cubicBezTo>
                    <a:pt x="271" y="4148"/>
                    <a:pt x="208" y="4301"/>
                    <a:pt x="159" y="4456"/>
                  </a:cubicBezTo>
                  <a:cubicBezTo>
                    <a:pt x="140" y="4518"/>
                    <a:pt x="121" y="4577"/>
                    <a:pt x="107" y="4636"/>
                  </a:cubicBezTo>
                  <a:cubicBezTo>
                    <a:pt x="67" y="4792"/>
                    <a:pt x="38" y="4949"/>
                    <a:pt x="22" y="5106"/>
                  </a:cubicBezTo>
                  <a:cubicBezTo>
                    <a:pt x="16" y="5167"/>
                    <a:pt x="11" y="5229"/>
                    <a:pt x="8" y="5291"/>
                  </a:cubicBezTo>
                  <a:cubicBezTo>
                    <a:pt x="1" y="5447"/>
                    <a:pt x="5" y="5606"/>
                    <a:pt x="19" y="5765"/>
                  </a:cubicBezTo>
                  <a:cubicBezTo>
                    <a:pt x="25" y="5827"/>
                    <a:pt x="35" y="5892"/>
                    <a:pt x="46" y="5954"/>
                  </a:cubicBezTo>
                  <a:cubicBezTo>
                    <a:pt x="67" y="6110"/>
                    <a:pt x="104" y="6267"/>
                    <a:pt x="149" y="6424"/>
                  </a:cubicBezTo>
                  <a:cubicBezTo>
                    <a:pt x="167" y="6487"/>
                    <a:pt x="188" y="6550"/>
                    <a:pt x="211" y="6615"/>
                  </a:cubicBezTo>
                  <a:cubicBezTo>
                    <a:pt x="264" y="6768"/>
                    <a:pt x="332" y="6923"/>
                    <a:pt x="406" y="7077"/>
                  </a:cubicBezTo>
                  <a:cubicBezTo>
                    <a:pt x="437" y="7140"/>
                    <a:pt x="470" y="7203"/>
                    <a:pt x="505" y="7267"/>
                  </a:cubicBezTo>
                  <a:cubicBezTo>
                    <a:pt x="586" y="7415"/>
                    <a:pt x="679" y="7562"/>
                    <a:pt x="781" y="7712"/>
                  </a:cubicBezTo>
                  <a:cubicBezTo>
                    <a:pt x="826" y="7775"/>
                    <a:pt x="872" y="7838"/>
                    <a:pt x="920" y="7902"/>
                  </a:cubicBezTo>
                  <a:cubicBezTo>
                    <a:pt x="1026" y="8044"/>
                    <a:pt x="1142" y="8186"/>
                    <a:pt x="1268" y="8328"/>
                  </a:cubicBezTo>
                  <a:cubicBezTo>
                    <a:pt x="1323" y="8389"/>
                    <a:pt x="1379" y="8449"/>
                    <a:pt x="1438" y="8511"/>
                  </a:cubicBezTo>
                  <a:cubicBezTo>
                    <a:pt x="1477" y="8550"/>
                    <a:pt x="1518" y="8593"/>
                    <a:pt x="1558" y="8632"/>
                  </a:cubicBezTo>
                  <a:cubicBezTo>
                    <a:pt x="1652" y="8725"/>
                    <a:pt x="1752" y="8818"/>
                    <a:pt x="1858" y="8912"/>
                  </a:cubicBezTo>
                  <a:cubicBezTo>
                    <a:pt x="1924" y="8971"/>
                    <a:pt x="1991" y="9030"/>
                    <a:pt x="2062" y="9088"/>
                  </a:cubicBezTo>
                  <a:cubicBezTo>
                    <a:pt x="2088" y="9113"/>
                    <a:pt x="2121" y="9139"/>
                    <a:pt x="2149" y="9164"/>
                  </a:cubicBezTo>
                  <a:lnTo>
                    <a:pt x="1269" y="9416"/>
                  </a:lnTo>
                  <a:cubicBezTo>
                    <a:pt x="1121" y="9458"/>
                    <a:pt x="1026" y="9529"/>
                    <a:pt x="986" y="9612"/>
                  </a:cubicBezTo>
                  <a:cubicBezTo>
                    <a:pt x="958" y="9671"/>
                    <a:pt x="959" y="9737"/>
                    <a:pt x="989" y="9805"/>
                  </a:cubicBezTo>
                  <a:cubicBezTo>
                    <a:pt x="1019" y="9865"/>
                    <a:pt x="1066" y="9926"/>
                    <a:pt x="1141" y="9983"/>
                  </a:cubicBezTo>
                  <a:lnTo>
                    <a:pt x="3167" y="11560"/>
                  </a:lnTo>
                  <a:lnTo>
                    <a:pt x="26571" y="5070"/>
                  </a:lnTo>
                  <a:lnTo>
                    <a:pt x="26516" y="4863"/>
                  </a:lnTo>
                  <a:lnTo>
                    <a:pt x="24490" y="3344"/>
                  </a:lnTo>
                  <a:cubicBezTo>
                    <a:pt x="24373" y="3247"/>
                    <a:pt x="24207" y="3172"/>
                    <a:pt x="24026" y="3129"/>
                  </a:cubicBezTo>
                  <a:cubicBezTo>
                    <a:pt x="23896" y="3096"/>
                    <a:pt x="23757" y="3078"/>
                    <a:pt x="23619" y="3078"/>
                  </a:cubicBezTo>
                  <a:cubicBezTo>
                    <a:pt x="23596" y="3078"/>
                    <a:pt x="23573" y="3078"/>
                    <a:pt x="23551" y="3079"/>
                  </a:cubicBezTo>
                  <a:cubicBezTo>
                    <a:pt x="23447" y="3084"/>
                    <a:pt x="23347" y="3099"/>
                    <a:pt x="23254" y="3126"/>
                  </a:cubicBezTo>
                  <a:lnTo>
                    <a:pt x="22249" y="3413"/>
                  </a:lnTo>
                  <a:cubicBezTo>
                    <a:pt x="22161" y="3347"/>
                    <a:pt x="22076" y="3281"/>
                    <a:pt x="21984" y="3216"/>
                  </a:cubicBezTo>
                  <a:cubicBezTo>
                    <a:pt x="21904" y="3155"/>
                    <a:pt x="21821" y="3095"/>
                    <a:pt x="21736" y="3036"/>
                  </a:cubicBezTo>
                  <a:cubicBezTo>
                    <a:pt x="21659" y="2982"/>
                    <a:pt x="21582" y="2930"/>
                    <a:pt x="21504" y="2879"/>
                  </a:cubicBezTo>
                  <a:cubicBezTo>
                    <a:pt x="21372" y="2792"/>
                    <a:pt x="21238" y="2709"/>
                    <a:pt x="21100" y="2627"/>
                  </a:cubicBezTo>
                  <a:cubicBezTo>
                    <a:pt x="21004" y="2571"/>
                    <a:pt x="20912" y="2516"/>
                    <a:pt x="20819" y="2463"/>
                  </a:cubicBezTo>
                  <a:cubicBezTo>
                    <a:pt x="20584" y="2330"/>
                    <a:pt x="20341" y="2204"/>
                    <a:pt x="20090" y="2080"/>
                  </a:cubicBezTo>
                  <a:cubicBezTo>
                    <a:pt x="19990" y="2029"/>
                    <a:pt x="19885" y="1980"/>
                    <a:pt x="19780" y="1931"/>
                  </a:cubicBezTo>
                  <a:cubicBezTo>
                    <a:pt x="19711" y="1897"/>
                    <a:pt x="19639" y="1866"/>
                    <a:pt x="19565" y="1835"/>
                  </a:cubicBezTo>
                  <a:cubicBezTo>
                    <a:pt x="19376" y="1746"/>
                    <a:pt x="19175" y="1662"/>
                    <a:pt x="18972" y="1580"/>
                  </a:cubicBezTo>
                  <a:cubicBezTo>
                    <a:pt x="18865" y="1535"/>
                    <a:pt x="18752" y="1492"/>
                    <a:pt x="18643" y="1449"/>
                  </a:cubicBezTo>
                  <a:cubicBezTo>
                    <a:pt x="18355" y="1341"/>
                    <a:pt x="18064" y="1235"/>
                    <a:pt x="17766" y="1138"/>
                  </a:cubicBezTo>
                  <a:cubicBezTo>
                    <a:pt x="17649" y="1100"/>
                    <a:pt x="17535" y="1064"/>
                    <a:pt x="17417" y="1027"/>
                  </a:cubicBezTo>
                  <a:cubicBezTo>
                    <a:pt x="17110" y="933"/>
                    <a:pt x="16800" y="846"/>
                    <a:pt x="16485" y="764"/>
                  </a:cubicBezTo>
                  <a:cubicBezTo>
                    <a:pt x="16367" y="732"/>
                    <a:pt x="16244" y="701"/>
                    <a:pt x="16123" y="671"/>
                  </a:cubicBezTo>
                  <a:cubicBezTo>
                    <a:pt x="15801" y="592"/>
                    <a:pt x="15474" y="522"/>
                    <a:pt x="15146" y="456"/>
                  </a:cubicBezTo>
                  <a:cubicBezTo>
                    <a:pt x="15024" y="433"/>
                    <a:pt x="14904" y="411"/>
                    <a:pt x="14780" y="389"/>
                  </a:cubicBezTo>
                  <a:cubicBezTo>
                    <a:pt x="14451" y="329"/>
                    <a:pt x="14114" y="275"/>
                    <a:pt x="13777" y="229"/>
                  </a:cubicBezTo>
                  <a:cubicBezTo>
                    <a:pt x="13656" y="212"/>
                    <a:pt x="13530" y="194"/>
                    <a:pt x="13405" y="181"/>
                  </a:cubicBezTo>
                  <a:cubicBezTo>
                    <a:pt x="13311" y="170"/>
                    <a:pt x="13214" y="157"/>
                    <a:pt x="13119" y="149"/>
                  </a:cubicBezTo>
                  <a:cubicBezTo>
                    <a:pt x="12877" y="121"/>
                    <a:pt x="12632" y="95"/>
                    <a:pt x="12390" y="76"/>
                  </a:cubicBezTo>
                  <a:cubicBezTo>
                    <a:pt x="12269" y="67"/>
                    <a:pt x="12145" y="60"/>
                    <a:pt x="12021" y="52"/>
                  </a:cubicBezTo>
                  <a:cubicBezTo>
                    <a:pt x="11684" y="29"/>
                    <a:pt x="11344" y="14"/>
                    <a:pt x="11009" y="8"/>
                  </a:cubicBezTo>
                  <a:cubicBezTo>
                    <a:pt x="10887" y="4"/>
                    <a:pt x="10767" y="2"/>
                    <a:pt x="10646" y="1"/>
                  </a:cubicBezTo>
                  <a:cubicBezTo>
                    <a:pt x="10606" y="1"/>
                    <a:pt x="10565" y="1"/>
                    <a:pt x="10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5030400" y="1296776"/>
              <a:ext cx="3231975" cy="1406280"/>
            </a:xfrm>
            <a:custGeom>
              <a:avLst/>
              <a:gdLst/>
              <a:ahLst/>
              <a:cxnLst/>
              <a:rect l="l" t="t" r="r" b="b"/>
              <a:pathLst>
                <a:path w="26570" h="11561" extrusionOk="0">
                  <a:moveTo>
                    <a:pt x="11266" y="2752"/>
                  </a:moveTo>
                  <a:cubicBezTo>
                    <a:pt x="11898" y="2752"/>
                    <a:pt x="12533" y="2795"/>
                    <a:pt x="13152" y="2880"/>
                  </a:cubicBezTo>
                  <a:cubicBezTo>
                    <a:pt x="14964" y="3126"/>
                    <a:pt x="16635" y="3722"/>
                    <a:pt x="17713" y="4601"/>
                  </a:cubicBezTo>
                  <a:cubicBezTo>
                    <a:pt x="17742" y="4625"/>
                    <a:pt x="17772" y="4649"/>
                    <a:pt x="17797" y="4675"/>
                  </a:cubicBezTo>
                  <a:lnTo>
                    <a:pt x="6151" y="8008"/>
                  </a:lnTo>
                  <a:cubicBezTo>
                    <a:pt x="6117" y="7987"/>
                    <a:pt x="6088" y="7963"/>
                    <a:pt x="6060" y="7940"/>
                  </a:cubicBezTo>
                  <a:cubicBezTo>
                    <a:pt x="3953" y="6276"/>
                    <a:pt x="4752" y="4159"/>
                    <a:pt x="7922" y="3208"/>
                  </a:cubicBezTo>
                  <a:cubicBezTo>
                    <a:pt x="8412" y="3062"/>
                    <a:pt x="8928" y="2950"/>
                    <a:pt x="9462" y="2876"/>
                  </a:cubicBezTo>
                  <a:cubicBezTo>
                    <a:pt x="10050" y="2792"/>
                    <a:pt x="10657" y="2752"/>
                    <a:pt x="11266" y="2752"/>
                  </a:cubicBezTo>
                  <a:close/>
                  <a:moveTo>
                    <a:pt x="10448" y="1"/>
                  </a:moveTo>
                  <a:cubicBezTo>
                    <a:pt x="10180" y="1"/>
                    <a:pt x="9915" y="5"/>
                    <a:pt x="9648" y="16"/>
                  </a:cubicBezTo>
                  <a:cubicBezTo>
                    <a:pt x="9559" y="20"/>
                    <a:pt x="9466" y="23"/>
                    <a:pt x="9376" y="28"/>
                  </a:cubicBezTo>
                  <a:cubicBezTo>
                    <a:pt x="9348" y="30"/>
                    <a:pt x="9320" y="30"/>
                    <a:pt x="9294" y="33"/>
                  </a:cubicBezTo>
                  <a:cubicBezTo>
                    <a:pt x="7743" y="114"/>
                    <a:pt x="6245" y="360"/>
                    <a:pt x="4894" y="780"/>
                  </a:cubicBezTo>
                  <a:cubicBezTo>
                    <a:pt x="4852" y="794"/>
                    <a:pt x="4806" y="808"/>
                    <a:pt x="4765" y="822"/>
                  </a:cubicBezTo>
                  <a:cubicBezTo>
                    <a:pt x="4670" y="852"/>
                    <a:pt x="4579" y="883"/>
                    <a:pt x="4487" y="915"/>
                  </a:cubicBezTo>
                  <a:cubicBezTo>
                    <a:pt x="4230" y="1002"/>
                    <a:pt x="3986" y="1097"/>
                    <a:pt x="3750" y="1195"/>
                  </a:cubicBezTo>
                  <a:cubicBezTo>
                    <a:pt x="3663" y="1230"/>
                    <a:pt x="3581" y="1267"/>
                    <a:pt x="3499" y="1305"/>
                  </a:cubicBezTo>
                  <a:cubicBezTo>
                    <a:pt x="3402" y="1349"/>
                    <a:pt x="3304" y="1395"/>
                    <a:pt x="3208" y="1440"/>
                  </a:cubicBezTo>
                  <a:cubicBezTo>
                    <a:pt x="3081" y="1501"/>
                    <a:pt x="2959" y="1563"/>
                    <a:pt x="2841" y="1626"/>
                  </a:cubicBezTo>
                  <a:cubicBezTo>
                    <a:pt x="2765" y="1667"/>
                    <a:pt x="2693" y="1709"/>
                    <a:pt x="2620" y="1751"/>
                  </a:cubicBezTo>
                  <a:cubicBezTo>
                    <a:pt x="2417" y="1867"/>
                    <a:pt x="2228" y="1988"/>
                    <a:pt x="2050" y="2113"/>
                  </a:cubicBezTo>
                  <a:cubicBezTo>
                    <a:pt x="1983" y="2159"/>
                    <a:pt x="1917" y="2204"/>
                    <a:pt x="1857" y="2251"/>
                  </a:cubicBezTo>
                  <a:cubicBezTo>
                    <a:pt x="1685" y="2379"/>
                    <a:pt x="1526" y="2511"/>
                    <a:pt x="1380" y="2646"/>
                  </a:cubicBezTo>
                  <a:cubicBezTo>
                    <a:pt x="1323" y="2697"/>
                    <a:pt x="1271" y="2745"/>
                    <a:pt x="1220" y="2797"/>
                  </a:cubicBezTo>
                  <a:cubicBezTo>
                    <a:pt x="1083" y="2935"/>
                    <a:pt x="953" y="3077"/>
                    <a:pt x="838" y="3221"/>
                  </a:cubicBezTo>
                  <a:cubicBezTo>
                    <a:pt x="795" y="3273"/>
                    <a:pt x="753" y="3326"/>
                    <a:pt x="712" y="3381"/>
                  </a:cubicBezTo>
                  <a:cubicBezTo>
                    <a:pt x="608" y="3527"/>
                    <a:pt x="512" y="3675"/>
                    <a:pt x="431" y="3826"/>
                  </a:cubicBezTo>
                  <a:cubicBezTo>
                    <a:pt x="398" y="3882"/>
                    <a:pt x="369" y="3938"/>
                    <a:pt x="342" y="3996"/>
                  </a:cubicBezTo>
                  <a:cubicBezTo>
                    <a:pt x="270" y="4148"/>
                    <a:pt x="207" y="4300"/>
                    <a:pt x="158" y="4456"/>
                  </a:cubicBezTo>
                  <a:cubicBezTo>
                    <a:pt x="139" y="4517"/>
                    <a:pt x="120" y="4576"/>
                    <a:pt x="106" y="4637"/>
                  </a:cubicBezTo>
                  <a:cubicBezTo>
                    <a:pt x="66" y="4791"/>
                    <a:pt x="37" y="4949"/>
                    <a:pt x="21" y="5107"/>
                  </a:cubicBezTo>
                  <a:cubicBezTo>
                    <a:pt x="14" y="5167"/>
                    <a:pt x="10" y="5229"/>
                    <a:pt x="7" y="5290"/>
                  </a:cubicBezTo>
                  <a:cubicBezTo>
                    <a:pt x="0" y="5447"/>
                    <a:pt x="4" y="5605"/>
                    <a:pt x="18" y="5764"/>
                  </a:cubicBezTo>
                  <a:cubicBezTo>
                    <a:pt x="24" y="5827"/>
                    <a:pt x="34" y="5892"/>
                    <a:pt x="45" y="5954"/>
                  </a:cubicBezTo>
                  <a:cubicBezTo>
                    <a:pt x="66" y="6110"/>
                    <a:pt x="103" y="6268"/>
                    <a:pt x="148" y="6424"/>
                  </a:cubicBezTo>
                  <a:cubicBezTo>
                    <a:pt x="166" y="6488"/>
                    <a:pt x="187" y="6551"/>
                    <a:pt x="210" y="6614"/>
                  </a:cubicBezTo>
                  <a:cubicBezTo>
                    <a:pt x="263" y="6768"/>
                    <a:pt x="331" y="6922"/>
                    <a:pt x="406" y="7077"/>
                  </a:cubicBezTo>
                  <a:cubicBezTo>
                    <a:pt x="436" y="7141"/>
                    <a:pt x="469" y="7203"/>
                    <a:pt x="504" y="7267"/>
                  </a:cubicBezTo>
                  <a:cubicBezTo>
                    <a:pt x="586" y="7415"/>
                    <a:pt x="679" y="7563"/>
                    <a:pt x="780" y="7712"/>
                  </a:cubicBezTo>
                  <a:cubicBezTo>
                    <a:pt x="825" y="7774"/>
                    <a:pt x="871" y="7839"/>
                    <a:pt x="919" y="7902"/>
                  </a:cubicBezTo>
                  <a:cubicBezTo>
                    <a:pt x="1025" y="8044"/>
                    <a:pt x="1142" y="8186"/>
                    <a:pt x="1267" y="8327"/>
                  </a:cubicBezTo>
                  <a:cubicBezTo>
                    <a:pt x="1322" y="8389"/>
                    <a:pt x="1378" y="8450"/>
                    <a:pt x="1437" y="8512"/>
                  </a:cubicBezTo>
                  <a:cubicBezTo>
                    <a:pt x="1477" y="8551"/>
                    <a:pt x="1517" y="8592"/>
                    <a:pt x="1555" y="8631"/>
                  </a:cubicBezTo>
                  <a:cubicBezTo>
                    <a:pt x="1651" y="8726"/>
                    <a:pt x="1751" y="8818"/>
                    <a:pt x="1857" y="8913"/>
                  </a:cubicBezTo>
                  <a:cubicBezTo>
                    <a:pt x="1923" y="8972"/>
                    <a:pt x="1990" y="9031"/>
                    <a:pt x="2061" y="9089"/>
                  </a:cubicBezTo>
                  <a:cubicBezTo>
                    <a:pt x="2088" y="9114"/>
                    <a:pt x="2120" y="9139"/>
                    <a:pt x="2148" y="9163"/>
                  </a:cubicBezTo>
                  <a:lnTo>
                    <a:pt x="1267" y="9415"/>
                  </a:lnTo>
                  <a:cubicBezTo>
                    <a:pt x="1121" y="9457"/>
                    <a:pt x="1025" y="9528"/>
                    <a:pt x="985" y="9612"/>
                  </a:cubicBezTo>
                  <a:cubicBezTo>
                    <a:pt x="957" y="9671"/>
                    <a:pt x="957" y="9738"/>
                    <a:pt x="988" y="9805"/>
                  </a:cubicBezTo>
                  <a:cubicBezTo>
                    <a:pt x="1016" y="9866"/>
                    <a:pt x="1066" y="9925"/>
                    <a:pt x="1140" y="9984"/>
                  </a:cubicBezTo>
                  <a:lnTo>
                    <a:pt x="3166" y="11560"/>
                  </a:lnTo>
                  <a:lnTo>
                    <a:pt x="26569" y="5069"/>
                  </a:lnTo>
                  <a:lnTo>
                    <a:pt x="24489" y="3343"/>
                  </a:lnTo>
                  <a:cubicBezTo>
                    <a:pt x="24372" y="3247"/>
                    <a:pt x="24204" y="3173"/>
                    <a:pt x="24026" y="3129"/>
                  </a:cubicBezTo>
                  <a:cubicBezTo>
                    <a:pt x="23896" y="3096"/>
                    <a:pt x="23758" y="3078"/>
                    <a:pt x="23621" y="3078"/>
                  </a:cubicBezTo>
                  <a:cubicBezTo>
                    <a:pt x="23597" y="3078"/>
                    <a:pt x="23574" y="3079"/>
                    <a:pt x="23550" y="3080"/>
                  </a:cubicBezTo>
                  <a:cubicBezTo>
                    <a:pt x="23446" y="3084"/>
                    <a:pt x="23344" y="3100"/>
                    <a:pt x="23252" y="3126"/>
                  </a:cubicBezTo>
                  <a:lnTo>
                    <a:pt x="22248" y="3413"/>
                  </a:lnTo>
                  <a:cubicBezTo>
                    <a:pt x="22161" y="3347"/>
                    <a:pt x="22073" y="3281"/>
                    <a:pt x="21982" y="3216"/>
                  </a:cubicBezTo>
                  <a:cubicBezTo>
                    <a:pt x="21902" y="3156"/>
                    <a:pt x="21820" y="3095"/>
                    <a:pt x="21736" y="3036"/>
                  </a:cubicBezTo>
                  <a:cubicBezTo>
                    <a:pt x="21657" y="2983"/>
                    <a:pt x="21581" y="2931"/>
                    <a:pt x="21502" y="2880"/>
                  </a:cubicBezTo>
                  <a:cubicBezTo>
                    <a:pt x="21371" y="2793"/>
                    <a:pt x="21236" y="2710"/>
                    <a:pt x="21098" y="2628"/>
                  </a:cubicBezTo>
                  <a:cubicBezTo>
                    <a:pt x="21004" y="2572"/>
                    <a:pt x="20911" y="2517"/>
                    <a:pt x="20816" y="2463"/>
                  </a:cubicBezTo>
                  <a:cubicBezTo>
                    <a:pt x="20583" y="2330"/>
                    <a:pt x="20339" y="2203"/>
                    <a:pt x="20089" y="2081"/>
                  </a:cubicBezTo>
                  <a:cubicBezTo>
                    <a:pt x="19987" y="2030"/>
                    <a:pt x="19885" y="1979"/>
                    <a:pt x="19778" y="1930"/>
                  </a:cubicBezTo>
                  <a:cubicBezTo>
                    <a:pt x="19709" y="1898"/>
                    <a:pt x="19637" y="1865"/>
                    <a:pt x="19564" y="1834"/>
                  </a:cubicBezTo>
                  <a:cubicBezTo>
                    <a:pt x="19374" y="1747"/>
                    <a:pt x="19172" y="1662"/>
                    <a:pt x="18971" y="1579"/>
                  </a:cubicBezTo>
                  <a:cubicBezTo>
                    <a:pt x="18864" y="1534"/>
                    <a:pt x="18752" y="1491"/>
                    <a:pt x="18640" y="1449"/>
                  </a:cubicBezTo>
                  <a:cubicBezTo>
                    <a:pt x="18355" y="1340"/>
                    <a:pt x="18063" y="1236"/>
                    <a:pt x="17763" y="1139"/>
                  </a:cubicBezTo>
                  <a:cubicBezTo>
                    <a:pt x="17648" y="1101"/>
                    <a:pt x="17534" y="1063"/>
                    <a:pt x="17414" y="1028"/>
                  </a:cubicBezTo>
                  <a:cubicBezTo>
                    <a:pt x="17109" y="932"/>
                    <a:pt x="16799" y="845"/>
                    <a:pt x="16483" y="763"/>
                  </a:cubicBezTo>
                  <a:cubicBezTo>
                    <a:pt x="16364" y="732"/>
                    <a:pt x="16242" y="701"/>
                    <a:pt x="16122" y="672"/>
                  </a:cubicBezTo>
                  <a:cubicBezTo>
                    <a:pt x="15799" y="593"/>
                    <a:pt x="15473" y="521"/>
                    <a:pt x="15144" y="456"/>
                  </a:cubicBezTo>
                  <a:cubicBezTo>
                    <a:pt x="15022" y="434"/>
                    <a:pt x="14902" y="410"/>
                    <a:pt x="14779" y="390"/>
                  </a:cubicBezTo>
                  <a:cubicBezTo>
                    <a:pt x="14450" y="328"/>
                    <a:pt x="14114" y="275"/>
                    <a:pt x="13776" y="228"/>
                  </a:cubicBezTo>
                  <a:cubicBezTo>
                    <a:pt x="13655" y="211"/>
                    <a:pt x="13528" y="194"/>
                    <a:pt x="13404" y="180"/>
                  </a:cubicBezTo>
                  <a:cubicBezTo>
                    <a:pt x="13310" y="169"/>
                    <a:pt x="13213" y="156"/>
                    <a:pt x="13117" y="148"/>
                  </a:cubicBezTo>
                  <a:cubicBezTo>
                    <a:pt x="12875" y="121"/>
                    <a:pt x="12630" y="96"/>
                    <a:pt x="12388" y="76"/>
                  </a:cubicBezTo>
                  <a:cubicBezTo>
                    <a:pt x="12267" y="68"/>
                    <a:pt x="12145" y="59"/>
                    <a:pt x="12021" y="51"/>
                  </a:cubicBezTo>
                  <a:cubicBezTo>
                    <a:pt x="11683" y="30"/>
                    <a:pt x="11342" y="14"/>
                    <a:pt x="11007" y="7"/>
                  </a:cubicBezTo>
                  <a:cubicBezTo>
                    <a:pt x="10886" y="3"/>
                    <a:pt x="10765" y="3"/>
                    <a:pt x="10645" y="2"/>
                  </a:cubicBezTo>
                  <a:cubicBezTo>
                    <a:pt x="10579" y="1"/>
                    <a:pt x="10514" y="1"/>
                    <a:pt x="10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5420503" y="1300182"/>
              <a:ext cx="787132" cy="1381465"/>
            </a:xfrm>
            <a:custGeom>
              <a:avLst/>
              <a:gdLst/>
              <a:ahLst/>
              <a:cxnLst/>
              <a:rect l="l" t="t" r="r" b="b"/>
              <a:pathLst>
                <a:path w="6471" h="11357" extrusionOk="0">
                  <a:moveTo>
                    <a:pt x="6169" y="0"/>
                  </a:moveTo>
                  <a:cubicBezTo>
                    <a:pt x="6141" y="2"/>
                    <a:pt x="6113" y="2"/>
                    <a:pt x="6087" y="5"/>
                  </a:cubicBezTo>
                  <a:cubicBezTo>
                    <a:pt x="4535" y="86"/>
                    <a:pt x="3038" y="332"/>
                    <a:pt x="1687" y="752"/>
                  </a:cubicBezTo>
                  <a:cubicBezTo>
                    <a:pt x="1645" y="766"/>
                    <a:pt x="1599" y="780"/>
                    <a:pt x="1558" y="794"/>
                  </a:cubicBezTo>
                  <a:cubicBezTo>
                    <a:pt x="1462" y="824"/>
                    <a:pt x="1372" y="855"/>
                    <a:pt x="1280" y="887"/>
                  </a:cubicBezTo>
                  <a:cubicBezTo>
                    <a:pt x="1023" y="974"/>
                    <a:pt x="779" y="1069"/>
                    <a:pt x="543" y="1167"/>
                  </a:cubicBezTo>
                  <a:cubicBezTo>
                    <a:pt x="456" y="1202"/>
                    <a:pt x="374" y="1239"/>
                    <a:pt x="292" y="1277"/>
                  </a:cubicBezTo>
                  <a:cubicBezTo>
                    <a:pt x="195" y="1321"/>
                    <a:pt x="97" y="1367"/>
                    <a:pt x="1" y="1412"/>
                  </a:cubicBezTo>
                  <a:lnTo>
                    <a:pt x="595" y="11356"/>
                  </a:lnTo>
                  <a:lnTo>
                    <a:pt x="6470" y="9726"/>
                  </a:lnTo>
                  <a:lnTo>
                    <a:pt x="6386" y="6994"/>
                  </a:lnTo>
                  <a:lnTo>
                    <a:pt x="2944" y="7980"/>
                  </a:lnTo>
                  <a:cubicBezTo>
                    <a:pt x="2910" y="7959"/>
                    <a:pt x="2881" y="7935"/>
                    <a:pt x="2853" y="7912"/>
                  </a:cubicBezTo>
                  <a:cubicBezTo>
                    <a:pt x="746" y="6248"/>
                    <a:pt x="1545" y="4131"/>
                    <a:pt x="4715" y="3180"/>
                  </a:cubicBezTo>
                  <a:cubicBezTo>
                    <a:pt x="5205" y="3034"/>
                    <a:pt x="5721" y="2924"/>
                    <a:pt x="6255" y="2848"/>
                  </a:cubicBezTo>
                  <a:lnTo>
                    <a:pt x="61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6625966" y="1314657"/>
              <a:ext cx="784213" cy="1048658"/>
            </a:xfrm>
            <a:custGeom>
              <a:avLst/>
              <a:gdLst/>
              <a:ahLst/>
              <a:cxnLst/>
              <a:rect l="l" t="t" r="r" b="b"/>
              <a:pathLst>
                <a:path w="6447" h="8621" extrusionOk="0">
                  <a:moveTo>
                    <a:pt x="0" y="1"/>
                  </a:moveTo>
                  <a:lnTo>
                    <a:pt x="35" y="2733"/>
                  </a:lnTo>
                  <a:cubicBezTo>
                    <a:pt x="1847" y="2979"/>
                    <a:pt x="3518" y="3575"/>
                    <a:pt x="4596" y="4454"/>
                  </a:cubicBezTo>
                  <a:cubicBezTo>
                    <a:pt x="4625" y="4478"/>
                    <a:pt x="4655" y="4502"/>
                    <a:pt x="4680" y="4528"/>
                  </a:cubicBezTo>
                  <a:lnTo>
                    <a:pt x="80" y="5845"/>
                  </a:lnTo>
                  <a:lnTo>
                    <a:pt x="118" y="8621"/>
                  </a:lnTo>
                  <a:lnTo>
                    <a:pt x="6364" y="6889"/>
                  </a:lnTo>
                  <a:lnTo>
                    <a:pt x="6447" y="1687"/>
                  </a:lnTo>
                  <a:cubicBezTo>
                    <a:pt x="6257" y="1600"/>
                    <a:pt x="6055" y="1515"/>
                    <a:pt x="5854" y="1432"/>
                  </a:cubicBezTo>
                  <a:cubicBezTo>
                    <a:pt x="5747" y="1387"/>
                    <a:pt x="5635" y="1344"/>
                    <a:pt x="5523" y="1302"/>
                  </a:cubicBezTo>
                  <a:cubicBezTo>
                    <a:pt x="5238" y="1193"/>
                    <a:pt x="4946" y="1089"/>
                    <a:pt x="4646" y="992"/>
                  </a:cubicBezTo>
                  <a:cubicBezTo>
                    <a:pt x="4531" y="952"/>
                    <a:pt x="4417" y="916"/>
                    <a:pt x="4297" y="881"/>
                  </a:cubicBezTo>
                  <a:cubicBezTo>
                    <a:pt x="3992" y="785"/>
                    <a:pt x="3682" y="698"/>
                    <a:pt x="3366" y="616"/>
                  </a:cubicBezTo>
                  <a:cubicBezTo>
                    <a:pt x="3249" y="584"/>
                    <a:pt x="3126" y="554"/>
                    <a:pt x="3005" y="525"/>
                  </a:cubicBezTo>
                  <a:cubicBezTo>
                    <a:pt x="2682" y="444"/>
                    <a:pt x="2356" y="374"/>
                    <a:pt x="2028" y="308"/>
                  </a:cubicBezTo>
                  <a:cubicBezTo>
                    <a:pt x="1906" y="285"/>
                    <a:pt x="1785" y="263"/>
                    <a:pt x="1662" y="242"/>
                  </a:cubicBezTo>
                  <a:cubicBezTo>
                    <a:pt x="1333" y="181"/>
                    <a:pt x="997" y="128"/>
                    <a:pt x="659" y="81"/>
                  </a:cubicBezTo>
                  <a:cubicBezTo>
                    <a:pt x="538" y="64"/>
                    <a:pt x="413" y="47"/>
                    <a:pt x="287" y="33"/>
                  </a:cubicBezTo>
                  <a:cubicBezTo>
                    <a:pt x="193" y="22"/>
                    <a:pt x="96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01" name="Google Shape;2201;p32"/>
          <p:cNvGrpSpPr/>
          <p:nvPr/>
        </p:nvGrpSpPr>
        <p:grpSpPr>
          <a:xfrm>
            <a:off x="1092133" y="5107740"/>
            <a:ext cx="1658406" cy="2098445"/>
            <a:chOff x="3237458" y="122460"/>
            <a:chExt cx="5337645" cy="5689929"/>
          </a:xfrm>
        </p:grpSpPr>
        <p:sp>
          <p:nvSpPr>
            <p:cNvPr id="2202" name="Google Shape;2202;p32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32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32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32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32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32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32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32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32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32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32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32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32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32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32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32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32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32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32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32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32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32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32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32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32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32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32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32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32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32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32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32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32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32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32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32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32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32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32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32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2" name="Google Shape;2242;p32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3" name="Google Shape;2243;p32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32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32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32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32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32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32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32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32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32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32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32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32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32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7" name="Google Shape;2257;p32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8" name="Google Shape;2258;p32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32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32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32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32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32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32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32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32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32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8" name="Google Shape;2268;p32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9" name="Google Shape;2269;p32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32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32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32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32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32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32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32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32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32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32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32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32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2" name="Google Shape;2282;p32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3" name="Google Shape;2283;p32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4" name="Google Shape;2284;p32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5" name="Google Shape;2285;p32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32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32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8" name="Google Shape;2288;p32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9" name="Google Shape;2289;p32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32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32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32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32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32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5" name="Google Shape;2295;p32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6" name="Google Shape;2296;p32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32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32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9" name="Google Shape;2299;p32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0" name="Google Shape;2300;p32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32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32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32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32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5" name="Google Shape;2305;p32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6" name="Google Shape;2306;p32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7" name="Google Shape;2307;p32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8" name="Google Shape;2308;p32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9" name="Google Shape;2309;p32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0" name="Google Shape;2310;p32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1" name="Google Shape;2311;p32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2" name="Google Shape;2312;p32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3" name="Google Shape;2313;p32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4" name="Google Shape;2314;p32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5" name="Google Shape;2315;p32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6" name="Google Shape;2316;p32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7" name="Google Shape;2317;p32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18" name="Google Shape;2318;p32"/>
          <p:cNvGrpSpPr/>
          <p:nvPr/>
        </p:nvGrpSpPr>
        <p:grpSpPr>
          <a:xfrm>
            <a:off x="-170964" y="189251"/>
            <a:ext cx="775927" cy="1270145"/>
            <a:chOff x="267675" y="666500"/>
            <a:chExt cx="379000" cy="465300"/>
          </a:xfrm>
        </p:grpSpPr>
        <p:sp>
          <p:nvSpPr>
            <p:cNvPr id="2319" name="Google Shape;2319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21" name="Google Shape;2321;p32"/>
          <p:cNvGrpSpPr/>
          <p:nvPr/>
        </p:nvGrpSpPr>
        <p:grpSpPr>
          <a:xfrm>
            <a:off x="8042835" y="5776669"/>
            <a:ext cx="775927" cy="1270145"/>
            <a:chOff x="267675" y="666500"/>
            <a:chExt cx="379000" cy="465300"/>
          </a:xfrm>
        </p:grpSpPr>
        <p:sp>
          <p:nvSpPr>
            <p:cNvPr id="2322" name="Google Shape;2322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24" name="Google Shape;2324;p32"/>
          <p:cNvGrpSpPr/>
          <p:nvPr/>
        </p:nvGrpSpPr>
        <p:grpSpPr>
          <a:xfrm>
            <a:off x="-125010" y="4562500"/>
            <a:ext cx="968589" cy="2484133"/>
            <a:chOff x="2116600" y="2923925"/>
            <a:chExt cx="330475" cy="635675"/>
          </a:xfrm>
        </p:grpSpPr>
        <p:sp>
          <p:nvSpPr>
            <p:cNvPr id="2325" name="Google Shape;2325;p32"/>
            <p:cNvSpPr/>
            <p:nvPr/>
          </p:nvSpPr>
          <p:spPr>
            <a:xfrm>
              <a:off x="2171100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8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2151325" y="3039350"/>
              <a:ext cx="47750" cy="444550"/>
            </a:xfrm>
            <a:custGeom>
              <a:avLst/>
              <a:gdLst/>
              <a:ahLst/>
              <a:cxnLst/>
              <a:rect l="l" t="t" r="r" b="b"/>
              <a:pathLst>
                <a:path w="1910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9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2150550" y="3026575"/>
              <a:ext cx="38725" cy="14050"/>
            </a:xfrm>
            <a:custGeom>
              <a:avLst/>
              <a:gdLst/>
              <a:ahLst/>
              <a:cxnLst/>
              <a:rect l="l" t="t" r="r" b="b"/>
              <a:pathLst>
                <a:path w="1549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30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2148100" y="2983600"/>
              <a:ext cx="40550" cy="45175"/>
            </a:xfrm>
            <a:custGeom>
              <a:avLst/>
              <a:gdLst/>
              <a:ahLst/>
              <a:cxnLst/>
              <a:rect l="l" t="t" r="r" b="b"/>
              <a:pathLst>
                <a:path w="1622" h="1807" extrusionOk="0">
                  <a:moveTo>
                    <a:pt x="1485" y="1"/>
                  </a:moveTo>
                  <a:cubicBezTo>
                    <a:pt x="1484" y="1"/>
                    <a:pt x="1483" y="1"/>
                    <a:pt x="1482" y="1"/>
                  </a:cubicBezTo>
                  <a:lnTo>
                    <a:pt x="34" y="87"/>
                  </a:lnTo>
                  <a:cubicBezTo>
                    <a:pt x="14" y="88"/>
                    <a:pt x="0" y="105"/>
                    <a:pt x="0" y="125"/>
                  </a:cubicBezTo>
                  <a:lnTo>
                    <a:pt x="101" y="1807"/>
                  </a:lnTo>
                  <a:lnTo>
                    <a:pt x="1622" y="1716"/>
                  </a:lnTo>
                  <a:lnTo>
                    <a:pt x="1520" y="33"/>
                  </a:lnTo>
                  <a:cubicBezTo>
                    <a:pt x="1520" y="14"/>
                    <a:pt x="1504" y="1"/>
                    <a:pt x="1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2198900" y="2998875"/>
              <a:ext cx="28850" cy="444500"/>
            </a:xfrm>
            <a:custGeom>
              <a:avLst/>
              <a:gdLst/>
              <a:ahLst/>
              <a:cxnLst/>
              <a:rect l="l" t="t" r="r" b="b"/>
              <a:pathLst>
                <a:path w="1154" h="17780" extrusionOk="0">
                  <a:moveTo>
                    <a:pt x="761" y="1"/>
                  </a:moveTo>
                  <a:lnTo>
                    <a:pt x="1" y="19"/>
                  </a:lnTo>
                  <a:lnTo>
                    <a:pt x="431" y="17779"/>
                  </a:lnTo>
                  <a:lnTo>
                    <a:pt x="1153" y="17761"/>
                  </a:lnTo>
                  <a:lnTo>
                    <a:pt x="7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2217900" y="2998425"/>
              <a:ext cx="29875" cy="444500"/>
            </a:xfrm>
            <a:custGeom>
              <a:avLst/>
              <a:gdLst/>
              <a:ahLst/>
              <a:cxnLst/>
              <a:rect l="l" t="t" r="r" b="b"/>
              <a:pathLst>
                <a:path w="1195" h="17780" extrusionOk="0">
                  <a:moveTo>
                    <a:pt x="762" y="0"/>
                  </a:moveTo>
                  <a:lnTo>
                    <a:pt x="1" y="19"/>
                  </a:lnTo>
                  <a:lnTo>
                    <a:pt x="393" y="17779"/>
                  </a:lnTo>
                  <a:lnTo>
                    <a:pt x="1194" y="1775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2198900" y="2966075"/>
              <a:ext cx="38075" cy="33325"/>
            </a:xfrm>
            <a:custGeom>
              <a:avLst/>
              <a:gdLst/>
              <a:ahLst/>
              <a:cxnLst/>
              <a:rect l="l" t="t" r="r" b="b"/>
              <a:pathLst>
                <a:path w="1523" h="1333" extrusionOk="0">
                  <a:moveTo>
                    <a:pt x="1051" y="1"/>
                  </a:moveTo>
                  <a:lnTo>
                    <a:pt x="507" y="15"/>
                  </a:lnTo>
                  <a:lnTo>
                    <a:pt x="1" y="1332"/>
                  </a:lnTo>
                  <a:lnTo>
                    <a:pt x="1522" y="1296"/>
                  </a:lnTo>
                  <a:lnTo>
                    <a:pt x="10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2211575" y="2948125"/>
              <a:ext cx="13600" cy="18325"/>
            </a:xfrm>
            <a:custGeom>
              <a:avLst/>
              <a:gdLst/>
              <a:ahLst/>
              <a:cxnLst/>
              <a:rect l="l" t="t" r="r" b="b"/>
              <a:pathLst>
                <a:path w="544" h="733" extrusionOk="0">
                  <a:moveTo>
                    <a:pt x="282" y="1"/>
                  </a:moveTo>
                  <a:lnTo>
                    <a:pt x="0" y="733"/>
                  </a:lnTo>
                  <a:lnTo>
                    <a:pt x="0" y="733"/>
                  </a:lnTo>
                  <a:lnTo>
                    <a:pt x="544" y="71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2274725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7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2254950" y="3039350"/>
              <a:ext cx="47725" cy="444550"/>
            </a:xfrm>
            <a:custGeom>
              <a:avLst/>
              <a:gdLst/>
              <a:ahLst/>
              <a:cxnLst/>
              <a:rect l="l" t="t" r="r" b="b"/>
              <a:pathLst>
                <a:path w="1909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8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5" name="Google Shape;2335;p32"/>
            <p:cNvSpPr/>
            <p:nvPr/>
          </p:nvSpPr>
          <p:spPr>
            <a:xfrm>
              <a:off x="2254175" y="3026575"/>
              <a:ext cx="38750" cy="14050"/>
            </a:xfrm>
            <a:custGeom>
              <a:avLst/>
              <a:gdLst/>
              <a:ahLst/>
              <a:cxnLst/>
              <a:rect l="l" t="t" r="r" b="b"/>
              <a:pathLst>
                <a:path w="1550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29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6" name="Google Shape;2336;p32"/>
            <p:cNvSpPr/>
            <p:nvPr/>
          </p:nvSpPr>
          <p:spPr>
            <a:xfrm>
              <a:off x="2251675" y="2983600"/>
              <a:ext cx="40600" cy="45175"/>
            </a:xfrm>
            <a:custGeom>
              <a:avLst/>
              <a:gdLst/>
              <a:ahLst/>
              <a:cxnLst/>
              <a:rect l="l" t="t" r="r" b="b"/>
              <a:pathLst>
                <a:path w="1624" h="1807" extrusionOk="0">
                  <a:moveTo>
                    <a:pt x="1487" y="1"/>
                  </a:moveTo>
                  <a:cubicBezTo>
                    <a:pt x="1486" y="1"/>
                    <a:pt x="1485" y="1"/>
                    <a:pt x="1485" y="1"/>
                  </a:cubicBezTo>
                  <a:lnTo>
                    <a:pt x="36" y="87"/>
                  </a:lnTo>
                  <a:cubicBezTo>
                    <a:pt x="16" y="88"/>
                    <a:pt x="1" y="105"/>
                    <a:pt x="2" y="125"/>
                  </a:cubicBezTo>
                  <a:lnTo>
                    <a:pt x="104" y="1807"/>
                  </a:lnTo>
                  <a:lnTo>
                    <a:pt x="1624" y="1716"/>
                  </a:lnTo>
                  <a:lnTo>
                    <a:pt x="1523" y="33"/>
                  </a:lnTo>
                  <a:cubicBezTo>
                    <a:pt x="1521" y="14"/>
                    <a:pt x="1506" y="1"/>
                    <a:pt x="1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2116600" y="3508225"/>
              <a:ext cx="330475" cy="51375"/>
            </a:xfrm>
            <a:custGeom>
              <a:avLst/>
              <a:gdLst/>
              <a:ahLst/>
              <a:cxnLst/>
              <a:rect l="l" t="t" r="r" b="b"/>
              <a:pathLst>
                <a:path w="13219" h="2055" extrusionOk="0">
                  <a:moveTo>
                    <a:pt x="6610" y="1"/>
                  </a:moveTo>
                  <a:cubicBezTo>
                    <a:pt x="2959" y="1"/>
                    <a:pt x="0" y="460"/>
                    <a:pt x="0" y="1027"/>
                  </a:cubicBezTo>
                  <a:cubicBezTo>
                    <a:pt x="0" y="1594"/>
                    <a:pt x="2959" y="2054"/>
                    <a:pt x="6610" y="2054"/>
                  </a:cubicBezTo>
                  <a:cubicBezTo>
                    <a:pt x="10260" y="2054"/>
                    <a:pt x="13219" y="1594"/>
                    <a:pt x="13219" y="1027"/>
                  </a:cubicBezTo>
                  <a:cubicBezTo>
                    <a:pt x="13219" y="460"/>
                    <a:pt x="10260" y="1"/>
                    <a:pt x="66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2334600" y="3046875"/>
              <a:ext cx="74375" cy="442800"/>
            </a:xfrm>
            <a:custGeom>
              <a:avLst/>
              <a:gdLst/>
              <a:ahLst/>
              <a:cxnLst/>
              <a:rect l="l" t="t" r="r" b="b"/>
              <a:pathLst>
                <a:path w="2975" h="17712" extrusionOk="0">
                  <a:moveTo>
                    <a:pt x="2249" y="0"/>
                  </a:moveTo>
                  <a:lnTo>
                    <a:pt x="0" y="17623"/>
                  </a:lnTo>
                  <a:lnTo>
                    <a:pt x="674" y="17712"/>
                  </a:lnTo>
                  <a:lnTo>
                    <a:pt x="2974" y="9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2313725" y="3044300"/>
              <a:ext cx="77125" cy="443150"/>
            </a:xfrm>
            <a:custGeom>
              <a:avLst/>
              <a:gdLst/>
              <a:ahLst/>
              <a:cxnLst/>
              <a:rect l="l" t="t" r="r" b="b"/>
              <a:pathLst>
                <a:path w="3085" h="17726" extrusionOk="0">
                  <a:moveTo>
                    <a:pt x="2299" y="1"/>
                  </a:moveTo>
                  <a:lnTo>
                    <a:pt x="0" y="17616"/>
                  </a:lnTo>
                  <a:lnTo>
                    <a:pt x="835" y="17726"/>
                  </a:lnTo>
                  <a:lnTo>
                    <a:pt x="3084" y="103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2371300" y="3032575"/>
              <a:ext cx="39300" cy="16650"/>
            </a:xfrm>
            <a:custGeom>
              <a:avLst/>
              <a:gdLst/>
              <a:ahLst/>
              <a:cxnLst/>
              <a:rect l="l" t="t" r="r" b="b"/>
              <a:pathLst>
                <a:path w="1572" h="666" extrusionOk="0">
                  <a:moveTo>
                    <a:pt x="62" y="1"/>
                  </a:moveTo>
                  <a:lnTo>
                    <a:pt x="0" y="468"/>
                  </a:lnTo>
                  <a:lnTo>
                    <a:pt x="1511" y="665"/>
                  </a:lnTo>
                  <a:lnTo>
                    <a:pt x="1571" y="19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2372725" y="2990075"/>
              <a:ext cx="43275" cy="47500"/>
            </a:xfrm>
            <a:custGeom>
              <a:avLst/>
              <a:gdLst/>
              <a:ahLst/>
              <a:cxnLst/>
              <a:rect l="l" t="t" r="r" b="b"/>
              <a:pathLst>
                <a:path w="1731" h="1900" extrusionOk="0">
                  <a:moveTo>
                    <a:pt x="253" y="0"/>
                  </a:moveTo>
                  <a:cubicBezTo>
                    <a:pt x="236" y="0"/>
                    <a:pt x="220" y="14"/>
                    <a:pt x="219" y="32"/>
                  </a:cubicBezTo>
                  <a:lnTo>
                    <a:pt x="1" y="1702"/>
                  </a:lnTo>
                  <a:lnTo>
                    <a:pt x="1510" y="1899"/>
                  </a:lnTo>
                  <a:lnTo>
                    <a:pt x="1728" y="229"/>
                  </a:lnTo>
                  <a:cubicBezTo>
                    <a:pt x="1731" y="209"/>
                    <a:pt x="1717" y="191"/>
                    <a:pt x="1697" y="188"/>
                  </a:cubicBezTo>
                  <a:lnTo>
                    <a:pt x="259" y="1"/>
                  </a:lnTo>
                  <a:cubicBezTo>
                    <a:pt x="257" y="0"/>
                    <a:pt x="255" y="0"/>
                    <a:pt x="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2308100" y="2973900"/>
              <a:ext cx="34000" cy="444525"/>
            </a:xfrm>
            <a:custGeom>
              <a:avLst/>
              <a:gdLst/>
              <a:ahLst/>
              <a:cxnLst/>
              <a:rect l="l" t="t" r="r" b="b"/>
              <a:pathLst>
                <a:path w="1360" h="17781" extrusionOk="0">
                  <a:moveTo>
                    <a:pt x="600" y="0"/>
                  </a:moveTo>
                  <a:lnTo>
                    <a:pt x="0" y="17756"/>
                  </a:lnTo>
                  <a:lnTo>
                    <a:pt x="721" y="17780"/>
                  </a:lnTo>
                  <a:lnTo>
                    <a:pt x="1360" y="27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2326100" y="2974550"/>
              <a:ext cx="35050" cy="444550"/>
            </a:xfrm>
            <a:custGeom>
              <a:avLst/>
              <a:gdLst/>
              <a:ahLst/>
              <a:cxnLst/>
              <a:rect l="l" t="t" r="r" b="b"/>
              <a:pathLst>
                <a:path w="1402" h="17782" extrusionOk="0">
                  <a:moveTo>
                    <a:pt x="640" y="1"/>
                  </a:moveTo>
                  <a:lnTo>
                    <a:pt x="1" y="17754"/>
                  </a:lnTo>
                  <a:lnTo>
                    <a:pt x="802" y="17781"/>
                  </a:lnTo>
                  <a:lnTo>
                    <a:pt x="1401" y="26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2323075" y="2941775"/>
              <a:ext cx="38050" cy="33475"/>
            </a:xfrm>
            <a:custGeom>
              <a:avLst/>
              <a:gdLst/>
              <a:ahLst/>
              <a:cxnLst/>
              <a:rect l="l" t="t" r="r" b="b"/>
              <a:pathLst>
                <a:path w="1522" h="1339" extrusionOk="0">
                  <a:moveTo>
                    <a:pt x="584" y="0"/>
                  </a:moveTo>
                  <a:lnTo>
                    <a:pt x="1" y="1287"/>
                  </a:lnTo>
                  <a:lnTo>
                    <a:pt x="1521" y="1339"/>
                  </a:lnTo>
                  <a:lnTo>
                    <a:pt x="1126" y="1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2337650" y="2923925"/>
              <a:ext cx="13575" cy="18325"/>
            </a:xfrm>
            <a:custGeom>
              <a:avLst/>
              <a:gdLst/>
              <a:ahLst/>
              <a:cxnLst/>
              <a:rect l="l" t="t" r="r" b="b"/>
              <a:pathLst>
                <a:path w="543" h="733" extrusionOk="0">
                  <a:moveTo>
                    <a:pt x="324" y="0"/>
                  </a:moveTo>
                  <a:lnTo>
                    <a:pt x="1" y="714"/>
                  </a:lnTo>
                  <a:lnTo>
                    <a:pt x="543" y="732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2153150" y="3200500"/>
              <a:ext cx="248225" cy="342550"/>
            </a:xfrm>
            <a:custGeom>
              <a:avLst/>
              <a:gdLst/>
              <a:ahLst/>
              <a:cxnLst/>
              <a:rect l="l" t="t" r="r" b="b"/>
              <a:pathLst>
                <a:path w="9929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9098" y="13702"/>
                  </a:lnTo>
                  <a:cubicBezTo>
                    <a:pt x="9557" y="13702"/>
                    <a:pt x="9928" y="13330"/>
                    <a:pt x="9928" y="12871"/>
                  </a:cubicBezTo>
                  <a:lnTo>
                    <a:pt x="9928" y="158"/>
                  </a:lnTo>
                  <a:cubicBezTo>
                    <a:pt x="9928" y="71"/>
                    <a:pt x="9858" y="1"/>
                    <a:pt x="97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2153150" y="3200500"/>
              <a:ext cx="97400" cy="342550"/>
            </a:xfrm>
            <a:custGeom>
              <a:avLst/>
              <a:gdLst/>
              <a:ahLst/>
              <a:cxnLst/>
              <a:rect l="l" t="t" r="r" b="b"/>
              <a:pathLst>
                <a:path w="3896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3896" y="13702"/>
                  </a:lnTo>
                  <a:lnTo>
                    <a:pt x="3896" y="3735"/>
                  </a:lnTo>
                  <a:cubicBezTo>
                    <a:pt x="3896" y="1673"/>
                    <a:pt x="2223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8091262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9" name="Google Shape;2359;p3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11652" y="-1016612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60" name="Google Shape;2360;p34"/>
          <p:cNvGrpSpPr/>
          <p:nvPr/>
        </p:nvGrpSpPr>
        <p:grpSpPr>
          <a:xfrm rot="3856712">
            <a:off x="-42113" y="5684691"/>
            <a:ext cx="831569" cy="450019"/>
            <a:chOff x="3253464" y="2218279"/>
            <a:chExt cx="242409" cy="182524"/>
          </a:xfrm>
        </p:grpSpPr>
        <p:sp>
          <p:nvSpPr>
            <p:cNvPr id="2361" name="Google Shape;2361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2" name="Google Shape;2362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63" name="Google Shape;2363;p34"/>
          <p:cNvGrpSpPr/>
          <p:nvPr/>
        </p:nvGrpSpPr>
        <p:grpSpPr>
          <a:xfrm rot="-4928801">
            <a:off x="7014811" y="5656695"/>
            <a:ext cx="1177772" cy="448336"/>
            <a:chOff x="2072648" y="2347857"/>
            <a:chExt cx="4373033" cy="2219544"/>
          </a:xfrm>
        </p:grpSpPr>
        <p:sp>
          <p:nvSpPr>
            <p:cNvPr id="2364" name="Google Shape;2364;p34"/>
            <p:cNvSpPr/>
            <p:nvPr/>
          </p:nvSpPr>
          <p:spPr>
            <a:xfrm flipH="1">
              <a:off x="2072648" y="2507989"/>
              <a:ext cx="3497454" cy="2059412"/>
            </a:xfrm>
            <a:custGeom>
              <a:avLst/>
              <a:gdLst/>
              <a:ahLst/>
              <a:cxnLst/>
              <a:rect l="l" t="t" r="r" b="b"/>
              <a:pathLst>
                <a:path w="12231" h="7202" extrusionOk="0">
                  <a:moveTo>
                    <a:pt x="12230" y="1"/>
                  </a:moveTo>
                  <a:lnTo>
                    <a:pt x="0" y="1574"/>
                  </a:lnTo>
                  <a:lnTo>
                    <a:pt x="0" y="7202"/>
                  </a:lnTo>
                  <a:lnTo>
                    <a:pt x="12230" y="5629"/>
                  </a:lnTo>
                  <a:lnTo>
                    <a:pt x="122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5" name="Google Shape;2365;p34"/>
            <p:cNvSpPr/>
            <p:nvPr/>
          </p:nvSpPr>
          <p:spPr>
            <a:xfrm flipH="1">
              <a:off x="5558379" y="2799086"/>
              <a:ext cx="886731" cy="1768315"/>
            </a:xfrm>
            <a:custGeom>
              <a:avLst/>
              <a:gdLst/>
              <a:ahLst/>
              <a:cxnLst/>
              <a:rect l="l" t="t" r="r" b="b"/>
              <a:pathLst>
                <a:path w="3101" h="6184" extrusionOk="0">
                  <a:moveTo>
                    <a:pt x="0" y="0"/>
                  </a:moveTo>
                  <a:lnTo>
                    <a:pt x="0" y="5622"/>
                  </a:lnTo>
                  <a:lnTo>
                    <a:pt x="3101" y="6184"/>
                  </a:lnTo>
                  <a:lnTo>
                    <a:pt x="3101" y="5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6" name="Google Shape;2366;p34"/>
            <p:cNvSpPr/>
            <p:nvPr/>
          </p:nvSpPr>
          <p:spPr>
            <a:xfrm flipH="1">
              <a:off x="2072648" y="2347857"/>
              <a:ext cx="4373033" cy="610503"/>
            </a:xfrm>
            <a:custGeom>
              <a:avLst/>
              <a:gdLst/>
              <a:ahLst/>
              <a:cxnLst/>
              <a:rect l="l" t="t" r="r" b="b"/>
              <a:pathLst>
                <a:path w="15293" h="2135" extrusionOk="0">
                  <a:moveTo>
                    <a:pt x="12232" y="0"/>
                  </a:moveTo>
                  <a:lnTo>
                    <a:pt x="1" y="1574"/>
                  </a:lnTo>
                  <a:lnTo>
                    <a:pt x="3062" y="2134"/>
                  </a:lnTo>
                  <a:lnTo>
                    <a:pt x="15292" y="561"/>
                  </a:lnTo>
                  <a:lnTo>
                    <a:pt x="1223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7" name="Google Shape;2367;p34"/>
            <p:cNvSpPr/>
            <p:nvPr/>
          </p:nvSpPr>
          <p:spPr>
            <a:xfrm flipH="1">
              <a:off x="2072648" y="2507989"/>
              <a:ext cx="2326203" cy="1909002"/>
            </a:xfrm>
            <a:custGeom>
              <a:avLst/>
              <a:gdLst/>
              <a:ahLst/>
              <a:cxnLst/>
              <a:rect l="l" t="t" r="r" b="b"/>
              <a:pathLst>
                <a:path w="8135" h="6676" extrusionOk="0">
                  <a:moveTo>
                    <a:pt x="8134" y="1"/>
                  </a:moveTo>
                  <a:lnTo>
                    <a:pt x="0" y="1046"/>
                  </a:lnTo>
                  <a:lnTo>
                    <a:pt x="0" y="6675"/>
                  </a:lnTo>
                  <a:lnTo>
                    <a:pt x="8134" y="5629"/>
                  </a:lnTo>
                  <a:lnTo>
                    <a:pt x="81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8" name="Google Shape;2368;p34"/>
            <p:cNvSpPr/>
            <p:nvPr/>
          </p:nvSpPr>
          <p:spPr>
            <a:xfrm flipH="1">
              <a:off x="2072648" y="2347857"/>
              <a:ext cx="3201782" cy="459522"/>
            </a:xfrm>
            <a:custGeom>
              <a:avLst/>
              <a:gdLst/>
              <a:ahLst/>
              <a:cxnLst/>
              <a:rect l="l" t="t" r="r" b="b"/>
              <a:pathLst>
                <a:path w="11197" h="1607" extrusionOk="0">
                  <a:moveTo>
                    <a:pt x="8136" y="0"/>
                  </a:moveTo>
                  <a:lnTo>
                    <a:pt x="1" y="1046"/>
                  </a:lnTo>
                  <a:lnTo>
                    <a:pt x="3062" y="1606"/>
                  </a:lnTo>
                  <a:lnTo>
                    <a:pt x="11196" y="561"/>
                  </a:lnTo>
                  <a:lnTo>
                    <a:pt x="81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69" name="Google Shape;2369;p34"/>
          <p:cNvGrpSpPr/>
          <p:nvPr/>
        </p:nvGrpSpPr>
        <p:grpSpPr>
          <a:xfrm rot="-1934432" flipH="1">
            <a:off x="6586858" y="5576197"/>
            <a:ext cx="2613455" cy="512931"/>
            <a:chOff x="431925" y="717050"/>
            <a:chExt cx="6791098" cy="999643"/>
          </a:xfrm>
        </p:grpSpPr>
        <p:sp>
          <p:nvSpPr>
            <p:cNvPr id="2370" name="Google Shape;2370;p34"/>
            <p:cNvSpPr/>
            <p:nvPr/>
          </p:nvSpPr>
          <p:spPr>
            <a:xfrm>
              <a:off x="6996164" y="785291"/>
              <a:ext cx="226859" cy="145481"/>
            </a:xfrm>
            <a:custGeom>
              <a:avLst/>
              <a:gdLst/>
              <a:ahLst/>
              <a:cxnLst/>
              <a:rect l="l" t="t" r="r" b="b"/>
              <a:pathLst>
                <a:path w="1865" h="1196" extrusionOk="0">
                  <a:moveTo>
                    <a:pt x="1" y="0"/>
                  </a:moveTo>
                  <a:cubicBezTo>
                    <a:pt x="15" y="3"/>
                    <a:pt x="30" y="11"/>
                    <a:pt x="44" y="27"/>
                  </a:cubicBezTo>
                  <a:lnTo>
                    <a:pt x="46" y="27"/>
                  </a:lnTo>
                  <a:cubicBezTo>
                    <a:pt x="65" y="47"/>
                    <a:pt x="85" y="82"/>
                    <a:pt x="105" y="123"/>
                  </a:cubicBezTo>
                  <a:cubicBezTo>
                    <a:pt x="109" y="132"/>
                    <a:pt x="113" y="144"/>
                    <a:pt x="119" y="155"/>
                  </a:cubicBezTo>
                  <a:cubicBezTo>
                    <a:pt x="137" y="201"/>
                    <a:pt x="155" y="254"/>
                    <a:pt x="172" y="320"/>
                  </a:cubicBezTo>
                  <a:cubicBezTo>
                    <a:pt x="244" y="612"/>
                    <a:pt x="247" y="974"/>
                    <a:pt x="179" y="1129"/>
                  </a:cubicBezTo>
                  <a:cubicBezTo>
                    <a:pt x="164" y="1166"/>
                    <a:pt x="144" y="1187"/>
                    <a:pt x="124" y="1195"/>
                  </a:cubicBezTo>
                  <a:cubicBezTo>
                    <a:pt x="696" y="977"/>
                    <a:pt x="1267" y="759"/>
                    <a:pt x="1839" y="542"/>
                  </a:cubicBezTo>
                  <a:cubicBezTo>
                    <a:pt x="1843" y="541"/>
                    <a:pt x="1846" y="535"/>
                    <a:pt x="1850" y="528"/>
                  </a:cubicBezTo>
                  <a:cubicBezTo>
                    <a:pt x="1864" y="494"/>
                    <a:pt x="1864" y="417"/>
                    <a:pt x="1849" y="353"/>
                  </a:cubicBezTo>
                  <a:cubicBezTo>
                    <a:pt x="1843" y="332"/>
                    <a:pt x="1836" y="315"/>
                    <a:pt x="1830" y="304"/>
                  </a:cubicBezTo>
                  <a:cubicBezTo>
                    <a:pt x="1828" y="300"/>
                    <a:pt x="1826" y="300"/>
                    <a:pt x="1823" y="297"/>
                  </a:cubicBezTo>
                  <a:cubicBezTo>
                    <a:pt x="1819" y="293"/>
                    <a:pt x="1815" y="286"/>
                    <a:pt x="1811" y="286"/>
                  </a:cubicBezTo>
                  <a:cubicBezTo>
                    <a:pt x="1207" y="190"/>
                    <a:pt x="603" y="9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1" name="Google Shape;2371;p34"/>
            <p:cNvSpPr/>
            <p:nvPr/>
          </p:nvSpPr>
          <p:spPr>
            <a:xfrm>
              <a:off x="6556675" y="717050"/>
              <a:ext cx="469530" cy="370515"/>
            </a:xfrm>
            <a:custGeom>
              <a:avLst/>
              <a:gdLst/>
              <a:ahLst/>
              <a:cxnLst/>
              <a:rect l="l" t="t" r="r" b="b"/>
              <a:pathLst>
                <a:path w="3860" h="3046" extrusionOk="0">
                  <a:moveTo>
                    <a:pt x="13" y="1"/>
                  </a:moveTo>
                  <a:cubicBezTo>
                    <a:pt x="8" y="1"/>
                    <a:pt x="4" y="2"/>
                    <a:pt x="0" y="2"/>
                  </a:cubicBezTo>
                  <a:cubicBezTo>
                    <a:pt x="14" y="2"/>
                    <a:pt x="30" y="4"/>
                    <a:pt x="44" y="9"/>
                  </a:cubicBezTo>
                  <a:lnTo>
                    <a:pt x="45" y="9"/>
                  </a:lnTo>
                  <a:cubicBezTo>
                    <a:pt x="71" y="18"/>
                    <a:pt x="96" y="38"/>
                    <a:pt x="121" y="61"/>
                  </a:cubicBezTo>
                  <a:cubicBezTo>
                    <a:pt x="128" y="69"/>
                    <a:pt x="136" y="77"/>
                    <a:pt x="144" y="84"/>
                  </a:cubicBezTo>
                  <a:cubicBezTo>
                    <a:pt x="164" y="107"/>
                    <a:pt x="185" y="133"/>
                    <a:pt x="206" y="166"/>
                  </a:cubicBezTo>
                  <a:cubicBezTo>
                    <a:pt x="212" y="174"/>
                    <a:pt x="217" y="181"/>
                    <a:pt x="223" y="191"/>
                  </a:cubicBezTo>
                  <a:cubicBezTo>
                    <a:pt x="248" y="232"/>
                    <a:pt x="273" y="281"/>
                    <a:pt x="297" y="335"/>
                  </a:cubicBezTo>
                  <a:cubicBezTo>
                    <a:pt x="303" y="347"/>
                    <a:pt x="309" y="361"/>
                    <a:pt x="314" y="375"/>
                  </a:cubicBezTo>
                  <a:cubicBezTo>
                    <a:pt x="333" y="422"/>
                    <a:pt x="352" y="471"/>
                    <a:pt x="371" y="526"/>
                  </a:cubicBezTo>
                  <a:cubicBezTo>
                    <a:pt x="376" y="544"/>
                    <a:pt x="383" y="564"/>
                    <a:pt x="390" y="584"/>
                  </a:cubicBezTo>
                  <a:cubicBezTo>
                    <a:pt x="413" y="655"/>
                    <a:pt x="434" y="731"/>
                    <a:pt x="455" y="815"/>
                  </a:cubicBezTo>
                  <a:cubicBezTo>
                    <a:pt x="637" y="1559"/>
                    <a:pt x="645" y="2482"/>
                    <a:pt x="473" y="2877"/>
                  </a:cubicBezTo>
                  <a:cubicBezTo>
                    <a:pt x="451" y="2929"/>
                    <a:pt x="425" y="2968"/>
                    <a:pt x="399" y="2996"/>
                  </a:cubicBezTo>
                  <a:cubicBezTo>
                    <a:pt x="389" y="3006"/>
                    <a:pt x="380" y="3009"/>
                    <a:pt x="371" y="3016"/>
                  </a:cubicBezTo>
                  <a:cubicBezTo>
                    <a:pt x="358" y="3025"/>
                    <a:pt x="345" y="3039"/>
                    <a:pt x="331" y="3045"/>
                  </a:cubicBezTo>
                  <a:lnTo>
                    <a:pt x="331" y="3045"/>
                  </a:lnTo>
                  <a:cubicBezTo>
                    <a:pt x="332" y="3045"/>
                    <a:pt x="332" y="3045"/>
                    <a:pt x="332" y="3045"/>
                  </a:cubicBezTo>
                  <a:cubicBezTo>
                    <a:pt x="333" y="3045"/>
                    <a:pt x="333" y="3045"/>
                    <a:pt x="334" y="3044"/>
                  </a:cubicBezTo>
                  <a:cubicBezTo>
                    <a:pt x="1468" y="2615"/>
                    <a:pt x="2603" y="2185"/>
                    <a:pt x="3737" y="1755"/>
                  </a:cubicBezTo>
                  <a:cubicBezTo>
                    <a:pt x="3757" y="1748"/>
                    <a:pt x="3775" y="1727"/>
                    <a:pt x="3792" y="1689"/>
                  </a:cubicBezTo>
                  <a:cubicBezTo>
                    <a:pt x="3860" y="1535"/>
                    <a:pt x="3856" y="1172"/>
                    <a:pt x="3785" y="881"/>
                  </a:cubicBezTo>
                  <a:cubicBezTo>
                    <a:pt x="3768" y="815"/>
                    <a:pt x="3750" y="762"/>
                    <a:pt x="3732" y="716"/>
                  </a:cubicBezTo>
                  <a:cubicBezTo>
                    <a:pt x="3726" y="705"/>
                    <a:pt x="3722" y="693"/>
                    <a:pt x="3716" y="684"/>
                  </a:cubicBezTo>
                  <a:cubicBezTo>
                    <a:pt x="3698" y="643"/>
                    <a:pt x="3678" y="608"/>
                    <a:pt x="3657" y="588"/>
                  </a:cubicBezTo>
                  <a:cubicBezTo>
                    <a:pt x="3642" y="572"/>
                    <a:pt x="3628" y="564"/>
                    <a:pt x="3612" y="561"/>
                  </a:cubicBezTo>
                  <a:cubicBezTo>
                    <a:pt x="2414" y="374"/>
                    <a:pt x="1215" y="188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lose/>
                  <a:moveTo>
                    <a:pt x="331" y="3045"/>
                  </a:moveTo>
                  <a:cubicBezTo>
                    <a:pt x="331" y="3045"/>
                    <a:pt x="330" y="3045"/>
                    <a:pt x="330" y="3045"/>
                  </a:cubicBezTo>
                  <a:cubicBezTo>
                    <a:pt x="330" y="3045"/>
                    <a:pt x="331" y="3045"/>
                    <a:pt x="331" y="30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2" name="Google Shape;2372;p34"/>
            <p:cNvSpPr/>
            <p:nvPr/>
          </p:nvSpPr>
          <p:spPr>
            <a:xfrm>
              <a:off x="1203251" y="717050"/>
              <a:ext cx="5421495" cy="751978"/>
            </a:xfrm>
            <a:custGeom>
              <a:avLst/>
              <a:gdLst/>
              <a:ahLst/>
              <a:cxnLst/>
              <a:rect l="l" t="t" r="r" b="b"/>
              <a:pathLst>
                <a:path w="44570" h="6182" extrusionOk="0">
                  <a:moveTo>
                    <a:pt x="43998" y="1"/>
                  </a:moveTo>
                  <a:cubicBezTo>
                    <a:pt x="43997" y="1"/>
                    <a:pt x="43996" y="1"/>
                    <a:pt x="43995" y="1"/>
                  </a:cubicBezTo>
                  <a:cubicBezTo>
                    <a:pt x="42958" y="108"/>
                    <a:pt x="41884" y="221"/>
                    <a:pt x="40796" y="333"/>
                  </a:cubicBezTo>
                  <a:lnTo>
                    <a:pt x="37679" y="658"/>
                  </a:lnTo>
                  <a:cubicBezTo>
                    <a:pt x="35776" y="857"/>
                    <a:pt x="33821" y="1061"/>
                    <a:pt x="31829" y="1268"/>
                  </a:cubicBezTo>
                  <a:lnTo>
                    <a:pt x="28346" y="1631"/>
                  </a:lnTo>
                  <a:cubicBezTo>
                    <a:pt x="28033" y="1663"/>
                    <a:pt x="27722" y="1696"/>
                    <a:pt x="27408" y="1728"/>
                  </a:cubicBezTo>
                  <a:lnTo>
                    <a:pt x="23736" y="2111"/>
                  </a:lnTo>
                  <a:cubicBezTo>
                    <a:pt x="21350" y="2360"/>
                    <a:pt x="18957" y="2609"/>
                    <a:pt x="16588" y="2855"/>
                  </a:cubicBezTo>
                  <a:lnTo>
                    <a:pt x="15650" y="2954"/>
                  </a:lnTo>
                  <a:cubicBezTo>
                    <a:pt x="14480" y="3075"/>
                    <a:pt x="13319" y="3196"/>
                    <a:pt x="12167" y="3316"/>
                  </a:cubicBezTo>
                  <a:lnTo>
                    <a:pt x="6316" y="3927"/>
                  </a:lnTo>
                  <a:cubicBezTo>
                    <a:pt x="5260" y="4036"/>
                    <a:pt x="4220" y="4145"/>
                    <a:pt x="3201" y="4250"/>
                  </a:cubicBezTo>
                  <a:lnTo>
                    <a:pt x="0" y="4584"/>
                  </a:lnTo>
                  <a:cubicBezTo>
                    <a:pt x="4" y="4584"/>
                    <a:pt x="7" y="4584"/>
                    <a:pt x="10" y="4584"/>
                  </a:cubicBezTo>
                  <a:cubicBezTo>
                    <a:pt x="27" y="4584"/>
                    <a:pt x="43" y="4587"/>
                    <a:pt x="60" y="4592"/>
                  </a:cubicBezTo>
                  <a:lnTo>
                    <a:pt x="61" y="4592"/>
                  </a:lnTo>
                  <a:cubicBezTo>
                    <a:pt x="86" y="4602"/>
                    <a:pt x="112" y="4622"/>
                    <a:pt x="137" y="4646"/>
                  </a:cubicBezTo>
                  <a:cubicBezTo>
                    <a:pt x="144" y="4653"/>
                    <a:pt x="152" y="4660"/>
                    <a:pt x="160" y="4668"/>
                  </a:cubicBezTo>
                  <a:cubicBezTo>
                    <a:pt x="179" y="4691"/>
                    <a:pt x="200" y="4718"/>
                    <a:pt x="221" y="4749"/>
                  </a:cubicBezTo>
                  <a:cubicBezTo>
                    <a:pt x="227" y="4757"/>
                    <a:pt x="233" y="4764"/>
                    <a:pt x="238" y="4774"/>
                  </a:cubicBezTo>
                  <a:cubicBezTo>
                    <a:pt x="264" y="4816"/>
                    <a:pt x="289" y="4864"/>
                    <a:pt x="313" y="4919"/>
                  </a:cubicBezTo>
                  <a:cubicBezTo>
                    <a:pt x="319" y="4932"/>
                    <a:pt x="324" y="4944"/>
                    <a:pt x="328" y="4958"/>
                  </a:cubicBezTo>
                  <a:cubicBezTo>
                    <a:pt x="348" y="5005"/>
                    <a:pt x="368" y="5055"/>
                    <a:pt x="386" y="5109"/>
                  </a:cubicBezTo>
                  <a:cubicBezTo>
                    <a:pt x="393" y="5129"/>
                    <a:pt x="399" y="5147"/>
                    <a:pt x="406" y="5168"/>
                  </a:cubicBezTo>
                  <a:cubicBezTo>
                    <a:pt x="428" y="5238"/>
                    <a:pt x="451" y="5314"/>
                    <a:pt x="471" y="5398"/>
                  </a:cubicBezTo>
                  <a:cubicBezTo>
                    <a:pt x="531" y="5648"/>
                    <a:pt x="573" y="5918"/>
                    <a:pt x="594" y="6182"/>
                  </a:cubicBezTo>
                  <a:lnTo>
                    <a:pt x="44569" y="1396"/>
                  </a:lnTo>
                  <a:cubicBezTo>
                    <a:pt x="44545" y="1197"/>
                    <a:pt x="44510" y="1000"/>
                    <a:pt x="44465" y="815"/>
                  </a:cubicBezTo>
                  <a:cubicBezTo>
                    <a:pt x="44444" y="731"/>
                    <a:pt x="44423" y="655"/>
                    <a:pt x="44400" y="584"/>
                  </a:cubicBezTo>
                  <a:cubicBezTo>
                    <a:pt x="44393" y="564"/>
                    <a:pt x="44388" y="544"/>
                    <a:pt x="44381" y="526"/>
                  </a:cubicBezTo>
                  <a:cubicBezTo>
                    <a:pt x="44362" y="471"/>
                    <a:pt x="44343" y="422"/>
                    <a:pt x="44324" y="375"/>
                  </a:cubicBezTo>
                  <a:cubicBezTo>
                    <a:pt x="44319" y="363"/>
                    <a:pt x="44313" y="347"/>
                    <a:pt x="44307" y="335"/>
                  </a:cubicBezTo>
                  <a:cubicBezTo>
                    <a:pt x="44282" y="281"/>
                    <a:pt x="44258" y="232"/>
                    <a:pt x="44233" y="191"/>
                  </a:cubicBezTo>
                  <a:cubicBezTo>
                    <a:pt x="44227" y="181"/>
                    <a:pt x="44222" y="174"/>
                    <a:pt x="44216" y="166"/>
                  </a:cubicBezTo>
                  <a:cubicBezTo>
                    <a:pt x="44195" y="133"/>
                    <a:pt x="44174" y="107"/>
                    <a:pt x="44154" y="84"/>
                  </a:cubicBezTo>
                  <a:cubicBezTo>
                    <a:pt x="44146" y="77"/>
                    <a:pt x="44138" y="69"/>
                    <a:pt x="44131" y="61"/>
                  </a:cubicBezTo>
                  <a:cubicBezTo>
                    <a:pt x="44106" y="38"/>
                    <a:pt x="44081" y="18"/>
                    <a:pt x="44055" y="8"/>
                  </a:cubicBezTo>
                  <a:lnTo>
                    <a:pt x="44054" y="8"/>
                  </a:lnTo>
                  <a:cubicBezTo>
                    <a:pt x="44040" y="2"/>
                    <a:pt x="44024" y="2"/>
                    <a:pt x="44010" y="2"/>
                  </a:cubicBezTo>
                  <a:cubicBezTo>
                    <a:pt x="44006" y="2"/>
                    <a:pt x="44002" y="1"/>
                    <a:pt x="43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3" name="Google Shape;2373;p34"/>
            <p:cNvSpPr/>
            <p:nvPr/>
          </p:nvSpPr>
          <p:spPr>
            <a:xfrm>
              <a:off x="1242055" y="886739"/>
              <a:ext cx="5391206" cy="759155"/>
            </a:xfrm>
            <a:custGeom>
              <a:avLst/>
              <a:gdLst/>
              <a:ahLst/>
              <a:cxnLst/>
              <a:rect l="l" t="t" r="r" b="b"/>
              <a:pathLst>
                <a:path w="44321" h="6241" extrusionOk="0">
                  <a:moveTo>
                    <a:pt x="44250" y="1"/>
                  </a:moveTo>
                  <a:lnTo>
                    <a:pt x="275" y="4787"/>
                  </a:lnTo>
                  <a:lnTo>
                    <a:pt x="275" y="4787"/>
                  </a:lnTo>
                  <a:cubicBezTo>
                    <a:pt x="319" y="5309"/>
                    <a:pt x="284" y="5803"/>
                    <a:pt x="170" y="6065"/>
                  </a:cubicBezTo>
                  <a:cubicBezTo>
                    <a:pt x="147" y="6118"/>
                    <a:pt x="122" y="6156"/>
                    <a:pt x="95" y="6186"/>
                  </a:cubicBezTo>
                  <a:cubicBezTo>
                    <a:pt x="94" y="6187"/>
                    <a:pt x="92" y="6190"/>
                    <a:pt x="91" y="6193"/>
                  </a:cubicBezTo>
                  <a:cubicBezTo>
                    <a:pt x="84" y="6200"/>
                    <a:pt x="76" y="6198"/>
                    <a:pt x="67" y="6204"/>
                  </a:cubicBezTo>
                  <a:cubicBezTo>
                    <a:pt x="49" y="6219"/>
                    <a:pt x="31" y="6231"/>
                    <a:pt x="11" y="6235"/>
                  </a:cubicBezTo>
                  <a:cubicBezTo>
                    <a:pt x="7" y="6235"/>
                    <a:pt x="4" y="6240"/>
                    <a:pt x="1" y="6240"/>
                  </a:cubicBezTo>
                  <a:lnTo>
                    <a:pt x="1" y="6240"/>
                  </a:lnTo>
                  <a:cubicBezTo>
                    <a:pt x="1041" y="6132"/>
                    <a:pt x="2118" y="6020"/>
                    <a:pt x="3209" y="5907"/>
                  </a:cubicBezTo>
                  <a:lnTo>
                    <a:pt x="6317" y="5583"/>
                  </a:lnTo>
                  <a:cubicBezTo>
                    <a:pt x="8222" y="5383"/>
                    <a:pt x="10180" y="5181"/>
                    <a:pt x="12173" y="4972"/>
                  </a:cubicBezTo>
                  <a:lnTo>
                    <a:pt x="15645" y="4611"/>
                  </a:lnTo>
                  <a:cubicBezTo>
                    <a:pt x="15960" y="4578"/>
                    <a:pt x="16274" y="4544"/>
                    <a:pt x="16589" y="4512"/>
                  </a:cubicBezTo>
                  <a:lnTo>
                    <a:pt x="23734" y="3767"/>
                  </a:lnTo>
                  <a:cubicBezTo>
                    <a:pt x="24965" y="3639"/>
                    <a:pt x="26197" y="3511"/>
                    <a:pt x="27420" y="3383"/>
                  </a:cubicBezTo>
                  <a:lnTo>
                    <a:pt x="28327" y="3289"/>
                  </a:lnTo>
                  <a:cubicBezTo>
                    <a:pt x="29506" y="3166"/>
                    <a:pt x="30674" y="3044"/>
                    <a:pt x="31834" y="2923"/>
                  </a:cubicBezTo>
                  <a:lnTo>
                    <a:pt x="37673" y="2315"/>
                  </a:lnTo>
                  <a:cubicBezTo>
                    <a:pt x="38731" y="2205"/>
                    <a:pt x="39776" y="2097"/>
                    <a:pt x="40797" y="1990"/>
                  </a:cubicBezTo>
                  <a:lnTo>
                    <a:pt x="43995" y="1656"/>
                  </a:lnTo>
                  <a:cubicBezTo>
                    <a:pt x="43998" y="1656"/>
                    <a:pt x="44001" y="1652"/>
                    <a:pt x="44005" y="1652"/>
                  </a:cubicBezTo>
                  <a:cubicBezTo>
                    <a:pt x="44025" y="1648"/>
                    <a:pt x="44043" y="1635"/>
                    <a:pt x="44063" y="1621"/>
                  </a:cubicBezTo>
                  <a:cubicBezTo>
                    <a:pt x="44071" y="1614"/>
                    <a:pt x="44081" y="1611"/>
                    <a:pt x="44090" y="1601"/>
                  </a:cubicBezTo>
                  <a:cubicBezTo>
                    <a:pt x="44116" y="1573"/>
                    <a:pt x="44142" y="1534"/>
                    <a:pt x="44166" y="1482"/>
                  </a:cubicBezTo>
                  <a:cubicBezTo>
                    <a:pt x="44294" y="1186"/>
                    <a:pt x="44321" y="593"/>
                    <a:pt x="44250" y="1"/>
                  </a:cubicBezTo>
                  <a:close/>
                  <a:moveTo>
                    <a:pt x="1" y="6240"/>
                  </a:moveTo>
                  <a:cubicBezTo>
                    <a:pt x="1" y="6240"/>
                    <a:pt x="1" y="6241"/>
                    <a:pt x="1" y="6241"/>
                  </a:cubicBezTo>
                  <a:cubicBezTo>
                    <a:pt x="1" y="6241"/>
                    <a:pt x="1" y="6241"/>
                    <a:pt x="1" y="62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4" name="Google Shape;2374;p34"/>
            <p:cNvSpPr/>
            <p:nvPr/>
          </p:nvSpPr>
          <p:spPr>
            <a:xfrm>
              <a:off x="1039036" y="1274531"/>
              <a:ext cx="244618" cy="388518"/>
            </a:xfrm>
            <a:custGeom>
              <a:avLst/>
              <a:gdLst/>
              <a:ahLst/>
              <a:cxnLst/>
              <a:rect l="l" t="t" r="r" b="b"/>
              <a:pathLst>
                <a:path w="2011" h="3194" extrusionOk="0">
                  <a:moveTo>
                    <a:pt x="1360" y="1"/>
                  </a:moveTo>
                  <a:cubicBezTo>
                    <a:pt x="1357" y="1"/>
                    <a:pt x="1354" y="1"/>
                    <a:pt x="1350" y="1"/>
                  </a:cubicBezTo>
                  <a:lnTo>
                    <a:pt x="678" y="71"/>
                  </a:lnTo>
                  <a:lnTo>
                    <a:pt x="675" y="71"/>
                  </a:lnTo>
                  <a:lnTo>
                    <a:pt x="1" y="142"/>
                  </a:lnTo>
                  <a:cubicBezTo>
                    <a:pt x="4" y="141"/>
                    <a:pt x="7" y="141"/>
                    <a:pt x="10" y="141"/>
                  </a:cubicBezTo>
                  <a:cubicBezTo>
                    <a:pt x="27" y="141"/>
                    <a:pt x="43" y="144"/>
                    <a:pt x="60" y="150"/>
                  </a:cubicBezTo>
                  <a:cubicBezTo>
                    <a:pt x="81" y="157"/>
                    <a:pt x="101" y="170"/>
                    <a:pt x="122" y="187"/>
                  </a:cubicBezTo>
                  <a:cubicBezTo>
                    <a:pt x="127" y="191"/>
                    <a:pt x="133" y="198"/>
                    <a:pt x="137" y="204"/>
                  </a:cubicBezTo>
                  <a:cubicBezTo>
                    <a:pt x="144" y="209"/>
                    <a:pt x="151" y="218"/>
                    <a:pt x="158" y="226"/>
                  </a:cubicBezTo>
                  <a:cubicBezTo>
                    <a:pt x="179" y="249"/>
                    <a:pt x="200" y="275"/>
                    <a:pt x="220" y="306"/>
                  </a:cubicBezTo>
                  <a:cubicBezTo>
                    <a:pt x="226" y="315"/>
                    <a:pt x="231" y="322"/>
                    <a:pt x="239" y="332"/>
                  </a:cubicBezTo>
                  <a:cubicBezTo>
                    <a:pt x="264" y="374"/>
                    <a:pt x="288" y="422"/>
                    <a:pt x="313" y="477"/>
                  </a:cubicBezTo>
                  <a:cubicBezTo>
                    <a:pt x="319" y="488"/>
                    <a:pt x="323" y="502"/>
                    <a:pt x="329" y="515"/>
                  </a:cubicBezTo>
                  <a:cubicBezTo>
                    <a:pt x="348" y="561"/>
                    <a:pt x="368" y="612"/>
                    <a:pt x="386" y="667"/>
                  </a:cubicBezTo>
                  <a:cubicBezTo>
                    <a:pt x="392" y="686"/>
                    <a:pt x="399" y="705"/>
                    <a:pt x="405" y="724"/>
                  </a:cubicBezTo>
                  <a:cubicBezTo>
                    <a:pt x="427" y="796"/>
                    <a:pt x="450" y="872"/>
                    <a:pt x="471" y="955"/>
                  </a:cubicBezTo>
                  <a:cubicBezTo>
                    <a:pt x="652" y="1701"/>
                    <a:pt x="661" y="2623"/>
                    <a:pt x="489" y="3017"/>
                  </a:cubicBezTo>
                  <a:cubicBezTo>
                    <a:pt x="467" y="3071"/>
                    <a:pt x="441" y="3109"/>
                    <a:pt x="414" y="3138"/>
                  </a:cubicBezTo>
                  <a:cubicBezTo>
                    <a:pt x="405" y="3147"/>
                    <a:pt x="396" y="3150"/>
                    <a:pt x="386" y="3157"/>
                  </a:cubicBezTo>
                  <a:cubicBezTo>
                    <a:pt x="368" y="3172"/>
                    <a:pt x="350" y="3183"/>
                    <a:pt x="330" y="3188"/>
                  </a:cubicBezTo>
                  <a:cubicBezTo>
                    <a:pt x="326" y="3189"/>
                    <a:pt x="324" y="3192"/>
                    <a:pt x="320" y="3193"/>
                  </a:cubicBezTo>
                  <a:lnTo>
                    <a:pt x="320" y="3193"/>
                  </a:lnTo>
                  <a:lnTo>
                    <a:pt x="994" y="3123"/>
                  </a:lnTo>
                  <a:cubicBezTo>
                    <a:pt x="1231" y="3099"/>
                    <a:pt x="1467" y="3074"/>
                    <a:pt x="1670" y="3053"/>
                  </a:cubicBezTo>
                  <a:cubicBezTo>
                    <a:pt x="1673" y="3053"/>
                    <a:pt x="1676" y="3048"/>
                    <a:pt x="1680" y="3047"/>
                  </a:cubicBezTo>
                  <a:cubicBezTo>
                    <a:pt x="1700" y="3044"/>
                    <a:pt x="1718" y="3031"/>
                    <a:pt x="1736" y="3017"/>
                  </a:cubicBezTo>
                  <a:cubicBezTo>
                    <a:pt x="1745" y="3012"/>
                    <a:pt x="1753" y="3012"/>
                    <a:pt x="1760" y="3005"/>
                  </a:cubicBezTo>
                  <a:cubicBezTo>
                    <a:pt x="1761" y="3003"/>
                    <a:pt x="1763" y="2999"/>
                    <a:pt x="1764" y="2998"/>
                  </a:cubicBezTo>
                  <a:cubicBezTo>
                    <a:pt x="1791" y="2968"/>
                    <a:pt x="1816" y="2930"/>
                    <a:pt x="1840" y="2877"/>
                  </a:cubicBezTo>
                  <a:cubicBezTo>
                    <a:pt x="2011" y="2484"/>
                    <a:pt x="2002" y="1561"/>
                    <a:pt x="1821" y="816"/>
                  </a:cubicBezTo>
                  <a:cubicBezTo>
                    <a:pt x="1799" y="731"/>
                    <a:pt x="1778" y="657"/>
                    <a:pt x="1756" y="585"/>
                  </a:cubicBezTo>
                  <a:cubicBezTo>
                    <a:pt x="1749" y="565"/>
                    <a:pt x="1743" y="546"/>
                    <a:pt x="1736" y="527"/>
                  </a:cubicBezTo>
                  <a:cubicBezTo>
                    <a:pt x="1718" y="472"/>
                    <a:pt x="1698" y="422"/>
                    <a:pt x="1678" y="375"/>
                  </a:cubicBezTo>
                  <a:cubicBezTo>
                    <a:pt x="1674" y="363"/>
                    <a:pt x="1669" y="349"/>
                    <a:pt x="1663" y="336"/>
                  </a:cubicBezTo>
                  <a:cubicBezTo>
                    <a:pt x="1639" y="281"/>
                    <a:pt x="1614" y="233"/>
                    <a:pt x="1588" y="191"/>
                  </a:cubicBezTo>
                  <a:cubicBezTo>
                    <a:pt x="1583" y="183"/>
                    <a:pt x="1577" y="174"/>
                    <a:pt x="1570" y="166"/>
                  </a:cubicBezTo>
                  <a:cubicBezTo>
                    <a:pt x="1550" y="135"/>
                    <a:pt x="1529" y="108"/>
                    <a:pt x="1510" y="85"/>
                  </a:cubicBezTo>
                  <a:cubicBezTo>
                    <a:pt x="1501" y="77"/>
                    <a:pt x="1494" y="70"/>
                    <a:pt x="1487" y="63"/>
                  </a:cubicBezTo>
                  <a:cubicBezTo>
                    <a:pt x="1462" y="39"/>
                    <a:pt x="1436" y="19"/>
                    <a:pt x="1411" y="9"/>
                  </a:cubicBezTo>
                  <a:lnTo>
                    <a:pt x="1410" y="9"/>
                  </a:lnTo>
                  <a:cubicBezTo>
                    <a:pt x="1393" y="4"/>
                    <a:pt x="1377" y="1"/>
                    <a:pt x="1360" y="1"/>
                  </a:cubicBezTo>
                  <a:close/>
                  <a:moveTo>
                    <a:pt x="320" y="3193"/>
                  </a:moveTo>
                  <a:lnTo>
                    <a:pt x="319" y="3193"/>
                  </a:lnTo>
                  <a:cubicBezTo>
                    <a:pt x="319" y="3193"/>
                    <a:pt x="320" y="3193"/>
                    <a:pt x="320" y="31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5" name="Google Shape;2375;p34"/>
            <p:cNvSpPr/>
            <p:nvPr/>
          </p:nvSpPr>
          <p:spPr>
            <a:xfrm>
              <a:off x="431925" y="1291683"/>
              <a:ext cx="687509" cy="425010"/>
            </a:xfrm>
            <a:custGeom>
              <a:avLst/>
              <a:gdLst/>
              <a:ahLst/>
              <a:cxnLst/>
              <a:rect l="l" t="t" r="r" b="b"/>
              <a:pathLst>
                <a:path w="5652" h="3494" extrusionOk="0">
                  <a:moveTo>
                    <a:pt x="5001" y="0"/>
                  </a:moveTo>
                  <a:cubicBezTo>
                    <a:pt x="4998" y="0"/>
                    <a:pt x="4995" y="0"/>
                    <a:pt x="4992" y="1"/>
                  </a:cubicBezTo>
                  <a:lnTo>
                    <a:pt x="1422" y="372"/>
                  </a:lnTo>
                  <a:cubicBezTo>
                    <a:pt x="1204" y="395"/>
                    <a:pt x="991" y="417"/>
                    <a:pt x="791" y="438"/>
                  </a:cubicBezTo>
                  <a:cubicBezTo>
                    <a:pt x="642" y="455"/>
                    <a:pt x="510" y="509"/>
                    <a:pt x="397" y="598"/>
                  </a:cubicBezTo>
                  <a:cubicBezTo>
                    <a:pt x="285" y="682"/>
                    <a:pt x="195" y="800"/>
                    <a:pt x="126" y="954"/>
                  </a:cubicBezTo>
                  <a:cubicBezTo>
                    <a:pt x="96" y="1024"/>
                    <a:pt x="72" y="1101"/>
                    <a:pt x="54" y="1180"/>
                  </a:cubicBezTo>
                  <a:cubicBezTo>
                    <a:pt x="38" y="1246"/>
                    <a:pt x="30" y="1313"/>
                    <a:pt x="22" y="1380"/>
                  </a:cubicBezTo>
                  <a:cubicBezTo>
                    <a:pt x="20" y="1394"/>
                    <a:pt x="16" y="1408"/>
                    <a:pt x="15" y="1422"/>
                  </a:cubicBezTo>
                  <a:cubicBezTo>
                    <a:pt x="6" y="1505"/>
                    <a:pt x="2" y="1588"/>
                    <a:pt x="2" y="1670"/>
                  </a:cubicBezTo>
                  <a:cubicBezTo>
                    <a:pt x="2" y="1673"/>
                    <a:pt x="0" y="1674"/>
                    <a:pt x="0" y="1677"/>
                  </a:cubicBezTo>
                  <a:cubicBezTo>
                    <a:pt x="0" y="1764"/>
                    <a:pt x="3" y="1849"/>
                    <a:pt x="9" y="1930"/>
                  </a:cubicBezTo>
                  <a:cubicBezTo>
                    <a:pt x="10" y="1946"/>
                    <a:pt x="13" y="1961"/>
                    <a:pt x="15" y="1978"/>
                  </a:cubicBezTo>
                  <a:cubicBezTo>
                    <a:pt x="20" y="2046"/>
                    <a:pt x="27" y="2109"/>
                    <a:pt x="34" y="2168"/>
                  </a:cubicBezTo>
                  <a:cubicBezTo>
                    <a:pt x="37" y="2187"/>
                    <a:pt x="40" y="2204"/>
                    <a:pt x="43" y="2222"/>
                  </a:cubicBezTo>
                  <a:cubicBezTo>
                    <a:pt x="65" y="2374"/>
                    <a:pt x="91" y="2486"/>
                    <a:pt x="98" y="2517"/>
                  </a:cubicBezTo>
                  <a:cubicBezTo>
                    <a:pt x="105" y="2543"/>
                    <a:pt x="112" y="2564"/>
                    <a:pt x="119" y="2588"/>
                  </a:cubicBezTo>
                  <a:cubicBezTo>
                    <a:pt x="130" y="2629"/>
                    <a:pt x="141" y="2665"/>
                    <a:pt x="152" y="2702"/>
                  </a:cubicBezTo>
                  <a:cubicBezTo>
                    <a:pt x="161" y="2727"/>
                    <a:pt x="169" y="2752"/>
                    <a:pt x="178" y="2776"/>
                  </a:cubicBezTo>
                  <a:cubicBezTo>
                    <a:pt x="182" y="2789"/>
                    <a:pt x="186" y="2803"/>
                    <a:pt x="190" y="2816"/>
                  </a:cubicBezTo>
                  <a:cubicBezTo>
                    <a:pt x="199" y="2838"/>
                    <a:pt x="210" y="2855"/>
                    <a:pt x="220" y="2878"/>
                  </a:cubicBezTo>
                  <a:cubicBezTo>
                    <a:pt x="238" y="2920"/>
                    <a:pt x="258" y="2961"/>
                    <a:pt x="278" y="2999"/>
                  </a:cubicBezTo>
                  <a:cubicBezTo>
                    <a:pt x="293" y="3026"/>
                    <a:pt x="309" y="3051"/>
                    <a:pt x="324" y="3075"/>
                  </a:cubicBezTo>
                  <a:cubicBezTo>
                    <a:pt x="347" y="3111"/>
                    <a:pt x="372" y="3145"/>
                    <a:pt x="396" y="3176"/>
                  </a:cubicBezTo>
                  <a:cubicBezTo>
                    <a:pt x="410" y="3193"/>
                    <a:pt x="424" y="3210"/>
                    <a:pt x="438" y="3225"/>
                  </a:cubicBezTo>
                  <a:cubicBezTo>
                    <a:pt x="466" y="3255"/>
                    <a:pt x="494" y="3283"/>
                    <a:pt x="525" y="3307"/>
                  </a:cubicBezTo>
                  <a:cubicBezTo>
                    <a:pt x="540" y="3320"/>
                    <a:pt x="554" y="3331"/>
                    <a:pt x="569" y="3342"/>
                  </a:cubicBezTo>
                  <a:cubicBezTo>
                    <a:pt x="596" y="3361"/>
                    <a:pt x="623" y="3379"/>
                    <a:pt x="652" y="3394"/>
                  </a:cubicBezTo>
                  <a:cubicBezTo>
                    <a:pt x="676" y="3408"/>
                    <a:pt x="700" y="3418"/>
                    <a:pt x="725" y="3430"/>
                  </a:cubicBezTo>
                  <a:cubicBezTo>
                    <a:pt x="744" y="3437"/>
                    <a:pt x="761" y="3445"/>
                    <a:pt x="780" y="3451"/>
                  </a:cubicBezTo>
                  <a:cubicBezTo>
                    <a:pt x="878" y="3484"/>
                    <a:pt x="969" y="3493"/>
                    <a:pt x="1041" y="3493"/>
                  </a:cubicBezTo>
                  <a:cubicBezTo>
                    <a:pt x="1067" y="3493"/>
                    <a:pt x="1091" y="3492"/>
                    <a:pt x="1111" y="3490"/>
                  </a:cubicBezTo>
                  <a:lnTo>
                    <a:pt x="2365" y="3359"/>
                  </a:lnTo>
                  <a:cubicBezTo>
                    <a:pt x="2542" y="3341"/>
                    <a:pt x="2721" y="3323"/>
                    <a:pt x="2901" y="3303"/>
                  </a:cubicBezTo>
                  <a:lnTo>
                    <a:pt x="4057" y="3183"/>
                  </a:lnTo>
                  <a:cubicBezTo>
                    <a:pt x="4498" y="3137"/>
                    <a:pt x="4924" y="3092"/>
                    <a:pt x="5311" y="3052"/>
                  </a:cubicBezTo>
                  <a:cubicBezTo>
                    <a:pt x="5314" y="3052"/>
                    <a:pt x="5317" y="3048"/>
                    <a:pt x="5321" y="3047"/>
                  </a:cubicBezTo>
                  <a:cubicBezTo>
                    <a:pt x="5341" y="3042"/>
                    <a:pt x="5359" y="3031"/>
                    <a:pt x="5377" y="3016"/>
                  </a:cubicBezTo>
                  <a:cubicBezTo>
                    <a:pt x="5387" y="3010"/>
                    <a:pt x="5396" y="3006"/>
                    <a:pt x="5405" y="2997"/>
                  </a:cubicBezTo>
                  <a:cubicBezTo>
                    <a:pt x="5432" y="2968"/>
                    <a:pt x="5458" y="2930"/>
                    <a:pt x="5480" y="2876"/>
                  </a:cubicBezTo>
                  <a:cubicBezTo>
                    <a:pt x="5652" y="2484"/>
                    <a:pt x="5643" y="1560"/>
                    <a:pt x="5462" y="814"/>
                  </a:cubicBezTo>
                  <a:cubicBezTo>
                    <a:pt x="5441" y="731"/>
                    <a:pt x="5418" y="655"/>
                    <a:pt x="5396" y="583"/>
                  </a:cubicBezTo>
                  <a:cubicBezTo>
                    <a:pt x="5390" y="564"/>
                    <a:pt x="5383" y="545"/>
                    <a:pt x="5377" y="526"/>
                  </a:cubicBezTo>
                  <a:cubicBezTo>
                    <a:pt x="5359" y="471"/>
                    <a:pt x="5339" y="422"/>
                    <a:pt x="5320" y="375"/>
                  </a:cubicBezTo>
                  <a:cubicBezTo>
                    <a:pt x="5314" y="361"/>
                    <a:pt x="5310" y="347"/>
                    <a:pt x="5304" y="336"/>
                  </a:cubicBezTo>
                  <a:cubicBezTo>
                    <a:pt x="5279" y="281"/>
                    <a:pt x="5255" y="233"/>
                    <a:pt x="5230" y="191"/>
                  </a:cubicBezTo>
                  <a:cubicBezTo>
                    <a:pt x="5222" y="181"/>
                    <a:pt x="5217" y="174"/>
                    <a:pt x="5211" y="165"/>
                  </a:cubicBezTo>
                  <a:cubicBezTo>
                    <a:pt x="5191" y="134"/>
                    <a:pt x="5170" y="108"/>
                    <a:pt x="5149" y="85"/>
                  </a:cubicBezTo>
                  <a:cubicBezTo>
                    <a:pt x="5142" y="77"/>
                    <a:pt x="5135" y="70"/>
                    <a:pt x="5128" y="63"/>
                  </a:cubicBezTo>
                  <a:cubicBezTo>
                    <a:pt x="5124" y="57"/>
                    <a:pt x="5118" y="50"/>
                    <a:pt x="5113" y="46"/>
                  </a:cubicBezTo>
                  <a:cubicBezTo>
                    <a:pt x="5093" y="29"/>
                    <a:pt x="5072" y="16"/>
                    <a:pt x="5051" y="9"/>
                  </a:cubicBezTo>
                  <a:cubicBezTo>
                    <a:pt x="5034" y="3"/>
                    <a:pt x="5018" y="0"/>
                    <a:pt x="50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76" name="Google Shape;2376;p34"/>
          <p:cNvGrpSpPr/>
          <p:nvPr/>
        </p:nvGrpSpPr>
        <p:grpSpPr>
          <a:xfrm rot="779880">
            <a:off x="7255801" y="561380"/>
            <a:ext cx="1719464" cy="507157"/>
            <a:chOff x="941138" y="3737350"/>
            <a:chExt cx="3389456" cy="749792"/>
          </a:xfrm>
        </p:grpSpPr>
        <p:sp>
          <p:nvSpPr>
            <p:cNvPr id="2377" name="Google Shape;2377;p34"/>
            <p:cNvSpPr/>
            <p:nvPr/>
          </p:nvSpPr>
          <p:spPr>
            <a:xfrm>
              <a:off x="941138" y="3737350"/>
              <a:ext cx="3318410" cy="700355"/>
            </a:xfrm>
            <a:custGeom>
              <a:avLst/>
              <a:gdLst/>
              <a:ahLst/>
              <a:cxnLst/>
              <a:rect l="l" t="t" r="r" b="b"/>
              <a:pathLst>
                <a:path w="35778" h="7551" extrusionOk="0">
                  <a:moveTo>
                    <a:pt x="1871" y="1863"/>
                  </a:moveTo>
                  <a:cubicBezTo>
                    <a:pt x="1931" y="1863"/>
                    <a:pt x="1991" y="1868"/>
                    <a:pt x="2053" y="1878"/>
                  </a:cubicBezTo>
                  <a:cubicBezTo>
                    <a:pt x="2138" y="1892"/>
                    <a:pt x="2223" y="1916"/>
                    <a:pt x="2303" y="1950"/>
                  </a:cubicBezTo>
                  <a:cubicBezTo>
                    <a:pt x="2675" y="2104"/>
                    <a:pt x="2906" y="2451"/>
                    <a:pt x="2837" y="2805"/>
                  </a:cubicBezTo>
                  <a:cubicBezTo>
                    <a:pt x="2765" y="3180"/>
                    <a:pt x="2390" y="3442"/>
                    <a:pt x="1953" y="3449"/>
                  </a:cubicBezTo>
                  <a:cubicBezTo>
                    <a:pt x="1945" y="3449"/>
                    <a:pt x="1936" y="3449"/>
                    <a:pt x="1928" y="3449"/>
                  </a:cubicBezTo>
                  <a:cubicBezTo>
                    <a:pt x="1870" y="3449"/>
                    <a:pt x="1811" y="3444"/>
                    <a:pt x="1754" y="3435"/>
                  </a:cubicBezTo>
                  <a:cubicBezTo>
                    <a:pt x="1236" y="3353"/>
                    <a:pt x="887" y="2936"/>
                    <a:pt x="970" y="2506"/>
                  </a:cubicBezTo>
                  <a:cubicBezTo>
                    <a:pt x="1042" y="2126"/>
                    <a:pt x="1427" y="1863"/>
                    <a:pt x="1871" y="1863"/>
                  </a:cubicBezTo>
                  <a:close/>
                  <a:moveTo>
                    <a:pt x="112" y="0"/>
                  </a:moveTo>
                  <a:lnTo>
                    <a:pt x="0" y="7550"/>
                  </a:lnTo>
                  <a:lnTo>
                    <a:pt x="35778" y="5140"/>
                  </a:lnTo>
                  <a:lnTo>
                    <a:pt x="35745" y="51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8" name="Google Shape;2378;p34"/>
            <p:cNvSpPr/>
            <p:nvPr/>
          </p:nvSpPr>
          <p:spPr>
            <a:xfrm>
              <a:off x="941138" y="3784839"/>
              <a:ext cx="3389456" cy="702303"/>
            </a:xfrm>
            <a:custGeom>
              <a:avLst/>
              <a:gdLst/>
              <a:ahLst/>
              <a:cxnLst/>
              <a:rect l="l" t="t" r="r" b="b"/>
              <a:pathLst>
                <a:path w="36544" h="7572" extrusionOk="0">
                  <a:moveTo>
                    <a:pt x="1872" y="1351"/>
                  </a:moveTo>
                  <a:cubicBezTo>
                    <a:pt x="1428" y="1351"/>
                    <a:pt x="1042" y="1616"/>
                    <a:pt x="970" y="1994"/>
                  </a:cubicBezTo>
                  <a:cubicBezTo>
                    <a:pt x="887" y="2426"/>
                    <a:pt x="1236" y="2841"/>
                    <a:pt x="1754" y="2923"/>
                  </a:cubicBezTo>
                  <a:cubicBezTo>
                    <a:pt x="1811" y="2932"/>
                    <a:pt x="1870" y="2937"/>
                    <a:pt x="1928" y="2937"/>
                  </a:cubicBezTo>
                  <a:cubicBezTo>
                    <a:pt x="1936" y="2937"/>
                    <a:pt x="1945" y="2937"/>
                    <a:pt x="1953" y="2937"/>
                  </a:cubicBezTo>
                  <a:cubicBezTo>
                    <a:pt x="1581" y="2782"/>
                    <a:pt x="1353" y="2437"/>
                    <a:pt x="1421" y="2079"/>
                  </a:cubicBezTo>
                  <a:cubicBezTo>
                    <a:pt x="1492" y="1706"/>
                    <a:pt x="1868" y="1445"/>
                    <a:pt x="2303" y="1438"/>
                  </a:cubicBezTo>
                  <a:cubicBezTo>
                    <a:pt x="2223" y="1404"/>
                    <a:pt x="2138" y="1380"/>
                    <a:pt x="2053" y="1366"/>
                  </a:cubicBezTo>
                  <a:cubicBezTo>
                    <a:pt x="1992" y="1356"/>
                    <a:pt x="1932" y="1351"/>
                    <a:pt x="1872" y="1351"/>
                  </a:cubicBezTo>
                  <a:close/>
                  <a:moveTo>
                    <a:pt x="35745" y="0"/>
                  </a:moveTo>
                  <a:lnTo>
                    <a:pt x="35776" y="4630"/>
                  </a:lnTo>
                  <a:lnTo>
                    <a:pt x="0" y="7038"/>
                  </a:lnTo>
                  <a:lnTo>
                    <a:pt x="945" y="7572"/>
                  </a:lnTo>
                  <a:lnTo>
                    <a:pt x="36543" y="5211"/>
                  </a:lnTo>
                  <a:lnTo>
                    <a:pt x="36397" y="525"/>
                  </a:lnTo>
                  <a:lnTo>
                    <a:pt x="357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9" name="Google Shape;2379;p34"/>
            <p:cNvSpPr/>
            <p:nvPr/>
          </p:nvSpPr>
          <p:spPr>
            <a:xfrm>
              <a:off x="1006249" y="4010038"/>
              <a:ext cx="3185777" cy="361539"/>
            </a:xfrm>
            <a:custGeom>
              <a:avLst/>
              <a:gdLst/>
              <a:ahLst/>
              <a:cxnLst/>
              <a:rect l="l" t="t" r="r" b="b"/>
              <a:pathLst>
                <a:path w="34348" h="3898" extrusionOk="0">
                  <a:moveTo>
                    <a:pt x="34113" y="0"/>
                  </a:moveTo>
                  <a:lnTo>
                    <a:pt x="4" y="2182"/>
                  </a:lnTo>
                  <a:lnTo>
                    <a:pt x="1" y="3898"/>
                  </a:lnTo>
                  <a:lnTo>
                    <a:pt x="34348" y="1754"/>
                  </a:lnTo>
                  <a:lnTo>
                    <a:pt x="341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0" name="Google Shape;2380;p34"/>
            <p:cNvSpPr/>
            <p:nvPr/>
          </p:nvSpPr>
          <p:spPr>
            <a:xfrm>
              <a:off x="1080264" y="4083961"/>
              <a:ext cx="3059081" cy="302829"/>
            </a:xfrm>
            <a:custGeom>
              <a:avLst/>
              <a:gdLst/>
              <a:ahLst/>
              <a:cxnLst/>
              <a:rect l="l" t="t" r="r" b="b"/>
              <a:pathLst>
                <a:path w="32982" h="3265" extrusionOk="0">
                  <a:moveTo>
                    <a:pt x="32925" y="0"/>
                  </a:moveTo>
                  <a:lnTo>
                    <a:pt x="32748" y="7"/>
                  </a:lnTo>
                  <a:lnTo>
                    <a:pt x="32804" y="1257"/>
                  </a:lnTo>
                  <a:lnTo>
                    <a:pt x="32981" y="1250"/>
                  </a:lnTo>
                  <a:lnTo>
                    <a:pt x="32925" y="0"/>
                  </a:lnTo>
                  <a:close/>
                  <a:moveTo>
                    <a:pt x="31614" y="80"/>
                  </a:moveTo>
                  <a:lnTo>
                    <a:pt x="31437" y="87"/>
                  </a:lnTo>
                  <a:lnTo>
                    <a:pt x="31495" y="1337"/>
                  </a:lnTo>
                  <a:lnTo>
                    <a:pt x="31672" y="1330"/>
                  </a:lnTo>
                  <a:lnTo>
                    <a:pt x="31614" y="80"/>
                  </a:lnTo>
                  <a:close/>
                  <a:moveTo>
                    <a:pt x="30305" y="162"/>
                  </a:moveTo>
                  <a:lnTo>
                    <a:pt x="30127" y="168"/>
                  </a:lnTo>
                  <a:lnTo>
                    <a:pt x="30184" y="1418"/>
                  </a:lnTo>
                  <a:lnTo>
                    <a:pt x="30362" y="1411"/>
                  </a:lnTo>
                  <a:lnTo>
                    <a:pt x="30305" y="162"/>
                  </a:lnTo>
                  <a:close/>
                  <a:moveTo>
                    <a:pt x="28995" y="242"/>
                  </a:moveTo>
                  <a:lnTo>
                    <a:pt x="28818" y="248"/>
                  </a:lnTo>
                  <a:lnTo>
                    <a:pt x="28874" y="1498"/>
                  </a:lnTo>
                  <a:lnTo>
                    <a:pt x="29053" y="1491"/>
                  </a:lnTo>
                  <a:lnTo>
                    <a:pt x="28995" y="242"/>
                  </a:lnTo>
                  <a:close/>
                  <a:moveTo>
                    <a:pt x="27685" y="322"/>
                  </a:moveTo>
                  <a:lnTo>
                    <a:pt x="27507" y="328"/>
                  </a:lnTo>
                  <a:lnTo>
                    <a:pt x="27565" y="1578"/>
                  </a:lnTo>
                  <a:lnTo>
                    <a:pt x="27742" y="1571"/>
                  </a:lnTo>
                  <a:lnTo>
                    <a:pt x="27685" y="322"/>
                  </a:lnTo>
                  <a:close/>
                  <a:moveTo>
                    <a:pt x="26376" y="403"/>
                  </a:moveTo>
                  <a:lnTo>
                    <a:pt x="26198" y="410"/>
                  </a:lnTo>
                  <a:lnTo>
                    <a:pt x="26255" y="1658"/>
                  </a:lnTo>
                  <a:lnTo>
                    <a:pt x="26432" y="1651"/>
                  </a:lnTo>
                  <a:lnTo>
                    <a:pt x="26376" y="403"/>
                  </a:lnTo>
                  <a:close/>
                  <a:moveTo>
                    <a:pt x="25065" y="483"/>
                  </a:moveTo>
                  <a:lnTo>
                    <a:pt x="24888" y="490"/>
                  </a:lnTo>
                  <a:lnTo>
                    <a:pt x="24945" y="1738"/>
                  </a:lnTo>
                  <a:lnTo>
                    <a:pt x="25123" y="1731"/>
                  </a:lnTo>
                  <a:lnTo>
                    <a:pt x="25065" y="483"/>
                  </a:lnTo>
                  <a:close/>
                  <a:moveTo>
                    <a:pt x="23756" y="563"/>
                  </a:moveTo>
                  <a:lnTo>
                    <a:pt x="23577" y="570"/>
                  </a:lnTo>
                  <a:lnTo>
                    <a:pt x="23635" y="1819"/>
                  </a:lnTo>
                  <a:lnTo>
                    <a:pt x="23812" y="1812"/>
                  </a:lnTo>
                  <a:lnTo>
                    <a:pt x="23756" y="563"/>
                  </a:lnTo>
                  <a:close/>
                  <a:moveTo>
                    <a:pt x="22446" y="643"/>
                  </a:moveTo>
                  <a:lnTo>
                    <a:pt x="22268" y="650"/>
                  </a:lnTo>
                  <a:lnTo>
                    <a:pt x="22325" y="1899"/>
                  </a:lnTo>
                  <a:lnTo>
                    <a:pt x="22502" y="1892"/>
                  </a:lnTo>
                  <a:lnTo>
                    <a:pt x="22446" y="643"/>
                  </a:lnTo>
                  <a:close/>
                  <a:moveTo>
                    <a:pt x="21135" y="724"/>
                  </a:moveTo>
                  <a:lnTo>
                    <a:pt x="20958" y="731"/>
                  </a:lnTo>
                  <a:lnTo>
                    <a:pt x="21016" y="1979"/>
                  </a:lnTo>
                  <a:lnTo>
                    <a:pt x="21193" y="1972"/>
                  </a:lnTo>
                  <a:lnTo>
                    <a:pt x="21135" y="724"/>
                  </a:lnTo>
                  <a:close/>
                  <a:moveTo>
                    <a:pt x="19826" y="804"/>
                  </a:moveTo>
                  <a:lnTo>
                    <a:pt x="19649" y="811"/>
                  </a:lnTo>
                  <a:lnTo>
                    <a:pt x="19705" y="2059"/>
                  </a:lnTo>
                  <a:lnTo>
                    <a:pt x="19883" y="2054"/>
                  </a:lnTo>
                  <a:lnTo>
                    <a:pt x="19826" y="804"/>
                  </a:lnTo>
                  <a:close/>
                  <a:moveTo>
                    <a:pt x="18516" y="884"/>
                  </a:moveTo>
                  <a:lnTo>
                    <a:pt x="18338" y="891"/>
                  </a:lnTo>
                  <a:lnTo>
                    <a:pt x="18395" y="2140"/>
                  </a:lnTo>
                  <a:lnTo>
                    <a:pt x="18573" y="2133"/>
                  </a:lnTo>
                  <a:lnTo>
                    <a:pt x="18516" y="884"/>
                  </a:lnTo>
                  <a:close/>
                  <a:moveTo>
                    <a:pt x="17207" y="964"/>
                  </a:moveTo>
                  <a:lnTo>
                    <a:pt x="17028" y="971"/>
                  </a:lnTo>
                  <a:lnTo>
                    <a:pt x="17086" y="2220"/>
                  </a:lnTo>
                  <a:lnTo>
                    <a:pt x="17263" y="2214"/>
                  </a:lnTo>
                  <a:lnTo>
                    <a:pt x="17207" y="964"/>
                  </a:lnTo>
                  <a:close/>
                  <a:moveTo>
                    <a:pt x="15896" y="1045"/>
                  </a:moveTo>
                  <a:lnTo>
                    <a:pt x="15719" y="1052"/>
                  </a:lnTo>
                  <a:lnTo>
                    <a:pt x="15775" y="2300"/>
                  </a:lnTo>
                  <a:lnTo>
                    <a:pt x="15954" y="2294"/>
                  </a:lnTo>
                  <a:lnTo>
                    <a:pt x="15896" y="1045"/>
                  </a:lnTo>
                  <a:close/>
                  <a:moveTo>
                    <a:pt x="14586" y="1125"/>
                  </a:moveTo>
                  <a:lnTo>
                    <a:pt x="14409" y="1132"/>
                  </a:lnTo>
                  <a:lnTo>
                    <a:pt x="14466" y="2382"/>
                  </a:lnTo>
                  <a:lnTo>
                    <a:pt x="14644" y="2375"/>
                  </a:lnTo>
                  <a:lnTo>
                    <a:pt x="14586" y="1125"/>
                  </a:lnTo>
                  <a:close/>
                  <a:moveTo>
                    <a:pt x="13277" y="1205"/>
                  </a:moveTo>
                  <a:lnTo>
                    <a:pt x="13100" y="1212"/>
                  </a:lnTo>
                  <a:lnTo>
                    <a:pt x="13156" y="2462"/>
                  </a:lnTo>
                  <a:lnTo>
                    <a:pt x="13333" y="2455"/>
                  </a:lnTo>
                  <a:lnTo>
                    <a:pt x="13277" y="1205"/>
                  </a:lnTo>
                  <a:close/>
                  <a:moveTo>
                    <a:pt x="11966" y="1285"/>
                  </a:moveTo>
                  <a:lnTo>
                    <a:pt x="11789" y="1292"/>
                  </a:lnTo>
                  <a:lnTo>
                    <a:pt x="11847" y="2542"/>
                  </a:lnTo>
                  <a:lnTo>
                    <a:pt x="12024" y="2535"/>
                  </a:lnTo>
                  <a:lnTo>
                    <a:pt x="11966" y="1285"/>
                  </a:lnTo>
                  <a:close/>
                  <a:moveTo>
                    <a:pt x="10657" y="1365"/>
                  </a:moveTo>
                  <a:lnTo>
                    <a:pt x="10479" y="1372"/>
                  </a:lnTo>
                  <a:lnTo>
                    <a:pt x="10536" y="2622"/>
                  </a:lnTo>
                  <a:lnTo>
                    <a:pt x="10714" y="2615"/>
                  </a:lnTo>
                  <a:lnTo>
                    <a:pt x="10657" y="1365"/>
                  </a:lnTo>
                  <a:close/>
                  <a:moveTo>
                    <a:pt x="9347" y="1446"/>
                  </a:moveTo>
                  <a:lnTo>
                    <a:pt x="9170" y="1453"/>
                  </a:lnTo>
                  <a:lnTo>
                    <a:pt x="9226" y="2703"/>
                  </a:lnTo>
                  <a:lnTo>
                    <a:pt x="9405" y="2696"/>
                  </a:lnTo>
                  <a:lnTo>
                    <a:pt x="9347" y="1446"/>
                  </a:lnTo>
                  <a:close/>
                  <a:moveTo>
                    <a:pt x="8037" y="1527"/>
                  </a:moveTo>
                  <a:lnTo>
                    <a:pt x="7859" y="1533"/>
                  </a:lnTo>
                  <a:lnTo>
                    <a:pt x="7917" y="2783"/>
                  </a:lnTo>
                  <a:lnTo>
                    <a:pt x="8094" y="2776"/>
                  </a:lnTo>
                  <a:lnTo>
                    <a:pt x="8037" y="1527"/>
                  </a:lnTo>
                  <a:close/>
                  <a:moveTo>
                    <a:pt x="6728" y="1608"/>
                  </a:moveTo>
                  <a:lnTo>
                    <a:pt x="6550" y="1613"/>
                  </a:lnTo>
                  <a:lnTo>
                    <a:pt x="6606" y="2863"/>
                  </a:lnTo>
                  <a:lnTo>
                    <a:pt x="6784" y="2856"/>
                  </a:lnTo>
                  <a:lnTo>
                    <a:pt x="6728" y="1608"/>
                  </a:lnTo>
                  <a:close/>
                  <a:moveTo>
                    <a:pt x="5417" y="1686"/>
                  </a:moveTo>
                  <a:lnTo>
                    <a:pt x="5240" y="1693"/>
                  </a:lnTo>
                  <a:lnTo>
                    <a:pt x="5297" y="2943"/>
                  </a:lnTo>
                  <a:lnTo>
                    <a:pt x="5475" y="2936"/>
                  </a:lnTo>
                  <a:lnTo>
                    <a:pt x="5417" y="1686"/>
                  </a:lnTo>
                  <a:close/>
                  <a:moveTo>
                    <a:pt x="4108" y="1768"/>
                  </a:moveTo>
                  <a:lnTo>
                    <a:pt x="3929" y="1774"/>
                  </a:lnTo>
                  <a:lnTo>
                    <a:pt x="3987" y="3024"/>
                  </a:lnTo>
                  <a:lnTo>
                    <a:pt x="4164" y="3017"/>
                  </a:lnTo>
                  <a:lnTo>
                    <a:pt x="4108" y="1768"/>
                  </a:lnTo>
                  <a:close/>
                  <a:moveTo>
                    <a:pt x="2798" y="1848"/>
                  </a:moveTo>
                  <a:lnTo>
                    <a:pt x="2620" y="1854"/>
                  </a:lnTo>
                  <a:lnTo>
                    <a:pt x="2677" y="3104"/>
                  </a:lnTo>
                  <a:lnTo>
                    <a:pt x="2855" y="3097"/>
                  </a:lnTo>
                  <a:lnTo>
                    <a:pt x="2798" y="1848"/>
                  </a:lnTo>
                  <a:close/>
                  <a:moveTo>
                    <a:pt x="1489" y="1928"/>
                  </a:moveTo>
                  <a:lnTo>
                    <a:pt x="1310" y="1936"/>
                  </a:lnTo>
                  <a:lnTo>
                    <a:pt x="1368" y="3184"/>
                  </a:lnTo>
                  <a:lnTo>
                    <a:pt x="1545" y="3177"/>
                  </a:lnTo>
                  <a:lnTo>
                    <a:pt x="1489" y="1928"/>
                  </a:lnTo>
                  <a:close/>
                  <a:moveTo>
                    <a:pt x="178" y="2009"/>
                  </a:moveTo>
                  <a:lnTo>
                    <a:pt x="1" y="2016"/>
                  </a:lnTo>
                  <a:lnTo>
                    <a:pt x="57" y="3264"/>
                  </a:lnTo>
                  <a:lnTo>
                    <a:pt x="236" y="3257"/>
                  </a:lnTo>
                  <a:lnTo>
                    <a:pt x="178" y="20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1" name="Google Shape;2381;p34"/>
            <p:cNvSpPr/>
            <p:nvPr/>
          </p:nvSpPr>
          <p:spPr>
            <a:xfrm>
              <a:off x="989554" y="3772410"/>
              <a:ext cx="3155355" cy="109816"/>
            </a:xfrm>
            <a:custGeom>
              <a:avLst/>
              <a:gdLst/>
              <a:ahLst/>
              <a:cxnLst/>
              <a:rect l="l" t="t" r="r" b="b"/>
              <a:pathLst>
                <a:path w="34020" h="1184" extrusionOk="0">
                  <a:moveTo>
                    <a:pt x="1" y="1"/>
                  </a:moveTo>
                  <a:lnTo>
                    <a:pt x="13" y="1183"/>
                  </a:lnTo>
                  <a:lnTo>
                    <a:pt x="34020" y="6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82" name="Google Shape;2382;p34"/>
          <p:cNvGrpSpPr/>
          <p:nvPr/>
        </p:nvGrpSpPr>
        <p:grpSpPr>
          <a:xfrm>
            <a:off x="1041653" y="5993136"/>
            <a:ext cx="775927" cy="328065"/>
            <a:chOff x="5181425" y="2685475"/>
            <a:chExt cx="224900" cy="74425"/>
          </a:xfrm>
        </p:grpSpPr>
        <p:sp>
          <p:nvSpPr>
            <p:cNvPr id="2383" name="Google Shape;2383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4" name="Google Shape;2384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5" name="Google Shape;2385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6" name="Google Shape;2386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7" name="Google Shape;2387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88" name="Google Shape;2388;p34"/>
          <p:cNvGrpSpPr/>
          <p:nvPr/>
        </p:nvGrpSpPr>
        <p:grpSpPr>
          <a:xfrm>
            <a:off x="8042835" y="1320069"/>
            <a:ext cx="775927" cy="328065"/>
            <a:chOff x="5181425" y="2685475"/>
            <a:chExt cx="224900" cy="74425"/>
          </a:xfrm>
        </p:grpSpPr>
        <p:sp>
          <p:nvSpPr>
            <p:cNvPr id="2389" name="Google Shape;2389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0" name="Google Shape;2390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1" name="Google Shape;2391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2" name="Google Shape;2392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3" name="Google Shape;2393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94" name="Google Shape;2394;p34"/>
          <p:cNvGrpSpPr/>
          <p:nvPr/>
        </p:nvGrpSpPr>
        <p:grpSpPr>
          <a:xfrm rot="9851609">
            <a:off x="6561886" y="291509"/>
            <a:ext cx="623666" cy="600032"/>
            <a:chOff x="3253464" y="2218279"/>
            <a:chExt cx="242409" cy="182524"/>
          </a:xfrm>
        </p:grpSpPr>
        <p:sp>
          <p:nvSpPr>
            <p:cNvPr id="2395" name="Google Shape;2395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6" name="Google Shape;2396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97" name="Google Shape;2397;p34"/>
          <p:cNvGrpSpPr/>
          <p:nvPr/>
        </p:nvGrpSpPr>
        <p:grpSpPr>
          <a:xfrm rot="1624041" flipH="1">
            <a:off x="396688" y="376527"/>
            <a:ext cx="633070" cy="2214793"/>
            <a:chOff x="438975" y="1510001"/>
            <a:chExt cx="1320215" cy="3464072"/>
          </a:xfrm>
        </p:grpSpPr>
        <p:sp>
          <p:nvSpPr>
            <p:cNvPr id="2398" name="Google Shape;2398;p34"/>
            <p:cNvSpPr/>
            <p:nvPr/>
          </p:nvSpPr>
          <p:spPr>
            <a:xfrm>
              <a:off x="448721" y="1525573"/>
              <a:ext cx="1310468" cy="3180879"/>
            </a:xfrm>
            <a:custGeom>
              <a:avLst/>
              <a:gdLst/>
              <a:ahLst/>
              <a:cxnLst/>
              <a:rect l="l" t="t" r="r" b="b"/>
              <a:pathLst>
                <a:path w="11698" h="28395" extrusionOk="0">
                  <a:moveTo>
                    <a:pt x="10352" y="0"/>
                  </a:moveTo>
                  <a:cubicBezTo>
                    <a:pt x="9961" y="0"/>
                    <a:pt x="9547" y="598"/>
                    <a:pt x="9454" y="984"/>
                  </a:cubicBezTo>
                  <a:lnTo>
                    <a:pt x="8750" y="3891"/>
                  </a:lnTo>
                  <a:cubicBezTo>
                    <a:pt x="7689" y="3978"/>
                    <a:pt x="6757" y="4731"/>
                    <a:pt x="6492" y="5822"/>
                  </a:cubicBezTo>
                  <a:cubicBezTo>
                    <a:pt x="6247" y="6833"/>
                    <a:pt x="6646" y="7846"/>
                    <a:pt x="7421" y="8439"/>
                  </a:cubicBezTo>
                  <a:lnTo>
                    <a:pt x="7318" y="8734"/>
                  </a:lnTo>
                  <a:lnTo>
                    <a:pt x="6353" y="8402"/>
                  </a:lnTo>
                  <a:lnTo>
                    <a:pt x="4869" y="12711"/>
                  </a:lnTo>
                  <a:lnTo>
                    <a:pt x="326" y="25904"/>
                  </a:lnTo>
                  <a:lnTo>
                    <a:pt x="241" y="25624"/>
                  </a:lnTo>
                  <a:lnTo>
                    <a:pt x="0" y="25963"/>
                  </a:lnTo>
                  <a:lnTo>
                    <a:pt x="238" y="26533"/>
                  </a:lnTo>
                  <a:cubicBezTo>
                    <a:pt x="295" y="26662"/>
                    <a:pt x="407" y="26766"/>
                    <a:pt x="556" y="26803"/>
                  </a:cubicBezTo>
                  <a:lnTo>
                    <a:pt x="1431" y="27014"/>
                  </a:lnTo>
                  <a:lnTo>
                    <a:pt x="5897" y="13519"/>
                  </a:lnTo>
                  <a:lnTo>
                    <a:pt x="6059" y="13575"/>
                  </a:lnTo>
                  <a:lnTo>
                    <a:pt x="7752" y="8651"/>
                  </a:lnTo>
                  <a:cubicBezTo>
                    <a:pt x="7940" y="8753"/>
                    <a:pt x="8143" y="8836"/>
                    <a:pt x="8363" y="8888"/>
                  </a:cubicBezTo>
                  <a:cubicBezTo>
                    <a:pt x="8562" y="8936"/>
                    <a:pt x="8762" y="8960"/>
                    <a:pt x="8959" y="8960"/>
                  </a:cubicBezTo>
                  <a:cubicBezTo>
                    <a:pt x="9473" y="8960"/>
                    <a:pt x="9966" y="8801"/>
                    <a:pt x="10380" y="8522"/>
                  </a:cubicBezTo>
                  <a:lnTo>
                    <a:pt x="10380" y="8522"/>
                  </a:lnTo>
                  <a:lnTo>
                    <a:pt x="10247" y="9351"/>
                  </a:lnTo>
                  <a:lnTo>
                    <a:pt x="9141" y="9192"/>
                  </a:lnTo>
                  <a:lnTo>
                    <a:pt x="8430" y="13635"/>
                  </a:lnTo>
                  <a:lnTo>
                    <a:pt x="8047" y="13579"/>
                  </a:lnTo>
                  <a:lnTo>
                    <a:pt x="8047" y="13579"/>
                  </a:lnTo>
                  <a:lnTo>
                    <a:pt x="8183" y="13675"/>
                  </a:lnTo>
                  <a:lnTo>
                    <a:pt x="8418" y="13711"/>
                  </a:lnTo>
                  <a:lnTo>
                    <a:pt x="6102" y="28184"/>
                  </a:lnTo>
                  <a:lnTo>
                    <a:pt x="7078" y="28382"/>
                  </a:lnTo>
                  <a:cubicBezTo>
                    <a:pt x="7112" y="28391"/>
                    <a:pt x="7147" y="28395"/>
                    <a:pt x="7181" y="28395"/>
                  </a:cubicBezTo>
                  <a:cubicBezTo>
                    <a:pt x="7391" y="28395"/>
                    <a:pt x="7577" y="28240"/>
                    <a:pt x="7608" y="28023"/>
                  </a:cubicBezTo>
                  <a:lnTo>
                    <a:pt x="9590" y="14301"/>
                  </a:lnTo>
                  <a:lnTo>
                    <a:pt x="9834" y="14336"/>
                  </a:lnTo>
                  <a:lnTo>
                    <a:pt x="10715" y="8256"/>
                  </a:lnTo>
                  <a:lnTo>
                    <a:pt x="10715" y="8254"/>
                  </a:lnTo>
                  <a:cubicBezTo>
                    <a:pt x="11054" y="7929"/>
                    <a:pt x="11310" y="7508"/>
                    <a:pt x="11428" y="7017"/>
                  </a:cubicBezTo>
                  <a:cubicBezTo>
                    <a:pt x="11697" y="5907"/>
                    <a:pt x="11190" y="4790"/>
                    <a:pt x="10257" y="4236"/>
                  </a:cubicBezTo>
                  <a:lnTo>
                    <a:pt x="11057" y="934"/>
                  </a:lnTo>
                  <a:cubicBezTo>
                    <a:pt x="11158" y="517"/>
                    <a:pt x="10854" y="112"/>
                    <a:pt x="10439" y="10"/>
                  </a:cubicBezTo>
                  <a:cubicBezTo>
                    <a:pt x="10410" y="3"/>
                    <a:pt x="10381" y="0"/>
                    <a:pt x="10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9" name="Google Shape;2399;p34"/>
            <p:cNvSpPr/>
            <p:nvPr/>
          </p:nvSpPr>
          <p:spPr>
            <a:xfrm>
              <a:off x="935134" y="2929265"/>
              <a:ext cx="18596" cy="33831"/>
            </a:xfrm>
            <a:custGeom>
              <a:avLst/>
              <a:gdLst/>
              <a:ahLst/>
              <a:cxnLst/>
              <a:rect l="l" t="t" r="r" b="b"/>
              <a:pathLst>
                <a:path w="166" h="302" extrusionOk="0">
                  <a:moveTo>
                    <a:pt x="1" y="0"/>
                  </a:moveTo>
                  <a:lnTo>
                    <a:pt x="81" y="302"/>
                  </a:lnTo>
                  <a:lnTo>
                    <a:pt x="165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7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0" name="Google Shape;2400;p34"/>
            <p:cNvSpPr/>
            <p:nvPr/>
          </p:nvSpPr>
          <p:spPr>
            <a:xfrm>
              <a:off x="1141372" y="2495834"/>
              <a:ext cx="436897" cy="2151168"/>
            </a:xfrm>
            <a:custGeom>
              <a:avLst/>
              <a:gdLst/>
              <a:ahLst/>
              <a:cxnLst/>
              <a:rect l="l" t="t" r="r" b="b"/>
              <a:pathLst>
                <a:path w="3900" h="19203" extrusionOk="0">
                  <a:moveTo>
                    <a:pt x="2737" y="0"/>
                  </a:moveTo>
                  <a:lnTo>
                    <a:pt x="1" y="19027"/>
                  </a:lnTo>
                  <a:lnTo>
                    <a:pt x="674" y="19191"/>
                  </a:lnTo>
                  <a:cubicBezTo>
                    <a:pt x="708" y="19199"/>
                    <a:pt x="742" y="19203"/>
                    <a:pt x="775" y="19203"/>
                  </a:cubicBezTo>
                  <a:cubicBezTo>
                    <a:pt x="986" y="19203"/>
                    <a:pt x="1173" y="19049"/>
                    <a:pt x="1204" y="18832"/>
                  </a:cubicBezTo>
                  <a:lnTo>
                    <a:pt x="3900" y="166"/>
                  </a:lnTo>
                  <a:lnTo>
                    <a:pt x="27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1" name="Google Shape;2401;p34"/>
            <p:cNvSpPr/>
            <p:nvPr/>
          </p:nvSpPr>
          <p:spPr>
            <a:xfrm>
              <a:off x="438975" y="2407333"/>
              <a:ext cx="821143" cy="2085075"/>
            </a:xfrm>
            <a:custGeom>
              <a:avLst/>
              <a:gdLst/>
              <a:ahLst/>
              <a:cxnLst/>
              <a:rect l="l" t="t" r="r" b="b"/>
              <a:pathLst>
                <a:path w="7330" h="18613" extrusionOk="0">
                  <a:moveTo>
                    <a:pt x="6219" y="0"/>
                  </a:moveTo>
                  <a:lnTo>
                    <a:pt x="90" y="17796"/>
                  </a:lnTo>
                  <a:cubicBezTo>
                    <a:pt x="0" y="18057"/>
                    <a:pt x="154" y="18337"/>
                    <a:pt x="421" y="18401"/>
                  </a:cubicBezTo>
                  <a:lnTo>
                    <a:pt x="1297" y="18613"/>
                  </a:lnTo>
                  <a:lnTo>
                    <a:pt x="7329" y="383"/>
                  </a:lnTo>
                  <a:lnTo>
                    <a:pt x="62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2" name="Google Shape;2402;p34"/>
            <p:cNvSpPr/>
            <p:nvPr/>
          </p:nvSpPr>
          <p:spPr>
            <a:xfrm>
              <a:off x="1349402" y="2323649"/>
              <a:ext cx="279950" cy="748086"/>
            </a:xfrm>
            <a:custGeom>
              <a:avLst/>
              <a:gdLst/>
              <a:ahLst/>
              <a:cxnLst/>
              <a:rect l="l" t="t" r="r" b="b"/>
              <a:pathLst>
                <a:path w="2499" h="6678" extrusionOk="0">
                  <a:moveTo>
                    <a:pt x="935" y="0"/>
                  </a:moveTo>
                  <a:lnTo>
                    <a:pt x="0" y="6451"/>
                  </a:lnTo>
                  <a:lnTo>
                    <a:pt x="1564" y="6677"/>
                  </a:lnTo>
                  <a:lnTo>
                    <a:pt x="2499" y="227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3" name="Google Shape;2403;p34"/>
            <p:cNvSpPr/>
            <p:nvPr/>
          </p:nvSpPr>
          <p:spPr>
            <a:xfrm>
              <a:off x="936254" y="2238621"/>
              <a:ext cx="404858" cy="748086"/>
            </a:xfrm>
            <a:custGeom>
              <a:avLst/>
              <a:gdLst/>
              <a:ahLst/>
              <a:cxnLst/>
              <a:rect l="l" t="t" r="r" b="b"/>
              <a:pathLst>
                <a:path w="3614" h="6678" extrusionOk="0">
                  <a:moveTo>
                    <a:pt x="2119" y="0"/>
                  </a:moveTo>
                  <a:lnTo>
                    <a:pt x="1" y="6164"/>
                  </a:lnTo>
                  <a:lnTo>
                    <a:pt x="1495" y="6678"/>
                  </a:lnTo>
                  <a:lnTo>
                    <a:pt x="3614" y="514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4" name="Google Shape;2404;p34"/>
            <p:cNvSpPr/>
            <p:nvPr/>
          </p:nvSpPr>
          <p:spPr>
            <a:xfrm>
              <a:off x="1114149" y="1510001"/>
              <a:ext cx="620282" cy="959921"/>
            </a:xfrm>
            <a:custGeom>
              <a:avLst/>
              <a:gdLst/>
              <a:ahLst/>
              <a:cxnLst/>
              <a:rect l="l" t="t" r="r" b="b"/>
              <a:pathLst>
                <a:path w="5537" h="8569" extrusionOk="0">
                  <a:moveTo>
                    <a:pt x="4044" y="1"/>
                  </a:moveTo>
                  <a:cubicBezTo>
                    <a:pt x="3695" y="1"/>
                    <a:pt x="3378" y="238"/>
                    <a:pt x="3293" y="593"/>
                  </a:cubicBezTo>
                  <a:lnTo>
                    <a:pt x="2589" y="3499"/>
                  </a:lnTo>
                  <a:cubicBezTo>
                    <a:pt x="1528" y="3587"/>
                    <a:pt x="594" y="4340"/>
                    <a:pt x="331" y="5430"/>
                  </a:cubicBezTo>
                  <a:cubicBezTo>
                    <a:pt x="0" y="6794"/>
                    <a:pt x="838" y="8167"/>
                    <a:pt x="2202" y="8496"/>
                  </a:cubicBezTo>
                  <a:cubicBezTo>
                    <a:pt x="2403" y="8545"/>
                    <a:pt x="2604" y="8568"/>
                    <a:pt x="2802" y="8568"/>
                  </a:cubicBezTo>
                  <a:cubicBezTo>
                    <a:pt x="3947" y="8568"/>
                    <a:pt x="4985" y="7788"/>
                    <a:pt x="5267" y="6625"/>
                  </a:cubicBezTo>
                  <a:cubicBezTo>
                    <a:pt x="5536" y="5515"/>
                    <a:pt x="5030" y="4399"/>
                    <a:pt x="4096" y="3846"/>
                  </a:cubicBezTo>
                  <a:lnTo>
                    <a:pt x="4796" y="957"/>
                  </a:lnTo>
                  <a:cubicBezTo>
                    <a:pt x="4896" y="542"/>
                    <a:pt x="4641" y="124"/>
                    <a:pt x="4226" y="23"/>
                  </a:cubicBezTo>
                  <a:cubicBezTo>
                    <a:pt x="4165" y="8"/>
                    <a:pt x="4104" y="1"/>
                    <a:pt x="4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5" name="Google Shape;2405;p34"/>
            <p:cNvSpPr/>
            <p:nvPr/>
          </p:nvSpPr>
          <p:spPr>
            <a:xfrm>
              <a:off x="1294958" y="2064868"/>
              <a:ext cx="265387" cy="240960"/>
            </a:xfrm>
            <a:custGeom>
              <a:avLst/>
              <a:gdLst/>
              <a:ahLst/>
              <a:cxnLst/>
              <a:rect l="l" t="t" r="r" b="b"/>
              <a:pathLst>
                <a:path w="2369" h="2151" extrusionOk="0">
                  <a:moveTo>
                    <a:pt x="1185" y="1"/>
                  </a:moveTo>
                  <a:cubicBezTo>
                    <a:pt x="700" y="1"/>
                    <a:pt x="260" y="331"/>
                    <a:pt x="142" y="822"/>
                  </a:cubicBezTo>
                  <a:cubicBezTo>
                    <a:pt x="1" y="1399"/>
                    <a:pt x="355" y="1979"/>
                    <a:pt x="933" y="2120"/>
                  </a:cubicBezTo>
                  <a:cubicBezTo>
                    <a:pt x="1017" y="2141"/>
                    <a:pt x="1102" y="2150"/>
                    <a:pt x="1185" y="2150"/>
                  </a:cubicBezTo>
                  <a:cubicBezTo>
                    <a:pt x="1670" y="2150"/>
                    <a:pt x="2110" y="1820"/>
                    <a:pt x="2229" y="1328"/>
                  </a:cubicBezTo>
                  <a:cubicBezTo>
                    <a:pt x="2368" y="752"/>
                    <a:pt x="2014" y="171"/>
                    <a:pt x="1438" y="31"/>
                  </a:cubicBezTo>
                  <a:cubicBezTo>
                    <a:pt x="1353" y="11"/>
                    <a:pt x="1268" y="1"/>
                    <a:pt x="11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6" name="Google Shape;2406;p34"/>
            <p:cNvSpPr/>
            <p:nvPr/>
          </p:nvSpPr>
          <p:spPr>
            <a:xfrm>
              <a:off x="1099810" y="4652904"/>
              <a:ext cx="114602" cy="321169"/>
            </a:xfrm>
            <a:custGeom>
              <a:avLst/>
              <a:gdLst/>
              <a:ahLst/>
              <a:cxnLst/>
              <a:rect l="l" t="t" r="r" b="b"/>
              <a:pathLst>
                <a:path w="1023" h="2867" extrusionOk="0">
                  <a:moveTo>
                    <a:pt x="594" y="1"/>
                  </a:moveTo>
                  <a:cubicBezTo>
                    <a:pt x="517" y="1"/>
                    <a:pt x="458" y="21"/>
                    <a:pt x="449" y="71"/>
                  </a:cubicBezTo>
                  <a:lnTo>
                    <a:pt x="0" y="2866"/>
                  </a:lnTo>
                  <a:lnTo>
                    <a:pt x="983" y="210"/>
                  </a:lnTo>
                  <a:cubicBezTo>
                    <a:pt x="1023" y="103"/>
                    <a:pt x="765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7" name="Google Shape;2407;p34"/>
            <p:cNvSpPr/>
            <p:nvPr/>
          </p:nvSpPr>
          <p:spPr>
            <a:xfrm>
              <a:off x="456115" y="4489570"/>
              <a:ext cx="114826" cy="321056"/>
            </a:xfrm>
            <a:custGeom>
              <a:avLst/>
              <a:gdLst/>
              <a:ahLst/>
              <a:cxnLst/>
              <a:rect l="l" t="t" r="r" b="b"/>
              <a:pathLst>
                <a:path w="1025" h="2866" extrusionOk="0">
                  <a:moveTo>
                    <a:pt x="595" y="1"/>
                  </a:moveTo>
                  <a:cubicBezTo>
                    <a:pt x="518" y="1"/>
                    <a:pt x="459" y="21"/>
                    <a:pt x="451" y="71"/>
                  </a:cubicBezTo>
                  <a:lnTo>
                    <a:pt x="1" y="2866"/>
                  </a:lnTo>
                  <a:lnTo>
                    <a:pt x="984" y="210"/>
                  </a:lnTo>
                  <a:cubicBezTo>
                    <a:pt x="1024" y="103"/>
                    <a:pt x="766" y="1"/>
                    <a:pt x="5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10199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6"/>
          <p:cNvSpPr/>
          <p:nvPr/>
        </p:nvSpPr>
        <p:spPr>
          <a:xfrm rot="2316183">
            <a:off x="3731819" y="5137042"/>
            <a:ext cx="161" cy="21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02" name="Google Shape;202;p6"/>
          <p:cNvGrpSpPr/>
          <p:nvPr/>
        </p:nvGrpSpPr>
        <p:grpSpPr>
          <a:xfrm>
            <a:off x="7663127" y="4793236"/>
            <a:ext cx="1778504" cy="2527853"/>
            <a:chOff x="3237458" y="122460"/>
            <a:chExt cx="5337648" cy="5689946"/>
          </a:xfrm>
        </p:grpSpPr>
        <p:sp>
          <p:nvSpPr>
            <p:cNvPr id="203" name="Google Shape;203;p6"/>
            <p:cNvSpPr/>
            <p:nvPr/>
          </p:nvSpPr>
          <p:spPr>
            <a:xfrm rot="2316183">
              <a:off x="4625751" y="480592"/>
              <a:ext cx="2664177" cy="5052739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" name="Google Shape;204;p6"/>
            <p:cNvSpPr/>
            <p:nvPr/>
          </p:nvSpPr>
          <p:spPr>
            <a:xfrm rot="2316183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" name="Google Shape;205;p6"/>
            <p:cNvSpPr/>
            <p:nvPr/>
          </p:nvSpPr>
          <p:spPr>
            <a:xfrm rot="2316183">
              <a:off x="7937602" y="203820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" name="Google Shape;206;p6"/>
            <p:cNvSpPr/>
            <p:nvPr/>
          </p:nvSpPr>
          <p:spPr>
            <a:xfrm rot="2316183">
              <a:off x="7901630" y="2081808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" name="Google Shape;207;p6"/>
            <p:cNvSpPr/>
            <p:nvPr/>
          </p:nvSpPr>
          <p:spPr>
            <a:xfrm rot="2316183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" name="Google Shape;208;p6"/>
            <p:cNvSpPr/>
            <p:nvPr/>
          </p:nvSpPr>
          <p:spPr>
            <a:xfrm rot="2316183">
              <a:off x="7872511" y="207160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" name="Google Shape;209;p6"/>
            <p:cNvSpPr/>
            <p:nvPr/>
          </p:nvSpPr>
          <p:spPr>
            <a:xfrm rot="2316183">
              <a:off x="7811357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" name="Google Shape;210;p6"/>
            <p:cNvSpPr/>
            <p:nvPr/>
          </p:nvSpPr>
          <p:spPr>
            <a:xfrm rot="2316183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11;p6"/>
            <p:cNvSpPr/>
            <p:nvPr/>
          </p:nvSpPr>
          <p:spPr>
            <a:xfrm rot="2316183">
              <a:off x="7782381" y="2112442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12;p6"/>
            <p:cNvSpPr/>
            <p:nvPr/>
          </p:nvSpPr>
          <p:spPr>
            <a:xfrm rot="2316183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" name="Google Shape;213;p6"/>
            <p:cNvSpPr/>
            <p:nvPr/>
          </p:nvSpPr>
          <p:spPr>
            <a:xfrm rot="2316183">
              <a:off x="7692281" y="2153028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" name="Google Shape;214;p6"/>
            <p:cNvSpPr/>
            <p:nvPr/>
          </p:nvSpPr>
          <p:spPr>
            <a:xfrm rot="2316183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" name="Google Shape;215;p6"/>
            <p:cNvSpPr/>
            <p:nvPr/>
          </p:nvSpPr>
          <p:spPr>
            <a:xfrm rot="2316183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" name="Google Shape;216;p6"/>
            <p:cNvSpPr/>
            <p:nvPr/>
          </p:nvSpPr>
          <p:spPr>
            <a:xfrm rot="2316183">
              <a:off x="7403973" y="2211951"/>
              <a:ext cx="235576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" name="Google Shape;217;p6"/>
            <p:cNvSpPr/>
            <p:nvPr/>
          </p:nvSpPr>
          <p:spPr>
            <a:xfrm rot="2316183">
              <a:off x="7440407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" name="Google Shape;218;p6"/>
            <p:cNvSpPr/>
            <p:nvPr/>
          </p:nvSpPr>
          <p:spPr>
            <a:xfrm rot="2316183">
              <a:off x="7487713" y="2241278"/>
              <a:ext cx="128160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" name="Google Shape;219;p6"/>
            <p:cNvSpPr/>
            <p:nvPr/>
          </p:nvSpPr>
          <p:spPr>
            <a:xfrm rot="2316183">
              <a:off x="7438146" y="229093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" name="Google Shape;220;p6"/>
            <p:cNvSpPr/>
            <p:nvPr/>
          </p:nvSpPr>
          <p:spPr>
            <a:xfrm rot="2316183">
              <a:off x="7350242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" name="Google Shape;221;p6"/>
            <p:cNvSpPr/>
            <p:nvPr/>
          </p:nvSpPr>
          <p:spPr>
            <a:xfrm rot="2316183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" name="Google Shape;222;p6"/>
            <p:cNvSpPr/>
            <p:nvPr/>
          </p:nvSpPr>
          <p:spPr>
            <a:xfrm rot="2316183">
              <a:off x="6251975" y="2686321"/>
              <a:ext cx="172380" cy="2094615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" name="Google Shape;223;p6"/>
            <p:cNvSpPr/>
            <p:nvPr/>
          </p:nvSpPr>
          <p:spPr>
            <a:xfrm rot="2316183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" name="Google Shape;224;p6"/>
            <p:cNvSpPr/>
            <p:nvPr/>
          </p:nvSpPr>
          <p:spPr>
            <a:xfrm rot="2316183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" name="Google Shape;225;p6"/>
            <p:cNvSpPr/>
            <p:nvPr/>
          </p:nvSpPr>
          <p:spPr>
            <a:xfrm rot="2316183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" name="Google Shape;226;p6"/>
            <p:cNvSpPr/>
            <p:nvPr/>
          </p:nvSpPr>
          <p:spPr>
            <a:xfrm rot="2316183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" name="Google Shape;227;p6"/>
            <p:cNvSpPr/>
            <p:nvPr/>
          </p:nvSpPr>
          <p:spPr>
            <a:xfrm rot="2316183">
              <a:off x="7228940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" name="Google Shape;228;p6"/>
            <p:cNvSpPr/>
            <p:nvPr/>
          </p:nvSpPr>
          <p:spPr>
            <a:xfrm rot="2316183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" name="Google Shape;229;p6"/>
            <p:cNvSpPr/>
            <p:nvPr/>
          </p:nvSpPr>
          <p:spPr>
            <a:xfrm rot="2316183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230;p6"/>
            <p:cNvSpPr/>
            <p:nvPr/>
          </p:nvSpPr>
          <p:spPr>
            <a:xfrm rot="2316183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231;p6"/>
            <p:cNvSpPr/>
            <p:nvPr/>
          </p:nvSpPr>
          <p:spPr>
            <a:xfrm rot="2316183">
              <a:off x="7024294" y="2450535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232;p6"/>
            <p:cNvSpPr/>
            <p:nvPr/>
          </p:nvSpPr>
          <p:spPr>
            <a:xfrm rot="2316183">
              <a:off x="6974323" y="2500102"/>
              <a:ext cx="76542" cy="11674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233;p6"/>
            <p:cNvSpPr/>
            <p:nvPr/>
          </p:nvSpPr>
          <p:spPr>
            <a:xfrm rot="2316183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" name="Google Shape;234;p6"/>
            <p:cNvSpPr/>
            <p:nvPr/>
          </p:nvSpPr>
          <p:spPr>
            <a:xfrm rot="2316183">
              <a:off x="6945633" y="2490054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" name="Google Shape;235;p6"/>
            <p:cNvSpPr/>
            <p:nvPr/>
          </p:nvSpPr>
          <p:spPr>
            <a:xfrm rot="2316183">
              <a:off x="6884176" y="2540824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" name="Google Shape;236;p6"/>
            <p:cNvSpPr/>
            <p:nvPr/>
          </p:nvSpPr>
          <p:spPr>
            <a:xfrm rot="2316183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" name="Google Shape;237;p6"/>
            <p:cNvSpPr/>
            <p:nvPr/>
          </p:nvSpPr>
          <p:spPr>
            <a:xfrm rot="2316183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" name="Google Shape;238;p6"/>
            <p:cNvSpPr/>
            <p:nvPr/>
          </p:nvSpPr>
          <p:spPr>
            <a:xfrm rot="2316183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" name="Google Shape;239;p6"/>
            <p:cNvSpPr/>
            <p:nvPr/>
          </p:nvSpPr>
          <p:spPr>
            <a:xfrm rot="2316183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" name="Google Shape;240;p6"/>
            <p:cNvSpPr/>
            <p:nvPr/>
          </p:nvSpPr>
          <p:spPr>
            <a:xfrm rot="2316183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241;p6"/>
            <p:cNvSpPr/>
            <p:nvPr/>
          </p:nvSpPr>
          <p:spPr>
            <a:xfrm rot="2316183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242;p6"/>
            <p:cNvSpPr/>
            <p:nvPr/>
          </p:nvSpPr>
          <p:spPr>
            <a:xfrm rot="2316183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243;p6"/>
            <p:cNvSpPr/>
            <p:nvPr/>
          </p:nvSpPr>
          <p:spPr>
            <a:xfrm rot="2316183">
              <a:off x="6560918" y="2659808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244;p6"/>
            <p:cNvSpPr/>
            <p:nvPr/>
          </p:nvSpPr>
          <p:spPr>
            <a:xfrm rot="2316183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245;p6"/>
            <p:cNvSpPr/>
            <p:nvPr/>
          </p:nvSpPr>
          <p:spPr>
            <a:xfrm rot="2316183">
              <a:off x="6482257" y="2699326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246;p6"/>
            <p:cNvSpPr/>
            <p:nvPr/>
          </p:nvSpPr>
          <p:spPr>
            <a:xfrm rot="2316183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247;p6"/>
            <p:cNvSpPr/>
            <p:nvPr/>
          </p:nvSpPr>
          <p:spPr>
            <a:xfrm rot="2316183">
              <a:off x="6392192" y="2739812"/>
              <a:ext cx="95517" cy="154853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248;p6"/>
            <p:cNvSpPr/>
            <p:nvPr/>
          </p:nvSpPr>
          <p:spPr>
            <a:xfrm rot="2316183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249;p6"/>
            <p:cNvSpPr/>
            <p:nvPr/>
          </p:nvSpPr>
          <p:spPr>
            <a:xfrm rot="2316183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250;p6"/>
            <p:cNvSpPr/>
            <p:nvPr/>
          </p:nvSpPr>
          <p:spPr>
            <a:xfrm rot="2316183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251;p6"/>
            <p:cNvSpPr/>
            <p:nvPr/>
          </p:nvSpPr>
          <p:spPr>
            <a:xfrm rot="2316183">
              <a:off x="6240588" y="2831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252;p6"/>
            <p:cNvSpPr/>
            <p:nvPr/>
          </p:nvSpPr>
          <p:spPr>
            <a:xfrm rot="2316183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" name="Google Shape;253;p6"/>
            <p:cNvSpPr/>
            <p:nvPr/>
          </p:nvSpPr>
          <p:spPr>
            <a:xfrm rot="2316183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" name="Google Shape;254;p6"/>
            <p:cNvSpPr/>
            <p:nvPr/>
          </p:nvSpPr>
          <p:spPr>
            <a:xfrm rot="2316183">
              <a:off x="6097627" y="2868997"/>
              <a:ext cx="127999" cy="204541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" name="Google Shape;255;p6"/>
            <p:cNvSpPr/>
            <p:nvPr/>
          </p:nvSpPr>
          <p:spPr>
            <a:xfrm rot="2316183">
              <a:off x="6018931" y="2908616"/>
              <a:ext cx="95517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" name="Google Shape;256;p6"/>
            <p:cNvSpPr/>
            <p:nvPr/>
          </p:nvSpPr>
          <p:spPr>
            <a:xfrm rot="2316183">
              <a:off x="5957986" y="2959461"/>
              <a:ext cx="76060" cy="116582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" name="Google Shape;257;p6"/>
            <p:cNvSpPr/>
            <p:nvPr/>
          </p:nvSpPr>
          <p:spPr>
            <a:xfrm rot="2316183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" name="Google Shape;258;p6"/>
            <p:cNvSpPr/>
            <p:nvPr/>
          </p:nvSpPr>
          <p:spPr>
            <a:xfrm rot="2316183">
              <a:off x="5928766" y="2949228"/>
              <a:ext cx="95517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" name="Google Shape;259;p6"/>
            <p:cNvSpPr/>
            <p:nvPr/>
          </p:nvSpPr>
          <p:spPr>
            <a:xfrm rot="2316183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" name="Google Shape;260;p6"/>
            <p:cNvSpPr/>
            <p:nvPr/>
          </p:nvSpPr>
          <p:spPr>
            <a:xfrm rot="2316183">
              <a:off x="5838687" y="2990078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" name="Google Shape;261;p6"/>
            <p:cNvSpPr/>
            <p:nvPr/>
          </p:nvSpPr>
          <p:spPr>
            <a:xfrm rot="2316183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262;p6"/>
            <p:cNvSpPr/>
            <p:nvPr/>
          </p:nvSpPr>
          <p:spPr>
            <a:xfrm rot="2316183">
              <a:off x="5777355" y="3040787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263;p6"/>
            <p:cNvSpPr/>
            <p:nvPr/>
          </p:nvSpPr>
          <p:spPr>
            <a:xfrm rot="2316183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264;p6"/>
            <p:cNvSpPr/>
            <p:nvPr/>
          </p:nvSpPr>
          <p:spPr>
            <a:xfrm rot="2316183">
              <a:off x="5748235" y="303058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265;p6"/>
            <p:cNvSpPr/>
            <p:nvPr/>
          </p:nvSpPr>
          <p:spPr>
            <a:xfrm rot="2316183">
              <a:off x="5634302" y="307812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266;p6"/>
            <p:cNvSpPr/>
            <p:nvPr/>
          </p:nvSpPr>
          <p:spPr>
            <a:xfrm rot="2316183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" name="Google Shape;267;p6"/>
            <p:cNvSpPr/>
            <p:nvPr/>
          </p:nvSpPr>
          <p:spPr>
            <a:xfrm rot="2316183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" name="Google Shape;268;p6"/>
            <p:cNvSpPr/>
            <p:nvPr/>
          </p:nvSpPr>
          <p:spPr>
            <a:xfrm rot="2316183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269;p6"/>
            <p:cNvSpPr/>
            <p:nvPr/>
          </p:nvSpPr>
          <p:spPr>
            <a:xfrm rot="2316183">
              <a:off x="5494166" y="3168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270;p6"/>
            <p:cNvSpPr/>
            <p:nvPr/>
          </p:nvSpPr>
          <p:spPr>
            <a:xfrm rot="2316183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271;p6"/>
            <p:cNvSpPr/>
            <p:nvPr/>
          </p:nvSpPr>
          <p:spPr>
            <a:xfrm rot="2316183">
              <a:off x="5465282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272;p6"/>
            <p:cNvSpPr/>
            <p:nvPr/>
          </p:nvSpPr>
          <p:spPr>
            <a:xfrm rot="2316183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273;p6"/>
            <p:cNvSpPr/>
            <p:nvPr/>
          </p:nvSpPr>
          <p:spPr>
            <a:xfrm rot="2316183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274;p6"/>
            <p:cNvSpPr/>
            <p:nvPr/>
          </p:nvSpPr>
          <p:spPr>
            <a:xfrm rot="2316183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275;p6"/>
            <p:cNvSpPr/>
            <p:nvPr/>
          </p:nvSpPr>
          <p:spPr>
            <a:xfrm rot="2316183">
              <a:off x="5284859" y="3239861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276;p6"/>
            <p:cNvSpPr/>
            <p:nvPr/>
          </p:nvSpPr>
          <p:spPr>
            <a:xfrm rot="2316183">
              <a:off x="5288450" y="3320976"/>
              <a:ext cx="44060" cy="67859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277;p6"/>
            <p:cNvSpPr/>
            <p:nvPr/>
          </p:nvSpPr>
          <p:spPr>
            <a:xfrm rot="2316183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278;p6"/>
            <p:cNvSpPr/>
            <p:nvPr/>
          </p:nvSpPr>
          <p:spPr>
            <a:xfrm rot="2316183">
              <a:off x="5170908" y="3287449"/>
              <a:ext cx="128160" cy="204702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279;p6"/>
            <p:cNvSpPr/>
            <p:nvPr/>
          </p:nvSpPr>
          <p:spPr>
            <a:xfrm rot="2316183">
              <a:off x="5120811" y="3336915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280;p6"/>
            <p:cNvSpPr/>
            <p:nvPr/>
          </p:nvSpPr>
          <p:spPr>
            <a:xfrm rot="2316183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281;p6"/>
            <p:cNvSpPr/>
            <p:nvPr/>
          </p:nvSpPr>
          <p:spPr>
            <a:xfrm rot="2316183">
              <a:off x="5092121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282;p6"/>
            <p:cNvSpPr/>
            <p:nvPr/>
          </p:nvSpPr>
          <p:spPr>
            <a:xfrm rot="2316183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283;p6"/>
            <p:cNvSpPr/>
            <p:nvPr/>
          </p:nvSpPr>
          <p:spPr>
            <a:xfrm rot="2316183">
              <a:off x="5001906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284;p6"/>
            <p:cNvSpPr/>
            <p:nvPr/>
          </p:nvSpPr>
          <p:spPr>
            <a:xfrm rot="2316183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285;p6"/>
            <p:cNvSpPr/>
            <p:nvPr/>
          </p:nvSpPr>
          <p:spPr>
            <a:xfrm rot="2316183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286;p6"/>
            <p:cNvSpPr/>
            <p:nvPr/>
          </p:nvSpPr>
          <p:spPr>
            <a:xfrm rot="2316183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287;p6"/>
            <p:cNvSpPr/>
            <p:nvPr/>
          </p:nvSpPr>
          <p:spPr>
            <a:xfrm rot="2316183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288;p6"/>
            <p:cNvSpPr/>
            <p:nvPr/>
          </p:nvSpPr>
          <p:spPr>
            <a:xfrm rot="2316183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289;p6"/>
            <p:cNvSpPr/>
            <p:nvPr/>
          </p:nvSpPr>
          <p:spPr>
            <a:xfrm rot="2316183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290;p6"/>
            <p:cNvSpPr/>
            <p:nvPr/>
          </p:nvSpPr>
          <p:spPr>
            <a:xfrm rot="2316183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291;p6"/>
            <p:cNvSpPr/>
            <p:nvPr/>
          </p:nvSpPr>
          <p:spPr>
            <a:xfrm rot="2316183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292;p6"/>
            <p:cNvSpPr/>
            <p:nvPr/>
          </p:nvSpPr>
          <p:spPr>
            <a:xfrm rot="2316183">
              <a:off x="4707424" y="3496571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293;p6"/>
            <p:cNvSpPr/>
            <p:nvPr/>
          </p:nvSpPr>
          <p:spPr>
            <a:xfrm rot="2316183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294;p6"/>
            <p:cNvSpPr/>
            <p:nvPr/>
          </p:nvSpPr>
          <p:spPr>
            <a:xfrm rot="2316183">
              <a:off x="4628745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295;p6"/>
            <p:cNvSpPr/>
            <p:nvPr/>
          </p:nvSpPr>
          <p:spPr>
            <a:xfrm rot="2316183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296;p6"/>
            <p:cNvSpPr/>
            <p:nvPr/>
          </p:nvSpPr>
          <p:spPr>
            <a:xfrm rot="2316183">
              <a:off x="4538530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297;p6"/>
            <p:cNvSpPr/>
            <p:nvPr/>
          </p:nvSpPr>
          <p:spPr>
            <a:xfrm rot="2316183">
              <a:off x="4415664" y="3564998"/>
              <a:ext cx="202933" cy="116743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298;p6"/>
            <p:cNvSpPr/>
            <p:nvPr/>
          </p:nvSpPr>
          <p:spPr>
            <a:xfrm rot="2316183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299;p6"/>
            <p:cNvSpPr/>
            <p:nvPr/>
          </p:nvSpPr>
          <p:spPr>
            <a:xfrm rot="2316183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300;p6"/>
            <p:cNvSpPr/>
            <p:nvPr/>
          </p:nvSpPr>
          <p:spPr>
            <a:xfrm rot="2316183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301;p6"/>
            <p:cNvSpPr/>
            <p:nvPr/>
          </p:nvSpPr>
          <p:spPr>
            <a:xfrm rot="2316183">
              <a:off x="4358014" y="3658212"/>
              <a:ext cx="95678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302;p6"/>
            <p:cNvSpPr/>
            <p:nvPr/>
          </p:nvSpPr>
          <p:spPr>
            <a:xfrm rot="2316183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303;p6"/>
            <p:cNvSpPr/>
            <p:nvPr/>
          </p:nvSpPr>
          <p:spPr>
            <a:xfrm rot="2316183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304;p6"/>
            <p:cNvSpPr/>
            <p:nvPr/>
          </p:nvSpPr>
          <p:spPr>
            <a:xfrm rot="2316183">
              <a:off x="4244048" y="3705843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305;p6"/>
            <p:cNvSpPr/>
            <p:nvPr/>
          </p:nvSpPr>
          <p:spPr>
            <a:xfrm rot="2316183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306;p6"/>
            <p:cNvSpPr/>
            <p:nvPr/>
          </p:nvSpPr>
          <p:spPr>
            <a:xfrm rot="2316183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307;p6"/>
            <p:cNvSpPr/>
            <p:nvPr/>
          </p:nvSpPr>
          <p:spPr>
            <a:xfrm rot="2316183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308;p6"/>
            <p:cNvSpPr/>
            <p:nvPr/>
          </p:nvSpPr>
          <p:spPr>
            <a:xfrm rot="2316183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309;p6"/>
            <p:cNvSpPr/>
            <p:nvPr/>
          </p:nvSpPr>
          <p:spPr>
            <a:xfrm rot="2316183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310;p6"/>
            <p:cNvSpPr/>
            <p:nvPr/>
          </p:nvSpPr>
          <p:spPr>
            <a:xfrm rot="2316183">
              <a:off x="3985107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311;p6"/>
            <p:cNvSpPr/>
            <p:nvPr/>
          </p:nvSpPr>
          <p:spPr>
            <a:xfrm rot="2316183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312;p6"/>
            <p:cNvSpPr/>
            <p:nvPr/>
          </p:nvSpPr>
          <p:spPr>
            <a:xfrm rot="2316183">
              <a:off x="3923732" y="3877618"/>
              <a:ext cx="76220" cy="116582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313;p6"/>
            <p:cNvSpPr/>
            <p:nvPr/>
          </p:nvSpPr>
          <p:spPr>
            <a:xfrm rot="2316183">
              <a:off x="3894706" y="3867452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314;p6"/>
            <p:cNvSpPr/>
            <p:nvPr/>
          </p:nvSpPr>
          <p:spPr>
            <a:xfrm rot="2316183">
              <a:off x="3780622" y="3915098"/>
              <a:ext cx="127999" cy="204863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315;p6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316;p6"/>
            <p:cNvSpPr/>
            <p:nvPr/>
          </p:nvSpPr>
          <p:spPr>
            <a:xfrm rot="2316183">
              <a:off x="4194363" y="375551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317;p6"/>
            <p:cNvSpPr/>
            <p:nvPr/>
          </p:nvSpPr>
          <p:spPr>
            <a:xfrm rot="2316183">
              <a:off x="4730491" y="1230076"/>
              <a:ext cx="2270050" cy="4269309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318;p6"/>
            <p:cNvSpPr/>
            <p:nvPr/>
          </p:nvSpPr>
          <p:spPr>
            <a:xfrm rot="2316183">
              <a:off x="5297982" y="3772683"/>
              <a:ext cx="931690" cy="1722517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19" name="Google Shape;319;p6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A45C37"/>
              </a:buClr>
              <a:buSzPts val="28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" name="Google Shape;320;p6"/>
          <p:cNvGrpSpPr/>
          <p:nvPr/>
        </p:nvGrpSpPr>
        <p:grpSpPr>
          <a:xfrm>
            <a:off x="8255073" y="-205306"/>
            <a:ext cx="1217060" cy="1534227"/>
            <a:chOff x="6139950" y="1806300"/>
            <a:chExt cx="810725" cy="766500"/>
          </a:xfrm>
        </p:grpSpPr>
        <p:sp>
          <p:nvSpPr>
            <p:cNvPr id="321" name="Google Shape;321;p6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37" name="Google Shape;337;p6"/>
          <p:cNvGrpSpPr/>
          <p:nvPr/>
        </p:nvGrpSpPr>
        <p:grpSpPr>
          <a:xfrm rot="-8956326">
            <a:off x="-518366" y="6371601"/>
            <a:ext cx="2273495" cy="690203"/>
            <a:chOff x="1229350" y="3760725"/>
            <a:chExt cx="795500" cy="181125"/>
          </a:xfrm>
        </p:grpSpPr>
        <p:sp>
          <p:nvSpPr>
            <p:cNvPr id="338" name="Google Shape;338;p6"/>
            <p:cNvSpPr/>
            <p:nvPr/>
          </p:nvSpPr>
          <p:spPr>
            <a:xfrm>
              <a:off x="1229350" y="3760725"/>
              <a:ext cx="775450" cy="178850"/>
            </a:xfrm>
            <a:custGeom>
              <a:avLst/>
              <a:gdLst/>
              <a:ahLst/>
              <a:cxnLst/>
              <a:rect l="l" t="t" r="r" b="b"/>
              <a:pathLst>
                <a:path w="31018" h="7154" extrusionOk="0">
                  <a:moveTo>
                    <a:pt x="26119" y="0"/>
                  </a:moveTo>
                  <a:lnTo>
                    <a:pt x="25870" y="49"/>
                  </a:lnTo>
                  <a:lnTo>
                    <a:pt x="22867" y="649"/>
                  </a:lnTo>
                  <a:lnTo>
                    <a:pt x="21199" y="983"/>
                  </a:lnTo>
                  <a:lnTo>
                    <a:pt x="18310" y="1558"/>
                  </a:lnTo>
                  <a:lnTo>
                    <a:pt x="9959" y="3226"/>
                  </a:lnTo>
                  <a:lnTo>
                    <a:pt x="7334" y="3750"/>
                  </a:lnTo>
                  <a:lnTo>
                    <a:pt x="0" y="5214"/>
                  </a:lnTo>
                  <a:lnTo>
                    <a:pt x="0" y="5343"/>
                  </a:lnTo>
                  <a:lnTo>
                    <a:pt x="3804" y="7153"/>
                  </a:lnTo>
                  <a:lnTo>
                    <a:pt x="31017" y="1975"/>
                  </a:lnTo>
                  <a:lnTo>
                    <a:pt x="31017" y="1845"/>
                  </a:lnTo>
                  <a:lnTo>
                    <a:pt x="29797" y="1386"/>
                  </a:lnTo>
                  <a:lnTo>
                    <a:pt x="29555" y="1295"/>
                  </a:lnTo>
                  <a:lnTo>
                    <a:pt x="26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249450" y="3770950"/>
              <a:ext cx="775400" cy="170900"/>
            </a:xfrm>
            <a:custGeom>
              <a:avLst/>
              <a:gdLst/>
              <a:ahLst/>
              <a:cxnLst/>
              <a:rect l="l" t="t" r="r" b="b"/>
              <a:pathLst>
                <a:path w="31016" h="6836" extrusionOk="0">
                  <a:moveTo>
                    <a:pt x="26117" y="1"/>
                  </a:moveTo>
                  <a:lnTo>
                    <a:pt x="0" y="4896"/>
                  </a:lnTo>
                  <a:lnTo>
                    <a:pt x="0" y="5026"/>
                  </a:lnTo>
                  <a:lnTo>
                    <a:pt x="3803" y="6836"/>
                  </a:lnTo>
                  <a:lnTo>
                    <a:pt x="31015" y="1657"/>
                  </a:lnTo>
                  <a:lnTo>
                    <a:pt x="31015" y="1528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249450" y="3763000"/>
              <a:ext cx="775400" cy="174275"/>
            </a:xfrm>
            <a:custGeom>
              <a:avLst/>
              <a:gdLst/>
              <a:ahLst/>
              <a:cxnLst/>
              <a:rect l="l" t="t" r="r" b="b"/>
              <a:pathLst>
                <a:path w="31016" h="6971" extrusionOk="0">
                  <a:moveTo>
                    <a:pt x="26117" y="1"/>
                  </a:moveTo>
                  <a:lnTo>
                    <a:pt x="0" y="5214"/>
                  </a:lnTo>
                  <a:lnTo>
                    <a:pt x="3799" y="6971"/>
                  </a:lnTo>
                  <a:lnTo>
                    <a:pt x="31015" y="1846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365800" y="3843650"/>
              <a:ext cx="132625" cy="89575"/>
            </a:xfrm>
            <a:custGeom>
              <a:avLst/>
              <a:gdLst/>
              <a:ahLst/>
              <a:cxnLst/>
              <a:rect l="l" t="t" r="r" b="b"/>
              <a:pathLst>
                <a:path w="5305" h="3583" extrusionOk="0">
                  <a:moveTo>
                    <a:pt x="5304" y="1"/>
                  </a:moveTo>
                  <a:lnTo>
                    <a:pt x="2679" y="524"/>
                  </a:lnTo>
                  <a:lnTo>
                    <a:pt x="783" y="2690"/>
                  </a:lnTo>
                  <a:lnTo>
                    <a:pt x="650" y="2842"/>
                  </a:lnTo>
                  <a:lnTo>
                    <a:pt x="643" y="2850"/>
                  </a:lnTo>
                  <a:lnTo>
                    <a:pt x="567" y="2937"/>
                  </a:lnTo>
                  <a:lnTo>
                    <a:pt x="420" y="3106"/>
                  </a:lnTo>
                  <a:lnTo>
                    <a:pt x="344" y="3193"/>
                  </a:lnTo>
                  <a:lnTo>
                    <a:pt x="195" y="3360"/>
                  </a:lnTo>
                  <a:lnTo>
                    <a:pt x="119" y="3448"/>
                  </a:lnTo>
                  <a:lnTo>
                    <a:pt x="1" y="3583"/>
                  </a:lnTo>
                  <a:lnTo>
                    <a:pt x="1" y="3583"/>
                  </a:lnTo>
                  <a:lnTo>
                    <a:pt x="2900" y="3037"/>
                  </a:lnTo>
                  <a:lnTo>
                    <a:pt x="2974" y="2945"/>
                  </a:lnTo>
                  <a:lnTo>
                    <a:pt x="3047" y="2854"/>
                  </a:lnTo>
                  <a:lnTo>
                    <a:pt x="3185" y="2678"/>
                  </a:lnTo>
                  <a:lnTo>
                    <a:pt x="3258" y="2586"/>
                  </a:lnTo>
                  <a:lnTo>
                    <a:pt x="3397" y="2410"/>
                  </a:lnTo>
                  <a:lnTo>
                    <a:pt x="3469" y="2319"/>
                  </a:lnTo>
                  <a:lnTo>
                    <a:pt x="3483" y="2301"/>
                  </a:lnTo>
                  <a:lnTo>
                    <a:pt x="3601" y="2150"/>
                  </a:lnTo>
                  <a:lnTo>
                    <a:pt x="530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1467250" y="3822475"/>
              <a:ext cx="137175" cy="91650"/>
            </a:xfrm>
            <a:custGeom>
              <a:avLst/>
              <a:gdLst/>
              <a:ahLst/>
              <a:cxnLst/>
              <a:rect l="l" t="t" r="r" b="b"/>
              <a:pathLst>
                <a:path w="5487" h="3666" extrusionOk="0">
                  <a:moveTo>
                    <a:pt x="5486" y="0"/>
                  </a:moveTo>
                  <a:lnTo>
                    <a:pt x="2762" y="544"/>
                  </a:lnTo>
                  <a:lnTo>
                    <a:pt x="807" y="2755"/>
                  </a:lnTo>
                  <a:lnTo>
                    <a:pt x="669" y="2910"/>
                  </a:lnTo>
                  <a:lnTo>
                    <a:pt x="613" y="2973"/>
                  </a:lnTo>
                  <a:lnTo>
                    <a:pt x="534" y="3063"/>
                  </a:lnTo>
                  <a:lnTo>
                    <a:pt x="382" y="3235"/>
                  </a:lnTo>
                  <a:lnTo>
                    <a:pt x="303" y="3324"/>
                  </a:lnTo>
                  <a:lnTo>
                    <a:pt x="153" y="3494"/>
                  </a:lnTo>
                  <a:lnTo>
                    <a:pt x="74" y="3584"/>
                  </a:lnTo>
                  <a:lnTo>
                    <a:pt x="1" y="3666"/>
                  </a:lnTo>
                  <a:lnTo>
                    <a:pt x="3009" y="3100"/>
                  </a:lnTo>
                  <a:lnTo>
                    <a:pt x="3037" y="3063"/>
                  </a:lnTo>
                  <a:lnTo>
                    <a:pt x="3113" y="2970"/>
                  </a:lnTo>
                  <a:lnTo>
                    <a:pt x="3256" y="2791"/>
                  </a:lnTo>
                  <a:lnTo>
                    <a:pt x="3330" y="2697"/>
                  </a:lnTo>
                  <a:lnTo>
                    <a:pt x="3473" y="2520"/>
                  </a:lnTo>
                  <a:lnTo>
                    <a:pt x="3548" y="2426"/>
                  </a:lnTo>
                  <a:lnTo>
                    <a:pt x="3608" y="2350"/>
                  </a:lnTo>
                  <a:lnTo>
                    <a:pt x="3732" y="2195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1634750" y="3787575"/>
              <a:ext cx="144650" cy="95025"/>
            </a:xfrm>
            <a:custGeom>
              <a:avLst/>
              <a:gdLst/>
              <a:ahLst/>
              <a:cxnLst/>
              <a:rect l="l" t="t" r="r" b="b"/>
              <a:pathLst>
                <a:path w="5786" h="3801" extrusionOk="0">
                  <a:moveTo>
                    <a:pt x="5786" y="0"/>
                  </a:moveTo>
                  <a:lnTo>
                    <a:pt x="2897" y="576"/>
                  </a:lnTo>
                  <a:lnTo>
                    <a:pt x="847" y="2860"/>
                  </a:lnTo>
                  <a:lnTo>
                    <a:pt x="702" y="3021"/>
                  </a:lnTo>
                  <a:lnTo>
                    <a:pt x="557" y="3182"/>
                  </a:lnTo>
                  <a:lnTo>
                    <a:pt x="474" y="3275"/>
                  </a:lnTo>
                  <a:lnTo>
                    <a:pt x="315" y="3451"/>
                  </a:lnTo>
                  <a:lnTo>
                    <a:pt x="232" y="3544"/>
                  </a:lnTo>
                  <a:lnTo>
                    <a:pt x="73" y="3722"/>
                  </a:lnTo>
                  <a:lnTo>
                    <a:pt x="1" y="3800"/>
                  </a:lnTo>
                  <a:lnTo>
                    <a:pt x="3189" y="3201"/>
                  </a:lnTo>
                  <a:lnTo>
                    <a:pt x="3217" y="3168"/>
                  </a:lnTo>
                  <a:lnTo>
                    <a:pt x="3365" y="2983"/>
                  </a:lnTo>
                  <a:lnTo>
                    <a:pt x="3444" y="2887"/>
                  </a:lnTo>
                  <a:lnTo>
                    <a:pt x="3594" y="2701"/>
                  </a:lnTo>
                  <a:lnTo>
                    <a:pt x="3672" y="2604"/>
                  </a:lnTo>
                  <a:lnTo>
                    <a:pt x="3818" y="2425"/>
                  </a:lnTo>
                  <a:lnTo>
                    <a:pt x="3946" y="2266"/>
                  </a:lnTo>
                  <a:lnTo>
                    <a:pt x="57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1746350" y="3764225"/>
              <a:ext cx="149825" cy="97375"/>
            </a:xfrm>
            <a:custGeom>
              <a:avLst/>
              <a:gdLst/>
              <a:ahLst/>
              <a:cxnLst/>
              <a:rect l="l" t="t" r="r" b="b"/>
              <a:pathLst>
                <a:path w="5993" h="3895" extrusionOk="0">
                  <a:moveTo>
                    <a:pt x="5992" y="1"/>
                  </a:moveTo>
                  <a:lnTo>
                    <a:pt x="2990" y="600"/>
                  </a:lnTo>
                  <a:lnTo>
                    <a:pt x="873" y="2934"/>
                  </a:lnTo>
                  <a:lnTo>
                    <a:pt x="686" y="3140"/>
                  </a:lnTo>
                  <a:lnTo>
                    <a:pt x="521" y="3321"/>
                  </a:lnTo>
                  <a:lnTo>
                    <a:pt x="435" y="3416"/>
                  </a:lnTo>
                  <a:lnTo>
                    <a:pt x="269" y="3596"/>
                  </a:lnTo>
                  <a:lnTo>
                    <a:pt x="184" y="3690"/>
                  </a:lnTo>
                  <a:lnTo>
                    <a:pt x="23" y="3872"/>
                  </a:lnTo>
                  <a:lnTo>
                    <a:pt x="0" y="3894"/>
                  </a:lnTo>
                  <a:lnTo>
                    <a:pt x="3312" y="3271"/>
                  </a:lnTo>
                  <a:lnTo>
                    <a:pt x="3444" y="3109"/>
                  </a:lnTo>
                  <a:lnTo>
                    <a:pt x="3526" y="3012"/>
                  </a:lnTo>
                  <a:lnTo>
                    <a:pt x="3679" y="2823"/>
                  </a:lnTo>
                  <a:lnTo>
                    <a:pt x="3761" y="2724"/>
                  </a:lnTo>
                  <a:lnTo>
                    <a:pt x="3916" y="2536"/>
                  </a:lnTo>
                  <a:lnTo>
                    <a:pt x="4093" y="2316"/>
                  </a:lnTo>
                  <a:lnTo>
                    <a:pt x="59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1316125" y="3795375"/>
              <a:ext cx="695075" cy="139100"/>
            </a:xfrm>
            <a:custGeom>
              <a:avLst/>
              <a:gdLst/>
              <a:ahLst/>
              <a:cxnLst/>
              <a:rect l="l" t="t" r="r" b="b"/>
              <a:pathLst>
                <a:path w="27803" h="5564" extrusionOk="0">
                  <a:moveTo>
                    <a:pt x="26887" y="0"/>
                  </a:moveTo>
                  <a:lnTo>
                    <a:pt x="0" y="5152"/>
                  </a:lnTo>
                  <a:lnTo>
                    <a:pt x="192" y="5241"/>
                  </a:lnTo>
                  <a:lnTo>
                    <a:pt x="782" y="5128"/>
                  </a:lnTo>
                  <a:lnTo>
                    <a:pt x="1727" y="5563"/>
                  </a:lnTo>
                  <a:lnTo>
                    <a:pt x="1916" y="5528"/>
                  </a:lnTo>
                  <a:lnTo>
                    <a:pt x="969" y="5092"/>
                  </a:lnTo>
                  <a:lnTo>
                    <a:pt x="1329" y="5023"/>
                  </a:lnTo>
                  <a:lnTo>
                    <a:pt x="2281" y="5459"/>
                  </a:lnTo>
                  <a:lnTo>
                    <a:pt x="2471" y="5424"/>
                  </a:lnTo>
                  <a:lnTo>
                    <a:pt x="1518" y="4987"/>
                  </a:lnTo>
                  <a:lnTo>
                    <a:pt x="1879" y="4918"/>
                  </a:lnTo>
                  <a:lnTo>
                    <a:pt x="2837" y="5355"/>
                  </a:lnTo>
                  <a:lnTo>
                    <a:pt x="3027" y="5318"/>
                  </a:lnTo>
                  <a:lnTo>
                    <a:pt x="2069" y="4882"/>
                  </a:lnTo>
                  <a:lnTo>
                    <a:pt x="2431" y="4813"/>
                  </a:lnTo>
                  <a:lnTo>
                    <a:pt x="3393" y="5249"/>
                  </a:lnTo>
                  <a:lnTo>
                    <a:pt x="3585" y="5214"/>
                  </a:lnTo>
                  <a:lnTo>
                    <a:pt x="2621" y="4776"/>
                  </a:lnTo>
                  <a:lnTo>
                    <a:pt x="2987" y="4706"/>
                  </a:lnTo>
                  <a:lnTo>
                    <a:pt x="3954" y="5144"/>
                  </a:lnTo>
                  <a:lnTo>
                    <a:pt x="4147" y="5107"/>
                  </a:lnTo>
                  <a:lnTo>
                    <a:pt x="3179" y="4669"/>
                  </a:lnTo>
                  <a:lnTo>
                    <a:pt x="3546" y="4599"/>
                  </a:lnTo>
                  <a:lnTo>
                    <a:pt x="4519" y="5038"/>
                  </a:lnTo>
                  <a:lnTo>
                    <a:pt x="4713" y="5002"/>
                  </a:lnTo>
                  <a:lnTo>
                    <a:pt x="3739" y="4562"/>
                  </a:lnTo>
                  <a:lnTo>
                    <a:pt x="4106" y="4493"/>
                  </a:lnTo>
                  <a:lnTo>
                    <a:pt x="5084" y="4931"/>
                  </a:lnTo>
                  <a:lnTo>
                    <a:pt x="5279" y="4895"/>
                  </a:lnTo>
                  <a:lnTo>
                    <a:pt x="4299" y="4455"/>
                  </a:lnTo>
                  <a:lnTo>
                    <a:pt x="4671" y="4385"/>
                  </a:lnTo>
                  <a:lnTo>
                    <a:pt x="5655" y="4824"/>
                  </a:lnTo>
                  <a:lnTo>
                    <a:pt x="5850" y="4788"/>
                  </a:lnTo>
                  <a:lnTo>
                    <a:pt x="4865" y="4348"/>
                  </a:lnTo>
                  <a:lnTo>
                    <a:pt x="5238" y="4277"/>
                  </a:lnTo>
                  <a:lnTo>
                    <a:pt x="6227" y="4716"/>
                  </a:lnTo>
                  <a:lnTo>
                    <a:pt x="6424" y="4679"/>
                  </a:lnTo>
                  <a:lnTo>
                    <a:pt x="5434" y="4239"/>
                  </a:lnTo>
                  <a:lnTo>
                    <a:pt x="5807" y="4168"/>
                  </a:lnTo>
                  <a:lnTo>
                    <a:pt x="6802" y="4607"/>
                  </a:lnTo>
                  <a:lnTo>
                    <a:pt x="6999" y="4571"/>
                  </a:lnTo>
                  <a:lnTo>
                    <a:pt x="6002" y="4130"/>
                  </a:lnTo>
                  <a:lnTo>
                    <a:pt x="6379" y="4058"/>
                  </a:lnTo>
                  <a:lnTo>
                    <a:pt x="7380" y="4499"/>
                  </a:lnTo>
                  <a:lnTo>
                    <a:pt x="7579" y="4461"/>
                  </a:lnTo>
                  <a:lnTo>
                    <a:pt x="6576" y="4020"/>
                  </a:lnTo>
                  <a:lnTo>
                    <a:pt x="6955" y="3949"/>
                  </a:lnTo>
                  <a:lnTo>
                    <a:pt x="7961" y="4389"/>
                  </a:lnTo>
                  <a:lnTo>
                    <a:pt x="8161" y="4351"/>
                  </a:lnTo>
                  <a:lnTo>
                    <a:pt x="7154" y="3911"/>
                  </a:lnTo>
                  <a:lnTo>
                    <a:pt x="7532" y="3837"/>
                  </a:lnTo>
                  <a:lnTo>
                    <a:pt x="8544" y="4279"/>
                  </a:lnTo>
                  <a:lnTo>
                    <a:pt x="8745" y="4241"/>
                  </a:lnTo>
                  <a:lnTo>
                    <a:pt x="7732" y="3799"/>
                  </a:lnTo>
                  <a:lnTo>
                    <a:pt x="8115" y="3726"/>
                  </a:lnTo>
                  <a:lnTo>
                    <a:pt x="9133" y="4170"/>
                  </a:lnTo>
                  <a:lnTo>
                    <a:pt x="9334" y="4132"/>
                  </a:lnTo>
                  <a:lnTo>
                    <a:pt x="8315" y="3688"/>
                  </a:lnTo>
                  <a:lnTo>
                    <a:pt x="8699" y="3615"/>
                  </a:lnTo>
                  <a:lnTo>
                    <a:pt x="9722" y="4058"/>
                  </a:lnTo>
                  <a:lnTo>
                    <a:pt x="9925" y="4019"/>
                  </a:lnTo>
                  <a:lnTo>
                    <a:pt x="8900" y="3577"/>
                  </a:lnTo>
                  <a:lnTo>
                    <a:pt x="9286" y="3504"/>
                  </a:lnTo>
                  <a:lnTo>
                    <a:pt x="10315" y="3946"/>
                  </a:lnTo>
                  <a:lnTo>
                    <a:pt x="10519" y="3908"/>
                  </a:lnTo>
                  <a:lnTo>
                    <a:pt x="9487" y="3464"/>
                  </a:lnTo>
                  <a:lnTo>
                    <a:pt x="9876" y="3390"/>
                  </a:lnTo>
                  <a:lnTo>
                    <a:pt x="10912" y="3835"/>
                  </a:lnTo>
                  <a:lnTo>
                    <a:pt x="11116" y="3795"/>
                  </a:lnTo>
                  <a:lnTo>
                    <a:pt x="10080" y="3352"/>
                  </a:lnTo>
                  <a:lnTo>
                    <a:pt x="10470" y="3277"/>
                  </a:lnTo>
                  <a:lnTo>
                    <a:pt x="11511" y="3721"/>
                  </a:lnTo>
                  <a:lnTo>
                    <a:pt x="11717" y="3683"/>
                  </a:lnTo>
                  <a:lnTo>
                    <a:pt x="10674" y="3238"/>
                  </a:lnTo>
                  <a:lnTo>
                    <a:pt x="11065" y="3163"/>
                  </a:lnTo>
                  <a:lnTo>
                    <a:pt x="12112" y="3608"/>
                  </a:lnTo>
                  <a:lnTo>
                    <a:pt x="12319" y="3569"/>
                  </a:lnTo>
                  <a:lnTo>
                    <a:pt x="11271" y="3124"/>
                  </a:lnTo>
                  <a:lnTo>
                    <a:pt x="11665" y="3049"/>
                  </a:lnTo>
                  <a:lnTo>
                    <a:pt x="12718" y="3494"/>
                  </a:lnTo>
                  <a:lnTo>
                    <a:pt x="12926" y="3455"/>
                  </a:lnTo>
                  <a:lnTo>
                    <a:pt x="11872" y="3010"/>
                  </a:lnTo>
                  <a:lnTo>
                    <a:pt x="12269" y="2934"/>
                  </a:lnTo>
                  <a:lnTo>
                    <a:pt x="13327" y="3379"/>
                  </a:lnTo>
                  <a:lnTo>
                    <a:pt x="13537" y="3339"/>
                  </a:lnTo>
                  <a:lnTo>
                    <a:pt x="12476" y="2894"/>
                  </a:lnTo>
                  <a:lnTo>
                    <a:pt x="12872" y="2818"/>
                  </a:lnTo>
                  <a:lnTo>
                    <a:pt x="13938" y="3265"/>
                  </a:lnTo>
                  <a:lnTo>
                    <a:pt x="14148" y="3225"/>
                  </a:lnTo>
                  <a:lnTo>
                    <a:pt x="13081" y="2778"/>
                  </a:lnTo>
                  <a:lnTo>
                    <a:pt x="13482" y="2702"/>
                  </a:lnTo>
                  <a:lnTo>
                    <a:pt x="14553" y="3148"/>
                  </a:lnTo>
                  <a:lnTo>
                    <a:pt x="14766" y="3108"/>
                  </a:lnTo>
                  <a:lnTo>
                    <a:pt x="13692" y="2661"/>
                  </a:lnTo>
                  <a:lnTo>
                    <a:pt x="14094" y="2585"/>
                  </a:lnTo>
                  <a:lnTo>
                    <a:pt x="15172" y="3032"/>
                  </a:lnTo>
                  <a:lnTo>
                    <a:pt x="15385" y="2992"/>
                  </a:lnTo>
                  <a:lnTo>
                    <a:pt x="14305" y="2544"/>
                  </a:lnTo>
                  <a:lnTo>
                    <a:pt x="14709" y="2467"/>
                  </a:lnTo>
                  <a:lnTo>
                    <a:pt x="15793" y="2916"/>
                  </a:lnTo>
                  <a:lnTo>
                    <a:pt x="16006" y="2875"/>
                  </a:lnTo>
                  <a:lnTo>
                    <a:pt x="14920" y="2427"/>
                  </a:lnTo>
                  <a:lnTo>
                    <a:pt x="15327" y="2348"/>
                  </a:lnTo>
                  <a:lnTo>
                    <a:pt x="16418" y="2797"/>
                  </a:lnTo>
                  <a:lnTo>
                    <a:pt x="16633" y="2756"/>
                  </a:lnTo>
                  <a:lnTo>
                    <a:pt x="15541" y="2307"/>
                  </a:lnTo>
                  <a:lnTo>
                    <a:pt x="15951" y="2230"/>
                  </a:lnTo>
                  <a:lnTo>
                    <a:pt x="17047" y="2679"/>
                  </a:lnTo>
                  <a:lnTo>
                    <a:pt x="17263" y="2638"/>
                  </a:lnTo>
                  <a:lnTo>
                    <a:pt x="16165" y="2189"/>
                  </a:lnTo>
                  <a:lnTo>
                    <a:pt x="16574" y="2110"/>
                  </a:lnTo>
                  <a:lnTo>
                    <a:pt x="17676" y="2561"/>
                  </a:lnTo>
                  <a:lnTo>
                    <a:pt x="17895" y="2520"/>
                  </a:lnTo>
                  <a:lnTo>
                    <a:pt x="16788" y="2070"/>
                  </a:lnTo>
                  <a:lnTo>
                    <a:pt x="17202" y="1991"/>
                  </a:lnTo>
                  <a:lnTo>
                    <a:pt x="18313" y="2441"/>
                  </a:lnTo>
                  <a:lnTo>
                    <a:pt x="18531" y="2399"/>
                  </a:lnTo>
                  <a:lnTo>
                    <a:pt x="17419" y="1950"/>
                  </a:lnTo>
                  <a:lnTo>
                    <a:pt x="17835" y="1870"/>
                  </a:lnTo>
                  <a:lnTo>
                    <a:pt x="18952" y="2320"/>
                  </a:lnTo>
                  <a:lnTo>
                    <a:pt x="19171" y="2279"/>
                  </a:lnTo>
                  <a:lnTo>
                    <a:pt x="18052" y="1829"/>
                  </a:lnTo>
                  <a:lnTo>
                    <a:pt x="18469" y="1749"/>
                  </a:lnTo>
                  <a:lnTo>
                    <a:pt x="19591" y="2200"/>
                  </a:lnTo>
                  <a:lnTo>
                    <a:pt x="19812" y="2158"/>
                  </a:lnTo>
                  <a:lnTo>
                    <a:pt x="18687" y="1706"/>
                  </a:lnTo>
                  <a:lnTo>
                    <a:pt x="19108" y="1626"/>
                  </a:lnTo>
                  <a:lnTo>
                    <a:pt x="20237" y="2078"/>
                  </a:lnTo>
                  <a:lnTo>
                    <a:pt x="20459" y="2036"/>
                  </a:lnTo>
                  <a:lnTo>
                    <a:pt x="19327" y="1585"/>
                  </a:lnTo>
                  <a:lnTo>
                    <a:pt x="19750" y="1504"/>
                  </a:lnTo>
                  <a:lnTo>
                    <a:pt x="20886" y="1956"/>
                  </a:lnTo>
                  <a:lnTo>
                    <a:pt x="21109" y="1913"/>
                  </a:lnTo>
                  <a:lnTo>
                    <a:pt x="19971" y="1462"/>
                  </a:lnTo>
                  <a:lnTo>
                    <a:pt x="20394" y="1381"/>
                  </a:lnTo>
                  <a:lnTo>
                    <a:pt x="21537" y="1833"/>
                  </a:lnTo>
                  <a:lnTo>
                    <a:pt x="21761" y="1791"/>
                  </a:lnTo>
                  <a:lnTo>
                    <a:pt x="20615" y="1339"/>
                  </a:lnTo>
                  <a:lnTo>
                    <a:pt x="21043" y="1257"/>
                  </a:lnTo>
                  <a:lnTo>
                    <a:pt x="22193" y="1711"/>
                  </a:lnTo>
                  <a:lnTo>
                    <a:pt x="22418" y="1667"/>
                  </a:lnTo>
                  <a:lnTo>
                    <a:pt x="21267" y="1214"/>
                  </a:lnTo>
                  <a:lnTo>
                    <a:pt x="21696" y="1132"/>
                  </a:lnTo>
                  <a:lnTo>
                    <a:pt x="22853" y="1585"/>
                  </a:lnTo>
                  <a:lnTo>
                    <a:pt x="23080" y="1543"/>
                  </a:lnTo>
                  <a:lnTo>
                    <a:pt x="21920" y="1090"/>
                  </a:lnTo>
                  <a:lnTo>
                    <a:pt x="22351" y="1007"/>
                  </a:lnTo>
                  <a:lnTo>
                    <a:pt x="23514" y="1462"/>
                  </a:lnTo>
                  <a:lnTo>
                    <a:pt x="23742" y="1418"/>
                  </a:lnTo>
                  <a:lnTo>
                    <a:pt x="22576" y="965"/>
                  </a:lnTo>
                  <a:lnTo>
                    <a:pt x="23011" y="882"/>
                  </a:lnTo>
                  <a:lnTo>
                    <a:pt x="24181" y="1336"/>
                  </a:lnTo>
                  <a:lnTo>
                    <a:pt x="24410" y="1293"/>
                  </a:lnTo>
                  <a:lnTo>
                    <a:pt x="23238" y="838"/>
                  </a:lnTo>
                  <a:lnTo>
                    <a:pt x="23674" y="755"/>
                  </a:lnTo>
                  <a:lnTo>
                    <a:pt x="24852" y="1210"/>
                  </a:lnTo>
                  <a:lnTo>
                    <a:pt x="25082" y="1166"/>
                  </a:lnTo>
                  <a:lnTo>
                    <a:pt x="23902" y="711"/>
                  </a:lnTo>
                  <a:lnTo>
                    <a:pt x="24338" y="627"/>
                  </a:lnTo>
                  <a:lnTo>
                    <a:pt x="25524" y="1083"/>
                  </a:lnTo>
                  <a:lnTo>
                    <a:pt x="25756" y="1039"/>
                  </a:lnTo>
                  <a:lnTo>
                    <a:pt x="24568" y="583"/>
                  </a:lnTo>
                  <a:lnTo>
                    <a:pt x="25010" y="499"/>
                  </a:lnTo>
                  <a:lnTo>
                    <a:pt x="26202" y="955"/>
                  </a:lnTo>
                  <a:lnTo>
                    <a:pt x="26434" y="911"/>
                  </a:lnTo>
                  <a:lnTo>
                    <a:pt x="25241" y="455"/>
                  </a:lnTo>
                  <a:lnTo>
                    <a:pt x="25684" y="371"/>
                  </a:lnTo>
                  <a:lnTo>
                    <a:pt x="26883" y="827"/>
                  </a:lnTo>
                  <a:lnTo>
                    <a:pt x="27118" y="783"/>
                  </a:lnTo>
                  <a:lnTo>
                    <a:pt x="25916" y="326"/>
                  </a:lnTo>
                  <a:lnTo>
                    <a:pt x="26361" y="241"/>
                  </a:lnTo>
                  <a:lnTo>
                    <a:pt x="27567" y="699"/>
                  </a:lnTo>
                  <a:lnTo>
                    <a:pt x="27802" y="654"/>
                  </a:lnTo>
                  <a:lnTo>
                    <a:pt x="26593" y="196"/>
                  </a:lnTo>
                  <a:lnTo>
                    <a:pt x="27134" y="93"/>
                  </a:lnTo>
                  <a:lnTo>
                    <a:pt x="268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46" name="Google Shape;346;p6"/>
          <p:cNvGrpSpPr/>
          <p:nvPr/>
        </p:nvGrpSpPr>
        <p:grpSpPr>
          <a:xfrm>
            <a:off x="233362" y="-298825"/>
            <a:ext cx="775927" cy="1270145"/>
            <a:chOff x="267675" y="666500"/>
            <a:chExt cx="379000" cy="465300"/>
          </a:xfrm>
        </p:grpSpPr>
        <p:sp>
          <p:nvSpPr>
            <p:cNvPr id="347" name="Google Shape;347;p6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09" name="Google Shape;2409;p35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-741407" y="3239120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10" name="Google Shape;2410;p35"/>
          <p:cNvGrpSpPr/>
          <p:nvPr/>
        </p:nvGrpSpPr>
        <p:grpSpPr>
          <a:xfrm rot="2091024">
            <a:off x="8273923" y="5749619"/>
            <a:ext cx="447987" cy="814692"/>
            <a:chOff x="6618900" y="3939050"/>
            <a:chExt cx="242650" cy="330975"/>
          </a:xfrm>
        </p:grpSpPr>
        <p:sp>
          <p:nvSpPr>
            <p:cNvPr id="2411" name="Google Shape;2411;p35"/>
            <p:cNvSpPr/>
            <p:nvPr/>
          </p:nvSpPr>
          <p:spPr>
            <a:xfrm>
              <a:off x="6634125" y="4062925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1" y="0"/>
                  </a:moveTo>
                  <a:lnTo>
                    <a:pt x="1" y="3582"/>
                  </a:lnTo>
                  <a:lnTo>
                    <a:pt x="9097" y="3582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2" name="Google Shape;2412;p35"/>
            <p:cNvSpPr/>
            <p:nvPr/>
          </p:nvSpPr>
          <p:spPr>
            <a:xfrm>
              <a:off x="6700900" y="3945375"/>
              <a:ext cx="93900" cy="93925"/>
            </a:xfrm>
            <a:custGeom>
              <a:avLst/>
              <a:gdLst/>
              <a:ahLst/>
              <a:cxnLst/>
              <a:rect l="l" t="t" r="r" b="b"/>
              <a:pathLst>
                <a:path w="3756" h="3757" extrusionOk="0">
                  <a:moveTo>
                    <a:pt x="1878" y="1"/>
                  </a:moveTo>
                  <a:cubicBezTo>
                    <a:pt x="840" y="1"/>
                    <a:pt x="0" y="841"/>
                    <a:pt x="0" y="1879"/>
                  </a:cubicBezTo>
                  <a:cubicBezTo>
                    <a:pt x="0" y="2916"/>
                    <a:pt x="840" y="3756"/>
                    <a:pt x="1878" y="3756"/>
                  </a:cubicBezTo>
                  <a:cubicBezTo>
                    <a:pt x="2915" y="3756"/>
                    <a:pt x="3755" y="2916"/>
                    <a:pt x="3755" y="1879"/>
                  </a:cubicBezTo>
                  <a:cubicBezTo>
                    <a:pt x="3755" y="841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3" name="Google Shape;2413;p35"/>
            <p:cNvSpPr/>
            <p:nvPr/>
          </p:nvSpPr>
          <p:spPr>
            <a:xfrm>
              <a:off x="6700900" y="4176075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1"/>
                  </a:moveTo>
                  <a:cubicBezTo>
                    <a:pt x="840" y="1"/>
                    <a:pt x="0" y="842"/>
                    <a:pt x="0" y="1880"/>
                  </a:cubicBezTo>
                  <a:cubicBezTo>
                    <a:pt x="0" y="2917"/>
                    <a:pt x="840" y="3758"/>
                    <a:pt x="1878" y="3758"/>
                  </a:cubicBezTo>
                  <a:cubicBezTo>
                    <a:pt x="2915" y="3758"/>
                    <a:pt x="3755" y="2917"/>
                    <a:pt x="3755" y="1880"/>
                  </a:cubicBezTo>
                  <a:cubicBezTo>
                    <a:pt x="3755" y="842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4" name="Google Shape;2414;p35"/>
            <p:cNvSpPr/>
            <p:nvPr/>
          </p:nvSpPr>
          <p:spPr>
            <a:xfrm>
              <a:off x="6618900" y="4056550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0" y="0"/>
                  </a:moveTo>
                  <a:lnTo>
                    <a:pt x="0" y="3583"/>
                  </a:lnTo>
                  <a:lnTo>
                    <a:pt x="9096" y="3583"/>
                  </a:lnTo>
                  <a:lnTo>
                    <a:pt x="90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5" name="Google Shape;2415;p35"/>
            <p:cNvSpPr/>
            <p:nvPr/>
          </p:nvSpPr>
          <p:spPr>
            <a:xfrm>
              <a:off x="6685650" y="3939050"/>
              <a:ext cx="93900" cy="93900"/>
            </a:xfrm>
            <a:custGeom>
              <a:avLst/>
              <a:gdLst/>
              <a:ahLst/>
              <a:cxnLst/>
              <a:rect l="l" t="t" r="r" b="b"/>
              <a:pathLst>
                <a:path w="3756" h="3756" extrusionOk="0">
                  <a:moveTo>
                    <a:pt x="1878" y="1"/>
                  </a:moveTo>
                  <a:cubicBezTo>
                    <a:pt x="841" y="1"/>
                    <a:pt x="1" y="841"/>
                    <a:pt x="1" y="1878"/>
                  </a:cubicBezTo>
                  <a:cubicBezTo>
                    <a:pt x="1" y="2916"/>
                    <a:pt x="841" y="3756"/>
                    <a:pt x="1878" y="3756"/>
                  </a:cubicBezTo>
                  <a:cubicBezTo>
                    <a:pt x="2916" y="3756"/>
                    <a:pt x="3756" y="2916"/>
                    <a:pt x="3756" y="1878"/>
                  </a:cubicBezTo>
                  <a:cubicBezTo>
                    <a:pt x="3756" y="841"/>
                    <a:pt x="2916" y="1"/>
                    <a:pt x="1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6" name="Google Shape;2416;p35"/>
            <p:cNvSpPr/>
            <p:nvPr/>
          </p:nvSpPr>
          <p:spPr>
            <a:xfrm>
              <a:off x="6685650" y="4169750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0"/>
                  </a:moveTo>
                  <a:cubicBezTo>
                    <a:pt x="841" y="0"/>
                    <a:pt x="1" y="841"/>
                    <a:pt x="1" y="1878"/>
                  </a:cubicBezTo>
                  <a:cubicBezTo>
                    <a:pt x="1" y="2915"/>
                    <a:pt x="841" y="3757"/>
                    <a:pt x="1878" y="3757"/>
                  </a:cubicBezTo>
                  <a:cubicBezTo>
                    <a:pt x="2916" y="3757"/>
                    <a:pt x="3756" y="2915"/>
                    <a:pt x="3756" y="1878"/>
                  </a:cubicBezTo>
                  <a:cubicBezTo>
                    <a:pt x="3756" y="841"/>
                    <a:pt x="2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17" name="Google Shape;2417;p35"/>
          <p:cNvGrpSpPr/>
          <p:nvPr/>
        </p:nvGrpSpPr>
        <p:grpSpPr>
          <a:xfrm>
            <a:off x="412053" y="5223231"/>
            <a:ext cx="1529689" cy="1304320"/>
            <a:chOff x="374450" y="3990500"/>
            <a:chExt cx="1312700" cy="839475"/>
          </a:xfrm>
        </p:grpSpPr>
        <p:sp>
          <p:nvSpPr>
            <p:cNvPr id="2418" name="Google Shape;2418;p35"/>
            <p:cNvSpPr/>
            <p:nvPr/>
          </p:nvSpPr>
          <p:spPr>
            <a:xfrm>
              <a:off x="374450" y="3991325"/>
              <a:ext cx="1312700" cy="838650"/>
            </a:xfrm>
            <a:custGeom>
              <a:avLst/>
              <a:gdLst/>
              <a:ahLst/>
              <a:cxnLst/>
              <a:rect l="l" t="t" r="r" b="b"/>
              <a:pathLst>
                <a:path w="52508" h="33546" extrusionOk="0">
                  <a:moveTo>
                    <a:pt x="24994" y="0"/>
                  </a:moveTo>
                  <a:cubicBezTo>
                    <a:pt x="23520" y="0"/>
                    <a:pt x="22209" y="632"/>
                    <a:pt x="21808" y="1625"/>
                  </a:cubicBezTo>
                  <a:lnTo>
                    <a:pt x="18838" y="9136"/>
                  </a:lnTo>
                  <a:lnTo>
                    <a:pt x="19636" y="9316"/>
                  </a:lnTo>
                  <a:lnTo>
                    <a:pt x="18648" y="9118"/>
                  </a:lnTo>
                  <a:lnTo>
                    <a:pt x="1499" y="22160"/>
                  </a:lnTo>
                  <a:cubicBezTo>
                    <a:pt x="171" y="23257"/>
                    <a:pt x="0" y="25354"/>
                    <a:pt x="2844" y="26235"/>
                  </a:cubicBezTo>
                  <a:lnTo>
                    <a:pt x="26996" y="33249"/>
                  </a:lnTo>
                  <a:cubicBezTo>
                    <a:pt x="27687" y="33450"/>
                    <a:pt x="28432" y="33545"/>
                    <a:pt x="29167" y="33545"/>
                  </a:cubicBezTo>
                  <a:cubicBezTo>
                    <a:pt x="30839" y="33545"/>
                    <a:pt x="32462" y="33053"/>
                    <a:pt x="33296" y="32194"/>
                  </a:cubicBezTo>
                  <a:lnTo>
                    <a:pt x="49068" y="15964"/>
                  </a:lnTo>
                  <a:lnTo>
                    <a:pt x="51941" y="8559"/>
                  </a:lnTo>
                  <a:cubicBezTo>
                    <a:pt x="52508" y="7209"/>
                    <a:pt x="51180" y="5723"/>
                    <a:pt x="49000" y="5247"/>
                  </a:cubicBezTo>
                  <a:lnTo>
                    <a:pt x="26108" y="121"/>
                  </a:lnTo>
                  <a:cubicBezTo>
                    <a:pt x="25734" y="39"/>
                    <a:pt x="25359" y="0"/>
                    <a:pt x="24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9" name="Google Shape;2419;p35"/>
            <p:cNvSpPr/>
            <p:nvPr/>
          </p:nvSpPr>
          <p:spPr>
            <a:xfrm>
              <a:off x="400775" y="3990500"/>
              <a:ext cx="1274875" cy="807825"/>
            </a:xfrm>
            <a:custGeom>
              <a:avLst/>
              <a:gdLst/>
              <a:ahLst/>
              <a:cxnLst/>
              <a:rect l="l" t="t" r="r" b="b"/>
              <a:pathLst>
                <a:path w="50995" h="32313" extrusionOk="0">
                  <a:moveTo>
                    <a:pt x="23508" y="1"/>
                  </a:moveTo>
                  <a:cubicBezTo>
                    <a:pt x="22034" y="1"/>
                    <a:pt x="20723" y="632"/>
                    <a:pt x="20321" y="1626"/>
                  </a:cubicBezTo>
                  <a:lnTo>
                    <a:pt x="17800" y="7871"/>
                  </a:lnTo>
                  <a:lnTo>
                    <a:pt x="17772" y="7864"/>
                  </a:lnTo>
                  <a:lnTo>
                    <a:pt x="9251" y="14893"/>
                  </a:lnTo>
                  <a:lnTo>
                    <a:pt x="729" y="21924"/>
                  </a:lnTo>
                  <a:cubicBezTo>
                    <a:pt x="521" y="22095"/>
                    <a:pt x="359" y="22273"/>
                    <a:pt x="241" y="22455"/>
                  </a:cubicBezTo>
                  <a:cubicBezTo>
                    <a:pt x="171" y="22563"/>
                    <a:pt x="116" y="22673"/>
                    <a:pt x="76" y="22781"/>
                  </a:cubicBezTo>
                  <a:cubicBezTo>
                    <a:pt x="37" y="22891"/>
                    <a:pt x="13" y="23001"/>
                    <a:pt x="4" y="23111"/>
                  </a:cubicBezTo>
                  <a:cubicBezTo>
                    <a:pt x="2" y="23146"/>
                    <a:pt x="0" y="23183"/>
                    <a:pt x="2" y="23219"/>
                  </a:cubicBezTo>
                  <a:cubicBezTo>
                    <a:pt x="3" y="23291"/>
                    <a:pt x="10" y="23363"/>
                    <a:pt x="26" y="23433"/>
                  </a:cubicBezTo>
                  <a:cubicBezTo>
                    <a:pt x="61" y="23612"/>
                    <a:pt x="140" y="23784"/>
                    <a:pt x="258" y="23948"/>
                  </a:cubicBezTo>
                  <a:cubicBezTo>
                    <a:pt x="375" y="24113"/>
                    <a:pt x="534" y="24268"/>
                    <a:pt x="729" y="24411"/>
                  </a:cubicBezTo>
                  <a:cubicBezTo>
                    <a:pt x="887" y="24525"/>
                    <a:pt x="1070" y="24632"/>
                    <a:pt x="1276" y="24728"/>
                  </a:cubicBezTo>
                  <a:cubicBezTo>
                    <a:pt x="1378" y="24776"/>
                    <a:pt x="1488" y="24821"/>
                    <a:pt x="1602" y="24865"/>
                  </a:cubicBezTo>
                  <a:cubicBezTo>
                    <a:pt x="1717" y="24907"/>
                    <a:pt x="1839" y="24946"/>
                    <a:pt x="1965" y="24983"/>
                  </a:cubicBezTo>
                  <a:lnTo>
                    <a:pt x="26122" y="32015"/>
                  </a:lnTo>
                  <a:cubicBezTo>
                    <a:pt x="26814" y="32217"/>
                    <a:pt x="27561" y="32312"/>
                    <a:pt x="28297" y="32312"/>
                  </a:cubicBezTo>
                  <a:cubicBezTo>
                    <a:pt x="28463" y="32312"/>
                    <a:pt x="28629" y="32307"/>
                    <a:pt x="28793" y="32298"/>
                  </a:cubicBezTo>
                  <a:cubicBezTo>
                    <a:pt x="29092" y="32280"/>
                    <a:pt x="29386" y="32247"/>
                    <a:pt x="29671" y="32199"/>
                  </a:cubicBezTo>
                  <a:cubicBezTo>
                    <a:pt x="29956" y="32151"/>
                    <a:pt x="30233" y="32090"/>
                    <a:pt x="30498" y="32012"/>
                  </a:cubicBezTo>
                  <a:cubicBezTo>
                    <a:pt x="31292" y="31783"/>
                    <a:pt x="31973" y="31427"/>
                    <a:pt x="32423" y="30963"/>
                  </a:cubicBezTo>
                  <a:lnTo>
                    <a:pt x="33974" y="29366"/>
                  </a:lnTo>
                  <a:lnTo>
                    <a:pt x="35525" y="27770"/>
                  </a:lnTo>
                  <a:lnTo>
                    <a:pt x="47721" y="15214"/>
                  </a:lnTo>
                  <a:lnTo>
                    <a:pt x="47722" y="15216"/>
                  </a:lnTo>
                  <a:lnTo>
                    <a:pt x="50426" y="8422"/>
                  </a:lnTo>
                  <a:cubicBezTo>
                    <a:pt x="50994" y="7072"/>
                    <a:pt x="49667" y="5585"/>
                    <a:pt x="47485" y="5110"/>
                  </a:cubicBezTo>
                  <a:lnTo>
                    <a:pt x="24623" y="121"/>
                  </a:lnTo>
                  <a:cubicBezTo>
                    <a:pt x="24249" y="40"/>
                    <a:pt x="23873" y="1"/>
                    <a:pt x="23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0" name="Google Shape;2420;p35"/>
            <p:cNvSpPr/>
            <p:nvPr/>
          </p:nvSpPr>
          <p:spPr>
            <a:xfrm>
              <a:off x="1299175" y="4351200"/>
              <a:ext cx="166075" cy="71900"/>
            </a:xfrm>
            <a:custGeom>
              <a:avLst/>
              <a:gdLst/>
              <a:ahLst/>
              <a:cxnLst/>
              <a:rect l="l" t="t" r="r" b="b"/>
              <a:pathLst>
                <a:path w="6643" h="2876" extrusionOk="0">
                  <a:moveTo>
                    <a:pt x="2629" y="0"/>
                  </a:moveTo>
                  <a:cubicBezTo>
                    <a:pt x="2018" y="0"/>
                    <a:pt x="1432" y="163"/>
                    <a:pt x="1138" y="446"/>
                  </a:cubicBezTo>
                  <a:lnTo>
                    <a:pt x="424" y="1131"/>
                  </a:lnTo>
                  <a:cubicBezTo>
                    <a:pt x="1" y="1539"/>
                    <a:pt x="333" y="2043"/>
                    <a:pt x="1172" y="2257"/>
                  </a:cubicBezTo>
                  <a:lnTo>
                    <a:pt x="3239" y="2781"/>
                  </a:lnTo>
                  <a:cubicBezTo>
                    <a:pt x="3494" y="2845"/>
                    <a:pt x="3764" y="2876"/>
                    <a:pt x="4030" y="2876"/>
                  </a:cubicBezTo>
                  <a:cubicBezTo>
                    <a:pt x="4651" y="2876"/>
                    <a:pt x="5243" y="2709"/>
                    <a:pt x="5534" y="2418"/>
                  </a:cubicBezTo>
                  <a:lnTo>
                    <a:pt x="6232" y="1720"/>
                  </a:lnTo>
                  <a:cubicBezTo>
                    <a:pt x="6643" y="1309"/>
                    <a:pt x="6289" y="809"/>
                    <a:pt x="5448" y="599"/>
                  </a:cubicBezTo>
                  <a:lnTo>
                    <a:pt x="3398" y="91"/>
                  </a:lnTo>
                  <a:cubicBezTo>
                    <a:pt x="3151" y="30"/>
                    <a:pt x="2888" y="0"/>
                    <a:pt x="2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1" name="Google Shape;2421;p35"/>
            <p:cNvSpPr/>
            <p:nvPr/>
          </p:nvSpPr>
          <p:spPr>
            <a:xfrm>
              <a:off x="1145375" y="4313150"/>
              <a:ext cx="163850" cy="70275"/>
            </a:xfrm>
            <a:custGeom>
              <a:avLst/>
              <a:gdLst/>
              <a:ahLst/>
              <a:cxnLst/>
              <a:rect l="l" t="t" r="r" b="b"/>
              <a:pathLst>
                <a:path w="6554" h="2811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4" y="1106"/>
                  </a:lnTo>
                  <a:cubicBezTo>
                    <a:pt x="0" y="1506"/>
                    <a:pt x="307" y="1999"/>
                    <a:pt x="1126" y="2207"/>
                  </a:cubicBezTo>
                  <a:lnTo>
                    <a:pt x="3142" y="2718"/>
                  </a:lnTo>
                  <a:cubicBezTo>
                    <a:pt x="3388" y="2781"/>
                    <a:pt x="3652" y="2810"/>
                    <a:pt x="3913" y="2810"/>
                  </a:cubicBezTo>
                  <a:cubicBezTo>
                    <a:pt x="4525" y="2810"/>
                    <a:pt x="5117" y="2646"/>
                    <a:pt x="5416" y="2360"/>
                  </a:cubicBezTo>
                  <a:lnTo>
                    <a:pt x="6133" y="1678"/>
                  </a:lnTo>
                  <a:cubicBezTo>
                    <a:pt x="6554" y="1277"/>
                    <a:pt x="6226" y="788"/>
                    <a:pt x="5405" y="584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2" name="Google Shape;2422;p35"/>
            <p:cNvSpPr/>
            <p:nvPr/>
          </p:nvSpPr>
          <p:spPr>
            <a:xfrm>
              <a:off x="995325" y="4276000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5" y="1"/>
                  </a:moveTo>
                  <a:cubicBezTo>
                    <a:pt x="2081" y="1"/>
                    <a:pt x="1498" y="156"/>
                    <a:pt x="1190" y="428"/>
                  </a:cubicBezTo>
                  <a:lnTo>
                    <a:pt x="445" y="1083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7"/>
                  </a:lnTo>
                  <a:cubicBezTo>
                    <a:pt x="3290" y="2718"/>
                    <a:pt x="3549" y="2747"/>
                    <a:pt x="3805" y="2747"/>
                  </a:cubicBezTo>
                  <a:cubicBezTo>
                    <a:pt x="4409" y="2747"/>
                    <a:pt x="4999" y="2587"/>
                    <a:pt x="5305" y="2308"/>
                  </a:cubicBezTo>
                  <a:lnTo>
                    <a:pt x="6037" y="1639"/>
                  </a:lnTo>
                  <a:cubicBezTo>
                    <a:pt x="6468" y="1247"/>
                    <a:pt x="6164" y="770"/>
                    <a:pt x="5364" y="570"/>
                  </a:cubicBezTo>
                  <a:lnTo>
                    <a:pt x="3414" y="87"/>
                  </a:lnTo>
                  <a:cubicBezTo>
                    <a:pt x="3178" y="28"/>
                    <a:pt x="2926" y="1"/>
                    <a:pt x="2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3" name="Google Shape;2423;p35"/>
            <p:cNvSpPr/>
            <p:nvPr/>
          </p:nvSpPr>
          <p:spPr>
            <a:xfrm>
              <a:off x="848925" y="4239750"/>
              <a:ext cx="159650" cy="67175"/>
            </a:xfrm>
            <a:custGeom>
              <a:avLst/>
              <a:gdLst/>
              <a:ahLst/>
              <a:cxnLst/>
              <a:rect l="l" t="t" r="r" b="b"/>
              <a:pathLst>
                <a:path w="6386" h="2687" extrusionOk="0">
                  <a:moveTo>
                    <a:pt x="2699" y="1"/>
                  </a:moveTo>
                  <a:cubicBezTo>
                    <a:pt x="2112" y="1"/>
                    <a:pt x="1530" y="154"/>
                    <a:pt x="1216" y="419"/>
                  </a:cubicBezTo>
                  <a:lnTo>
                    <a:pt x="454" y="1063"/>
                  </a:lnTo>
                  <a:cubicBezTo>
                    <a:pt x="1" y="1444"/>
                    <a:pt x="263" y="1916"/>
                    <a:pt x="1041" y="2113"/>
                  </a:cubicBezTo>
                  <a:lnTo>
                    <a:pt x="2960" y="2600"/>
                  </a:lnTo>
                  <a:cubicBezTo>
                    <a:pt x="3193" y="2659"/>
                    <a:pt x="3446" y="2687"/>
                    <a:pt x="3698" y="2687"/>
                  </a:cubicBezTo>
                  <a:cubicBezTo>
                    <a:pt x="4294" y="2687"/>
                    <a:pt x="4883" y="2529"/>
                    <a:pt x="5196" y="2256"/>
                  </a:cubicBezTo>
                  <a:lnTo>
                    <a:pt x="5945" y="1603"/>
                  </a:lnTo>
                  <a:cubicBezTo>
                    <a:pt x="6386" y="1219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8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4" name="Google Shape;2424;p35"/>
            <p:cNvSpPr/>
            <p:nvPr/>
          </p:nvSpPr>
          <p:spPr>
            <a:xfrm>
              <a:off x="1222000" y="4424025"/>
              <a:ext cx="169050" cy="74675"/>
            </a:xfrm>
            <a:custGeom>
              <a:avLst/>
              <a:gdLst/>
              <a:ahLst/>
              <a:cxnLst/>
              <a:rect l="l" t="t" r="r" b="b"/>
              <a:pathLst>
                <a:path w="6762" h="2987" extrusionOk="0">
                  <a:moveTo>
                    <a:pt x="2702" y="0"/>
                  </a:moveTo>
                  <a:cubicBezTo>
                    <a:pt x="2082" y="0"/>
                    <a:pt x="1484" y="167"/>
                    <a:pt x="1180" y="460"/>
                  </a:cubicBezTo>
                  <a:lnTo>
                    <a:pt x="441" y="1171"/>
                  </a:lnTo>
                  <a:cubicBezTo>
                    <a:pt x="1" y="1595"/>
                    <a:pt x="329" y="2119"/>
                    <a:pt x="1179" y="2341"/>
                  </a:cubicBezTo>
                  <a:lnTo>
                    <a:pt x="3270" y="2887"/>
                  </a:lnTo>
                  <a:cubicBezTo>
                    <a:pt x="3529" y="2955"/>
                    <a:pt x="3805" y="2987"/>
                    <a:pt x="4076" y="2987"/>
                  </a:cubicBezTo>
                  <a:cubicBezTo>
                    <a:pt x="4706" y="2987"/>
                    <a:pt x="5311" y="2814"/>
                    <a:pt x="5613" y="2513"/>
                  </a:cubicBezTo>
                  <a:lnTo>
                    <a:pt x="6336" y="1788"/>
                  </a:lnTo>
                  <a:cubicBezTo>
                    <a:pt x="6761" y="1363"/>
                    <a:pt x="6412" y="843"/>
                    <a:pt x="5561" y="625"/>
                  </a:cubicBezTo>
                  <a:lnTo>
                    <a:pt x="3486" y="95"/>
                  </a:lnTo>
                  <a:cubicBezTo>
                    <a:pt x="3234" y="31"/>
                    <a:pt x="2966" y="0"/>
                    <a:pt x="2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5" name="Google Shape;2425;p35"/>
            <p:cNvSpPr/>
            <p:nvPr/>
          </p:nvSpPr>
          <p:spPr>
            <a:xfrm>
              <a:off x="1066400" y="4384375"/>
              <a:ext cx="166750" cy="72950"/>
            </a:xfrm>
            <a:custGeom>
              <a:avLst/>
              <a:gdLst/>
              <a:ahLst/>
              <a:cxnLst/>
              <a:rect l="l" t="t" r="r" b="b"/>
              <a:pathLst>
                <a:path w="6670" h="2918" extrusionOk="0">
                  <a:moveTo>
                    <a:pt x="2725" y="0"/>
                  </a:moveTo>
                  <a:cubicBezTo>
                    <a:pt x="2114" y="0"/>
                    <a:pt x="1519" y="164"/>
                    <a:pt x="1207" y="450"/>
                  </a:cubicBezTo>
                  <a:lnTo>
                    <a:pt x="451" y="1146"/>
                  </a:lnTo>
                  <a:cubicBezTo>
                    <a:pt x="1" y="1559"/>
                    <a:pt x="303" y="2072"/>
                    <a:pt x="1131" y="2287"/>
                  </a:cubicBezTo>
                  <a:lnTo>
                    <a:pt x="3170" y="2821"/>
                  </a:lnTo>
                  <a:cubicBezTo>
                    <a:pt x="3422" y="2886"/>
                    <a:pt x="3691" y="2918"/>
                    <a:pt x="3957" y="2918"/>
                  </a:cubicBezTo>
                  <a:cubicBezTo>
                    <a:pt x="4579" y="2918"/>
                    <a:pt x="5182" y="2748"/>
                    <a:pt x="5491" y="2453"/>
                  </a:cubicBezTo>
                  <a:lnTo>
                    <a:pt x="6233" y="1745"/>
                  </a:lnTo>
                  <a:cubicBezTo>
                    <a:pt x="6670" y="1330"/>
                    <a:pt x="6346" y="822"/>
                    <a:pt x="5517" y="609"/>
                  </a:cubicBezTo>
                  <a:lnTo>
                    <a:pt x="3494" y="93"/>
                  </a:lnTo>
                  <a:cubicBezTo>
                    <a:pt x="3249" y="30"/>
                    <a:pt x="2986" y="0"/>
                    <a:pt x="27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6" name="Google Shape;2426;p35"/>
            <p:cNvSpPr/>
            <p:nvPr/>
          </p:nvSpPr>
          <p:spPr>
            <a:xfrm>
              <a:off x="914700" y="4345675"/>
              <a:ext cx="164500" cy="71300"/>
            </a:xfrm>
            <a:custGeom>
              <a:avLst/>
              <a:gdLst/>
              <a:ahLst/>
              <a:cxnLst/>
              <a:rect l="l" t="t" r="r" b="b"/>
              <a:pathLst>
                <a:path w="6580" h="2852" extrusionOk="0">
                  <a:moveTo>
                    <a:pt x="2748" y="1"/>
                  </a:moveTo>
                  <a:cubicBezTo>
                    <a:pt x="2145" y="1"/>
                    <a:pt x="1550" y="162"/>
                    <a:pt x="1232" y="443"/>
                  </a:cubicBezTo>
                  <a:lnTo>
                    <a:pt x="459" y="1123"/>
                  </a:lnTo>
                  <a:cubicBezTo>
                    <a:pt x="1" y="1527"/>
                    <a:pt x="278" y="2026"/>
                    <a:pt x="1084" y="2238"/>
                  </a:cubicBezTo>
                  <a:lnTo>
                    <a:pt x="3073" y="2758"/>
                  </a:lnTo>
                  <a:cubicBezTo>
                    <a:pt x="3317" y="2822"/>
                    <a:pt x="3580" y="2852"/>
                    <a:pt x="3841" y="2852"/>
                  </a:cubicBezTo>
                  <a:cubicBezTo>
                    <a:pt x="4455" y="2852"/>
                    <a:pt x="5058" y="2686"/>
                    <a:pt x="5375" y="2397"/>
                  </a:cubicBezTo>
                  <a:lnTo>
                    <a:pt x="6133" y="1704"/>
                  </a:lnTo>
                  <a:cubicBezTo>
                    <a:pt x="6579" y="1299"/>
                    <a:pt x="6281" y="802"/>
                    <a:pt x="5472" y="595"/>
                  </a:cubicBezTo>
                  <a:lnTo>
                    <a:pt x="3500" y="91"/>
                  </a:lnTo>
                  <a:cubicBezTo>
                    <a:pt x="3261" y="30"/>
                    <a:pt x="3004" y="1"/>
                    <a:pt x="2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7" name="Google Shape;2427;p35"/>
            <p:cNvSpPr/>
            <p:nvPr/>
          </p:nvSpPr>
          <p:spPr>
            <a:xfrm>
              <a:off x="766725" y="4307975"/>
              <a:ext cx="162325" cy="69650"/>
            </a:xfrm>
            <a:custGeom>
              <a:avLst/>
              <a:gdLst/>
              <a:ahLst/>
              <a:cxnLst/>
              <a:rect l="l" t="t" r="r" b="b"/>
              <a:pathLst>
                <a:path w="6493" h="2786" extrusionOk="0">
                  <a:moveTo>
                    <a:pt x="2770" y="0"/>
                  </a:moveTo>
                  <a:cubicBezTo>
                    <a:pt x="2175" y="0"/>
                    <a:pt x="1582" y="158"/>
                    <a:pt x="1256" y="432"/>
                  </a:cubicBezTo>
                  <a:lnTo>
                    <a:pt x="470" y="1098"/>
                  </a:lnTo>
                  <a:cubicBezTo>
                    <a:pt x="1" y="1494"/>
                    <a:pt x="254" y="1982"/>
                    <a:pt x="1042" y="2187"/>
                  </a:cubicBezTo>
                  <a:lnTo>
                    <a:pt x="2982" y="2694"/>
                  </a:lnTo>
                  <a:cubicBezTo>
                    <a:pt x="3219" y="2756"/>
                    <a:pt x="3477" y="2786"/>
                    <a:pt x="3734" y="2786"/>
                  </a:cubicBezTo>
                  <a:cubicBezTo>
                    <a:pt x="4338" y="2786"/>
                    <a:pt x="4938" y="2623"/>
                    <a:pt x="5262" y="2341"/>
                  </a:cubicBezTo>
                  <a:lnTo>
                    <a:pt x="6038" y="1664"/>
                  </a:lnTo>
                  <a:cubicBezTo>
                    <a:pt x="6492" y="1265"/>
                    <a:pt x="6218" y="781"/>
                    <a:pt x="5428" y="579"/>
                  </a:cubicBezTo>
                  <a:lnTo>
                    <a:pt x="3504" y="87"/>
                  </a:lnTo>
                  <a:cubicBezTo>
                    <a:pt x="3273" y="28"/>
                    <a:pt x="3021" y="0"/>
                    <a:pt x="2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8" name="Google Shape;2428;p35"/>
            <p:cNvSpPr/>
            <p:nvPr/>
          </p:nvSpPr>
          <p:spPr>
            <a:xfrm>
              <a:off x="1141975" y="4499525"/>
              <a:ext cx="172100" cy="77625"/>
            </a:xfrm>
            <a:custGeom>
              <a:avLst/>
              <a:gdLst/>
              <a:ahLst/>
              <a:cxnLst/>
              <a:rect l="l" t="t" r="r" b="b"/>
              <a:pathLst>
                <a:path w="6884" h="3105" extrusionOk="0">
                  <a:moveTo>
                    <a:pt x="2777" y="1"/>
                  </a:moveTo>
                  <a:cubicBezTo>
                    <a:pt x="2148" y="1"/>
                    <a:pt x="1539" y="174"/>
                    <a:pt x="1224" y="477"/>
                  </a:cubicBezTo>
                  <a:lnTo>
                    <a:pt x="457" y="1214"/>
                  </a:lnTo>
                  <a:cubicBezTo>
                    <a:pt x="1" y="1653"/>
                    <a:pt x="323" y="2198"/>
                    <a:pt x="1183" y="2430"/>
                  </a:cubicBezTo>
                  <a:lnTo>
                    <a:pt x="3302" y="3000"/>
                  </a:lnTo>
                  <a:cubicBezTo>
                    <a:pt x="3565" y="3071"/>
                    <a:pt x="3846" y="3105"/>
                    <a:pt x="4123" y="3105"/>
                  </a:cubicBezTo>
                  <a:cubicBezTo>
                    <a:pt x="4762" y="3105"/>
                    <a:pt x="5378" y="2926"/>
                    <a:pt x="5692" y="2613"/>
                  </a:cubicBezTo>
                  <a:lnTo>
                    <a:pt x="6443" y="1862"/>
                  </a:lnTo>
                  <a:cubicBezTo>
                    <a:pt x="6884" y="1421"/>
                    <a:pt x="6539" y="881"/>
                    <a:pt x="5678" y="653"/>
                  </a:cubicBezTo>
                  <a:lnTo>
                    <a:pt x="3578" y="101"/>
                  </a:lnTo>
                  <a:cubicBezTo>
                    <a:pt x="3321" y="33"/>
                    <a:pt x="3047" y="1"/>
                    <a:pt x="2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9" name="Google Shape;2429;p35"/>
            <p:cNvSpPr/>
            <p:nvPr/>
          </p:nvSpPr>
          <p:spPr>
            <a:xfrm>
              <a:off x="984550" y="4458200"/>
              <a:ext cx="169750" cy="75775"/>
            </a:xfrm>
            <a:custGeom>
              <a:avLst/>
              <a:gdLst/>
              <a:ahLst/>
              <a:cxnLst/>
              <a:rect l="l" t="t" r="r" b="b"/>
              <a:pathLst>
                <a:path w="6790" h="3031" extrusionOk="0">
                  <a:moveTo>
                    <a:pt x="2802" y="0"/>
                  </a:moveTo>
                  <a:cubicBezTo>
                    <a:pt x="2181" y="0"/>
                    <a:pt x="1574" y="170"/>
                    <a:pt x="1250" y="466"/>
                  </a:cubicBezTo>
                  <a:lnTo>
                    <a:pt x="466" y="1187"/>
                  </a:lnTo>
                  <a:cubicBezTo>
                    <a:pt x="1" y="1616"/>
                    <a:pt x="296" y="2148"/>
                    <a:pt x="1134" y="2373"/>
                  </a:cubicBezTo>
                  <a:lnTo>
                    <a:pt x="3197" y="2929"/>
                  </a:lnTo>
                  <a:cubicBezTo>
                    <a:pt x="3452" y="2998"/>
                    <a:pt x="3727" y="3030"/>
                    <a:pt x="3999" y="3030"/>
                  </a:cubicBezTo>
                  <a:cubicBezTo>
                    <a:pt x="4630" y="3030"/>
                    <a:pt x="5245" y="2855"/>
                    <a:pt x="5566" y="2550"/>
                  </a:cubicBezTo>
                  <a:lnTo>
                    <a:pt x="6336" y="1816"/>
                  </a:lnTo>
                  <a:cubicBezTo>
                    <a:pt x="6789" y="1385"/>
                    <a:pt x="6471" y="857"/>
                    <a:pt x="5631" y="636"/>
                  </a:cubicBezTo>
                  <a:lnTo>
                    <a:pt x="3584" y="97"/>
                  </a:lnTo>
                  <a:cubicBezTo>
                    <a:pt x="3335" y="31"/>
                    <a:pt x="3067" y="0"/>
                    <a:pt x="28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0" name="Google Shape;2430;p35"/>
            <p:cNvSpPr/>
            <p:nvPr/>
          </p:nvSpPr>
          <p:spPr>
            <a:xfrm>
              <a:off x="831100" y="4417875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5" y="1"/>
                    <a:pt x="1608" y="167"/>
                    <a:pt x="1277" y="457"/>
                  </a:cubicBezTo>
                  <a:lnTo>
                    <a:pt x="477" y="1163"/>
                  </a:lnTo>
                  <a:cubicBezTo>
                    <a:pt x="0" y="1582"/>
                    <a:pt x="272" y="2101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19" y="2789"/>
                    <a:pt x="5447" y="2490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1" name="Google Shape;2431;p35"/>
            <p:cNvSpPr/>
            <p:nvPr/>
          </p:nvSpPr>
          <p:spPr>
            <a:xfrm>
              <a:off x="681550" y="4378575"/>
              <a:ext cx="165150" cy="72325"/>
            </a:xfrm>
            <a:custGeom>
              <a:avLst/>
              <a:gdLst/>
              <a:ahLst/>
              <a:cxnLst/>
              <a:rect l="l" t="t" r="r" b="b"/>
              <a:pathLst>
                <a:path w="6606" h="2893" extrusionOk="0">
                  <a:moveTo>
                    <a:pt x="2847" y="1"/>
                  </a:moveTo>
                  <a:cubicBezTo>
                    <a:pt x="2243" y="1"/>
                    <a:pt x="1638" y="164"/>
                    <a:pt x="1302" y="449"/>
                  </a:cubicBezTo>
                  <a:lnTo>
                    <a:pt x="486" y="1137"/>
                  </a:lnTo>
                  <a:cubicBezTo>
                    <a:pt x="0" y="1548"/>
                    <a:pt x="248" y="2055"/>
                    <a:pt x="1043" y="2269"/>
                  </a:cubicBezTo>
                  <a:lnTo>
                    <a:pt x="3004" y="2796"/>
                  </a:lnTo>
                  <a:cubicBezTo>
                    <a:pt x="3245" y="2861"/>
                    <a:pt x="3508" y="2892"/>
                    <a:pt x="3771" y="2892"/>
                  </a:cubicBezTo>
                  <a:cubicBezTo>
                    <a:pt x="4384" y="2892"/>
                    <a:pt x="4996" y="2725"/>
                    <a:pt x="5331" y="2432"/>
                  </a:cubicBezTo>
                  <a:lnTo>
                    <a:pt x="6134" y="1731"/>
                  </a:lnTo>
                  <a:cubicBezTo>
                    <a:pt x="6606" y="1319"/>
                    <a:pt x="6338" y="815"/>
                    <a:pt x="5539" y="605"/>
                  </a:cubicBezTo>
                  <a:lnTo>
                    <a:pt x="3595" y="93"/>
                  </a:lnTo>
                  <a:cubicBezTo>
                    <a:pt x="3360" y="30"/>
                    <a:pt x="3103" y="1"/>
                    <a:pt x="2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2" name="Google Shape;2432;p35"/>
            <p:cNvSpPr/>
            <p:nvPr/>
          </p:nvSpPr>
          <p:spPr>
            <a:xfrm>
              <a:off x="1058900" y="4577875"/>
              <a:ext cx="175300" cy="80775"/>
            </a:xfrm>
            <a:custGeom>
              <a:avLst/>
              <a:gdLst/>
              <a:ahLst/>
              <a:cxnLst/>
              <a:rect l="l" t="t" r="r" b="b"/>
              <a:pathLst>
                <a:path w="7012" h="3231" extrusionOk="0">
                  <a:moveTo>
                    <a:pt x="2858" y="1"/>
                  </a:moveTo>
                  <a:cubicBezTo>
                    <a:pt x="2218" y="1"/>
                    <a:pt x="1597" y="181"/>
                    <a:pt x="1270" y="494"/>
                  </a:cubicBezTo>
                  <a:lnTo>
                    <a:pt x="475" y="1260"/>
                  </a:lnTo>
                  <a:cubicBezTo>
                    <a:pt x="1" y="1716"/>
                    <a:pt x="317" y="2283"/>
                    <a:pt x="1187" y="2524"/>
                  </a:cubicBezTo>
                  <a:lnTo>
                    <a:pt x="3331" y="3121"/>
                  </a:lnTo>
                  <a:cubicBezTo>
                    <a:pt x="3598" y="3195"/>
                    <a:pt x="3885" y="3230"/>
                    <a:pt x="4168" y="3230"/>
                  </a:cubicBezTo>
                  <a:cubicBezTo>
                    <a:pt x="4819" y="3230"/>
                    <a:pt x="5449" y="3044"/>
                    <a:pt x="5773" y="2721"/>
                  </a:cubicBezTo>
                  <a:lnTo>
                    <a:pt x="6553" y="1940"/>
                  </a:lnTo>
                  <a:cubicBezTo>
                    <a:pt x="7012" y="1482"/>
                    <a:pt x="6671" y="919"/>
                    <a:pt x="5798" y="683"/>
                  </a:cubicBezTo>
                  <a:lnTo>
                    <a:pt x="3674" y="106"/>
                  </a:lnTo>
                  <a:cubicBezTo>
                    <a:pt x="3414" y="35"/>
                    <a:pt x="3134" y="1"/>
                    <a:pt x="28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3" name="Google Shape;2433;p35"/>
            <p:cNvSpPr/>
            <p:nvPr/>
          </p:nvSpPr>
          <p:spPr>
            <a:xfrm>
              <a:off x="899600" y="4534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4" y="1"/>
                  </a:moveTo>
                  <a:cubicBezTo>
                    <a:pt x="2254" y="1"/>
                    <a:pt x="1633" y="177"/>
                    <a:pt x="1299" y="484"/>
                  </a:cubicBezTo>
                  <a:lnTo>
                    <a:pt x="485" y="1231"/>
                  </a:lnTo>
                  <a:cubicBezTo>
                    <a:pt x="1" y="1676"/>
                    <a:pt x="291" y="2229"/>
                    <a:pt x="1138" y="2465"/>
                  </a:cubicBezTo>
                  <a:lnTo>
                    <a:pt x="3225" y="3045"/>
                  </a:lnTo>
                  <a:cubicBezTo>
                    <a:pt x="3485" y="3117"/>
                    <a:pt x="3765" y="3151"/>
                    <a:pt x="4042" y="3151"/>
                  </a:cubicBezTo>
                  <a:cubicBezTo>
                    <a:pt x="4683" y="3151"/>
                    <a:pt x="5312" y="2970"/>
                    <a:pt x="5645" y="2653"/>
                  </a:cubicBezTo>
                  <a:lnTo>
                    <a:pt x="6445" y="1891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1" y="102"/>
                  </a:lnTo>
                  <a:cubicBezTo>
                    <a:pt x="3429" y="33"/>
                    <a:pt x="3155" y="1"/>
                    <a:pt x="2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4" name="Google Shape;2434;p35"/>
            <p:cNvSpPr/>
            <p:nvPr/>
          </p:nvSpPr>
          <p:spPr>
            <a:xfrm>
              <a:off x="744425" y="4492750"/>
              <a:ext cx="170450" cy="76900"/>
            </a:xfrm>
            <a:custGeom>
              <a:avLst/>
              <a:gdLst/>
              <a:ahLst/>
              <a:cxnLst/>
              <a:rect l="l" t="t" r="r" b="b"/>
              <a:pathLst>
                <a:path w="6818" h="3076" extrusionOk="0">
                  <a:moveTo>
                    <a:pt x="2906" y="0"/>
                  </a:moveTo>
                  <a:cubicBezTo>
                    <a:pt x="2285" y="0"/>
                    <a:pt x="1666" y="172"/>
                    <a:pt x="1325" y="472"/>
                  </a:cubicBezTo>
                  <a:lnTo>
                    <a:pt x="496" y="1202"/>
                  </a:lnTo>
                  <a:cubicBezTo>
                    <a:pt x="0" y="1637"/>
                    <a:pt x="265" y="2178"/>
                    <a:pt x="1090" y="2407"/>
                  </a:cubicBezTo>
                  <a:lnTo>
                    <a:pt x="3124" y="2971"/>
                  </a:lnTo>
                  <a:cubicBezTo>
                    <a:pt x="3376" y="3042"/>
                    <a:pt x="3651" y="3075"/>
                    <a:pt x="3924" y="3075"/>
                  </a:cubicBezTo>
                  <a:cubicBezTo>
                    <a:pt x="4556" y="3075"/>
                    <a:pt x="5182" y="2898"/>
                    <a:pt x="5521" y="2589"/>
                  </a:cubicBezTo>
                  <a:lnTo>
                    <a:pt x="6339" y="1844"/>
                  </a:lnTo>
                  <a:cubicBezTo>
                    <a:pt x="6817" y="1406"/>
                    <a:pt x="6531" y="870"/>
                    <a:pt x="5704" y="646"/>
                  </a:cubicBezTo>
                  <a:lnTo>
                    <a:pt x="3687" y="99"/>
                  </a:lnTo>
                  <a:cubicBezTo>
                    <a:pt x="3440" y="32"/>
                    <a:pt x="3173" y="0"/>
                    <a:pt x="29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5" name="Google Shape;2435;p35"/>
            <p:cNvSpPr/>
            <p:nvPr/>
          </p:nvSpPr>
          <p:spPr>
            <a:xfrm>
              <a:off x="499225" y="4450075"/>
              <a:ext cx="264425" cy="157500"/>
            </a:xfrm>
            <a:custGeom>
              <a:avLst/>
              <a:gdLst/>
              <a:ahLst/>
              <a:cxnLst/>
              <a:rect l="l" t="t" r="r" b="b"/>
              <a:pathLst>
                <a:path w="10577" h="6300" extrusionOk="0">
                  <a:moveTo>
                    <a:pt x="6530" y="0"/>
                  </a:moveTo>
                  <a:cubicBezTo>
                    <a:pt x="6059" y="0"/>
                    <a:pt x="5585" y="130"/>
                    <a:pt x="5318" y="354"/>
                  </a:cubicBezTo>
                  <a:lnTo>
                    <a:pt x="402" y="4507"/>
                  </a:lnTo>
                  <a:cubicBezTo>
                    <a:pt x="1" y="4847"/>
                    <a:pt x="178" y="5268"/>
                    <a:pt x="802" y="5447"/>
                  </a:cubicBezTo>
                  <a:lnTo>
                    <a:pt x="3489" y="6218"/>
                  </a:lnTo>
                  <a:cubicBezTo>
                    <a:pt x="3680" y="6273"/>
                    <a:pt x="3890" y="6299"/>
                    <a:pt x="4100" y="6299"/>
                  </a:cubicBezTo>
                  <a:cubicBezTo>
                    <a:pt x="4587" y="6299"/>
                    <a:pt x="5079" y="6160"/>
                    <a:pt x="5356" y="5919"/>
                  </a:cubicBezTo>
                  <a:lnTo>
                    <a:pt x="10201" y="1689"/>
                  </a:lnTo>
                  <a:cubicBezTo>
                    <a:pt x="10577" y="1361"/>
                    <a:pt x="10376" y="958"/>
                    <a:pt x="9754" y="789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6" name="Google Shape;2436;p35"/>
            <p:cNvSpPr/>
            <p:nvPr/>
          </p:nvSpPr>
          <p:spPr>
            <a:xfrm>
              <a:off x="972625" y="4659250"/>
              <a:ext cx="178600" cy="84025"/>
            </a:xfrm>
            <a:custGeom>
              <a:avLst/>
              <a:gdLst/>
              <a:ahLst/>
              <a:cxnLst/>
              <a:rect l="l" t="t" r="r" b="b"/>
              <a:pathLst>
                <a:path w="7144" h="3361" extrusionOk="0">
                  <a:moveTo>
                    <a:pt x="2940" y="1"/>
                  </a:moveTo>
                  <a:cubicBezTo>
                    <a:pt x="2292" y="1"/>
                    <a:pt x="1657" y="186"/>
                    <a:pt x="1319" y="512"/>
                  </a:cubicBezTo>
                  <a:lnTo>
                    <a:pt x="493" y="1307"/>
                  </a:lnTo>
                  <a:cubicBezTo>
                    <a:pt x="0" y="1781"/>
                    <a:pt x="310" y="2371"/>
                    <a:pt x="1191" y="2623"/>
                  </a:cubicBezTo>
                  <a:lnTo>
                    <a:pt x="3362" y="3247"/>
                  </a:lnTo>
                  <a:cubicBezTo>
                    <a:pt x="3633" y="3324"/>
                    <a:pt x="3925" y="3361"/>
                    <a:pt x="4214" y="3361"/>
                  </a:cubicBezTo>
                  <a:cubicBezTo>
                    <a:pt x="4875" y="3361"/>
                    <a:pt x="5519" y="3169"/>
                    <a:pt x="5856" y="2833"/>
                  </a:cubicBezTo>
                  <a:lnTo>
                    <a:pt x="6667" y="2022"/>
                  </a:lnTo>
                  <a:cubicBezTo>
                    <a:pt x="7144" y="1545"/>
                    <a:pt x="6809" y="961"/>
                    <a:pt x="5926" y="713"/>
                  </a:cubicBezTo>
                  <a:lnTo>
                    <a:pt x="3774" y="110"/>
                  </a:lnTo>
                  <a:cubicBezTo>
                    <a:pt x="3509" y="36"/>
                    <a:pt x="3223" y="1"/>
                    <a:pt x="2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7" name="Google Shape;2437;p35"/>
            <p:cNvSpPr/>
            <p:nvPr/>
          </p:nvSpPr>
          <p:spPr>
            <a:xfrm>
              <a:off x="811425" y="4614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6" y="1"/>
                  </a:moveTo>
                  <a:cubicBezTo>
                    <a:pt x="2327" y="1"/>
                    <a:pt x="1694" y="182"/>
                    <a:pt x="1349" y="500"/>
                  </a:cubicBezTo>
                  <a:lnTo>
                    <a:pt x="503" y="1277"/>
                  </a:lnTo>
                  <a:cubicBezTo>
                    <a:pt x="0" y="1738"/>
                    <a:pt x="283" y="2314"/>
                    <a:pt x="1141" y="2560"/>
                  </a:cubicBezTo>
                  <a:lnTo>
                    <a:pt x="3252" y="3166"/>
                  </a:lnTo>
                  <a:cubicBezTo>
                    <a:pt x="3516" y="3241"/>
                    <a:pt x="3803" y="3277"/>
                    <a:pt x="4088" y="3277"/>
                  </a:cubicBezTo>
                  <a:cubicBezTo>
                    <a:pt x="4738" y="3277"/>
                    <a:pt x="5380" y="3090"/>
                    <a:pt x="5724" y="2762"/>
                  </a:cubicBezTo>
                  <a:lnTo>
                    <a:pt x="6554" y="1971"/>
                  </a:lnTo>
                  <a:cubicBezTo>
                    <a:pt x="7042" y="1505"/>
                    <a:pt x="6736" y="935"/>
                    <a:pt x="5876" y="693"/>
                  </a:cubicBezTo>
                  <a:lnTo>
                    <a:pt x="3781" y="107"/>
                  </a:lnTo>
                  <a:cubicBezTo>
                    <a:pt x="3524" y="35"/>
                    <a:pt x="3244" y="1"/>
                    <a:pt x="2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8" name="Google Shape;2438;p35"/>
            <p:cNvSpPr/>
            <p:nvPr/>
          </p:nvSpPr>
          <p:spPr>
            <a:xfrm>
              <a:off x="654475" y="4570375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3" y="0"/>
                  </a:moveTo>
                  <a:cubicBezTo>
                    <a:pt x="2362" y="0"/>
                    <a:pt x="1730" y="178"/>
                    <a:pt x="1376" y="489"/>
                  </a:cubicBezTo>
                  <a:lnTo>
                    <a:pt x="514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5" y="3163"/>
                    <a:pt x="3685" y="3198"/>
                    <a:pt x="3964" y="3198"/>
                  </a:cubicBezTo>
                  <a:cubicBezTo>
                    <a:pt x="4606" y="3198"/>
                    <a:pt x="5245" y="3014"/>
                    <a:pt x="5597" y="2693"/>
                  </a:cubicBezTo>
                  <a:lnTo>
                    <a:pt x="6446" y="1920"/>
                  </a:lnTo>
                  <a:cubicBezTo>
                    <a:pt x="6943" y="1467"/>
                    <a:pt x="6664" y="909"/>
                    <a:pt x="5827" y="674"/>
                  </a:cubicBezTo>
                  <a:lnTo>
                    <a:pt x="3787" y="103"/>
                  </a:lnTo>
                  <a:cubicBezTo>
                    <a:pt x="3538" y="33"/>
                    <a:pt x="3266" y="0"/>
                    <a:pt x="2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9" name="Google Shape;2439;p35"/>
            <p:cNvSpPr/>
            <p:nvPr/>
          </p:nvSpPr>
          <p:spPr>
            <a:xfrm>
              <a:off x="1300300" y="4343200"/>
              <a:ext cx="166075" cy="71950"/>
            </a:xfrm>
            <a:custGeom>
              <a:avLst/>
              <a:gdLst/>
              <a:ahLst/>
              <a:cxnLst/>
              <a:rect l="l" t="t" r="r" b="b"/>
              <a:pathLst>
                <a:path w="6643" h="2878" extrusionOk="0">
                  <a:moveTo>
                    <a:pt x="2630" y="1"/>
                  </a:moveTo>
                  <a:cubicBezTo>
                    <a:pt x="2019" y="1"/>
                    <a:pt x="1433" y="163"/>
                    <a:pt x="1138" y="446"/>
                  </a:cubicBezTo>
                  <a:lnTo>
                    <a:pt x="426" y="1132"/>
                  </a:lnTo>
                  <a:cubicBezTo>
                    <a:pt x="1" y="1540"/>
                    <a:pt x="334" y="2044"/>
                    <a:pt x="1173" y="2258"/>
                  </a:cubicBezTo>
                  <a:lnTo>
                    <a:pt x="3241" y="2783"/>
                  </a:lnTo>
                  <a:cubicBezTo>
                    <a:pt x="3495" y="2847"/>
                    <a:pt x="3765" y="2878"/>
                    <a:pt x="4030" y="2878"/>
                  </a:cubicBezTo>
                  <a:cubicBezTo>
                    <a:pt x="4650" y="2878"/>
                    <a:pt x="5243" y="2710"/>
                    <a:pt x="5535" y="2418"/>
                  </a:cubicBezTo>
                  <a:lnTo>
                    <a:pt x="6233" y="1720"/>
                  </a:lnTo>
                  <a:cubicBezTo>
                    <a:pt x="6643" y="1310"/>
                    <a:pt x="6289" y="809"/>
                    <a:pt x="5449" y="601"/>
                  </a:cubicBezTo>
                  <a:lnTo>
                    <a:pt x="3400" y="92"/>
                  </a:lnTo>
                  <a:cubicBezTo>
                    <a:pt x="3152" y="30"/>
                    <a:pt x="2889" y="1"/>
                    <a:pt x="2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0" name="Google Shape;2440;p35"/>
            <p:cNvSpPr/>
            <p:nvPr/>
          </p:nvSpPr>
          <p:spPr>
            <a:xfrm>
              <a:off x="1146500" y="4305125"/>
              <a:ext cx="163850" cy="70300"/>
            </a:xfrm>
            <a:custGeom>
              <a:avLst/>
              <a:gdLst/>
              <a:ahLst/>
              <a:cxnLst/>
              <a:rect l="l" t="t" r="r" b="b"/>
              <a:pathLst>
                <a:path w="6554" h="2812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5" y="1108"/>
                  </a:lnTo>
                  <a:cubicBezTo>
                    <a:pt x="0" y="1506"/>
                    <a:pt x="308" y="1999"/>
                    <a:pt x="1126" y="2207"/>
                  </a:cubicBezTo>
                  <a:lnTo>
                    <a:pt x="3142" y="2719"/>
                  </a:lnTo>
                  <a:cubicBezTo>
                    <a:pt x="3389" y="2782"/>
                    <a:pt x="3653" y="2812"/>
                    <a:pt x="3914" y="2812"/>
                  </a:cubicBezTo>
                  <a:cubicBezTo>
                    <a:pt x="4527" y="2812"/>
                    <a:pt x="5118" y="2647"/>
                    <a:pt x="5418" y="2362"/>
                  </a:cubicBezTo>
                  <a:lnTo>
                    <a:pt x="6133" y="1679"/>
                  </a:lnTo>
                  <a:cubicBezTo>
                    <a:pt x="6554" y="1278"/>
                    <a:pt x="6226" y="790"/>
                    <a:pt x="5405" y="586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1" name="Google Shape;2441;p35"/>
            <p:cNvSpPr/>
            <p:nvPr/>
          </p:nvSpPr>
          <p:spPr>
            <a:xfrm>
              <a:off x="996450" y="4267975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8" y="0"/>
                  </a:moveTo>
                  <a:cubicBezTo>
                    <a:pt x="2083" y="0"/>
                    <a:pt x="1499" y="156"/>
                    <a:pt x="1191" y="428"/>
                  </a:cubicBezTo>
                  <a:lnTo>
                    <a:pt x="445" y="1084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9"/>
                  </a:lnTo>
                  <a:cubicBezTo>
                    <a:pt x="3289" y="2719"/>
                    <a:pt x="3547" y="2748"/>
                    <a:pt x="3803" y="2748"/>
                  </a:cubicBezTo>
                  <a:cubicBezTo>
                    <a:pt x="4407" y="2748"/>
                    <a:pt x="4999" y="2587"/>
                    <a:pt x="5305" y="2308"/>
                  </a:cubicBezTo>
                  <a:lnTo>
                    <a:pt x="6037" y="1640"/>
                  </a:lnTo>
                  <a:cubicBezTo>
                    <a:pt x="6468" y="1248"/>
                    <a:pt x="6165" y="770"/>
                    <a:pt x="5365" y="571"/>
                  </a:cubicBezTo>
                  <a:lnTo>
                    <a:pt x="3414" y="86"/>
                  </a:lnTo>
                  <a:cubicBezTo>
                    <a:pt x="3180" y="28"/>
                    <a:pt x="2928" y="0"/>
                    <a:pt x="2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2" name="Google Shape;2442;p35"/>
            <p:cNvSpPr/>
            <p:nvPr/>
          </p:nvSpPr>
          <p:spPr>
            <a:xfrm>
              <a:off x="850050" y="4231700"/>
              <a:ext cx="159625" cy="67200"/>
            </a:xfrm>
            <a:custGeom>
              <a:avLst/>
              <a:gdLst/>
              <a:ahLst/>
              <a:cxnLst/>
              <a:rect l="l" t="t" r="r" b="b"/>
              <a:pathLst>
                <a:path w="6385" h="2688" extrusionOk="0">
                  <a:moveTo>
                    <a:pt x="2699" y="1"/>
                  </a:moveTo>
                  <a:cubicBezTo>
                    <a:pt x="2112" y="1"/>
                    <a:pt x="1530" y="153"/>
                    <a:pt x="1214" y="419"/>
                  </a:cubicBezTo>
                  <a:lnTo>
                    <a:pt x="454" y="1062"/>
                  </a:lnTo>
                  <a:cubicBezTo>
                    <a:pt x="1" y="1444"/>
                    <a:pt x="263" y="1915"/>
                    <a:pt x="1041" y="2112"/>
                  </a:cubicBezTo>
                  <a:lnTo>
                    <a:pt x="2960" y="2599"/>
                  </a:lnTo>
                  <a:cubicBezTo>
                    <a:pt x="3194" y="2659"/>
                    <a:pt x="3448" y="2688"/>
                    <a:pt x="3700" y="2688"/>
                  </a:cubicBezTo>
                  <a:cubicBezTo>
                    <a:pt x="4296" y="2688"/>
                    <a:pt x="4884" y="2530"/>
                    <a:pt x="5196" y="2256"/>
                  </a:cubicBezTo>
                  <a:lnTo>
                    <a:pt x="5945" y="1603"/>
                  </a:lnTo>
                  <a:cubicBezTo>
                    <a:pt x="6384" y="1218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7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3" name="Google Shape;2443;p35"/>
            <p:cNvSpPr/>
            <p:nvPr/>
          </p:nvSpPr>
          <p:spPr>
            <a:xfrm>
              <a:off x="1223125" y="4416050"/>
              <a:ext cx="169075" cy="74700"/>
            </a:xfrm>
            <a:custGeom>
              <a:avLst/>
              <a:gdLst/>
              <a:ahLst/>
              <a:cxnLst/>
              <a:rect l="l" t="t" r="r" b="b"/>
              <a:pathLst>
                <a:path w="6763" h="2988" extrusionOk="0">
                  <a:moveTo>
                    <a:pt x="2702" y="0"/>
                  </a:moveTo>
                  <a:cubicBezTo>
                    <a:pt x="2082" y="0"/>
                    <a:pt x="1485" y="168"/>
                    <a:pt x="1180" y="460"/>
                  </a:cubicBezTo>
                  <a:lnTo>
                    <a:pt x="441" y="1171"/>
                  </a:lnTo>
                  <a:cubicBezTo>
                    <a:pt x="1" y="1594"/>
                    <a:pt x="329" y="2118"/>
                    <a:pt x="1179" y="2340"/>
                  </a:cubicBezTo>
                  <a:lnTo>
                    <a:pt x="3272" y="2888"/>
                  </a:lnTo>
                  <a:cubicBezTo>
                    <a:pt x="3530" y="2955"/>
                    <a:pt x="3806" y="2987"/>
                    <a:pt x="4076" y="2987"/>
                  </a:cubicBezTo>
                  <a:cubicBezTo>
                    <a:pt x="4707" y="2987"/>
                    <a:pt x="5311" y="2814"/>
                    <a:pt x="5613" y="2512"/>
                  </a:cubicBezTo>
                  <a:lnTo>
                    <a:pt x="6338" y="1789"/>
                  </a:lnTo>
                  <a:cubicBezTo>
                    <a:pt x="6763" y="1364"/>
                    <a:pt x="6414" y="843"/>
                    <a:pt x="5562" y="626"/>
                  </a:cubicBezTo>
                  <a:lnTo>
                    <a:pt x="3487" y="95"/>
                  </a:lnTo>
                  <a:cubicBezTo>
                    <a:pt x="3235" y="31"/>
                    <a:pt x="2967" y="0"/>
                    <a:pt x="2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4" name="Google Shape;2444;p35"/>
            <p:cNvSpPr/>
            <p:nvPr/>
          </p:nvSpPr>
          <p:spPr>
            <a:xfrm>
              <a:off x="1067525" y="4376350"/>
              <a:ext cx="166750" cy="73000"/>
            </a:xfrm>
            <a:custGeom>
              <a:avLst/>
              <a:gdLst/>
              <a:ahLst/>
              <a:cxnLst/>
              <a:rect l="l" t="t" r="r" b="b"/>
              <a:pathLst>
                <a:path w="6670" h="2920" extrusionOk="0">
                  <a:moveTo>
                    <a:pt x="2728" y="1"/>
                  </a:moveTo>
                  <a:cubicBezTo>
                    <a:pt x="2116" y="1"/>
                    <a:pt x="1519" y="165"/>
                    <a:pt x="1207" y="452"/>
                  </a:cubicBezTo>
                  <a:lnTo>
                    <a:pt x="451" y="1146"/>
                  </a:lnTo>
                  <a:cubicBezTo>
                    <a:pt x="1" y="1560"/>
                    <a:pt x="303" y="2072"/>
                    <a:pt x="1131" y="2289"/>
                  </a:cubicBezTo>
                  <a:lnTo>
                    <a:pt x="3170" y="2822"/>
                  </a:lnTo>
                  <a:cubicBezTo>
                    <a:pt x="3422" y="2888"/>
                    <a:pt x="3691" y="2919"/>
                    <a:pt x="3957" y="2919"/>
                  </a:cubicBezTo>
                  <a:cubicBezTo>
                    <a:pt x="4579" y="2919"/>
                    <a:pt x="5182" y="2749"/>
                    <a:pt x="5491" y="2455"/>
                  </a:cubicBezTo>
                  <a:lnTo>
                    <a:pt x="6233" y="1747"/>
                  </a:lnTo>
                  <a:cubicBezTo>
                    <a:pt x="6670" y="1330"/>
                    <a:pt x="6347" y="822"/>
                    <a:pt x="5517" y="611"/>
                  </a:cubicBezTo>
                  <a:lnTo>
                    <a:pt x="3494" y="93"/>
                  </a:lnTo>
                  <a:cubicBezTo>
                    <a:pt x="3250" y="30"/>
                    <a:pt x="2987" y="1"/>
                    <a:pt x="27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5" name="Google Shape;2445;p35"/>
            <p:cNvSpPr/>
            <p:nvPr/>
          </p:nvSpPr>
          <p:spPr>
            <a:xfrm>
              <a:off x="915800" y="4337650"/>
              <a:ext cx="164525" cy="71300"/>
            </a:xfrm>
            <a:custGeom>
              <a:avLst/>
              <a:gdLst/>
              <a:ahLst/>
              <a:cxnLst/>
              <a:rect l="l" t="t" r="r" b="b"/>
              <a:pathLst>
                <a:path w="6581" h="2852" extrusionOk="0">
                  <a:moveTo>
                    <a:pt x="2749" y="1"/>
                  </a:moveTo>
                  <a:cubicBezTo>
                    <a:pt x="2146" y="1"/>
                    <a:pt x="1551" y="162"/>
                    <a:pt x="1233" y="442"/>
                  </a:cubicBezTo>
                  <a:lnTo>
                    <a:pt x="460" y="1121"/>
                  </a:lnTo>
                  <a:cubicBezTo>
                    <a:pt x="0" y="1527"/>
                    <a:pt x="279" y="2027"/>
                    <a:pt x="1085" y="2238"/>
                  </a:cubicBezTo>
                  <a:lnTo>
                    <a:pt x="3074" y="2758"/>
                  </a:lnTo>
                  <a:cubicBezTo>
                    <a:pt x="3318" y="2822"/>
                    <a:pt x="3581" y="2852"/>
                    <a:pt x="3842" y="2852"/>
                  </a:cubicBezTo>
                  <a:cubicBezTo>
                    <a:pt x="4456" y="2852"/>
                    <a:pt x="5059" y="2686"/>
                    <a:pt x="5376" y="2397"/>
                  </a:cubicBezTo>
                  <a:lnTo>
                    <a:pt x="6134" y="1706"/>
                  </a:lnTo>
                  <a:cubicBezTo>
                    <a:pt x="6581" y="1299"/>
                    <a:pt x="6282" y="802"/>
                    <a:pt x="5473" y="595"/>
                  </a:cubicBezTo>
                  <a:lnTo>
                    <a:pt x="3501" y="91"/>
                  </a:lnTo>
                  <a:cubicBezTo>
                    <a:pt x="3262" y="30"/>
                    <a:pt x="3005" y="1"/>
                    <a:pt x="27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6" name="Google Shape;2446;p35"/>
            <p:cNvSpPr/>
            <p:nvPr/>
          </p:nvSpPr>
          <p:spPr>
            <a:xfrm>
              <a:off x="767825" y="4299900"/>
              <a:ext cx="162350" cy="69700"/>
            </a:xfrm>
            <a:custGeom>
              <a:avLst/>
              <a:gdLst/>
              <a:ahLst/>
              <a:cxnLst/>
              <a:rect l="l" t="t" r="r" b="b"/>
              <a:pathLst>
                <a:path w="6494" h="2788" extrusionOk="0">
                  <a:moveTo>
                    <a:pt x="2771" y="1"/>
                  </a:moveTo>
                  <a:cubicBezTo>
                    <a:pt x="2176" y="1"/>
                    <a:pt x="1582" y="159"/>
                    <a:pt x="1257" y="433"/>
                  </a:cubicBezTo>
                  <a:lnTo>
                    <a:pt x="469" y="1099"/>
                  </a:lnTo>
                  <a:cubicBezTo>
                    <a:pt x="0" y="1494"/>
                    <a:pt x="255" y="1983"/>
                    <a:pt x="1042" y="2188"/>
                  </a:cubicBezTo>
                  <a:lnTo>
                    <a:pt x="2982" y="2696"/>
                  </a:lnTo>
                  <a:cubicBezTo>
                    <a:pt x="3219" y="2758"/>
                    <a:pt x="3477" y="2788"/>
                    <a:pt x="3734" y="2788"/>
                  </a:cubicBezTo>
                  <a:cubicBezTo>
                    <a:pt x="4339" y="2788"/>
                    <a:pt x="4939" y="2625"/>
                    <a:pt x="5263" y="2342"/>
                  </a:cubicBezTo>
                  <a:lnTo>
                    <a:pt x="6039" y="1666"/>
                  </a:lnTo>
                  <a:cubicBezTo>
                    <a:pt x="6493" y="1268"/>
                    <a:pt x="6219" y="782"/>
                    <a:pt x="5429" y="581"/>
                  </a:cubicBezTo>
                  <a:lnTo>
                    <a:pt x="3505" y="88"/>
                  </a:lnTo>
                  <a:cubicBezTo>
                    <a:pt x="3274" y="29"/>
                    <a:pt x="3022" y="1"/>
                    <a:pt x="27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7" name="Google Shape;2447;p35"/>
            <p:cNvSpPr/>
            <p:nvPr/>
          </p:nvSpPr>
          <p:spPr>
            <a:xfrm>
              <a:off x="1143125" y="4491575"/>
              <a:ext cx="172125" cy="77625"/>
            </a:xfrm>
            <a:custGeom>
              <a:avLst/>
              <a:gdLst/>
              <a:ahLst/>
              <a:cxnLst/>
              <a:rect l="l" t="t" r="r" b="b"/>
              <a:pathLst>
                <a:path w="6885" h="3105" extrusionOk="0">
                  <a:moveTo>
                    <a:pt x="2777" y="0"/>
                  </a:moveTo>
                  <a:cubicBezTo>
                    <a:pt x="2148" y="0"/>
                    <a:pt x="1538" y="173"/>
                    <a:pt x="1223" y="476"/>
                  </a:cubicBezTo>
                  <a:lnTo>
                    <a:pt x="456" y="1214"/>
                  </a:lnTo>
                  <a:cubicBezTo>
                    <a:pt x="0" y="1652"/>
                    <a:pt x="322" y="2198"/>
                    <a:pt x="1182" y="2429"/>
                  </a:cubicBezTo>
                  <a:lnTo>
                    <a:pt x="3301" y="3000"/>
                  </a:lnTo>
                  <a:cubicBezTo>
                    <a:pt x="3564" y="3071"/>
                    <a:pt x="3845" y="3105"/>
                    <a:pt x="4122" y="3105"/>
                  </a:cubicBezTo>
                  <a:cubicBezTo>
                    <a:pt x="4762" y="3105"/>
                    <a:pt x="5378" y="2925"/>
                    <a:pt x="5691" y="2613"/>
                  </a:cubicBezTo>
                  <a:lnTo>
                    <a:pt x="6442" y="1861"/>
                  </a:lnTo>
                  <a:cubicBezTo>
                    <a:pt x="6884" y="1421"/>
                    <a:pt x="6538" y="879"/>
                    <a:pt x="5677" y="652"/>
                  </a:cubicBezTo>
                  <a:lnTo>
                    <a:pt x="3577" y="99"/>
                  </a:lnTo>
                  <a:cubicBezTo>
                    <a:pt x="3321" y="32"/>
                    <a:pt x="3047" y="0"/>
                    <a:pt x="2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8" name="Google Shape;2448;p35"/>
            <p:cNvSpPr/>
            <p:nvPr/>
          </p:nvSpPr>
          <p:spPr>
            <a:xfrm>
              <a:off x="985650" y="4450175"/>
              <a:ext cx="169775" cy="75825"/>
            </a:xfrm>
            <a:custGeom>
              <a:avLst/>
              <a:gdLst/>
              <a:ahLst/>
              <a:cxnLst/>
              <a:rect l="l" t="t" r="r" b="b"/>
              <a:pathLst>
                <a:path w="6791" h="3033" extrusionOk="0">
                  <a:moveTo>
                    <a:pt x="2804" y="1"/>
                  </a:moveTo>
                  <a:cubicBezTo>
                    <a:pt x="2183" y="1"/>
                    <a:pt x="1575" y="171"/>
                    <a:pt x="1252" y="467"/>
                  </a:cubicBezTo>
                  <a:lnTo>
                    <a:pt x="468" y="1188"/>
                  </a:lnTo>
                  <a:cubicBezTo>
                    <a:pt x="0" y="1617"/>
                    <a:pt x="297" y="2149"/>
                    <a:pt x="1135" y="2375"/>
                  </a:cubicBezTo>
                  <a:lnTo>
                    <a:pt x="3198" y="2931"/>
                  </a:lnTo>
                  <a:cubicBezTo>
                    <a:pt x="3454" y="3000"/>
                    <a:pt x="3729" y="3032"/>
                    <a:pt x="4001" y="3032"/>
                  </a:cubicBezTo>
                  <a:cubicBezTo>
                    <a:pt x="4631" y="3032"/>
                    <a:pt x="5247" y="2857"/>
                    <a:pt x="5567" y="2552"/>
                  </a:cubicBezTo>
                  <a:lnTo>
                    <a:pt x="6337" y="1817"/>
                  </a:lnTo>
                  <a:cubicBezTo>
                    <a:pt x="6790" y="1386"/>
                    <a:pt x="6472" y="859"/>
                    <a:pt x="5632" y="636"/>
                  </a:cubicBezTo>
                  <a:lnTo>
                    <a:pt x="3585" y="97"/>
                  </a:lnTo>
                  <a:cubicBezTo>
                    <a:pt x="3337" y="32"/>
                    <a:pt x="3069" y="1"/>
                    <a:pt x="28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9" name="Google Shape;2449;p35"/>
            <p:cNvSpPr/>
            <p:nvPr/>
          </p:nvSpPr>
          <p:spPr>
            <a:xfrm>
              <a:off x="832225" y="4409850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4" y="1"/>
                    <a:pt x="1607" y="167"/>
                    <a:pt x="1277" y="457"/>
                  </a:cubicBezTo>
                  <a:lnTo>
                    <a:pt x="477" y="1161"/>
                  </a:lnTo>
                  <a:cubicBezTo>
                    <a:pt x="0" y="1581"/>
                    <a:pt x="272" y="2100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20" y="2790"/>
                    <a:pt x="5448" y="2491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0" name="Google Shape;2450;p35"/>
            <p:cNvSpPr/>
            <p:nvPr/>
          </p:nvSpPr>
          <p:spPr>
            <a:xfrm>
              <a:off x="682625" y="4370525"/>
              <a:ext cx="165200" cy="72350"/>
            </a:xfrm>
            <a:custGeom>
              <a:avLst/>
              <a:gdLst/>
              <a:ahLst/>
              <a:cxnLst/>
              <a:rect l="l" t="t" r="r" b="b"/>
              <a:pathLst>
                <a:path w="6608" h="2894" extrusionOk="0">
                  <a:moveTo>
                    <a:pt x="2847" y="1"/>
                  </a:moveTo>
                  <a:cubicBezTo>
                    <a:pt x="2243" y="1"/>
                    <a:pt x="1639" y="163"/>
                    <a:pt x="1303" y="447"/>
                  </a:cubicBezTo>
                  <a:lnTo>
                    <a:pt x="486" y="1137"/>
                  </a:lnTo>
                  <a:cubicBezTo>
                    <a:pt x="1" y="1548"/>
                    <a:pt x="248" y="2054"/>
                    <a:pt x="1044" y="2268"/>
                  </a:cubicBezTo>
                  <a:lnTo>
                    <a:pt x="3004" y="2798"/>
                  </a:lnTo>
                  <a:cubicBezTo>
                    <a:pt x="3246" y="2863"/>
                    <a:pt x="3509" y="2893"/>
                    <a:pt x="3772" y="2893"/>
                  </a:cubicBezTo>
                  <a:cubicBezTo>
                    <a:pt x="4385" y="2893"/>
                    <a:pt x="4998" y="2726"/>
                    <a:pt x="5333" y="2433"/>
                  </a:cubicBezTo>
                  <a:lnTo>
                    <a:pt x="6136" y="1731"/>
                  </a:lnTo>
                  <a:cubicBezTo>
                    <a:pt x="6608" y="1320"/>
                    <a:pt x="6339" y="816"/>
                    <a:pt x="5541" y="605"/>
                  </a:cubicBezTo>
                  <a:lnTo>
                    <a:pt x="3596" y="92"/>
                  </a:lnTo>
                  <a:cubicBezTo>
                    <a:pt x="3360" y="30"/>
                    <a:pt x="3104" y="1"/>
                    <a:pt x="2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1" name="Google Shape;2451;p35"/>
            <p:cNvSpPr/>
            <p:nvPr/>
          </p:nvSpPr>
          <p:spPr>
            <a:xfrm>
              <a:off x="1060025" y="4569925"/>
              <a:ext cx="175300" cy="80725"/>
            </a:xfrm>
            <a:custGeom>
              <a:avLst/>
              <a:gdLst/>
              <a:ahLst/>
              <a:cxnLst/>
              <a:rect l="l" t="t" r="r" b="b"/>
              <a:pathLst>
                <a:path w="7012" h="3229" extrusionOk="0">
                  <a:moveTo>
                    <a:pt x="2858" y="0"/>
                  </a:moveTo>
                  <a:cubicBezTo>
                    <a:pt x="2219" y="0"/>
                    <a:pt x="1597" y="179"/>
                    <a:pt x="1270" y="493"/>
                  </a:cubicBezTo>
                  <a:lnTo>
                    <a:pt x="475" y="1258"/>
                  </a:lnTo>
                  <a:cubicBezTo>
                    <a:pt x="1" y="1714"/>
                    <a:pt x="317" y="2282"/>
                    <a:pt x="1187" y="2524"/>
                  </a:cubicBezTo>
                  <a:lnTo>
                    <a:pt x="3332" y="3119"/>
                  </a:lnTo>
                  <a:cubicBezTo>
                    <a:pt x="3600" y="3194"/>
                    <a:pt x="3887" y="3229"/>
                    <a:pt x="4171" y="3229"/>
                  </a:cubicBezTo>
                  <a:cubicBezTo>
                    <a:pt x="4820" y="3229"/>
                    <a:pt x="5449" y="3044"/>
                    <a:pt x="5773" y="2721"/>
                  </a:cubicBezTo>
                  <a:lnTo>
                    <a:pt x="6554" y="1940"/>
                  </a:lnTo>
                  <a:cubicBezTo>
                    <a:pt x="7012" y="1481"/>
                    <a:pt x="6673" y="919"/>
                    <a:pt x="5800" y="681"/>
                  </a:cubicBezTo>
                  <a:lnTo>
                    <a:pt x="3674" y="104"/>
                  </a:lnTo>
                  <a:cubicBezTo>
                    <a:pt x="3414" y="34"/>
                    <a:pt x="3134" y="0"/>
                    <a:pt x="2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2" name="Google Shape;2452;p35"/>
            <p:cNvSpPr/>
            <p:nvPr/>
          </p:nvSpPr>
          <p:spPr>
            <a:xfrm>
              <a:off x="900725" y="4526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1" y="1"/>
                  </a:moveTo>
                  <a:cubicBezTo>
                    <a:pt x="2252" y="1"/>
                    <a:pt x="1633" y="176"/>
                    <a:pt x="1299" y="483"/>
                  </a:cubicBezTo>
                  <a:lnTo>
                    <a:pt x="485" y="1230"/>
                  </a:lnTo>
                  <a:cubicBezTo>
                    <a:pt x="1" y="1676"/>
                    <a:pt x="289" y="2229"/>
                    <a:pt x="1137" y="2464"/>
                  </a:cubicBezTo>
                  <a:lnTo>
                    <a:pt x="3225" y="3046"/>
                  </a:lnTo>
                  <a:cubicBezTo>
                    <a:pt x="3485" y="3118"/>
                    <a:pt x="3765" y="3152"/>
                    <a:pt x="4043" y="3152"/>
                  </a:cubicBezTo>
                  <a:cubicBezTo>
                    <a:pt x="4684" y="3152"/>
                    <a:pt x="5312" y="2971"/>
                    <a:pt x="5645" y="2654"/>
                  </a:cubicBezTo>
                  <a:lnTo>
                    <a:pt x="6445" y="1892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0" y="103"/>
                  </a:lnTo>
                  <a:cubicBezTo>
                    <a:pt x="3427" y="33"/>
                    <a:pt x="3153" y="1"/>
                    <a:pt x="2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3" name="Google Shape;2453;p35"/>
            <p:cNvSpPr/>
            <p:nvPr/>
          </p:nvSpPr>
          <p:spPr>
            <a:xfrm>
              <a:off x="745550" y="4484725"/>
              <a:ext cx="170450" cy="76925"/>
            </a:xfrm>
            <a:custGeom>
              <a:avLst/>
              <a:gdLst/>
              <a:ahLst/>
              <a:cxnLst/>
              <a:rect l="l" t="t" r="r" b="b"/>
              <a:pathLst>
                <a:path w="6818" h="3077" extrusionOk="0">
                  <a:moveTo>
                    <a:pt x="2905" y="0"/>
                  </a:moveTo>
                  <a:cubicBezTo>
                    <a:pt x="2284" y="0"/>
                    <a:pt x="1665" y="172"/>
                    <a:pt x="1325" y="472"/>
                  </a:cubicBezTo>
                  <a:lnTo>
                    <a:pt x="495" y="1202"/>
                  </a:lnTo>
                  <a:cubicBezTo>
                    <a:pt x="0" y="1637"/>
                    <a:pt x="264" y="2178"/>
                    <a:pt x="1090" y="2407"/>
                  </a:cubicBezTo>
                  <a:lnTo>
                    <a:pt x="3124" y="2973"/>
                  </a:lnTo>
                  <a:cubicBezTo>
                    <a:pt x="3376" y="3043"/>
                    <a:pt x="3649" y="3076"/>
                    <a:pt x="3922" y="3076"/>
                  </a:cubicBezTo>
                  <a:cubicBezTo>
                    <a:pt x="4554" y="3076"/>
                    <a:pt x="5181" y="2898"/>
                    <a:pt x="5521" y="2589"/>
                  </a:cubicBezTo>
                  <a:lnTo>
                    <a:pt x="6337" y="1844"/>
                  </a:lnTo>
                  <a:cubicBezTo>
                    <a:pt x="6817" y="1406"/>
                    <a:pt x="6532" y="872"/>
                    <a:pt x="5702" y="646"/>
                  </a:cubicBezTo>
                  <a:lnTo>
                    <a:pt x="3685" y="99"/>
                  </a:lnTo>
                  <a:cubicBezTo>
                    <a:pt x="3439" y="32"/>
                    <a:pt x="3172" y="0"/>
                    <a:pt x="2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4" name="Google Shape;2454;p35"/>
            <p:cNvSpPr/>
            <p:nvPr/>
          </p:nvSpPr>
          <p:spPr>
            <a:xfrm>
              <a:off x="500325" y="4442000"/>
              <a:ext cx="264425" cy="157525"/>
            </a:xfrm>
            <a:custGeom>
              <a:avLst/>
              <a:gdLst/>
              <a:ahLst/>
              <a:cxnLst/>
              <a:rect l="l" t="t" r="r" b="b"/>
              <a:pathLst>
                <a:path w="10577" h="6301" extrusionOk="0">
                  <a:moveTo>
                    <a:pt x="6531" y="0"/>
                  </a:moveTo>
                  <a:cubicBezTo>
                    <a:pt x="6060" y="0"/>
                    <a:pt x="5585" y="129"/>
                    <a:pt x="5318" y="355"/>
                  </a:cubicBezTo>
                  <a:lnTo>
                    <a:pt x="401" y="4507"/>
                  </a:lnTo>
                  <a:cubicBezTo>
                    <a:pt x="0" y="4848"/>
                    <a:pt x="178" y="5269"/>
                    <a:pt x="801" y="5448"/>
                  </a:cubicBezTo>
                  <a:lnTo>
                    <a:pt x="3488" y="6219"/>
                  </a:lnTo>
                  <a:cubicBezTo>
                    <a:pt x="3680" y="6274"/>
                    <a:pt x="3891" y="6300"/>
                    <a:pt x="4102" y="6300"/>
                  </a:cubicBezTo>
                  <a:cubicBezTo>
                    <a:pt x="4588" y="6300"/>
                    <a:pt x="5079" y="6162"/>
                    <a:pt x="5356" y="5921"/>
                  </a:cubicBezTo>
                  <a:lnTo>
                    <a:pt x="10201" y="1690"/>
                  </a:lnTo>
                  <a:cubicBezTo>
                    <a:pt x="10577" y="1362"/>
                    <a:pt x="10375" y="959"/>
                    <a:pt x="9753" y="792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5" name="Google Shape;2455;p35"/>
            <p:cNvSpPr/>
            <p:nvPr/>
          </p:nvSpPr>
          <p:spPr>
            <a:xfrm>
              <a:off x="973725" y="4651275"/>
              <a:ext cx="178625" cy="84050"/>
            </a:xfrm>
            <a:custGeom>
              <a:avLst/>
              <a:gdLst/>
              <a:ahLst/>
              <a:cxnLst/>
              <a:rect l="l" t="t" r="r" b="b"/>
              <a:pathLst>
                <a:path w="7145" h="3362" extrusionOk="0">
                  <a:moveTo>
                    <a:pt x="2941" y="0"/>
                  </a:moveTo>
                  <a:cubicBezTo>
                    <a:pt x="2293" y="0"/>
                    <a:pt x="1658" y="186"/>
                    <a:pt x="1320" y="511"/>
                  </a:cubicBezTo>
                  <a:lnTo>
                    <a:pt x="494" y="1306"/>
                  </a:lnTo>
                  <a:cubicBezTo>
                    <a:pt x="0" y="1781"/>
                    <a:pt x="311" y="2370"/>
                    <a:pt x="1191" y="2624"/>
                  </a:cubicBezTo>
                  <a:lnTo>
                    <a:pt x="3363" y="3246"/>
                  </a:lnTo>
                  <a:cubicBezTo>
                    <a:pt x="3634" y="3324"/>
                    <a:pt x="3928" y="3361"/>
                    <a:pt x="4217" y="3361"/>
                  </a:cubicBezTo>
                  <a:cubicBezTo>
                    <a:pt x="4877" y="3361"/>
                    <a:pt x="5520" y="3169"/>
                    <a:pt x="5857" y="2834"/>
                  </a:cubicBezTo>
                  <a:lnTo>
                    <a:pt x="6668" y="2023"/>
                  </a:lnTo>
                  <a:cubicBezTo>
                    <a:pt x="7145" y="1546"/>
                    <a:pt x="6810" y="960"/>
                    <a:pt x="5927" y="712"/>
                  </a:cubicBezTo>
                  <a:lnTo>
                    <a:pt x="3775" y="110"/>
                  </a:lnTo>
                  <a:cubicBezTo>
                    <a:pt x="3510" y="36"/>
                    <a:pt x="3224" y="0"/>
                    <a:pt x="2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6" name="Google Shape;2456;p35"/>
            <p:cNvSpPr/>
            <p:nvPr/>
          </p:nvSpPr>
          <p:spPr>
            <a:xfrm>
              <a:off x="812525" y="4606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9" y="0"/>
                  </a:moveTo>
                  <a:cubicBezTo>
                    <a:pt x="2329" y="0"/>
                    <a:pt x="1695" y="182"/>
                    <a:pt x="1348" y="500"/>
                  </a:cubicBezTo>
                  <a:lnTo>
                    <a:pt x="504" y="1276"/>
                  </a:lnTo>
                  <a:cubicBezTo>
                    <a:pt x="0" y="1739"/>
                    <a:pt x="283" y="2315"/>
                    <a:pt x="1140" y="2561"/>
                  </a:cubicBezTo>
                  <a:lnTo>
                    <a:pt x="3253" y="3166"/>
                  </a:lnTo>
                  <a:cubicBezTo>
                    <a:pt x="3517" y="3242"/>
                    <a:pt x="3804" y="3278"/>
                    <a:pt x="4088" y="3278"/>
                  </a:cubicBezTo>
                  <a:cubicBezTo>
                    <a:pt x="4739" y="3278"/>
                    <a:pt x="5380" y="3090"/>
                    <a:pt x="5725" y="2762"/>
                  </a:cubicBezTo>
                  <a:lnTo>
                    <a:pt x="6555" y="1971"/>
                  </a:lnTo>
                  <a:cubicBezTo>
                    <a:pt x="7042" y="1505"/>
                    <a:pt x="6737" y="935"/>
                    <a:pt x="5877" y="693"/>
                  </a:cubicBezTo>
                  <a:lnTo>
                    <a:pt x="3782" y="106"/>
                  </a:lnTo>
                  <a:cubicBezTo>
                    <a:pt x="3525" y="34"/>
                    <a:pt x="3247" y="0"/>
                    <a:pt x="29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7" name="Google Shape;2457;p35"/>
            <p:cNvSpPr/>
            <p:nvPr/>
          </p:nvSpPr>
          <p:spPr>
            <a:xfrm>
              <a:off x="655600" y="4562350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2" y="0"/>
                  </a:moveTo>
                  <a:cubicBezTo>
                    <a:pt x="2361" y="0"/>
                    <a:pt x="1729" y="178"/>
                    <a:pt x="1375" y="489"/>
                  </a:cubicBezTo>
                  <a:lnTo>
                    <a:pt x="513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4" y="3163"/>
                    <a:pt x="3684" y="3198"/>
                    <a:pt x="3964" y="3198"/>
                  </a:cubicBezTo>
                  <a:cubicBezTo>
                    <a:pt x="4605" y="3198"/>
                    <a:pt x="5244" y="3015"/>
                    <a:pt x="5596" y="2694"/>
                  </a:cubicBezTo>
                  <a:lnTo>
                    <a:pt x="6445" y="1922"/>
                  </a:lnTo>
                  <a:cubicBezTo>
                    <a:pt x="6943" y="1467"/>
                    <a:pt x="6663" y="910"/>
                    <a:pt x="5825" y="675"/>
                  </a:cubicBezTo>
                  <a:lnTo>
                    <a:pt x="3786" y="103"/>
                  </a:lnTo>
                  <a:cubicBezTo>
                    <a:pt x="3536" y="33"/>
                    <a:pt x="3264" y="0"/>
                    <a:pt x="29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8" name="Google Shape;2458;p35"/>
            <p:cNvSpPr/>
            <p:nvPr/>
          </p:nvSpPr>
          <p:spPr>
            <a:xfrm>
              <a:off x="908025" y="4021275"/>
              <a:ext cx="703800" cy="298725"/>
            </a:xfrm>
            <a:custGeom>
              <a:avLst/>
              <a:gdLst/>
              <a:ahLst/>
              <a:cxnLst/>
              <a:rect l="l" t="t" r="r" b="b"/>
              <a:pathLst>
                <a:path w="28152" h="11949" extrusionOk="0">
                  <a:moveTo>
                    <a:pt x="3513" y="1"/>
                  </a:moveTo>
                  <a:cubicBezTo>
                    <a:pt x="2629" y="1"/>
                    <a:pt x="1830" y="419"/>
                    <a:pt x="1581" y="1073"/>
                  </a:cubicBezTo>
                  <a:lnTo>
                    <a:pt x="307" y="4415"/>
                  </a:lnTo>
                  <a:cubicBezTo>
                    <a:pt x="0" y="5221"/>
                    <a:pt x="639" y="6097"/>
                    <a:pt x="1740" y="6374"/>
                  </a:cubicBezTo>
                  <a:lnTo>
                    <a:pt x="23477" y="11845"/>
                  </a:lnTo>
                  <a:cubicBezTo>
                    <a:pt x="23754" y="11915"/>
                    <a:pt x="24033" y="11948"/>
                    <a:pt x="24303" y="11948"/>
                  </a:cubicBezTo>
                  <a:cubicBezTo>
                    <a:pt x="25266" y="11948"/>
                    <a:pt x="26121" y="11530"/>
                    <a:pt x="26388" y="10853"/>
                  </a:cubicBezTo>
                  <a:lnTo>
                    <a:pt x="27808" y="7251"/>
                  </a:lnTo>
                  <a:cubicBezTo>
                    <a:pt x="28151" y="6380"/>
                    <a:pt x="27388" y="5433"/>
                    <a:pt x="26113" y="5138"/>
                  </a:cubicBezTo>
                  <a:lnTo>
                    <a:pt x="4147" y="73"/>
                  </a:lnTo>
                  <a:cubicBezTo>
                    <a:pt x="3935" y="24"/>
                    <a:pt x="3722" y="1"/>
                    <a:pt x="3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9" name="Google Shape;2459;p35"/>
            <p:cNvSpPr/>
            <p:nvPr/>
          </p:nvSpPr>
          <p:spPr>
            <a:xfrm>
              <a:off x="924450" y="4038200"/>
              <a:ext cx="670275" cy="261725"/>
            </a:xfrm>
            <a:custGeom>
              <a:avLst/>
              <a:gdLst/>
              <a:ahLst/>
              <a:cxnLst/>
              <a:rect l="l" t="t" r="r" b="b"/>
              <a:pathLst>
                <a:path w="26811" h="10469" extrusionOk="0">
                  <a:moveTo>
                    <a:pt x="3140" y="1"/>
                  </a:moveTo>
                  <a:cubicBezTo>
                    <a:pt x="2327" y="1"/>
                    <a:pt x="1605" y="346"/>
                    <a:pt x="1383" y="895"/>
                  </a:cubicBezTo>
                  <a:lnTo>
                    <a:pt x="893" y="2099"/>
                  </a:lnTo>
                  <a:lnTo>
                    <a:pt x="275" y="3627"/>
                  </a:lnTo>
                  <a:cubicBezTo>
                    <a:pt x="0" y="4312"/>
                    <a:pt x="609" y="5069"/>
                    <a:pt x="1643" y="5320"/>
                  </a:cubicBezTo>
                  <a:lnTo>
                    <a:pt x="4049" y="5900"/>
                  </a:lnTo>
                  <a:lnTo>
                    <a:pt x="9292" y="7167"/>
                  </a:lnTo>
                  <a:lnTo>
                    <a:pt x="12112" y="7848"/>
                  </a:lnTo>
                  <a:lnTo>
                    <a:pt x="21523" y="10120"/>
                  </a:lnTo>
                  <a:lnTo>
                    <a:pt x="22569" y="10372"/>
                  </a:lnTo>
                  <a:cubicBezTo>
                    <a:pt x="22717" y="10407"/>
                    <a:pt x="22866" y="10432"/>
                    <a:pt x="23013" y="10448"/>
                  </a:cubicBezTo>
                  <a:cubicBezTo>
                    <a:pt x="23138" y="10461"/>
                    <a:pt x="23262" y="10468"/>
                    <a:pt x="23384" y="10468"/>
                  </a:cubicBezTo>
                  <a:cubicBezTo>
                    <a:pt x="24262" y="10468"/>
                    <a:pt x="25033" y="10121"/>
                    <a:pt x="25272" y="9554"/>
                  </a:cubicBezTo>
                  <a:lnTo>
                    <a:pt x="25653" y="8643"/>
                  </a:lnTo>
                  <a:lnTo>
                    <a:pt x="26499" y="6621"/>
                  </a:lnTo>
                  <a:cubicBezTo>
                    <a:pt x="26810" y="5882"/>
                    <a:pt x="26089" y="5064"/>
                    <a:pt x="24897" y="4798"/>
                  </a:cubicBezTo>
                  <a:lnTo>
                    <a:pt x="22421" y="4243"/>
                  </a:lnTo>
                  <a:lnTo>
                    <a:pt x="16912" y="3010"/>
                  </a:lnTo>
                  <a:lnTo>
                    <a:pt x="15402" y="2672"/>
                  </a:lnTo>
                  <a:lnTo>
                    <a:pt x="7662" y="942"/>
                  </a:lnTo>
                  <a:lnTo>
                    <a:pt x="4067" y="136"/>
                  </a:lnTo>
                  <a:lnTo>
                    <a:pt x="3774" y="71"/>
                  </a:lnTo>
                  <a:cubicBezTo>
                    <a:pt x="3561" y="24"/>
                    <a:pt x="3348" y="1"/>
                    <a:pt x="3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0" name="Google Shape;2460;p35"/>
            <p:cNvSpPr/>
            <p:nvPr/>
          </p:nvSpPr>
          <p:spPr>
            <a:xfrm>
              <a:off x="1115975" y="4061750"/>
              <a:ext cx="346575" cy="229450"/>
            </a:xfrm>
            <a:custGeom>
              <a:avLst/>
              <a:gdLst/>
              <a:ahLst/>
              <a:cxnLst/>
              <a:rect l="l" t="t" r="r" b="b"/>
              <a:pathLst>
                <a:path w="13863" h="9178" extrusionOk="0">
                  <a:moveTo>
                    <a:pt x="1" y="0"/>
                  </a:moveTo>
                  <a:lnTo>
                    <a:pt x="4451" y="6906"/>
                  </a:lnTo>
                  <a:lnTo>
                    <a:pt x="13862" y="9178"/>
                  </a:lnTo>
                  <a:cubicBezTo>
                    <a:pt x="12082" y="6997"/>
                    <a:pt x="9847" y="4282"/>
                    <a:pt x="7741" y="173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1" name="Google Shape;2461;p35"/>
            <p:cNvSpPr/>
            <p:nvPr/>
          </p:nvSpPr>
          <p:spPr>
            <a:xfrm>
              <a:off x="1347275" y="4113450"/>
              <a:ext cx="218525" cy="186475"/>
            </a:xfrm>
            <a:custGeom>
              <a:avLst/>
              <a:gdLst/>
              <a:ahLst/>
              <a:cxnLst/>
              <a:rect l="l" t="t" r="r" b="b"/>
              <a:pathLst>
                <a:path w="8741" h="7459" extrusionOk="0">
                  <a:moveTo>
                    <a:pt x="1" y="0"/>
                  </a:moveTo>
                  <a:lnTo>
                    <a:pt x="1" y="0"/>
                  </a:lnTo>
                  <a:cubicBezTo>
                    <a:pt x="2073" y="2528"/>
                    <a:pt x="4278" y="5217"/>
                    <a:pt x="6098" y="7438"/>
                  </a:cubicBezTo>
                  <a:cubicBezTo>
                    <a:pt x="6223" y="7451"/>
                    <a:pt x="6348" y="7458"/>
                    <a:pt x="6470" y="7458"/>
                  </a:cubicBezTo>
                  <a:cubicBezTo>
                    <a:pt x="7349" y="7458"/>
                    <a:pt x="8120" y="7111"/>
                    <a:pt x="8359" y="6544"/>
                  </a:cubicBezTo>
                  <a:lnTo>
                    <a:pt x="8740" y="5633"/>
                  </a:lnTo>
                  <a:lnTo>
                    <a:pt x="5508" y="12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2" name="Google Shape;2462;p35"/>
            <p:cNvSpPr/>
            <p:nvPr/>
          </p:nvSpPr>
          <p:spPr>
            <a:xfrm>
              <a:off x="946750" y="4038200"/>
              <a:ext cx="210000" cy="179175"/>
            </a:xfrm>
            <a:custGeom>
              <a:avLst/>
              <a:gdLst/>
              <a:ahLst/>
              <a:cxnLst/>
              <a:rect l="l" t="t" r="r" b="b"/>
              <a:pathLst>
                <a:path w="8400" h="7167" extrusionOk="0">
                  <a:moveTo>
                    <a:pt x="2248" y="1"/>
                  </a:moveTo>
                  <a:cubicBezTo>
                    <a:pt x="1436" y="1"/>
                    <a:pt x="713" y="346"/>
                    <a:pt x="491" y="895"/>
                  </a:cubicBezTo>
                  <a:lnTo>
                    <a:pt x="1" y="2099"/>
                  </a:lnTo>
                  <a:cubicBezTo>
                    <a:pt x="1047" y="3361"/>
                    <a:pt x="2121" y="4651"/>
                    <a:pt x="3157" y="5900"/>
                  </a:cubicBezTo>
                  <a:lnTo>
                    <a:pt x="8400" y="7167"/>
                  </a:lnTo>
                  <a:lnTo>
                    <a:pt x="3175" y="136"/>
                  </a:lnTo>
                  <a:lnTo>
                    <a:pt x="2882" y="71"/>
                  </a:lnTo>
                  <a:cubicBezTo>
                    <a:pt x="2670" y="24"/>
                    <a:pt x="245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3" name="Google Shape;2463;p35"/>
          <p:cNvGrpSpPr/>
          <p:nvPr/>
        </p:nvGrpSpPr>
        <p:grpSpPr>
          <a:xfrm>
            <a:off x="713251" y="556879"/>
            <a:ext cx="768461" cy="324900"/>
            <a:chOff x="5181425" y="2685475"/>
            <a:chExt cx="224900" cy="74425"/>
          </a:xfrm>
        </p:grpSpPr>
        <p:sp>
          <p:nvSpPr>
            <p:cNvPr id="2464" name="Google Shape;2464;p3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5" name="Google Shape;2465;p3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6" name="Google Shape;2466;p3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7" name="Google Shape;2467;p3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8" name="Google Shape;2468;p3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9" name="Google Shape;2469;p35"/>
          <p:cNvGrpSpPr/>
          <p:nvPr/>
        </p:nvGrpSpPr>
        <p:grpSpPr>
          <a:xfrm>
            <a:off x="7131191" y="-437501"/>
            <a:ext cx="1299592" cy="1638265"/>
            <a:chOff x="6139950" y="1806300"/>
            <a:chExt cx="810725" cy="766500"/>
          </a:xfrm>
        </p:grpSpPr>
        <p:sp>
          <p:nvSpPr>
            <p:cNvPr id="2470" name="Google Shape;2470;p3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1" name="Google Shape;2471;p3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2" name="Google Shape;2472;p3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3" name="Google Shape;2473;p3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4" name="Google Shape;2474;p3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5" name="Google Shape;2475;p3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6" name="Google Shape;2476;p3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7" name="Google Shape;2477;p3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8" name="Google Shape;2478;p3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9" name="Google Shape;2479;p3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0" name="Google Shape;2480;p3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1" name="Google Shape;2481;p3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2" name="Google Shape;2482;p3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3" name="Google Shape;2483;p3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4" name="Google Shape;2484;p3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5" name="Google Shape;2485;p3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86" name="Google Shape;2486;p35"/>
          <p:cNvGrpSpPr/>
          <p:nvPr/>
        </p:nvGrpSpPr>
        <p:grpSpPr>
          <a:xfrm rot="2700094">
            <a:off x="2137697" y="6052785"/>
            <a:ext cx="831561" cy="450020"/>
            <a:chOff x="3253464" y="2218279"/>
            <a:chExt cx="242409" cy="182524"/>
          </a:xfrm>
        </p:grpSpPr>
        <p:sp>
          <p:nvSpPr>
            <p:cNvPr id="2487" name="Google Shape;2487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8" name="Google Shape;2488;p3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89" name="Google Shape;2489;p35"/>
          <p:cNvGrpSpPr/>
          <p:nvPr/>
        </p:nvGrpSpPr>
        <p:grpSpPr>
          <a:xfrm rot="-8411649">
            <a:off x="8600819" y="459880"/>
            <a:ext cx="341738" cy="1232669"/>
            <a:chOff x="3363047" y="2218279"/>
            <a:chExt cx="132825" cy="374967"/>
          </a:xfrm>
        </p:grpSpPr>
        <p:sp>
          <p:nvSpPr>
            <p:cNvPr id="2490" name="Google Shape;2490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1" name="Google Shape;2491;p35"/>
            <p:cNvSpPr/>
            <p:nvPr/>
          </p:nvSpPr>
          <p:spPr>
            <a:xfrm>
              <a:off x="3363047" y="2538663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492" name="Google Shape;2492;p35"/>
          <p:cNvSpPr/>
          <p:nvPr/>
        </p:nvSpPr>
        <p:spPr>
          <a:xfrm rot="-8411657">
            <a:off x="8768066" y="1664681"/>
            <a:ext cx="140434" cy="17944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078054773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Google Shape;77;p3"/>
          <p:cNvGrpSpPr/>
          <p:nvPr/>
        </p:nvGrpSpPr>
        <p:grpSpPr>
          <a:xfrm>
            <a:off x="454950" y="359856"/>
            <a:ext cx="8234100" cy="6138293"/>
            <a:chOff x="429225" y="317630"/>
            <a:chExt cx="8234100" cy="4603720"/>
          </a:xfrm>
        </p:grpSpPr>
        <p:sp>
          <p:nvSpPr>
            <p:cNvPr id="78" name="Google Shape;78;p3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79" name="Google Shape;79;p3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80" name="Google Shape;80;p3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1" name="Google Shape;81;p3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2" name="Google Shape;82;p3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3" name="Google Shape;83;p3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" name="Google Shape;84;p3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" name="Google Shape;85;p3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" name="Google Shape;86;p3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" name="Google Shape;87;p3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8" name="Google Shape;88;p3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" name="Google Shape;89;p3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" name="Google Shape;90;p3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" name="Google Shape;91;p3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" name="Google Shape;92;p3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3" name="Google Shape;93;p3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4" name="Google Shape;94;p3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" name="Google Shape;95;p3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" name="Google Shape;96;p3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" name="Google Shape;97;p3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" name="Google Shape;98;p3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9" name="Google Shape;99;p3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0" name="Google Shape;100;p3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" name="Google Shape;101;p3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" name="Google Shape;102;p3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" name="Google Shape;103;p3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4" name="Google Shape;104;p3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5" name="Google Shape;105;p3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6" name="Google Shape;106;p3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" name="Google Shape;107;p3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" name="Google Shape;108;p3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" name="Google Shape;109;p3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0" name="Google Shape;110;p3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1" name="Google Shape;111;p3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2" name="Google Shape;112;p3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13" name="Google Shape;113;p3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114" name="Google Shape;114;p3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" name="Google Shape;115;p3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" name="Google Shape;116;p3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" name="Google Shape;117;p3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" name="Google Shape;118;p3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9" name="Google Shape;119;p3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0" name="Google Shape;120;p3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1" name="Google Shape;121;p3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2" name="Google Shape;122;p3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3" name="Google Shape;123;p3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4" name="Google Shape;124;p3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5" name="Google Shape;125;p3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" name="Google Shape;126;p3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" name="Google Shape;127;p3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" name="Google Shape;128;p3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" name="Google Shape;129;p3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" name="Google Shape;130;p3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" name="Google Shape;131;p3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32" name="Google Shape;132;p3"/>
          <p:cNvSpPr txBox="1">
            <a:spLocks noGrp="1"/>
          </p:cNvSpPr>
          <p:nvPr>
            <p:ph type="title"/>
          </p:nvPr>
        </p:nvSpPr>
        <p:spPr>
          <a:xfrm>
            <a:off x="2038200" y="3184667"/>
            <a:ext cx="5067600" cy="109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3" name="Google Shape;133;p3"/>
          <p:cNvSpPr txBox="1">
            <a:spLocks noGrp="1"/>
          </p:cNvSpPr>
          <p:nvPr>
            <p:ph type="title" idx="2" hasCustomPrompt="1"/>
          </p:nvPr>
        </p:nvSpPr>
        <p:spPr>
          <a:xfrm>
            <a:off x="3745950" y="1943933"/>
            <a:ext cx="1652100" cy="10432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640000" algn="bl" rotWithShape="0">
              <a:schemeClr val="dk1">
                <a:alpha val="2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4" name="Google Shape;134;p3"/>
          <p:cNvSpPr txBox="1">
            <a:spLocks noGrp="1"/>
          </p:cNvSpPr>
          <p:nvPr>
            <p:ph type="subTitle" idx="1"/>
          </p:nvPr>
        </p:nvSpPr>
        <p:spPr>
          <a:xfrm>
            <a:off x="2038200" y="4352733"/>
            <a:ext cx="50676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p3"/>
          <p:cNvSpPr/>
          <p:nvPr/>
        </p:nvSpPr>
        <p:spPr>
          <a:xfrm>
            <a:off x="7826094" y="5649133"/>
            <a:ext cx="25" cy="4633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0" y="138"/>
                </a:moveTo>
                <a:cubicBezTo>
                  <a:pt x="0" y="138"/>
                  <a:pt x="0" y="138"/>
                  <a:pt x="0" y="126"/>
                </a:cubicBezTo>
                <a:cubicBezTo>
                  <a:pt x="0" y="138"/>
                  <a:pt x="0" y="138"/>
                  <a:pt x="0" y="138"/>
                </a:cubicBezTo>
                <a:close/>
                <a:moveTo>
                  <a:pt x="0" y="126"/>
                </a:moveTo>
                <a:cubicBezTo>
                  <a:pt x="0" y="126"/>
                  <a:pt x="0" y="113"/>
                  <a:pt x="0" y="113"/>
                </a:cubicBezTo>
                <a:cubicBezTo>
                  <a:pt x="0" y="113"/>
                  <a:pt x="0" y="126"/>
                  <a:pt x="0" y="126"/>
                </a:cubicBezTo>
                <a:close/>
                <a:moveTo>
                  <a:pt x="0" y="101"/>
                </a:moveTo>
                <a:cubicBezTo>
                  <a:pt x="0" y="101"/>
                  <a:pt x="0" y="101"/>
                  <a:pt x="0" y="101"/>
                </a:cubicBezTo>
                <a:cubicBezTo>
                  <a:pt x="0" y="101"/>
                  <a:pt x="0" y="101"/>
                  <a:pt x="0" y="101"/>
                </a:cubicBezTo>
                <a:close/>
                <a:moveTo>
                  <a:pt x="0" y="88"/>
                </a:moveTo>
                <a:cubicBezTo>
                  <a:pt x="0" y="88"/>
                  <a:pt x="0" y="76"/>
                  <a:pt x="0" y="76"/>
                </a:cubicBezTo>
                <a:cubicBezTo>
                  <a:pt x="0" y="76"/>
                  <a:pt x="0" y="88"/>
                  <a:pt x="0" y="88"/>
                </a:cubicBezTo>
                <a:close/>
                <a:moveTo>
                  <a:pt x="0" y="76"/>
                </a:moveTo>
                <a:cubicBezTo>
                  <a:pt x="0" y="63"/>
                  <a:pt x="0" y="63"/>
                  <a:pt x="0" y="63"/>
                </a:cubicBezTo>
                <a:cubicBezTo>
                  <a:pt x="0" y="63"/>
                  <a:pt x="0" y="63"/>
                  <a:pt x="0" y="76"/>
                </a:cubicBezTo>
                <a:close/>
                <a:moveTo>
                  <a:pt x="0" y="50"/>
                </a:moveTo>
                <a:cubicBezTo>
                  <a:pt x="0" y="50"/>
                  <a:pt x="0" y="50"/>
                  <a:pt x="0" y="50"/>
                </a:cubicBezTo>
                <a:cubicBezTo>
                  <a:pt x="0" y="50"/>
                  <a:pt x="0" y="50"/>
                  <a:pt x="0" y="50"/>
                </a:cubicBezTo>
                <a:close/>
                <a:moveTo>
                  <a:pt x="0" y="38"/>
                </a:moveTo>
                <a:cubicBezTo>
                  <a:pt x="0" y="38"/>
                  <a:pt x="0" y="25"/>
                  <a:pt x="0" y="25"/>
                </a:cubicBezTo>
                <a:cubicBezTo>
                  <a:pt x="0" y="25"/>
                  <a:pt x="0" y="38"/>
                  <a:pt x="0" y="38"/>
                </a:cubicBezTo>
                <a:close/>
                <a:moveTo>
                  <a:pt x="0" y="13"/>
                </a:move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lose/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F8A5B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36" name="Google Shape;136;p3"/>
          <p:cNvGrpSpPr/>
          <p:nvPr/>
        </p:nvGrpSpPr>
        <p:grpSpPr>
          <a:xfrm>
            <a:off x="226150" y="48195"/>
            <a:ext cx="8752603" cy="6789561"/>
            <a:chOff x="226150" y="36146"/>
            <a:chExt cx="8752603" cy="5092171"/>
          </a:xfrm>
        </p:grpSpPr>
        <p:sp>
          <p:nvSpPr>
            <p:cNvPr id="137" name="Google Shape;137;p3"/>
            <p:cNvSpPr/>
            <p:nvPr/>
          </p:nvSpPr>
          <p:spPr>
            <a:xfrm rot="-3912685">
              <a:off x="8434263" y="210125"/>
              <a:ext cx="575277" cy="300162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3"/>
            <p:cNvSpPr/>
            <p:nvPr/>
          </p:nvSpPr>
          <p:spPr>
            <a:xfrm rot="6887315">
              <a:off x="195363" y="4654175"/>
              <a:ext cx="575277" cy="300162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9" name="Google Shape;139;p3"/>
          <p:cNvGrpSpPr/>
          <p:nvPr/>
        </p:nvGrpSpPr>
        <p:grpSpPr>
          <a:xfrm>
            <a:off x="1179130" y="63504"/>
            <a:ext cx="8671677" cy="7332815"/>
            <a:chOff x="1179130" y="47625"/>
            <a:chExt cx="8671677" cy="5499611"/>
          </a:xfrm>
        </p:grpSpPr>
        <p:grpSp>
          <p:nvGrpSpPr>
            <p:cNvPr id="140" name="Google Shape;140;p3"/>
            <p:cNvGrpSpPr/>
            <p:nvPr/>
          </p:nvGrpSpPr>
          <p:grpSpPr>
            <a:xfrm rot="1902070">
              <a:off x="7722502" y="3418931"/>
              <a:ext cx="1791284" cy="1791284"/>
              <a:chOff x="7910987" y="28700"/>
              <a:chExt cx="1619581" cy="1619581"/>
            </a:xfrm>
          </p:grpSpPr>
          <p:sp>
            <p:nvSpPr>
              <p:cNvPr id="141" name="Google Shape;141;p3"/>
              <p:cNvSpPr/>
              <p:nvPr/>
            </p:nvSpPr>
            <p:spPr>
              <a:xfrm rot="2700000">
                <a:off x="8051309" y="362742"/>
                <a:ext cx="1338935" cy="951497"/>
              </a:xfrm>
              <a:custGeom>
                <a:avLst/>
                <a:gdLst/>
                <a:ahLst/>
                <a:cxnLst/>
                <a:rect l="l" t="t" r="r" b="b"/>
                <a:pathLst>
                  <a:path w="42210" h="29996" extrusionOk="0">
                    <a:moveTo>
                      <a:pt x="4549" y="4248"/>
                    </a:moveTo>
                    <a:cubicBezTo>
                      <a:pt x="4587" y="4248"/>
                      <a:pt x="4637" y="4248"/>
                      <a:pt x="4675" y="4261"/>
                    </a:cubicBezTo>
                    <a:cubicBezTo>
                      <a:pt x="5190" y="4361"/>
                      <a:pt x="5454" y="5040"/>
                      <a:pt x="5202" y="5467"/>
                    </a:cubicBezTo>
                    <a:lnTo>
                      <a:pt x="5064" y="5630"/>
                    </a:lnTo>
                    <a:cubicBezTo>
                      <a:pt x="4926" y="5756"/>
                      <a:pt x="4750" y="5819"/>
                      <a:pt x="4562" y="5819"/>
                    </a:cubicBezTo>
                    <a:cubicBezTo>
                      <a:pt x="4210" y="5819"/>
                      <a:pt x="3845" y="5605"/>
                      <a:pt x="3757" y="5253"/>
                    </a:cubicBezTo>
                    <a:cubicBezTo>
                      <a:pt x="3619" y="4776"/>
                      <a:pt x="4059" y="4248"/>
                      <a:pt x="4549" y="4248"/>
                    </a:cubicBezTo>
                    <a:close/>
                    <a:moveTo>
                      <a:pt x="4122" y="1"/>
                    </a:moveTo>
                    <a:cubicBezTo>
                      <a:pt x="3971" y="302"/>
                      <a:pt x="3808" y="616"/>
                      <a:pt x="3657" y="918"/>
                    </a:cubicBezTo>
                    <a:cubicBezTo>
                      <a:pt x="2551" y="3079"/>
                      <a:pt x="1345" y="5178"/>
                      <a:pt x="25" y="7214"/>
                    </a:cubicBezTo>
                    <a:lnTo>
                      <a:pt x="0" y="7264"/>
                    </a:lnTo>
                    <a:cubicBezTo>
                      <a:pt x="9626" y="12705"/>
                      <a:pt x="19151" y="18322"/>
                      <a:pt x="28588" y="24090"/>
                    </a:cubicBezTo>
                    <a:cubicBezTo>
                      <a:pt x="31729" y="26012"/>
                      <a:pt x="34858" y="27960"/>
                      <a:pt x="37974" y="29920"/>
                    </a:cubicBezTo>
                    <a:lnTo>
                      <a:pt x="38100" y="29996"/>
                    </a:lnTo>
                    <a:cubicBezTo>
                      <a:pt x="39507" y="27897"/>
                      <a:pt x="40852" y="25761"/>
                      <a:pt x="42134" y="23587"/>
                    </a:cubicBezTo>
                    <a:lnTo>
                      <a:pt x="42209" y="23474"/>
                    </a:lnTo>
                    <a:cubicBezTo>
                      <a:pt x="39935" y="22016"/>
                      <a:pt x="37660" y="20559"/>
                      <a:pt x="35373" y="19126"/>
                    </a:cubicBezTo>
                    <a:cubicBezTo>
                      <a:pt x="34707" y="18699"/>
                      <a:pt x="34029" y="18272"/>
                      <a:pt x="33363" y="17857"/>
                    </a:cubicBezTo>
                    <a:cubicBezTo>
                      <a:pt x="32684" y="17430"/>
                      <a:pt x="32018" y="17015"/>
                      <a:pt x="31340" y="16588"/>
                    </a:cubicBezTo>
                    <a:cubicBezTo>
                      <a:pt x="29216" y="15256"/>
                      <a:pt x="27092" y="13924"/>
                      <a:pt x="24956" y="12604"/>
                    </a:cubicBezTo>
                    <a:cubicBezTo>
                      <a:pt x="24328" y="12227"/>
                      <a:pt x="23699" y="11838"/>
                      <a:pt x="23084" y="11448"/>
                    </a:cubicBezTo>
                    <a:cubicBezTo>
                      <a:pt x="21789" y="10657"/>
                      <a:pt x="20483" y="9852"/>
                      <a:pt x="19188" y="9061"/>
                    </a:cubicBezTo>
                    <a:cubicBezTo>
                      <a:pt x="17919" y="8294"/>
                      <a:pt x="16650" y="7515"/>
                      <a:pt x="15393" y="6749"/>
                    </a:cubicBezTo>
                    <a:cubicBezTo>
                      <a:pt x="14124" y="5982"/>
                      <a:pt x="12868" y="5228"/>
                      <a:pt x="11611" y="4462"/>
                    </a:cubicBezTo>
                    <a:cubicBezTo>
                      <a:pt x="10367" y="3720"/>
                      <a:pt x="9136" y="2979"/>
                      <a:pt x="7904" y="2237"/>
                    </a:cubicBezTo>
                    <a:cubicBezTo>
                      <a:pt x="6673" y="1509"/>
                      <a:pt x="5441" y="767"/>
                      <a:pt x="4197" y="38"/>
                    </a:cubicBezTo>
                    <a:lnTo>
                      <a:pt x="4122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142" name="Google Shape;142;p3"/>
              <p:cNvGrpSpPr/>
              <p:nvPr/>
            </p:nvGrpSpPr>
            <p:grpSpPr>
              <a:xfrm>
                <a:off x="8643129" y="226316"/>
                <a:ext cx="344065" cy="1232036"/>
                <a:chOff x="8643129" y="226316"/>
                <a:chExt cx="344065" cy="1232036"/>
              </a:xfrm>
            </p:grpSpPr>
            <p:sp>
              <p:nvSpPr>
                <p:cNvPr id="143" name="Google Shape;143;p3"/>
                <p:cNvSpPr/>
                <p:nvPr/>
              </p:nvSpPr>
              <p:spPr>
                <a:xfrm rot="2700000">
                  <a:off x="8659998" y="231100"/>
                  <a:ext cx="40190" cy="64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" h="2029" extrusionOk="0">
                      <a:moveTo>
                        <a:pt x="1205" y="1"/>
                      </a:moveTo>
                      <a:cubicBezTo>
                        <a:pt x="1191" y="1"/>
                        <a:pt x="1179" y="6"/>
                        <a:pt x="1175" y="19"/>
                      </a:cubicBezTo>
                      <a:cubicBezTo>
                        <a:pt x="873" y="685"/>
                        <a:pt x="509" y="1313"/>
                        <a:pt x="56" y="1866"/>
                      </a:cubicBezTo>
                      <a:cubicBezTo>
                        <a:pt x="0" y="1940"/>
                        <a:pt x="55" y="2028"/>
                        <a:pt x="117" y="2028"/>
                      </a:cubicBezTo>
                      <a:cubicBezTo>
                        <a:pt x="139" y="2028"/>
                        <a:pt x="162" y="2018"/>
                        <a:pt x="182" y="1992"/>
                      </a:cubicBezTo>
                      <a:cubicBezTo>
                        <a:pt x="421" y="1715"/>
                        <a:pt x="634" y="1401"/>
                        <a:pt x="823" y="1074"/>
                      </a:cubicBezTo>
                      <a:cubicBezTo>
                        <a:pt x="1011" y="747"/>
                        <a:pt x="1137" y="408"/>
                        <a:pt x="1250" y="56"/>
                      </a:cubicBezTo>
                      <a:cubicBezTo>
                        <a:pt x="1267" y="23"/>
                        <a:pt x="1233" y="1"/>
                        <a:pt x="120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" name="Google Shape;144;p3"/>
                <p:cNvSpPr/>
                <p:nvPr/>
              </p:nvSpPr>
              <p:spPr>
                <a:xfrm rot="2700000">
                  <a:off x="8695086" y="364120"/>
                  <a:ext cx="37240" cy="68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4" h="2151" extrusionOk="0">
                      <a:moveTo>
                        <a:pt x="1100" y="0"/>
                      </a:moveTo>
                      <a:cubicBezTo>
                        <a:pt x="1075" y="0"/>
                        <a:pt x="1050" y="14"/>
                        <a:pt x="1040" y="45"/>
                      </a:cubicBezTo>
                      <a:cubicBezTo>
                        <a:pt x="814" y="749"/>
                        <a:pt x="474" y="1402"/>
                        <a:pt x="47" y="2005"/>
                      </a:cubicBezTo>
                      <a:cubicBezTo>
                        <a:pt x="0" y="2071"/>
                        <a:pt x="72" y="2150"/>
                        <a:pt x="143" y="2150"/>
                      </a:cubicBezTo>
                      <a:cubicBezTo>
                        <a:pt x="167" y="2150"/>
                        <a:pt x="191" y="2141"/>
                        <a:pt x="211" y="2118"/>
                      </a:cubicBezTo>
                      <a:cubicBezTo>
                        <a:pt x="650" y="1502"/>
                        <a:pt x="977" y="811"/>
                        <a:pt x="1166" y="83"/>
                      </a:cubicBezTo>
                      <a:cubicBezTo>
                        <a:pt x="1173" y="30"/>
                        <a:pt x="1136" y="0"/>
                        <a:pt x="110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" name="Google Shape;145;p3"/>
                <p:cNvSpPr/>
                <p:nvPr/>
              </p:nvSpPr>
              <p:spPr>
                <a:xfrm rot="2700000">
                  <a:off x="8728806" y="500959"/>
                  <a:ext cx="38192" cy="68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4" h="2144" extrusionOk="0">
                      <a:moveTo>
                        <a:pt x="1106" y="1"/>
                      </a:moveTo>
                      <a:cubicBezTo>
                        <a:pt x="1082" y="1"/>
                        <a:pt x="1057" y="14"/>
                        <a:pt x="1040" y="43"/>
                      </a:cubicBezTo>
                      <a:cubicBezTo>
                        <a:pt x="688" y="684"/>
                        <a:pt x="361" y="1350"/>
                        <a:pt x="35" y="2003"/>
                      </a:cubicBezTo>
                      <a:cubicBezTo>
                        <a:pt x="1" y="2079"/>
                        <a:pt x="69" y="2144"/>
                        <a:pt x="133" y="2144"/>
                      </a:cubicBezTo>
                      <a:cubicBezTo>
                        <a:pt x="164" y="2144"/>
                        <a:pt x="194" y="2128"/>
                        <a:pt x="210" y="2091"/>
                      </a:cubicBezTo>
                      <a:cubicBezTo>
                        <a:pt x="537" y="1438"/>
                        <a:pt x="876" y="784"/>
                        <a:pt x="1178" y="118"/>
                      </a:cubicBezTo>
                      <a:cubicBezTo>
                        <a:pt x="1203" y="51"/>
                        <a:pt x="1156" y="1"/>
                        <a:pt x="110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" name="Google Shape;146;p3"/>
                <p:cNvSpPr/>
                <p:nvPr/>
              </p:nvSpPr>
              <p:spPr>
                <a:xfrm rot="2700000">
                  <a:off x="8756871" y="638656"/>
                  <a:ext cx="36479" cy="78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0" h="2464" extrusionOk="0">
                      <a:moveTo>
                        <a:pt x="1042" y="0"/>
                      </a:moveTo>
                      <a:cubicBezTo>
                        <a:pt x="1016" y="0"/>
                        <a:pt x="988" y="12"/>
                        <a:pt x="968" y="40"/>
                      </a:cubicBezTo>
                      <a:cubicBezTo>
                        <a:pt x="730" y="391"/>
                        <a:pt x="516" y="781"/>
                        <a:pt x="353" y="1196"/>
                      </a:cubicBezTo>
                      <a:cubicBezTo>
                        <a:pt x="277" y="1384"/>
                        <a:pt x="202" y="1585"/>
                        <a:pt x="139" y="1786"/>
                      </a:cubicBezTo>
                      <a:cubicBezTo>
                        <a:pt x="101" y="1887"/>
                        <a:pt x="76" y="2000"/>
                        <a:pt x="51" y="2100"/>
                      </a:cubicBezTo>
                      <a:cubicBezTo>
                        <a:pt x="39" y="2151"/>
                        <a:pt x="26" y="2188"/>
                        <a:pt x="13" y="2239"/>
                      </a:cubicBezTo>
                      <a:cubicBezTo>
                        <a:pt x="1" y="2301"/>
                        <a:pt x="13" y="2339"/>
                        <a:pt x="13" y="2402"/>
                      </a:cubicBezTo>
                      <a:cubicBezTo>
                        <a:pt x="13" y="2439"/>
                        <a:pt x="49" y="2463"/>
                        <a:pt x="83" y="2463"/>
                      </a:cubicBezTo>
                      <a:cubicBezTo>
                        <a:pt x="107" y="2463"/>
                        <a:pt x="129" y="2452"/>
                        <a:pt x="139" y="2427"/>
                      </a:cubicBezTo>
                      <a:cubicBezTo>
                        <a:pt x="164" y="2377"/>
                        <a:pt x="189" y="2339"/>
                        <a:pt x="215" y="2289"/>
                      </a:cubicBezTo>
                      <a:cubicBezTo>
                        <a:pt x="227" y="2239"/>
                        <a:pt x="227" y="2188"/>
                        <a:pt x="240" y="2151"/>
                      </a:cubicBezTo>
                      <a:cubicBezTo>
                        <a:pt x="265" y="2037"/>
                        <a:pt x="302" y="1937"/>
                        <a:pt x="328" y="1836"/>
                      </a:cubicBezTo>
                      <a:cubicBezTo>
                        <a:pt x="390" y="1635"/>
                        <a:pt x="453" y="1434"/>
                        <a:pt x="541" y="1233"/>
                      </a:cubicBezTo>
                      <a:cubicBezTo>
                        <a:pt x="692" y="844"/>
                        <a:pt x="893" y="467"/>
                        <a:pt x="1107" y="115"/>
                      </a:cubicBezTo>
                      <a:cubicBezTo>
                        <a:pt x="1150" y="55"/>
                        <a:pt x="1098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" name="Google Shape;147;p3"/>
                <p:cNvSpPr/>
                <p:nvPr/>
              </p:nvSpPr>
              <p:spPr>
                <a:xfrm rot="2700000">
                  <a:off x="8793895" y="780479"/>
                  <a:ext cx="39302" cy="60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" h="1908" extrusionOk="0">
                      <a:moveTo>
                        <a:pt x="1156" y="0"/>
                      </a:moveTo>
                      <a:cubicBezTo>
                        <a:pt x="1136" y="0"/>
                        <a:pt x="1115" y="9"/>
                        <a:pt x="1099" y="28"/>
                      </a:cubicBezTo>
                      <a:cubicBezTo>
                        <a:pt x="722" y="594"/>
                        <a:pt x="396" y="1185"/>
                        <a:pt x="44" y="1775"/>
                      </a:cubicBezTo>
                      <a:cubicBezTo>
                        <a:pt x="1" y="1844"/>
                        <a:pt x="65" y="1907"/>
                        <a:pt x="129" y="1907"/>
                      </a:cubicBezTo>
                      <a:cubicBezTo>
                        <a:pt x="158" y="1907"/>
                        <a:pt x="188" y="1894"/>
                        <a:pt x="207" y="1863"/>
                      </a:cubicBezTo>
                      <a:cubicBezTo>
                        <a:pt x="559" y="1273"/>
                        <a:pt x="911" y="694"/>
                        <a:pt x="1213" y="91"/>
                      </a:cubicBezTo>
                      <a:cubicBezTo>
                        <a:pt x="1238" y="40"/>
                        <a:pt x="1200" y="0"/>
                        <a:pt x="115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" name="Google Shape;148;p3"/>
                <p:cNvSpPr/>
                <p:nvPr/>
              </p:nvSpPr>
              <p:spPr>
                <a:xfrm rot="2700000">
                  <a:off x="8826198" y="923286"/>
                  <a:ext cx="36606" cy="62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4" h="1985" extrusionOk="0">
                      <a:moveTo>
                        <a:pt x="1061" y="1"/>
                      </a:moveTo>
                      <a:cubicBezTo>
                        <a:pt x="1039" y="1"/>
                        <a:pt x="1017" y="11"/>
                        <a:pt x="1002" y="35"/>
                      </a:cubicBezTo>
                      <a:cubicBezTo>
                        <a:pt x="662" y="625"/>
                        <a:pt x="348" y="1241"/>
                        <a:pt x="34" y="1844"/>
                      </a:cubicBezTo>
                      <a:cubicBezTo>
                        <a:pt x="0" y="1920"/>
                        <a:pt x="57" y="1985"/>
                        <a:pt x="117" y="1985"/>
                      </a:cubicBezTo>
                      <a:cubicBezTo>
                        <a:pt x="147" y="1985"/>
                        <a:pt x="177" y="1969"/>
                        <a:pt x="197" y="1932"/>
                      </a:cubicBezTo>
                      <a:cubicBezTo>
                        <a:pt x="512" y="1329"/>
                        <a:pt x="838" y="726"/>
                        <a:pt x="1127" y="110"/>
                      </a:cubicBezTo>
                      <a:cubicBezTo>
                        <a:pt x="1153" y="49"/>
                        <a:pt x="1108" y="1"/>
                        <a:pt x="106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" name="Google Shape;149;p3"/>
                <p:cNvSpPr/>
                <p:nvPr/>
              </p:nvSpPr>
              <p:spPr>
                <a:xfrm rot="2700000">
                  <a:off x="8869697" y="1083018"/>
                  <a:ext cx="33117" cy="60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" h="1922" extrusionOk="0">
                      <a:moveTo>
                        <a:pt x="959" y="0"/>
                      </a:moveTo>
                      <a:cubicBezTo>
                        <a:pt x="938" y="0"/>
                        <a:pt x="917" y="10"/>
                        <a:pt x="901" y="34"/>
                      </a:cubicBezTo>
                      <a:cubicBezTo>
                        <a:pt x="599" y="612"/>
                        <a:pt x="323" y="1203"/>
                        <a:pt x="34" y="1781"/>
                      </a:cubicBezTo>
                      <a:cubicBezTo>
                        <a:pt x="0" y="1857"/>
                        <a:pt x="63" y="1922"/>
                        <a:pt x="126" y="1922"/>
                      </a:cubicBezTo>
                      <a:cubicBezTo>
                        <a:pt x="158" y="1922"/>
                        <a:pt x="189" y="1906"/>
                        <a:pt x="210" y="1869"/>
                      </a:cubicBezTo>
                      <a:cubicBezTo>
                        <a:pt x="486" y="1278"/>
                        <a:pt x="763" y="700"/>
                        <a:pt x="1027" y="97"/>
                      </a:cubicBezTo>
                      <a:cubicBezTo>
                        <a:pt x="1044" y="46"/>
                        <a:pt x="1002" y="0"/>
                        <a:pt x="95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" name="Google Shape;150;p3"/>
                <p:cNvSpPr/>
                <p:nvPr/>
              </p:nvSpPr>
              <p:spPr>
                <a:xfrm rot="2700000">
                  <a:off x="8902929" y="1230158"/>
                  <a:ext cx="34798" cy="59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7" h="1863" extrusionOk="0">
                      <a:moveTo>
                        <a:pt x="1027" y="0"/>
                      </a:moveTo>
                      <a:cubicBezTo>
                        <a:pt x="1015" y="0"/>
                        <a:pt x="1003" y="6"/>
                        <a:pt x="993" y="19"/>
                      </a:cubicBezTo>
                      <a:cubicBezTo>
                        <a:pt x="566" y="521"/>
                        <a:pt x="239" y="1124"/>
                        <a:pt x="25" y="1740"/>
                      </a:cubicBezTo>
                      <a:cubicBezTo>
                        <a:pt x="0" y="1807"/>
                        <a:pt x="75" y="1863"/>
                        <a:pt x="140" y="1863"/>
                      </a:cubicBezTo>
                      <a:cubicBezTo>
                        <a:pt x="172" y="1863"/>
                        <a:pt x="201" y="1849"/>
                        <a:pt x="214" y="1816"/>
                      </a:cubicBezTo>
                      <a:cubicBezTo>
                        <a:pt x="339" y="1514"/>
                        <a:pt x="452" y="1212"/>
                        <a:pt x="603" y="923"/>
                      </a:cubicBezTo>
                      <a:cubicBezTo>
                        <a:pt x="741" y="634"/>
                        <a:pt x="905" y="358"/>
                        <a:pt x="1068" y="81"/>
                      </a:cubicBezTo>
                      <a:cubicBezTo>
                        <a:pt x="1096" y="44"/>
                        <a:pt x="1062" y="0"/>
                        <a:pt x="102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1" name="Google Shape;151;p3"/>
                <p:cNvSpPr/>
                <p:nvPr/>
              </p:nvSpPr>
              <p:spPr>
                <a:xfrm rot="2700000">
                  <a:off x="8931236" y="1391436"/>
                  <a:ext cx="39937" cy="61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950" extrusionOk="0">
                      <a:moveTo>
                        <a:pt x="1168" y="0"/>
                      </a:moveTo>
                      <a:cubicBezTo>
                        <a:pt x="1146" y="0"/>
                        <a:pt x="1124" y="12"/>
                        <a:pt x="1108" y="40"/>
                      </a:cubicBezTo>
                      <a:cubicBezTo>
                        <a:pt x="793" y="643"/>
                        <a:pt x="454" y="1246"/>
                        <a:pt x="52" y="1812"/>
                      </a:cubicBezTo>
                      <a:cubicBezTo>
                        <a:pt x="0" y="1881"/>
                        <a:pt x="73" y="1950"/>
                        <a:pt x="148" y="1950"/>
                      </a:cubicBezTo>
                      <a:cubicBezTo>
                        <a:pt x="182" y="1950"/>
                        <a:pt x="217" y="1935"/>
                        <a:pt x="241" y="1900"/>
                      </a:cubicBezTo>
                      <a:cubicBezTo>
                        <a:pt x="630" y="1347"/>
                        <a:pt x="982" y="744"/>
                        <a:pt x="1233" y="103"/>
                      </a:cubicBezTo>
                      <a:cubicBezTo>
                        <a:pt x="1259" y="51"/>
                        <a:pt x="1215" y="0"/>
                        <a:pt x="116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2" name="Google Shape;152;p3"/>
                <p:cNvSpPr/>
                <p:nvPr/>
              </p:nvSpPr>
              <p:spPr>
                <a:xfrm rot="2700000">
                  <a:off x="8934765" y="1326683"/>
                  <a:ext cx="26328" cy="38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1203" extrusionOk="0">
                      <a:moveTo>
                        <a:pt x="750" y="1"/>
                      </a:moveTo>
                      <a:cubicBezTo>
                        <a:pt x="736" y="1"/>
                        <a:pt x="723" y="6"/>
                        <a:pt x="713" y="19"/>
                      </a:cubicBezTo>
                      <a:cubicBezTo>
                        <a:pt x="588" y="195"/>
                        <a:pt x="475" y="371"/>
                        <a:pt x="349" y="559"/>
                      </a:cubicBezTo>
                      <a:cubicBezTo>
                        <a:pt x="299" y="647"/>
                        <a:pt x="236" y="735"/>
                        <a:pt x="173" y="823"/>
                      </a:cubicBezTo>
                      <a:cubicBezTo>
                        <a:pt x="123" y="911"/>
                        <a:pt x="35" y="1012"/>
                        <a:pt x="10" y="1112"/>
                      </a:cubicBezTo>
                      <a:cubicBezTo>
                        <a:pt x="0" y="1168"/>
                        <a:pt x="45" y="1203"/>
                        <a:pt x="89" y="1203"/>
                      </a:cubicBezTo>
                      <a:cubicBezTo>
                        <a:pt x="106" y="1203"/>
                        <a:pt x="122" y="1198"/>
                        <a:pt x="135" y="1188"/>
                      </a:cubicBezTo>
                      <a:cubicBezTo>
                        <a:pt x="186" y="1150"/>
                        <a:pt x="211" y="1087"/>
                        <a:pt x="236" y="1050"/>
                      </a:cubicBezTo>
                      <a:cubicBezTo>
                        <a:pt x="261" y="999"/>
                        <a:pt x="286" y="962"/>
                        <a:pt x="311" y="924"/>
                      </a:cubicBezTo>
                      <a:cubicBezTo>
                        <a:pt x="374" y="823"/>
                        <a:pt x="424" y="735"/>
                        <a:pt x="487" y="647"/>
                      </a:cubicBezTo>
                      <a:cubicBezTo>
                        <a:pt x="600" y="459"/>
                        <a:pt x="713" y="270"/>
                        <a:pt x="801" y="82"/>
                      </a:cubicBezTo>
                      <a:cubicBezTo>
                        <a:pt x="829" y="45"/>
                        <a:pt x="788" y="1"/>
                        <a:pt x="75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3" name="Google Shape;153;p3"/>
                <p:cNvSpPr/>
                <p:nvPr/>
              </p:nvSpPr>
              <p:spPr>
                <a:xfrm rot="2700000">
                  <a:off x="8901462" y="1161534"/>
                  <a:ext cx="24901" cy="42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" h="1353" extrusionOk="0">
                      <a:moveTo>
                        <a:pt x="717" y="0"/>
                      </a:moveTo>
                      <a:cubicBezTo>
                        <a:pt x="702" y="0"/>
                        <a:pt x="687" y="7"/>
                        <a:pt x="679" y="24"/>
                      </a:cubicBezTo>
                      <a:cubicBezTo>
                        <a:pt x="541" y="237"/>
                        <a:pt x="428" y="451"/>
                        <a:pt x="315" y="665"/>
                      </a:cubicBezTo>
                      <a:cubicBezTo>
                        <a:pt x="252" y="765"/>
                        <a:pt x="189" y="866"/>
                        <a:pt x="139" y="979"/>
                      </a:cubicBezTo>
                      <a:cubicBezTo>
                        <a:pt x="89" y="1067"/>
                        <a:pt x="1" y="1192"/>
                        <a:pt x="1" y="1293"/>
                      </a:cubicBezTo>
                      <a:cubicBezTo>
                        <a:pt x="1" y="1330"/>
                        <a:pt x="28" y="1353"/>
                        <a:pt x="57" y="1353"/>
                      </a:cubicBezTo>
                      <a:cubicBezTo>
                        <a:pt x="68" y="1353"/>
                        <a:pt x="79" y="1350"/>
                        <a:pt x="89" y="1343"/>
                      </a:cubicBezTo>
                      <a:cubicBezTo>
                        <a:pt x="177" y="1280"/>
                        <a:pt x="227" y="1155"/>
                        <a:pt x="265" y="1067"/>
                      </a:cubicBezTo>
                      <a:cubicBezTo>
                        <a:pt x="327" y="954"/>
                        <a:pt x="390" y="841"/>
                        <a:pt x="440" y="727"/>
                      </a:cubicBezTo>
                      <a:cubicBezTo>
                        <a:pt x="554" y="514"/>
                        <a:pt x="667" y="300"/>
                        <a:pt x="767" y="74"/>
                      </a:cubicBezTo>
                      <a:cubicBezTo>
                        <a:pt x="784" y="31"/>
                        <a:pt x="749" y="0"/>
                        <a:pt x="71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" name="Google Shape;154;p3"/>
                <p:cNvSpPr/>
                <p:nvPr/>
              </p:nvSpPr>
              <p:spPr>
                <a:xfrm rot="2700000">
                  <a:off x="8868767" y="1022986"/>
                  <a:ext cx="24837" cy="28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3" h="883" extrusionOk="0">
                      <a:moveTo>
                        <a:pt x="706" y="1"/>
                      </a:moveTo>
                      <a:cubicBezTo>
                        <a:pt x="692" y="1"/>
                        <a:pt x="679" y="5"/>
                        <a:pt x="666" y="14"/>
                      </a:cubicBezTo>
                      <a:cubicBezTo>
                        <a:pt x="541" y="140"/>
                        <a:pt x="428" y="278"/>
                        <a:pt x="314" y="416"/>
                      </a:cubicBezTo>
                      <a:cubicBezTo>
                        <a:pt x="252" y="492"/>
                        <a:pt x="201" y="554"/>
                        <a:pt x="139" y="630"/>
                      </a:cubicBezTo>
                      <a:cubicBezTo>
                        <a:pt x="101" y="680"/>
                        <a:pt x="0" y="768"/>
                        <a:pt x="25" y="844"/>
                      </a:cubicBezTo>
                      <a:cubicBezTo>
                        <a:pt x="25" y="869"/>
                        <a:pt x="51" y="881"/>
                        <a:pt x="76" y="881"/>
                      </a:cubicBezTo>
                      <a:cubicBezTo>
                        <a:pt x="79" y="882"/>
                        <a:pt x="83" y="882"/>
                        <a:pt x="86" y="882"/>
                      </a:cubicBezTo>
                      <a:cubicBezTo>
                        <a:pt x="158" y="882"/>
                        <a:pt x="228" y="766"/>
                        <a:pt x="264" y="718"/>
                      </a:cubicBezTo>
                      <a:cubicBezTo>
                        <a:pt x="327" y="655"/>
                        <a:pt x="377" y="580"/>
                        <a:pt x="428" y="504"/>
                      </a:cubicBezTo>
                      <a:cubicBezTo>
                        <a:pt x="541" y="366"/>
                        <a:pt x="654" y="228"/>
                        <a:pt x="754" y="77"/>
                      </a:cubicBezTo>
                      <a:cubicBezTo>
                        <a:pt x="783" y="39"/>
                        <a:pt x="747" y="1"/>
                        <a:pt x="70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" name="Google Shape;155;p3"/>
                <p:cNvSpPr/>
                <p:nvPr/>
              </p:nvSpPr>
              <p:spPr>
                <a:xfrm rot="2700000">
                  <a:off x="8832816" y="858750"/>
                  <a:ext cx="20587" cy="35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114" extrusionOk="0">
                      <a:moveTo>
                        <a:pt x="606" y="1"/>
                      </a:moveTo>
                      <a:cubicBezTo>
                        <a:pt x="589" y="1"/>
                        <a:pt x="572" y="11"/>
                        <a:pt x="566" y="33"/>
                      </a:cubicBezTo>
                      <a:cubicBezTo>
                        <a:pt x="554" y="58"/>
                        <a:pt x="529" y="83"/>
                        <a:pt x="516" y="108"/>
                      </a:cubicBezTo>
                      <a:cubicBezTo>
                        <a:pt x="504" y="133"/>
                        <a:pt x="491" y="158"/>
                        <a:pt x="491" y="171"/>
                      </a:cubicBezTo>
                      <a:cubicBezTo>
                        <a:pt x="466" y="221"/>
                        <a:pt x="453" y="272"/>
                        <a:pt x="428" y="322"/>
                      </a:cubicBezTo>
                      <a:cubicBezTo>
                        <a:pt x="390" y="410"/>
                        <a:pt x="340" y="498"/>
                        <a:pt x="302" y="573"/>
                      </a:cubicBezTo>
                      <a:cubicBezTo>
                        <a:pt x="252" y="661"/>
                        <a:pt x="202" y="736"/>
                        <a:pt x="139" y="824"/>
                      </a:cubicBezTo>
                      <a:cubicBezTo>
                        <a:pt x="89" y="887"/>
                        <a:pt x="1" y="975"/>
                        <a:pt x="13" y="1076"/>
                      </a:cubicBezTo>
                      <a:cubicBezTo>
                        <a:pt x="13" y="1088"/>
                        <a:pt x="26" y="1113"/>
                        <a:pt x="51" y="1113"/>
                      </a:cubicBezTo>
                      <a:cubicBezTo>
                        <a:pt x="152" y="1113"/>
                        <a:pt x="215" y="988"/>
                        <a:pt x="265" y="912"/>
                      </a:cubicBezTo>
                      <a:cubicBezTo>
                        <a:pt x="328" y="824"/>
                        <a:pt x="378" y="736"/>
                        <a:pt x="428" y="649"/>
                      </a:cubicBezTo>
                      <a:cubicBezTo>
                        <a:pt x="478" y="561"/>
                        <a:pt x="529" y="460"/>
                        <a:pt x="566" y="372"/>
                      </a:cubicBezTo>
                      <a:cubicBezTo>
                        <a:pt x="579" y="322"/>
                        <a:pt x="604" y="272"/>
                        <a:pt x="617" y="221"/>
                      </a:cubicBezTo>
                      <a:cubicBezTo>
                        <a:pt x="629" y="158"/>
                        <a:pt x="629" y="108"/>
                        <a:pt x="642" y="45"/>
                      </a:cubicBezTo>
                      <a:cubicBezTo>
                        <a:pt x="649" y="17"/>
                        <a:pt x="628" y="1"/>
                        <a:pt x="60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" name="Google Shape;156;p3"/>
                <p:cNvSpPr/>
                <p:nvPr/>
              </p:nvSpPr>
              <p:spPr>
                <a:xfrm rot="2700000">
                  <a:off x="8796307" y="720735"/>
                  <a:ext cx="20682" cy="3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6" extrusionOk="0">
                      <a:moveTo>
                        <a:pt x="559" y="1"/>
                      </a:moveTo>
                      <a:cubicBezTo>
                        <a:pt x="527" y="1"/>
                        <a:pt x="496" y="19"/>
                        <a:pt x="486" y="60"/>
                      </a:cubicBezTo>
                      <a:cubicBezTo>
                        <a:pt x="435" y="399"/>
                        <a:pt x="284" y="713"/>
                        <a:pt x="58" y="965"/>
                      </a:cubicBezTo>
                      <a:cubicBezTo>
                        <a:pt x="0" y="1033"/>
                        <a:pt x="61" y="1115"/>
                        <a:pt x="127" y="1115"/>
                      </a:cubicBezTo>
                      <a:cubicBezTo>
                        <a:pt x="147" y="1115"/>
                        <a:pt x="167" y="1108"/>
                        <a:pt x="184" y="1090"/>
                      </a:cubicBezTo>
                      <a:cubicBezTo>
                        <a:pt x="423" y="801"/>
                        <a:pt x="586" y="462"/>
                        <a:pt x="636" y="98"/>
                      </a:cubicBezTo>
                      <a:cubicBezTo>
                        <a:pt x="651" y="38"/>
                        <a:pt x="605" y="1"/>
                        <a:pt x="55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" name="Google Shape;157;p3"/>
                <p:cNvSpPr/>
                <p:nvPr/>
              </p:nvSpPr>
              <p:spPr>
                <a:xfrm rot="2700000">
                  <a:off x="8763701" y="578511"/>
                  <a:ext cx="22236" cy="37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1" h="1179" extrusionOk="0">
                      <a:moveTo>
                        <a:pt x="618" y="1"/>
                      </a:moveTo>
                      <a:cubicBezTo>
                        <a:pt x="588" y="1"/>
                        <a:pt x="558" y="18"/>
                        <a:pt x="547" y="55"/>
                      </a:cubicBezTo>
                      <a:cubicBezTo>
                        <a:pt x="510" y="243"/>
                        <a:pt x="447" y="432"/>
                        <a:pt x="359" y="595"/>
                      </a:cubicBezTo>
                      <a:cubicBezTo>
                        <a:pt x="309" y="683"/>
                        <a:pt x="271" y="771"/>
                        <a:pt x="208" y="846"/>
                      </a:cubicBezTo>
                      <a:cubicBezTo>
                        <a:pt x="183" y="884"/>
                        <a:pt x="145" y="922"/>
                        <a:pt x="120" y="959"/>
                      </a:cubicBezTo>
                      <a:cubicBezTo>
                        <a:pt x="83" y="997"/>
                        <a:pt x="45" y="1035"/>
                        <a:pt x="32" y="1072"/>
                      </a:cubicBezTo>
                      <a:cubicBezTo>
                        <a:pt x="0" y="1126"/>
                        <a:pt x="49" y="1179"/>
                        <a:pt x="103" y="1179"/>
                      </a:cubicBezTo>
                      <a:cubicBezTo>
                        <a:pt x="113" y="1179"/>
                        <a:pt x="123" y="1177"/>
                        <a:pt x="133" y="1173"/>
                      </a:cubicBezTo>
                      <a:cubicBezTo>
                        <a:pt x="208" y="1123"/>
                        <a:pt x="271" y="1010"/>
                        <a:pt x="334" y="934"/>
                      </a:cubicBezTo>
                      <a:cubicBezTo>
                        <a:pt x="397" y="846"/>
                        <a:pt x="447" y="758"/>
                        <a:pt x="497" y="670"/>
                      </a:cubicBezTo>
                      <a:cubicBezTo>
                        <a:pt x="585" y="494"/>
                        <a:pt x="648" y="293"/>
                        <a:pt x="686" y="92"/>
                      </a:cubicBezTo>
                      <a:cubicBezTo>
                        <a:pt x="700" y="34"/>
                        <a:pt x="660" y="1"/>
                        <a:pt x="61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" name="Google Shape;158;p3"/>
                <p:cNvSpPr/>
                <p:nvPr/>
              </p:nvSpPr>
              <p:spPr>
                <a:xfrm rot="2700000">
                  <a:off x="8731363" y="453621"/>
                  <a:ext cx="21190" cy="36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1156" extrusionOk="0">
                      <a:moveTo>
                        <a:pt x="597" y="0"/>
                      </a:moveTo>
                      <a:cubicBezTo>
                        <a:pt x="579" y="0"/>
                        <a:pt x="562" y="9"/>
                        <a:pt x="550" y="29"/>
                      </a:cubicBezTo>
                      <a:cubicBezTo>
                        <a:pt x="449" y="193"/>
                        <a:pt x="361" y="368"/>
                        <a:pt x="261" y="544"/>
                      </a:cubicBezTo>
                      <a:cubicBezTo>
                        <a:pt x="223" y="632"/>
                        <a:pt x="173" y="720"/>
                        <a:pt x="122" y="808"/>
                      </a:cubicBezTo>
                      <a:cubicBezTo>
                        <a:pt x="85" y="884"/>
                        <a:pt x="22" y="984"/>
                        <a:pt x="9" y="1072"/>
                      </a:cubicBezTo>
                      <a:cubicBezTo>
                        <a:pt x="0" y="1117"/>
                        <a:pt x="36" y="1156"/>
                        <a:pt x="76" y="1156"/>
                      </a:cubicBezTo>
                      <a:cubicBezTo>
                        <a:pt x="92" y="1156"/>
                        <a:pt x="108" y="1149"/>
                        <a:pt x="122" y="1135"/>
                      </a:cubicBezTo>
                      <a:cubicBezTo>
                        <a:pt x="185" y="1072"/>
                        <a:pt x="223" y="959"/>
                        <a:pt x="261" y="884"/>
                      </a:cubicBezTo>
                      <a:cubicBezTo>
                        <a:pt x="311" y="796"/>
                        <a:pt x="349" y="708"/>
                        <a:pt x="399" y="607"/>
                      </a:cubicBezTo>
                      <a:cubicBezTo>
                        <a:pt x="487" y="431"/>
                        <a:pt x="575" y="255"/>
                        <a:pt x="650" y="79"/>
                      </a:cubicBezTo>
                      <a:cubicBezTo>
                        <a:pt x="667" y="37"/>
                        <a:pt x="632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" name="Google Shape;159;p3"/>
                <p:cNvSpPr/>
                <p:nvPr/>
              </p:nvSpPr>
              <p:spPr>
                <a:xfrm rot="2700000">
                  <a:off x="8692225" y="315856"/>
                  <a:ext cx="21316" cy="36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" h="1150" extrusionOk="0">
                      <a:moveTo>
                        <a:pt x="636" y="1"/>
                      </a:moveTo>
                      <a:cubicBezTo>
                        <a:pt x="629" y="1"/>
                        <a:pt x="620" y="6"/>
                        <a:pt x="613" y="17"/>
                      </a:cubicBezTo>
                      <a:lnTo>
                        <a:pt x="575" y="67"/>
                      </a:lnTo>
                      <a:cubicBezTo>
                        <a:pt x="550" y="79"/>
                        <a:pt x="550" y="79"/>
                        <a:pt x="525" y="105"/>
                      </a:cubicBezTo>
                      <a:cubicBezTo>
                        <a:pt x="500" y="142"/>
                        <a:pt x="487" y="180"/>
                        <a:pt x="462" y="230"/>
                      </a:cubicBezTo>
                      <a:cubicBezTo>
                        <a:pt x="412" y="318"/>
                        <a:pt x="361" y="406"/>
                        <a:pt x="324" y="494"/>
                      </a:cubicBezTo>
                      <a:cubicBezTo>
                        <a:pt x="223" y="670"/>
                        <a:pt x="135" y="846"/>
                        <a:pt x="35" y="1034"/>
                      </a:cubicBezTo>
                      <a:cubicBezTo>
                        <a:pt x="0" y="1095"/>
                        <a:pt x="60" y="1149"/>
                        <a:pt x="117" y="1149"/>
                      </a:cubicBezTo>
                      <a:cubicBezTo>
                        <a:pt x="144" y="1149"/>
                        <a:pt x="170" y="1138"/>
                        <a:pt x="185" y="1110"/>
                      </a:cubicBezTo>
                      <a:cubicBezTo>
                        <a:pt x="273" y="921"/>
                        <a:pt x="361" y="745"/>
                        <a:pt x="449" y="569"/>
                      </a:cubicBezTo>
                      <a:cubicBezTo>
                        <a:pt x="500" y="482"/>
                        <a:pt x="537" y="394"/>
                        <a:pt x="575" y="306"/>
                      </a:cubicBezTo>
                      <a:cubicBezTo>
                        <a:pt x="600" y="255"/>
                        <a:pt x="625" y="218"/>
                        <a:pt x="650" y="167"/>
                      </a:cubicBezTo>
                      <a:cubicBezTo>
                        <a:pt x="650" y="142"/>
                        <a:pt x="650" y="130"/>
                        <a:pt x="650" y="117"/>
                      </a:cubicBezTo>
                      <a:lnTo>
                        <a:pt x="650" y="92"/>
                      </a:lnTo>
                      <a:lnTo>
                        <a:pt x="663" y="54"/>
                      </a:lnTo>
                      <a:cubicBezTo>
                        <a:pt x="672" y="28"/>
                        <a:pt x="656" y="1"/>
                        <a:pt x="6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60" name="Google Shape;160;p3"/>
            <p:cNvGrpSpPr/>
            <p:nvPr/>
          </p:nvGrpSpPr>
          <p:grpSpPr>
            <a:xfrm>
              <a:off x="1179130" y="47625"/>
              <a:ext cx="851192" cy="546052"/>
              <a:chOff x="1161225" y="29450"/>
              <a:chExt cx="963432" cy="618055"/>
            </a:xfrm>
          </p:grpSpPr>
          <p:sp>
            <p:nvSpPr>
              <p:cNvPr id="161" name="Google Shape;161;p3"/>
              <p:cNvSpPr/>
              <p:nvPr/>
            </p:nvSpPr>
            <p:spPr>
              <a:xfrm>
                <a:off x="1845444" y="33644"/>
                <a:ext cx="279213" cy="429672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13422" extrusionOk="0">
                    <a:moveTo>
                      <a:pt x="4223" y="1"/>
                    </a:moveTo>
                    <a:lnTo>
                      <a:pt x="4034" y="516"/>
                    </a:lnTo>
                    <a:cubicBezTo>
                      <a:pt x="3155" y="2916"/>
                      <a:pt x="2275" y="5316"/>
                      <a:pt x="1396" y="7729"/>
                    </a:cubicBezTo>
                    <a:cubicBezTo>
                      <a:pt x="1194" y="8294"/>
                      <a:pt x="968" y="8897"/>
                      <a:pt x="491" y="9287"/>
                    </a:cubicBezTo>
                    <a:cubicBezTo>
                      <a:pt x="340" y="9413"/>
                      <a:pt x="177" y="9513"/>
                      <a:pt x="1" y="9588"/>
                    </a:cubicBezTo>
                    <a:lnTo>
                      <a:pt x="126" y="9915"/>
                    </a:lnTo>
                    <a:cubicBezTo>
                      <a:pt x="1509" y="10845"/>
                      <a:pt x="2715" y="12014"/>
                      <a:pt x="3695" y="13371"/>
                    </a:cubicBezTo>
                    <a:lnTo>
                      <a:pt x="3708" y="13371"/>
                    </a:lnTo>
                    <a:lnTo>
                      <a:pt x="3758" y="13421"/>
                    </a:lnTo>
                    <a:cubicBezTo>
                      <a:pt x="5643" y="11184"/>
                      <a:pt x="7126" y="8621"/>
                      <a:pt x="8106" y="5869"/>
                    </a:cubicBezTo>
                    <a:cubicBezTo>
                      <a:pt x="8445" y="4914"/>
                      <a:pt x="8721" y="3846"/>
                      <a:pt x="8282" y="2941"/>
                    </a:cubicBezTo>
                    <a:cubicBezTo>
                      <a:pt x="8005" y="2376"/>
                      <a:pt x="7503" y="1973"/>
                      <a:pt x="7013" y="1597"/>
                    </a:cubicBezTo>
                    <a:cubicBezTo>
                      <a:pt x="6158" y="931"/>
                      <a:pt x="5253" y="277"/>
                      <a:pt x="42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1538515" y="29450"/>
                <a:ext cx="442125" cy="388408"/>
              </a:xfrm>
              <a:custGeom>
                <a:avLst/>
                <a:gdLst/>
                <a:ahLst/>
                <a:cxnLst/>
                <a:rect l="l" t="t" r="r" b="b"/>
                <a:pathLst>
                  <a:path w="13811" h="12133" extrusionOk="0">
                    <a:moveTo>
                      <a:pt x="12763" y="0"/>
                    </a:moveTo>
                    <a:cubicBezTo>
                      <a:pt x="11878" y="0"/>
                      <a:pt x="10993" y="267"/>
                      <a:pt x="10142" y="534"/>
                    </a:cubicBezTo>
                    <a:cubicBezTo>
                      <a:pt x="7905" y="1212"/>
                      <a:pt x="5681" y="1903"/>
                      <a:pt x="3444" y="2582"/>
                    </a:cubicBezTo>
                    <a:lnTo>
                      <a:pt x="3494" y="2745"/>
                    </a:lnTo>
                    <a:cubicBezTo>
                      <a:pt x="2300" y="5434"/>
                      <a:pt x="1220" y="8161"/>
                      <a:pt x="265" y="10951"/>
                    </a:cubicBezTo>
                    <a:cubicBezTo>
                      <a:pt x="139" y="11328"/>
                      <a:pt x="1" y="11743"/>
                      <a:pt x="39" y="12132"/>
                    </a:cubicBezTo>
                    <a:cubicBezTo>
                      <a:pt x="2904" y="11428"/>
                      <a:pt x="5781" y="10712"/>
                      <a:pt x="8646" y="10008"/>
                    </a:cubicBezTo>
                    <a:cubicBezTo>
                      <a:pt x="8960" y="9933"/>
                      <a:pt x="9287" y="9845"/>
                      <a:pt x="9589" y="9719"/>
                    </a:cubicBezTo>
                    <a:cubicBezTo>
                      <a:pt x="9765" y="9644"/>
                      <a:pt x="9928" y="9544"/>
                      <a:pt x="10079" y="9418"/>
                    </a:cubicBezTo>
                    <a:cubicBezTo>
                      <a:pt x="10556" y="9028"/>
                      <a:pt x="10782" y="8425"/>
                      <a:pt x="10984" y="7860"/>
                    </a:cubicBezTo>
                    <a:cubicBezTo>
                      <a:pt x="11863" y="5447"/>
                      <a:pt x="12743" y="3047"/>
                      <a:pt x="13622" y="647"/>
                    </a:cubicBezTo>
                    <a:lnTo>
                      <a:pt x="13811" y="132"/>
                    </a:lnTo>
                    <a:cubicBezTo>
                      <a:pt x="13660" y="94"/>
                      <a:pt x="13522" y="56"/>
                      <a:pt x="13359" y="44"/>
                    </a:cubicBezTo>
                    <a:cubicBezTo>
                      <a:pt x="13160" y="14"/>
                      <a:pt x="12961" y="0"/>
                      <a:pt x="127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3" name="Google Shape;163;p3"/>
              <p:cNvSpPr/>
              <p:nvPr/>
            </p:nvSpPr>
            <p:spPr>
              <a:xfrm>
                <a:off x="1467321" y="112072"/>
                <a:ext cx="183079" cy="322270"/>
              </a:xfrm>
              <a:custGeom>
                <a:avLst/>
                <a:gdLst/>
                <a:ahLst/>
                <a:cxnLst/>
                <a:rect l="l" t="t" r="r" b="b"/>
                <a:pathLst>
                  <a:path w="5719" h="10067" extrusionOk="0">
                    <a:moveTo>
                      <a:pt x="5668" y="1"/>
                    </a:moveTo>
                    <a:cubicBezTo>
                      <a:pt x="4901" y="240"/>
                      <a:pt x="4135" y="479"/>
                      <a:pt x="3368" y="717"/>
                    </a:cubicBezTo>
                    <a:cubicBezTo>
                      <a:pt x="2351" y="3080"/>
                      <a:pt x="1358" y="5455"/>
                      <a:pt x="403" y="7842"/>
                    </a:cubicBezTo>
                    <a:cubicBezTo>
                      <a:pt x="202" y="8320"/>
                      <a:pt x="1" y="8822"/>
                      <a:pt x="13" y="9350"/>
                    </a:cubicBezTo>
                    <a:cubicBezTo>
                      <a:pt x="26" y="9601"/>
                      <a:pt x="76" y="9840"/>
                      <a:pt x="164" y="10066"/>
                    </a:cubicBezTo>
                    <a:cubicBezTo>
                      <a:pt x="855" y="9890"/>
                      <a:pt x="1559" y="9714"/>
                      <a:pt x="2263" y="9551"/>
                    </a:cubicBezTo>
                    <a:cubicBezTo>
                      <a:pt x="2225" y="9162"/>
                      <a:pt x="2363" y="8747"/>
                      <a:pt x="2489" y="8370"/>
                    </a:cubicBezTo>
                    <a:cubicBezTo>
                      <a:pt x="3444" y="5580"/>
                      <a:pt x="4524" y="2853"/>
                      <a:pt x="5718" y="164"/>
                    </a:cubicBezTo>
                    <a:lnTo>
                      <a:pt x="5668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4" name="Google Shape;164;p3"/>
              <p:cNvSpPr/>
              <p:nvPr/>
            </p:nvSpPr>
            <p:spPr>
              <a:xfrm>
                <a:off x="1161225" y="135025"/>
                <a:ext cx="413954" cy="374546"/>
              </a:xfrm>
              <a:custGeom>
                <a:avLst/>
                <a:gdLst/>
                <a:ahLst/>
                <a:cxnLst/>
                <a:rect l="l" t="t" r="r" b="b"/>
                <a:pathLst>
                  <a:path w="12931" h="11700" extrusionOk="0">
                    <a:moveTo>
                      <a:pt x="12930" y="0"/>
                    </a:moveTo>
                    <a:lnTo>
                      <a:pt x="12930" y="0"/>
                    </a:lnTo>
                    <a:cubicBezTo>
                      <a:pt x="10882" y="629"/>
                      <a:pt x="8821" y="1257"/>
                      <a:pt x="6761" y="1885"/>
                    </a:cubicBezTo>
                    <a:cubicBezTo>
                      <a:pt x="6007" y="2124"/>
                      <a:pt x="5228" y="2363"/>
                      <a:pt x="4612" y="2853"/>
                    </a:cubicBezTo>
                    <a:cubicBezTo>
                      <a:pt x="4084" y="3267"/>
                      <a:pt x="3707" y="3833"/>
                      <a:pt x="3355" y="4398"/>
                    </a:cubicBezTo>
                    <a:cubicBezTo>
                      <a:pt x="2362" y="5944"/>
                      <a:pt x="1445" y="7540"/>
                      <a:pt x="591" y="9173"/>
                    </a:cubicBezTo>
                    <a:cubicBezTo>
                      <a:pt x="314" y="9701"/>
                      <a:pt x="25" y="10267"/>
                      <a:pt x="13" y="10870"/>
                    </a:cubicBezTo>
                    <a:cubicBezTo>
                      <a:pt x="0" y="11159"/>
                      <a:pt x="63" y="11435"/>
                      <a:pt x="151" y="11699"/>
                    </a:cubicBezTo>
                    <a:lnTo>
                      <a:pt x="201" y="11687"/>
                    </a:lnTo>
                    <a:cubicBezTo>
                      <a:pt x="3380" y="10908"/>
                      <a:pt x="6547" y="10128"/>
                      <a:pt x="9726" y="9349"/>
                    </a:cubicBezTo>
                    <a:cubicBezTo>
                      <a:pt x="9638" y="9123"/>
                      <a:pt x="9588" y="8884"/>
                      <a:pt x="9575" y="8633"/>
                    </a:cubicBezTo>
                    <a:cubicBezTo>
                      <a:pt x="9563" y="8105"/>
                      <a:pt x="9764" y="7603"/>
                      <a:pt x="9965" y="7125"/>
                    </a:cubicBezTo>
                    <a:cubicBezTo>
                      <a:pt x="10920" y="4738"/>
                      <a:pt x="11913" y="2363"/>
                      <a:pt x="129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1539732" y="340572"/>
                <a:ext cx="424038" cy="211218"/>
              </a:xfrm>
              <a:custGeom>
                <a:avLst/>
                <a:gdLst/>
                <a:ahLst/>
                <a:cxnLst/>
                <a:rect l="l" t="t" r="r" b="b"/>
                <a:pathLst>
                  <a:path w="13246" h="6598" extrusionOk="0">
                    <a:moveTo>
                      <a:pt x="9551" y="0"/>
                    </a:moveTo>
                    <a:cubicBezTo>
                      <a:pt x="9249" y="126"/>
                      <a:pt x="8922" y="214"/>
                      <a:pt x="8608" y="289"/>
                    </a:cubicBezTo>
                    <a:cubicBezTo>
                      <a:pt x="5743" y="993"/>
                      <a:pt x="2866" y="1709"/>
                      <a:pt x="1" y="2413"/>
                    </a:cubicBezTo>
                    <a:cubicBezTo>
                      <a:pt x="13" y="2539"/>
                      <a:pt x="38" y="2652"/>
                      <a:pt x="89" y="2778"/>
                    </a:cubicBezTo>
                    <a:cubicBezTo>
                      <a:pt x="202" y="3079"/>
                      <a:pt x="453" y="3318"/>
                      <a:pt x="692" y="3532"/>
                    </a:cubicBezTo>
                    <a:cubicBezTo>
                      <a:pt x="1961" y="4675"/>
                      <a:pt x="3343" y="5693"/>
                      <a:pt x="4813" y="6560"/>
                    </a:cubicBezTo>
                    <a:lnTo>
                      <a:pt x="4826" y="6598"/>
                    </a:lnTo>
                    <a:cubicBezTo>
                      <a:pt x="7628" y="5655"/>
                      <a:pt x="10443" y="4713"/>
                      <a:pt x="13245" y="3783"/>
                    </a:cubicBezTo>
                    <a:cubicBezTo>
                      <a:pt x="12265" y="2426"/>
                      <a:pt x="11059" y="1257"/>
                      <a:pt x="9676" y="327"/>
                    </a:cubicBezTo>
                    <a:lnTo>
                      <a:pt x="955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1472571" y="417816"/>
                <a:ext cx="221655" cy="156893"/>
              </a:xfrm>
              <a:custGeom>
                <a:avLst/>
                <a:gdLst/>
                <a:ahLst/>
                <a:cxnLst/>
                <a:rect l="l" t="t" r="r" b="b"/>
                <a:pathLst>
                  <a:path w="6924" h="4901" extrusionOk="0">
                    <a:moveTo>
                      <a:pt x="2099" y="0"/>
                    </a:moveTo>
                    <a:cubicBezTo>
                      <a:pt x="1395" y="163"/>
                      <a:pt x="691" y="339"/>
                      <a:pt x="0" y="515"/>
                    </a:cubicBezTo>
                    <a:cubicBezTo>
                      <a:pt x="264" y="1181"/>
                      <a:pt x="817" y="1747"/>
                      <a:pt x="1370" y="2249"/>
                    </a:cubicBezTo>
                    <a:cubicBezTo>
                      <a:pt x="2438" y="3204"/>
                      <a:pt x="3581" y="4084"/>
                      <a:pt x="4775" y="4876"/>
                    </a:cubicBezTo>
                    <a:lnTo>
                      <a:pt x="4775" y="4901"/>
                    </a:lnTo>
                    <a:cubicBezTo>
                      <a:pt x="5491" y="4662"/>
                      <a:pt x="6208" y="4423"/>
                      <a:pt x="6924" y="4185"/>
                    </a:cubicBezTo>
                    <a:lnTo>
                      <a:pt x="6911" y="4147"/>
                    </a:lnTo>
                    <a:cubicBezTo>
                      <a:pt x="5441" y="3280"/>
                      <a:pt x="4059" y="2262"/>
                      <a:pt x="2790" y="1119"/>
                    </a:cubicBezTo>
                    <a:cubicBezTo>
                      <a:pt x="2551" y="905"/>
                      <a:pt x="2300" y="666"/>
                      <a:pt x="2187" y="365"/>
                    </a:cubicBezTo>
                    <a:cubicBezTo>
                      <a:pt x="2136" y="239"/>
                      <a:pt x="2111" y="126"/>
                      <a:pt x="20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1166027" y="434302"/>
                <a:ext cx="459443" cy="213203"/>
              </a:xfrm>
              <a:custGeom>
                <a:avLst/>
                <a:gdLst/>
                <a:ahLst/>
                <a:cxnLst/>
                <a:rect l="l" t="t" r="r" b="b"/>
                <a:pathLst>
                  <a:path w="14352" h="6660" extrusionOk="0">
                    <a:moveTo>
                      <a:pt x="9576" y="0"/>
                    </a:moveTo>
                    <a:cubicBezTo>
                      <a:pt x="6397" y="779"/>
                      <a:pt x="3230" y="1559"/>
                      <a:pt x="51" y="2338"/>
                    </a:cubicBezTo>
                    <a:lnTo>
                      <a:pt x="1" y="2350"/>
                    </a:lnTo>
                    <a:cubicBezTo>
                      <a:pt x="328" y="3242"/>
                      <a:pt x="1182" y="3971"/>
                      <a:pt x="1974" y="4587"/>
                    </a:cubicBezTo>
                    <a:cubicBezTo>
                      <a:pt x="3155" y="5492"/>
                      <a:pt x="4412" y="6422"/>
                      <a:pt x="5882" y="6623"/>
                    </a:cubicBezTo>
                    <a:cubicBezTo>
                      <a:pt x="6074" y="6648"/>
                      <a:pt x="6267" y="6659"/>
                      <a:pt x="6460" y="6659"/>
                    </a:cubicBezTo>
                    <a:cubicBezTo>
                      <a:pt x="7526" y="6659"/>
                      <a:pt x="8592" y="6310"/>
                      <a:pt x="9614" y="5969"/>
                    </a:cubicBezTo>
                    <a:cubicBezTo>
                      <a:pt x="11185" y="5441"/>
                      <a:pt x="12780" y="4914"/>
                      <a:pt x="14351" y="4386"/>
                    </a:cubicBezTo>
                    <a:lnTo>
                      <a:pt x="14351" y="4361"/>
                    </a:lnTo>
                    <a:cubicBezTo>
                      <a:pt x="13157" y="3569"/>
                      <a:pt x="12014" y="2689"/>
                      <a:pt x="10946" y="1734"/>
                    </a:cubicBezTo>
                    <a:cubicBezTo>
                      <a:pt x="10393" y="1232"/>
                      <a:pt x="9840" y="666"/>
                      <a:pt x="957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68" name="Google Shape;168;p3"/>
          <p:cNvGrpSpPr/>
          <p:nvPr/>
        </p:nvGrpSpPr>
        <p:grpSpPr>
          <a:xfrm>
            <a:off x="90450" y="1831835"/>
            <a:ext cx="8075494" cy="4863361"/>
            <a:chOff x="90450" y="1373875"/>
            <a:chExt cx="8075494" cy="3647521"/>
          </a:xfrm>
        </p:grpSpPr>
        <p:sp>
          <p:nvSpPr>
            <p:cNvPr id="169" name="Google Shape;169;p3"/>
            <p:cNvSpPr/>
            <p:nvPr/>
          </p:nvSpPr>
          <p:spPr>
            <a:xfrm>
              <a:off x="7863125" y="472447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90450" y="137387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83735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" name="Google Shape;333;p6"/>
          <p:cNvGrpSpPr/>
          <p:nvPr/>
        </p:nvGrpSpPr>
        <p:grpSpPr>
          <a:xfrm>
            <a:off x="454950" y="359856"/>
            <a:ext cx="8234100" cy="6138293"/>
            <a:chOff x="429225" y="317630"/>
            <a:chExt cx="8234100" cy="4603720"/>
          </a:xfrm>
        </p:grpSpPr>
        <p:sp>
          <p:nvSpPr>
            <p:cNvPr id="334" name="Google Shape;334;p6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335" name="Google Shape;335;p6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336" name="Google Shape;336;p6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7" name="Google Shape;337;p6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8" name="Google Shape;338;p6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9" name="Google Shape;339;p6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0" name="Google Shape;340;p6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1" name="Google Shape;341;p6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2" name="Google Shape;342;p6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" name="Google Shape;343;p6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4" name="Google Shape;344;p6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5" name="Google Shape;345;p6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6" name="Google Shape;346;p6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7" name="Google Shape;347;p6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8" name="Google Shape;348;p6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9" name="Google Shape;349;p6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0" name="Google Shape;350;p6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1" name="Google Shape;351;p6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2" name="Google Shape;352;p6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3" name="Google Shape;353;p6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4" name="Google Shape;354;p6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5" name="Google Shape;355;p6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6" name="Google Shape;356;p6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7" name="Google Shape;357;p6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8" name="Google Shape;358;p6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9" name="Google Shape;359;p6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0" name="Google Shape;360;p6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1" name="Google Shape;361;p6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2" name="Google Shape;362;p6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3" name="Google Shape;363;p6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4" name="Google Shape;364;p6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" name="Google Shape;365;p6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" name="Google Shape;366;p6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" name="Google Shape;367;p6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" name="Google Shape;368;p6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69" name="Google Shape;369;p6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370" name="Google Shape;370;p6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1" name="Google Shape;371;p6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2" name="Google Shape;372;p6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3" name="Google Shape;373;p6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4" name="Google Shape;374;p6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5" name="Google Shape;375;p6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6" name="Google Shape;376;p6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7" name="Google Shape;377;p6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8" name="Google Shape;378;p6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9" name="Google Shape;379;p6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0" name="Google Shape;380;p6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1" name="Google Shape;381;p6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2" name="Google Shape;382;p6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3" name="Google Shape;383;p6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4" name="Google Shape;384;p6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5" name="Google Shape;385;p6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6" name="Google Shape;386;p6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7" name="Google Shape;387;p6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88" name="Google Shape;388;p6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89" name="Google Shape;389;p6"/>
          <p:cNvGrpSpPr/>
          <p:nvPr/>
        </p:nvGrpSpPr>
        <p:grpSpPr>
          <a:xfrm rot="-2058700">
            <a:off x="122464" y="5691301"/>
            <a:ext cx="835939" cy="1143995"/>
            <a:chOff x="516375" y="4010850"/>
            <a:chExt cx="953295" cy="978449"/>
          </a:xfrm>
        </p:grpSpPr>
        <p:sp>
          <p:nvSpPr>
            <p:cNvPr id="390" name="Google Shape;390;p6"/>
            <p:cNvSpPr/>
            <p:nvPr/>
          </p:nvSpPr>
          <p:spPr>
            <a:xfrm>
              <a:off x="539427" y="4256513"/>
              <a:ext cx="930244" cy="732786"/>
            </a:xfrm>
            <a:custGeom>
              <a:avLst/>
              <a:gdLst/>
              <a:ahLst/>
              <a:cxnLst/>
              <a:rect l="l" t="t" r="r" b="b"/>
              <a:pathLst>
                <a:path w="27885" h="21966" extrusionOk="0">
                  <a:moveTo>
                    <a:pt x="27432" y="1"/>
                  </a:moveTo>
                  <a:lnTo>
                    <a:pt x="1" y="13622"/>
                  </a:lnTo>
                  <a:cubicBezTo>
                    <a:pt x="1" y="13685"/>
                    <a:pt x="239" y="14653"/>
                    <a:pt x="252" y="14715"/>
                  </a:cubicBezTo>
                  <a:cubicBezTo>
                    <a:pt x="403" y="15457"/>
                    <a:pt x="1521" y="15645"/>
                    <a:pt x="2237" y="15897"/>
                  </a:cubicBezTo>
                  <a:cubicBezTo>
                    <a:pt x="7930" y="17945"/>
                    <a:pt x="13622" y="19968"/>
                    <a:pt x="19327" y="21966"/>
                  </a:cubicBezTo>
                  <a:cubicBezTo>
                    <a:pt x="22091" y="15055"/>
                    <a:pt x="24843" y="8143"/>
                    <a:pt x="27595" y="1220"/>
                  </a:cubicBezTo>
                  <a:cubicBezTo>
                    <a:pt x="27708" y="931"/>
                    <a:pt x="27884" y="415"/>
                    <a:pt x="274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6"/>
            <p:cNvSpPr/>
            <p:nvPr/>
          </p:nvSpPr>
          <p:spPr>
            <a:xfrm>
              <a:off x="547800" y="4225922"/>
              <a:ext cx="907626" cy="739491"/>
            </a:xfrm>
            <a:custGeom>
              <a:avLst/>
              <a:gdLst/>
              <a:ahLst/>
              <a:cxnLst/>
              <a:rect l="l" t="t" r="r" b="b"/>
              <a:pathLst>
                <a:path w="27207" h="22167" extrusionOk="0">
                  <a:moveTo>
                    <a:pt x="26628" y="0"/>
                  </a:moveTo>
                  <a:cubicBezTo>
                    <a:pt x="26628" y="201"/>
                    <a:pt x="26565" y="402"/>
                    <a:pt x="26502" y="541"/>
                  </a:cubicBezTo>
                  <a:lnTo>
                    <a:pt x="26490" y="578"/>
                  </a:lnTo>
                  <a:cubicBezTo>
                    <a:pt x="23738" y="7490"/>
                    <a:pt x="20986" y="14414"/>
                    <a:pt x="18234" y="21325"/>
                  </a:cubicBezTo>
                  <a:cubicBezTo>
                    <a:pt x="12529" y="19314"/>
                    <a:pt x="6824" y="17291"/>
                    <a:pt x="1132" y="15255"/>
                  </a:cubicBezTo>
                  <a:cubicBezTo>
                    <a:pt x="855" y="15155"/>
                    <a:pt x="566" y="15042"/>
                    <a:pt x="302" y="14891"/>
                  </a:cubicBezTo>
                  <a:cubicBezTo>
                    <a:pt x="189" y="14828"/>
                    <a:pt x="89" y="14765"/>
                    <a:pt x="1" y="14690"/>
                  </a:cubicBezTo>
                  <a:lnTo>
                    <a:pt x="1" y="14728"/>
                  </a:lnTo>
                  <a:cubicBezTo>
                    <a:pt x="51" y="14941"/>
                    <a:pt x="139" y="15117"/>
                    <a:pt x="277" y="15268"/>
                  </a:cubicBezTo>
                  <a:cubicBezTo>
                    <a:pt x="604" y="15670"/>
                    <a:pt x="1182" y="15921"/>
                    <a:pt x="1697" y="16097"/>
                  </a:cubicBezTo>
                  <a:cubicBezTo>
                    <a:pt x="7390" y="18146"/>
                    <a:pt x="13082" y="20169"/>
                    <a:pt x="18799" y="22167"/>
                  </a:cubicBezTo>
                  <a:cubicBezTo>
                    <a:pt x="21551" y="15255"/>
                    <a:pt x="24303" y="8344"/>
                    <a:pt x="27055" y="1420"/>
                  </a:cubicBezTo>
                  <a:cubicBezTo>
                    <a:pt x="27106" y="1295"/>
                    <a:pt x="27168" y="1106"/>
                    <a:pt x="27181" y="918"/>
                  </a:cubicBezTo>
                  <a:cubicBezTo>
                    <a:pt x="27206" y="604"/>
                    <a:pt x="27093" y="264"/>
                    <a:pt x="266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6"/>
            <p:cNvSpPr/>
            <p:nvPr/>
          </p:nvSpPr>
          <p:spPr>
            <a:xfrm>
              <a:off x="526416" y="4010850"/>
              <a:ext cx="909727" cy="926474"/>
            </a:xfrm>
            <a:custGeom>
              <a:avLst/>
              <a:gdLst/>
              <a:ahLst/>
              <a:cxnLst/>
              <a:rect l="l" t="t" r="r" b="b"/>
              <a:pathLst>
                <a:path w="27270" h="27772" extrusionOk="0">
                  <a:moveTo>
                    <a:pt x="7928" y="0"/>
                  </a:moveTo>
                  <a:cubicBezTo>
                    <a:pt x="7683" y="0"/>
                    <a:pt x="7445" y="45"/>
                    <a:pt x="7226" y="164"/>
                  </a:cubicBezTo>
                  <a:cubicBezTo>
                    <a:pt x="6711" y="453"/>
                    <a:pt x="6485" y="1057"/>
                    <a:pt x="6297" y="1609"/>
                  </a:cubicBezTo>
                  <a:cubicBezTo>
                    <a:pt x="4286" y="7453"/>
                    <a:pt x="2275" y="13296"/>
                    <a:pt x="265" y="19139"/>
                  </a:cubicBezTo>
                  <a:cubicBezTo>
                    <a:pt x="139" y="19529"/>
                    <a:pt x="1" y="19931"/>
                    <a:pt x="89" y="20333"/>
                  </a:cubicBezTo>
                  <a:cubicBezTo>
                    <a:pt x="152" y="20672"/>
                    <a:pt x="365" y="20936"/>
                    <a:pt x="642" y="21137"/>
                  </a:cubicBezTo>
                  <a:cubicBezTo>
                    <a:pt x="730" y="21212"/>
                    <a:pt x="830" y="21275"/>
                    <a:pt x="943" y="21338"/>
                  </a:cubicBezTo>
                  <a:cubicBezTo>
                    <a:pt x="1207" y="21489"/>
                    <a:pt x="1496" y="21602"/>
                    <a:pt x="1773" y="21702"/>
                  </a:cubicBezTo>
                  <a:cubicBezTo>
                    <a:pt x="7465" y="23738"/>
                    <a:pt x="13170" y="25761"/>
                    <a:pt x="18875" y="27772"/>
                  </a:cubicBezTo>
                  <a:cubicBezTo>
                    <a:pt x="21627" y="20861"/>
                    <a:pt x="24379" y="13937"/>
                    <a:pt x="27131" y="7025"/>
                  </a:cubicBezTo>
                  <a:lnTo>
                    <a:pt x="27143" y="6988"/>
                  </a:lnTo>
                  <a:cubicBezTo>
                    <a:pt x="27206" y="6849"/>
                    <a:pt x="27269" y="6648"/>
                    <a:pt x="27269" y="6447"/>
                  </a:cubicBezTo>
                  <a:cubicBezTo>
                    <a:pt x="27269" y="6083"/>
                    <a:pt x="27068" y="5681"/>
                    <a:pt x="26314" y="5430"/>
                  </a:cubicBezTo>
                  <a:cubicBezTo>
                    <a:pt x="20597" y="3494"/>
                    <a:pt x="14816" y="1735"/>
                    <a:pt x="8973" y="177"/>
                  </a:cubicBezTo>
                  <a:cubicBezTo>
                    <a:pt x="8635" y="89"/>
                    <a:pt x="8275" y="0"/>
                    <a:pt x="792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6"/>
            <p:cNvSpPr/>
            <p:nvPr/>
          </p:nvSpPr>
          <p:spPr>
            <a:xfrm>
              <a:off x="821120" y="4487065"/>
              <a:ext cx="356352" cy="306078"/>
            </a:xfrm>
            <a:custGeom>
              <a:avLst/>
              <a:gdLst/>
              <a:ahLst/>
              <a:cxnLst/>
              <a:rect l="l" t="t" r="r" b="b"/>
              <a:pathLst>
                <a:path w="10682" h="9175" extrusionOk="0">
                  <a:moveTo>
                    <a:pt x="3007" y="0"/>
                  </a:moveTo>
                  <a:cubicBezTo>
                    <a:pt x="2970" y="0"/>
                    <a:pt x="2944" y="5"/>
                    <a:pt x="2929" y="14"/>
                  </a:cubicBezTo>
                  <a:cubicBezTo>
                    <a:pt x="2690" y="152"/>
                    <a:pt x="1195" y="3557"/>
                    <a:pt x="1" y="6196"/>
                  </a:cubicBezTo>
                  <a:cubicBezTo>
                    <a:pt x="2564" y="7176"/>
                    <a:pt x="5366" y="8207"/>
                    <a:pt x="7930" y="9174"/>
                  </a:cubicBezTo>
                  <a:cubicBezTo>
                    <a:pt x="8722" y="7013"/>
                    <a:pt x="10192" y="4286"/>
                    <a:pt x="10682" y="2967"/>
                  </a:cubicBezTo>
                  <a:cubicBezTo>
                    <a:pt x="8730" y="1769"/>
                    <a:pt x="3752" y="0"/>
                    <a:pt x="300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6"/>
            <p:cNvSpPr/>
            <p:nvPr/>
          </p:nvSpPr>
          <p:spPr>
            <a:xfrm>
              <a:off x="834131" y="4136551"/>
              <a:ext cx="464905" cy="142948"/>
            </a:xfrm>
            <a:custGeom>
              <a:avLst/>
              <a:gdLst/>
              <a:ahLst/>
              <a:cxnLst/>
              <a:rect l="l" t="t" r="r" b="b"/>
              <a:pathLst>
                <a:path w="13936" h="4285" extrusionOk="0">
                  <a:moveTo>
                    <a:pt x="115" y="0"/>
                  </a:moveTo>
                  <a:cubicBezTo>
                    <a:pt x="63" y="0"/>
                    <a:pt x="24" y="35"/>
                    <a:pt x="13" y="78"/>
                  </a:cubicBezTo>
                  <a:cubicBezTo>
                    <a:pt x="0" y="141"/>
                    <a:pt x="38" y="191"/>
                    <a:pt x="88" y="204"/>
                  </a:cubicBezTo>
                  <a:cubicBezTo>
                    <a:pt x="4738" y="1259"/>
                    <a:pt x="9324" y="2617"/>
                    <a:pt x="13785" y="4275"/>
                  </a:cubicBezTo>
                  <a:cubicBezTo>
                    <a:pt x="13798" y="4282"/>
                    <a:pt x="13812" y="4285"/>
                    <a:pt x="13826" y="4285"/>
                  </a:cubicBezTo>
                  <a:cubicBezTo>
                    <a:pt x="13865" y="4285"/>
                    <a:pt x="13905" y="4259"/>
                    <a:pt x="13923" y="4212"/>
                  </a:cubicBezTo>
                  <a:cubicBezTo>
                    <a:pt x="13936" y="4162"/>
                    <a:pt x="13911" y="4099"/>
                    <a:pt x="13861" y="4087"/>
                  </a:cubicBezTo>
                  <a:cubicBezTo>
                    <a:pt x="9387" y="2416"/>
                    <a:pt x="4801" y="1058"/>
                    <a:pt x="139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6"/>
            <p:cNvSpPr/>
            <p:nvPr/>
          </p:nvSpPr>
          <p:spPr>
            <a:xfrm>
              <a:off x="797668" y="4227523"/>
              <a:ext cx="424673" cy="137076"/>
            </a:xfrm>
            <a:custGeom>
              <a:avLst/>
              <a:gdLst/>
              <a:ahLst/>
              <a:cxnLst/>
              <a:rect l="l" t="t" r="r" b="b"/>
              <a:pathLst>
                <a:path w="12730" h="4109" extrusionOk="0">
                  <a:moveTo>
                    <a:pt x="118" y="0"/>
                  </a:moveTo>
                  <a:cubicBezTo>
                    <a:pt x="73" y="0"/>
                    <a:pt x="24" y="36"/>
                    <a:pt x="13" y="91"/>
                  </a:cubicBezTo>
                  <a:cubicBezTo>
                    <a:pt x="0" y="141"/>
                    <a:pt x="38" y="191"/>
                    <a:pt x="88" y="216"/>
                  </a:cubicBezTo>
                  <a:cubicBezTo>
                    <a:pt x="4335" y="1247"/>
                    <a:pt x="8507" y="2554"/>
                    <a:pt x="12579" y="4099"/>
                  </a:cubicBezTo>
                  <a:cubicBezTo>
                    <a:pt x="12592" y="4106"/>
                    <a:pt x="12605" y="4109"/>
                    <a:pt x="12619" y="4109"/>
                  </a:cubicBezTo>
                  <a:cubicBezTo>
                    <a:pt x="12659" y="4109"/>
                    <a:pt x="12698" y="4083"/>
                    <a:pt x="12717" y="4036"/>
                  </a:cubicBezTo>
                  <a:cubicBezTo>
                    <a:pt x="12729" y="3986"/>
                    <a:pt x="12704" y="3923"/>
                    <a:pt x="12654" y="3911"/>
                  </a:cubicBezTo>
                  <a:cubicBezTo>
                    <a:pt x="8570" y="2352"/>
                    <a:pt x="4386" y="1046"/>
                    <a:pt x="138" y="3"/>
                  </a:cubicBezTo>
                  <a:cubicBezTo>
                    <a:pt x="132" y="1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6"/>
            <p:cNvSpPr/>
            <p:nvPr/>
          </p:nvSpPr>
          <p:spPr>
            <a:xfrm>
              <a:off x="676937" y="4051516"/>
              <a:ext cx="103549" cy="75927"/>
            </a:xfrm>
            <a:custGeom>
              <a:avLst/>
              <a:gdLst/>
              <a:ahLst/>
              <a:cxnLst/>
              <a:rect l="l" t="t" r="r" b="b"/>
              <a:pathLst>
                <a:path w="3104" h="2276" extrusionOk="0">
                  <a:moveTo>
                    <a:pt x="1571" y="1"/>
                  </a:moveTo>
                  <a:cubicBezTo>
                    <a:pt x="1420" y="1"/>
                    <a:pt x="1257" y="26"/>
                    <a:pt x="1093" y="51"/>
                  </a:cubicBezTo>
                  <a:cubicBezTo>
                    <a:pt x="880" y="101"/>
                    <a:pt x="654" y="164"/>
                    <a:pt x="453" y="315"/>
                  </a:cubicBezTo>
                  <a:cubicBezTo>
                    <a:pt x="164" y="516"/>
                    <a:pt x="0" y="868"/>
                    <a:pt x="0" y="1207"/>
                  </a:cubicBezTo>
                  <a:cubicBezTo>
                    <a:pt x="0" y="1308"/>
                    <a:pt x="13" y="1408"/>
                    <a:pt x="38" y="1496"/>
                  </a:cubicBezTo>
                  <a:cubicBezTo>
                    <a:pt x="164" y="1924"/>
                    <a:pt x="566" y="2250"/>
                    <a:pt x="1018" y="2275"/>
                  </a:cubicBezTo>
                  <a:cubicBezTo>
                    <a:pt x="1081" y="2275"/>
                    <a:pt x="1131" y="2238"/>
                    <a:pt x="1131" y="2175"/>
                  </a:cubicBezTo>
                  <a:cubicBezTo>
                    <a:pt x="1131" y="2112"/>
                    <a:pt x="1093" y="2074"/>
                    <a:pt x="1031" y="2062"/>
                  </a:cubicBezTo>
                  <a:cubicBezTo>
                    <a:pt x="679" y="2049"/>
                    <a:pt x="339" y="1785"/>
                    <a:pt x="239" y="1433"/>
                  </a:cubicBezTo>
                  <a:cubicBezTo>
                    <a:pt x="226" y="1371"/>
                    <a:pt x="214" y="1283"/>
                    <a:pt x="214" y="1207"/>
                  </a:cubicBezTo>
                  <a:cubicBezTo>
                    <a:pt x="214" y="931"/>
                    <a:pt x="352" y="642"/>
                    <a:pt x="578" y="478"/>
                  </a:cubicBezTo>
                  <a:cubicBezTo>
                    <a:pt x="729" y="365"/>
                    <a:pt x="930" y="303"/>
                    <a:pt x="1144" y="265"/>
                  </a:cubicBezTo>
                  <a:cubicBezTo>
                    <a:pt x="1282" y="227"/>
                    <a:pt x="1433" y="202"/>
                    <a:pt x="1571" y="202"/>
                  </a:cubicBezTo>
                  <a:cubicBezTo>
                    <a:pt x="1671" y="202"/>
                    <a:pt x="1759" y="215"/>
                    <a:pt x="1847" y="240"/>
                  </a:cubicBezTo>
                  <a:cubicBezTo>
                    <a:pt x="2262" y="328"/>
                    <a:pt x="2601" y="692"/>
                    <a:pt x="2903" y="1056"/>
                  </a:cubicBezTo>
                  <a:cubicBezTo>
                    <a:pt x="2925" y="1078"/>
                    <a:pt x="2955" y="1092"/>
                    <a:pt x="2987" y="1092"/>
                  </a:cubicBezTo>
                  <a:cubicBezTo>
                    <a:pt x="3009" y="1092"/>
                    <a:pt x="3033" y="1085"/>
                    <a:pt x="3054" y="1069"/>
                  </a:cubicBezTo>
                  <a:cubicBezTo>
                    <a:pt x="3091" y="1031"/>
                    <a:pt x="3104" y="956"/>
                    <a:pt x="3066" y="918"/>
                  </a:cubicBezTo>
                  <a:cubicBezTo>
                    <a:pt x="2752" y="554"/>
                    <a:pt x="2400" y="152"/>
                    <a:pt x="1885" y="26"/>
                  </a:cubicBezTo>
                  <a:cubicBezTo>
                    <a:pt x="1785" y="14"/>
                    <a:pt x="1684" y="1"/>
                    <a:pt x="1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6"/>
            <p:cNvSpPr/>
            <p:nvPr/>
          </p:nvSpPr>
          <p:spPr>
            <a:xfrm>
              <a:off x="762039" y="4071665"/>
              <a:ext cx="27255" cy="27689"/>
            </a:xfrm>
            <a:custGeom>
              <a:avLst/>
              <a:gdLst/>
              <a:ahLst/>
              <a:cxnLst/>
              <a:rect l="l" t="t" r="r" b="b"/>
              <a:pathLst>
                <a:path w="817" h="830" extrusionOk="0">
                  <a:moveTo>
                    <a:pt x="402" y="214"/>
                  </a:moveTo>
                  <a:cubicBezTo>
                    <a:pt x="452" y="214"/>
                    <a:pt x="503" y="226"/>
                    <a:pt x="540" y="264"/>
                  </a:cubicBezTo>
                  <a:cubicBezTo>
                    <a:pt x="578" y="302"/>
                    <a:pt x="603" y="352"/>
                    <a:pt x="603" y="415"/>
                  </a:cubicBezTo>
                  <a:cubicBezTo>
                    <a:pt x="603" y="465"/>
                    <a:pt x="591" y="503"/>
                    <a:pt x="553" y="540"/>
                  </a:cubicBezTo>
                  <a:cubicBezTo>
                    <a:pt x="515" y="591"/>
                    <a:pt x="465" y="616"/>
                    <a:pt x="402" y="616"/>
                  </a:cubicBezTo>
                  <a:cubicBezTo>
                    <a:pt x="352" y="616"/>
                    <a:pt x="314" y="603"/>
                    <a:pt x="276" y="566"/>
                  </a:cubicBezTo>
                  <a:cubicBezTo>
                    <a:pt x="226" y="528"/>
                    <a:pt x="201" y="478"/>
                    <a:pt x="201" y="415"/>
                  </a:cubicBezTo>
                  <a:cubicBezTo>
                    <a:pt x="201" y="365"/>
                    <a:pt x="226" y="327"/>
                    <a:pt x="251" y="289"/>
                  </a:cubicBezTo>
                  <a:cubicBezTo>
                    <a:pt x="289" y="239"/>
                    <a:pt x="352" y="214"/>
                    <a:pt x="402" y="214"/>
                  </a:cubicBezTo>
                  <a:close/>
                  <a:moveTo>
                    <a:pt x="402" y="0"/>
                  </a:moveTo>
                  <a:cubicBezTo>
                    <a:pt x="289" y="0"/>
                    <a:pt x="176" y="50"/>
                    <a:pt x="88" y="151"/>
                  </a:cubicBezTo>
                  <a:cubicBezTo>
                    <a:pt x="25" y="226"/>
                    <a:pt x="0" y="327"/>
                    <a:pt x="0" y="415"/>
                  </a:cubicBezTo>
                  <a:cubicBezTo>
                    <a:pt x="0" y="528"/>
                    <a:pt x="50" y="654"/>
                    <a:pt x="138" y="729"/>
                  </a:cubicBezTo>
                  <a:cubicBezTo>
                    <a:pt x="214" y="792"/>
                    <a:pt x="314" y="829"/>
                    <a:pt x="402" y="829"/>
                  </a:cubicBezTo>
                  <a:cubicBezTo>
                    <a:pt x="515" y="829"/>
                    <a:pt x="641" y="779"/>
                    <a:pt x="716" y="679"/>
                  </a:cubicBezTo>
                  <a:cubicBezTo>
                    <a:pt x="779" y="603"/>
                    <a:pt x="817" y="503"/>
                    <a:pt x="817" y="415"/>
                  </a:cubicBezTo>
                  <a:cubicBezTo>
                    <a:pt x="817" y="302"/>
                    <a:pt x="767" y="176"/>
                    <a:pt x="666" y="101"/>
                  </a:cubicBezTo>
                  <a:cubicBezTo>
                    <a:pt x="591" y="38"/>
                    <a:pt x="503" y="0"/>
                    <a:pt x="4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6"/>
            <p:cNvSpPr/>
            <p:nvPr/>
          </p:nvSpPr>
          <p:spPr>
            <a:xfrm>
              <a:off x="642543" y="4159669"/>
              <a:ext cx="103583" cy="75927"/>
            </a:xfrm>
            <a:custGeom>
              <a:avLst/>
              <a:gdLst/>
              <a:ahLst/>
              <a:cxnLst/>
              <a:rect l="l" t="t" r="r" b="b"/>
              <a:pathLst>
                <a:path w="3105" h="2276" extrusionOk="0">
                  <a:moveTo>
                    <a:pt x="1584" y="1"/>
                  </a:moveTo>
                  <a:cubicBezTo>
                    <a:pt x="1421" y="1"/>
                    <a:pt x="1257" y="26"/>
                    <a:pt x="1107" y="51"/>
                  </a:cubicBezTo>
                  <a:cubicBezTo>
                    <a:pt x="880" y="101"/>
                    <a:pt x="654" y="177"/>
                    <a:pt x="453" y="315"/>
                  </a:cubicBezTo>
                  <a:cubicBezTo>
                    <a:pt x="164" y="516"/>
                    <a:pt x="1" y="868"/>
                    <a:pt x="1" y="1207"/>
                  </a:cubicBezTo>
                  <a:cubicBezTo>
                    <a:pt x="1" y="1308"/>
                    <a:pt x="13" y="1408"/>
                    <a:pt x="38" y="1496"/>
                  </a:cubicBezTo>
                  <a:cubicBezTo>
                    <a:pt x="177" y="1936"/>
                    <a:pt x="579" y="2250"/>
                    <a:pt x="1019" y="2275"/>
                  </a:cubicBezTo>
                  <a:cubicBezTo>
                    <a:pt x="1081" y="2275"/>
                    <a:pt x="1132" y="2238"/>
                    <a:pt x="1132" y="2175"/>
                  </a:cubicBezTo>
                  <a:cubicBezTo>
                    <a:pt x="1132" y="2125"/>
                    <a:pt x="1094" y="2074"/>
                    <a:pt x="1031" y="2074"/>
                  </a:cubicBezTo>
                  <a:cubicBezTo>
                    <a:pt x="679" y="2049"/>
                    <a:pt x="340" y="1785"/>
                    <a:pt x="240" y="1446"/>
                  </a:cubicBezTo>
                  <a:cubicBezTo>
                    <a:pt x="227" y="1371"/>
                    <a:pt x="214" y="1295"/>
                    <a:pt x="214" y="1207"/>
                  </a:cubicBezTo>
                  <a:cubicBezTo>
                    <a:pt x="214" y="931"/>
                    <a:pt x="353" y="642"/>
                    <a:pt x="579" y="478"/>
                  </a:cubicBezTo>
                  <a:cubicBezTo>
                    <a:pt x="730" y="365"/>
                    <a:pt x="931" y="303"/>
                    <a:pt x="1144" y="265"/>
                  </a:cubicBezTo>
                  <a:cubicBezTo>
                    <a:pt x="1295" y="227"/>
                    <a:pt x="1433" y="215"/>
                    <a:pt x="1584" y="215"/>
                  </a:cubicBezTo>
                  <a:cubicBezTo>
                    <a:pt x="1672" y="215"/>
                    <a:pt x="1760" y="215"/>
                    <a:pt x="1848" y="240"/>
                  </a:cubicBezTo>
                  <a:cubicBezTo>
                    <a:pt x="2263" y="328"/>
                    <a:pt x="2602" y="692"/>
                    <a:pt x="2903" y="1057"/>
                  </a:cubicBezTo>
                  <a:cubicBezTo>
                    <a:pt x="2925" y="1078"/>
                    <a:pt x="2960" y="1092"/>
                    <a:pt x="2993" y="1092"/>
                  </a:cubicBezTo>
                  <a:cubicBezTo>
                    <a:pt x="3016" y="1092"/>
                    <a:pt x="3038" y="1085"/>
                    <a:pt x="3054" y="1069"/>
                  </a:cubicBezTo>
                  <a:cubicBezTo>
                    <a:pt x="3105" y="1031"/>
                    <a:pt x="3105" y="956"/>
                    <a:pt x="3067" y="918"/>
                  </a:cubicBezTo>
                  <a:cubicBezTo>
                    <a:pt x="2753" y="554"/>
                    <a:pt x="2401" y="152"/>
                    <a:pt x="1886" y="39"/>
                  </a:cubicBezTo>
                  <a:cubicBezTo>
                    <a:pt x="1785" y="14"/>
                    <a:pt x="1685" y="1"/>
                    <a:pt x="1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6"/>
            <p:cNvSpPr/>
            <p:nvPr/>
          </p:nvSpPr>
          <p:spPr>
            <a:xfrm>
              <a:off x="727645" y="4179819"/>
              <a:ext cx="27288" cy="27689"/>
            </a:xfrm>
            <a:custGeom>
              <a:avLst/>
              <a:gdLst/>
              <a:ahLst/>
              <a:cxnLst/>
              <a:rect l="l" t="t" r="r" b="b"/>
              <a:pathLst>
                <a:path w="818" h="830" extrusionOk="0">
                  <a:moveTo>
                    <a:pt x="403" y="214"/>
                  </a:moveTo>
                  <a:cubicBezTo>
                    <a:pt x="453" y="214"/>
                    <a:pt x="503" y="226"/>
                    <a:pt x="541" y="264"/>
                  </a:cubicBezTo>
                  <a:cubicBezTo>
                    <a:pt x="579" y="302"/>
                    <a:pt x="604" y="352"/>
                    <a:pt x="604" y="415"/>
                  </a:cubicBezTo>
                  <a:cubicBezTo>
                    <a:pt x="604" y="465"/>
                    <a:pt x="591" y="503"/>
                    <a:pt x="566" y="540"/>
                  </a:cubicBezTo>
                  <a:cubicBezTo>
                    <a:pt x="516" y="591"/>
                    <a:pt x="466" y="616"/>
                    <a:pt x="403" y="616"/>
                  </a:cubicBezTo>
                  <a:cubicBezTo>
                    <a:pt x="365" y="616"/>
                    <a:pt x="315" y="603"/>
                    <a:pt x="277" y="566"/>
                  </a:cubicBezTo>
                  <a:cubicBezTo>
                    <a:pt x="227" y="528"/>
                    <a:pt x="202" y="478"/>
                    <a:pt x="202" y="415"/>
                  </a:cubicBezTo>
                  <a:cubicBezTo>
                    <a:pt x="202" y="377"/>
                    <a:pt x="227" y="327"/>
                    <a:pt x="252" y="289"/>
                  </a:cubicBezTo>
                  <a:cubicBezTo>
                    <a:pt x="290" y="239"/>
                    <a:pt x="352" y="214"/>
                    <a:pt x="403" y="214"/>
                  </a:cubicBezTo>
                  <a:close/>
                  <a:moveTo>
                    <a:pt x="403" y="0"/>
                  </a:moveTo>
                  <a:cubicBezTo>
                    <a:pt x="290" y="0"/>
                    <a:pt x="177" y="50"/>
                    <a:pt x="89" y="151"/>
                  </a:cubicBezTo>
                  <a:cubicBezTo>
                    <a:pt x="26" y="226"/>
                    <a:pt x="1" y="327"/>
                    <a:pt x="1" y="415"/>
                  </a:cubicBezTo>
                  <a:cubicBezTo>
                    <a:pt x="1" y="528"/>
                    <a:pt x="51" y="654"/>
                    <a:pt x="139" y="729"/>
                  </a:cubicBezTo>
                  <a:cubicBezTo>
                    <a:pt x="214" y="792"/>
                    <a:pt x="315" y="829"/>
                    <a:pt x="403" y="829"/>
                  </a:cubicBezTo>
                  <a:cubicBezTo>
                    <a:pt x="528" y="829"/>
                    <a:pt x="641" y="779"/>
                    <a:pt x="717" y="679"/>
                  </a:cubicBezTo>
                  <a:cubicBezTo>
                    <a:pt x="780" y="603"/>
                    <a:pt x="817" y="503"/>
                    <a:pt x="817" y="415"/>
                  </a:cubicBezTo>
                  <a:cubicBezTo>
                    <a:pt x="817" y="302"/>
                    <a:pt x="767" y="189"/>
                    <a:pt x="667" y="101"/>
                  </a:cubicBezTo>
                  <a:cubicBezTo>
                    <a:pt x="591" y="38"/>
                    <a:pt x="503" y="0"/>
                    <a:pt x="4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6"/>
            <p:cNvSpPr/>
            <p:nvPr/>
          </p:nvSpPr>
          <p:spPr>
            <a:xfrm>
              <a:off x="598541" y="4277497"/>
              <a:ext cx="103149" cy="76294"/>
            </a:xfrm>
            <a:custGeom>
              <a:avLst/>
              <a:gdLst/>
              <a:ahLst/>
              <a:cxnLst/>
              <a:rect l="l" t="t" r="r" b="b"/>
              <a:pathLst>
                <a:path w="3092" h="2287" extrusionOk="0">
                  <a:moveTo>
                    <a:pt x="1571" y="0"/>
                  </a:moveTo>
                  <a:cubicBezTo>
                    <a:pt x="1408" y="0"/>
                    <a:pt x="1244" y="25"/>
                    <a:pt x="1094" y="63"/>
                  </a:cubicBezTo>
                  <a:cubicBezTo>
                    <a:pt x="867" y="113"/>
                    <a:pt x="641" y="176"/>
                    <a:pt x="440" y="314"/>
                  </a:cubicBezTo>
                  <a:cubicBezTo>
                    <a:pt x="164" y="528"/>
                    <a:pt x="0" y="867"/>
                    <a:pt x="0" y="1219"/>
                  </a:cubicBezTo>
                  <a:cubicBezTo>
                    <a:pt x="0" y="1307"/>
                    <a:pt x="13" y="1407"/>
                    <a:pt x="38" y="1508"/>
                  </a:cubicBezTo>
                  <a:cubicBezTo>
                    <a:pt x="164" y="1935"/>
                    <a:pt x="566" y="2249"/>
                    <a:pt x="1018" y="2287"/>
                  </a:cubicBezTo>
                  <a:cubicBezTo>
                    <a:pt x="1068" y="2287"/>
                    <a:pt x="1119" y="2237"/>
                    <a:pt x="1119" y="2186"/>
                  </a:cubicBezTo>
                  <a:cubicBezTo>
                    <a:pt x="1131" y="2124"/>
                    <a:pt x="1081" y="2073"/>
                    <a:pt x="1031" y="2073"/>
                  </a:cubicBezTo>
                  <a:cubicBezTo>
                    <a:pt x="666" y="2061"/>
                    <a:pt x="327" y="1784"/>
                    <a:pt x="239" y="1445"/>
                  </a:cubicBezTo>
                  <a:cubicBezTo>
                    <a:pt x="214" y="1370"/>
                    <a:pt x="201" y="1294"/>
                    <a:pt x="201" y="1219"/>
                  </a:cubicBezTo>
                  <a:cubicBezTo>
                    <a:pt x="201" y="942"/>
                    <a:pt x="340" y="653"/>
                    <a:pt x="566" y="490"/>
                  </a:cubicBezTo>
                  <a:cubicBezTo>
                    <a:pt x="729" y="377"/>
                    <a:pt x="930" y="314"/>
                    <a:pt x="1131" y="264"/>
                  </a:cubicBezTo>
                  <a:cubicBezTo>
                    <a:pt x="1282" y="239"/>
                    <a:pt x="1433" y="214"/>
                    <a:pt x="1571" y="214"/>
                  </a:cubicBezTo>
                  <a:cubicBezTo>
                    <a:pt x="1659" y="214"/>
                    <a:pt x="1747" y="226"/>
                    <a:pt x="1835" y="239"/>
                  </a:cubicBezTo>
                  <a:cubicBezTo>
                    <a:pt x="2262" y="339"/>
                    <a:pt x="2589" y="691"/>
                    <a:pt x="2903" y="1056"/>
                  </a:cubicBezTo>
                  <a:cubicBezTo>
                    <a:pt x="2923" y="1082"/>
                    <a:pt x="2951" y="1095"/>
                    <a:pt x="2978" y="1095"/>
                  </a:cubicBezTo>
                  <a:cubicBezTo>
                    <a:pt x="3001" y="1095"/>
                    <a:pt x="3024" y="1086"/>
                    <a:pt x="3041" y="1068"/>
                  </a:cubicBezTo>
                  <a:cubicBezTo>
                    <a:pt x="3092" y="1030"/>
                    <a:pt x="3092" y="968"/>
                    <a:pt x="3054" y="917"/>
                  </a:cubicBezTo>
                  <a:cubicBezTo>
                    <a:pt x="2740" y="565"/>
                    <a:pt x="2388" y="151"/>
                    <a:pt x="1885" y="38"/>
                  </a:cubicBezTo>
                  <a:cubicBezTo>
                    <a:pt x="1772" y="13"/>
                    <a:pt x="1672" y="0"/>
                    <a:pt x="15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6"/>
            <p:cNvSpPr/>
            <p:nvPr/>
          </p:nvSpPr>
          <p:spPr>
            <a:xfrm>
              <a:off x="683209" y="4298013"/>
              <a:ext cx="27288" cy="27288"/>
            </a:xfrm>
            <a:custGeom>
              <a:avLst/>
              <a:gdLst/>
              <a:ahLst/>
              <a:cxnLst/>
              <a:rect l="l" t="t" r="r" b="b"/>
              <a:pathLst>
                <a:path w="818" h="818" extrusionOk="0">
                  <a:moveTo>
                    <a:pt x="415" y="214"/>
                  </a:moveTo>
                  <a:cubicBezTo>
                    <a:pt x="453" y="214"/>
                    <a:pt x="503" y="227"/>
                    <a:pt x="541" y="252"/>
                  </a:cubicBezTo>
                  <a:cubicBezTo>
                    <a:pt x="591" y="290"/>
                    <a:pt x="616" y="353"/>
                    <a:pt x="616" y="403"/>
                  </a:cubicBezTo>
                  <a:cubicBezTo>
                    <a:pt x="616" y="453"/>
                    <a:pt x="591" y="503"/>
                    <a:pt x="566" y="541"/>
                  </a:cubicBezTo>
                  <a:cubicBezTo>
                    <a:pt x="528" y="591"/>
                    <a:pt x="466" y="616"/>
                    <a:pt x="415" y="616"/>
                  </a:cubicBezTo>
                  <a:cubicBezTo>
                    <a:pt x="365" y="616"/>
                    <a:pt x="315" y="591"/>
                    <a:pt x="277" y="566"/>
                  </a:cubicBezTo>
                  <a:cubicBezTo>
                    <a:pt x="239" y="529"/>
                    <a:pt x="214" y="466"/>
                    <a:pt x="214" y="415"/>
                  </a:cubicBezTo>
                  <a:cubicBezTo>
                    <a:pt x="214" y="365"/>
                    <a:pt x="227" y="315"/>
                    <a:pt x="252" y="277"/>
                  </a:cubicBezTo>
                  <a:cubicBezTo>
                    <a:pt x="302" y="239"/>
                    <a:pt x="352" y="214"/>
                    <a:pt x="415" y="214"/>
                  </a:cubicBezTo>
                  <a:close/>
                  <a:moveTo>
                    <a:pt x="415" y="1"/>
                  </a:moveTo>
                  <a:cubicBezTo>
                    <a:pt x="302" y="1"/>
                    <a:pt x="177" y="51"/>
                    <a:pt x="101" y="152"/>
                  </a:cubicBezTo>
                  <a:cubicBezTo>
                    <a:pt x="38" y="227"/>
                    <a:pt x="1" y="315"/>
                    <a:pt x="1" y="415"/>
                  </a:cubicBezTo>
                  <a:cubicBezTo>
                    <a:pt x="1" y="529"/>
                    <a:pt x="51" y="642"/>
                    <a:pt x="151" y="730"/>
                  </a:cubicBezTo>
                  <a:cubicBezTo>
                    <a:pt x="227" y="792"/>
                    <a:pt x="315" y="818"/>
                    <a:pt x="415" y="818"/>
                  </a:cubicBezTo>
                  <a:cubicBezTo>
                    <a:pt x="528" y="818"/>
                    <a:pt x="642" y="767"/>
                    <a:pt x="729" y="679"/>
                  </a:cubicBezTo>
                  <a:cubicBezTo>
                    <a:pt x="792" y="591"/>
                    <a:pt x="817" y="503"/>
                    <a:pt x="817" y="403"/>
                  </a:cubicBezTo>
                  <a:cubicBezTo>
                    <a:pt x="817" y="290"/>
                    <a:pt x="767" y="177"/>
                    <a:pt x="679" y="101"/>
                  </a:cubicBezTo>
                  <a:cubicBezTo>
                    <a:pt x="604" y="26"/>
                    <a:pt x="503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6"/>
            <p:cNvSpPr/>
            <p:nvPr/>
          </p:nvSpPr>
          <p:spPr>
            <a:xfrm>
              <a:off x="561645" y="4401996"/>
              <a:ext cx="103583" cy="75961"/>
            </a:xfrm>
            <a:custGeom>
              <a:avLst/>
              <a:gdLst/>
              <a:ahLst/>
              <a:cxnLst/>
              <a:rect l="l" t="t" r="r" b="b"/>
              <a:pathLst>
                <a:path w="3105" h="2277" extrusionOk="0">
                  <a:moveTo>
                    <a:pt x="1584" y="0"/>
                  </a:moveTo>
                  <a:cubicBezTo>
                    <a:pt x="1420" y="0"/>
                    <a:pt x="1257" y="25"/>
                    <a:pt x="1106" y="63"/>
                  </a:cubicBezTo>
                  <a:cubicBezTo>
                    <a:pt x="880" y="101"/>
                    <a:pt x="654" y="176"/>
                    <a:pt x="453" y="314"/>
                  </a:cubicBezTo>
                  <a:cubicBezTo>
                    <a:pt x="164" y="528"/>
                    <a:pt x="1" y="867"/>
                    <a:pt x="1" y="1219"/>
                  </a:cubicBezTo>
                  <a:cubicBezTo>
                    <a:pt x="1" y="1307"/>
                    <a:pt x="13" y="1407"/>
                    <a:pt x="38" y="1508"/>
                  </a:cubicBezTo>
                  <a:cubicBezTo>
                    <a:pt x="164" y="1935"/>
                    <a:pt x="579" y="2249"/>
                    <a:pt x="1018" y="2275"/>
                  </a:cubicBezTo>
                  <a:cubicBezTo>
                    <a:pt x="1025" y="2276"/>
                    <a:pt x="1031" y="2276"/>
                    <a:pt x="1038" y="2276"/>
                  </a:cubicBezTo>
                  <a:cubicBezTo>
                    <a:pt x="1091" y="2276"/>
                    <a:pt x="1131" y="2232"/>
                    <a:pt x="1131" y="2187"/>
                  </a:cubicBezTo>
                  <a:cubicBezTo>
                    <a:pt x="1131" y="2124"/>
                    <a:pt x="1094" y="2073"/>
                    <a:pt x="1031" y="2073"/>
                  </a:cubicBezTo>
                  <a:cubicBezTo>
                    <a:pt x="679" y="2048"/>
                    <a:pt x="340" y="1784"/>
                    <a:pt x="239" y="1445"/>
                  </a:cubicBezTo>
                  <a:cubicBezTo>
                    <a:pt x="227" y="1370"/>
                    <a:pt x="214" y="1294"/>
                    <a:pt x="214" y="1219"/>
                  </a:cubicBezTo>
                  <a:cubicBezTo>
                    <a:pt x="214" y="930"/>
                    <a:pt x="352" y="654"/>
                    <a:pt x="579" y="490"/>
                  </a:cubicBezTo>
                  <a:cubicBezTo>
                    <a:pt x="729" y="377"/>
                    <a:pt x="930" y="314"/>
                    <a:pt x="1144" y="264"/>
                  </a:cubicBezTo>
                  <a:cubicBezTo>
                    <a:pt x="1295" y="239"/>
                    <a:pt x="1433" y="214"/>
                    <a:pt x="1584" y="214"/>
                  </a:cubicBezTo>
                  <a:cubicBezTo>
                    <a:pt x="1672" y="214"/>
                    <a:pt x="1760" y="226"/>
                    <a:pt x="1848" y="239"/>
                  </a:cubicBezTo>
                  <a:cubicBezTo>
                    <a:pt x="2262" y="339"/>
                    <a:pt x="2602" y="691"/>
                    <a:pt x="2903" y="1056"/>
                  </a:cubicBezTo>
                  <a:cubicBezTo>
                    <a:pt x="2923" y="1083"/>
                    <a:pt x="2954" y="1095"/>
                    <a:pt x="2985" y="1095"/>
                  </a:cubicBezTo>
                  <a:cubicBezTo>
                    <a:pt x="3011" y="1095"/>
                    <a:pt x="3037" y="1086"/>
                    <a:pt x="3054" y="1068"/>
                  </a:cubicBezTo>
                  <a:cubicBezTo>
                    <a:pt x="3104" y="1031"/>
                    <a:pt x="3104" y="968"/>
                    <a:pt x="3067" y="917"/>
                  </a:cubicBezTo>
                  <a:cubicBezTo>
                    <a:pt x="2752" y="553"/>
                    <a:pt x="2401" y="151"/>
                    <a:pt x="1885" y="38"/>
                  </a:cubicBezTo>
                  <a:cubicBezTo>
                    <a:pt x="1785" y="13"/>
                    <a:pt x="1684" y="0"/>
                    <a:pt x="1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6"/>
            <p:cNvSpPr/>
            <p:nvPr/>
          </p:nvSpPr>
          <p:spPr>
            <a:xfrm>
              <a:off x="646747" y="4422513"/>
              <a:ext cx="27288" cy="27288"/>
            </a:xfrm>
            <a:custGeom>
              <a:avLst/>
              <a:gdLst/>
              <a:ahLst/>
              <a:cxnLst/>
              <a:rect l="l" t="t" r="r" b="b"/>
              <a:pathLst>
                <a:path w="818" h="818" extrusionOk="0">
                  <a:moveTo>
                    <a:pt x="403" y="202"/>
                  </a:moveTo>
                  <a:cubicBezTo>
                    <a:pt x="453" y="202"/>
                    <a:pt x="503" y="227"/>
                    <a:pt x="541" y="252"/>
                  </a:cubicBezTo>
                  <a:cubicBezTo>
                    <a:pt x="578" y="290"/>
                    <a:pt x="604" y="353"/>
                    <a:pt x="604" y="403"/>
                  </a:cubicBezTo>
                  <a:cubicBezTo>
                    <a:pt x="604" y="453"/>
                    <a:pt x="591" y="503"/>
                    <a:pt x="566" y="541"/>
                  </a:cubicBezTo>
                  <a:cubicBezTo>
                    <a:pt x="516" y="579"/>
                    <a:pt x="465" y="604"/>
                    <a:pt x="403" y="604"/>
                  </a:cubicBezTo>
                  <a:cubicBezTo>
                    <a:pt x="365" y="604"/>
                    <a:pt x="315" y="591"/>
                    <a:pt x="277" y="566"/>
                  </a:cubicBezTo>
                  <a:cubicBezTo>
                    <a:pt x="227" y="529"/>
                    <a:pt x="201" y="466"/>
                    <a:pt x="201" y="416"/>
                  </a:cubicBezTo>
                  <a:cubicBezTo>
                    <a:pt x="201" y="365"/>
                    <a:pt x="227" y="315"/>
                    <a:pt x="252" y="277"/>
                  </a:cubicBezTo>
                  <a:cubicBezTo>
                    <a:pt x="289" y="227"/>
                    <a:pt x="352" y="202"/>
                    <a:pt x="403" y="202"/>
                  </a:cubicBezTo>
                  <a:close/>
                  <a:moveTo>
                    <a:pt x="403" y="1"/>
                  </a:moveTo>
                  <a:cubicBezTo>
                    <a:pt x="289" y="1"/>
                    <a:pt x="176" y="51"/>
                    <a:pt x="88" y="139"/>
                  </a:cubicBezTo>
                  <a:cubicBezTo>
                    <a:pt x="26" y="227"/>
                    <a:pt x="0" y="315"/>
                    <a:pt x="0" y="416"/>
                  </a:cubicBezTo>
                  <a:cubicBezTo>
                    <a:pt x="0" y="529"/>
                    <a:pt x="51" y="642"/>
                    <a:pt x="139" y="717"/>
                  </a:cubicBezTo>
                  <a:cubicBezTo>
                    <a:pt x="214" y="792"/>
                    <a:pt x="315" y="818"/>
                    <a:pt x="403" y="818"/>
                  </a:cubicBezTo>
                  <a:cubicBezTo>
                    <a:pt x="516" y="818"/>
                    <a:pt x="641" y="767"/>
                    <a:pt x="717" y="667"/>
                  </a:cubicBezTo>
                  <a:cubicBezTo>
                    <a:pt x="779" y="591"/>
                    <a:pt x="817" y="503"/>
                    <a:pt x="817" y="403"/>
                  </a:cubicBezTo>
                  <a:cubicBezTo>
                    <a:pt x="817" y="290"/>
                    <a:pt x="767" y="177"/>
                    <a:pt x="666" y="89"/>
                  </a:cubicBezTo>
                  <a:cubicBezTo>
                    <a:pt x="591" y="26"/>
                    <a:pt x="503" y="1"/>
                    <a:pt x="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6"/>
            <p:cNvSpPr/>
            <p:nvPr/>
          </p:nvSpPr>
          <p:spPr>
            <a:xfrm>
              <a:off x="516375" y="4528598"/>
              <a:ext cx="103583" cy="75894"/>
            </a:xfrm>
            <a:custGeom>
              <a:avLst/>
              <a:gdLst/>
              <a:ahLst/>
              <a:cxnLst/>
              <a:rect l="l" t="t" r="r" b="b"/>
              <a:pathLst>
                <a:path w="3105" h="2275" extrusionOk="0">
                  <a:moveTo>
                    <a:pt x="1571" y="0"/>
                  </a:moveTo>
                  <a:cubicBezTo>
                    <a:pt x="1408" y="0"/>
                    <a:pt x="1257" y="25"/>
                    <a:pt x="1094" y="50"/>
                  </a:cubicBezTo>
                  <a:cubicBezTo>
                    <a:pt x="880" y="101"/>
                    <a:pt x="641" y="163"/>
                    <a:pt x="453" y="314"/>
                  </a:cubicBezTo>
                  <a:cubicBezTo>
                    <a:pt x="164" y="515"/>
                    <a:pt x="0" y="867"/>
                    <a:pt x="0" y="1206"/>
                  </a:cubicBezTo>
                  <a:cubicBezTo>
                    <a:pt x="0" y="1307"/>
                    <a:pt x="13" y="1395"/>
                    <a:pt x="38" y="1495"/>
                  </a:cubicBezTo>
                  <a:cubicBezTo>
                    <a:pt x="164" y="1923"/>
                    <a:pt x="566" y="2249"/>
                    <a:pt x="1018" y="2274"/>
                  </a:cubicBezTo>
                  <a:cubicBezTo>
                    <a:pt x="1081" y="2274"/>
                    <a:pt x="1131" y="2237"/>
                    <a:pt x="1131" y="2174"/>
                  </a:cubicBezTo>
                  <a:cubicBezTo>
                    <a:pt x="1131" y="2111"/>
                    <a:pt x="1094" y="2061"/>
                    <a:pt x="1031" y="2061"/>
                  </a:cubicBezTo>
                  <a:cubicBezTo>
                    <a:pt x="679" y="2048"/>
                    <a:pt x="340" y="1772"/>
                    <a:pt x="239" y="1433"/>
                  </a:cubicBezTo>
                  <a:cubicBezTo>
                    <a:pt x="227" y="1357"/>
                    <a:pt x="214" y="1282"/>
                    <a:pt x="214" y="1206"/>
                  </a:cubicBezTo>
                  <a:cubicBezTo>
                    <a:pt x="214" y="930"/>
                    <a:pt x="352" y="641"/>
                    <a:pt x="566" y="478"/>
                  </a:cubicBezTo>
                  <a:cubicBezTo>
                    <a:pt x="729" y="364"/>
                    <a:pt x="930" y="302"/>
                    <a:pt x="1144" y="251"/>
                  </a:cubicBezTo>
                  <a:cubicBezTo>
                    <a:pt x="1282" y="226"/>
                    <a:pt x="1433" y="201"/>
                    <a:pt x="1571" y="201"/>
                  </a:cubicBezTo>
                  <a:cubicBezTo>
                    <a:pt x="1672" y="201"/>
                    <a:pt x="1760" y="214"/>
                    <a:pt x="1835" y="239"/>
                  </a:cubicBezTo>
                  <a:cubicBezTo>
                    <a:pt x="2262" y="327"/>
                    <a:pt x="2602" y="691"/>
                    <a:pt x="2903" y="1056"/>
                  </a:cubicBezTo>
                  <a:cubicBezTo>
                    <a:pt x="2922" y="1074"/>
                    <a:pt x="2947" y="1084"/>
                    <a:pt x="2974" y="1084"/>
                  </a:cubicBezTo>
                  <a:cubicBezTo>
                    <a:pt x="3001" y="1084"/>
                    <a:pt x="3029" y="1074"/>
                    <a:pt x="3054" y="1056"/>
                  </a:cubicBezTo>
                  <a:cubicBezTo>
                    <a:pt x="3092" y="1018"/>
                    <a:pt x="3104" y="955"/>
                    <a:pt x="3066" y="917"/>
                  </a:cubicBezTo>
                  <a:cubicBezTo>
                    <a:pt x="2752" y="553"/>
                    <a:pt x="2400" y="151"/>
                    <a:pt x="1885" y="25"/>
                  </a:cubicBezTo>
                  <a:cubicBezTo>
                    <a:pt x="1785" y="0"/>
                    <a:pt x="1684" y="0"/>
                    <a:pt x="15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6"/>
            <p:cNvSpPr/>
            <p:nvPr/>
          </p:nvSpPr>
          <p:spPr>
            <a:xfrm>
              <a:off x="601477" y="4548714"/>
              <a:ext cx="27288" cy="27689"/>
            </a:xfrm>
            <a:custGeom>
              <a:avLst/>
              <a:gdLst/>
              <a:ahLst/>
              <a:cxnLst/>
              <a:rect l="l" t="t" r="r" b="b"/>
              <a:pathLst>
                <a:path w="818" h="830" extrusionOk="0">
                  <a:moveTo>
                    <a:pt x="402" y="214"/>
                  </a:moveTo>
                  <a:cubicBezTo>
                    <a:pt x="453" y="214"/>
                    <a:pt x="503" y="226"/>
                    <a:pt x="541" y="264"/>
                  </a:cubicBezTo>
                  <a:cubicBezTo>
                    <a:pt x="578" y="302"/>
                    <a:pt x="603" y="352"/>
                    <a:pt x="603" y="415"/>
                  </a:cubicBezTo>
                  <a:cubicBezTo>
                    <a:pt x="603" y="453"/>
                    <a:pt x="591" y="503"/>
                    <a:pt x="553" y="541"/>
                  </a:cubicBezTo>
                  <a:cubicBezTo>
                    <a:pt x="515" y="591"/>
                    <a:pt x="465" y="616"/>
                    <a:pt x="402" y="616"/>
                  </a:cubicBezTo>
                  <a:cubicBezTo>
                    <a:pt x="352" y="616"/>
                    <a:pt x="314" y="603"/>
                    <a:pt x="277" y="566"/>
                  </a:cubicBezTo>
                  <a:cubicBezTo>
                    <a:pt x="226" y="528"/>
                    <a:pt x="201" y="478"/>
                    <a:pt x="201" y="415"/>
                  </a:cubicBezTo>
                  <a:cubicBezTo>
                    <a:pt x="201" y="365"/>
                    <a:pt x="214" y="327"/>
                    <a:pt x="252" y="289"/>
                  </a:cubicBezTo>
                  <a:cubicBezTo>
                    <a:pt x="289" y="239"/>
                    <a:pt x="352" y="214"/>
                    <a:pt x="402" y="214"/>
                  </a:cubicBezTo>
                  <a:close/>
                  <a:moveTo>
                    <a:pt x="402" y="0"/>
                  </a:moveTo>
                  <a:cubicBezTo>
                    <a:pt x="289" y="0"/>
                    <a:pt x="176" y="50"/>
                    <a:pt x="88" y="151"/>
                  </a:cubicBezTo>
                  <a:cubicBezTo>
                    <a:pt x="25" y="226"/>
                    <a:pt x="0" y="327"/>
                    <a:pt x="0" y="415"/>
                  </a:cubicBezTo>
                  <a:cubicBezTo>
                    <a:pt x="0" y="528"/>
                    <a:pt x="51" y="641"/>
                    <a:pt x="139" y="729"/>
                  </a:cubicBezTo>
                  <a:cubicBezTo>
                    <a:pt x="214" y="792"/>
                    <a:pt x="314" y="830"/>
                    <a:pt x="402" y="830"/>
                  </a:cubicBezTo>
                  <a:cubicBezTo>
                    <a:pt x="515" y="830"/>
                    <a:pt x="641" y="779"/>
                    <a:pt x="717" y="679"/>
                  </a:cubicBezTo>
                  <a:cubicBezTo>
                    <a:pt x="779" y="603"/>
                    <a:pt x="817" y="503"/>
                    <a:pt x="817" y="415"/>
                  </a:cubicBezTo>
                  <a:cubicBezTo>
                    <a:pt x="817" y="302"/>
                    <a:pt x="767" y="176"/>
                    <a:pt x="666" y="101"/>
                  </a:cubicBezTo>
                  <a:cubicBezTo>
                    <a:pt x="591" y="38"/>
                    <a:pt x="503" y="0"/>
                    <a:pt x="4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6"/>
            <p:cNvSpPr/>
            <p:nvPr/>
          </p:nvSpPr>
          <p:spPr>
            <a:xfrm>
              <a:off x="567516" y="4745305"/>
              <a:ext cx="28956" cy="14712"/>
            </a:xfrm>
            <a:custGeom>
              <a:avLst/>
              <a:gdLst/>
              <a:ahLst/>
              <a:cxnLst/>
              <a:rect l="l" t="t" r="r" b="b"/>
              <a:pathLst>
                <a:path w="868" h="441" extrusionOk="0">
                  <a:moveTo>
                    <a:pt x="867" y="440"/>
                  </a:moveTo>
                  <a:cubicBezTo>
                    <a:pt x="566" y="327"/>
                    <a:pt x="264" y="189"/>
                    <a:pt x="0" y="1"/>
                  </a:cubicBezTo>
                  <a:cubicBezTo>
                    <a:pt x="264" y="189"/>
                    <a:pt x="566" y="327"/>
                    <a:pt x="867" y="440"/>
                  </a:cubicBezTo>
                  <a:close/>
                </a:path>
              </a:pathLst>
            </a:custGeom>
            <a:solidFill>
              <a:srgbClr val="EFD0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6"/>
            <p:cNvSpPr/>
            <p:nvPr/>
          </p:nvSpPr>
          <p:spPr>
            <a:xfrm>
              <a:off x="547800" y="4715948"/>
              <a:ext cx="433513" cy="159761"/>
            </a:xfrm>
            <a:custGeom>
              <a:avLst/>
              <a:gdLst/>
              <a:ahLst/>
              <a:cxnLst/>
              <a:rect l="l" t="t" r="r" b="b"/>
              <a:pathLst>
                <a:path w="12995" h="4789" extrusionOk="0">
                  <a:moveTo>
                    <a:pt x="12994" y="4789"/>
                  </a:moveTo>
                  <a:cubicBezTo>
                    <a:pt x="9212" y="3444"/>
                    <a:pt x="5417" y="2100"/>
                    <a:pt x="1634" y="742"/>
                  </a:cubicBezTo>
                  <a:cubicBezTo>
                    <a:pt x="5417" y="2100"/>
                    <a:pt x="9212" y="3444"/>
                    <a:pt x="12994" y="4789"/>
                  </a:cubicBezTo>
                  <a:cubicBezTo>
                    <a:pt x="12994" y="4789"/>
                    <a:pt x="12994" y="4789"/>
                    <a:pt x="12994" y="4789"/>
                  </a:cubicBezTo>
                  <a:close/>
                  <a:moveTo>
                    <a:pt x="152" y="114"/>
                  </a:moveTo>
                  <a:cubicBezTo>
                    <a:pt x="101" y="76"/>
                    <a:pt x="51" y="39"/>
                    <a:pt x="1" y="1"/>
                  </a:cubicBezTo>
                  <a:lnTo>
                    <a:pt x="1" y="1"/>
                  </a:lnTo>
                  <a:cubicBezTo>
                    <a:pt x="51" y="39"/>
                    <a:pt x="101" y="76"/>
                    <a:pt x="152" y="114"/>
                  </a:cubicBezTo>
                  <a:close/>
                </a:path>
              </a:pathLst>
            </a:custGeom>
            <a:solidFill>
              <a:srgbClr val="F24BA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08" name="Google Shape;408;p6"/>
          <p:cNvGrpSpPr/>
          <p:nvPr/>
        </p:nvGrpSpPr>
        <p:grpSpPr>
          <a:xfrm>
            <a:off x="226150" y="48195"/>
            <a:ext cx="8752603" cy="864161"/>
            <a:chOff x="226150" y="36146"/>
            <a:chExt cx="8752603" cy="648121"/>
          </a:xfrm>
        </p:grpSpPr>
        <p:sp>
          <p:nvSpPr>
            <p:cNvPr id="409" name="Google Shape;409;p6"/>
            <p:cNvSpPr/>
            <p:nvPr/>
          </p:nvSpPr>
          <p:spPr>
            <a:xfrm rot="-3912685">
              <a:off x="8434263" y="210125"/>
              <a:ext cx="575277" cy="300162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6"/>
            <p:cNvSpPr/>
            <p:nvPr/>
          </p:nvSpPr>
          <p:spPr>
            <a:xfrm rot="3912685" flipH="1">
              <a:off x="195363" y="210125"/>
              <a:ext cx="575277" cy="300162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11" name="Google Shape;411;p6"/>
          <p:cNvGrpSpPr/>
          <p:nvPr/>
        </p:nvGrpSpPr>
        <p:grpSpPr>
          <a:xfrm>
            <a:off x="42234" y="4841476"/>
            <a:ext cx="8970793" cy="1944825"/>
            <a:chOff x="42234" y="3631082"/>
            <a:chExt cx="8970793" cy="1458619"/>
          </a:xfrm>
        </p:grpSpPr>
        <p:grpSp>
          <p:nvGrpSpPr>
            <p:cNvPr id="412" name="Google Shape;412;p6"/>
            <p:cNvGrpSpPr/>
            <p:nvPr/>
          </p:nvGrpSpPr>
          <p:grpSpPr>
            <a:xfrm rot="922528">
              <a:off x="113434" y="3690271"/>
              <a:ext cx="528592" cy="608422"/>
              <a:chOff x="104132" y="3774240"/>
              <a:chExt cx="602807" cy="693845"/>
            </a:xfrm>
          </p:grpSpPr>
          <p:sp>
            <p:nvSpPr>
              <p:cNvPr id="413" name="Google Shape;413;p6"/>
              <p:cNvSpPr/>
              <p:nvPr/>
            </p:nvSpPr>
            <p:spPr>
              <a:xfrm rot="-1061815">
                <a:off x="182665" y="3828121"/>
                <a:ext cx="445742" cy="586083"/>
              </a:xfrm>
              <a:custGeom>
                <a:avLst/>
                <a:gdLst/>
                <a:ahLst/>
                <a:cxnLst/>
                <a:rect l="l" t="t" r="r" b="b"/>
                <a:pathLst>
                  <a:path w="9287" h="12211" extrusionOk="0">
                    <a:moveTo>
                      <a:pt x="5418" y="0"/>
                    </a:moveTo>
                    <a:cubicBezTo>
                      <a:pt x="4962" y="0"/>
                      <a:pt x="4470" y="34"/>
                      <a:pt x="3946" y="84"/>
                    </a:cubicBezTo>
                    <a:cubicBezTo>
                      <a:pt x="2815" y="209"/>
                      <a:pt x="1961" y="498"/>
                      <a:pt x="654" y="1541"/>
                    </a:cubicBezTo>
                    <a:cubicBezTo>
                      <a:pt x="201" y="1893"/>
                      <a:pt x="0" y="2509"/>
                      <a:pt x="151" y="3087"/>
                    </a:cubicBezTo>
                    <a:cubicBezTo>
                      <a:pt x="381" y="3954"/>
                      <a:pt x="1088" y="4838"/>
                      <a:pt x="1840" y="4838"/>
                    </a:cubicBezTo>
                    <a:cubicBezTo>
                      <a:pt x="1992" y="4838"/>
                      <a:pt x="2147" y="4801"/>
                      <a:pt x="2300" y="4720"/>
                    </a:cubicBezTo>
                    <a:cubicBezTo>
                      <a:pt x="3004" y="4350"/>
                      <a:pt x="3830" y="3639"/>
                      <a:pt x="4335" y="3639"/>
                    </a:cubicBezTo>
                    <a:cubicBezTo>
                      <a:pt x="4344" y="3639"/>
                      <a:pt x="4352" y="3639"/>
                      <a:pt x="4361" y="3640"/>
                    </a:cubicBezTo>
                    <a:cubicBezTo>
                      <a:pt x="4700" y="3652"/>
                      <a:pt x="4826" y="4130"/>
                      <a:pt x="4549" y="4343"/>
                    </a:cubicBezTo>
                    <a:cubicBezTo>
                      <a:pt x="4084" y="4695"/>
                      <a:pt x="3469" y="5160"/>
                      <a:pt x="3305" y="5261"/>
                    </a:cubicBezTo>
                    <a:cubicBezTo>
                      <a:pt x="3054" y="5412"/>
                      <a:pt x="2815" y="5575"/>
                      <a:pt x="2576" y="5726"/>
                    </a:cubicBezTo>
                    <a:cubicBezTo>
                      <a:pt x="2338" y="5889"/>
                      <a:pt x="2124" y="6040"/>
                      <a:pt x="1923" y="6203"/>
                    </a:cubicBezTo>
                    <a:cubicBezTo>
                      <a:pt x="1722" y="6354"/>
                      <a:pt x="1546" y="6517"/>
                      <a:pt x="1395" y="6693"/>
                    </a:cubicBezTo>
                    <a:cubicBezTo>
                      <a:pt x="1131" y="6982"/>
                      <a:pt x="918" y="7259"/>
                      <a:pt x="754" y="7510"/>
                    </a:cubicBezTo>
                    <a:cubicBezTo>
                      <a:pt x="578" y="7774"/>
                      <a:pt x="453" y="8038"/>
                      <a:pt x="377" y="8314"/>
                    </a:cubicBezTo>
                    <a:cubicBezTo>
                      <a:pt x="289" y="8591"/>
                      <a:pt x="239" y="8867"/>
                      <a:pt x="227" y="9169"/>
                    </a:cubicBezTo>
                    <a:cubicBezTo>
                      <a:pt x="214" y="9458"/>
                      <a:pt x="227" y="9772"/>
                      <a:pt x="252" y="10124"/>
                    </a:cubicBezTo>
                    <a:cubicBezTo>
                      <a:pt x="369" y="11321"/>
                      <a:pt x="1297" y="12211"/>
                      <a:pt x="2392" y="12211"/>
                    </a:cubicBezTo>
                    <a:cubicBezTo>
                      <a:pt x="2469" y="12211"/>
                      <a:pt x="2548" y="12206"/>
                      <a:pt x="2627" y="12197"/>
                    </a:cubicBezTo>
                    <a:lnTo>
                      <a:pt x="7955" y="11619"/>
                    </a:lnTo>
                    <a:cubicBezTo>
                      <a:pt x="8721" y="11531"/>
                      <a:pt x="9287" y="10802"/>
                      <a:pt x="9211" y="9986"/>
                    </a:cubicBezTo>
                    <a:cubicBezTo>
                      <a:pt x="9126" y="9197"/>
                      <a:pt x="8865" y="8021"/>
                      <a:pt x="8157" y="8021"/>
                    </a:cubicBezTo>
                    <a:cubicBezTo>
                      <a:pt x="8132" y="8021"/>
                      <a:pt x="8106" y="8022"/>
                      <a:pt x="8080" y="8025"/>
                    </a:cubicBezTo>
                    <a:lnTo>
                      <a:pt x="4600" y="8503"/>
                    </a:lnTo>
                    <a:cubicBezTo>
                      <a:pt x="4600" y="8503"/>
                      <a:pt x="5957" y="7598"/>
                      <a:pt x="6585" y="7221"/>
                    </a:cubicBezTo>
                    <a:cubicBezTo>
                      <a:pt x="7213" y="6844"/>
                      <a:pt x="7703" y="6455"/>
                      <a:pt x="8030" y="6078"/>
                    </a:cubicBezTo>
                    <a:cubicBezTo>
                      <a:pt x="8369" y="5688"/>
                      <a:pt x="8595" y="5273"/>
                      <a:pt x="8683" y="4834"/>
                    </a:cubicBezTo>
                    <a:cubicBezTo>
                      <a:pt x="8784" y="4394"/>
                      <a:pt x="8809" y="3866"/>
                      <a:pt x="8746" y="3263"/>
                    </a:cubicBezTo>
                    <a:cubicBezTo>
                      <a:pt x="8671" y="2446"/>
                      <a:pt x="8508" y="1818"/>
                      <a:pt x="8244" y="1353"/>
                    </a:cubicBezTo>
                    <a:cubicBezTo>
                      <a:pt x="7992" y="900"/>
                      <a:pt x="7653" y="561"/>
                      <a:pt x="7238" y="360"/>
                    </a:cubicBezTo>
                    <a:cubicBezTo>
                      <a:pt x="6824" y="146"/>
                      <a:pt x="6334" y="33"/>
                      <a:pt x="5781" y="8"/>
                    </a:cubicBezTo>
                    <a:cubicBezTo>
                      <a:pt x="5663" y="3"/>
                      <a:pt x="5542" y="0"/>
                      <a:pt x="54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6"/>
              <p:cNvSpPr/>
              <p:nvPr/>
            </p:nvSpPr>
            <p:spPr>
              <a:xfrm rot="-1061815">
                <a:off x="188994" y="3914396"/>
                <a:ext cx="174946" cy="66859"/>
              </a:xfrm>
              <a:custGeom>
                <a:avLst/>
                <a:gdLst/>
                <a:ahLst/>
                <a:cxnLst/>
                <a:rect l="l" t="t" r="r" b="b"/>
                <a:pathLst>
                  <a:path w="3645" h="1393" extrusionOk="0">
                    <a:moveTo>
                      <a:pt x="2966" y="1"/>
                    </a:moveTo>
                    <a:cubicBezTo>
                      <a:pt x="2526" y="1"/>
                      <a:pt x="2099" y="101"/>
                      <a:pt x="1684" y="252"/>
                    </a:cubicBezTo>
                    <a:cubicBezTo>
                      <a:pt x="1094" y="478"/>
                      <a:pt x="553" y="817"/>
                      <a:pt x="51" y="1194"/>
                    </a:cubicBezTo>
                    <a:cubicBezTo>
                      <a:pt x="0" y="1232"/>
                      <a:pt x="0" y="1295"/>
                      <a:pt x="26" y="1345"/>
                    </a:cubicBezTo>
                    <a:cubicBezTo>
                      <a:pt x="48" y="1376"/>
                      <a:pt x="80" y="1392"/>
                      <a:pt x="113" y="1392"/>
                    </a:cubicBezTo>
                    <a:cubicBezTo>
                      <a:pt x="135" y="1392"/>
                      <a:pt x="157" y="1385"/>
                      <a:pt x="176" y="1370"/>
                    </a:cubicBezTo>
                    <a:cubicBezTo>
                      <a:pt x="679" y="993"/>
                      <a:pt x="1194" y="654"/>
                      <a:pt x="1760" y="441"/>
                    </a:cubicBezTo>
                    <a:cubicBezTo>
                      <a:pt x="2149" y="302"/>
                      <a:pt x="2551" y="214"/>
                      <a:pt x="2966" y="214"/>
                    </a:cubicBezTo>
                    <a:cubicBezTo>
                      <a:pt x="3142" y="214"/>
                      <a:pt x="3330" y="227"/>
                      <a:pt x="3519" y="277"/>
                    </a:cubicBezTo>
                    <a:cubicBezTo>
                      <a:pt x="3525" y="279"/>
                      <a:pt x="3532" y="280"/>
                      <a:pt x="3538" y="280"/>
                    </a:cubicBezTo>
                    <a:cubicBezTo>
                      <a:pt x="3582" y="280"/>
                      <a:pt x="3621" y="244"/>
                      <a:pt x="3632" y="189"/>
                    </a:cubicBezTo>
                    <a:cubicBezTo>
                      <a:pt x="3645" y="139"/>
                      <a:pt x="3619" y="76"/>
                      <a:pt x="3557" y="64"/>
                    </a:cubicBezTo>
                    <a:cubicBezTo>
                      <a:pt x="3356" y="26"/>
                      <a:pt x="3155" y="1"/>
                      <a:pt x="29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5" name="Google Shape;415;p6"/>
              <p:cNvSpPr/>
              <p:nvPr/>
            </p:nvSpPr>
            <p:spPr>
              <a:xfrm rot="-1061815">
                <a:off x="463983" y="4297891"/>
                <a:ext cx="163523" cy="33453"/>
              </a:xfrm>
              <a:custGeom>
                <a:avLst/>
                <a:gdLst/>
                <a:ahLst/>
                <a:cxnLst/>
                <a:rect l="l" t="t" r="r" b="b"/>
                <a:pathLst>
                  <a:path w="3407" h="697" extrusionOk="0">
                    <a:moveTo>
                      <a:pt x="3292" y="1"/>
                    </a:moveTo>
                    <a:cubicBezTo>
                      <a:pt x="3284" y="1"/>
                      <a:pt x="3276" y="2"/>
                      <a:pt x="3268" y="3"/>
                    </a:cubicBezTo>
                    <a:cubicBezTo>
                      <a:pt x="2225" y="242"/>
                      <a:pt x="1170" y="405"/>
                      <a:pt x="102" y="493"/>
                    </a:cubicBezTo>
                    <a:cubicBezTo>
                      <a:pt x="39" y="493"/>
                      <a:pt x="1" y="544"/>
                      <a:pt x="1" y="594"/>
                    </a:cubicBezTo>
                    <a:cubicBezTo>
                      <a:pt x="12" y="650"/>
                      <a:pt x="54" y="696"/>
                      <a:pt x="98" y="696"/>
                    </a:cubicBezTo>
                    <a:cubicBezTo>
                      <a:pt x="104" y="696"/>
                      <a:pt x="109" y="696"/>
                      <a:pt x="114" y="694"/>
                    </a:cubicBezTo>
                    <a:cubicBezTo>
                      <a:pt x="1195" y="619"/>
                      <a:pt x="2263" y="456"/>
                      <a:pt x="3318" y="204"/>
                    </a:cubicBezTo>
                    <a:cubicBezTo>
                      <a:pt x="3381" y="192"/>
                      <a:pt x="3406" y="141"/>
                      <a:pt x="3394" y="79"/>
                    </a:cubicBezTo>
                    <a:cubicBezTo>
                      <a:pt x="3383" y="35"/>
                      <a:pt x="3344" y="1"/>
                      <a:pt x="32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16" name="Google Shape;416;p6"/>
            <p:cNvGrpSpPr/>
            <p:nvPr/>
          </p:nvGrpSpPr>
          <p:grpSpPr>
            <a:xfrm>
              <a:off x="8430774" y="3921549"/>
              <a:ext cx="582254" cy="567217"/>
              <a:chOff x="8362049" y="142511"/>
              <a:chExt cx="582254" cy="567217"/>
            </a:xfrm>
          </p:grpSpPr>
          <p:sp>
            <p:nvSpPr>
              <p:cNvPr id="417" name="Google Shape;417;p6"/>
              <p:cNvSpPr/>
              <p:nvPr/>
            </p:nvSpPr>
            <p:spPr>
              <a:xfrm rot="538731">
                <a:off x="8397420" y="179404"/>
                <a:ext cx="511512" cy="493432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12118" extrusionOk="0">
                    <a:moveTo>
                      <a:pt x="5729" y="0"/>
                    </a:moveTo>
                    <a:cubicBezTo>
                      <a:pt x="4031" y="0"/>
                      <a:pt x="2322" y="1305"/>
                      <a:pt x="1956" y="1625"/>
                    </a:cubicBezTo>
                    <a:cubicBezTo>
                      <a:pt x="1202" y="2278"/>
                      <a:pt x="511" y="2969"/>
                      <a:pt x="247" y="4339"/>
                    </a:cubicBezTo>
                    <a:cubicBezTo>
                      <a:pt x="1" y="5637"/>
                      <a:pt x="1092" y="6419"/>
                      <a:pt x="1947" y="6419"/>
                    </a:cubicBezTo>
                    <a:cubicBezTo>
                      <a:pt x="2400" y="6419"/>
                      <a:pt x="2787" y="6200"/>
                      <a:pt x="2874" y="5721"/>
                    </a:cubicBezTo>
                    <a:cubicBezTo>
                      <a:pt x="3196" y="4011"/>
                      <a:pt x="4095" y="3591"/>
                      <a:pt x="4698" y="3591"/>
                    </a:cubicBezTo>
                    <a:cubicBezTo>
                      <a:pt x="4964" y="3591"/>
                      <a:pt x="5172" y="3673"/>
                      <a:pt x="5249" y="3761"/>
                    </a:cubicBezTo>
                    <a:cubicBezTo>
                      <a:pt x="5475" y="4012"/>
                      <a:pt x="5475" y="4402"/>
                      <a:pt x="5236" y="4653"/>
                    </a:cubicBezTo>
                    <a:lnTo>
                      <a:pt x="4356" y="5621"/>
                    </a:lnTo>
                    <a:cubicBezTo>
                      <a:pt x="3829" y="6199"/>
                      <a:pt x="3816" y="7053"/>
                      <a:pt x="4319" y="7619"/>
                    </a:cubicBezTo>
                    <a:cubicBezTo>
                      <a:pt x="4612" y="7948"/>
                      <a:pt x="5027" y="8118"/>
                      <a:pt x="5449" y="8118"/>
                    </a:cubicBezTo>
                    <a:cubicBezTo>
                      <a:pt x="5768" y="8118"/>
                      <a:pt x="6091" y="8020"/>
                      <a:pt x="6367" y="7820"/>
                    </a:cubicBezTo>
                    <a:lnTo>
                      <a:pt x="7385" y="7103"/>
                    </a:lnTo>
                    <a:cubicBezTo>
                      <a:pt x="7510" y="7011"/>
                      <a:pt x="7660" y="6965"/>
                      <a:pt x="7808" y="6965"/>
                    </a:cubicBezTo>
                    <a:cubicBezTo>
                      <a:pt x="8001" y="6965"/>
                      <a:pt x="8192" y="7042"/>
                      <a:pt x="8327" y="7191"/>
                    </a:cubicBezTo>
                    <a:cubicBezTo>
                      <a:pt x="8566" y="7455"/>
                      <a:pt x="8579" y="7857"/>
                      <a:pt x="8327" y="8121"/>
                    </a:cubicBezTo>
                    <a:cubicBezTo>
                      <a:pt x="7510" y="9013"/>
                      <a:pt x="6405" y="8951"/>
                      <a:pt x="5739" y="9390"/>
                    </a:cubicBezTo>
                    <a:cubicBezTo>
                      <a:pt x="5022" y="9868"/>
                      <a:pt x="4796" y="10798"/>
                      <a:pt x="5249" y="11514"/>
                    </a:cubicBezTo>
                    <a:cubicBezTo>
                      <a:pt x="5599" y="11936"/>
                      <a:pt x="6135" y="12117"/>
                      <a:pt x="6759" y="12117"/>
                    </a:cubicBezTo>
                    <a:cubicBezTo>
                      <a:pt x="8846" y="12117"/>
                      <a:pt x="11923" y="10098"/>
                      <a:pt x="12348" y="8347"/>
                    </a:cubicBezTo>
                    <a:cubicBezTo>
                      <a:pt x="12487" y="7782"/>
                      <a:pt x="12562" y="7003"/>
                      <a:pt x="12474" y="6425"/>
                    </a:cubicBezTo>
                    <a:cubicBezTo>
                      <a:pt x="12399" y="5847"/>
                      <a:pt x="12084" y="5219"/>
                      <a:pt x="11481" y="4590"/>
                    </a:cubicBezTo>
                    <a:cubicBezTo>
                      <a:pt x="10681" y="3755"/>
                      <a:pt x="9764" y="3565"/>
                      <a:pt x="9096" y="3565"/>
                    </a:cubicBezTo>
                    <a:cubicBezTo>
                      <a:pt x="8537" y="3565"/>
                      <a:pt x="8151" y="3698"/>
                      <a:pt x="8151" y="3698"/>
                    </a:cubicBezTo>
                    <a:cubicBezTo>
                      <a:pt x="8579" y="2605"/>
                      <a:pt x="8491" y="1486"/>
                      <a:pt x="7561" y="670"/>
                    </a:cubicBezTo>
                    <a:cubicBezTo>
                      <a:pt x="6999" y="183"/>
                      <a:pt x="6365" y="0"/>
                      <a:pt x="57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8" name="Google Shape;418;p6"/>
              <p:cNvSpPr/>
              <p:nvPr/>
            </p:nvSpPr>
            <p:spPr>
              <a:xfrm rot="538731">
                <a:off x="8459930" y="214731"/>
                <a:ext cx="123826" cy="143290"/>
              </a:xfrm>
              <a:custGeom>
                <a:avLst/>
                <a:gdLst/>
                <a:ahLst/>
                <a:cxnLst/>
                <a:rect l="l" t="t" r="r" b="b"/>
                <a:pathLst>
                  <a:path w="3041" h="3519" extrusionOk="0">
                    <a:moveTo>
                      <a:pt x="2920" y="1"/>
                    </a:moveTo>
                    <a:cubicBezTo>
                      <a:pt x="2905" y="1"/>
                      <a:pt x="2891" y="4"/>
                      <a:pt x="2878" y="11"/>
                    </a:cubicBezTo>
                    <a:cubicBezTo>
                      <a:pt x="2023" y="438"/>
                      <a:pt x="1106" y="903"/>
                      <a:pt x="578" y="1745"/>
                    </a:cubicBezTo>
                    <a:cubicBezTo>
                      <a:pt x="264" y="2247"/>
                      <a:pt x="138" y="2825"/>
                      <a:pt x="13" y="3391"/>
                    </a:cubicBezTo>
                    <a:cubicBezTo>
                      <a:pt x="0" y="3441"/>
                      <a:pt x="38" y="3504"/>
                      <a:pt x="88" y="3516"/>
                    </a:cubicBezTo>
                    <a:cubicBezTo>
                      <a:pt x="96" y="3518"/>
                      <a:pt x="104" y="3519"/>
                      <a:pt x="112" y="3519"/>
                    </a:cubicBezTo>
                    <a:cubicBezTo>
                      <a:pt x="163" y="3519"/>
                      <a:pt x="203" y="3483"/>
                      <a:pt x="214" y="3429"/>
                    </a:cubicBezTo>
                    <a:cubicBezTo>
                      <a:pt x="339" y="2876"/>
                      <a:pt x="465" y="2323"/>
                      <a:pt x="754" y="1845"/>
                    </a:cubicBezTo>
                    <a:cubicBezTo>
                      <a:pt x="1244" y="1079"/>
                      <a:pt x="2111" y="626"/>
                      <a:pt x="2966" y="199"/>
                    </a:cubicBezTo>
                    <a:cubicBezTo>
                      <a:pt x="3016" y="174"/>
                      <a:pt x="3041" y="111"/>
                      <a:pt x="3016" y="61"/>
                    </a:cubicBezTo>
                    <a:cubicBezTo>
                      <a:pt x="2997" y="24"/>
                      <a:pt x="2959" y="1"/>
                      <a:pt x="29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9" name="Google Shape;419;p6"/>
              <p:cNvSpPr/>
              <p:nvPr/>
            </p:nvSpPr>
            <p:spPr>
              <a:xfrm rot="538731">
                <a:off x="8808412" y="414635"/>
                <a:ext cx="42511" cy="112832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2771" extrusionOk="0">
                    <a:moveTo>
                      <a:pt x="123" y="0"/>
                    </a:moveTo>
                    <a:cubicBezTo>
                      <a:pt x="88" y="0"/>
                      <a:pt x="55" y="23"/>
                      <a:pt x="38" y="56"/>
                    </a:cubicBezTo>
                    <a:cubicBezTo>
                      <a:pt x="0" y="106"/>
                      <a:pt x="25" y="169"/>
                      <a:pt x="76" y="194"/>
                    </a:cubicBezTo>
                    <a:cubicBezTo>
                      <a:pt x="277" y="320"/>
                      <a:pt x="415" y="508"/>
                      <a:pt x="528" y="735"/>
                    </a:cubicBezTo>
                    <a:cubicBezTo>
                      <a:pt x="628" y="973"/>
                      <a:pt x="691" y="1237"/>
                      <a:pt x="742" y="1501"/>
                    </a:cubicBezTo>
                    <a:cubicBezTo>
                      <a:pt x="792" y="1715"/>
                      <a:pt x="830" y="1928"/>
                      <a:pt x="830" y="2142"/>
                    </a:cubicBezTo>
                    <a:cubicBezTo>
                      <a:pt x="830" y="2305"/>
                      <a:pt x="804" y="2469"/>
                      <a:pt x="729" y="2620"/>
                    </a:cubicBezTo>
                    <a:cubicBezTo>
                      <a:pt x="704" y="2670"/>
                      <a:pt x="716" y="2733"/>
                      <a:pt x="779" y="2758"/>
                    </a:cubicBezTo>
                    <a:cubicBezTo>
                      <a:pt x="796" y="2766"/>
                      <a:pt x="814" y="2770"/>
                      <a:pt x="832" y="2770"/>
                    </a:cubicBezTo>
                    <a:cubicBezTo>
                      <a:pt x="867" y="2770"/>
                      <a:pt x="901" y="2754"/>
                      <a:pt x="917" y="2720"/>
                    </a:cubicBezTo>
                    <a:cubicBezTo>
                      <a:pt x="1005" y="2532"/>
                      <a:pt x="1043" y="2331"/>
                      <a:pt x="1043" y="2142"/>
                    </a:cubicBezTo>
                    <a:cubicBezTo>
                      <a:pt x="1043" y="1903"/>
                      <a:pt x="993" y="1665"/>
                      <a:pt x="955" y="1451"/>
                    </a:cubicBezTo>
                    <a:cubicBezTo>
                      <a:pt x="892" y="1187"/>
                      <a:pt x="830" y="911"/>
                      <a:pt x="716" y="647"/>
                    </a:cubicBezTo>
                    <a:cubicBezTo>
                      <a:pt x="603" y="395"/>
                      <a:pt x="427" y="169"/>
                      <a:pt x="176" y="18"/>
                    </a:cubicBezTo>
                    <a:cubicBezTo>
                      <a:pt x="159" y="6"/>
                      <a:pt x="141" y="0"/>
                      <a:pt x="1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420" name="Google Shape;420;p6"/>
            <p:cNvSpPr/>
            <p:nvPr/>
          </p:nvSpPr>
          <p:spPr>
            <a:xfrm rot="-944183">
              <a:off x="7931940" y="4673366"/>
              <a:ext cx="372772" cy="372772"/>
            </a:xfrm>
            <a:prstGeom prst="mathPlus">
              <a:avLst>
                <a:gd name="adj1" fmla="val 23520"/>
              </a:avLst>
            </a:pr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Quicksand Medium"/>
                <a:ea typeface="Quicksand Medium"/>
                <a:cs typeface="Quicksand Medium"/>
                <a:sym typeface="Quicksand Mediu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88687000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2" name="Google Shape;422;p7"/>
          <p:cNvGrpSpPr/>
          <p:nvPr/>
        </p:nvGrpSpPr>
        <p:grpSpPr>
          <a:xfrm>
            <a:off x="454950" y="359856"/>
            <a:ext cx="8234100" cy="6138293"/>
            <a:chOff x="429225" y="317630"/>
            <a:chExt cx="8234100" cy="4603720"/>
          </a:xfrm>
        </p:grpSpPr>
        <p:sp>
          <p:nvSpPr>
            <p:cNvPr id="423" name="Google Shape;423;p7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424" name="Google Shape;424;p7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425" name="Google Shape;425;p7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6" name="Google Shape;426;p7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7" name="Google Shape;427;p7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8" name="Google Shape;428;p7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9" name="Google Shape;429;p7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0" name="Google Shape;430;p7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1" name="Google Shape;431;p7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2" name="Google Shape;432;p7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3" name="Google Shape;433;p7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4" name="Google Shape;434;p7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5" name="Google Shape;435;p7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6" name="Google Shape;436;p7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7" name="Google Shape;437;p7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8" name="Google Shape;438;p7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9" name="Google Shape;439;p7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0" name="Google Shape;440;p7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1" name="Google Shape;441;p7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2" name="Google Shape;442;p7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3" name="Google Shape;443;p7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4" name="Google Shape;444;p7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5" name="Google Shape;445;p7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6" name="Google Shape;446;p7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7" name="Google Shape;447;p7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8" name="Google Shape;448;p7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9" name="Google Shape;449;p7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0" name="Google Shape;450;p7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1" name="Google Shape;451;p7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2" name="Google Shape;452;p7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3" name="Google Shape;453;p7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4" name="Google Shape;454;p7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5" name="Google Shape;455;p7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6" name="Google Shape;456;p7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7" name="Google Shape;457;p7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458" name="Google Shape;458;p7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459" name="Google Shape;459;p7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0" name="Google Shape;460;p7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1" name="Google Shape;461;p7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2" name="Google Shape;462;p7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3" name="Google Shape;463;p7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4" name="Google Shape;464;p7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5" name="Google Shape;465;p7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6" name="Google Shape;466;p7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7" name="Google Shape;467;p7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8" name="Google Shape;468;p7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9" name="Google Shape;469;p7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0" name="Google Shape;470;p7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1" name="Google Shape;471;p7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2" name="Google Shape;472;p7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3" name="Google Shape;473;p7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4" name="Google Shape;474;p7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5" name="Google Shape;475;p7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6" name="Google Shape;476;p7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477" name="Google Shape;477;p7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109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78" name="Google Shape;478;p7"/>
          <p:cNvSpPr txBox="1">
            <a:spLocks noGrp="1"/>
          </p:cNvSpPr>
          <p:nvPr>
            <p:ph type="subTitle" idx="1"/>
          </p:nvPr>
        </p:nvSpPr>
        <p:spPr>
          <a:xfrm>
            <a:off x="720000" y="2346600"/>
            <a:ext cx="4294800" cy="30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Nunito Light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479" name="Google Shape;479;p7"/>
          <p:cNvSpPr>
            <a:spLocks noGrp="1"/>
          </p:cNvSpPr>
          <p:nvPr>
            <p:ph type="pic" idx="2"/>
          </p:nvPr>
        </p:nvSpPr>
        <p:spPr>
          <a:xfrm>
            <a:off x="5322000" y="1832167"/>
            <a:ext cx="2973600" cy="3964800"/>
          </a:xfrm>
          <a:prstGeom prst="rect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2760000" algn="bl" rotWithShape="0">
              <a:schemeClr val="dk1">
                <a:alpha val="21000"/>
              </a:schemeClr>
            </a:outerShdw>
          </a:effectLst>
        </p:spPr>
      </p:sp>
      <p:grpSp>
        <p:nvGrpSpPr>
          <p:cNvPr id="480" name="Google Shape;480;p7"/>
          <p:cNvGrpSpPr/>
          <p:nvPr/>
        </p:nvGrpSpPr>
        <p:grpSpPr>
          <a:xfrm>
            <a:off x="167655" y="48196"/>
            <a:ext cx="8811098" cy="1251733"/>
            <a:chOff x="167655" y="36146"/>
            <a:chExt cx="8811098" cy="938800"/>
          </a:xfrm>
        </p:grpSpPr>
        <p:grpSp>
          <p:nvGrpSpPr>
            <p:cNvPr id="481" name="Google Shape;481;p7"/>
            <p:cNvGrpSpPr/>
            <p:nvPr/>
          </p:nvGrpSpPr>
          <p:grpSpPr>
            <a:xfrm>
              <a:off x="167655" y="61975"/>
              <a:ext cx="851192" cy="912971"/>
              <a:chOff x="167655" y="61975"/>
              <a:chExt cx="851192" cy="912971"/>
            </a:xfrm>
          </p:grpSpPr>
          <p:grpSp>
            <p:nvGrpSpPr>
              <p:cNvPr id="482" name="Google Shape;482;p7"/>
              <p:cNvGrpSpPr/>
              <p:nvPr/>
            </p:nvGrpSpPr>
            <p:grpSpPr>
              <a:xfrm>
                <a:off x="167655" y="61975"/>
                <a:ext cx="851192" cy="546052"/>
                <a:chOff x="1161225" y="29450"/>
                <a:chExt cx="963432" cy="618055"/>
              </a:xfrm>
            </p:grpSpPr>
            <p:sp>
              <p:nvSpPr>
                <p:cNvPr id="483" name="Google Shape;483;p7"/>
                <p:cNvSpPr/>
                <p:nvPr/>
              </p:nvSpPr>
              <p:spPr>
                <a:xfrm>
                  <a:off x="1845444" y="33644"/>
                  <a:ext cx="279213" cy="429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22" h="13422" extrusionOk="0">
                      <a:moveTo>
                        <a:pt x="4223" y="1"/>
                      </a:moveTo>
                      <a:lnTo>
                        <a:pt x="4034" y="516"/>
                      </a:lnTo>
                      <a:cubicBezTo>
                        <a:pt x="3155" y="2916"/>
                        <a:pt x="2275" y="5316"/>
                        <a:pt x="1396" y="7729"/>
                      </a:cubicBezTo>
                      <a:cubicBezTo>
                        <a:pt x="1194" y="8294"/>
                        <a:pt x="968" y="8897"/>
                        <a:pt x="491" y="9287"/>
                      </a:cubicBezTo>
                      <a:cubicBezTo>
                        <a:pt x="340" y="9413"/>
                        <a:pt x="177" y="9513"/>
                        <a:pt x="1" y="9588"/>
                      </a:cubicBezTo>
                      <a:lnTo>
                        <a:pt x="126" y="9915"/>
                      </a:lnTo>
                      <a:cubicBezTo>
                        <a:pt x="1509" y="10845"/>
                        <a:pt x="2715" y="12014"/>
                        <a:pt x="3695" y="13371"/>
                      </a:cubicBezTo>
                      <a:lnTo>
                        <a:pt x="3708" y="13371"/>
                      </a:lnTo>
                      <a:lnTo>
                        <a:pt x="3758" y="13421"/>
                      </a:lnTo>
                      <a:cubicBezTo>
                        <a:pt x="5643" y="11184"/>
                        <a:pt x="7126" y="8621"/>
                        <a:pt x="8106" y="5869"/>
                      </a:cubicBezTo>
                      <a:cubicBezTo>
                        <a:pt x="8445" y="4914"/>
                        <a:pt x="8721" y="3846"/>
                        <a:pt x="8282" y="2941"/>
                      </a:cubicBezTo>
                      <a:cubicBezTo>
                        <a:pt x="8005" y="2376"/>
                        <a:pt x="7503" y="1973"/>
                        <a:pt x="7013" y="1597"/>
                      </a:cubicBezTo>
                      <a:cubicBezTo>
                        <a:pt x="6158" y="931"/>
                        <a:pt x="5253" y="277"/>
                        <a:pt x="422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4" name="Google Shape;484;p7"/>
                <p:cNvSpPr/>
                <p:nvPr/>
              </p:nvSpPr>
              <p:spPr>
                <a:xfrm>
                  <a:off x="1538515" y="29450"/>
                  <a:ext cx="442125" cy="388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11" h="12133" extrusionOk="0">
                      <a:moveTo>
                        <a:pt x="12763" y="0"/>
                      </a:moveTo>
                      <a:cubicBezTo>
                        <a:pt x="11878" y="0"/>
                        <a:pt x="10993" y="267"/>
                        <a:pt x="10142" y="534"/>
                      </a:cubicBezTo>
                      <a:cubicBezTo>
                        <a:pt x="7905" y="1212"/>
                        <a:pt x="5681" y="1903"/>
                        <a:pt x="3444" y="2582"/>
                      </a:cubicBezTo>
                      <a:lnTo>
                        <a:pt x="3494" y="2745"/>
                      </a:lnTo>
                      <a:cubicBezTo>
                        <a:pt x="2300" y="5434"/>
                        <a:pt x="1220" y="8161"/>
                        <a:pt x="265" y="10951"/>
                      </a:cubicBezTo>
                      <a:cubicBezTo>
                        <a:pt x="139" y="11328"/>
                        <a:pt x="1" y="11743"/>
                        <a:pt x="39" y="12132"/>
                      </a:cubicBezTo>
                      <a:cubicBezTo>
                        <a:pt x="2904" y="11428"/>
                        <a:pt x="5781" y="10712"/>
                        <a:pt x="8646" y="10008"/>
                      </a:cubicBezTo>
                      <a:cubicBezTo>
                        <a:pt x="8960" y="9933"/>
                        <a:pt x="9287" y="9845"/>
                        <a:pt x="9589" y="9719"/>
                      </a:cubicBezTo>
                      <a:cubicBezTo>
                        <a:pt x="9765" y="9644"/>
                        <a:pt x="9928" y="9544"/>
                        <a:pt x="10079" y="9418"/>
                      </a:cubicBezTo>
                      <a:cubicBezTo>
                        <a:pt x="10556" y="9028"/>
                        <a:pt x="10782" y="8425"/>
                        <a:pt x="10984" y="7860"/>
                      </a:cubicBezTo>
                      <a:cubicBezTo>
                        <a:pt x="11863" y="5447"/>
                        <a:pt x="12743" y="3047"/>
                        <a:pt x="13622" y="647"/>
                      </a:cubicBezTo>
                      <a:lnTo>
                        <a:pt x="13811" y="132"/>
                      </a:lnTo>
                      <a:cubicBezTo>
                        <a:pt x="13660" y="94"/>
                        <a:pt x="13522" y="56"/>
                        <a:pt x="13359" y="44"/>
                      </a:cubicBezTo>
                      <a:cubicBezTo>
                        <a:pt x="13160" y="14"/>
                        <a:pt x="12961" y="0"/>
                        <a:pt x="127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5" name="Google Shape;485;p7"/>
                <p:cNvSpPr/>
                <p:nvPr/>
              </p:nvSpPr>
              <p:spPr>
                <a:xfrm>
                  <a:off x="1467321" y="112072"/>
                  <a:ext cx="183079" cy="32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9" h="10067" extrusionOk="0">
                      <a:moveTo>
                        <a:pt x="5668" y="1"/>
                      </a:moveTo>
                      <a:cubicBezTo>
                        <a:pt x="4901" y="240"/>
                        <a:pt x="4135" y="479"/>
                        <a:pt x="3368" y="717"/>
                      </a:cubicBezTo>
                      <a:cubicBezTo>
                        <a:pt x="2351" y="3080"/>
                        <a:pt x="1358" y="5455"/>
                        <a:pt x="403" y="7842"/>
                      </a:cubicBezTo>
                      <a:cubicBezTo>
                        <a:pt x="202" y="8320"/>
                        <a:pt x="1" y="8822"/>
                        <a:pt x="13" y="9350"/>
                      </a:cubicBezTo>
                      <a:cubicBezTo>
                        <a:pt x="26" y="9601"/>
                        <a:pt x="76" y="9840"/>
                        <a:pt x="164" y="10066"/>
                      </a:cubicBezTo>
                      <a:cubicBezTo>
                        <a:pt x="855" y="9890"/>
                        <a:pt x="1559" y="9714"/>
                        <a:pt x="2263" y="9551"/>
                      </a:cubicBezTo>
                      <a:cubicBezTo>
                        <a:pt x="2225" y="9162"/>
                        <a:pt x="2363" y="8747"/>
                        <a:pt x="2489" y="8370"/>
                      </a:cubicBezTo>
                      <a:cubicBezTo>
                        <a:pt x="3444" y="5580"/>
                        <a:pt x="4524" y="2853"/>
                        <a:pt x="5718" y="164"/>
                      </a:cubicBezTo>
                      <a:lnTo>
                        <a:pt x="566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6" name="Google Shape;486;p7"/>
                <p:cNvSpPr/>
                <p:nvPr/>
              </p:nvSpPr>
              <p:spPr>
                <a:xfrm>
                  <a:off x="1161225" y="135025"/>
                  <a:ext cx="413954" cy="3745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1" h="11700" extrusionOk="0">
                      <a:moveTo>
                        <a:pt x="12930" y="0"/>
                      </a:moveTo>
                      <a:lnTo>
                        <a:pt x="12930" y="0"/>
                      </a:lnTo>
                      <a:cubicBezTo>
                        <a:pt x="10882" y="629"/>
                        <a:pt x="8821" y="1257"/>
                        <a:pt x="6761" y="1885"/>
                      </a:cubicBezTo>
                      <a:cubicBezTo>
                        <a:pt x="6007" y="2124"/>
                        <a:pt x="5228" y="2363"/>
                        <a:pt x="4612" y="2853"/>
                      </a:cubicBezTo>
                      <a:cubicBezTo>
                        <a:pt x="4084" y="3267"/>
                        <a:pt x="3707" y="3833"/>
                        <a:pt x="3355" y="4398"/>
                      </a:cubicBezTo>
                      <a:cubicBezTo>
                        <a:pt x="2362" y="5944"/>
                        <a:pt x="1445" y="7540"/>
                        <a:pt x="591" y="9173"/>
                      </a:cubicBezTo>
                      <a:cubicBezTo>
                        <a:pt x="314" y="9701"/>
                        <a:pt x="25" y="10267"/>
                        <a:pt x="13" y="10870"/>
                      </a:cubicBezTo>
                      <a:cubicBezTo>
                        <a:pt x="0" y="11159"/>
                        <a:pt x="63" y="11435"/>
                        <a:pt x="151" y="11699"/>
                      </a:cubicBezTo>
                      <a:lnTo>
                        <a:pt x="201" y="11687"/>
                      </a:lnTo>
                      <a:cubicBezTo>
                        <a:pt x="3380" y="10908"/>
                        <a:pt x="6547" y="10128"/>
                        <a:pt x="9726" y="9349"/>
                      </a:cubicBezTo>
                      <a:cubicBezTo>
                        <a:pt x="9638" y="9123"/>
                        <a:pt x="9588" y="8884"/>
                        <a:pt x="9575" y="8633"/>
                      </a:cubicBezTo>
                      <a:cubicBezTo>
                        <a:pt x="9563" y="8105"/>
                        <a:pt x="9764" y="7603"/>
                        <a:pt x="9965" y="7125"/>
                      </a:cubicBezTo>
                      <a:cubicBezTo>
                        <a:pt x="10920" y="4738"/>
                        <a:pt x="11913" y="2363"/>
                        <a:pt x="129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7" name="Google Shape;487;p7"/>
                <p:cNvSpPr/>
                <p:nvPr/>
              </p:nvSpPr>
              <p:spPr>
                <a:xfrm>
                  <a:off x="1539732" y="340572"/>
                  <a:ext cx="424038" cy="211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46" h="6598" extrusionOk="0">
                      <a:moveTo>
                        <a:pt x="9551" y="0"/>
                      </a:moveTo>
                      <a:cubicBezTo>
                        <a:pt x="9249" y="126"/>
                        <a:pt x="8922" y="214"/>
                        <a:pt x="8608" y="289"/>
                      </a:cubicBezTo>
                      <a:cubicBezTo>
                        <a:pt x="5743" y="993"/>
                        <a:pt x="2866" y="1709"/>
                        <a:pt x="1" y="2413"/>
                      </a:cubicBezTo>
                      <a:cubicBezTo>
                        <a:pt x="13" y="2539"/>
                        <a:pt x="38" y="2652"/>
                        <a:pt x="89" y="2778"/>
                      </a:cubicBezTo>
                      <a:cubicBezTo>
                        <a:pt x="202" y="3079"/>
                        <a:pt x="453" y="3318"/>
                        <a:pt x="692" y="3532"/>
                      </a:cubicBezTo>
                      <a:cubicBezTo>
                        <a:pt x="1961" y="4675"/>
                        <a:pt x="3343" y="5693"/>
                        <a:pt x="4813" y="6560"/>
                      </a:cubicBezTo>
                      <a:lnTo>
                        <a:pt x="4826" y="6598"/>
                      </a:lnTo>
                      <a:cubicBezTo>
                        <a:pt x="7628" y="5655"/>
                        <a:pt x="10443" y="4713"/>
                        <a:pt x="13245" y="3783"/>
                      </a:cubicBezTo>
                      <a:cubicBezTo>
                        <a:pt x="12265" y="2426"/>
                        <a:pt x="11059" y="1257"/>
                        <a:pt x="9676" y="327"/>
                      </a:cubicBezTo>
                      <a:lnTo>
                        <a:pt x="95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8" name="Google Shape;488;p7"/>
                <p:cNvSpPr/>
                <p:nvPr/>
              </p:nvSpPr>
              <p:spPr>
                <a:xfrm>
                  <a:off x="1472571" y="417816"/>
                  <a:ext cx="221655" cy="15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4" h="4901" extrusionOk="0">
                      <a:moveTo>
                        <a:pt x="2099" y="0"/>
                      </a:moveTo>
                      <a:cubicBezTo>
                        <a:pt x="1395" y="163"/>
                        <a:pt x="691" y="339"/>
                        <a:pt x="0" y="515"/>
                      </a:cubicBezTo>
                      <a:cubicBezTo>
                        <a:pt x="264" y="1181"/>
                        <a:pt x="817" y="1747"/>
                        <a:pt x="1370" y="2249"/>
                      </a:cubicBezTo>
                      <a:cubicBezTo>
                        <a:pt x="2438" y="3204"/>
                        <a:pt x="3581" y="4084"/>
                        <a:pt x="4775" y="4876"/>
                      </a:cubicBezTo>
                      <a:lnTo>
                        <a:pt x="4775" y="4901"/>
                      </a:lnTo>
                      <a:cubicBezTo>
                        <a:pt x="5491" y="4662"/>
                        <a:pt x="6208" y="4423"/>
                        <a:pt x="6924" y="4185"/>
                      </a:cubicBezTo>
                      <a:lnTo>
                        <a:pt x="6911" y="4147"/>
                      </a:lnTo>
                      <a:cubicBezTo>
                        <a:pt x="5441" y="3280"/>
                        <a:pt x="4059" y="2262"/>
                        <a:pt x="2790" y="1119"/>
                      </a:cubicBezTo>
                      <a:cubicBezTo>
                        <a:pt x="2551" y="905"/>
                        <a:pt x="2300" y="666"/>
                        <a:pt x="2187" y="365"/>
                      </a:cubicBezTo>
                      <a:cubicBezTo>
                        <a:pt x="2136" y="239"/>
                        <a:pt x="2111" y="126"/>
                        <a:pt x="20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9" name="Google Shape;489;p7"/>
                <p:cNvSpPr/>
                <p:nvPr/>
              </p:nvSpPr>
              <p:spPr>
                <a:xfrm>
                  <a:off x="1166027" y="434302"/>
                  <a:ext cx="459443" cy="2132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52" h="6660" extrusionOk="0">
                      <a:moveTo>
                        <a:pt x="9576" y="0"/>
                      </a:moveTo>
                      <a:cubicBezTo>
                        <a:pt x="6397" y="779"/>
                        <a:pt x="3230" y="1559"/>
                        <a:pt x="51" y="2338"/>
                      </a:cubicBezTo>
                      <a:lnTo>
                        <a:pt x="1" y="2350"/>
                      </a:lnTo>
                      <a:cubicBezTo>
                        <a:pt x="328" y="3242"/>
                        <a:pt x="1182" y="3971"/>
                        <a:pt x="1974" y="4587"/>
                      </a:cubicBezTo>
                      <a:cubicBezTo>
                        <a:pt x="3155" y="5492"/>
                        <a:pt x="4412" y="6422"/>
                        <a:pt x="5882" y="6623"/>
                      </a:cubicBezTo>
                      <a:cubicBezTo>
                        <a:pt x="6074" y="6648"/>
                        <a:pt x="6267" y="6659"/>
                        <a:pt x="6460" y="6659"/>
                      </a:cubicBezTo>
                      <a:cubicBezTo>
                        <a:pt x="7526" y="6659"/>
                        <a:pt x="8592" y="6310"/>
                        <a:pt x="9614" y="5969"/>
                      </a:cubicBezTo>
                      <a:cubicBezTo>
                        <a:pt x="11185" y="5441"/>
                        <a:pt x="12780" y="4914"/>
                        <a:pt x="14351" y="4386"/>
                      </a:cubicBezTo>
                      <a:lnTo>
                        <a:pt x="14351" y="4361"/>
                      </a:lnTo>
                      <a:cubicBezTo>
                        <a:pt x="13157" y="3569"/>
                        <a:pt x="12014" y="2689"/>
                        <a:pt x="10946" y="1734"/>
                      </a:cubicBezTo>
                      <a:cubicBezTo>
                        <a:pt x="10393" y="1232"/>
                        <a:pt x="9840" y="666"/>
                        <a:pt x="957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90" name="Google Shape;490;p7"/>
              <p:cNvSpPr/>
              <p:nvPr/>
            </p:nvSpPr>
            <p:spPr>
              <a:xfrm>
                <a:off x="284125" y="678025"/>
                <a:ext cx="302819" cy="296921"/>
              </a:xfrm>
              <a:custGeom>
                <a:avLst/>
                <a:gdLst/>
                <a:ahLst/>
                <a:cxnLst/>
                <a:rect l="l" t="t" r="r" b="b"/>
                <a:pathLst>
                  <a:path w="9036" h="8860" extrusionOk="0">
                    <a:moveTo>
                      <a:pt x="6661" y="1"/>
                    </a:moveTo>
                    <a:cubicBezTo>
                      <a:pt x="5794" y="554"/>
                      <a:pt x="4939" y="1107"/>
                      <a:pt x="4072" y="1647"/>
                    </a:cubicBezTo>
                    <a:lnTo>
                      <a:pt x="4047" y="1597"/>
                    </a:lnTo>
                    <a:cubicBezTo>
                      <a:pt x="2991" y="1232"/>
                      <a:pt x="1936" y="855"/>
                      <a:pt x="880" y="478"/>
                    </a:cubicBezTo>
                    <a:lnTo>
                      <a:pt x="880" y="478"/>
                    </a:lnTo>
                    <a:cubicBezTo>
                      <a:pt x="1220" y="1521"/>
                      <a:pt x="1572" y="2564"/>
                      <a:pt x="1911" y="3607"/>
                    </a:cubicBezTo>
                    <a:lnTo>
                      <a:pt x="1710" y="3695"/>
                    </a:lnTo>
                    <a:cubicBezTo>
                      <a:pt x="1257" y="4562"/>
                      <a:pt x="679" y="5367"/>
                      <a:pt x="1" y="6070"/>
                    </a:cubicBezTo>
                    <a:cubicBezTo>
                      <a:pt x="1031" y="6083"/>
                      <a:pt x="2062" y="6083"/>
                      <a:pt x="3105" y="6095"/>
                    </a:cubicBezTo>
                    <a:cubicBezTo>
                      <a:pt x="3670" y="7013"/>
                      <a:pt x="4235" y="7943"/>
                      <a:pt x="4801" y="8860"/>
                    </a:cubicBezTo>
                    <a:cubicBezTo>
                      <a:pt x="5103" y="7867"/>
                      <a:pt x="5404" y="6887"/>
                      <a:pt x="5706" y="5894"/>
                    </a:cubicBezTo>
                    <a:lnTo>
                      <a:pt x="5655" y="5744"/>
                    </a:lnTo>
                    <a:cubicBezTo>
                      <a:pt x="6774" y="5417"/>
                      <a:pt x="7905" y="5115"/>
                      <a:pt x="9036" y="4851"/>
                    </a:cubicBezTo>
                    <a:cubicBezTo>
                      <a:pt x="8269" y="4248"/>
                      <a:pt x="7478" y="3683"/>
                      <a:pt x="6661" y="3168"/>
                    </a:cubicBezTo>
                    <a:lnTo>
                      <a:pt x="6585" y="3042"/>
                    </a:lnTo>
                    <a:cubicBezTo>
                      <a:pt x="6698" y="2037"/>
                      <a:pt x="6724" y="1006"/>
                      <a:pt x="666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491" name="Google Shape;491;p7"/>
            <p:cNvSpPr/>
            <p:nvPr/>
          </p:nvSpPr>
          <p:spPr>
            <a:xfrm rot="-3912685">
              <a:off x="8434263" y="210125"/>
              <a:ext cx="575277" cy="300162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92" name="Google Shape;492;p7"/>
          <p:cNvGrpSpPr/>
          <p:nvPr/>
        </p:nvGrpSpPr>
        <p:grpSpPr>
          <a:xfrm>
            <a:off x="9696" y="5599289"/>
            <a:ext cx="1197654" cy="1172880"/>
            <a:chOff x="9696" y="4199467"/>
            <a:chExt cx="1197654" cy="879660"/>
          </a:xfrm>
        </p:grpSpPr>
        <p:grpSp>
          <p:nvGrpSpPr>
            <p:cNvPr id="493" name="Google Shape;493;p7"/>
            <p:cNvGrpSpPr/>
            <p:nvPr/>
          </p:nvGrpSpPr>
          <p:grpSpPr>
            <a:xfrm rot="2302211">
              <a:off x="136170" y="4318796"/>
              <a:ext cx="598745" cy="615824"/>
              <a:chOff x="8498350" y="3464975"/>
              <a:chExt cx="507323" cy="521794"/>
            </a:xfrm>
          </p:grpSpPr>
          <p:sp>
            <p:nvSpPr>
              <p:cNvPr id="494" name="Google Shape;494;p7"/>
              <p:cNvSpPr/>
              <p:nvPr/>
            </p:nvSpPr>
            <p:spPr>
              <a:xfrm>
                <a:off x="8498350" y="3464975"/>
                <a:ext cx="507323" cy="521794"/>
              </a:xfrm>
              <a:custGeom>
                <a:avLst/>
                <a:gdLst/>
                <a:ahLst/>
                <a:cxnLst/>
                <a:rect l="l" t="t" r="r" b="b"/>
                <a:pathLst>
                  <a:path w="11674" h="12007" extrusionOk="0">
                    <a:moveTo>
                      <a:pt x="4140" y="1"/>
                    </a:moveTo>
                    <a:cubicBezTo>
                      <a:pt x="3823" y="1"/>
                      <a:pt x="3500" y="66"/>
                      <a:pt x="3192" y="203"/>
                    </a:cubicBezTo>
                    <a:cubicBezTo>
                      <a:pt x="2752" y="404"/>
                      <a:pt x="2363" y="693"/>
                      <a:pt x="2061" y="1058"/>
                    </a:cubicBezTo>
                    <a:cubicBezTo>
                      <a:pt x="1320" y="1950"/>
                      <a:pt x="0" y="3684"/>
                      <a:pt x="239" y="4375"/>
                    </a:cubicBezTo>
                    <a:lnTo>
                      <a:pt x="603" y="5192"/>
                    </a:lnTo>
                    <a:cubicBezTo>
                      <a:pt x="616" y="5242"/>
                      <a:pt x="641" y="5292"/>
                      <a:pt x="679" y="5330"/>
                    </a:cubicBezTo>
                    <a:cubicBezTo>
                      <a:pt x="866" y="5632"/>
                      <a:pt x="1186" y="5777"/>
                      <a:pt x="1514" y="5777"/>
                    </a:cubicBezTo>
                    <a:cubicBezTo>
                      <a:pt x="1870" y="5777"/>
                      <a:pt x="2235" y="5607"/>
                      <a:pt x="2451" y="5280"/>
                    </a:cubicBezTo>
                    <a:lnTo>
                      <a:pt x="3142" y="4287"/>
                    </a:lnTo>
                    <a:lnTo>
                      <a:pt x="5127" y="8773"/>
                    </a:lnTo>
                    <a:lnTo>
                      <a:pt x="4248" y="9163"/>
                    </a:lnTo>
                    <a:cubicBezTo>
                      <a:pt x="3519" y="9489"/>
                      <a:pt x="3192" y="10319"/>
                      <a:pt x="3506" y="11023"/>
                    </a:cubicBezTo>
                    <a:lnTo>
                      <a:pt x="3569" y="11186"/>
                    </a:lnTo>
                    <a:cubicBezTo>
                      <a:pt x="3799" y="11700"/>
                      <a:pt x="4310" y="12006"/>
                      <a:pt x="4853" y="12006"/>
                    </a:cubicBezTo>
                    <a:cubicBezTo>
                      <a:pt x="5053" y="12006"/>
                      <a:pt x="5258" y="11965"/>
                      <a:pt x="5454" y="11877"/>
                    </a:cubicBezTo>
                    <a:lnTo>
                      <a:pt x="10581" y="9615"/>
                    </a:lnTo>
                    <a:cubicBezTo>
                      <a:pt x="11322" y="9276"/>
                      <a:pt x="11674" y="8421"/>
                      <a:pt x="11347" y="7680"/>
                    </a:cubicBezTo>
                    <a:lnTo>
                      <a:pt x="11322" y="7617"/>
                    </a:lnTo>
                    <a:cubicBezTo>
                      <a:pt x="11083" y="7084"/>
                      <a:pt x="10556" y="6767"/>
                      <a:pt x="9995" y="6767"/>
                    </a:cubicBezTo>
                    <a:cubicBezTo>
                      <a:pt x="9788" y="6767"/>
                      <a:pt x="9577" y="6810"/>
                      <a:pt x="9374" y="6901"/>
                    </a:cubicBezTo>
                    <a:lnTo>
                      <a:pt x="8784" y="7152"/>
                    </a:lnTo>
                    <a:lnTo>
                      <a:pt x="6208" y="1322"/>
                    </a:lnTo>
                    <a:cubicBezTo>
                      <a:pt x="5839" y="492"/>
                      <a:pt x="5011" y="1"/>
                      <a:pt x="41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" name="Google Shape;495;p7"/>
              <p:cNvSpPr/>
              <p:nvPr/>
            </p:nvSpPr>
            <p:spPr>
              <a:xfrm>
                <a:off x="8686739" y="3511866"/>
                <a:ext cx="107079" cy="152797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3516" extrusionOk="0">
                    <a:moveTo>
                      <a:pt x="120" y="1"/>
                    </a:moveTo>
                    <a:cubicBezTo>
                      <a:pt x="72" y="1"/>
                      <a:pt x="34" y="25"/>
                      <a:pt x="13" y="67"/>
                    </a:cubicBezTo>
                    <a:cubicBezTo>
                      <a:pt x="1" y="130"/>
                      <a:pt x="26" y="192"/>
                      <a:pt x="76" y="205"/>
                    </a:cubicBezTo>
                    <a:cubicBezTo>
                      <a:pt x="692" y="419"/>
                      <a:pt x="1131" y="984"/>
                      <a:pt x="1420" y="1587"/>
                    </a:cubicBezTo>
                    <a:cubicBezTo>
                      <a:pt x="1709" y="2190"/>
                      <a:pt x="1898" y="2856"/>
                      <a:pt x="2250" y="3460"/>
                    </a:cubicBezTo>
                    <a:cubicBezTo>
                      <a:pt x="2275" y="3493"/>
                      <a:pt x="2311" y="3515"/>
                      <a:pt x="2348" y="3515"/>
                    </a:cubicBezTo>
                    <a:cubicBezTo>
                      <a:pt x="2366" y="3515"/>
                      <a:pt x="2384" y="3510"/>
                      <a:pt x="2401" y="3497"/>
                    </a:cubicBezTo>
                    <a:cubicBezTo>
                      <a:pt x="2451" y="3472"/>
                      <a:pt x="2463" y="3409"/>
                      <a:pt x="2438" y="3359"/>
                    </a:cubicBezTo>
                    <a:cubicBezTo>
                      <a:pt x="2086" y="2781"/>
                      <a:pt x="1911" y="2128"/>
                      <a:pt x="1609" y="1499"/>
                    </a:cubicBezTo>
                    <a:cubicBezTo>
                      <a:pt x="1307" y="871"/>
                      <a:pt x="842" y="243"/>
                      <a:pt x="151" y="4"/>
                    </a:cubicBezTo>
                    <a:cubicBezTo>
                      <a:pt x="141" y="2"/>
                      <a:pt x="130" y="1"/>
                      <a:pt x="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96" name="Google Shape;496;p7"/>
            <p:cNvGrpSpPr/>
            <p:nvPr/>
          </p:nvGrpSpPr>
          <p:grpSpPr>
            <a:xfrm>
              <a:off x="564775" y="4453146"/>
              <a:ext cx="642575" cy="625981"/>
              <a:chOff x="8362049" y="142511"/>
              <a:chExt cx="582254" cy="567217"/>
            </a:xfrm>
          </p:grpSpPr>
          <p:sp>
            <p:nvSpPr>
              <p:cNvPr id="497" name="Google Shape;497;p7"/>
              <p:cNvSpPr/>
              <p:nvPr/>
            </p:nvSpPr>
            <p:spPr>
              <a:xfrm rot="538731">
                <a:off x="8397420" y="179404"/>
                <a:ext cx="511512" cy="493432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12118" extrusionOk="0">
                    <a:moveTo>
                      <a:pt x="5729" y="0"/>
                    </a:moveTo>
                    <a:cubicBezTo>
                      <a:pt x="4031" y="0"/>
                      <a:pt x="2322" y="1305"/>
                      <a:pt x="1956" y="1625"/>
                    </a:cubicBezTo>
                    <a:cubicBezTo>
                      <a:pt x="1202" y="2278"/>
                      <a:pt x="511" y="2969"/>
                      <a:pt x="247" y="4339"/>
                    </a:cubicBezTo>
                    <a:cubicBezTo>
                      <a:pt x="1" y="5637"/>
                      <a:pt x="1092" y="6419"/>
                      <a:pt x="1947" y="6419"/>
                    </a:cubicBezTo>
                    <a:cubicBezTo>
                      <a:pt x="2400" y="6419"/>
                      <a:pt x="2787" y="6200"/>
                      <a:pt x="2874" y="5721"/>
                    </a:cubicBezTo>
                    <a:cubicBezTo>
                      <a:pt x="3196" y="4011"/>
                      <a:pt x="4095" y="3591"/>
                      <a:pt x="4698" y="3591"/>
                    </a:cubicBezTo>
                    <a:cubicBezTo>
                      <a:pt x="4964" y="3591"/>
                      <a:pt x="5172" y="3673"/>
                      <a:pt x="5249" y="3761"/>
                    </a:cubicBezTo>
                    <a:cubicBezTo>
                      <a:pt x="5475" y="4012"/>
                      <a:pt x="5475" y="4402"/>
                      <a:pt x="5236" y="4653"/>
                    </a:cubicBezTo>
                    <a:lnTo>
                      <a:pt x="4356" y="5621"/>
                    </a:lnTo>
                    <a:cubicBezTo>
                      <a:pt x="3829" y="6199"/>
                      <a:pt x="3816" y="7053"/>
                      <a:pt x="4319" y="7619"/>
                    </a:cubicBezTo>
                    <a:cubicBezTo>
                      <a:pt x="4612" y="7948"/>
                      <a:pt x="5027" y="8118"/>
                      <a:pt x="5449" y="8118"/>
                    </a:cubicBezTo>
                    <a:cubicBezTo>
                      <a:pt x="5768" y="8118"/>
                      <a:pt x="6091" y="8020"/>
                      <a:pt x="6367" y="7820"/>
                    </a:cubicBezTo>
                    <a:lnTo>
                      <a:pt x="7385" y="7103"/>
                    </a:lnTo>
                    <a:cubicBezTo>
                      <a:pt x="7510" y="7011"/>
                      <a:pt x="7660" y="6965"/>
                      <a:pt x="7808" y="6965"/>
                    </a:cubicBezTo>
                    <a:cubicBezTo>
                      <a:pt x="8001" y="6965"/>
                      <a:pt x="8192" y="7042"/>
                      <a:pt x="8327" y="7191"/>
                    </a:cubicBezTo>
                    <a:cubicBezTo>
                      <a:pt x="8566" y="7455"/>
                      <a:pt x="8579" y="7857"/>
                      <a:pt x="8327" y="8121"/>
                    </a:cubicBezTo>
                    <a:cubicBezTo>
                      <a:pt x="7510" y="9013"/>
                      <a:pt x="6405" y="8951"/>
                      <a:pt x="5739" y="9390"/>
                    </a:cubicBezTo>
                    <a:cubicBezTo>
                      <a:pt x="5022" y="9868"/>
                      <a:pt x="4796" y="10798"/>
                      <a:pt x="5249" y="11514"/>
                    </a:cubicBezTo>
                    <a:cubicBezTo>
                      <a:pt x="5599" y="11936"/>
                      <a:pt x="6135" y="12117"/>
                      <a:pt x="6759" y="12117"/>
                    </a:cubicBezTo>
                    <a:cubicBezTo>
                      <a:pt x="8846" y="12117"/>
                      <a:pt x="11923" y="10098"/>
                      <a:pt x="12348" y="8347"/>
                    </a:cubicBezTo>
                    <a:cubicBezTo>
                      <a:pt x="12487" y="7782"/>
                      <a:pt x="12562" y="7003"/>
                      <a:pt x="12474" y="6425"/>
                    </a:cubicBezTo>
                    <a:cubicBezTo>
                      <a:pt x="12399" y="5847"/>
                      <a:pt x="12084" y="5219"/>
                      <a:pt x="11481" y="4590"/>
                    </a:cubicBezTo>
                    <a:cubicBezTo>
                      <a:pt x="10681" y="3755"/>
                      <a:pt x="9764" y="3565"/>
                      <a:pt x="9096" y="3565"/>
                    </a:cubicBezTo>
                    <a:cubicBezTo>
                      <a:pt x="8537" y="3565"/>
                      <a:pt x="8151" y="3698"/>
                      <a:pt x="8151" y="3698"/>
                    </a:cubicBezTo>
                    <a:cubicBezTo>
                      <a:pt x="8579" y="2605"/>
                      <a:pt x="8491" y="1486"/>
                      <a:pt x="7561" y="670"/>
                    </a:cubicBezTo>
                    <a:cubicBezTo>
                      <a:pt x="6999" y="183"/>
                      <a:pt x="6365" y="0"/>
                      <a:pt x="57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" name="Google Shape;498;p7"/>
              <p:cNvSpPr/>
              <p:nvPr/>
            </p:nvSpPr>
            <p:spPr>
              <a:xfrm rot="538731">
                <a:off x="8459930" y="214731"/>
                <a:ext cx="123826" cy="143290"/>
              </a:xfrm>
              <a:custGeom>
                <a:avLst/>
                <a:gdLst/>
                <a:ahLst/>
                <a:cxnLst/>
                <a:rect l="l" t="t" r="r" b="b"/>
                <a:pathLst>
                  <a:path w="3041" h="3519" extrusionOk="0">
                    <a:moveTo>
                      <a:pt x="2920" y="1"/>
                    </a:moveTo>
                    <a:cubicBezTo>
                      <a:pt x="2905" y="1"/>
                      <a:pt x="2891" y="4"/>
                      <a:pt x="2878" y="11"/>
                    </a:cubicBezTo>
                    <a:cubicBezTo>
                      <a:pt x="2023" y="438"/>
                      <a:pt x="1106" y="903"/>
                      <a:pt x="578" y="1745"/>
                    </a:cubicBezTo>
                    <a:cubicBezTo>
                      <a:pt x="264" y="2247"/>
                      <a:pt x="138" y="2825"/>
                      <a:pt x="13" y="3391"/>
                    </a:cubicBezTo>
                    <a:cubicBezTo>
                      <a:pt x="0" y="3441"/>
                      <a:pt x="38" y="3504"/>
                      <a:pt x="88" y="3516"/>
                    </a:cubicBezTo>
                    <a:cubicBezTo>
                      <a:pt x="96" y="3518"/>
                      <a:pt x="104" y="3519"/>
                      <a:pt x="112" y="3519"/>
                    </a:cubicBezTo>
                    <a:cubicBezTo>
                      <a:pt x="163" y="3519"/>
                      <a:pt x="203" y="3483"/>
                      <a:pt x="214" y="3429"/>
                    </a:cubicBezTo>
                    <a:cubicBezTo>
                      <a:pt x="339" y="2876"/>
                      <a:pt x="465" y="2323"/>
                      <a:pt x="754" y="1845"/>
                    </a:cubicBezTo>
                    <a:cubicBezTo>
                      <a:pt x="1244" y="1079"/>
                      <a:pt x="2111" y="626"/>
                      <a:pt x="2966" y="199"/>
                    </a:cubicBezTo>
                    <a:cubicBezTo>
                      <a:pt x="3016" y="174"/>
                      <a:pt x="3041" y="111"/>
                      <a:pt x="3016" y="61"/>
                    </a:cubicBezTo>
                    <a:cubicBezTo>
                      <a:pt x="2997" y="24"/>
                      <a:pt x="2959" y="1"/>
                      <a:pt x="29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" name="Google Shape;499;p7"/>
              <p:cNvSpPr/>
              <p:nvPr/>
            </p:nvSpPr>
            <p:spPr>
              <a:xfrm rot="538731">
                <a:off x="8808412" y="414635"/>
                <a:ext cx="42511" cy="112832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2771" extrusionOk="0">
                    <a:moveTo>
                      <a:pt x="123" y="0"/>
                    </a:moveTo>
                    <a:cubicBezTo>
                      <a:pt x="88" y="0"/>
                      <a:pt x="55" y="23"/>
                      <a:pt x="38" y="56"/>
                    </a:cubicBezTo>
                    <a:cubicBezTo>
                      <a:pt x="0" y="106"/>
                      <a:pt x="25" y="169"/>
                      <a:pt x="76" y="194"/>
                    </a:cubicBezTo>
                    <a:cubicBezTo>
                      <a:pt x="277" y="320"/>
                      <a:pt x="415" y="508"/>
                      <a:pt x="528" y="735"/>
                    </a:cubicBezTo>
                    <a:cubicBezTo>
                      <a:pt x="628" y="973"/>
                      <a:pt x="691" y="1237"/>
                      <a:pt x="742" y="1501"/>
                    </a:cubicBezTo>
                    <a:cubicBezTo>
                      <a:pt x="792" y="1715"/>
                      <a:pt x="830" y="1928"/>
                      <a:pt x="830" y="2142"/>
                    </a:cubicBezTo>
                    <a:cubicBezTo>
                      <a:pt x="830" y="2305"/>
                      <a:pt x="804" y="2469"/>
                      <a:pt x="729" y="2620"/>
                    </a:cubicBezTo>
                    <a:cubicBezTo>
                      <a:pt x="704" y="2670"/>
                      <a:pt x="716" y="2733"/>
                      <a:pt x="779" y="2758"/>
                    </a:cubicBezTo>
                    <a:cubicBezTo>
                      <a:pt x="796" y="2766"/>
                      <a:pt x="814" y="2770"/>
                      <a:pt x="832" y="2770"/>
                    </a:cubicBezTo>
                    <a:cubicBezTo>
                      <a:pt x="867" y="2770"/>
                      <a:pt x="901" y="2754"/>
                      <a:pt x="917" y="2720"/>
                    </a:cubicBezTo>
                    <a:cubicBezTo>
                      <a:pt x="1005" y="2532"/>
                      <a:pt x="1043" y="2331"/>
                      <a:pt x="1043" y="2142"/>
                    </a:cubicBezTo>
                    <a:cubicBezTo>
                      <a:pt x="1043" y="1903"/>
                      <a:pt x="993" y="1665"/>
                      <a:pt x="955" y="1451"/>
                    </a:cubicBezTo>
                    <a:cubicBezTo>
                      <a:pt x="892" y="1187"/>
                      <a:pt x="830" y="911"/>
                      <a:pt x="716" y="647"/>
                    </a:cubicBezTo>
                    <a:cubicBezTo>
                      <a:pt x="603" y="395"/>
                      <a:pt x="427" y="169"/>
                      <a:pt x="176" y="18"/>
                    </a:cubicBezTo>
                    <a:cubicBezTo>
                      <a:pt x="159" y="6"/>
                      <a:pt x="141" y="0"/>
                      <a:pt x="1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28826841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" name="Google Shape;501;p8"/>
          <p:cNvGrpSpPr/>
          <p:nvPr/>
        </p:nvGrpSpPr>
        <p:grpSpPr>
          <a:xfrm>
            <a:off x="454950" y="359856"/>
            <a:ext cx="8234100" cy="6138293"/>
            <a:chOff x="429225" y="317630"/>
            <a:chExt cx="8234100" cy="4603720"/>
          </a:xfrm>
        </p:grpSpPr>
        <p:sp>
          <p:nvSpPr>
            <p:cNvPr id="502" name="Google Shape;502;p8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503" name="Google Shape;503;p8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504" name="Google Shape;504;p8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5" name="Google Shape;505;p8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6" name="Google Shape;506;p8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7" name="Google Shape;507;p8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8" name="Google Shape;508;p8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9" name="Google Shape;509;p8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0" name="Google Shape;510;p8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1" name="Google Shape;511;p8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2" name="Google Shape;512;p8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3" name="Google Shape;513;p8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4" name="Google Shape;514;p8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5" name="Google Shape;515;p8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6" name="Google Shape;516;p8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7" name="Google Shape;517;p8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8" name="Google Shape;518;p8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9" name="Google Shape;519;p8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0" name="Google Shape;520;p8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1" name="Google Shape;521;p8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2" name="Google Shape;522;p8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3" name="Google Shape;523;p8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4" name="Google Shape;524;p8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5" name="Google Shape;525;p8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6" name="Google Shape;526;p8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7" name="Google Shape;527;p8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8" name="Google Shape;528;p8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9" name="Google Shape;529;p8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0" name="Google Shape;530;p8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1" name="Google Shape;531;p8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2" name="Google Shape;532;p8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3" name="Google Shape;533;p8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4" name="Google Shape;534;p8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5" name="Google Shape;535;p8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6" name="Google Shape;536;p8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37" name="Google Shape;537;p8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538" name="Google Shape;538;p8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9" name="Google Shape;539;p8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0" name="Google Shape;540;p8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1" name="Google Shape;541;p8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2" name="Google Shape;542;p8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3" name="Google Shape;543;p8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4" name="Google Shape;544;p8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5" name="Google Shape;545;p8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6" name="Google Shape;546;p8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7" name="Google Shape;547;p8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8" name="Google Shape;548;p8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9" name="Google Shape;549;p8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50" name="Google Shape;550;p8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51" name="Google Shape;551;p8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52" name="Google Shape;552;p8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53" name="Google Shape;553;p8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54" name="Google Shape;554;p8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55" name="Google Shape;555;p8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556" name="Google Shape;556;p8"/>
          <p:cNvSpPr txBox="1">
            <a:spLocks noGrp="1"/>
          </p:cNvSpPr>
          <p:nvPr>
            <p:ph type="title"/>
          </p:nvPr>
        </p:nvSpPr>
        <p:spPr>
          <a:xfrm>
            <a:off x="1768550" y="2737817"/>
            <a:ext cx="5607000" cy="13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557" name="Google Shape;557;p8"/>
          <p:cNvGrpSpPr/>
          <p:nvPr/>
        </p:nvGrpSpPr>
        <p:grpSpPr>
          <a:xfrm>
            <a:off x="1179130" y="63500"/>
            <a:ext cx="851192" cy="728069"/>
            <a:chOff x="1161225" y="29450"/>
            <a:chExt cx="963432" cy="618055"/>
          </a:xfrm>
        </p:grpSpPr>
        <p:sp>
          <p:nvSpPr>
            <p:cNvPr id="558" name="Google Shape;558;p8"/>
            <p:cNvSpPr/>
            <p:nvPr/>
          </p:nvSpPr>
          <p:spPr>
            <a:xfrm>
              <a:off x="1845444" y="33644"/>
              <a:ext cx="279213" cy="429672"/>
            </a:xfrm>
            <a:custGeom>
              <a:avLst/>
              <a:gdLst/>
              <a:ahLst/>
              <a:cxnLst/>
              <a:rect l="l" t="t" r="r" b="b"/>
              <a:pathLst>
                <a:path w="8722" h="13422" extrusionOk="0">
                  <a:moveTo>
                    <a:pt x="4223" y="1"/>
                  </a:moveTo>
                  <a:lnTo>
                    <a:pt x="4034" y="516"/>
                  </a:lnTo>
                  <a:cubicBezTo>
                    <a:pt x="3155" y="2916"/>
                    <a:pt x="2275" y="5316"/>
                    <a:pt x="1396" y="7729"/>
                  </a:cubicBezTo>
                  <a:cubicBezTo>
                    <a:pt x="1194" y="8294"/>
                    <a:pt x="968" y="8897"/>
                    <a:pt x="491" y="9287"/>
                  </a:cubicBezTo>
                  <a:cubicBezTo>
                    <a:pt x="340" y="9413"/>
                    <a:pt x="177" y="9513"/>
                    <a:pt x="1" y="9588"/>
                  </a:cubicBezTo>
                  <a:lnTo>
                    <a:pt x="126" y="9915"/>
                  </a:lnTo>
                  <a:cubicBezTo>
                    <a:pt x="1509" y="10845"/>
                    <a:pt x="2715" y="12014"/>
                    <a:pt x="3695" y="13371"/>
                  </a:cubicBezTo>
                  <a:lnTo>
                    <a:pt x="3708" y="13371"/>
                  </a:lnTo>
                  <a:lnTo>
                    <a:pt x="3758" y="13421"/>
                  </a:lnTo>
                  <a:cubicBezTo>
                    <a:pt x="5643" y="11184"/>
                    <a:pt x="7126" y="8621"/>
                    <a:pt x="8106" y="5869"/>
                  </a:cubicBezTo>
                  <a:cubicBezTo>
                    <a:pt x="8445" y="4914"/>
                    <a:pt x="8721" y="3846"/>
                    <a:pt x="8282" y="2941"/>
                  </a:cubicBezTo>
                  <a:cubicBezTo>
                    <a:pt x="8005" y="2376"/>
                    <a:pt x="7503" y="1973"/>
                    <a:pt x="7013" y="1597"/>
                  </a:cubicBezTo>
                  <a:cubicBezTo>
                    <a:pt x="6158" y="931"/>
                    <a:pt x="5253" y="277"/>
                    <a:pt x="42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1538515" y="29450"/>
              <a:ext cx="442125" cy="388408"/>
            </a:xfrm>
            <a:custGeom>
              <a:avLst/>
              <a:gdLst/>
              <a:ahLst/>
              <a:cxnLst/>
              <a:rect l="l" t="t" r="r" b="b"/>
              <a:pathLst>
                <a:path w="13811" h="12133" extrusionOk="0">
                  <a:moveTo>
                    <a:pt x="12763" y="0"/>
                  </a:moveTo>
                  <a:cubicBezTo>
                    <a:pt x="11878" y="0"/>
                    <a:pt x="10993" y="267"/>
                    <a:pt x="10142" y="534"/>
                  </a:cubicBezTo>
                  <a:cubicBezTo>
                    <a:pt x="7905" y="1212"/>
                    <a:pt x="5681" y="1903"/>
                    <a:pt x="3444" y="2582"/>
                  </a:cubicBezTo>
                  <a:lnTo>
                    <a:pt x="3494" y="2745"/>
                  </a:lnTo>
                  <a:cubicBezTo>
                    <a:pt x="2300" y="5434"/>
                    <a:pt x="1220" y="8161"/>
                    <a:pt x="265" y="10951"/>
                  </a:cubicBezTo>
                  <a:cubicBezTo>
                    <a:pt x="139" y="11328"/>
                    <a:pt x="1" y="11743"/>
                    <a:pt x="39" y="12132"/>
                  </a:cubicBezTo>
                  <a:cubicBezTo>
                    <a:pt x="2904" y="11428"/>
                    <a:pt x="5781" y="10712"/>
                    <a:pt x="8646" y="10008"/>
                  </a:cubicBezTo>
                  <a:cubicBezTo>
                    <a:pt x="8960" y="9933"/>
                    <a:pt x="9287" y="9845"/>
                    <a:pt x="9589" y="9719"/>
                  </a:cubicBezTo>
                  <a:cubicBezTo>
                    <a:pt x="9765" y="9644"/>
                    <a:pt x="9928" y="9544"/>
                    <a:pt x="10079" y="9418"/>
                  </a:cubicBezTo>
                  <a:cubicBezTo>
                    <a:pt x="10556" y="9028"/>
                    <a:pt x="10782" y="8425"/>
                    <a:pt x="10984" y="7860"/>
                  </a:cubicBezTo>
                  <a:cubicBezTo>
                    <a:pt x="11863" y="5447"/>
                    <a:pt x="12743" y="3047"/>
                    <a:pt x="13622" y="647"/>
                  </a:cubicBezTo>
                  <a:lnTo>
                    <a:pt x="13811" y="132"/>
                  </a:lnTo>
                  <a:cubicBezTo>
                    <a:pt x="13660" y="94"/>
                    <a:pt x="13522" y="56"/>
                    <a:pt x="13359" y="44"/>
                  </a:cubicBezTo>
                  <a:cubicBezTo>
                    <a:pt x="13160" y="14"/>
                    <a:pt x="12961" y="0"/>
                    <a:pt x="127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1467321" y="112072"/>
              <a:ext cx="183079" cy="322270"/>
            </a:xfrm>
            <a:custGeom>
              <a:avLst/>
              <a:gdLst/>
              <a:ahLst/>
              <a:cxnLst/>
              <a:rect l="l" t="t" r="r" b="b"/>
              <a:pathLst>
                <a:path w="5719" h="10067" extrusionOk="0">
                  <a:moveTo>
                    <a:pt x="5668" y="1"/>
                  </a:moveTo>
                  <a:cubicBezTo>
                    <a:pt x="4901" y="240"/>
                    <a:pt x="4135" y="479"/>
                    <a:pt x="3368" y="717"/>
                  </a:cubicBezTo>
                  <a:cubicBezTo>
                    <a:pt x="2351" y="3080"/>
                    <a:pt x="1358" y="5455"/>
                    <a:pt x="403" y="7842"/>
                  </a:cubicBezTo>
                  <a:cubicBezTo>
                    <a:pt x="202" y="8320"/>
                    <a:pt x="1" y="8822"/>
                    <a:pt x="13" y="9350"/>
                  </a:cubicBezTo>
                  <a:cubicBezTo>
                    <a:pt x="26" y="9601"/>
                    <a:pt x="76" y="9840"/>
                    <a:pt x="164" y="10066"/>
                  </a:cubicBezTo>
                  <a:cubicBezTo>
                    <a:pt x="855" y="9890"/>
                    <a:pt x="1559" y="9714"/>
                    <a:pt x="2263" y="9551"/>
                  </a:cubicBezTo>
                  <a:cubicBezTo>
                    <a:pt x="2225" y="9162"/>
                    <a:pt x="2363" y="8747"/>
                    <a:pt x="2489" y="8370"/>
                  </a:cubicBezTo>
                  <a:cubicBezTo>
                    <a:pt x="3444" y="5580"/>
                    <a:pt x="4524" y="2853"/>
                    <a:pt x="5718" y="164"/>
                  </a:cubicBezTo>
                  <a:lnTo>
                    <a:pt x="5668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1161225" y="135025"/>
              <a:ext cx="413954" cy="374546"/>
            </a:xfrm>
            <a:custGeom>
              <a:avLst/>
              <a:gdLst/>
              <a:ahLst/>
              <a:cxnLst/>
              <a:rect l="l" t="t" r="r" b="b"/>
              <a:pathLst>
                <a:path w="12931" h="11700" extrusionOk="0">
                  <a:moveTo>
                    <a:pt x="12930" y="0"/>
                  </a:moveTo>
                  <a:lnTo>
                    <a:pt x="12930" y="0"/>
                  </a:lnTo>
                  <a:cubicBezTo>
                    <a:pt x="10882" y="629"/>
                    <a:pt x="8821" y="1257"/>
                    <a:pt x="6761" y="1885"/>
                  </a:cubicBezTo>
                  <a:cubicBezTo>
                    <a:pt x="6007" y="2124"/>
                    <a:pt x="5228" y="2363"/>
                    <a:pt x="4612" y="2853"/>
                  </a:cubicBezTo>
                  <a:cubicBezTo>
                    <a:pt x="4084" y="3267"/>
                    <a:pt x="3707" y="3833"/>
                    <a:pt x="3355" y="4398"/>
                  </a:cubicBezTo>
                  <a:cubicBezTo>
                    <a:pt x="2362" y="5944"/>
                    <a:pt x="1445" y="7540"/>
                    <a:pt x="591" y="9173"/>
                  </a:cubicBezTo>
                  <a:cubicBezTo>
                    <a:pt x="314" y="9701"/>
                    <a:pt x="25" y="10267"/>
                    <a:pt x="13" y="10870"/>
                  </a:cubicBezTo>
                  <a:cubicBezTo>
                    <a:pt x="0" y="11159"/>
                    <a:pt x="63" y="11435"/>
                    <a:pt x="151" y="11699"/>
                  </a:cubicBezTo>
                  <a:lnTo>
                    <a:pt x="201" y="11687"/>
                  </a:lnTo>
                  <a:cubicBezTo>
                    <a:pt x="3380" y="10908"/>
                    <a:pt x="6547" y="10128"/>
                    <a:pt x="9726" y="9349"/>
                  </a:cubicBezTo>
                  <a:cubicBezTo>
                    <a:pt x="9638" y="9123"/>
                    <a:pt x="9588" y="8884"/>
                    <a:pt x="9575" y="8633"/>
                  </a:cubicBezTo>
                  <a:cubicBezTo>
                    <a:pt x="9563" y="8105"/>
                    <a:pt x="9764" y="7603"/>
                    <a:pt x="9965" y="7125"/>
                  </a:cubicBezTo>
                  <a:cubicBezTo>
                    <a:pt x="10920" y="4738"/>
                    <a:pt x="11913" y="2363"/>
                    <a:pt x="12930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1539732" y="340572"/>
              <a:ext cx="424038" cy="211218"/>
            </a:xfrm>
            <a:custGeom>
              <a:avLst/>
              <a:gdLst/>
              <a:ahLst/>
              <a:cxnLst/>
              <a:rect l="l" t="t" r="r" b="b"/>
              <a:pathLst>
                <a:path w="13246" h="6598" extrusionOk="0">
                  <a:moveTo>
                    <a:pt x="9551" y="0"/>
                  </a:moveTo>
                  <a:cubicBezTo>
                    <a:pt x="9249" y="126"/>
                    <a:pt x="8922" y="214"/>
                    <a:pt x="8608" y="289"/>
                  </a:cubicBezTo>
                  <a:cubicBezTo>
                    <a:pt x="5743" y="993"/>
                    <a:pt x="2866" y="1709"/>
                    <a:pt x="1" y="2413"/>
                  </a:cubicBezTo>
                  <a:cubicBezTo>
                    <a:pt x="13" y="2539"/>
                    <a:pt x="38" y="2652"/>
                    <a:pt x="89" y="2778"/>
                  </a:cubicBezTo>
                  <a:cubicBezTo>
                    <a:pt x="202" y="3079"/>
                    <a:pt x="453" y="3318"/>
                    <a:pt x="692" y="3532"/>
                  </a:cubicBezTo>
                  <a:cubicBezTo>
                    <a:pt x="1961" y="4675"/>
                    <a:pt x="3343" y="5693"/>
                    <a:pt x="4813" y="6560"/>
                  </a:cubicBezTo>
                  <a:lnTo>
                    <a:pt x="4826" y="6598"/>
                  </a:lnTo>
                  <a:cubicBezTo>
                    <a:pt x="7628" y="5655"/>
                    <a:pt x="10443" y="4713"/>
                    <a:pt x="13245" y="3783"/>
                  </a:cubicBezTo>
                  <a:cubicBezTo>
                    <a:pt x="12265" y="2426"/>
                    <a:pt x="11059" y="1257"/>
                    <a:pt x="9676" y="327"/>
                  </a:cubicBezTo>
                  <a:lnTo>
                    <a:pt x="9551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1472571" y="417816"/>
              <a:ext cx="221655" cy="156893"/>
            </a:xfrm>
            <a:custGeom>
              <a:avLst/>
              <a:gdLst/>
              <a:ahLst/>
              <a:cxnLst/>
              <a:rect l="l" t="t" r="r" b="b"/>
              <a:pathLst>
                <a:path w="6924" h="4901" extrusionOk="0">
                  <a:moveTo>
                    <a:pt x="2099" y="0"/>
                  </a:moveTo>
                  <a:cubicBezTo>
                    <a:pt x="1395" y="163"/>
                    <a:pt x="691" y="339"/>
                    <a:pt x="0" y="515"/>
                  </a:cubicBezTo>
                  <a:cubicBezTo>
                    <a:pt x="264" y="1181"/>
                    <a:pt x="817" y="1747"/>
                    <a:pt x="1370" y="2249"/>
                  </a:cubicBezTo>
                  <a:cubicBezTo>
                    <a:pt x="2438" y="3204"/>
                    <a:pt x="3581" y="4084"/>
                    <a:pt x="4775" y="4876"/>
                  </a:cubicBezTo>
                  <a:lnTo>
                    <a:pt x="4775" y="4901"/>
                  </a:lnTo>
                  <a:cubicBezTo>
                    <a:pt x="5491" y="4662"/>
                    <a:pt x="6208" y="4423"/>
                    <a:pt x="6924" y="4185"/>
                  </a:cubicBezTo>
                  <a:lnTo>
                    <a:pt x="6911" y="4147"/>
                  </a:lnTo>
                  <a:cubicBezTo>
                    <a:pt x="5441" y="3280"/>
                    <a:pt x="4059" y="2262"/>
                    <a:pt x="2790" y="1119"/>
                  </a:cubicBezTo>
                  <a:cubicBezTo>
                    <a:pt x="2551" y="905"/>
                    <a:pt x="2300" y="666"/>
                    <a:pt x="2187" y="365"/>
                  </a:cubicBezTo>
                  <a:cubicBezTo>
                    <a:pt x="2136" y="239"/>
                    <a:pt x="2111" y="126"/>
                    <a:pt x="2099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1166027" y="434302"/>
              <a:ext cx="459443" cy="213203"/>
            </a:xfrm>
            <a:custGeom>
              <a:avLst/>
              <a:gdLst/>
              <a:ahLst/>
              <a:cxnLst/>
              <a:rect l="l" t="t" r="r" b="b"/>
              <a:pathLst>
                <a:path w="14352" h="6660" extrusionOk="0">
                  <a:moveTo>
                    <a:pt x="9576" y="0"/>
                  </a:moveTo>
                  <a:cubicBezTo>
                    <a:pt x="6397" y="779"/>
                    <a:pt x="3230" y="1559"/>
                    <a:pt x="51" y="2338"/>
                  </a:cubicBezTo>
                  <a:lnTo>
                    <a:pt x="1" y="2350"/>
                  </a:lnTo>
                  <a:cubicBezTo>
                    <a:pt x="328" y="3242"/>
                    <a:pt x="1182" y="3971"/>
                    <a:pt x="1974" y="4587"/>
                  </a:cubicBezTo>
                  <a:cubicBezTo>
                    <a:pt x="3155" y="5492"/>
                    <a:pt x="4412" y="6422"/>
                    <a:pt x="5882" y="6623"/>
                  </a:cubicBezTo>
                  <a:cubicBezTo>
                    <a:pt x="6074" y="6648"/>
                    <a:pt x="6267" y="6659"/>
                    <a:pt x="6460" y="6659"/>
                  </a:cubicBezTo>
                  <a:cubicBezTo>
                    <a:pt x="7526" y="6659"/>
                    <a:pt x="8592" y="6310"/>
                    <a:pt x="9614" y="5969"/>
                  </a:cubicBezTo>
                  <a:cubicBezTo>
                    <a:pt x="11185" y="5441"/>
                    <a:pt x="12780" y="4914"/>
                    <a:pt x="14351" y="4386"/>
                  </a:cubicBezTo>
                  <a:lnTo>
                    <a:pt x="14351" y="4361"/>
                  </a:lnTo>
                  <a:cubicBezTo>
                    <a:pt x="13157" y="3569"/>
                    <a:pt x="12014" y="2689"/>
                    <a:pt x="10946" y="1734"/>
                  </a:cubicBezTo>
                  <a:cubicBezTo>
                    <a:pt x="10393" y="1232"/>
                    <a:pt x="9840" y="666"/>
                    <a:pt x="9576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65" name="Google Shape;565;p8"/>
          <p:cNvGrpSpPr/>
          <p:nvPr/>
        </p:nvGrpSpPr>
        <p:grpSpPr>
          <a:xfrm>
            <a:off x="208277" y="161223"/>
            <a:ext cx="8812440" cy="5802212"/>
            <a:chOff x="208277" y="120916"/>
            <a:chExt cx="8812440" cy="4351659"/>
          </a:xfrm>
        </p:grpSpPr>
        <p:sp>
          <p:nvSpPr>
            <p:cNvPr id="566" name="Google Shape;566;p8"/>
            <p:cNvSpPr/>
            <p:nvPr/>
          </p:nvSpPr>
          <p:spPr>
            <a:xfrm rot="8894627" flipH="1">
              <a:off x="8409478" y="249841"/>
              <a:ext cx="575309" cy="300179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8"/>
            <p:cNvSpPr/>
            <p:nvPr/>
          </p:nvSpPr>
          <p:spPr>
            <a:xfrm rot="10486607" flipH="1">
              <a:off x="220746" y="4146821"/>
              <a:ext cx="575327" cy="300189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68" name="Google Shape;568;p8"/>
          <p:cNvGrpSpPr/>
          <p:nvPr/>
        </p:nvGrpSpPr>
        <p:grpSpPr>
          <a:xfrm>
            <a:off x="90450" y="161235"/>
            <a:ext cx="8459256" cy="6510428"/>
            <a:chOff x="90450" y="120925"/>
            <a:chExt cx="8459256" cy="4882821"/>
          </a:xfrm>
        </p:grpSpPr>
        <p:sp>
          <p:nvSpPr>
            <p:cNvPr id="569" name="Google Shape;569;p8"/>
            <p:cNvSpPr/>
            <p:nvPr/>
          </p:nvSpPr>
          <p:spPr>
            <a:xfrm>
              <a:off x="90450" y="137387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8"/>
            <p:cNvSpPr/>
            <p:nvPr/>
          </p:nvSpPr>
          <p:spPr>
            <a:xfrm>
              <a:off x="8246888" y="12092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8"/>
            <p:cNvSpPr/>
            <p:nvPr/>
          </p:nvSpPr>
          <p:spPr>
            <a:xfrm>
              <a:off x="278725" y="3836400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7863125" y="470682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81447198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" name="Google Shape;574;p9"/>
          <p:cNvGrpSpPr/>
          <p:nvPr/>
        </p:nvGrpSpPr>
        <p:grpSpPr>
          <a:xfrm>
            <a:off x="454950" y="359856"/>
            <a:ext cx="8234100" cy="6138293"/>
            <a:chOff x="429225" y="317630"/>
            <a:chExt cx="8234100" cy="4603720"/>
          </a:xfrm>
        </p:grpSpPr>
        <p:sp>
          <p:nvSpPr>
            <p:cNvPr id="575" name="Google Shape;575;p9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576" name="Google Shape;576;p9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577" name="Google Shape;577;p9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8" name="Google Shape;578;p9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9" name="Google Shape;579;p9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0" name="Google Shape;580;p9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1" name="Google Shape;581;p9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2" name="Google Shape;582;p9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3" name="Google Shape;583;p9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4" name="Google Shape;584;p9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5" name="Google Shape;585;p9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6" name="Google Shape;586;p9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7" name="Google Shape;587;p9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8" name="Google Shape;588;p9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9" name="Google Shape;589;p9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0" name="Google Shape;590;p9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1" name="Google Shape;591;p9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2" name="Google Shape;592;p9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3" name="Google Shape;593;p9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4" name="Google Shape;594;p9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5" name="Google Shape;595;p9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6" name="Google Shape;596;p9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7" name="Google Shape;597;p9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8" name="Google Shape;598;p9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9" name="Google Shape;599;p9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0" name="Google Shape;600;p9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1" name="Google Shape;601;p9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2" name="Google Shape;602;p9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3" name="Google Shape;603;p9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4" name="Google Shape;604;p9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5" name="Google Shape;605;p9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6" name="Google Shape;606;p9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7" name="Google Shape;607;p9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8" name="Google Shape;608;p9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9" name="Google Shape;609;p9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10" name="Google Shape;610;p9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611" name="Google Shape;611;p9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2" name="Google Shape;612;p9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3" name="Google Shape;613;p9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4" name="Google Shape;614;p9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5" name="Google Shape;615;p9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6" name="Google Shape;616;p9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7" name="Google Shape;617;p9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8" name="Google Shape;618;p9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9" name="Google Shape;619;p9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0" name="Google Shape;620;p9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1" name="Google Shape;621;p9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2" name="Google Shape;622;p9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3" name="Google Shape;623;p9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4" name="Google Shape;624;p9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5" name="Google Shape;625;p9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6" name="Google Shape;626;p9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7" name="Google Shape;627;p9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8" name="Google Shape;628;p9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629" name="Google Shape;629;p9"/>
          <p:cNvSpPr txBox="1">
            <a:spLocks noGrp="1"/>
          </p:cNvSpPr>
          <p:nvPr>
            <p:ph type="title"/>
          </p:nvPr>
        </p:nvSpPr>
        <p:spPr>
          <a:xfrm>
            <a:off x="2135550" y="1917469"/>
            <a:ext cx="4872900" cy="183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30" name="Google Shape;630;p9"/>
          <p:cNvSpPr txBox="1">
            <a:spLocks noGrp="1"/>
          </p:cNvSpPr>
          <p:nvPr>
            <p:ph type="subTitle" idx="1"/>
          </p:nvPr>
        </p:nvSpPr>
        <p:spPr>
          <a:xfrm>
            <a:off x="2135550" y="3755884"/>
            <a:ext cx="4872900" cy="89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31" name="Google Shape;631;p9"/>
          <p:cNvGrpSpPr/>
          <p:nvPr/>
        </p:nvGrpSpPr>
        <p:grpSpPr>
          <a:xfrm>
            <a:off x="66199" y="-36389"/>
            <a:ext cx="8963289" cy="6751148"/>
            <a:chOff x="66199" y="-27292"/>
            <a:chExt cx="8963289" cy="5063361"/>
          </a:xfrm>
        </p:grpSpPr>
        <p:grpSp>
          <p:nvGrpSpPr>
            <p:cNvPr id="632" name="Google Shape;632;p9"/>
            <p:cNvGrpSpPr/>
            <p:nvPr/>
          </p:nvGrpSpPr>
          <p:grpSpPr>
            <a:xfrm>
              <a:off x="66199" y="39445"/>
              <a:ext cx="8963289" cy="4996624"/>
              <a:chOff x="66199" y="39445"/>
              <a:chExt cx="8963289" cy="4996624"/>
            </a:xfrm>
          </p:grpSpPr>
          <p:grpSp>
            <p:nvGrpSpPr>
              <p:cNvPr id="633" name="Google Shape;633;p9"/>
              <p:cNvGrpSpPr/>
              <p:nvPr/>
            </p:nvGrpSpPr>
            <p:grpSpPr>
              <a:xfrm>
                <a:off x="1414925" y="4514275"/>
                <a:ext cx="507323" cy="521794"/>
                <a:chOff x="8498350" y="3464975"/>
                <a:chExt cx="507323" cy="521794"/>
              </a:xfrm>
            </p:grpSpPr>
            <p:sp>
              <p:nvSpPr>
                <p:cNvPr id="634" name="Google Shape;634;p9"/>
                <p:cNvSpPr/>
                <p:nvPr/>
              </p:nvSpPr>
              <p:spPr>
                <a:xfrm>
                  <a:off x="8498350" y="3464975"/>
                  <a:ext cx="507323" cy="521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74" h="12007" extrusionOk="0">
                      <a:moveTo>
                        <a:pt x="4140" y="1"/>
                      </a:moveTo>
                      <a:cubicBezTo>
                        <a:pt x="3823" y="1"/>
                        <a:pt x="3500" y="66"/>
                        <a:pt x="3192" y="203"/>
                      </a:cubicBezTo>
                      <a:cubicBezTo>
                        <a:pt x="2752" y="404"/>
                        <a:pt x="2363" y="693"/>
                        <a:pt x="2061" y="1058"/>
                      </a:cubicBezTo>
                      <a:cubicBezTo>
                        <a:pt x="1320" y="1950"/>
                        <a:pt x="0" y="3684"/>
                        <a:pt x="239" y="4375"/>
                      </a:cubicBezTo>
                      <a:lnTo>
                        <a:pt x="603" y="5192"/>
                      </a:lnTo>
                      <a:cubicBezTo>
                        <a:pt x="616" y="5242"/>
                        <a:pt x="641" y="5292"/>
                        <a:pt x="679" y="5330"/>
                      </a:cubicBezTo>
                      <a:cubicBezTo>
                        <a:pt x="866" y="5632"/>
                        <a:pt x="1186" y="5777"/>
                        <a:pt x="1514" y="5777"/>
                      </a:cubicBezTo>
                      <a:cubicBezTo>
                        <a:pt x="1870" y="5777"/>
                        <a:pt x="2235" y="5607"/>
                        <a:pt x="2451" y="5280"/>
                      </a:cubicBezTo>
                      <a:lnTo>
                        <a:pt x="3142" y="4287"/>
                      </a:lnTo>
                      <a:lnTo>
                        <a:pt x="5127" y="8773"/>
                      </a:lnTo>
                      <a:lnTo>
                        <a:pt x="4248" y="9163"/>
                      </a:lnTo>
                      <a:cubicBezTo>
                        <a:pt x="3519" y="9489"/>
                        <a:pt x="3192" y="10319"/>
                        <a:pt x="3506" y="11023"/>
                      </a:cubicBezTo>
                      <a:lnTo>
                        <a:pt x="3569" y="11186"/>
                      </a:lnTo>
                      <a:cubicBezTo>
                        <a:pt x="3799" y="11700"/>
                        <a:pt x="4310" y="12006"/>
                        <a:pt x="4853" y="12006"/>
                      </a:cubicBezTo>
                      <a:cubicBezTo>
                        <a:pt x="5053" y="12006"/>
                        <a:pt x="5258" y="11965"/>
                        <a:pt x="5454" y="11877"/>
                      </a:cubicBezTo>
                      <a:lnTo>
                        <a:pt x="10581" y="9615"/>
                      </a:lnTo>
                      <a:cubicBezTo>
                        <a:pt x="11322" y="9276"/>
                        <a:pt x="11674" y="8421"/>
                        <a:pt x="11347" y="7680"/>
                      </a:cubicBezTo>
                      <a:lnTo>
                        <a:pt x="11322" y="7617"/>
                      </a:lnTo>
                      <a:cubicBezTo>
                        <a:pt x="11083" y="7084"/>
                        <a:pt x="10556" y="6767"/>
                        <a:pt x="9995" y="6767"/>
                      </a:cubicBezTo>
                      <a:cubicBezTo>
                        <a:pt x="9788" y="6767"/>
                        <a:pt x="9577" y="6810"/>
                        <a:pt x="9374" y="6901"/>
                      </a:cubicBezTo>
                      <a:lnTo>
                        <a:pt x="8784" y="7152"/>
                      </a:lnTo>
                      <a:lnTo>
                        <a:pt x="6208" y="1322"/>
                      </a:lnTo>
                      <a:cubicBezTo>
                        <a:pt x="5839" y="492"/>
                        <a:pt x="5011" y="1"/>
                        <a:pt x="414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5" name="Google Shape;635;p9"/>
                <p:cNvSpPr/>
                <p:nvPr/>
              </p:nvSpPr>
              <p:spPr>
                <a:xfrm>
                  <a:off x="8686739" y="3511866"/>
                  <a:ext cx="107079" cy="152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3516" extrusionOk="0">
                      <a:moveTo>
                        <a:pt x="120" y="1"/>
                      </a:moveTo>
                      <a:cubicBezTo>
                        <a:pt x="72" y="1"/>
                        <a:pt x="34" y="25"/>
                        <a:pt x="13" y="67"/>
                      </a:cubicBezTo>
                      <a:cubicBezTo>
                        <a:pt x="1" y="130"/>
                        <a:pt x="26" y="192"/>
                        <a:pt x="76" y="205"/>
                      </a:cubicBezTo>
                      <a:cubicBezTo>
                        <a:pt x="692" y="419"/>
                        <a:pt x="1131" y="984"/>
                        <a:pt x="1420" y="1587"/>
                      </a:cubicBezTo>
                      <a:cubicBezTo>
                        <a:pt x="1709" y="2190"/>
                        <a:pt x="1898" y="2856"/>
                        <a:pt x="2250" y="3460"/>
                      </a:cubicBezTo>
                      <a:cubicBezTo>
                        <a:pt x="2275" y="3493"/>
                        <a:pt x="2311" y="3515"/>
                        <a:pt x="2348" y="3515"/>
                      </a:cubicBezTo>
                      <a:cubicBezTo>
                        <a:pt x="2366" y="3515"/>
                        <a:pt x="2384" y="3510"/>
                        <a:pt x="2401" y="3497"/>
                      </a:cubicBezTo>
                      <a:cubicBezTo>
                        <a:pt x="2451" y="3472"/>
                        <a:pt x="2463" y="3409"/>
                        <a:pt x="2438" y="3359"/>
                      </a:cubicBezTo>
                      <a:cubicBezTo>
                        <a:pt x="2086" y="2781"/>
                        <a:pt x="1911" y="2128"/>
                        <a:pt x="1609" y="1499"/>
                      </a:cubicBezTo>
                      <a:cubicBezTo>
                        <a:pt x="1307" y="871"/>
                        <a:pt x="842" y="243"/>
                        <a:pt x="151" y="4"/>
                      </a:cubicBezTo>
                      <a:cubicBezTo>
                        <a:pt x="141" y="2"/>
                        <a:pt x="130" y="1"/>
                        <a:pt x="12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36" name="Google Shape;636;p9"/>
              <p:cNvGrpSpPr/>
              <p:nvPr/>
            </p:nvGrpSpPr>
            <p:grpSpPr>
              <a:xfrm>
                <a:off x="66199" y="4468849"/>
                <a:ext cx="582254" cy="567217"/>
                <a:chOff x="8362049" y="142511"/>
                <a:chExt cx="582254" cy="567217"/>
              </a:xfrm>
            </p:grpSpPr>
            <p:sp>
              <p:nvSpPr>
                <p:cNvPr id="637" name="Google Shape;637;p9"/>
                <p:cNvSpPr/>
                <p:nvPr/>
              </p:nvSpPr>
              <p:spPr>
                <a:xfrm rot="538731">
                  <a:off x="8397420" y="179404"/>
                  <a:ext cx="511512" cy="493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2" h="12118" extrusionOk="0">
                      <a:moveTo>
                        <a:pt x="5729" y="0"/>
                      </a:moveTo>
                      <a:cubicBezTo>
                        <a:pt x="4031" y="0"/>
                        <a:pt x="2322" y="1305"/>
                        <a:pt x="1956" y="1625"/>
                      </a:cubicBezTo>
                      <a:cubicBezTo>
                        <a:pt x="1202" y="2278"/>
                        <a:pt x="511" y="2969"/>
                        <a:pt x="247" y="4339"/>
                      </a:cubicBezTo>
                      <a:cubicBezTo>
                        <a:pt x="1" y="5637"/>
                        <a:pt x="1092" y="6419"/>
                        <a:pt x="1947" y="6419"/>
                      </a:cubicBezTo>
                      <a:cubicBezTo>
                        <a:pt x="2400" y="6419"/>
                        <a:pt x="2787" y="6200"/>
                        <a:pt x="2874" y="5721"/>
                      </a:cubicBezTo>
                      <a:cubicBezTo>
                        <a:pt x="3196" y="4011"/>
                        <a:pt x="4095" y="3591"/>
                        <a:pt x="4698" y="3591"/>
                      </a:cubicBezTo>
                      <a:cubicBezTo>
                        <a:pt x="4964" y="3591"/>
                        <a:pt x="5172" y="3673"/>
                        <a:pt x="5249" y="3761"/>
                      </a:cubicBezTo>
                      <a:cubicBezTo>
                        <a:pt x="5475" y="4012"/>
                        <a:pt x="5475" y="4402"/>
                        <a:pt x="5236" y="4653"/>
                      </a:cubicBezTo>
                      <a:lnTo>
                        <a:pt x="4356" y="5621"/>
                      </a:lnTo>
                      <a:cubicBezTo>
                        <a:pt x="3829" y="6199"/>
                        <a:pt x="3816" y="7053"/>
                        <a:pt x="4319" y="7619"/>
                      </a:cubicBezTo>
                      <a:cubicBezTo>
                        <a:pt x="4612" y="7948"/>
                        <a:pt x="5027" y="8118"/>
                        <a:pt x="5449" y="8118"/>
                      </a:cubicBezTo>
                      <a:cubicBezTo>
                        <a:pt x="5768" y="8118"/>
                        <a:pt x="6091" y="8020"/>
                        <a:pt x="6367" y="7820"/>
                      </a:cubicBezTo>
                      <a:lnTo>
                        <a:pt x="7385" y="7103"/>
                      </a:lnTo>
                      <a:cubicBezTo>
                        <a:pt x="7510" y="7011"/>
                        <a:pt x="7660" y="6965"/>
                        <a:pt x="7808" y="6965"/>
                      </a:cubicBezTo>
                      <a:cubicBezTo>
                        <a:pt x="8001" y="6965"/>
                        <a:pt x="8192" y="7042"/>
                        <a:pt x="8327" y="7191"/>
                      </a:cubicBezTo>
                      <a:cubicBezTo>
                        <a:pt x="8566" y="7455"/>
                        <a:pt x="8579" y="7857"/>
                        <a:pt x="8327" y="8121"/>
                      </a:cubicBezTo>
                      <a:cubicBezTo>
                        <a:pt x="7510" y="9013"/>
                        <a:pt x="6405" y="8951"/>
                        <a:pt x="5739" y="9390"/>
                      </a:cubicBezTo>
                      <a:cubicBezTo>
                        <a:pt x="5022" y="9868"/>
                        <a:pt x="4796" y="10798"/>
                        <a:pt x="5249" y="11514"/>
                      </a:cubicBezTo>
                      <a:cubicBezTo>
                        <a:pt x="5599" y="11936"/>
                        <a:pt x="6135" y="12117"/>
                        <a:pt x="6759" y="12117"/>
                      </a:cubicBezTo>
                      <a:cubicBezTo>
                        <a:pt x="8846" y="12117"/>
                        <a:pt x="11923" y="10098"/>
                        <a:pt x="12348" y="8347"/>
                      </a:cubicBezTo>
                      <a:cubicBezTo>
                        <a:pt x="12487" y="7782"/>
                        <a:pt x="12562" y="7003"/>
                        <a:pt x="12474" y="6425"/>
                      </a:cubicBezTo>
                      <a:cubicBezTo>
                        <a:pt x="12399" y="5847"/>
                        <a:pt x="12084" y="5219"/>
                        <a:pt x="11481" y="4590"/>
                      </a:cubicBezTo>
                      <a:cubicBezTo>
                        <a:pt x="10681" y="3755"/>
                        <a:pt x="9764" y="3565"/>
                        <a:pt x="9096" y="3565"/>
                      </a:cubicBezTo>
                      <a:cubicBezTo>
                        <a:pt x="8537" y="3565"/>
                        <a:pt x="8151" y="3698"/>
                        <a:pt x="8151" y="3698"/>
                      </a:cubicBezTo>
                      <a:cubicBezTo>
                        <a:pt x="8579" y="2605"/>
                        <a:pt x="8491" y="1486"/>
                        <a:pt x="7561" y="670"/>
                      </a:cubicBezTo>
                      <a:cubicBezTo>
                        <a:pt x="6999" y="183"/>
                        <a:pt x="6365" y="0"/>
                        <a:pt x="572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8" name="Google Shape;638;p9"/>
                <p:cNvSpPr/>
                <p:nvPr/>
              </p:nvSpPr>
              <p:spPr>
                <a:xfrm rot="538731">
                  <a:off x="8459930" y="214731"/>
                  <a:ext cx="123826" cy="143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3519" extrusionOk="0">
                      <a:moveTo>
                        <a:pt x="2920" y="1"/>
                      </a:moveTo>
                      <a:cubicBezTo>
                        <a:pt x="2905" y="1"/>
                        <a:pt x="2891" y="4"/>
                        <a:pt x="2878" y="11"/>
                      </a:cubicBezTo>
                      <a:cubicBezTo>
                        <a:pt x="2023" y="438"/>
                        <a:pt x="1106" y="903"/>
                        <a:pt x="578" y="1745"/>
                      </a:cubicBezTo>
                      <a:cubicBezTo>
                        <a:pt x="264" y="2247"/>
                        <a:pt x="138" y="2825"/>
                        <a:pt x="13" y="3391"/>
                      </a:cubicBezTo>
                      <a:cubicBezTo>
                        <a:pt x="0" y="3441"/>
                        <a:pt x="38" y="3504"/>
                        <a:pt x="88" y="3516"/>
                      </a:cubicBezTo>
                      <a:cubicBezTo>
                        <a:pt x="96" y="3518"/>
                        <a:pt x="104" y="3519"/>
                        <a:pt x="112" y="3519"/>
                      </a:cubicBezTo>
                      <a:cubicBezTo>
                        <a:pt x="163" y="3519"/>
                        <a:pt x="203" y="3483"/>
                        <a:pt x="214" y="3429"/>
                      </a:cubicBezTo>
                      <a:cubicBezTo>
                        <a:pt x="339" y="2876"/>
                        <a:pt x="465" y="2323"/>
                        <a:pt x="754" y="1845"/>
                      </a:cubicBezTo>
                      <a:cubicBezTo>
                        <a:pt x="1244" y="1079"/>
                        <a:pt x="2111" y="626"/>
                        <a:pt x="2966" y="199"/>
                      </a:cubicBezTo>
                      <a:cubicBezTo>
                        <a:pt x="3016" y="174"/>
                        <a:pt x="3041" y="111"/>
                        <a:pt x="3016" y="61"/>
                      </a:cubicBezTo>
                      <a:cubicBezTo>
                        <a:pt x="2997" y="24"/>
                        <a:pt x="2959" y="1"/>
                        <a:pt x="292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9" name="Google Shape;639;p9"/>
                <p:cNvSpPr/>
                <p:nvPr/>
              </p:nvSpPr>
              <p:spPr>
                <a:xfrm rot="538731">
                  <a:off x="8808412" y="414635"/>
                  <a:ext cx="42511" cy="11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" h="2771" extrusionOk="0">
                      <a:moveTo>
                        <a:pt x="123" y="0"/>
                      </a:moveTo>
                      <a:cubicBezTo>
                        <a:pt x="88" y="0"/>
                        <a:pt x="55" y="23"/>
                        <a:pt x="38" y="56"/>
                      </a:cubicBezTo>
                      <a:cubicBezTo>
                        <a:pt x="0" y="106"/>
                        <a:pt x="25" y="169"/>
                        <a:pt x="76" y="194"/>
                      </a:cubicBezTo>
                      <a:cubicBezTo>
                        <a:pt x="277" y="320"/>
                        <a:pt x="415" y="508"/>
                        <a:pt x="528" y="735"/>
                      </a:cubicBezTo>
                      <a:cubicBezTo>
                        <a:pt x="628" y="973"/>
                        <a:pt x="691" y="1237"/>
                        <a:pt x="742" y="1501"/>
                      </a:cubicBezTo>
                      <a:cubicBezTo>
                        <a:pt x="792" y="1715"/>
                        <a:pt x="830" y="1928"/>
                        <a:pt x="830" y="2142"/>
                      </a:cubicBezTo>
                      <a:cubicBezTo>
                        <a:pt x="830" y="2305"/>
                        <a:pt x="804" y="2469"/>
                        <a:pt x="729" y="2620"/>
                      </a:cubicBezTo>
                      <a:cubicBezTo>
                        <a:pt x="704" y="2670"/>
                        <a:pt x="716" y="2733"/>
                        <a:pt x="779" y="2758"/>
                      </a:cubicBezTo>
                      <a:cubicBezTo>
                        <a:pt x="796" y="2766"/>
                        <a:pt x="814" y="2770"/>
                        <a:pt x="832" y="2770"/>
                      </a:cubicBezTo>
                      <a:cubicBezTo>
                        <a:pt x="867" y="2770"/>
                        <a:pt x="901" y="2754"/>
                        <a:pt x="917" y="2720"/>
                      </a:cubicBezTo>
                      <a:cubicBezTo>
                        <a:pt x="1005" y="2532"/>
                        <a:pt x="1043" y="2331"/>
                        <a:pt x="1043" y="2142"/>
                      </a:cubicBezTo>
                      <a:cubicBezTo>
                        <a:pt x="1043" y="1903"/>
                        <a:pt x="993" y="1665"/>
                        <a:pt x="955" y="1451"/>
                      </a:cubicBezTo>
                      <a:cubicBezTo>
                        <a:pt x="892" y="1187"/>
                        <a:pt x="830" y="911"/>
                        <a:pt x="716" y="647"/>
                      </a:cubicBezTo>
                      <a:cubicBezTo>
                        <a:pt x="603" y="395"/>
                        <a:pt x="427" y="169"/>
                        <a:pt x="176" y="18"/>
                      </a:cubicBezTo>
                      <a:cubicBezTo>
                        <a:pt x="159" y="6"/>
                        <a:pt x="141" y="0"/>
                        <a:pt x="12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40" name="Google Shape;640;p9"/>
              <p:cNvGrpSpPr/>
              <p:nvPr/>
            </p:nvGrpSpPr>
            <p:grpSpPr>
              <a:xfrm>
                <a:off x="8403333" y="39445"/>
                <a:ext cx="626155" cy="609986"/>
                <a:chOff x="8362049" y="142511"/>
                <a:chExt cx="582254" cy="567217"/>
              </a:xfrm>
            </p:grpSpPr>
            <p:sp>
              <p:nvSpPr>
                <p:cNvPr id="641" name="Google Shape;641;p9"/>
                <p:cNvSpPr/>
                <p:nvPr/>
              </p:nvSpPr>
              <p:spPr>
                <a:xfrm rot="538731">
                  <a:off x="8397420" y="179404"/>
                  <a:ext cx="511512" cy="493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2" h="12118" extrusionOk="0">
                      <a:moveTo>
                        <a:pt x="5729" y="0"/>
                      </a:moveTo>
                      <a:cubicBezTo>
                        <a:pt x="4031" y="0"/>
                        <a:pt x="2322" y="1305"/>
                        <a:pt x="1956" y="1625"/>
                      </a:cubicBezTo>
                      <a:cubicBezTo>
                        <a:pt x="1202" y="2278"/>
                        <a:pt x="511" y="2969"/>
                        <a:pt x="247" y="4339"/>
                      </a:cubicBezTo>
                      <a:cubicBezTo>
                        <a:pt x="1" y="5637"/>
                        <a:pt x="1092" y="6419"/>
                        <a:pt x="1947" y="6419"/>
                      </a:cubicBezTo>
                      <a:cubicBezTo>
                        <a:pt x="2400" y="6419"/>
                        <a:pt x="2787" y="6200"/>
                        <a:pt x="2874" y="5721"/>
                      </a:cubicBezTo>
                      <a:cubicBezTo>
                        <a:pt x="3196" y="4011"/>
                        <a:pt x="4095" y="3591"/>
                        <a:pt x="4698" y="3591"/>
                      </a:cubicBezTo>
                      <a:cubicBezTo>
                        <a:pt x="4964" y="3591"/>
                        <a:pt x="5172" y="3673"/>
                        <a:pt x="5249" y="3761"/>
                      </a:cubicBezTo>
                      <a:cubicBezTo>
                        <a:pt x="5475" y="4012"/>
                        <a:pt x="5475" y="4402"/>
                        <a:pt x="5236" y="4653"/>
                      </a:cubicBezTo>
                      <a:lnTo>
                        <a:pt x="4356" y="5621"/>
                      </a:lnTo>
                      <a:cubicBezTo>
                        <a:pt x="3829" y="6199"/>
                        <a:pt x="3816" y="7053"/>
                        <a:pt x="4319" y="7619"/>
                      </a:cubicBezTo>
                      <a:cubicBezTo>
                        <a:pt x="4612" y="7948"/>
                        <a:pt x="5027" y="8118"/>
                        <a:pt x="5449" y="8118"/>
                      </a:cubicBezTo>
                      <a:cubicBezTo>
                        <a:pt x="5768" y="8118"/>
                        <a:pt x="6091" y="8020"/>
                        <a:pt x="6367" y="7820"/>
                      </a:cubicBezTo>
                      <a:lnTo>
                        <a:pt x="7385" y="7103"/>
                      </a:lnTo>
                      <a:cubicBezTo>
                        <a:pt x="7510" y="7011"/>
                        <a:pt x="7660" y="6965"/>
                        <a:pt x="7808" y="6965"/>
                      </a:cubicBezTo>
                      <a:cubicBezTo>
                        <a:pt x="8001" y="6965"/>
                        <a:pt x="8192" y="7042"/>
                        <a:pt x="8327" y="7191"/>
                      </a:cubicBezTo>
                      <a:cubicBezTo>
                        <a:pt x="8566" y="7455"/>
                        <a:pt x="8579" y="7857"/>
                        <a:pt x="8327" y="8121"/>
                      </a:cubicBezTo>
                      <a:cubicBezTo>
                        <a:pt x="7510" y="9013"/>
                        <a:pt x="6405" y="8951"/>
                        <a:pt x="5739" y="9390"/>
                      </a:cubicBezTo>
                      <a:cubicBezTo>
                        <a:pt x="5022" y="9868"/>
                        <a:pt x="4796" y="10798"/>
                        <a:pt x="5249" y="11514"/>
                      </a:cubicBezTo>
                      <a:cubicBezTo>
                        <a:pt x="5599" y="11936"/>
                        <a:pt x="6135" y="12117"/>
                        <a:pt x="6759" y="12117"/>
                      </a:cubicBezTo>
                      <a:cubicBezTo>
                        <a:pt x="8846" y="12117"/>
                        <a:pt x="11923" y="10098"/>
                        <a:pt x="12348" y="8347"/>
                      </a:cubicBezTo>
                      <a:cubicBezTo>
                        <a:pt x="12487" y="7782"/>
                        <a:pt x="12562" y="7003"/>
                        <a:pt x="12474" y="6425"/>
                      </a:cubicBezTo>
                      <a:cubicBezTo>
                        <a:pt x="12399" y="5847"/>
                        <a:pt x="12084" y="5219"/>
                        <a:pt x="11481" y="4590"/>
                      </a:cubicBezTo>
                      <a:cubicBezTo>
                        <a:pt x="10681" y="3755"/>
                        <a:pt x="9764" y="3565"/>
                        <a:pt x="9096" y="3565"/>
                      </a:cubicBezTo>
                      <a:cubicBezTo>
                        <a:pt x="8537" y="3565"/>
                        <a:pt x="8151" y="3698"/>
                        <a:pt x="8151" y="3698"/>
                      </a:cubicBezTo>
                      <a:cubicBezTo>
                        <a:pt x="8579" y="2605"/>
                        <a:pt x="8491" y="1486"/>
                        <a:pt x="7561" y="670"/>
                      </a:cubicBezTo>
                      <a:cubicBezTo>
                        <a:pt x="6999" y="183"/>
                        <a:pt x="6365" y="0"/>
                        <a:pt x="572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2" name="Google Shape;642;p9"/>
                <p:cNvSpPr/>
                <p:nvPr/>
              </p:nvSpPr>
              <p:spPr>
                <a:xfrm rot="538731">
                  <a:off x="8459930" y="214731"/>
                  <a:ext cx="123826" cy="143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3519" extrusionOk="0">
                      <a:moveTo>
                        <a:pt x="2920" y="1"/>
                      </a:moveTo>
                      <a:cubicBezTo>
                        <a:pt x="2905" y="1"/>
                        <a:pt x="2891" y="4"/>
                        <a:pt x="2878" y="11"/>
                      </a:cubicBezTo>
                      <a:cubicBezTo>
                        <a:pt x="2023" y="438"/>
                        <a:pt x="1106" y="903"/>
                        <a:pt x="578" y="1745"/>
                      </a:cubicBezTo>
                      <a:cubicBezTo>
                        <a:pt x="264" y="2247"/>
                        <a:pt x="138" y="2825"/>
                        <a:pt x="13" y="3391"/>
                      </a:cubicBezTo>
                      <a:cubicBezTo>
                        <a:pt x="0" y="3441"/>
                        <a:pt x="38" y="3504"/>
                        <a:pt x="88" y="3516"/>
                      </a:cubicBezTo>
                      <a:cubicBezTo>
                        <a:pt x="96" y="3518"/>
                        <a:pt x="104" y="3519"/>
                        <a:pt x="112" y="3519"/>
                      </a:cubicBezTo>
                      <a:cubicBezTo>
                        <a:pt x="163" y="3519"/>
                        <a:pt x="203" y="3483"/>
                        <a:pt x="214" y="3429"/>
                      </a:cubicBezTo>
                      <a:cubicBezTo>
                        <a:pt x="339" y="2876"/>
                        <a:pt x="465" y="2323"/>
                        <a:pt x="754" y="1845"/>
                      </a:cubicBezTo>
                      <a:cubicBezTo>
                        <a:pt x="1244" y="1079"/>
                        <a:pt x="2111" y="626"/>
                        <a:pt x="2966" y="199"/>
                      </a:cubicBezTo>
                      <a:cubicBezTo>
                        <a:pt x="3016" y="174"/>
                        <a:pt x="3041" y="111"/>
                        <a:pt x="3016" y="61"/>
                      </a:cubicBezTo>
                      <a:cubicBezTo>
                        <a:pt x="2997" y="24"/>
                        <a:pt x="2959" y="1"/>
                        <a:pt x="292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3" name="Google Shape;643;p9"/>
                <p:cNvSpPr/>
                <p:nvPr/>
              </p:nvSpPr>
              <p:spPr>
                <a:xfrm rot="538731">
                  <a:off x="8808412" y="414635"/>
                  <a:ext cx="42511" cy="11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" h="2771" extrusionOk="0">
                      <a:moveTo>
                        <a:pt x="123" y="0"/>
                      </a:moveTo>
                      <a:cubicBezTo>
                        <a:pt x="88" y="0"/>
                        <a:pt x="55" y="23"/>
                        <a:pt x="38" y="56"/>
                      </a:cubicBezTo>
                      <a:cubicBezTo>
                        <a:pt x="0" y="106"/>
                        <a:pt x="25" y="169"/>
                        <a:pt x="76" y="194"/>
                      </a:cubicBezTo>
                      <a:cubicBezTo>
                        <a:pt x="277" y="320"/>
                        <a:pt x="415" y="508"/>
                        <a:pt x="528" y="735"/>
                      </a:cubicBezTo>
                      <a:cubicBezTo>
                        <a:pt x="628" y="973"/>
                        <a:pt x="691" y="1237"/>
                        <a:pt x="742" y="1501"/>
                      </a:cubicBezTo>
                      <a:cubicBezTo>
                        <a:pt x="792" y="1715"/>
                        <a:pt x="830" y="1928"/>
                        <a:pt x="830" y="2142"/>
                      </a:cubicBezTo>
                      <a:cubicBezTo>
                        <a:pt x="830" y="2305"/>
                        <a:pt x="804" y="2469"/>
                        <a:pt x="729" y="2620"/>
                      </a:cubicBezTo>
                      <a:cubicBezTo>
                        <a:pt x="704" y="2670"/>
                        <a:pt x="716" y="2733"/>
                        <a:pt x="779" y="2758"/>
                      </a:cubicBezTo>
                      <a:cubicBezTo>
                        <a:pt x="796" y="2766"/>
                        <a:pt x="814" y="2770"/>
                        <a:pt x="832" y="2770"/>
                      </a:cubicBezTo>
                      <a:cubicBezTo>
                        <a:pt x="867" y="2770"/>
                        <a:pt x="901" y="2754"/>
                        <a:pt x="917" y="2720"/>
                      </a:cubicBezTo>
                      <a:cubicBezTo>
                        <a:pt x="1005" y="2532"/>
                        <a:pt x="1043" y="2331"/>
                        <a:pt x="1043" y="2142"/>
                      </a:cubicBezTo>
                      <a:cubicBezTo>
                        <a:pt x="1043" y="1903"/>
                        <a:pt x="993" y="1665"/>
                        <a:pt x="955" y="1451"/>
                      </a:cubicBezTo>
                      <a:cubicBezTo>
                        <a:pt x="892" y="1187"/>
                        <a:pt x="830" y="911"/>
                        <a:pt x="716" y="647"/>
                      </a:cubicBezTo>
                      <a:cubicBezTo>
                        <a:pt x="603" y="395"/>
                        <a:pt x="427" y="169"/>
                        <a:pt x="176" y="18"/>
                      </a:cubicBezTo>
                      <a:cubicBezTo>
                        <a:pt x="159" y="6"/>
                        <a:pt x="141" y="0"/>
                        <a:pt x="12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644" name="Google Shape;644;p9"/>
            <p:cNvSpPr/>
            <p:nvPr/>
          </p:nvSpPr>
          <p:spPr>
            <a:xfrm rot="-943292">
              <a:off x="7762978" y="19511"/>
              <a:ext cx="400794" cy="400794"/>
            </a:xfrm>
            <a:prstGeom prst="mathPlus">
              <a:avLst>
                <a:gd name="adj1" fmla="val 23520"/>
              </a:avLst>
            </a:pr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Quicksand Medium"/>
                <a:ea typeface="Quicksand Medium"/>
                <a:cs typeface="Quicksand Medium"/>
                <a:sym typeface="Quicksand Medium"/>
              </a:endParaRPr>
            </a:p>
          </p:txBody>
        </p:sp>
      </p:grpSp>
      <p:grpSp>
        <p:nvGrpSpPr>
          <p:cNvPr id="645" name="Google Shape;645;p9"/>
          <p:cNvGrpSpPr/>
          <p:nvPr/>
        </p:nvGrpSpPr>
        <p:grpSpPr>
          <a:xfrm>
            <a:off x="226150" y="48195"/>
            <a:ext cx="8619856" cy="6768956"/>
            <a:chOff x="226150" y="36146"/>
            <a:chExt cx="8619856" cy="5076717"/>
          </a:xfrm>
        </p:grpSpPr>
        <p:sp>
          <p:nvSpPr>
            <p:cNvPr id="646" name="Google Shape;646;p9"/>
            <p:cNvSpPr/>
            <p:nvPr/>
          </p:nvSpPr>
          <p:spPr>
            <a:xfrm rot="-6480780" flipH="1">
              <a:off x="8326689" y="4642825"/>
              <a:ext cx="575285" cy="300167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9"/>
            <p:cNvSpPr/>
            <p:nvPr/>
          </p:nvSpPr>
          <p:spPr>
            <a:xfrm rot="3912685" flipH="1">
              <a:off x="195363" y="210125"/>
              <a:ext cx="575277" cy="300162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48" name="Google Shape;648;p9"/>
          <p:cNvGrpSpPr/>
          <p:nvPr/>
        </p:nvGrpSpPr>
        <p:grpSpPr>
          <a:xfrm>
            <a:off x="129877" y="622800"/>
            <a:ext cx="8785669" cy="5531295"/>
            <a:chOff x="129875" y="467100"/>
            <a:chExt cx="8785669" cy="4148471"/>
          </a:xfrm>
        </p:grpSpPr>
        <p:sp>
          <p:nvSpPr>
            <p:cNvPr id="649" name="Google Shape;649;p9"/>
            <p:cNvSpPr/>
            <p:nvPr/>
          </p:nvSpPr>
          <p:spPr>
            <a:xfrm>
              <a:off x="8612725" y="4318650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9"/>
            <p:cNvSpPr/>
            <p:nvPr/>
          </p:nvSpPr>
          <p:spPr>
            <a:xfrm>
              <a:off x="205913" y="352797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9"/>
            <p:cNvSpPr/>
            <p:nvPr/>
          </p:nvSpPr>
          <p:spPr>
            <a:xfrm>
              <a:off x="129875" y="467100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8491688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71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2988395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0" name="Google Shape;720;p13"/>
          <p:cNvGrpSpPr/>
          <p:nvPr/>
        </p:nvGrpSpPr>
        <p:grpSpPr>
          <a:xfrm>
            <a:off x="454950" y="359856"/>
            <a:ext cx="8234100" cy="6138293"/>
            <a:chOff x="429225" y="317630"/>
            <a:chExt cx="8234100" cy="4603720"/>
          </a:xfrm>
        </p:grpSpPr>
        <p:sp>
          <p:nvSpPr>
            <p:cNvPr id="721" name="Google Shape;721;p13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722" name="Google Shape;722;p13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723" name="Google Shape;723;p13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4" name="Google Shape;724;p13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5" name="Google Shape;725;p13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6" name="Google Shape;726;p13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7" name="Google Shape;727;p13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8" name="Google Shape;728;p13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9" name="Google Shape;729;p13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0" name="Google Shape;730;p13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1" name="Google Shape;731;p13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2" name="Google Shape;732;p13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3" name="Google Shape;733;p13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4" name="Google Shape;734;p13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5" name="Google Shape;735;p13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6" name="Google Shape;736;p13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7" name="Google Shape;737;p13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8" name="Google Shape;738;p13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9" name="Google Shape;739;p13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0" name="Google Shape;740;p13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1" name="Google Shape;741;p13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2" name="Google Shape;742;p13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3" name="Google Shape;743;p13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4" name="Google Shape;744;p13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5" name="Google Shape;745;p13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" name="Google Shape;746;p13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7" name="Google Shape;747;p13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" name="Google Shape;748;p13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9" name="Google Shape;749;p13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0" name="Google Shape;750;p13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1" name="Google Shape;751;p13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2" name="Google Shape;752;p13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3" name="Google Shape;753;p13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4" name="Google Shape;754;p13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5" name="Google Shape;755;p13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56" name="Google Shape;756;p13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757" name="Google Shape;757;p13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8" name="Google Shape;758;p13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9" name="Google Shape;759;p13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0" name="Google Shape;760;p13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1" name="Google Shape;761;p13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2" name="Google Shape;762;p13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3" name="Google Shape;763;p13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4" name="Google Shape;764;p13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5" name="Google Shape;765;p13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6" name="Google Shape;766;p13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" name="Google Shape;767;p13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8" name="Google Shape;768;p13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9" name="Google Shape;769;p13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0" name="Google Shape;770;p13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1" name="Google Shape;771;p13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2" name="Google Shape;772;p13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" name="Google Shape;773;p13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" name="Google Shape;774;p13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775" name="Google Shape;775;p13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76" name="Google Shape;776;p13"/>
          <p:cNvSpPr txBox="1">
            <a:spLocks noGrp="1"/>
          </p:cNvSpPr>
          <p:nvPr>
            <p:ph type="subTitle" idx="1"/>
          </p:nvPr>
        </p:nvSpPr>
        <p:spPr>
          <a:xfrm>
            <a:off x="720000" y="4827657"/>
            <a:ext cx="23055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7" name="Google Shape;777;p13"/>
          <p:cNvSpPr txBox="1">
            <a:spLocks noGrp="1"/>
          </p:cNvSpPr>
          <p:nvPr>
            <p:ph type="subTitle" idx="2"/>
          </p:nvPr>
        </p:nvSpPr>
        <p:spPr>
          <a:xfrm>
            <a:off x="3419271" y="4827657"/>
            <a:ext cx="23055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8" name="Google Shape;778;p13"/>
          <p:cNvSpPr txBox="1">
            <a:spLocks noGrp="1"/>
          </p:cNvSpPr>
          <p:nvPr>
            <p:ph type="subTitle" idx="3"/>
          </p:nvPr>
        </p:nvSpPr>
        <p:spPr>
          <a:xfrm>
            <a:off x="6118549" y="4827657"/>
            <a:ext cx="23055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" name="Google Shape;779;p13"/>
          <p:cNvSpPr txBox="1">
            <a:spLocks noGrp="1"/>
          </p:cNvSpPr>
          <p:nvPr>
            <p:ph type="subTitle" idx="4"/>
          </p:nvPr>
        </p:nvSpPr>
        <p:spPr>
          <a:xfrm>
            <a:off x="720000" y="4283549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9pPr>
          </a:lstStyle>
          <a:p>
            <a:endParaRPr/>
          </a:p>
        </p:txBody>
      </p:sp>
      <p:sp>
        <p:nvSpPr>
          <p:cNvPr id="780" name="Google Shape;780;p13"/>
          <p:cNvSpPr txBox="1">
            <a:spLocks noGrp="1"/>
          </p:cNvSpPr>
          <p:nvPr>
            <p:ph type="subTitle" idx="5"/>
          </p:nvPr>
        </p:nvSpPr>
        <p:spPr>
          <a:xfrm>
            <a:off x="3419271" y="4283549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9pPr>
          </a:lstStyle>
          <a:p>
            <a:endParaRPr/>
          </a:p>
        </p:txBody>
      </p:sp>
      <p:sp>
        <p:nvSpPr>
          <p:cNvPr id="781" name="Google Shape;781;p13"/>
          <p:cNvSpPr txBox="1">
            <a:spLocks noGrp="1"/>
          </p:cNvSpPr>
          <p:nvPr>
            <p:ph type="subTitle" idx="6"/>
          </p:nvPr>
        </p:nvSpPr>
        <p:spPr>
          <a:xfrm>
            <a:off x="6118549" y="4283549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9pPr>
          </a:lstStyle>
          <a:p>
            <a:endParaRPr/>
          </a:p>
        </p:txBody>
      </p:sp>
      <p:sp>
        <p:nvSpPr>
          <p:cNvPr id="782" name="Google Shape;782;p13"/>
          <p:cNvSpPr txBox="1">
            <a:spLocks noGrp="1"/>
          </p:cNvSpPr>
          <p:nvPr>
            <p:ph type="title" idx="7" hasCustomPrompt="1"/>
          </p:nvPr>
        </p:nvSpPr>
        <p:spPr>
          <a:xfrm>
            <a:off x="1505375" y="3323360"/>
            <a:ext cx="734700" cy="5968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  <a:effectLst>
            <a:outerShdw dist="47625" dir="2280000" algn="bl" rotWithShape="0">
              <a:schemeClr val="dk1">
                <a:alpha val="2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783" name="Google Shape;783;p13"/>
          <p:cNvSpPr txBox="1">
            <a:spLocks noGrp="1"/>
          </p:cNvSpPr>
          <p:nvPr>
            <p:ph type="title" idx="8" hasCustomPrompt="1"/>
          </p:nvPr>
        </p:nvSpPr>
        <p:spPr>
          <a:xfrm>
            <a:off x="4204646" y="3323360"/>
            <a:ext cx="734700" cy="5968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  <a:effectLst>
            <a:outerShdw dist="47625" dir="2280000" algn="bl" rotWithShape="0">
              <a:schemeClr val="dk1">
                <a:alpha val="2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784" name="Google Shape;784;p13"/>
          <p:cNvSpPr txBox="1">
            <a:spLocks noGrp="1"/>
          </p:cNvSpPr>
          <p:nvPr>
            <p:ph type="title" idx="9" hasCustomPrompt="1"/>
          </p:nvPr>
        </p:nvSpPr>
        <p:spPr>
          <a:xfrm>
            <a:off x="6903924" y="3323360"/>
            <a:ext cx="734700" cy="5968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  <a:effectLst>
            <a:outerShdw dist="47625" dir="2280000" algn="bl" rotWithShape="0">
              <a:schemeClr val="dk1">
                <a:alpha val="2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grpSp>
        <p:nvGrpSpPr>
          <p:cNvPr id="785" name="Google Shape;785;p13"/>
          <p:cNvGrpSpPr/>
          <p:nvPr/>
        </p:nvGrpSpPr>
        <p:grpSpPr>
          <a:xfrm>
            <a:off x="92867" y="109121"/>
            <a:ext cx="648816" cy="1247848"/>
            <a:chOff x="92867" y="81841"/>
            <a:chExt cx="648816" cy="935886"/>
          </a:xfrm>
        </p:grpSpPr>
        <p:sp>
          <p:nvSpPr>
            <p:cNvPr id="786" name="Google Shape;786;p13"/>
            <p:cNvSpPr/>
            <p:nvPr/>
          </p:nvSpPr>
          <p:spPr>
            <a:xfrm rot="1601833" flipH="1">
              <a:off x="129632" y="604330"/>
              <a:ext cx="575283" cy="300166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13"/>
            <p:cNvSpPr/>
            <p:nvPr/>
          </p:nvSpPr>
          <p:spPr>
            <a:xfrm rot="4428589" flipH="1">
              <a:off x="229695" y="249843"/>
              <a:ext cx="575298" cy="300174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88" name="Google Shape;788;p13"/>
          <p:cNvGrpSpPr/>
          <p:nvPr/>
        </p:nvGrpSpPr>
        <p:grpSpPr>
          <a:xfrm>
            <a:off x="8480958" y="4387344"/>
            <a:ext cx="663042" cy="1441429"/>
            <a:chOff x="8480958" y="3290508"/>
            <a:chExt cx="663042" cy="1081072"/>
          </a:xfrm>
        </p:grpSpPr>
        <p:sp>
          <p:nvSpPr>
            <p:cNvPr id="789" name="Google Shape;789;p13"/>
            <p:cNvSpPr/>
            <p:nvPr/>
          </p:nvSpPr>
          <p:spPr>
            <a:xfrm rot="-943292">
              <a:off x="8696403" y="3337311"/>
              <a:ext cx="400794" cy="400794"/>
            </a:xfrm>
            <a:prstGeom prst="mathPlus">
              <a:avLst>
                <a:gd name="adj1" fmla="val 23520"/>
              </a:avLst>
            </a:pr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Quicksand Medium"/>
                <a:ea typeface="Quicksand Medium"/>
                <a:cs typeface="Quicksand Medium"/>
                <a:sym typeface="Quicksand Medium"/>
              </a:endParaRPr>
            </a:p>
          </p:txBody>
        </p:sp>
        <p:grpSp>
          <p:nvGrpSpPr>
            <p:cNvPr id="790" name="Google Shape;790;p13"/>
            <p:cNvGrpSpPr/>
            <p:nvPr/>
          </p:nvGrpSpPr>
          <p:grpSpPr>
            <a:xfrm>
              <a:off x="8480958" y="3761595"/>
              <a:ext cx="626155" cy="609986"/>
              <a:chOff x="8362049" y="142511"/>
              <a:chExt cx="582254" cy="567217"/>
            </a:xfrm>
          </p:grpSpPr>
          <p:sp>
            <p:nvSpPr>
              <p:cNvPr id="791" name="Google Shape;791;p13"/>
              <p:cNvSpPr/>
              <p:nvPr/>
            </p:nvSpPr>
            <p:spPr>
              <a:xfrm rot="538731">
                <a:off x="8397420" y="179404"/>
                <a:ext cx="511512" cy="493432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12118" extrusionOk="0">
                    <a:moveTo>
                      <a:pt x="5729" y="0"/>
                    </a:moveTo>
                    <a:cubicBezTo>
                      <a:pt x="4031" y="0"/>
                      <a:pt x="2322" y="1305"/>
                      <a:pt x="1956" y="1625"/>
                    </a:cubicBezTo>
                    <a:cubicBezTo>
                      <a:pt x="1202" y="2278"/>
                      <a:pt x="511" y="2969"/>
                      <a:pt x="247" y="4339"/>
                    </a:cubicBezTo>
                    <a:cubicBezTo>
                      <a:pt x="1" y="5637"/>
                      <a:pt x="1092" y="6419"/>
                      <a:pt x="1947" y="6419"/>
                    </a:cubicBezTo>
                    <a:cubicBezTo>
                      <a:pt x="2400" y="6419"/>
                      <a:pt x="2787" y="6200"/>
                      <a:pt x="2874" y="5721"/>
                    </a:cubicBezTo>
                    <a:cubicBezTo>
                      <a:pt x="3196" y="4011"/>
                      <a:pt x="4095" y="3591"/>
                      <a:pt x="4698" y="3591"/>
                    </a:cubicBezTo>
                    <a:cubicBezTo>
                      <a:pt x="4964" y="3591"/>
                      <a:pt x="5172" y="3673"/>
                      <a:pt x="5249" y="3761"/>
                    </a:cubicBezTo>
                    <a:cubicBezTo>
                      <a:pt x="5475" y="4012"/>
                      <a:pt x="5475" y="4402"/>
                      <a:pt x="5236" y="4653"/>
                    </a:cubicBezTo>
                    <a:lnTo>
                      <a:pt x="4356" y="5621"/>
                    </a:lnTo>
                    <a:cubicBezTo>
                      <a:pt x="3829" y="6199"/>
                      <a:pt x="3816" y="7053"/>
                      <a:pt x="4319" y="7619"/>
                    </a:cubicBezTo>
                    <a:cubicBezTo>
                      <a:pt x="4612" y="7948"/>
                      <a:pt x="5027" y="8118"/>
                      <a:pt x="5449" y="8118"/>
                    </a:cubicBezTo>
                    <a:cubicBezTo>
                      <a:pt x="5768" y="8118"/>
                      <a:pt x="6091" y="8020"/>
                      <a:pt x="6367" y="7820"/>
                    </a:cubicBezTo>
                    <a:lnTo>
                      <a:pt x="7385" y="7103"/>
                    </a:lnTo>
                    <a:cubicBezTo>
                      <a:pt x="7510" y="7011"/>
                      <a:pt x="7660" y="6965"/>
                      <a:pt x="7808" y="6965"/>
                    </a:cubicBezTo>
                    <a:cubicBezTo>
                      <a:pt x="8001" y="6965"/>
                      <a:pt x="8192" y="7042"/>
                      <a:pt x="8327" y="7191"/>
                    </a:cubicBezTo>
                    <a:cubicBezTo>
                      <a:pt x="8566" y="7455"/>
                      <a:pt x="8579" y="7857"/>
                      <a:pt x="8327" y="8121"/>
                    </a:cubicBezTo>
                    <a:cubicBezTo>
                      <a:pt x="7510" y="9013"/>
                      <a:pt x="6405" y="8951"/>
                      <a:pt x="5739" y="9390"/>
                    </a:cubicBezTo>
                    <a:cubicBezTo>
                      <a:pt x="5022" y="9868"/>
                      <a:pt x="4796" y="10798"/>
                      <a:pt x="5249" y="11514"/>
                    </a:cubicBezTo>
                    <a:cubicBezTo>
                      <a:pt x="5599" y="11936"/>
                      <a:pt x="6135" y="12117"/>
                      <a:pt x="6759" y="12117"/>
                    </a:cubicBezTo>
                    <a:cubicBezTo>
                      <a:pt x="8846" y="12117"/>
                      <a:pt x="11923" y="10098"/>
                      <a:pt x="12348" y="8347"/>
                    </a:cubicBezTo>
                    <a:cubicBezTo>
                      <a:pt x="12487" y="7782"/>
                      <a:pt x="12562" y="7003"/>
                      <a:pt x="12474" y="6425"/>
                    </a:cubicBezTo>
                    <a:cubicBezTo>
                      <a:pt x="12399" y="5847"/>
                      <a:pt x="12084" y="5219"/>
                      <a:pt x="11481" y="4590"/>
                    </a:cubicBezTo>
                    <a:cubicBezTo>
                      <a:pt x="10681" y="3755"/>
                      <a:pt x="9764" y="3565"/>
                      <a:pt x="9096" y="3565"/>
                    </a:cubicBezTo>
                    <a:cubicBezTo>
                      <a:pt x="8537" y="3565"/>
                      <a:pt x="8151" y="3698"/>
                      <a:pt x="8151" y="3698"/>
                    </a:cubicBezTo>
                    <a:cubicBezTo>
                      <a:pt x="8579" y="2605"/>
                      <a:pt x="8491" y="1486"/>
                      <a:pt x="7561" y="670"/>
                    </a:cubicBezTo>
                    <a:cubicBezTo>
                      <a:pt x="6999" y="183"/>
                      <a:pt x="6365" y="0"/>
                      <a:pt x="5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2" name="Google Shape;792;p13"/>
              <p:cNvSpPr/>
              <p:nvPr/>
            </p:nvSpPr>
            <p:spPr>
              <a:xfrm rot="538731">
                <a:off x="8459930" y="214731"/>
                <a:ext cx="123826" cy="143290"/>
              </a:xfrm>
              <a:custGeom>
                <a:avLst/>
                <a:gdLst/>
                <a:ahLst/>
                <a:cxnLst/>
                <a:rect l="l" t="t" r="r" b="b"/>
                <a:pathLst>
                  <a:path w="3041" h="3519" extrusionOk="0">
                    <a:moveTo>
                      <a:pt x="2920" y="1"/>
                    </a:moveTo>
                    <a:cubicBezTo>
                      <a:pt x="2905" y="1"/>
                      <a:pt x="2891" y="4"/>
                      <a:pt x="2878" y="11"/>
                    </a:cubicBezTo>
                    <a:cubicBezTo>
                      <a:pt x="2023" y="438"/>
                      <a:pt x="1106" y="903"/>
                      <a:pt x="578" y="1745"/>
                    </a:cubicBezTo>
                    <a:cubicBezTo>
                      <a:pt x="264" y="2247"/>
                      <a:pt x="138" y="2825"/>
                      <a:pt x="13" y="3391"/>
                    </a:cubicBezTo>
                    <a:cubicBezTo>
                      <a:pt x="0" y="3441"/>
                      <a:pt x="38" y="3504"/>
                      <a:pt x="88" y="3516"/>
                    </a:cubicBezTo>
                    <a:cubicBezTo>
                      <a:pt x="96" y="3518"/>
                      <a:pt x="104" y="3519"/>
                      <a:pt x="112" y="3519"/>
                    </a:cubicBezTo>
                    <a:cubicBezTo>
                      <a:pt x="163" y="3519"/>
                      <a:pt x="203" y="3483"/>
                      <a:pt x="214" y="3429"/>
                    </a:cubicBezTo>
                    <a:cubicBezTo>
                      <a:pt x="339" y="2876"/>
                      <a:pt x="465" y="2323"/>
                      <a:pt x="754" y="1845"/>
                    </a:cubicBezTo>
                    <a:cubicBezTo>
                      <a:pt x="1244" y="1079"/>
                      <a:pt x="2111" y="626"/>
                      <a:pt x="2966" y="199"/>
                    </a:cubicBezTo>
                    <a:cubicBezTo>
                      <a:pt x="3016" y="174"/>
                      <a:pt x="3041" y="111"/>
                      <a:pt x="3016" y="61"/>
                    </a:cubicBezTo>
                    <a:cubicBezTo>
                      <a:pt x="2997" y="24"/>
                      <a:pt x="2959" y="1"/>
                      <a:pt x="29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3" name="Google Shape;793;p13"/>
              <p:cNvSpPr/>
              <p:nvPr/>
            </p:nvSpPr>
            <p:spPr>
              <a:xfrm rot="538731">
                <a:off x="8808412" y="414635"/>
                <a:ext cx="42511" cy="112832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2771" extrusionOk="0">
                    <a:moveTo>
                      <a:pt x="123" y="0"/>
                    </a:moveTo>
                    <a:cubicBezTo>
                      <a:pt x="88" y="0"/>
                      <a:pt x="55" y="23"/>
                      <a:pt x="38" y="56"/>
                    </a:cubicBezTo>
                    <a:cubicBezTo>
                      <a:pt x="0" y="106"/>
                      <a:pt x="25" y="169"/>
                      <a:pt x="76" y="194"/>
                    </a:cubicBezTo>
                    <a:cubicBezTo>
                      <a:pt x="277" y="320"/>
                      <a:pt x="415" y="508"/>
                      <a:pt x="528" y="735"/>
                    </a:cubicBezTo>
                    <a:cubicBezTo>
                      <a:pt x="628" y="973"/>
                      <a:pt x="691" y="1237"/>
                      <a:pt x="742" y="1501"/>
                    </a:cubicBezTo>
                    <a:cubicBezTo>
                      <a:pt x="792" y="1715"/>
                      <a:pt x="830" y="1928"/>
                      <a:pt x="830" y="2142"/>
                    </a:cubicBezTo>
                    <a:cubicBezTo>
                      <a:pt x="830" y="2305"/>
                      <a:pt x="804" y="2469"/>
                      <a:pt x="729" y="2620"/>
                    </a:cubicBezTo>
                    <a:cubicBezTo>
                      <a:pt x="704" y="2670"/>
                      <a:pt x="716" y="2733"/>
                      <a:pt x="779" y="2758"/>
                    </a:cubicBezTo>
                    <a:cubicBezTo>
                      <a:pt x="796" y="2766"/>
                      <a:pt x="814" y="2770"/>
                      <a:pt x="832" y="2770"/>
                    </a:cubicBezTo>
                    <a:cubicBezTo>
                      <a:pt x="867" y="2770"/>
                      <a:pt x="901" y="2754"/>
                      <a:pt x="917" y="2720"/>
                    </a:cubicBezTo>
                    <a:cubicBezTo>
                      <a:pt x="1005" y="2532"/>
                      <a:pt x="1043" y="2331"/>
                      <a:pt x="1043" y="2142"/>
                    </a:cubicBezTo>
                    <a:cubicBezTo>
                      <a:pt x="1043" y="1903"/>
                      <a:pt x="993" y="1665"/>
                      <a:pt x="955" y="1451"/>
                    </a:cubicBezTo>
                    <a:cubicBezTo>
                      <a:pt x="892" y="1187"/>
                      <a:pt x="830" y="911"/>
                      <a:pt x="716" y="647"/>
                    </a:cubicBezTo>
                    <a:cubicBezTo>
                      <a:pt x="603" y="395"/>
                      <a:pt x="427" y="169"/>
                      <a:pt x="176" y="18"/>
                    </a:cubicBezTo>
                    <a:cubicBezTo>
                      <a:pt x="159" y="6"/>
                      <a:pt x="141" y="0"/>
                      <a:pt x="1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6973829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5" name="Google Shape;1135;p18"/>
          <p:cNvGrpSpPr/>
          <p:nvPr/>
        </p:nvGrpSpPr>
        <p:grpSpPr>
          <a:xfrm>
            <a:off x="454950" y="359856"/>
            <a:ext cx="8234100" cy="6138293"/>
            <a:chOff x="429225" y="317630"/>
            <a:chExt cx="8234100" cy="4603720"/>
          </a:xfrm>
        </p:grpSpPr>
        <p:sp>
          <p:nvSpPr>
            <p:cNvPr id="1136" name="Google Shape;1136;p18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1137" name="Google Shape;1137;p18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1138" name="Google Shape;1138;p18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39" name="Google Shape;1139;p18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0" name="Google Shape;1140;p18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1" name="Google Shape;1141;p18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2" name="Google Shape;1142;p18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3" name="Google Shape;1143;p18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4" name="Google Shape;1144;p18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5" name="Google Shape;1145;p18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6" name="Google Shape;1146;p18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7" name="Google Shape;1147;p18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8" name="Google Shape;1148;p18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9" name="Google Shape;1149;p18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0" name="Google Shape;1150;p18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1" name="Google Shape;1151;p18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2" name="Google Shape;1152;p18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3" name="Google Shape;1153;p18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4" name="Google Shape;1154;p18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5" name="Google Shape;1155;p18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6" name="Google Shape;1156;p18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7" name="Google Shape;1157;p18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8" name="Google Shape;1158;p18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9" name="Google Shape;1159;p18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0" name="Google Shape;1160;p18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1" name="Google Shape;1161;p18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2" name="Google Shape;1162;p18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3" name="Google Shape;1163;p18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4" name="Google Shape;1164;p18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5" name="Google Shape;1165;p18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6" name="Google Shape;1166;p18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7" name="Google Shape;1167;p18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8" name="Google Shape;1168;p18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69" name="Google Shape;1169;p18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0" name="Google Shape;1170;p18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171" name="Google Shape;1171;p18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1172" name="Google Shape;1172;p18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3" name="Google Shape;1173;p18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4" name="Google Shape;1174;p18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5" name="Google Shape;1175;p18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6" name="Google Shape;1176;p18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7" name="Google Shape;1177;p18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8" name="Google Shape;1178;p18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9" name="Google Shape;1179;p18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0" name="Google Shape;1180;p18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1" name="Google Shape;1181;p18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2" name="Google Shape;1182;p18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3" name="Google Shape;1183;p18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4" name="Google Shape;1184;p18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5" name="Google Shape;1185;p18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6" name="Google Shape;1186;p18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7" name="Google Shape;1187;p18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8" name="Google Shape;1188;p18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9" name="Google Shape;1189;p18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190" name="Google Shape;1190;p18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91" name="Google Shape;1191;p18"/>
          <p:cNvSpPr txBox="1">
            <a:spLocks noGrp="1"/>
          </p:cNvSpPr>
          <p:nvPr>
            <p:ph type="subTitle" idx="1"/>
          </p:nvPr>
        </p:nvSpPr>
        <p:spPr>
          <a:xfrm>
            <a:off x="4886873" y="4054733"/>
            <a:ext cx="2774700" cy="15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2" name="Google Shape;1192;p18"/>
          <p:cNvSpPr txBox="1">
            <a:spLocks noGrp="1"/>
          </p:cNvSpPr>
          <p:nvPr>
            <p:ph type="subTitle" idx="2"/>
          </p:nvPr>
        </p:nvSpPr>
        <p:spPr>
          <a:xfrm>
            <a:off x="1374125" y="4054733"/>
            <a:ext cx="2774700" cy="15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3" name="Google Shape;1193;p18"/>
          <p:cNvSpPr txBox="1">
            <a:spLocks noGrp="1"/>
          </p:cNvSpPr>
          <p:nvPr>
            <p:ph type="subTitle" idx="3"/>
          </p:nvPr>
        </p:nvSpPr>
        <p:spPr>
          <a:xfrm>
            <a:off x="1374125" y="3486967"/>
            <a:ext cx="2774700" cy="6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9pPr>
          </a:lstStyle>
          <a:p>
            <a:endParaRPr/>
          </a:p>
        </p:txBody>
      </p:sp>
      <p:sp>
        <p:nvSpPr>
          <p:cNvPr id="1194" name="Google Shape;1194;p18"/>
          <p:cNvSpPr txBox="1">
            <a:spLocks noGrp="1"/>
          </p:cNvSpPr>
          <p:nvPr>
            <p:ph type="subTitle" idx="4"/>
          </p:nvPr>
        </p:nvSpPr>
        <p:spPr>
          <a:xfrm>
            <a:off x="4886897" y="3486967"/>
            <a:ext cx="2774700" cy="6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9pPr>
          </a:lstStyle>
          <a:p>
            <a:endParaRPr/>
          </a:p>
        </p:txBody>
      </p:sp>
      <p:grpSp>
        <p:nvGrpSpPr>
          <p:cNvPr id="1195" name="Google Shape;1195;p18"/>
          <p:cNvGrpSpPr/>
          <p:nvPr/>
        </p:nvGrpSpPr>
        <p:grpSpPr>
          <a:xfrm>
            <a:off x="42234" y="1914827"/>
            <a:ext cx="9012090" cy="3895697"/>
            <a:chOff x="42234" y="1436108"/>
            <a:chExt cx="9012090" cy="2921773"/>
          </a:xfrm>
        </p:grpSpPr>
        <p:grpSp>
          <p:nvGrpSpPr>
            <p:cNvPr id="1196" name="Google Shape;1196;p18"/>
            <p:cNvGrpSpPr/>
            <p:nvPr/>
          </p:nvGrpSpPr>
          <p:grpSpPr>
            <a:xfrm rot="922528">
              <a:off x="113434" y="3690271"/>
              <a:ext cx="528592" cy="608422"/>
              <a:chOff x="104132" y="3774240"/>
              <a:chExt cx="602807" cy="693845"/>
            </a:xfrm>
          </p:grpSpPr>
          <p:sp>
            <p:nvSpPr>
              <p:cNvPr id="1197" name="Google Shape;1197;p18"/>
              <p:cNvSpPr/>
              <p:nvPr/>
            </p:nvSpPr>
            <p:spPr>
              <a:xfrm rot="-1061815">
                <a:off x="182665" y="3828121"/>
                <a:ext cx="445742" cy="586083"/>
              </a:xfrm>
              <a:custGeom>
                <a:avLst/>
                <a:gdLst/>
                <a:ahLst/>
                <a:cxnLst/>
                <a:rect l="l" t="t" r="r" b="b"/>
                <a:pathLst>
                  <a:path w="9287" h="12211" extrusionOk="0">
                    <a:moveTo>
                      <a:pt x="5418" y="0"/>
                    </a:moveTo>
                    <a:cubicBezTo>
                      <a:pt x="4962" y="0"/>
                      <a:pt x="4470" y="34"/>
                      <a:pt x="3946" y="84"/>
                    </a:cubicBezTo>
                    <a:cubicBezTo>
                      <a:pt x="2815" y="209"/>
                      <a:pt x="1961" y="498"/>
                      <a:pt x="654" y="1541"/>
                    </a:cubicBezTo>
                    <a:cubicBezTo>
                      <a:pt x="201" y="1893"/>
                      <a:pt x="0" y="2509"/>
                      <a:pt x="151" y="3087"/>
                    </a:cubicBezTo>
                    <a:cubicBezTo>
                      <a:pt x="381" y="3954"/>
                      <a:pt x="1088" y="4838"/>
                      <a:pt x="1840" y="4838"/>
                    </a:cubicBezTo>
                    <a:cubicBezTo>
                      <a:pt x="1992" y="4838"/>
                      <a:pt x="2147" y="4801"/>
                      <a:pt x="2300" y="4720"/>
                    </a:cubicBezTo>
                    <a:cubicBezTo>
                      <a:pt x="3004" y="4350"/>
                      <a:pt x="3830" y="3639"/>
                      <a:pt x="4335" y="3639"/>
                    </a:cubicBezTo>
                    <a:cubicBezTo>
                      <a:pt x="4344" y="3639"/>
                      <a:pt x="4352" y="3639"/>
                      <a:pt x="4361" y="3640"/>
                    </a:cubicBezTo>
                    <a:cubicBezTo>
                      <a:pt x="4700" y="3652"/>
                      <a:pt x="4826" y="4130"/>
                      <a:pt x="4549" y="4343"/>
                    </a:cubicBezTo>
                    <a:cubicBezTo>
                      <a:pt x="4084" y="4695"/>
                      <a:pt x="3469" y="5160"/>
                      <a:pt x="3305" y="5261"/>
                    </a:cubicBezTo>
                    <a:cubicBezTo>
                      <a:pt x="3054" y="5412"/>
                      <a:pt x="2815" y="5575"/>
                      <a:pt x="2576" y="5726"/>
                    </a:cubicBezTo>
                    <a:cubicBezTo>
                      <a:pt x="2338" y="5889"/>
                      <a:pt x="2124" y="6040"/>
                      <a:pt x="1923" y="6203"/>
                    </a:cubicBezTo>
                    <a:cubicBezTo>
                      <a:pt x="1722" y="6354"/>
                      <a:pt x="1546" y="6517"/>
                      <a:pt x="1395" y="6693"/>
                    </a:cubicBezTo>
                    <a:cubicBezTo>
                      <a:pt x="1131" y="6982"/>
                      <a:pt x="918" y="7259"/>
                      <a:pt x="754" y="7510"/>
                    </a:cubicBezTo>
                    <a:cubicBezTo>
                      <a:pt x="578" y="7774"/>
                      <a:pt x="453" y="8038"/>
                      <a:pt x="377" y="8314"/>
                    </a:cubicBezTo>
                    <a:cubicBezTo>
                      <a:pt x="289" y="8591"/>
                      <a:pt x="239" y="8867"/>
                      <a:pt x="227" y="9169"/>
                    </a:cubicBezTo>
                    <a:cubicBezTo>
                      <a:pt x="214" y="9458"/>
                      <a:pt x="227" y="9772"/>
                      <a:pt x="252" y="10124"/>
                    </a:cubicBezTo>
                    <a:cubicBezTo>
                      <a:pt x="369" y="11321"/>
                      <a:pt x="1297" y="12211"/>
                      <a:pt x="2392" y="12211"/>
                    </a:cubicBezTo>
                    <a:cubicBezTo>
                      <a:pt x="2469" y="12211"/>
                      <a:pt x="2548" y="12206"/>
                      <a:pt x="2627" y="12197"/>
                    </a:cubicBezTo>
                    <a:lnTo>
                      <a:pt x="7955" y="11619"/>
                    </a:lnTo>
                    <a:cubicBezTo>
                      <a:pt x="8721" y="11531"/>
                      <a:pt x="9287" y="10802"/>
                      <a:pt x="9211" y="9986"/>
                    </a:cubicBezTo>
                    <a:cubicBezTo>
                      <a:pt x="9126" y="9197"/>
                      <a:pt x="8865" y="8021"/>
                      <a:pt x="8157" y="8021"/>
                    </a:cubicBezTo>
                    <a:cubicBezTo>
                      <a:pt x="8132" y="8021"/>
                      <a:pt x="8106" y="8022"/>
                      <a:pt x="8080" y="8025"/>
                    </a:cubicBezTo>
                    <a:lnTo>
                      <a:pt x="4600" y="8503"/>
                    </a:lnTo>
                    <a:cubicBezTo>
                      <a:pt x="4600" y="8503"/>
                      <a:pt x="5957" y="7598"/>
                      <a:pt x="6585" y="7221"/>
                    </a:cubicBezTo>
                    <a:cubicBezTo>
                      <a:pt x="7213" y="6844"/>
                      <a:pt x="7703" y="6455"/>
                      <a:pt x="8030" y="6078"/>
                    </a:cubicBezTo>
                    <a:cubicBezTo>
                      <a:pt x="8369" y="5688"/>
                      <a:pt x="8595" y="5273"/>
                      <a:pt x="8683" y="4834"/>
                    </a:cubicBezTo>
                    <a:cubicBezTo>
                      <a:pt x="8784" y="4394"/>
                      <a:pt x="8809" y="3866"/>
                      <a:pt x="8746" y="3263"/>
                    </a:cubicBezTo>
                    <a:cubicBezTo>
                      <a:pt x="8671" y="2446"/>
                      <a:pt x="8508" y="1818"/>
                      <a:pt x="8244" y="1353"/>
                    </a:cubicBezTo>
                    <a:cubicBezTo>
                      <a:pt x="7992" y="900"/>
                      <a:pt x="7653" y="561"/>
                      <a:pt x="7238" y="360"/>
                    </a:cubicBezTo>
                    <a:cubicBezTo>
                      <a:pt x="6824" y="146"/>
                      <a:pt x="6334" y="33"/>
                      <a:pt x="5781" y="8"/>
                    </a:cubicBezTo>
                    <a:cubicBezTo>
                      <a:pt x="5663" y="3"/>
                      <a:pt x="5542" y="0"/>
                      <a:pt x="54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8" name="Google Shape;1198;p18"/>
              <p:cNvSpPr/>
              <p:nvPr/>
            </p:nvSpPr>
            <p:spPr>
              <a:xfrm rot="-1061815">
                <a:off x="188994" y="3914396"/>
                <a:ext cx="174946" cy="66859"/>
              </a:xfrm>
              <a:custGeom>
                <a:avLst/>
                <a:gdLst/>
                <a:ahLst/>
                <a:cxnLst/>
                <a:rect l="l" t="t" r="r" b="b"/>
                <a:pathLst>
                  <a:path w="3645" h="1393" extrusionOk="0">
                    <a:moveTo>
                      <a:pt x="2966" y="1"/>
                    </a:moveTo>
                    <a:cubicBezTo>
                      <a:pt x="2526" y="1"/>
                      <a:pt x="2099" y="101"/>
                      <a:pt x="1684" y="252"/>
                    </a:cubicBezTo>
                    <a:cubicBezTo>
                      <a:pt x="1094" y="478"/>
                      <a:pt x="553" y="817"/>
                      <a:pt x="51" y="1194"/>
                    </a:cubicBezTo>
                    <a:cubicBezTo>
                      <a:pt x="0" y="1232"/>
                      <a:pt x="0" y="1295"/>
                      <a:pt x="26" y="1345"/>
                    </a:cubicBezTo>
                    <a:cubicBezTo>
                      <a:pt x="48" y="1376"/>
                      <a:pt x="80" y="1392"/>
                      <a:pt x="113" y="1392"/>
                    </a:cubicBezTo>
                    <a:cubicBezTo>
                      <a:pt x="135" y="1392"/>
                      <a:pt x="157" y="1385"/>
                      <a:pt x="176" y="1370"/>
                    </a:cubicBezTo>
                    <a:cubicBezTo>
                      <a:pt x="679" y="993"/>
                      <a:pt x="1194" y="654"/>
                      <a:pt x="1760" y="441"/>
                    </a:cubicBezTo>
                    <a:cubicBezTo>
                      <a:pt x="2149" y="302"/>
                      <a:pt x="2551" y="214"/>
                      <a:pt x="2966" y="214"/>
                    </a:cubicBezTo>
                    <a:cubicBezTo>
                      <a:pt x="3142" y="214"/>
                      <a:pt x="3330" y="227"/>
                      <a:pt x="3519" y="277"/>
                    </a:cubicBezTo>
                    <a:cubicBezTo>
                      <a:pt x="3525" y="279"/>
                      <a:pt x="3532" y="280"/>
                      <a:pt x="3538" y="280"/>
                    </a:cubicBezTo>
                    <a:cubicBezTo>
                      <a:pt x="3582" y="280"/>
                      <a:pt x="3621" y="244"/>
                      <a:pt x="3632" y="189"/>
                    </a:cubicBezTo>
                    <a:cubicBezTo>
                      <a:pt x="3645" y="139"/>
                      <a:pt x="3619" y="76"/>
                      <a:pt x="3557" y="64"/>
                    </a:cubicBezTo>
                    <a:cubicBezTo>
                      <a:pt x="3356" y="26"/>
                      <a:pt x="3155" y="1"/>
                      <a:pt x="29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9" name="Google Shape;1199;p18"/>
              <p:cNvSpPr/>
              <p:nvPr/>
            </p:nvSpPr>
            <p:spPr>
              <a:xfrm rot="-1061815">
                <a:off x="463983" y="4297891"/>
                <a:ext cx="163523" cy="33453"/>
              </a:xfrm>
              <a:custGeom>
                <a:avLst/>
                <a:gdLst/>
                <a:ahLst/>
                <a:cxnLst/>
                <a:rect l="l" t="t" r="r" b="b"/>
                <a:pathLst>
                  <a:path w="3407" h="697" extrusionOk="0">
                    <a:moveTo>
                      <a:pt x="3292" y="1"/>
                    </a:moveTo>
                    <a:cubicBezTo>
                      <a:pt x="3284" y="1"/>
                      <a:pt x="3276" y="2"/>
                      <a:pt x="3268" y="3"/>
                    </a:cubicBezTo>
                    <a:cubicBezTo>
                      <a:pt x="2225" y="242"/>
                      <a:pt x="1170" y="405"/>
                      <a:pt x="102" y="493"/>
                    </a:cubicBezTo>
                    <a:cubicBezTo>
                      <a:pt x="39" y="493"/>
                      <a:pt x="1" y="544"/>
                      <a:pt x="1" y="594"/>
                    </a:cubicBezTo>
                    <a:cubicBezTo>
                      <a:pt x="12" y="650"/>
                      <a:pt x="54" y="696"/>
                      <a:pt x="98" y="696"/>
                    </a:cubicBezTo>
                    <a:cubicBezTo>
                      <a:pt x="104" y="696"/>
                      <a:pt x="109" y="696"/>
                      <a:pt x="114" y="694"/>
                    </a:cubicBezTo>
                    <a:cubicBezTo>
                      <a:pt x="1195" y="619"/>
                      <a:pt x="2263" y="456"/>
                      <a:pt x="3318" y="204"/>
                    </a:cubicBezTo>
                    <a:cubicBezTo>
                      <a:pt x="3381" y="192"/>
                      <a:pt x="3406" y="141"/>
                      <a:pt x="3394" y="79"/>
                    </a:cubicBezTo>
                    <a:cubicBezTo>
                      <a:pt x="3383" y="35"/>
                      <a:pt x="3344" y="1"/>
                      <a:pt x="32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00" name="Google Shape;1200;p18"/>
            <p:cNvGrpSpPr/>
            <p:nvPr/>
          </p:nvGrpSpPr>
          <p:grpSpPr>
            <a:xfrm>
              <a:off x="8391283" y="1907195"/>
              <a:ext cx="626155" cy="609986"/>
              <a:chOff x="8362049" y="142511"/>
              <a:chExt cx="582254" cy="567217"/>
            </a:xfrm>
          </p:grpSpPr>
          <p:sp>
            <p:nvSpPr>
              <p:cNvPr id="1201" name="Google Shape;1201;p18"/>
              <p:cNvSpPr/>
              <p:nvPr/>
            </p:nvSpPr>
            <p:spPr>
              <a:xfrm rot="538731">
                <a:off x="8397420" y="179404"/>
                <a:ext cx="511512" cy="493432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12118" extrusionOk="0">
                    <a:moveTo>
                      <a:pt x="5729" y="0"/>
                    </a:moveTo>
                    <a:cubicBezTo>
                      <a:pt x="4031" y="0"/>
                      <a:pt x="2322" y="1305"/>
                      <a:pt x="1956" y="1625"/>
                    </a:cubicBezTo>
                    <a:cubicBezTo>
                      <a:pt x="1202" y="2278"/>
                      <a:pt x="511" y="2969"/>
                      <a:pt x="247" y="4339"/>
                    </a:cubicBezTo>
                    <a:cubicBezTo>
                      <a:pt x="1" y="5637"/>
                      <a:pt x="1092" y="6419"/>
                      <a:pt x="1947" y="6419"/>
                    </a:cubicBezTo>
                    <a:cubicBezTo>
                      <a:pt x="2400" y="6419"/>
                      <a:pt x="2787" y="6200"/>
                      <a:pt x="2874" y="5721"/>
                    </a:cubicBezTo>
                    <a:cubicBezTo>
                      <a:pt x="3196" y="4011"/>
                      <a:pt x="4095" y="3591"/>
                      <a:pt x="4698" y="3591"/>
                    </a:cubicBezTo>
                    <a:cubicBezTo>
                      <a:pt x="4964" y="3591"/>
                      <a:pt x="5172" y="3673"/>
                      <a:pt x="5249" y="3761"/>
                    </a:cubicBezTo>
                    <a:cubicBezTo>
                      <a:pt x="5475" y="4012"/>
                      <a:pt x="5475" y="4402"/>
                      <a:pt x="5236" y="4653"/>
                    </a:cubicBezTo>
                    <a:lnTo>
                      <a:pt x="4356" y="5621"/>
                    </a:lnTo>
                    <a:cubicBezTo>
                      <a:pt x="3829" y="6199"/>
                      <a:pt x="3816" y="7053"/>
                      <a:pt x="4319" y="7619"/>
                    </a:cubicBezTo>
                    <a:cubicBezTo>
                      <a:pt x="4612" y="7948"/>
                      <a:pt x="5027" y="8118"/>
                      <a:pt x="5449" y="8118"/>
                    </a:cubicBezTo>
                    <a:cubicBezTo>
                      <a:pt x="5768" y="8118"/>
                      <a:pt x="6091" y="8020"/>
                      <a:pt x="6367" y="7820"/>
                    </a:cubicBezTo>
                    <a:lnTo>
                      <a:pt x="7385" y="7103"/>
                    </a:lnTo>
                    <a:cubicBezTo>
                      <a:pt x="7510" y="7011"/>
                      <a:pt x="7660" y="6965"/>
                      <a:pt x="7808" y="6965"/>
                    </a:cubicBezTo>
                    <a:cubicBezTo>
                      <a:pt x="8001" y="6965"/>
                      <a:pt x="8192" y="7042"/>
                      <a:pt x="8327" y="7191"/>
                    </a:cubicBezTo>
                    <a:cubicBezTo>
                      <a:pt x="8566" y="7455"/>
                      <a:pt x="8579" y="7857"/>
                      <a:pt x="8327" y="8121"/>
                    </a:cubicBezTo>
                    <a:cubicBezTo>
                      <a:pt x="7510" y="9013"/>
                      <a:pt x="6405" y="8951"/>
                      <a:pt x="5739" y="9390"/>
                    </a:cubicBezTo>
                    <a:cubicBezTo>
                      <a:pt x="5022" y="9868"/>
                      <a:pt x="4796" y="10798"/>
                      <a:pt x="5249" y="11514"/>
                    </a:cubicBezTo>
                    <a:cubicBezTo>
                      <a:pt x="5599" y="11936"/>
                      <a:pt x="6135" y="12117"/>
                      <a:pt x="6759" y="12117"/>
                    </a:cubicBezTo>
                    <a:cubicBezTo>
                      <a:pt x="8846" y="12117"/>
                      <a:pt x="11923" y="10098"/>
                      <a:pt x="12348" y="8347"/>
                    </a:cubicBezTo>
                    <a:cubicBezTo>
                      <a:pt x="12487" y="7782"/>
                      <a:pt x="12562" y="7003"/>
                      <a:pt x="12474" y="6425"/>
                    </a:cubicBezTo>
                    <a:cubicBezTo>
                      <a:pt x="12399" y="5847"/>
                      <a:pt x="12084" y="5219"/>
                      <a:pt x="11481" y="4590"/>
                    </a:cubicBezTo>
                    <a:cubicBezTo>
                      <a:pt x="10681" y="3755"/>
                      <a:pt x="9764" y="3565"/>
                      <a:pt x="9096" y="3565"/>
                    </a:cubicBezTo>
                    <a:cubicBezTo>
                      <a:pt x="8537" y="3565"/>
                      <a:pt x="8151" y="3698"/>
                      <a:pt x="8151" y="3698"/>
                    </a:cubicBezTo>
                    <a:cubicBezTo>
                      <a:pt x="8579" y="2605"/>
                      <a:pt x="8491" y="1486"/>
                      <a:pt x="7561" y="670"/>
                    </a:cubicBezTo>
                    <a:cubicBezTo>
                      <a:pt x="6999" y="183"/>
                      <a:pt x="6365" y="0"/>
                      <a:pt x="5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2" name="Google Shape;1202;p18"/>
              <p:cNvSpPr/>
              <p:nvPr/>
            </p:nvSpPr>
            <p:spPr>
              <a:xfrm rot="538731">
                <a:off x="8459930" y="214731"/>
                <a:ext cx="123826" cy="143290"/>
              </a:xfrm>
              <a:custGeom>
                <a:avLst/>
                <a:gdLst/>
                <a:ahLst/>
                <a:cxnLst/>
                <a:rect l="l" t="t" r="r" b="b"/>
                <a:pathLst>
                  <a:path w="3041" h="3519" extrusionOk="0">
                    <a:moveTo>
                      <a:pt x="2920" y="1"/>
                    </a:moveTo>
                    <a:cubicBezTo>
                      <a:pt x="2905" y="1"/>
                      <a:pt x="2891" y="4"/>
                      <a:pt x="2878" y="11"/>
                    </a:cubicBezTo>
                    <a:cubicBezTo>
                      <a:pt x="2023" y="438"/>
                      <a:pt x="1106" y="903"/>
                      <a:pt x="578" y="1745"/>
                    </a:cubicBezTo>
                    <a:cubicBezTo>
                      <a:pt x="264" y="2247"/>
                      <a:pt x="138" y="2825"/>
                      <a:pt x="13" y="3391"/>
                    </a:cubicBezTo>
                    <a:cubicBezTo>
                      <a:pt x="0" y="3441"/>
                      <a:pt x="38" y="3504"/>
                      <a:pt x="88" y="3516"/>
                    </a:cubicBezTo>
                    <a:cubicBezTo>
                      <a:pt x="96" y="3518"/>
                      <a:pt x="104" y="3519"/>
                      <a:pt x="112" y="3519"/>
                    </a:cubicBezTo>
                    <a:cubicBezTo>
                      <a:pt x="163" y="3519"/>
                      <a:pt x="203" y="3483"/>
                      <a:pt x="214" y="3429"/>
                    </a:cubicBezTo>
                    <a:cubicBezTo>
                      <a:pt x="339" y="2876"/>
                      <a:pt x="465" y="2323"/>
                      <a:pt x="754" y="1845"/>
                    </a:cubicBezTo>
                    <a:cubicBezTo>
                      <a:pt x="1244" y="1079"/>
                      <a:pt x="2111" y="626"/>
                      <a:pt x="2966" y="199"/>
                    </a:cubicBezTo>
                    <a:cubicBezTo>
                      <a:pt x="3016" y="174"/>
                      <a:pt x="3041" y="111"/>
                      <a:pt x="3016" y="61"/>
                    </a:cubicBezTo>
                    <a:cubicBezTo>
                      <a:pt x="2997" y="24"/>
                      <a:pt x="2959" y="1"/>
                      <a:pt x="29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18"/>
              <p:cNvSpPr/>
              <p:nvPr/>
            </p:nvSpPr>
            <p:spPr>
              <a:xfrm rot="538731">
                <a:off x="8808412" y="414635"/>
                <a:ext cx="42511" cy="112832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2771" extrusionOk="0">
                    <a:moveTo>
                      <a:pt x="123" y="0"/>
                    </a:moveTo>
                    <a:cubicBezTo>
                      <a:pt x="88" y="0"/>
                      <a:pt x="55" y="23"/>
                      <a:pt x="38" y="56"/>
                    </a:cubicBezTo>
                    <a:cubicBezTo>
                      <a:pt x="0" y="106"/>
                      <a:pt x="25" y="169"/>
                      <a:pt x="76" y="194"/>
                    </a:cubicBezTo>
                    <a:cubicBezTo>
                      <a:pt x="277" y="320"/>
                      <a:pt x="415" y="508"/>
                      <a:pt x="528" y="735"/>
                    </a:cubicBezTo>
                    <a:cubicBezTo>
                      <a:pt x="628" y="973"/>
                      <a:pt x="691" y="1237"/>
                      <a:pt x="742" y="1501"/>
                    </a:cubicBezTo>
                    <a:cubicBezTo>
                      <a:pt x="792" y="1715"/>
                      <a:pt x="830" y="1928"/>
                      <a:pt x="830" y="2142"/>
                    </a:cubicBezTo>
                    <a:cubicBezTo>
                      <a:pt x="830" y="2305"/>
                      <a:pt x="804" y="2469"/>
                      <a:pt x="729" y="2620"/>
                    </a:cubicBezTo>
                    <a:cubicBezTo>
                      <a:pt x="704" y="2670"/>
                      <a:pt x="716" y="2733"/>
                      <a:pt x="779" y="2758"/>
                    </a:cubicBezTo>
                    <a:cubicBezTo>
                      <a:pt x="796" y="2766"/>
                      <a:pt x="814" y="2770"/>
                      <a:pt x="832" y="2770"/>
                    </a:cubicBezTo>
                    <a:cubicBezTo>
                      <a:pt x="867" y="2770"/>
                      <a:pt x="901" y="2754"/>
                      <a:pt x="917" y="2720"/>
                    </a:cubicBezTo>
                    <a:cubicBezTo>
                      <a:pt x="1005" y="2532"/>
                      <a:pt x="1043" y="2331"/>
                      <a:pt x="1043" y="2142"/>
                    </a:cubicBezTo>
                    <a:cubicBezTo>
                      <a:pt x="1043" y="1903"/>
                      <a:pt x="993" y="1665"/>
                      <a:pt x="955" y="1451"/>
                    </a:cubicBezTo>
                    <a:cubicBezTo>
                      <a:pt x="892" y="1187"/>
                      <a:pt x="830" y="911"/>
                      <a:pt x="716" y="647"/>
                    </a:cubicBezTo>
                    <a:cubicBezTo>
                      <a:pt x="603" y="395"/>
                      <a:pt x="427" y="169"/>
                      <a:pt x="176" y="18"/>
                    </a:cubicBezTo>
                    <a:cubicBezTo>
                      <a:pt x="159" y="6"/>
                      <a:pt x="141" y="0"/>
                      <a:pt x="1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204" name="Google Shape;1204;p18"/>
            <p:cNvSpPr/>
            <p:nvPr/>
          </p:nvSpPr>
          <p:spPr>
            <a:xfrm rot="-943292">
              <a:off x="8606728" y="1482911"/>
              <a:ext cx="400794" cy="400794"/>
            </a:xfrm>
            <a:prstGeom prst="mathPlus">
              <a:avLst>
                <a:gd name="adj1" fmla="val 23520"/>
              </a:avLst>
            </a:pr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Quicksand Medium"/>
                <a:ea typeface="Quicksand Medium"/>
                <a:cs typeface="Quicksand Medium"/>
                <a:sym typeface="Quicksand Medium"/>
              </a:endParaRPr>
            </a:p>
          </p:txBody>
        </p:sp>
      </p:grpSp>
      <p:grpSp>
        <p:nvGrpSpPr>
          <p:cNvPr id="1205" name="Google Shape;1205;p18"/>
          <p:cNvGrpSpPr/>
          <p:nvPr/>
        </p:nvGrpSpPr>
        <p:grpSpPr>
          <a:xfrm>
            <a:off x="129875" y="48195"/>
            <a:ext cx="609978" cy="970500"/>
            <a:chOff x="129875" y="36146"/>
            <a:chExt cx="609978" cy="727875"/>
          </a:xfrm>
        </p:grpSpPr>
        <p:sp>
          <p:nvSpPr>
            <p:cNvPr id="1206" name="Google Shape;1206;p18"/>
            <p:cNvSpPr/>
            <p:nvPr/>
          </p:nvSpPr>
          <p:spPr>
            <a:xfrm rot="3912685" flipH="1">
              <a:off x="195363" y="210125"/>
              <a:ext cx="575277" cy="300162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18"/>
            <p:cNvSpPr/>
            <p:nvPr/>
          </p:nvSpPr>
          <p:spPr>
            <a:xfrm>
              <a:off x="129875" y="467100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2491505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3" name="Google Shape;1383;p21"/>
          <p:cNvGrpSpPr/>
          <p:nvPr/>
        </p:nvGrpSpPr>
        <p:grpSpPr>
          <a:xfrm>
            <a:off x="454950" y="359856"/>
            <a:ext cx="8234100" cy="6138293"/>
            <a:chOff x="429225" y="317630"/>
            <a:chExt cx="8234100" cy="4603720"/>
          </a:xfrm>
        </p:grpSpPr>
        <p:sp>
          <p:nvSpPr>
            <p:cNvPr id="1384" name="Google Shape;1384;p21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1385" name="Google Shape;1385;p21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1386" name="Google Shape;1386;p21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87" name="Google Shape;1387;p21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88" name="Google Shape;1388;p21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89" name="Google Shape;1389;p21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90" name="Google Shape;1390;p21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91" name="Google Shape;1391;p21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92" name="Google Shape;1392;p21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93" name="Google Shape;1393;p21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94" name="Google Shape;1394;p21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95" name="Google Shape;1395;p21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96" name="Google Shape;1396;p21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97" name="Google Shape;1397;p21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98" name="Google Shape;1398;p21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99" name="Google Shape;1399;p21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00" name="Google Shape;1400;p21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01" name="Google Shape;1401;p21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02" name="Google Shape;1402;p21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03" name="Google Shape;1403;p21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04" name="Google Shape;1404;p21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05" name="Google Shape;1405;p21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06" name="Google Shape;1406;p21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07" name="Google Shape;1407;p21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08" name="Google Shape;1408;p21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09" name="Google Shape;1409;p21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10" name="Google Shape;1410;p21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11" name="Google Shape;1411;p21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12" name="Google Shape;1412;p21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13" name="Google Shape;1413;p21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14" name="Google Shape;1414;p21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15" name="Google Shape;1415;p21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16" name="Google Shape;1416;p21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17" name="Google Shape;1417;p21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18" name="Google Shape;1418;p21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419" name="Google Shape;1419;p21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1420" name="Google Shape;1420;p21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21" name="Google Shape;1421;p21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22" name="Google Shape;1422;p21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23" name="Google Shape;1423;p21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24" name="Google Shape;1424;p21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25" name="Google Shape;1425;p21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26" name="Google Shape;1426;p21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27" name="Google Shape;1427;p21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28" name="Google Shape;1428;p21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29" name="Google Shape;1429;p21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0" name="Google Shape;1430;p21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1" name="Google Shape;1431;p21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2" name="Google Shape;1432;p21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3" name="Google Shape;1433;p21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4" name="Google Shape;1434;p21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5" name="Google Shape;1435;p21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6" name="Google Shape;1436;p21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7" name="Google Shape;1437;p21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438" name="Google Shape;1438;p21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39" name="Google Shape;1439;p21"/>
          <p:cNvGrpSpPr/>
          <p:nvPr/>
        </p:nvGrpSpPr>
        <p:grpSpPr>
          <a:xfrm>
            <a:off x="255475" y="1511000"/>
            <a:ext cx="8572769" cy="5109661"/>
            <a:chOff x="255475" y="1133250"/>
            <a:chExt cx="8572769" cy="3832246"/>
          </a:xfrm>
        </p:grpSpPr>
        <p:sp>
          <p:nvSpPr>
            <p:cNvPr id="1440" name="Google Shape;1440;p21"/>
            <p:cNvSpPr/>
            <p:nvPr/>
          </p:nvSpPr>
          <p:spPr>
            <a:xfrm>
              <a:off x="255475" y="4266200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21"/>
            <p:cNvSpPr/>
            <p:nvPr/>
          </p:nvSpPr>
          <p:spPr>
            <a:xfrm>
              <a:off x="273400" y="1133250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21"/>
            <p:cNvSpPr/>
            <p:nvPr/>
          </p:nvSpPr>
          <p:spPr>
            <a:xfrm>
              <a:off x="8525425" y="410142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21"/>
            <p:cNvSpPr/>
            <p:nvPr/>
          </p:nvSpPr>
          <p:spPr>
            <a:xfrm>
              <a:off x="8244125" y="466857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44" name="Google Shape;1444;p21"/>
          <p:cNvGrpSpPr/>
          <p:nvPr/>
        </p:nvGrpSpPr>
        <p:grpSpPr>
          <a:xfrm>
            <a:off x="119801" y="43444"/>
            <a:ext cx="8947027" cy="6622077"/>
            <a:chOff x="119800" y="32583"/>
            <a:chExt cx="8947027" cy="4966558"/>
          </a:xfrm>
        </p:grpSpPr>
        <p:grpSp>
          <p:nvGrpSpPr>
            <p:cNvPr id="1445" name="Google Shape;1445;p21"/>
            <p:cNvGrpSpPr/>
            <p:nvPr/>
          </p:nvGrpSpPr>
          <p:grpSpPr>
            <a:xfrm>
              <a:off x="119800" y="32583"/>
              <a:ext cx="8947027" cy="4966558"/>
              <a:chOff x="119800" y="32583"/>
              <a:chExt cx="8947027" cy="4966558"/>
            </a:xfrm>
          </p:grpSpPr>
          <p:grpSp>
            <p:nvGrpSpPr>
              <p:cNvPr id="1446" name="Google Shape;1446;p21"/>
              <p:cNvGrpSpPr/>
              <p:nvPr/>
            </p:nvGrpSpPr>
            <p:grpSpPr>
              <a:xfrm>
                <a:off x="119800" y="548125"/>
                <a:ext cx="507323" cy="521794"/>
                <a:chOff x="8498350" y="3464975"/>
                <a:chExt cx="507323" cy="521794"/>
              </a:xfrm>
            </p:grpSpPr>
            <p:sp>
              <p:nvSpPr>
                <p:cNvPr id="1447" name="Google Shape;1447;p21"/>
                <p:cNvSpPr/>
                <p:nvPr/>
              </p:nvSpPr>
              <p:spPr>
                <a:xfrm>
                  <a:off x="8498350" y="3464975"/>
                  <a:ext cx="507323" cy="521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74" h="12007" extrusionOk="0">
                      <a:moveTo>
                        <a:pt x="4140" y="1"/>
                      </a:moveTo>
                      <a:cubicBezTo>
                        <a:pt x="3823" y="1"/>
                        <a:pt x="3500" y="66"/>
                        <a:pt x="3192" y="203"/>
                      </a:cubicBezTo>
                      <a:cubicBezTo>
                        <a:pt x="2752" y="404"/>
                        <a:pt x="2363" y="693"/>
                        <a:pt x="2061" y="1058"/>
                      </a:cubicBezTo>
                      <a:cubicBezTo>
                        <a:pt x="1320" y="1950"/>
                        <a:pt x="0" y="3684"/>
                        <a:pt x="239" y="4375"/>
                      </a:cubicBezTo>
                      <a:lnTo>
                        <a:pt x="603" y="5192"/>
                      </a:lnTo>
                      <a:cubicBezTo>
                        <a:pt x="616" y="5242"/>
                        <a:pt x="641" y="5292"/>
                        <a:pt x="679" y="5330"/>
                      </a:cubicBezTo>
                      <a:cubicBezTo>
                        <a:pt x="866" y="5632"/>
                        <a:pt x="1186" y="5777"/>
                        <a:pt x="1514" y="5777"/>
                      </a:cubicBezTo>
                      <a:cubicBezTo>
                        <a:pt x="1870" y="5777"/>
                        <a:pt x="2235" y="5607"/>
                        <a:pt x="2451" y="5280"/>
                      </a:cubicBezTo>
                      <a:lnTo>
                        <a:pt x="3142" y="4287"/>
                      </a:lnTo>
                      <a:lnTo>
                        <a:pt x="5127" y="8773"/>
                      </a:lnTo>
                      <a:lnTo>
                        <a:pt x="4248" y="9163"/>
                      </a:lnTo>
                      <a:cubicBezTo>
                        <a:pt x="3519" y="9489"/>
                        <a:pt x="3192" y="10319"/>
                        <a:pt x="3506" y="11023"/>
                      </a:cubicBezTo>
                      <a:lnTo>
                        <a:pt x="3569" y="11186"/>
                      </a:lnTo>
                      <a:cubicBezTo>
                        <a:pt x="3799" y="11700"/>
                        <a:pt x="4310" y="12006"/>
                        <a:pt x="4853" y="12006"/>
                      </a:cubicBezTo>
                      <a:cubicBezTo>
                        <a:pt x="5053" y="12006"/>
                        <a:pt x="5258" y="11965"/>
                        <a:pt x="5454" y="11877"/>
                      </a:cubicBezTo>
                      <a:lnTo>
                        <a:pt x="10581" y="9615"/>
                      </a:lnTo>
                      <a:cubicBezTo>
                        <a:pt x="11322" y="9276"/>
                        <a:pt x="11674" y="8421"/>
                        <a:pt x="11347" y="7680"/>
                      </a:cubicBezTo>
                      <a:lnTo>
                        <a:pt x="11322" y="7617"/>
                      </a:lnTo>
                      <a:cubicBezTo>
                        <a:pt x="11083" y="7084"/>
                        <a:pt x="10556" y="6767"/>
                        <a:pt x="9995" y="6767"/>
                      </a:cubicBezTo>
                      <a:cubicBezTo>
                        <a:pt x="9788" y="6767"/>
                        <a:pt x="9577" y="6810"/>
                        <a:pt x="9374" y="6901"/>
                      </a:cubicBezTo>
                      <a:lnTo>
                        <a:pt x="8784" y="7152"/>
                      </a:lnTo>
                      <a:lnTo>
                        <a:pt x="6208" y="1322"/>
                      </a:lnTo>
                      <a:cubicBezTo>
                        <a:pt x="5839" y="492"/>
                        <a:pt x="5011" y="1"/>
                        <a:pt x="414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8" name="Google Shape;1448;p21"/>
                <p:cNvSpPr/>
                <p:nvPr/>
              </p:nvSpPr>
              <p:spPr>
                <a:xfrm>
                  <a:off x="8686739" y="3511866"/>
                  <a:ext cx="107079" cy="152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3516" extrusionOk="0">
                      <a:moveTo>
                        <a:pt x="120" y="1"/>
                      </a:moveTo>
                      <a:cubicBezTo>
                        <a:pt x="72" y="1"/>
                        <a:pt x="34" y="25"/>
                        <a:pt x="13" y="67"/>
                      </a:cubicBezTo>
                      <a:cubicBezTo>
                        <a:pt x="1" y="130"/>
                        <a:pt x="26" y="192"/>
                        <a:pt x="76" y="205"/>
                      </a:cubicBezTo>
                      <a:cubicBezTo>
                        <a:pt x="692" y="419"/>
                        <a:pt x="1131" y="984"/>
                        <a:pt x="1420" y="1587"/>
                      </a:cubicBezTo>
                      <a:cubicBezTo>
                        <a:pt x="1709" y="2190"/>
                        <a:pt x="1898" y="2856"/>
                        <a:pt x="2250" y="3460"/>
                      </a:cubicBezTo>
                      <a:cubicBezTo>
                        <a:pt x="2275" y="3493"/>
                        <a:pt x="2311" y="3515"/>
                        <a:pt x="2348" y="3515"/>
                      </a:cubicBezTo>
                      <a:cubicBezTo>
                        <a:pt x="2366" y="3515"/>
                        <a:pt x="2384" y="3510"/>
                        <a:pt x="2401" y="3497"/>
                      </a:cubicBezTo>
                      <a:cubicBezTo>
                        <a:pt x="2451" y="3472"/>
                        <a:pt x="2463" y="3409"/>
                        <a:pt x="2438" y="3359"/>
                      </a:cubicBezTo>
                      <a:cubicBezTo>
                        <a:pt x="2086" y="2781"/>
                        <a:pt x="1911" y="2128"/>
                        <a:pt x="1609" y="1499"/>
                      </a:cubicBezTo>
                      <a:cubicBezTo>
                        <a:pt x="1307" y="871"/>
                        <a:pt x="842" y="243"/>
                        <a:pt x="151" y="4"/>
                      </a:cubicBezTo>
                      <a:cubicBezTo>
                        <a:pt x="141" y="2"/>
                        <a:pt x="130" y="1"/>
                        <a:pt x="12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49" name="Google Shape;1449;p21"/>
              <p:cNvGrpSpPr/>
              <p:nvPr/>
            </p:nvGrpSpPr>
            <p:grpSpPr>
              <a:xfrm rot="922728">
                <a:off x="356090" y="87442"/>
                <a:ext cx="489838" cy="563816"/>
                <a:chOff x="104132" y="3774240"/>
                <a:chExt cx="602807" cy="693845"/>
              </a:xfrm>
            </p:grpSpPr>
            <p:sp>
              <p:nvSpPr>
                <p:cNvPr id="1450" name="Google Shape;1450;p21"/>
                <p:cNvSpPr/>
                <p:nvPr/>
              </p:nvSpPr>
              <p:spPr>
                <a:xfrm rot="-1061815">
                  <a:off x="182665" y="3828121"/>
                  <a:ext cx="445742" cy="586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87" h="12211" extrusionOk="0">
                      <a:moveTo>
                        <a:pt x="5418" y="0"/>
                      </a:moveTo>
                      <a:cubicBezTo>
                        <a:pt x="4962" y="0"/>
                        <a:pt x="4470" y="34"/>
                        <a:pt x="3946" y="84"/>
                      </a:cubicBezTo>
                      <a:cubicBezTo>
                        <a:pt x="2815" y="209"/>
                        <a:pt x="1961" y="498"/>
                        <a:pt x="654" y="1541"/>
                      </a:cubicBezTo>
                      <a:cubicBezTo>
                        <a:pt x="201" y="1893"/>
                        <a:pt x="0" y="2509"/>
                        <a:pt x="151" y="3087"/>
                      </a:cubicBezTo>
                      <a:cubicBezTo>
                        <a:pt x="381" y="3954"/>
                        <a:pt x="1088" y="4838"/>
                        <a:pt x="1840" y="4838"/>
                      </a:cubicBezTo>
                      <a:cubicBezTo>
                        <a:pt x="1992" y="4838"/>
                        <a:pt x="2147" y="4801"/>
                        <a:pt x="2300" y="4720"/>
                      </a:cubicBezTo>
                      <a:cubicBezTo>
                        <a:pt x="3004" y="4350"/>
                        <a:pt x="3830" y="3639"/>
                        <a:pt x="4335" y="3639"/>
                      </a:cubicBezTo>
                      <a:cubicBezTo>
                        <a:pt x="4344" y="3639"/>
                        <a:pt x="4352" y="3639"/>
                        <a:pt x="4361" y="3640"/>
                      </a:cubicBezTo>
                      <a:cubicBezTo>
                        <a:pt x="4700" y="3652"/>
                        <a:pt x="4826" y="4130"/>
                        <a:pt x="4549" y="4343"/>
                      </a:cubicBezTo>
                      <a:cubicBezTo>
                        <a:pt x="4084" y="4695"/>
                        <a:pt x="3469" y="5160"/>
                        <a:pt x="3305" y="5261"/>
                      </a:cubicBezTo>
                      <a:cubicBezTo>
                        <a:pt x="3054" y="5412"/>
                        <a:pt x="2815" y="5575"/>
                        <a:pt x="2576" y="5726"/>
                      </a:cubicBezTo>
                      <a:cubicBezTo>
                        <a:pt x="2338" y="5889"/>
                        <a:pt x="2124" y="6040"/>
                        <a:pt x="1923" y="6203"/>
                      </a:cubicBezTo>
                      <a:cubicBezTo>
                        <a:pt x="1722" y="6354"/>
                        <a:pt x="1546" y="6517"/>
                        <a:pt x="1395" y="6693"/>
                      </a:cubicBezTo>
                      <a:cubicBezTo>
                        <a:pt x="1131" y="6982"/>
                        <a:pt x="918" y="7259"/>
                        <a:pt x="754" y="7510"/>
                      </a:cubicBezTo>
                      <a:cubicBezTo>
                        <a:pt x="578" y="7774"/>
                        <a:pt x="453" y="8038"/>
                        <a:pt x="377" y="8314"/>
                      </a:cubicBezTo>
                      <a:cubicBezTo>
                        <a:pt x="289" y="8591"/>
                        <a:pt x="239" y="8867"/>
                        <a:pt x="227" y="9169"/>
                      </a:cubicBezTo>
                      <a:cubicBezTo>
                        <a:pt x="214" y="9458"/>
                        <a:pt x="227" y="9772"/>
                        <a:pt x="252" y="10124"/>
                      </a:cubicBezTo>
                      <a:cubicBezTo>
                        <a:pt x="369" y="11321"/>
                        <a:pt x="1297" y="12211"/>
                        <a:pt x="2392" y="12211"/>
                      </a:cubicBezTo>
                      <a:cubicBezTo>
                        <a:pt x="2469" y="12211"/>
                        <a:pt x="2548" y="12206"/>
                        <a:pt x="2627" y="12197"/>
                      </a:cubicBezTo>
                      <a:lnTo>
                        <a:pt x="7955" y="11619"/>
                      </a:lnTo>
                      <a:cubicBezTo>
                        <a:pt x="8721" y="11531"/>
                        <a:pt x="9287" y="10802"/>
                        <a:pt x="9211" y="9986"/>
                      </a:cubicBezTo>
                      <a:cubicBezTo>
                        <a:pt x="9126" y="9197"/>
                        <a:pt x="8865" y="8021"/>
                        <a:pt x="8157" y="8021"/>
                      </a:cubicBezTo>
                      <a:cubicBezTo>
                        <a:pt x="8132" y="8021"/>
                        <a:pt x="8106" y="8022"/>
                        <a:pt x="8080" y="8025"/>
                      </a:cubicBezTo>
                      <a:lnTo>
                        <a:pt x="4600" y="8503"/>
                      </a:lnTo>
                      <a:cubicBezTo>
                        <a:pt x="4600" y="8503"/>
                        <a:pt x="5957" y="7598"/>
                        <a:pt x="6585" y="7221"/>
                      </a:cubicBezTo>
                      <a:cubicBezTo>
                        <a:pt x="7213" y="6844"/>
                        <a:pt x="7703" y="6455"/>
                        <a:pt x="8030" y="6078"/>
                      </a:cubicBezTo>
                      <a:cubicBezTo>
                        <a:pt x="8369" y="5688"/>
                        <a:pt x="8595" y="5273"/>
                        <a:pt x="8683" y="4834"/>
                      </a:cubicBezTo>
                      <a:cubicBezTo>
                        <a:pt x="8784" y="4394"/>
                        <a:pt x="8809" y="3866"/>
                        <a:pt x="8746" y="3263"/>
                      </a:cubicBezTo>
                      <a:cubicBezTo>
                        <a:pt x="8671" y="2446"/>
                        <a:pt x="8508" y="1818"/>
                        <a:pt x="8244" y="1353"/>
                      </a:cubicBezTo>
                      <a:cubicBezTo>
                        <a:pt x="7992" y="900"/>
                        <a:pt x="7653" y="561"/>
                        <a:pt x="7238" y="360"/>
                      </a:cubicBezTo>
                      <a:cubicBezTo>
                        <a:pt x="6824" y="146"/>
                        <a:pt x="6334" y="33"/>
                        <a:pt x="5781" y="8"/>
                      </a:cubicBezTo>
                      <a:cubicBezTo>
                        <a:pt x="5663" y="3"/>
                        <a:pt x="5542" y="0"/>
                        <a:pt x="54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1" name="Google Shape;1451;p21"/>
                <p:cNvSpPr/>
                <p:nvPr/>
              </p:nvSpPr>
              <p:spPr>
                <a:xfrm rot="-1061815">
                  <a:off x="188994" y="3914396"/>
                  <a:ext cx="174946" cy="66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5" h="1393" extrusionOk="0">
                      <a:moveTo>
                        <a:pt x="2966" y="1"/>
                      </a:moveTo>
                      <a:cubicBezTo>
                        <a:pt x="2526" y="1"/>
                        <a:pt x="2099" y="101"/>
                        <a:pt x="1684" y="252"/>
                      </a:cubicBezTo>
                      <a:cubicBezTo>
                        <a:pt x="1094" y="478"/>
                        <a:pt x="553" y="817"/>
                        <a:pt x="51" y="1194"/>
                      </a:cubicBezTo>
                      <a:cubicBezTo>
                        <a:pt x="0" y="1232"/>
                        <a:pt x="0" y="1295"/>
                        <a:pt x="26" y="1345"/>
                      </a:cubicBezTo>
                      <a:cubicBezTo>
                        <a:pt x="48" y="1376"/>
                        <a:pt x="80" y="1392"/>
                        <a:pt x="113" y="1392"/>
                      </a:cubicBezTo>
                      <a:cubicBezTo>
                        <a:pt x="135" y="1392"/>
                        <a:pt x="157" y="1385"/>
                        <a:pt x="176" y="1370"/>
                      </a:cubicBezTo>
                      <a:cubicBezTo>
                        <a:pt x="679" y="993"/>
                        <a:pt x="1194" y="654"/>
                        <a:pt x="1760" y="441"/>
                      </a:cubicBezTo>
                      <a:cubicBezTo>
                        <a:pt x="2149" y="302"/>
                        <a:pt x="2551" y="214"/>
                        <a:pt x="2966" y="214"/>
                      </a:cubicBezTo>
                      <a:cubicBezTo>
                        <a:pt x="3142" y="214"/>
                        <a:pt x="3330" y="227"/>
                        <a:pt x="3519" y="277"/>
                      </a:cubicBezTo>
                      <a:cubicBezTo>
                        <a:pt x="3525" y="279"/>
                        <a:pt x="3532" y="280"/>
                        <a:pt x="3538" y="280"/>
                      </a:cubicBezTo>
                      <a:cubicBezTo>
                        <a:pt x="3582" y="280"/>
                        <a:pt x="3621" y="244"/>
                        <a:pt x="3632" y="189"/>
                      </a:cubicBezTo>
                      <a:cubicBezTo>
                        <a:pt x="3645" y="139"/>
                        <a:pt x="3619" y="76"/>
                        <a:pt x="3557" y="64"/>
                      </a:cubicBezTo>
                      <a:cubicBezTo>
                        <a:pt x="3356" y="26"/>
                        <a:pt x="3155" y="1"/>
                        <a:pt x="296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2" name="Google Shape;1452;p21"/>
                <p:cNvSpPr/>
                <p:nvPr/>
              </p:nvSpPr>
              <p:spPr>
                <a:xfrm rot="-1061815">
                  <a:off x="463983" y="4297891"/>
                  <a:ext cx="163523" cy="3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7" h="697" extrusionOk="0">
                      <a:moveTo>
                        <a:pt x="3292" y="1"/>
                      </a:moveTo>
                      <a:cubicBezTo>
                        <a:pt x="3284" y="1"/>
                        <a:pt x="3276" y="2"/>
                        <a:pt x="3268" y="3"/>
                      </a:cubicBezTo>
                      <a:cubicBezTo>
                        <a:pt x="2225" y="242"/>
                        <a:pt x="1170" y="405"/>
                        <a:pt x="102" y="493"/>
                      </a:cubicBezTo>
                      <a:cubicBezTo>
                        <a:pt x="39" y="493"/>
                        <a:pt x="1" y="544"/>
                        <a:pt x="1" y="594"/>
                      </a:cubicBezTo>
                      <a:cubicBezTo>
                        <a:pt x="12" y="650"/>
                        <a:pt x="54" y="696"/>
                        <a:pt x="98" y="696"/>
                      </a:cubicBezTo>
                      <a:cubicBezTo>
                        <a:pt x="104" y="696"/>
                        <a:pt x="109" y="696"/>
                        <a:pt x="114" y="694"/>
                      </a:cubicBezTo>
                      <a:cubicBezTo>
                        <a:pt x="1195" y="619"/>
                        <a:pt x="2263" y="456"/>
                        <a:pt x="3318" y="204"/>
                      </a:cubicBezTo>
                      <a:cubicBezTo>
                        <a:pt x="3381" y="192"/>
                        <a:pt x="3406" y="141"/>
                        <a:pt x="3394" y="79"/>
                      </a:cubicBezTo>
                      <a:cubicBezTo>
                        <a:pt x="3383" y="35"/>
                        <a:pt x="3344" y="1"/>
                        <a:pt x="32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53" name="Google Shape;1453;p21"/>
              <p:cNvGrpSpPr/>
              <p:nvPr/>
            </p:nvGrpSpPr>
            <p:grpSpPr>
              <a:xfrm>
                <a:off x="8484574" y="4431924"/>
                <a:ext cx="582254" cy="567217"/>
                <a:chOff x="8362049" y="142511"/>
                <a:chExt cx="582254" cy="567217"/>
              </a:xfrm>
            </p:grpSpPr>
            <p:sp>
              <p:nvSpPr>
                <p:cNvPr id="1454" name="Google Shape;1454;p21"/>
                <p:cNvSpPr/>
                <p:nvPr/>
              </p:nvSpPr>
              <p:spPr>
                <a:xfrm rot="538731">
                  <a:off x="8397420" y="179404"/>
                  <a:ext cx="511512" cy="493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2" h="12118" extrusionOk="0">
                      <a:moveTo>
                        <a:pt x="5729" y="0"/>
                      </a:moveTo>
                      <a:cubicBezTo>
                        <a:pt x="4031" y="0"/>
                        <a:pt x="2322" y="1305"/>
                        <a:pt x="1956" y="1625"/>
                      </a:cubicBezTo>
                      <a:cubicBezTo>
                        <a:pt x="1202" y="2278"/>
                        <a:pt x="511" y="2969"/>
                        <a:pt x="247" y="4339"/>
                      </a:cubicBezTo>
                      <a:cubicBezTo>
                        <a:pt x="1" y="5637"/>
                        <a:pt x="1092" y="6419"/>
                        <a:pt x="1947" y="6419"/>
                      </a:cubicBezTo>
                      <a:cubicBezTo>
                        <a:pt x="2400" y="6419"/>
                        <a:pt x="2787" y="6200"/>
                        <a:pt x="2874" y="5721"/>
                      </a:cubicBezTo>
                      <a:cubicBezTo>
                        <a:pt x="3196" y="4011"/>
                        <a:pt x="4095" y="3591"/>
                        <a:pt x="4698" y="3591"/>
                      </a:cubicBezTo>
                      <a:cubicBezTo>
                        <a:pt x="4964" y="3591"/>
                        <a:pt x="5172" y="3673"/>
                        <a:pt x="5249" y="3761"/>
                      </a:cubicBezTo>
                      <a:cubicBezTo>
                        <a:pt x="5475" y="4012"/>
                        <a:pt x="5475" y="4402"/>
                        <a:pt x="5236" y="4653"/>
                      </a:cubicBezTo>
                      <a:lnTo>
                        <a:pt x="4356" y="5621"/>
                      </a:lnTo>
                      <a:cubicBezTo>
                        <a:pt x="3829" y="6199"/>
                        <a:pt x="3816" y="7053"/>
                        <a:pt x="4319" y="7619"/>
                      </a:cubicBezTo>
                      <a:cubicBezTo>
                        <a:pt x="4612" y="7948"/>
                        <a:pt x="5027" y="8118"/>
                        <a:pt x="5449" y="8118"/>
                      </a:cubicBezTo>
                      <a:cubicBezTo>
                        <a:pt x="5768" y="8118"/>
                        <a:pt x="6091" y="8020"/>
                        <a:pt x="6367" y="7820"/>
                      </a:cubicBezTo>
                      <a:lnTo>
                        <a:pt x="7385" y="7103"/>
                      </a:lnTo>
                      <a:cubicBezTo>
                        <a:pt x="7510" y="7011"/>
                        <a:pt x="7660" y="6965"/>
                        <a:pt x="7808" y="6965"/>
                      </a:cubicBezTo>
                      <a:cubicBezTo>
                        <a:pt x="8001" y="6965"/>
                        <a:pt x="8192" y="7042"/>
                        <a:pt x="8327" y="7191"/>
                      </a:cubicBezTo>
                      <a:cubicBezTo>
                        <a:pt x="8566" y="7455"/>
                        <a:pt x="8579" y="7857"/>
                        <a:pt x="8327" y="8121"/>
                      </a:cubicBezTo>
                      <a:cubicBezTo>
                        <a:pt x="7510" y="9013"/>
                        <a:pt x="6405" y="8951"/>
                        <a:pt x="5739" y="9390"/>
                      </a:cubicBezTo>
                      <a:cubicBezTo>
                        <a:pt x="5022" y="9868"/>
                        <a:pt x="4796" y="10798"/>
                        <a:pt x="5249" y="11514"/>
                      </a:cubicBezTo>
                      <a:cubicBezTo>
                        <a:pt x="5599" y="11936"/>
                        <a:pt x="6135" y="12117"/>
                        <a:pt x="6759" y="12117"/>
                      </a:cubicBezTo>
                      <a:cubicBezTo>
                        <a:pt x="8846" y="12117"/>
                        <a:pt x="11923" y="10098"/>
                        <a:pt x="12348" y="8347"/>
                      </a:cubicBezTo>
                      <a:cubicBezTo>
                        <a:pt x="12487" y="7782"/>
                        <a:pt x="12562" y="7003"/>
                        <a:pt x="12474" y="6425"/>
                      </a:cubicBezTo>
                      <a:cubicBezTo>
                        <a:pt x="12399" y="5847"/>
                        <a:pt x="12084" y="5219"/>
                        <a:pt x="11481" y="4590"/>
                      </a:cubicBezTo>
                      <a:cubicBezTo>
                        <a:pt x="10681" y="3755"/>
                        <a:pt x="9764" y="3565"/>
                        <a:pt x="9096" y="3565"/>
                      </a:cubicBezTo>
                      <a:cubicBezTo>
                        <a:pt x="8537" y="3565"/>
                        <a:pt x="8151" y="3698"/>
                        <a:pt x="8151" y="3698"/>
                      </a:cubicBezTo>
                      <a:cubicBezTo>
                        <a:pt x="8579" y="2605"/>
                        <a:pt x="8491" y="1486"/>
                        <a:pt x="7561" y="670"/>
                      </a:cubicBezTo>
                      <a:cubicBezTo>
                        <a:pt x="6999" y="183"/>
                        <a:pt x="6365" y="0"/>
                        <a:pt x="572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5" name="Google Shape;1455;p21"/>
                <p:cNvSpPr/>
                <p:nvPr/>
              </p:nvSpPr>
              <p:spPr>
                <a:xfrm rot="538731">
                  <a:off x="8459930" y="214731"/>
                  <a:ext cx="123826" cy="143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3519" extrusionOk="0">
                      <a:moveTo>
                        <a:pt x="2920" y="1"/>
                      </a:moveTo>
                      <a:cubicBezTo>
                        <a:pt x="2905" y="1"/>
                        <a:pt x="2891" y="4"/>
                        <a:pt x="2878" y="11"/>
                      </a:cubicBezTo>
                      <a:cubicBezTo>
                        <a:pt x="2023" y="438"/>
                        <a:pt x="1106" y="903"/>
                        <a:pt x="578" y="1745"/>
                      </a:cubicBezTo>
                      <a:cubicBezTo>
                        <a:pt x="264" y="2247"/>
                        <a:pt x="138" y="2825"/>
                        <a:pt x="13" y="3391"/>
                      </a:cubicBezTo>
                      <a:cubicBezTo>
                        <a:pt x="0" y="3441"/>
                        <a:pt x="38" y="3504"/>
                        <a:pt x="88" y="3516"/>
                      </a:cubicBezTo>
                      <a:cubicBezTo>
                        <a:pt x="96" y="3518"/>
                        <a:pt x="104" y="3519"/>
                        <a:pt x="112" y="3519"/>
                      </a:cubicBezTo>
                      <a:cubicBezTo>
                        <a:pt x="163" y="3519"/>
                        <a:pt x="203" y="3483"/>
                        <a:pt x="214" y="3429"/>
                      </a:cubicBezTo>
                      <a:cubicBezTo>
                        <a:pt x="339" y="2876"/>
                        <a:pt x="465" y="2323"/>
                        <a:pt x="754" y="1845"/>
                      </a:cubicBezTo>
                      <a:cubicBezTo>
                        <a:pt x="1244" y="1079"/>
                        <a:pt x="2111" y="626"/>
                        <a:pt x="2966" y="199"/>
                      </a:cubicBezTo>
                      <a:cubicBezTo>
                        <a:pt x="3016" y="174"/>
                        <a:pt x="3041" y="111"/>
                        <a:pt x="3016" y="61"/>
                      </a:cubicBezTo>
                      <a:cubicBezTo>
                        <a:pt x="2997" y="24"/>
                        <a:pt x="2959" y="1"/>
                        <a:pt x="292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6" name="Google Shape;1456;p21"/>
                <p:cNvSpPr/>
                <p:nvPr/>
              </p:nvSpPr>
              <p:spPr>
                <a:xfrm rot="538731">
                  <a:off x="8808412" y="414635"/>
                  <a:ext cx="42511" cy="11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" h="2771" extrusionOk="0">
                      <a:moveTo>
                        <a:pt x="123" y="0"/>
                      </a:moveTo>
                      <a:cubicBezTo>
                        <a:pt x="88" y="0"/>
                        <a:pt x="55" y="23"/>
                        <a:pt x="38" y="56"/>
                      </a:cubicBezTo>
                      <a:cubicBezTo>
                        <a:pt x="0" y="106"/>
                        <a:pt x="25" y="169"/>
                        <a:pt x="76" y="194"/>
                      </a:cubicBezTo>
                      <a:cubicBezTo>
                        <a:pt x="277" y="320"/>
                        <a:pt x="415" y="508"/>
                        <a:pt x="528" y="735"/>
                      </a:cubicBezTo>
                      <a:cubicBezTo>
                        <a:pt x="628" y="973"/>
                        <a:pt x="691" y="1237"/>
                        <a:pt x="742" y="1501"/>
                      </a:cubicBezTo>
                      <a:cubicBezTo>
                        <a:pt x="792" y="1715"/>
                        <a:pt x="830" y="1928"/>
                        <a:pt x="830" y="2142"/>
                      </a:cubicBezTo>
                      <a:cubicBezTo>
                        <a:pt x="830" y="2305"/>
                        <a:pt x="804" y="2469"/>
                        <a:pt x="729" y="2620"/>
                      </a:cubicBezTo>
                      <a:cubicBezTo>
                        <a:pt x="704" y="2670"/>
                        <a:pt x="716" y="2733"/>
                        <a:pt x="779" y="2758"/>
                      </a:cubicBezTo>
                      <a:cubicBezTo>
                        <a:pt x="796" y="2766"/>
                        <a:pt x="814" y="2770"/>
                        <a:pt x="832" y="2770"/>
                      </a:cubicBezTo>
                      <a:cubicBezTo>
                        <a:pt x="867" y="2770"/>
                        <a:pt x="901" y="2754"/>
                        <a:pt x="917" y="2720"/>
                      </a:cubicBezTo>
                      <a:cubicBezTo>
                        <a:pt x="1005" y="2532"/>
                        <a:pt x="1043" y="2331"/>
                        <a:pt x="1043" y="2142"/>
                      </a:cubicBezTo>
                      <a:cubicBezTo>
                        <a:pt x="1043" y="1903"/>
                        <a:pt x="993" y="1665"/>
                        <a:pt x="955" y="1451"/>
                      </a:cubicBezTo>
                      <a:cubicBezTo>
                        <a:pt x="892" y="1187"/>
                        <a:pt x="830" y="911"/>
                        <a:pt x="716" y="647"/>
                      </a:cubicBezTo>
                      <a:cubicBezTo>
                        <a:pt x="603" y="395"/>
                        <a:pt x="427" y="169"/>
                        <a:pt x="176" y="18"/>
                      </a:cubicBezTo>
                      <a:cubicBezTo>
                        <a:pt x="159" y="6"/>
                        <a:pt x="141" y="0"/>
                        <a:pt x="12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457" name="Google Shape;1457;p21"/>
            <p:cNvSpPr/>
            <p:nvPr/>
          </p:nvSpPr>
          <p:spPr>
            <a:xfrm rot="-944183">
              <a:off x="8490453" y="123166"/>
              <a:ext cx="372772" cy="372772"/>
            </a:xfrm>
            <a:prstGeom prst="mathPlus">
              <a:avLst>
                <a:gd name="adj1" fmla="val 23520"/>
              </a:avLst>
            </a:pr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Quicksand Medium"/>
                <a:ea typeface="Quicksand Medium"/>
                <a:cs typeface="Quicksand Medium"/>
                <a:sym typeface="Quicksand Mediu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802600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p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44571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7"/>
          <p:cNvSpPr txBox="1">
            <a:spLocks noGrp="1"/>
          </p:cNvSpPr>
          <p:nvPr>
            <p:ph type="body" idx="1"/>
          </p:nvPr>
        </p:nvSpPr>
        <p:spPr>
          <a:xfrm>
            <a:off x="713225" y="1651567"/>
            <a:ext cx="4457100" cy="2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352" name="Google Shape;352;p7"/>
          <p:cNvGrpSpPr/>
          <p:nvPr/>
        </p:nvGrpSpPr>
        <p:grpSpPr>
          <a:xfrm rot="2700000">
            <a:off x="1600837" y="5931958"/>
            <a:ext cx="831584" cy="450020"/>
            <a:chOff x="3253464" y="2218279"/>
            <a:chExt cx="242409" cy="182524"/>
          </a:xfrm>
        </p:grpSpPr>
        <p:sp>
          <p:nvSpPr>
            <p:cNvPr id="353" name="Google Shape;353;p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354;p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55" name="Google Shape;355;p7"/>
          <p:cNvGrpSpPr/>
          <p:nvPr/>
        </p:nvGrpSpPr>
        <p:grpSpPr>
          <a:xfrm>
            <a:off x="-405426" y="4175391"/>
            <a:ext cx="1887391" cy="2682612"/>
            <a:chOff x="3237458" y="122460"/>
            <a:chExt cx="5337645" cy="5689929"/>
          </a:xfrm>
        </p:grpSpPr>
        <p:sp>
          <p:nvSpPr>
            <p:cNvPr id="356" name="Google Shape;356;p7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357;p7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358;p7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359;p7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360;p7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436;p7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437;p7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438;p7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439;p7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440;p7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441;p7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442;p7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443;p7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9" name="Google Shape;1459;p22"/>
          <p:cNvGrpSpPr/>
          <p:nvPr/>
        </p:nvGrpSpPr>
        <p:grpSpPr>
          <a:xfrm>
            <a:off x="454950" y="359856"/>
            <a:ext cx="8234100" cy="6138293"/>
            <a:chOff x="429225" y="317630"/>
            <a:chExt cx="8234100" cy="4603720"/>
          </a:xfrm>
        </p:grpSpPr>
        <p:sp>
          <p:nvSpPr>
            <p:cNvPr id="1460" name="Google Shape;1460;p22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1461" name="Google Shape;1461;p22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1462" name="Google Shape;1462;p22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3" name="Google Shape;1463;p22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4" name="Google Shape;1464;p22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5" name="Google Shape;1465;p22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6" name="Google Shape;1466;p22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7" name="Google Shape;1467;p22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8" name="Google Shape;1468;p22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9" name="Google Shape;1469;p22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0" name="Google Shape;1470;p22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1" name="Google Shape;1471;p22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2" name="Google Shape;1472;p22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3" name="Google Shape;1473;p22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4" name="Google Shape;1474;p22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5" name="Google Shape;1475;p22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6" name="Google Shape;1476;p22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7" name="Google Shape;1477;p22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8" name="Google Shape;1478;p22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9" name="Google Shape;1479;p22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80" name="Google Shape;1480;p22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81" name="Google Shape;1481;p22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82" name="Google Shape;1482;p22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83" name="Google Shape;1483;p22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84" name="Google Shape;1484;p22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85" name="Google Shape;1485;p22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86" name="Google Shape;1486;p22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87" name="Google Shape;1487;p22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88" name="Google Shape;1488;p22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89" name="Google Shape;1489;p22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90" name="Google Shape;1490;p22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91" name="Google Shape;1491;p22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92" name="Google Shape;1492;p22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93" name="Google Shape;1493;p22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94" name="Google Shape;1494;p22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495" name="Google Shape;1495;p22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1496" name="Google Shape;1496;p22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97" name="Google Shape;1497;p22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98" name="Google Shape;1498;p22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99" name="Google Shape;1499;p22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0" name="Google Shape;1500;p22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1" name="Google Shape;1501;p22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2" name="Google Shape;1502;p22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3" name="Google Shape;1503;p22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4" name="Google Shape;1504;p22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5" name="Google Shape;1505;p22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6" name="Google Shape;1506;p22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7" name="Google Shape;1507;p22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8" name="Google Shape;1508;p22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09" name="Google Shape;1509;p22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0" name="Google Shape;1510;p22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1" name="Google Shape;1511;p22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2" name="Google Shape;1512;p22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13" name="Google Shape;1513;p22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514" name="Google Shape;1514;p22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515" name="Google Shape;1515;p22"/>
          <p:cNvGrpSpPr/>
          <p:nvPr/>
        </p:nvGrpSpPr>
        <p:grpSpPr>
          <a:xfrm>
            <a:off x="-597077" y="48195"/>
            <a:ext cx="10106720" cy="5009505"/>
            <a:chOff x="-597077" y="36146"/>
            <a:chExt cx="10106720" cy="3757129"/>
          </a:xfrm>
        </p:grpSpPr>
        <p:grpSp>
          <p:nvGrpSpPr>
            <p:cNvPr id="1516" name="Google Shape;1516;p22"/>
            <p:cNvGrpSpPr/>
            <p:nvPr/>
          </p:nvGrpSpPr>
          <p:grpSpPr>
            <a:xfrm rot="-7310798">
              <a:off x="8146362" y="1994794"/>
              <a:ext cx="1214065" cy="1026413"/>
              <a:chOff x="6745875" y="1386325"/>
              <a:chExt cx="1050850" cy="888425"/>
            </a:xfrm>
          </p:grpSpPr>
          <p:sp>
            <p:nvSpPr>
              <p:cNvPr id="1517" name="Google Shape;1517;p22"/>
              <p:cNvSpPr/>
              <p:nvPr/>
            </p:nvSpPr>
            <p:spPr>
              <a:xfrm>
                <a:off x="7547900" y="2019425"/>
                <a:ext cx="199825" cy="22965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9186" extrusionOk="0">
                    <a:moveTo>
                      <a:pt x="6891" y="1"/>
                    </a:moveTo>
                    <a:cubicBezTo>
                      <a:pt x="6732" y="1"/>
                      <a:pt x="6577" y="43"/>
                      <a:pt x="6447" y="135"/>
                    </a:cubicBezTo>
                    <a:lnTo>
                      <a:pt x="6309" y="97"/>
                    </a:lnTo>
                    <a:cubicBezTo>
                      <a:pt x="6233" y="336"/>
                      <a:pt x="6095" y="587"/>
                      <a:pt x="5944" y="801"/>
                    </a:cubicBezTo>
                    <a:cubicBezTo>
                      <a:pt x="4411" y="3012"/>
                      <a:pt x="2664" y="5061"/>
                      <a:pt x="918" y="7109"/>
                    </a:cubicBezTo>
                    <a:cubicBezTo>
                      <a:pt x="717" y="7360"/>
                      <a:pt x="503" y="7612"/>
                      <a:pt x="214" y="7762"/>
                    </a:cubicBezTo>
                    <a:lnTo>
                      <a:pt x="239" y="7825"/>
                    </a:lnTo>
                    <a:cubicBezTo>
                      <a:pt x="0" y="8303"/>
                      <a:pt x="340" y="8931"/>
                      <a:pt x="842" y="9107"/>
                    </a:cubicBezTo>
                    <a:cubicBezTo>
                      <a:pt x="984" y="9161"/>
                      <a:pt x="1129" y="9186"/>
                      <a:pt x="1276" y="9186"/>
                    </a:cubicBezTo>
                    <a:cubicBezTo>
                      <a:pt x="1403" y="9186"/>
                      <a:pt x="1531" y="9167"/>
                      <a:pt x="1659" y="9132"/>
                    </a:cubicBezTo>
                    <a:cubicBezTo>
                      <a:pt x="1898" y="9057"/>
                      <a:pt x="2137" y="8944"/>
                      <a:pt x="2338" y="8780"/>
                    </a:cubicBezTo>
                    <a:cubicBezTo>
                      <a:pt x="2765" y="8454"/>
                      <a:pt x="3067" y="8001"/>
                      <a:pt x="3368" y="7561"/>
                    </a:cubicBezTo>
                    <a:cubicBezTo>
                      <a:pt x="4424" y="6016"/>
                      <a:pt x="5580" y="4546"/>
                      <a:pt x="6836" y="3151"/>
                    </a:cubicBezTo>
                    <a:cubicBezTo>
                      <a:pt x="7188" y="2774"/>
                      <a:pt x="7540" y="2384"/>
                      <a:pt x="7754" y="1919"/>
                    </a:cubicBezTo>
                    <a:cubicBezTo>
                      <a:pt x="7766" y="1894"/>
                      <a:pt x="7779" y="1856"/>
                      <a:pt x="7791" y="1831"/>
                    </a:cubicBezTo>
                    <a:cubicBezTo>
                      <a:pt x="7967" y="1379"/>
                      <a:pt x="7992" y="839"/>
                      <a:pt x="7729" y="436"/>
                    </a:cubicBezTo>
                    <a:cubicBezTo>
                      <a:pt x="7544" y="168"/>
                      <a:pt x="7209" y="1"/>
                      <a:pt x="68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18" name="Google Shape;1518;p22"/>
              <p:cNvSpPr/>
              <p:nvPr/>
            </p:nvSpPr>
            <p:spPr>
              <a:xfrm>
                <a:off x="6859275" y="1458575"/>
                <a:ext cx="812100" cy="732925"/>
              </a:xfrm>
              <a:custGeom>
                <a:avLst/>
                <a:gdLst/>
                <a:ahLst/>
                <a:cxnLst/>
                <a:rect l="l" t="t" r="r" b="b"/>
                <a:pathLst>
                  <a:path w="32484" h="29317" extrusionOk="0">
                    <a:moveTo>
                      <a:pt x="6234" y="0"/>
                    </a:moveTo>
                    <a:lnTo>
                      <a:pt x="6158" y="51"/>
                    </a:lnTo>
                    <a:lnTo>
                      <a:pt x="6146" y="151"/>
                    </a:lnTo>
                    <a:cubicBezTo>
                      <a:pt x="6636" y="377"/>
                      <a:pt x="6950" y="918"/>
                      <a:pt x="6950" y="1458"/>
                    </a:cubicBezTo>
                    <a:cubicBezTo>
                      <a:pt x="6950" y="1533"/>
                      <a:pt x="6937" y="1609"/>
                      <a:pt x="6925" y="1684"/>
                    </a:cubicBezTo>
                    <a:cubicBezTo>
                      <a:pt x="6824" y="2287"/>
                      <a:pt x="6347" y="2803"/>
                      <a:pt x="5769" y="2991"/>
                    </a:cubicBezTo>
                    <a:cubicBezTo>
                      <a:pt x="5693" y="3016"/>
                      <a:pt x="5605" y="3041"/>
                      <a:pt x="5530" y="3054"/>
                    </a:cubicBezTo>
                    <a:cubicBezTo>
                      <a:pt x="5404" y="3079"/>
                      <a:pt x="5266" y="3092"/>
                      <a:pt x="5140" y="3092"/>
                    </a:cubicBezTo>
                    <a:cubicBezTo>
                      <a:pt x="4889" y="3092"/>
                      <a:pt x="4638" y="3054"/>
                      <a:pt x="4412" y="2966"/>
                    </a:cubicBezTo>
                    <a:cubicBezTo>
                      <a:pt x="4273" y="2928"/>
                      <a:pt x="4148" y="2865"/>
                      <a:pt x="4022" y="2803"/>
                    </a:cubicBezTo>
                    <a:lnTo>
                      <a:pt x="4022" y="2803"/>
                    </a:lnTo>
                    <a:cubicBezTo>
                      <a:pt x="4437" y="3041"/>
                      <a:pt x="4650" y="3519"/>
                      <a:pt x="4650" y="3996"/>
                    </a:cubicBezTo>
                    <a:cubicBezTo>
                      <a:pt x="4650" y="4323"/>
                      <a:pt x="4550" y="4662"/>
                      <a:pt x="4336" y="4914"/>
                    </a:cubicBezTo>
                    <a:cubicBezTo>
                      <a:pt x="4035" y="5253"/>
                      <a:pt x="3595" y="5416"/>
                      <a:pt x="3155" y="5416"/>
                    </a:cubicBezTo>
                    <a:lnTo>
                      <a:pt x="3142" y="5416"/>
                    </a:lnTo>
                    <a:cubicBezTo>
                      <a:pt x="2954" y="5416"/>
                      <a:pt x="2765" y="5391"/>
                      <a:pt x="2590" y="5328"/>
                    </a:cubicBezTo>
                    <a:lnTo>
                      <a:pt x="2577" y="5328"/>
                    </a:lnTo>
                    <a:cubicBezTo>
                      <a:pt x="2577" y="5328"/>
                      <a:pt x="2564" y="5316"/>
                      <a:pt x="2564" y="5316"/>
                    </a:cubicBezTo>
                    <a:lnTo>
                      <a:pt x="2552" y="5316"/>
                    </a:lnTo>
                    <a:cubicBezTo>
                      <a:pt x="2414" y="5266"/>
                      <a:pt x="2288" y="5203"/>
                      <a:pt x="2175" y="5115"/>
                    </a:cubicBezTo>
                    <a:lnTo>
                      <a:pt x="2125" y="5178"/>
                    </a:lnTo>
                    <a:cubicBezTo>
                      <a:pt x="2539" y="5467"/>
                      <a:pt x="2765" y="5969"/>
                      <a:pt x="2765" y="6472"/>
                    </a:cubicBezTo>
                    <a:cubicBezTo>
                      <a:pt x="2765" y="6836"/>
                      <a:pt x="2652" y="7188"/>
                      <a:pt x="2414" y="7465"/>
                    </a:cubicBezTo>
                    <a:cubicBezTo>
                      <a:pt x="2099" y="7829"/>
                      <a:pt x="1635" y="8005"/>
                      <a:pt x="1170" y="8005"/>
                    </a:cubicBezTo>
                    <a:lnTo>
                      <a:pt x="1157" y="8005"/>
                    </a:lnTo>
                    <a:cubicBezTo>
                      <a:pt x="780" y="8005"/>
                      <a:pt x="390" y="7892"/>
                      <a:pt x="89" y="7653"/>
                    </a:cubicBezTo>
                    <a:lnTo>
                      <a:pt x="1" y="7766"/>
                    </a:lnTo>
                    <a:cubicBezTo>
                      <a:pt x="8835" y="14941"/>
                      <a:pt x="17656" y="22129"/>
                      <a:pt x="26490" y="29317"/>
                    </a:cubicBezTo>
                    <a:lnTo>
                      <a:pt x="26528" y="29317"/>
                    </a:lnTo>
                    <a:cubicBezTo>
                      <a:pt x="26540" y="29292"/>
                      <a:pt x="26540" y="29267"/>
                      <a:pt x="26553" y="29241"/>
                    </a:cubicBezTo>
                    <a:cubicBezTo>
                      <a:pt x="26628" y="28902"/>
                      <a:pt x="26854" y="28601"/>
                      <a:pt x="27081" y="28312"/>
                    </a:cubicBezTo>
                    <a:cubicBezTo>
                      <a:pt x="27608" y="27620"/>
                      <a:pt x="28136" y="26929"/>
                      <a:pt x="28664" y="26251"/>
                    </a:cubicBezTo>
                    <a:cubicBezTo>
                      <a:pt x="29267" y="25459"/>
                      <a:pt x="29883" y="24680"/>
                      <a:pt x="30498" y="23913"/>
                    </a:cubicBezTo>
                    <a:cubicBezTo>
                      <a:pt x="30901" y="23423"/>
                      <a:pt x="31290" y="22933"/>
                      <a:pt x="31705" y="22443"/>
                    </a:cubicBezTo>
                    <a:cubicBezTo>
                      <a:pt x="31956" y="22142"/>
                      <a:pt x="32220" y="21827"/>
                      <a:pt x="32484" y="21526"/>
                    </a:cubicBezTo>
                    <a:lnTo>
                      <a:pt x="32434" y="21488"/>
                    </a:lnTo>
                    <a:cubicBezTo>
                      <a:pt x="23700" y="14326"/>
                      <a:pt x="14967" y="7163"/>
                      <a:pt x="62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19" name="Google Shape;1519;p22"/>
              <p:cNvSpPr/>
              <p:nvPr/>
            </p:nvSpPr>
            <p:spPr>
              <a:xfrm>
                <a:off x="6777600" y="1410200"/>
                <a:ext cx="255425" cy="248500"/>
              </a:xfrm>
              <a:custGeom>
                <a:avLst/>
                <a:gdLst/>
                <a:ahLst/>
                <a:cxnLst/>
                <a:rect l="l" t="t" r="r" b="b"/>
                <a:pathLst>
                  <a:path w="10217" h="9940" extrusionOk="0">
                    <a:moveTo>
                      <a:pt x="3042" y="0"/>
                    </a:moveTo>
                    <a:cubicBezTo>
                      <a:pt x="3042" y="88"/>
                      <a:pt x="3029" y="164"/>
                      <a:pt x="3017" y="252"/>
                    </a:cubicBezTo>
                    <a:cubicBezTo>
                      <a:pt x="3004" y="264"/>
                      <a:pt x="3004" y="277"/>
                      <a:pt x="3004" y="289"/>
                    </a:cubicBezTo>
                    <a:lnTo>
                      <a:pt x="2991" y="327"/>
                    </a:lnTo>
                    <a:cubicBezTo>
                      <a:pt x="2991" y="352"/>
                      <a:pt x="2979" y="390"/>
                      <a:pt x="2979" y="415"/>
                    </a:cubicBezTo>
                    <a:cubicBezTo>
                      <a:pt x="2966" y="440"/>
                      <a:pt x="2966" y="465"/>
                      <a:pt x="2954" y="503"/>
                    </a:cubicBezTo>
                    <a:cubicBezTo>
                      <a:pt x="2941" y="528"/>
                      <a:pt x="2941" y="553"/>
                      <a:pt x="2929" y="591"/>
                    </a:cubicBezTo>
                    <a:cubicBezTo>
                      <a:pt x="2929" y="603"/>
                      <a:pt x="2916" y="629"/>
                      <a:pt x="2916" y="641"/>
                    </a:cubicBezTo>
                    <a:cubicBezTo>
                      <a:pt x="2904" y="679"/>
                      <a:pt x="2891" y="717"/>
                      <a:pt x="2866" y="754"/>
                    </a:cubicBezTo>
                    <a:cubicBezTo>
                      <a:pt x="2866" y="779"/>
                      <a:pt x="2853" y="804"/>
                      <a:pt x="2841" y="830"/>
                    </a:cubicBezTo>
                    <a:cubicBezTo>
                      <a:pt x="2828" y="867"/>
                      <a:pt x="2816" y="892"/>
                      <a:pt x="2803" y="930"/>
                    </a:cubicBezTo>
                    <a:cubicBezTo>
                      <a:pt x="2778" y="968"/>
                      <a:pt x="2765" y="1006"/>
                      <a:pt x="2753" y="1043"/>
                    </a:cubicBezTo>
                    <a:cubicBezTo>
                      <a:pt x="2740" y="1043"/>
                      <a:pt x="2740" y="1056"/>
                      <a:pt x="2728" y="1068"/>
                    </a:cubicBezTo>
                    <a:cubicBezTo>
                      <a:pt x="2715" y="1093"/>
                      <a:pt x="2702" y="1119"/>
                      <a:pt x="2690" y="1144"/>
                    </a:cubicBezTo>
                    <a:cubicBezTo>
                      <a:pt x="2665" y="1181"/>
                      <a:pt x="2652" y="1219"/>
                      <a:pt x="2627" y="1257"/>
                    </a:cubicBezTo>
                    <a:cubicBezTo>
                      <a:pt x="2615" y="1269"/>
                      <a:pt x="2615" y="1282"/>
                      <a:pt x="2602" y="1295"/>
                    </a:cubicBezTo>
                    <a:cubicBezTo>
                      <a:pt x="2589" y="1307"/>
                      <a:pt x="2577" y="1332"/>
                      <a:pt x="2552" y="1357"/>
                    </a:cubicBezTo>
                    <a:cubicBezTo>
                      <a:pt x="2539" y="1395"/>
                      <a:pt x="2514" y="1420"/>
                      <a:pt x="2489" y="1458"/>
                    </a:cubicBezTo>
                    <a:cubicBezTo>
                      <a:pt x="2464" y="1496"/>
                      <a:pt x="2439" y="1533"/>
                      <a:pt x="2413" y="1558"/>
                    </a:cubicBezTo>
                    <a:cubicBezTo>
                      <a:pt x="1861" y="2250"/>
                      <a:pt x="1031" y="2727"/>
                      <a:pt x="139" y="2752"/>
                    </a:cubicBezTo>
                    <a:lnTo>
                      <a:pt x="1" y="2752"/>
                    </a:lnTo>
                    <a:cubicBezTo>
                      <a:pt x="893" y="4989"/>
                      <a:pt x="1861" y="7175"/>
                      <a:pt x="2891" y="9349"/>
                    </a:cubicBezTo>
                    <a:lnTo>
                      <a:pt x="2904" y="9400"/>
                    </a:lnTo>
                    <a:cubicBezTo>
                      <a:pt x="3029" y="9500"/>
                      <a:pt x="3155" y="9601"/>
                      <a:pt x="3268" y="9701"/>
                    </a:cubicBezTo>
                    <a:lnTo>
                      <a:pt x="3356" y="9588"/>
                    </a:lnTo>
                    <a:cubicBezTo>
                      <a:pt x="3657" y="9827"/>
                      <a:pt x="4047" y="9940"/>
                      <a:pt x="4424" y="9940"/>
                    </a:cubicBezTo>
                    <a:lnTo>
                      <a:pt x="4437" y="9940"/>
                    </a:lnTo>
                    <a:cubicBezTo>
                      <a:pt x="4902" y="9940"/>
                      <a:pt x="5366" y="9764"/>
                      <a:pt x="5681" y="9400"/>
                    </a:cubicBezTo>
                    <a:cubicBezTo>
                      <a:pt x="5919" y="9123"/>
                      <a:pt x="6032" y="8771"/>
                      <a:pt x="6032" y="8407"/>
                    </a:cubicBezTo>
                    <a:cubicBezTo>
                      <a:pt x="6032" y="7904"/>
                      <a:pt x="5806" y="7402"/>
                      <a:pt x="5392" y="7113"/>
                    </a:cubicBezTo>
                    <a:lnTo>
                      <a:pt x="5442" y="7050"/>
                    </a:lnTo>
                    <a:cubicBezTo>
                      <a:pt x="5555" y="7138"/>
                      <a:pt x="5681" y="7201"/>
                      <a:pt x="5819" y="7251"/>
                    </a:cubicBezTo>
                    <a:lnTo>
                      <a:pt x="5831" y="7251"/>
                    </a:lnTo>
                    <a:cubicBezTo>
                      <a:pt x="5831" y="7251"/>
                      <a:pt x="5844" y="7263"/>
                      <a:pt x="5844" y="7263"/>
                    </a:cubicBezTo>
                    <a:lnTo>
                      <a:pt x="5857" y="7263"/>
                    </a:lnTo>
                    <a:cubicBezTo>
                      <a:pt x="6032" y="7326"/>
                      <a:pt x="6221" y="7351"/>
                      <a:pt x="6409" y="7351"/>
                    </a:cubicBezTo>
                    <a:lnTo>
                      <a:pt x="6422" y="7351"/>
                    </a:lnTo>
                    <a:cubicBezTo>
                      <a:pt x="6862" y="7351"/>
                      <a:pt x="7302" y="7188"/>
                      <a:pt x="7603" y="6849"/>
                    </a:cubicBezTo>
                    <a:cubicBezTo>
                      <a:pt x="7817" y="6597"/>
                      <a:pt x="7917" y="6258"/>
                      <a:pt x="7917" y="5931"/>
                    </a:cubicBezTo>
                    <a:cubicBezTo>
                      <a:pt x="7917" y="5454"/>
                      <a:pt x="7704" y="4976"/>
                      <a:pt x="7289" y="4738"/>
                    </a:cubicBezTo>
                    <a:lnTo>
                      <a:pt x="7289" y="4738"/>
                    </a:lnTo>
                    <a:cubicBezTo>
                      <a:pt x="7415" y="4800"/>
                      <a:pt x="7540" y="4863"/>
                      <a:pt x="7679" y="4901"/>
                    </a:cubicBezTo>
                    <a:cubicBezTo>
                      <a:pt x="7905" y="4989"/>
                      <a:pt x="8156" y="5027"/>
                      <a:pt x="8407" y="5027"/>
                    </a:cubicBezTo>
                    <a:cubicBezTo>
                      <a:pt x="8533" y="5027"/>
                      <a:pt x="8671" y="5014"/>
                      <a:pt x="8797" y="4989"/>
                    </a:cubicBezTo>
                    <a:cubicBezTo>
                      <a:pt x="8872" y="4976"/>
                      <a:pt x="8960" y="4951"/>
                      <a:pt x="9036" y="4926"/>
                    </a:cubicBezTo>
                    <a:cubicBezTo>
                      <a:pt x="9614" y="4738"/>
                      <a:pt x="10091" y="4222"/>
                      <a:pt x="10192" y="3619"/>
                    </a:cubicBezTo>
                    <a:cubicBezTo>
                      <a:pt x="10204" y="3544"/>
                      <a:pt x="10217" y="3468"/>
                      <a:pt x="10217" y="3393"/>
                    </a:cubicBezTo>
                    <a:cubicBezTo>
                      <a:pt x="10217" y="2853"/>
                      <a:pt x="9903" y="2312"/>
                      <a:pt x="9413" y="2086"/>
                    </a:cubicBezTo>
                    <a:lnTo>
                      <a:pt x="9425" y="1986"/>
                    </a:lnTo>
                    <a:cubicBezTo>
                      <a:pt x="8370" y="1621"/>
                      <a:pt x="7314" y="1269"/>
                      <a:pt x="6246" y="943"/>
                    </a:cubicBezTo>
                    <a:cubicBezTo>
                      <a:pt x="5178" y="616"/>
                      <a:pt x="4122" y="302"/>
                      <a:pt x="30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0" name="Google Shape;1520;p22"/>
              <p:cNvSpPr/>
              <p:nvPr/>
            </p:nvSpPr>
            <p:spPr>
              <a:xfrm>
                <a:off x="6859275" y="1459825"/>
                <a:ext cx="173750" cy="198875"/>
              </a:xfrm>
              <a:custGeom>
                <a:avLst/>
                <a:gdLst/>
                <a:ahLst/>
                <a:cxnLst/>
                <a:rect l="l" t="t" r="r" b="b"/>
                <a:pathLst>
                  <a:path w="6950" h="7955" extrusionOk="0">
                    <a:moveTo>
                      <a:pt x="1157" y="7955"/>
                    </a:moveTo>
                    <a:lnTo>
                      <a:pt x="1157" y="7955"/>
                    </a:lnTo>
                    <a:lnTo>
                      <a:pt x="1157" y="7955"/>
                    </a:lnTo>
                    <a:lnTo>
                      <a:pt x="1157" y="7955"/>
                    </a:lnTo>
                    <a:close/>
                    <a:moveTo>
                      <a:pt x="1170" y="7955"/>
                    </a:moveTo>
                    <a:cubicBezTo>
                      <a:pt x="1635" y="7955"/>
                      <a:pt x="2099" y="7779"/>
                      <a:pt x="2414" y="7415"/>
                    </a:cubicBezTo>
                    <a:cubicBezTo>
                      <a:pt x="2652" y="7138"/>
                      <a:pt x="2765" y="6786"/>
                      <a:pt x="2765" y="6422"/>
                    </a:cubicBezTo>
                    <a:cubicBezTo>
                      <a:pt x="2765" y="6786"/>
                      <a:pt x="2652" y="7138"/>
                      <a:pt x="2414" y="7415"/>
                    </a:cubicBezTo>
                    <a:cubicBezTo>
                      <a:pt x="2099" y="7779"/>
                      <a:pt x="1635" y="7955"/>
                      <a:pt x="1170" y="7955"/>
                    </a:cubicBezTo>
                    <a:close/>
                    <a:moveTo>
                      <a:pt x="1" y="7716"/>
                    </a:moveTo>
                    <a:lnTo>
                      <a:pt x="1" y="7716"/>
                    </a:lnTo>
                    <a:lnTo>
                      <a:pt x="89" y="7603"/>
                    </a:lnTo>
                    <a:lnTo>
                      <a:pt x="89" y="7603"/>
                    </a:lnTo>
                    <a:lnTo>
                      <a:pt x="89" y="7603"/>
                    </a:lnTo>
                    <a:lnTo>
                      <a:pt x="1" y="7716"/>
                    </a:lnTo>
                    <a:close/>
                    <a:moveTo>
                      <a:pt x="3155" y="5366"/>
                    </a:moveTo>
                    <a:lnTo>
                      <a:pt x="3142" y="5366"/>
                    </a:lnTo>
                    <a:lnTo>
                      <a:pt x="3155" y="5366"/>
                    </a:lnTo>
                    <a:lnTo>
                      <a:pt x="3155" y="5366"/>
                    </a:lnTo>
                    <a:close/>
                    <a:moveTo>
                      <a:pt x="3155" y="5366"/>
                    </a:moveTo>
                    <a:cubicBezTo>
                      <a:pt x="3595" y="5366"/>
                      <a:pt x="4035" y="5203"/>
                      <a:pt x="4336" y="4864"/>
                    </a:cubicBezTo>
                    <a:cubicBezTo>
                      <a:pt x="4550" y="4612"/>
                      <a:pt x="4650" y="4273"/>
                      <a:pt x="4650" y="3946"/>
                    </a:cubicBezTo>
                    <a:cubicBezTo>
                      <a:pt x="4650" y="4273"/>
                      <a:pt x="4550" y="4612"/>
                      <a:pt x="4336" y="4864"/>
                    </a:cubicBezTo>
                    <a:cubicBezTo>
                      <a:pt x="4035" y="5203"/>
                      <a:pt x="3595" y="5366"/>
                      <a:pt x="3155" y="5366"/>
                    </a:cubicBezTo>
                    <a:close/>
                    <a:moveTo>
                      <a:pt x="2590" y="5278"/>
                    </a:moveTo>
                    <a:cubicBezTo>
                      <a:pt x="2577" y="5278"/>
                      <a:pt x="2577" y="5278"/>
                      <a:pt x="2577" y="5278"/>
                    </a:cubicBezTo>
                    <a:cubicBezTo>
                      <a:pt x="2577" y="5278"/>
                      <a:pt x="2577" y="5278"/>
                      <a:pt x="2590" y="5278"/>
                    </a:cubicBezTo>
                    <a:close/>
                    <a:moveTo>
                      <a:pt x="2564" y="5266"/>
                    </a:moveTo>
                    <a:cubicBezTo>
                      <a:pt x="2564" y="5266"/>
                      <a:pt x="2564" y="5266"/>
                      <a:pt x="2552" y="5266"/>
                    </a:cubicBezTo>
                    <a:cubicBezTo>
                      <a:pt x="2414" y="5216"/>
                      <a:pt x="2288" y="5153"/>
                      <a:pt x="2175" y="5065"/>
                    </a:cubicBezTo>
                    <a:lnTo>
                      <a:pt x="2125" y="5128"/>
                    </a:lnTo>
                    <a:lnTo>
                      <a:pt x="2125" y="5128"/>
                    </a:lnTo>
                    <a:lnTo>
                      <a:pt x="2175" y="5065"/>
                    </a:lnTo>
                    <a:cubicBezTo>
                      <a:pt x="2288" y="5153"/>
                      <a:pt x="2414" y="5216"/>
                      <a:pt x="2552" y="5266"/>
                    </a:cubicBezTo>
                    <a:cubicBezTo>
                      <a:pt x="2564" y="5266"/>
                      <a:pt x="2564" y="5266"/>
                      <a:pt x="2564" y="5266"/>
                    </a:cubicBezTo>
                    <a:close/>
                    <a:moveTo>
                      <a:pt x="5530" y="3004"/>
                    </a:moveTo>
                    <a:lnTo>
                      <a:pt x="5530" y="3004"/>
                    </a:lnTo>
                    <a:lnTo>
                      <a:pt x="5530" y="3004"/>
                    </a:lnTo>
                    <a:cubicBezTo>
                      <a:pt x="5605" y="2991"/>
                      <a:pt x="5693" y="2966"/>
                      <a:pt x="5769" y="2941"/>
                    </a:cubicBezTo>
                    <a:cubicBezTo>
                      <a:pt x="6347" y="2753"/>
                      <a:pt x="6824" y="2237"/>
                      <a:pt x="6925" y="1634"/>
                    </a:cubicBezTo>
                    <a:cubicBezTo>
                      <a:pt x="6937" y="1559"/>
                      <a:pt x="6950" y="1483"/>
                      <a:pt x="6950" y="1408"/>
                    </a:cubicBezTo>
                    <a:cubicBezTo>
                      <a:pt x="6950" y="1483"/>
                      <a:pt x="6937" y="1559"/>
                      <a:pt x="6925" y="1634"/>
                    </a:cubicBezTo>
                    <a:cubicBezTo>
                      <a:pt x="6824" y="2237"/>
                      <a:pt x="6347" y="2753"/>
                      <a:pt x="5769" y="2941"/>
                    </a:cubicBezTo>
                    <a:cubicBezTo>
                      <a:pt x="5693" y="2966"/>
                      <a:pt x="5605" y="2991"/>
                      <a:pt x="5530" y="3004"/>
                    </a:cubicBezTo>
                    <a:close/>
                    <a:moveTo>
                      <a:pt x="4412" y="2916"/>
                    </a:moveTo>
                    <a:lnTo>
                      <a:pt x="4412" y="2916"/>
                    </a:lnTo>
                    <a:cubicBezTo>
                      <a:pt x="4273" y="2878"/>
                      <a:pt x="4148" y="2815"/>
                      <a:pt x="4022" y="2753"/>
                    </a:cubicBezTo>
                    <a:lnTo>
                      <a:pt x="4022" y="2753"/>
                    </a:lnTo>
                    <a:cubicBezTo>
                      <a:pt x="4148" y="2815"/>
                      <a:pt x="4273" y="2878"/>
                      <a:pt x="4412" y="2916"/>
                    </a:cubicBezTo>
                    <a:lnTo>
                      <a:pt x="4412" y="2916"/>
                    </a:lnTo>
                    <a:close/>
                    <a:moveTo>
                      <a:pt x="4022" y="2753"/>
                    </a:moveTo>
                    <a:cubicBezTo>
                      <a:pt x="4009" y="2740"/>
                      <a:pt x="3997" y="2727"/>
                      <a:pt x="3984" y="2727"/>
                    </a:cubicBezTo>
                    <a:cubicBezTo>
                      <a:pt x="3997" y="2727"/>
                      <a:pt x="4009" y="2740"/>
                      <a:pt x="4022" y="2753"/>
                    </a:cubicBezTo>
                    <a:close/>
                    <a:moveTo>
                      <a:pt x="6146" y="101"/>
                    </a:moveTo>
                    <a:lnTo>
                      <a:pt x="6146" y="101"/>
                    </a:lnTo>
                    <a:lnTo>
                      <a:pt x="6158" y="1"/>
                    </a:lnTo>
                    <a:lnTo>
                      <a:pt x="6158" y="1"/>
                    </a:lnTo>
                    <a:lnTo>
                      <a:pt x="6146" y="101"/>
                    </a:lnTo>
                    <a:close/>
                  </a:path>
                </a:pathLst>
              </a:custGeom>
              <a:solidFill>
                <a:srgbClr val="FCD9A6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1" name="Google Shape;1521;p22"/>
              <p:cNvSpPr/>
              <p:nvPr/>
            </p:nvSpPr>
            <p:spPr>
              <a:xfrm>
                <a:off x="7670725" y="2039425"/>
                <a:ext cx="65700" cy="78875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3155" extrusionOk="0">
                    <a:moveTo>
                      <a:pt x="1031" y="1"/>
                    </a:moveTo>
                    <a:cubicBezTo>
                      <a:pt x="798" y="341"/>
                      <a:pt x="553" y="681"/>
                      <a:pt x="304" y="1017"/>
                    </a:cubicBezTo>
                    <a:lnTo>
                      <a:pt x="304" y="1017"/>
                    </a:lnTo>
                    <a:cubicBezTo>
                      <a:pt x="353" y="951"/>
                      <a:pt x="403" y="884"/>
                      <a:pt x="453" y="818"/>
                    </a:cubicBezTo>
                    <a:cubicBezTo>
                      <a:pt x="654" y="541"/>
                      <a:pt x="843" y="277"/>
                      <a:pt x="1031" y="1"/>
                    </a:cubicBezTo>
                    <a:close/>
                    <a:moveTo>
                      <a:pt x="304" y="1017"/>
                    </a:moveTo>
                    <a:cubicBezTo>
                      <a:pt x="203" y="1152"/>
                      <a:pt x="102" y="1286"/>
                      <a:pt x="1" y="1421"/>
                    </a:cubicBezTo>
                    <a:cubicBezTo>
                      <a:pt x="102" y="1287"/>
                      <a:pt x="203" y="1153"/>
                      <a:pt x="304" y="1017"/>
                    </a:cubicBezTo>
                    <a:close/>
                    <a:moveTo>
                      <a:pt x="2627" y="1496"/>
                    </a:moveTo>
                    <a:cubicBezTo>
                      <a:pt x="2578" y="1569"/>
                      <a:pt x="2530" y="1640"/>
                      <a:pt x="2478" y="1708"/>
                    </a:cubicBezTo>
                    <a:lnTo>
                      <a:pt x="2478" y="1708"/>
                    </a:lnTo>
                    <a:cubicBezTo>
                      <a:pt x="2540" y="1646"/>
                      <a:pt x="2590" y="1571"/>
                      <a:pt x="2627" y="1496"/>
                    </a:cubicBezTo>
                    <a:close/>
                    <a:moveTo>
                      <a:pt x="2478" y="1708"/>
                    </a:moveTo>
                    <a:lnTo>
                      <a:pt x="2478" y="1708"/>
                    </a:lnTo>
                    <a:cubicBezTo>
                      <a:pt x="2477" y="1709"/>
                      <a:pt x="2477" y="1709"/>
                      <a:pt x="2476" y="1710"/>
                    </a:cubicBezTo>
                    <a:cubicBezTo>
                      <a:pt x="2476" y="1710"/>
                      <a:pt x="2476" y="1710"/>
                      <a:pt x="2476" y="1710"/>
                    </a:cubicBezTo>
                    <a:lnTo>
                      <a:pt x="2476" y="1710"/>
                    </a:lnTo>
                    <a:cubicBezTo>
                      <a:pt x="2477" y="1710"/>
                      <a:pt x="2477" y="1709"/>
                      <a:pt x="2478" y="1708"/>
                    </a:cubicBezTo>
                    <a:close/>
                    <a:moveTo>
                      <a:pt x="2476" y="1710"/>
                    </a:moveTo>
                    <a:lnTo>
                      <a:pt x="2476" y="1710"/>
                    </a:lnTo>
                    <a:cubicBezTo>
                      <a:pt x="2473" y="1714"/>
                      <a:pt x="2470" y="1718"/>
                      <a:pt x="2467" y="1722"/>
                    </a:cubicBezTo>
                    <a:lnTo>
                      <a:pt x="2476" y="1722"/>
                    </a:lnTo>
                    <a:cubicBezTo>
                      <a:pt x="2476" y="1714"/>
                      <a:pt x="2476" y="1711"/>
                      <a:pt x="2476" y="1710"/>
                    </a:cubicBezTo>
                    <a:close/>
                    <a:moveTo>
                      <a:pt x="2464" y="1722"/>
                    </a:moveTo>
                    <a:cubicBezTo>
                      <a:pt x="2464" y="1724"/>
                      <a:pt x="2464" y="1726"/>
                      <a:pt x="2464" y="1727"/>
                    </a:cubicBezTo>
                    <a:lnTo>
                      <a:pt x="2464" y="1727"/>
                    </a:lnTo>
                    <a:cubicBezTo>
                      <a:pt x="2465" y="1725"/>
                      <a:pt x="2466" y="1724"/>
                      <a:pt x="2467" y="1722"/>
                    </a:cubicBezTo>
                    <a:close/>
                    <a:moveTo>
                      <a:pt x="2464" y="1727"/>
                    </a:moveTo>
                    <a:cubicBezTo>
                      <a:pt x="2413" y="1793"/>
                      <a:pt x="2359" y="1858"/>
                      <a:pt x="2300" y="1923"/>
                    </a:cubicBezTo>
                    <a:lnTo>
                      <a:pt x="2313" y="1923"/>
                    </a:lnTo>
                    <a:cubicBezTo>
                      <a:pt x="2363" y="1861"/>
                      <a:pt x="2413" y="1810"/>
                      <a:pt x="2451" y="1748"/>
                    </a:cubicBezTo>
                    <a:cubicBezTo>
                      <a:pt x="2451" y="1748"/>
                      <a:pt x="2464" y="1748"/>
                      <a:pt x="2464" y="1735"/>
                    </a:cubicBezTo>
                    <a:cubicBezTo>
                      <a:pt x="2464" y="1735"/>
                      <a:pt x="2464" y="1735"/>
                      <a:pt x="2464" y="1727"/>
                    </a:cubicBezTo>
                    <a:close/>
                    <a:moveTo>
                      <a:pt x="2212" y="2037"/>
                    </a:moveTo>
                    <a:lnTo>
                      <a:pt x="2212" y="2037"/>
                    </a:lnTo>
                    <a:cubicBezTo>
                      <a:pt x="2200" y="2049"/>
                      <a:pt x="2200" y="2049"/>
                      <a:pt x="2187" y="2062"/>
                    </a:cubicBezTo>
                    <a:cubicBezTo>
                      <a:pt x="2187" y="2062"/>
                      <a:pt x="2187" y="2062"/>
                      <a:pt x="2187" y="2074"/>
                    </a:cubicBezTo>
                    <a:cubicBezTo>
                      <a:pt x="2200" y="2062"/>
                      <a:pt x="2200" y="2049"/>
                      <a:pt x="2212" y="2037"/>
                    </a:cubicBezTo>
                    <a:close/>
                    <a:moveTo>
                      <a:pt x="1923" y="2351"/>
                    </a:moveTo>
                    <a:lnTo>
                      <a:pt x="1923" y="2351"/>
                    </a:lnTo>
                    <a:cubicBezTo>
                      <a:pt x="1920" y="2355"/>
                      <a:pt x="1916" y="2359"/>
                      <a:pt x="1912" y="2363"/>
                    </a:cubicBezTo>
                    <a:lnTo>
                      <a:pt x="1912" y="2363"/>
                    </a:lnTo>
                    <a:cubicBezTo>
                      <a:pt x="1923" y="2363"/>
                      <a:pt x="1923" y="2363"/>
                      <a:pt x="1923" y="2351"/>
                    </a:cubicBezTo>
                    <a:close/>
                    <a:moveTo>
                      <a:pt x="1912" y="2363"/>
                    </a:moveTo>
                    <a:cubicBezTo>
                      <a:pt x="1912" y="2363"/>
                      <a:pt x="1911" y="2363"/>
                      <a:pt x="1911" y="2363"/>
                    </a:cubicBezTo>
                    <a:cubicBezTo>
                      <a:pt x="1903" y="2373"/>
                      <a:pt x="1895" y="2382"/>
                      <a:pt x="1887" y="2391"/>
                    </a:cubicBezTo>
                    <a:lnTo>
                      <a:pt x="1887" y="2391"/>
                    </a:lnTo>
                    <a:cubicBezTo>
                      <a:pt x="1895" y="2382"/>
                      <a:pt x="1903" y="2373"/>
                      <a:pt x="1912" y="2363"/>
                    </a:cubicBezTo>
                    <a:close/>
                    <a:moveTo>
                      <a:pt x="1887" y="2391"/>
                    </a:moveTo>
                    <a:cubicBezTo>
                      <a:pt x="1693" y="2607"/>
                      <a:pt x="1506" y="2823"/>
                      <a:pt x="1314" y="3046"/>
                    </a:cubicBezTo>
                    <a:lnTo>
                      <a:pt x="1314" y="3046"/>
                    </a:lnTo>
                    <a:cubicBezTo>
                      <a:pt x="1503" y="2828"/>
                      <a:pt x="1699" y="2609"/>
                      <a:pt x="1887" y="2391"/>
                    </a:cubicBezTo>
                    <a:close/>
                    <a:moveTo>
                      <a:pt x="1314" y="3046"/>
                    </a:moveTo>
                    <a:cubicBezTo>
                      <a:pt x="1282" y="3082"/>
                      <a:pt x="1251" y="3118"/>
                      <a:pt x="1220" y="3155"/>
                    </a:cubicBezTo>
                    <a:cubicBezTo>
                      <a:pt x="1251" y="3118"/>
                      <a:pt x="1283" y="3082"/>
                      <a:pt x="1314" y="3046"/>
                    </a:cubicBezTo>
                    <a:close/>
                  </a:path>
                </a:pathLst>
              </a:custGeom>
              <a:solidFill>
                <a:srgbClr val="F8A5BC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2" name="Google Shape;1522;p22"/>
              <p:cNvSpPr/>
              <p:nvPr/>
            </p:nvSpPr>
            <p:spPr>
              <a:xfrm>
                <a:off x="7520875" y="1994500"/>
                <a:ext cx="186325" cy="222450"/>
              </a:xfrm>
              <a:custGeom>
                <a:avLst/>
                <a:gdLst/>
                <a:ahLst/>
                <a:cxnLst/>
                <a:rect l="l" t="t" r="r" b="b"/>
                <a:pathLst>
                  <a:path w="7453" h="8898" extrusionOk="0">
                    <a:moveTo>
                      <a:pt x="6485" y="1"/>
                    </a:moveTo>
                    <a:cubicBezTo>
                      <a:pt x="6397" y="1"/>
                      <a:pt x="6309" y="14"/>
                      <a:pt x="6221" y="14"/>
                    </a:cubicBezTo>
                    <a:lnTo>
                      <a:pt x="6070" y="14"/>
                    </a:lnTo>
                    <a:cubicBezTo>
                      <a:pt x="6058" y="39"/>
                      <a:pt x="6032" y="64"/>
                      <a:pt x="6020" y="89"/>
                    </a:cubicBezTo>
                    <a:cubicBezTo>
                      <a:pt x="5756" y="390"/>
                      <a:pt x="5492" y="705"/>
                      <a:pt x="5241" y="1006"/>
                    </a:cubicBezTo>
                    <a:cubicBezTo>
                      <a:pt x="5040" y="1245"/>
                      <a:pt x="4851" y="1471"/>
                      <a:pt x="4663" y="1697"/>
                    </a:cubicBezTo>
                    <a:cubicBezTo>
                      <a:pt x="4462" y="1961"/>
                      <a:pt x="4248" y="2213"/>
                      <a:pt x="4034" y="2476"/>
                    </a:cubicBezTo>
                    <a:cubicBezTo>
                      <a:pt x="3419" y="3243"/>
                      <a:pt x="2803" y="4022"/>
                      <a:pt x="2200" y="4814"/>
                    </a:cubicBezTo>
                    <a:cubicBezTo>
                      <a:pt x="1672" y="5492"/>
                      <a:pt x="1144" y="6183"/>
                      <a:pt x="617" y="6875"/>
                    </a:cubicBezTo>
                    <a:cubicBezTo>
                      <a:pt x="390" y="7164"/>
                      <a:pt x="164" y="7465"/>
                      <a:pt x="89" y="7804"/>
                    </a:cubicBezTo>
                    <a:cubicBezTo>
                      <a:pt x="76" y="7830"/>
                      <a:pt x="76" y="7855"/>
                      <a:pt x="64" y="7880"/>
                    </a:cubicBezTo>
                    <a:cubicBezTo>
                      <a:pt x="1" y="8219"/>
                      <a:pt x="101" y="8583"/>
                      <a:pt x="378" y="8772"/>
                    </a:cubicBezTo>
                    <a:cubicBezTo>
                      <a:pt x="503" y="8860"/>
                      <a:pt x="642" y="8898"/>
                      <a:pt x="792" y="8898"/>
                    </a:cubicBezTo>
                    <a:cubicBezTo>
                      <a:pt x="968" y="8898"/>
                      <a:pt x="1144" y="8847"/>
                      <a:pt x="1295" y="8759"/>
                    </a:cubicBezTo>
                    <a:cubicBezTo>
                      <a:pt x="1584" y="8609"/>
                      <a:pt x="1798" y="8357"/>
                      <a:pt x="1999" y="8106"/>
                    </a:cubicBezTo>
                    <a:cubicBezTo>
                      <a:pt x="3368" y="6510"/>
                      <a:pt x="4726" y="4902"/>
                      <a:pt x="5995" y="3218"/>
                    </a:cubicBezTo>
                    <a:cubicBezTo>
                      <a:pt x="6146" y="3017"/>
                      <a:pt x="6296" y="2816"/>
                      <a:pt x="6447" y="2615"/>
                    </a:cubicBezTo>
                    <a:cubicBezTo>
                      <a:pt x="6472" y="2577"/>
                      <a:pt x="6485" y="2552"/>
                      <a:pt x="6510" y="2527"/>
                    </a:cubicBezTo>
                    <a:cubicBezTo>
                      <a:pt x="6686" y="2288"/>
                      <a:pt x="6862" y="2037"/>
                      <a:pt x="7025" y="1798"/>
                    </a:cubicBezTo>
                    <a:cubicBezTo>
                      <a:pt x="7176" y="1584"/>
                      <a:pt x="7314" y="1333"/>
                      <a:pt x="7390" y="1094"/>
                    </a:cubicBezTo>
                    <a:cubicBezTo>
                      <a:pt x="7415" y="1019"/>
                      <a:pt x="7427" y="943"/>
                      <a:pt x="7440" y="868"/>
                    </a:cubicBezTo>
                    <a:cubicBezTo>
                      <a:pt x="7452" y="755"/>
                      <a:pt x="7452" y="642"/>
                      <a:pt x="7427" y="541"/>
                    </a:cubicBezTo>
                    <a:cubicBezTo>
                      <a:pt x="7402" y="441"/>
                      <a:pt x="7352" y="340"/>
                      <a:pt x="7264" y="265"/>
                    </a:cubicBezTo>
                    <a:cubicBezTo>
                      <a:pt x="7163" y="152"/>
                      <a:pt x="7025" y="89"/>
                      <a:pt x="6874" y="51"/>
                    </a:cubicBezTo>
                    <a:cubicBezTo>
                      <a:pt x="6812" y="26"/>
                      <a:pt x="6736" y="26"/>
                      <a:pt x="6661" y="14"/>
                    </a:cubicBezTo>
                    <a:lnTo>
                      <a:pt x="6648" y="14"/>
                    </a:lnTo>
                    <a:cubicBezTo>
                      <a:pt x="6598" y="14"/>
                      <a:pt x="6535" y="1"/>
                      <a:pt x="64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3" name="Google Shape;1523;p22"/>
              <p:cNvSpPr/>
              <p:nvPr/>
            </p:nvSpPr>
            <p:spPr>
              <a:xfrm>
                <a:off x="7696500" y="2021850"/>
                <a:ext cx="912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704" extrusionOk="0">
                    <a:moveTo>
                      <a:pt x="0" y="704"/>
                    </a:moveTo>
                    <a:lnTo>
                      <a:pt x="0" y="704"/>
                    </a:lnTo>
                    <a:cubicBezTo>
                      <a:pt x="151" y="490"/>
                      <a:pt x="289" y="239"/>
                      <a:pt x="365" y="0"/>
                    </a:cubicBezTo>
                    <a:lnTo>
                      <a:pt x="365" y="0"/>
                    </a:lnTo>
                    <a:lnTo>
                      <a:pt x="365" y="0"/>
                    </a:lnTo>
                    <a:cubicBezTo>
                      <a:pt x="289" y="239"/>
                      <a:pt x="151" y="490"/>
                      <a:pt x="0" y="704"/>
                    </a:cubicBezTo>
                    <a:lnTo>
                      <a:pt x="0" y="704"/>
                    </a:lnTo>
                    <a:close/>
                  </a:path>
                </a:pathLst>
              </a:custGeom>
              <a:solidFill>
                <a:srgbClr val="EB2246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4" name="Google Shape;1524;p22"/>
              <p:cNvSpPr/>
              <p:nvPr/>
            </p:nvSpPr>
            <p:spPr>
              <a:xfrm>
                <a:off x="7621725" y="2019650"/>
                <a:ext cx="30175" cy="36775"/>
              </a:xfrm>
              <a:custGeom>
                <a:avLst/>
                <a:gdLst/>
                <a:ahLst/>
                <a:cxnLst/>
                <a:rect l="l" t="t" r="r" b="b"/>
                <a:pathLst>
                  <a:path w="1207" h="1471" extrusionOk="0">
                    <a:moveTo>
                      <a:pt x="1207" y="0"/>
                    </a:moveTo>
                    <a:lnTo>
                      <a:pt x="1207" y="0"/>
                    </a:lnTo>
                    <a:cubicBezTo>
                      <a:pt x="1154" y="62"/>
                      <a:pt x="1103" y="124"/>
                      <a:pt x="1051" y="186"/>
                    </a:cubicBezTo>
                    <a:lnTo>
                      <a:pt x="1051" y="186"/>
                    </a:lnTo>
                    <a:cubicBezTo>
                      <a:pt x="1102" y="125"/>
                      <a:pt x="1154" y="63"/>
                      <a:pt x="1207" y="0"/>
                    </a:cubicBezTo>
                    <a:close/>
                    <a:moveTo>
                      <a:pt x="1051" y="186"/>
                    </a:moveTo>
                    <a:cubicBezTo>
                      <a:pt x="907" y="358"/>
                      <a:pt x="768" y="525"/>
                      <a:pt x="629" y="691"/>
                    </a:cubicBezTo>
                    <a:cubicBezTo>
                      <a:pt x="585" y="748"/>
                      <a:pt x="541" y="805"/>
                      <a:pt x="497" y="861"/>
                    </a:cubicBezTo>
                    <a:lnTo>
                      <a:pt x="497" y="861"/>
                    </a:lnTo>
                    <a:cubicBezTo>
                      <a:pt x="679" y="636"/>
                      <a:pt x="863" y="411"/>
                      <a:pt x="1051" y="186"/>
                    </a:cubicBezTo>
                    <a:close/>
                    <a:moveTo>
                      <a:pt x="497" y="861"/>
                    </a:moveTo>
                    <a:cubicBezTo>
                      <a:pt x="392" y="990"/>
                      <a:pt x="288" y="1119"/>
                      <a:pt x="183" y="1247"/>
                    </a:cubicBezTo>
                    <a:lnTo>
                      <a:pt x="183" y="1247"/>
                    </a:lnTo>
                    <a:cubicBezTo>
                      <a:pt x="289" y="1118"/>
                      <a:pt x="394" y="991"/>
                      <a:pt x="497" y="861"/>
                    </a:cubicBezTo>
                    <a:close/>
                    <a:moveTo>
                      <a:pt x="183" y="1247"/>
                    </a:moveTo>
                    <a:lnTo>
                      <a:pt x="183" y="1247"/>
                    </a:lnTo>
                    <a:cubicBezTo>
                      <a:pt x="122" y="1321"/>
                      <a:pt x="61" y="1395"/>
                      <a:pt x="0" y="1470"/>
                    </a:cubicBezTo>
                    <a:cubicBezTo>
                      <a:pt x="61" y="1396"/>
                      <a:pt x="122" y="1322"/>
                      <a:pt x="183" y="1247"/>
                    </a:cubicBezTo>
                    <a:close/>
                  </a:path>
                </a:pathLst>
              </a:custGeom>
              <a:solidFill>
                <a:srgbClr val="DCCEA9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5" name="Google Shape;1525;p22"/>
              <p:cNvSpPr/>
              <p:nvPr/>
            </p:nvSpPr>
            <p:spPr>
              <a:xfrm>
                <a:off x="7670725" y="2059850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" y="604"/>
                    </a:moveTo>
                    <a:lnTo>
                      <a:pt x="1" y="604"/>
                    </a:lnTo>
                    <a:cubicBezTo>
                      <a:pt x="152" y="403"/>
                      <a:pt x="302" y="202"/>
                      <a:pt x="453" y="1"/>
                    </a:cubicBezTo>
                    <a:cubicBezTo>
                      <a:pt x="302" y="202"/>
                      <a:pt x="152" y="403"/>
                      <a:pt x="1" y="604"/>
                    </a:cubicBezTo>
                    <a:close/>
                  </a:path>
                </a:pathLst>
              </a:custGeom>
              <a:solidFill>
                <a:srgbClr val="E098B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6" name="Google Shape;1526;p22"/>
              <p:cNvSpPr/>
              <p:nvPr/>
            </p:nvSpPr>
            <p:spPr>
              <a:xfrm>
                <a:off x="7589375" y="2057025"/>
                <a:ext cx="207350" cy="217725"/>
              </a:xfrm>
              <a:custGeom>
                <a:avLst/>
                <a:gdLst/>
                <a:ahLst/>
                <a:cxnLst/>
                <a:rect l="l" t="t" r="r" b="b"/>
                <a:pathLst>
                  <a:path w="8294" h="8709" extrusionOk="0">
                    <a:moveTo>
                      <a:pt x="6396" y="1"/>
                    </a:moveTo>
                    <a:lnTo>
                      <a:pt x="6132" y="327"/>
                    </a:lnTo>
                    <a:cubicBezTo>
                      <a:pt x="6120" y="352"/>
                      <a:pt x="6107" y="390"/>
                      <a:pt x="6095" y="415"/>
                    </a:cubicBezTo>
                    <a:cubicBezTo>
                      <a:pt x="6007" y="629"/>
                      <a:pt x="5881" y="817"/>
                      <a:pt x="5730" y="1006"/>
                    </a:cubicBezTo>
                    <a:cubicBezTo>
                      <a:pt x="5730" y="1006"/>
                      <a:pt x="5730" y="1006"/>
                      <a:pt x="5730" y="1018"/>
                    </a:cubicBezTo>
                    <a:lnTo>
                      <a:pt x="5718" y="1018"/>
                    </a:lnTo>
                    <a:cubicBezTo>
                      <a:pt x="5718" y="1031"/>
                      <a:pt x="5718" y="1031"/>
                      <a:pt x="5718" y="1031"/>
                    </a:cubicBezTo>
                    <a:cubicBezTo>
                      <a:pt x="5718" y="1044"/>
                      <a:pt x="5705" y="1044"/>
                      <a:pt x="5705" y="1044"/>
                    </a:cubicBezTo>
                    <a:cubicBezTo>
                      <a:pt x="5667" y="1094"/>
                      <a:pt x="5617" y="1157"/>
                      <a:pt x="5567" y="1219"/>
                    </a:cubicBezTo>
                    <a:cubicBezTo>
                      <a:pt x="5441" y="1370"/>
                      <a:pt x="5316" y="1508"/>
                      <a:pt x="5177" y="1647"/>
                    </a:cubicBezTo>
                    <a:cubicBezTo>
                      <a:pt x="5177" y="1659"/>
                      <a:pt x="5177" y="1659"/>
                      <a:pt x="5165" y="1659"/>
                    </a:cubicBezTo>
                    <a:cubicBezTo>
                      <a:pt x="5077" y="1772"/>
                      <a:pt x="4989" y="1873"/>
                      <a:pt x="4888" y="1973"/>
                    </a:cubicBezTo>
                    <a:cubicBezTo>
                      <a:pt x="4750" y="2137"/>
                      <a:pt x="4612" y="2300"/>
                      <a:pt x="4474" y="2451"/>
                    </a:cubicBezTo>
                    <a:cubicBezTo>
                      <a:pt x="3506" y="3582"/>
                      <a:pt x="2589" y="4763"/>
                      <a:pt x="1747" y="5995"/>
                    </a:cubicBezTo>
                    <a:cubicBezTo>
                      <a:pt x="1747" y="5995"/>
                      <a:pt x="1747" y="6007"/>
                      <a:pt x="1747" y="6007"/>
                    </a:cubicBezTo>
                    <a:cubicBezTo>
                      <a:pt x="1734" y="6007"/>
                      <a:pt x="1734" y="6020"/>
                      <a:pt x="1722" y="6020"/>
                    </a:cubicBezTo>
                    <a:lnTo>
                      <a:pt x="1709" y="6057"/>
                    </a:lnTo>
                    <a:cubicBezTo>
                      <a:pt x="1420" y="6485"/>
                      <a:pt x="1119" y="6924"/>
                      <a:pt x="716" y="7251"/>
                    </a:cubicBezTo>
                    <a:cubicBezTo>
                      <a:pt x="704" y="7264"/>
                      <a:pt x="691" y="7264"/>
                      <a:pt x="679" y="7276"/>
                    </a:cubicBezTo>
                    <a:cubicBezTo>
                      <a:pt x="478" y="7440"/>
                      <a:pt x="239" y="7553"/>
                      <a:pt x="0" y="7628"/>
                    </a:cubicBezTo>
                    <a:lnTo>
                      <a:pt x="13" y="7678"/>
                    </a:lnTo>
                    <a:cubicBezTo>
                      <a:pt x="528" y="8080"/>
                      <a:pt x="1119" y="8357"/>
                      <a:pt x="1734" y="8533"/>
                    </a:cubicBezTo>
                    <a:lnTo>
                      <a:pt x="1747" y="8533"/>
                    </a:lnTo>
                    <a:cubicBezTo>
                      <a:pt x="1860" y="8558"/>
                      <a:pt x="1973" y="8583"/>
                      <a:pt x="2099" y="8608"/>
                    </a:cubicBezTo>
                    <a:cubicBezTo>
                      <a:pt x="2124" y="8621"/>
                      <a:pt x="2149" y="8621"/>
                      <a:pt x="2187" y="8621"/>
                    </a:cubicBezTo>
                    <a:cubicBezTo>
                      <a:pt x="2275" y="8646"/>
                      <a:pt x="2375" y="8659"/>
                      <a:pt x="2463" y="8671"/>
                    </a:cubicBezTo>
                    <a:cubicBezTo>
                      <a:pt x="2501" y="8671"/>
                      <a:pt x="2526" y="8671"/>
                      <a:pt x="2564" y="8684"/>
                    </a:cubicBezTo>
                    <a:cubicBezTo>
                      <a:pt x="2664" y="8696"/>
                      <a:pt x="2752" y="8696"/>
                      <a:pt x="2853" y="8696"/>
                    </a:cubicBezTo>
                    <a:cubicBezTo>
                      <a:pt x="2878" y="8709"/>
                      <a:pt x="2903" y="8709"/>
                      <a:pt x="2941" y="8709"/>
                    </a:cubicBezTo>
                    <a:lnTo>
                      <a:pt x="3318" y="8709"/>
                    </a:lnTo>
                    <a:cubicBezTo>
                      <a:pt x="3431" y="8696"/>
                      <a:pt x="3556" y="8696"/>
                      <a:pt x="3669" y="8671"/>
                    </a:cubicBezTo>
                    <a:cubicBezTo>
                      <a:pt x="3707" y="8671"/>
                      <a:pt x="3745" y="8671"/>
                      <a:pt x="3783" y="8659"/>
                    </a:cubicBezTo>
                    <a:cubicBezTo>
                      <a:pt x="3858" y="8646"/>
                      <a:pt x="3946" y="8633"/>
                      <a:pt x="4034" y="8621"/>
                    </a:cubicBezTo>
                    <a:cubicBezTo>
                      <a:pt x="4072" y="8608"/>
                      <a:pt x="4109" y="8608"/>
                      <a:pt x="4147" y="8596"/>
                    </a:cubicBezTo>
                    <a:cubicBezTo>
                      <a:pt x="4235" y="8583"/>
                      <a:pt x="4323" y="8558"/>
                      <a:pt x="4398" y="8533"/>
                    </a:cubicBezTo>
                    <a:cubicBezTo>
                      <a:pt x="4436" y="8533"/>
                      <a:pt x="4474" y="8520"/>
                      <a:pt x="4511" y="8508"/>
                    </a:cubicBezTo>
                    <a:cubicBezTo>
                      <a:pt x="4624" y="8470"/>
                      <a:pt x="4738" y="8432"/>
                      <a:pt x="4851" y="8395"/>
                    </a:cubicBezTo>
                    <a:cubicBezTo>
                      <a:pt x="6446" y="7779"/>
                      <a:pt x="7678" y="6309"/>
                      <a:pt x="7980" y="4637"/>
                    </a:cubicBezTo>
                    <a:cubicBezTo>
                      <a:pt x="8294" y="2954"/>
                      <a:pt x="7665" y="1144"/>
                      <a:pt x="63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7" name="Google Shape;1527;p22"/>
              <p:cNvSpPr/>
              <p:nvPr/>
            </p:nvSpPr>
            <p:spPr>
              <a:xfrm>
                <a:off x="7607275" y="2206875"/>
                <a:ext cx="25775" cy="31450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1258" extrusionOk="0">
                    <a:moveTo>
                      <a:pt x="0" y="1257"/>
                    </a:moveTo>
                    <a:cubicBezTo>
                      <a:pt x="403" y="930"/>
                      <a:pt x="704" y="491"/>
                      <a:pt x="993" y="63"/>
                    </a:cubicBezTo>
                    <a:cubicBezTo>
                      <a:pt x="704" y="491"/>
                      <a:pt x="403" y="930"/>
                      <a:pt x="0" y="1257"/>
                    </a:cubicBezTo>
                    <a:close/>
                    <a:moveTo>
                      <a:pt x="993" y="63"/>
                    </a:moveTo>
                    <a:lnTo>
                      <a:pt x="1006" y="26"/>
                    </a:lnTo>
                    <a:lnTo>
                      <a:pt x="993" y="63"/>
                    </a:lnTo>
                    <a:close/>
                    <a:moveTo>
                      <a:pt x="1031" y="13"/>
                    </a:moveTo>
                    <a:cubicBezTo>
                      <a:pt x="1031" y="13"/>
                      <a:pt x="1031" y="1"/>
                      <a:pt x="1031" y="1"/>
                    </a:cubicBezTo>
                    <a:cubicBezTo>
                      <a:pt x="1031" y="1"/>
                      <a:pt x="1031" y="13"/>
                      <a:pt x="1031" y="13"/>
                    </a:cubicBezTo>
                    <a:close/>
                  </a:path>
                </a:pathLst>
              </a:custGeom>
              <a:solidFill>
                <a:srgbClr val="EB2246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8" name="Google Shape;1528;p22"/>
              <p:cNvSpPr/>
              <p:nvPr/>
            </p:nvSpPr>
            <p:spPr>
              <a:xfrm>
                <a:off x="6745875" y="1386325"/>
                <a:ext cx="107775" cy="92700"/>
              </a:xfrm>
              <a:custGeom>
                <a:avLst/>
                <a:gdLst/>
                <a:ahLst/>
                <a:cxnLst/>
                <a:rect l="l" t="t" r="r" b="b"/>
                <a:pathLst>
                  <a:path w="4311" h="3708" extrusionOk="0">
                    <a:moveTo>
                      <a:pt x="516" y="0"/>
                    </a:moveTo>
                    <a:cubicBezTo>
                      <a:pt x="478" y="0"/>
                      <a:pt x="428" y="13"/>
                      <a:pt x="390" y="13"/>
                    </a:cubicBezTo>
                    <a:cubicBezTo>
                      <a:pt x="214" y="51"/>
                      <a:pt x="76" y="126"/>
                      <a:pt x="26" y="302"/>
                    </a:cubicBezTo>
                    <a:cubicBezTo>
                      <a:pt x="1" y="427"/>
                      <a:pt x="51" y="566"/>
                      <a:pt x="89" y="691"/>
                    </a:cubicBezTo>
                    <a:cubicBezTo>
                      <a:pt x="466" y="1697"/>
                      <a:pt x="868" y="2714"/>
                      <a:pt x="1270" y="3707"/>
                    </a:cubicBezTo>
                    <a:lnTo>
                      <a:pt x="1408" y="3707"/>
                    </a:lnTo>
                    <a:cubicBezTo>
                      <a:pt x="2338" y="3682"/>
                      <a:pt x="3218" y="3154"/>
                      <a:pt x="3758" y="2413"/>
                    </a:cubicBezTo>
                    <a:cubicBezTo>
                      <a:pt x="3783" y="2375"/>
                      <a:pt x="3808" y="2350"/>
                      <a:pt x="3821" y="2312"/>
                    </a:cubicBezTo>
                    <a:cubicBezTo>
                      <a:pt x="3846" y="2287"/>
                      <a:pt x="3858" y="2262"/>
                      <a:pt x="3871" y="2250"/>
                    </a:cubicBezTo>
                    <a:cubicBezTo>
                      <a:pt x="3884" y="2237"/>
                      <a:pt x="3884" y="2224"/>
                      <a:pt x="3896" y="2212"/>
                    </a:cubicBezTo>
                    <a:cubicBezTo>
                      <a:pt x="3921" y="2174"/>
                      <a:pt x="3934" y="2136"/>
                      <a:pt x="3959" y="2099"/>
                    </a:cubicBezTo>
                    <a:cubicBezTo>
                      <a:pt x="3971" y="2074"/>
                      <a:pt x="3984" y="2048"/>
                      <a:pt x="3997" y="2023"/>
                    </a:cubicBezTo>
                    <a:cubicBezTo>
                      <a:pt x="4009" y="2011"/>
                      <a:pt x="4009" y="1998"/>
                      <a:pt x="4022" y="1998"/>
                    </a:cubicBezTo>
                    <a:cubicBezTo>
                      <a:pt x="4034" y="1961"/>
                      <a:pt x="4047" y="1923"/>
                      <a:pt x="4072" y="1885"/>
                    </a:cubicBezTo>
                    <a:cubicBezTo>
                      <a:pt x="4085" y="1847"/>
                      <a:pt x="4097" y="1822"/>
                      <a:pt x="4110" y="1785"/>
                    </a:cubicBezTo>
                    <a:cubicBezTo>
                      <a:pt x="4122" y="1759"/>
                      <a:pt x="4135" y="1734"/>
                      <a:pt x="4135" y="1709"/>
                    </a:cubicBezTo>
                    <a:cubicBezTo>
                      <a:pt x="4160" y="1672"/>
                      <a:pt x="4173" y="1634"/>
                      <a:pt x="4185" y="1596"/>
                    </a:cubicBezTo>
                    <a:cubicBezTo>
                      <a:pt x="4185" y="1584"/>
                      <a:pt x="4198" y="1558"/>
                      <a:pt x="4198" y="1546"/>
                    </a:cubicBezTo>
                    <a:cubicBezTo>
                      <a:pt x="4210" y="1508"/>
                      <a:pt x="4210" y="1483"/>
                      <a:pt x="4223" y="1458"/>
                    </a:cubicBezTo>
                    <a:cubicBezTo>
                      <a:pt x="4235" y="1420"/>
                      <a:pt x="4235" y="1395"/>
                      <a:pt x="4248" y="1370"/>
                    </a:cubicBezTo>
                    <a:cubicBezTo>
                      <a:pt x="4248" y="1345"/>
                      <a:pt x="4260" y="1307"/>
                      <a:pt x="4260" y="1282"/>
                    </a:cubicBezTo>
                    <a:lnTo>
                      <a:pt x="4273" y="1244"/>
                    </a:lnTo>
                    <a:cubicBezTo>
                      <a:pt x="4273" y="1232"/>
                      <a:pt x="4273" y="1219"/>
                      <a:pt x="4286" y="1207"/>
                    </a:cubicBezTo>
                    <a:cubicBezTo>
                      <a:pt x="4298" y="1119"/>
                      <a:pt x="4311" y="1043"/>
                      <a:pt x="4311" y="955"/>
                    </a:cubicBezTo>
                    <a:cubicBezTo>
                      <a:pt x="3745" y="792"/>
                      <a:pt x="3192" y="641"/>
                      <a:pt x="2627" y="490"/>
                    </a:cubicBezTo>
                    <a:cubicBezTo>
                      <a:pt x="2061" y="340"/>
                      <a:pt x="1496" y="189"/>
                      <a:pt x="931" y="51"/>
                    </a:cubicBezTo>
                    <a:cubicBezTo>
                      <a:pt x="817" y="25"/>
                      <a:pt x="679" y="0"/>
                      <a:pt x="5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9" name="Google Shape;1529;p22"/>
              <p:cNvSpPr/>
              <p:nvPr/>
            </p:nvSpPr>
            <p:spPr>
              <a:xfrm>
                <a:off x="6777600" y="1410200"/>
                <a:ext cx="76050" cy="68825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2753" extrusionOk="0">
                    <a:moveTo>
                      <a:pt x="76" y="2752"/>
                    </a:moveTo>
                    <a:lnTo>
                      <a:pt x="76" y="2752"/>
                    </a:lnTo>
                    <a:lnTo>
                      <a:pt x="76" y="2752"/>
                    </a:lnTo>
                    <a:close/>
                    <a:moveTo>
                      <a:pt x="89" y="2752"/>
                    </a:moveTo>
                    <a:lnTo>
                      <a:pt x="89" y="2752"/>
                    </a:lnTo>
                    <a:lnTo>
                      <a:pt x="89" y="2752"/>
                    </a:lnTo>
                    <a:close/>
                    <a:moveTo>
                      <a:pt x="101" y="2752"/>
                    </a:moveTo>
                    <a:lnTo>
                      <a:pt x="101" y="2752"/>
                    </a:lnTo>
                    <a:lnTo>
                      <a:pt x="101" y="2752"/>
                    </a:lnTo>
                    <a:close/>
                    <a:moveTo>
                      <a:pt x="1" y="2752"/>
                    </a:moveTo>
                    <a:lnTo>
                      <a:pt x="1" y="2752"/>
                    </a:lnTo>
                    <a:lnTo>
                      <a:pt x="1" y="2752"/>
                    </a:lnTo>
                    <a:lnTo>
                      <a:pt x="1" y="2752"/>
                    </a:lnTo>
                    <a:close/>
                    <a:moveTo>
                      <a:pt x="114" y="2752"/>
                    </a:moveTo>
                    <a:lnTo>
                      <a:pt x="114" y="2752"/>
                    </a:lnTo>
                    <a:lnTo>
                      <a:pt x="114" y="2752"/>
                    </a:lnTo>
                    <a:close/>
                    <a:moveTo>
                      <a:pt x="126" y="2752"/>
                    </a:moveTo>
                    <a:lnTo>
                      <a:pt x="126" y="2752"/>
                    </a:lnTo>
                    <a:lnTo>
                      <a:pt x="126" y="2752"/>
                    </a:lnTo>
                    <a:close/>
                    <a:moveTo>
                      <a:pt x="126" y="2752"/>
                    </a:moveTo>
                    <a:lnTo>
                      <a:pt x="139" y="2752"/>
                    </a:lnTo>
                    <a:lnTo>
                      <a:pt x="126" y="2752"/>
                    </a:lnTo>
                    <a:close/>
                    <a:moveTo>
                      <a:pt x="139" y="2752"/>
                    </a:moveTo>
                    <a:lnTo>
                      <a:pt x="139" y="2752"/>
                    </a:lnTo>
                    <a:lnTo>
                      <a:pt x="139" y="2752"/>
                    </a:lnTo>
                    <a:close/>
                    <a:moveTo>
                      <a:pt x="2489" y="1458"/>
                    </a:moveTo>
                    <a:lnTo>
                      <a:pt x="2489" y="1458"/>
                    </a:lnTo>
                    <a:cubicBezTo>
                      <a:pt x="2514" y="1420"/>
                      <a:pt x="2539" y="1395"/>
                      <a:pt x="2552" y="1357"/>
                    </a:cubicBezTo>
                    <a:lnTo>
                      <a:pt x="2552" y="1357"/>
                    </a:lnTo>
                    <a:lnTo>
                      <a:pt x="2552" y="1357"/>
                    </a:lnTo>
                    <a:cubicBezTo>
                      <a:pt x="2539" y="1395"/>
                      <a:pt x="2514" y="1420"/>
                      <a:pt x="2489" y="1458"/>
                    </a:cubicBezTo>
                    <a:lnTo>
                      <a:pt x="2489" y="1458"/>
                    </a:lnTo>
                    <a:close/>
                    <a:moveTo>
                      <a:pt x="2602" y="1295"/>
                    </a:moveTo>
                    <a:cubicBezTo>
                      <a:pt x="2615" y="1282"/>
                      <a:pt x="2615" y="1269"/>
                      <a:pt x="2627" y="1257"/>
                    </a:cubicBezTo>
                    <a:lnTo>
                      <a:pt x="2627" y="1257"/>
                    </a:lnTo>
                    <a:lnTo>
                      <a:pt x="2627" y="1257"/>
                    </a:lnTo>
                    <a:cubicBezTo>
                      <a:pt x="2615" y="1269"/>
                      <a:pt x="2615" y="1282"/>
                      <a:pt x="2602" y="1295"/>
                    </a:cubicBezTo>
                    <a:close/>
                    <a:moveTo>
                      <a:pt x="2690" y="1144"/>
                    </a:moveTo>
                    <a:lnTo>
                      <a:pt x="2690" y="1144"/>
                    </a:lnTo>
                    <a:lnTo>
                      <a:pt x="2690" y="1144"/>
                    </a:lnTo>
                    <a:lnTo>
                      <a:pt x="2690" y="1144"/>
                    </a:lnTo>
                    <a:lnTo>
                      <a:pt x="2690" y="1144"/>
                    </a:lnTo>
                    <a:close/>
                    <a:moveTo>
                      <a:pt x="2728" y="1068"/>
                    </a:moveTo>
                    <a:cubicBezTo>
                      <a:pt x="2740" y="1056"/>
                      <a:pt x="2740" y="1043"/>
                      <a:pt x="2753" y="1043"/>
                    </a:cubicBezTo>
                    <a:cubicBezTo>
                      <a:pt x="2765" y="1006"/>
                      <a:pt x="2778" y="968"/>
                      <a:pt x="2803" y="930"/>
                    </a:cubicBezTo>
                    <a:cubicBezTo>
                      <a:pt x="2778" y="968"/>
                      <a:pt x="2765" y="1006"/>
                      <a:pt x="2753" y="1043"/>
                    </a:cubicBezTo>
                    <a:cubicBezTo>
                      <a:pt x="2740" y="1043"/>
                      <a:pt x="2740" y="1056"/>
                      <a:pt x="2728" y="1068"/>
                    </a:cubicBezTo>
                    <a:close/>
                    <a:moveTo>
                      <a:pt x="2841" y="830"/>
                    </a:moveTo>
                    <a:lnTo>
                      <a:pt x="2841" y="830"/>
                    </a:lnTo>
                    <a:cubicBezTo>
                      <a:pt x="2853" y="804"/>
                      <a:pt x="2866" y="779"/>
                      <a:pt x="2866" y="754"/>
                    </a:cubicBezTo>
                    <a:cubicBezTo>
                      <a:pt x="2891" y="717"/>
                      <a:pt x="2904" y="679"/>
                      <a:pt x="2916" y="641"/>
                    </a:cubicBezTo>
                    <a:cubicBezTo>
                      <a:pt x="2904" y="679"/>
                      <a:pt x="2891" y="717"/>
                      <a:pt x="2866" y="754"/>
                    </a:cubicBezTo>
                    <a:cubicBezTo>
                      <a:pt x="2866" y="779"/>
                      <a:pt x="2853" y="804"/>
                      <a:pt x="2841" y="830"/>
                    </a:cubicBezTo>
                    <a:lnTo>
                      <a:pt x="2841" y="830"/>
                    </a:lnTo>
                    <a:close/>
                    <a:moveTo>
                      <a:pt x="2929" y="591"/>
                    </a:moveTo>
                    <a:lnTo>
                      <a:pt x="2929" y="591"/>
                    </a:lnTo>
                    <a:cubicBezTo>
                      <a:pt x="2941" y="553"/>
                      <a:pt x="2941" y="528"/>
                      <a:pt x="2954" y="503"/>
                    </a:cubicBezTo>
                    <a:cubicBezTo>
                      <a:pt x="2966" y="465"/>
                      <a:pt x="2966" y="440"/>
                      <a:pt x="2979" y="415"/>
                    </a:cubicBezTo>
                    <a:cubicBezTo>
                      <a:pt x="2966" y="440"/>
                      <a:pt x="2966" y="465"/>
                      <a:pt x="2954" y="503"/>
                    </a:cubicBezTo>
                    <a:cubicBezTo>
                      <a:pt x="2941" y="528"/>
                      <a:pt x="2941" y="553"/>
                      <a:pt x="2929" y="591"/>
                    </a:cubicBezTo>
                    <a:lnTo>
                      <a:pt x="2929" y="591"/>
                    </a:lnTo>
                    <a:close/>
                    <a:moveTo>
                      <a:pt x="2991" y="327"/>
                    </a:moveTo>
                    <a:lnTo>
                      <a:pt x="2991" y="327"/>
                    </a:lnTo>
                    <a:lnTo>
                      <a:pt x="2991" y="327"/>
                    </a:lnTo>
                    <a:lnTo>
                      <a:pt x="2991" y="327"/>
                    </a:lnTo>
                    <a:lnTo>
                      <a:pt x="2991" y="327"/>
                    </a:lnTo>
                    <a:close/>
                    <a:moveTo>
                      <a:pt x="3004" y="289"/>
                    </a:moveTo>
                    <a:cubicBezTo>
                      <a:pt x="3004" y="277"/>
                      <a:pt x="3004" y="264"/>
                      <a:pt x="3017" y="252"/>
                    </a:cubicBezTo>
                    <a:cubicBezTo>
                      <a:pt x="3029" y="164"/>
                      <a:pt x="3042" y="88"/>
                      <a:pt x="3042" y="0"/>
                    </a:cubicBezTo>
                    <a:lnTo>
                      <a:pt x="3042" y="0"/>
                    </a:lnTo>
                    <a:lnTo>
                      <a:pt x="3042" y="0"/>
                    </a:lnTo>
                    <a:cubicBezTo>
                      <a:pt x="3042" y="88"/>
                      <a:pt x="3029" y="164"/>
                      <a:pt x="3017" y="252"/>
                    </a:cubicBezTo>
                    <a:cubicBezTo>
                      <a:pt x="3004" y="264"/>
                      <a:pt x="3004" y="277"/>
                      <a:pt x="3004" y="289"/>
                    </a:cubicBezTo>
                    <a:close/>
                  </a:path>
                </a:pathLst>
              </a:custGeom>
              <a:solidFill>
                <a:srgbClr val="BDB0A6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0" name="Google Shape;1530;p22"/>
              <p:cNvSpPr/>
              <p:nvPr/>
            </p:nvSpPr>
            <p:spPr>
              <a:xfrm>
                <a:off x="6963975" y="1528800"/>
                <a:ext cx="660650" cy="529600"/>
              </a:xfrm>
              <a:custGeom>
                <a:avLst/>
                <a:gdLst/>
                <a:ahLst/>
                <a:cxnLst/>
                <a:rect l="l" t="t" r="r" b="b"/>
                <a:pathLst>
                  <a:path w="26426" h="21184" extrusionOk="0">
                    <a:moveTo>
                      <a:pt x="95" y="0"/>
                    </a:moveTo>
                    <a:cubicBezTo>
                      <a:pt x="43" y="0"/>
                      <a:pt x="1" y="79"/>
                      <a:pt x="60" y="119"/>
                    </a:cubicBezTo>
                    <a:cubicBezTo>
                      <a:pt x="3453" y="2859"/>
                      <a:pt x="6921" y="5535"/>
                      <a:pt x="10327" y="8262"/>
                    </a:cubicBezTo>
                    <a:cubicBezTo>
                      <a:pt x="13719" y="10964"/>
                      <a:pt x="17087" y="13691"/>
                      <a:pt x="20442" y="16430"/>
                    </a:cubicBezTo>
                    <a:cubicBezTo>
                      <a:pt x="22365" y="18001"/>
                      <a:pt x="24275" y="19584"/>
                      <a:pt x="26197" y="21155"/>
                    </a:cubicBezTo>
                    <a:cubicBezTo>
                      <a:pt x="26220" y="21175"/>
                      <a:pt x="26244" y="21183"/>
                      <a:pt x="26266" y="21183"/>
                    </a:cubicBezTo>
                    <a:cubicBezTo>
                      <a:pt x="26356" y="21183"/>
                      <a:pt x="26426" y="21049"/>
                      <a:pt x="26336" y="20979"/>
                    </a:cubicBezTo>
                    <a:cubicBezTo>
                      <a:pt x="19651" y="15399"/>
                      <a:pt x="12840" y="9971"/>
                      <a:pt x="6016" y="4593"/>
                    </a:cubicBezTo>
                    <a:cubicBezTo>
                      <a:pt x="4056" y="3047"/>
                      <a:pt x="2121" y="1502"/>
                      <a:pt x="136" y="19"/>
                    </a:cubicBezTo>
                    <a:cubicBezTo>
                      <a:pt x="123" y="6"/>
                      <a:pt x="108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1" name="Google Shape;1531;p22"/>
              <p:cNvSpPr/>
              <p:nvPr/>
            </p:nvSpPr>
            <p:spPr>
              <a:xfrm>
                <a:off x="6921375" y="1590225"/>
                <a:ext cx="65647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26259" h="21034" extrusionOk="0">
                    <a:moveTo>
                      <a:pt x="73" y="1"/>
                    </a:moveTo>
                    <a:cubicBezTo>
                      <a:pt x="33" y="1"/>
                      <a:pt x="0" y="48"/>
                      <a:pt x="30" y="88"/>
                    </a:cubicBezTo>
                    <a:cubicBezTo>
                      <a:pt x="1500" y="1595"/>
                      <a:pt x="3184" y="2927"/>
                      <a:pt x="4818" y="4272"/>
                    </a:cubicBezTo>
                    <a:cubicBezTo>
                      <a:pt x="6502" y="5667"/>
                      <a:pt x="8211" y="7024"/>
                      <a:pt x="9920" y="8381"/>
                    </a:cubicBezTo>
                    <a:cubicBezTo>
                      <a:pt x="13337" y="11083"/>
                      <a:pt x="16755" y="13759"/>
                      <a:pt x="20186" y="16436"/>
                    </a:cubicBezTo>
                    <a:cubicBezTo>
                      <a:pt x="22134" y="17956"/>
                      <a:pt x="24069" y="19502"/>
                      <a:pt x="26029" y="21010"/>
                    </a:cubicBezTo>
                    <a:cubicBezTo>
                      <a:pt x="26051" y="21027"/>
                      <a:pt x="26073" y="21034"/>
                      <a:pt x="26094" y="21034"/>
                    </a:cubicBezTo>
                    <a:cubicBezTo>
                      <a:pt x="26186" y="21034"/>
                      <a:pt x="26259" y="20903"/>
                      <a:pt x="26167" y="20821"/>
                    </a:cubicBezTo>
                    <a:cubicBezTo>
                      <a:pt x="19394" y="15431"/>
                      <a:pt x="12445" y="10253"/>
                      <a:pt x="5735" y="4787"/>
                    </a:cubicBezTo>
                    <a:cubicBezTo>
                      <a:pt x="3825" y="3229"/>
                      <a:pt x="2016" y="1545"/>
                      <a:pt x="106" y="12"/>
                    </a:cubicBezTo>
                    <a:cubicBezTo>
                      <a:pt x="95" y="4"/>
                      <a:pt x="84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532" name="Google Shape;1532;p22"/>
            <p:cNvSpPr/>
            <p:nvPr/>
          </p:nvSpPr>
          <p:spPr>
            <a:xfrm rot="3912685" flipH="1">
              <a:off x="119163" y="210125"/>
              <a:ext cx="575277" cy="300162"/>
            </a:xfrm>
            <a:custGeom>
              <a:avLst/>
              <a:gdLst/>
              <a:ahLst/>
              <a:cxnLst/>
              <a:rect l="l" t="t" r="r" b="b"/>
              <a:pathLst>
                <a:path w="17983" h="9383" extrusionOk="0">
                  <a:moveTo>
                    <a:pt x="3479" y="1"/>
                  </a:moveTo>
                  <a:cubicBezTo>
                    <a:pt x="1918" y="1"/>
                    <a:pt x="630" y="641"/>
                    <a:pt x="264" y="1755"/>
                  </a:cubicBezTo>
                  <a:cubicBezTo>
                    <a:pt x="1" y="2534"/>
                    <a:pt x="227" y="3413"/>
                    <a:pt x="905" y="4230"/>
                  </a:cubicBezTo>
                  <a:cubicBezTo>
                    <a:pt x="1534" y="5009"/>
                    <a:pt x="2501" y="5638"/>
                    <a:pt x="3620" y="6015"/>
                  </a:cubicBezTo>
                  <a:lnTo>
                    <a:pt x="12315" y="8880"/>
                  </a:lnTo>
                  <a:cubicBezTo>
                    <a:pt x="13320" y="9206"/>
                    <a:pt x="14225" y="9382"/>
                    <a:pt x="14979" y="9382"/>
                  </a:cubicBezTo>
                  <a:cubicBezTo>
                    <a:pt x="15143" y="9382"/>
                    <a:pt x="15281" y="9370"/>
                    <a:pt x="15432" y="9357"/>
                  </a:cubicBezTo>
                  <a:cubicBezTo>
                    <a:pt x="16713" y="9232"/>
                    <a:pt x="17191" y="8566"/>
                    <a:pt x="17367" y="8013"/>
                  </a:cubicBezTo>
                  <a:cubicBezTo>
                    <a:pt x="17982" y="6153"/>
                    <a:pt x="16123" y="5361"/>
                    <a:pt x="14326" y="4771"/>
                  </a:cubicBezTo>
                  <a:lnTo>
                    <a:pt x="6673" y="2245"/>
                  </a:lnTo>
                  <a:cubicBezTo>
                    <a:pt x="6485" y="2160"/>
                    <a:pt x="5429" y="1747"/>
                    <a:pt x="4471" y="1747"/>
                  </a:cubicBezTo>
                  <a:cubicBezTo>
                    <a:pt x="4147" y="1747"/>
                    <a:pt x="3833" y="1794"/>
                    <a:pt x="3569" y="1918"/>
                  </a:cubicBezTo>
                  <a:cubicBezTo>
                    <a:pt x="3243" y="2056"/>
                    <a:pt x="3016" y="2308"/>
                    <a:pt x="2916" y="2634"/>
                  </a:cubicBezTo>
                  <a:cubicBezTo>
                    <a:pt x="2803" y="2961"/>
                    <a:pt x="2840" y="3288"/>
                    <a:pt x="3004" y="3602"/>
                  </a:cubicBezTo>
                  <a:cubicBezTo>
                    <a:pt x="3532" y="4570"/>
                    <a:pt x="5266" y="5060"/>
                    <a:pt x="5442" y="5097"/>
                  </a:cubicBezTo>
                  <a:lnTo>
                    <a:pt x="12755" y="7523"/>
                  </a:lnTo>
                  <a:cubicBezTo>
                    <a:pt x="12786" y="7532"/>
                    <a:pt x="12818" y="7537"/>
                    <a:pt x="12849" y="7537"/>
                  </a:cubicBezTo>
                  <a:cubicBezTo>
                    <a:pt x="12981" y="7537"/>
                    <a:pt x="13104" y="7454"/>
                    <a:pt x="13145" y="7321"/>
                  </a:cubicBezTo>
                  <a:cubicBezTo>
                    <a:pt x="13207" y="7158"/>
                    <a:pt x="13119" y="6970"/>
                    <a:pt x="12956" y="6919"/>
                  </a:cubicBezTo>
                  <a:lnTo>
                    <a:pt x="5618" y="4507"/>
                  </a:lnTo>
                  <a:cubicBezTo>
                    <a:pt x="5165" y="4381"/>
                    <a:pt x="3896" y="3916"/>
                    <a:pt x="3557" y="3300"/>
                  </a:cubicBezTo>
                  <a:cubicBezTo>
                    <a:pt x="3469" y="3150"/>
                    <a:pt x="3456" y="2999"/>
                    <a:pt x="3506" y="2835"/>
                  </a:cubicBezTo>
                  <a:cubicBezTo>
                    <a:pt x="3569" y="2672"/>
                    <a:pt x="3670" y="2559"/>
                    <a:pt x="3833" y="2484"/>
                  </a:cubicBezTo>
                  <a:cubicBezTo>
                    <a:pt x="3999" y="2407"/>
                    <a:pt x="4210" y="2376"/>
                    <a:pt x="4442" y="2376"/>
                  </a:cubicBezTo>
                  <a:cubicBezTo>
                    <a:pt x="5157" y="2376"/>
                    <a:pt x="6067" y="2671"/>
                    <a:pt x="6447" y="2823"/>
                  </a:cubicBezTo>
                  <a:lnTo>
                    <a:pt x="6459" y="2835"/>
                  </a:lnTo>
                  <a:lnTo>
                    <a:pt x="14125" y="5361"/>
                  </a:lnTo>
                  <a:cubicBezTo>
                    <a:pt x="16738" y="6228"/>
                    <a:pt x="17078" y="6919"/>
                    <a:pt x="16776" y="7824"/>
                  </a:cubicBezTo>
                  <a:cubicBezTo>
                    <a:pt x="16600" y="8352"/>
                    <a:pt x="16123" y="8666"/>
                    <a:pt x="15369" y="8741"/>
                  </a:cubicBezTo>
                  <a:cubicBezTo>
                    <a:pt x="15248" y="8754"/>
                    <a:pt x="15122" y="8759"/>
                    <a:pt x="14990" y="8759"/>
                  </a:cubicBezTo>
                  <a:cubicBezTo>
                    <a:pt x="14298" y="8759"/>
                    <a:pt x="13456" y="8595"/>
                    <a:pt x="12516" y="8289"/>
                  </a:cubicBezTo>
                  <a:lnTo>
                    <a:pt x="3821" y="5411"/>
                  </a:lnTo>
                  <a:cubicBezTo>
                    <a:pt x="2815" y="5085"/>
                    <a:pt x="1948" y="4519"/>
                    <a:pt x="1383" y="3828"/>
                  </a:cubicBezTo>
                  <a:cubicBezTo>
                    <a:pt x="855" y="3187"/>
                    <a:pt x="667" y="2521"/>
                    <a:pt x="855" y="1956"/>
                  </a:cubicBezTo>
                  <a:cubicBezTo>
                    <a:pt x="1132" y="1115"/>
                    <a:pt x="2186" y="633"/>
                    <a:pt x="3473" y="633"/>
                  </a:cubicBezTo>
                  <a:cubicBezTo>
                    <a:pt x="4052" y="633"/>
                    <a:pt x="4679" y="731"/>
                    <a:pt x="5303" y="938"/>
                  </a:cubicBezTo>
                  <a:lnTo>
                    <a:pt x="12014" y="3150"/>
                  </a:lnTo>
                  <a:cubicBezTo>
                    <a:pt x="12045" y="3159"/>
                    <a:pt x="12076" y="3164"/>
                    <a:pt x="12107" y="3164"/>
                  </a:cubicBezTo>
                  <a:cubicBezTo>
                    <a:pt x="12239" y="3164"/>
                    <a:pt x="12362" y="3081"/>
                    <a:pt x="12403" y="2949"/>
                  </a:cubicBezTo>
                  <a:cubicBezTo>
                    <a:pt x="12466" y="2785"/>
                    <a:pt x="12378" y="2609"/>
                    <a:pt x="12202" y="2559"/>
                  </a:cubicBezTo>
                  <a:lnTo>
                    <a:pt x="5492" y="335"/>
                  </a:lnTo>
                  <a:cubicBezTo>
                    <a:pt x="4805" y="108"/>
                    <a:pt x="4119" y="1"/>
                    <a:pt x="347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533" name="Google Shape;1533;p22"/>
            <p:cNvGrpSpPr/>
            <p:nvPr/>
          </p:nvGrpSpPr>
          <p:grpSpPr>
            <a:xfrm rot="584040">
              <a:off x="-458540" y="1863445"/>
              <a:ext cx="1791293" cy="1791293"/>
              <a:chOff x="7910987" y="28700"/>
              <a:chExt cx="1619581" cy="1619581"/>
            </a:xfrm>
          </p:grpSpPr>
          <p:sp>
            <p:nvSpPr>
              <p:cNvPr id="1534" name="Google Shape;1534;p22"/>
              <p:cNvSpPr/>
              <p:nvPr/>
            </p:nvSpPr>
            <p:spPr>
              <a:xfrm rot="2700000">
                <a:off x="8051309" y="362742"/>
                <a:ext cx="1338935" cy="951497"/>
              </a:xfrm>
              <a:custGeom>
                <a:avLst/>
                <a:gdLst/>
                <a:ahLst/>
                <a:cxnLst/>
                <a:rect l="l" t="t" r="r" b="b"/>
                <a:pathLst>
                  <a:path w="42210" h="29996" extrusionOk="0">
                    <a:moveTo>
                      <a:pt x="4549" y="4248"/>
                    </a:moveTo>
                    <a:cubicBezTo>
                      <a:pt x="4587" y="4248"/>
                      <a:pt x="4637" y="4248"/>
                      <a:pt x="4675" y="4261"/>
                    </a:cubicBezTo>
                    <a:cubicBezTo>
                      <a:pt x="5190" y="4361"/>
                      <a:pt x="5454" y="5040"/>
                      <a:pt x="5202" y="5467"/>
                    </a:cubicBezTo>
                    <a:lnTo>
                      <a:pt x="5064" y="5630"/>
                    </a:lnTo>
                    <a:cubicBezTo>
                      <a:pt x="4926" y="5756"/>
                      <a:pt x="4750" y="5819"/>
                      <a:pt x="4562" y="5819"/>
                    </a:cubicBezTo>
                    <a:cubicBezTo>
                      <a:pt x="4210" y="5819"/>
                      <a:pt x="3845" y="5605"/>
                      <a:pt x="3757" y="5253"/>
                    </a:cubicBezTo>
                    <a:cubicBezTo>
                      <a:pt x="3619" y="4776"/>
                      <a:pt x="4059" y="4248"/>
                      <a:pt x="4549" y="4248"/>
                    </a:cubicBezTo>
                    <a:close/>
                    <a:moveTo>
                      <a:pt x="4122" y="1"/>
                    </a:moveTo>
                    <a:cubicBezTo>
                      <a:pt x="3971" y="302"/>
                      <a:pt x="3808" y="616"/>
                      <a:pt x="3657" y="918"/>
                    </a:cubicBezTo>
                    <a:cubicBezTo>
                      <a:pt x="2551" y="3079"/>
                      <a:pt x="1345" y="5178"/>
                      <a:pt x="25" y="7214"/>
                    </a:cubicBezTo>
                    <a:lnTo>
                      <a:pt x="0" y="7264"/>
                    </a:lnTo>
                    <a:cubicBezTo>
                      <a:pt x="9626" y="12705"/>
                      <a:pt x="19151" y="18322"/>
                      <a:pt x="28588" y="24090"/>
                    </a:cubicBezTo>
                    <a:cubicBezTo>
                      <a:pt x="31729" y="26012"/>
                      <a:pt x="34858" y="27960"/>
                      <a:pt x="37974" y="29920"/>
                    </a:cubicBezTo>
                    <a:lnTo>
                      <a:pt x="38100" y="29996"/>
                    </a:lnTo>
                    <a:cubicBezTo>
                      <a:pt x="39507" y="27897"/>
                      <a:pt x="40852" y="25761"/>
                      <a:pt x="42134" y="23587"/>
                    </a:cubicBezTo>
                    <a:lnTo>
                      <a:pt x="42209" y="23474"/>
                    </a:lnTo>
                    <a:cubicBezTo>
                      <a:pt x="39935" y="22016"/>
                      <a:pt x="37660" y="20559"/>
                      <a:pt x="35373" y="19126"/>
                    </a:cubicBezTo>
                    <a:cubicBezTo>
                      <a:pt x="34707" y="18699"/>
                      <a:pt x="34029" y="18272"/>
                      <a:pt x="33363" y="17857"/>
                    </a:cubicBezTo>
                    <a:cubicBezTo>
                      <a:pt x="32684" y="17430"/>
                      <a:pt x="32018" y="17015"/>
                      <a:pt x="31340" y="16588"/>
                    </a:cubicBezTo>
                    <a:cubicBezTo>
                      <a:pt x="29216" y="15256"/>
                      <a:pt x="27092" y="13924"/>
                      <a:pt x="24956" y="12604"/>
                    </a:cubicBezTo>
                    <a:cubicBezTo>
                      <a:pt x="24328" y="12227"/>
                      <a:pt x="23699" y="11838"/>
                      <a:pt x="23084" y="11448"/>
                    </a:cubicBezTo>
                    <a:cubicBezTo>
                      <a:pt x="21789" y="10657"/>
                      <a:pt x="20483" y="9852"/>
                      <a:pt x="19188" y="9061"/>
                    </a:cubicBezTo>
                    <a:cubicBezTo>
                      <a:pt x="17919" y="8294"/>
                      <a:pt x="16650" y="7515"/>
                      <a:pt x="15393" y="6749"/>
                    </a:cubicBezTo>
                    <a:cubicBezTo>
                      <a:pt x="14124" y="5982"/>
                      <a:pt x="12868" y="5228"/>
                      <a:pt x="11611" y="4462"/>
                    </a:cubicBezTo>
                    <a:cubicBezTo>
                      <a:pt x="10367" y="3720"/>
                      <a:pt x="9136" y="2979"/>
                      <a:pt x="7904" y="2237"/>
                    </a:cubicBezTo>
                    <a:cubicBezTo>
                      <a:pt x="6673" y="1509"/>
                      <a:pt x="5441" y="767"/>
                      <a:pt x="4197" y="38"/>
                    </a:cubicBezTo>
                    <a:lnTo>
                      <a:pt x="4122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1535" name="Google Shape;1535;p22"/>
              <p:cNvGrpSpPr/>
              <p:nvPr/>
            </p:nvGrpSpPr>
            <p:grpSpPr>
              <a:xfrm>
                <a:off x="8643129" y="226316"/>
                <a:ext cx="344065" cy="1232036"/>
                <a:chOff x="8643129" y="226316"/>
                <a:chExt cx="344065" cy="1232036"/>
              </a:xfrm>
            </p:grpSpPr>
            <p:sp>
              <p:nvSpPr>
                <p:cNvPr id="1536" name="Google Shape;1536;p22"/>
                <p:cNvSpPr/>
                <p:nvPr/>
              </p:nvSpPr>
              <p:spPr>
                <a:xfrm rot="2700000">
                  <a:off x="8659998" y="231100"/>
                  <a:ext cx="40190" cy="64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" h="2029" extrusionOk="0">
                      <a:moveTo>
                        <a:pt x="1205" y="1"/>
                      </a:moveTo>
                      <a:cubicBezTo>
                        <a:pt x="1191" y="1"/>
                        <a:pt x="1179" y="6"/>
                        <a:pt x="1175" y="19"/>
                      </a:cubicBezTo>
                      <a:cubicBezTo>
                        <a:pt x="873" y="685"/>
                        <a:pt x="509" y="1313"/>
                        <a:pt x="56" y="1866"/>
                      </a:cubicBezTo>
                      <a:cubicBezTo>
                        <a:pt x="0" y="1940"/>
                        <a:pt x="55" y="2028"/>
                        <a:pt x="117" y="2028"/>
                      </a:cubicBezTo>
                      <a:cubicBezTo>
                        <a:pt x="139" y="2028"/>
                        <a:pt x="162" y="2018"/>
                        <a:pt x="182" y="1992"/>
                      </a:cubicBezTo>
                      <a:cubicBezTo>
                        <a:pt x="421" y="1715"/>
                        <a:pt x="634" y="1401"/>
                        <a:pt x="823" y="1074"/>
                      </a:cubicBezTo>
                      <a:cubicBezTo>
                        <a:pt x="1011" y="747"/>
                        <a:pt x="1137" y="408"/>
                        <a:pt x="1250" y="56"/>
                      </a:cubicBezTo>
                      <a:cubicBezTo>
                        <a:pt x="1267" y="23"/>
                        <a:pt x="1233" y="1"/>
                        <a:pt x="120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37" name="Google Shape;1537;p22"/>
                <p:cNvSpPr/>
                <p:nvPr/>
              </p:nvSpPr>
              <p:spPr>
                <a:xfrm rot="2700000">
                  <a:off x="8695086" y="364120"/>
                  <a:ext cx="37240" cy="68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4" h="2151" extrusionOk="0">
                      <a:moveTo>
                        <a:pt x="1100" y="0"/>
                      </a:moveTo>
                      <a:cubicBezTo>
                        <a:pt x="1075" y="0"/>
                        <a:pt x="1050" y="14"/>
                        <a:pt x="1040" y="45"/>
                      </a:cubicBezTo>
                      <a:cubicBezTo>
                        <a:pt x="814" y="749"/>
                        <a:pt x="474" y="1402"/>
                        <a:pt x="47" y="2005"/>
                      </a:cubicBezTo>
                      <a:cubicBezTo>
                        <a:pt x="0" y="2071"/>
                        <a:pt x="72" y="2150"/>
                        <a:pt x="143" y="2150"/>
                      </a:cubicBezTo>
                      <a:cubicBezTo>
                        <a:pt x="167" y="2150"/>
                        <a:pt x="191" y="2141"/>
                        <a:pt x="211" y="2118"/>
                      </a:cubicBezTo>
                      <a:cubicBezTo>
                        <a:pt x="650" y="1502"/>
                        <a:pt x="977" y="811"/>
                        <a:pt x="1166" y="83"/>
                      </a:cubicBezTo>
                      <a:cubicBezTo>
                        <a:pt x="1173" y="30"/>
                        <a:pt x="1136" y="0"/>
                        <a:pt x="110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38" name="Google Shape;1538;p22"/>
                <p:cNvSpPr/>
                <p:nvPr/>
              </p:nvSpPr>
              <p:spPr>
                <a:xfrm rot="2700000">
                  <a:off x="8728806" y="500959"/>
                  <a:ext cx="38192" cy="68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4" h="2144" extrusionOk="0">
                      <a:moveTo>
                        <a:pt x="1106" y="1"/>
                      </a:moveTo>
                      <a:cubicBezTo>
                        <a:pt x="1082" y="1"/>
                        <a:pt x="1057" y="14"/>
                        <a:pt x="1040" y="43"/>
                      </a:cubicBezTo>
                      <a:cubicBezTo>
                        <a:pt x="688" y="684"/>
                        <a:pt x="361" y="1350"/>
                        <a:pt x="35" y="2003"/>
                      </a:cubicBezTo>
                      <a:cubicBezTo>
                        <a:pt x="1" y="2079"/>
                        <a:pt x="69" y="2144"/>
                        <a:pt x="133" y="2144"/>
                      </a:cubicBezTo>
                      <a:cubicBezTo>
                        <a:pt x="164" y="2144"/>
                        <a:pt x="194" y="2128"/>
                        <a:pt x="210" y="2091"/>
                      </a:cubicBezTo>
                      <a:cubicBezTo>
                        <a:pt x="537" y="1438"/>
                        <a:pt x="876" y="784"/>
                        <a:pt x="1178" y="118"/>
                      </a:cubicBezTo>
                      <a:cubicBezTo>
                        <a:pt x="1203" y="51"/>
                        <a:pt x="1156" y="1"/>
                        <a:pt x="110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39" name="Google Shape;1539;p22"/>
                <p:cNvSpPr/>
                <p:nvPr/>
              </p:nvSpPr>
              <p:spPr>
                <a:xfrm rot="2700000">
                  <a:off x="8756871" y="638656"/>
                  <a:ext cx="36479" cy="78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0" h="2464" extrusionOk="0">
                      <a:moveTo>
                        <a:pt x="1042" y="0"/>
                      </a:moveTo>
                      <a:cubicBezTo>
                        <a:pt x="1016" y="0"/>
                        <a:pt x="988" y="12"/>
                        <a:pt x="968" y="40"/>
                      </a:cubicBezTo>
                      <a:cubicBezTo>
                        <a:pt x="730" y="391"/>
                        <a:pt x="516" y="781"/>
                        <a:pt x="353" y="1196"/>
                      </a:cubicBezTo>
                      <a:cubicBezTo>
                        <a:pt x="277" y="1384"/>
                        <a:pt x="202" y="1585"/>
                        <a:pt x="139" y="1786"/>
                      </a:cubicBezTo>
                      <a:cubicBezTo>
                        <a:pt x="101" y="1887"/>
                        <a:pt x="76" y="2000"/>
                        <a:pt x="51" y="2100"/>
                      </a:cubicBezTo>
                      <a:cubicBezTo>
                        <a:pt x="39" y="2151"/>
                        <a:pt x="26" y="2188"/>
                        <a:pt x="13" y="2239"/>
                      </a:cubicBezTo>
                      <a:cubicBezTo>
                        <a:pt x="1" y="2301"/>
                        <a:pt x="13" y="2339"/>
                        <a:pt x="13" y="2402"/>
                      </a:cubicBezTo>
                      <a:cubicBezTo>
                        <a:pt x="13" y="2439"/>
                        <a:pt x="49" y="2463"/>
                        <a:pt x="83" y="2463"/>
                      </a:cubicBezTo>
                      <a:cubicBezTo>
                        <a:pt x="107" y="2463"/>
                        <a:pt x="129" y="2452"/>
                        <a:pt x="139" y="2427"/>
                      </a:cubicBezTo>
                      <a:cubicBezTo>
                        <a:pt x="164" y="2377"/>
                        <a:pt x="189" y="2339"/>
                        <a:pt x="215" y="2289"/>
                      </a:cubicBezTo>
                      <a:cubicBezTo>
                        <a:pt x="227" y="2239"/>
                        <a:pt x="227" y="2188"/>
                        <a:pt x="240" y="2151"/>
                      </a:cubicBezTo>
                      <a:cubicBezTo>
                        <a:pt x="265" y="2037"/>
                        <a:pt x="302" y="1937"/>
                        <a:pt x="328" y="1836"/>
                      </a:cubicBezTo>
                      <a:cubicBezTo>
                        <a:pt x="390" y="1635"/>
                        <a:pt x="453" y="1434"/>
                        <a:pt x="541" y="1233"/>
                      </a:cubicBezTo>
                      <a:cubicBezTo>
                        <a:pt x="692" y="844"/>
                        <a:pt x="893" y="467"/>
                        <a:pt x="1107" y="115"/>
                      </a:cubicBezTo>
                      <a:cubicBezTo>
                        <a:pt x="1150" y="55"/>
                        <a:pt x="1098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0" name="Google Shape;1540;p22"/>
                <p:cNvSpPr/>
                <p:nvPr/>
              </p:nvSpPr>
              <p:spPr>
                <a:xfrm rot="2700000">
                  <a:off x="8793895" y="780479"/>
                  <a:ext cx="39302" cy="60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" h="1908" extrusionOk="0">
                      <a:moveTo>
                        <a:pt x="1156" y="0"/>
                      </a:moveTo>
                      <a:cubicBezTo>
                        <a:pt x="1136" y="0"/>
                        <a:pt x="1115" y="9"/>
                        <a:pt x="1099" y="28"/>
                      </a:cubicBezTo>
                      <a:cubicBezTo>
                        <a:pt x="722" y="594"/>
                        <a:pt x="396" y="1185"/>
                        <a:pt x="44" y="1775"/>
                      </a:cubicBezTo>
                      <a:cubicBezTo>
                        <a:pt x="1" y="1844"/>
                        <a:pt x="65" y="1907"/>
                        <a:pt x="129" y="1907"/>
                      </a:cubicBezTo>
                      <a:cubicBezTo>
                        <a:pt x="158" y="1907"/>
                        <a:pt x="188" y="1894"/>
                        <a:pt x="207" y="1863"/>
                      </a:cubicBezTo>
                      <a:cubicBezTo>
                        <a:pt x="559" y="1273"/>
                        <a:pt x="911" y="694"/>
                        <a:pt x="1213" y="91"/>
                      </a:cubicBezTo>
                      <a:cubicBezTo>
                        <a:pt x="1238" y="40"/>
                        <a:pt x="1200" y="0"/>
                        <a:pt x="115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1" name="Google Shape;1541;p22"/>
                <p:cNvSpPr/>
                <p:nvPr/>
              </p:nvSpPr>
              <p:spPr>
                <a:xfrm rot="2700000">
                  <a:off x="8826198" y="923286"/>
                  <a:ext cx="36606" cy="62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4" h="1985" extrusionOk="0">
                      <a:moveTo>
                        <a:pt x="1061" y="1"/>
                      </a:moveTo>
                      <a:cubicBezTo>
                        <a:pt x="1039" y="1"/>
                        <a:pt x="1017" y="11"/>
                        <a:pt x="1002" y="35"/>
                      </a:cubicBezTo>
                      <a:cubicBezTo>
                        <a:pt x="662" y="625"/>
                        <a:pt x="348" y="1241"/>
                        <a:pt x="34" y="1844"/>
                      </a:cubicBezTo>
                      <a:cubicBezTo>
                        <a:pt x="0" y="1920"/>
                        <a:pt x="57" y="1985"/>
                        <a:pt x="117" y="1985"/>
                      </a:cubicBezTo>
                      <a:cubicBezTo>
                        <a:pt x="147" y="1985"/>
                        <a:pt x="177" y="1969"/>
                        <a:pt x="197" y="1932"/>
                      </a:cubicBezTo>
                      <a:cubicBezTo>
                        <a:pt x="512" y="1329"/>
                        <a:pt x="838" y="726"/>
                        <a:pt x="1127" y="110"/>
                      </a:cubicBezTo>
                      <a:cubicBezTo>
                        <a:pt x="1153" y="49"/>
                        <a:pt x="1108" y="1"/>
                        <a:pt x="106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2" name="Google Shape;1542;p22"/>
                <p:cNvSpPr/>
                <p:nvPr/>
              </p:nvSpPr>
              <p:spPr>
                <a:xfrm rot="2700000">
                  <a:off x="8869697" y="1083018"/>
                  <a:ext cx="33117" cy="60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" h="1922" extrusionOk="0">
                      <a:moveTo>
                        <a:pt x="959" y="0"/>
                      </a:moveTo>
                      <a:cubicBezTo>
                        <a:pt x="938" y="0"/>
                        <a:pt x="917" y="10"/>
                        <a:pt x="901" y="34"/>
                      </a:cubicBezTo>
                      <a:cubicBezTo>
                        <a:pt x="599" y="612"/>
                        <a:pt x="323" y="1203"/>
                        <a:pt x="34" y="1781"/>
                      </a:cubicBezTo>
                      <a:cubicBezTo>
                        <a:pt x="0" y="1857"/>
                        <a:pt x="63" y="1922"/>
                        <a:pt x="126" y="1922"/>
                      </a:cubicBezTo>
                      <a:cubicBezTo>
                        <a:pt x="158" y="1922"/>
                        <a:pt x="189" y="1906"/>
                        <a:pt x="210" y="1869"/>
                      </a:cubicBezTo>
                      <a:cubicBezTo>
                        <a:pt x="486" y="1278"/>
                        <a:pt x="763" y="700"/>
                        <a:pt x="1027" y="97"/>
                      </a:cubicBezTo>
                      <a:cubicBezTo>
                        <a:pt x="1044" y="46"/>
                        <a:pt x="1002" y="0"/>
                        <a:pt x="95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3" name="Google Shape;1543;p22"/>
                <p:cNvSpPr/>
                <p:nvPr/>
              </p:nvSpPr>
              <p:spPr>
                <a:xfrm rot="2700000">
                  <a:off x="8902929" y="1230158"/>
                  <a:ext cx="34798" cy="59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7" h="1863" extrusionOk="0">
                      <a:moveTo>
                        <a:pt x="1027" y="0"/>
                      </a:moveTo>
                      <a:cubicBezTo>
                        <a:pt x="1015" y="0"/>
                        <a:pt x="1003" y="6"/>
                        <a:pt x="993" y="19"/>
                      </a:cubicBezTo>
                      <a:cubicBezTo>
                        <a:pt x="566" y="521"/>
                        <a:pt x="239" y="1124"/>
                        <a:pt x="25" y="1740"/>
                      </a:cubicBezTo>
                      <a:cubicBezTo>
                        <a:pt x="0" y="1807"/>
                        <a:pt x="75" y="1863"/>
                        <a:pt x="140" y="1863"/>
                      </a:cubicBezTo>
                      <a:cubicBezTo>
                        <a:pt x="172" y="1863"/>
                        <a:pt x="201" y="1849"/>
                        <a:pt x="214" y="1816"/>
                      </a:cubicBezTo>
                      <a:cubicBezTo>
                        <a:pt x="339" y="1514"/>
                        <a:pt x="452" y="1212"/>
                        <a:pt x="603" y="923"/>
                      </a:cubicBezTo>
                      <a:cubicBezTo>
                        <a:pt x="741" y="634"/>
                        <a:pt x="905" y="358"/>
                        <a:pt x="1068" y="81"/>
                      </a:cubicBezTo>
                      <a:cubicBezTo>
                        <a:pt x="1096" y="44"/>
                        <a:pt x="1062" y="0"/>
                        <a:pt x="102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4" name="Google Shape;1544;p22"/>
                <p:cNvSpPr/>
                <p:nvPr/>
              </p:nvSpPr>
              <p:spPr>
                <a:xfrm rot="2700000">
                  <a:off x="8931236" y="1391436"/>
                  <a:ext cx="39937" cy="61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950" extrusionOk="0">
                      <a:moveTo>
                        <a:pt x="1168" y="0"/>
                      </a:moveTo>
                      <a:cubicBezTo>
                        <a:pt x="1146" y="0"/>
                        <a:pt x="1124" y="12"/>
                        <a:pt x="1108" y="40"/>
                      </a:cubicBezTo>
                      <a:cubicBezTo>
                        <a:pt x="793" y="643"/>
                        <a:pt x="454" y="1246"/>
                        <a:pt x="52" y="1812"/>
                      </a:cubicBezTo>
                      <a:cubicBezTo>
                        <a:pt x="0" y="1881"/>
                        <a:pt x="73" y="1950"/>
                        <a:pt x="148" y="1950"/>
                      </a:cubicBezTo>
                      <a:cubicBezTo>
                        <a:pt x="182" y="1950"/>
                        <a:pt x="217" y="1935"/>
                        <a:pt x="241" y="1900"/>
                      </a:cubicBezTo>
                      <a:cubicBezTo>
                        <a:pt x="630" y="1347"/>
                        <a:pt x="982" y="744"/>
                        <a:pt x="1233" y="103"/>
                      </a:cubicBezTo>
                      <a:cubicBezTo>
                        <a:pt x="1259" y="51"/>
                        <a:pt x="1215" y="0"/>
                        <a:pt x="116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5" name="Google Shape;1545;p22"/>
                <p:cNvSpPr/>
                <p:nvPr/>
              </p:nvSpPr>
              <p:spPr>
                <a:xfrm rot="2700000">
                  <a:off x="8934765" y="1326683"/>
                  <a:ext cx="26328" cy="38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1203" extrusionOk="0">
                      <a:moveTo>
                        <a:pt x="750" y="1"/>
                      </a:moveTo>
                      <a:cubicBezTo>
                        <a:pt x="736" y="1"/>
                        <a:pt x="723" y="6"/>
                        <a:pt x="713" y="19"/>
                      </a:cubicBezTo>
                      <a:cubicBezTo>
                        <a:pt x="588" y="195"/>
                        <a:pt x="475" y="371"/>
                        <a:pt x="349" y="559"/>
                      </a:cubicBezTo>
                      <a:cubicBezTo>
                        <a:pt x="299" y="647"/>
                        <a:pt x="236" y="735"/>
                        <a:pt x="173" y="823"/>
                      </a:cubicBezTo>
                      <a:cubicBezTo>
                        <a:pt x="123" y="911"/>
                        <a:pt x="35" y="1012"/>
                        <a:pt x="10" y="1112"/>
                      </a:cubicBezTo>
                      <a:cubicBezTo>
                        <a:pt x="0" y="1168"/>
                        <a:pt x="45" y="1203"/>
                        <a:pt x="89" y="1203"/>
                      </a:cubicBezTo>
                      <a:cubicBezTo>
                        <a:pt x="106" y="1203"/>
                        <a:pt x="122" y="1198"/>
                        <a:pt x="135" y="1188"/>
                      </a:cubicBezTo>
                      <a:cubicBezTo>
                        <a:pt x="186" y="1150"/>
                        <a:pt x="211" y="1087"/>
                        <a:pt x="236" y="1050"/>
                      </a:cubicBezTo>
                      <a:cubicBezTo>
                        <a:pt x="261" y="999"/>
                        <a:pt x="286" y="962"/>
                        <a:pt x="311" y="924"/>
                      </a:cubicBezTo>
                      <a:cubicBezTo>
                        <a:pt x="374" y="823"/>
                        <a:pt x="424" y="735"/>
                        <a:pt x="487" y="647"/>
                      </a:cubicBezTo>
                      <a:cubicBezTo>
                        <a:pt x="600" y="459"/>
                        <a:pt x="713" y="270"/>
                        <a:pt x="801" y="82"/>
                      </a:cubicBezTo>
                      <a:cubicBezTo>
                        <a:pt x="829" y="45"/>
                        <a:pt x="788" y="1"/>
                        <a:pt x="75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6" name="Google Shape;1546;p22"/>
                <p:cNvSpPr/>
                <p:nvPr/>
              </p:nvSpPr>
              <p:spPr>
                <a:xfrm rot="2700000">
                  <a:off x="8901462" y="1161534"/>
                  <a:ext cx="24901" cy="42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" h="1353" extrusionOk="0">
                      <a:moveTo>
                        <a:pt x="717" y="0"/>
                      </a:moveTo>
                      <a:cubicBezTo>
                        <a:pt x="702" y="0"/>
                        <a:pt x="687" y="7"/>
                        <a:pt x="679" y="24"/>
                      </a:cubicBezTo>
                      <a:cubicBezTo>
                        <a:pt x="541" y="237"/>
                        <a:pt x="428" y="451"/>
                        <a:pt x="315" y="665"/>
                      </a:cubicBezTo>
                      <a:cubicBezTo>
                        <a:pt x="252" y="765"/>
                        <a:pt x="189" y="866"/>
                        <a:pt x="139" y="979"/>
                      </a:cubicBezTo>
                      <a:cubicBezTo>
                        <a:pt x="89" y="1067"/>
                        <a:pt x="1" y="1192"/>
                        <a:pt x="1" y="1293"/>
                      </a:cubicBezTo>
                      <a:cubicBezTo>
                        <a:pt x="1" y="1330"/>
                        <a:pt x="28" y="1353"/>
                        <a:pt x="57" y="1353"/>
                      </a:cubicBezTo>
                      <a:cubicBezTo>
                        <a:pt x="68" y="1353"/>
                        <a:pt x="79" y="1350"/>
                        <a:pt x="89" y="1343"/>
                      </a:cubicBezTo>
                      <a:cubicBezTo>
                        <a:pt x="177" y="1280"/>
                        <a:pt x="227" y="1155"/>
                        <a:pt x="265" y="1067"/>
                      </a:cubicBezTo>
                      <a:cubicBezTo>
                        <a:pt x="327" y="954"/>
                        <a:pt x="390" y="841"/>
                        <a:pt x="440" y="727"/>
                      </a:cubicBezTo>
                      <a:cubicBezTo>
                        <a:pt x="554" y="514"/>
                        <a:pt x="667" y="300"/>
                        <a:pt x="767" y="74"/>
                      </a:cubicBezTo>
                      <a:cubicBezTo>
                        <a:pt x="784" y="31"/>
                        <a:pt x="749" y="0"/>
                        <a:pt x="71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7" name="Google Shape;1547;p22"/>
                <p:cNvSpPr/>
                <p:nvPr/>
              </p:nvSpPr>
              <p:spPr>
                <a:xfrm rot="2700000">
                  <a:off x="8868767" y="1022986"/>
                  <a:ext cx="24837" cy="28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3" h="883" extrusionOk="0">
                      <a:moveTo>
                        <a:pt x="706" y="1"/>
                      </a:moveTo>
                      <a:cubicBezTo>
                        <a:pt x="692" y="1"/>
                        <a:pt x="679" y="5"/>
                        <a:pt x="666" y="14"/>
                      </a:cubicBezTo>
                      <a:cubicBezTo>
                        <a:pt x="541" y="140"/>
                        <a:pt x="428" y="278"/>
                        <a:pt x="314" y="416"/>
                      </a:cubicBezTo>
                      <a:cubicBezTo>
                        <a:pt x="252" y="492"/>
                        <a:pt x="201" y="554"/>
                        <a:pt x="139" y="630"/>
                      </a:cubicBezTo>
                      <a:cubicBezTo>
                        <a:pt x="101" y="680"/>
                        <a:pt x="0" y="768"/>
                        <a:pt x="25" y="844"/>
                      </a:cubicBezTo>
                      <a:cubicBezTo>
                        <a:pt x="25" y="869"/>
                        <a:pt x="51" y="881"/>
                        <a:pt x="76" y="881"/>
                      </a:cubicBezTo>
                      <a:cubicBezTo>
                        <a:pt x="79" y="882"/>
                        <a:pt x="83" y="882"/>
                        <a:pt x="86" y="882"/>
                      </a:cubicBezTo>
                      <a:cubicBezTo>
                        <a:pt x="158" y="882"/>
                        <a:pt x="228" y="766"/>
                        <a:pt x="264" y="718"/>
                      </a:cubicBezTo>
                      <a:cubicBezTo>
                        <a:pt x="327" y="655"/>
                        <a:pt x="377" y="580"/>
                        <a:pt x="428" y="504"/>
                      </a:cubicBezTo>
                      <a:cubicBezTo>
                        <a:pt x="541" y="366"/>
                        <a:pt x="654" y="228"/>
                        <a:pt x="754" y="77"/>
                      </a:cubicBezTo>
                      <a:cubicBezTo>
                        <a:pt x="783" y="39"/>
                        <a:pt x="747" y="1"/>
                        <a:pt x="70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8" name="Google Shape;1548;p22"/>
                <p:cNvSpPr/>
                <p:nvPr/>
              </p:nvSpPr>
              <p:spPr>
                <a:xfrm rot="2700000">
                  <a:off x="8832816" y="858750"/>
                  <a:ext cx="20587" cy="35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114" extrusionOk="0">
                      <a:moveTo>
                        <a:pt x="606" y="1"/>
                      </a:moveTo>
                      <a:cubicBezTo>
                        <a:pt x="589" y="1"/>
                        <a:pt x="572" y="11"/>
                        <a:pt x="566" y="33"/>
                      </a:cubicBezTo>
                      <a:cubicBezTo>
                        <a:pt x="554" y="58"/>
                        <a:pt x="529" y="83"/>
                        <a:pt x="516" y="108"/>
                      </a:cubicBezTo>
                      <a:cubicBezTo>
                        <a:pt x="504" y="133"/>
                        <a:pt x="491" y="158"/>
                        <a:pt x="491" y="171"/>
                      </a:cubicBezTo>
                      <a:cubicBezTo>
                        <a:pt x="466" y="221"/>
                        <a:pt x="453" y="272"/>
                        <a:pt x="428" y="322"/>
                      </a:cubicBezTo>
                      <a:cubicBezTo>
                        <a:pt x="390" y="410"/>
                        <a:pt x="340" y="498"/>
                        <a:pt x="302" y="573"/>
                      </a:cubicBezTo>
                      <a:cubicBezTo>
                        <a:pt x="252" y="661"/>
                        <a:pt x="202" y="736"/>
                        <a:pt x="139" y="824"/>
                      </a:cubicBezTo>
                      <a:cubicBezTo>
                        <a:pt x="89" y="887"/>
                        <a:pt x="1" y="975"/>
                        <a:pt x="13" y="1076"/>
                      </a:cubicBezTo>
                      <a:cubicBezTo>
                        <a:pt x="13" y="1088"/>
                        <a:pt x="26" y="1113"/>
                        <a:pt x="51" y="1113"/>
                      </a:cubicBezTo>
                      <a:cubicBezTo>
                        <a:pt x="152" y="1113"/>
                        <a:pt x="215" y="988"/>
                        <a:pt x="265" y="912"/>
                      </a:cubicBezTo>
                      <a:cubicBezTo>
                        <a:pt x="328" y="824"/>
                        <a:pt x="378" y="736"/>
                        <a:pt x="428" y="649"/>
                      </a:cubicBezTo>
                      <a:cubicBezTo>
                        <a:pt x="478" y="561"/>
                        <a:pt x="529" y="460"/>
                        <a:pt x="566" y="372"/>
                      </a:cubicBezTo>
                      <a:cubicBezTo>
                        <a:pt x="579" y="322"/>
                        <a:pt x="604" y="272"/>
                        <a:pt x="617" y="221"/>
                      </a:cubicBezTo>
                      <a:cubicBezTo>
                        <a:pt x="629" y="158"/>
                        <a:pt x="629" y="108"/>
                        <a:pt x="642" y="45"/>
                      </a:cubicBezTo>
                      <a:cubicBezTo>
                        <a:pt x="649" y="17"/>
                        <a:pt x="628" y="1"/>
                        <a:pt x="60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9" name="Google Shape;1549;p22"/>
                <p:cNvSpPr/>
                <p:nvPr/>
              </p:nvSpPr>
              <p:spPr>
                <a:xfrm rot="2700000">
                  <a:off x="8796307" y="720735"/>
                  <a:ext cx="20682" cy="3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6" extrusionOk="0">
                      <a:moveTo>
                        <a:pt x="559" y="1"/>
                      </a:moveTo>
                      <a:cubicBezTo>
                        <a:pt x="527" y="1"/>
                        <a:pt x="496" y="19"/>
                        <a:pt x="486" y="60"/>
                      </a:cubicBezTo>
                      <a:cubicBezTo>
                        <a:pt x="435" y="399"/>
                        <a:pt x="284" y="713"/>
                        <a:pt x="58" y="965"/>
                      </a:cubicBezTo>
                      <a:cubicBezTo>
                        <a:pt x="0" y="1033"/>
                        <a:pt x="61" y="1115"/>
                        <a:pt x="127" y="1115"/>
                      </a:cubicBezTo>
                      <a:cubicBezTo>
                        <a:pt x="147" y="1115"/>
                        <a:pt x="167" y="1108"/>
                        <a:pt x="184" y="1090"/>
                      </a:cubicBezTo>
                      <a:cubicBezTo>
                        <a:pt x="423" y="801"/>
                        <a:pt x="586" y="462"/>
                        <a:pt x="636" y="98"/>
                      </a:cubicBezTo>
                      <a:cubicBezTo>
                        <a:pt x="651" y="38"/>
                        <a:pt x="605" y="1"/>
                        <a:pt x="55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0" name="Google Shape;1550;p22"/>
                <p:cNvSpPr/>
                <p:nvPr/>
              </p:nvSpPr>
              <p:spPr>
                <a:xfrm rot="2700000">
                  <a:off x="8763701" y="578511"/>
                  <a:ext cx="22236" cy="37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1" h="1179" extrusionOk="0">
                      <a:moveTo>
                        <a:pt x="618" y="1"/>
                      </a:moveTo>
                      <a:cubicBezTo>
                        <a:pt x="588" y="1"/>
                        <a:pt x="558" y="18"/>
                        <a:pt x="547" y="55"/>
                      </a:cubicBezTo>
                      <a:cubicBezTo>
                        <a:pt x="510" y="243"/>
                        <a:pt x="447" y="432"/>
                        <a:pt x="359" y="595"/>
                      </a:cubicBezTo>
                      <a:cubicBezTo>
                        <a:pt x="309" y="683"/>
                        <a:pt x="271" y="771"/>
                        <a:pt x="208" y="846"/>
                      </a:cubicBezTo>
                      <a:cubicBezTo>
                        <a:pt x="183" y="884"/>
                        <a:pt x="145" y="922"/>
                        <a:pt x="120" y="959"/>
                      </a:cubicBezTo>
                      <a:cubicBezTo>
                        <a:pt x="83" y="997"/>
                        <a:pt x="45" y="1035"/>
                        <a:pt x="32" y="1072"/>
                      </a:cubicBezTo>
                      <a:cubicBezTo>
                        <a:pt x="0" y="1126"/>
                        <a:pt x="49" y="1179"/>
                        <a:pt x="103" y="1179"/>
                      </a:cubicBezTo>
                      <a:cubicBezTo>
                        <a:pt x="113" y="1179"/>
                        <a:pt x="123" y="1177"/>
                        <a:pt x="133" y="1173"/>
                      </a:cubicBezTo>
                      <a:cubicBezTo>
                        <a:pt x="208" y="1123"/>
                        <a:pt x="271" y="1010"/>
                        <a:pt x="334" y="934"/>
                      </a:cubicBezTo>
                      <a:cubicBezTo>
                        <a:pt x="397" y="846"/>
                        <a:pt x="447" y="758"/>
                        <a:pt x="497" y="670"/>
                      </a:cubicBezTo>
                      <a:cubicBezTo>
                        <a:pt x="585" y="494"/>
                        <a:pt x="648" y="293"/>
                        <a:pt x="686" y="92"/>
                      </a:cubicBezTo>
                      <a:cubicBezTo>
                        <a:pt x="700" y="34"/>
                        <a:pt x="660" y="1"/>
                        <a:pt x="61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1" name="Google Shape;1551;p22"/>
                <p:cNvSpPr/>
                <p:nvPr/>
              </p:nvSpPr>
              <p:spPr>
                <a:xfrm rot="2700000">
                  <a:off x="8731363" y="453621"/>
                  <a:ext cx="21190" cy="36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1156" extrusionOk="0">
                      <a:moveTo>
                        <a:pt x="597" y="0"/>
                      </a:moveTo>
                      <a:cubicBezTo>
                        <a:pt x="579" y="0"/>
                        <a:pt x="562" y="9"/>
                        <a:pt x="550" y="29"/>
                      </a:cubicBezTo>
                      <a:cubicBezTo>
                        <a:pt x="449" y="193"/>
                        <a:pt x="361" y="368"/>
                        <a:pt x="261" y="544"/>
                      </a:cubicBezTo>
                      <a:cubicBezTo>
                        <a:pt x="223" y="632"/>
                        <a:pt x="173" y="720"/>
                        <a:pt x="122" y="808"/>
                      </a:cubicBezTo>
                      <a:cubicBezTo>
                        <a:pt x="85" y="884"/>
                        <a:pt x="22" y="984"/>
                        <a:pt x="9" y="1072"/>
                      </a:cubicBezTo>
                      <a:cubicBezTo>
                        <a:pt x="0" y="1117"/>
                        <a:pt x="36" y="1156"/>
                        <a:pt x="76" y="1156"/>
                      </a:cubicBezTo>
                      <a:cubicBezTo>
                        <a:pt x="92" y="1156"/>
                        <a:pt x="108" y="1149"/>
                        <a:pt x="122" y="1135"/>
                      </a:cubicBezTo>
                      <a:cubicBezTo>
                        <a:pt x="185" y="1072"/>
                        <a:pt x="223" y="959"/>
                        <a:pt x="261" y="884"/>
                      </a:cubicBezTo>
                      <a:cubicBezTo>
                        <a:pt x="311" y="796"/>
                        <a:pt x="349" y="708"/>
                        <a:pt x="399" y="607"/>
                      </a:cubicBezTo>
                      <a:cubicBezTo>
                        <a:pt x="487" y="431"/>
                        <a:pt x="575" y="255"/>
                        <a:pt x="650" y="79"/>
                      </a:cubicBezTo>
                      <a:cubicBezTo>
                        <a:pt x="667" y="37"/>
                        <a:pt x="632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2" name="Google Shape;1552;p22"/>
                <p:cNvSpPr/>
                <p:nvPr/>
              </p:nvSpPr>
              <p:spPr>
                <a:xfrm rot="2700000">
                  <a:off x="8692225" y="315856"/>
                  <a:ext cx="21316" cy="36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" h="1150" extrusionOk="0">
                      <a:moveTo>
                        <a:pt x="636" y="1"/>
                      </a:moveTo>
                      <a:cubicBezTo>
                        <a:pt x="629" y="1"/>
                        <a:pt x="620" y="6"/>
                        <a:pt x="613" y="17"/>
                      </a:cubicBezTo>
                      <a:lnTo>
                        <a:pt x="575" y="67"/>
                      </a:lnTo>
                      <a:cubicBezTo>
                        <a:pt x="550" y="79"/>
                        <a:pt x="550" y="79"/>
                        <a:pt x="525" y="105"/>
                      </a:cubicBezTo>
                      <a:cubicBezTo>
                        <a:pt x="500" y="142"/>
                        <a:pt x="487" y="180"/>
                        <a:pt x="462" y="230"/>
                      </a:cubicBezTo>
                      <a:cubicBezTo>
                        <a:pt x="412" y="318"/>
                        <a:pt x="361" y="406"/>
                        <a:pt x="324" y="494"/>
                      </a:cubicBezTo>
                      <a:cubicBezTo>
                        <a:pt x="223" y="670"/>
                        <a:pt x="135" y="846"/>
                        <a:pt x="35" y="1034"/>
                      </a:cubicBezTo>
                      <a:cubicBezTo>
                        <a:pt x="0" y="1095"/>
                        <a:pt x="60" y="1149"/>
                        <a:pt x="117" y="1149"/>
                      </a:cubicBezTo>
                      <a:cubicBezTo>
                        <a:pt x="144" y="1149"/>
                        <a:pt x="170" y="1138"/>
                        <a:pt x="185" y="1110"/>
                      </a:cubicBezTo>
                      <a:cubicBezTo>
                        <a:pt x="273" y="921"/>
                        <a:pt x="361" y="745"/>
                        <a:pt x="449" y="569"/>
                      </a:cubicBezTo>
                      <a:cubicBezTo>
                        <a:pt x="500" y="482"/>
                        <a:pt x="537" y="394"/>
                        <a:pt x="575" y="306"/>
                      </a:cubicBezTo>
                      <a:cubicBezTo>
                        <a:pt x="600" y="255"/>
                        <a:pt x="625" y="218"/>
                        <a:pt x="650" y="167"/>
                      </a:cubicBezTo>
                      <a:cubicBezTo>
                        <a:pt x="650" y="142"/>
                        <a:pt x="650" y="130"/>
                        <a:pt x="650" y="117"/>
                      </a:cubicBezTo>
                      <a:lnTo>
                        <a:pt x="650" y="92"/>
                      </a:lnTo>
                      <a:lnTo>
                        <a:pt x="663" y="54"/>
                      </a:lnTo>
                      <a:cubicBezTo>
                        <a:pt x="672" y="28"/>
                        <a:pt x="656" y="1"/>
                        <a:pt x="6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553" name="Google Shape;1553;p22"/>
          <p:cNvGrpSpPr/>
          <p:nvPr/>
        </p:nvGrpSpPr>
        <p:grpSpPr>
          <a:xfrm>
            <a:off x="244725" y="466967"/>
            <a:ext cx="8592056" cy="4769961"/>
            <a:chOff x="244725" y="350225"/>
            <a:chExt cx="8592056" cy="3577471"/>
          </a:xfrm>
        </p:grpSpPr>
        <p:sp>
          <p:nvSpPr>
            <p:cNvPr id="1554" name="Google Shape;1554;p22"/>
            <p:cNvSpPr/>
            <p:nvPr/>
          </p:nvSpPr>
          <p:spPr>
            <a:xfrm>
              <a:off x="8533963" y="35022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22"/>
            <p:cNvSpPr/>
            <p:nvPr/>
          </p:nvSpPr>
          <p:spPr>
            <a:xfrm>
              <a:off x="244725" y="363077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56" name="Google Shape;1556;p22"/>
          <p:cNvGrpSpPr/>
          <p:nvPr/>
        </p:nvGrpSpPr>
        <p:grpSpPr>
          <a:xfrm>
            <a:off x="-425" y="1674864"/>
            <a:ext cx="9144422" cy="3476461"/>
            <a:chOff x="-425" y="1256148"/>
            <a:chExt cx="9144422" cy="2607346"/>
          </a:xfrm>
        </p:grpSpPr>
        <p:grpSp>
          <p:nvGrpSpPr>
            <p:cNvPr id="1557" name="Google Shape;1557;p22"/>
            <p:cNvGrpSpPr/>
            <p:nvPr/>
          </p:nvGrpSpPr>
          <p:grpSpPr>
            <a:xfrm>
              <a:off x="8636675" y="3341700"/>
              <a:ext cx="507323" cy="521794"/>
              <a:chOff x="8498350" y="3464975"/>
              <a:chExt cx="507323" cy="521794"/>
            </a:xfrm>
          </p:grpSpPr>
          <p:sp>
            <p:nvSpPr>
              <p:cNvPr id="1558" name="Google Shape;1558;p22"/>
              <p:cNvSpPr/>
              <p:nvPr/>
            </p:nvSpPr>
            <p:spPr>
              <a:xfrm>
                <a:off x="8498350" y="3464975"/>
                <a:ext cx="507323" cy="521794"/>
              </a:xfrm>
              <a:custGeom>
                <a:avLst/>
                <a:gdLst/>
                <a:ahLst/>
                <a:cxnLst/>
                <a:rect l="l" t="t" r="r" b="b"/>
                <a:pathLst>
                  <a:path w="11674" h="12007" extrusionOk="0">
                    <a:moveTo>
                      <a:pt x="4140" y="1"/>
                    </a:moveTo>
                    <a:cubicBezTo>
                      <a:pt x="3823" y="1"/>
                      <a:pt x="3500" y="66"/>
                      <a:pt x="3192" y="203"/>
                    </a:cubicBezTo>
                    <a:cubicBezTo>
                      <a:pt x="2752" y="404"/>
                      <a:pt x="2363" y="693"/>
                      <a:pt x="2061" y="1058"/>
                    </a:cubicBezTo>
                    <a:cubicBezTo>
                      <a:pt x="1320" y="1950"/>
                      <a:pt x="0" y="3684"/>
                      <a:pt x="239" y="4375"/>
                    </a:cubicBezTo>
                    <a:lnTo>
                      <a:pt x="603" y="5192"/>
                    </a:lnTo>
                    <a:cubicBezTo>
                      <a:pt x="616" y="5242"/>
                      <a:pt x="641" y="5292"/>
                      <a:pt x="679" y="5330"/>
                    </a:cubicBezTo>
                    <a:cubicBezTo>
                      <a:pt x="866" y="5632"/>
                      <a:pt x="1186" y="5777"/>
                      <a:pt x="1514" y="5777"/>
                    </a:cubicBezTo>
                    <a:cubicBezTo>
                      <a:pt x="1870" y="5777"/>
                      <a:pt x="2235" y="5607"/>
                      <a:pt x="2451" y="5280"/>
                    </a:cubicBezTo>
                    <a:lnTo>
                      <a:pt x="3142" y="4287"/>
                    </a:lnTo>
                    <a:lnTo>
                      <a:pt x="5127" y="8773"/>
                    </a:lnTo>
                    <a:lnTo>
                      <a:pt x="4248" y="9163"/>
                    </a:lnTo>
                    <a:cubicBezTo>
                      <a:pt x="3519" y="9489"/>
                      <a:pt x="3192" y="10319"/>
                      <a:pt x="3506" y="11023"/>
                    </a:cubicBezTo>
                    <a:lnTo>
                      <a:pt x="3569" y="11186"/>
                    </a:lnTo>
                    <a:cubicBezTo>
                      <a:pt x="3799" y="11700"/>
                      <a:pt x="4310" y="12006"/>
                      <a:pt x="4853" y="12006"/>
                    </a:cubicBezTo>
                    <a:cubicBezTo>
                      <a:pt x="5053" y="12006"/>
                      <a:pt x="5258" y="11965"/>
                      <a:pt x="5454" y="11877"/>
                    </a:cubicBezTo>
                    <a:lnTo>
                      <a:pt x="10581" y="9615"/>
                    </a:lnTo>
                    <a:cubicBezTo>
                      <a:pt x="11322" y="9276"/>
                      <a:pt x="11674" y="8421"/>
                      <a:pt x="11347" y="7680"/>
                    </a:cubicBezTo>
                    <a:lnTo>
                      <a:pt x="11322" y="7617"/>
                    </a:lnTo>
                    <a:cubicBezTo>
                      <a:pt x="11083" y="7084"/>
                      <a:pt x="10556" y="6767"/>
                      <a:pt x="9995" y="6767"/>
                    </a:cubicBezTo>
                    <a:cubicBezTo>
                      <a:pt x="9788" y="6767"/>
                      <a:pt x="9577" y="6810"/>
                      <a:pt x="9374" y="6901"/>
                    </a:cubicBezTo>
                    <a:lnTo>
                      <a:pt x="8784" y="7152"/>
                    </a:lnTo>
                    <a:lnTo>
                      <a:pt x="6208" y="1322"/>
                    </a:lnTo>
                    <a:cubicBezTo>
                      <a:pt x="5839" y="492"/>
                      <a:pt x="5011" y="1"/>
                      <a:pt x="41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59" name="Google Shape;1559;p22"/>
              <p:cNvSpPr/>
              <p:nvPr/>
            </p:nvSpPr>
            <p:spPr>
              <a:xfrm>
                <a:off x="8686739" y="3511866"/>
                <a:ext cx="107079" cy="152797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3516" extrusionOk="0">
                    <a:moveTo>
                      <a:pt x="120" y="1"/>
                    </a:moveTo>
                    <a:cubicBezTo>
                      <a:pt x="72" y="1"/>
                      <a:pt x="34" y="25"/>
                      <a:pt x="13" y="67"/>
                    </a:cubicBezTo>
                    <a:cubicBezTo>
                      <a:pt x="1" y="130"/>
                      <a:pt x="26" y="192"/>
                      <a:pt x="76" y="205"/>
                    </a:cubicBezTo>
                    <a:cubicBezTo>
                      <a:pt x="692" y="419"/>
                      <a:pt x="1131" y="984"/>
                      <a:pt x="1420" y="1587"/>
                    </a:cubicBezTo>
                    <a:cubicBezTo>
                      <a:pt x="1709" y="2190"/>
                      <a:pt x="1898" y="2856"/>
                      <a:pt x="2250" y="3460"/>
                    </a:cubicBezTo>
                    <a:cubicBezTo>
                      <a:pt x="2275" y="3493"/>
                      <a:pt x="2311" y="3515"/>
                      <a:pt x="2348" y="3515"/>
                    </a:cubicBezTo>
                    <a:cubicBezTo>
                      <a:pt x="2366" y="3515"/>
                      <a:pt x="2384" y="3510"/>
                      <a:pt x="2401" y="3497"/>
                    </a:cubicBezTo>
                    <a:cubicBezTo>
                      <a:pt x="2451" y="3472"/>
                      <a:pt x="2463" y="3409"/>
                      <a:pt x="2438" y="3359"/>
                    </a:cubicBezTo>
                    <a:cubicBezTo>
                      <a:pt x="2086" y="2781"/>
                      <a:pt x="1911" y="2128"/>
                      <a:pt x="1609" y="1499"/>
                    </a:cubicBezTo>
                    <a:cubicBezTo>
                      <a:pt x="1307" y="871"/>
                      <a:pt x="842" y="243"/>
                      <a:pt x="151" y="4"/>
                    </a:cubicBezTo>
                    <a:cubicBezTo>
                      <a:pt x="141" y="2"/>
                      <a:pt x="130" y="1"/>
                      <a:pt x="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60" name="Google Shape;1560;p22"/>
            <p:cNvGrpSpPr/>
            <p:nvPr/>
          </p:nvGrpSpPr>
          <p:grpSpPr>
            <a:xfrm rot="1910861">
              <a:off x="111462" y="1342947"/>
              <a:ext cx="489865" cy="563846"/>
              <a:chOff x="104132" y="3774240"/>
              <a:chExt cx="602807" cy="693845"/>
            </a:xfrm>
          </p:grpSpPr>
          <p:sp>
            <p:nvSpPr>
              <p:cNvPr id="1561" name="Google Shape;1561;p22"/>
              <p:cNvSpPr/>
              <p:nvPr/>
            </p:nvSpPr>
            <p:spPr>
              <a:xfrm rot="-1061815">
                <a:off x="182665" y="3828121"/>
                <a:ext cx="445742" cy="586083"/>
              </a:xfrm>
              <a:custGeom>
                <a:avLst/>
                <a:gdLst/>
                <a:ahLst/>
                <a:cxnLst/>
                <a:rect l="l" t="t" r="r" b="b"/>
                <a:pathLst>
                  <a:path w="9287" h="12211" extrusionOk="0">
                    <a:moveTo>
                      <a:pt x="5418" y="0"/>
                    </a:moveTo>
                    <a:cubicBezTo>
                      <a:pt x="4962" y="0"/>
                      <a:pt x="4470" y="34"/>
                      <a:pt x="3946" y="84"/>
                    </a:cubicBezTo>
                    <a:cubicBezTo>
                      <a:pt x="2815" y="209"/>
                      <a:pt x="1961" y="498"/>
                      <a:pt x="654" y="1541"/>
                    </a:cubicBezTo>
                    <a:cubicBezTo>
                      <a:pt x="201" y="1893"/>
                      <a:pt x="0" y="2509"/>
                      <a:pt x="151" y="3087"/>
                    </a:cubicBezTo>
                    <a:cubicBezTo>
                      <a:pt x="381" y="3954"/>
                      <a:pt x="1088" y="4838"/>
                      <a:pt x="1840" y="4838"/>
                    </a:cubicBezTo>
                    <a:cubicBezTo>
                      <a:pt x="1992" y="4838"/>
                      <a:pt x="2147" y="4801"/>
                      <a:pt x="2300" y="4720"/>
                    </a:cubicBezTo>
                    <a:cubicBezTo>
                      <a:pt x="3004" y="4350"/>
                      <a:pt x="3830" y="3639"/>
                      <a:pt x="4335" y="3639"/>
                    </a:cubicBezTo>
                    <a:cubicBezTo>
                      <a:pt x="4344" y="3639"/>
                      <a:pt x="4352" y="3639"/>
                      <a:pt x="4361" y="3640"/>
                    </a:cubicBezTo>
                    <a:cubicBezTo>
                      <a:pt x="4700" y="3652"/>
                      <a:pt x="4826" y="4130"/>
                      <a:pt x="4549" y="4343"/>
                    </a:cubicBezTo>
                    <a:cubicBezTo>
                      <a:pt x="4084" y="4695"/>
                      <a:pt x="3469" y="5160"/>
                      <a:pt x="3305" y="5261"/>
                    </a:cubicBezTo>
                    <a:cubicBezTo>
                      <a:pt x="3054" y="5412"/>
                      <a:pt x="2815" y="5575"/>
                      <a:pt x="2576" y="5726"/>
                    </a:cubicBezTo>
                    <a:cubicBezTo>
                      <a:pt x="2338" y="5889"/>
                      <a:pt x="2124" y="6040"/>
                      <a:pt x="1923" y="6203"/>
                    </a:cubicBezTo>
                    <a:cubicBezTo>
                      <a:pt x="1722" y="6354"/>
                      <a:pt x="1546" y="6517"/>
                      <a:pt x="1395" y="6693"/>
                    </a:cubicBezTo>
                    <a:cubicBezTo>
                      <a:pt x="1131" y="6982"/>
                      <a:pt x="918" y="7259"/>
                      <a:pt x="754" y="7510"/>
                    </a:cubicBezTo>
                    <a:cubicBezTo>
                      <a:pt x="578" y="7774"/>
                      <a:pt x="453" y="8038"/>
                      <a:pt x="377" y="8314"/>
                    </a:cubicBezTo>
                    <a:cubicBezTo>
                      <a:pt x="289" y="8591"/>
                      <a:pt x="239" y="8867"/>
                      <a:pt x="227" y="9169"/>
                    </a:cubicBezTo>
                    <a:cubicBezTo>
                      <a:pt x="214" y="9458"/>
                      <a:pt x="227" y="9772"/>
                      <a:pt x="252" y="10124"/>
                    </a:cubicBezTo>
                    <a:cubicBezTo>
                      <a:pt x="369" y="11321"/>
                      <a:pt x="1297" y="12211"/>
                      <a:pt x="2392" y="12211"/>
                    </a:cubicBezTo>
                    <a:cubicBezTo>
                      <a:pt x="2469" y="12211"/>
                      <a:pt x="2548" y="12206"/>
                      <a:pt x="2627" y="12197"/>
                    </a:cubicBezTo>
                    <a:lnTo>
                      <a:pt x="7955" y="11619"/>
                    </a:lnTo>
                    <a:cubicBezTo>
                      <a:pt x="8721" y="11531"/>
                      <a:pt x="9287" y="10802"/>
                      <a:pt x="9211" y="9986"/>
                    </a:cubicBezTo>
                    <a:cubicBezTo>
                      <a:pt x="9126" y="9197"/>
                      <a:pt x="8865" y="8021"/>
                      <a:pt x="8157" y="8021"/>
                    </a:cubicBezTo>
                    <a:cubicBezTo>
                      <a:pt x="8132" y="8021"/>
                      <a:pt x="8106" y="8022"/>
                      <a:pt x="8080" y="8025"/>
                    </a:cubicBezTo>
                    <a:lnTo>
                      <a:pt x="4600" y="8503"/>
                    </a:lnTo>
                    <a:cubicBezTo>
                      <a:pt x="4600" y="8503"/>
                      <a:pt x="5957" y="7598"/>
                      <a:pt x="6585" y="7221"/>
                    </a:cubicBezTo>
                    <a:cubicBezTo>
                      <a:pt x="7213" y="6844"/>
                      <a:pt x="7703" y="6455"/>
                      <a:pt x="8030" y="6078"/>
                    </a:cubicBezTo>
                    <a:cubicBezTo>
                      <a:pt x="8369" y="5688"/>
                      <a:pt x="8595" y="5273"/>
                      <a:pt x="8683" y="4834"/>
                    </a:cubicBezTo>
                    <a:cubicBezTo>
                      <a:pt x="8784" y="4394"/>
                      <a:pt x="8809" y="3866"/>
                      <a:pt x="8746" y="3263"/>
                    </a:cubicBezTo>
                    <a:cubicBezTo>
                      <a:pt x="8671" y="2446"/>
                      <a:pt x="8508" y="1818"/>
                      <a:pt x="8244" y="1353"/>
                    </a:cubicBezTo>
                    <a:cubicBezTo>
                      <a:pt x="7992" y="900"/>
                      <a:pt x="7653" y="561"/>
                      <a:pt x="7238" y="360"/>
                    </a:cubicBezTo>
                    <a:cubicBezTo>
                      <a:pt x="6824" y="146"/>
                      <a:pt x="6334" y="33"/>
                      <a:pt x="5781" y="8"/>
                    </a:cubicBezTo>
                    <a:cubicBezTo>
                      <a:pt x="5663" y="3"/>
                      <a:pt x="5542" y="0"/>
                      <a:pt x="54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62" name="Google Shape;1562;p22"/>
              <p:cNvSpPr/>
              <p:nvPr/>
            </p:nvSpPr>
            <p:spPr>
              <a:xfrm rot="-1061815">
                <a:off x="188994" y="3914396"/>
                <a:ext cx="174946" cy="66859"/>
              </a:xfrm>
              <a:custGeom>
                <a:avLst/>
                <a:gdLst/>
                <a:ahLst/>
                <a:cxnLst/>
                <a:rect l="l" t="t" r="r" b="b"/>
                <a:pathLst>
                  <a:path w="3645" h="1393" extrusionOk="0">
                    <a:moveTo>
                      <a:pt x="2966" y="1"/>
                    </a:moveTo>
                    <a:cubicBezTo>
                      <a:pt x="2526" y="1"/>
                      <a:pt x="2099" y="101"/>
                      <a:pt x="1684" y="252"/>
                    </a:cubicBezTo>
                    <a:cubicBezTo>
                      <a:pt x="1094" y="478"/>
                      <a:pt x="553" y="817"/>
                      <a:pt x="51" y="1194"/>
                    </a:cubicBezTo>
                    <a:cubicBezTo>
                      <a:pt x="0" y="1232"/>
                      <a:pt x="0" y="1295"/>
                      <a:pt x="26" y="1345"/>
                    </a:cubicBezTo>
                    <a:cubicBezTo>
                      <a:pt x="48" y="1376"/>
                      <a:pt x="80" y="1392"/>
                      <a:pt x="113" y="1392"/>
                    </a:cubicBezTo>
                    <a:cubicBezTo>
                      <a:pt x="135" y="1392"/>
                      <a:pt x="157" y="1385"/>
                      <a:pt x="176" y="1370"/>
                    </a:cubicBezTo>
                    <a:cubicBezTo>
                      <a:pt x="679" y="993"/>
                      <a:pt x="1194" y="654"/>
                      <a:pt x="1760" y="441"/>
                    </a:cubicBezTo>
                    <a:cubicBezTo>
                      <a:pt x="2149" y="302"/>
                      <a:pt x="2551" y="214"/>
                      <a:pt x="2966" y="214"/>
                    </a:cubicBezTo>
                    <a:cubicBezTo>
                      <a:pt x="3142" y="214"/>
                      <a:pt x="3330" y="227"/>
                      <a:pt x="3519" y="277"/>
                    </a:cubicBezTo>
                    <a:cubicBezTo>
                      <a:pt x="3525" y="279"/>
                      <a:pt x="3532" y="280"/>
                      <a:pt x="3538" y="280"/>
                    </a:cubicBezTo>
                    <a:cubicBezTo>
                      <a:pt x="3582" y="280"/>
                      <a:pt x="3621" y="244"/>
                      <a:pt x="3632" y="189"/>
                    </a:cubicBezTo>
                    <a:cubicBezTo>
                      <a:pt x="3645" y="139"/>
                      <a:pt x="3619" y="76"/>
                      <a:pt x="3557" y="64"/>
                    </a:cubicBezTo>
                    <a:cubicBezTo>
                      <a:pt x="3356" y="26"/>
                      <a:pt x="3155" y="1"/>
                      <a:pt x="29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63" name="Google Shape;1563;p22"/>
              <p:cNvSpPr/>
              <p:nvPr/>
            </p:nvSpPr>
            <p:spPr>
              <a:xfrm rot="-1061815">
                <a:off x="463983" y="4297891"/>
                <a:ext cx="163523" cy="33453"/>
              </a:xfrm>
              <a:custGeom>
                <a:avLst/>
                <a:gdLst/>
                <a:ahLst/>
                <a:cxnLst/>
                <a:rect l="l" t="t" r="r" b="b"/>
                <a:pathLst>
                  <a:path w="3407" h="697" extrusionOk="0">
                    <a:moveTo>
                      <a:pt x="3292" y="1"/>
                    </a:moveTo>
                    <a:cubicBezTo>
                      <a:pt x="3284" y="1"/>
                      <a:pt x="3276" y="2"/>
                      <a:pt x="3268" y="3"/>
                    </a:cubicBezTo>
                    <a:cubicBezTo>
                      <a:pt x="2225" y="242"/>
                      <a:pt x="1170" y="405"/>
                      <a:pt x="102" y="493"/>
                    </a:cubicBezTo>
                    <a:cubicBezTo>
                      <a:pt x="39" y="493"/>
                      <a:pt x="1" y="544"/>
                      <a:pt x="1" y="594"/>
                    </a:cubicBezTo>
                    <a:cubicBezTo>
                      <a:pt x="12" y="650"/>
                      <a:pt x="54" y="696"/>
                      <a:pt x="98" y="696"/>
                    </a:cubicBezTo>
                    <a:cubicBezTo>
                      <a:pt x="104" y="696"/>
                      <a:pt x="109" y="696"/>
                      <a:pt x="114" y="694"/>
                    </a:cubicBezTo>
                    <a:cubicBezTo>
                      <a:pt x="1195" y="619"/>
                      <a:pt x="2263" y="456"/>
                      <a:pt x="3318" y="204"/>
                    </a:cubicBezTo>
                    <a:cubicBezTo>
                      <a:pt x="3381" y="192"/>
                      <a:pt x="3406" y="141"/>
                      <a:pt x="3394" y="79"/>
                    </a:cubicBezTo>
                    <a:cubicBezTo>
                      <a:pt x="3383" y="35"/>
                      <a:pt x="3344" y="1"/>
                      <a:pt x="32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7836808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5" name="Google Shape;1565;p23"/>
          <p:cNvGrpSpPr/>
          <p:nvPr/>
        </p:nvGrpSpPr>
        <p:grpSpPr>
          <a:xfrm>
            <a:off x="454950" y="359856"/>
            <a:ext cx="8234100" cy="6138293"/>
            <a:chOff x="429225" y="317630"/>
            <a:chExt cx="8234100" cy="4603720"/>
          </a:xfrm>
        </p:grpSpPr>
        <p:sp>
          <p:nvSpPr>
            <p:cNvPr id="1566" name="Google Shape;1566;p23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1567" name="Google Shape;1567;p23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1568" name="Google Shape;1568;p23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9" name="Google Shape;1569;p23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0" name="Google Shape;1570;p23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1" name="Google Shape;1571;p23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2" name="Google Shape;1572;p23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3" name="Google Shape;1573;p23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4" name="Google Shape;1574;p23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5" name="Google Shape;1575;p23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6" name="Google Shape;1576;p23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7" name="Google Shape;1577;p23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8" name="Google Shape;1578;p23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9" name="Google Shape;1579;p23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0" name="Google Shape;1580;p23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1" name="Google Shape;1581;p23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2" name="Google Shape;1582;p23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3" name="Google Shape;1583;p23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4" name="Google Shape;1584;p23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5" name="Google Shape;1585;p23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6" name="Google Shape;1586;p23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7" name="Google Shape;1587;p23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8" name="Google Shape;1588;p23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89" name="Google Shape;1589;p23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0" name="Google Shape;1590;p23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1" name="Google Shape;1591;p23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2" name="Google Shape;1592;p23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3" name="Google Shape;1593;p23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4" name="Google Shape;1594;p23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5" name="Google Shape;1595;p23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6" name="Google Shape;1596;p23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7" name="Google Shape;1597;p23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8" name="Google Shape;1598;p23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99" name="Google Shape;1599;p23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00" name="Google Shape;1600;p23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601" name="Google Shape;1601;p23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1602" name="Google Shape;1602;p23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03" name="Google Shape;1603;p23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04" name="Google Shape;1604;p23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05" name="Google Shape;1605;p23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06" name="Google Shape;1606;p23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07" name="Google Shape;1607;p23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08" name="Google Shape;1608;p23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09" name="Google Shape;1609;p23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0" name="Google Shape;1610;p23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1" name="Google Shape;1611;p23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2" name="Google Shape;1612;p23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3" name="Google Shape;1613;p23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4" name="Google Shape;1614;p23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5" name="Google Shape;1615;p23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6" name="Google Shape;1616;p23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7" name="Google Shape;1617;p23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8" name="Google Shape;1618;p23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9" name="Google Shape;1619;p23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620" name="Google Shape;1620;p23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21" name="Google Shape;1621;p23"/>
          <p:cNvSpPr/>
          <p:nvPr/>
        </p:nvSpPr>
        <p:spPr>
          <a:xfrm rot="3912685" flipH="1">
            <a:off x="-36114" y="569243"/>
            <a:ext cx="767036" cy="300162"/>
          </a:xfrm>
          <a:custGeom>
            <a:avLst/>
            <a:gdLst/>
            <a:ahLst/>
            <a:cxnLst/>
            <a:rect l="l" t="t" r="r" b="b"/>
            <a:pathLst>
              <a:path w="17983" h="9383" extrusionOk="0">
                <a:moveTo>
                  <a:pt x="3479" y="1"/>
                </a:moveTo>
                <a:cubicBezTo>
                  <a:pt x="1918" y="1"/>
                  <a:pt x="630" y="641"/>
                  <a:pt x="264" y="1755"/>
                </a:cubicBezTo>
                <a:cubicBezTo>
                  <a:pt x="1" y="2534"/>
                  <a:pt x="227" y="3413"/>
                  <a:pt x="905" y="4230"/>
                </a:cubicBezTo>
                <a:cubicBezTo>
                  <a:pt x="1534" y="5009"/>
                  <a:pt x="2501" y="5638"/>
                  <a:pt x="3620" y="6015"/>
                </a:cubicBezTo>
                <a:lnTo>
                  <a:pt x="12315" y="8880"/>
                </a:lnTo>
                <a:cubicBezTo>
                  <a:pt x="13320" y="9206"/>
                  <a:pt x="14225" y="9382"/>
                  <a:pt x="14979" y="9382"/>
                </a:cubicBezTo>
                <a:cubicBezTo>
                  <a:pt x="15143" y="9382"/>
                  <a:pt x="15281" y="9370"/>
                  <a:pt x="15432" y="9357"/>
                </a:cubicBezTo>
                <a:cubicBezTo>
                  <a:pt x="16713" y="9232"/>
                  <a:pt x="17191" y="8566"/>
                  <a:pt x="17367" y="8013"/>
                </a:cubicBezTo>
                <a:cubicBezTo>
                  <a:pt x="17982" y="6153"/>
                  <a:pt x="16123" y="5361"/>
                  <a:pt x="14326" y="4771"/>
                </a:cubicBezTo>
                <a:lnTo>
                  <a:pt x="6673" y="2245"/>
                </a:lnTo>
                <a:cubicBezTo>
                  <a:pt x="6485" y="2160"/>
                  <a:pt x="5429" y="1747"/>
                  <a:pt x="4471" y="1747"/>
                </a:cubicBezTo>
                <a:cubicBezTo>
                  <a:pt x="4147" y="1747"/>
                  <a:pt x="3833" y="1794"/>
                  <a:pt x="3569" y="1918"/>
                </a:cubicBezTo>
                <a:cubicBezTo>
                  <a:pt x="3243" y="2056"/>
                  <a:pt x="3016" y="2308"/>
                  <a:pt x="2916" y="2634"/>
                </a:cubicBezTo>
                <a:cubicBezTo>
                  <a:pt x="2803" y="2961"/>
                  <a:pt x="2840" y="3288"/>
                  <a:pt x="3004" y="3602"/>
                </a:cubicBezTo>
                <a:cubicBezTo>
                  <a:pt x="3532" y="4570"/>
                  <a:pt x="5266" y="5060"/>
                  <a:pt x="5442" y="5097"/>
                </a:cubicBezTo>
                <a:lnTo>
                  <a:pt x="12755" y="7523"/>
                </a:lnTo>
                <a:cubicBezTo>
                  <a:pt x="12786" y="7532"/>
                  <a:pt x="12818" y="7537"/>
                  <a:pt x="12849" y="7537"/>
                </a:cubicBezTo>
                <a:cubicBezTo>
                  <a:pt x="12981" y="7537"/>
                  <a:pt x="13104" y="7454"/>
                  <a:pt x="13145" y="7321"/>
                </a:cubicBezTo>
                <a:cubicBezTo>
                  <a:pt x="13207" y="7158"/>
                  <a:pt x="13119" y="6970"/>
                  <a:pt x="12956" y="6919"/>
                </a:cubicBezTo>
                <a:lnTo>
                  <a:pt x="5618" y="4507"/>
                </a:lnTo>
                <a:cubicBezTo>
                  <a:pt x="5165" y="4381"/>
                  <a:pt x="3896" y="3916"/>
                  <a:pt x="3557" y="3300"/>
                </a:cubicBezTo>
                <a:cubicBezTo>
                  <a:pt x="3469" y="3150"/>
                  <a:pt x="3456" y="2999"/>
                  <a:pt x="3506" y="2835"/>
                </a:cubicBezTo>
                <a:cubicBezTo>
                  <a:pt x="3569" y="2672"/>
                  <a:pt x="3670" y="2559"/>
                  <a:pt x="3833" y="2484"/>
                </a:cubicBezTo>
                <a:cubicBezTo>
                  <a:pt x="3999" y="2407"/>
                  <a:pt x="4210" y="2376"/>
                  <a:pt x="4442" y="2376"/>
                </a:cubicBezTo>
                <a:cubicBezTo>
                  <a:pt x="5157" y="2376"/>
                  <a:pt x="6067" y="2671"/>
                  <a:pt x="6447" y="2823"/>
                </a:cubicBezTo>
                <a:lnTo>
                  <a:pt x="6459" y="2835"/>
                </a:lnTo>
                <a:lnTo>
                  <a:pt x="14125" y="5361"/>
                </a:lnTo>
                <a:cubicBezTo>
                  <a:pt x="16738" y="6228"/>
                  <a:pt x="17078" y="6919"/>
                  <a:pt x="16776" y="7824"/>
                </a:cubicBezTo>
                <a:cubicBezTo>
                  <a:pt x="16600" y="8352"/>
                  <a:pt x="16123" y="8666"/>
                  <a:pt x="15369" y="8741"/>
                </a:cubicBezTo>
                <a:cubicBezTo>
                  <a:pt x="15248" y="8754"/>
                  <a:pt x="15122" y="8759"/>
                  <a:pt x="14990" y="8759"/>
                </a:cubicBezTo>
                <a:cubicBezTo>
                  <a:pt x="14298" y="8759"/>
                  <a:pt x="13456" y="8595"/>
                  <a:pt x="12516" y="8289"/>
                </a:cubicBezTo>
                <a:lnTo>
                  <a:pt x="3821" y="5411"/>
                </a:lnTo>
                <a:cubicBezTo>
                  <a:pt x="2815" y="5085"/>
                  <a:pt x="1948" y="4519"/>
                  <a:pt x="1383" y="3828"/>
                </a:cubicBezTo>
                <a:cubicBezTo>
                  <a:pt x="855" y="3187"/>
                  <a:pt x="667" y="2521"/>
                  <a:pt x="855" y="1956"/>
                </a:cubicBezTo>
                <a:cubicBezTo>
                  <a:pt x="1132" y="1115"/>
                  <a:pt x="2186" y="633"/>
                  <a:pt x="3473" y="633"/>
                </a:cubicBezTo>
                <a:cubicBezTo>
                  <a:pt x="4052" y="633"/>
                  <a:pt x="4679" y="731"/>
                  <a:pt x="5303" y="938"/>
                </a:cubicBezTo>
                <a:lnTo>
                  <a:pt x="12014" y="3150"/>
                </a:lnTo>
                <a:cubicBezTo>
                  <a:pt x="12045" y="3159"/>
                  <a:pt x="12076" y="3164"/>
                  <a:pt x="12107" y="3164"/>
                </a:cubicBezTo>
                <a:cubicBezTo>
                  <a:pt x="12239" y="3164"/>
                  <a:pt x="12362" y="3081"/>
                  <a:pt x="12403" y="2949"/>
                </a:cubicBezTo>
                <a:cubicBezTo>
                  <a:pt x="12466" y="2785"/>
                  <a:pt x="12378" y="2609"/>
                  <a:pt x="12202" y="2559"/>
                </a:cubicBezTo>
                <a:lnTo>
                  <a:pt x="5492" y="335"/>
                </a:lnTo>
                <a:cubicBezTo>
                  <a:pt x="4805" y="108"/>
                  <a:pt x="4119" y="1"/>
                  <a:pt x="3479" y="1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22" name="Google Shape;1622;p23"/>
          <p:cNvSpPr/>
          <p:nvPr/>
        </p:nvSpPr>
        <p:spPr>
          <a:xfrm>
            <a:off x="8579774" y="476844"/>
            <a:ext cx="302819" cy="395895"/>
          </a:xfrm>
          <a:custGeom>
            <a:avLst/>
            <a:gdLst/>
            <a:ahLst/>
            <a:cxnLst/>
            <a:rect l="l" t="t" r="r" b="b"/>
            <a:pathLst>
              <a:path w="9036" h="8860" extrusionOk="0">
                <a:moveTo>
                  <a:pt x="6661" y="1"/>
                </a:moveTo>
                <a:cubicBezTo>
                  <a:pt x="5794" y="554"/>
                  <a:pt x="4939" y="1107"/>
                  <a:pt x="4072" y="1647"/>
                </a:cubicBezTo>
                <a:lnTo>
                  <a:pt x="4047" y="1597"/>
                </a:lnTo>
                <a:cubicBezTo>
                  <a:pt x="2991" y="1232"/>
                  <a:pt x="1936" y="855"/>
                  <a:pt x="880" y="478"/>
                </a:cubicBezTo>
                <a:lnTo>
                  <a:pt x="880" y="478"/>
                </a:lnTo>
                <a:cubicBezTo>
                  <a:pt x="1220" y="1521"/>
                  <a:pt x="1572" y="2564"/>
                  <a:pt x="1911" y="3607"/>
                </a:cubicBezTo>
                <a:lnTo>
                  <a:pt x="1710" y="3695"/>
                </a:lnTo>
                <a:cubicBezTo>
                  <a:pt x="1257" y="4562"/>
                  <a:pt x="679" y="5367"/>
                  <a:pt x="1" y="6070"/>
                </a:cubicBezTo>
                <a:cubicBezTo>
                  <a:pt x="1031" y="6083"/>
                  <a:pt x="2062" y="6083"/>
                  <a:pt x="3105" y="6095"/>
                </a:cubicBezTo>
                <a:cubicBezTo>
                  <a:pt x="3670" y="7013"/>
                  <a:pt x="4235" y="7943"/>
                  <a:pt x="4801" y="8860"/>
                </a:cubicBezTo>
                <a:cubicBezTo>
                  <a:pt x="5103" y="7867"/>
                  <a:pt x="5404" y="6887"/>
                  <a:pt x="5706" y="5894"/>
                </a:cubicBezTo>
                <a:lnTo>
                  <a:pt x="5655" y="5744"/>
                </a:lnTo>
                <a:cubicBezTo>
                  <a:pt x="6774" y="5417"/>
                  <a:pt x="7905" y="5115"/>
                  <a:pt x="9036" y="4851"/>
                </a:cubicBezTo>
                <a:cubicBezTo>
                  <a:pt x="8269" y="4248"/>
                  <a:pt x="7478" y="3683"/>
                  <a:pt x="6661" y="3168"/>
                </a:cubicBezTo>
                <a:lnTo>
                  <a:pt x="6585" y="3042"/>
                </a:lnTo>
                <a:cubicBezTo>
                  <a:pt x="6698" y="2037"/>
                  <a:pt x="6724" y="1006"/>
                  <a:pt x="6661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77764565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3" name="Google Shape;1713;p25"/>
          <p:cNvGrpSpPr/>
          <p:nvPr/>
        </p:nvGrpSpPr>
        <p:grpSpPr>
          <a:xfrm>
            <a:off x="454950" y="359856"/>
            <a:ext cx="8234100" cy="6138293"/>
            <a:chOff x="429225" y="317630"/>
            <a:chExt cx="8234100" cy="4603720"/>
          </a:xfrm>
        </p:grpSpPr>
        <p:sp>
          <p:nvSpPr>
            <p:cNvPr id="1714" name="Google Shape;1714;p25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1715" name="Google Shape;1715;p25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1716" name="Google Shape;1716;p25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17" name="Google Shape;1717;p25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18" name="Google Shape;1718;p25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19" name="Google Shape;1719;p25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20" name="Google Shape;1720;p25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21" name="Google Shape;1721;p25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22" name="Google Shape;1722;p25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23" name="Google Shape;1723;p25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24" name="Google Shape;1724;p25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25" name="Google Shape;1725;p25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26" name="Google Shape;1726;p25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27" name="Google Shape;1727;p25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28" name="Google Shape;1728;p25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29" name="Google Shape;1729;p25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0" name="Google Shape;1730;p25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1" name="Google Shape;1731;p25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2" name="Google Shape;1732;p25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3" name="Google Shape;1733;p25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4" name="Google Shape;1734;p25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5" name="Google Shape;1735;p25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6" name="Google Shape;1736;p25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7" name="Google Shape;1737;p25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8" name="Google Shape;1738;p25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9" name="Google Shape;1739;p25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0" name="Google Shape;1740;p25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1" name="Google Shape;1741;p25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2" name="Google Shape;1742;p25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3" name="Google Shape;1743;p25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4" name="Google Shape;1744;p25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5" name="Google Shape;1745;p25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6" name="Google Shape;1746;p25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7" name="Google Shape;1747;p25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8" name="Google Shape;1748;p25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749" name="Google Shape;1749;p25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1750" name="Google Shape;1750;p25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1" name="Google Shape;1751;p25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2" name="Google Shape;1752;p25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3" name="Google Shape;1753;p25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4" name="Google Shape;1754;p25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5" name="Google Shape;1755;p25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6" name="Google Shape;1756;p25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7" name="Google Shape;1757;p25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8" name="Google Shape;1758;p25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9" name="Google Shape;1759;p25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60" name="Google Shape;1760;p25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61" name="Google Shape;1761;p25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62" name="Google Shape;1762;p25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63" name="Google Shape;1763;p25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64" name="Google Shape;1764;p25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65" name="Google Shape;1765;p25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66" name="Google Shape;1766;p25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67" name="Google Shape;1767;p25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768" name="Google Shape;1768;p25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69" name="Google Shape;1769;p25"/>
          <p:cNvSpPr txBox="1">
            <a:spLocks noGrp="1"/>
          </p:cNvSpPr>
          <p:nvPr>
            <p:ph type="subTitle" idx="1"/>
          </p:nvPr>
        </p:nvSpPr>
        <p:spPr>
          <a:xfrm>
            <a:off x="858263" y="4404733"/>
            <a:ext cx="2222700" cy="135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0" name="Google Shape;1770;p25"/>
          <p:cNvSpPr txBox="1">
            <a:spLocks noGrp="1"/>
          </p:cNvSpPr>
          <p:nvPr>
            <p:ph type="subTitle" idx="2"/>
          </p:nvPr>
        </p:nvSpPr>
        <p:spPr>
          <a:xfrm>
            <a:off x="3460648" y="4404733"/>
            <a:ext cx="2222700" cy="135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1" name="Google Shape;1771;p25"/>
          <p:cNvSpPr txBox="1">
            <a:spLocks noGrp="1"/>
          </p:cNvSpPr>
          <p:nvPr>
            <p:ph type="subTitle" idx="3"/>
          </p:nvPr>
        </p:nvSpPr>
        <p:spPr>
          <a:xfrm>
            <a:off x="6063041" y="4404733"/>
            <a:ext cx="2222700" cy="135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2" name="Google Shape;1772;p25"/>
          <p:cNvSpPr txBox="1">
            <a:spLocks noGrp="1"/>
          </p:cNvSpPr>
          <p:nvPr>
            <p:ph type="subTitle" idx="4"/>
          </p:nvPr>
        </p:nvSpPr>
        <p:spPr>
          <a:xfrm>
            <a:off x="858275" y="3727400"/>
            <a:ext cx="2222700" cy="6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9pPr>
          </a:lstStyle>
          <a:p>
            <a:endParaRPr/>
          </a:p>
        </p:txBody>
      </p:sp>
      <p:sp>
        <p:nvSpPr>
          <p:cNvPr id="1773" name="Google Shape;1773;p25"/>
          <p:cNvSpPr txBox="1">
            <a:spLocks noGrp="1"/>
          </p:cNvSpPr>
          <p:nvPr>
            <p:ph type="subTitle" idx="5"/>
          </p:nvPr>
        </p:nvSpPr>
        <p:spPr>
          <a:xfrm>
            <a:off x="3460661" y="3727400"/>
            <a:ext cx="2222700" cy="6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9pPr>
          </a:lstStyle>
          <a:p>
            <a:endParaRPr/>
          </a:p>
        </p:txBody>
      </p:sp>
      <p:sp>
        <p:nvSpPr>
          <p:cNvPr id="1774" name="Google Shape;1774;p25"/>
          <p:cNvSpPr txBox="1">
            <a:spLocks noGrp="1"/>
          </p:cNvSpPr>
          <p:nvPr>
            <p:ph type="subTitle" idx="6"/>
          </p:nvPr>
        </p:nvSpPr>
        <p:spPr>
          <a:xfrm>
            <a:off x="6063051" y="3727400"/>
            <a:ext cx="2222700" cy="6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ilita One"/>
              <a:buNone/>
              <a:defRPr sz="2400">
                <a:solidFill>
                  <a:schemeClr val="lt2"/>
                </a:solidFill>
                <a:latin typeface="Lilita One"/>
                <a:ea typeface="Lilita One"/>
                <a:cs typeface="Lilita One"/>
                <a:sym typeface="Lilita One"/>
              </a:defRPr>
            </a:lvl9pPr>
          </a:lstStyle>
          <a:p>
            <a:endParaRPr/>
          </a:p>
        </p:txBody>
      </p:sp>
      <p:grpSp>
        <p:nvGrpSpPr>
          <p:cNvPr id="1775" name="Google Shape;1775;p25"/>
          <p:cNvGrpSpPr/>
          <p:nvPr/>
        </p:nvGrpSpPr>
        <p:grpSpPr>
          <a:xfrm>
            <a:off x="273400" y="1511000"/>
            <a:ext cx="8554844" cy="5109661"/>
            <a:chOff x="273400" y="1133250"/>
            <a:chExt cx="8554844" cy="3832246"/>
          </a:xfrm>
        </p:grpSpPr>
        <p:sp>
          <p:nvSpPr>
            <p:cNvPr id="1776" name="Google Shape;1776;p25"/>
            <p:cNvSpPr/>
            <p:nvPr/>
          </p:nvSpPr>
          <p:spPr>
            <a:xfrm>
              <a:off x="273400" y="394337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25"/>
            <p:cNvSpPr/>
            <p:nvPr/>
          </p:nvSpPr>
          <p:spPr>
            <a:xfrm>
              <a:off x="273400" y="1133250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25"/>
            <p:cNvSpPr/>
            <p:nvPr/>
          </p:nvSpPr>
          <p:spPr>
            <a:xfrm>
              <a:off x="8525425" y="410142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25"/>
            <p:cNvSpPr/>
            <p:nvPr/>
          </p:nvSpPr>
          <p:spPr>
            <a:xfrm>
              <a:off x="8244125" y="4668575"/>
              <a:ext cx="302819" cy="296921"/>
            </a:xfrm>
            <a:custGeom>
              <a:avLst/>
              <a:gdLst/>
              <a:ahLst/>
              <a:cxnLst/>
              <a:rect l="l" t="t" r="r" b="b"/>
              <a:pathLst>
                <a:path w="9036" h="8860" extrusionOk="0">
                  <a:moveTo>
                    <a:pt x="6661" y="1"/>
                  </a:moveTo>
                  <a:cubicBezTo>
                    <a:pt x="5794" y="554"/>
                    <a:pt x="4939" y="1107"/>
                    <a:pt x="4072" y="1647"/>
                  </a:cubicBezTo>
                  <a:lnTo>
                    <a:pt x="4047" y="1597"/>
                  </a:lnTo>
                  <a:cubicBezTo>
                    <a:pt x="2991" y="1232"/>
                    <a:pt x="1936" y="855"/>
                    <a:pt x="880" y="478"/>
                  </a:cubicBezTo>
                  <a:lnTo>
                    <a:pt x="880" y="478"/>
                  </a:lnTo>
                  <a:cubicBezTo>
                    <a:pt x="1220" y="1521"/>
                    <a:pt x="1572" y="2564"/>
                    <a:pt x="1911" y="3607"/>
                  </a:cubicBezTo>
                  <a:lnTo>
                    <a:pt x="1710" y="3695"/>
                  </a:lnTo>
                  <a:cubicBezTo>
                    <a:pt x="1257" y="4562"/>
                    <a:pt x="679" y="5367"/>
                    <a:pt x="1" y="6070"/>
                  </a:cubicBezTo>
                  <a:cubicBezTo>
                    <a:pt x="1031" y="6083"/>
                    <a:pt x="2062" y="6083"/>
                    <a:pt x="3105" y="6095"/>
                  </a:cubicBezTo>
                  <a:cubicBezTo>
                    <a:pt x="3670" y="7013"/>
                    <a:pt x="4235" y="7943"/>
                    <a:pt x="4801" y="8860"/>
                  </a:cubicBezTo>
                  <a:cubicBezTo>
                    <a:pt x="5103" y="7867"/>
                    <a:pt x="5404" y="6887"/>
                    <a:pt x="5706" y="5894"/>
                  </a:cubicBezTo>
                  <a:lnTo>
                    <a:pt x="5655" y="5744"/>
                  </a:lnTo>
                  <a:cubicBezTo>
                    <a:pt x="6774" y="5417"/>
                    <a:pt x="7905" y="5115"/>
                    <a:pt x="9036" y="4851"/>
                  </a:cubicBezTo>
                  <a:cubicBezTo>
                    <a:pt x="8269" y="4248"/>
                    <a:pt x="7478" y="3683"/>
                    <a:pt x="6661" y="3168"/>
                  </a:cubicBezTo>
                  <a:lnTo>
                    <a:pt x="6585" y="3042"/>
                  </a:lnTo>
                  <a:cubicBezTo>
                    <a:pt x="6698" y="2037"/>
                    <a:pt x="6724" y="1006"/>
                    <a:pt x="6661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80" name="Google Shape;1780;p25"/>
          <p:cNvGrpSpPr/>
          <p:nvPr/>
        </p:nvGrpSpPr>
        <p:grpSpPr>
          <a:xfrm>
            <a:off x="8220306" y="480719"/>
            <a:ext cx="863733" cy="988929"/>
            <a:chOff x="8166475" y="4286125"/>
            <a:chExt cx="863733" cy="741697"/>
          </a:xfrm>
        </p:grpSpPr>
        <p:sp>
          <p:nvSpPr>
            <p:cNvPr id="1781" name="Google Shape;1781;p25"/>
            <p:cNvSpPr/>
            <p:nvPr/>
          </p:nvSpPr>
          <p:spPr>
            <a:xfrm>
              <a:off x="8181505" y="4294471"/>
              <a:ext cx="848704" cy="507300"/>
            </a:xfrm>
            <a:custGeom>
              <a:avLst/>
              <a:gdLst/>
              <a:ahLst/>
              <a:cxnLst/>
              <a:rect l="l" t="t" r="r" b="b"/>
              <a:pathLst>
                <a:path w="25523" h="15256" extrusionOk="0">
                  <a:moveTo>
                    <a:pt x="1" y="0"/>
                  </a:moveTo>
                  <a:lnTo>
                    <a:pt x="1" y="0"/>
                  </a:lnTo>
                  <a:cubicBezTo>
                    <a:pt x="6359" y="4901"/>
                    <a:pt x="12579" y="9990"/>
                    <a:pt x="18636" y="15255"/>
                  </a:cubicBezTo>
                  <a:cubicBezTo>
                    <a:pt x="18649" y="15243"/>
                    <a:pt x="18674" y="15243"/>
                    <a:pt x="18699" y="15243"/>
                  </a:cubicBezTo>
                  <a:cubicBezTo>
                    <a:pt x="20936" y="14539"/>
                    <a:pt x="23223" y="13999"/>
                    <a:pt x="25522" y="13584"/>
                  </a:cubicBezTo>
                  <a:cubicBezTo>
                    <a:pt x="17015" y="9060"/>
                    <a:pt x="8508" y="452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25"/>
            <p:cNvSpPr/>
            <p:nvPr/>
          </p:nvSpPr>
          <p:spPr>
            <a:xfrm>
              <a:off x="8166475" y="4286125"/>
              <a:ext cx="636819" cy="741697"/>
            </a:xfrm>
            <a:custGeom>
              <a:avLst/>
              <a:gdLst/>
              <a:ahLst/>
              <a:cxnLst/>
              <a:rect l="l" t="t" r="r" b="b"/>
              <a:pathLst>
                <a:path w="19151" h="22305" extrusionOk="0">
                  <a:moveTo>
                    <a:pt x="0" y="0"/>
                  </a:moveTo>
                  <a:cubicBezTo>
                    <a:pt x="26" y="75"/>
                    <a:pt x="63" y="151"/>
                    <a:pt x="88" y="226"/>
                  </a:cubicBezTo>
                  <a:lnTo>
                    <a:pt x="164" y="189"/>
                  </a:lnTo>
                  <a:cubicBezTo>
                    <a:pt x="5429" y="5919"/>
                    <a:pt x="10694" y="11636"/>
                    <a:pt x="15959" y="17354"/>
                  </a:cubicBezTo>
                  <a:lnTo>
                    <a:pt x="16085" y="17530"/>
                  </a:lnTo>
                  <a:lnTo>
                    <a:pt x="16110" y="17517"/>
                  </a:lnTo>
                  <a:lnTo>
                    <a:pt x="16236" y="17492"/>
                  </a:lnTo>
                  <a:cubicBezTo>
                    <a:pt x="16487" y="19088"/>
                    <a:pt x="16751" y="20671"/>
                    <a:pt x="17002" y="22267"/>
                  </a:cubicBezTo>
                  <a:lnTo>
                    <a:pt x="17015" y="22305"/>
                  </a:lnTo>
                  <a:cubicBezTo>
                    <a:pt x="17907" y="20093"/>
                    <a:pt x="18623" y="17819"/>
                    <a:pt x="19151" y="15494"/>
                  </a:cubicBezTo>
                  <a:cubicBezTo>
                    <a:pt x="19126" y="15494"/>
                    <a:pt x="19101" y="15494"/>
                    <a:pt x="19088" y="15506"/>
                  </a:cubicBezTo>
                  <a:cubicBezTo>
                    <a:pt x="13031" y="10241"/>
                    <a:pt x="6811" y="5152"/>
                    <a:pt x="453" y="251"/>
                  </a:cubicBezTo>
                  <a:cubicBezTo>
                    <a:pt x="302" y="163"/>
                    <a:pt x="151" y="8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25"/>
            <p:cNvSpPr/>
            <p:nvPr/>
          </p:nvSpPr>
          <p:spPr>
            <a:xfrm>
              <a:off x="8632362" y="4867727"/>
              <a:ext cx="99491" cy="159246"/>
            </a:xfrm>
            <a:custGeom>
              <a:avLst/>
              <a:gdLst/>
              <a:ahLst/>
              <a:cxnLst/>
              <a:rect l="l" t="t" r="r" b="b"/>
              <a:pathLst>
                <a:path w="2992" h="4789" extrusionOk="0">
                  <a:moveTo>
                    <a:pt x="2225" y="1"/>
                  </a:moveTo>
                  <a:lnTo>
                    <a:pt x="2099" y="26"/>
                  </a:lnTo>
                  <a:lnTo>
                    <a:pt x="2074" y="39"/>
                  </a:lnTo>
                  <a:cubicBezTo>
                    <a:pt x="1420" y="554"/>
                    <a:pt x="729" y="994"/>
                    <a:pt x="0" y="1408"/>
                  </a:cubicBezTo>
                  <a:lnTo>
                    <a:pt x="38" y="1471"/>
                  </a:lnTo>
                  <a:cubicBezTo>
                    <a:pt x="1006" y="2577"/>
                    <a:pt x="1961" y="3683"/>
                    <a:pt x="2928" y="4789"/>
                  </a:cubicBezTo>
                  <a:lnTo>
                    <a:pt x="2991" y="4776"/>
                  </a:lnTo>
                  <a:cubicBezTo>
                    <a:pt x="2740" y="3180"/>
                    <a:pt x="2476" y="1597"/>
                    <a:pt x="2225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25"/>
            <p:cNvSpPr/>
            <p:nvPr/>
          </p:nvSpPr>
          <p:spPr>
            <a:xfrm>
              <a:off x="8169401" y="4292376"/>
              <a:ext cx="531940" cy="705784"/>
            </a:xfrm>
            <a:custGeom>
              <a:avLst/>
              <a:gdLst/>
              <a:ahLst/>
              <a:cxnLst/>
              <a:rect l="l" t="t" r="r" b="b"/>
              <a:pathLst>
                <a:path w="15997" h="21225" extrusionOk="0">
                  <a:moveTo>
                    <a:pt x="76" y="1"/>
                  </a:moveTo>
                  <a:lnTo>
                    <a:pt x="0" y="38"/>
                  </a:lnTo>
                  <a:cubicBezTo>
                    <a:pt x="3016" y="7100"/>
                    <a:pt x="6019" y="14162"/>
                    <a:pt x="9023" y="21224"/>
                  </a:cubicBezTo>
                  <a:lnTo>
                    <a:pt x="11724" y="19867"/>
                  </a:lnTo>
                  <a:cubicBezTo>
                    <a:pt x="12466" y="19490"/>
                    <a:pt x="13207" y="19113"/>
                    <a:pt x="13923" y="18711"/>
                  </a:cubicBezTo>
                  <a:cubicBezTo>
                    <a:pt x="14652" y="18297"/>
                    <a:pt x="15343" y="17857"/>
                    <a:pt x="15997" y="17342"/>
                  </a:cubicBezTo>
                  <a:lnTo>
                    <a:pt x="15871" y="17166"/>
                  </a:lnTo>
                  <a:cubicBezTo>
                    <a:pt x="10606" y="11448"/>
                    <a:pt x="5341" y="5731"/>
                    <a:pt x="7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25"/>
            <p:cNvSpPr/>
            <p:nvPr/>
          </p:nvSpPr>
          <p:spPr>
            <a:xfrm>
              <a:off x="8181505" y="4294471"/>
              <a:ext cx="848704" cy="507300"/>
            </a:xfrm>
            <a:custGeom>
              <a:avLst/>
              <a:gdLst/>
              <a:ahLst/>
              <a:cxnLst/>
              <a:rect l="l" t="t" r="r" b="b"/>
              <a:pathLst>
                <a:path w="25523" h="15256" extrusionOk="0">
                  <a:moveTo>
                    <a:pt x="1" y="0"/>
                  </a:moveTo>
                  <a:lnTo>
                    <a:pt x="1" y="0"/>
                  </a:lnTo>
                  <a:cubicBezTo>
                    <a:pt x="6359" y="4901"/>
                    <a:pt x="12579" y="9990"/>
                    <a:pt x="18636" y="15255"/>
                  </a:cubicBezTo>
                  <a:cubicBezTo>
                    <a:pt x="18649" y="15243"/>
                    <a:pt x="18674" y="15243"/>
                    <a:pt x="18699" y="15243"/>
                  </a:cubicBezTo>
                  <a:cubicBezTo>
                    <a:pt x="20936" y="14539"/>
                    <a:pt x="23223" y="13999"/>
                    <a:pt x="25522" y="13584"/>
                  </a:cubicBezTo>
                  <a:cubicBezTo>
                    <a:pt x="17015" y="9060"/>
                    <a:pt x="8508" y="452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" name="Google Shape;1786;p25"/>
            <p:cNvSpPr/>
            <p:nvPr/>
          </p:nvSpPr>
          <p:spPr>
            <a:xfrm>
              <a:off x="8166475" y="4286125"/>
              <a:ext cx="636819" cy="741697"/>
            </a:xfrm>
            <a:custGeom>
              <a:avLst/>
              <a:gdLst/>
              <a:ahLst/>
              <a:cxnLst/>
              <a:rect l="l" t="t" r="r" b="b"/>
              <a:pathLst>
                <a:path w="19151" h="22305" extrusionOk="0">
                  <a:moveTo>
                    <a:pt x="17015" y="22305"/>
                  </a:moveTo>
                  <a:lnTo>
                    <a:pt x="17002" y="22267"/>
                  </a:lnTo>
                  <a:lnTo>
                    <a:pt x="17002" y="22267"/>
                  </a:lnTo>
                  <a:lnTo>
                    <a:pt x="17002" y="22267"/>
                  </a:lnTo>
                  <a:cubicBezTo>
                    <a:pt x="16751" y="20671"/>
                    <a:pt x="16487" y="19088"/>
                    <a:pt x="16236" y="17492"/>
                  </a:cubicBezTo>
                  <a:lnTo>
                    <a:pt x="16110" y="17517"/>
                  </a:lnTo>
                  <a:lnTo>
                    <a:pt x="16085" y="17530"/>
                  </a:lnTo>
                  <a:lnTo>
                    <a:pt x="16085" y="17530"/>
                  </a:lnTo>
                  <a:lnTo>
                    <a:pt x="15959" y="17354"/>
                  </a:lnTo>
                  <a:cubicBezTo>
                    <a:pt x="13082" y="14237"/>
                    <a:pt x="10217" y="11121"/>
                    <a:pt x="7339" y="7992"/>
                  </a:cubicBezTo>
                  <a:lnTo>
                    <a:pt x="7339" y="7992"/>
                  </a:lnTo>
                  <a:cubicBezTo>
                    <a:pt x="10217" y="11121"/>
                    <a:pt x="13082" y="14237"/>
                    <a:pt x="15959" y="17354"/>
                  </a:cubicBezTo>
                  <a:lnTo>
                    <a:pt x="16085" y="17530"/>
                  </a:lnTo>
                  <a:lnTo>
                    <a:pt x="16110" y="17517"/>
                  </a:lnTo>
                  <a:lnTo>
                    <a:pt x="16236" y="17492"/>
                  </a:lnTo>
                  <a:cubicBezTo>
                    <a:pt x="16487" y="19088"/>
                    <a:pt x="16751" y="20671"/>
                    <a:pt x="17002" y="22267"/>
                  </a:cubicBezTo>
                  <a:lnTo>
                    <a:pt x="17015" y="22305"/>
                  </a:lnTo>
                  <a:cubicBezTo>
                    <a:pt x="17907" y="20093"/>
                    <a:pt x="18623" y="17819"/>
                    <a:pt x="19151" y="15494"/>
                  </a:cubicBezTo>
                  <a:lnTo>
                    <a:pt x="19151" y="15494"/>
                  </a:lnTo>
                  <a:cubicBezTo>
                    <a:pt x="18623" y="17819"/>
                    <a:pt x="17907" y="20093"/>
                    <a:pt x="17015" y="22305"/>
                  </a:cubicBezTo>
                  <a:moveTo>
                    <a:pt x="453" y="251"/>
                  </a:moveTo>
                  <a:lnTo>
                    <a:pt x="453" y="251"/>
                  </a:lnTo>
                  <a:lnTo>
                    <a:pt x="453" y="251"/>
                  </a:lnTo>
                  <a:lnTo>
                    <a:pt x="453" y="251"/>
                  </a:lnTo>
                  <a:lnTo>
                    <a:pt x="453" y="251"/>
                  </a:lnTo>
                  <a:cubicBezTo>
                    <a:pt x="302" y="163"/>
                    <a:pt x="151" y="88"/>
                    <a:pt x="0" y="0"/>
                  </a:cubicBezTo>
                  <a:lnTo>
                    <a:pt x="0" y="0"/>
                  </a:lnTo>
                  <a:cubicBezTo>
                    <a:pt x="151" y="88"/>
                    <a:pt x="302" y="163"/>
                    <a:pt x="453" y="251"/>
                  </a:cubicBezTo>
                  <a:lnTo>
                    <a:pt x="453" y="251"/>
                  </a:lnTo>
                  <a:moveTo>
                    <a:pt x="38" y="113"/>
                  </a:moveTo>
                  <a:cubicBezTo>
                    <a:pt x="26" y="88"/>
                    <a:pt x="26" y="63"/>
                    <a:pt x="13" y="38"/>
                  </a:cubicBezTo>
                  <a:cubicBezTo>
                    <a:pt x="26" y="63"/>
                    <a:pt x="26" y="88"/>
                    <a:pt x="38" y="113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25"/>
            <p:cNvSpPr/>
            <p:nvPr/>
          </p:nvSpPr>
          <p:spPr>
            <a:xfrm>
              <a:off x="8166475" y="4286125"/>
              <a:ext cx="636819" cy="741697"/>
            </a:xfrm>
            <a:custGeom>
              <a:avLst/>
              <a:gdLst/>
              <a:ahLst/>
              <a:cxnLst/>
              <a:rect l="l" t="t" r="r" b="b"/>
              <a:pathLst>
                <a:path w="19151" h="22305" extrusionOk="0">
                  <a:moveTo>
                    <a:pt x="0" y="0"/>
                  </a:moveTo>
                  <a:cubicBezTo>
                    <a:pt x="0" y="13"/>
                    <a:pt x="0" y="25"/>
                    <a:pt x="13" y="38"/>
                  </a:cubicBezTo>
                  <a:cubicBezTo>
                    <a:pt x="26" y="63"/>
                    <a:pt x="26" y="88"/>
                    <a:pt x="38" y="113"/>
                  </a:cubicBezTo>
                  <a:cubicBezTo>
                    <a:pt x="76" y="138"/>
                    <a:pt x="101" y="176"/>
                    <a:pt x="139" y="201"/>
                  </a:cubicBezTo>
                  <a:lnTo>
                    <a:pt x="164" y="189"/>
                  </a:lnTo>
                  <a:cubicBezTo>
                    <a:pt x="2564" y="2790"/>
                    <a:pt x="4951" y="5391"/>
                    <a:pt x="7339" y="7992"/>
                  </a:cubicBezTo>
                  <a:cubicBezTo>
                    <a:pt x="10217" y="11121"/>
                    <a:pt x="13082" y="14237"/>
                    <a:pt x="15959" y="17354"/>
                  </a:cubicBezTo>
                  <a:lnTo>
                    <a:pt x="16085" y="17530"/>
                  </a:lnTo>
                  <a:lnTo>
                    <a:pt x="16110" y="17517"/>
                  </a:lnTo>
                  <a:lnTo>
                    <a:pt x="16236" y="17492"/>
                  </a:lnTo>
                  <a:cubicBezTo>
                    <a:pt x="16487" y="19088"/>
                    <a:pt x="16751" y="20671"/>
                    <a:pt x="17002" y="22267"/>
                  </a:cubicBezTo>
                  <a:lnTo>
                    <a:pt x="17015" y="22305"/>
                  </a:lnTo>
                  <a:cubicBezTo>
                    <a:pt x="17907" y="20093"/>
                    <a:pt x="18623" y="17819"/>
                    <a:pt x="19151" y="15494"/>
                  </a:cubicBezTo>
                  <a:cubicBezTo>
                    <a:pt x="19126" y="15494"/>
                    <a:pt x="19101" y="15494"/>
                    <a:pt x="19088" y="15506"/>
                  </a:cubicBezTo>
                  <a:cubicBezTo>
                    <a:pt x="13031" y="10241"/>
                    <a:pt x="6811" y="5152"/>
                    <a:pt x="453" y="251"/>
                  </a:cubicBezTo>
                  <a:cubicBezTo>
                    <a:pt x="302" y="163"/>
                    <a:pt x="151" y="8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25"/>
            <p:cNvSpPr/>
            <p:nvPr/>
          </p:nvSpPr>
          <p:spPr>
            <a:xfrm>
              <a:off x="8706313" y="4867727"/>
              <a:ext cx="25538" cy="158814"/>
            </a:xfrm>
            <a:custGeom>
              <a:avLst/>
              <a:gdLst/>
              <a:ahLst/>
              <a:cxnLst/>
              <a:rect l="l" t="t" r="r" b="b"/>
              <a:pathLst>
                <a:path w="768" h="477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093"/>
                    <a:pt x="350" y="2179"/>
                    <a:pt x="526" y="3267"/>
                  </a:cubicBezTo>
                  <a:lnTo>
                    <a:pt x="526" y="3267"/>
                  </a:lnTo>
                  <a:cubicBezTo>
                    <a:pt x="385" y="2377"/>
                    <a:pt x="246" y="1488"/>
                    <a:pt x="101" y="604"/>
                  </a:cubicBezTo>
                  <a:cubicBezTo>
                    <a:pt x="63" y="403"/>
                    <a:pt x="38" y="202"/>
                    <a:pt x="1" y="1"/>
                  </a:cubicBezTo>
                  <a:close/>
                  <a:moveTo>
                    <a:pt x="526" y="3267"/>
                  </a:moveTo>
                  <a:lnTo>
                    <a:pt x="526" y="3267"/>
                  </a:lnTo>
                  <a:cubicBezTo>
                    <a:pt x="606" y="3770"/>
                    <a:pt x="686" y="4273"/>
                    <a:pt x="767" y="4776"/>
                  </a:cubicBezTo>
                  <a:cubicBezTo>
                    <a:pt x="688" y="4272"/>
                    <a:pt x="607" y="3770"/>
                    <a:pt x="526" y="3267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25"/>
            <p:cNvSpPr/>
            <p:nvPr/>
          </p:nvSpPr>
          <p:spPr>
            <a:xfrm>
              <a:off x="8410475" y="4551871"/>
              <a:ext cx="290860" cy="317162"/>
            </a:xfrm>
            <a:custGeom>
              <a:avLst/>
              <a:gdLst/>
              <a:ahLst/>
              <a:cxnLst/>
              <a:rect l="l" t="t" r="r" b="b"/>
              <a:pathLst>
                <a:path w="8747" h="9538" extrusionOk="0">
                  <a:moveTo>
                    <a:pt x="8747" y="9538"/>
                  </a:moveTo>
                  <a:lnTo>
                    <a:pt x="8621" y="9362"/>
                  </a:lnTo>
                  <a:cubicBezTo>
                    <a:pt x="5744" y="6245"/>
                    <a:pt x="2879" y="3129"/>
                    <a:pt x="1" y="0"/>
                  </a:cubicBezTo>
                  <a:cubicBezTo>
                    <a:pt x="2879" y="3129"/>
                    <a:pt x="5744" y="6245"/>
                    <a:pt x="8621" y="9362"/>
                  </a:cubicBezTo>
                  <a:lnTo>
                    <a:pt x="8747" y="9538"/>
                  </a:lnTo>
                  <a:lnTo>
                    <a:pt x="8747" y="9538"/>
                  </a:lnTo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25"/>
            <p:cNvSpPr/>
            <p:nvPr/>
          </p:nvSpPr>
          <p:spPr>
            <a:xfrm>
              <a:off x="8181505" y="4294471"/>
              <a:ext cx="619727" cy="507300"/>
            </a:xfrm>
            <a:custGeom>
              <a:avLst/>
              <a:gdLst/>
              <a:ahLst/>
              <a:cxnLst/>
              <a:rect l="l" t="t" r="r" b="b"/>
              <a:pathLst>
                <a:path w="18637" h="15256" extrusionOk="0">
                  <a:moveTo>
                    <a:pt x="18636" y="15255"/>
                  </a:moveTo>
                  <a:lnTo>
                    <a:pt x="18636" y="15255"/>
                  </a:lnTo>
                  <a:cubicBezTo>
                    <a:pt x="12579" y="9990"/>
                    <a:pt x="6359" y="4901"/>
                    <a:pt x="1" y="0"/>
                  </a:cubicBezTo>
                  <a:lnTo>
                    <a:pt x="1" y="0"/>
                  </a:lnTo>
                  <a:cubicBezTo>
                    <a:pt x="6359" y="4901"/>
                    <a:pt x="12579" y="9990"/>
                    <a:pt x="18636" y="15255"/>
                  </a:cubicBezTo>
                  <a:lnTo>
                    <a:pt x="18636" y="15255"/>
                  </a:lnTo>
                  <a:lnTo>
                    <a:pt x="18636" y="15255"/>
                  </a:lnTo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25"/>
            <p:cNvSpPr/>
            <p:nvPr/>
          </p:nvSpPr>
          <p:spPr>
            <a:xfrm>
              <a:off x="8632362" y="4867727"/>
              <a:ext cx="99491" cy="159246"/>
            </a:xfrm>
            <a:custGeom>
              <a:avLst/>
              <a:gdLst/>
              <a:ahLst/>
              <a:cxnLst/>
              <a:rect l="l" t="t" r="r" b="b"/>
              <a:pathLst>
                <a:path w="2992" h="4789" extrusionOk="0">
                  <a:moveTo>
                    <a:pt x="2225" y="1"/>
                  </a:moveTo>
                  <a:lnTo>
                    <a:pt x="2099" y="26"/>
                  </a:lnTo>
                  <a:lnTo>
                    <a:pt x="2074" y="39"/>
                  </a:lnTo>
                  <a:cubicBezTo>
                    <a:pt x="1420" y="554"/>
                    <a:pt x="729" y="994"/>
                    <a:pt x="0" y="1408"/>
                  </a:cubicBezTo>
                  <a:lnTo>
                    <a:pt x="38" y="1471"/>
                  </a:lnTo>
                  <a:cubicBezTo>
                    <a:pt x="1006" y="2577"/>
                    <a:pt x="1961" y="3683"/>
                    <a:pt x="2928" y="4789"/>
                  </a:cubicBezTo>
                  <a:lnTo>
                    <a:pt x="2991" y="4776"/>
                  </a:lnTo>
                  <a:cubicBezTo>
                    <a:pt x="2765" y="3381"/>
                    <a:pt x="2551" y="1986"/>
                    <a:pt x="2325" y="604"/>
                  </a:cubicBezTo>
                  <a:cubicBezTo>
                    <a:pt x="2287" y="403"/>
                    <a:pt x="2262" y="202"/>
                    <a:pt x="2225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25"/>
            <p:cNvSpPr/>
            <p:nvPr/>
          </p:nvSpPr>
          <p:spPr>
            <a:xfrm>
              <a:off x="8709672" y="4887811"/>
              <a:ext cx="22179" cy="138729"/>
            </a:xfrm>
            <a:custGeom>
              <a:avLst/>
              <a:gdLst/>
              <a:ahLst/>
              <a:cxnLst/>
              <a:rect l="l" t="t" r="r" b="b"/>
              <a:pathLst>
                <a:path w="667" h="4172" extrusionOk="0">
                  <a:moveTo>
                    <a:pt x="666" y="4172"/>
                  </a:moveTo>
                  <a:lnTo>
                    <a:pt x="666" y="4172"/>
                  </a:lnTo>
                  <a:cubicBezTo>
                    <a:pt x="440" y="2777"/>
                    <a:pt x="226" y="1382"/>
                    <a:pt x="0" y="0"/>
                  </a:cubicBezTo>
                  <a:cubicBezTo>
                    <a:pt x="226" y="1382"/>
                    <a:pt x="440" y="2777"/>
                    <a:pt x="666" y="4172"/>
                  </a:cubicBezTo>
                  <a:lnTo>
                    <a:pt x="666" y="4172"/>
                  </a:lnTo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93" name="Google Shape;1793;p25"/>
          <p:cNvGrpSpPr/>
          <p:nvPr/>
        </p:nvGrpSpPr>
        <p:grpSpPr>
          <a:xfrm>
            <a:off x="119801" y="43444"/>
            <a:ext cx="8947027" cy="6622077"/>
            <a:chOff x="119800" y="32583"/>
            <a:chExt cx="8947027" cy="4966558"/>
          </a:xfrm>
        </p:grpSpPr>
        <p:grpSp>
          <p:nvGrpSpPr>
            <p:cNvPr id="1794" name="Google Shape;1794;p25"/>
            <p:cNvGrpSpPr/>
            <p:nvPr/>
          </p:nvGrpSpPr>
          <p:grpSpPr>
            <a:xfrm>
              <a:off x="119800" y="548125"/>
              <a:ext cx="507323" cy="521794"/>
              <a:chOff x="8498350" y="3464975"/>
              <a:chExt cx="507323" cy="521794"/>
            </a:xfrm>
          </p:grpSpPr>
          <p:sp>
            <p:nvSpPr>
              <p:cNvPr id="1795" name="Google Shape;1795;p25"/>
              <p:cNvSpPr/>
              <p:nvPr/>
            </p:nvSpPr>
            <p:spPr>
              <a:xfrm>
                <a:off x="8498350" y="3464975"/>
                <a:ext cx="507323" cy="521794"/>
              </a:xfrm>
              <a:custGeom>
                <a:avLst/>
                <a:gdLst/>
                <a:ahLst/>
                <a:cxnLst/>
                <a:rect l="l" t="t" r="r" b="b"/>
                <a:pathLst>
                  <a:path w="11674" h="12007" extrusionOk="0">
                    <a:moveTo>
                      <a:pt x="4140" y="1"/>
                    </a:moveTo>
                    <a:cubicBezTo>
                      <a:pt x="3823" y="1"/>
                      <a:pt x="3500" y="66"/>
                      <a:pt x="3192" y="203"/>
                    </a:cubicBezTo>
                    <a:cubicBezTo>
                      <a:pt x="2752" y="404"/>
                      <a:pt x="2363" y="693"/>
                      <a:pt x="2061" y="1058"/>
                    </a:cubicBezTo>
                    <a:cubicBezTo>
                      <a:pt x="1320" y="1950"/>
                      <a:pt x="0" y="3684"/>
                      <a:pt x="239" y="4375"/>
                    </a:cubicBezTo>
                    <a:lnTo>
                      <a:pt x="603" y="5192"/>
                    </a:lnTo>
                    <a:cubicBezTo>
                      <a:pt x="616" y="5242"/>
                      <a:pt x="641" y="5292"/>
                      <a:pt x="679" y="5330"/>
                    </a:cubicBezTo>
                    <a:cubicBezTo>
                      <a:pt x="866" y="5632"/>
                      <a:pt x="1186" y="5777"/>
                      <a:pt x="1514" y="5777"/>
                    </a:cubicBezTo>
                    <a:cubicBezTo>
                      <a:pt x="1870" y="5777"/>
                      <a:pt x="2235" y="5607"/>
                      <a:pt x="2451" y="5280"/>
                    </a:cubicBezTo>
                    <a:lnTo>
                      <a:pt x="3142" y="4287"/>
                    </a:lnTo>
                    <a:lnTo>
                      <a:pt x="5127" y="8773"/>
                    </a:lnTo>
                    <a:lnTo>
                      <a:pt x="4248" y="9163"/>
                    </a:lnTo>
                    <a:cubicBezTo>
                      <a:pt x="3519" y="9489"/>
                      <a:pt x="3192" y="10319"/>
                      <a:pt x="3506" y="11023"/>
                    </a:cubicBezTo>
                    <a:lnTo>
                      <a:pt x="3569" y="11186"/>
                    </a:lnTo>
                    <a:cubicBezTo>
                      <a:pt x="3799" y="11700"/>
                      <a:pt x="4310" y="12006"/>
                      <a:pt x="4853" y="12006"/>
                    </a:cubicBezTo>
                    <a:cubicBezTo>
                      <a:pt x="5053" y="12006"/>
                      <a:pt x="5258" y="11965"/>
                      <a:pt x="5454" y="11877"/>
                    </a:cubicBezTo>
                    <a:lnTo>
                      <a:pt x="10581" y="9615"/>
                    </a:lnTo>
                    <a:cubicBezTo>
                      <a:pt x="11322" y="9276"/>
                      <a:pt x="11674" y="8421"/>
                      <a:pt x="11347" y="7680"/>
                    </a:cubicBezTo>
                    <a:lnTo>
                      <a:pt x="11322" y="7617"/>
                    </a:lnTo>
                    <a:cubicBezTo>
                      <a:pt x="11083" y="7084"/>
                      <a:pt x="10556" y="6767"/>
                      <a:pt x="9995" y="6767"/>
                    </a:cubicBezTo>
                    <a:cubicBezTo>
                      <a:pt x="9788" y="6767"/>
                      <a:pt x="9577" y="6810"/>
                      <a:pt x="9374" y="6901"/>
                    </a:cubicBezTo>
                    <a:lnTo>
                      <a:pt x="8784" y="7152"/>
                    </a:lnTo>
                    <a:lnTo>
                      <a:pt x="6208" y="1322"/>
                    </a:lnTo>
                    <a:cubicBezTo>
                      <a:pt x="5839" y="492"/>
                      <a:pt x="5011" y="1"/>
                      <a:pt x="41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96" name="Google Shape;1796;p25"/>
              <p:cNvSpPr/>
              <p:nvPr/>
            </p:nvSpPr>
            <p:spPr>
              <a:xfrm>
                <a:off x="8686739" y="3511866"/>
                <a:ext cx="107079" cy="152797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3516" extrusionOk="0">
                    <a:moveTo>
                      <a:pt x="120" y="1"/>
                    </a:moveTo>
                    <a:cubicBezTo>
                      <a:pt x="72" y="1"/>
                      <a:pt x="34" y="25"/>
                      <a:pt x="13" y="67"/>
                    </a:cubicBezTo>
                    <a:cubicBezTo>
                      <a:pt x="1" y="130"/>
                      <a:pt x="26" y="192"/>
                      <a:pt x="76" y="205"/>
                    </a:cubicBezTo>
                    <a:cubicBezTo>
                      <a:pt x="692" y="419"/>
                      <a:pt x="1131" y="984"/>
                      <a:pt x="1420" y="1587"/>
                    </a:cubicBezTo>
                    <a:cubicBezTo>
                      <a:pt x="1709" y="2190"/>
                      <a:pt x="1898" y="2856"/>
                      <a:pt x="2250" y="3460"/>
                    </a:cubicBezTo>
                    <a:cubicBezTo>
                      <a:pt x="2275" y="3493"/>
                      <a:pt x="2311" y="3515"/>
                      <a:pt x="2348" y="3515"/>
                    </a:cubicBezTo>
                    <a:cubicBezTo>
                      <a:pt x="2366" y="3515"/>
                      <a:pt x="2384" y="3510"/>
                      <a:pt x="2401" y="3497"/>
                    </a:cubicBezTo>
                    <a:cubicBezTo>
                      <a:pt x="2451" y="3472"/>
                      <a:pt x="2463" y="3409"/>
                      <a:pt x="2438" y="3359"/>
                    </a:cubicBezTo>
                    <a:cubicBezTo>
                      <a:pt x="2086" y="2781"/>
                      <a:pt x="1911" y="2128"/>
                      <a:pt x="1609" y="1499"/>
                    </a:cubicBezTo>
                    <a:cubicBezTo>
                      <a:pt x="1307" y="871"/>
                      <a:pt x="842" y="243"/>
                      <a:pt x="151" y="4"/>
                    </a:cubicBezTo>
                    <a:cubicBezTo>
                      <a:pt x="141" y="2"/>
                      <a:pt x="130" y="1"/>
                      <a:pt x="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797" name="Google Shape;1797;p25"/>
            <p:cNvGrpSpPr/>
            <p:nvPr/>
          </p:nvGrpSpPr>
          <p:grpSpPr>
            <a:xfrm rot="922728">
              <a:off x="356090" y="87442"/>
              <a:ext cx="489838" cy="563816"/>
              <a:chOff x="104132" y="3774240"/>
              <a:chExt cx="602807" cy="693845"/>
            </a:xfrm>
          </p:grpSpPr>
          <p:sp>
            <p:nvSpPr>
              <p:cNvPr id="1798" name="Google Shape;1798;p25"/>
              <p:cNvSpPr/>
              <p:nvPr/>
            </p:nvSpPr>
            <p:spPr>
              <a:xfrm rot="-1061815">
                <a:off x="182665" y="3828121"/>
                <a:ext cx="445742" cy="586083"/>
              </a:xfrm>
              <a:custGeom>
                <a:avLst/>
                <a:gdLst/>
                <a:ahLst/>
                <a:cxnLst/>
                <a:rect l="l" t="t" r="r" b="b"/>
                <a:pathLst>
                  <a:path w="9287" h="12211" extrusionOk="0">
                    <a:moveTo>
                      <a:pt x="5418" y="0"/>
                    </a:moveTo>
                    <a:cubicBezTo>
                      <a:pt x="4962" y="0"/>
                      <a:pt x="4470" y="34"/>
                      <a:pt x="3946" y="84"/>
                    </a:cubicBezTo>
                    <a:cubicBezTo>
                      <a:pt x="2815" y="209"/>
                      <a:pt x="1961" y="498"/>
                      <a:pt x="654" y="1541"/>
                    </a:cubicBezTo>
                    <a:cubicBezTo>
                      <a:pt x="201" y="1893"/>
                      <a:pt x="0" y="2509"/>
                      <a:pt x="151" y="3087"/>
                    </a:cubicBezTo>
                    <a:cubicBezTo>
                      <a:pt x="381" y="3954"/>
                      <a:pt x="1088" y="4838"/>
                      <a:pt x="1840" y="4838"/>
                    </a:cubicBezTo>
                    <a:cubicBezTo>
                      <a:pt x="1992" y="4838"/>
                      <a:pt x="2147" y="4801"/>
                      <a:pt x="2300" y="4720"/>
                    </a:cubicBezTo>
                    <a:cubicBezTo>
                      <a:pt x="3004" y="4350"/>
                      <a:pt x="3830" y="3639"/>
                      <a:pt x="4335" y="3639"/>
                    </a:cubicBezTo>
                    <a:cubicBezTo>
                      <a:pt x="4344" y="3639"/>
                      <a:pt x="4352" y="3639"/>
                      <a:pt x="4361" y="3640"/>
                    </a:cubicBezTo>
                    <a:cubicBezTo>
                      <a:pt x="4700" y="3652"/>
                      <a:pt x="4826" y="4130"/>
                      <a:pt x="4549" y="4343"/>
                    </a:cubicBezTo>
                    <a:cubicBezTo>
                      <a:pt x="4084" y="4695"/>
                      <a:pt x="3469" y="5160"/>
                      <a:pt x="3305" y="5261"/>
                    </a:cubicBezTo>
                    <a:cubicBezTo>
                      <a:pt x="3054" y="5412"/>
                      <a:pt x="2815" y="5575"/>
                      <a:pt x="2576" y="5726"/>
                    </a:cubicBezTo>
                    <a:cubicBezTo>
                      <a:pt x="2338" y="5889"/>
                      <a:pt x="2124" y="6040"/>
                      <a:pt x="1923" y="6203"/>
                    </a:cubicBezTo>
                    <a:cubicBezTo>
                      <a:pt x="1722" y="6354"/>
                      <a:pt x="1546" y="6517"/>
                      <a:pt x="1395" y="6693"/>
                    </a:cubicBezTo>
                    <a:cubicBezTo>
                      <a:pt x="1131" y="6982"/>
                      <a:pt x="918" y="7259"/>
                      <a:pt x="754" y="7510"/>
                    </a:cubicBezTo>
                    <a:cubicBezTo>
                      <a:pt x="578" y="7774"/>
                      <a:pt x="453" y="8038"/>
                      <a:pt x="377" y="8314"/>
                    </a:cubicBezTo>
                    <a:cubicBezTo>
                      <a:pt x="289" y="8591"/>
                      <a:pt x="239" y="8867"/>
                      <a:pt x="227" y="9169"/>
                    </a:cubicBezTo>
                    <a:cubicBezTo>
                      <a:pt x="214" y="9458"/>
                      <a:pt x="227" y="9772"/>
                      <a:pt x="252" y="10124"/>
                    </a:cubicBezTo>
                    <a:cubicBezTo>
                      <a:pt x="369" y="11321"/>
                      <a:pt x="1297" y="12211"/>
                      <a:pt x="2392" y="12211"/>
                    </a:cubicBezTo>
                    <a:cubicBezTo>
                      <a:pt x="2469" y="12211"/>
                      <a:pt x="2548" y="12206"/>
                      <a:pt x="2627" y="12197"/>
                    </a:cubicBezTo>
                    <a:lnTo>
                      <a:pt x="7955" y="11619"/>
                    </a:lnTo>
                    <a:cubicBezTo>
                      <a:pt x="8721" y="11531"/>
                      <a:pt x="9287" y="10802"/>
                      <a:pt x="9211" y="9986"/>
                    </a:cubicBezTo>
                    <a:cubicBezTo>
                      <a:pt x="9126" y="9197"/>
                      <a:pt x="8865" y="8021"/>
                      <a:pt x="8157" y="8021"/>
                    </a:cubicBezTo>
                    <a:cubicBezTo>
                      <a:pt x="8132" y="8021"/>
                      <a:pt x="8106" y="8022"/>
                      <a:pt x="8080" y="8025"/>
                    </a:cubicBezTo>
                    <a:lnTo>
                      <a:pt x="4600" y="8503"/>
                    </a:lnTo>
                    <a:cubicBezTo>
                      <a:pt x="4600" y="8503"/>
                      <a:pt x="5957" y="7598"/>
                      <a:pt x="6585" y="7221"/>
                    </a:cubicBezTo>
                    <a:cubicBezTo>
                      <a:pt x="7213" y="6844"/>
                      <a:pt x="7703" y="6455"/>
                      <a:pt x="8030" y="6078"/>
                    </a:cubicBezTo>
                    <a:cubicBezTo>
                      <a:pt x="8369" y="5688"/>
                      <a:pt x="8595" y="5273"/>
                      <a:pt x="8683" y="4834"/>
                    </a:cubicBezTo>
                    <a:cubicBezTo>
                      <a:pt x="8784" y="4394"/>
                      <a:pt x="8809" y="3866"/>
                      <a:pt x="8746" y="3263"/>
                    </a:cubicBezTo>
                    <a:cubicBezTo>
                      <a:pt x="8671" y="2446"/>
                      <a:pt x="8508" y="1818"/>
                      <a:pt x="8244" y="1353"/>
                    </a:cubicBezTo>
                    <a:cubicBezTo>
                      <a:pt x="7992" y="900"/>
                      <a:pt x="7653" y="561"/>
                      <a:pt x="7238" y="360"/>
                    </a:cubicBezTo>
                    <a:cubicBezTo>
                      <a:pt x="6824" y="146"/>
                      <a:pt x="6334" y="33"/>
                      <a:pt x="5781" y="8"/>
                    </a:cubicBezTo>
                    <a:cubicBezTo>
                      <a:pt x="5663" y="3"/>
                      <a:pt x="5542" y="0"/>
                      <a:pt x="54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99" name="Google Shape;1799;p25"/>
              <p:cNvSpPr/>
              <p:nvPr/>
            </p:nvSpPr>
            <p:spPr>
              <a:xfrm rot="-1061815">
                <a:off x="188994" y="3914396"/>
                <a:ext cx="174946" cy="66859"/>
              </a:xfrm>
              <a:custGeom>
                <a:avLst/>
                <a:gdLst/>
                <a:ahLst/>
                <a:cxnLst/>
                <a:rect l="l" t="t" r="r" b="b"/>
                <a:pathLst>
                  <a:path w="3645" h="1393" extrusionOk="0">
                    <a:moveTo>
                      <a:pt x="2966" y="1"/>
                    </a:moveTo>
                    <a:cubicBezTo>
                      <a:pt x="2526" y="1"/>
                      <a:pt x="2099" y="101"/>
                      <a:pt x="1684" y="252"/>
                    </a:cubicBezTo>
                    <a:cubicBezTo>
                      <a:pt x="1094" y="478"/>
                      <a:pt x="553" y="817"/>
                      <a:pt x="51" y="1194"/>
                    </a:cubicBezTo>
                    <a:cubicBezTo>
                      <a:pt x="0" y="1232"/>
                      <a:pt x="0" y="1295"/>
                      <a:pt x="26" y="1345"/>
                    </a:cubicBezTo>
                    <a:cubicBezTo>
                      <a:pt x="48" y="1376"/>
                      <a:pt x="80" y="1392"/>
                      <a:pt x="113" y="1392"/>
                    </a:cubicBezTo>
                    <a:cubicBezTo>
                      <a:pt x="135" y="1392"/>
                      <a:pt x="157" y="1385"/>
                      <a:pt x="176" y="1370"/>
                    </a:cubicBezTo>
                    <a:cubicBezTo>
                      <a:pt x="679" y="993"/>
                      <a:pt x="1194" y="654"/>
                      <a:pt x="1760" y="441"/>
                    </a:cubicBezTo>
                    <a:cubicBezTo>
                      <a:pt x="2149" y="302"/>
                      <a:pt x="2551" y="214"/>
                      <a:pt x="2966" y="214"/>
                    </a:cubicBezTo>
                    <a:cubicBezTo>
                      <a:pt x="3142" y="214"/>
                      <a:pt x="3330" y="227"/>
                      <a:pt x="3519" y="277"/>
                    </a:cubicBezTo>
                    <a:cubicBezTo>
                      <a:pt x="3525" y="279"/>
                      <a:pt x="3532" y="280"/>
                      <a:pt x="3538" y="280"/>
                    </a:cubicBezTo>
                    <a:cubicBezTo>
                      <a:pt x="3582" y="280"/>
                      <a:pt x="3621" y="244"/>
                      <a:pt x="3632" y="189"/>
                    </a:cubicBezTo>
                    <a:cubicBezTo>
                      <a:pt x="3645" y="139"/>
                      <a:pt x="3619" y="76"/>
                      <a:pt x="3557" y="64"/>
                    </a:cubicBezTo>
                    <a:cubicBezTo>
                      <a:pt x="3356" y="26"/>
                      <a:pt x="3155" y="1"/>
                      <a:pt x="29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00" name="Google Shape;1800;p25"/>
              <p:cNvSpPr/>
              <p:nvPr/>
            </p:nvSpPr>
            <p:spPr>
              <a:xfrm rot="-1061815">
                <a:off x="463983" y="4297891"/>
                <a:ext cx="163523" cy="33453"/>
              </a:xfrm>
              <a:custGeom>
                <a:avLst/>
                <a:gdLst/>
                <a:ahLst/>
                <a:cxnLst/>
                <a:rect l="l" t="t" r="r" b="b"/>
                <a:pathLst>
                  <a:path w="3407" h="697" extrusionOk="0">
                    <a:moveTo>
                      <a:pt x="3292" y="1"/>
                    </a:moveTo>
                    <a:cubicBezTo>
                      <a:pt x="3284" y="1"/>
                      <a:pt x="3276" y="2"/>
                      <a:pt x="3268" y="3"/>
                    </a:cubicBezTo>
                    <a:cubicBezTo>
                      <a:pt x="2225" y="242"/>
                      <a:pt x="1170" y="405"/>
                      <a:pt x="102" y="493"/>
                    </a:cubicBezTo>
                    <a:cubicBezTo>
                      <a:pt x="39" y="493"/>
                      <a:pt x="1" y="544"/>
                      <a:pt x="1" y="594"/>
                    </a:cubicBezTo>
                    <a:cubicBezTo>
                      <a:pt x="12" y="650"/>
                      <a:pt x="54" y="696"/>
                      <a:pt x="98" y="696"/>
                    </a:cubicBezTo>
                    <a:cubicBezTo>
                      <a:pt x="104" y="696"/>
                      <a:pt x="109" y="696"/>
                      <a:pt x="114" y="694"/>
                    </a:cubicBezTo>
                    <a:cubicBezTo>
                      <a:pt x="1195" y="619"/>
                      <a:pt x="2263" y="456"/>
                      <a:pt x="3318" y="204"/>
                    </a:cubicBezTo>
                    <a:cubicBezTo>
                      <a:pt x="3381" y="192"/>
                      <a:pt x="3406" y="141"/>
                      <a:pt x="3394" y="79"/>
                    </a:cubicBezTo>
                    <a:cubicBezTo>
                      <a:pt x="3383" y="35"/>
                      <a:pt x="3344" y="1"/>
                      <a:pt x="32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801" name="Google Shape;1801;p25"/>
            <p:cNvGrpSpPr/>
            <p:nvPr/>
          </p:nvGrpSpPr>
          <p:grpSpPr>
            <a:xfrm>
              <a:off x="8484574" y="4431924"/>
              <a:ext cx="582254" cy="567217"/>
              <a:chOff x="8362049" y="142511"/>
              <a:chExt cx="582254" cy="567217"/>
            </a:xfrm>
          </p:grpSpPr>
          <p:sp>
            <p:nvSpPr>
              <p:cNvPr id="1802" name="Google Shape;1802;p25"/>
              <p:cNvSpPr/>
              <p:nvPr/>
            </p:nvSpPr>
            <p:spPr>
              <a:xfrm rot="538731">
                <a:off x="8397420" y="179404"/>
                <a:ext cx="511512" cy="493432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12118" extrusionOk="0">
                    <a:moveTo>
                      <a:pt x="5729" y="0"/>
                    </a:moveTo>
                    <a:cubicBezTo>
                      <a:pt x="4031" y="0"/>
                      <a:pt x="2322" y="1305"/>
                      <a:pt x="1956" y="1625"/>
                    </a:cubicBezTo>
                    <a:cubicBezTo>
                      <a:pt x="1202" y="2278"/>
                      <a:pt x="511" y="2969"/>
                      <a:pt x="247" y="4339"/>
                    </a:cubicBezTo>
                    <a:cubicBezTo>
                      <a:pt x="1" y="5637"/>
                      <a:pt x="1092" y="6419"/>
                      <a:pt x="1947" y="6419"/>
                    </a:cubicBezTo>
                    <a:cubicBezTo>
                      <a:pt x="2400" y="6419"/>
                      <a:pt x="2787" y="6200"/>
                      <a:pt x="2874" y="5721"/>
                    </a:cubicBezTo>
                    <a:cubicBezTo>
                      <a:pt x="3196" y="4011"/>
                      <a:pt x="4095" y="3591"/>
                      <a:pt x="4698" y="3591"/>
                    </a:cubicBezTo>
                    <a:cubicBezTo>
                      <a:pt x="4964" y="3591"/>
                      <a:pt x="5172" y="3673"/>
                      <a:pt x="5249" y="3761"/>
                    </a:cubicBezTo>
                    <a:cubicBezTo>
                      <a:pt x="5475" y="4012"/>
                      <a:pt x="5475" y="4402"/>
                      <a:pt x="5236" y="4653"/>
                    </a:cubicBezTo>
                    <a:lnTo>
                      <a:pt x="4356" y="5621"/>
                    </a:lnTo>
                    <a:cubicBezTo>
                      <a:pt x="3829" y="6199"/>
                      <a:pt x="3816" y="7053"/>
                      <a:pt x="4319" y="7619"/>
                    </a:cubicBezTo>
                    <a:cubicBezTo>
                      <a:pt x="4612" y="7948"/>
                      <a:pt x="5027" y="8118"/>
                      <a:pt x="5449" y="8118"/>
                    </a:cubicBezTo>
                    <a:cubicBezTo>
                      <a:pt x="5768" y="8118"/>
                      <a:pt x="6091" y="8020"/>
                      <a:pt x="6367" y="7820"/>
                    </a:cubicBezTo>
                    <a:lnTo>
                      <a:pt x="7385" y="7103"/>
                    </a:lnTo>
                    <a:cubicBezTo>
                      <a:pt x="7510" y="7011"/>
                      <a:pt x="7660" y="6965"/>
                      <a:pt x="7808" y="6965"/>
                    </a:cubicBezTo>
                    <a:cubicBezTo>
                      <a:pt x="8001" y="6965"/>
                      <a:pt x="8192" y="7042"/>
                      <a:pt x="8327" y="7191"/>
                    </a:cubicBezTo>
                    <a:cubicBezTo>
                      <a:pt x="8566" y="7455"/>
                      <a:pt x="8579" y="7857"/>
                      <a:pt x="8327" y="8121"/>
                    </a:cubicBezTo>
                    <a:cubicBezTo>
                      <a:pt x="7510" y="9013"/>
                      <a:pt x="6405" y="8951"/>
                      <a:pt x="5739" y="9390"/>
                    </a:cubicBezTo>
                    <a:cubicBezTo>
                      <a:pt x="5022" y="9868"/>
                      <a:pt x="4796" y="10798"/>
                      <a:pt x="5249" y="11514"/>
                    </a:cubicBezTo>
                    <a:cubicBezTo>
                      <a:pt x="5599" y="11936"/>
                      <a:pt x="6135" y="12117"/>
                      <a:pt x="6759" y="12117"/>
                    </a:cubicBezTo>
                    <a:cubicBezTo>
                      <a:pt x="8846" y="12117"/>
                      <a:pt x="11923" y="10098"/>
                      <a:pt x="12348" y="8347"/>
                    </a:cubicBezTo>
                    <a:cubicBezTo>
                      <a:pt x="12487" y="7782"/>
                      <a:pt x="12562" y="7003"/>
                      <a:pt x="12474" y="6425"/>
                    </a:cubicBezTo>
                    <a:cubicBezTo>
                      <a:pt x="12399" y="5847"/>
                      <a:pt x="12084" y="5219"/>
                      <a:pt x="11481" y="4590"/>
                    </a:cubicBezTo>
                    <a:cubicBezTo>
                      <a:pt x="10681" y="3755"/>
                      <a:pt x="9764" y="3565"/>
                      <a:pt x="9096" y="3565"/>
                    </a:cubicBezTo>
                    <a:cubicBezTo>
                      <a:pt x="8537" y="3565"/>
                      <a:pt x="8151" y="3698"/>
                      <a:pt x="8151" y="3698"/>
                    </a:cubicBezTo>
                    <a:cubicBezTo>
                      <a:pt x="8579" y="2605"/>
                      <a:pt x="8491" y="1486"/>
                      <a:pt x="7561" y="670"/>
                    </a:cubicBezTo>
                    <a:cubicBezTo>
                      <a:pt x="6999" y="183"/>
                      <a:pt x="6365" y="0"/>
                      <a:pt x="57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03" name="Google Shape;1803;p25"/>
              <p:cNvSpPr/>
              <p:nvPr/>
            </p:nvSpPr>
            <p:spPr>
              <a:xfrm rot="538731">
                <a:off x="8459930" y="214731"/>
                <a:ext cx="123826" cy="143290"/>
              </a:xfrm>
              <a:custGeom>
                <a:avLst/>
                <a:gdLst/>
                <a:ahLst/>
                <a:cxnLst/>
                <a:rect l="l" t="t" r="r" b="b"/>
                <a:pathLst>
                  <a:path w="3041" h="3519" extrusionOk="0">
                    <a:moveTo>
                      <a:pt x="2920" y="1"/>
                    </a:moveTo>
                    <a:cubicBezTo>
                      <a:pt x="2905" y="1"/>
                      <a:pt x="2891" y="4"/>
                      <a:pt x="2878" y="11"/>
                    </a:cubicBezTo>
                    <a:cubicBezTo>
                      <a:pt x="2023" y="438"/>
                      <a:pt x="1106" y="903"/>
                      <a:pt x="578" y="1745"/>
                    </a:cubicBezTo>
                    <a:cubicBezTo>
                      <a:pt x="264" y="2247"/>
                      <a:pt x="138" y="2825"/>
                      <a:pt x="13" y="3391"/>
                    </a:cubicBezTo>
                    <a:cubicBezTo>
                      <a:pt x="0" y="3441"/>
                      <a:pt x="38" y="3504"/>
                      <a:pt x="88" y="3516"/>
                    </a:cubicBezTo>
                    <a:cubicBezTo>
                      <a:pt x="96" y="3518"/>
                      <a:pt x="104" y="3519"/>
                      <a:pt x="112" y="3519"/>
                    </a:cubicBezTo>
                    <a:cubicBezTo>
                      <a:pt x="163" y="3519"/>
                      <a:pt x="203" y="3483"/>
                      <a:pt x="214" y="3429"/>
                    </a:cubicBezTo>
                    <a:cubicBezTo>
                      <a:pt x="339" y="2876"/>
                      <a:pt x="465" y="2323"/>
                      <a:pt x="754" y="1845"/>
                    </a:cubicBezTo>
                    <a:cubicBezTo>
                      <a:pt x="1244" y="1079"/>
                      <a:pt x="2111" y="626"/>
                      <a:pt x="2966" y="199"/>
                    </a:cubicBezTo>
                    <a:cubicBezTo>
                      <a:pt x="3016" y="174"/>
                      <a:pt x="3041" y="111"/>
                      <a:pt x="3016" y="61"/>
                    </a:cubicBezTo>
                    <a:cubicBezTo>
                      <a:pt x="2997" y="24"/>
                      <a:pt x="2959" y="1"/>
                      <a:pt x="29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04" name="Google Shape;1804;p25"/>
              <p:cNvSpPr/>
              <p:nvPr/>
            </p:nvSpPr>
            <p:spPr>
              <a:xfrm rot="538731">
                <a:off x="8808412" y="414635"/>
                <a:ext cx="42511" cy="112832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2771" extrusionOk="0">
                    <a:moveTo>
                      <a:pt x="123" y="0"/>
                    </a:moveTo>
                    <a:cubicBezTo>
                      <a:pt x="88" y="0"/>
                      <a:pt x="55" y="23"/>
                      <a:pt x="38" y="56"/>
                    </a:cubicBezTo>
                    <a:cubicBezTo>
                      <a:pt x="0" y="106"/>
                      <a:pt x="25" y="169"/>
                      <a:pt x="76" y="194"/>
                    </a:cubicBezTo>
                    <a:cubicBezTo>
                      <a:pt x="277" y="320"/>
                      <a:pt x="415" y="508"/>
                      <a:pt x="528" y="735"/>
                    </a:cubicBezTo>
                    <a:cubicBezTo>
                      <a:pt x="628" y="973"/>
                      <a:pt x="691" y="1237"/>
                      <a:pt x="742" y="1501"/>
                    </a:cubicBezTo>
                    <a:cubicBezTo>
                      <a:pt x="792" y="1715"/>
                      <a:pt x="830" y="1928"/>
                      <a:pt x="830" y="2142"/>
                    </a:cubicBezTo>
                    <a:cubicBezTo>
                      <a:pt x="830" y="2305"/>
                      <a:pt x="804" y="2469"/>
                      <a:pt x="729" y="2620"/>
                    </a:cubicBezTo>
                    <a:cubicBezTo>
                      <a:pt x="704" y="2670"/>
                      <a:pt x="716" y="2733"/>
                      <a:pt x="779" y="2758"/>
                    </a:cubicBezTo>
                    <a:cubicBezTo>
                      <a:pt x="796" y="2766"/>
                      <a:pt x="814" y="2770"/>
                      <a:pt x="832" y="2770"/>
                    </a:cubicBezTo>
                    <a:cubicBezTo>
                      <a:pt x="867" y="2770"/>
                      <a:pt x="901" y="2754"/>
                      <a:pt x="917" y="2720"/>
                    </a:cubicBezTo>
                    <a:cubicBezTo>
                      <a:pt x="1005" y="2532"/>
                      <a:pt x="1043" y="2331"/>
                      <a:pt x="1043" y="2142"/>
                    </a:cubicBezTo>
                    <a:cubicBezTo>
                      <a:pt x="1043" y="1903"/>
                      <a:pt x="993" y="1665"/>
                      <a:pt x="955" y="1451"/>
                    </a:cubicBezTo>
                    <a:cubicBezTo>
                      <a:pt x="892" y="1187"/>
                      <a:pt x="830" y="911"/>
                      <a:pt x="716" y="647"/>
                    </a:cubicBezTo>
                    <a:cubicBezTo>
                      <a:pt x="603" y="395"/>
                      <a:pt x="427" y="169"/>
                      <a:pt x="176" y="18"/>
                    </a:cubicBezTo>
                    <a:cubicBezTo>
                      <a:pt x="159" y="6"/>
                      <a:pt x="141" y="0"/>
                      <a:pt x="1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805" name="Google Shape;1805;p25"/>
            <p:cNvSpPr/>
            <p:nvPr/>
          </p:nvSpPr>
          <p:spPr>
            <a:xfrm rot="-944183">
              <a:off x="8490453" y="123166"/>
              <a:ext cx="372772" cy="372772"/>
            </a:xfrm>
            <a:prstGeom prst="mathPlus">
              <a:avLst>
                <a:gd name="adj1" fmla="val 23520"/>
              </a:avLst>
            </a:pr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Quicksand Medium"/>
                <a:ea typeface="Quicksand Medium"/>
                <a:cs typeface="Quicksand Medium"/>
                <a:sym typeface="Quicksand Mediu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44675686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3" name="Google Shape;2193;p30"/>
          <p:cNvGrpSpPr/>
          <p:nvPr/>
        </p:nvGrpSpPr>
        <p:grpSpPr>
          <a:xfrm>
            <a:off x="454950" y="359856"/>
            <a:ext cx="8234100" cy="6138293"/>
            <a:chOff x="429225" y="317630"/>
            <a:chExt cx="8234100" cy="4603720"/>
          </a:xfrm>
        </p:grpSpPr>
        <p:sp>
          <p:nvSpPr>
            <p:cNvPr id="2194" name="Google Shape;2194;p30"/>
            <p:cNvSpPr/>
            <p:nvPr/>
          </p:nvSpPr>
          <p:spPr>
            <a:xfrm>
              <a:off x="429225" y="320850"/>
              <a:ext cx="8234100" cy="46005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14300" dir="264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grpSp>
          <p:nvGrpSpPr>
            <p:cNvPr id="2195" name="Google Shape;2195;p30"/>
            <p:cNvGrpSpPr/>
            <p:nvPr/>
          </p:nvGrpSpPr>
          <p:grpSpPr>
            <a:xfrm>
              <a:off x="679925" y="317630"/>
              <a:ext cx="7742675" cy="4600565"/>
              <a:chOff x="679925" y="317625"/>
              <a:chExt cx="7742675" cy="4510800"/>
            </a:xfrm>
          </p:grpSpPr>
          <p:cxnSp>
            <p:nvCxnSpPr>
              <p:cNvPr id="2196" name="Google Shape;2196;p30"/>
              <p:cNvCxnSpPr/>
              <p:nvPr/>
            </p:nvCxnSpPr>
            <p:spPr>
              <a:xfrm>
                <a:off x="67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97" name="Google Shape;2197;p30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98" name="Google Shape;2198;p30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99" name="Google Shape;2199;p30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00" name="Google Shape;2200;p30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01" name="Google Shape;2201;p30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02" name="Google Shape;2202;p30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03" name="Google Shape;2203;p30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04" name="Google Shape;2204;p30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05" name="Google Shape;2205;p30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06" name="Google Shape;2206;p30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07" name="Google Shape;2207;p30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08" name="Google Shape;2208;p30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09" name="Google Shape;2209;p30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10" name="Google Shape;2210;p30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11" name="Google Shape;2211;p30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12" name="Google Shape;2212;p30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13" name="Google Shape;2213;p30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14" name="Google Shape;2214;p30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15" name="Google Shape;2215;p30"/>
              <p:cNvCxnSpPr/>
              <p:nvPr/>
            </p:nvCxnSpPr>
            <p:spPr>
              <a:xfrm>
                <a:off x="52782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16" name="Google Shape;2216;p30"/>
              <p:cNvCxnSpPr/>
              <p:nvPr/>
            </p:nvCxnSpPr>
            <p:spPr>
              <a:xfrm>
                <a:off x="55191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17" name="Google Shape;2217;p30"/>
              <p:cNvCxnSpPr/>
              <p:nvPr/>
            </p:nvCxnSpPr>
            <p:spPr>
              <a:xfrm>
                <a:off x="5759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18" name="Google Shape;2218;p30"/>
              <p:cNvCxnSpPr/>
              <p:nvPr/>
            </p:nvCxnSpPr>
            <p:spPr>
              <a:xfrm>
                <a:off x="600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19" name="Google Shape;2219;p30"/>
              <p:cNvCxnSpPr/>
              <p:nvPr/>
            </p:nvCxnSpPr>
            <p:spPr>
              <a:xfrm>
                <a:off x="624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20" name="Google Shape;2220;p30"/>
              <p:cNvCxnSpPr/>
              <p:nvPr/>
            </p:nvCxnSpPr>
            <p:spPr>
              <a:xfrm>
                <a:off x="64869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21" name="Google Shape;2221;p30"/>
              <p:cNvCxnSpPr/>
              <p:nvPr/>
            </p:nvCxnSpPr>
            <p:spPr>
              <a:xfrm>
                <a:off x="6732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22" name="Google Shape;2222;p30"/>
              <p:cNvCxnSpPr/>
              <p:nvPr/>
            </p:nvCxnSpPr>
            <p:spPr>
              <a:xfrm>
                <a:off x="6973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23" name="Google Shape;2223;p30"/>
              <p:cNvCxnSpPr/>
              <p:nvPr/>
            </p:nvCxnSpPr>
            <p:spPr>
              <a:xfrm>
                <a:off x="7213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24" name="Google Shape;2224;p30"/>
              <p:cNvCxnSpPr/>
              <p:nvPr/>
            </p:nvCxnSpPr>
            <p:spPr>
              <a:xfrm>
                <a:off x="7459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25" name="Google Shape;2225;p30"/>
              <p:cNvCxnSpPr/>
              <p:nvPr/>
            </p:nvCxnSpPr>
            <p:spPr>
              <a:xfrm>
                <a:off x="7700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26" name="Google Shape;2226;p30"/>
              <p:cNvCxnSpPr/>
              <p:nvPr/>
            </p:nvCxnSpPr>
            <p:spPr>
              <a:xfrm>
                <a:off x="7936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27" name="Google Shape;2227;p30"/>
              <p:cNvCxnSpPr/>
              <p:nvPr/>
            </p:nvCxnSpPr>
            <p:spPr>
              <a:xfrm>
                <a:off x="8181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28" name="Google Shape;2228;p30"/>
              <p:cNvCxnSpPr/>
              <p:nvPr/>
            </p:nvCxnSpPr>
            <p:spPr>
              <a:xfrm>
                <a:off x="8422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229" name="Google Shape;2229;p30"/>
            <p:cNvGrpSpPr/>
            <p:nvPr/>
          </p:nvGrpSpPr>
          <p:grpSpPr>
            <a:xfrm rot="5400000">
              <a:off x="2488064" y="-1492722"/>
              <a:ext cx="4107800" cy="8225444"/>
              <a:chOff x="925175" y="317625"/>
              <a:chExt cx="4107800" cy="4510800"/>
            </a:xfrm>
          </p:grpSpPr>
          <p:cxnSp>
            <p:nvCxnSpPr>
              <p:cNvPr id="2230" name="Google Shape;2230;p30"/>
              <p:cNvCxnSpPr/>
              <p:nvPr/>
            </p:nvCxnSpPr>
            <p:spPr>
              <a:xfrm>
                <a:off x="9251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31" name="Google Shape;2231;p30"/>
              <p:cNvCxnSpPr/>
              <p:nvPr/>
            </p:nvCxnSpPr>
            <p:spPr>
              <a:xfrm>
                <a:off x="11660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32" name="Google Shape;2232;p30"/>
              <p:cNvCxnSpPr/>
              <p:nvPr/>
            </p:nvCxnSpPr>
            <p:spPr>
              <a:xfrm>
                <a:off x="14068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33" name="Google Shape;2233;p30"/>
              <p:cNvCxnSpPr/>
              <p:nvPr/>
            </p:nvCxnSpPr>
            <p:spPr>
              <a:xfrm>
                <a:off x="16521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34" name="Google Shape;2234;p30"/>
              <p:cNvCxnSpPr/>
              <p:nvPr/>
            </p:nvCxnSpPr>
            <p:spPr>
              <a:xfrm>
                <a:off x="18930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35" name="Google Shape;2235;p30"/>
              <p:cNvCxnSpPr/>
              <p:nvPr/>
            </p:nvCxnSpPr>
            <p:spPr>
              <a:xfrm>
                <a:off x="21294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36" name="Google Shape;2236;p30"/>
              <p:cNvCxnSpPr/>
              <p:nvPr/>
            </p:nvCxnSpPr>
            <p:spPr>
              <a:xfrm>
                <a:off x="23747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37" name="Google Shape;2237;p30"/>
              <p:cNvCxnSpPr/>
              <p:nvPr/>
            </p:nvCxnSpPr>
            <p:spPr>
              <a:xfrm>
                <a:off x="26156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38" name="Google Shape;2238;p30"/>
              <p:cNvCxnSpPr/>
              <p:nvPr/>
            </p:nvCxnSpPr>
            <p:spPr>
              <a:xfrm>
                <a:off x="2856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39" name="Google Shape;2239;p30"/>
              <p:cNvCxnSpPr/>
              <p:nvPr/>
            </p:nvCxnSpPr>
            <p:spPr>
              <a:xfrm>
                <a:off x="3101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40" name="Google Shape;2240;p30"/>
              <p:cNvCxnSpPr/>
              <p:nvPr/>
            </p:nvCxnSpPr>
            <p:spPr>
              <a:xfrm>
                <a:off x="3342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41" name="Google Shape;2241;p30"/>
              <p:cNvCxnSpPr/>
              <p:nvPr/>
            </p:nvCxnSpPr>
            <p:spPr>
              <a:xfrm>
                <a:off x="35834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42" name="Google Shape;2242;p30"/>
              <p:cNvCxnSpPr/>
              <p:nvPr/>
            </p:nvCxnSpPr>
            <p:spPr>
              <a:xfrm>
                <a:off x="38286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43" name="Google Shape;2243;p30"/>
              <p:cNvCxnSpPr/>
              <p:nvPr/>
            </p:nvCxnSpPr>
            <p:spPr>
              <a:xfrm>
                <a:off x="406955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44" name="Google Shape;2244;p30"/>
              <p:cNvCxnSpPr/>
              <p:nvPr/>
            </p:nvCxnSpPr>
            <p:spPr>
              <a:xfrm>
                <a:off x="43103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45" name="Google Shape;2245;p30"/>
              <p:cNvCxnSpPr/>
              <p:nvPr/>
            </p:nvCxnSpPr>
            <p:spPr>
              <a:xfrm>
                <a:off x="455562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46" name="Google Shape;2246;p30"/>
              <p:cNvCxnSpPr/>
              <p:nvPr/>
            </p:nvCxnSpPr>
            <p:spPr>
              <a:xfrm>
                <a:off x="4796500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47" name="Google Shape;2247;p30"/>
              <p:cNvCxnSpPr/>
              <p:nvPr/>
            </p:nvCxnSpPr>
            <p:spPr>
              <a:xfrm>
                <a:off x="5032975" y="317625"/>
                <a:ext cx="0" cy="45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</p:spTree>
    <p:extLst>
      <p:ext uri="{BB962C8B-B14F-4D97-AF65-F5344CB8AC3E}">
        <p14:creationId xmlns:p14="http://schemas.microsoft.com/office/powerpoint/2010/main" val="2394947704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9" name="Google Shape;2249;p31"/>
          <p:cNvSpPr/>
          <p:nvPr/>
        </p:nvSpPr>
        <p:spPr>
          <a:xfrm>
            <a:off x="454950" y="364151"/>
            <a:ext cx="8234100" cy="61340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  <a:effectLst>
            <a:outerShdw dist="114300" dir="2640000" algn="bl" rotWithShape="0">
              <a:schemeClr val="dk1">
                <a:alpha val="1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latin typeface="Lato"/>
              <a:ea typeface="Lato"/>
              <a:cs typeface="Lato"/>
              <a:sym typeface="Lato"/>
            </a:endParaRPr>
          </a:p>
        </p:txBody>
      </p:sp>
    </p:spTree>
    <p:extLst>
      <p:ext uri="{BB962C8B-B14F-4D97-AF65-F5344CB8AC3E}">
        <p14:creationId xmlns:p14="http://schemas.microsoft.com/office/powerpoint/2010/main" val="2935537460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63085" y="285681"/>
            <a:ext cx="9339748" cy="6155451"/>
            <a:chOff x="2369431" y="2063425"/>
            <a:chExt cx="3593040" cy="1853456"/>
          </a:xfrm>
        </p:grpSpPr>
        <p:sp>
          <p:nvSpPr>
            <p:cNvPr id="10" name="Google Shape;10;p2"/>
            <p:cNvSpPr/>
            <p:nvPr/>
          </p:nvSpPr>
          <p:spPr>
            <a:xfrm>
              <a:off x="354452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8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1" y="2633"/>
                  </a:lnTo>
                  <a:cubicBezTo>
                    <a:pt x="2823" y="2481"/>
                    <a:pt x="2823" y="2235"/>
                    <a:pt x="2671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13175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7" y="1"/>
                  </a:moveTo>
                  <a:cubicBezTo>
                    <a:pt x="327" y="1"/>
                    <a:pt x="228" y="39"/>
                    <a:pt x="153" y="115"/>
                  </a:cubicBezTo>
                  <a:cubicBezTo>
                    <a:pt x="1" y="267"/>
                    <a:pt x="1" y="513"/>
                    <a:pt x="153" y="665"/>
                  </a:cubicBezTo>
                  <a:lnTo>
                    <a:pt x="1844" y="2358"/>
                  </a:lnTo>
                  <a:lnTo>
                    <a:pt x="298" y="3905"/>
                  </a:lnTo>
                  <a:cubicBezTo>
                    <a:pt x="146" y="4057"/>
                    <a:pt x="146" y="4304"/>
                    <a:pt x="298" y="4454"/>
                  </a:cubicBezTo>
                  <a:cubicBezTo>
                    <a:pt x="374" y="4530"/>
                    <a:pt x="474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2" y="115"/>
                  </a:lnTo>
                  <a:cubicBezTo>
                    <a:pt x="626" y="39"/>
                    <a:pt x="526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681800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750450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6" y="1"/>
                  </a:moveTo>
                  <a:cubicBezTo>
                    <a:pt x="327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4" y="2358"/>
                  </a:lnTo>
                  <a:lnTo>
                    <a:pt x="297" y="3905"/>
                  </a:lnTo>
                  <a:cubicBezTo>
                    <a:pt x="145" y="4057"/>
                    <a:pt x="145" y="4304"/>
                    <a:pt x="297" y="4454"/>
                  </a:cubicBezTo>
                  <a:cubicBezTo>
                    <a:pt x="373" y="4530"/>
                    <a:pt x="473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1" y="115"/>
                  </a:lnTo>
                  <a:cubicBezTo>
                    <a:pt x="625" y="39"/>
                    <a:pt x="526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81907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5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1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4455875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1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1" y="2794"/>
                    <a:pt x="292" y="2816"/>
                    <a:pt x="354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3" y="70"/>
                  </a:lnTo>
                  <a:cubicBezTo>
                    <a:pt x="386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49820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4" y="1"/>
                  </a:moveTo>
                  <a:cubicBezTo>
                    <a:pt x="203" y="1"/>
                    <a:pt x="141" y="24"/>
                    <a:pt x="94" y="70"/>
                  </a:cubicBezTo>
                  <a:cubicBezTo>
                    <a:pt x="1" y="165"/>
                    <a:pt x="1" y="315"/>
                    <a:pt x="94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0" y="2794"/>
                    <a:pt x="292" y="2816"/>
                    <a:pt x="353" y="2816"/>
                  </a:cubicBezTo>
                  <a:cubicBezTo>
                    <a:pt x="415" y="2816"/>
                    <a:pt x="477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3" y="70"/>
                  </a:lnTo>
                  <a:cubicBezTo>
                    <a:pt x="387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540500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2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40" y="1454"/>
                  </a:lnTo>
                  <a:lnTo>
                    <a:pt x="185" y="2408"/>
                  </a:lnTo>
                  <a:cubicBezTo>
                    <a:pt x="91" y="2501"/>
                    <a:pt x="91" y="2653"/>
                    <a:pt x="185" y="2746"/>
                  </a:cubicBezTo>
                  <a:cubicBezTo>
                    <a:pt x="232" y="2794"/>
                    <a:pt x="294" y="2816"/>
                    <a:pt x="354" y="2816"/>
                  </a:cubicBezTo>
                  <a:cubicBezTo>
                    <a:pt x="416" y="2816"/>
                    <a:pt x="477" y="2794"/>
                    <a:pt x="524" y="2746"/>
                  </a:cubicBezTo>
                  <a:lnTo>
                    <a:pt x="1648" y="1623"/>
                  </a:lnTo>
                  <a:cubicBezTo>
                    <a:pt x="1741" y="1530"/>
                    <a:pt x="1741" y="1378"/>
                    <a:pt x="1648" y="1284"/>
                  </a:cubicBezTo>
                  <a:lnTo>
                    <a:pt x="434" y="70"/>
                  </a:lnTo>
                  <a:cubicBezTo>
                    <a:pt x="387" y="24"/>
                    <a:pt x="326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58285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3" y="1"/>
                  </a:moveTo>
                  <a:cubicBezTo>
                    <a:pt x="202" y="1"/>
                    <a:pt x="141" y="24"/>
                    <a:pt x="94" y="70"/>
                  </a:cubicBezTo>
                  <a:cubicBezTo>
                    <a:pt x="0" y="165"/>
                    <a:pt x="0" y="315"/>
                    <a:pt x="94" y="409"/>
                  </a:cubicBezTo>
                  <a:lnTo>
                    <a:pt x="1137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1" y="2794"/>
                    <a:pt x="291" y="2816"/>
                    <a:pt x="353" y="2816"/>
                  </a:cubicBezTo>
                  <a:cubicBezTo>
                    <a:pt x="414" y="2816"/>
                    <a:pt x="476" y="2794"/>
                    <a:pt x="522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2" y="70"/>
                  </a:lnTo>
                  <a:cubicBezTo>
                    <a:pt x="386" y="24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625175" y="2163650"/>
              <a:ext cx="43475" cy="70425"/>
            </a:xfrm>
            <a:custGeom>
              <a:avLst/>
              <a:gdLst/>
              <a:ahLst/>
              <a:cxnLst/>
              <a:rect l="l" t="t" r="r" b="b"/>
              <a:pathLst>
                <a:path w="1739" h="2817" extrusionOk="0">
                  <a:moveTo>
                    <a:pt x="263" y="1"/>
                  </a:moveTo>
                  <a:cubicBezTo>
                    <a:pt x="202" y="1"/>
                    <a:pt x="140" y="24"/>
                    <a:pt x="93" y="70"/>
                  </a:cubicBezTo>
                  <a:cubicBezTo>
                    <a:pt x="0" y="165"/>
                    <a:pt x="0" y="315"/>
                    <a:pt x="93" y="409"/>
                  </a:cubicBezTo>
                  <a:lnTo>
                    <a:pt x="1138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0" y="2794"/>
                    <a:pt x="292" y="2816"/>
                    <a:pt x="352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2" y="70"/>
                  </a:lnTo>
                  <a:cubicBezTo>
                    <a:pt x="385" y="24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7496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1" y="24"/>
                    <a:pt x="94" y="71"/>
                  </a:cubicBezTo>
                  <a:cubicBezTo>
                    <a:pt x="1" y="164"/>
                    <a:pt x="1" y="316"/>
                    <a:pt x="94" y="410"/>
                  </a:cubicBezTo>
                  <a:lnTo>
                    <a:pt x="1138" y="1453"/>
                  </a:lnTo>
                  <a:lnTo>
                    <a:pt x="184" y="2407"/>
                  </a:lnTo>
                  <a:cubicBezTo>
                    <a:pt x="90" y="2500"/>
                    <a:pt x="90" y="2652"/>
                    <a:pt x="184" y="2747"/>
                  </a:cubicBezTo>
                  <a:cubicBezTo>
                    <a:pt x="230" y="2793"/>
                    <a:pt x="292" y="2817"/>
                    <a:pt x="353" y="2817"/>
                  </a:cubicBezTo>
                  <a:cubicBezTo>
                    <a:pt x="415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1" y="1529"/>
                    <a:pt x="1741" y="1377"/>
                    <a:pt x="1646" y="1284"/>
                  </a:cubicBezTo>
                  <a:lnTo>
                    <a:pt x="433" y="71"/>
                  </a:lnTo>
                  <a:cubicBezTo>
                    <a:pt x="386" y="24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919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4" y="0"/>
                  </a:moveTo>
                  <a:cubicBezTo>
                    <a:pt x="203" y="0"/>
                    <a:pt x="142" y="24"/>
                    <a:pt x="95" y="71"/>
                  </a:cubicBezTo>
                  <a:cubicBezTo>
                    <a:pt x="1" y="164"/>
                    <a:pt x="1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1" y="2500"/>
                    <a:pt x="91" y="2652"/>
                    <a:pt x="185" y="2747"/>
                  </a:cubicBezTo>
                  <a:cubicBezTo>
                    <a:pt x="232" y="2793"/>
                    <a:pt x="292" y="2817"/>
                    <a:pt x="354" y="2817"/>
                  </a:cubicBezTo>
                  <a:cubicBezTo>
                    <a:pt x="416" y="2817"/>
                    <a:pt x="477" y="2793"/>
                    <a:pt x="523" y="2747"/>
                  </a:cubicBezTo>
                  <a:lnTo>
                    <a:pt x="1648" y="1623"/>
                  </a:lnTo>
                  <a:cubicBezTo>
                    <a:pt x="1740" y="1529"/>
                    <a:pt x="1740" y="1377"/>
                    <a:pt x="1648" y="1284"/>
                  </a:cubicBezTo>
                  <a:lnTo>
                    <a:pt x="434" y="71"/>
                  </a:lnTo>
                  <a:cubicBezTo>
                    <a:pt x="387" y="24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834346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7" y="1453"/>
                  </a:lnTo>
                  <a:lnTo>
                    <a:pt x="183" y="2407"/>
                  </a:lnTo>
                  <a:cubicBezTo>
                    <a:pt x="90" y="2500"/>
                    <a:pt x="90" y="2652"/>
                    <a:pt x="183" y="2747"/>
                  </a:cubicBezTo>
                  <a:cubicBezTo>
                    <a:pt x="231" y="2793"/>
                    <a:pt x="291" y="2817"/>
                    <a:pt x="353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5" y="1623"/>
                  </a:lnTo>
                  <a:cubicBezTo>
                    <a:pt x="1740" y="1529"/>
                    <a:pt x="1740" y="1377"/>
                    <a:pt x="1645" y="1284"/>
                  </a:cubicBezTo>
                  <a:lnTo>
                    <a:pt x="432" y="71"/>
                  </a:lnTo>
                  <a:cubicBezTo>
                    <a:pt x="386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76671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8" y="1453"/>
                  </a:lnTo>
                  <a:lnTo>
                    <a:pt x="183" y="2407"/>
                  </a:lnTo>
                  <a:cubicBezTo>
                    <a:pt x="89" y="2500"/>
                    <a:pt x="89" y="2652"/>
                    <a:pt x="183" y="2747"/>
                  </a:cubicBezTo>
                  <a:cubicBezTo>
                    <a:pt x="230" y="2793"/>
                    <a:pt x="292" y="2817"/>
                    <a:pt x="352" y="2817"/>
                  </a:cubicBezTo>
                  <a:cubicBezTo>
                    <a:pt x="414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0" y="1529"/>
                    <a:pt x="1740" y="1377"/>
                    <a:pt x="1646" y="1284"/>
                  </a:cubicBezTo>
                  <a:lnTo>
                    <a:pt x="432" y="71"/>
                  </a:lnTo>
                  <a:cubicBezTo>
                    <a:pt x="385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8971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4" y="0"/>
                  </a:moveTo>
                  <a:cubicBezTo>
                    <a:pt x="202" y="0"/>
                    <a:pt x="141" y="24"/>
                    <a:pt x="95" y="71"/>
                  </a:cubicBezTo>
                  <a:cubicBezTo>
                    <a:pt x="0" y="164"/>
                    <a:pt x="0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0" y="2500"/>
                    <a:pt x="90" y="2652"/>
                    <a:pt x="185" y="2747"/>
                  </a:cubicBezTo>
                  <a:cubicBezTo>
                    <a:pt x="231" y="2793"/>
                    <a:pt x="292" y="2817"/>
                    <a:pt x="354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7" y="1623"/>
                  </a:lnTo>
                  <a:cubicBezTo>
                    <a:pt x="1740" y="1529"/>
                    <a:pt x="1740" y="1377"/>
                    <a:pt x="1647" y="1284"/>
                  </a:cubicBezTo>
                  <a:lnTo>
                    <a:pt x="434" y="71"/>
                  </a:lnTo>
                  <a:cubicBezTo>
                    <a:pt x="387" y="24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306675" y="2264925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354525" y="2184900"/>
              <a:ext cx="27975" cy="27950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560" y="0"/>
                  </a:moveTo>
                  <a:cubicBezTo>
                    <a:pt x="250" y="0"/>
                    <a:pt x="1" y="249"/>
                    <a:pt x="1" y="559"/>
                  </a:cubicBezTo>
                  <a:cubicBezTo>
                    <a:pt x="1" y="867"/>
                    <a:pt x="250" y="1118"/>
                    <a:pt x="560" y="1118"/>
                  </a:cubicBezTo>
                  <a:cubicBezTo>
                    <a:pt x="868" y="1118"/>
                    <a:pt x="1118" y="867"/>
                    <a:pt x="1118" y="559"/>
                  </a:cubicBezTo>
                  <a:cubicBezTo>
                    <a:pt x="1118" y="249"/>
                    <a:pt x="86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369431" y="2998540"/>
              <a:ext cx="70554" cy="70563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610348" y="3758174"/>
              <a:ext cx="158547" cy="158707"/>
            </a:xfrm>
            <a:custGeom>
              <a:avLst/>
              <a:gdLst/>
              <a:ahLst/>
              <a:cxnLst/>
              <a:rect l="l" t="t" r="r" b="b"/>
              <a:pathLst>
                <a:path w="1264" h="1265" extrusionOk="0">
                  <a:moveTo>
                    <a:pt x="631" y="1"/>
                  </a:moveTo>
                  <a:cubicBezTo>
                    <a:pt x="282" y="1"/>
                    <a:pt x="1" y="284"/>
                    <a:pt x="1" y="633"/>
                  </a:cubicBezTo>
                  <a:cubicBezTo>
                    <a:pt x="1" y="982"/>
                    <a:pt x="282" y="1265"/>
                    <a:pt x="631" y="1265"/>
                  </a:cubicBezTo>
                  <a:cubicBezTo>
                    <a:pt x="980" y="1265"/>
                    <a:pt x="1263" y="982"/>
                    <a:pt x="1263" y="633"/>
                  </a:cubicBezTo>
                  <a:cubicBezTo>
                    <a:pt x="1263" y="284"/>
                    <a:pt x="980" y="1"/>
                    <a:pt x="6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487125" y="3429675"/>
              <a:ext cx="107125" cy="99675"/>
            </a:xfrm>
            <a:custGeom>
              <a:avLst/>
              <a:gdLst/>
              <a:ahLst/>
              <a:cxnLst/>
              <a:rect l="l" t="t" r="r" b="b"/>
              <a:pathLst>
                <a:path w="4285" h="3987" extrusionOk="0">
                  <a:moveTo>
                    <a:pt x="2141" y="1"/>
                  </a:moveTo>
                  <a:cubicBezTo>
                    <a:pt x="1181" y="1"/>
                    <a:pt x="335" y="696"/>
                    <a:pt x="176" y="1675"/>
                  </a:cubicBezTo>
                  <a:cubicBezTo>
                    <a:pt x="0" y="2760"/>
                    <a:pt x="738" y="3783"/>
                    <a:pt x="1823" y="3961"/>
                  </a:cubicBezTo>
                  <a:cubicBezTo>
                    <a:pt x="1931" y="3978"/>
                    <a:pt x="2038" y="3987"/>
                    <a:pt x="2144" y="3987"/>
                  </a:cubicBezTo>
                  <a:cubicBezTo>
                    <a:pt x="3105" y="3987"/>
                    <a:pt x="3951" y="3291"/>
                    <a:pt x="4109" y="2312"/>
                  </a:cubicBezTo>
                  <a:cubicBezTo>
                    <a:pt x="4285" y="1227"/>
                    <a:pt x="3547" y="204"/>
                    <a:pt x="2462" y="27"/>
                  </a:cubicBezTo>
                  <a:cubicBezTo>
                    <a:pt x="2354" y="9"/>
                    <a:pt x="2247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367525" y="3256625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1"/>
                  </a:cubicBezTo>
                  <a:cubicBezTo>
                    <a:pt x="0" y="981"/>
                    <a:pt x="283" y="1263"/>
                    <a:pt x="632" y="1263"/>
                  </a:cubicBezTo>
                  <a:cubicBezTo>
                    <a:pt x="980" y="1263"/>
                    <a:pt x="1263" y="981"/>
                    <a:pt x="1263" y="631"/>
                  </a:cubicBezTo>
                  <a:cubicBezTo>
                    <a:pt x="1263" y="284"/>
                    <a:pt x="980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895300" y="2268850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rgbClr val="FFC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365200" y="2522600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41" name="Google Shape;41;p2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69825" y="-355528"/>
            <a:ext cx="3444975" cy="34699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Google Shape;42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2843935" y="5563799"/>
            <a:ext cx="1434199" cy="1919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43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6609250" y="179183"/>
            <a:ext cx="1434199" cy="19193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" name="Google Shape;44;p2"/>
          <p:cNvGrpSpPr/>
          <p:nvPr/>
        </p:nvGrpSpPr>
        <p:grpSpPr>
          <a:xfrm>
            <a:off x="199763" y="350609"/>
            <a:ext cx="1176327" cy="1803467"/>
            <a:chOff x="436850" y="520150"/>
            <a:chExt cx="574575" cy="660675"/>
          </a:xfrm>
        </p:grpSpPr>
        <p:sp>
          <p:nvSpPr>
            <p:cNvPr id="45" name="Google Shape;45;p2"/>
            <p:cNvSpPr/>
            <p:nvPr/>
          </p:nvSpPr>
          <p:spPr>
            <a:xfrm>
              <a:off x="469825" y="520150"/>
              <a:ext cx="541600" cy="541375"/>
            </a:xfrm>
            <a:custGeom>
              <a:avLst/>
              <a:gdLst/>
              <a:ahLst/>
              <a:cxnLst/>
              <a:rect l="l" t="t" r="r" b="b"/>
              <a:pathLst>
                <a:path w="21664" h="21655" extrusionOk="0">
                  <a:moveTo>
                    <a:pt x="21318" y="1"/>
                  </a:moveTo>
                  <a:cubicBezTo>
                    <a:pt x="21304" y="1"/>
                    <a:pt x="21292" y="5"/>
                    <a:pt x="21283" y="13"/>
                  </a:cubicBezTo>
                  <a:lnTo>
                    <a:pt x="16" y="21276"/>
                  </a:lnTo>
                  <a:cubicBezTo>
                    <a:pt x="5" y="21287"/>
                    <a:pt x="1" y="21307"/>
                    <a:pt x="6" y="21332"/>
                  </a:cubicBezTo>
                  <a:cubicBezTo>
                    <a:pt x="33" y="21465"/>
                    <a:pt x="246" y="21654"/>
                    <a:pt x="346" y="21654"/>
                  </a:cubicBezTo>
                  <a:cubicBezTo>
                    <a:pt x="360" y="21654"/>
                    <a:pt x="372" y="21651"/>
                    <a:pt x="381" y="21642"/>
                  </a:cubicBezTo>
                  <a:lnTo>
                    <a:pt x="21648" y="379"/>
                  </a:lnTo>
                  <a:cubicBezTo>
                    <a:pt x="21660" y="367"/>
                    <a:pt x="21663" y="348"/>
                    <a:pt x="21657" y="323"/>
                  </a:cubicBezTo>
                  <a:cubicBezTo>
                    <a:pt x="21630" y="190"/>
                    <a:pt x="21418" y="1"/>
                    <a:pt x="21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36850" y="632575"/>
              <a:ext cx="549400" cy="548250"/>
            </a:xfrm>
            <a:custGeom>
              <a:avLst/>
              <a:gdLst/>
              <a:ahLst/>
              <a:cxnLst/>
              <a:rect l="l" t="t" r="r" b="b"/>
              <a:pathLst>
                <a:path w="21976" h="21930" extrusionOk="0">
                  <a:moveTo>
                    <a:pt x="21544" y="1"/>
                  </a:moveTo>
                  <a:lnTo>
                    <a:pt x="1" y="21539"/>
                  </a:lnTo>
                  <a:lnTo>
                    <a:pt x="432" y="21929"/>
                  </a:lnTo>
                  <a:lnTo>
                    <a:pt x="21976" y="391"/>
                  </a:lnTo>
                  <a:lnTo>
                    <a:pt x="215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7" name="Google Shape;47;p2"/>
          <p:cNvSpPr txBox="1">
            <a:spLocks noGrp="1"/>
          </p:cNvSpPr>
          <p:nvPr>
            <p:ph type="ctrTitle"/>
          </p:nvPr>
        </p:nvSpPr>
        <p:spPr>
          <a:xfrm>
            <a:off x="2173950" y="1908800"/>
            <a:ext cx="5235000" cy="292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None/>
              <a:defRPr sz="4000" b="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48" name="Google Shape;48;p2"/>
          <p:cNvSpPr txBox="1">
            <a:spLocks noGrp="1"/>
          </p:cNvSpPr>
          <p:nvPr>
            <p:ph type="subTitle" idx="1"/>
          </p:nvPr>
        </p:nvSpPr>
        <p:spPr>
          <a:xfrm>
            <a:off x="2414975" y="4894500"/>
            <a:ext cx="4755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ngolin" panose="00000500000000000000"/>
              <a:buNone/>
              <a:defRPr sz="1600" i="0">
                <a:solidFill>
                  <a:schemeClr val="accent3"/>
                </a:solidFill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Google Shape;50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51" name="Google Shape;51;p3"/>
          <p:cNvSpPr txBox="1">
            <a:spLocks noGrp="1"/>
          </p:cNvSpPr>
          <p:nvPr>
            <p:ph type="title"/>
          </p:nvPr>
        </p:nvSpPr>
        <p:spPr>
          <a:xfrm>
            <a:off x="1428276" y="4067367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3"/>
          <p:cNvSpPr txBox="1">
            <a:spLocks noGrp="1"/>
          </p:cNvSpPr>
          <p:nvPr>
            <p:ph type="title" idx="2" hasCustomPrompt="1"/>
          </p:nvPr>
        </p:nvSpPr>
        <p:spPr>
          <a:xfrm>
            <a:off x="751515" y="4067352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3" name="Google Shape;53;p3"/>
          <p:cNvSpPr txBox="1">
            <a:spLocks noGrp="1"/>
          </p:cNvSpPr>
          <p:nvPr>
            <p:ph type="subTitle" idx="1"/>
          </p:nvPr>
        </p:nvSpPr>
        <p:spPr>
          <a:xfrm>
            <a:off x="1431298" y="4764141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" name="Google Shape;54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511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" name="Google Shape;55;p3"/>
          <p:cNvGrpSpPr/>
          <p:nvPr/>
        </p:nvGrpSpPr>
        <p:grpSpPr>
          <a:xfrm>
            <a:off x="6001911" y="-117588"/>
            <a:ext cx="1601374" cy="1165655"/>
            <a:chOff x="6298875" y="260150"/>
            <a:chExt cx="1348525" cy="736203"/>
          </a:xfrm>
        </p:grpSpPr>
        <p:sp>
          <p:nvSpPr>
            <p:cNvPr id="56" name="Google Shape;56;p3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" name="Google Shape;102;p4"/>
          <p:cNvGrpSpPr/>
          <p:nvPr/>
        </p:nvGrpSpPr>
        <p:grpSpPr>
          <a:xfrm rot="8393720">
            <a:off x="-189360" y="3066372"/>
            <a:ext cx="623684" cy="600013"/>
            <a:chOff x="3253464" y="2218279"/>
            <a:chExt cx="242409" cy="182524"/>
          </a:xfrm>
        </p:grpSpPr>
        <p:sp>
          <p:nvSpPr>
            <p:cNvPr id="103" name="Google Shape;103;p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104;p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05" name="Google Shape;105;p4"/>
          <p:cNvGrpSpPr/>
          <p:nvPr/>
        </p:nvGrpSpPr>
        <p:grpSpPr>
          <a:xfrm>
            <a:off x="8047776" y="-579845"/>
            <a:ext cx="1349614" cy="1701425"/>
            <a:chOff x="6139950" y="1806300"/>
            <a:chExt cx="810725" cy="766500"/>
          </a:xfrm>
        </p:grpSpPr>
        <p:sp>
          <p:nvSpPr>
            <p:cNvPr id="106" name="Google Shape;106;p4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107;p4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108;p4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109;p4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110;p4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111;p4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112;p4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113;p4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2" name="Google Shape;122;p4"/>
          <p:cNvGrpSpPr/>
          <p:nvPr/>
        </p:nvGrpSpPr>
        <p:grpSpPr>
          <a:xfrm>
            <a:off x="8497994" y="1121591"/>
            <a:ext cx="775927" cy="1270145"/>
            <a:chOff x="267675" y="666500"/>
            <a:chExt cx="379000" cy="465300"/>
          </a:xfrm>
        </p:grpSpPr>
        <p:sp>
          <p:nvSpPr>
            <p:cNvPr id="123" name="Google Shape;123;p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5" name="Google Shape;125;p4"/>
          <p:cNvGrpSpPr/>
          <p:nvPr/>
        </p:nvGrpSpPr>
        <p:grpSpPr>
          <a:xfrm>
            <a:off x="7654873" y="5992961"/>
            <a:ext cx="775927" cy="328065"/>
            <a:chOff x="5181425" y="2685475"/>
            <a:chExt cx="224900" cy="74425"/>
          </a:xfrm>
        </p:grpSpPr>
        <p:sp>
          <p:nvSpPr>
            <p:cNvPr id="126" name="Google Shape;126;p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1" name="Google Shape;131;p4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5486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32" name="Google Shape;132;p4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54864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33" name="Google Shape;133;p4"/>
          <p:cNvGrpSpPr/>
          <p:nvPr/>
        </p:nvGrpSpPr>
        <p:grpSpPr>
          <a:xfrm>
            <a:off x="822536" y="5153728"/>
            <a:ext cx="775927" cy="1270145"/>
            <a:chOff x="267675" y="666500"/>
            <a:chExt cx="379000" cy="465300"/>
          </a:xfrm>
        </p:grpSpPr>
        <p:sp>
          <p:nvSpPr>
            <p:cNvPr id="134" name="Google Shape;134;p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135;p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36" name="Google Shape;136;p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235831">
            <a:off x="-415761" y="-2977700"/>
            <a:ext cx="4407675" cy="4439632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" name="Google Shape;137;p4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-1250587" y="3428417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8" name="Google Shape;138;p4"/>
          <p:cNvGrpSpPr/>
          <p:nvPr/>
        </p:nvGrpSpPr>
        <p:grpSpPr>
          <a:xfrm>
            <a:off x="325262" y="6156994"/>
            <a:ext cx="775927" cy="1270145"/>
            <a:chOff x="267675" y="666500"/>
            <a:chExt cx="379000" cy="465300"/>
          </a:xfrm>
        </p:grpSpPr>
        <p:sp>
          <p:nvSpPr>
            <p:cNvPr id="139" name="Google Shape;139;p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140;p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1" name="Google Shape;141;p4"/>
          <p:cNvGrpSpPr/>
          <p:nvPr/>
        </p:nvGrpSpPr>
        <p:grpSpPr>
          <a:xfrm rot="8393720">
            <a:off x="8027279" y="6062066"/>
            <a:ext cx="1138040" cy="734449"/>
            <a:chOff x="3253464" y="2177384"/>
            <a:chExt cx="442325" cy="223419"/>
          </a:xfrm>
        </p:grpSpPr>
        <p:sp>
          <p:nvSpPr>
            <p:cNvPr id="142" name="Google Shape;142;p4"/>
            <p:cNvSpPr/>
            <p:nvPr/>
          </p:nvSpPr>
          <p:spPr>
            <a:xfrm>
              <a:off x="3538739" y="2177384"/>
              <a:ext cx="157050" cy="142801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143;p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4" name="Google Shape;144;p4"/>
          <p:cNvSpPr/>
          <p:nvPr/>
        </p:nvSpPr>
        <p:spPr>
          <a:xfrm rot="8393774">
            <a:off x="8518215" y="5160503"/>
            <a:ext cx="99083" cy="126596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45" name="Google Shape;145;p4"/>
          <p:cNvGrpSpPr/>
          <p:nvPr/>
        </p:nvGrpSpPr>
        <p:grpSpPr>
          <a:xfrm>
            <a:off x="7493933" y="6157008"/>
            <a:ext cx="630867" cy="266729"/>
            <a:chOff x="5181425" y="2685475"/>
            <a:chExt cx="224900" cy="74425"/>
          </a:xfrm>
        </p:grpSpPr>
        <p:sp>
          <p:nvSpPr>
            <p:cNvPr id="146" name="Google Shape;146;p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147;p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148;p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149;p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150;p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51" name="Google Shape;151;p4"/>
          <p:cNvGrpSpPr/>
          <p:nvPr/>
        </p:nvGrpSpPr>
        <p:grpSpPr>
          <a:xfrm rot="8476209">
            <a:off x="7011739" y="572610"/>
            <a:ext cx="1611641" cy="554177"/>
            <a:chOff x="1591534" y="3775524"/>
            <a:chExt cx="3076966" cy="793532"/>
          </a:xfrm>
        </p:grpSpPr>
        <p:sp>
          <p:nvSpPr>
            <p:cNvPr id="152" name="Google Shape;152;p4"/>
            <p:cNvSpPr/>
            <p:nvPr/>
          </p:nvSpPr>
          <p:spPr>
            <a:xfrm rot="5400000">
              <a:off x="2652008" y="2986321"/>
              <a:ext cx="534850" cy="2535252"/>
            </a:xfrm>
            <a:custGeom>
              <a:avLst/>
              <a:gdLst/>
              <a:ahLst/>
              <a:cxnLst/>
              <a:rect l="l" t="t" r="r" b="b"/>
              <a:pathLst>
                <a:path w="6730" h="31902" extrusionOk="0">
                  <a:moveTo>
                    <a:pt x="4069" y="1"/>
                  </a:moveTo>
                  <a:lnTo>
                    <a:pt x="2681" y="80"/>
                  </a:lnTo>
                  <a:lnTo>
                    <a:pt x="1577" y="142"/>
                  </a:lnTo>
                  <a:cubicBezTo>
                    <a:pt x="1564" y="627"/>
                    <a:pt x="1550" y="1110"/>
                    <a:pt x="1531" y="1596"/>
                  </a:cubicBezTo>
                  <a:cubicBezTo>
                    <a:pt x="1516" y="1988"/>
                    <a:pt x="1502" y="2385"/>
                    <a:pt x="1479" y="2778"/>
                  </a:cubicBezTo>
                  <a:cubicBezTo>
                    <a:pt x="1474" y="2962"/>
                    <a:pt x="1464" y="3145"/>
                    <a:pt x="1455" y="3328"/>
                  </a:cubicBezTo>
                  <a:cubicBezTo>
                    <a:pt x="1443" y="3601"/>
                    <a:pt x="1432" y="3880"/>
                    <a:pt x="1415" y="4155"/>
                  </a:cubicBezTo>
                  <a:cubicBezTo>
                    <a:pt x="1406" y="4336"/>
                    <a:pt x="1395" y="4516"/>
                    <a:pt x="1386" y="4699"/>
                  </a:cubicBezTo>
                  <a:cubicBezTo>
                    <a:pt x="1372" y="4940"/>
                    <a:pt x="1358" y="5181"/>
                    <a:pt x="1343" y="5423"/>
                  </a:cubicBezTo>
                  <a:cubicBezTo>
                    <a:pt x="1334" y="5601"/>
                    <a:pt x="1323" y="5783"/>
                    <a:pt x="1312" y="5963"/>
                  </a:cubicBezTo>
                  <a:cubicBezTo>
                    <a:pt x="1298" y="6210"/>
                    <a:pt x="1281" y="6459"/>
                    <a:pt x="1267" y="6709"/>
                  </a:cubicBezTo>
                  <a:cubicBezTo>
                    <a:pt x="1256" y="6892"/>
                    <a:pt x="1243" y="7075"/>
                    <a:pt x="1230" y="7258"/>
                  </a:cubicBezTo>
                  <a:cubicBezTo>
                    <a:pt x="1219" y="7450"/>
                    <a:pt x="1206" y="7638"/>
                    <a:pt x="1194" y="7827"/>
                  </a:cubicBezTo>
                  <a:cubicBezTo>
                    <a:pt x="1182" y="8008"/>
                    <a:pt x="1171" y="8189"/>
                    <a:pt x="1158" y="8369"/>
                  </a:cubicBezTo>
                  <a:cubicBezTo>
                    <a:pt x="646" y="16161"/>
                    <a:pt x="0" y="23995"/>
                    <a:pt x="1009" y="31902"/>
                  </a:cubicBezTo>
                  <a:cubicBezTo>
                    <a:pt x="1505" y="31879"/>
                    <a:pt x="2093" y="31396"/>
                    <a:pt x="2794" y="30345"/>
                  </a:cubicBezTo>
                  <a:cubicBezTo>
                    <a:pt x="6730" y="24442"/>
                    <a:pt x="6400" y="14700"/>
                    <a:pt x="5511" y="7849"/>
                  </a:cubicBezTo>
                  <a:cubicBezTo>
                    <a:pt x="5482" y="7644"/>
                    <a:pt x="5457" y="7444"/>
                    <a:pt x="5428" y="7244"/>
                  </a:cubicBezTo>
                  <a:cubicBezTo>
                    <a:pt x="5402" y="7044"/>
                    <a:pt x="5373" y="6844"/>
                    <a:pt x="5345" y="6649"/>
                  </a:cubicBezTo>
                  <a:cubicBezTo>
                    <a:pt x="5309" y="6422"/>
                    <a:pt x="5278" y="6198"/>
                    <a:pt x="5242" y="5980"/>
                  </a:cubicBezTo>
                  <a:cubicBezTo>
                    <a:pt x="5194" y="5670"/>
                    <a:pt x="5146" y="5366"/>
                    <a:pt x="5100" y="5076"/>
                  </a:cubicBezTo>
                  <a:cubicBezTo>
                    <a:pt x="5063" y="4863"/>
                    <a:pt x="5026" y="4654"/>
                    <a:pt x="4993" y="4450"/>
                  </a:cubicBezTo>
                  <a:cubicBezTo>
                    <a:pt x="4938" y="4142"/>
                    <a:pt x="4886" y="3848"/>
                    <a:pt x="4832" y="3566"/>
                  </a:cubicBezTo>
                  <a:cubicBezTo>
                    <a:pt x="4786" y="3325"/>
                    <a:pt x="4743" y="3095"/>
                    <a:pt x="4700" y="2875"/>
                  </a:cubicBezTo>
                  <a:cubicBezTo>
                    <a:pt x="4660" y="2681"/>
                    <a:pt x="4624" y="2495"/>
                    <a:pt x="4586" y="2319"/>
                  </a:cubicBezTo>
                  <a:cubicBezTo>
                    <a:pt x="4542" y="2090"/>
                    <a:pt x="4496" y="1874"/>
                    <a:pt x="4455" y="1676"/>
                  </a:cubicBezTo>
                  <a:cubicBezTo>
                    <a:pt x="4226" y="613"/>
                    <a:pt x="4069" y="1"/>
                    <a:pt x="40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153;p4"/>
            <p:cNvSpPr/>
            <p:nvPr/>
          </p:nvSpPr>
          <p:spPr>
            <a:xfrm rot="5400000">
              <a:off x="2778766" y="2714685"/>
              <a:ext cx="270207" cy="2524126"/>
            </a:xfrm>
            <a:custGeom>
              <a:avLst/>
              <a:gdLst/>
              <a:ahLst/>
              <a:cxnLst/>
              <a:rect l="l" t="t" r="r" b="b"/>
              <a:pathLst>
                <a:path w="3400" h="31762" extrusionOk="0">
                  <a:moveTo>
                    <a:pt x="3400" y="0"/>
                  </a:moveTo>
                  <a:lnTo>
                    <a:pt x="2941" y="26"/>
                  </a:lnTo>
                  <a:lnTo>
                    <a:pt x="1243" y="120"/>
                  </a:lnTo>
                  <a:cubicBezTo>
                    <a:pt x="1243" y="120"/>
                    <a:pt x="1184" y="862"/>
                    <a:pt x="1098" y="2121"/>
                  </a:cubicBezTo>
                  <a:cubicBezTo>
                    <a:pt x="1087" y="2297"/>
                    <a:pt x="1073" y="2487"/>
                    <a:pt x="1060" y="2686"/>
                  </a:cubicBezTo>
                  <a:cubicBezTo>
                    <a:pt x="1045" y="2935"/>
                    <a:pt x="1026" y="3201"/>
                    <a:pt x="1012" y="3481"/>
                  </a:cubicBezTo>
                  <a:cubicBezTo>
                    <a:pt x="998" y="3663"/>
                    <a:pt x="986" y="3848"/>
                    <a:pt x="974" y="4043"/>
                  </a:cubicBezTo>
                  <a:cubicBezTo>
                    <a:pt x="963" y="4220"/>
                    <a:pt x="953" y="4403"/>
                    <a:pt x="941" y="4587"/>
                  </a:cubicBezTo>
                  <a:lnTo>
                    <a:pt x="942" y="4589"/>
                  </a:lnTo>
                  <a:cubicBezTo>
                    <a:pt x="928" y="4779"/>
                    <a:pt x="918" y="4973"/>
                    <a:pt x="907" y="5170"/>
                  </a:cubicBezTo>
                  <a:cubicBezTo>
                    <a:pt x="897" y="5309"/>
                    <a:pt x="890" y="5450"/>
                    <a:pt x="883" y="5595"/>
                  </a:cubicBezTo>
                  <a:cubicBezTo>
                    <a:pt x="873" y="5787"/>
                    <a:pt x="862" y="5982"/>
                    <a:pt x="849" y="6179"/>
                  </a:cubicBezTo>
                  <a:cubicBezTo>
                    <a:pt x="836" y="6430"/>
                    <a:pt x="822" y="6685"/>
                    <a:pt x="810" y="6944"/>
                  </a:cubicBezTo>
                  <a:cubicBezTo>
                    <a:pt x="800" y="7132"/>
                    <a:pt x="790" y="7328"/>
                    <a:pt x="780" y="7522"/>
                  </a:cubicBezTo>
                  <a:cubicBezTo>
                    <a:pt x="311" y="16875"/>
                    <a:pt x="0" y="31761"/>
                    <a:pt x="2793" y="31761"/>
                  </a:cubicBezTo>
                  <a:cubicBezTo>
                    <a:pt x="2805" y="31761"/>
                    <a:pt x="2818" y="31761"/>
                    <a:pt x="2831" y="31760"/>
                  </a:cubicBezTo>
                  <a:cubicBezTo>
                    <a:pt x="2790" y="31448"/>
                    <a:pt x="2755" y="31135"/>
                    <a:pt x="2721" y="30823"/>
                  </a:cubicBezTo>
                  <a:cubicBezTo>
                    <a:pt x="2644" y="30147"/>
                    <a:pt x="2579" y="29470"/>
                    <a:pt x="2530" y="28797"/>
                  </a:cubicBezTo>
                  <a:cubicBezTo>
                    <a:pt x="2513" y="28596"/>
                    <a:pt x="2497" y="28398"/>
                    <a:pt x="2485" y="28199"/>
                  </a:cubicBezTo>
                  <a:cubicBezTo>
                    <a:pt x="2476" y="28136"/>
                    <a:pt x="2472" y="28071"/>
                    <a:pt x="2471" y="28008"/>
                  </a:cubicBezTo>
                  <a:cubicBezTo>
                    <a:pt x="2452" y="27777"/>
                    <a:pt x="2440" y="27549"/>
                    <a:pt x="2428" y="27321"/>
                  </a:cubicBezTo>
                  <a:cubicBezTo>
                    <a:pt x="2413" y="27072"/>
                    <a:pt x="2399" y="26825"/>
                    <a:pt x="2390" y="26582"/>
                  </a:cubicBezTo>
                  <a:cubicBezTo>
                    <a:pt x="2365" y="26085"/>
                    <a:pt x="2347" y="25595"/>
                    <a:pt x="2334" y="25105"/>
                  </a:cubicBezTo>
                  <a:cubicBezTo>
                    <a:pt x="2324" y="24858"/>
                    <a:pt x="2320" y="24614"/>
                    <a:pt x="2317" y="24368"/>
                  </a:cubicBezTo>
                  <a:cubicBezTo>
                    <a:pt x="2286" y="22893"/>
                    <a:pt x="2296" y="21420"/>
                    <a:pt x="2334" y="19951"/>
                  </a:cubicBezTo>
                  <a:cubicBezTo>
                    <a:pt x="2342" y="19562"/>
                    <a:pt x="2355" y="19175"/>
                    <a:pt x="2369" y="18788"/>
                  </a:cubicBezTo>
                  <a:cubicBezTo>
                    <a:pt x="2372" y="18683"/>
                    <a:pt x="2376" y="18581"/>
                    <a:pt x="2380" y="18481"/>
                  </a:cubicBezTo>
                  <a:cubicBezTo>
                    <a:pt x="2397" y="17989"/>
                    <a:pt x="2418" y="17500"/>
                    <a:pt x="2444" y="17013"/>
                  </a:cubicBezTo>
                  <a:cubicBezTo>
                    <a:pt x="2463" y="16523"/>
                    <a:pt x="2489" y="16035"/>
                    <a:pt x="2516" y="15547"/>
                  </a:cubicBezTo>
                  <a:cubicBezTo>
                    <a:pt x="2648" y="13102"/>
                    <a:pt x="2820" y="10662"/>
                    <a:pt x="2980" y="8227"/>
                  </a:cubicBezTo>
                  <a:cubicBezTo>
                    <a:pt x="2994" y="8047"/>
                    <a:pt x="3005" y="7867"/>
                    <a:pt x="3015" y="7685"/>
                  </a:cubicBezTo>
                  <a:cubicBezTo>
                    <a:pt x="3029" y="7497"/>
                    <a:pt x="3042" y="7308"/>
                    <a:pt x="3055" y="7118"/>
                  </a:cubicBezTo>
                  <a:lnTo>
                    <a:pt x="3053" y="7117"/>
                  </a:lnTo>
                  <a:cubicBezTo>
                    <a:pt x="3066" y="6934"/>
                    <a:pt x="3077" y="6751"/>
                    <a:pt x="3090" y="6568"/>
                  </a:cubicBezTo>
                  <a:cubicBezTo>
                    <a:pt x="3104" y="6317"/>
                    <a:pt x="3121" y="6068"/>
                    <a:pt x="3135" y="5822"/>
                  </a:cubicBezTo>
                  <a:cubicBezTo>
                    <a:pt x="3146" y="5642"/>
                    <a:pt x="3156" y="5460"/>
                    <a:pt x="3166" y="5281"/>
                  </a:cubicBezTo>
                  <a:cubicBezTo>
                    <a:pt x="3181" y="5039"/>
                    <a:pt x="3195" y="4799"/>
                    <a:pt x="3209" y="4558"/>
                  </a:cubicBezTo>
                  <a:cubicBezTo>
                    <a:pt x="3218" y="4376"/>
                    <a:pt x="3229" y="4195"/>
                    <a:pt x="3238" y="4013"/>
                  </a:cubicBezTo>
                  <a:cubicBezTo>
                    <a:pt x="3252" y="3736"/>
                    <a:pt x="3264" y="3463"/>
                    <a:pt x="3278" y="3187"/>
                  </a:cubicBezTo>
                  <a:cubicBezTo>
                    <a:pt x="3287" y="3004"/>
                    <a:pt x="3295" y="2821"/>
                    <a:pt x="3301" y="2637"/>
                  </a:cubicBezTo>
                  <a:cubicBezTo>
                    <a:pt x="3322" y="2242"/>
                    <a:pt x="3338" y="1850"/>
                    <a:pt x="3354" y="1454"/>
                  </a:cubicBezTo>
                  <a:cubicBezTo>
                    <a:pt x="3371" y="969"/>
                    <a:pt x="3387" y="486"/>
                    <a:pt x="3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154;p4"/>
            <p:cNvSpPr/>
            <p:nvPr/>
          </p:nvSpPr>
          <p:spPr>
            <a:xfrm rot="5400000">
              <a:off x="1929312" y="3641353"/>
              <a:ext cx="598348" cy="1257056"/>
            </a:xfrm>
            <a:custGeom>
              <a:avLst/>
              <a:gdLst/>
              <a:ahLst/>
              <a:cxnLst/>
              <a:rect l="l" t="t" r="r" b="b"/>
              <a:pathLst>
                <a:path w="7529" h="15818" extrusionOk="0">
                  <a:moveTo>
                    <a:pt x="6487" y="1"/>
                  </a:moveTo>
                  <a:cubicBezTo>
                    <a:pt x="6486" y="1"/>
                    <a:pt x="5045" y="1190"/>
                    <a:pt x="2699" y="1190"/>
                  </a:cubicBezTo>
                  <a:cubicBezTo>
                    <a:pt x="2275" y="1190"/>
                    <a:pt x="1821" y="1151"/>
                    <a:pt x="1341" y="1059"/>
                  </a:cubicBezTo>
                  <a:lnTo>
                    <a:pt x="1341" y="1059"/>
                  </a:lnTo>
                  <a:cubicBezTo>
                    <a:pt x="1" y="5772"/>
                    <a:pt x="548" y="10978"/>
                    <a:pt x="2212" y="15817"/>
                  </a:cubicBezTo>
                  <a:cubicBezTo>
                    <a:pt x="4986" y="14598"/>
                    <a:pt x="7528" y="3128"/>
                    <a:pt x="64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155;p4"/>
            <p:cNvSpPr/>
            <p:nvPr/>
          </p:nvSpPr>
          <p:spPr>
            <a:xfrm rot="5400000">
              <a:off x="2036719" y="3330339"/>
              <a:ext cx="370978" cy="1261348"/>
            </a:xfrm>
            <a:custGeom>
              <a:avLst/>
              <a:gdLst/>
              <a:ahLst/>
              <a:cxnLst/>
              <a:rect l="l" t="t" r="r" b="b"/>
              <a:pathLst>
                <a:path w="4668" h="15872" extrusionOk="0">
                  <a:moveTo>
                    <a:pt x="1115" y="1"/>
                  </a:moveTo>
                  <a:cubicBezTo>
                    <a:pt x="1115" y="1"/>
                    <a:pt x="0" y="12020"/>
                    <a:pt x="3229" y="15388"/>
                  </a:cubicBezTo>
                  <a:cubicBezTo>
                    <a:pt x="3547" y="15720"/>
                    <a:pt x="3870" y="15871"/>
                    <a:pt x="4193" y="15871"/>
                  </a:cubicBezTo>
                  <a:cubicBezTo>
                    <a:pt x="4352" y="15871"/>
                    <a:pt x="4510" y="15835"/>
                    <a:pt x="4668" y="15765"/>
                  </a:cubicBezTo>
                  <a:cubicBezTo>
                    <a:pt x="3004" y="10926"/>
                    <a:pt x="2457" y="5720"/>
                    <a:pt x="3797" y="1007"/>
                  </a:cubicBezTo>
                  <a:cubicBezTo>
                    <a:pt x="2975" y="849"/>
                    <a:pt x="2077" y="540"/>
                    <a:pt x="1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156;p4"/>
            <p:cNvSpPr/>
            <p:nvPr/>
          </p:nvSpPr>
          <p:spPr>
            <a:xfrm rot="5400000">
              <a:off x="2500157" y="3693482"/>
              <a:ext cx="103871" cy="941561"/>
            </a:xfrm>
            <a:custGeom>
              <a:avLst/>
              <a:gdLst/>
              <a:ahLst/>
              <a:cxnLst/>
              <a:rect l="l" t="t" r="r" b="b"/>
              <a:pathLst>
                <a:path w="1307" h="11848" extrusionOk="0">
                  <a:moveTo>
                    <a:pt x="1" y="0"/>
                  </a:moveTo>
                  <a:lnTo>
                    <a:pt x="86" y="11791"/>
                  </a:lnTo>
                  <a:lnTo>
                    <a:pt x="896" y="11848"/>
                  </a:lnTo>
                  <a:lnTo>
                    <a:pt x="1307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157;p4"/>
            <p:cNvSpPr/>
            <p:nvPr/>
          </p:nvSpPr>
          <p:spPr>
            <a:xfrm rot="5400000">
              <a:off x="2499243" y="3715535"/>
              <a:ext cx="104030" cy="941640"/>
            </a:xfrm>
            <a:custGeom>
              <a:avLst/>
              <a:gdLst/>
              <a:ahLst/>
              <a:cxnLst/>
              <a:rect l="l" t="t" r="r" b="b"/>
              <a:pathLst>
                <a:path w="1309" h="11849" extrusionOk="0">
                  <a:moveTo>
                    <a:pt x="1" y="0"/>
                  </a:moveTo>
                  <a:lnTo>
                    <a:pt x="87" y="11793"/>
                  </a:lnTo>
                  <a:lnTo>
                    <a:pt x="896" y="11849"/>
                  </a:lnTo>
                  <a:lnTo>
                    <a:pt x="1308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158;p4"/>
            <p:cNvSpPr/>
            <p:nvPr/>
          </p:nvSpPr>
          <p:spPr>
            <a:xfrm rot="5400000">
              <a:off x="4232562" y="3943893"/>
              <a:ext cx="225225" cy="506621"/>
            </a:xfrm>
            <a:custGeom>
              <a:avLst/>
              <a:gdLst/>
              <a:ahLst/>
              <a:cxnLst/>
              <a:rect l="l" t="t" r="r" b="b"/>
              <a:pathLst>
                <a:path w="2834" h="6375" extrusionOk="0">
                  <a:moveTo>
                    <a:pt x="487" y="1"/>
                  </a:moveTo>
                  <a:lnTo>
                    <a:pt x="236" y="14"/>
                  </a:lnTo>
                  <a:lnTo>
                    <a:pt x="0" y="26"/>
                  </a:lnTo>
                  <a:cubicBezTo>
                    <a:pt x="680" y="2129"/>
                    <a:pt x="1221" y="4249"/>
                    <a:pt x="1711" y="6374"/>
                  </a:cubicBezTo>
                  <a:cubicBezTo>
                    <a:pt x="1889" y="6249"/>
                    <a:pt x="2057" y="6108"/>
                    <a:pt x="2209" y="5952"/>
                  </a:cubicBezTo>
                  <a:cubicBezTo>
                    <a:pt x="2441" y="5714"/>
                    <a:pt x="2649" y="5454"/>
                    <a:pt x="2834" y="517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159;p4"/>
            <p:cNvSpPr/>
            <p:nvPr/>
          </p:nvSpPr>
          <p:spPr>
            <a:xfrm rot="5400000">
              <a:off x="4187899" y="3811890"/>
              <a:ext cx="280141" cy="537217"/>
            </a:xfrm>
            <a:custGeom>
              <a:avLst/>
              <a:gdLst/>
              <a:ahLst/>
              <a:cxnLst/>
              <a:rect l="l" t="t" r="r" b="b"/>
              <a:pathLst>
                <a:path w="3525" h="6760" extrusionOk="0">
                  <a:moveTo>
                    <a:pt x="1814" y="1"/>
                  </a:moveTo>
                  <a:lnTo>
                    <a:pt x="1741" y="5"/>
                  </a:lnTo>
                  <a:lnTo>
                    <a:pt x="1567" y="13"/>
                  </a:lnTo>
                  <a:lnTo>
                    <a:pt x="0" y="5416"/>
                  </a:lnTo>
                  <a:cubicBezTo>
                    <a:pt x="0" y="5416"/>
                    <a:pt x="669" y="6336"/>
                    <a:pt x="1650" y="6654"/>
                  </a:cubicBezTo>
                  <a:cubicBezTo>
                    <a:pt x="1852" y="6720"/>
                    <a:pt x="2068" y="6759"/>
                    <a:pt x="2294" y="6759"/>
                  </a:cubicBezTo>
                  <a:cubicBezTo>
                    <a:pt x="2680" y="6759"/>
                    <a:pt x="3095" y="6645"/>
                    <a:pt x="3525" y="6350"/>
                  </a:cubicBezTo>
                  <a:cubicBezTo>
                    <a:pt x="3035" y="4223"/>
                    <a:pt x="2494" y="2104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160;p4"/>
            <p:cNvSpPr/>
            <p:nvPr/>
          </p:nvSpPr>
          <p:spPr>
            <a:xfrm rot="5400000">
              <a:off x="4602698" y="4057571"/>
              <a:ext cx="58492" cy="73112"/>
            </a:xfrm>
            <a:custGeom>
              <a:avLst/>
              <a:gdLst/>
              <a:ahLst/>
              <a:cxnLst/>
              <a:rect l="l" t="t" r="r" b="b"/>
              <a:pathLst>
                <a:path w="736" h="920" extrusionOk="0">
                  <a:moveTo>
                    <a:pt x="211" y="1"/>
                  </a:moveTo>
                  <a:cubicBezTo>
                    <a:pt x="100" y="1"/>
                    <a:pt x="13" y="230"/>
                    <a:pt x="1" y="920"/>
                  </a:cubicBezTo>
                  <a:lnTo>
                    <a:pt x="735" y="882"/>
                  </a:lnTo>
                  <a:cubicBezTo>
                    <a:pt x="735" y="882"/>
                    <a:pt x="428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161;p4"/>
            <p:cNvSpPr/>
            <p:nvPr/>
          </p:nvSpPr>
          <p:spPr>
            <a:xfrm rot="5400000">
              <a:off x="3523870" y="3891561"/>
              <a:ext cx="517128" cy="543019"/>
            </a:xfrm>
            <a:custGeom>
              <a:avLst/>
              <a:gdLst/>
              <a:ahLst/>
              <a:cxnLst/>
              <a:rect l="l" t="t" r="r" b="b"/>
              <a:pathLst>
                <a:path w="6507" h="6833" extrusionOk="0">
                  <a:moveTo>
                    <a:pt x="5486" y="1"/>
                  </a:moveTo>
                  <a:cubicBezTo>
                    <a:pt x="5455" y="30"/>
                    <a:pt x="5424" y="57"/>
                    <a:pt x="5390" y="85"/>
                  </a:cubicBezTo>
                  <a:cubicBezTo>
                    <a:pt x="4617" y="737"/>
                    <a:pt x="3578" y="1103"/>
                    <a:pt x="2510" y="1103"/>
                  </a:cubicBezTo>
                  <a:cubicBezTo>
                    <a:pt x="2456" y="1103"/>
                    <a:pt x="2400" y="1103"/>
                    <a:pt x="2345" y="1100"/>
                  </a:cubicBezTo>
                  <a:cubicBezTo>
                    <a:pt x="1656" y="1075"/>
                    <a:pt x="953" y="895"/>
                    <a:pt x="307" y="586"/>
                  </a:cubicBezTo>
                  <a:cubicBezTo>
                    <a:pt x="294" y="764"/>
                    <a:pt x="282" y="952"/>
                    <a:pt x="269" y="1152"/>
                  </a:cubicBezTo>
                  <a:cubicBezTo>
                    <a:pt x="932" y="1449"/>
                    <a:pt x="1646" y="1618"/>
                    <a:pt x="2372" y="1649"/>
                  </a:cubicBezTo>
                  <a:lnTo>
                    <a:pt x="2487" y="1652"/>
                  </a:lnTo>
                  <a:cubicBezTo>
                    <a:pt x="2505" y="1652"/>
                    <a:pt x="2522" y="1652"/>
                    <a:pt x="2540" y="1652"/>
                  </a:cubicBezTo>
                  <a:cubicBezTo>
                    <a:pt x="3666" y="1652"/>
                    <a:pt x="4768" y="1293"/>
                    <a:pt x="5616" y="643"/>
                  </a:cubicBezTo>
                  <a:cubicBezTo>
                    <a:pt x="5574" y="413"/>
                    <a:pt x="5526" y="198"/>
                    <a:pt x="5486" y="1"/>
                  </a:cubicBezTo>
                  <a:close/>
                  <a:moveTo>
                    <a:pt x="5732" y="1199"/>
                  </a:moveTo>
                  <a:cubicBezTo>
                    <a:pt x="5029" y="2000"/>
                    <a:pt x="3886" y="2484"/>
                    <a:pt x="2643" y="2484"/>
                  </a:cubicBezTo>
                  <a:cubicBezTo>
                    <a:pt x="2642" y="2484"/>
                    <a:pt x="2640" y="2484"/>
                    <a:pt x="2638" y="2484"/>
                  </a:cubicBezTo>
                  <a:cubicBezTo>
                    <a:pt x="2573" y="2484"/>
                    <a:pt x="2511" y="2481"/>
                    <a:pt x="2447" y="2478"/>
                  </a:cubicBezTo>
                  <a:cubicBezTo>
                    <a:pt x="1719" y="2450"/>
                    <a:pt x="962" y="2267"/>
                    <a:pt x="221" y="1946"/>
                  </a:cubicBezTo>
                  <a:cubicBezTo>
                    <a:pt x="206" y="2128"/>
                    <a:pt x="195" y="2315"/>
                    <a:pt x="182" y="2508"/>
                  </a:cubicBezTo>
                  <a:cubicBezTo>
                    <a:pt x="928" y="2812"/>
                    <a:pt x="1685" y="2989"/>
                    <a:pt x="2418" y="3024"/>
                  </a:cubicBezTo>
                  <a:cubicBezTo>
                    <a:pt x="2507" y="3028"/>
                    <a:pt x="2599" y="3031"/>
                    <a:pt x="2687" y="3033"/>
                  </a:cubicBezTo>
                  <a:cubicBezTo>
                    <a:pt x="2689" y="3033"/>
                    <a:pt x="2691" y="3033"/>
                    <a:pt x="2693" y="3033"/>
                  </a:cubicBezTo>
                  <a:cubicBezTo>
                    <a:pt x="3917" y="3033"/>
                    <a:pt x="5060" y="2613"/>
                    <a:pt x="5864" y="1891"/>
                  </a:cubicBezTo>
                  <a:cubicBezTo>
                    <a:pt x="5818" y="1650"/>
                    <a:pt x="5775" y="1418"/>
                    <a:pt x="5732" y="1199"/>
                  </a:cubicBezTo>
                  <a:close/>
                  <a:moveTo>
                    <a:pt x="5991" y="2806"/>
                  </a:moveTo>
                  <a:cubicBezTo>
                    <a:pt x="5191" y="3404"/>
                    <a:pt x="4186" y="3756"/>
                    <a:pt x="3141" y="3798"/>
                  </a:cubicBezTo>
                  <a:cubicBezTo>
                    <a:pt x="3072" y="3801"/>
                    <a:pt x="3003" y="3802"/>
                    <a:pt x="2934" y="3802"/>
                  </a:cubicBezTo>
                  <a:cubicBezTo>
                    <a:pt x="2745" y="3802"/>
                    <a:pt x="2556" y="3792"/>
                    <a:pt x="2368" y="3772"/>
                  </a:cubicBezTo>
                  <a:cubicBezTo>
                    <a:pt x="1608" y="3693"/>
                    <a:pt x="848" y="3455"/>
                    <a:pt x="161" y="3083"/>
                  </a:cubicBezTo>
                  <a:cubicBezTo>
                    <a:pt x="148" y="3271"/>
                    <a:pt x="138" y="3463"/>
                    <a:pt x="127" y="3659"/>
                  </a:cubicBezTo>
                  <a:cubicBezTo>
                    <a:pt x="820" y="4005"/>
                    <a:pt x="1568" y="4225"/>
                    <a:pt x="2338" y="4309"/>
                  </a:cubicBezTo>
                  <a:cubicBezTo>
                    <a:pt x="2550" y="4334"/>
                    <a:pt x="2763" y="4347"/>
                    <a:pt x="2976" y="4347"/>
                  </a:cubicBezTo>
                  <a:cubicBezTo>
                    <a:pt x="3053" y="4347"/>
                    <a:pt x="3131" y="4345"/>
                    <a:pt x="3208" y="4342"/>
                  </a:cubicBezTo>
                  <a:cubicBezTo>
                    <a:pt x="4254" y="4302"/>
                    <a:pt x="5260" y="3980"/>
                    <a:pt x="6098" y="3427"/>
                  </a:cubicBezTo>
                  <a:cubicBezTo>
                    <a:pt x="6061" y="3214"/>
                    <a:pt x="6025" y="3007"/>
                    <a:pt x="5991" y="2806"/>
                  </a:cubicBezTo>
                  <a:close/>
                  <a:moveTo>
                    <a:pt x="103" y="4081"/>
                  </a:moveTo>
                  <a:cubicBezTo>
                    <a:pt x="92" y="4270"/>
                    <a:pt x="81" y="4466"/>
                    <a:pt x="69" y="4661"/>
                  </a:cubicBezTo>
                  <a:cubicBezTo>
                    <a:pt x="814" y="5058"/>
                    <a:pt x="1533" y="5388"/>
                    <a:pt x="2257" y="5594"/>
                  </a:cubicBezTo>
                  <a:lnTo>
                    <a:pt x="2257" y="5593"/>
                  </a:lnTo>
                  <a:lnTo>
                    <a:pt x="2259" y="5594"/>
                  </a:lnTo>
                  <a:cubicBezTo>
                    <a:pt x="2760" y="5737"/>
                    <a:pt x="3261" y="5819"/>
                    <a:pt x="3771" y="5819"/>
                  </a:cubicBezTo>
                  <a:cubicBezTo>
                    <a:pt x="3889" y="5819"/>
                    <a:pt x="4008" y="5815"/>
                    <a:pt x="4127" y="5806"/>
                  </a:cubicBezTo>
                  <a:cubicBezTo>
                    <a:pt x="4662" y="5768"/>
                    <a:pt x="5184" y="5630"/>
                    <a:pt x="5667" y="5397"/>
                  </a:cubicBezTo>
                  <a:cubicBezTo>
                    <a:pt x="5905" y="5283"/>
                    <a:pt x="6130" y="5147"/>
                    <a:pt x="6340" y="4988"/>
                  </a:cubicBezTo>
                  <a:cubicBezTo>
                    <a:pt x="6305" y="4763"/>
                    <a:pt x="6275" y="4542"/>
                    <a:pt x="6239" y="4325"/>
                  </a:cubicBezTo>
                  <a:cubicBezTo>
                    <a:pt x="5985" y="4561"/>
                    <a:pt x="5697" y="4757"/>
                    <a:pt x="5384" y="4906"/>
                  </a:cubicBezTo>
                  <a:cubicBezTo>
                    <a:pt x="4962" y="5109"/>
                    <a:pt x="4504" y="5231"/>
                    <a:pt x="4037" y="5265"/>
                  </a:cubicBezTo>
                  <a:cubicBezTo>
                    <a:pt x="3939" y="5272"/>
                    <a:pt x="3841" y="5275"/>
                    <a:pt x="3742" y="5275"/>
                  </a:cubicBezTo>
                  <a:cubicBezTo>
                    <a:pt x="3258" y="5275"/>
                    <a:pt x="2778" y="5193"/>
                    <a:pt x="2293" y="5048"/>
                  </a:cubicBezTo>
                  <a:cubicBezTo>
                    <a:pt x="1580" y="4834"/>
                    <a:pt x="853" y="4488"/>
                    <a:pt x="103" y="4081"/>
                  </a:cubicBezTo>
                  <a:close/>
                  <a:moveTo>
                    <a:pt x="30" y="5420"/>
                  </a:moveTo>
                  <a:cubicBezTo>
                    <a:pt x="20" y="5607"/>
                    <a:pt x="10" y="5801"/>
                    <a:pt x="0" y="5994"/>
                  </a:cubicBezTo>
                  <a:cubicBezTo>
                    <a:pt x="697" y="6317"/>
                    <a:pt x="1430" y="6553"/>
                    <a:pt x="2185" y="6697"/>
                  </a:cubicBezTo>
                  <a:lnTo>
                    <a:pt x="2185" y="6695"/>
                  </a:lnTo>
                  <a:cubicBezTo>
                    <a:pt x="2527" y="6758"/>
                    <a:pt x="2872" y="6801"/>
                    <a:pt x="3219" y="6822"/>
                  </a:cubicBezTo>
                  <a:cubicBezTo>
                    <a:pt x="3351" y="6829"/>
                    <a:pt x="3482" y="6832"/>
                    <a:pt x="3611" y="6832"/>
                  </a:cubicBezTo>
                  <a:cubicBezTo>
                    <a:pt x="4662" y="6832"/>
                    <a:pt x="5653" y="6606"/>
                    <a:pt x="6506" y="6180"/>
                  </a:cubicBezTo>
                  <a:cubicBezTo>
                    <a:pt x="6476" y="5976"/>
                    <a:pt x="6451" y="5777"/>
                    <a:pt x="6423" y="5579"/>
                  </a:cubicBezTo>
                  <a:cubicBezTo>
                    <a:pt x="5604" y="6041"/>
                    <a:pt x="4622" y="6287"/>
                    <a:pt x="3573" y="6287"/>
                  </a:cubicBezTo>
                  <a:cubicBezTo>
                    <a:pt x="3451" y="6287"/>
                    <a:pt x="3327" y="6284"/>
                    <a:pt x="3202" y="6277"/>
                  </a:cubicBezTo>
                  <a:cubicBezTo>
                    <a:pt x="2873" y="6259"/>
                    <a:pt x="2545" y="6219"/>
                    <a:pt x="2220" y="6157"/>
                  </a:cubicBezTo>
                  <a:cubicBezTo>
                    <a:pt x="1491" y="6021"/>
                    <a:pt x="752" y="5770"/>
                    <a:pt x="30" y="5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162;p4"/>
            <p:cNvSpPr/>
            <p:nvPr/>
          </p:nvSpPr>
          <p:spPr>
            <a:xfrm rot="5400000">
              <a:off x="2172929" y="3918664"/>
              <a:ext cx="256855" cy="795813"/>
            </a:xfrm>
            <a:custGeom>
              <a:avLst/>
              <a:gdLst/>
              <a:ahLst/>
              <a:cxnLst/>
              <a:rect l="l" t="t" r="r" b="b"/>
              <a:pathLst>
                <a:path w="3232" h="10014" extrusionOk="0">
                  <a:moveTo>
                    <a:pt x="2365" y="1"/>
                  </a:moveTo>
                  <a:cubicBezTo>
                    <a:pt x="2135" y="1"/>
                    <a:pt x="2024" y="281"/>
                    <a:pt x="1987" y="511"/>
                  </a:cubicBezTo>
                  <a:cubicBezTo>
                    <a:pt x="1670" y="2476"/>
                    <a:pt x="1631" y="4516"/>
                    <a:pt x="1058" y="6405"/>
                  </a:cubicBezTo>
                  <a:cubicBezTo>
                    <a:pt x="809" y="7231"/>
                    <a:pt x="1" y="8617"/>
                    <a:pt x="341" y="9532"/>
                  </a:cubicBezTo>
                  <a:cubicBezTo>
                    <a:pt x="472" y="9882"/>
                    <a:pt x="625" y="10014"/>
                    <a:pt x="780" y="10014"/>
                  </a:cubicBezTo>
                  <a:cubicBezTo>
                    <a:pt x="1111" y="10014"/>
                    <a:pt x="1449" y="9412"/>
                    <a:pt x="1590" y="9075"/>
                  </a:cubicBezTo>
                  <a:cubicBezTo>
                    <a:pt x="2475" y="6952"/>
                    <a:pt x="2931" y="4549"/>
                    <a:pt x="3161" y="2230"/>
                  </a:cubicBezTo>
                  <a:cubicBezTo>
                    <a:pt x="3231" y="1509"/>
                    <a:pt x="3228" y="667"/>
                    <a:pt x="2657" y="144"/>
                  </a:cubicBezTo>
                  <a:cubicBezTo>
                    <a:pt x="2584" y="78"/>
                    <a:pt x="2498" y="17"/>
                    <a:pt x="2402" y="3"/>
                  </a:cubicBezTo>
                  <a:cubicBezTo>
                    <a:pt x="2389" y="1"/>
                    <a:pt x="2377" y="1"/>
                    <a:pt x="23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163;p4"/>
            <p:cNvSpPr/>
            <p:nvPr/>
          </p:nvSpPr>
          <p:spPr>
            <a:xfrm rot="5400000">
              <a:off x="3146140" y="4114797"/>
              <a:ext cx="98943" cy="486913"/>
            </a:xfrm>
            <a:custGeom>
              <a:avLst/>
              <a:gdLst/>
              <a:ahLst/>
              <a:cxnLst/>
              <a:rect l="l" t="t" r="r" b="b"/>
              <a:pathLst>
                <a:path w="1245" h="6127" extrusionOk="0">
                  <a:moveTo>
                    <a:pt x="501" y="0"/>
                  </a:moveTo>
                  <a:cubicBezTo>
                    <a:pt x="489" y="0"/>
                    <a:pt x="476" y="2"/>
                    <a:pt x="463" y="4"/>
                  </a:cubicBezTo>
                  <a:cubicBezTo>
                    <a:pt x="353" y="25"/>
                    <a:pt x="296" y="135"/>
                    <a:pt x="261" y="235"/>
                  </a:cubicBezTo>
                  <a:cubicBezTo>
                    <a:pt x="168" y="498"/>
                    <a:pt x="135" y="781"/>
                    <a:pt x="109" y="1062"/>
                  </a:cubicBezTo>
                  <a:cubicBezTo>
                    <a:pt x="28" y="1922"/>
                    <a:pt x="0" y="2788"/>
                    <a:pt x="26" y="3651"/>
                  </a:cubicBezTo>
                  <a:cubicBezTo>
                    <a:pt x="38" y="4091"/>
                    <a:pt x="64" y="4532"/>
                    <a:pt x="103" y="4974"/>
                  </a:cubicBezTo>
                  <a:cubicBezTo>
                    <a:pt x="123" y="5189"/>
                    <a:pt x="78" y="5897"/>
                    <a:pt x="255" y="6061"/>
                  </a:cubicBezTo>
                  <a:cubicBezTo>
                    <a:pt x="305" y="6107"/>
                    <a:pt x="355" y="6126"/>
                    <a:pt x="404" y="6126"/>
                  </a:cubicBezTo>
                  <a:cubicBezTo>
                    <a:pt x="660" y="6126"/>
                    <a:pt x="892" y="5593"/>
                    <a:pt x="967" y="5419"/>
                  </a:cubicBezTo>
                  <a:cubicBezTo>
                    <a:pt x="1244" y="4785"/>
                    <a:pt x="1212" y="4045"/>
                    <a:pt x="1197" y="3347"/>
                  </a:cubicBezTo>
                  <a:cubicBezTo>
                    <a:pt x="1173" y="2360"/>
                    <a:pt x="1052" y="1379"/>
                    <a:pt x="835" y="418"/>
                  </a:cubicBezTo>
                  <a:cubicBezTo>
                    <a:pt x="794" y="235"/>
                    <a:pt x="676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>
            <a:off x="-187538" y="5331265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622816" y="6138820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0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0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8"/>
          <p:cNvSpPr txBox="1">
            <a:spLocks noGrp="1"/>
          </p:cNvSpPr>
          <p:nvPr>
            <p:ph type="title"/>
          </p:nvPr>
        </p:nvSpPr>
        <p:spPr>
          <a:xfrm>
            <a:off x="1068300" y="2453600"/>
            <a:ext cx="7007400" cy="19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Font typeface="Merriweather" panose="00000500000000000000"/>
              <a:buNone/>
              <a:defRPr sz="6200" i="1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474" name="Google Shape;474;p8"/>
          <p:cNvGrpSpPr/>
          <p:nvPr/>
        </p:nvGrpSpPr>
        <p:grpSpPr>
          <a:xfrm>
            <a:off x="7654873" y="5993128"/>
            <a:ext cx="775927" cy="328065"/>
            <a:chOff x="5181425" y="2685475"/>
            <a:chExt cx="224900" cy="74425"/>
          </a:xfrm>
        </p:grpSpPr>
        <p:sp>
          <p:nvSpPr>
            <p:cNvPr id="475" name="Google Shape;475;p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80" name="Google Shape;480;p8"/>
          <p:cNvGrpSpPr/>
          <p:nvPr/>
        </p:nvGrpSpPr>
        <p:grpSpPr>
          <a:xfrm rot="10800000">
            <a:off x="7698327" y="321861"/>
            <a:ext cx="1217060" cy="1534227"/>
            <a:chOff x="6139950" y="1806300"/>
            <a:chExt cx="810725" cy="766500"/>
          </a:xfrm>
        </p:grpSpPr>
        <p:sp>
          <p:nvSpPr>
            <p:cNvPr id="481" name="Google Shape;481;p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497" name="Google Shape;497;p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841851">
            <a:off x="-12600" y="3384133"/>
            <a:ext cx="5026199" cy="506266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98" name="Google Shape;498;p8"/>
          <p:cNvGrpSpPr/>
          <p:nvPr/>
        </p:nvGrpSpPr>
        <p:grpSpPr>
          <a:xfrm rot="10443881">
            <a:off x="8587159" y="2793959"/>
            <a:ext cx="775917" cy="1270129"/>
            <a:chOff x="267675" y="666500"/>
            <a:chExt cx="379000" cy="465300"/>
          </a:xfrm>
        </p:grpSpPr>
        <p:sp>
          <p:nvSpPr>
            <p:cNvPr id="499" name="Google Shape;499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1" name="Google Shape;501;p8"/>
          <p:cNvGrpSpPr/>
          <p:nvPr/>
        </p:nvGrpSpPr>
        <p:grpSpPr>
          <a:xfrm rot="10800000">
            <a:off x="4102759" y="-176685"/>
            <a:ext cx="775927" cy="1270145"/>
            <a:chOff x="267675" y="666500"/>
            <a:chExt cx="379000" cy="465300"/>
          </a:xfrm>
        </p:grpSpPr>
        <p:sp>
          <p:nvSpPr>
            <p:cNvPr id="502" name="Google Shape;502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4" name="Google Shape;504;p8"/>
          <p:cNvGrpSpPr/>
          <p:nvPr/>
        </p:nvGrpSpPr>
        <p:grpSpPr>
          <a:xfrm rot="1718216">
            <a:off x="482603" y="350643"/>
            <a:ext cx="339499" cy="737372"/>
            <a:chOff x="2668575" y="3244800"/>
            <a:chExt cx="131950" cy="224300"/>
          </a:xfrm>
        </p:grpSpPr>
        <p:sp>
          <p:nvSpPr>
            <p:cNvPr id="505" name="Google Shape;505;p8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 flipH="1">
            <a:off x="8160939" y="3062169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8025335" y="5195508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528230" y="5114597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6"/>
          <p:cNvSpPr/>
          <p:nvPr/>
        </p:nvSpPr>
        <p:spPr>
          <a:xfrm rot="2316183">
            <a:off x="3731817" y="5136863"/>
            <a:ext cx="161" cy="21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02" name="Google Shape;202;p6"/>
          <p:cNvGrpSpPr/>
          <p:nvPr/>
        </p:nvGrpSpPr>
        <p:grpSpPr>
          <a:xfrm>
            <a:off x="7663127" y="4793236"/>
            <a:ext cx="1778504" cy="2527853"/>
            <a:chOff x="3237458" y="122460"/>
            <a:chExt cx="5337648" cy="5689946"/>
          </a:xfrm>
        </p:grpSpPr>
        <p:sp>
          <p:nvSpPr>
            <p:cNvPr id="203" name="Google Shape;203;p6"/>
            <p:cNvSpPr/>
            <p:nvPr/>
          </p:nvSpPr>
          <p:spPr>
            <a:xfrm rot="2316183">
              <a:off x="4625751" y="480592"/>
              <a:ext cx="2664177" cy="5052739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" name="Google Shape;204;p6"/>
            <p:cNvSpPr/>
            <p:nvPr/>
          </p:nvSpPr>
          <p:spPr>
            <a:xfrm rot="2316183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" name="Google Shape;205;p6"/>
            <p:cNvSpPr/>
            <p:nvPr/>
          </p:nvSpPr>
          <p:spPr>
            <a:xfrm rot="2316183">
              <a:off x="7937602" y="203820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" name="Google Shape;206;p6"/>
            <p:cNvSpPr/>
            <p:nvPr/>
          </p:nvSpPr>
          <p:spPr>
            <a:xfrm rot="2316183">
              <a:off x="7901630" y="2081808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" name="Google Shape;207;p6"/>
            <p:cNvSpPr/>
            <p:nvPr/>
          </p:nvSpPr>
          <p:spPr>
            <a:xfrm rot="2316183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" name="Google Shape;208;p6"/>
            <p:cNvSpPr/>
            <p:nvPr/>
          </p:nvSpPr>
          <p:spPr>
            <a:xfrm rot="2316183">
              <a:off x="7872511" y="207160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" name="Google Shape;209;p6"/>
            <p:cNvSpPr/>
            <p:nvPr/>
          </p:nvSpPr>
          <p:spPr>
            <a:xfrm rot="2316183">
              <a:off x="7811357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" name="Google Shape;210;p6"/>
            <p:cNvSpPr/>
            <p:nvPr/>
          </p:nvSpPr>
          <p:spPr>
            <a:xfrm rot="2316183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11;p6"/>
            <p:cNvSpPr/>
            <p:nvPr/>
          </p:nvSpPr>
          <p:spPr>
            <a:xfrm rot="2316183">
              <a:off x="7782381" y="2112442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12;p6"/>
            <p:cNvSpPr/>
            <p:nvPr/>
          </p:nvSpPr>
          <p:spPr>
            <a:xfrm rot="2316183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" name="Google Shape;213;p6"/>
            <p:cNvSpPr/>
            <p:nvPr/>
          </p:nvSpPr>
          <p:spPr>
            <a:xfrm rot="2316183">
              <a:off x="7692281" y="2153028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" name="Google Shape;214;p6"/>
            <p:cNvSpPr/>
            <p:nvPr/>
          </p:nvSpPr>
          <p:spPr>
            <a:xfrm rot="2316183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" name="Google Shape;215;p6"/>
            <p:cNvSpPr/>
            <p:nvPr/>
          </p:nvSpPr>
          <p:spPr>
            <a:xfrm rot="2316183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" name="Google Shape;216;p6"/>
            <p:cNvSpPr/>
            <p:nvPr/>
          </p:nvSpPr>
          <p:spPr>
            <a:xfrm rot="2316183">
              <a:off x="7403973" y="2211951"/>
              <a:ext cx="235576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" name="Google Shape;217;p6"/>
            <p:cNvSpPr/>
            <p:nvPr/>
          </p:nvSpPr>
          <p:spPr>
            <a:xfrm rot="2316183">
              <a:off x="7440407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" name="Google Shape;218;p6"/>
            <p:cNvSpPr/>
            <p:nvPr/>
          </p:nvSpPr>
          <p:spPr>
            <a:xfrm rot="2316183">
              <a:off x="7487713" y="2241278"/>
              <a:ext cx="128160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" name="Google Shape;219;p6"/>
            <p:cNvSpPr/>
            <p:nvPr/>
          </p:nvSpPr>
          <p:spPr>
            <a:xfrm rot="2316183">
              <a:off x="7438146" y="229093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" name="Google Shape;220;p6"/>
            <p:cNvSpPr/>
            <p:nvPr/>
          </p:nvSpPr>
          <p:spPr>
            <a:xfrm rot="2316183">
              <a:off x="7350242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" name="Google Shape;221;p6"/>
            <p:cNvSpPr/>
            <p:nvPr/>
          </p:nvSpPr>
          <p:spPr>
            <a:xfrm rot="2316183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" name="Google Shape;222;p6"/>
            <p:cNvSpPr/>
            <p:nvPr/>
          </p:nvSpPr>
          <p:spPr>
            <a:xfrm rot="2316183">
              <a:off x="6251975" y="2686321"/>
              <a:ext cx="172380" cy="2094615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" name="Google Shape;223;p6"/>
            <p:cNvSpPr/>
            <p:nvPr/>
          </p:nvSpPr>
          <p:spPr>
            <a:xfrm rot="2316183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" name="Google Shape;224;p6"/>
            <p:cNvSpPr/>
            <p:nvPr/>
          </p:nvSpPr>
          <p:spPr>
            <a:xfrm rot="2316183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" name="Google Shape;225;p6"/>
            <p:cNvSpPr/>
            <p:nvPr/>
          </p:nvSpPr>
          <p:spPr>
            <a:xfrm rot="2316183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" name="Google Shape;226;p6"/>
            <p:cNvSpPr/>
            <p:nvPr/>
          </p:nvSpPr>
          <p:spPr>
            <a:xfrm rot="2316183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" name="Google Shape;227;p6"/>
            <p:cNvSpPr/>
            <p:nvPr/>
          </p:nvSpPr>
          <p:spPr>
            <a:xfrm rot="2316183">
              <a:off x="7228940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" name="Google Shape;228;p6"/>
            <p:cNvSpPr/>
            <p:nvPr/>
          </p:nvSpPr>
          <p:spPr>
            <a:xfrm rot="2316183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" name="Google Shape;229;p6"/>
            <p:cNvSpPr/>
            <p:nvPr/>
          </p:nvSpPr>
          <p:spPr>
            <a:xfrm rot="2316183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230;p6"/>
            <p:cNvSpPr/>
            <p:nvPr/>
          </p:nvSpPr>
          <p:spPr>
            <a:xfrm rot="2316183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231;p6"/>
            <p:cNvSpPr/>
            <p:nvPr/>
          </p:nvSpPr>
          <p:spPr>
            <a:xfrm rot="2316183">
              <a:off x="7024294" y="2450535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232;p6"/>
            <p:cNvSpPr/>
            <p:nvPr/>
          </p:nvSpPr>
          <p:spPr>
            <a:xfrm rot="2316183">
              <a:off x="6974323" y="2500102"/>
              <a:ext cx="76542" cy="11674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233;p6"/>
            <p:cNvSpPr/>
            <p:nvPr/>
          </p:nvSpPr>
          <p:spPr>
            <a:xfrm rot="2316183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" name="Google Shape;234;p6"/>
            <p:cNvSpPr/>
            <p:nvPr/>
          </p:nvSpPr>
          <p:spPr>
            <a:xfrm rot="2316183">
              <a:off x="6945633" y="2490054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" name="Google Shape;235;p6"/>
            <p:cNvSpPr/>
            <p:nvPr/>
          </p:nvSpPr>
          <p:spPr>
            <a:xfrm rot="2316183">
              <a:off x="6884176" y="2540824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" name="Google Shape;236;p6"/>
            <p:cNvSpPr/>
            <p:nvPr/>
          </p:nvSpPr>
          <p:spPr>
            <a:xfrm rot="2316183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" name="Google Shape;237;p6"/>
            <p:cNvSpPr/>
            <p:nvPr/>
          </p:nvSpPr>
          <p:spPr>
            <a:xfrm rot="2316183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" name="Google Shape;238;p6"/>
            <p:cNvSpPr/>
            <p:nvPr/>
          </p:nvSpPr>
          <p:spPr>
            <a:xfrm rot="2316183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" name="Google Shape;239;p6"/>
            <p:cNvSpPr/>
            <p:nvPr/>
          </p:nvSpPr>
          <p:spPr>
            <a:xfrm rot="2316183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" name="Google Shape;240;p6"/>
            <p:cNvSpPr/>
            <p:nvPr/>
          </p:nvSpPr>
          <p:spPr>
            <a:xfrm rot="2316183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241;p6"/>
            <p:cNvSpPr/>
            <p:nvPr/>
          </p:nvSpPr>
          <p:spPr>
            <a:xfrm rot="2316183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242;p6"/>
            <p:cNvSpPr/>
            <p:nvPr/>
          </p:nvSpPr>
          <p:spPr>
            <a:xfrm rot="2316183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243;p6"/>
            <p:cNvSpPr/>
            <p:nvPr/>
          </p:nvSpPr>
          <p:spPr>
            <a:xfrm rot="2316183">
              <a:off x="6560918" y="2659808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244;p6"/>
            <p:cNvSpPr/>
            <p:nvPr/>
          </p:nvSpPr>
          <p:spPr>
            <a:xfrm rot="2316183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245;p6"/>
            <p:cNvSpPr/>
            <p:nvPr/>
          </p:nvSpPr>
          <p:spPr>
            <a:xfrm rot="2316183">
              <a:off x="6482257" y="2699326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246;p6"/>
            <p:cNvSpPr/>
            <p:nvPr/>
          </p:nvSpPr>
          <p:spPr>
            <a:xfrm rot="2316183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247;p6"/>
            <p:cNvSpPr/>
            <p:nvPr/>
          </p:nvSpPr>
          <p:spPr>
            <a:xfrm rot="2316183">
              <a:off x="6392192" y="2739812"/>
              <a:ext cx="95517" cy="154853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248;p6"/>
            <p:cNvSpPr/>
            <p:nvPr/>
          </p:nvSpPr>
          <p:spPr>
            <a:xfrm rot="2316183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249;p6"/>
            <p:cNvSpPr/>
            <p:nvPr/>
          </p:nvSpPr>
          <p:spPr>
            <a:xfrm rot="2316183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250;p6"/>
            <p:cNvSpPr/>
            <p:nvPr/>
          </p:nvSpPr>
          <p:spPr>
            <a:xfrm rot="2316183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251;p6"/>
            <p:cNvSpPr/>
            <p:nvPr/>
          </p:nvSpPr>
          <p:spPr>
            <a:xfrm rot="2316183">
              <a:off x="6240588" y="2831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252;p6"/>
            <p:cNvSpPr/>
            <p:nvPr/>
          </p:nvSpPr>
          <p:spPr>
            <a:xfrm rot="2316183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" name="Google Shape;253;p6"/>
            <p:cNvSpPr/>
            <p:nvPr/>
          </p:nvSpPr>
          <p:spPr>
            <a:xfrm rot="2316183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" name="Google Shape;254;p6"/>
            <p:cNvSpPr/>
            <p:nvPr/>
          </p:nvSpPr>
          <p:spPr>
            <a:xfrm rot="2316183">
              <a:off x="6097627" y="2868997"/>
              <a:ext cx="127999" cy="204541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" name="Google Shape;255;p6"/>
            <p:cNvSpPr/>
            <p:nvPr/>
          </p:nvSpPr>
          <p:spPr>
            <a:xfrm rot="2316183">
              <a:off x="6018931" y="2908616"/>
              <a:ext cx="95517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" name="Google Shape;256;p6"/>
            <p:cNvSpPr/>
            <p:nvPr/>
          </p:nvSpPr>
          <p:spPr>
            <a:xfrm rot="2316183">
              <a:off x="5957986" y="2959461"/>
              <a:ext cx="76060" cy="116582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" name="Google Shape;257;p6"/>
            <p:cNvSpPr/>
            <p:nvPr/>
          </p:nvSpPr>
          <p:spPr>
            <a:xfrm rot="2316183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" name="Google Shape;258;p6"/>
            <p:cNvSpPr/>
            <p:nvPr/>
          </p:nvSpPr>
          <p:spPr>
            <a:xfrm rot="2316183">
              <a:off x="5928766" y="2949228"/>
              <a:ext cx="95517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" name="Google Shape;259;p6"/>
            <p:cNvSpPr/>
            <p:nvPr/>
          </p:nvSpPr>
          <p:spPr>
            <a:xfrm rot="2316183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" name="Google Shape;260;p6"/>
            <p:cNvSpPr/>
            <p:nvPr/>
          </p:nvSpPr>
          <p:spPr>
            <a:xfrm rot="2316183">
              <a:off x="5838687" y="2990078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" name="Google Shape;261;p6"/>
            <p:cNvSpPr/>
            <p:nvPr/>
          </p:nvSpPr>
          <p:spPr>
            <a:xfrm rot="2316183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262;p6"/>
            <p:cNvSpPr/>
            <p:nvPr/>
          </p:nvSpPr>
          <p:spPr>
            <a:xfrm rot="2316183">
              <a:off x="5777355" y="3040787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263;p6"/>
            <p:cNvSpPr/>
            <p:nvPr/>
          </p:nvSpPr>
          <p:spPr>
            <a:xfrm rot="2316183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264;p6"/>
            <p:cNvSpPr/>
            <p:nvPr/>
          </p:nvSpPr>
          <p:spPr>
            <a:xfrm rot="2316183">
              <a:off x="5748235" y="303058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265;p6"/>
            <p:cNvSpPr/>
            <p:nvPr/>
          </p:nvSpPr>
          <p:spPr>
            <a:xfrm rot="2316183">
              <a:off x="5634302" y="307812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266;p6"/>
            <p:cNvSpPr/>
            <p:nvPr/>
          </p:nvSpPr>
          <p:spPr>
            <a:xfrm rot="2316183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" name="Google Shape;267;p6"/>
            <p:cNvSpPr/>
            <p:nvPr/>
          </p:nvSpPr>
          <p:spPr>
            <a:xfrm rot="2316183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" name="Google Shape;268;p6"/>
            <p:cNvSpPr/>
            <p:nvPr/>
          </p:nvSpPr>
          <p:spPr>
            <a:xfrm rot="2316183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269;p6"/>
            <p:cNvSpPr/>
            <p:nvPr/>
          </p:nvSpPr>
          <p:spPr>
            <a:xfrm rot="2316183">
              <a:off x="5494166" y="3168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270;p6"/>
            <p:cNvSpPr/>
            <p:nvPr/>
          </p:nvSpPr>
          <p:spPr>
            <a:xfrm rot="2316183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271;p6"/>
            <p:cNvSpPr/>
            <p:nvPr/>
          </p:nvSpPr>
          <p:spPr>
            <a:xfrm rot="2316183">
              <a:off x="5465282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272;p6"/>
            <p:cNvSpPr/>
            <p:nvPr/>
          </p:nvSpPr>
          <p:spPr>
            <a:xfrm rot="2316183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273;p6"/>
            <p:cNvSpPr/>
            <p:nvPr/>
          </p:nvSpPr>
          <p:spPr>
            <a:xfrm rot="2316183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274;p6"/>
            <p:cNvSpPr/>
            <p:nvPr/>
          </p:nvSpPr>
          <p:spPr>
            <a:xfrm rot="2316183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275;p6"/>
            <p:cNvSpPr/>
            <p:nvPr/>
          </p:nvSpPr>
          <p:spPr>
            <a:xfrm rot="2316183">
              <a:off x="5284859" y="3239861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276;p6"/>
            <p:cNvSpPr/>
            <p:nvPr/>
          </p:nvSpPr>
          <p:spPr>
            <a:xfrm rot="2316183">
              <a:off x="5288450" y="3320976"/>
              <a:ext cx="44060" cy="67859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277;p6"/>
            <p:cNvSpPr/>
            <p:nvPr/>
          </p:nvSpPr>
          <p:spPr>
            <a:xfrm rot="2316183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278;p6"/>
            <p:cNvSpPr/>
            <p:nvPr/>
          </p:nvSpPr>
          <p:spPr>
            <a:xfrm rot="2316183">
              <a:off x="5170908" y="3287449"/>
              <a:ext cx="128160" cy="204702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279;p6"/>
            <p:cNvSpPr/>
            <p:nvPr/>
          </p:nvSpPr>
          <p:spPr>
            <a:xfrm rot="2316183">
              <a:off x="5120811" y="3336915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280;p6"/>
            <p:cNvSpPr/>
            <p:nvPr/>
          </p:nvSpPr>
          <p:spPr>
            <a:xfrm rot="2316183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281;p6"/>
            <p:cNvSpPr/>
            <p:nvPr/>
          </p:nvSpPr>
          <p:spPr>
            <a:xfrm rot="2316183">
              <a:off x="5092121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282;p6"/>
            <p:cNvSpPr/>
            <p:nvPr/>
          </p:nvSpPr>
          <p:spPr>
            <a:xfrm rot="2316183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283;p6"/>
            <p:cNvSpPr/>
            <p:nvPr/>
          </p:nvSpPr>
          <p:spPr>
            <a:xfrm rot="2316183">
              <a:off x="5001906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284;p6"/>
            <p:cNvSpPr/>
            <p:nvPr/>
          </p:nvSpPr>
          <p:spPr>
            <a:xfrm rot="2316183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285;p6"/>
            <p:cNvSpPr/>
            <p:nvPr/>
          </p:nvSpPr>
          <p:spPr>
            <a:xfrm rot="2316183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286;p6"/>
            <p:cNvSpPr/>
            <p:nvPr/>
          </p:nvSpPr>
          <p:spPr>
            <a:xfrm rot="2316183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287;p6"/>
            <p:cNvSpPr/>
            <p:nvPr/>
          </p:nvSpPr>
          <p:spPr>
            <a:xfrm rot="2316183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288;p6"/>
            <p:cNvSpPr/>
            <p:nvPr/>
          </p:nvSpPr>
          <p:spPr>
            <a:xfrm rot="2316183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289;p6"/>
            <p:cNvSpPr/>
            <p:nvPr/>
          </p:nvSpPr>
          <p:spPr>
            <a:xfrm rot="2316183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290;p6"/>
            <p:cNvSpPr/>
            <p:nvPr/>
          </p:nvSpPr>
          <p:spPr>
            <a:xfrm rot="2316183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291;p6"/>
            <p:cNvSpPr/>
            <p:nvPr/>
          </p:nvSpPr>
          <p:spPr>
            <a:xfrm rot="2316183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292;p6"/>
            <p:cNvSpPr/>
            <p:nvPr/>
          </p:nvSpPr>
          <p:spPr>
            <a:xfrm rot="2316183">
              <a:off x="4707424" y="3496571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293;p6"/>
            <p:cNvSpPr/>
            <p:nvPr/>
          </p:nvSpPr>
          <p:spPr>
            <a:xfrm rot="2316183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294;p6"/>
            <p:cNvSpPr/>
            <p:nvPr/>
          </p:nvSpPr>
          <p:spPr>
            <a:xfrm rot="2316183">
              <a:off x="4628745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295;p6"/>
            <p:cNvSpPr/>
            <p:nvPr/>
          </p:nvSpPr>
          <p:spPr>
            <a:xfrm rot="2316183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296;p6"/>
            <p:cNvSpPr/>
            <p:nvPr/>
          </p:nvSpPr>
          <p:spPr>
            <a:xfrm rot="2316183">
              <a:off x="4538530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297;p6"/>
            <p:cNvSpPr/>
            <p:nvPr/>
          </p:nvSpPr>
          <p:spPr>
            <a:xfrm rot="2316183">
              <a:off x="4415664" y="3564998"/>
              <a:ext cx="202933" cy="116743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298;p6"/>
            <p:cNvSpPr/>
            <p:nvPr/>
          </p:nvSpPr>
          <p:spPr>
            <a:xfrm rot="2316183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299;p6"/>
            <p:cNvSpPr/>
            <p:nvPr/>
          </p:nvSpPr>
          <p:spPr>
            <a:xfrm rot="2316183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300;p6"/>
            <p:cNvSpPr/>
            <p:nvPr/>
          </p:nvSpPr>
          <p:spPr>
            <a:xfrm rot="2316183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301;p6"/>
            <p:cNvSpPr/>
            <p:nvPr/>
          </p:nvSpPr>
          <p:spPr>
            <a:xfrm rot="2316183">
              <a:off x="4358014" y="3658212"/>
              <a:ext cx="95678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302;p6"/>
            <p:cNvSpPr/>
            <p:nvPr/>
          </p:nvSpPr>
          <p:spPr>
            <a:xfrm rot="2316183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303;p6"/>
            <p:cNvSpPr/>
            <p:nvPr/>
          </p:nvSpPr>
          <p:spPr>
            <a:xfrm rot="2316183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304;p6"/>
            <p:cNvSpPr/>
            <p:nvPr/>
          </p:nvSpPr>
          <p:spPr>
            <a:xfrm rot="2316183">
              <a:off x="4244048" y="3705843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305;p6"/>
            <p:cNvSpPr/>
            <p:nvPr/>
          </p:nvSpPr>
          <p:spPr>
            <a:xfrm rot="2316183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306;p6"/>
            <p:cNvSpPr/>
            <p:nvPr/>
          </p:nvSpPr>
          <p:spPr>
            <a:xfrm rot="2316183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307;p6"/>
            <p:cNvSpPr/>
            <p:nvPr/>
          </p:nvSpPr>
          <p:spPr>
            <a:xfrm rot="2316183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308;p6"/>
            <p:cNvSpPr/>
            <p:nvPr/>
          </p:nvSpPr>
          <p:spPr>
            <a:xfrm rot="2316183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309;p6"/>
            <p:cNvSpPr/>
            <p:nvPr/>
          </p:nvSpPr>
          <p:spPr>
            <a:xfrm rot="2316183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310;p6"/>
            <p:cNvSpPr/>
            <p:nvPr/>
          </p:nvSpPr>
          <p:spPr>
            <a:xfrm rot="2316183">
              <a:off x="3985107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311;p6"/>
            <p:cNvSpPr/>
            <p:nvPr/>
          </p:nvSpPr>
          <p:spPr>
            <a:xfrm rot="2316183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312;p6"/>
            <p:cNvSpPr/>
            <p:nvPr/>
          </p:nvSpPr>
          <p:spPr>
            <a:xfrm rot="2316183">
              <a:off x="3923732" y="3877618"/>
              <a:ext cx="76220" cy="116582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313;p6"/>
            <p:cNvSpPr/>
            <p:nvPr/>
          </p:nvSpPr>
          <p:spPr>
            <a:xfrm rot="2316183">
              <a:off x="3894706" y="3867452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314;p6"/>
            <p:cNvSpPr/>
            <p:nvPr/>
          </p:nvSpPr>
          <p:spPr>
            <a:xfrm rot="2316183">
              <a:off x="3780622" y="3915098"/>
              <a:ext cx="127999" cy="204863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315;p6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316;p6"/>
            <p:cNvSpPr/>
            <p:nvPr/>
          </p:nvSpPr>
          <p:spPr>
            <a:xfrm rot="2316183">
              <a:off x="4194363" y="375551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317;p6"/>
            <p:cNvSpPr/>
            <p:nvPr/>
          </p:nvSpPr>
          <p:spPr>
            <a:xfrm rot="2316183">
              <a:off x="4730491" y="1230076"/>
              <a:ext cx="2270050" cy="4269309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318;p6"/>
            <p:cNvSpPr/>
            <p:nvPr/>
          </p:nvSpPr>
          <p:spPr>
            <a:xfrm rot="2316183">
              <a:off x="5297982" y="3772683"/>
              <a:ext cx="931690" cy="1722517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19" name="Google Shape;319;p6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A45C37"/>
              </a:buClr>
              <a:buSzPts val="28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" name="Google Shape;320;p6"/>
          <p:cNvGrpSpPr/>
          <p:nvPr/>
        </p:nvGrpSpPr>
        <p:grpSpPr>
          <a:xfrm>
            <a:off x="8255073" y="-205306"/>
            <a:ext cx="1217060" cy="1534227"/>
            <a:chOff x="6139950" y="1806300"/>
            <a:chExt cx="810725" cy="766500"/>
          </a:xfrm>
        </p:grpSpPr>
        <p:sp>
          <p:nvSpPr>
            <p:cNvPr id="321" name="Google Shape;321;p6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37" name="Google Shape;337;p6"/>
          <p:cNvGrpSpPr/>
          <p:nvPr/>
        </p:nvGrpSpPr>
        <p:grpSpPr>
          <a:xfrm rot="-8956326">
            <a:off x="-518366" y="6371601"/>
            <a:ext cx="2273495" cy="690203"/>
            <a:chOff x="1229350" y="3760725"/>
            <a:chExt cx="795500" cy="181125"/>
          </a:xfrm>
        </p:grpSpPr>
        <p:sp>
          <p:nvSpPr>
            <p:cNvPr id="338" name="Google Shape;338;p6"/>
            <p:cNvSpPr/>
            <p:nvPr/>
          </p:nvSpPr>
          <p:spPr>
            <a:xfrm>
              <a:off x="1229350" y="3760725"/>
              <a:ext cx="775450" cy="178850"/>
            </a:xfrm>
            <a:custGeom>
              <a:avLst/>
              <a:gdLst/>
              <a:ahLst/>
              <a:cxnLst/>
              <a:rect l="l" t="t" r="r" b="b"/>
              <a:pathLst>
                <a:path w="31018" h="7154" extrusionOk="0">
                  <a:moveTo>
                    <a:pt x="26119" y="0"/>
                  </a:moveTo>
                  <a:lnTo>
                    <a:pt x="25870" y="49"/>
                  </a:lnTo>
                  <a:lnTo>
                    <a:pt x="22867" y="649"/>
                  </a:lnTo>
                  <a:lnTo>
                    <a:pt x="21199" y="983"/>
                  </a:lnTo>
                  <a:lnTo>
                    <a:pt x="18310" y="1558"/>
                  </a:lnTo>
                  <a:lnTo>
                    <a:pt x="9959" y="3226"/>
                  </a:lnTo>
                  <a:lnTo>
                    <a:pt x="7334" y="3750"/>
                  </a:lnTo>
                  <a:lnTo>
                    <a:pt x="0" y="5214"/>
                  </a:lnTo>
                  <a:lnTo>
                    <a:pt x="0" y="5343"/>
                  </a:lnTo>
                  <a:lnTo>
                    <a:pt x="3804" y="7153"/>
                  </a:lnTo>
                  <a:lnTo>
                    <a:pt x="31017" y="1975"/>
                  </a:lnTo>
                  <a:lnTo>
                    <a:pt x="31017" y="1845"/>
                  </a:lnTo>
                  <a:lnTo>
                    <a:pt x="29797" y="1386"/>
                  </a:lnTo>
                  <a:lnTo>
                    <a:pt x="29555" y="1295"/>
                  </a:lnTo>
                  <a:lnTo>
                    <a:pt x="26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249450" y="3770950"/>
              <a:ext cx="775400" cy="170900"/>
            </a:xfrm>
            <a:custGeom>
              <a:avLst/>
              <a:gdLst/>
              <a:ahLst/>
              <a:cxnLst/>
              <a:rect l="l" t="t" r="r" b="b"/>
              <a:pathLst>
                <a:path w="31016" h="6836" extrusionOk="0">
                  <a:moveTo>
                    <a:pt x="26117" y="1"/>
                  </a:moveTo>
                  <a:lnTo>
                    <a:pt x="0" y="4896"/>
                  </a:lnTo>
                  <a:lnTo>
                    <a:pt x="0" y="5026"/>
                  </a:lnTo>
                  <a:lnTo>
                    <a:pt x="3803" y="6836"/>
                  </a:lnTo>
                  <a:lnTo>
                    <a:pt x="31015" y="1657"/>
                  </a:lnTo>
                  <a:lnTo>
                    <a:pt x="31015" y="1528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249450" y="3763000"/>
              <a:ext cx="775400" cy="174275"/>
            </a:xfrm>
            <a:custGeom>
              <a:avLst/>
              <a:gdLst/>
              <a:ahLst/>
              <a:cxnLst/>
              <a:rect l="l" t="t" r="r" b="b"/>
              <a:pathLst>
                <a:path w="31016" h="6971" extrusionOk="0">
                  <a:moveTo>
                    <a:pt x="26117" y="1"/>
                  </a:moveTo>
                  <a:lnTo>
                    <a:pt x="0" y="5214"/>
                  </a:lnTo>
                  <a:lnTo>
                    <a:pt x="3799" y="6971"/>
                  </a:lnTo>
                  <a:lnTo>
                    <a:pt x="31015" y="1846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365800" y="3843650"/>
              <a:ext cx="132625" cy="89575"/>
            </a:xfrm>
            <a:custGeom>
              <a:avLst/>
              <a:gdLst/>
              <a:ahLst/>
              <a:cxnLst/>
              <a:rect l="l" t="t" r="r" b="b"/>
              <a:pathLst>
                <a:path w="5305" h="3583" extrusionOk="0">
                  <a:moveTo>
                    <a:pt x="5304" y="1"/>
                  </a:moveTo>
                  <a:lnTo>
                    <a:pt x="2679" y="524"/>
                  </a:lnTo>
                  <a:lnTo>
                    <a:pt x="783" y="2690"/>
                  </a:lnTo>
                  <a:lnTo>
                    <a:pt x="650" y="2842"/>
                  </a:lnTo>
                  <a:lnTo>
                    <a:pt x="643" y="2850"/>
                  </a:lnTo>
                  <a:lnTo>
                    <a:pt x="567" y="2937"/>
                  </a:lnTo>
                  <a:lnTo>
                    <a:pt x="420" y="3106"/>
                  </a:lnTo>
                  <a:lnTo>
                    <a:pt x="344" y="3193"/>
                  </a:lnTo>
                  <a:lnTo>
                    <a:pt x="195" y="3360"/>
                  </a:lnTo>
                  <a:lnTo>
                    <a:pt x="119" y="3448"/>
                  </a:lnTo>
                  <a:lnTo>
                    <a:pt x="1" y="3583"/>
                  </a:lnTo>
                  <a:lnTo>
                    <a:pt x="1" y="3583"/>
                  </a:lnTo>
                  <a:lnTo>
                    <a:pt x="2900" y="3037"/>
                  </a:lnTo>
                  <a:lnTo>
                    <a:pt x="2974" y="2945"/>
                  </a:lnTo>
                  <a:lnTo>
                    <a:pt x="3047" y="2854"/>
                  </a:lnTo>
                  <a:lnTo>
                    <a:pt x="3185" y="2678"/>
                  </a:lnTo>
                  <a:lnTo>
                    <a:pt x="3258" y="2586"/>
                  </a:lnTo>
                  <a:lnTo>
                    <a:pt x="3397" y="2410"/>
                  </a:lnTo>
                  <a:lnTo>
                    <a:pt x="3469" y="2319"/>
                  </a:lnTo>
                  <a:lnTo>
                    <a:pt x="3483" y="2301"/>
                  </a:lnTo>
                  <a:lnTo>
                    <a:pt x="3601" y="2150"/>
                  </a:lnTo>
                  <a:lnTo>
                    <a:pt x="530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1467250" y="3822475"/>
              <a:ext cx="137175" cy="91650"/>
            </a:xfrm>
            <a:custGeom>
              <a:avLst/>
              <a:gdLst/>
              <a:ahLst/>
              <a:cxnLst/>
              <a:rect l="l" t="t" r="r" b="b"/>
              <a:pathLst>
                <a:path w="5487" h="3666" extrusionOk="0">
                  <a:moveTo>
                    <a:pt x="5486" y="0"/>
                  </a:moveTo>
                  <a:lnTo>
                    <a:pt x="2762" y="544"/>
                  </a:lnTo>
                  <a:lnTo>
                    <a:pt x="807" y="2755"/>
                  </a:lnTo>
                  <a:lnTo>
                    <a:pt x="669" y="2910"/>
                  </a:lnTo>
                  <a:lnTo>
                    <a:pt x="613" y="2973"/>
                  </a:lnTo>
                  <a:lnTo>
                    <a:pt x="534" y="3063"/>
                  </a:lnTo>
                  <a:lnTo>
                    <a:pt x="382" y="3235"/>
                  </a:lnTo>
                  <a:lnTo>
                    <a:pt x="303" y="3324"/>
                  </a:lnTo>
                  <a:lnTo>
                    <a:pt x="153" y="3494"/>
                  </a:lnTo>
                  <a:lnTo>
                    <a:pt x="74" y="3584"/>
                  </a:lnTo>
                  <a:lnTo>
                    <a:pt x="1" y="3666"/>
                  </a:lnTo>
                  <a:lnTo>
                    <a:pt x="3009" y="3100"/>
                  </a:lnTo>
                  <a:lnTo>
                    <a:pt x="3037" y="3063"/>
                  </a:lnTo>
                  <a:lnTo>
                    <a:pt x="3113" y="2970"/>
                  </a:lnTo>
                  <a:lnTo>
                    <a:pt x="3256" y="2791"/>
                  </a:lnTo>
                  <a:lnTo>
                    <a:pt x="3330" y="2697"/>
                  </a:lnTo>
                  <a:lnTo>
                    <a:pt x="3473" y="2520"/>
                  </a:lnTo>
                  <a:lnTo>
                    <a:pt x="3548" y="2426"/>
                  </a:lnTo>
                  <a:lnTo>
                    <a:pt x="3608" y="2350"/>
                  </a:lnTo>
                  <a:lnTo>
                    <a:pt x="3732" y="2195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1634750" y="3787575"/>
              <a:ext cx="144650" cy="95025"/>
            </a:xfrm>
            <a:custGeom>
              <a:avLst/>
              <a:gdLst/>
              <a:ahLst/>
              <a:cxnLst/>
              <a:rect l="l" t="t" r="r" b="b"/>
              <a:pathLst>
                <a:path w="5786" h="3801" extrusionOk="0">
                  <a:moveTo>
                    <a:pt x="5786" y="0"/>
                  </a:moveTo>
                  <a:lnTo>
                    <a:pt x="2897" y="576"/>
                  </a:lnTo>
                  <a:lnTo>
                    <a:pt x="847" y="2860"/>
                  </a:lnTo>
                  <a:lnTo>
                    <a:pt x="702" y="3021"/>
                  </a:lnTo>
                  <a:lnTo>
                    <a:pt x="557" y="3182"/>
                  </a:lnTo>
                  <a:lnTo>
                    <a:pt x="474" y="3275"/>
                  </a:lnTo>
                  <a:lnTo>
                    <a:pt x="315" y="3451"/>
                  </a:lnTo>
                  <a:lnTo>
                    <a:pt x="232" y="3544"/>
                  </a:lnTo>
                  <a:lnTo>
                    <a:pt x="73" y="3722"/>
                  </a:lnTo>
                  <a:lnTo>
                    <a:pt x="1" y="3800"/>
                  </a:lnTo>
                  <a:lnTo>
                    <a:pt x="3189" y="3201"/>
                  </a:lnTo>
                  <a:lnTo>
                    <a:pt x="3217" y="3168"/>
                  </a:lnTo>
                  <a:lnTo>
                    <a:pt x="3365" y="2983"/>
                  </a:lnTo>
                  <a:lnTo>
                    <a:pt x="3444" y="2887"/>
                  </a:lnTo>
                  <a:lnTo>
                    <a:pt x="3594" y="2701"/>
                  </a:lnTo>
                  <a:lnTo>
                    <a:pt x="3672" y="2604"/>
                  </a:lnTo>
                  <a:lnTo>
                    <a:pt x="3818" y="2425"/>
                  </a:lnTo>
                  <a:lnTo>
                    <a:pt x="3946" y="2266"/>
                  </a:lnTo>
                  <a:lnTo>
                    <a:pt x="57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1746350" y="3764225"/>
              <a:ext cx="149825" cy="97375"/>
            </a:xfrm>
            <a:custGeom>
              <a:avLst/>
              <a:gdLst/>
              <a:ahLst/>
              <a:cxnLst/>
              <a:rect l="l" t="t" r="r" b="b"/>
              <a:pathLst>
                <a:path w="5993" h="3895" extrusionOk="0">
                  <a:moveTo>
                    <a:pt x="5992" y="1"/>
                  </a:moveTo>
                  <a:lnTo>
                    <a:pt x="2990" y="600"/>
                  </a:lnTo>
                  <a:lnTo>
                    <a:pt x="873" y="2934"/>
                  </a:lnTo>
                  <a:lnTo>
                    <a:pt x="686" y="3140"/>
                  </a:lnTo>
                  <a:lnTo>
                    <a:pt x="521" y="3321"/>
                  </a:lnTo>
                  <a:lnTo>
                    <a:pt x="435" y="3416"/>
                  </a:lnTo>
                  <a:lnTo>
                    <a:pt x="269" y="3596"/>
                  </a:lnTo>
                  <a:lnTo>
                    <a:pt x="184" y="3690"/>
                  </a:lnTo>
                  <a:lnTo>
                    <a:pt x="23" y="3872"/>
                  </a:lnTo>
                  <a:lnTo>
                    <a:pt x="0" y="3894"/>
                  </a:lnTo>
                  <a:lnTo>
                    <a:pt x="3312" y="3271"/>
                  </a:lnTo>
                  <a:lnTo>
                    <a:pt x="3444" y="3109"/>
                  </a:lnTo>
                  <a:lnTo>
                    <a:pt x="3526" y="3012"/>
                  </a:lnTo>
                  <a:lnTo>
                    <a:pt x="3679" y="2823"/>
                  </a:lnTo>
                  <a:lnTo>
                    <a:pt x="3761" y="2724"/>
                  </a:lnTo>
                  <a:lnTo>
                    <a:pt x="3916" y="2536"/>
                  </a:lnTo>
                  <a:lnTo>
                    <a:pt x="4093" y="2316"/>
                  </a:lnTo>
                  <a:lnTo>
                    <a:pt x="59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1316125" y="3795375"/>
              <a:ext cx="695075" cy="139100"/>
            </a:xfrm>
            <a:custGeom>
              <a:avLst/>
              <a:gdLst/>
              <a:ahLst/>
              <a:cxnLst/>
              <a:rect l="l" t="t" r="r" b="b"/>
              <a:pathLst>
                <a:path w="27803" h="5564" extrusionOk="0">
                  <a:moveTo>
                    <a:pt x="26887" y="0"/>
                  </a:moveTo>
                  <a:lnTo>
                    <a:pt x="0" y="5152"/>
                  </a:lnTo>
                  <a:lnTo>
                    <a:pt x="192" y="5241"/>
                  </a:lnTo>
                  <a:lnTo>
                    <a:pt x="782" y="5128"/>
                  </a:lnTo>
                  <a:lnTo>
                    <a:pt x="1727" y="5563"/>
                  </a:lnTo>
                  <a:lnTo>
                    <a:pt x="1916" y="5528"/>
                  </a:lnTo>
                  <a:lnTo>
                    <a:pt x="969" y="5092"/>
                  </a:lnTo>
                  <a:lnTo>
                    <a:pt x="1329" y="5023"/>
                  </a:lnTo>
                  <a:lnTo>
                    <a:pt x="2281" y="5459"/>
                  </a:lnTo>
                  <a:lnTo>
                    <a:pt x="2471" y="5424"/>
                  </a:lnTo>
                  <a:lnTo>
                    <a:pt x="1518" y="4987"/>
                  </a:lnTo>
                  <a:lnTo>
                    <a:pt x="1879" y="4918"/>
                  </a:lnTo>
                  <a:lnTo>
                    <a:pt x="2837" y="5355"/>
                  </a:lnTo>
                  <a:lnTo>
                    <a:pt x="3027" y="5318"/>
                  </a:lnTo>
                  <a:lnTo>
                    <a:pt x="2069" y="4882"/>
                  </a:lnTo>
                  <a:lnTo>
                    <a:pt x="2431" y="4813"/>
                  </a:lnTo>
                  <a:lnTo>
                    <a:pt x="3393" y="5249"/>
                  </a:lnTo>
                  <a:lnTo>
                    <a:pt x="3585" y="5214"/>
                  </a:lnTo>
                  <a:lnTo>
                    <a:pt x="2621" y="4776"/>
                  </a:lnTo>
                  <a:lnTo>
                    <a:pt x="2987" y="4706"/>
                  </a:lnTo>
                  <a:lnTo>
                    <a:pt x="3954" y="5144"/>
                  </a:lnTo>
                  <a:lnTo>
                    <a:pt x="4147" y="5107"/>
                  </a:lnTo>
                  <a:lnTo>
                    <a:pt x="3179" y="4669"/>
                  </a:lnTo>
                  <a:lnTo>
                    <a:pt x="3546" y="4599"/>
                  </a:lnTo>
                  <a:lnTo>
                    <a:pt x="4519" y="5038"/>
                  </a:lnTo>
                  <a:lnTo>
                    <a:pt x="4713" y="5002"/>
                  </a:lnTo>
                  <a:lnTo>
                    <a:pt x="3739" y="4562"/>
                  </a:lnTo>
                  <a:lnTo>
                    <a:pt x="4106" y="4493"/>
                  </a:lnTo>
                  <a:lnTo>
                    <a:pt x="5084" y="4931"/>
                  </a:lnTo>
                  <a:lnTo>
                    <a:pt x="5279" y="4895"/>
                  </a:lnTo>
                  <a:lnTo>
                    <a:pt x="4299" y="4455"/>
                  </a:lnTo>
                  <a:lnTo>
                    <a:pt x="4671" y="4385"/>
                  </a:lnTo>
                  <a:lnTo>
                    <a:pt x="5655" y="4824"/>
                  </a:lnTo>
                  <a:lnTo>
                    <a:pt x="5850" y="4788"/>
                  </a:lnTo>
                  <a:lnTo>
                    <a:pt x="4865" y="4348"/>
                  </a:lnTo>
                  <a:lnTo>
                    <a:pt x="5238" y="4277"/>
                  </a:lnTo>
                  <a:lnTo>
                    <a:pt x="6227" y="4716"/>
                  </a:lnTo>
                  <a:lnTo>
                    <a:pt x="6424" y="4679"/>
                  </a:lnTo>
                  <a:lnTo>
                    <a:pt x="5434" y="4239"/>
                  </a:lnTo>
                  <a:lnTo>
                    <a:pt x="5807" y="4168"/>
                  </a:lnTo>
                  <a:lnTo>
                    <a:pt x="6802" y="4607"/>
                  </a:lnTo>
                  <a:lnTo>
                    <a:pt x="6999" y="4571"/>
                  </a:lnTo>
                  <a:lnTo>
                    <a:pt x="6002" y="4130"/>
                  </a:lnTo>
                  <a:lnTo>
                    <a:pt x="6379" y="4058"/>
                  </a:lnTo>
                  <a:lnTo>
                    <a:pt x="7380" y="4499"/>
                  </a:lnTo>
                  <a:lnTo>
                    <a:pt x="7579" y="4461"/>
                  </a:lnTo>
                  <a:lnTo>
                    <a:pt x="6576" y="4020"/>
                  </a:lnTo>
                  <a:lnTo>
                    <a:pt x="6955" y="3949"/>
                  </a:lnTo>
                  <a:lnTo>
                    <a:pt x="7961" y="4389"/>
                  </a:lnTo>
                  <a:lnTo>
                    <a:pt x="8161" y="4351"/>
                  </a:lnTo>
                  <a:lnTo>
                    <a:pt x="7154" y="3911"/>
                  </a:lnTo>
                  <a:lnTo>
                    <a:pt x="7532" y="3837"/>
                  </a:lnTo>
                  <a:lnTo>
                    <a:pt x="8544" y="4279"/>
                  </a:lnTo>
                  <a:lnTo>
                    <a:pt x="8745" y="4241"/>
                  </a:lnTo>
                  <a:lnTo>
                    <a:pt x="7732" y="3799"/>
                  </a:lnTo>
                  <a:lnTo>
                    <a:pt x="8115" y="3726"/>
                  </a:lnTo>
                  <a:lnTo>
                    <a:pt x="9133" y="4170"/>
                  </a:lnTo>
                  <a:lnTo>
                    <a:pt x="9334" y="4132"/>
                  </a:lnTo>
                  <a:lnTo>
                    <a:pt x="8315" y="3688"/>
                  </a:lnTo>
                  <a:lnTo>
                    <a:pt x="8699" y="3615"/>
                  </a:lnTo>
                  <a:lnTo>
                    <a:pt x="9722" y="4058"/>
                  </a:lnTo>
                  <a:lnTo>
                    <a:pt x="9925" y="4019"/>
                  </a:lnTo>
                  <a:lnTo>
                    <a:pt x="8900" y="3577"/>
                  </a:lnTo>
                  <a:lnTo>
                    <a:pt x="9286" y="3504"/>
                  </a:lnTo>
                  <a:lnTo>
                    <a:pt x="10315" y="3946"/>
                  </a:lnTo>
                  <a:lnTo>
                    <a:pt x="10519" y="3908"/>
                  </a:lnTo>
                  <a:lnTo>
                    <a:pt x="9487" y="3464"/>
                  </a:lnTo>
                  <a:lnTo>
                    <a:pt x="9876" y="3390"/>
                  </a:lnTo>
                  <a:lnTo>
                    <a:pt x="10912" y="3835"/>
                  </a:lnTo>
                  <a:lnTo>
                    <a:pt x="11116" y="3795"/>
                  </a:lnTo>
                  <a:lnTo>
                    <a:pt x="10080" y="3352"/>
                  </a:lnTo>
                  <a:lnTo>
                    <a:pt x="10470" y="3277"/>
                  </a:lnTo>
                  <a:lnTo>
                    <a:pt x="11511" y="3721"/>
                  </a:lnTo>
                  <a:lnTo>
                    <a:pt x="11717" y="3683"/>
                  </a:lnTo>
                  <a:lnTo>
                    <a:pt x="10674" y="3238"/>
                  </a:lnTo>
                  <a:lnTo>
                    <a:pt x="11065" y="3163"/>
                  </a:lnTo>
                  <a:lnTo>
                    <a:pt x="12112" y="3608"/>
                  </a:lnTo>
                  <a:lnTo>
                    <a:pt x="12319" y="3569"/>
                  </a:lnTo>
                  <a:lnTo>
                    <a:pt x="11271" y="3124"/>
                  </a:lnTo>
                  <a:lnTo>
                    <a:pt x="11665" y="3049"/>
                  </a:lnTo>
                  <a:lnTo>
                    <a:pt x="12718" y="3494"/>
                  </a:lnTo>
                  <a:lnTo>
                    <a:pt x="12926" y="3455"/>
                  </a:lnTo>
                  <a:lnTo>
                    <a:pt x="11872" y="3010"/>
                  </a:lnTo>
                  <a:lnTo>
                    <a:pt x="12269" y="2934"/>
                  </a:lnTo>
                  <a:lnTo>
                    <a:pt x="13327" y="3379"/>
                  </a:lnTo>
                  <a:lnTo>
                    <a:pt x="13537" y="3339"/>
                  </a:lnTo>
                  <a:lnTo>
                    <a:pt x="12476" y="2894"/>
                  </a:lnTo>
                  <a:lnTo>
                    <a:pt x="12872" y="2818"/>
                  </a:lnTo>
                  <a:lnTo>
                    <a:pt x="13938" y="3265"/>
                  </a:lnTo>
                  <a:lnTo>
                    <a:pt x="14148" y="3225"/>
                  </a:lnTo>
                  <a:lnTo>
                    <a:pt x="13081" y="2778"/>
                  </a:lnTo>
                  <a:lnTo>
                    <a:pt x="13482" y="2702"/>
                  </a:lnTo>
                  <a:lnTo>
                    <a:pt x="14553" y="3148"/>
                  </a:lnTo>
                  <a:lnTo>
                    <a:pt x="14766" y="3108"/>
                  </a:lnTo>
                  <a:lnTo>
                    <a:pt x="13692" y="2661"/>
                  </a:lnTo>
                  <a:lnTo>
                    <a:pt x="14094" y="2585"/>
                  </a:lnTo>
                  <a:lnTo>
                    <a:pt x="15172" y="3032"/>
                  </a:lnTo>
                  <a:lnTo>
                    <a:pt x="15385" y="2992"/>
                  </a:lnTo>
                  <a:lnTo>
                    <a:pt x="14305" y="2544"/>
                  </a:lnTo>
                  <a:lnTo>
                    <a:pt x="14709" y="2467"/>
                  </a:lnTo>
                  <a:lnTo>
                    <a:pt x="15793" y="2916"/>
                  </a:lnTo>
                  <a:lnTo>
                    <a:pt x="16006" y="2875"/>
                  </a:lnTo>
                  <a:lnTo>
                    <a:pt x="14920" y="2427"/>
                  </a:lnTo>
                  <a:lnTo>
                    <a:pt x="15327" y="2348"/>
                  </a:lnTo>
                  <a:lnTo>
                    <a:pt x="16418" y="2797"/>
                  </a:lnTo>
                  <a:lnTo>
                    <a:pt x="16633" y="2756"/>
                  </a:lnTo>
                  <a:lnTo>
                    <a:pt x="15541" y="2307"/>
                  </a:lnTo>
                  <a:lnTo>
                    <a:pt x="15951" y="2230"/>
                  </a:lnTo>
                  <a:lnTo>
                    <a:pt x="17047" y="2679"/>
                  </a:lnTo>
                  <a:lnTo>
                    <a:pt x="17263" y="2638"/>
                  </a:lnTo>
                  <a:lnTo>
                    <a:pt x="16165" y="2189"/>
                  </a:lnTo>
                  <a:lnTo>
                    <a:pt x="16574" y="2110"/>
                  </a:lnTo>
                  <a:lnTo>
                    <a:pt x="17676" y="2561"/>
                  </a:lnTo>
                  <a:lnTo>
                    <a:pt x="17895" y="2520"/>
                  </a:lnTo>
                  <a:lnTo>
                    <a:pt x="16788" y="2070"/>
                  </a:lnTo>
                  <a:lnTo>
                    <a:pt x="17202" y="1991"/>
                  </a:lnTo>
                  <a:lnTo>
                    <a:pt x="18313" y="2441"/>
                  </a:lnTo>
                  <a:lnTo>
                    <a:pt x="18531" y="2399"/>
                  </a:lnTo>
                  <a:lnTo>
                    <a:pt x="17419" y="1950"/>
                  </a:lnTo>
                  <a:lnTo>
                    <a:pt x="17835" y="1870"/>
                  </a:lnTo>
                  <a:lnTo>
                    <a:pt x="18952" y="2320"/>
                  </a:lnTo>
                  <a:lnTo>
                    <a:pt x="19171" y="2279"/>
                  </a:lnTo>
                  <a:lnTo>
                    <a:pt x="18052" y="1829"/>
                  </a:lnTo>
                  <a:lnTo>
                    <a:pt x="18469" y="1749"/>
                  </a:lnTo>
                  <a:lnTo>
                    <a:pt x="19591" y="2200"/>
                  </a:lnTo>
                  <a:lnTo>
                    <a:pt x="19812" y="2158"/>
                  </a:lnTo>
                  <a:lnTo>
                    <a:pt x="18687" y="1706"/>
                  </a:lnTo>
                  <a:lnTo>
                    <a:pt x="19108" y="1626"/>
                  </a:lnTo>
                  <a:lnTo>
                    <a:pt x="20237" y="2078"/>
                  </a:lnTo>
                  <a:lnTo>
                    <a:pt x="20459" y="2036"/>
                  </a:lnTo>
                  <a:lnTo>
                    <a:pt x="19327" y="1585"/>
                  </a:lnTo>
                  <a:lnTo>
                    <a:pt x="19750" y="1504"/>
                  </a:lnTo>
                  <a:lnTo>
                    <a:pt x="20886" y="1956"/>
                  </a:lnTo>
                  <a:lnTo>
                    <a:pt x="21109" y="1913"/>
                  </a:lnTo>
                  <a:lnTo>
                    <a:pt x="19971" y="1462"/>
                  </a:lnTo>
                  <a:lnTo>
                    <a:pt x="20394" y="1381"/>
                  </a:lnTo>
                  <a:lnTo>
                    <a:pt x="21537" y="1833"/>
                  </a:lnTo>
                  <a:lnTo>
                    <a:pt x="21761" y="1791"/>
                  </a:lnTo>
                  <a:lnTo>
                    <a:pt x="20615" y="1339"/>
                  </a:lnTo>
                  <a:lnTo>
                    <a:pt x="21043" y="1257"/>
                  </a:lnTo>
                  <a:lnTo>
                    <a:pt x="22193" y="1711"/>
                  </a:lnTo>
                  <a:lnTo>
                    <a:pt x="22418" y="1667"/>
                  </a:lnTo>
                  <a:lnTo>
                    <a:pt x="21267" y="1214"/>
                  </a:lnTo>
                  <a:lnTo>
                    <a:pt x="21696" y="1132"/>
                  </a:lnTo>
                  <a:lnTo>
                    <a:pt x="22853" y="1585"/>
                  </a:lnTo>
                  <a:lnTo>
                    <a:pt x="23080" y="1543"/>
                  </a:lnTo>
                  <a:lnTo>
                    <a:pt x="21920" y="1090"/>
                  </a:lnTo>
                  <a:lnTo>
                    <a:pt x="22351" y="1007"/>
                  </a:lnTo>
                  <a:lnTo>
                    <a:pt x="23514" y="1462"/>
                  </a:lnTo>
                  <a:lnTo>
                    <a:pt x="23742" y="1418"/>
                  </a:lnTo>
                  <a:lnTo>
                    <a:pt x="22576" y="965"/>
                  </a:lnTo>
                  <a:lnTo>
                    <a:pt x="23011" y="882"/>
                  </a:lnTo>
                  <a:lnTo>
                    <a:pt x="24181" y="1336"/>
                  </a:lnTo>
                  <a:lnTo>
                    <a:pt x="24410" y="1293"/>
                  </a:lnTo>
                  <a:lnTo>
                    <a:pt x="23238" y="838"/>
                  </a:lnTo>
                  <a:lnTo>
                    <a:pt x="23674" y="755"/>
                  </a:lnTo>
                  <a:lnTo>
                    <a:pt x="24852" y="1210"/>
                  </a:lnTo>
                  <a:lnTo>
                    <a:pt x="25082" y="1166"/>
                  </a:lnTo>
                  <a:lnTo>
                    <a:pt x="23902" y="711"/>
                  </a:lnTo>
                  <a:lnTo>
                    <a:pt x="24338" y="627"/>
                  </a:lnTo>
                  <a:lnTo>
                    <a:pt x="25524" y="1083"/>
                  </a:lnTo>
                  <a:lnTo>
                    <a:pt x="25756" y="1039"/>
                  </a:lnTo>
                  <a:lnTo>
                    <a:pt x="24568" y="583"/>
                  </a:lnTo>
                  <a:lnTo>
                    <a:pt x="25010" y="499"/>
                  </a:lnTo>
                  <a:lnTo>
                    <a:pt x="26202" y="955"/>
                  </a:lnTo>
                  <a:lnTo>
                    <a:pt x="26434" y="911"/>
                  </a:lnTo>
                  <a:lnTo>
                    <a:pt x="25241" y="455"/>
                  </a:lnTo>
                  <a:lnTo>
                    <a:pt x="25684" y="371"/>
                  </a:lnTo>
                  <a:lnTo>
                    <a:pt x="26883" y="827"/>
                  </a:lnTo>
                  <a:lnTo>
                    <a:pt x="27118" y="783"/>
                  </a:lnTo>
                  <a:lnTo>
                    <a:pt x="25916" y="326"/>
                  </a:lnTo>
                  <a:lnTo>
                    <a:pt x="26361" y="241"/>
                  </a:lnTo>
                  <a:lnTo>
                    <a:pt x="27567" y="699"/>
                  </a:lnTo>
                  <a:lnTo>
                    <a:pt x="27802" y="654"/>
                  </a:lnTo>
                  <a:lnTo>
                    <a:pt x="26593" y="196"/>
                  </a:lnTo>
                  <a:lnTo>
                    <a:pt x="27134" y="93"/>
                  </a:lnTo>
                  <a:lnTo>
                    <a:pt x="268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46" name="Google Shape;346;p6"/>
          <p:cNvGrpSpPr/>
          <p:nvPr/>
        </p:nvGrpSpPr>
        <p:grpSpPr>
          <a:xfrm>
            <a:off x="233362" y="-298825"/>
            <a:ext cx="775927" cy="1270145"/>
            <a:chOff x="267675" y="666500"/>
            <a:chExt cx="379000" cy="465300"/>
          </a:xfrm>
        </p:grpSpPr>
        <p:sp>
          <p:nvSpPr>
            <p:cNvPr id="347" name="Google Shape;347;p6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p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44571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7"/>
          <p:cNvSpPr txBox="1">
            <a:spLocks noGrp="1"/>
          </p:cNvSpPr>
          <p:nvPr>
            <p:ph type="body" idx="1"/>
          </p:nvPr>
        </p:nvSpPr>
        <p:spPr>
          <a:xfrm>
            <a:off x="713225" y="1651567"/>
            <a:ext cx="4457100" cy="2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352" name="Google Shape;352;p7"/>
          <p:cNvGrpSpPr/>
          <p:nvPr/>
        </p:nvGrpSpPr>
        <p:grpSpPr>
          <a:xfrm rot="2700000">
            <a:off x="1600837" y="5931958"/>
            <a:ext cx="831584" cy="450020"/>
            <a:chOff x="3253464" y="2218279"/>
            <a:chExt cx="242409" cy="182524"/>
          </a:xfrm>
        </p:grpSpPr>
        <p:sp>
          <p:nvSpPr>
            <p:cNvPr id="353" name="Google Shape;353;p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354;p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55" name="Google Shape;355;p7"/>
          <p:cNvGrpSpPr/>
          <p:nvPr/>
        </p:nvGrpSpPr>
        <p:grpSpPr>
          <a:xfrm>
            <a:off x="-405426" y="4175391"/>
            <a:ext cx="1887391" cy="2682612"/>
            <a:chOff x="3237458" y="122460"/>
            <a:chExt cx="5337645" cy="5689929"/>
          </a:xfrm>
        </p:grpSpPr>
        <p:sp>
          <p:nvSpPr>
            <p:cNvPr id="356" name="Google Shape;356;p7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357;p7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358;p7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359;p7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360;p7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436;p7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437;p7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438;p7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439;p7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440;p7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441;p7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442;p7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443;p7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8"/>
          <p:cNvSpPr txBox="1">
            <a:spLocks noGrp="1"/>
          </p:cNvSpPr>
          <p:nvPr>
            <p:ph type="title"/>
          </p:nvPr>
        </p:nvSpPr>
        <p:spPr>
          <a:xfrm>
            <a:off x="1068300" y="2453600"/>
            <a:ext cx="7007400" cy="19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Font typeface="Merriweather" panose="00000500000000000000"/>
              <a:buNone/>
              <a:defRPr sz="6200" i="1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474" name="Google Shape;474;p8"/>
          <p:cNvGrpSpPr/>
          <p:nvPr/>
        </p:nvGrpSpPr>
        <p:grpSpPr>
          <a:xfrm>
            <a:off x="7654873" y="5992949"/>
            <a:ext cx="775927" cy="328065"/>
            <a:chOff x="5181425" y="2685475"/>
            <a:chExt cx="224900" cy="74425"/>
          </a:xfrm>
        </p:grpSpPr>
        <p:sp>
          <p:nvSpPr>
            <p:cNvPr id="475" name="Google Shape;475;p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80" name="Google Shape;480;p8"/>
          <p:cNvGrpSpPr/>
          <p:nvPr/>
        </p:nvGrpSpPr>
        <p:grpSpPr>
          <a:xfrm rot="10800000">
            <a:off x="7698327" y="321858"/>
            <a:ext cx="1217060" cy="1534227"/>
            <a:chOff x="6139950" y="1806300"/>
            <a:chExt cx="810725" cy="766500"/>
          </a:xfrm>
        </p:grpSpPr>
        <p:sp>
          <p:nvSpPr>
            <p:cNvPr id="481" name="Google Shape;481;p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497" name="Google Shape;497;p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841851">
            <a:off x="-12600" y="3384133"/>
            <a:ext cx="5026199" cy="506266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98" name="Google Shape;498;p8"/>
          <p:cNvGrpSpPr/>
          <p:nvPr/>
        </p:nvGrpSpPr>
        <p:grpSpPr>
          <a:xfrm rot="10443881">
            <a:off x="8586891" y="2793959"/>
            <a:ext cx="775917" cy="1270129"/>
            <a:chOff x="267675" y="666500"/>
            <a:chExt cx="379000" cy="465300"/>
          </a:xfrm>
        </p:grpSpPr>
        <p:sp>
          <p:nvSpPr>
            <p:cNvPr id="499" name="Google Shape;499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1" name="Google Shape;501;p8"/>
          <p:cNvGrpSpPr/>
          <p:nvPr/>
        </p:nvGrpSpPr>
        <p:grpSpPr>
          <a:xfrm rot="10800000">
            <a:off x="4102756" y="-176685"/>
            <a:ext cx="775927" cy="1270145"/>
            <a:chOff x="267675" y="666500"/>
            <a:chExt cx="379000" cy="465300"/>
          </a:xfrm>
        </p:grpSpPr>
        <p:sp>
          <p:nvSpPr>
            <p:cNvPr id="502" name="Google Shape;502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4" name="Google Shape;504;p8"/>
          <p:cNvGrpSpPr/>
          <p:nvPr/>
        </p:nvGrpSpPr>
        <p:grpSpPr>
          <a:xfrm rot="1718216">
            <a:off x="482601" y="350643"/>
            <a:ext cx="339499" cy="737372"/>
            <a:chOff x="2668575" y="3244800"/>
            <a:chExt cx="131950" cy="224300"/>
          </a:xfrm>
        </p:grpSpPr>
        <p:sp>
          <p:nvSpPr>
            <p:cNvPr id="505" name="Google Shape;505;p8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" name="Google Shape;508;p9"/>
          <p:cNvGrpSpPr/>
          <p:nvPr/>
        </p:nvGrpSpPr>
        <p:grpSpPr>
          <a:xfrm rot="10800000">
            <a:off x="4304489" y="2195896"/>
            <a:ext cx="5820436" cy="4900077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509" name="Google Shape;509;p9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510;p9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1" name="Google Shape;511;p9"/>
          <p:cNvGrpSpPr/>
          <p:nvPr/>
        </p:nvGrpSpPr>
        <p:grpSpPr>
          <a:xfrm>
            <a:off x="2154074" y="6156982"/>
            <a:ext cx="775927" cy="328065"/>
            <a:chOff x="5181425" y="2685475"/>
            <a:chExt cx="224900" cy="74425"/>
          </a:xfrm>
        </p:grpSpPr>
        <p:sp>
          <p:nvSpPr>
            <p:cNvPr id="512" name="Google Shape;512;p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513;p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514;p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515;p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516;p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7" name="Google Shape;517;p9"/>
          <p:cNvGrpSpPr/>
          <p:nvPr/>
        </p:nvGrpSpPr>
        <p:grpSpPr>
          <a:xfrm rot="10800000">
            <a:off x="7925119" y="-434881"/>
            <a:ext cx="1587805" cy="2001689"/>
            <a:chOff x="6139950" y="1806300"/>
            <a:chExt cx="810725" cy="766500"/>
          </a:xfrm>
        </p:grpSpPr>
        <p:sp>
          <p:nvSpPr>
            <p:cNvPr id="518" name="Google Shape;518;p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519;p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520;p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521;p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522;p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523;p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524;p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525;p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526;p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527;p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528;p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529;p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530;p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531;p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532;p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533;p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34" name="Google Shape;534;p9"/>
          <p:cNvGrpSpPr/>
          <p:nvPr/>
        </p:nvGrpSpPr>
        <p:grpSpPr>
          <a:xfrm rot="10443881">
            <a:off x="197410" y="5891906"/>
            <a:ext cx="775917" cy="1270129"/>
            <a:chOff x="267675" y="666500"/>
            <a:chExt cx="379000" cy="465300"/>
          </a:xfrm>
        </p:grpSpPr>
        <p:sp>
          <p:nvSpPr>
            <p:cNvPr id="535" name="Google Shape;535;p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536;p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37" name="Google Shape;537;p9"/>
          <p:cNvGrpSpPr/>
          <p:nvPr/>
        </p:nvGrpSpPr>
        <p:grpSpPr>
          <a:xfrm rot="1718216">
            <a:off x="261974" y="197278"/>
            <a:ext cx="339499" cy="737372"/>
            <a:chOff x="2668575" y="3244800"/>
            <a:chExt cx="131950" cy="224300"/>
          </a:xfrm>
        </p:grpSpPr>
        <p:sp>
          <p:nvSpPr>
            <p:cNvPr id="538" name="Google Shape;538;p9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539;p9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40" name="Google Shape;540;p9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541" name="Google Shape;541;p9"/>
          <p:cNvSpPr txBox="1">
            <a:spLocks noGrp="1"/>
          </p:cNvSpPr>
          <p:nvPr>
            <p:ph type="subTitle" idx="1"/>
          </p:nvPr>
        </p:nvSpPr>
        <p:spPr>
          <a:xfrm>
            <a:off x="713225" y="3279267"/>
            <a:ext cx="37917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" name="Google Shape;543;p10"/>
          <p:cNvSpPr txBox="1">
            <a:spLocks noGrp="1"/>
          </p:cNvSpPr>
          <p:nvPr>
            <p:ph type="title"/>
          </p:nvPr>
        </p:nvSpPr>
        <p:spPr>
          <a:xfrm>
            <a:off x="1409225" y="918433"/>
            <a:ext cx="2455500" cy="25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3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" name="Google Shape;545;p11"/>
          <p:cNvSpPr txBox="1">
            <a:spLocks noGrp="1"/>
          </p:cNvSpPr>
          <p:nvPr>
            <p:ph type="title" hasCustomPrompt="1"/>
          </p:nvPr>
        </p:nvSpPr>
        <p:spPr>
          <a:xfrm>
            <a:off x="713250" y="2454400"/>
            <a:ext cx="77175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6" name="Google Shape;546;p11"/>
          <p:cNvSpPr txBox="1">
            <a:spLocks noGrp="1"/>
          </p:cNvSpPr>
          <p:nvPr>
            <p:ph type="body" idx="1"/>
          </p:nvPr>
        </p:nvSpPr>
        <p:spPr>
          <a:xfrm flipH="1">
            <a:off x="713100" y="3593611"/>
            <a:ext cx="77175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○"/>
              <a:defRPr i="0"/>
            </a:lvl2pPr>
            <a:lvl3pPr marL="1371600" lvl="2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547" name="Google Shape;547;p11"/>
          <p:cNvGrpSpPr/>
          <p:nvPr/>
        </p:nvGrpSpPr>
        <p:grpSpPr>
          <a:xfrm rot="565648">
            <a:off x="7325267" y="5331055"/>
            <a:ext cx="1913991" cy="1393224"/>
            <a:chOff x="7230025" y="3991342"/>
            <a:chExt cx="1913979" cy="1044911"/>
          </a:xfrm>
        </p:grpSpPr>
        <p:sp>
          <p:nvSpPr>
            <p:cNvPr id="548" name="Google Shape;548;p11"/>
            <p:cNvSpPr/>
            <p:nvPr/>
          </p:nvSpPr>
          <p:spPr>
            <a:xfrm>
              <a:off x="7230025" y="4702934"/>
              <a:ext cx="289914" cy="124387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7442568" y="4660871"/>
              <a:ext cx="141850" cy="116746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550;p11"/>
            <p:cNvSpPr/>
            <p:nvPr/>
          </p:nvSpPr>
          <p:spPr>
            <a:xfrm>
              <a:off x="7628411" y="4517679"/>
              <a:ext cx="84296" cy="15465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551;p11"/>
            <p:cNvSpPr/>
            <p:nvPr/>
          </p:nvSpPr>
          <p:spPr>
            <a:xfrm>
              <a:off x="7711993" y="4544504"/>
              <a:ext cx="54322" cy="116494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7753469" y="4586903"/>
              <a:ext cx="57681" cy="80811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7807916" y="4533421"/>
              <a:ext cx="57177" cy="145503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7645707" y="4702136"/>
              <a:ext cx="148105" cy="24222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555;p11"/>
            <p:cNvSpPr/>
            <p:nvPr/>
          </p:nvSpPr>
          <p:spPr>
            <a:xfrm>
              <a:off x="7616363" y="4738323"/>
              <a:ext cx="99661" cy="139374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556;p11"/>
            <p:cNvSpPr/>
            <p:nvPr/>
          </p:nvSpPr>
          <p:spPr>
            <a:xfrm>
              <a:off x="7732857" y="4745543"/>
              <a:ext cx="41770" cy="10537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557;p11"/>
            <p:cNvSpPr/>
            <p:nvPr/>
          </p:nvSpPr>
          <p:spPr>
            <a:xfrm>
              <a:off x="7776306" y="4773963"/>
              <a:ext cx="54700" cy="68511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558;p11"/>
            <p:cNvSpPr/>
            <p:nvPr/>
          </p:nvSpPr>
          <p:spPr>
            <a:xfrm>
              <a:off x="7808924" y="4732823"/>
              <a:ext cx="63012" cy="110869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559;p11"/>
            <p:cNvSpPr/>
            <p:nvPr/>
          </p:nvSpPr>
          <p:spPr>
            <a:xfrm>
              <a:off x="7875084" y="4668343"/>
              <a:ext cx="49033" cy="22921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560;p11"/>
            <p:cNvSpPr/>
            <p:nvPr/>
          </p:nvSpPr>
          <p:spPr>
            <a:xfrm>
              <a:off x="7876091" y="4698862"/>
              <a:ext cx="56589" cy="2010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561;p11"/>
            <p:cNvSpPr/>
            <p:nvPr/>
          </p:nvSpPr>
          <p:spPr>
            <a:xfrm>
              <a:off x="7937213" y="4622082"/>
              <a:ext cx="98695" cy="108099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562;p11"/>
            <p:cNvSpPr/>
            <p:nvPr/>
          </p:nvSpPr>
          <p:spPr>
            <a:xfrm>
              <a:off x="8049467" y="4626070"/>
              <a:ext cx="90047" cy="114647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563;p11"/>
            <p:cNvSpPr/>
            <p:nvPr/>
          </p:nvSpPr>
          <p:spPr>
            <a:xfrm>
              <a:off x="8122721" y="4626699"/>
              <a:ext cx="58688" cy="99661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564;p11"/>
            <p:cNvSpPr/>
            <p:nvPr/>
          </p:nvSpPr>
          <p:spPr>
            <a:xfrm>
              <a:off x="8211886" y="4662844"/>
              <a:ext cx="48781" cy="65657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565;p11"/>
            <p:cNvSpPr/>
            <p:nvPr/>
          </p:nvSpPr>
          <p:spPr>
            <a:xfrm>
              <a:off x="8280691" y="4623509"/>
              <a:ext cx="87822" cy="101550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566;p11"/>
            <p:cNvSpPr/>
            <p:nvPr/>
          </p:nvSpPr>
          <p:spPr>
            <a:xfrm>
              <a:off x="8383079" y="4587827"/>
              <a:ext cx="50628" cy="77831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567;p11"/>
            <p:cNvSpPr/>
            <p:nvPr/>
          </p:nvSpPr>
          <p:spPr>
            <a:xfrm>
              <a:off x="8421826" y="4591605"/>
              <a:ext cx="202386" cy="155956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568;p11"/>
            <p:cNvSpPr/>
            <p:nvPr/>
          </p:nvSpPr>
          <p:spPr>
            <a:xfrm>
              <a:off x="8489917" y="4655539"/>
              <a:ext cx="36900" cy="85933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569;p11"/>
            <p:cNvSpPr/>
            <p:nvPr/>
          </p:nvSpPr>
          <p:spPr>
            <a:xfrm>
              <a:off x="8534709" y="4647353"/>
              <a:ext cx="55288" cy="12371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570;p11"/>
            <p:cNvSpPr/>
            <p:nvPr/>
          </p:nvSpPr>
          <p:spPr>
            <a:xfrm>
              <a:off x="7888139" y="4806329"/>
              <a:ext cx="105664" cy="229924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571;p11"/>
            <p:cNvSpPr/>
            <p:nvPr/>
          </p:nvSpPr>
          <p:spPr>
            <a:xfrm>
              <a:off x="8043716" y="4379945"/>
              <a:ext cx="95085" cy="108434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572;p11"/>
            <p:cNvSpPr/>
            <p:nvPr/>
          </p:nvSpPr>
          <p:spPr>
            <a:xfrm>
              <a:off x="8066553" y="3991342"/>
              <a:ext cx="100836" cy="439782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573;p11"/>
            <p:cNvSpPr/>
            <p:nvPr/>
          </p:nvSpPr>
          <p:spPr>
            <a:xfrm>
              <a:off x="8110505" y="4248592"/>
              <a:ext cx="763280" cy="9995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574;p11"/>
            <p:cNvSpPr/>
            <p:nvPr/>
          </p:nvSpPr>
          <p:spPr>
            <a:xfrm>
              <a:off x="8156347" y="4010863"/>
              <a:ext cx="629952" cy="198649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575;p11"/>
            <p:cNvSpPr/>
            <p:nvPr/>
          </p:nvSpPr>
          <p:spPr>
            <a:xfrm>
              <a:off x="8723785" y="4138228"/>
              <a:ext cx="95421" cy="60031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576;p11"/>
            <p:cNvSpPr/>
            <p:nvPr/>
          </p:nvSpPr>
          <p:spPr>
            <a:xfrm>
              <a:off x="8341603" y="4168537"/>
              <a:ext cx="130978" cy="67882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577;p11"/>
            <p:cNvSpPr/>
            <p:nvPr/>
          </p:nvSpPr>
          <p:spPr>
            <a:xfrm>
              <a:off x="8249248" y="4384353"/>
              <a:ext cx="88242" cy="98191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578;p11"/>
            <p:cNvSpPr/>
            <p:nvPr/>
          </p:nvSpPr>
          <p:spPr>
            <a:xfrm>
              <a:off x="8338539" y="4416089"/>
              <a:ext cx="27035" cy="53273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579;p11"/>
            <p:cNvSpPr/>
            <p:nvPr/>
          </p:nvSpPr>
          <p:spPr>
            <a:xfrm>
              <a:off x="8359276" y="4382128"/>
              <a:ext cx="20990" cy="35599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580;p11"/>
            <p:cNvSpPr/>
            <p:nvPr/>
          </p:nvSpPr>
          <p:spPr>
            <a:xfrm>
              <a:off x="8379930" y="4360089"/>
              <a:ext cx="174385" cy="122582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581;p11"/>
            <p:cNvSpPr/>
            <p:nvPr/>
          </p:nvSpPr>
          <p:spPr>
            <a:xfrm>
              <a:off x="8590836" y="4420707"/>
              <a:ext cx="80266" cy="19940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582;p11"/>
            <p:cNvSpPr/>
            <p:nvPr/>
          </p:nvSpPr>
          <p:spPr>
            <a:xfrm>
              <a:off x="8595580" y="4453283"/>
              <a:ext cx="82491" cy="21116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583;p11"/>
            <p:cNvSpPr/>
            <p:nvPr/>
          </p:nvSpPr>
          <p:spPr>
            <a:xfrm>
              <a:off x="8717321" y="4414116"/>
              <a:ext cx="53357" cy="88116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584;p11"/>
            <p:cNvSpPr/>
            <p:nvPr/>
          </p:nvSpPr>
          <p:spPr>
            <a:xfrm>
              <a:off x="8782683" y="4426164"/>
              <a:ext cx="59276" cy="58436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585;p11"/>
            <p:cNvSpPr/>
            <p:nvPr/>
          </p:nvSpPr>
          <p:spPr>
            <a:xfrm>
              <a:off x="8825250" y="4423855"/>
              <a:ext cx="75354" cy="84002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586;p11"/>
            <p:cNvSpPr/>
            <p:nvPr/>
          </p:nvSpPr>
          <p:spPr>
            <a:xfrm>
              <a:off x="8919788" y="4409666"/>
              <a:ext cx="115361" cy="101046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587;p11"/>
            <p:cNvSpPr/>
            <p:nvPr/>
          </p:nvSpPr>
          <p:spPr>
            <a:xfrm>
              <a:off x="8670010" y="4522255"/>
              <a:ext cx="364386" cy="32115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588;p11"/>
            <p:cNvSpPr/>
            <p:nvPr/>
          </p:nvSpPr>
          <p:spPr>
            <a:xfrm>
              <a:off x="8715515" y="4610621"/>
              <a:ext cx="79468" cy="2044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589;p11"/>
            <p:cNvSpPr/>
            <p:nvPr/>
          </p:nvSpPr>
          <p:spPr>
            <a:xfrm>
              <a:off x="8812236" y="4565494"/>
              <a:ext cx="43995" cy="86017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590;p11"/>
            <p:cNvSpPr/>
            <p:nvPr/>
          </p:nvSpPr>
          <p:spPr>
            <a:xfrm>
              <a:off x="8950097" y="4145197"/>
              <a:ext cx="53734" cy="140885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591;p11"/>
            <p:cNvSpPr/>
            <p:nvPr/>
          </p:nvSpPr>
          <p:spPr>
            <a:xfrm>
              <a:off x="8988719" y="4189485"/>
              <a:ext cx="84380" cy="129592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592;p11"/>
            <p:cNvSpPr/>
            <p:nvPr/>
          </p:nvSpPr>
          <p:spPr>
            <a:xfrm>
              <a:off x="8889269" y="4088692"/>
              <a:ext cx="254735" cy="281476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93" name="Google Shape;593;p11"/>
          <p:cNvGrpSpPr/>
          <p:nvPr/>
        </p:nvGrpSpPr>
        <p:grpSpPr>
          <a:xfrm rot="1794901">
            <a:off x="421426" y="617849"/>
            <a:ext cx="671410" cy="1552771"/>
            <a:chOff x="1423400" y="2645400"/>
            <a:chExt cx="387325" cy="671825"/>
          </a:xfrm>
          <a:solidFill>
            <a:schemeClr val="bg2">
              <a:lumMod val="75000"/>
            </a:schemeClr>
          </a:solidFill>
        </p:grpSpPr>
        <p:sp>
          <p:nvSpPr>
            <p:cNvPr id="594" name="Google Shape;594;p11"/>
            <p:cNvSpPr/>
            <p:nvPr/>
          </p:nvSpPr>
          <p:spPr>
            <a:xfrm>
              <a:off x="1436675" y="2671125"/>
              <a:ext cx="58125" cy="65725"/>
            </a:xfrm>
            <a:custGeom>
              <a:avLst/>
              <a:gdLst/>
              <a:ahLst/>
              <a:cxnLst/>
              <a:rect l="l" t="t" r="r" b="b"/>
              <a:pathLst>
                <a:path w="2325" h="2629" extrusionOk="0">
                  <a:moveTo>
                    <a:pt x="1338" y="1"/>
                  </a:moveTo>
                  <a:cubicBezTo>
                    <a:pt x="1322" y="1"/>
                    <a:pt x="1306" y="3"/>
                    <a:pt x="1290" y="8"/>
                  </a:cubicBezTo>
                  <a:cubicBezTo>
                    <a:pt x="1232" y="25"/>
                    <a:pt x="1190" y="70"/>
                    <a:pt x="1175" y="127"/>
                  </a:cubicBezTo>
                  <a:cubicBezTo>
                    <a:pt x="1122" y="125"/>
                    <a:pt x="1068" y="124"/>
                    <a:pt x="1015" y="124"/>
                  </a:cubicBezTo>
                  <a:cubicBezTo>
                    <a:pt x="724" y="124"/>
                    <a:pt x="433" y="160"/>
                    <a:pt x="150" y="229"/>
                  </a:cubicBezTo>
                  <a:cubicBezTo>
                    <a:pt x="57" y="251"/>
                    <a:pt x="1" y="344"/>
                    <a:pt x="23" y="437"/>
                  </a:cubicBezTo>
                  <a:cubicBezTo>
                    <a:pt x="42" y="515"/>
                    <a:pt x="112" y="567"/>
                    <a:pt x="190" y="567"/>
                  </a:cubicBezTo>
                  <a:cubicBezTo>
                    <a:pt x="204" y="567"/>
                    <a:pt x="218" y="566"/>
                    <a:pt x="231" y="562"/>
                  </a:cubicBezTo>
                  <a:cubicBezTo>
                    <a:pt x="255" y="557"/>
                    <a:pt x="279" y="555"/>
                    <a:pt x="303" y="551"/>
                  </a:cubicBezTo>
                  <a:lnTo>
                    <a:pt x="303" y="551"/>
                  </a:lnTo>
                  <a:cubicBezTo>
                    <a:pt x="271" y="581"/>
                    <a:pt x="253" y="623"/>
                    <a:pt x="251" y="668"/>
                  </a:cubicBezTo>
                  <a:lnTo>
                    <a:pt x="198" y="2395"/>
                  </a:lnTo>
                  <a:cubicBezTo>
                    <a:pt x="195" y="2475"/>
                    <a:pt x="250" y="2548"/>
                    <a:pt x="329" y="2567"/>
                  </a:cubicBezTo>
                  <a:cubicBezTo>
                    <a:pt x="340" y="2569"/>
                    <a:pt x="353" y="2571"/>
                    <a:pt x="364" y="2572"/>
                  </a:cubicBezTo>
                  <a:cubicBezTo>
                    <a:pt x="366" y="2572"/>
                    <a:pt x="367" y="2572"/>
                    <a:pt x="369" y="2572"/>
                  </a:cubicBezTo>
                  <a:cubicBezTo>
                    <a:pt x="462" y="2572"/>
                    <a:pt x="538" y="2499"/>
                    <a:pt x="541" y="2405"/>
                  </a:cubicBezTo>
                  <a:lnTo>
                    <a:pt x="595" y="678"/>
                  </a:lnTo>
                  <a:cubicBezTo>
                    <a:pt x="596" y="610"/>
                    <a:pt x="557" y="547"/>
                    <a:pt x="496" y="517"/>
                  </a:cubicBezTo>
                  <a:cubicBezTo>
                    <a:pt x="674" y="488"/>
                    <a:pt x="853" y="473"/>
                    <a:pt x="1033" y="473"/>
                  </a:cubicBezTo>
                  <a:cubicBezTo>
                    <a:pt x="1099" y="473"/>
                    <a:pt x="1164" y="475"/>
                    <a:pt x="1229" y="479"/>
                  </a:cubicBezTo>
                  <a:cubicBezTo>
                    <a:pt x="1380" y="1117"/>
                    <a:pt x="1403" y="1780"/>
                    <a:pt x="1298" y="2427"/>
                  </a:cubicBezTo>
                  <a:cubicBezTo>
                    <a:pt x="1283" y="2516"/>
                    <a:pt x="1339" y="2600"/>
                    <a:pt x="1426" y="2623"/>
                  </a:cubicBezTo>
                  <a:cubicBezTo>
                    <a:pt x="1431" y="2623"/>
                    <a:pt x="1435" y="2624"/>
                    <a:pt x="1441" y="2626"/>
                  </a:cubicBezTo>
                  <a:cubicBezTo>
                    <a:pt x="1450" y="2627"/>
                    <a:pt x="1459" y="2628"/>
                    <a:pt x="1469" y="2628"/>
                  </a:cubicBezTo>
                  <a:cubicBezTo>
                    <a:pt x="1551" y="2628"/>
                    <a:pt x="1624" y="2568"/>
                    <a:pt x="1638" y="2485"/>
                  </a:cubicBezTo>
                  <a:cubicBezTo>
                    <a:pt x="1743" y="1832"/>
                    <a:pt x="1728" y="1166"/>
                    <a:pt x="1591" y="520"/>
                  </a:cubicBezTo>
                  <a:lnTo>
                    <a:pt x="1591" y="520"/>
                  </a:lnTo>
                  <a:cubicBezTo>
                    <a:pt x="1756" y="548"/>
                    <a:pt x="1918" y="589"/>
                    <a:pt x="2075" y="641"/>
                  </a:cubicBezTo>
                  <a:cubicBezTo>
                    <a:pt x="2094" y="647"/>
                    <a:pt x="2113" y="650"/>
                    <a:pt x="2132" y="650"/>
                  </a:cubicBezTo>
                  <a:cubicBezTo>
                    <a:pt x="2203" y="650"/>
                    <a:pt x="2270" y="606"/>
                    <a:pt x="2294" y="534"/>
                  </a:cubicBezTo>
                  <a:cubicBezTo>
                    <a:pt x="2325" y="444"/>
                    <a:pt x="2277" y="345"/>
                    <a:pt x="2187" y="316"/>
                  </a:cubicBezTo>
                  <a:cubicBezTo>
                    <a:pt x="1967" y="244"/>
                    <a:pt x="1740" y="193"/>
                    <a:pt x="1512" y="165"/>
                  </a:cubicBezTo>
                  <a:cubicBezTo>
                    <a:pt x="1508" y="151"/>
                    <a:pt x="1507" y="137"/>
                    <a:pt x="1502" y="124"/>
                  </a:cubicBezTo>
                  <a:cubicBezTo>
                    <a:pt x="1481" y="49"/>
                    <a:pt x="1412" y="1"/>
                    <a:pt x="1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1423400" y="2645400"/>
              <a:ext cx="64325" cy="13975"/>
            </a:xfrm>
            <a:custGeom>
              <a:avLst/>
              <a:gdLst/>
              <a:ahLst/>
              <a:cxnLst/>
              <a:rect l="l" t="t" r="r" b="b"/>
              <a:pathLst>
                <a:path w="2573" h="559" extrusionOk="0">
                  <a:moveTo>
                    <a:pt x="1704" y="1"/>
                  </a:moveTo>
                  <a:cubicBezTo>
                    <a:pt x="1178" y="1"/>
                    <a:pt x="654" y="75"/>
                    <a:pt x="147" y="220"/>
                  </a:cubicBezTo>
                  <a:cubicBezTo>
                    <a:pt x="54" y="246"/>
                    <a:pt x="1" y="343"/>
                    <a:pt x="28" y="434"/>
                  </a:cubicBezTo>
                  <a:cubicBezTo>
                    <a:pt x="50" y="509"/>
                    <a:pt x="119" y="559"/>
                    <a:pt x="193" y="559"/>
                  </a:cubicBezTo>
                  <a:cubicBezTo>
                    <a:pt x="210" y="559"/>
                    <a:pt x="227" y="556"/>
                    <a:pt x="243" y="551"/>
                  </a:cubicBezTo>
                  <a:lnTo>
                    <a:pt x="242" y="551"/>
                  </a:lnTo>
                  <a:cubicBezTo>
                    <a:pt x="717" y="414"/>
                    <a:pt x="1208" y="345"/>
                    <a:pt x="1700" y="345"/>
                  </a:cubicBezTo>
                  <a:cubicBezTo>
                    <a:pt x="1923" y="345"/>
                    <a:pt x="2146" y="359"/>
                    <a:pt x="2368" y="388"/>
                  </a:cubicBezTo>
                  <a:cubicBezTo>
                    <a:pt x="2376" y="389"/>
                    <a:pt x="2384" y="389"/>
                    <a:pt x="2391" y="389"/>
                  </a:cubicBezTo>
                  <a:cubicBezTo>
                    <a:pt x="2476" y="389"/>
                    <a:pt x="2550" y="325"/>
                    <a:pt x="2561" y="239"/>
                  </a:cubicBezTo>
                  <a:cubicBezTo>
                    <a:pt x="2573" y="144"/>
                    <a:pt x="2506" y="58"/>
                    <a:pt x="2412" y="46"/>
                  </a:cubicBezTo>
                  <a:cubicBezTo>
                    <a:pt x="2177" y="16"/>
                    <a:pt x="1940" y="1"/>
                    <a:pt x="1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1495150" y="2692050"/>
              <a:ext cx="34100" cy="48225"/>
            </a:xfrm>
            <a:custGeom>
              <a:avLst/>
              <a:gdLst/>
              <a:ahLst/>
              <a:cxnLst/>
              <a:rect l="l" t="t" r="r" b="b"/>
              <a:pathLst>
                <a:path w="1364" h="1929" extrusionOk="0">
                  <a:moveTo>
                    <a:pt x="1170" y="0"/>
                  </a:moveTo>
                  <a:cubicBezTo>
                    <a:pt x="1132" y="0"/>
                    <a:pt x="1094" y="13"/>
                    <a:pt x="1062" y="39"/>
                  </a:cubicBezTo>
                  <a:cubicBezTo>
                    <a:pt x="844" y="216"/>
                    <a:pt x="651" y="423"/>
                    <a:pt x="491" y="654"/>
                  </a:cubicBezTo>
                  <a:cubicBezTo>
                    <a:pt x="408" y="658"/>
                    <a:pt x="340" y="722"/>
                    <a:pt x="329" y="803"/>
                  </a:cubicBezTo>
                  <a:cubicBezTo>
                    <a:pt x="322" y="857"/>
                    <a:pt x="312" y="910"/>
                    <a:pt x="302" y="964"/>
                  </a:cubicBezTo>
                  <a:cubicBezTo>
                    <a:pt x="176" y="1202"/>
                    <a:pt x="81" y="1455"/>
                    <a:pt x="21" y="1717"/>
                  </a:cubicBezTo>
                  <a:cubicBezTo>
                    <a:pt x="1" y="1801"/>
                    <a:pt x="46" y="1886"/>
                    <a:pt x="125" y="1917"/>
                  </a:cubicBezTo>
                  <a:cubicBezTo>
                    <a:pt x="132" y="1920"/>
                    <a:pt x="140" y="1922"/>
                    <a:pt x="147" y="1924"/>
                  </a:cubicBezTo>
                  <a:cubicBezTo>
                    <a:pt x="161" y="1927"/>
                    <a:pt x="175" y="1929"/>
                    <a:pt x="188" y="1929"/>
                  </a:cubicBezTo>
                  <a:cubicBezTo>
                    <a:pt x="249" y="1929"/>
                    <a:pt x="306" y="1896"/>
                    <a:pt x="337" y="1842"/>
                  </a:cubicBezTo>
                  <a:cubicBezTo>
                    <a:pt x="470" y="1607"/>
                    <a:pt x="567" y="1354"/>
                    <a:pt x="626" y="1092"/>
                  </a:cubicBezTo>
                  <a:cubicBezTo>
                    <a:pt x="792" y="791"/>
                    <a:pt x="1013" y="525"/>
                    <a:pt x="1279" y="307"/>
                  </a:cubicBezTo>
                  <a:cubicBezTo>
                    <a:pt x="1352" y="246"/>
                    <a:pt x="1364" y="138"/>
                    <a:pt x="1304" y="64"/>
                  </a:cubicBezTo>
                  <a:cubicBezTo>
                    <a:pt x="1270" y="22"/>
                    <a:pt x="1220" y="0"/>
                    <a:pt x="1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1544000" y="2661000"/>
              <a:ext cx="43375" cy="44025"/>
            </a:xfrm>
            <a:custGeom>
              <a:avLst/>
              <a:gdLst/>
              <a:ahLst/>
              <a:cxnLst/>
              <a:rect l="l" t="t" r="r" b="b"/>
              <a:pathLst>
                <a:path w="1735" h="1761" extrusionOk="0">
                  <a:moveTo>
                    <a:pt x="315" y="0"/>
                  </a:moveTo>
                  <a:cubicBezTo>
                    <a:pt x="187" y="0"/>
                    <a:pt x="80" y="71"/>
                    <a:pt x="33" y="189"/>
                  </a:cubicBezTo>
                  <a:cubicBezTo>
                    <a:pt x="1" y="269"/>
                    <a:pt x="34" y="362"/>
                    <a:pt x="110" y="404"/>
                  </a:cubicBezTo>
                  <a:cubicBezTo>
                    <a:pt x="136" y="418"/>
                    <a:pt x="164" y="424"/>
                    <a:pt x="192" y="424"/>
                  </a:cubicBezTo>
                  <a:cubicBezTo>
                    <a:pt x="247" y="424"/>
                    <a:pt x="301" y="398"/>
                    <a:pt x="334" y="351"/>
                  </a:cubicBezTo>
                  <a:cubicBezTo>
                    <a:pt x="353" y="358"/>
                    <a:pt x="369" y="373"/>
                    <a:pt x="378" y="393"/>
                  </a:cubicBezTo>
                  <a:cubicBezTo>
                    <a:pt x="392" y="462"/>
                    <a:pt x="374" y="545"/>
                    <a:pt x="351" y="642"/>
                  </a:cubicBezTo>
                  <a:cubicBezTo>
                    <a:pt x="334" y="707"/>
                    <a:pt x="322" y="773"/>
                    <a:pt x="313" y="839"/>
                  </a:cubicBezTo>
                  <a:cubicBezTo>
                    <a:pt x="278" y="1176"/>
                    <a:pt x="454" y="1518"/>
                    <a:pt x="742" y="1671"/>
                  </a:cubicBezTo>
                  <a:cubicBezTo>
                    <a:pt x="799" y="1701"/>
                    <a:pt x="859" y="1723"/>
                    <a:pt x="921" y="1739"/>
                  </a:cubicBezTo>
                  <a:cubicBezTo>
                    <a:pt x="984" y="1753"/>
                    <a:pt x="1047" y="1761"/>
                    <a:pt x="1111" y="1761"/>
                  </a:cubicBezTo>
                  <a:cubicBezTo>
                    <a:pt x="1311" y="1761"/>
                    <a:pt x="1508" y="1687"/>
                    <a:pt x="1662" y="1551"/>
                  </a:cubicBezTo>
                  <a:cubicBezTo>
                    <a:pt x="1731" y="1487"/>
                    <a:pt x="1735" y="1380"/>
                    <a:pt x="1671" y="1311"/>
                  </a:cubicBezTo>
                  <a:cubicBezTo>
                    <a:pt x="1638" y="1273"/>
                    <a:pt x="1591" y="1254"/>
                    <a:pt x="1544" y="1254"/>
                  </a:cubicBezTo>
                  <a:cubicBezTo>
                    <a:pt x="1505" y="1254"/>
                    <a:pt x="1465" y="1267"/>
                    <a:pt x="1432" y="1295"/>
                  </a:cubicBezTo>
                  <a:cubicBezTo>
                    <a:pt x="1344" y="1374"/>
                    <a:pt x="1227" y="1416"/>
                    <a:pt x="1111" y="1416"/>
                  </a:cubicBezTo>
                  <a:cubicBezTo>
                    <a:pt x="1039" y="1416"/>
                    <a:pt x="967" y="1400"/>
                    <a:pt x="904" y="1367"/>
                  </a:cubicBezTo>
                  <a:cubicBezTo>
                    <a:pt x="738" y="1280"/>
                    <a:pt x="634" y="1071"/>
                    <a:pt x="655" y="876"/>
                  </a:cubicBezTo>
                  <a:cubicBezTo>
                    <a:pt x="662" y="822"/>
                    <a:pt x="672" y="772"/>
                    <a:pt x="685" y="719"/>
                  </a:cubicBezTo>
                  <a:cubicBezTo>
                    <a:pt x="713" y="600"/>
                    <a:pt x="745" y="463"/>
                    <a:pt x="713" y="318"/>
                  </a:cubicBezTo>
                  <a:cubicBezTo>
                    <a:pt x="676" y="152"/>
                    <a:pt x="517" y="16"/>
                    <a:pt x="344" y="2"/>
                  </a:cubicBezTo>
                  <a:cubicBezTo>
                    <a:pt x="334" y="1"/>
                    <a:pt x="325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1546575" y="2718100"/>
              <a:ext cx="45850" cy="9675"/>
            </a:xfrm>
            <a:custGeom>
              <a:avLst/>
              <a:gdLst/>
              <a:ahLst/>
              <a:cxnLst/>
              <a:rect l="l" t="t" r="r" b="b"/>
              <a:pathLst>
                <a:path w="1834" h="387" extrusionOk="0">
                  <a:moveTo>
                    <a:pt x="1658" y="1"/>
                  </a:moveTo>
                  <a:cubicBezTo>
                    <a:pt x="1656" y="1"/>
                    <a:pt x="1655" y="1"/>
                    <a:pt x="1653" y="1"/>
                  </a:cubicBezTo>
                  <a:lnTo>
                    <a:pt x="175" y="43"/>
                  </a:lnTo>
                  <a:cubicBezTo>
                    <a:pt x="88" y="46"/>
                    <a:pt x="17" y="112"/>
                    <a:pt x="9" y="196"/>
                  </a:cubicBezTo>
                  <a:cubicBezTo>
                    <a:pt x="0" y="282"/>
                    <a:pt x="55" y="361"/>
                    <a:pt x="140" y="382"/>
                  </a:cubicBezTo>
                  <a:cubicBezTo>
                    <a:pt x="150" y="385"/>
                    <a:pt x="162" y="387"/>
                    <a:pt x="173" y="387"/>
                  </a:cubicBezTo>
                  <a:cubicBezTo>
                    <a:pt x="177" y="387"/>
                    <a:pt x="181" y="387"/>
                    <a:pt x="185" y="386"/>
                  </a:cubicBezTo>
                  <a:lnTo>
                    <a:pt x="1663" y="344"/>
                  </a:lnTo>
                  <a:cubicBezTo>
                    <a:pt x="1757" y="343"/>
                    <a:pt x="1833" y="262"/>
                    <a:pt x="1830" y="168"/>
                  </a:cubicBezTo>
                  <a:cubicBezTo>
                    <a:pt x="1827" y="74"/>
                    <a:pt x="1750" y="1"/>
                    <a:pt x="1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1561975" y="2734200"/>
              <a:ext cx="46200" cy="11350"/>
            </a:xfrm>
            <a:custGeom>
              <a:avLst/>
              <a:gdLst/>
              <a:ahLst/>
              <a:cxnLst/>
              <a:rect l="l" t="t" r="r" b="b"/>
              <a:pathLst>
                <a:path w="1848" h="454" extrusionOk="0">
                  <a:moveTo>
                    <a:pt x="1663" y="0"/>
                  </a:moveTo>
                  <a:cubicBezTo>
                    <a:pt x="1653" y="0"/>
                    <a:pt x="1643" y="1"/>
                    <a:pt x="1632" y="3"/>
                  </a:cubicBezTo>
                  <a:cubicBezTo>
                    <a:pt x="1225" y="74"/>
                    <a:pt x="811" y="110"/>
                    <a:pt x="396" y="110"/>
                  </a:cubicBezTo>
                  <a:cubicBezTo>
                    <a:pt x="327" y="110"/>
                    <a:pt x="257" y="109"/>
                    <a:pt x="188" y="107"/>
                  </a:cubicBezTo>
                  <a:cubicBezTo>
                    <a:pt x="186" y="107"/>
                    <a:pt x="184" y="107"/>
                    <a:pt x="183" y="107"/>
                  </a:cubicBezTo>
                  <a:cubicBezTo>
                    <a:pt x="96" y="107"/>
                    <a:pt x="25" y="171"/>
                    <a:pt x="12" y="256"/>
                  </a:cubicBezTo>
                  <a:cubicBezTo>
                    <a:pt x="1" y="342"/>
                    <a:pt x="56" y="425"/>
                    <a:pt x="142" y="446"/>
                  </a:cubicBezTo>
                  <a:cubicBezTo>
                    <a:pt x="153" y="449"/>
                    <a:pt x="166" y="450"/>
                    <a:pt x="177" y="450"/>
                  </a:cubicBezTo>
                  <a:cubicBezTo>
                    <a:pt x="252" y="453"/>
                    <a:pt x="328" y="454"/>
                    <a:pt x="403" y="454"/>
                  </a:cubicBezTo>
                  <a:cubicBezTo>
                    <a:pt x="835" y="454"/>
                    <a:pt x="1266" y="416"/>
                    <a:pt x="1691" y="342"/>
                  </a:cubicBezTo>
                  <a:cubicBezTo>
                    <a:pt x="1786" y="325"/>
                    <a:pt x="1848" y="236"/>
                    <a:pt x="1832" y="142"/>
                  </a:cubicBezTo>
                  <a:cubicBezTo>
                    <a:pt x="1817" y="59"/>
                    <a:pt x="1745" y="0"/>
                    <a:pt x="1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1631200" y="2678500"/>
              <a:ext cx="34500" cy="59575"/>
            </a:xfrm>
            <a:custGeom>
              <a:avLst/>
              <a:gdLst/>
              <a:ahLst/>
              <a:cxnLst/>
              <a:rect l="l" t="t" r="r" b="b"/>
              <a:pathLst>
                <a:path w="1380" h="2383" extrusionOk="0">
                  <a:moveTo>
                    <a:pt x="627" y="1"/>
                  </a:moveTo>
                  <a:cubicBezTo>
                    <a:pt x="463" y="1"/>
                    <a:pt x="300" y="41"/>
                    <a:pt x="143" y="87"/>
                  </a:cubicBezTo>
                  <a:cubicBezTo>
                    <a:pt x="53" y="114"/>
                    <a:pt x="1" y="210"/>
                    <a:pt x="27" y="301"/>
                  </a:cubicBezTo>
                  <a:cubicBezTo>
                    <a:pt x="49" y="376"/>
                    <a:pt x="117" y="424"/>
                    <a:pt x="191" y="424"/>
                  </a:cubicBezTo>
                  <a:cubicBezTo>
                    <a:pt x="207" y="424"/>
                    <a:pt x="224" y="422"/>
                    <a:pt x="241" y="416"/>
                  </a:cubicBezTo>
                  <a:cubicBezTo>
                    <a:pt x="387" y="373"/>
                    <a:pt x="521" y="348"/>
                    <a:pt x="635" y="348"/>
                  </a:cubicBezTo>
                  <a:cubicBezTo>
                    <a:pt x="684" y="348"/>
                    <a:pt x="730" y="353"/>
                    <a:pt x="771" y="363"/>
                  </a:cubicBezTo>
                  <a:cubicBezTo>
                    <a:pt x="893" y="395"/>
                    <a:pt x="1018" y="514"/>
                    <a:pt x="1007" y="644"/>
                  </a:cubicBezTo>
                  <a:cubicBezTo>
                    <a:pt x="1000" y="708"/>
                    <a:pt x="966" y="774"/>
                    <a:pt x="925" y="851"/>
                  </a:cubicBezTo>
                  <a:cubicBezTo>
                    <a:pt x="889" y="916"/>
                    <a:pt x="858" y="985"/>
                    <a:pt x="832" y="1055"/>
                  </a:cubicBezTo>
                  <a:cubicBezTo>
                    <a:pt x="779" y="1220"/>
                    <a:pt x="787" y="1381"/>
                    <a:pt x="796" y="1537"/>
                  </a:cubicBezTo>
                  <a:cubicBezTo>
                    <a:pt x="801" y="1644"/>
                    <a:pt x="807" y="1745"/>
                    <a:pt x="790" y="1835"/>
                  </a:cubicBezTo>
                  <a:cubicBezTo>
                    <a:pt x="779" y="1900"/>
                    <a:pt x="724" y="1973"/>
                    <a:pt x="659" y="2013"/>
                  </a:cubicBezTo>
                  <a:cubicBezTo>
                    <a:pt x="631" y="2030"/>
                    <a:pt x="611" y="2037"/>
                    <a:pt x="598" y="2037"/>
                  </a:cubicBezTo>
                  <a:cubicBezTo>
                    <a:pt x="591" y="2037"/>
                    <a:pt x="586" y="2035"/>
                    <a:pt x="583" y="2032"/>
                  </a:cubicBezTo>
                  <a:cubicBezTo>
                    <a:pt x="550" y="1980"/>
                    <a:pt x="494" y="1952"/>
                    <a:pt x="437" y="1952"/>
                  </a:cubicBezTo>
                  <a:cubicBezTo>
                    <a:pt x="405" y="1952"/>
                    <a:pt x="372" y="1961"/>
                    <a:pt x="343" y="1980"/>
                  </a:cubicBezTo>
                  <a:cubicBezTo>
                    <a:pt x="262" y="2034"/>
                    <a:pt x="241" y="2142"/>
                    <a:pt x="296" y="2222"/>
                  </a:cubicBezTo>
                  <a:cubicBezTo>
                    <a:pt x="344" y="2297"/>
                    <a:pt x="419" y="2352"/>
                    <a:pt x="506" y="2373"/>
                  </a:cubicBezTo>
                  <a:cubicBezTo>
                    <a:pt x="534" y="2379"/>
                    <a:pt x="563" y="2383"/>
                    <a:pt x="591" y="2383"/>
                  </a:cubicBezTo>
                  <a:cubicBezTo>
                    <a:pt x="618" y="2383"/>
                    <a:pt x="645" y="2380"/>
                    <a:pt x="672" y="2374"/>
                  </a:cubicBezTo>
                  <a:cubicBezTo>
                    <a:pt x="887" y="2331"/>
                    <a:pt x="1087" y="2121"/>
                    <a:pt x="1128" y="1897"/>
                  </a:cubicBezTo>
                  <a:cubicBezTo>
                    <a:pt x="1152" y="1766"/>
                    <a:pt x="1146" y="1640"/>
                    <a:pt x="1139" y="1517"/>
                  </a:cubicBezTo>
                  <a:cubicBezTo>
                    <a:pt x="1132" y="1388"/>
                    <a:pt x="1125" y="1265"/>
                    <a:pt x="1159" y="1161"/>
                  </a:cubicBezTo>
                  <a:cubicBezTo>
                    <a:pt x="1179" y="1109"/>
                    <a:pt x="1203" y="1058"/>
                    <a:pt x="1229" y="1010"/>
                  </a:cubicBezTo>
                  <a:cubicBezTo>
                    <a:pt x="1280" y="916"/>
                    <a:pt x="1336" y="808"/>
                    <a:pt x="1349" y="677"/>
                  </a:cubicBezTo>
                  <a:cubicBezTo>
                    <a:pt x="1380" y="352"/>
                    <a:pt x="1121" y="101"/>
                    <a:pt x="859" y="31"/>
                  </a:cubicBezTo>
                  <a:cubicBezTo>
                    <a:pt x="782" y="10"/>
                    <a:pt x="704" y="1"/>
                    <a:pt x="6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1681300" y="2713725"/>
              <a:ext cx="10100" cy="11050"/>
            </a:xfrm>
            <a:custGeom>
              <a:avLst/>
              <a:gdLst/>
              <a:ahLst/>
              <a:cxnLst/>
              <a:rect l="l" t="t" r="r" b="b"/>
              <a:pathLst>
                <a:path w="404" h="442" extrusionOk="0">
                  <a:moveTo>
                    <a:pt x="217" y="1"/>
                  </a:moveTo>
                  <a:cubicBezTo>
                    <a:pt x="140" y="1"/>
                    <a:pt x="71" y="51"/>
                    <a:pt x="50" y="128"/>
                  </a:cubicBezTo>
                  <a:lnTo>
                    <a:pt x="26" y="224"/>
                  </a:lnTo>
                  <a:cubicBezTo>
                    <a:pt x="1" y="318"/>
                    <a:pt x="57" y="414"/>
                    <a:pt x="152" y="436"/>
                  </a:cubicBezTo>
                  <a:cubicBezTo>
                    <a:pt x="166" y="440"/>
                    <a:pt x="180" y="441"/>
                    <a:pt x="193" y="441"/>
                  </a:cubicBezTo>
                  <a:cubicBezTo>
                    <a:pt x="273" y="441"/>
                    <a:pt x="344" y="386"/>
                    <a:pt x="361" y="305"/>
                  </a:cubicBezTo>
                  <a:lnTo>
                    <a:pt x="384" y="208"/>
                  </a:lnTo>
                  <a:cubicBezTo>
                    <a:pt x="404" y="118"/>
                    <a:pt x="347" y="28"/>
                    <a:pt x="257" y="5"/>
                  </a:cubicBezTo>
                  <a:cubicBezTo>
                    <a:pt x="244" y="2"/>
                    <a:pt x="23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1709750" y="2682200"/>
              <a:ext cx="20750" cy="49500"/>
            </a:xfrm>
            <a:custGeom>
              <a:avLst/>
              <a:gdLst/>
              <a:ahLst/>
              <a:cxnLst/>
              <a:rect l="l" t="t" r="r" b="b"/>
              <a:pathLst>
                <a:path w="830" h="1980" extrusionOk="0">
                  <a:moveTo>
                    <a:pt x="644" y="1"/>
                  </a:moveTo>
                  <a:cubicBezTo>
                    <a:pt x="559" y="1"/>
                    <a:pt x="485" y="64"/>
                    <a:pt x="473" y="152"/>
                  </a:cubicBezTo>
                  <a:cubicBezTo>
                    <a:pt x="392" y="698"/>
                    <a:pt x="245" y="1231"/>
                    <a:pt x="37" y="1742"/>
                  </a:cubicBezTo>
                  <a:cubicBezTo>
                    <a:pt x="0" y="1831"/>
                    <a:pt x="42" y="1931"/>
                    <a:pt x="131" y="1967"/>
                  </a:cubicBezTo>
                  <a:cubicBezTo>
                    <a:pt x="138" y="1970"/>
                    <a:pt x="147" y="1973"/>
                    <a:pt x="155" y="1974"/>
                  </a:cubicBezTo>
                  <a:cubicBezTo>
                    <a:pt x="169" y="1978"/>
                    <a:pt x="183" y="1980"/>
                    <a:pt x="197" y="1980"/>
                  </a:cubicBezTo>
                  <a:cubicBezTo>
                    <a:pt x="265" y="1980"/>
                    <a:pt x="328" y="1938"/>
                    <a:pt x="355" y="1873"/>
                  </a:cubicBezTo>
                  <a:cubicBezTo>
                    <a:pt x="573" y="1335"/>
                    <a:pt x="728" y="775"/>
                    <a:pt x="814" y="202"/>
                  </a:cubicBezTo>
                  <a:cubicBezTo>
                    <a:pt x="829" y="107"/>
                    <a:pt x="765" y="18"/>
                    <a:pt x="669" y="2"/>
                  </a:cubicBezTo>
                  <a:cubicBezTo>
                    <a:pt x="660" y="1"/>
                    <a:pt x="652" y="1"/>
                    <a:pt x="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1726075" y="2669000"/>
              <a:ext cx="41025" cy="63075"/>
            </a:xfrm>
            <a:custGeom>
              <a:avLst/>
              <a:gdLst/>
              <a:ahLst/>
              <a:cxnLst/>
              <a:rect l="l" t="t" r="r" b="b"/>
              <a:pathLst>
                <a:path w="1641" h="2523" extrusionOk="0">
                  <a:moveTo>
                    <a:pt x="783" y="1"/>
                  </a:moveTo>
                  <a:cubicBezTo>
                    <a:pt x="575" y="1"/>
                    <a:pt x="367" y="27"/>
                    <a:pt x="165" y="81"/>
                  </a:cubicBezTo>
                  <a:cubicBezTo>
                    <a:pt x="74" y="105"/>
                    <a:pt x="19" y="198"/>
                    <a:pt x="41" y="290"/>
                  </a:cubicBezTo>
                  <a:cubicBezTo>
                    <a:pt x="61" y="368"/>
                    <a:pt x="131" y="419"/>
                    <a:pt x="208" y="419"/>
                  </a:cubicBezTo>
                  <a:cubicBezTo>
                    <a:pt x="223" y="419"/>
                    <a:pt x="238" y="417"/>
                    <a:pt x="252" y="414"/>
                  </a:cubicBezTo>
                  <a:cubicBezTo>
                    <a:pt x="424" y="368"/>
                    <a:pt x="601" y="345"/>
                    <a:pt x="779" y="345"/>
                  </a:cubicBezTo>
                  <a:cubicBezTo>
                    <a:pt x="829" y="345"/>
                    <a:pt x="880" y="346"/>
                    <a:pt x="931" y="350"/>
                  </a:cubicBezTo>
                  <a:cubicBezTo>
                    <a:pt x="984" y="354"/>
                    <a:pt x="1007" y="362"/>
                    <a:pt x="1013" y="362"/>
                  </a:cubicBezTo>
                  <a:cubicBezTo>
                    <a:pt x="1014" y="362"/>
                    <a:pt x="1015" y="362"/>
                    <a:pt x="1015" y="361"/>
                  </a:cubicBezTo>
                  <a:lnTo>
                    <a:pt x="1015" y="361"/>
                  </a:lnTo>
                  <a:cubicBezTo>
                    <a:pt x="1017" y="376"/>
                    <a:pt x="1015" y="391"/>
                    <a:pt x="1012" y="405"/>
                  </a:cubicBezTo>
                  <a:cubicBezTo>
                    <a:pt x="972" y="612"/>
                    <a:pt x="775" y="767"/>
                    <a:pt x="563" y="932"/>
                  </a:cubicBezTo>
                  <a:cubicBezTo>
                    <a:pt x="303" y="1136"/>
                    <a:pt x="7" y="1366"/>
                    <a:pt x="3" y="1748"/>
                  </a:cubicBezTo>
                  <a:cubicBezTo>
                    <a:pt x="0" y="2124"/>
                    <a:pt x="311" y="2402"/>
                    <a:pt x="622" y="2484"/>
                  </a:cubicBezTo>
                  <a:lnTo>
                    <a:pt x="642" y="2490"/>
                  </a:lnTo>
                  <a:cubicBezTo>
                    <a:pt x="740" y="2513"/>
                    <a:pt x="837" y="2522"/>
                    <a:pt x="934" y="2522"/>
                  </a:cubicBezTo>
                  <a:cubicBezTo>
                    <a:pt x="1128" y="2522"/>
                    <a:pt x="1317" y="2485"/>
                    <a:pt x="1492" y="2449"/>
                  </a:cubicBezTo>
                  <a:cubicBezTo>
                    <a:pt x="1582" y="2428"/>
                    <a:pt x="1640" y="2339"/>
                    <a:pt x="1622" y="2248"/>
                  </a:cubicBezTo>
                  <a:cubicBezTo>
                    <a:pt x="1606" y="2166"/>
                    <a:pt x="1534" y="2110"/>
                    <a:pt x="1454" y="2110"/>
                  </a:cubicBezTo>
                  <a:cubicBezTo>
                    <a:pt x="1444" y="2110"/>
                    <a:pt x="1435" y="2111"/>
                    <a:pt x="1425" y="2112"/>
                  </a:cubicBezTo>
                  <a:cubicBezTo>
                    <a:pt x="1267" y="2143"/>
                    <a:pt x="1099" y="2183"/>
                    <a:pt x="935" y="2183"/>
                  </a:cubicBezTo>
                  <a:cubicBezTo>
                    <a:pt x="859" y="2183"/>
                    <a:pt x="783" y="2174"/>
                    <a:pt x="710" y="2152"/>
                  </a:cubicBezTo>
                  <a:cubicBezTo>
                    <a:pt x="532" y="2105"/>
                    <a:pt x="345" y="1949"/>
                    <a:pt x="348" y="1751"/>
                  </a:cubicBezTo>
                  <a:cubicBezTo>
                    <a:pt x="349" y="1535"/>
                    <a:pt x="546" y="1381"/>
                    <a:pt x="776" y="1202"/>
                  </a:cubicBezTo>
                  <a:cubicBezTo>
                    <a:pt x="1015" y="1015"/>
                    <a:pt x="1287" y="803"/>
                    <a:pt x="1350" y="468"/>
                  </a:cubicBezTo>
                  <a:cubicBezTo>
                    <a:pt x="1370" y="366"/>
                    <a:pt x="1359" y="276"/>
                    <a:pt x="1319" y="201"/>
                  </a:cubicBezTo>
                  <a:cubicBezTo>
                    <a:pt x="1226" y="25"/>
                    <a:pt x="1022" y="11"/>
                    <a:pt x="955" y="7"/>
                  </a:cubicBezTo>
                  <a:cubicBezTo>
                    <a:pt x="897" y="3"/>
                    <a:pt x="840" y="1"/>
                    <a:pt x="7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1629375" y="2749875"/>
              <a:ext cx="130400" cy="13550"/>
            </a:xfrm>
            <a:custGeom>
              <a:avLst/>
              <a:gdLst/>
              <a:ahLst/>
              <a:cxnLst/>
              <a:rect l="l" t="t" r="r" b="b"/>
              <a:pathLst>
                <a:path w="5216" h="542" extrusionOk="0">
                  <a:moveTo>
                    <a:pt x="187" y="1"/>
                  </a:moveTo>
                  <a:cubicBezTo>
                    <a:pt x="104" y="1"/>
                    <a:pt x="33" y="59"/>
                    <a:pt x="17" y="141"/>
                  </a:cubicBezTo>
                  <a:cubicBezTo>
                    <a:pt x="0" y="230"/>
                    <a:pt x="57" y="317"/>
                    <a:pt x="145" y="340"/>
                  </a:cubicBezTo>
                  <a:cubicBezTo>
                    <a:pt x="151" y="341"/>
                    <a:pt x="157" y="343"/>
                    <a:pt x="164" y="344"/>
                  </a:cubicBezTo>
                  <a:cubicBezTo>
                    <a:pt x="1171" y="475"/>
                    <a:pt x="2185" y="541"/>
                    <a:pt x="3200" y="541"/>
                  </a:cubicBezTo>
                  <a:cubicBezTo>
                    <a:pt x="3817" y="541"/>
                    <a:pt x="4435" y="517"/>
                    <a:pt x="5051" y="468"/>
                  </a:cubicBezTo>
                  <a:cubicBezTo>
                    <a:pt x="5145" y="460"/>
                    <a:pt x="5215" y="377"/>
                    <a:pt x="5208" y="282"/>
                  </a:cubicBezTo>
                  <a:cubicBezTo>
                    <a:pt x="5200" y="192"/>
                    <a:pt x="5124" y="124"/>
                    <a:pt x="5036" y="124"/>
                  </a:cubicBezTo>
                  <a:cubicBezTo>
                    <a:pt x="5031" y="124"/>
                    <a:pt x="5027" y="124"/>
                    <a:pt x="5023" y="125"/>
                  </a:cubicBezTo>
                  <a:lnTo>
                    <a:pt x="5023" y="126"/>
                  </a:lnTo>
                  <a:cubicBezTo>
                    <a:pt x="4417" y="174"/>
                    <a:pt x="3810" y="198"/>
                    <a:pt x="3203" y="198"/>
                  </a:cubicBezTo>
                  <a:cubicBezTo>
                    <a:pt x="2202" y="198"/>
                    <a:pt x="1202" y="133"/>
                    <a:pt x="209" y="2"/>
                  </a:cubicBezTo>
                  <a:cubicBezTo>
                    <a:pt x="201" y="1"/>
                    <a:pt x="19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1658125" y="2776275"/>
              <a:ext cx="79800" cy="60200"/>
            </a:xfrm>
            <a:custGeom>
              <a:avLst/>
              <a:gdLst/>
              <a:ahLst/>
              <a:cxnLst/>
              <a:rect l="l" t="t" r="r" b="b"/>
              <a:pathLst>
                <a:path w="3192" h="2408" extrusionOk="0">
                  <a:moveTo>
                    <a:pt x="1006" y="0"/>
                  </a:moveTo>
                  <a:cubicBezTo>
                    <a:pt x="692" y="0"/>
                    <a:pt x="377" y="83"/>
                    <a:pt x="103" y="248"/>
                  </a:cubicBezTo>
                  <a:cubicBezTo>
                    <a:pt x="24" y="297"/>
                    <a:pt x="0" y="402"/>
                    <a:pt x="48" y="482"/>
                  </a:cubicBezTo>
                  <a:cubicBezTo>
                    <a:pt x="80" y="535"/>
                    <a:pt x="137" y="565"/>
                    <a:pt x="196" y="565"/>
                  </a:cubicBezTo>
                  <a:cubicBezTo>
                    <a:pt x="225" y="565"/>
                    <a:pt x="254" y="558"/>
                    <a:pt x="280" y="542"/>
                  </a:cubicBezTo>
                  <a:cubicBezTo>
                    <a:pt x="501" y="411"/>
                    <a:pt x="751" y="344"/>
                    <a:pt x="1003" y="344"/>
                  </a:cubicBezTo>
                  <a:cubicBezTo>
                    <a:pt x="1176" y="344"/>
                    <a:pt x="1350" y="375"/>
                    <a:pt x="1516" y="440"/>
                  </a:cubicBezTo>
                  <a:cubicBezTo>
                    <a:pt x="1171" y="987"/>
                    <a:pt x="748" y="1478"/>
                    <a:pt x="258" y="1901"/>
                  </a:cubicBezTo>
                  <a:cubicBezTo>
                    <a:pt x="155" y="1991"/>
                    <a:pt x="190" y="2158"/>
                    <a:pt x="323" y="2196"/>
                  </a:cubicBezTo>
                  <a:cubicBezTo>
                    <a:pt x="397" y="2219"/>
                    <a:pt x="475" y="2238"/>
                    <a:pt x="551" y="2257"/>
                  </a:cubicBezTo>
                  <a:cubicBezTo>
                    <a:pt x="965" y="2357"/>
                    <a:pt x="1389" y="2408"/>
                    <a:pt x="1813" y="2408"/>
                  </a:cubicBezTo>
                  <a:cubicBezTo>
                    <a:pt x="2225" y="2408"/>
                    <a:pt x="2638" y="2360"/>
                    <a:pt x="3042" y="2265"/>
                  </a:cubicBezTo>
                  <a:cubicBezTo>
                    <a:pt x="3134" y="2244"/>
                    <a:pt x="3191" y="2151"/>
                    <a:pt x="3170" y="2058"/>
                  </a:cubicBezTo>
                  <a:cubicBezTo>
                    <a:pt x="3151" y="1979"/>
                    <a:pt x="3081" y="1925"/>
                    <a:pt x="3004" y="1925"/>
                  </a:cubicBezTo>
                  <a:cubicBezTo>
                    <a:pt x="2990" y="1925"/>
                    <a:pt x="2977" y="1927"/>
                    <a:pt x="2963" y="1930"/>
                  </a:cubicBezTo>
                  <a:cubicBezTo>
                    <a:pt x="2585" y="2019"/>
                    <a:pt x="2199" y="2063"/>
                    <a:pt x="1813" y="2063"/>
                  </a:cubicBezTo>
                  <a:cubicBezTo>
                    <a:pt x="1448" y="2063"/>
                    <a:pt x="1083" y="2024"/>
                    <a:pt x="724" y="1944"/>
                  </a:cubicBezTo>
                  <a:cubicBezTo>
                    <a:pt x="1186" y="1505"/>
                    <a:pt x="1585" y="1004"/>
                    <a:pt x="1910" y="455"/>
                  </a:cubicBezTo>
                  <a:cubicBezTo>
                    <a:pt x="1933" y="414"/>
                    <a:pt x="1940" y="368"/>
                    <a:pt x="1929" y="323"/>
                  </a:cubicBezTo>
                  <a:cubicBezTo>
                    <a:pt x="1916" y="278"/>
                    <a:pt x="1886" y="240"/>
                    <a:pt x="1847" y="217"/>
                  </a:cubicBezTo>
                  <a:cubicBezTo>
                    <a:pt x="1591" y="72"/>
                    <a:pt x="1299" y="0"/>
                    <a:pt x="1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1526650" y="2779825"/>
              <a:ext cx="120650" cy="104400"/>
            </a:xfrm>
            <a:custGeom>
              <a:avLst/>
              <a:gdLst/>
              <a:ahLst/>
              <a:cxnLst/>
              <a:rect l="l" t="t" r="r" b="b"/>
              <a:pathLst>
                <a:path w="4826" h="4176" extrusionOk="0">
                  <a:moveTo>
                    <a:pt x="4630" y="0"/>
                  </a:moveTo>
                  <a:cubicBezTo>
                    <a:pt x="4573" y="0"/>
                    <a:pt x="4517" y="29"/>
                    <a:pt x="4485" y="81"/>
                  </a:cubicBezTo>
                  <a:cubicBezTo>
                    <a:pt x="3597" y="1528"/>
                    <a:pt x="2073" y="2568"/>
                    <a:pt x="455" y="2865"/>
                  </a:cubicBezTo>
                  <a:cubicBezTo>
                    <a:pt x="467" y="2509"/>
                    <a:pt x="665" y="2150"/>
                    <a:pt x="973" y="1984"/>
                  </a:cubicBezTo>
                  <a:cubicBezTo>
                    <a:pt x="1058" y="1940"/>
                    <a:pt x="1089" y="1835"/>
                    <a:pt x="1044" y="1750"/>
                  </a:cubicBezTo>
                  <a:cubicBezTo>
                    <a:pt x="1013" y="1692"/>
                    <a:pt x="954" y="1660"/>
                    <a:pt x="893" y="1660"/>
                  </a:cubicBezTo>
                  <a:cubicBezTo>
                    <a:pt x="865" y="1660"/>
                    <a:pt x="836" y="1667"/>
                    <a:pt x="810" y="1681"/>
                  </a:cubicBezTo>
                  <a:cubicBezTo>
                    <a:pt x="367" y="1920"/>
                    <a:pt x="94" y="2431"/>
                    <a:pt x="111" y="2938"/>
                  </a:cubicBezTo>
                  <a:cubicBezTo>
                    <a:pt x="42" y="2968"/>
                    <a:pt x="1" y="3039"/>
                    <a:pt x="9" y="3114"/>
                  </a:cubicBezTo>
                  <a:cubicBezTo>
                    <a:pt x="19" y="3184"/>
                    <a:pt x="70" y="3242"/>
                    <a:pt x="140" y="3259"/>
                  </a:cubicBezTo>
                  <a:cubicBezTo>
                    <a:pt x="149" y="3260"/>
                    <a:pt x="157" y="3260"/>
                    <a:pt x="165" y="3260"/>
                  </a:cubicBezTo>
                  <a:cubicBezTo>
                    <a:pt x="298" y="3700"/>
                    <a:pt x="659" y="4039"/>
                    <a:pt x="1089" y="4143"/>
                  </a:cubicBezTo>
                  <a:cubicBezTo>
                    <a:pt x="1181" y="4164"/>
                    <a:pt x="1276" y="4176"/>
                    <a:pt x="1371" y="4176"/>
                  </a:cubicBezTo>
                  <a:cubicBezTo>
                    <a:pt x="1381" y="4176"/>
                    <a:pt x="1392" y="4176"/>
                    <a:pt x="1403" y="4175"/>
                  </a:cubicBezTo>
                  <a:cubicBezTo>
                    <a:pt x="1497" y="4173"/>
                    <a:pt x="1572" y="4094"/>
                    <a:pt x="1569" y="3998"/>
                  </a:cubicBezTo>
                  <a:cubicBezTo>
                    <a:pt x="1566" y="3905"/>
                    <a:pt x="1489" y="3832"/>
                    <a:pt x="1397" y="3832"/>
                  </a:cubicBezTo>
                  <a:cubicBezTo>
                    <a:pt x="1395" y="3832"/>
                    <a:pt x="1393" y="3832"/>
                    <a:pt x="1391" y="3832"/>
                  </a:cubicBezTo>
                  <a:cubicBezTo>
                    <a:pt x="1385" y="3832"/>
                    <a:pt x="1378" y="3832"/>
                    <a:pt x="1371" y="3832"/>
                  </a:cubicBezTo>
                  <a:cubicBezTo>
                    <a:pt x="996" y="3832"/>
                    <a:pt x="640" y="3568"/>
                    <a:pt x="509" y="3206"/>
                  </a:cubicBezTo>
                  <a:cubicBezTo>
                    <a:pt x="2244" y="2893"/>
                    <a:pt x="3824" y="1815"/>
                    <a:pt x="4778" y="260"/>
                  </a:cubicBezTo>
                  <a:cubicBezTo>
                    <a:pt x="4826" y="179"/>
                    <a:pt x="4801" y="75"/>
                    <a:pt x="4720" y="26"/>
                  </a:cubicBezTo>
                  <a:cubicBezTo>
                    <a:pt x="4692" y="9"/>
                    <a:pt x="4661" y="0"/>
                    <a:pt x="4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1483575" y="2894325"/>
              <a:ext cx="58875" cy="95600"/>
            </a:xfrm>
            <a:custGeom>
              <a:avLst/>
              <a:gdLst/>
              <a:ahLst/>
              <a:cxnLst/>
              <a:rect l="l" t="t" r="r" b="b"/>
              <a:pathLst>
                <a:path w="2355" h="3824" extrusionOk="0">
                  <a:moveTo>
                    <a:pt x="2164" y="1"/>
                  </a:moveTo>
                  <a:cubicBezTo>
                    <a:pt x="2085" y="1"/>
                    <a:pt x="2015" y="54"/>
                    <a:pt x="1998" y="134"/>
                  </a:cubicBezTo>
                  <a:cubicBezTo>
                    <a:pt x="1762" y="1211"/>
                    <a:pt x="1393" y="2254"/>
                    <a:pt x="902" y="3241"/>
                  </a:cubicBezTo>
                  <a:cubicBezTo>
                    <a:pt x="623" y="2510"/>
                    <a:pt x="439" y="1749"/>
                    <a:pt x="354" y="973"/>
                  </a:cubicBezTo>
                  <a:cubicBezTo>
                    <a:pt x="344" y="885"/>
                    <a:pt x="270" y="820"/>
                    <a:pt x="185" y="820"/>
                  </a:cubicBezTo>
                  <a:cubicBezTo>
                    <a:pt x="178" y="820"/>
                    <a:pt x="171" y="820"/>
                    <a:pt x="164" y="821"/>
                  </a:cubicBezTo>
                  <a:cubicBezTo>
                    <a:pt x="70" y="831"/>
                    <a:pt x="1" y="916"/>
                    <a:pt x="12" y="1010"/>
                  </a:cubicBezTo>
                  <a:cubicBezTo>
                    <a:pt x="115" y="1943"/>
                    <a:pt x="354" y="2857"/>
                    <a:pt x="724" y="3719"/>
                  </a:cubicBezTo>
                  <a:cubicBezTo>
                    <a:pt x="746" y="3770"/>
                    <a:pt x="789" y="3807"/>
                    <a:pt x="841" y="3819"/>
                  </a:cubicBezTo>
                  <a:cubicBezTo>
                    <a:pt x="852" y="3822"/>
                    <a:pt x="864" y="3824"/>
                    <a:pt x="875" y="3824"/>
                  </a:cubicBezTo>
                  <a:cubicBezTo>
                    <a:pt x="877" y="3824"/>
                    <a:pt x="880" y="3824"/>
                    <a:pt x="882" y="3824"/>
                  </a:cubicBezTo>
                  <a:cubicBezTo>
                    <a:pt x="946" y="3824"/>
                    <a:pt x="1004" y="3789"/>
                    <a:pt x="1034" y="3734"/>
                  </a:cubicBezTo>
                  <a:cubicBezTo>
                    <a:pt x="1627" y="2624"/>
                    <a:pt x="2064" y="1438"/>
                    <a:pt x="2333" y="209"/>
                  </a:cubicBezTo>
                  <a:cubicBezTo>
                    <a:pt x="2354" y="116"/>
                    <a:pt x="2292" y="32"/>
                    <a:pt x="2202" y="5"/>
                  </a:cubicBezTo>
                  <a:cubicBezTo>
                    <a:pt x="2189" y="2"/>
                    <a:pt x="2176" y="1"/>
                    <a:pt x="2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1535600" y="2941350"/>
              <a:ext cx="28475" cy="80725"/>
            </a:xfrm>
            <a:custGeom>
              <a:avLst/>
              <a:gdLst/>
              <a:ahLst/>
              <a:cxnLst/>
              <a:rect l="l" t="t" r="r" b="b"/>
              <a:pathLst>
                <a:path w="1139" h="3229" extrusionOk="0">
                  <a:moveTo>
                    <a:pt x="940" y="1"/>
                  </a:moveTo>
                  <a:cubicBezTo>
                    <a:pt x="906" y="1"/>
                    <a:pt x="872" y="11"/>
                    <a:pt x="842" y="31"/>
                  </a:cubicBezTo>
                  <a:cubicBezTo>
                    <a:pt x="338" y="383"/>
                    <a:pt x="19" y="991"/>
                    <a:pt x="10" y="1615"/>
                  </a:cubicBezTo>
                  <a:cubicBezTo>
                    <a:pt x="0" y="2240"/>
                    <a:pt x="303" y="2848"/>
                    <a:pt x="798" y="3197"/>
                  </a:cubicBezTo>
                  <a:cubicBezTo>
                    <a:pt x="817" y="3209"/>
                    <a:pt x="836" y="3218"/>
                    <a:pt x="857" y="3223"/>
                  </a:cubicBezTo>
                  <a:cubicBezTo>
                    <a:pt x="873" y="3227"/>
                    <a:pt x="888" y="3229"/>
                    <a:pt x="902" y="3229"/>
                  </a:cubicBezTo>
                  <a:cubicBezTo>
                    <a:pt x="1058" y="3229"/>
                    <a:pt x="1139" y="3016"/>
                    <a:pt x="997" y="2915"/>
                  </a:cubicBezTo>
                  <a:cubicBezTo>
                    <a:pt x="598" y="2635"/>
                    <a:pt x="347" y="2127"/>
                    <a:pt x="354" y="1620"/>
                  </a:cubicBezTo>
                  <a:cubicBezTo>
                    <a:pt x="362" y="1114"/>
                    <a:pt x="631" y="600"/>
                    <a:pt x="1040" y="313"/>
                  </a:cubicBezTo>
                  <a:cubicBezTo>
                    <a:pt x="1118" y="258"/>
                    <a:pt x="1136" y="152"/>
                    <a:pt x="1081" y="73"/>
                  </a:cubicBezTo>
                  <a:cubicBezTo>
                    <a:pt x="1048" y="26"/>
                    <a:pt x="995" y="1"/>
                    <a:pt x="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1568400" y="2956850"/>
              <a:ext cx="30900" cy="56725"/>
            </a:xfrm>
            <a:custGeom>
              <a:avLst/>
              <a:gdLst/>
              <a:ahLst/>
              <a:cxnLst/>
              <a:rect l="l" t="t" r="r" b="b"/>
              <a:pathLst>
                <a:path w="1236" h="2269" extrusionOk="0">
                  <a:moveTo>
                    <a:pt x="1040" y="0"/>
                  </a:moveTo>
                  <a:cubicBezTo>
                    <a:pt x="986" y="0"/>
                    <a:pt x="933" y="25"/>
                    <a:pt x="900" y="73"/>
                  </a:cubicBezTo>
                  <a:cubicBezTo>
                    <a:pt x="750" y="287"/>
                    <a:pt x="618" y="509"/>
                    <a:pt x="503" y="741"/>
                  </a:cubicBezTo>
                  <a:lnTo>
                    <a:pt x="321" y="553"/>
                  </a:lnTo>
                  <a:cubicBezTo>
                    <a:pt x="288" y="518"/>
                    <a:pt x="243" y="500"/>
                    <a:pt x="198" y="500"/>
                  </a:cubicBezTo>
                  <a:cubicBezTo>
                    <a:pt x="155" y="500"/>
                    <a:pt x="112" y="516"/>
                    <a:pt x="79" y="548"/>
                  </a:cubicBezTo>
                  <a:cubicBezTo>
                    <a:pt x="10" y="615"/>
                    <a:pt x="9" y="723"/>
                    <a:pt x="73" y="792"/>
                  </a:cubicBezTo>
                  <a:lnTo>
                    <a:pt x="342" y="1072"/>
                  </a:lnTo>
                  <a:cubicBezTo>
                    <a:pt x="204" y="1390"/>
                    <a:pt x="97" y="1720"/>
                    <a:pt x="21" y="2059"/>
                  </a:cubicBezTo>
                  <a:cubicBezTo>
                    <a:pt x="0" y="2150"/>
                    <a:pt x="56" y="2242"/>
                    <a:pt x="149" y="2264"/>
                  </a:cubicBezTo>
                  <a:lnTo>
                    <a:pt x="152" y="2264"/>
                  </a:lnTo>
                  <a:cubicBezTo>
                    <a:pt x="164" y="2267"/>
                    <a:pt x="177" y="2268"/>
                    <a:pt x="189" y="2268"/>
                  </a:cubicBezTo>
                  <a:cubicBezTo>
                    <a:pt x="268" y="2268"/>
                    <a:pt x="339" y="2214"/>
                    <a:pt x="358" y="2133"/>
                  </a:cubicBezTo>
                  <a:cubicBezTo>
                    <a:pt x="418" y="1865"/>
                    <a:pt x="503" y="1601"/>
                    <a:pt x="605" y="1345"/>
                  </a:cubicBezTo>
                  <a:lnTo>
                    <a:pt x="850" y="1600"/>
                  </a:lnTo>
                  <a:cubicBezTo>
                    <a:pt x="884" y="1635"/>
                    <a:pt x="929" y="1653"/>
                    <a:pt x="974" y="1653"/>
                  </a:cubicBezTo>
                  <a:cubicBezTo>
                    <a:pt x="1017" y="1653"/>
                    <a:pt x="1060" y="1637"/>
                    <a:pt x="1094" y="1606"/>
                  </a:cubicBezTo>
                  <a:cubicBezTo>
                    <a:pt x="1163" y="1539"/>
                    <a:pt x="1164" y="1431"/>
                    <a:pt x="1099" y="1362"/>
                  </a:cubicBezTo>
                  <a:lnTo>
                    <a:pt x="756" y="1005"/>
                  </a:lnTo>
                  <a:cubicBezTo>
                    <a:pt x="877" y="748"/>
                    <a:pt x="1019" y="503"/>
                    <a:pt x="1181" y="273"/>
                  </a:cubicBezTo>
                  <a:cubicBezTo>
                    <a:pt x="1236" y="194"/>
                    <a:pt x="1216" y="87"/>
                    <a:pt x="1139" y="32"/>
                  </a:cubicBezTo>
                  <a:cubicBezTo>
                    <a:pt x="1109" y="11"/>
                    <a:pt x="1074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1595250" y="2935825"/>
              <a:ext cx="42175" cy="81250"/>
            </a:xfrm>
            <a:custGeom>
              <a:avLst/>
              <a:gdLst/>
              <a:ahLst/>
              <a:cxnLst/>
              <a:rect l="l" t="t" r="r" b="b"/>
              <a:pathLst>
                <a:path w="1687" h="3250" extrusionOk="0">
                  <a:moveTo>
                    <a:pt x="967" y="0"/>
                  </a:moveTo>
                  <a:cubicBezTo>
                    <a:pt x="939" y="0"/>
                    <a:pt x="910" y="7"/>
                    <a:pt x="884" y="21"/>
                  </a:cubicBezTo>
                  <a:cubicBezTo>
                    <a:pt x="801" y="68"/>
                    <a:pt x="771" y="172"/>
                    <a:pt x="818" y="255"/>
                  </a:cubicBezTo>
                  <a:cubicBezTo>
                    <a:pt x="1302" y="1135"/>
                    <a:pt x="964" y="2410"/>
                    <a:pt x="107" y="2929"/>
                  </a:cubicBezTo>
                  <a:cubicBezTo>
                    <a:pt x="25" y="2979"/>
                    <a:pt x="0" y="3086"/>
                    <a:pt x="49" y="3166"/>
                  </a:cubicBezTo>
                  <a:cubicBezTo>
                    <a:pt x="82" y="3219"/>
                    <a:pt x="138" y="3249"/>
                    <a:pt x="196" y="3249"/>
                  </a:cubicBezTo>
                  <a:cubicBezTo>
                    <a:pt x="227" y="3249"/>
                    <a:pt x="258" y="3241"/>
                    <a:pt x="286" y="3224"/>
                  </a:cubicBezTo>
                  <a:cubicBezTo>
                    <a:pt x="1289" y="2614"/>
                    <a:pt x="1686" y="1121"/>
                    <a:pt x="1118" y="89"/>
                  </a:cubicBezTo>
                  <a:cubicBezTo>
                    <a:pt x="1087" y="32"/>
                    <a:pt x="1028" y="0"/>
                    <a:pt x="9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1641375" y="2920725"/>
              <a:ext cx="51225" cy="16425"/>
            </a:xfrm>
            <a:custGeom>
              <a:avLst/>
              <a:gdLst/>
              <a:ahLst/>
              <a:cxnLst/>
              <a:rect l="l" t="t" r="r" b="b"/>
              <a:pathLst>
                <a:path w="2049" h="657" extrusionOk="0">
                  <a:moveTo>
                    <a:pt x="1860" y="0"/>
                  </a:moveTo>
                  <a:cubicBezTo>
                    <a:pt x="1850" y="0"/>
                    <a:pt x="1839" y="1"/>
                    <a:pt x="1829" y="3"/>
                  </a:cubicBezTo>
                  <a:lnTo>
                    <a:pt x="189" y="316"/>
                  </a:lnTo>
                  <a:cubicBezTo>
                    <a:pt x="6" y="351"/>
                    <a:pt x="0" y="608"/>
                    <a:pt x="181" y="652"/>
                  </a:cubicBezTo>
                  <a:cubicBezTo>
                    <a:pt x="193" y="655"/>
                    <a:pt x="205" y="656"/>
                    <a:pt x="219" y="656"/>
                  </a:cubicBezTo>
                  <a:cubicBezTo>
                    <a:pt x="230" y="656"/>
                    <a:pt x="241" y="655"/>
                    <a:pt x="252" y="653"/>
                  </a:cubicBezTo>
                  <a:lnTo>
                    <a:pt x="1894" y="342"/>
                  </a:lnTo>
                  <a:cubicBezTo>
                    <a:pt x="1986" y="324"/>
                    <a:pt x="2048" y="234"/>
                    <a:pt x="2030" y="141"/>
                  </a:cubicBezTo>
                  <a:cubicBezTo>
                    <a:pt x="2014" y="57"/>
                    <a:pt x="1942" y="0"/>
                    <a:pt x="18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1646225" y="2949900"/>
              <a:ext cx="41575" cy="11500"/>
            </a:xfrm>
            <a:custGeom>
              <a:avLst/>
              <a:gdLst/>
              <a:ahLst/>
              <a:cxnLst/>
              <a:rect l="l" t="t" r="r" b="b"/>
              <a:pathLst>
                <a:path w="1663" h="460" extrusionOk="0">
                  <a:moveTo>
                    <a:pt x="1475" y="1"/>
                  </a:moveTo>
                  <a:cubicBezTo>
                    <a:pt x="1463" y="1"/>
                    <a:pt x="1451" y="2"/>
                    <a:pt x="1439" y="4"/>
                  </a:cubicBezTo>
                  <a:cubicBezTo>
                    <a:pt x="1117" y="78"/>
                    <a:pt x="787" y="115"/>
                    <a:pt x="458" y="115"/>
                  </a:cubicBezTo>
                  <a:cubicBezTo>
                    <a:pt x="370" y="115"/>
                    <a:pt x="282" y="113"/>
                    <a:pt x="195" y="107"/>
                  </a:cubicBezTo>
                  <a:cubicBezTo>
                    <a:pt x="191" y="107"/>
                    <a:pt x="187" y="107"/>
                    <a:pt x="184" y="107"/>
                  </a:cubicBezTo>
                  <a:cubicBezTo>
                    <a:pt x="98" y="107"/>
                    <a:pt x="27" y="169"/>
                    <a:pt x="13" y="252"/>
                  </a:cubicBezTo>
                  <a:cubicBezTo>
                    <a:pt x="1" y="341"/>
                    <a:pt x="57" y="424"/>
                    <a:pt x="143" y="445"/>
                  </a:cubicBezTo>
                  <a:cubicBezTo>
                    <a:pt x="153" y="448"/>
                    <a:pt x="162" y="449"/>
                    <a:pt x="174" y="451"/>
                  </a:cubicBezTo>
                  <a:cubicBezTo>
                    <a:pt x="269" y="456"/>
                    <a:pt x="364" y="459"/>
                    <a:pt x="458" y="459"/>
                  </a:cubicBezTo>
                  <a:cubicBezTo>
                    <a:pt x="814" y="459"/>
                    <a:pt x="1168" y="419"/>
                    <a:pt x="1515" y="339"/>
                  </a:cubicBezTo>
                  <a:cubicBezTo>
                    <a:pt x="1607" y="317"/>
                    <a:pt x="1663" y="225"/>
                    <a:pt x="1642" y="134"/>
                  </a:cubicBezTo>
                  <a:cubicBezTo>
                    <a:pt x="1623" y="55"/>
                    <a:pt x="1553" y="1"/>
                    <a:pt x="14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1694025" y="2857175"/>
              <a:ext cx="116700" cy="137800"/>
            </a:xfrm>
            <a:custGeom>
              <a:avLst/>
              <a:gdLst/>
              <a:ahLst/>
              <a:cxnLst/>
              <a:rect l="l" t="t" r="r" b="b"/>
              <a:pathLst>
                <a:path w="4668" h="5512" extrusionOk="0">
                  <a:moveTo>
                    <a:pt x="3455" y="0"/>
                  </a:moveTo>
                  <a:cubicBezTo>
                    <a:pt x="2676" y="0"/>
                    <a:pt x="1895" y="26"/>
                    <a:pt x="1122" y="78"/>
                  </a:cubicBezTo>
                  <a:cubicBezTo>
                    <a:pt x="1071" y="81"/>
                    <a:pt x="1025" y="106"/>
                    <a:pt x="995" y="145"/>
                  </a:cubicBezTo>
                  <a:cubicBezTo>
                    <a:pt x="964" y="186"/>
                    <a:pt x="953" y="237"/>
                    <a:pt x="964" y="286"/>
                  </a:cubicBezTo>
                  <a:cubicBezTo>
                    <a:pt x="1309" y="1844"/>
                    <a:pt x="1232" y="3535"/>
                    <a:pt x="747" y="5072"/>
                  </a:cubicBezTo>
                  <a:cubicBezTo>
                    <a:pt x="521" y="4880"/>
                    <a:pt x="377" y="4607"/>
                    <a:pt x="351" y="4312"/>
                  </a:cubicBezTo>
                  <a:cubicBezTo>
                    <a:pt x="343" y="4223"/>
                    <a:pt x="268" y="4155"/>
                    <a:pt x="179" y="4155"/>
                  </a:cubicBezTo>
                  <a:cubicBezTo>
                    <a:pt x="174" y="4155"/>
                    <a:pt x="169" y="4155"/>
                    <a:pt x="163" y="4155"/>
                  </a:cubicBezTo>
                  <a:cubicBezTo>
                    <a:pt x="69" y="4164"/>
                    <a:pt x="0" y="4247"/>
                    <a:pt x="7" y="4341"/>
                  </a:cubicBezTo>
                  <a:cubicBezTo>
                    <a:pt x="51" y="4824"/>
                    <a:pt x="346" y="5276"/>
                    <a:pt x="762" y="5493"/>
                  </a:cubicBezTo>
                  <a:cubicBezTo>
                    <a:pt x="774" y="5498"/>
                    <a:pt x="787" y="5504"/>
                    <a:pt x="801" y="5507"/>
                  </a:cubicBezTo>
                  <a:cubicBezTo>
                    <a:pt x="815" y="5510"/>
                    <a:pt x="828" y="5512"/>
                    <a:pt x="842" y="5512"/>
                  </a:cubicBezTo>
                  <a:cubicBezTo>
                    <a:pt x="913" y="5512"/>
                    <a:pt x="980" y="5467"/>
                    <a:pt x="1004" y="5395"/>
                  </a:cubicBezTo>
                  <a:cubicBezTo>
                    <a:pt x="1547" y="3808"/>
                    <a:pt x="1667" y="2044"/>
                    <a:pt x="1341" y="409"/>
                  </a:cubicBezTo>
                  <a:cubicBezTo>
                    <a:pt x="2039" y="366"/>
                    <a:pt x="2744" y="344"/>
                    <a:pt x="3446" y="344"/>
                  </a:cubicBezTo>
                  <a:cubicBezTo>
                    <a:pt x="3735" y="344"/>
                    <a:pt x="4024" y="348"/>
                    <a:pt x="4311" y="355"/>
                  </a:cubicBezTo>
                  <a:cubicBezTo>
                    <a:pt x="4272" y="1188"/>
                    <a:pt x="4182" y="2017"/>
                    <a:pt x="4038" y="2838"/>
                  </a:cubicBezTo>
                  <a:cubicBezTo>
                    <a:pt x="4026" y="2932"/>
                    <a:pt x="4086" y="3018"/>
                    <a:pt x="4179" y="3038"/>
                  </a:cubicBezTo>
                  <a:cubicBezTo>
                    <a:pt x="4189" y="3039"/>
                    <a:pt x="4198" y="3040"/>
                    <a:pt x="4208" y="3040"/>
                  </a:cubicBezTo>
                  <a:cubicBezTo>
                    <a:pt x="4290" y="3040"/>
                    <a:pt x="4364" y="2982"/>
                    <a:pt x="4378" y="2897"/>
                  </a:cubicBezTo>
                  <a:cubicBezTo>
                    <a:pt x="4534" y="2005"/>
                    <a:pt x="4630" y="1101"/>
                    <a:pt x="4663" y="195"/>
                  </a:cubicBezTo>
                  <a:cubicBezTo>
                    <a:pt x="4668" y="99"/>
                    <a:pt x="4593" y="19"/>
                    <a:pt x="4497" y="16"/>
                  </a:cubicBezTo>
                  <a:cubicBezTo>
                    <a:pt x="4151" y="5"/>
                    <a:pt x="3803" y="0"/>
                    <a:pt x="3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1742950" y="2920875"/>
              <a:ext cx="38900" cy="61350"/>
            </a:xfrm>
            <a:custGeom>
              <a:avLst/>
              <a:gdLst/>
              <a:ahLst/>
              <a:cxnLst/>
              <a:rect l="l" t="t" r="r" b="b"/>
              <a:pathLst>
                <a:path w="1556" h="2454" extrusionOk="0">
                  <a:moveTo>
                    <a:pt x="896" y="0"/>
                  </a:moveTo>
                  <a:cubicBezTo>
                    <a:pt x="866" y="0"/>
                    <a:pt x="835" y="8"/>
                    <a:pt x="808" y="25"/>
                  </a:cubicBezTo>
                  <a:cubicBezTo>
                    <a:pt x="460" y="239"/>
                    <a:pt x="198" y="567"/>
                    <a:pt x="69" y="954"/>
                  </a:cubicBezTo>
                  <a:cubicBezTo>
                    <a:pt x="22" y="1092"/>
                    <a:pt x="1" y="1296"/>
                    <a:pt x="83" y="1451"/>
                  </a:cubicBezTo>
                  <a:cubicBezTo>
                    <a:pt x="126" y="1537"/>
                    <a:pt x="204" y="1602"/>
                    <a:pt x="298" y="1627"/>
                  </a:cubicBezTo>
                  <a:cubicBezTo>
                    <a:pt x="328" y="1635"/>
                    <a:pt x="357" y="1638"/>
                    <a:pt x="385" y="1638"/>
                  </a:cubicBezTo>
                  <a:cubicBezTo>
                    <a:pt x="583" y="1638"/>
                    <a:pt x="740" y="1472"/>
                    <a:pt x="803" y="1401"/>
                  </a:cubicBezTo>
                  <a:lnTo>
                    <a:pt x="1183" y="970"/>
                  </a:lnTo>
                  <a:lnTo>
                    <a:pt x="1183" y="970"/>
                  </a:lnTo>
                  <a:cubicBezTo>
                    <a:pt x="1143" y="1398"/>
                    <a:pt x="1055" y="1820"/>
                    <a:pt x="924" y="2228"/>
                  </a:cubicBezTo>
                  <a:cubicBezTo>
                    <a:pt x="896" y="2320"/>
                    <a:pt x="945" y="2415"/>
                    <a:pt x="1036" y="2445"/>
                  </a:cubicBezTo>
                  <a:lnTo>
                    <a:pt x="1048" y="2449"/>
                  </a:lnTo>
                  <a:cubicBezTo>
                    <a:pt x="1061" y="2452"/>
                    <a:pt x="1074" y="2453"/>
                    <a:pt x="1087" y="2453"/>
                  </a:cubicBezTo>
                  <a:cubicBezTo>
                    <a:pt x="1161" y="2453"/>
                    <a:pt x="1230" y="2407"/>
                    <a:pt x="1252" y="2334"/>
                  </a:cubicBezTo>
                  <a:cubicBezTo>
                    <a:pt x="1444" y="1736"/>
                    <a:pt x="1545" y="1113"/>
                    <a:pt x="1554" y="486"/>
                  </a:cubicBezTo>
                  <a:cubicBezTo>
                    <a:pt x="1555" y="380"/>
                    <a:pt x="1469" y="312"/>
                    <a:pt x="1380" y="312"/>
                  </a:cubicBezTo>
                  <a:cubicBezTo>
                    <a:pt x="1334" y="312"/>
                    <a:pt x="1288" y="330"/>
                    <a:pt x="1252" y="370"/>
                  </a:cubicBezTo>
                  <a:lnTo>
                    <a:pt x="544" y="1174"/>
                  </a:lnTo>
                  <a:cubicBezTo>
                    <a:pt x="439" y="1293"/>
                    <a:pt x="398" y="1298"/>
                    <a:pt x="392" y="1298"/>
                  </a:cubicBezTo>
                  <a:cubicBezTo>
                    <a:pt x="391" y="1298"/>
                    <a:pt x="391" y="1298"/>
                    <a:pt x="391" y="1298"/>
                  </a:cubicBezTo>
                  <a:cubicBezTo>
                    <a:pt x="371" y="1279"/>
                    <a:pt x="356" y="1174"/>
                    <a:pt x="394" y="1063"/>
                  </a:cubicBezTo>
                  <a:cubicBezTo>
                    <a:pt x="498" y="753"/>
                    <a:pt x="708" y="491"/>
                    <a:pt x="985" y="320"/>
                  </a:cubicBezTo>
                  <a:cubicBezTo>
                    <a:pt x="1065" y="270"/>
                    <a:pt x="1092" y="165"/>
                    <a:pt x="1043" y="83"/>
                  </a:cubicBezTo>
                  <a:cubicBezTo>
                    <a:pt x="1010" y="30"/>
                    <a:pt x="95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1474725" y="3032800"/>
              <a:ext cx="312500" cy="20925"/>
            </a:xfrm>
            <a:custGeom>
              <a:avLst/>
              <a:gdLst/>
              <a:ahLst/>
              <a:cxnLst/>
              <a:rect l="l" t="t" r="r" b="b"/>
              <a:pathLst>
                <a:path w="12500" h="837" extrusionOk="0">
                  <a:moveTo>
                    <a:pt x="12322" y="0"/>
                  </a:moveTo>
                  <a:cubicBezTo>
                    <a:pt x="12320" y="0"/>
                    <a:pt x="12318" y="0"/>
                    <a:pt x="12316" y="0"/>
                  </a:cubicBezTo>
                  <a:lnTo>
                    <a:pt x="171" y="493"/>
                  </a:lnTo>
                  <a:cubicBezTo>
                    <a:pt x="75" y="496"/>
                    <a:pt x="0" y="576"/>
                    <a:pt x="4" y="672"/>
                  </a:cubicBezTo>
                  <a:cubicBezTo>
                    <a:pt x="7" y="748"/>
                    <a:pt x="61" y="814"/>
                    <a:pt x="135" y="831"/>
                  </a:cubicBezTo>
                  <a:cubicBezTo>
                    <a:pt x="151" y="835"/>
                    <a:pt x="168" y="837"/>
                    <a:pt x="183" y="837"/>
                  </a:cubicBezTo>
                  <a:lnTo>
                    <a:pt x="12330" y="345"/>
                  </a:lnTo>
                  <a:cubicBezTo>
                    <a:pt x="12425" y="341"/>
                    <a:pt x="12499" y="261"/>
                    <a:pt x="12495" y="167"/>
                  </a:cubicBezTo>
                  <a:cubicBezTo>
                    <a:pt x="12491" y="73"/>
                    <a:pt x="12414" y="0"/>
                    <a:pt x="12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1508150" y="3079925"/>
              <a:ext cx="63225" cy="76200"/>
            </a:xfrm>
            <a:custGeom>
              <a:avLst/>
              <a:gdLst/>
              <a:ahLst/>
              <a:cxnLst/>
              <a:rect l="l" t="t" r="r" b="b"/>
              <a:pathLst>
                <a:path w="2529" h="3048" extrusionOk="0">
                  <a:moveTo>
                    <a:pt x="2003" y="1"/>
                  </a:moveTo>
                  <a:cubicBezTo>
                    <a:pt x="1968" y="1"/>
                    <a:pt x="1932" y="3"/>
                    <a:pt x="1896" y="9"/>
                  </a:cubicBezTo>
                  <a:cubicBezTo>
                    <a:pt x="1582" y="55"/>
                    <a:pt x="1266" y="299"/>
                    <a:pt x="1126" y="601"/>
                  </a:cubicBezTo>
                  <a:cubicBezTo>
                    <a:pt x="993" y="888"/>
                    <a:pt x="962" y="1197"/>
                    <a:pt x="932" y="1495"/>
                  </a:cubicBezTo>
                  <a:cubicBezTo>
                    <a:pt x="917" y="1660"/>
                    <a:pt x="901" y="1814"/>
                    <a:pt x="869" y="1965"/>
                  </a:cubicBezTo>
                  <a:cubicBezTo>
                    <a:pt x="792" y="2337"/>
                    <a:pt x="540" y="2703"/>
                    <a:pt x="242" y="2703"/>
                  </a:cubicBezTo>
                  <a:cubicBezTo>
                    <a:pt x="229" y="2703"/>
                    <a:pt x="217" y="2703"/>
                    <a:pt x="204" y="2701"/>
                  </a:cubicBezTo>
                  <a:cubicBezTo>
                    <a:pt x="198" y="2701"/>
                    <a:pt x="192" y="2700"/>
                    <a:pt x="186" y="2700"/>
                  </a:cubicBezTo>
                  <a:cubicBezTo>
                    <a:pt x="103" y="2700"/>
                    <a:pt x="30" y="2760"/>
                    <a:pt x="16" y="2843"/>
                  </a:cubicBezTo>
                  <a:cubicBezTo>
                    <a:pt x="0" y="2932"/>
                    <a:pt x="57" y="3018"/>
                    <a:pt x="145" y="3039"/>
                  </a:cubicBezTo>
                  <a:cubicBezTo>
                    <a:pt x="152" y="3042"/>
                    <a:pt x="161" y="3043"/>
                    <a:pt x="168" y="3043"/>
                  </a:cubicBezTo>
                  <a:cubicBezTo>
                    <a:pt x="193" y="3046"/>
                    <a:pt x="218" y="3047"/>
                    <a:pt x="243" y="3047"/>
                  </a:cubicBezTo>
                  <a:cubicBezTo>
                    <a:pt x="733" y="3047"/>
                    <a:pt x="1102" y="2539"/>
                    <a:pt x="1207" y="2035"/>
                  </a:cubicBezTo>
                  <a:cubicBezTo>
                    <a:pt x="1238" y="1868"/>
                    <a:pt x="1262" y="1699"/>
                    <a:pt x="1274" y="1529"/>
                  </a:cubicBezTo>
                  <a:cubicBezTo>
                    <a:pt x="1304" y="1247"/>
                    <a:pt x="1329" y="981"/>
                    <a:pt x="1439" y="746"/>
                  </a:cubicBezTo>
                  <a:cubicBezTo>
                    <a:pt x="1530" y="546"/>
                    <a:pt x="1744" y="380"/>
                    <a:pt x="1947" y="349"/>
                  </a:cubicBezTo>
                  <a:cubicBezTo>
                    <a:pt x="1967" y="346"/>
                    <a:pt x="1985" y="345"/>
                    <a:pt x="2003" y="345"/>
                  </a:cubicBezTo>
                  <a:cubicBezTo>
                    <a:pt x="2087" y="345"/>
                    <a:pt x="2155" y="375"/>
                    <a:pt x="2207" y="434"/>
                  </a:cubicBezTo>
                  <a:cubicBezTo>
                    <a:pt x="2242" y="472"/>
                    <a:pt x="2289" y="491"/>
                    <a:pt x="2337" y="491"/>
                  </a:cubicBezTo>
                  <a:cubicBezTo>
                    <a:pt x="2378" y="491"/>
                    <a:pt x="2419" y="477"/>
                    <a:pt x="2451" y="448"/>
                  </a:cubicBezTo>
                  <a:cubicBezTo>
                    <a:pt x="2521" y="384"/>
                    <a:pt x="2528" y="276"/>
                    <a:pt x="2465" y="204"/>
                  </a:cubicBezTo>
                  <a:cubicBezTo>
                    <a:pt x="2347" y="72"/>
                    <a:pt x="2186" y="1"/>
                    <a:pt x="20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1555675" y="3106075"/>
              <a:ext cx="19625" cy="44650"/>
            </a:xfrm>
            <a:custGeom>
              <a:avLst/>
              <a:gdLst/>
              <a:ahLst/>
              <a:cxnLst/>
              <a:rect l="l" t="t" r="r" b="b"/>
              <a:pathLst>
                <a:path w="785" h="1786" extrusionOk="0">
                  <a:moveTo>
                    <a:pt x="606" y="1"/>
                  </a:moveTo>
                  <a:cubicBezTo>
                    <a:pt x="516" y="1"/>
                    <a:pt x="440" y="70"/>
                    <a:pt x="433" y="162"/>
                  </a:cubicBezTo>
                  <a:cubicBezTo>
                    <a:pt x="392" y="640"/>
                    <a:pt x="260" y="1106"/>
                    <a:pt x="43" y="1536"/>
                  </a:cubicBezTo>
                  <a:cubicBezTo>
                    <a:pt x="1" y="1620"/>
                    <a:pt x="35" y="1724"/>
                    <a:pt x="119" y="1766"/>
                  </a:cubicBezTo>
                  <a:cubicBezTo>
                    <a:pt x="132" y="1773"/>
                    <a:pt x="145" y="1778"/>
                    <a:pt x="157" y="1781"/>
                  </a:cubicBezTo>
                  <a:cubicBezTo>
                    <a:pt x="171" y="1784"/>
                    <a:pt x="184" y="1785"/>
                    <a:pt x="197" y="1785"/>
                  </a:cubicBezTo>
                  <a:cubicBezTo>
                    <a:pt x="261" y="1785"/>
                    <a:pt x="321" y="1750"/>
                    <a:pt x="350" y="1692"/>
                  </a:cubicBezTo>
                  <a:cubicBezTo>
                    <a:pt x="587" y="1223"/>
                    <a:pt x="732" y="714"/>
                    <a:pt x="777" y="190"/>
                  </a:cubicBezTo>
                  <a:cubicBezTo>
                    <a:pt x="785" y="94"/>
                    <a:pt x="715" y="10"/>
                    <a:pt x="619" y="1"/>
                  </a:cubicBezTo>
                  <a:cubicBezTo>
                    <a:pt x="615" y="1"/>
                    <a:pt x="610" y="1"/>
                    <a:pt x="6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1573950" y="3083575"/>
              <a:ext cx="13150" cy="12925"/>
            </a:xfrm>
            <a:custGeom>
              <a:avLst/>
              <a:gdLst/>
              <a:ahLst/>
              <a:cxnLst/>
              <a:rect l="l" t="t" r="r" b="b"/>
              <a:pathLst>
                <a:path w="526" h="517" extrusionOk="0">
                  <a:moveTo>
                    <a:pt x="332" y="0"/>
                  </a:moveTo>
                  <a:cubicBezTo>
                    <a:pt x="281" y="0"/>
                    <a:pt x="231" y="23"/>
                    <a:pt x="198" y="65"/>
                  </a:cubicBezTo>
                  <a:lnTo>
                    <a:pt x="60" y="237"/>
                  </a:lnTo>
                  <a:cubicBezTo>
                    <a:pt x="1" y="312"/>
                    <a:pt x="13" y="419"/>
                    <a:pt x="86" y="479"/>
                  </a:cubicBezTo>
                  <a:cubicBezTo>
                    <a:pt x="118" y="504"/>
                    <a:pt x="156" y="516"/>
                    <a:pt x="193" y="516"/>
                  </a:cubicBezTo>
                  <a:cubicBezTo>
                    <a:pt x="244" y="516"/>
                    <a:pt x="294" y="494"/>
                    <a:pt x="328" y="451"/>
                  </a:cubicBezTo>
                  <a:lnTo>
                    <a:pt x="465" y="281"/>
                  </a:lnTo>
                  <a:cubicBezTo>
                    <a:pt x="526" y="206"/>
                    <a:pt x="514" y="98"/>
                    <a:pt x="440" y="39"/>
                  </a:cubicBezTo>
                  <a:cubicBezTo>
                    <a:pt x="408" y="13"/>
                    <a:pt x="370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1577500" y="3106925"/>
              <a:ext cx="38350" cy="39050"/>
            </a:xfrm>
            <a:custGeom>
              <a:avLst/>
              <a:gdLst/>
              <a:ahLst/>
              <a:cxnLst/>
              <a:rect l="l" t="t" r="r" b="b"/>
              <a:pathLst>
                <a:path w="1534" h="1562" extrusionOk="0">
                  <a:moveTo>
                    <a:pt x="1299" y="0"/>
                  </a:moveTo>
                  <a:cubicBezTo>
                    <a:pt x="1254" y="0"/>
                    <a:pt x="1211" y="18"/>
                    <a:pt x="1179" y="52"/>
                  </a:cubicBezTo>
                  <a:lnTo>
                    <a:pt x="67" y="1160"/>
                  </a:lnTo>
                  <a:cubicBezTo>
                    <a:pt x="1" y="1227"/>
                    <a:pt x="1" y="1335"/>
                    <a:pt x="67" y="1403"/>
                  </a:cubicBezTo>
                  <a:cubicBezTo>
                    <a:pt x="89" y="1426"/>
                    <a:pt x="117" y="1441"/>
                    <a:pt x="148" y="1450"/>
                  </a:cubicBezTo>
                  <a:cubicBezTo>
                    <a:pt x="161" y="1453"/>
                    <a:pt x="175" y="1454"/>
                    <a:pt x="188" y="1454"/>
                  </a:cubicBezTo>
                  <a:cubicBezTo>
                    <a:pt x="233" y="1454"/>
                    <a:pt x="278" y="1436"/>
                    <a:pt x="310" y="1404"/>
                  </a:cubicBezTo>
                  <a:lnTo>
                    <a:pt x="1149" y="567"/>
                  </a:lnTo>
                  <a:lnTo>
                    <a:pt x="1149" y="567"/>
                  </a:lnTo>
                  <a:cubicBezTo>
                    <a:pt x="1139" y="827"/>
                    <a:pt x="1080" y="1084"/>
                    <a:pt x="976" y="1323"/>
                  </a:cubicBezTo>
                  <a:cubicBezTo>
                    <a:pt x="940" y="1409"/>
                    <a:pt x="979" y="1509"/>
                    <a:pt x="1065" y="1547"/>
                  </a:cubicBezTo>
                  <a:cubicBezTo>
                    <a:pt x="1087" y="1557"/>
                    <a:pt x="1111" y="1561"/>
                    <a:pt x="1134" y="1561"/>
                  </a:cubicBezTo>
                  <a:cubicBezTo>
                    <a:pt x="1199" y="1561"/>
                    <a:pt x="1261" y="1524"/>
                    <a:pt x="1290" y="1462"/>
                  </a:cubicBezTo>
                  <a:cubicBezTo>
                    <a:pt x="1472" y="1050"/>
                    <a:pt x="1533" y="595"/>
                    <a:pt x="1470" y="149"/>
                  </a:cubicBezTo>
                  <a:cubicBezTo>
                    <a:pt x="1462" y="84"/>
                    <a:pt x="1417" y="31"/>
                    <a:pt x="1355" y="10"/>
                  </a:cubicBezTo>
                  <a:cubicBezTo>
                    <a:pt x="1337" y="3"/>
                    <a:pt x="1318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1626725" y="3105525"/>
              <a:ext cx="40300" cy="11375"/>
            </a:xfrm>
            <a:custGeom>
              <a:avLst/>
              <a:gdLst/>
              <a:ahLst/>
              <a:cxnLst/>
              <a:rect l="l" t="t" r="r" b="b"/>
              <a:pathLst>
                <a:path w="1612" h="455" extrusionOk="0">
                  <a:moveTo>
                    <a:pt x="1431" y="0"/>
                  </a:moveTo>
                  <a:cubicBezTo>
                    <a:pt x="1426" y="0"/>
                    <a:pt x="1421" y="0"/>
                    <a:pt x="1415" y="1"/>
                  </a:cubicBezTo>
                  <a:lnTo>
                    <a:pt x="215" y="112"/>
                  </a:lnTo>
                  <a:cubicBezTo>
                    <a:pt x="22" y="130"/>
                    <a:pt x="1" y="403"/>
                    <a:pt x="189" y="450"/>
                  </a:cubicBezTo>
                  <a:cubicBezTo>
                    <a:pt x="203" y="453"/>
                    <a:pt x="218" y="455"/>
                    <a:pt x="232" y="455"/>
                  </a:cubicBezTo>
                  <a:cubicBezTo>
                    <a:pt x="237" y="455"/>
                    <a:pt x="241" y="454"/>
                    <a:pt x="246" y="454"/>
                  </a:cubicBezTo>
                  <a:lnTo>
                    <a:pt x="1448" y="343"/>
                  </a:lnTo>
                  <a:cubicBezTo>
                    <a:pt x="1542" y="334"/>
                    <a:pt x="1611" y="250"/>
                    <a:pt x="1603" y="156"/>
                  </a:cubicBezTo>
                  <a:cubicBezTo>
                    <a:pt x="1595" y="67"/>
                    <a:pt x="1519" y="0"/>
                    <a:pt x="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1637575" y="3123575"/>
              <a:ext cx="40000" cy="14000"/>
            </a:xfrm>
            <a:custGeom>
              <a:avLst/>
              <a:gdLst/>
              <a:ahLst/>
              <a:cxnLst/>
              <a:rect l="l" t="t" r="r" b="b"/>
              <a:pathLst>
                <a:path w="1600" h="560" extrusionOk="0">
                  <a:moveTo>
                    <a:pt x="1414" y="1"/>
                  </a:moveTo>
                  <a:cubicBezTo>
                    <a:pt x="1403" y="1"/>
                    <a:pt x="1393" y="2"/>
                    <a:pt x="1383" y="4"/>
                  </a:cubicBezTo>
                  <a:lnTo>
                    <a:pt x="158" y="218"/>
                  </a:lnTo>
                  <a:cubicBezTo>
                    <a:pt x="64" y="233"/>
                    <a:pt x="0" y="322"/>
                    <a:pt x="17" y="416"/>
                  </a:cubicBezTo>
                  <a:cubicBezTo>
                    <a:pt x="31" y="500"/>
                    <a:pt x="104" y="560"/>
                    <a:pt x="187" y="560"/>
                  </a:cubicBezTo>
                  <a:cubicBezTo>
                    <a:pt x="197" y="560"/>
                    <a:pt x="207" y="559"/>
                    <a:pt x="217" y="557"/>
                  </a:cubicBezTo>
                  <a:lnTo>
                    <a:pt x="1442" y="343"/>
                  </a:lnTo>
                  <a:cubicBezTo>
                    <a:pt x="1536" y="327"/>
                    <a:pt x="1599" y="237"/>
                    <a:pt x="1584" y="143"/>
                  </a:cubicBezTo>
                  <a:cubicBezTo>
                    <a:pt x="1569" y="59"/>
                    <a:pt x="1496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1686525" y="3085975"/>
              <a:ext cx="86925" cy="63900"/>
            </a:xfrm>
            <a:custGeom>
              <a:avLst/>
              <a:gdLst/>
              <a:ahLst/>
              <a:cxnLst/>
              <a:rect l="l" t="t" r="r" b="b"/>
              <a:pathLst>
                <a:path w="3477" h="2556" extrusionOk="0">
                  <a:moveTo>
                    <a:pt x="598" y="1254"/>
                  </a:moveTo>
                  <a:cubicBezTo>
                    <a:pt x="621" y="1254"/>
                    <a:pt x="644" y="1257"/>
                    <a:pt x="666" y="1263"/>
                  </a:cubicBezTo>
                  <a:cubicBezTo>
                    <a:pt x="732" y="1280"/>
                    <a:pt x="805" y="1315"/>
                    <a:pt x="884" y="1354"/>
                  </a:cubicBezTo>
                  <a:lnTo>
                    <a:pt x="1529" y="1684"/>
                  </a:lnTo>
                  <a:cubicBezTo>
                    <a:pt x="1481" y="1716"/>
                    <a:pt x="1432" y="1747"/>
                    <a:pt x="1380" y="1777"/>
                  </a:cubicBezTo>
                  <a:cubicBezTo>
                    <a:pt x="1219" y="1868"/>
                    <a:pt x="1020" y="1940"/>
                    <a:pt x="835" y="1940"/>
                  </a:cubicBezTo>
                  <a:cubicBezTo>
                    <a:pt x="720" y="1940"/>
                    <a:pt x="610" y="1912"/>
                    <a:pt x="520" y="1844"/>
                  </a:cubicBezTo>
                  <a:cubicBezTo>
                    <a:pt x="417" y="1767"/>
                    <a:pt x="369" y="1592"/>
                    <a:pt x="407" y="1436"/>
                  </a:cubicBezTo>
                  <a:cubicBezTo>
                    <a:pt x="421" y="1375"/>
                    <a:pt x="461" y="1273"/>
                    <a:pt x="560" y="1257"/>
                  </a:cubicBezTo>
                  <a:cubicBezTo>
                    <a:pt x="573" y="1255"/>
                    <a:pt x="586" y="1254"/>
                    <a:pt x="598" y="1254"/>
                  </a:cubicBezTo>
                  <a:close/>
                  <a:moveTo>
                    <a:pt x="2618" y="0"/>
                  </a:moveTo>
                  <a:cubicBezTo>
                    <a:pt x="2534" y="0"/>
                    <a:pt x="2461" y="62"/>
                    <a:pt x="2448" y="148"/>
                  </a:cubicBezTo>
                  <a:cubicBezTo>
                    <a:pt x="2386" y="638"/>
                    <a:pt x="2162" y="1092"/>
                    <a:pt x="1815" y="1443"/>
                  </a:cubicBezTo>
                  <a:lnTo>
                    <a:pt x="1039" y="1047"/>
                  </a:lnTo>
                  <a:cubicBezTo>
                    <a:pt x="922" y="987"/>
                    <a:pt x="768" y="909"/>
                    <a:pt x="595" y="909"/>
                  </a:cubicBezTo>
                  <a:cubicBezTo>
                    <a:pt x="566" y="909"/>
                    <a:pt x="536" y="912"/>
                    <a:pt x="506" y="917"/>
                  </a:cubicBezTo>
                  <a:cubicBezTo>
                    <a:pt x="293" y="952"/>
                    <a:pt x="131" y="1115"/>
                    <a:pt x="72" y="1353"/>
                  </a:cubicBezTo>
                  <a:cubicBezTo>
                    <a:pt x="0" y="1644"/>
                    <a:pt x="99" y="1960"/>
                    <a:pt x="313" y="2119"/>
                  </a:cubicBezTo>
                  <a:cubicBezTo>
                    <a:pt x="401" y="2186"/>
                    <a:pt x="503" y="2233"/>
                    <a:pt x="611" y="2259"/>
                  </a:cubicBezTo>
                  <a:cubicBezTo>
                    <a:pt x="683" y="2276"/>
                    <a:pt x="758" y="2285"/>
                    <a:pt x="836" y="2285"/>
                  </a:cubicBezTo>
                  <a:cubicBezTo>
                    <a:pt x="1060" y="2285"/>
                    <a:pt x="1306" y="2215"/>
                    <a:pt x="1551" y="2075"/>
                  </a:cubicBezTo>
                  <a:cubicBezTo>
                    <a:pt x="1663" y="2012"/>
                    <a:pt x="1770" y="1938"/>
                    <a:pt x="1869" y="1857"/>
                  </a:cubicBezTo>
                  <a:lnTo>
                    <a:pt x="3208" y="2538"/>
                  </a:lnTo>
                  <a:cubicBezTo>
                    <a:pt x="3232" y="2550"/>
                    <a:pt x="3257" y="2555"/>
                    <a:pt x="3282" y="2555"/>
                  </a:cubicBezTo>
                  <a:cubicBezTo>
                    <a:pt x="3345" y="2555"/>
                    <a:pt x="3404" y="2520"/>
                    <a:pt x="3435" y="2461"/>
                  </a:cubicBezTo>
                  <a:cubicBezTo>
                    <a:pt x="3477" y="2378"/>
                    <a:pt x="3446" y="2276"/>
                    <a:pt x="3364" y="2233"/>
                  </a:cubicBezTo>
                  <a:lnTo>
                    <a:pt x="2134" y="1606"/>
                  </a:lnTo>
                  <a:cubicBezTo>
                    <a:pt x="2493" y="1212"/>
                    <a:pt x="2722" y="718"/>
                    <a:pt x="2790" y="190"/>
                  </a:cubicBezTo>
                  <a:cubicBezTo>
                    <a:pt x="2798" y="96"/>
                    <a:pt x="2732" y="13"/>
                    <a:pt x="2639" y="2"/>
                  </a:cubicBezTo>
                  <a:cubicBezTo>
                    <a:pt x="2632" y="1"/>
                    <a:pt x="2625" y="0"/>
                    <a:pt x="2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1659675" y="3163625"/>
              <a:ext cx="105225" cy="21250"/>
            </a:xfrm>
            <a:custGeom>
              <a:avLst/>
              <a:gdLst/>
              <a:ahLst/>
              <a:cxnLst/>
              <a:rect l="l" t="t" r="r" b="b"/>
              <a:pathLst>
                <a:path w="4209" h="850" extrusionOk="0">
                  <a:moveTo>
                    <a:pt x="4027" y="1"/>
                  </a:moveTo>
                  <a:cubicBezTo>
                    <a:pt x="4019" y="1"/>
                    <a:pt x="4011" y="1"/>
                    <a:pt x="4003" y="2"/>
                  </a:cubicBezTo>
                  <a:lnTo>
                    <a:pt x="203" y="507"/>
                  </a:lnTo>
                  <a:cubicBezTo>
                    <a:pt x="14" y="533"/>
                    <a:pt x="0" y="800"/>
                    <a:pt x="185" y="845"/>
                  </a:cubicBezTo>
                  <a:cubicBezTo>
                    <a:pt x="198" y="848"/>
                    <a:pt x="212" y="850"/>
                    <a:pt x="226" y="850"/>
                  </a:cubicBezTo>
                  <a:cubicBezTo>
                    <a:pt x="233" y="850"/>
                    <a:pt x="241" y="849"/>
                    <a:pt x="248" y="848"/>
                  </a:cubicBezTo>
                  <a:lnTo>
                    <a:pt x="4048" y="344"/>
                  </a:lnTo>
                  <a:cubicBezTo>
                    <a:pt x="4143" y="331"/>
                    <a:pt x="4209" y="244"/>
                    <a:pt x="4196" y="150"/>
                  </a:cubicBezTo>
                  <a:cubicBezTo>
                    <a:pt x="4185" y="63"/>
                    <a:pt x="4111" y="1"/>
                    <a:pt x="40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1671800" y="3203025"/>
              <a:ext cx="12000" cy="67925"/>
            </a:xfrm>
            <a:custGeom>
              <a:avLst/>
              <a:gdLst/>
              <a:ahLst/>
              <a:cxnLst/>
              <a:rect l="l" t="t" r="r" b="b"/>
              <a:pathLst>
                <a:path w="480" h="2717" extrusionOk="0">
                  <a:moveTo>
                    <a:pt x="184" y="1"/>
                  </a:moveTo>
                  <a:cubicBezTo>
                    <a:pt x="176" y="1"/>
                    <a:pt x="168" y="2"/>
                    <a:pt x="160" y="3"/>
                  </a:cubicBezTo>
                  <a:cubicBezTo>
                    <a:pt x="66" y="17"/>
                    <a:pt x="1" y="103"/>
                    <a:pt x="14" y="197"/>
                  </a:cubicBezTo>
                  <a:cubicBezTo>
                    <a:pt x="125" y="970"/>
                    <a:pt x="135" y="1754"/>
                    <a:pt x="46" y="2529"/>
                  </a:cubicBezTo>
                  <a:cubicBezTo>
                    <a:pt x="38" y="2622"/>
                    <a:pt x="105" y="2705"/>
                    <a:pt x="198" y="2715"/>
                  </a:cubicBezTo>
                  <a:cubicBezTo>
                    <a:pt x="205" y="2716"/>
                    <a:pt x="212" y="2716"/>
                    <a:pt x="219" y="2716"/>
                  </a:cubicBezTo>
                  <a:cubicBezTo>
                    <a:pt x="303" y="2716"/>
                    <a:pt x="376" y="2653"/>
                    <a:pt x="388" y="2567"/>
                  </a:cubicBezTo>
                  <a:cubicBezTo>
                    <a:pt x="479" y="1763"/>
                    <a:pt x="468" y="950"/>
                    <a:pt x="354" y="149"/>
                  </a:cubicBezTo>
                  <a:cubicBezTo>
                    <a:pt x="343" y="63"/>
                    <a:pt x="268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1674175" y="3185375"/>
              <a:ext cx="52825" cy="70675"/>
            </a:xfrm>
            <a:custGeom>
              <a:avLst/>
              <a:gdLst/>
              <a:ahLst/>
              <a:cxnLst/>
              <a:rect l="l" t="t" r="r" b="b"/>
              <a:pathLst>
                <a:path w="2113" h="2827" extrusionOk="0">
                  <a:moveTo>
                    <a:pt x="1012" y="0"/>
                  </a:moveTo>
                  <a:cubicBezTo>
                    <a:pt x="717" y="0"/>
                    <a:pt x="422" y="48"/>
                    <a:pt x="140" y="144"/>
                  </a:cubicBezTo>
                  <a:cubicBezTo>
                    <a:pt x="49" y="175"/>
                    <a:pt x="0" y="272"/>
                    <a:pt x="31" y="362"/>
                  </a:cubicBezTo>
                  <a:cubicBezTo>
                    <a:pt x="56" y="434"/>
                    <a:pt x="123" y="480"/>
                    <a:pt x="194" y="480"/>
                  </a:cubicBezTo>
                  <a:cubicBezTo>
                    <a:pt x="212" y="480"/>
                    <a:pt x="231" y="477"/>
                    <a:pt x="249" y="471"/>
                  </a:cubicBezTo>
                  <a:cubicBezTo>
                    <a:pt x="497" y="387"/>
                    <a:pt x="755" y="345"/>
                    <a:pt x="1013" y="345"/>
                  </a:cubicBezTo>
                  <a:cubicBezTo>
                    <a:pt x="1244" y="345"/>
                    <a:pt x="1475" y="378"/>
                    <a:pt x="1699" y="445"/>
                  </a:cubicBezTo>
                  <a:lnTo>
                    <a:pt x="1228" y="1770"/>
                  </a:lnTo>
                  <a:cubicBezTo>
                    <a:pt x="1123" y="2061"/>
                    <a:pt x="953" y="2451"/>
                    <a:pt x="674" y="2483"/>
                  </a:cubicBezTo>
                  <a:cubicBezTo>
                    <a:pt x="484" y="2506"/>
                    <a:pt x="468" y="2776"/>
                    <a:pt x="653" y="2821"/>
                  </a:cubicBezTo>
                  <a:cubicBezTo>
                    <a:pt x="666" y="2825"/>
                    <a:pt x="680" y="2827"/>
                    <a:pt x="694" y="2827"/>
                  </a:cubicBezTo>
                  <a:cubicBezTo>
                    <a:pt x="701" y="2827"/>
                    <a:pt x="708" y="2826"/>
                    <a:pt x="715" y="2826"/>
                  </a:cubicBezTo>
                  <a:cubicBezTo>
                    <a:pt x="1184" y="2771"/>
                    <a:pt x="1418" y="2263"/>
                    <a:pt x="1551" y="1885"/>
                  </a:cubicBezTo>
                  <a:lnTo>
                    <a:pt x="2082" y="397"/>
                  </a:lnTo>
                  <a:cubicBezTo>
                    <a:pt x="2113" y="309"/>
                    <a:pt x="2068" y="212"/>
                    <a:pt x="1981" y="179"/>
                  </a:cubicBezTo>
                  <a:cubicBezTo>
                    <a:pt x="1669" y="60"/>
                    <a:pt x="1341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1458275" y="3223725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151" y="346"/>
                  </a:moveTo>
                  <a:cubicBezTo>
                    <a:pt x="1216" y="346"/>
                    <a:pt x="1281" y="353"/>
                    <a:pt x="1345" y="370"/>
                  </a:cubicBezTo>
                  <a:cubicBezTo>
                    <a:pt x="1487" y="403"/>
                    <a:pt x="1618" y="475"/>
                    <a:pt x="1724" y="578"/>
                  </a:cubicBezTo>
                  <a:cubicBezTo>
                    <a:pt x="1537" y="678"/>
                    <a:pt x="1394" y="831"/>
                    <a:pt x="1254" y="980"/>
                  </a:cubicBezTo>
                  <a:cubicBezTo>
                    <a:pt x="1182" y="1061"/>
                    <a:pt x="1106" y="1138"/>
                    <a:pt x="1026" y="1210"/>
                  </a:cubicBezTo>
                  <a:cubicBezTo>
                    <a:pt x="909" y="1309"/>
                    <a:pt x="743" y="1371"/>
                    <a:pt x="605" y="1371"/>
                  </a:cubicBezTo>
                  <a:cubicBezTo>
                    <a:pt x="580" y="1371"/>
                    <a:pt x="556" y="1369"/>
                    <a:pt x="533" y="1365"/>
                  </a:cubicBezTo>
                  <a:cubicBezTo>
                    <a:pt x="460" y="1348"/>
                    <a:pt x="413" y="1317"/>
                    <a:pt x="385" y="1262"/>
                  </a:cubicBezTo>
                  <a:cubicBezTo>
                    <a:pt x="358" y="1213"/>
                    <a:pt x="351" y="1144"/>
                    <a:pt x="361" y="1056"/>
                  </a:cubicBezTo>
                  <a:cubicBezTo>
                    <a:pt x="394" y="755"/>
                    <a:pt x="617" y="479"/>
                    <a:pt x="905" y="385"/>
                  </a:cubicBezTo>
                  <a:lnTo>
                    <a:pt x="905" y="384"/>
                  </a:lnTo>
                  <a:cubicBezTo>
                    <a:pt x="984" y="358"/>
                    <a:pt x="1067" y="346"/>
                    <a:pt x="1151" y="346"/>
                  </a:cubicBezTo>
                  <a:close/>
                  <a:moveTo>
                    <a:pt x="1150" y="1"/>
                  </a:moveTo>
                  <a:cubicBezTo>
                    <a:pt x="1031" y="1"/>
                    <a:pt x="912" y="19"/>
                    <a:pt x="798" y="57"/>
                  </a:cubicBezTo>
                  <a:cubicBezTo>
                    <a:pt x="375" y="201"/>
                    <a:pt x="73" y="574"/>
                    <a:pt x="19" y="1017"/>
                  </a:cubicBezTo>
                  <a:cubicBezTo>
                    <a:pt x="1" y="1176"/>
                    <a:pt x="22" y="1311"/>
                    <a:pt x="81" y="1422"/>
                  </a:cubicBezTo>
                  <a:cubicBezTo>
                    <a:pt x="160" y="1569"/>
                    <a:pt x="302" y="1673"/>
                    <a:pt x="468" y="1701"/>
                  </a:cubicBezTo>
                  <a:cubicBezTo>
                    <a:pt x="512" y="1710"/>
                    <a:pt x="557" y="1714"/>
                    <a:pt x="604" y="1714"/>
                  </a:cubicBezTo>
                  <a:cubicBezTo>
                    <a:pt x="824" y="1714"/>
                    <a:pt x="1069" y="1624"/>
                    <a:pt x="1248" y="1470"/>
                  </a:cubicBezTo>
                  <a:cubicBezTo>
                    <a:pt x="1290" y="1435"/>
                    <a:pt x="1331" y="1396"/>
                    <a:pt x="1370" y="1356"/>
                  </a:cubicBezTo>
                  <a:lnTo>
                    <a:pt x="1370" y="1356"/>
                  </a:lnTo>
                  <a:cubicBezTo>
                    <a:pt x="1294" y="1543"/>
                    <a:pt x="1232" y="1735"/>
                    <a:pt x="1183" y="1929"/>
                  </a:cubicBezTo>
                  <a:cubicBezTo>
                    <a:pt x="1161" y="2022"/>
                    <a:pt x="1216" y="2115"/>
                    <a:pt x="1308" y="2139"/>
                  </a:cubicBezTo>
                  <a:lnTo>
                    <a:pt x="1310" y="2139"/>
                  </a:lnTo>
                  <a:cubicBezTo>
                    <a:pt x="1323" y="2142"/>
                    <a:pt x="1336" y="2143"/>
                    <a:pt x="1349" y="2143"/>
                  </a:cubicBezTo>
                  <a:cubicBezTo>
                    <a:pt x="1427" y="2143"/>
                    <a:pt x="1498" y="2092"/>
                    <a:pt x="1517" y="2014"/>
                  </a:cubicBezTo>
                  <a:cubicBezTo>
                    <a:pt x="1628" y="1570"/>
                    <a:pt x="1815" y="1151"/>
                    <a:pt x="2069" y="772"/>
                  </a:cubicBezTo>
                  <a:cubicBezTo>
                    <a:pt x="2111" y="712"/>
                    <a:pt x="2108" y="630"/>
                    <a:pt x="2063" y="572"/>
                  </a:cubicBezTo>
                  <a:cubicBezTo>
                    <a:pt x="2053" y="560"/>
                    <a:pt x="2042" y="548"/>
                    <a:pt x="2029" y="538"/>
                  </a:cubicBezTo>
                  <a:cubicBezTo>
                    <a:pt x="2052" y="478"/>
                    <a:pt x="2039" y="408"/>
                    <a:pt x="1994" y="361"/>
                  </a:cubicBezTo>
                  <a:cubicBezTo>
                    <a:pt x="1777" y="128"/>
                    <a:pt x="1464" y="1"/>
                    <a:pt x="1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627;p11"/>
            <p:cNvSpPr/>
            <p:nvPr/>
          </p:nvSpPr>
          <p:spPr>
            <a:xfrm>
              <a:off x="1515750" y="3189725"/>
              <a:ext cx="53300" cy="69875"/>
            </a:xfrm>
            <a:custGeom>
              <a:avLst/>
              <a:gdLst/>
              <a:ahLst/>
              <a:cxnLst/>
              <a:rect l="l" t="t" r="r" b="b"/>
              <a:pathLst>
                <a:path w="2132" h="2795" extrusionOk="0">
                  <a:moveTo>
                    <a:pt x="1355" y="0"/>
                  </a:moveTo>
                  <a:cubicBezTo>
                    <a:pt x="1133" y="0"/>
                    <a:pt x="919" y="69"/>
                    <a:pt x="739" y="126"/>
                  </a:cubicBezTo>
                  <a:cubicBezTo>
                    <a:pt x="646" y="155"/>
                    <a:pt x="594" y="252"/>
                    <a:pt x="624" y="345"/>
                  </a:cubicBezTo>
                  <a:cubicBezTo>
                    <a:pt x="647" y="417"/>
                    <a:pt x="715" y="464"/>
                    <a:pt x="788" y="464"/>
                  </a:cubicBezTo>
                  <a:cubicBezTo>
                    <a:pt x="807" y="464"/>
                    <a:pt x="826" y="461"/>
                    <a:pt x="845" y="454"/>
                  </a:cubicBezTo>
                  <a:cubicBezTo>
                    <a:pt x="1007" y="402"/>
                    <a:pt x="1185" y="344"/>
                    <a:pt x="1353" y="344"/>
                  </a:cubicBezTo>
                  <a:cubicBezTo>
                    <a:pt x="1401" y="344"/>
                    <a:pt x="1449" y="349"/>
                    <a:pt x="1495" y="360"/>
                  </a:cubicBezTo>
                  <a:lnTo>
                    <a:pt x="1497" y="360"/>
                  </a:lnTo>
                  <a:cubicBezTo>
                    <a:pt x="1597" y="385"/>
                    <a:pt x="1682" y="450"/>
                    <a:pt x="1736" y="537"/>
                  </a:cubicBezTo>
                  <a:cubicBezTo>
                    <a:pt x="1765" y="584"/>
                    <a:pt x="1774" y="640"/>
                    <a:pt x="1760" y="694"/>
                  </a:cubicBezTo>
                  <a:cubicBezTo>
                    <a:pt x="1743" y="749"/>
                    <a:pt x="1698" y="803"/>
                    <a:pt x="1646" y="865"/>
                  </a:cubicBezTo>
                  <a:cubicBezTo>
                    <a:pt x="1588" y="930"/>
                    <a:pt x="1537" y="1002"/>
                    <a:pt x="1497" y="1078"/>
                  </a:cubicBezTo>
                  <a:cubicBezTo>
                    <a:pt x="1442" y="1192"/>
                    <a:pt x="1426" y="1312"/>
                    <a:pt x="1414" y="1417"/>
                  </a:cubicBezTo>
                  <a:cubicBezTo>
                    <a:pt x="1407" y="1465"/>
                    <a:pt x="1401" y="1511"/>
                    <a:pt x="1391" y="1558"/>
                  </a:cubicBezTo>
                  <a:cubicBezTo>
                    <a:pt x="1283" y="2051"/>
                    <a:pt x="697" y="2290"/>
                    <a:pt x="138" y="2459"/>
                  </a:cubicBezTo>
                  <a:cubicBezTo>
                    <a:pt x="50" y="2488"/>
                    <a:pt x="0" y="2583"/>
                    <a:pt x="29" y="2673"/>
                  </a:cubicBezTo>
                  <a:cubicBezTo>
                    <a:pt x="51" y="2746"/>
                    <a:pt x="118" y="2794"/>
                    <a:pt x="192" y="2794"/>
                  </a:cubicBezTo>
                  <a:cubicBezTo>
                    <a:pt x="207" y="2794"/>
                    <a:pt x="223" y="2792"/>
                    <a:pt x="238" y="2788"/>
                  </a:cubicBezTo>
                  <a:cubicBezTo>
                    <a:pt x="855" y="2602"/>
                    <a:pt x="1580" y="2302"/>
                    <a:pt x="1727" y="1631"/>
                  </a:cubicBezTo>
                  <a:cubicBezTo>
                    <a:pt x="1740" y="1575"/>
                    <a:pt x="1747" y="1517"/>
                    <a:pt x="1754" y="1461"/>
                  </a:cubicBezTo>
                  <a:cubicBezTo>
                    <a:pt x="1765" y="1373"/>
                    <a:pt x="1775" y="1292"/>
                    <a:pt x="1806" y="1230"/>
                  </a:cubicBezTo>
                  <a:cubicBezTo>
                    <a:pt x="1836" y="1178"/>
                    <a:pt x="1870" y="1130"/>
                    <a:pt x="1910" y="1086"/>
                  </a:cubicBezTo>
                  <a:cubicBezTo>
                    <a:pt x="1977" y="1006"/>
                    <a:pt x="2053" y="916"/>
                    <a:pt x="2089" y="795"/>
                  </a:cubicBezTo>
                  <a:cubicBezTo>
                    <a:pt x="2131" y="650"/>
                    <a:pt x="2112" y="495"/>
                    <a:pt x="2034" y="367"/>
                  </a:cubicBezTo>
                  <a:cubicBezTo>
                    <a:pt x="1933" y="197"/>
                    <a:pt x="1770" y="74"/>
                    <a:pt x="1578" y="25"/>
                  </a:cubicBezTo>
                  <a:lnTo>
                    <a:pt x="1574" y="25"/>
                  </a:lnTo>
                  <a:cubicBezTo>
                    <a:pt x="1501" y="8"/>
                    <a:pt x="1427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628;p11"/>
            <p:cNvSpPr/>
            <p:nvPr/>
          </p:nvSpPr>
          <p:spPr>
            <a:xfrm>
              <a:off x="1534300" y="3258675"/>
              <a:ext cx="43750" cy="52425"/>
            </a:xfrm>
            <a:custGeom>
              <a:avLst/>
              <a:gdLst/>
              <a:ahLst/>
              <a:cxnLst/>
              <a:rect l="l" t="t" r="r" b="b"/>
              <a:pathLst>
                <a:path w="1750" h="2097" extrusionOk="0">
                  <a:moveTo>
                    <a:pt x="1002" y="0"/>
                  </a:moveTo>
                  <a:cubicBezTo>
                    <a:pt x="918" y="0"/>
                    <a:pt x="850" y="47"/>
                    <a:pt x="829" y="127"/>
                  </a:cubicBezTo>
                  <a:cubicBezTo>
                    <a:pt x="776" y="333"/>
                    <a:pt x="735" y="542"/>
                    <a:pt x="701" y="752"/>
                  </a:cubicBezTo>
                  <a:cubicBezTo>
                    <a:pt x="553" y="699"/>
                    <a:pt x="410" y="638"/>
                    <a:pt x="269" y="571"/>
                  </a:cubicBezTo>
                  <a:cubicBezTo>
                    <a:pt x="245" y="559"/>
                    <a:pt x="220" y="554"/>
                    <a:pt x="195" y="554"/>
                  </a:cubicBezTo>
                  <a:cubicBezTo>
                    <a:pt x="132" y="554"/>
                    <a:pt x="71" y="589"/>
                    <a:pt x="41" y="649"/>
                  </a:cubicBezTo>
                  <a:cubicBezTo>
                    <a:pt x="0" y="734"/>
                    <a:pt x="33" y="835"/>
                    <a:pt x="117" y="879"/>
                  </a:cubicBezTo>
                  <a:cubicBezTo>
                    <a:pt x="290" y="963"/>
                    <a:pt x="469" y="1038"/>
                    <a:pt x="652" y="1100"/>
                  </a:cubicBezTo>
                  <a:cubicBezTo>
                    <a:pt x="621" y="1374"/>
                    <a:pt x="605" y="1650"/>
                    <a:pt x="608" y="1926"/>
                  </a:cubicBezTo>
                  <a:cubicBezTo>
                    <a:pt x="608" y="2021"/>
                    <a:pt x="684" y="2096"/>
                    <a:pt x="779" y="2096"/>
                  </a:cubicBezTo>
                  <a:cubicBezTo>
                    <a:pt x="780" y="2096"/>
                    <a:pt x="781" y="2096"/>
                    <a:pt x="781" y="2096"/>
                  </a:cubicBezTo>
                  <a:cubicBezTo>
                    <a:pt x="876" y="2096"/>
                    <a:pt x="952" y="2018"/>
                    <a:pt x="952" y="1923"/>
                  </a:cubicBezTo>
                  <a:cubicBezTo>
                    <a:pt x="950" y="1683"/>
                    <a:pt x="963" y="1440"/>
                    <a:pt x="988" y="1201"/>
                  </a:cubicBezTo>
                  <a:cubicBezTo>
                    <a:pt x="1016" y="1208"/>
                    <a:pt x="1043" y="1218"/>
                    <a:pt x="1071" y="1226"/>
                  </a:cubicBezTo>
                  <a:cubicBezTo>
                    <a:pt x="1228" y="1264"/>
                    <a:pt x="1385" y="1294"/>
                    <a:pt x="1544" y="1315"/>
                  </a:cubicBezTo>
                  <a:cubicBezTo>
                    <a:pt x="1552" y="1316"/>
                    <a:pt x="1560" y="1317"/>
                    <a:pt x="1567" y="1317"/>
                  </a:cubicBezTo>
                  <a:cubicBezTo>
                    <a:pt x="1652" y="1317"/>
                    <a:pt x="1725" y="1254"/>
                    <a:pt x="1737" y="1167"/>
                  </a:cubicBezTo>
                  <a:cubicBezTo>
                    <a:pt x="1750" y="1073"/>
                    <a:pt x="1684" y="986"/>
                    <a:pt x="1589" y="973"/>
                  </a:cubicBezTo>
                  <a:cubicBezTo>
                    <a:pt x="1402" y="948"/>
                    <a:pt x="1215" y="908"/>
                    <a:pt x="1033" y="858"/>
                  </a:cubicBezTo>
                  <a:cubicBezTo>
                    <a:pt x="1066" y="641"/>
                    <a:pt x="1108" y="426"/>
                    <a:pt x="1163" y="213"/>
                  </a:cubicBezTo>
                  <a:cubicBezTo>
                    <a:pt x="1187" y="122"/>
                    <a:pt x="1132" y="29"/>
                    <a:pt x="1039" y="3"/>
                  </a:cubicBezTo>
                  <a:cubicBezTo>
                    <a:pt x="1026" y="1"/>
                    <a:pt x="1014" y="0"/>
                    <a:pt x="1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629;p11"/>
            <p:cNvSpPr/>
            <p:nvPr/>
          </p:nvSpPr>
          <p:spPr>
            <a:xfrm>
              <a:off x="1584750" y="3223450"/>
              <a:ext cx="73925" cy="93775"/>
            </a:xfrm>
            <a:custGeom>
              <a:avLst/>
              <a:gdLst/>
              <a:ahLst/>
              <a:cxnLst/>
              <a:rect l="l" t="t" r="r" b="b"/>
              <a:pathLst>
                <a:path w="2957" h="3751" extrusionOk="0">
                  <a:moveTo>
                    <a:pt x="1617" y="0"/>
                  </a:moveTo>
                  <a:cubicBezTo>
                    <a:pt x="1454" y="0"/>
                    <a:pt x="1291" y="19"/>
                    <a:pt x="1131" y="57"/>
                  </a:cubicBezTo>
                  <a:cubicBezTo>
                    <a:pt x="1042" y="82"/>
                    <a:pt x="989" y="174"/>
                    <a:pt x="1010" y="262"/>
                  </a:cubicBezTo>
                  <a:cubicBezTo>
                    <a:pt x="1030" y="341"/>
                    <a:pt x="1100" y="395"/>
                    <a:pt x="1178" y="395"/>
                  </a:cubicBezTo>
                  <a:cubicBezTo>
                    <a:pt x="1189" y="395"/>
                    <a:pt x="1200" y="394"/>
                    <a:pt x="1211" y="392"/>
                  </a:cubicBezTo>
                  <a:cubicBezTo>
                    <a:pt x="1346" y="360"/>
                    <a:pt x="1483" y="344"/>
                    <a:pt x="1619" y="344"/>
                  </a:cubicBezTo>
                  <a:cubicBezTo>
                    <a:pt x="1831" y="344"/>
                    <a:pt x="2043" y="382"/>
                    <a:pt x="2243" y="459"/>
                  </a:cubicBezTo>
                  <a:cubicBezTo>
                    <a:pt x="2384" y="513"/>
                    <a:pt x="2469" y="575"/>
                    <a:pt x="2507" y="647"/>
                  </a:cubicBezTo>
                  <a:cubicBezTo>
                    <a:pt x="2589" y="807"/>
                    <a:pt x="2437" y="1039"/>
                    <a:pt x="2268" y="1203"/>
                  </a:cubicBezTo>
                  <a:lnTo>
                    <a:pt x="2226" y="1243"/>
                  </a:lnTo>
                  <a:cubicBezTo>
                    <a:pt x="2018" y="1443"/>
                    <a:pt x="1757" y="1692"/>
                    <a:pt x="1764" y="2036"/>
                  </a:cubicBezTo>
                  <a:cubicBezTo>
                    <a:pt x="1769" y="2109"/>
                    <a:pt x="1780" y="2184"/>
                    <a:pt x="1798" y="2255"/>
                  </a:cubicBezTo>
                  <a:cubicBezTo>
                    <a:pt x="1808" y="2298"/>
                    <a:pt x="1816" y="2341"/>
                    <a:pt x="1822" y="2384"/>
                  </a:cubicBezTo>
                  <a:cubicBezTo>
                    <a:pt x="1842" y="2621"/>
                    <a:pt x="1636" y="2840"/>
                    <a:pt x="1422" y="2932"/>
                  </a:cubicBezTo>
                  <a:cubicBezTo>
                    <a:pt x="1198" y="3030"/>
                    <a:pt x="939" y="3041"/>
                    <a:pt x="683" y="3041"/>
                  </a:cubicBezTo>
                  <a:cubicBezTo>
                    <a:pt x="983" y="2406"/>
                    <a:pt x="1177" y="1726"/>
                    <a:pt x="1260" y="1028"/>
                  </a:cubicBezTo>
                  <a:cubicBezTo>
                    <a:pt x="1276" y="896"/>
                    <a:pt x="1218" y="716"/>
                    <a:pt x="1094" y="644"/>
                  </a:cubicBezTo>
                  <a:cubicBezTo>
                    <a:pt x="1059" y="624"/>
                    <a:pt x="1019" y="614"/>
                    <a:pt x="979" y="614"/>
                  </a:cubicBezTo>
                  <a:cubicBezTo>
                    <a:pt x="927" y="614"/>
                    <a:pt x="875" y="631"/>
                    <a:pt x="832" y="665"/>
                  </a:cubicBezTo>
                  <a:cubicBezTo>
                    <a:pt x="710" y="759"/>
                    <a:pt x="765" y="955"/>
                    <a:pt x="918" y="972"/>
                  </a:cubicBezTo>
                  <a:cubicBezTo>
                    <a:pt x="918" y="977"/>
                    <a:pt x="918" y="983"/>
                    <a:pt x="918" y="989"/>
                  </a:cubicBezTo>
                  <a:cubicBezTo>
                    <a:pt x="813" y="1874"/>
                    <a:pt x="517" y="2727"/>
                    <a:pt x="51" y="3487"/>
                  </a:cubicBezTo>
                  <a:cubicBezTo>
                    <a:pt x="1" y="3569"/>
                    <a:pt x="26" y="3676"/>
                    <a:pt x="109" y="3725"/>
                  </a:cubicBezTo>
                  <a:cubicBezTo>
                    <a:pt x="123" y="3735"/>
                    <a:pt x="140" y="3742"/>
                    <a:pt x="158" y="3746"/>
                  </a:cubicBezTo>
                  <a:cubicBezTo>
                    <a:pt x="171" y="3749"/>
                    <a:pt x="185" y="3751"/>
                    <a:pt x="198" y="3751"/>
                  </a:cubicBezTo>
                  <a:cubicBezTo>
                    <a:pt x="256" y="3751"/>
                    <a:pt x="313" y="3720"/>
                    <a:pt x="345" y="3669"/>
                  </a:cubicBezTo>
                  <a:cubicBezTo>
                    <a:pt x="405" y="3573"/>
                    <a:pt x="452" y="3470"/>
                    <a:pt x="506" y="3372"/>
                  </a:cubicBezTo>
                  <a:cubicBezTo>
                    <a:pt x="522" y="3382"/>
                    <a:pt x="540" y="3386"/>
                    <a:pt x="559" y="3386"/>
                  </a:cubicBezTo>
                  <a:cubicBezTo>
                    <a:pt x="561" y="3386"/>
                    <a:pt x="564" y="3386"/>
                    <a:pt x="566" y="3386"/>
                  </a:cubicBezTo>
                  <a:cubicBezTo>
                    <a:pt x="600" y="3386"/>
                    <a:pt x="635" y="3386"/>
                    <a:pt x="670" y="3386"/>
                  </a:cubicBezTo>
                  <a:cubicBezTo>
                    <a:pt x="957" y="3386"/>
                    <a:pt x="1270" y="3375"/>
                    <a:pt x="1559" y="3248"/>
                  </a:cubicBezTo>
                  <a:cubicBezTo>
                    <a:pt x="1875" y="3111"/>
                    <a:pt x="2199" y="2773"/>
                    <a:pt x="2164" y="2355"/>
                  </a:cubicBezTo>
                  <a:cubicBezTo>
                    <a:pt x="2157" y="2296"/>
                    <a:pt x="2147" y="2239"/>
                    <a:pt x="2133" y="2181"/>
                  </a:cubicBezTo>
                  <a:cubicBezTo>
                    <a:pt x="2119" y="2132"/>
                    <a:pt x="2111" y="2081"/>
                    <a:pt x="2108" y="2030"/>
                  </a:cubicBezTo>
                  <a:cubicBezTo>
                    <a:pt x="2104" y="1836"/>
                    <a:pt x="2286" y="1661"/>
                    <a:pt x="2462" y="1493"/>
                  </a:cubicBezTo>
                  <a:lnTo>
                    <a:pt x="2506" y="1450"/>
                  </a:lnTo>
                  <a:cubicBezTo>
                    <a:pt x="2845" y="1122"/>
                    <a:pt x="2956" y="773"/>
                    <a:pt x="2813" y="490"/>
                  </a:cubicBezTo>
                  <a:cubicBezTo>
                    <a:pt x="2735" y="340"/>
                    <a:pt x="2591" y="224"/>
                    <a:pt x="2367" y="138"/>
                  </a:cubicBezTo>
                  <a:cubicBezTo>
                    <a:pt x="2126" y="47"/>
                    <a:pt x="1872" y="0"/>
                    <a:pt x="16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3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" name="Google Shape;632;p13"/>
          <p:cNvGrpSpPr/>
          <p:nvPr/>
        </p:nvGrpSpPr>
        <p:grpSpPr>
          <a:xfrm rot="10800000">
            <a:off x="7136350" y="5477899"/>
            <a:ext cx="4119182" cy="3330220"/>
            <a:chOff x="2962745" y="2063425"/>
            <a:chExt cx="2598525" cy="1644174"/>
          </a:xfrm>
        </p:grpSpPr>
        <p:sp>
          <p:nvSpPr>
            <p:cNvPr id="633" name="Google Shape;633;p13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35" name="Google Shape;635;p13"/>
          <p:cNvSpPr txBox="1">
            <a:spLocks noGrp="1"/>
          </p:cNvSpPr>
          <p:nvPr>
            <p:ph type="title"/>
          </p:nvPr>
        </p:nvSpPr>
        <p:spPr>
          <a:xfrm>
            <a:off x="713225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6" name="Google Shape;636;p13"/>
          <p:cNvSpPr txBox="1">
            <a:spLocks noGrp="1"/>
          </p:cNvSpPr>
          <p:nvPr>
            <p:ph type="title" idx="2" hasCustomPrompt="1"/>
          </p:nvPr>
        </p:nvSpPr>
        <p:spPr>
          <a:xfrm>
            <a:off x="713303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37" name="Google Shape;637;p13"/>
          <p:cNvSpPr txBox="1">
            <a:spLocks noGrp="1"/>
          </p:cNvSpPr>
          <p:nvPr>
            <p:ph type="subTitle" idx="1"/>
          </p:nvPr>
        </p:nvSpPr>
        <p:spPr>
          <a:xfrm>
            <a:off x="713303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38" name="Google Shape;638;p13"/>
          <p:cNvSpPr txBox="1">
            <a:spLocks noGrp="1"/>
          </p:cNvSpPr>
          <p:nvPr>
            <p:ph type="subTitle" idx="3"/>
          </p:nvPr>
        </p:nvSpPr>
        <p:spPr>
          <a:xfrm>
            <a:off x="713303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39" name="Google Shape;639;p13"/>
          <p:cNvSpPr txBox="1">
            <a:spLocks noGrp="1"/>
          </p:cNvSpPr>
          <p:nvPr>
            <p:ph type="title" idx="4" hasCustomPrompt="1"/>
          </p:nvPr>
        </p:nvSpPr>
        <p:spPr>
          <a:xfrm>
            <a:off x="3426938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0" name="Google Shape;640;p13"/>
          <p:cNvSpPr txBox="1">
            <a:spLocks noGrp="1"/>
          </p:cNvSpPr>
          <p:nvPr>
            <p:ph type="subTitle" idx="5"/>
          </p:nvPr>
        </p:nvSpPr>
        <p:spPr>
          <a:xfrm>
            <a:off x="3426938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6"/>
          </p:nvPr>
        </p:nvSpPr>
        <p:spPr>
          <a:xfrm>
            <a:off x="3426938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 idx="7" hasCustomPrompt="1"/>
          </p:nvPr>
        </p:nvSpPr>
        <p:spPr>
          <a:xfrm>
            <a:off x="6143002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3" name="Google Shape;643;p13"/>
          <p:cNvSpPr txBox="1">
            <a:spLocks noGrp="1"/>
          </p:cNvSpPr>
          <p:nvPr>
            <p:ph type="subTitle" idx="8"/>
          </p:nvPr>
        </p:nvSpPr>
        <p:spPr>
          <a:xfrm>
            <a:off x="6143002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4" name="Google Shape;644;p13"/>
          <p:cNvSpPr txBox="1">
            <a:spLocks noGrp="1"/>
          </p:cNvSpPr>
          <p:nvPr>
            <p:ph type="subTitle" idx="9"/>
          </p:nvPr>
        </p:nvSpPr>
        <p:spPr>
          <a:xfrm>
            <a:off x="6143002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5" name="Google Shape;645;p13"/>
          <p:cNvSpPr txBox="1">
            <a:spLocks noGrp="1"/>
          </p:cNvSpPr>
          <p:nvPr>
            <p:ph type="title" idx="13" hasCustomPrompt="1"/>
          </p:nvPr>
        </p:nvSpPr>
        <p:spPr>
          <a:xfrm>
            <a:off x="713278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6" name="Google Shape;646;p13"/>
          <p:cNvSpPr txBox="1">
            <a:spLocks noGrp="1"/>
          </p:cNvSpPr>
          <p:nvPr>
            <p:ph type="subTitle" idx="14"/>
          </p:nvPr>
        </p:nvSpPr>
        <p:spPr>
          <a:xfrm>
            <a:off x="713278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7" name="Google Shape;647;p13"/>
          <p:cNvSpPr txBox="1">
            <a:spLocks noGrp="1"/>
          </p:cNvSpPr>
          <p:nvPr>
            <p:ph type="subTitle" idx="15"/>
          </p:nvPr>
        </p:nvSpPr>
        <p:spPr>
          <a:xfrm>
            <a:off x="713278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3"/>
          <p:cNvSpPr txBox="1">
            <a:spLocks noGrp="1"/>
          </p:cNvSpPr>
          <p:nvPr>
            <p:ph type="title" idx="16" hasCustomPrompt="1"/>
          </p:nvPr>
        </p:nvSpPr>
        <p:spPr>
          <a:xfrm>
            <a:off x="3426913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9" name="Google Shape;649;p13"/>
          <p:cNvSpPr txBox="1">
            <a:spLocks noGrp="1"/>
          </p:cNvSpPr>
          <p:nvPr>
            <p:ph type="subTitle" idx="17"/>
          </p:nvPr>
        </p:nvSpPr>
        <p:spPr>
          <a:xfrm>
            <a:off x="3426913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3"/>
          <p:cNvSpPr txBox="1">
            <a:spLocks noGrp="1"/>
          </p:cNvSpPr>
          <p:nvPr>
            <p:ph type="subTitle" idx="18"/>
          </p:nvPr>
        </p:nvSpPr>
        <p:spPr>
          <a:xfrm>
            <a:off x="3426913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51" name="Google Shape;651;p13"/>
          <p:cNvSpPr txBox="1">
            <a:spLocks noGrp="1"/>
          </p:cNvSpPr>
          <p:nvPr>
            <p:ph type="title" idx="19" hasCustomPrompt="1"/>
          </p:nvPr>
        </p:nvSpPr>
        <p:spPr>
          <a:xfrm>
            <a:off x="6142977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52" name="Google Shape;652;p13"/>
          <p:cNvSpPr txBox="1">
            <a:spLocks noGrp="1"/>
          </p:cNvSpPr>
          <p:nvPr>
            <p:ph type="subTitle" idx="20"/>
          </p:nvPr>
        </p:nvSpPr>
        <p:spPr>
          <a:xfrm>
            <a:off x="6142977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3" name="Google Shape;653;p13"/>
          <p:cNvSpPr txBox="1">
            <a:spLocks noGrp="1"/>
          </p:cNvSpPr>
          <p:nvPr>
            <p:ph type="subTitle" idx="21"/>
          </p:nvPr>
        </p:nvSpPr>
        <p:spPr>
          <a:xfrm>
            <a:off x="6142977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654" name="Google Shape;654;p13"/>
          <p:cNvGrpSpPr/>
          <p:nvPr/>
        </p:nvGrpSpPr>
        <p:grpSpPr>
          <a:xfrm rot="-1053043">
            <a:off x="7661257" y="5127417"/>
            <a:ext cx="1894115" cy="1381977"/>
            <a:chOff x="2015475" y="891175"/>
            <a:chExt cx="1158325" cy="633850"/>
          </a:xfrm>
        </p:grpSpPr>
        <p:sp>
          <p:nvSpPr>
            <p:cNvPr id="655" name="Google Shape;655;p13"/>
            <p:cNvSpPr/>
            <p:nvPr/>
          </p:nvSpPr>
          <p:spPr>
            <a:xfrm>
              <a:off x="2440450" y="1178325"/>
              <a:ext cx="683975" cy="346700"/>
            </a:xfrm>
            <a:custGeom>
              <a:avLst/>
              <a:gdLst/>
              <a:ahLst/>
              <a:cxnLst/>
              <a:rect l="l" t="t" r="r" b="b"/>
              <a:pathLst>
                <a:path w="27359" h="13868" extrusionOk="0">
                  <a:moveTo>
                    <a:pt x="27359" y="0"/>
                  </a:moveTo>
                  <a:lnTo>
                    <a:pt x="0" y="6237"/>
                  </a:lnTo>
                  <a:lnTo>
                    <a:pt x="0" y="13867"/>
                  </a:lnTo>
                  <a:lnTo>
                    <a:pt x="27359" y="6983"/>
                  </a:lnTo>
                  <a:lnTo>
                    <a:pt x="27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2479500" y="140137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5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2519750" y="13811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9" y="1501"/>
                  </a:lnTo>
                  <a:lnTo>
                    <a:pt x="455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4" y="2601"/>
                  </a:lnTo>
                  <a:lnTo>
                    <a:pt x="424" y="1161"/>
                  </a:lnTo>
                  <a:lnTo>
                    <a:pt x="985" y="2099"/>
                  </a:lnTo>
                  <a:lnTo>
                    <a:pt x="1214" y="2045"/>
                  </a:lnTo>
                  <a:lnTo>
                    <a:pt x="1776" y="837"/>
                  </a:lnTo>
                  <a:lnTo>
                    <a:pt x="1776" y="2277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2580725" y="1372450"/>
              <a:ext cx="50825" cy="61650"/>
            </a:xfrm>
            <a:custGeom>
              <a:avLst/>
              <a:gdLst/>
              <a:ahLst/>
              <a:cxnLst/>
              <a:rect l="l" t="t" r="r" b="b"/>
              <a:pathLst>
                <a:path w="2033" h="2466" extrusionOk="0">
                  <a:moveTo>
                    <a:pt x="1019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705" y="1456"/>
                  </a:lnTo>
                  <a:lnTo>
                    <a:pt x="1019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6" y="1770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2627550" y="1357625"/>
              <a:ext cx="45275" cy="61100"/>
            </a:xfrm>
            <a:custGeom>
              <a:avLst/>
              <a:gdLst/>
              <a:ahLst/>
              <a:cxnLst/>
              <a:rect l="l" t="t" r="r" b="b"/>
              <a:pathLst>
                <a:path w="1811" h="2444" extrusionOk="0">
                  <a:moveTo>
                    <a:pt x="1810" y="1"/>
                  </a:moveTo>
                  <a:lnTo>
                    <a:pt x="0" y="434"/>
                  </a:lnTo>
                  <a:lnTo>
                    <a:pt x="0" y="805"/>
                  </a:lnTo>
                  <a:lnTo>
                    <a:pt x="695" y="639"/>
                  </a:lnTo>
                  <a:lnTo>
                    <a:pt x="695" y="2443"/>
                  </a:lnTo>
                  <a:lnTo>
                    <a:pt x="1115" y="2343"/>
                  </a:lnTo>
                  <a:lnTo>
                    <a:pt x="1115" y="537"/>
                  </a:lnTo>
                  <a:lnTo>
                    <a:pt x="1810" y="371"/>
                  </a:lnTo>
                  <a:lnTo>
                    <a:pt x="18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2679550" y="1345075"/>
              <a:ext cx="45725" cy="65325"/>
            </a:xfrm>
            <a:custGeom>
              <a:avLst/>
              <a:gdLst/>
              <a:ahLst/>
              <a:cxnLst/>
              <a:rect l="l" t="t" r="r" b="b"/>
              <a:pathLst>
                <a:path w="1829" h="2613" extrusionOk="0">
                  <a:moveTo>
                    <a:pt x="1829" y="0"/>
                  </a:moveTo>
                  <a:lnTo>
                    <a:pt x="1409" y="100"/>
                  </a:lnTo>
                  <a:lnTo>
                    <a:pt x="1409" y="980"/>
                  </a:lnTo>
                  <a:lnTo>
                    <a:pt x="423" y="1217"/>
                  </a:lnTo>
                  <a:lnTo>
                    <a:pt x="423" y="337"/>
                  </a:lnTo>
                  <a:lnTo>
                    <a:pt x="0" y="438"/>
                  </a:lnTo>
                  <a:lnTo>
                    <a:pt x="0" y="2613"/>
                  </a:lnTo>
                  <a:lnTo>
                    <a:pt x="423" y="2512"/>
                  </a:lnTo>
                  <a:lnTo>
                    <a:pt x="423" y="1584"/>
                  </a:lnTo>
                  <a:lnTo>
                    <a:pt x="1409" y="1347"/>
                  </a:lnTo>
                  <a:lnTo>
                    <a:pt x="1409" y="2276"/>
                  </a:lnTo>
                  <a:lnTo>
                    <a:pt x="1829" y="2175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2736600" y="1333500"/>
              <a:ext cx="37775" cy="63250"/>
            </a:xfrm>
            <a:custGeom>
              <a:avLst/>
              <a:gdLst/>
              <a:ahLst/>
              <a:cxnLst/>
              <a:rect l="l" t="t" r="r" b="b"/>
              <a:pathLst>
                <a:path w="1511" h="2530" extrusionOk="0">
                  <a:moveTo>
                    <a:pt x="1484" y="0"/>
                  </a:moveTo>
                  <a:lnTo>
                    <a:pt x="0" y="355"/>
                  </a:lnTo>
                  <a:lnTo>
                    <a:pt x="0" y="2530"/>
                  </a:lnTo>
                  <a:lnTo>
                    <a:pt x="1510" y="2168"/>
                  </a:lnTo>
                  <a:lnTo>
                    <a:pt x="1510" y="1798"/>
                  </a:lnTo>
                  <a:lnTo>
                    <a:pt x="422" y="2058"/>
                  </a:lnTo>
                  <a:lnTo>
                    <a:pt x="422" y="1491"/>
                  </a:lnTo>
                  <a:lnTo>
                    <a:pt x="1339" y="1271"/>
                  </a:lnTo>
                  <a:lnTo>
                    <a:pt x="1339" y="929"/>
                  </a:lnTo>
                  <a:lnTo>
                    <a:pt x="422" y="1148"/>
                  </a:lnTo>
                  <a:lnTo>
                    <a:pt x="422" y="624"/>
                  </a:lnTo>
                  <a:lnTo>
                    <a:pt x="1484" y="371"/>
                  </a:lnTo>
                  <a:lnTo>
                    <a:pt x="14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2782625" y="13182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7" y="0"/>
                  </a:moveTo>
                  <a:lnTo>
                    <a:pt x="1747" y="108"/>
                  </a:lnTo>
                  <a:lnTo>
                    <a:pt x="1098" y="1501"/>
                  </a:lnTo>
                  <a:lnTo>
                    <a:pt x="453" y="417"/>
                  </a:lnTo>
                  <a:lnTo>
                    <a:pt x="0" y="525"/>
                  </a:lnTo>
                  <a:lnTo>
                    <a:pt x="0" y="2701"/>
                  </a:lnTo>
                  <a:lnTo>
                    <a:pt x="424" y="2600"/>
                  </a:lnTo>
                  <a:lnTo>
                    <a:pt x="424" y="1160"/>
                  </a:lnTo>
                  <a:lnTo>
                    <a:pt x="984" y="2097"/>
                  </a:lnTo>
                  <a:lnTo>
                    <a:pt x="1213" y="2042"/>
                  </a:lnTo>
                  <a:lnTo>
                    <a:pt x="1775" y="836"/>
                  </a:lnTo>
                  <a:lnTo>
                    <a:pt x="1775" y="2276"/>
                  </a:lnTo>
                  <a:lnTo>
                    <a:pt x="2197" y="2175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2843600" y="1309525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8" y="527"/>
                  </a:moveTo>
                  <a:lnTo>
                    <a:pt x="1318" y="1310"/>
                  </a:lnTo>
                  <a:lnTo>
                    <a:pt x="704" y="1456"/>
                  </a:lnTo>
                  <a:lnTo>
                    <a:pt x="1018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0" y="2464"/>
                  </a:lnTo>
                  <a:lnTo>
                    <a:pt x="435" y="2360"/>
                  </a:lnTo>
                  <a:lnTo>
                    <a:pt x="634" y="1770"/>
                  </a:lnTo>
                  <a:lnTo>
                    <a:pt x="1394" y="1589"/>
                  </a:lnTo>
                  <a:lnTo>
                    <a:pt x="1597" y="2083"/>
                  </a:lnTo>
                  <a:lnTo>
                    <a:pt x="2031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2890400" y="1294725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0" y="434"/>
                  </a:lnTo>
                  <a:lnTo>
                    <a:pt x="0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5" y="2341"/>
                  </a:lnTo>
                  <a:lnTo>
                    <a:pt x="1115" y="537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2942400" y="129057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3" y="0"/>
                  </a:moveTo>
                  <a:lnTo>
                    <a:pt x="1" y="101"/>
                  </a:lnTo>
                  <a:lnTo>
                    <a:pt x="1" y="2276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2960975" y="1281050"/>
              <a:ext cx="48775" cy="56875"/>
            </a:xfrm>
            <a:custGeom>
              <a:avLst/>
              <a:gdLst/>
              <a:ahLst/>
              <a:cxnLst/>
              <a:rect l="l" t="t" r="r" b="b"/>
              <a:pathLst>
                <a:path w="1951" h="2275" extrusionOk="0">
                  <a:moveTo>
                    <a:pt x="1340" y="1"/>
                  </a:moveTo>
                  <a:cubicBezTo>
                    <a:pt x="1258" y="1"/>
                    <a:pt x="1169" y="12"/>
                    <a:pt x="1074" y="35"/>
                  </a:cubicBezTo>
                  <a:cubicBezTo>
                    <a:pt x="905" y="76"/>
                    <a:pt x="753" y="143"/>
                    <a:pt x="620" y="239"/>
                  </a:cubicBezTo>
                  <a:cubicBezTo>
                    <a:pt x="488" y="333"/>
                    <a:pt x="375" y="443"/>
                    <a:pt x="284" y="567"/>
                  </a:cubicBezTo>
                  <a:cubicBezTo>
                    <a:pt x="191" y="691"/>
                    <a:pt x="122" y="825"/>
                    <a:pt x="74" y="965"/>
                  </a:cubicBezTo>
                  <a:cubicBezTo>
                    <a:pt x="25" y="1106"/>
                    <a:pt x="1" y="1244"/>
                    <a:pt x="1" y="1376"/>
                  </a:cubicBezTo>
                  <a:cubicBezTo>
                    <a:pt x="1" y="1516"/>
                    <a:pt x="28" y="1645"/>
                    <a:pt x="80" y="1766"/>
                  </a:cubicBezTo>
                  <a:cubicBezTo>
                    <a:pt x="132" y="1887"/>
                    <a:pt x="204" y="1990"/>
                    <a:pt x="297" y="2073"/>
                  </a:cubicBezTo>
                  <a:cubicBezTo>
                    <a:pt x="389" y="2156"/>
                    <a:pt x="501" y="2215"/>
                    <a:pt x="629" y="2249"/>
                  </a:cubicBezTo>
                  <a:cubicBezTo>
                    <a:pt x="691" y="2266"/>
                    <a:pt x="756" y="2274"/>
                    <a:pt x="824" y="2274"/>
                  </a:cubicBezTo>
                  <a:cubicBezTo>
                    <a:pt x="898" y="2274"/>
                    <a:pt x="975" y="2264"/>
                    <a:pt x="1055" y="2245"/>
                  </a:cubicBezTo>
                  <a:cubicBezTo>
                    <a:pt x="1143" y="2224"/>
                    <a:pt x="1233" y="2191"/>
                    <a:pt x="1324" y="2146"/>
                  </a:cubicBezTo>
                  <a:cubicBezTo>
                    <a:pt x="1417" y="2103"/>
                    <a:pt x="1503" y="2049"/>
                    <a:pt x="1583" y="1987"/>
                  </a:cubicBezTo>
                  <a:cubicBezTo>
                    <a:pt x="1665" y="1924"/>
                    <a:pt x="1737" y="1855"/>
                    <a:pt x="1801" y="1776"/>
                  </a:cubicBezTo>
                  <a:cubicBezTo>
                    <a:pt x="1866" y="1699"/>
                    <a:pt x="1915" y="1616"/>
                    <a:pt x="1950" y="1525"/>
                  </a:cubicBezTo>
                  <a:lnTo>
                    <a:pt x="1604" y="1409"/>
                  </a:lnTo>
                  <a:cubicBezTo>
                    <a:pt x="1579" y="1475"/>
                    <a:pt x="1546" y="1533"/>
                    <a:pt x="1506" y="1585"/>
                  </a:cubicBezTo>
                  <a:cubicBezTo>
                    <a:pt x="1465" y="1637"/>
                    <a:pt x="1420" y="1680"/>
                    <a:pt x="1372" y="1718"/>
                  </a:cubicBezTo>
                  <a:cubicBezTo>
                    <a:pt x="1324" y="1756"/>
                    <a:pt x="1273" y="1789"/>
                    <a:pt x="1220" y="1814"/>
                  </a:cubicBezTo>
                  <a:cubicBezTo>
                    <a:pt x="1168" y="1838"/>
                    <a:pt x="1117" y="1856"/>
                    <a:pt x="1068" y="1869"/>
                  </a:cubicBezTo>
                  <a:cubicBezTo>
                    <a:pt x="1020" y="1880"/>
                    <a:pt x="974" y="1885"/>
                    <a:pt x="931" y="1885"/>
                  </a:cubicBezTo>
                  <a:cubicBezTo>
                    <a:pt x="888" y="1885"/>
                    <a:pt x="848" y="1880"/>
                    <a:pt x="809" y="1869"/>
                  </a:cubicBezTo>
                  <a:cubicBezTo>
                    <a:pt x="730" y="1846"/>
                    <a:pt x="663" y="1808"/>
                    <a:pt x="606" y="1755"/>
                  </a:cubicBezTo>
                  <a:cubicBezTo>
                    <a:pt x="550" y="1701"/>
                    <a:pt x="508" y="1634"/>
                    <a:pt x="477" y="1551"/>
                  </a:cubicBezTo>
                  <a:cubicBezTo>
                    <a:pt x="446" y="1471"/>
                    <a:pt x="430" y="1382"/>
                    <a:pt x="430" y="1285"/>
                  </a:cubicBezTo>
                  <a:cubicBezTo>
                    <a:pt x="430" y="1200"/>
                    <a:pt x="444" y="1110"/>
                    <a:pt x="470" y="1017"/>
                  </a:cubicBezTo>
                  <a:cubicBezTo>
                    <a:pt x="496" y="924"/>
                    <a:pt x="536" y="837"/>
                    <a:pt x="588" y="756"/>
                  </a:cubicBezTo>
                  <a:cubicBezTo>
                    <a:pt x="640" y="675"/>
                    <a:pt x="706" y="604"/>
                    <a:pt x="785" y="543"/>
                  </a:cubicBezTo>
                  <a:cubicBezTo>
                    <a:pt x="862" y="481"/>
                    <a:pt x="955" y="437"/>
                    <a:pt x="1062" y="412"/>
                  </a:cubicBezTo>
                  <a:cubicBezTo>
                    <a:pt x="1110" y="399"/>
                    <a:pt x="1161" y="394"/>
                    <a:pt x="1211" y="392"/>
                  </a:cubicBezTo>
                  <a:cubicBezTo>
                    <a:pt x="1216" y="392"/>
                    <a:pt x="1220" y="392"/>
                    <a:pt x="1225" y="392"/>
                  </a:cubicBezTo>
                  <a:cubicBezTo>
                    <a:pt x="1272" y="392"/>
                    <a:pt x="1315" y="399"/>
                    <a:pt x="1359" y="411"/>
                  </a:cubicBezTo>
                  <a:cubicBezTo>
                    <a:pt x="1406" y="425"/>
                    <a:pt x="1449" y="447"/>
                    <a:pt x="1490" y="478"/>
                  </a:cubicBezTo>
                  <a:cubicBezTo>
                    <a:pt x="1531" y="511"/>
                    <a:pt x="1566" y="554"/>
                    <a:pt x="1594" y="609"/>
                  </a:cubicBezTo>
                  <a:lnTo>
                    <a:pt x="1919" y="308"/>
                  </a:lnTo>
                  <a:cubicBezTo>
                    <a:pt x="1848" y="184"/>
                    <a:pt x="1739" y="95"/>
                    <a:pt x="1593" y="42"/>
                  </a:cubicBezTo>
                  <a:cubicBezTo>
                    <a:pt x="1516" y="15"/>
                    <a:pt x="1432" y="1"/>
                    <a:pt x="1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3012825" y="1269625"/>
              <a:ext cx="43025" cy="57300"/>
            </a:xfrm>
            <a:custGeom>
              <a:avLst/>
              <a:gdLst/>
              <a:ahLst/>
              <a:cxnLst/>
              <a:rect l="l" t="t" r="r" b="b"/>
              <a:pathLst>
                <a:path w="1721" h="2292" extrusionOk="0">
                  <a:moveTo>
                    <a:pt x="1179" y="0"/>
                  </a:moveTo>
                  <a:cubicBezTo>
                    <a:pt x="1086" y="0"/>
                    <a:pt x="987" y="13"/>
                    <a:pt x="883" y="37"/>
                  </a:cubicBezTo>
                  <a:cubicBezTo>
                    <a:pt x="773" y="64"/>
                    <a:pt x="669" y="103"/>
                    <a:pt x="573" y="157"/>
                  </a:cubicBezTo>
                  <a:cubicBezTo>
                    <a:pt x="477" y="209"/>
                    <a:pt x="393" y="272"/>
                    <a:pt x="321" y="347"/>
                  </a:cubicBezTo>
                  <a:cubicBezTo>
                    <a:pt x="248" y="421"/>
                    <a:pt x="192" y="506"/>
                    <a:pt x="151" y="602"/>
                  </a:cubicBezTo>
                  <a:cubicBezTo>
                    <a:pt x="110" y="697"/>
                    <a:pt x="89" y="800"/>
                    <a:pt x="89" y="911"/>
                  </a:cubicBezTo>
                  <a:cubicBezTo>
                    <a:pt x="89" y="994"/>
                    <a:pt x="103" y="1063"/>
                    <a:pt x="128" y="1118"/>
                  </a:cubicBezTo>
                  <a:cubicBezTo>
                    <a:pt x="154" y="1172"/>
                    <a:pt x="192" y="1215"/>
                    <a:pt x="242" y="1249"/>
                  </a:cubicBezTo>
                  <a:cubicBezTo>
                    <a:pt x="293" y="1283"/>
                    <a:pt x="358" y="1308"/>
                    <a:pt x="434" y="1324"/>
                  </a:cubicBezTo>
                  <a:cubicBezTo>
                    <a:pt x="511" y="1339"/>
                    <a:pt x="601" y="1348"/>
                    <a:pt x="705" y="1352"/>
                  </a:cubicBezTo>
                  <a:cubicBezTo>
                    <a:pt x="791" y="1356"/>
                    <a:pt x="869" y="1360"/>
                    <a:pt x="938" y="1363"/>
                  </a:cubicBezTo>
                  <a:cubicBezTo>
                    <a:pt x="1007" y="1367"/>
                    <a:pt x="1067" y="1376"/>
                    <a:pt x="1117" y="1388"/>
                  </a:cubicBezTo>
                  <a:cubicBezTo>
                    <a:pt x="1164" y="1401"/>
                    <a:pt x="1202" y="1421"/>
                    <a:pt x="1229" y="1448"/>
                  </a:cubicBezTo>
                  <a:cubicBezTo>
                    <a:pt x="1256" y="1473"/>
                    <a:pt x="1269" y="1510"/>
                    <a:pt x="1269" y="1557"/>
                  </a:cubicBezTo>
                  <a:cubicBezTo>
                    <a:pt x="1269" y="1707"/>
                    <a:pt x="1153" y="1808"/>
                    <a:pt x="919" y="1864"/>
                  </a:cubicBezTo>
                  <a:cubicBezTo>
                    <a:pt x="842" y="1883"/>
                    <a:pt x="765" y="1893"/>
                    <a:pt x="690" y="1893"/>
                  </a:cubicBezTo>
                  <a:cubicBezTo>
                    <a:pt x="685" y="1893"/>
                    <a:pt x="680" y="1892"/>
                    <a:pt x="675" y="1892"/>
                  </a:cubicBezTo>
                  <a:cubicBezTo>
                    <a:pt x="594" y="1891"/>
                    <a:pt x="523" y="1883"/>
                    <a:pt x="458" y="1870"/>
                  </a:cubicBezTo>
                  <a:cubicBezTo>
                    <a:pt x="392" y="1856"/>
                    <a:pt x="335" y="1839"/>
                    <a:pt x="287" y="1821"/>
                  </a:cubicBezTo>
                  <a:cubicBezTo>
                    <a:pt x="240" y="1802"/>
                    <a:pt x="206" y="1787"/>
                    <a:pt x="188" y="1773"/>
                  </a:cubicBezTo>
                  <a:lnTo>
                    <a:pt x="0" y="2182"/>
                  </a:lnTo>
                  <a:cubicBezTo>
                    <a:pt x="127" y="2241"/>
                    <a:pt x="271" y="2277"/>
                    <a:pt x="430" y="2288"/>
                  </a:cubicBezTo>
                  <a:cubicBezTo>
                    <a:pt x="465" y="2290"/>
                    <a:pt x="500" y="2292"/>
                    <a:pt x="536" y="2292"/>
                  </a:cubicBezTo>
                  <a:cubicBezTo>
                    <a:pt x="661" y="2292"/>
                    <a:pt x="787" y="2276"/>
                    <a:pt x="914" y="2246"/>
                  </a:cubicBezTo>
                  <a:cubicBezTo>
                    <a:pt x="1021" y="2220"/>
                    <a:pt x="1122" y="2184"/>
                    <a:pt x="1219" y="2137"/>
                  </a:cubicBezTo>
                  <a:cubicBezTo>
                    <a:pt x="1316" y="2091"/>
                    <a:pt x="1402" y="2033"/>
                    <a:pt x="1477" y="1964"/>
                  </a:cubicBezTo>
                  <a:cubicBezTo>
                    <a:pt x="1551" y="1895"/>
                    <a:pt x="1611" y="1814"/>
                    <a:pt x="1654" y="1721"/>
                  </a:cubicBezTo>
                  <a:cubicBezTo>
                    <a:pt x="1698" y="1628"/>
                    <a:pt x="1720" y="1522"/>
                    <a:pt x="1720" y="1405"/>
                  </a:cubicBezTo>
                  <a:cubicBezTo>
                    <a:pt x="1720" y="1305"/>
                    <a:pt x="1703" y="1225"/>
                    <a:pt x="1671" y="1165"/>
                  </a:cubicBezTo>
                  <a:cubicBezTo>
                    <a:pt x="1639" y="1104"/>
                    <a:pt x="1592" y="1056"/>
                    <a:pt x="1532" y="1023"/>
                  </a:cubicBezTo>
                  <a:cubicBezTo>
                    <a:pt x="1471" y="987"/>
                    <a:pt x="1398" y="965"/>
                    <a:pt x="1311" y="952"/>
                  </a:cubicBezTo>
                  <a:cubicBezTo>
                    <a:pt x="1225" y="941"/>
                    <a:pt x="1128" y="932"/>
                    <a:pt x="1022" y="930"/>
                  </a:cubicBezTo>
                  <a:cubicBezTo>
                    <a:pt x="939" y="930"/>
                    <a:pt x="867" y="927"/>
                    <a:pt x="805" y="924"/>
                  </a:cubicBezTo>
                  <a:cubicBezTo>
                    <a:pt x="744" y="920"/>
                    <a:pt x="691" y="911"/>
                    <a:pt x="651" y="899"/>
                  </a:cubicBezTo>
                  <a:cubicBezTo>
                    <a:pt x="610" y="886"/>
                    <a:pt x="579" y="868"/>
                    <a:pt x="558" y="844"/>
                  </a:cubicBezTo>
                  <a:cubicBezTo>
                    <a:pt x="537" y="818"/>
                    <a:pt x="525" y="785"/>
                    <a:pt x="525" y="740"/>
                  </a:cubicBezTo>
                  <a:cubicBezTo>
                    <a:pt x="525" y="662"/>
                    <a:pt x="553" y="595"/>
                    <a:pt x="611" y="538"/>
                  </a:cubicBezTo>
                  <a:cubicBezTo>
                    <a:pt x="667" y="481"/>
                    <a:pt x="755" y="438"/>
                    <a:pt x="872" y="412"/>
                  </a:cubicBezTo>
                  <a:cubicBezTo>
                    <a:pt x="936" y="396"/>
                    <a:pt x="1001" y="389"/>
                    <a:pt x="1064" y="389"/>
                  </a:cubicBezTo>
                  <a:cubicBezTo>
                    <a:pt x="1128" y="391"/>
                    <a:pt x="1187" y="396"/>
                    <a:pt x="1240" y="407"/>
                  </a:cubicBezTo>
                  <a:cubicBezTo>
                    <a:pt x="1295" y="417"/>
                    <a:pt x="1340" y="431"/>
                    <a:pt x="1378" y="447"/>
                  </a:cubicBezTo>
                  <a:cubicBezTo>
                    <a:pt x="1416" y="462"/>
                    <a:pt x="1442" y="475"/>
                    <a:pt x="1457" y="486"/>
                  </a:cubicBezTo>
                  <a:lnTo>
                    <a:pt x="1643" y="98"/>
                  </a:lnTo>
                  <a:cubicBezTo>
                    <a:pt x="1547" y="56"/>
                    <a:pt x="1435" y="26"/>
                    <a:pt x="1305" y="9"/>
                  </a:cubicBezTo>
                  <a:cubicBezTo>
                    <a:pt x="1264" y="3"/>
                    <a:pt x="1222" y="0"/>
                    <a:pt x="1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2015475" y="1079175"/>
              <a:ext cx="1108950" cy="255075"/>
            </a:xfrm>
            <a:custGeom>
              <a:avLst/>
              <a:gdLst/>
              <a:ahLst/>
              <a:cxnLst/>
              <a:rect l="l" t="t" r="r" b="b"/>
              <a:pathLst>
                <a:path w="44358" h="10203" extrusionOk="0">
                  <a:moveTo>
                    <a:pt x="27359" y="1"/>
                  </a:moveTo>
                  <a:lnTo>
                    <a:pt x="0" y="6238"/>
                  </a:lnTo>
                  <a:lnTo>
                    <a:pt x="16999" y="10203"/>
                  </a:lnTo>
                  <a:lnTo>
                    <a:pt x="44358" y="3966"/>
                  </a:lnTo>
                  <a:lnTo>
                    <a:pt x="27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2027500" y="1242000"/>
              <a:ext cx="412975" cy="276850"/>
            </a:xfrm>
            <a:custGeom>
              <a:avLst/>
              <a:gdLst/>
              <a:ahLst/>
              <a:cxnLst/>
              <a:rect l="l" t="t" r="r" b="b"/>
              <a:pathLst>
                <a:path w="16519" h="11074" extrusionOk="0">
                  <a:moveTo>
                    <a:pt x="0" y="1"/>
                  </a:moveTo>
                  <a:lnTo>
                    <a:pt x="0" y="7151"/>
                  </a:lnTo>
                  <a:cubicBezTo>
                    <a:pt x="0" y="7151"/>
                    <a:pt x="16232" y="11039"/>
                    <a:pt x="16518" y="11074"/>
                  </a:cubicBezTo>
                  <a:lnTo>
                    <a:pt x="16518" y="37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2015475" y="1235100"/>
              <a:ext cx="425000" cy="289925"/>
            </a:xfrm>
            <a:custGeom>
              <a:avLst/>
              <a:gdLst/>
              <a:ahLst/>
              <a:cxnLst/>
              <a:rect l="l" t="t" r="r" b="b"/>
              <a:pathLst>
                <a:path w="17000" h="11597" extrusionOk="0">
                  <a:moveTo>
                    <a:pt x="0" y="1"/>
                  </a:moveTo>
                  <a:lnTo>
                    <a:pt x="0" y="244"/>
                  </a:lnTo>
                  <a:lnTo>
                    <a:pt x="16497" y="4242"/>
                  </a:lnTo>
                  <a:lnTo>
                    <a:pt x="16497" y="11082"/>
                  </a:lnTo>
                  <a:lnTo>
                    <a:pt x="0" y="7234"/>
                  </a:lnTo>
                  <a:lnTo>
                    <a:pt x="0" y="7478"/>
                  </a:lnTo>
                  <a:lnTo>
                    <a:pt x="16999" y="11596"/>
                  </a:lnTo>
                  <a:lnTo>
                    <a:pt x="16999" y="11199"/>
                  </a:lnTo>
                  <a:lnTo>
                    <a:pt x="16999" y="4363"/>
                  </a:lnTo>
                  <a:lnTo>
                    <a:pt x="16999" y="3966"/>
                  </a:lnTo>
                  <a:lnTo>
                    <a:pt x="16497" y="38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2484175" y="997350"/>
              <a:ext cx="689625" cy="335300"/>
            </a:xfrm>
            <a:custGeom>
              <a:avLst/>
              <a:gdLst/>
              <a:ahLst/>
              <a:cxnLst/>
              <a:rect l="l" t="t" r="r" b="b"/>
              <a:pathLst>
                <a:path w="27585" h="13412" extrusionOk="0">
                  <a:moveTo>
                    <a:pt x="27584" y="0"/>
                  </a:moveTo>
                  <a:lnTo>
                    <a:pt x="126" y="5782"/>
                  </a:lnTo>
                  <a:lnTo>
                    <a:pt x="1" y="13411"/>
                  </a:lnTo>
                  <a:lnTo>
                    <a:pt x="1" y="13411"/>
                  </a:lnTo>
                  <a:lnTo>
                    <a:pt x="27469" y="6981"/>
                  </a:lnTo>
                  <a:lnTo>
                    <a:pt x="275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2064050" y="891175"/>
              <a:ext cx="1109750" cy="250750"/>
            </a:xfrm>
            <a:custGeom>
              <a:avLst/>
              <a:gdLst/>
              <a:ahLst/>
              <a:cxnLst/>
              <a:rect l="l" t="t" r="r" b="b"/>
              <a:pathLst>
                <a:path w="44390" h="10030" extrusionOk="0">
                  <a:moveTo>
                    <a:pt x="27459" y="0"/>
                  </a:moveTo>
                  <a:lnTo>
                    <a:pt x="1" y="5784"/>
                  </a:lnTo>
                  <a:lnTo>
                    <a:pt x="16931" y="10029"/>
                  </a:lnTo>
                  <a:lnTo>
                    <a:pt x="44389" y="4247"/>
                  </a:lnTo>
                  <a:lnTo>
                    <a:pt x="274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2073025" y="1042875"/>
              <a:ext cx="414300" cy="283650"/>
            </a:xfrm>
            <a:custGeom>
              <a:avLst/>
              <a:gdLst/>
              <a:ahLst/>
              <a:cxnLst/>
              <a:rect l="l" t="t" r="r" b="b"/>
              <a:pathLst>
                <a:path w="16572" h="11346" extrusionOk="0">
                  <a:moveTo>
                    <a:pt x="119" y="0"/>
                  </a:moveTo>
                  <a:lnTo>
                    <a:pt x="1" y="7149"/>
                  </a:lnTo>
                  <a:cubicBezTo>
                    <a:pt x="1" y="7149"/>
                    <a:pt x="16165" y="11306"/>
                    <a:pt x="16451" y="11345"/>
                  </a:cubicBezTo>
                  <a:lnTo>
                    <a:pt x="16572" y="3988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2060975" y="1035775"/>
              <a:ext cx="426350" cy="296875"/>
            </a:xfrm>
            <a:custGeom>
              <a:avLst/>
              <a:gdLst/>
              <a:ahLst/>
              <a:cxnLst/>
              <a:rect l="l" t="t" r="r" b="b"/>
              <a:pathLst>
                <a:path w="17054" h="11875" extrusionOk="0">
                  <a:moveTo>
                    <a:pt x="124" y="0"/>
                  </a:moveTo>
                  <a:lnTo>
                    <a:pt x="121" y="244"/>
                  </a:lnTo>
                  <a:lnTo>
                    <a:pt x="16549" y="4513"/>
                  </a:lnTo>
                  <a:lnTo>
                    <a:pt x="16436" y="11353"/>
                  </a:lnTo>
                  <a:lnTo>
                    <a:pt x="4" y="7232"/>
                  </a:lnTo>
                  <a:lnTo>
                    <a:pt x="0" y="7476"/>
                  </a:lnTo>
                  <a:lnTo>
                    <a:pt x="16929" y="11874"/>
                  </a:lnTo>
                  <a:lnTo>
                    <a:pt x="16934" y="11479"/>
                  </a:lnTo>
                  <a:lnTo>
                    <a:pt x="17048" y="4642"/>
                  </a:lnTo>
                  <a:lnTo>
                    <a:pt x="17054" y="4245"/>
                  </a:lnTo>
                  <a:lnTo>
                    <a:pt x="16556" y="412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2523875" y="1203475"/>
              <a:ext cx="10575" cy="56950"/>
            </a:xfrm>
            <a:custGeom>
              <a:avLst/>
              <a:gdLst/>
              <a:ahLst/>
              <a:cxnLst/>
              <a:rect l="l" t="t" r="r" b="b"/>
              <a:pathLst>
                <a:path w="423" h="2278" extrusionOk="0">
                  <a:moveTo>
                    <a:pt x="423" y="0"/>
                  </a:moveTo>
                  <a:lnTo>
                    <a:pt x="0" y="102"/>
                  </a:lnTo>
                  <a:lnTo>
                    <a:pt x="0" y="2278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2545800" y="119822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7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2586050" y="1177950"/>
              <a:ext cx="54950" cy="67575"/>
            </a:xfrm>
            <a:custGeom>
              <a:avLst/>
              <a:gdLst/>
              <a:ahLst/>
              <a:cxnLst/>
              <a:rect l="l" t="t" r="r" b="b"/>
              <a:pathLst>
                <a:path w="2198" h="2703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7" y="1503"/>
                  </a:lnTo>
                  <a:lnTo>
                    <a:pt x="454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3" y="2602"/>
                  </a:lnTo>
                  <a:lnTo>
                    <a:pt x="423" y="1162"/>
                  </a:lnTo>
                  <a:lnTo>
                    <a:pt x="984" y="2100"/>
                  </a:lnTo>
                  <a:lnTo>
                    <a:pt x="1214" y="2045"/>
                  </a:lnTo>
                  <a:lnTo>
                    <a:pt x="1775" y="838"/>
                  </a:lnTo>
                  <a:lnTo>
                    <a:pt x="1775" y="2278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2647025" y="1169300"/>
              <a:ext cx="50800" cy="61650"/>
            </a:xfrm>
            <a:custGeom>
              <a:avLst/>
              <a:gdLst/>
              <a:ahLst/>
              <a:cxnLst/>
              <a:rect l="l" t="t" r="r" b="b"/>
              <a:pathLst>
                <a:path w="2032" h="2466" extrusionOk="0">
                  <a:moveTo>
                    <a:pt x="1017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1017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4" y="1771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2693825" y="1154500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6" y="2342"/>
                  </a:lnTo>
                  <a:lnTo>
                    <a:pt x="1116" y="538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2745800" y="1141925"/>
              <a:ext cx="45775" cy="65375"/>
            </a:xfrm>
            <a:custGeom>
              <a:avLst/>
              <a:gdLst/>
              <a:ahLst/>
              <a:cxnLst/>
              <a:rect l="l" t="t" r="r" b="b"/>
              <a:pathLst>
                <a:path w="1831" h="2615" extrusionOk="0">
                  <a:moveTo>
                    <a:pt x="1831" y="1"/>
                  </a:moveTo>
                  <a:lnTo>
                    <a:pt x="1411" y="102"/>
                  </a:lnTo>
                  <a:lnTo>
                    <a:pt x="1411" y="980"/>
                  </a:lnTo>
                  <a:lnTo>
                    <a:pt x="424" y="1217"/>
                  </a:lnTo>
                  <a:lnTo>
                    <a:pt x="424" y="337"/>
                  </a:lnTo>
                  <a:lnTo>
                    <a:pt x="1" y="438"/>
                  </a:lnTo>
                  <a:lnTo>
                    <a:pt x="1" y="2614"/>
                  </a:lnTo>
                  <a:lnTo>
                    <a:pt x="424" y="2513"/>
                  </a:lnTo>
                  <a:lnTo>
                    <a:pt x="424" y="1584"/>
                  </a:lnTo>
                  <a:lnTo>
                    <a:pt x="1411" y="1349"/>
                  </a:lnTo>
                  <a:lnTo>
                    <a:pt x="1411" y="2277"/>
                  </a:lnTo>
                  <a:lnTo>
                    <a:pt x="1831" y="2175"/>
                  </a:lnTo>
                  <a:lnTo>
                    <a:pt x="18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2802875" y="1130350"/>
              <a:ext cx="37800" cy="63250"/>
            </a:xfrm>
            <a:custGeom>
              <a:avLst/>
              <a:gdLst/>
              <a:ahLst/>
              <a:cxnLst/>
              <a:rect l="l" t="t" r="r" b="b"/>
              <a:pathLst>
                <a:path w="1512" h="2530" extrusionOk="0">
                  <a:moveTo>
                    <a:pt x="1483" y="1"/>
                  </a:moveTo>
                  <a:lnTo>
                    <a:pt x="1" y="355"/>
                  </a:lnTo>
                  <a:lnTo>
                    <a:pt x="1" y="2530"/>
                  </a:lnTo>
                  <a:lnTo>
                    <a:pt x="1511" y="2168"/>
                  </a:lnTo>
                  <a:lnTo>
                    <a:pt x="1511" y="1798"/>
                  </a:lnTo>
                  <a:lnTo>
                    <a:pt x="423" y="2058"/>
                  </a:lnTo>
                  <a:lnTo>
                    <a:pt x="423" y="1491"/>
                  </a:lnTo>
                  <a:lnTo>
                    <a:pt x="1339" y="1273"/>
                  </a:lnTo>
                  <a:lnTo>
                    <a:pt x="1339" y="930"/>
                  </a:lnTo>
                  <a:lnTo>
                    <a:pt x="423" y="1149"/>
                  </a:lnTo>
                  <a:lnTo>
                    <a:pt x="423" y="624"/>
                  </a:lnTo>
                  <a:lnTo>
                    <a:pt x="1483" y="371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2848900" y="1115050"/>
              <a:ext cx="54975" cy="67550"/>
            </a:xfrm>
            <a:custGeom>
              <a:avLst/>
              <a:gdLst/>
              <a:ahLst/>
              <a:cxnLst/>
              <a:rect l="l" t="t" r="r" b="b"/>
              <a:pathLst>
                <a:path w="2199" h="2702" extrusionOk="0">
                  <a:moveTo>
                    <a:pt x="2198" y="0"/>
                  </a:moveTo>
                  <a:lnTo>
                    <a:pt x="1748" y="109"/>
                  </a:lnTo>
                  <a:lnTo>
                    <a:pt x="1097" y="1502"/>
                  </a:lnTo>
                  <a:lnTo>
                    <a:pt x="454" y="418"/>
                  </a:lnTo>
                  <a:lnTo>
                    <a:pt x="1" y="527"/>
                  </a:lnTo>
                  <a:lnTo>
                    <a:pt x="1" y="2701"/>
                  </a:lnTo>
                  <a:lnTo>
                    <a:pt x="423" y="2600"/>
                  </a:lnTo>
                  <a:lnTo>
                    <a:pt x="423" y="1160"/>
                  </a:lnTo>
                  <a:lnTo>
                    <a:pt x="985" y="2099"/>
                  </a:lnTo>
                  <a:lnTo>
                    <a:pt x="1214" y="2044"/>
                  </a:lnTo>
                  <a:lnTo>
                    <a:pt x="1774" y="836"/>
                  </a:lnTo>
                  <a:lnTo>
                    <a:pt x="1774" y="2276"/>
                  </a:lnTo>
                  <a:lnTo>
                    <a:pt x="2198" y="2176"/>
                  </a:lnTo>
                  <a:lnTo>
                    <a:pt x="21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2909900" y="1106400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6" y="526"/>
                  </a:moveTo>
                  <a:lnTo>
                    <a:pt x="1316" y="1309"/>
                  </a:lnTo>
                  <a:lnTo>
                    <a:pt x="704" y="1455"/>
                  </a:lnTo>
                  <a:lnTo>
                    <a:pt x="704" y="1455"/>
                  </a:lnTo>
                  <a:lnTo>
                    <a:pt x="1016" y="526"/>
                  </a:lnTo>
                  <a:close/>
                  <a:moveTo>
                    <a:pt x="1204" y="0"/>
                  </a:moveTo>
                  <a:lnTo>
                    <a:pt x="829" y="90"/>
                  </a:lnTo>
                  <a:lnTo>
                    <a:pt x="0" y="2465"/>
                  </a:lnTo>
                  <a:lnTo>
                    <a:pt x="435" y="2359"/>
                  </a:lnTo>
                  <a:lnTo>
                    <a:pt x="634" y="1769"/>
                  </a:lnTo>
                  <a:lnTo>
                    <a:pt x="1394" y="1588"/>
                  </a:lnTo>
                  <a:lnTo>
                    <a:pt x="1596" y="2082"/>
                  </a:lnTo>
                  <a:lnTo>
                    <a:pt x="2031" y="1978"/>
                  </a:lnTo>
                  <a:lnTo>
                    <a:pt x="120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2956650" y="1091575"/>
              <a:ext cx="45325" cy="61075"/>
            </a:xfrm>
            <a:custGeom>
              <a:avLst/>
              <a:gdLst/>
              <a:ahLst/>
              <a:cxnLst/>
              <a:rect l="l" t="t" r="r" b="b"/>
              <a:pathLst>
                <a:path w="1813" h="2443" extrusionOk="0">
                  <a:moveTo>
                    <a:pt x="1812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8" y="638"/>
                  </a:lnTo>
                  <a:lnTo>
                    <a:pt x="698" y="2443"/>
                  </a:lnTo>
                  <a:lnTo>
                    <a:pt x="1117" y="2341"/>
                  </a:lnTo>
                  <a:lnTo>
                    <a:pt x="1117" y="537"/>
                  </a:lnTo>
                  <a:lnTo>
                    <a:pt x="1812" y="371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008675" y="108742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4" y="0"/>
                  </a:moveTo>
                  <a:lnTo>
                    <a:pt x="0" y="102"/>
                  </a:lnTo>
                  <a:lnTo>
                    <a:pt x="0" y="2276"/>
                  </a:lnTo>
                  <a:lnTo>
                    <a:pt x="424" y="2175"/>
                  </a:lnTo>
                  <a:lnTo>
                    <a:pt x="4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027275" y="1077925"/>
              <a:ext cx="48775" cy="56850"/>
            </a:xfrm>
            <a:custGeom>
              <a:avLst/>
              <a:gdLst/>
              <a:ahLst/>
              <a:cxnLst/>
              <a:rect l="l" t="t" r="r" b="b"/>
              <a:pathLst>
                <a:path w="1951" h="2274" extrusionOk="0">
                  <a:moveTo>
                    <a:pt x="1340" y="0"/>
                  </a:moveTo>
                  <a:cubicBezTo>
                    <a:pt x="1257" y="0"/>
                    <a:pt x="1168" y="11"/>
                    <a:pt x="1073" y="34"/>
                  </a:cubicBezTo>
                  <a:cubicBezTo>
                    <a:pt x="903" y="75"/>
                    <a:pt x="752" y="142"/>
                    <a:pt x="620" y="238"/>
                  </a:cubicBezTo>
                  <a:cubicBezTo>
                    <a:pt x="486" y="332"/>
                    <a:pt x="375" y="442"/>
                    <a:pt x="282" y="566"/>
                  </a:cubicBezTo>
                  <a:cubicBezTo>
                    <a:pt x="191" y="691"/>
                    <a:pt x="120" y="824"/>
                    <a:pt x="73" y="964"/>
                  </a:cubicBezTo>
                  <a:cubicBezTo>
                    <a:pt x="25" y="1105"/>
                    <a:pt x="1" y="1243"/>
                    <a:pt x="1" y="1375"/>
                  </a:cubicBezTo>
                  <a:cubicBezTo>
                    <a:pt x="1" y="1515"/>
                    <a:pt x="28" y="1644"/>
                    <a:pt x="80" y="1765"/>
                  </a:cubicBezTo>
                  <a:cubicBezTo>
                    <a:pt x="132" y="1886"/>
                    <a:pt x="204" y="1989"/>
                    <a:pt x="296" y="2072"/>
                  </a:cubicBezTo>
                  <a:cubicBezTo>
                    <a:pt x="389" y="2155"/>
                    <a:pt x="500" y="2214"/>
                    <a:pt x="629" y="2248"/>
                  </a:cubicBezTo>
                  <a:cubicBezTo>
                    <a:pt x="691" y="2265"/>
                    <a:pt x="757" y="2274"/>
                    <a:pt x="826" y="2274"/>
                  </a:cubicBezTo>
                  <a:cubicBezTo>
                    <a:pt x="899" y="2274"/>
                    <a:pt x="975" y="2264"/>
                    <a:pt x="1055" y="2245"/>
                  </a:cubicBezTo>
                  <a:cubicBezTo>
                    <a:pt x="1142" y="2224"/>
                    <a:pt x="1232" y="2190"/>
                    <a:pt x="1324" y="2147"/>
                  </a:cubicBezTo>
                  <a:cubicBezTo>
                    <a:pt x="1417" y="2102"/>
                    <a:pt x="1503" y="2048"/>
                    <a:pt x="1583" y="1986"/>
                  </a:cubicBezTo>
                  <a:cubicBezTo>
                    <a:pt x="1665" y="1924"/>
                    <a:pt x="1736" y="1854"/>
                    <a:pt x="1801" y="1777"/>
                  </a:cubicBezTo>
                  <a:cubicBezTo>
                    <a:pt x="1866" y="1698"/>
                    <a:pt x="1915" y="1615"/>
                    <a:pt x="1950" y="1525"/>
                  </a:cubicBezTo>
                  <a:lnTo>
                    <a:pt x="1604" y="1408"/>
                  </a:lnTo>
                  <a:cubicBezTo>
                    <a:pt x="1579" y="1474"/>
                    <a:pt x="1546" y="1532"/>
                    <a:pt x="1505" y="1584"/>
                  </a:cubicBezTo>
                  <a:cubicBezTo>
                    <a:pt x="1465" y="1636"/>
                    <a:pt x="1420" y="1680"/>
                    <a:pt x="1372" y="1718"/>
                  </a:cubicBezTo>
                  <a:cubicBezTo>
                    <a:pt x="1324" y="1756"/>
                    <a:pt x="1273" y="1788"/>
                    <a:pt x="1221" y="1813"/>
                  </a:cubicBezTo>
                  <a:cubicBezTo>
                    <a:pt x="1168" y="1837"/>
                    <a:pt x="1116" y="1855"/>
                    <a:pt x="1068" y="1868"/>
                  </a:cubicBezTo>
                  <a:cubicBezTo>
                    <a:pt x="1021" y="1879"/>
                    <a:pt x="976" y="1885"/>
                    <a:pt x="932" y="1885"/>
                  </a:cubicBezTo>
                  <a:cubicBezTo>
                    <a:pt x="889" y="1885"/>
                    <a:pt x="848" y="1879"/>
                    <a:pt x="809" y="1868"/>
                  </a:cubicBezTo>
                  <a:cubicBezTo>
                    <a:pt x="730" y="1846"/>
                    <a:pt x="662" y="1809"/>
                    <a:pt x="606" y="1754"/>
                  </a:cubicBezTo>
                  <a:cubicBezTo>
                    <a:pt x="550" y="1701"/>
                    <a:pt x="506" y="1633"/>
                    <a:pt x="477" y="1551"/>
                  </a:cubicBezTo>
                  <a:cubicBezTo>
                    <a:pt x="446" y="1470"/>
                    <a:pt x="430" y="1381"/>
                    <a:pt x="430" y="1285"/>
                  </a:cubicBezTo>
                  <a:cubicBezTo>
                    <a:pt x="430" y="1200"/>
                    <a:pt x="443" y="1109"/>
                    <a:pt x="470" y="1017"/>
                  </a:cubicBezTo>
                  <a:cubicBezTo>
                    <a:pt x="496" y="924"/>
                    <a:pt x="536" y="836"/>
                    <a:pt x="588" y="755"/>
                  </a:cubicBezTo>
                  <a:cubicBezTo>
                    <a:pt x="640" y="675"/>
                    <a:pt x="705" y="603"/>
                    <a:pt x="783" y="541"/>
                  </a:cubicBezTo>
                  <a:cubicBezTo>
                    <a:pt x="862" y="480"/>
                    <a:pt x="955" y="437"/>
                    <a:pt x="1061" y="411"/>
                  </a:cubicBezTo>
                  <a:cubicBezTo>
                    <a:pt x="1110" y="399"/>
                    <a:pt x="1161" y="393"/>
                    <a:pt x="1211" y="392"/>
                  </a:cubicBezTo>
                  <a:cubicBezTo>
                    <a:pt x="1216" y="391"/>
                    <a:pt x="1220" y="391"/>
                    <a:pt x="1224" y="391"/>
                  </a:cubicBezTo>
                  <a:cubicBezTo>
                    <a:pt x="1270" y="391"/>
                    <a:pt x="1315" y="398"/>
                    <a:pt x="1358" y="410"/>
                  </a:cubicBezTo>
                  <a:cubicBezTo>
                    <a:pt x="1406" y="424"/>
                    <a:pt x="1449" y="446"/>
                    <a:pt x="1490" y="477"/>
                  </a:cubicBezTo>
                  <a:cubicBezTo>
                    <a:pt x="1531" y="510"/>
                    <a:pt x="1565" y="553"/>
                    <a:pt x="1594" y="608"/>
                  </a:cubicBezTo>
                  <a:lnTo>
                    <a:pt x="1919" y="307"/>
                  </a:lnTo>
                  <a:cubicBezTo>
                    <a:pt x="1848" y="183"/>
                    <a:pt x="1739" y="95"/>
                    <a:pt x="1593" y="41"/>
                  </a:cubicBezTo>
                  <a:cubicBezTo>
                    <a:pt x="1516" y="14"/>
                    <a:pt x="1432" y="0"/>
                    <a:pt x="1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079125" y="1066500"/>
              <a:ext cx="43025" cy="57275"/>
            </a:xfrm>
            <a:custGeom>
              <a:avLst/>
              <a:gdLst/>
              <a:ahLst/>
              <a:cxnLst/>
              <a:rect l="l" t="t" r="r" b="b"/>
              <a:pathLst>
                <a:path w="1721" h="2291" extrusionOk="0">
                  <a:moveTo>
                    <a:pt x="1180" y="0"/>
                  </a:moveTo>
                  <a:cubicBezTo>
                    <a:pt x="1087" y="0"/>
                    <a:pt x="988" y="13"/>
                    <a:pt x="883" y="38"/>
                  </a:cubicBezTo>
                  <a:cubicBezTo>
                    <a:pt x="773" y="65"/>
                    <a:pt x="670" y="104"/>
                    <a:pt x="574" y="156"/>
                  </a:cubicBezTo>
                  <a:cubicBezTo>
                    <a:pt x="477" y="208"/>
                    <a:pt x="393" y="272"/>
                    <a:pt x="321" y="346"/>
                  </a:cubicBezTo>
                  <a:cubicBezTo>
                    <a:pt x="248" y="421"/>
                    <a:pt x="192" y="507"/>
                    <a:pt x="151" y="602"/>
                  </a:cubicBezTo>
                  <a:cubicBezTo>
                    <a:pt x="110" y="698"/>
                    <a:pt x="90" y="801"/>
                    <a:pt x="90" y="911"/>
                  </a:cubicBezTo>
                  <a:cubicBezTo>
                    <a:pt x="90" y="994"/>
                    <a:pt x="103" y="1063"/>
                    <a:pt x="128" y="1117"/>
                  </a:cubicBezTo>
                  <a:cubicBezTo>
                    <a:pt x="154" y="1172"/>
                    <a:pt x="192" y="1216"/>
                    <a:pt x="242" y="1250"/>
                  </a:cubicBezTo>
                  <a:cubicBezTo>
                    <a:pt x="293" y="1284"/>
                    <a:pt x="358" y="1307"/>
                    <a:pt x="434" y="1323"/>
                  </a:cubicBezTo>
                  <a:cubicBezTo>
                    <a:pt x="511" y="1338"/>
                    <a:pt x="601" y="1348"/>
                    <a:pt x="705" y="1351"/>
                  </a:cubicBezTo>
                  <a:cubicBezTo>
                    <a:pt x="791" y="1355"/>
                    <a:pt x="869" y="1360"/>
                    <a:pt x="938" y="1362"/>
                  </a:cubicBezTo>
                  <a:cubicBezTo>
                    <a:pt x="1008" y="1367"/>
                    <a:pt x="1067" y="1375"/>
                    <a:pt x="1116" y="1388"/>
                  </a:cubicBezTo>
                  <a:cubicBezTo>
                    <a:pt x="1166" y="1400"/>
                    <a:pt x="1202" y="1420"/>
                    <a:pt x="1229" y="1447"/>
                  </a:cubicBezTo>
                  <a:cubicBezTo>
                    <a:pt x="1256" y="1474"/>
                    <a:pt x="1270" y="1510"/>
                    <a:pt x="1270" y="1557"/>
                  </a:cubicBezTo>
                  <a:cubicBezTo>
                    <a:pt x="1270" y="1706"/>
                    <a:pt x="1153" y="1809"/>
                    <a:pt x="919" y="1863"/>
                  </a:cubicBezTo>
                  <a:cubicBezTo>
                    <a:pt x="841" y="1882"/>
                    <a:pt x="765" y="1892"/>
                    <a:pt x="689" y="1892"/>
                  </a:cubicBezTo>
                  <a:cubicBezTo>
                    <a:pt x="684" y="1892"/>
                    <a:pt x="679" y="1892"/>
                    <a:pt x="674" y="1892"/>
                  </a:cubicBezTo>
                  <a:cubicBezTo>
                    <a:pt x="596" y="1890"/>
                    <a:pt x="522" y="1883"/>
                    <a:pt x="458" y="1869"/>
                  </a:cubicBezTo>
                  <a:cubicBezTo>
                    <a:pt x="391" y="1855"/>
                    <a:pt x="335" y="1838"/>
                    <a:pt x="287" y="1821"/>
                  </a:cubicBezTo>
                  <a:cubicBezTo>
                    <a:pt x="239" y="1803"/>
                    <a:pt x="206" y="1786"/>
                    <a:pt x="187" y="1772"/>
                  </a:cubicBezTo>
                  <a:lnTo>
                    <a:pt x="0" y="2182"/>
                  </a:lnTo>
                  <a:cubicBezTo>
                    <a:pt x="127" y="2241"/>
                    <a:pt x="270" y="2277"/>
                    <a:pt x="429" y="2287"/>
                  </a:cubicBezTo>
                  <a:cubicBezTo>
                    <a:pt x="465" y="2290"/>
                    <a:pt x="500" y="2291"/>
                    <a:pt x="536" y="2291"/>
                  </a:cubicBezTo>
                  <a:cubicBezTo>
                    <a:pt x="661" y="2291"/>
                    <a:pt x="787" y="2276"/>
                    <a:pt x="914" y="2245"/>
                  </a:cubicBezTo>
                  <a:cubicBezTo>
                    <a:pt x="1021" y="2220"/>
                    <a:pt x="1122" y="2183"/>
                    <a:pt x="1219" y="2137"/>
                  </a:cubicBezTo>
                  <a:cubicBezTo>
                    <a:pt x="1316" y="2090"/>
                    <a:pt x="1401" y="2032"/>
                    <a:pt x="1475" y="1963"/>
                  </a:cubicBezTo>
                  <a:cubicBezTo>
                    <a:pt x="1550" y="1894"/>
                    <a:pt x="1610" y="1813"/>
                    <a:pt x="1654" y="1720"/>
                  </a:cubicBezTo>
                  <a:cubicBezTo>
                    <a:pt x="1698" y="1627"/>
                    <a:pt x="1720" y="1521"/>
                    <a:pt x="1720" y="1406"/>
                  </a:cubicBezTo>
                  <a:cubicBezTo>
                    <a:pt x="1720" y="1306"/>
                    <a:pt x="1703" y="1226"/>
                    <a:pt x="1671" y="1164"/>
                  </a:cubicBezTo>
                  <a:cubicBezTo>
                    <a:pt x="1639" y="1103"/>
                    <a:pt x="1592" y="1057"/>
                    <a:pt x="1532" y="1022"/>
                  </a:cubicBezTo>
                  <a:cubicBezTo>
                    <a:pt x="1471" y="988"/>
                    <a:pt x="1398" y="964"/>
                    <a:pt x="1311" y="953"/>
                  </a:cubicBezTo>
                  <a:cubicBezTo>
                    <a:pt x="1225" y="940"/>
                    <a:pt x="1128" y="933"/>
                    <a:pt x="1022" y="929"/>
                  </a:cubicBezTo>
                  <a:cubicBezTo>
                    <a:pt x="939" y="929"/>
                    <a:pt x="867" y="926"/>
                    <a:pt x="805" y="923"/>
                  </a:cubicBezTo>
                  <a:cubicBezTo>
                    <a:pt x="743" y="919"/>
                    <a:pt x="691" y="912"/>
                    <a:pt x="650" y="899"/>
                  </a:cubicBezTo>
                  <a:cubicBezTo>
                    <a:pt x="610" y="887"/>
                    <a:pt x="579" y="868"/>
                    <a:pt x="558" y="843"/>
                  </a:cubicBezTo>
                  <a:cubicBezTo>
                    <a:pt x="536" y="819"/>
                    <a:pt x="525" y="784"/>
                    <a:pt x="525" y="739"/>
                  </a:cubicBezTo>
                  <a:cubicBezTo>
                    <a:pt x="525" y="661"/>
                    <a:pt x="553" y="594"/>
                    <a:pt x="611" y="538"/>
                  </a:cubicBezTo>
                  <a:cubicBezTo>
                    <a:pt x="667" y="481"/>
                    <a:pt x="755" y="439"/>
                    <a:pt x="871" y="411"/>
                  </a:cubicBezTo>
                  <a:cubicBezTo>
                    <a:pt x="936" y="395"/>
                    <a:pt x="1001" y="388"/>
                    <a:pt x="1064" y="388"/>
                  </a:cubicBezTo>
                  <a:cubicBezTo>
                    <a:pt x="1128" y="391"/>
                    <a:pt x="1187" y="397"/>
                    <a:pt x="1240" y="407"/>
                  </a:cubicBezTo>
                  <a:cubicBezTo>
                    <a:pt x="1295" y="418"/>
                    <a:pt x="1340" y="431"/>
                    <a:pt x="1378" y="446"/>
                  </a:cubicBezTo>
                  <a:cubicBezTo>
                    <a:pt x="1416" y="462"/>
                    <a:pt x="1441" y="474"/>
                    <a:pt x="1456" y="485"/>
                  </a:cubicBezTo>
                  <a:lnTo>
                    <a:pt x="1643" y="97"/>
                  </a:lnTo>
                  <a:cubicBezTo>
                    <a:pt x="1547" y="55"/>
                    <a:pt x="1434" y="25"/>
                    <a:pt x="1306" y="8"/>
                  </a:cubicBezTo>
                  <a:cubicBezTo>
                    <a:pt x="1265" y="3"/>
                    <a:pt x="1223" y="0"/>
                    <a:pt x="1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88" name="Google Shape;688;p13"/>
          <p:cNvGrpSpPr/>
          <p:nvPr/>
        </p:nvGrpSpPr>
        <p:grpSpPr>
          <a:xfrm>
            <a:off x="8653010" y="2265745"/>
            <a:ext cx="1217060" cy="1534227"/>
            <a:chOff x="6139950" y="1806300"/>
            <a:chExt cx="810725" cy="766500"/>
          </a:xfrm>
        </p:grpSpPr>
        <p:sp>
          <p:nvSpPr>
            <p:cNvPr id="689" name="Google Shape;689;p13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705" name="Google Shape;705;p13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996109">
            <a:off x="-965170" y="-1505560"/>
            <a:ext cx="3925839" cy="39543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6" name="Google Shape;706;p13"/>
          <p:cNvGrpSpPr/>
          <p:nvPr/>
        </p:nvGrpSpPr>
        <p:grpSpPr>
          <a:xfrm rot="-4479499">
            <a:off x="8068712" y="299916"/>
            <a:ext cx="755029" cy="1100833"/>
            <a:chOff x="4430936" y="3975096"/>
            <a:chExt cx="249494" cy="506155"/>
          </a:xfrm>
        </p:grpSpPr>
        <p:sp>
          <p:nvSpPr>
            <p:cNvPr id="707" name="Google Shape;707;p13"/>
            <p:cNvSpPr/>
            <p:nvPr/>
          </p:nvSpPr>
          <p:spPr>
            <a:xfrm>
              <a:off x="4629839" y="3975096"/>
              <a:ext cx="50591" cy="50576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4430936" y="4381651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09" name="Google Shape;709;p13"/>
          <p:cNvGrpSpPr/>
          <p:nvPr/>
        </p:nvGrpSpPr>
        <p:grpSpPr>
          <a:xfrm rot="1284372">
            <a:off x="8544272" y="153187"/>
            <a:ext cx="429248" cy="538764"/>
            <a:chOff x="6419700" y="4349575"/>
            <a:chExt cx="365700" cy="344225"/>
          </a:xfrm>
        </p:grpSpPr>
        <p:sp>
          <p:nvSpPr>
            <p:cNvPr id="710" name="Google Shape;710;p13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711;p13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12" name="Google Shape;712;p13"/>
          <p:cNvGrpSpPr/>
          <p:nvPr/>
        </p:nvGrpSpPr>
        <p:grpSpPr>
          <a:xfrm rot="2700000">
            <a:off x="-719333" y="5539182"/>
            <a:ext cx="2536627" cy="490636"/>
            <a:chOff x="1591534" y="3775524"/>
            <a:chExt cx="3076966" cy="793532"/>
          </a:xfrm>
        </p:grpSpPr>
        <p:sp>
          <p:nvSpPr>
            <p:cNvPr id="713" name="Google Shape;713;p13"/>
            <p:cNvSpPr/>
            <p:nvPr/>
          </p:nvSpPr>
          <p:spPr>
            <a:xfrm rot="5400000">
              <a:off x="2652008" y="2986321"/>
              <a:ext cx="534850" cy="2535252"/>
            </a:xfrm>
            <a:custGeom>
              <a:avLst/>
              <a:gdLst/>
              <a:ahLst/>
              <a:cxnLst/>
              <a:rect l="l" t="t" r="r" b="b"/>
              <a:pathLst>
                <a:path w="6730" h="31902" extrusionOk="0">
                  <a:moveTo>
                    <a:pt x="4069" y="1"/>
                  </a:moveTo>
                  <a:lnTo>
                    <a:pt x="2681" y="80"/>
                  </a:lnTo>
                  <a:lnTo>
                    <a:pt x="1577" y="142"/>
                  </a:lnTo>
                  <a:cubicBezTo>
                    <a:pt x="1564" y="627"/>
                    <a:pt x="1550" y="1110"/>
                    <a:pt x="1531" y="1596"/>
                  </a:cubicBezTo>
                  <a:cubicBezTo>
                    <a:pt x="1516" y="1988"/>
                    <a:pt x="1502" y="2385"/>
                    <a:pt x="1479" y="2778"/>
                  </a:cubicBezTo>
                  <a:cubicBezTo>
                    <a:pt x="1474" y="2962"/>
                    <a:pt x="1464" y="3145"/>
                    <a:pt x="1455" y="3328"/>
                  </a:cubicBezTo>
                  <a:cubicBezTo>
                    <a:pt x="1443" y="3601"/>
                    <a:pt x="1432" y="3880"/>
                    <a:pt x="1415" y="4155"/>
                  </a:cubicBezTo>
                  <a:cubicBezTo>
                    <a:pt x="1406" y="4336"/>
                    <a:pt x="1395" y="4516"/>
                    <a:pt x="1386" y="4699"/>
                  </a:cubicBezTo>
                  <a:cubicBezTo>
                    <a:pt x="1372" y="4940"/>
                    <a:pt x="1358" y="5181"/>
                    <a:pt x="1343" y="5423"/>
                  </a:cubicBezTo>
                  <a:cubicBezTo>
                    <a:pt x="1334" y="5601"/>
                    <a:pt x="1323" y="5783"/>
                    <a:pt x="1312" y="5963"/>
                  </a:cubicBezTo>
                  <a:cubicBezTo>
                    <a:pt x="1298" y="6210"/>
                    <a:pt x="1281" y="6459"/>
                    <a:pt x="1267" y="6709"/>
                  </a:cubicBezTo>
                  <a:cubicBezTo>
                    <a:pt x="1256" y="6892"/>
                    <a:pt x="1243" y="7075"/>
                    <a:pt x="1230" y="7258"/>
                  </a:cubicBezTo>
                  <a:cubicBezTo>
                    <a:pt x="1219" y="7450"/>
                    <a:pt x="1206" y="7638"/>
                    <a:pt x="1194" y="7827"/>
                  </a:cubicBezTo>
                  <a:cubicBezTo>
                    <a:pt x="1182" y="8008"/>
                    <a:pt x="1171" y="8189"/>
                    <a:pt x="1158" y="8369"/>
                  </a:cubicBezTo>
                  <a:cubicBezTo>
                    <a:pt x="646" y="16161"/>
                    <a:pt x="0" y="23995"/>
                    <a:pt x="1009" y="31902"/>
                  </a:cubicBezTo>
                  <a:cubicBezTo>
                    <a:pt x="1505" y="31879"/>
                    <a:pt x="2093" y="31396"/>
                    <a:pt x="2794" y="30345"/>
                  </a:cubicBezTo>
                  <a:cubicBezTo>
                    <a:pt x="6730" y="24442"/>
                    <a:pt x="6400" y="14700"/>
                    <a:pt x="5511" y="7849"/>
                  </a:cubicBezTo>
                  <a:cubicBezTo>
                    <a:pt x="5482" y="7644"/>
                    <a:pt x="5457" y="7444"/>
                    <a:pt x="5428" y="7244"/>
                  </a:cubicBezTo>
                  <a:cubicBezTo>
                    <a:pt x="5402" y="7044"/>
                    <a:pt x="5373" y="6844"/>
                    <a:pt x="5345" y="6649"/>
                  </a:cubicBezTo>
                  <a:cubicBezTo>
                    <a:pt x="5309" y="6422"/>
                    <a:pt x="5278" y="6198"/>
                    <a:pt x="5242" y="5980"/>
                  </a:cubicBezTo>
                  <a:cubicBezTo>
                    <a:pt x="5194" y="5670"/>
                    <a:pt x="5146" y="5366"/>
                    <a:pt x="5100" y="5076"/>
                  </a:cubicBezTo>
                  <a:cubicBezTo>
                    <a:pt x="5063" y="4863"/>
                    <a:pt x="5026" y="4654"/>
                    <a:pt x="4993" y="4450"/>
                  </a:cubicBezTo>
                  <a:cubicBezTo>
                    <a:pt x="4938" y="4142"/>
                    <a:pt x="4886" y="3848"/>
                    <a:pt x="4832" y="3566"/>
                  </a:cubicBezTo>
                  <a:cubicBezTo>
                    <a:pt x="4786" y="3325"/>
                    <a:pt x="4743" y="3095"/>
                    <a:pt x="4700" y="2875"/>
                  </a:cubicBezTo>
                  <a:cubicBezTo>
                    <a:pt x="4660" y="2681"/>
                    <a:pt x="4624" y="2495"/>
                    <a:pt x="4586" y="2319"/>
                  </a:cubicBezTo>
                  <a:cubicBezTo>
                    <a:pt x="4542" y="2090"/>
                    <a:pt x="4496" y="1874"/>
                    <a:pt x="4455" y="1676"/>
                  </a:cubicBezTo>
                  <a:cubicBezTo>
                    <a:pt x="4226" y="613"/>
                    <a:pt x="4069" y="1"/>
                    <a:pt x="40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714;p13"/>
            <p:cNvSpPr/>
            <p:nvPr/>
          </p:nvSpPr>
          <p:spPr>
            <a:xfrm rot="5400000">
              <a:off x="2778766" y="2714685"/>
              <a:ext cx="270207" cy="2524126"/>
            </a:xfrm>
            <a:custGeom>
              <a:avLst/>
              <a:gdLst/>
              <a:ahLst/>
              <a:cxnLst/>
              <a:rect l="l" t="t" r="r" b="b"/>
              <a:pathLst>
                <a:path w="3400" h="31762" extrusionOk="0">
                  <a:moveTo>
                    <a:pt x="3400" y="0"/>
                  </a:moveTo>
                  <a:lnTo>
                    <a:pt x="2941" y="26"/>
                  </a:lnTo>
                  <a:lnTo>
                    <a:pt x="1243" y="120"/>
                  </a:lnTo>
                  <a:cubicBezTo>
                    <a:pt x="1243" y="120"/>
                    <a:pt x="1184" y="862"/>
                    <a:pt x="1098" y="2121"/>
                  </a:cubicBezTo>
                  <a:cubicBezTo>
                    <a:pt x="1087" y="2297"/>
                    <a:pt x="1073" y="2487"/>
                    <a:pt x="1060" y="2686"/>
                  </a:cubicBezTo>
                  <a:cubicBezTo>
                    <a:pt x="1045" y="2935"/>
                    <a:pt x="1026" y="3201"/>
                    <a:pt x="1012" y="3481"/>
                  </a:cubicBezTo>
                  <a:cubicBezTo>
                    <a:pt x="998" y="3663"/>
                    <a:pt x="986" y="3848"/>
                    <a:pt x="974" y="4043"/>
                  </a:cubicBezTo>
                  <a:cubicBezTo>
                    <a:pt x="963" y="4220"/>
                    <a:pt x="953" y="4403"/>
                    <a:pt x="941" y="4587"/>
                  </a:cubicBezTo>
                  <a:lnTo>
                    <a:pt x="942" y="4589"/>
                  </a:lnTo>
                  <a:cubicBezTo>
                    <a:pt x="928" y="4779"/>
                    <a:pt x="918" y="4973"/>
                    <a:pt x="907" y="5170"/>
                  </a:cubicBezTo>
                  <a:cubicBezTo>
                    <a:pt x="897" y="5309"/>
                    <a:pt x="890" y="5450"/>
                    <a:pt x="883" y="5595"/>
                  </a:cubicBezTo>
                  <a:cubicBezTo>
                    <a:pt x="873" y="5787"/>
                    <a:pt x="862" y="5982"/>
                    <a:pt x="849" y="6179"/>
                  </a:cubicBezTo>
                  <a:cubicBezTo>
                    <a:pt x="836" y="6430"/>
                    <a:pt x="822" y="6685"/>
                    <a:pt x="810" y="6944"/>
                  </a:cubicBezTo>
                  <a:cubicBezTo>
                    <a:pt x="800" y="7132"/>
                    <a:pt x="790" y="7328"/>
                    <a:pt x="780" y="7522"/>
                  </a:cubicBezTo>
                  <a:cubicBezTo>
                    <a:pt x="311" y="16875"/>
                    <a:pt x="0" y="31761"/>
                    <a:pt x="2793" y="31761"/>
                  </a:cubicBezTo>
                  <a:cubicBezTo>
                    <a:pt x="2805" y="31761"/>
                    <a:pt x="2818" y="31761"/>
                    <a:pt x="2831" y="31760"/>
                  </a:cubicBezTo>
                  <a:cubicBezTo>
                    <a:pt x="2790" y="31448"/>
                    <a:pt x="2755" y="31135"/>
                    <a:pt x="2721" y="30823"/>
                  </a:cubicBezTo>
                  <a:cubicBezTo>
                    <a:pt x="2644" y="30147"/>
                    <a:pt x="2579" y="29470"/>
                    <a:pt x="2530" y="28797"/>
                  </a:cubicBezTo>
                  <a:cubicBezTo>
                    <a:pt x="2513" y="28596"/>
                    <a:pt x="2497" y="28398"/>
                    <a:pt x="2485" y="28199"/>
                  </a:cubicBezTo>
                  <a:cubicBezTo>
                    <a:pt x="2476" y="28136"/>
                    <a:pt x="2472" y="28071"/>
                    <a:pt x="2471" y="28008"/>
                  </a:cubicBezTo>
                  <a:cubicBezTo>
                    <a:pt x="2452" y="27777"/>
                    <a:pt x="2440" y="27549"/>
                    <a:pt x="2428" y="27321"/>
                  </a:cubicBezTo>
                  <a:cubicBezTo>
                    <a:pt x="2413" y="27072"/>
                    <a:pt x="2399" y="26825"/>
                    <a:pt x="2390" y="26582"/>
                  </a:cubicBezTo>
                  <a:cubicBezTo>
                    <a:pt x="2365" y="26085"/>
                    <a:pt x="2347" y="25595"/>
                    <a:pt x="2334" y="25105"/>
                  </a:cubicBezTo>
                  <a:cubicBezTo>
                    <a:pt x="2324" y="24858"/>
                    <a:pt x="2320" y="24614"/>
                    <a:pt x="2317" y="24368"/>
                  </a:cubicBezTo>
                  <a:cubicBezTo>
                    <a:pt x="2286" y="22893"/>
                    <a:pt x="2296" y="21420"/>
                    <a:pt x="2334" y="19951"/>
                  </a:cubicBezTo>
                  <a:cubicBezTo>
                    <a:pt x="2342" y="19562"/>
                    <a:pt x="2355" y="19175"/>
                    <a:pt x="2369" y="18788"/>
                  </a:cubicBezTo>
                  <a:cubicBezTo>
                    <a:pt x="2372" y="18683"/>
                    <a:pt x="2376" y="18581"/>
                    <a:pt x="2380" y="18481"/>
                  </a:cubicBezTo>
                  <a:cubicBezTo>
                    <a:pt x="2397" y="17989"/>
                    <a:pt x="2418" y="17500"/>
                    <a:pt x="2444" y="17013"/>
                  </a:cubicBezTo>
                  <a:cubicBezTo>
                    <a:pt x="2463" y="16523"/>
                    <a:pt x="2489" y="16035"/>
                    <a:pt x="2516" y="15547"/>
                  </a:cubicBezTo>
                  <a:cubicBezTo>
                    <a:pt x="2648" y="13102"/>
                    <a:pt x="2820" y="10662"/>
                    <a:pt x="2980" y="8227"/>
                  </a:cubicBezTo>
                  <a:cubicBezTo>
                    <a:pt x="2994" y="8047"/>
                    <a:pt x="3005" y="7867"/>
                    <a:pt x="3015" y="7685"/>
                  </a:cubicBezTo>
                  <a:cubicBezTo>
                    <a:pt x="3029" y="7497"/>
                    <a:pt x="3042" y="7308"/>
                    <a:pt x="3055" y="7118"/>
                  </a:cubicBezTo>
                  <a:lnTo>
                    <a:pt x="3053" y="7117"/>
                  </a:lnTo>
                  <a:cubicBezTo>
                    <a:pt x="3066" y="6934"/>
                    <a:pt x="3077" y="6751"/>
                    <a:pt x="3090" y="6568"/>
                  </a:cubicBezTo>
                  <a:cubicBezTo>
                    <a:pt x="3104" y="6317"/>
                    <a:pt x="3121" y="6068"/>
                    <a:pt x="3135" y="5822"/>
                  </a:cubicBezTo>
                  <a:cubicBezTo>
                    <a:pt x="3146" y="5642"/>
                    <a:pt x="3156" y="5460"/>
                    <a:pt x="3166" y="5281"/>
                  </a:cubicBezTo>
                  <a:cubicBezTo>
                    <a:pt x="3181" y="5039"/>
                    <a:pt x="3195" y="4799"/>
                    <a:pt x="3209" y="4558"/>
                  </a:cubicBezTo>
                  <a:cubicBezTo>
                    <a:pt x="3218" y="4376"/>
                    <a:pt x="3229" y="4195"/>
                    <a:pt x="3238" y="4013"/>
                  </a:cubicBezTo>
                  <a:cubicBezTo>
                    <a:pt x="3252" y="3736"/>
                    <a:pt x="3264" y="3463"/>
                    <a:pt x="3278" y="3187"/>
                  </a:cubicBezTo>
                  <a:cubicBezTo>
                    <a:pt x="3287" y="3004"/>
                    <a:pt x="3295" y="2821"/>
                    <a:pt x="3301" y="2637"/>
                  </a:cubicBezTo>
                  <a:cubicBezTo>
                    <a:pt x="3322" y="2242"/>
                    <a:pt x="3338" y="1850"/>
                    <a:pt x="3354" y="1454"/>
                  </a:cubicBezTo>
                  <a:cubicBezTo>
                    <a:pt x="3371" y="969"/>
                    <a:pt x="3387" y="486"/>
                    <a:pt x="3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715;p13"/>
            <p:cNvSpPr/>
            <p:nvPr/>
          </p:nvSpPr>
          <p:spPr>
            <a:xfrm rot="5400000">
              <a:off x="1929312" y="3641353"/>
              <a:ext cx="598348" cy="1257056"/>
            </a:xfrm>
            <a:custGeom>
              <a:avLst/>
              <a:gdLst/>
              <a:ahLst/>
              <a:cxnLst/>
              <a:rect l="l" t="t" r="r" b="b"/>
              <a:pathLst>
                <a:path w="7529" h="15818" extrusionOk="0">
                  <a:moveTo>
                    <a:pt x="6487" y="1"/>
                  </a:moveTo>
                  <a:cubicBezTo>
                    <a:pt x="6486" y="1"/>
                    <a:pt x="5045" y="1190"/>
                    <a:pt x="2699" y="1190"/>
                  </a:cubicBezTo>
                  <a:cubicBezTo>
                    <a:pt x="2275" y="1190"/>
                    <a:pt x="1821" y="1151"/>
                    <a:pt x="1341" y="1059"/>
                  </a:cubicBezTo>
                  <a:lnTo>
                    <a:pt x="1341" y="1059"/>
                  </a:lnTo>
                  <a:cubicBezTo>
                    <a:pt x="1" y="5772"/>
                    <a:pt x="548" y="10978"/>
                    <a:pt x="2212" y="15817"/>
                  </a:cubicBezTo>
                  <a:cubicBezTo>
                    <a:pt x="4986" y="14598"/>
                    <a:pt x="7528" y="3128"/>
                    <a:pt x="64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716;p13"/>
            <p:cNvSpPr/>
            <p:nvPr/>
          </p:nvSpPr>
          <p:spPr>
            <a:xfrm rot="5400000">
              <a:off x="2036719" y="3330339"/>
              <a:ext cx="370978" cy="1261348"/>
            </a:xfrm>
            <a:custGeom>
              <a:avLst/>
              <a:gdLst/>
              <a:ahLst/>
              <a:cxnLst/>
              <a:rect l="l" t="t" r="r" b="b"/>
              <a:pathLst>
                <a:path w="4668" h="15872" extrusionOk="0">
                  <a:moveTo>
                    <a:pt x="1115" y="1"/>
                  </a:moveTo>
                  <a:cubicBezTo>
                    <a:pt x="1115" y="1"/>
                    <a:pt x="0" y="12020"/>
                    <a:pt x="3229" y="15388"/>
                  </a:cubicBezTo>
                  <a:cubicBezTo>
                    <a:pt x="3547" y="15720"/>
                    <a:pt x="3870" y="15871"/>
                    <a:pt x="4193" y="15871"/>
                  </a:cubicBezTo>
                  <a:cubicBezTo>
                    <a:pt x="4352" y="15871"/>
                    <a:pt x="4510" y="15835"/>
                    <a:pt x="4668" y="15765"/>
                  </a:cubicBezTo>
                  <a:cubicBezTo>
                    <a:pt x="3004" y="10926"/>
                    <a:pt x="2457" y="5720"/>
                    <a:pt x="3797" y="1007"/>
                  </a:cubicBezTo>
                  <a:cubicBezTo>
                    <a:pt x="2975" y="849"/>
                    <a:pt x="2077" y="540"/>
                    <a:pt x="1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717;p13"/>
            <p:cNvSpPr/>
            <p:nvPr/>
          </p:nvSpPr>
          <p:spPr>
            <a:xfrm rot="5400000">
              <a:off x="2500157" y="3693482"/>
              <a:ext cx="103871" cy="941561"/>
            </a:xfrm>
            <a:custGeom>
              <a:avLst/>
              <a:gdLst/>
              <a:ahLst/>
              <a:cxnLst/>
              <a:rect l="l" t="t" r="r" b="b"/>
              <a:pathLst>
                <a:path w="1307" h="11848" extrusionOk="0">
                  <a:moveTo>
                    <a:pt x="1" y="0"/>
                  </a:moveTo>
                  <a:lnTo>
                    <a:pt x="86" y="11791"/>
                  </a:lnTo>
                  <a:lnTo>
                    <a:pt x="896" y="11848"/>
                  </a:lnTo>
                  <a:lnTo>
                    <a:pt x="1307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718;p13"/>
            <p:cNvSpPr/>
            <p:nvPr/>
          </p:nvSpPr>
          <p:spPr>
            <a:xfrm rot="5400000">
              <a:off x="2499243" y="3715535"/>
              <a:ext cx="104030" cy="941640"/>
            </a:xfrm>
            <a:custGeom>
              <a:avLst/>
              <a:gdLst/>
              <a:ahLst/>
              <a:cxnLst/>
              <a:rect l="l" t="t" r="r" b="b"/>
              <a:pathLst>
                <a:path w="1309" h="11849" extrusionOk="0">
                  <a:moveTo>
                    <a:pt x="1" y="0"/>
                  </a:moveTo>
                  <a:lnTo>
                    <a:pt x="87" y="11793"/>
                  </a:lnTo>
                  <a:lnTo>
                    <a:pt x="896" y="11849"/>
                  </a:lnTo>
                  <a:lnTo>
                    <a:pt x="1308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719;p13"/>
            <p:cNvSpPr/>
            <p:nvPr/>
          </p:nvSpPr>
          <p:spPr>
            <a:xfrm rot="5400000">
              <a:off x="4232562" y="3943893"/>
              <a:ext cx="225225" cy="506621"/>
            </a:xfrm>
            <a:custGeom>
              <a:avLst/>
              <a:gdLst/>
              <a:ahLst/>
              <a:cxnLst/>
              <a:rect l="l" t="t" r="r" b="b"/>
              <a:pathLst>
                <a:path w="2834" h="6375" extrusionOk="0">
                  <a:moveTo>
                    <a:pt x="487" y="1"/>
                  </a:moveTo>
                  <a:lnTo>
                    <a:pt x="236" y="14"/>
                  </a:lnTo>
                  <a:lnTo>
                    <a:pt x="0" y="26"/>
                  </a:lnTo>
                  <a:cubicBezTo>
                    <a:pt x="680" y="2129"/>
                    <a:pt x="1221" y="4249"/>
                    <a:pt x="1711" y="6374"/>
                  </a:cubicBezTo>
                  <a:cubicBezTo>
                    <a:pt x="1889" y="6249"/>
                    <a:pt x="2057" y="6108"/>
                    <a:pt x="2209" y="5952"/>
                  </a:cubicBezTo>
                  <a:cubicBezTo>
                    <a:pt x="2441" y="5714"/>
                    <a:pt x="2649" y="5454"/>
                    <a:pt x="2834" y="517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720;p13"/>
            <p:cNvSpPr/>
            <p:nvPr/>
          </p:nvSpPr>
          <p:spPr>
            <a:xfrm rot="5400000">
              <a:off x="4187899" y="3811890"/>
              <a:ext cx="280141" cy="537217"/>
            </a:xfrm>
            <a:custGeom>
              <a:avLst/>
              <a:gdLst/>
              <a:ahLst/>
              <a:cxnLst/>
              <a:rect l="l" t="t" r="r" b="b"/>
              <a:pathLst>
                <a:path w="3525" h="6760" extrusionOk="0">
                  <a:moveTo>
                    <a:pt x="1814" y="1"/>
                  </a:moveTo>
                  <a:lnTo>
                    <a:pt x="1741" y="5"/>
                  </a:lnTo>
                  <a:lnTo>
                    <a:pt x="1567" y="13"/>
                  </a:lnTo>
                  <a:lnTo>
                    <a:pt x="0" y="5416"/>
                  </a:lnTo>
                  <a:cubicBezTo>
                    <a:pt x="0" y="5416"/>
                    <a:pt x="669" y="6336"/>
                    <a:pt x="1650" y="6654"/>
                  </a:cubicBezTo>
                  <a:cubicBezTo>
                    <a:pt x="1852" y="6720"/>
                    <a:pt x="2068" y="6759"/>
                    <a:pt x="2294" y="6759"/>
                  </a:cubicBezTo>
                  <a:cubicBezTo>
                    <a:pt x="2680" y="6759"/>
                    <a:pt x="3095" y="6645"/>
                    <a:pt x="3525" y="6350"/>
                  </a:cubicBezTo>
                  <a:cubicBezTo>
                    <a:pt x="3035" y="4223"/>
                    <a:pt x="2494" y="2104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721;p13"/>
            <p:cNvSpPr/>
            <p:nvPr/>
          </p:nvSpPr>
          <p:spPr>
            <a:xfrm rot="5400000">
              <a:off x="4602698" y="4057571"/>
              <a:ext cx="58492" cy="73112"/>
            </a:xfrm>
            <a:custGeom>
              <a:avLst/>
              <a:gdLst/>
              <a:ahLst/>
              <a:cxnLst/>
              <a:rect l="l" t="t" r="r" b="b"/>
              <a:pathLst>
                <a:path w="736" h="920" extrusionOk="0">
                  <a:moveTo>
                    <a:pt x="211" y="1"/>
                  </a:moveTo>
                  <a:cubicBezTo>
                    <a:pt x="100" y="1"/>
                    <a:pt x="13" y="230"/>
                    <a:pt x="1" y="920"/>
                  </a:cubicBezTo>
                  <a:lnTo>
                    <a:pt x="735" y="882"/>
                  </a:lnTo>
                  <a:cubicBezTo>
                    <a:pt x="735" y="882"/>
                    <a:pt x="428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722;p13"/>
            <p:cNvSpPr/>
            <p:nvPr/>
          </p:nvSpPr>
          <p:spPr>
            <a:xfrm rot="5400000">
              <a:off x="3523870" y="3891561"/>
              <a:ext cx="517128" cy="543019"/>
            </a:xfrm>
            <a:custGeom>
              <a:avLst/>
              <a:gdLst/>
              <a:ahLst/>
              <a:cxnLst/>
              <a:rect l="l" t="t" r="r" b="b"/>
              <a:pathLst>
                <a:path w="6507" h="6833" extrusionOk="0">
                  <a:moveTo>
                    <a:pt x="5486" y="1"/>
                  </a:moveTo>
                  <a:cubicBezTo>
                    <a:pt x="5455" y="30"/>
                    <a:pt x="5424" y="57"/>
                    <a:pt x="5390" y="85"/>
                  </a:cubicBezTo>
                  <a:cubicBezTo>
                    <a:pt x="4617" y="737"/>
                    <a:pt x="3578" y="1103"/>
                    <a:pt x="2510" y="1103"/>
                  </a:cubicBezTo>
                  <a:cubicBezTo>
                    <a:pt x="2456" y="1103"/>
                    <a:pt x="2400" y="1103"/>
                    <a:pt x="2345" y="1100"/>
                  </a:cubicBezTo>
                  <a:cubicBezTo>
                    <a:pt x="1656" y="1075"/>
                    <a:pt x="953" y="895"/>
                    <a:pt x="307" y="586"/>
                  </a:cubicBezTo>
                  <a:cubicBezTo>
                    <a:pt x="294" y="764"/>
                    <a:pt x="282" y="952"/>
                    <a:pt x="269" y="1152"/>
                  </a:cubicBezTo>
                  <a:cubicBezTo>
                    <a:pt x="932" y="1449"/>
                    <a:pt x="1646" y="1618"/>
                    <a:pt x="2372" y="1649"/>
                  </a:cubicBezTo>
                  <a:lnTo>
                    <a:pt x="2487" y="1652"/>
                  </a:lnTo>
                  <a:cubicBezTo>
                    <a:pt x="2505" y="1652"/>
                    <a:pt x="2522" y="1652"/>
                    <a:pt x="2540" y="1652"/>
                  </a:cubicBezTo>
                  <a:cubicBezTo>
                    <a:pt x="3666" y="1652"/>
                    <a:pt x="4768" y="1293"/>
                    <a:pt x="5616" y="643"/>
                  </a:cubicBezTo>
                  <a:cubicBezTo>
                    <a:pt x="5574" y="413"/>
                    <a:pt x="5526" y="198"/>
                    <a:pt x="5486" y="1"/>
                  </a:cubicBezTo>
                  <a:close/>
                  <a:moveTo>
                    <a:pt x="5732" y="1199"/>
                  </a:moveTo>
                  <a:cubicBezTo>
                    <a:pt x="5029" y="2000"/>
                    <a:pt x="3886" y="2484"/>
                    <a:pt x="2643" y="2484"/>
                  </a:cubicBezTo>
                  <a:cubicBezTo>
                    <a:pt x="2642" y="2484"/>
                    <a:pt x="2640" y="2484"/>
                    <a:pt x="2638" y="2484"/>
                  </a:cubicBezTo>
                  <a:cubicBezTo>
                    <a:pt x="2573" y="2484"/>
                    <a:pt x="2511" y="2481"/>
                    <a:pt x="2447" y="2478"/>
                  </a:cubicBezTo>
                  <a:cubicBezTo>
                    <a:pt x="1719" y="2450"/>
                    <a:pt x="962" y="2267"/>
                    <a:pt x="221" y="1946"/>
                  </a:cubicBezTo>
                  <a:cubicBezTo>
                    <a:pt x="206" y="2128"/>
                    <a:pt x="195" y="2315"/>
                    <a:pt x="182" y="2508"/>
                  </a:cubicBezTo>
                  <a:cubicBezTo>
                    <a:pt x="928" y="2812"/>
                    <a:pt x="1685" y="2989"/>
                    <a:pt x="2418" y="3024"/>
                  </a:cubicBezTo>
                  <a:cubicBezTo>
                    <a:pt x="2507" y="3028"/>
                    <a:pt x="2599" y="3031"/>
                    <a:pt x="2687" y="3033"/>
                  </a:cubicBezTo>
                  <a:cubicBezTo>
                    <a:pt x="2689" y="3033"/>
                    <a:pt x="2691" y="3033"/>
                    <a:pt x="2693" y="3033"/>
                  </a:cubicBezTo>
                  <a:cubicBezTo>
                    <a:pt x="3917" y="3033"/>
                    <a:pt x="5060" y="2613"/>
                    <a:pt x="5864" y="1891"/>
                  </a:cubicBezTo>
                  <a:cubicBezTo>
                    <a:pt x="5818" y="1650"/>
                    <a:pt x="5775" y="1418"/>
                    <a:pt x="5732" y="1199"/>
                  </a:cubicBezTo>
                  <a:close/>
                  <a:moveTo>
                    <a:pt x="5991" y="2806"/>
                  </a:moveTo>
                  <a:cubicBezTo>
                    <a:pt x="5191" y="3404"/>
                    <a:pt x="4186" y="3756"/>
                    <a:pt x="3141" y="3798"/>
                  </a:cubicBezTo>
                  <a:cubicBezTo>
                    <a:pt x="3072" y="3801"/>
                    <a:pt x="3003" y="3802"/>
                    <a:pt x="2934" y="3802"/>
                  </a:cubicBezTo>
                  <a:cubicBezTo>
                    <a:pt x="2745" y="3802"/>
                    <a:pt x="2556" y="3792"/>
                    <a:pt x="2368" y="3772"/>
                  </a:cubicBezTo>
                  <a:cubicBezTo>
                    <a:pt x="1608" y="3693"/>
                    <a:pt x="848" y="3455"/>
                    <a:pt x="161" y="3083"/>
                  </a:cubicBezTo>
                  <a:cubicBezTo>
                    <a:pt x="148" y="3271"/>
                    <a:pt x="138" y="3463"/>
                    <a:pt x="127" y="3659"/>
                  </a:cubicBezTo>
                  <a:cubicBezTo>
                    <a:pt x="820" y="4005"/>
                    <a:pt x="1568" y="4225"/>
                    <a:pt x="2338" y="4309"/>
                  </a:cubicBezTo>
                  <a:cubicBezTo>
                    <a:pt x="2550" y="4334"/>
                    <a:pt x="2763" y="4347"/>
                    <a:pt x="2976" y="4347"/>
                  </a:cubicBezTo>
                  <a:cubicBezTo>
                    <a:pt x="3053" y="4347"/>
                    <a:pt x="3131" y="4345"/>
                    <a:pt x="3208" y="4342"/>
                  </a:cubicBezTo>
                  <a:cubicBezTo>
                    <a:pt x="4254" y="4302"/>
                    <a:pt x="5260" y="3980"/>
                    <a:pt x="6098" y="3427"/>
                  </a:cubicBezTo>
                  <a:cubicBezTo>
                    <a:pt x="6061" y="3214"/>
                    <a:pt x="6025" y="3007"/>
                    <a:pt x="5991" y="2806"/>
                  </a:cubicBezTo>
                  <a:close/>
                  <a:moveTo>
                    <a:pt x="103" y="4081"/>
                  </a:moveTo>
                  <a:cubicBezTo>
                    <a:pt x="92" y="4270"/>
                    <a:pt x="81" y="4466"/>
                    <a:pt x="69" y="4661"/>
                  </a:cubicBezTo>
                  <a:cubicBezTo>
                    <a:pt x="814" y="5058"/>
                    <a:pt x="1533" y="5388"/>
                    <a:pt x="2257" y="5594"/>
                  </a:cubicBezTo>
                  <a:lnTo>
                    <a:pt x="2257" y="5593"/>
                  </a:lnTo>
                  <a:lnTo>
                    <a:pt x="2259" y="5594"/>
                  </a:lnTo>
                  <a:cubicBezTo>
                    <a:pt x="2760" y="5737"/>
                    <a:pt x="3261" y="5819"/>
                    <a:pt x="3771" y="5819"/>
                  </a:cubicBezTo>
                  <a:cubicBezTo>
                    <a:pt x="3889" y="5819"/>
                    <a:pt x="4008" y="5815"/>
                    <a:pt x="4127" y="5806"/>
                  </a:cubicBezTo>
                  <a:cubicBezTo>
                    <a:pt x="4662" y="5768"/>
                    <a:pt x="5184" y="5630"/>
                    <a:pt x="5667" y="5397"/>
                  </a:cubicBezTo>
                  <a:cubicBezTo>
                    <a:pt x="5905" y="5283"/>
                    <a:pt x="6130" y="5147"/>
                    <a:pt x="6340" y="4988"/>
                  </a:cubicBezTo>
                  <a:cubicBezTo>
                    <a:pt x="6305" y="4763"/>
                    <a:pt x="6275" y="4542"/>
                    <a:pt x="6239" y="4325"/>
                  </a:cubicBezTo>
                  <a:cubicBezTo>
                    <a:pt x="5985" y="4561"/>
                    <a:pt x="5697" y="4757"/>
                    <a:pt x="5384" y="4906"/>
                  </a:cubicBezTo>
                  <a:cubicBezTo>
                    <a:pt x="4962" y="5109"/>
                    <a:pt x="4504" y="5231"/>
                    <a:pt x="4037" y="5265"/>
                  </a:cubicBezTo>
                  <a:cubicBezTo>
                    <a:pt x="3939" y="5272"/>
                    <a:pt x="3841" y="5275"/>
                    <a:pt x="3742" y="5275"/>
                  </a:cubicBezTo>
                  <a:cubicBezTo>
                    <a:pt x="3258" y="5275"/>
                    <a:pt x="2778" y="5193"/>
                    <a:pt x="2293" y="5048"/>
                  </a:cubicBezTo>
                  <a:cubicBezTo>
                    <a:pt x="1580" y="4834"/>
                    <a:pt x="853" y="4488"/>
                    <a:pt x="103" y="4081"/>
                  </a:cubicBezTo>
                  <a:close/>
                  <a:moveTo>
                    <a:pt x="30" y="5420"/>
                  </a:moveTo>
                  <a:cubicBezTo>
                    <a:pt x="20" y="5607"/>
                    <a:pt x="10" y="5801"/>
                    <a:pt x="0" y="5994"/>
                  </a:cubicBezTo>
                  <a:cubicBezTo>
                    <a:pt x="697" y="6317"/>
                    <a:pt x="1430" y="6553"/>
                    <a:pt x="2185" y="6697"/>
                  </a:cubicBezTo>
                  <a:lnTo>
                    <a:pt x="2185" y="6695"/>
                  </a:lnTo>
                  <a:cubicBezTo>
                    <a:pt x="2527" y="6758"/>
                    <a:pt x="2872" y="6801"/>
                    <a:pt x="3219" y="6822"/>
                  </a:cubicBezTo>
                  <a:cubicBezTo>
                    <a:pt x="3351" y="6829"/>
                    <a:pt x="3482" y="6832"/>
                    <a:pt x="3611" y="6832"/>
                  </a:cubicBezTo>
                  <a:cubicBezTo>
                    <a:pt x="4662" y="6832"/>
                    <a:pt x="5653" y="6606"/>
                    <a:pt x="6506" y="6180"/>
                  </a:cubicBezTo>
                  <a:cubicBezTo>
                    <a:pt x="6476" y="5976"/>
                    <a:pt x="6451" y="5777"/>
                    <a:pt x="6423" y="5579"/>
                  </a:cubicBezTo>
                  <a:cubicBezTo>
                    <a:pt x="5604" y="6041"/>
                    <a:pt x="4622" y="6287"/>
                    <a:pt x="3573" y="6287"/>
                  </a:cubicBezTo>
                  <a:cubicBezTo>
                    <a:pt x="3451" y="6287"/>
                    <a:pt x="3327" y="6284"/>
                    <a:pt x="3202" y="6277"/>
                  </a:cubicBezTo>
                  <a:cubicBezTo>
                    <a:pt x="2873" y="6259"/>
                    <a:pt x="2545" y="6219"/>
                    <a:pt x="2220" y="6157"/>
                  </a:cubicBezTo>
                  <a:cubicBezTo>
                    <a:pt x="1491" y="6021"/>
                    <a:pt x="752" y="5770"/>
                    <a:pt x="30" y="5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723;p13"/>
            <p:cNvSpPr/>
            <p:nvPr/>
          </p:nvSpPr>
          <p:spPr>
            <a:xfrm rot="5400000">
              <a:off x="2172929" y="3918664"/>
              <a:ext cx="256855" cy="795813"/>
            </a:xfrm>
            <a:custGeom>
              <a:avLst/>
              <a:gdLst/>
              <a:ahLst/>
              <a:cxnLst/>
              <a:rect l="l" t="t" r="r" b="b"/>
              <a:pathLst>
                <a:path w="3232" h="10014" extrusionOk="0">
                  <a:moveTo>
                    <a:pt x="2365" y="1"/>
                  </a:moveTo>
                  <a:cubicBezTo>
                    <a:pt x="2135" y="1"/>
                    <a:pt x="2024" y="281"/>
                    <a:pt x="1987" y="511"/>
                  </a:cubicBezTo>
                  <a:cubicBezTo>
                    <a:pt x="1670" y="2476"/>
                    <a:pt x="1631" y="4516"/>
                    <a:pt x="1058" y="6405"/>
                  </a:cubicBezTo>
                  <a:cubicBezTo>
                    <a:pt x="809" y="7231"/>
                    <a:pt x="1" y="8617"/>
                    <a:pt x="341" y="9532"/>
                  </a:cubicBezTo>
                  <a:cubicBezTo>
                    <a:pt x="472" y="9882"/>
                    <a:pt x="625" y="10014"/>
                    <a:pt x="780" y="10014"/>
                  </a:cubicBezTo>
                  <a:cubicBezTo>
                    <a:pt x="1111" y="10014"/>
                    <a:pt x="1449" y="9412"/>
                    <a:pt x="1590" y="9075"/>
                  </a:cubicBezTo>
                  <a:cubicBezTo>
                    <a:pt x="2475" y="6952"/>
                    <a:pt x="2931" y="4549"/>
                    <a:pt x="3161" y="2230"/>
                  </a:cubicBezTo>
                  <a:cubicBezTo>
                    <a:pt x="3231" y="1509"/>
                    <a:pt x="3228" y="667"/>
                    <a:pt x="2657" y="144"/>
                  </a:cubicBezTo>
                  <a:cubicBezTo>
                    <a:pt x="2584" y="78"/>
                    <a:pt x="2498" y="17"/>
                    <a:pt x="2402" y="3"/>
                  </a:cubicBezTo>
                  <a:cubicBezTo>
                    <a:pt x="2389" y="1"/>
                    <a:pt x="2377" y="1"/>
                    <a:pt x="23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724;p13"/>
            <p:cNvSpPr/>
            <p:nvPr/>
          </p:nvSpPr>
          <p:spPr>
            <a:xfrm rot="5400000">
              <a:off x="3146140" y="4114797"/>
              <a:ext cx="98943" cy="486913"/>
            </a:xfrm>
            <a:custGeom>
              <a:avLst/>
              <a:gdLst/>
              <a:ahLst/>
              <a:cxnLst/>
              <a:rect l="l" t="t" r="r" b="b"/>
              <a:pathLst>
                <a:path w="1245" h="6127" extrusionOk="0">
                  <a:moveTo>
                    <a:pt x="501" y="0"/>
                  </a:moveTo>
                  <a:cubicBezTo>
                    <a:pt x="489" y="0"/>
                    <a:pt x="476" y="2"/>
                    <a:pt x="463" y="4"/>
                  </a:cubicBezTo>
                  <a:cubicBezTo>
                    <a:pt x="353" y="25"/>
                    <a:pt x="296" y="135"/>
                    <a:pt x="261" y="235"/>
                  </a:cubicBezTo>
                  <a:cubicBezTo>
                    <a:pt x="168" y="498"/>
                    <a:pt x="135" y="781"/>
                    <a:pt x="109" y="1062"/>
                  </a:cubicBezTo>
                  <a:cubicBezTo>
                    <a:pt x="28" y="1922"/>
                    <a:pt x="0" y="2788"/>
                    <a:pt x="26" y="3651"/>
                  </a:cubicBezTo>
                  <a:cubicBezTo>
                    <a:pt x="38" y="4091"/>
                    <a:pt x="64" y="4532"/>
                    <a:pt x="103" y="4974"/>
                  </a:cubicBezTo>
                  <a:cubicBezTo>
                    <a:pt x="123" y="5189"/>
                    <a:pt x="78" y="5897"/>
                    <a:pt x="255" y="6061"/>
                  </a:cubicBezTo>
                  <a:cubicBezTo>
                    <a:pt x="305" y="6107"/>
                    <a:pt x="355" y="6126"/>
                    <a:pt x="404" y="6126"/>
                  </a:cubicBezTo>
                  <a:cubicBezTo>
                    <a:pt x="660" y="6126"/>
                    <a:pt x="892" y="5593"/>
                    <a:pt x="967" y="5419"/>
                  </a:cubicBezTo>
                  <a:cubicBezTo>
                    <a:pt x="1244" y="4785"/>
                    <a:pt x="1212" y="4045"/>
                    <a:pt x="1197" y="3347"/>
                  </a:cubicBezTo>
                  <a:cubicBezTo>
                    <a:pt x="1173" y="2360"/>
                    <a:pt x="1052" y="1379"/>
                    <a:pt x="835" y="418"/>
                  </a:cubicBezTo>
                  <a:cubicBezTo>
                    <a:pt x="794" y="235"/>
                    <a:pt x="676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25" name="Google Shape;725;p13"/>
          <p:cNvSpPr/>
          <p:nvPr/>
        </p:nvSpPr>
        <p:spPr>
          <a:xfrm rot="-4479511">
            <a:off x="418422" y="6347600"/>
            <a:ext cx="153097" cy="109997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" name="Google Shape;727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728" name="Google Shape;728;p14"/>
          <p:cNvSpPr txBox="1">
            <a:spLocks noGrp="1"/>
          </p:cNvSpPr>
          <p:nvPr>
            <p:ph type="title"/>
          </p:nvPr>
        </p:nvSpPr>
        <p:spPr>
          <a:xfrm>
            <a:off x="3402763" y="4015300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29" name="Google Shape;729;p14"/>
          <p:cNvSpPr txBox="1">
            <a:spLocks noGrp="1"/>
          </p:cNvSpPr>
          <p:nvPr>
            <p:ph type="title" idx="2" hasCustomPrompt="1"/>
          </p:nvPr>
        </p:nvSpPr>
        <p:spPr>
          <a:xfrm>
            <a:off x="2726003" y="4015285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30" name="Google Shape;730;p14"/>
          <p:cNvSpPr txBox="1">
            <a:spLocks noGrp="1"/>
          </p:cNvSpPr>
          <p:nvPr>
            <p:ph type="subTitle" idx="1"/>
          </p:nvPr>
        </p:nvSpPr>
        <p:spPr>
          <a:xfrm>
            <a:off x="3405785" y="4712075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1" name="Google Shape;731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511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2" name="Google Shape;732;p14"/>
          <p:cNvGrpSpPr/>
          <p:nvPr/>
        </p:nvGrpSpPr>
        <p:grpSpPr>
          <a:xfrm>
            <a:off x="7064612" y="-9"/>
            <a:ext cx="1727056" cy="1257140"/>
            <a:chOff x="6298875" y="260150"/>
            <a:chExt cx="1348525" cy="736203"/>
          </a:xfrm>
        </p:grpSpPr>
        <p:sp>
          <p:nvSpPr>
            <p:cNvPr id="733" name="Google Shape;733;p14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777;p14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78" name="Google Shape;778;p14"/>
          <p:cNvGrpSpPr/>
          <p:nvPr/>
        </p:nvGrpSpPr>
        <p:grpSpPr>
          <a:xfrm rot="10800000">
            <a:off x="2039512" y="-891881"/>
            <a:ext cx="1587805" cy="2001689"/>
            <a:chOff x="6139950" y="1806300"/>
            <a:chExt cx="810725" cy="766500"/>
          </a:xfrm>
        </p:grpSpPr>
        <p:sp>
          <p:nvSpPr>
            <p:cNvPr id="779" name="Google Shape;779;p14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782;p14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783;p14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787;p14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788;p14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95" name="Google Shape;795;p14"/>
          <p:cNvSpPr/>
          <p:nvPr/>
        </p:nvSpPr>
        <p:spPr>
          <a:xfrm>
            <a:off x="-114022" y="3709519"/>
            <a:ext cx="450938" cy="576696"/>
          </a:xfrm>
          <a:custGeom>
            <a:avLst/>
            <a:gdLst/>
            <a:ahLst/>
            <a:cxnLst/>
            <a:rect l="l" t="t" r="r" b="b"/>
            <a:pathLst>
              <a:path w="1264" h="1265" extrusionOk="0">
                <a:moveTo>
                  <a:pt x="631" y="1"/>
                </a:moveTo>
                <a:cubicBezTo>
                  <a:pt x="282" y="1"/>
                  <a:pt x="1" y="284"/>
                  <a:pt x="1" y="633"/>
                </a:cubicBezTo>
                <a:cubicBezTo>
                  <a:pt x="1" y="982"/>
                  <a:pt x="282" y="1265"/>
                  <a:pt x="631" y="1265"/>
                </a:cubicBezTo>
                <a:cubicBezTo>
                  <a:pt x="980" y="1265"/>
                  <a:pt x="1263" y="982"/>
                  <a:pt x="1263" y="633"/>
                </a:cubicBezTo>
                <a:cubicBezTo>
                  <a:pt x="1263" y="284"/>
                  <a:pt x="980" y="1"/>
                  <a:pt x="63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96" name="Google Shape;796;p14"/>
          <p:cNvSpPr/>
          <p:nvPr/>
        </p:nvSpPr>
        <p:spPr>
          <a:xfrm>
            <a:off x="8417215" y="6074375"/>
            <a:ext cx="304685" cy="362192"/>
          </a:xfrm>
          <a:custGeom>
            <a:avLst/>
            <a:gdLst/>
            <a:ahLst/>
            <a:cxnLst/>
            <a:rect l="l" t="t" r="r" b="b"/>
            <a:pathLst>
              <a:path w="4285" h="3987" extrusionOk="0">
                <a:moveTo>
                  <a:pt x="2141" y="1"/>
                </a:moveTo>
                <a:cubicBezTo>
                  <a:pt x="1181" y="1"/>
                  <a:pt x="335" y="696"/>
                  <a:pt x="176" y="1675"/>
                </a:cubicBezTo>
                <a:cubicBezTo>
                  <a:pt x="0" y="2760"/>
                  <a:pt x="738" y="3783"/>
                  <a:pt x="1823" y="3961"/>
                </a:cubicBezTo>
                <a:cubicBezTo>
                  <a:pt x="1931" y="3978"/>
                  <a:pt x="2038" y="3987"/>
                  <a:pt x="2144" y="3987"/>
                </a:cubicBezTo>
                <a:cubicBezTo>
                  <a:pt x="3105" y="3987"/>
                  <a:pt x="3951" y="3291"/>
                  <a:pt x="4109" y="2312"/>
                </a:cubicBezTo>
                <a:cubicBezTo>
                  <a:pt x="4285" y="1227"/>
                  <a:pt x="3547" y="204"/>
                  <a:pt x="2462" y="27"/>
                </a:cubicBezTo>
                <a:cubicBezTo>
                  <a:pt x="2354" y="9"/>
                  <a:pt x="2247" y="1"/>
                  <a:pt x="214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97" name="Google Shape;797;p14"/>
          <p:cNvSpPr/>
          <p:nvPr/>
        </p:nvSpPr>
        <p:spPr>
          <a:xfrm>
            <a:off x="457832" y="4692010"/>
            <a:ext cx="89948" cy="114825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" name="Google Shape;508;p9"/>
          <p:cNvGrpSpPr/>
          <p:nvPr/>
        </p:nvGrpSpPr>
        <p:grpSpPr>
          <a:xfrm rot="10800000">
            <a:off x="4304489" y="2195896"/>
            <a:ext cx="5820436" cy="4900077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509" name="Google Shape;509;p9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510;p9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1" name="Google Shape;511;p9"/>
          <p:cNvGrpSpPr/>
          <p:nvPr/>
        </p:nvGrpSpPr>
        <p:grpSpPr>
          <a:xfrm>
            <a:off x="2154074" y="6157161"/>
            <a:ext cx="775927" cy="328065"/>
            <a:chOff x="5181425" y="2685475"/>
            <a:chExt cx="224900" cy="74425"/>
          </a:xfrm>
        </p:grpSpPr>
        <p:sp>
          <p:nvSpPr>
            <p:cNvPr id="512" name="Google Shape;512;p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513;p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514;p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515;p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516;p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7" name="Google Shape;517;p9"/>
          <p:cNvGrpSpPr/>
          <p:nvPr/>
        </p:nvGrpSpPr>
        <p:grpSpPr>
          <a:xfrm rot="10800000">
            <a:off x="7925145" y="-434881"/>
            <a:ext cx="1587805" cy="2001689"/>
            <a:chOff x="6139950" y="1806300"/>
            <a:chExt cx="810725" cy="766500"/>
          </a:xfrm>
        </p:grpSpPr>
        <p:sp>
          <p:nvSpPr>
            <p:cNvPr id="518" name="Google Shape;518;p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519;p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520;p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521;p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522;p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523;p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524;p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525;p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526;p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527;p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528;p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529;p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530;p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531;p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532;p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533;p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34" name="Google Shape;534;p9"/>
          <p:cNvGrpSpPr/>
          <p:nvPr/>
        </p:nvGrpSpPr>
        <p:grpSpPr>
          <a:xfrm rot="10443881">
            <a:off x="197417" y="5892085"/>
            <a:ext cx="775917" cy="1270129"/>
            <a:chOff x="267675" y="666500"/>
            <a:chExt cx="379000" cy="465300"/>
          </a:xfrm>
        </p:grpSpPr>
        <p:sp>
          <p:nvSpPr>
            <p:cNvPr id="535" name="Google Shape;535;p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536;p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37" name="Google Shape;537;p9"/>
          <p:cNvGrpSpPr/>
          <p:nvPr/>
        </p:nvGrpSpPr>
        <p:grpSpPr>
          <a:xfrm rot="1718216">
            <a:off x="261974" y="197279"/>
            <a:ext cx="339499" cy="737372"/>
            <a:chOff x="2668575" y="3244800"/>
            <a:chExt cx="131950" cy="224300"/>
          </a:xfrm>
        </p:grpSpPr>
        <p:sp>
          <p:nvSpPr>
            <p:cNvPr id="538" name="Google Shape;538;p9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539;p9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40" name="Google Shape;540;p9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541" name="Google Shape;541;p9"/>
          <p:cNvSpPr txBox="1">
            <a:spLocks noGrp="1"/>
          </p:cNvSpPr>
          <p:nvPr>
            <p:ph type="subTitle" idx="1"/>
          </p:nvPr>
        </p:nvSpPr>
        <p:spPr>
          <a:xfrm>
            <a:off x="713225" y="3279267"/>
            <a:ext cx="37917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15"/>
          <p:cNvSpPr txBox="1">
            <a:spLocks noGrp="1"/>
          </p:cNvSpPr>
          <p:nvPr>
            <p:ph type="title"/>
          </p:nvPr>
        </p:nvSpPr>
        <p:spPr>
          <a:xfrm>
            <a:off x="713228" y="72370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800" name="Google Shape;800;p15"/>
          <p:cNvGrpSpPr/>
          <p:nvPr/>
        </p:nvGrpSpPr>
        <p:grpSpPr>
          <a:xfrm>
            <a:off x="8061466" y="5785454"/>
            <a:ext cx="1299592" cy="1638265"/>
            <a:chOff x="6139950" y="1806300"/>
            <a:chExt cx="810725" cy="766500"/>
          </a:xfrm>
        </p:grpSpPr>
        <p:sp>
          <p:nvSpPr>
            <p:cNvPr id="801" name="Google Shape;801;p1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808;p1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809;p1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810;p1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811;p1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79" name="Google Shape;879;p15"/>
          <p:cNvGrpSpPr/>
          <p:nvPr/>
        </p:nvGrpSpPr>
        <p:grpSpPr>
          <a:xfrm>
            <a:off x="5503645" y="190852"/>
            <a:ext cx="560001" cy="236771"/>
            <a:chOff x="5181425" y="2685475"/>
            <a:chExt cx="224900" cy="74425"/>
          </a:xfrm>
        </p:grpSpPr>
        <p:sp>
          <p:nvSpPr>
            <p:cNvPr id="880" name="Google Shape;880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881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882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883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884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5" name="Google Shape;885;p15"/>
          <p:cNvGrpSpPr/>
          <p:nvPr/>
        </p:nvGrpSpPr>
        <p:grpSpPr>
          <a:xfrm rot="-5023130">
            <a:off x="6667219" y="6241320"/>
            <a:ext cx="452667" cy="553033"/>
            <a:chOff x="2668575" y="3244800"/>
            <a:chExt cx="131950" cy="224300"/>
          </a:xfrm>
        </p:grpSpPr>
        <p:sp>
          <p:nvSpPr>
            <p:cNvPr id="886" name="Google Shape;886;p15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887;p15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8" name="Google Shape;888;p15"/>
          <p:cNvGrpSpPr/>
          <p:nvPr/>
        </p:nvGrpSpPr>
        <p:grpSpPr>
          <a:xfrm rot="-4545576">
            <a:off x="6861521" y="2021935"/>
            <a:ext cx="4021832" cy="783828"/>
            <a:chOff x="2703993" y="3118564"/>
            <a:chExt cx="1172382" cy="317914"/>
          </a:xfrm>
        </p:grpSpPr>
        <p:sp>
          <p:nvSpPr>
            <p:cNvPr id="889" name="Google Shape;889;p15"/>
            <p:cNvSpPr/>
            <p:nvPr/>
          </p:nvSpPr>
          <p:spPr>
            <a:xfrm>
              <a:off x="3808385" y="3118564"/>
              <a:ext cx="67991" cy="67934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890;p15"/>
            <p:cNvSpPr/>
            <p:nvPr/>
          </p:nvSpPr>
          <p:spPr>
            <a:xfrm>
              <a:off x="2703993" y="3354876"/>
              <a:ext cx="88603" cy="81602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91" name="Google Shape;891;p15"/>
          <p:cNvSpPr/>
          <p:nvPr/>
        </p:nvSpPr>
        <p:spPr>
          <a:xfrm rot="-4545599">
            <a:off x="8407566" y="710392"/>
            <a:ext cx="387907" cy="278544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92" name="Google Shape;892;p15"/>
          <p:cNvGrpSpPr/>
          <p:nvPr/>
        </p:nvGrpSpPr>
        <p:grpSpPr>
          <a:xfrm>
            <a:off x="5929752" y="542545"/>
            <a:ext cx="872185" cy="368771"/>
            <a:chOff x="5181425" y="2685475"/>
            <a:chExt cx="224900" cy="74425"/>
          </a:xfrm>
        </p:grpSpPr>
        <p:sp>
          <p:nvSpPr>
            <p:cNvPr id="893" name="Google Shape;893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894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895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896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897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6" name="Google Shape;946;p16"/>
          <p:cNvGrpSpPr/>
          <p:nvPr/>
        </p:nvGrpSpPr>
        <p:grpSpPr>
          <a:xfrm rot="-222055">
            <a:off x="8239997" y="2641996"/>
            <a:ext cx="742959" cy="2591533"/>
            <a:chOff x="7719200" y="1424500"/>
            <a:chExt cx="446525" cy="1168150"/>
          </a:xfrm>
        </p:grpSpPr>
        <p:sp>
          <p:nvSpPr>
            <p:cNvPr id="947" name="Google Shape;947;p16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948;p16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949;p16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950;p16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951;p16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952;p16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956;p16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957;p16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961;p16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962;p16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966;p16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967;p16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04" name="Google Shape;1004;p16"/>
          <p:cNvSpPr txBox="1">
            <a:spLocks noGrp="1"/>
          </p:cNvSpPr>
          <p:nvPr>
            <p:ph type="title"/>
          </p:nvPr>
        </p:nvSpPr>
        <p:spPr>
          <a:xfrm>
            <a:off x="1915786" y="2240301"/>
            <a:ext cx="5577900" cy="17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300"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005" name="Google Shape;1005;p16"/>
          <p:cNvSpPr txBox="1">
            <a:spLocks noGrp="1"/>
          </p:cNvSpPr>
          <p:nvPr>
            <p:ph type="title" idx="2"/>
          </p:nvPr>
        </p:nvSpPr>
        <p:spPr>
          <a:xfrm>
            <a:off x="1915786" y="4040468"/>
            <a:ext cx="5577900" cy="57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1123" name="Google Shape;1123;p16"/>
          <p:cNvGrpSpPr/>
          <p:nvPr/>
        </p:nvGrpSpPr>
        <p:grpSpPr>
          <a:xfrm rot="3108353">
            <a:off x="8131901" y="494324"/>
            <a:ext cx="831593" cy="450031"/>
            <a:chOff x="2635387" y="3394078"/>
            <a:chExt cx="242409" cy="182524"/>
          </a:xfrm>
        </p:grpSpPr>
        <p:sp>
          <p:nvSpPr>
            <p:cNvPr id="1124" name="Google Shape;1124;p16"/>
            <p:cNvSpPr/>
            <p:nvPr/>
          </p:nvSpPr>
          <p:spPr>
            <a:xfrm>
              <a:off x="2752145" y="3394078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125;p16"/>
            <p:cNvSpPr/>
            <p:nvPr/>
          </p:nvSpPr>
          <p:spPr>
            <a:xfrm>
              <a:off x="2635387" y="3522019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26" name="Google Shape;1126;p16"/>
          <p:cNvGrpSpPr/>
          <p:nvPr/>
        </p:nvGrpSpPr>
        <p:grpSpPr>
          <a:xfrm>
            <a:off x="-58765" y="4975257"/>
            <a:ext cx="1543990" cy="1564864"/>
            <a:chOff x="20150" y="3375613"/>
            <a:chExt cx="1278349" cy="971724"/>
          </a:xfrm>
        </p:grpSpPr>
        <p:sp>
          <p:nvSpPr>
            <p:cNvPr id="1127" name="Google Shape;1127;p16"/>
            <p:cNvSpPr/>
            <p:nvPr/>
          </p:nvSpPr>
          <p:spPr>
            <a:xfrm>
              <a:off x="239268" y="3552258"/>
              <a:ext cx="563178" cy="501201"/>
            </a:xfrm>
            <a:custGeom>
              <a:avLst/>
              <a:gdLst/>
              <a:ahLst/>
              <a:cxnLst/>
              <a:rect l="l" t="t" r="r" b="b"/>
              <a:pathLst>
                <a:path w="16311" h="14516" extrusionOk="0">
                  <a:moveTo>
                    <a:pt x="6720" y="2546"/>
                  </a:moveTo>
                  <a:cubicBezTo>
                    <a:pt x="6876" y="2551"/>
                    <a:pt x="7069" y="2658"/>
                    <a:pt x="7314" y="2872"/>
                  </a:cubicBezTo>
                  <a:lnTo>
                    <a:pt x="8759" y="4137"/>
                  </a:lnTo>
                  <a:cubicBezTo>
                    <a:pt x="8528" y="4287"/>
                    <a:pt x="8296" y="4436"/>
                    <a:pt x="8067" y="4588"/>
                  </a:cubicBezTo>
                  <a:cubicBezTo>
                    <a:pt x="8033" y="4549"/>
                    <a:pt x="7984" y="4528"/>
                    <a:pt x="7933" y="4528"/>
                  </a:cubicBezTo>
                  <a:cubicBezTo>
                    <a:pt x="7922" y="4528"/>
                    <a:pt x="7910" y="4529"/>
                    <a:pt x="7898" y="4532"/>
                  </a:cubicBezTo>
                  <a:cubicBezTo>
                    <a:pt x="7857" y="4541"/>
                    <a:pt x="7820" y="4567"/>
                    <a:pt x="7798" y="4602"/>
                  </a:cubicBezTo>
                  <a:cubicBezTo>
                    <a:pt x="7788" y="4599"/>
                    <a:pt x="7780" y="4596"/>
                    <a:pt x="7771" y="4594"/>
                  </a:cubicBezTo>
                  <a:lnTo>
                    <a:pt x="5984" y="4427"/>
                  </a:lnTo>
                  <a:cubicBezTo>
                    <a:pt x="6220" y="3819"/>
                    <a:pt x="6461" y="3214"/>
                    <a:pt x="6706" y="2612"/>
                  </a:cubicBezTo>
                  <a:cubicBezTo>
                    <a:pt x="6715" y="2591"/>
                    <a:pt x="6720" y="2568"/>
                    <a:pt x="6720" y="2546"/>
                  </a:cubicBezTo>
                  <a:close/>
                  <a:moveTo>
                    <a:pt x="681" y="4277"/>
                  </a:moveTo>
                  <a:lnTo>
                    <a:pt x="5499" y="4727"/>
                  </a:lnTo>
                  <a:cubicBezTo>
                    <a:pt x="4473" y="7416"/>
                    <a:pt x="3567" y="10162"/>
                    <a:pt x="2793" y="12925"/>
                  </a:cubicBezTo>
                  <a:cubicBezTo>
                    <a:pt x="1885" y="10096"/>
                    <a:pt x="1178" y="7205"/>
                    <a:pt x="677" y="4277"/>
                  </a:cubicBezTo>
                  <a:close/>
                  <a:moveTo>
                    <a:pt x="7435" y="0"/>
                  </a:moveTo>
                  <a:cubicBezTo>
                    <a:pt x="7360" y="0"/>
                    <a:pt x="7294" y="48"/>
                    <a:pt x="7271" y="120"/>
                  </a:cubicBezTo>
                  <a:lnTo>
                    <a:pt x="163" y="3672"/>
                  </a:lnTo>
                  <a:cubicBezTo>
                    <a:pt x="0" y="3753"/>
                    <a:pt x="58" y="3998"/>
                    <a:pt x="239" y="3998"/>
                  </a:cubicBezTo>
                  <a:cubicBezTo>
                    <a:pt x="252" y="3997"/>
                    <a:pt x="265" y="3994"/>
                    <a:pt x="277" y="3990"/>
                  </a:cubicBezTo>
                  <a:cubicBezTo>
                    <a:pt x="812" y="7227"/>
                    <a:pt x="1598" y="10418"/>
                    <a:pt x="2627" y="13536"/>
                  </a:cubicBezTo>
                  <a:cubicBezTo>
                    <a:pt x="2576" y="13550"/>
                    <a:pt x="2528" y="13569"/>
                    <a:pt x="2482" y="13591"/>
                  </a:cubicBezTo>
                  <a:cubicBezTo>
                    <a:pt x="2394" y="13631"/>
                    <a:pt x="2358" y="13734"/>
                    <a:pt x="2399" y="13820"/>
                  </a:cubicBezTo>
                  <a:cubicBezTo>
                    <a:pt x="2427" y="13882"/>
                    <a:pt x="2489" y="13920"/>
                    <a:pt x="2554" y="13920"/>
                  </a:cubicBezTo>
                  <a:cubicBezTo>
                    <a:pt x="2578" y="13920"/>
                    <a:pt x="2603" y="13914"/>
                    <a:pt x="2627" y="13903"/>
                  </a:cubicBezTo>
                  <a:cubicBezTo>
                    <a:pt x="2771" y="13835"/>
                    <a:pt x="2932" y="13812"/>
                    <a:pt x="3099" y="13812"/>
                  </a:cubicBezTo>
                  <a:cubicBezTo>
                    <a:pt x="3285" y="13812"/>
                    <a:pt x="3477" y="13841"/>
                    <a:pt x="3657" y="13868"/>
                  </a:cubicBezTo>
                  <a:cubicBezTo>
                    <a:pt x="5940" y="14207"/>
                    <a:pt x="8240" y="14424"/>
                    <a:pt x="10547" y="14515"/>
                  </a:cubicBezTo>
                  <a:lnTo>
                    <a:pt x="10554" y="14515"/>
                  </a:lnTo>
                  <a:cubicBezTo>
                    <a:pt x="10647" y="14515"/>
                    <a:pt x="10723" y="14439"/>
                    <a:pt x="10724" y="14346"/>
                  </a:cubicBezTo>
                  <a:cubicBezTo>
                    <a:pt x="10726" y="14254"/>
                    <a:pt x="10652" y="14176"/>
                    <a:pt x="10559" y="14172"/>
                  </a:cubicBezTo>
                  <a:cubicBezTo>
                    <a:pt x="8265" y="14080"/>
                    <a:pt x="5978" y="13865"/>
                    <a:pt x="3706" y="13527"/>
                  </a:cubicBezTo>
                  <a:cubicBezTo>
                    <a:pt x="3522" y="13500"/>
                    <a:pt x="3313" y="13470"/>
                    <a:pt x="3102" y="13470"/>
                  </a:cubicBezTo>
                  <a:cubicBezTo>
                    <a:pt x="3066" y="13470"/>
                    <a:pt x="3031" y="13471"/>
                    <a:pt x="2995" y="13472"/>
                  </a:cubicBezTo>
                  <a:cubicBezTo>
                    <a:pt x="3802" y="10535"/>
                    <a:pt x="4763" y="7616"/>
                    <a:pt x="5855" y="4761"/>
                  </a:cubicBezTo>
                  <a:lnTo>
                    <a:pt x="7556" y="4920"/>
                  </a:lnTo>
                  <a:cubicBezTo>
                    <a:pt x="7476" y="4972"/>
                    <a:pt x="7454" y="5079"/>
                    <a:pt x="7507" y="5158"/>
                  </a:cubicBezTo>
                  <a:cubicBezTo>
                    <a:pt x="7526" y="5186"/>
                    <a:pt x="7554" y="5209"/>
                    <a:pt x="7587" y="5220"/>
                  </a:cubicBezTo>
                  <a:cubicBezTo>
                    <a:pt x="7516" y="5245"/>
                    <a:pt x="7470" y="5313"/>
                    <a:pt x="7473" y="5387"/>
                  </a:cubicBezTo>
                  <a:lnTo>
                    <a:pt x="7526" y="6412"/>
                  </a:lnTo>
                  <a:cubicBezTo>
                    <a:pt x="7532" y="6504"/>
                    <a:pt x="7606" y="6574"/>
                    <a:pt x="7698" y="6574"/>
                  </a:cubicBezTo>
                  <a:cubicBezTo>
                    <a:pt x="7700" y="6575"/>
                    <a:pt x="7702" y="6575"/>
                    <a:pt x="7703" y="6575"/>
                  </a:cubicBezTo>
                  <a:cubicBezTo>
                    <a:pt x="7705" y="6575"/>
                    <a:pt x="7706" y="6575"/>
                    <a:pt x="7708" y="6574"/>
                  </a:cubicBezTo>
                  <a:cubicBezTo>
                    <a:pt x="7802" y="6570"/>
                    <a:pt x="7875" y="6488"/>
                    <a:pt x="7871" y="6394"/>
                  </a:cubicBezTo>
                  <a:lnTo>
                    <a:pt x="7816" y="5370"/>
                  </a:lnTo>
                  <a:cubicBezTo>
                    <a:pt x="7812" y="5303"/>
                    <a:pt x="7771" y="5244"/>
                    <a:pt x="7708" y="5218"/>
                  </a:cubicBezTo>
                  <a:cubicBezTo>
                    <a:pt x="7720" y="5216"/>
                    <a:pt x="7733" y="5213"/>
                    <a:pt x="7746" y="5207"/>
                  </a:cubicBezTo>
                  <a:cubicBezTo>
                    <a:pt x="7785" y="5180"/>
                    <a:pt x="7827" y="5154"/>
                    <a:pt x="7867" y="5127"/>
                  </a:cubicBezTo>
                  <a:cubicBezTo>
                    <a:pt x="8454" y="7525"/>
                    <a:pt x="9093" y="9934"/>
                    <a:pt x="9773" y="12311"/>
                  </a:cubicBezTo>
                  <a:lnTo>
                    <a:pt x="8635" y="12539"/>
                  </a:lnTo>
                  <a:cubicBezTo>
                    <a:pt x="8544" y="12560"/>
                    <a:pt x="8486" y="12649"/>
                    <a:pt x="8504" y="12740"/>
                  </a:cubicBezTo>
                  <a:cubicBezTo>
                    <a:pt x="8521" y="12821"/>
                    <a:pt x="8592" y="12878"/>
                    <a:pt x="8674" y="12878"/>
                  </a:cubicBezTo>
                  <a:cubicBezTo>
                    <a:pt x="8683" y="12878"/>
                    <a:pt x="8693" y="12877"/>
                    <a:pt x="8703" y="12876"/>
                  </a:cubicBezTo>
                  <a:lnTo>
                    <a:pt x="9867" y="12643"/>
                  </a:lnTo>
                  <a:cubicBezTo>
                    <a:pt x="9944" y="12911"/>
                    <a:pt x="10019" y="13180"/>
                    <a:pt x="10098" y="13447"/>
                  </a:cubicBezTo>
                  <a:cubicBezTo>
                    <a:pt x="10120" y="13521"/>
                    <a:pt x="10187" y="13569"/>
                    <a:pt x="10262" y="13569"/>
                  </a:cubicBezTo>
                  <a:cubicBezTo>
                    <a:pt x="10278" y="13569"/>
                    <a:pt x="10294" y="13567"/>
                    <a:pt x="10310" y="13562"/>
                  </a:cubicBezTo>
                  <a:cubicBezTo>
                    <a:pt x="10400" y="13536"/>
                    <a:pt x="10453" y="13441"/>
                    <a:pt x="10427" y="13350"/>
                  </a:cubicBezTo>
                  <a:cubicBezTo>
                    <a:pt x="10353" y="13094"/>
                    <a:pt x="10281" y="12833"/>
                    <a:pt x="10206" y="12576"/>
                  </a:cubicBezTo>
                  <a:lnTo>
                    <a:pt x="10319" y="12553"/>
                  </a:lnTo>
                  <a:cubicBezTo>
                    <a:pt x="10410" y="12534"/>
                    <a:pt x="10469" y="12443"/>
                    <a:pt x="10451" y="12352"/>
                  </a:cubicBezTo>
                  <a:cubicBezTo>
                    <a:pt x="10435" y="12269"/>
                    <a:pt x="10362" y="12213"/>
                    <a:pt x="10281" y="12213"/>
                  </a:cubicBezTo>
                  <a:cubicBezTo>
                    <a:pt x="10271" y="12213"/>
                    <a:pt x="10261" y="12214"/>
                    <a:pt x="10251" y="12215"/>
                  </a:cubicBezTo>
                  <a:lnTo>
                    <a:pt x="10110" y="12244"/>
                  </a:lnTo>
                  <a:cubicBezTo>
                    <a:pt x="9419" y="9824"/>
                    <a:pt x="8768" y="7372"/>
                    <a:pt x="8172" y="4930"/>
                  </a:cubicBezTo>
                  <a:cubicBezTo>
                    <a:pt x="8457" y="4743"/>
                    <a:pt x="8742" y="4560"/>
                    <a:pt x="9028" y="4374"/>
                  </a:cubicBezTo>
                  <a:lnTo>
                    <a:pt x="15475" y="10015"/>
                  </a:lnTo>
                  <a:cubicBezTo>
                    <a:pt x="15507" y="10045"/>
                    <a:pt x="15548" y="10060"/>
                    <a:pt x="15589" y="10060"/>
                  </a:cubicBezTo>
                  <a:cubicBezTo>
                    <a:pt x="15637" y="10060"/>
                    <a:pt x="15685" y="10040"/>
                    <a:pt x="15720" y="10001"/>
                  </a:cubicBezTo>
                  <a:cubicBezTo>
                    <a:pt x="15782" y="9928"/>
                    <a:pt x="15774" y="9818"/>
                    <a:pt x="15701" y="9756"/>
                  </a:cubicBezTo>
                  <a:lnTo>
                    <a:pt x="9328" y="4180"/>
                  </a:lnTo>
                  <a:cubicBezTo>
                    <a:pt x="10624" y="3338"/>
                    <a:pt x="11929" y="2505"/>
                    <a:pt x="13232" y="1702"/>
                  </a:cubicBezTo>
                  <a:cubicBezTo>
                    <a:pt x="13315" y="1655"/>
                    <a:pt x="13344" y="1546"/>
                    <a:pt x="13292" y="1463"/>
                  </a:cubicBezTo>
                  <a:cubicBezTo>
                    <a:pt x="13259" y="1411"/>
                    <a:pt x="13203" y="1381"/>
                    <a:pt x="13145" y="1381"/>
                  </a:cubicBezTo>
                  <a:cubicBezTo>
                    <a:pt x="13113" y="1381"/>
                    <a:pt x="13080" y="1391"/>
                    <a:pt x="13051" y="1410"/>
                  </a:cubicBezTo>
                  <a:cubicBezTo>
                    <a:pt x="11719" y="2230"/>
                    <a:pt x="10385" y="3083"/>
                    <a:pt x="9059" y="3943"/>
                  </a:cubicBezTo>
                  <a:lnTo>
                    <a:pt x="7540" y="2615"/>
                  </a:lnTo>
                  <a:cubicBezTo>
                    <a:pt x="7325" y="2426"/>
                    <a:pt x="7026" y="2201"/>
                    <a:pt x="6707" y="2201"/>
                  </a:cubicBezTo>
                  <a:cubicBezTo>
                    <a:pt x="6619" y="2201"/>
                    <a:pt x="6529" y="2218"/>
                    <a:pt x="6440" y="2258"/>
                  </a:cubicBezTo>
                  <a:cubicBezTo>
                    <a:pt x="6331" y="2295"/>
                    <a:pt x="6297" y="2432"/>
                    <a:pt x="6375" y="2516"/>
                  </a:cubicBezTo>
                  <a:cubicBezTo>
                    <a:pt x="6119" y="3138"/>
                    <a:pt x="5870" y="3764"/>
                    <a:pt x="5627" y="4395"/>
                  </a:cubicBezTo>
                  <a:lnTo>
                    <a:pt x="714" y="3936"/>
                  </a:lnTo>
                  <a:cubicBezTo>
                    <a:pt x="710" y="3936"/>
                    <a:pt x="705" y="3936"/>
                    <a:pt x="701" y="3936"/>
                  </a:cubicBezTo>
                  <a:cubicBezTo>
                    <a:pt x="673" y="3936"/>
                    <a:pt x="645" y="3944"/>
                    <a:pt x="621" y="3957"/>
                  </a:cubicBezTo>
                  <a:cubicBezTo>
                    <a:pt x="618" y="3936"/>
                    <a:pt x="614" y="3915"/>
                    <a:pt x="611" y="3895"/>
                  </a:cubicBezTo>
                  <a:cubicBezTo>
                    <a:pt x="607" y="3877"/>
                    <a:pt x="601" y="3860"/>
                    <a:pt x="591" y="3845"/>
                  </a:cubicBezTo>
                  <a:lnTo>
                    <a:pt x="7570" y="357"/>
                  </a:lnTo>
                  <a:lnTo>
                    <a:pt x="13815" y="906"/>
                  </a:lnTo>
                  <a:cubicBezTo>
                    <a:pt x="13805" y="931"/>
                    <a:pt x="13804" y="959"/>
                    <a:pt x="13808" y="986"/>
                  </a:cubicBezTo>
                  <a:cubicBezTo>
                    <a:pt x="14358" y="4054"/>
                    <a:pt x="15055" y="7134"/>
                    <a:pt x="15879" y="10139"/>
                  </a:cubicBezTo>
                  <a:lnTo>
                    <a:pt x="10503" y="13848"/>
                  </a:lnTo>
                  <a:cubicBezTo>
                    <a:pt x="10365" y="13944"/>
                    <a:pt x="10433" y="14162"/>
                    <a:pt x="10602" y="14162"/>
                  </a:cubicBezTo>
                  <a:cubicBezTo>
                    <a:pt x="10637" y="14162"/>
                    <a:pt x="10671" y="14151"/>
                    <a:pt x="10699" y="14131"/>
                  </a:cubicBezTo>
                  <a:lnTo>
                    <a:pt x="16211" y="10328"/>
                  </a:lnTo>
                  <a:cubicBezTo>
                    <a:pt x="16311" y="10260"/>
                    <a:pt x="16311" y="10111"/>
                    <a:pt x="16209" y="10044"/>
                  </a:cubicBezTo>
                  <a:lnTo>
                    <a:pt x="16209" y="10045"/>
                  </a:lnTo>
                  <a:cubicBezTo>
                    <a:pt x="15389" y="7050"/>
                    <a:pt x="14696" y="3981"/>
                    <a:pt x="14146" y="925"/>
                  </a:cubicBezTo>
                  <a:cubicBezTo>
                    <a:pt x="14139" y="890"/>
                    <a:pt x="14121" y="858"/>
                    <a:pt x="14094" y="834"/>
                  </a:cubicBezTo>
                  <a:cubicBezTo>
                    <a:pt x="14164" y="727"/>
                    <a:pt x="14092" y="582"/>
                    <a:pt x="13964" y="574"/>
                  </a:cubicBezTo>
                  <a:lnTo>
                    <a:pt x="7447" y="1"/>
                  </a:lnTo>
                  <a:cubicBezTo>
                    <a:pt x="7443" y="0"/>
                    <a:pt x="7439" y="0"/>
                    <a:pt x="7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128;p16"/>
            <p:cNvSpPr/>
            <p:nvPr/>
          </p:nvSpPr>
          <p:spPr>
            <a:xfrm>
              <a:off x="359358" y="3956963"/>
              <a:ext cx="61252" cy="49409"/>
            </a:xfrm>
            <a:custGeom>
              <a:avLst/>
              <a:gdLst/>
              <a:ahLst/>
              <a:cxnLst/>
              <a:rect l="l" t="t" r="r" b="b"/>
              <a:pathLst>
                <a:path w="1774" h="1431" extrusionOk="0">
                  <a:moveTo>
                    <a:pt x="1578" y="1"/>
                  </a:moveTo>
                  <a:cubicBezTo>
                    <a:pt x="1548" y="1"/>
                    <a:pt x="1517" y="9"/>
                    <a:pt x="1489" y="26"/>
                  </a:cubicBezTo>
                  <a:cubicBezTo>
                    <a:pt x="968" y="335"/>
                    <a:pt x="490" y="710"/>
                    <a:pt x="65" y="1140"/>
                  </a:cubicBezTo>
                  <a:cubicBezTo>
                    <a:pt x="0" y="1208"/>
                    <a:pt x="3" y="1315"/>
                    <a:pt x="69" y="1380"/>
                  </a:cubicBezTo>
                  <a:cubicBezTo>
                    <a:pt x="103" y="1413"/>
                    <a:pt x="147" y="1430"/>
                    <a:pt x="191" y="1430"/>
                  </a:cubicBezTo>
                  <a:cubicBezTo>
                    <a:pt x="233" y="1430"/>
                    <a:pt x="276" y="1414"/>
                    <a:pt x="308" y="1383"/>
                  </a:cubicBezTo>
                  <a:cubicBezTo>
                    <a:pt x="715" y="973"/>
                    <a:pt x="1171" y="615"/>
                    <a:pt x="1667" y="321"/>
                  </a:cubicBezTo>
                  <a:cubicBezTo>
                    <a:pt x="1748" y="272"/>
                    <a:pt x="1774" y="166"/>
                    <a:pt x="1726" y="85"/>
                  </a:cubicBezTo>
                  <a:cubicBezTo>
                    <a:pt x="1693" y="31"/>
                    <a:pt x="1636" y="1"/>
                    <a:pt x="1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129;p16"/>
            <p:cNvSpPr/>
            <p:nvPr/>
          </p:nvSpPr>
          <p:spPr>
            <a:xfrm>
              <a:off x="432870" y="3922055"/>
              <a:ext cx="54519" cy="29797"/>
            </a:xfrm>
            <a:custGeom>
              <a:avLst/>
              <a:gdLst/>
              <a:ahLst/>
              <a:cxnLst/>
              <a:rect l="l" t="t" r="r" b="b"/>
              <a:pathLst>
                <a:path w="1579" h="863" extrusionOk="0">
                  <a:moveTo>
                    <a:pt x="1394" y="1"/>
                  </a:moveTo>
                  <a:cubicBezTo>
                    <a:pt x="1384" y="1"/>
                    <a:pt x="1374" y="2"/>
                    <a:pt x="1363" y="4"/>
                  </a:cubicBezTo>
                  <a:cubicBezTo>
                    <a:pt x="903" y="87"/>
                    <a:pt x="468" y="274"/>
                    <a:pt x="94" y="551"/>
                  </a:cubicBezTo>
                  <a:cubicBezTo>
                    <a:pt x="16" y="607"/>
                    <a:pt x="1" y="716"/>
                    <a:pt x="58" y="793"/>
                  </a:cubicBezTo>
                  <a:cubicBezTo>
                    <a:pt x="92" y="838"/>
                    <a:pt x="143" y="862"/>
                    <a:pt x="196" y="862"/>
                  </a:cubicBezTo>
                  <a:cubicBezTo>
                    <a:pt x="231" y="862"/>
                    <a:pt x="267" y="851"/>
                    <a:pt x="298" y="828"/>
                  </a:cubicBezTo>
                  <a:cubicBezTo>
                    <a:pt x="631" y="581"/>
                    <a:pt x="1016" y="416"/>
                    <a:pt x="1422" y="343"/>
                  </a:cubicBezTo>
                  <a:cubicBezTo>
                    <a:pt x="1517" y="326"/>
                    <a:pt x="1579" y="237"/>
                    <a:pt x="1562" y="144"/>
                  </a:cubicBezTo>
                  <a:cubicBezTo>
                    <a:pt x="1548" y="60"/>
                    <a:pt x="1476" y="1"/>
                    <a:pt x="1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130;p16"/>
            <p:cNvSpPr/>
            <p:nvPr/>
          </p:nvSpPr>
          <p:spPr>
            <a:xfrm>
              <a:off x="575093" y="3884384"/>
              <a:ext cx="46232" cy="19335"/>
            </a:xfrm>
            <a:custGeom>
              <a:avLst/>
              <a:gdLst/>
              <a:ahLst/>
              <a:cxnLst/>
              <a:rect l="l" t="t" r="r" b="b"/>
              <a:pathLst>
                <a:path w="1339" h="560" extrusionOk="0">
                  <a:moveTo>
                    <a:pt x="1152" y="1"/>
                  </a:moveTo>
                  <a:cubicBezTo>
                    <a:pt x="1139" y="1"/>
                    <a:pt x="1126" y="2"/>
                    <a:pt x="1114" y="5"/>
                  </a:cubicBezTo>
                  <a:lnTo>
                    <a:pt x="144" y="220"/>
                  </a:lnTo>
                  <a:cubicBezTo>
                    <a:pt x="58" y="239"/>
                    <a:pt x="0" y="319"/>
                    <a:pt x="10" y="406"/>
                  </a:cubicBezTo>
                  <a:cubicBezTo>
                    <a:pt x="19" y="494"/>
                    <a:pt x="93" y="560"/>
                    <a:pt x="180" y="560"/>
                  </a:cubicBezTo>
                  <a:cubicBezTo>
                    <a:pt x="193" y="560"/>
                    <a:pt x="206" y="558"/>
                    <a:pt x="217" y="557"/>
                  </a:cubicBezTo>
                  <a:lnTo>
                    <a:pt x="1188" y="342"/>
                  </a:lnTo>
                  <a:cubicBezTo>
                    <a:pt x="1281" y="320"/>
                    <a:pt x="1339" y="229"/>
                    <a:pt x="1319" y="136"/>
                  </a:cubicBezTo>
                  <a:cubicBezTo>
                    <a:pt x="1301" y="56"/>
                    <a:pt x="1230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131;p16"/>
            <p:cNvSpPr/>
            <p:nvPr/>
          </p:nvSpPr>
          <p:spPr>
            <a:xfrm>
              <a:off x="645980" y="3882693"/>
              <a:ext cx="47441" cy="13776"/>
            </a:xfrm>
            <a:custGeom>
              <a:avLst/>
              <a:gdLst/>
              <a:ahLst/>
              <a:cxnLst/>
              <a:rect l="l" t="t" r="r" b="b"/>
              <a:pathLst>
                <a:path w="1374" h="399" extrusionOk="0">
                  <a:moveTo>
                    <a:pt x="165" y="0"/>
                  </a:moveTo>
                  <a:cubicBezTo>
                    <a:pt x="80" y="0"/>
                    <a:pt x="10" y="77"/>
                    <a:pt x="5" y="164"/>
                  </a:cubicBezTo>
                  <a:cubicBezTo>
                    <a:pt x="1" y="260"/>
                    <a:pt x="74" y="340"/>
                    <a:pt x="168" y="345"/>
                  </a:cubicBezTo>
                  <a:lnTo>
                    <a:pt x="1192" y="399"/>
                  </a:lnTo>
                  <a:lnTo>
                    <a:pt x="1201" y="399"/>
                  </a:lnTo>
                  <a:cubicBezTo>
                    <a:pt x="1293" y="398"/>
                    <a:pt x="1369" y="324"/>
                    <a:pt x="1372" y="231"/>
                  </a:cubicBezTo>
                  <a:cubicBezTo>
                    <a:pt x="1373" y="139"/>
                    <a:pt x="1303" y="61"/>
                    <a:pt x="1210" y="56"/>
                  </a:cubicBezTo>
                  <a:lnTo>
                    <a:pt x="187" y="2"/>
                  </a:lnTo>
                  <a:cubicBezTo>
                    <a:pt x="179" y="1"/>
                    <a:pt x="172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132;p16"/>
            <p:cNvSpPr/>
            <p:nvPr/>
          </p:nvSpPr>
          <p:spPr>
            <a:xfrm>
              <a:off x="707337" y="3886387"/>
              <a:ext cx="45714" cy="13846"/>
            </a:xfrm>
            <a:custGeom>
              <a:avLst/>
              <a:gdLst/>
              <a:ahLst/>
              <a:cxnLst/>
              <a:rect l="l" t="t" r="r" b="b"/>
              <a:pathLst>
                <a:path w="1324" h="401" extrusionOk="0">
                  <a:moveTo>
                    <a:pt x="169" y="1"/>
                  </a:moveTo>
                  <a:cubicBezTo>
                    <a:pt x="82" y="1"/>
                    <a:pt x="11" y="76"/>
                    <a:pt x="6" y="164"/>
                  </a:cubicBezTo>
                  <a:cubicBezTo>
                    <a:pt x="0" y="260"/>
                    <a:pt x="73" y="340"/>
                    <a:pt x="168" y="345"/>
                  </a:cubicBezTo>
                  <a:lnTo>
                    <a:pt x="1137" y="400"/>
                  </a:lnTo>
                  <a:lnTo>
                    <a:pt x="1147" y="400"/>
                  </a:lnTo>
                  <a:cubicBezTo>
                    <a:pt x="1242" y="400"/>
                    <a:pt x="1319" y="326"/>
                    <a:pt x="1320" y="233"/>
                  </a:cubicBezTo>
                  <a:cubicBezTo>
                    <a:pt x="1323" y="139"/>
                    <a:pt x="1250" y="60"/>
                    <a:pt x="1157" y="55"/>
                  </a:cubicBezTo>
                  <a:lnTo>
                    <a:pt x="187" y="2"/>
                  </a:lnTo>
                  <a:cubicBezTo>
                    <a:pt x="181" y="1"/>
                    <a:pt x="175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133;p16"/>
            <p:cNvSpPr/>
            <p:nvPr/>
          </p:nvSpPr>
          <p:spPr>
            <a:xfrm>
              <a:off x="757541" y="3893880"/>
              <a:ext cx="14156" cy="11947"/>
            </a:xfrm>
            <a:custGeom>
              <a:avLst/>
              <a:gdLst/>
              <a:ahLst/>
              <a:cxnLst/>
              <a:rect l="l" t="t" r="r" b="b"/>
              <a:pathLst>
                <a:path w="410" h="346" extrusionOk="0">
                  <a:moveTo>
                    <a:pt x="174" y="0"/>
                  </a:moveTo>
                  <a:cubicBezTo>
                    <a:pt x="78" y="0"/>
                    <a:pt x="0" y="77"/>
                    <a:pt x="0" y="172"/>
                  </a:cubicBezTo>
                  <a:cubicBezTo>
                    <a:pt x="0" y="268"/>
                    <a:pt x="78" y="345"/>
                    <a:pt x="174" y="345"/>
                  </a:cubicBezTo>
                  <a:cubicBezTo>
                    <a:pt x="176" y="345"/>
                    <a:pt x="177" y="345"/>
                    <a:pt x="179" y="345"/>
                  </a:cubicBezTo>
                  <a:lnTo>
                    <a:pt x="232" y="345"/>
                  </a:lnTo>
                  <a:cubicBezTo>
                    <a:pt x="234" y="345"/>
                    <a:pt x="236" y="345"/>
                    <a:pt x="237" y="345"/>
                  </a:cubicBezTo>
                  <a:cubicBezTo>
                    <a:pt x="332" y="345"/>
                    <a:pt x="410" y="268"/>
                    <a:pt x="410" y="172"/>
                  </a:cubicBezTo>
                  <a:cubicBezTo>
                    <a:pt x="410" y="77"/>
                    <a:pt x="332" y="0"/>
                    <a:pt x="238" y="0"/>
                  </a:cubicBezTo>
                  <a:cubicBezTo>
                    <a:pt x="236" y="0"/>
                    <a:pt x="234" y="0"/>
                    <a:pt x="232" y="0"/>
                  </a:cubicBezTo>
                  <a:lnTo>
                    <a:pt x="179" y="0"/>
                  </a:lnTo>
                  <a:cubicBezTo>
                    <a:pt x="177" y="0"/>
                    <a:pt x="175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134;p16"/>
            <p:cNvSpPr/>
            <p:nvPr/>
          </p:nvSpPr>
          <p:spPr>
            <a:xfrm>
              <a:off x="402312" y="3991249"/>
              <a:ext cx="122296" cy="21821"/>
            </a:xfrm>
            <a:custGeom>
              <a:avLst/>
              <a:gdLst/>
              <a:ahLst/>
              <a:cxnLst/>
              <a:rect l="l" t="t" r="r" b="b"/>
              <a:pathLst>
                <a:path w="3542" h="632" extrusionOk="0">
                  <a:moveTo>
                    <a:pt x="3353" y="1"/>
                  </a:moveTo>
                  <a:cubicBezTo>
                    <a:pt x="3342" y="1"/>
                    <a:pt x="3331" y="2"/>
                    <a:pt x="3319" y="4"/>
                  </a:cubicBezTo>
                  <a:cubicBezTo>
                    <a:pt x="2510" y="193"/>
                    <a:pt x="1684" y="288"/>
                    <a:pt x="855" y="288"/>
                  </a:cubicBezTo>
                  <a:cubicBezTo>
                    <a:pt x="632" y="288"/>
                    <a:pt x="410" y="281"/>
                    <a:pt x="188" y="267"/>
                  </a:cubicBezTo>
                  <a:cubicBezTo>
                    <a:pt x="183" y="267"/>
                    <a:pt x="178" y="266"/>
                    <a:pt x="173" y="266"/>
                  </a:cubicBezTo>
                  <a:cubicBezTo>
                    <a:pt x="85" y="266"/>
                    <a:pt x="10" y="337"/>
                    <a:pt x="6" y="428"/>
                  </a:cubicBezTo>
                  <a:cubicBezTo>
                    <a:pt x="0" y="522"/>
                    <a:pt x="72" y="604"/>
                    <a:pt x="166" y="611"/>
                  </a:cubicBezTo>
                  <a:cubicBezTo>
                    <a:pt x="397" y="625"/>
                    <a:pt x="630" y="632"/>
                    <a:pt x="860" y="632"/>
                  </a:cubicBezTo>
                  <a:cubicBezTo>
                    <a:pt x="1715" y="632"/>
                    <a:pt x="2565" y="533"/>
                    <a:pt x="3397" y="339"/>
                  </a:cubicBezTo>
                  <a:cubicBezTo>
                    <a:pt x="3487" y="315"/>
                    <a:pt x="3542" y="225"/>
                    <a:pt x="3521" y="133"/>
                  </a:cubicBezTo>
                  <a:cubicBezTo>
                    <a:pt x="3502" y="55"/>
                    <a:pt x="3431" y="1"/>
                    <a:pt x="3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135;p16"/>
            <p:cNvSpPr/>
            <p:nvPr/>
          </p:nvSpPr>
          <p:spPr>
            <a:xfrm>
              <a:off x="606237" y="3949850"/>
              <a:ext cx="61563" cy="32214"/>
            </a:xfrm>
            <a:custGeom>
              <a:avLst/>
              <a:gdLst/>
              <a:ahLst/>
              <a:cxnLst/>
              <a:rect l="l" t="t" r="r" b="b"/>
              <a:pathLst>
                <a:path w="1783" h="933" extrusionOk="0">
                  <a:moveTo>
                    <a:pt x="1588" y="0"/>
                  </a:moveTo>
                  <a:cubicBezTo>
                    <a:pt x="1568" y="0"/>
                    <a:pt x="1548" y="4"/>
                    <a:pt x="1529" y="11"/>
                  </a:cubicBezTo>
                  <a:lnTo>
                    <a:pt x="129" y="603"/>
                  </a:lnTo>
                  <a:cubicBezTo>
                    <a:pt x="41" y="640"/>
                    <a:pt x="0" y="740"/>
                    <a:pt x="37" y="827"/>
                  </a:cubicBezTo>
                  <a:cubicBezTo>
                    <a:pt x="64" y="892"/>
                    <a:pt x="127" y="933"/>
                    <a:pt x="196" y="933"/>
                  </a:cubicBezTo>
                  <a:cubicBezTo>
                    <a:pt x="219" y="933"/>
                    <a:pt x="241" y="928"/>
                    <a:pt x="262" y="920"/>
                  </a:cubicBezTo>
                  <a:lnTo>
                    <a:pt x="1664" y="327"/>
                  </a:lnTo>
                  <a:cubicBezTo>
                    <a:pt x="1746" y="287"/>
                    <a:pt x="1782" y="189"/>
                    <a:pt x="1747" y="105"/>
                  </a:cubicBezTo>
                  <a:cubicBezTo>
                    <a:pt x="1719" y="40"/>
                    <a:pt x="1655" y="0"/>
                    <a:pt x="1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136;p16"/>
            <p:cNvSpPr/>
            <p:nvPr/>
          </p:nvSpPr>
          <p:spPr>
            <a:xfrm>
              <a:off x="689935" y="3921709"/>
              <a:ext cx="36047" cy="26862"/>
            </a:xfrm>
            <a:custGeom>
              <a:avLst/>
              <a:gdLst/>
              <a:ahLst/>
              <a:cxnLst/>
              <a:rect l="l" t="t" r="r" b="b"/>
              <a:pathLst>
                <a:path w="1044" h="778" extrusionOk="0">
                  <a:moveTo>
                    <a:pt x="847" y="1"/>
                  </a:moveTo>
                  <a:cubicBezTo>
                    <a:pt x="812" y="1"/>
                    <a:pt x="778" y="11"/>
                    <a:pt x="748" y="32"/>
                  </a:cubicBezTo>
                  <a:lnTo>
                    <a:pt x="102" y="463"/>
                  </a:lnTo>
                  <a:cubicBezTo>
                    <a:pt x="21" y="515"/>
                    <a:pt x="0" y="622"/>
                    <a:pt x="54" y="702"/>
                  </a:cubicBezTo>
                  <a:cubicBezTo>
                    <a:pt x="86" y="751"/>
                    <a:pt x="140" y="778"/>
                    <a:pt x="196" y="778"/>
                  </a:cubicBezTo>
                  <a:cubicBezTo>
                    <a:pt x="229" y="778"/>
                    <a:pt x="262" y="768"/>
                    <a:pt x="292" y="748"/>
                  </a:cubicBezTo>
                  <a:lnTo>
                    <a:pt x="939" y="318"/>
                  </a:lnTo>
                  <a:cubicBezTo>
                    <a:pt x="1019" y="266"/>
                    <a:pt x="1043" y="157"/>
                    <a:pt x="990" y="77"/>
                  </a:cubicBezTo>
                  <a:cubicBezTo>
                    <a:pt x="957" y="27"/>
                    <a:pt x="902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137;p16"/>
            <p:cNvSpPr/>
            <p:nvPr/>
          </p:nvSpPr>
          <p:spPr>
            <a:xfrm>
              <a:off x="202081" y="3826964"/>
              <a:ext cx="58490" cy="59802"/>
            </a:xfrm>
            <a:custGeom>
              <a:avLst/>
              <a:gdLst/>
              <a:ahLst/>
              <a:cxnLst/>
              <a:rect l="l" t="t" r="r" b="b"/>
              <a:pathLst>
                <a:path w="1694" h="1732" extrusionOk="0">
                  <a:moveTo>
                    <a:pt x="729" y="344"/>
                  </a:moveTo>
                  <a:cubicBezTo>
                    <a:pt x="739" y="344"/>
                    <a:pt x="748" y="345"/>
                    <a:pt x="758" y="346"/>
                  </a:cubicBezTo>
                  <a:cubicBezTo>
                    <a:pt x="773" y="348"/>
                    <a:pt x="787" y="356"/>
                    <a:pt x="797" y="369"/>
                  </a:cubicBezTo>
                  <a:lnTo>
                    <a:pt x="800" y="376"/>
                  </a:lnTo>
                  <a:cubicBezTo>
                    <a:pt x="791" y="576"/>
                    <a:pt x="776" y="777"/>
                    <a:pt x="712" y="960"/>
                  </a:cubicBezTo>
                  <a:cubicBezTo>
                    <a:pt x="656" y="1122"/>
                    <a:pt x="562" y="1257"/>
                    <a:pt x="446" y="1337"/>
                  </a:cubicBezTo>
                  <a:cubicBezTo>
                    <a:pt x="383" y="1198"/>
                    <a:pt x="387" y="990"/>
                    <a:pt x="461" y="712"/>
                  </a:cubicBezTo>
                  <a:cubicBezTo>
                    <a:pt x="494" y="589"/>
                    <a:pt x="538" y="449"/>
                    <a:pt x="627" y="377"/>
                  </a:cubicBezTo>
                  <a:cubicBezTo>
                    <a:pt x="656" y="356"/>
                    <a:pt x="693" y="344"/>
                    <a:pt x="729" y="344"/>
                  </a:cubicBezTo>
                  <a:close/>
                  <a:moveTo>
                    <a:pt x="728" y="1"/>
                  </a:moveTo>
                  <a:cubicBezTo>
                    <a:pt x="615" y="1"/>
                    <a:pt x="505" y="38"/>
                    <a:pt x="414" y="109"/>
                  </a:cubicBezTo>
                  <a:cubicBezTo>
                    <a:pt x="251" y="238"/>
                    <a:pt x="180" y="432"/>
                    <a:pt x="128" y="624"/>
                  </a:cubicBezTo>
                  <a:cubicBezTo>
                    <a:pt x="0" y="1104"/>
                    <a:pt x="50" y="1460"/>
                    <a:pt x="278" y="1682"/>
                  </a:cubicBezTo>
                  <a:cubicBezTo>
                    <a:pt x="309" y="1713"/>
                    <a:pt x="352" y="1730"/>
                    <a:pt x="397" y="1731"/>
                  </a:cubicBezTo>
                  <a:cubicBezTo>
                    <a:pt x="417" y="1731"/>
                    <a:pt x="438" y="1727"/>
                    <a:pt x="456" y="1720"/>
                  </a:cubicBezTo>
                  <a:cubicBezTo>
                    <a:pt x="718" y="1623"/>
                    <a:pt x="931" y="1385"/>
                    <a:pt x="1039" y="1071"/>
                  </a:cubicBezTo>
                  <a:cubicBezTo>
                    <a:pt x="1060" y="1009"/>
                    <a:pt x="1077" y="946"/>
                    <a:pt x="1091" y="881"/>
                  </a:cubicBezTo>
                  <a:cubicBezTo>
                    <a:pt x="1181" y="1076"/>
                    <a:pt x="1263" y="1273"/>
                    <a:pt x="1337" y="1471"/>
                  </a:cubicBezTo>
                  <a:cubicBezTo>
                    <a:pt x="1364" y="1541"/>
                    <a:pt x="1429" y="1584"/>
                    <a:pt x="1498" y="1584"/>
                  </a:cubicBezTo>
                  <a:cubicBezTo>
                    <a:pt x="1518" y="1584"/>
                    <a:pt x="1538" y="1580"/>
                    <a:pt x="1558" y="1572"/>
                  </a:cubicBezTo>
                  <a:cubicBezTo>
                    <a:pt x="1649" y="1540"/>
                    <a:pt x="1694" y="1440"/>
                    <a:pt x="1660" y="1351"/>
                  </a:cubicBezTo>
                  <a:cubicBezTo>
                    <a:pt x="1511" y="953"/>
                    <a:pt x="1333" y="566"/>
                    <a:pt x="1128" y="193"/>
                  </a:cubicBezTo>
                  <a:cubicBezTo>
                    <a:pt x="1107" y="155"/>
                    <a:pt x="1071" y="125"/>
                    <a:pt x="1029" y="113"/>
                  </a:cubicBezTo>
                  <a:cubicBezTo>
                    <a:pt x="973" y="59"/>
                    <a:pt x="903" y="24"/>
                    <a:pt x="826" y="10"/>
                  </a:cubicBezTo>
                  <a:cubicBezTo>
                    <a:pt x="794" y="4"/>
                    <a:pt x="761" y="1"/>
                    <a:pt x="7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138;p16"/>
            <p:cNvSpPr/>
            <p:nvPr/>
          </p:nvSpPr>
          <p:spPr>
            <a:xfrm>
              <a:off x="479828" y="3653909"/>
              <a:ext cx="20993" cy="54623"/>
            </a:xfrm>
            <a:custGeom>
              <a:avLst/>
              <a:gdLst/>
              <a:ahLst/>
              <a:cxnLst/>
              <a:rect l="l" t="t" r="r" b="b"/>
              <a:pathLst>
                <a:path w="608" h="1582" extrusionOk="0">
                  <a:moveTo>
                    <a:pt x="188" y="1"/>
                  </a:moveTo>
                  <a:cubicBezTo>
                    <a:pt x="177" y="1"/>
                    <a:pt x="166" y="2"/>
                    <a:pt x="155" y="4"/>
                  </a:cubicBezTo>
                  <a:cubicBezTo>
                    <a:pt x="61" y="22"/>
                    <a:pt x="0" y="111"/>
                    <a:pt x="17" y="205"/>
                  </a:cubicBezTo>
                  <a:lnTo>
                    <a:pt x="252" y="1441"/>
                  </a:lnTo>
                  <a:cubicBezTo>
                    <a:pt x="266" y="1521"/>
                    <a:pt x="338" y="1582"/>
                    <a:pt x="421" y="1582"/>
                  </a:cubicBezTo>
                  <a:cubicBezTo>
                    <a:pt x="431" y="1582"/>
                    <a:pt x="442" y="1581"/>
                    <a:pt x="454" y="1578"/>
                  </a:cubicBezTo>
                  <a:cubicBezTo>
                    <a:pt x="547" y="1561"/>
                    <a:pt x="607" y="1471"/>
                    <a:pt x="590" y="1378"/>
                  </a:cubicBezTo>
                  <a:lnTo>
                    <a:pt x="357" y="141"/>
                  </a:lnTo>
                  <a:cubicBezTo>
                    <a:pt x="340" y="59"/>
                    <a:pt x="26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139;p16"/>
            <p:cNvSpPr/>
            <p:nvPr/>
          </p:nvSpPr>
          <p:spPr>
            <a:xfrm>
              <a:off x="506105" y="3806454"/>
              <a:ext cx="18403" cy="45404"/>
            </a:xfrm>
            <a:custGeom>
              <a:avLst/>
              <a:gdLst/>
              <a:ahLst/>
              <a:cxnLst/>
              <a:rect l="l" t="t" r="r" b="b"/>
              <a:pathLst>
                <a:path w="533" h="1315" extrusionOk="0">
                  <a:moveTo>
                    <a:pt x="188" y="0"/>
                  </a:moveTo>
                  <a:cubicBezTo>
                    <a:pt x="178" y="0"/>
                    <a:pt x="167" y="1"/>
                    <a:pt x="157" y="3"/>
                  </a:cubicBezTo>
                  <a:cubicBezTo>
                    <a:pt x="64" y="20"/>
                    <a:pt x="1" y="107"/>
                    <a:pt x="16" y="201"/>
                  </a:cubicBezTo>
                  <a:lnTo>
                    <a:pt x="178" y="1171"/>
                  </a:lnTo>
                  <a:cubicBezTo>
                    <a:pt x="192" y="1254"/>
                    <a:pt x="264" y="1315"/>
                    <a:pt x="347" y="1315"/>
                  </a:cubicBezTo>
                  <a:cubicBezTo>
                    <a:pt x="357" y="1315"/>
                    <a:pt x="367" y="1313"/>
                    <a:pt x="377" y="1312"/>
                  </a:cubicBezTo>
                  <a:cubicBezTo>
                    <a:pt x="470" y="1297"/>
                    <a:pt x="533" y="1208"/>
                    <a:pt x="517" y="1114"/>
                  </a:cubicBezTo>
                  <a:lnTo>
                    <a:pt x="356" y="144"/>
                  </a:lnTo>
                  <a:cubicBezTo>
                    <a:pt x="342" y="60"/>
                    <a:pt x="270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140;p16"/>
            <p:cNvSpPr/>
            <p:nvPr/>
          </p:nvSpPr>
          <p:spPr>
            <a:xfrm>
              <a:off x="491223" y="3854932"/>
              <a:ext cx="55865" cy="76927"/>
            </a:xfrm>
            <a:custGeom>
              <a:avLst/>
              <a:gdLst/>
              <a:ahLst/>
              <a:cxnLst/>
              <a:rect l="l" t="t" r="r" b="b"/>
              <a:pathLst>
                <a:path w="1618" h="2228" extrusionOk="0">
                  <a:moveTo>
                    <a:pt x="887" y="0"/>
                  </a:moveTo>
                  <a:cubicBezTo>
                    <a:pt x="879" y="0"/>
                    <a:pt x="870" y="1"/>
                    <a:pt x="861" y="2"/>
                  </a:cubicBezTo>
                  <a:cubicBezTo>
                    <a:pt x="768" y="16"/>
                    <a:pt x="704" y="102"/>
                    <a:pt x="716" y="195"/>
                  </a:cubicBezTo>
                  <a:lnTo>
                    <a:pt x="877" y="1272"/>
                  </a:lnTo>
                  <a:cubicBezTo>
                    <a:pt x="887" y="1334"/>
                    <a:pt x="929" y="1386"/>
                    <a:pt x="986" y="1407"/>
                  </a:cubicBezTo>
                  <a:cubicBezTo>
                    <a:pt x="985" y="1417"/>
                    <a:pt x="985" y="1427"/>
                    <a:pt x="985" y="1437"/>
                  </a:cubicBezTo>
                  <a:lnTo>
                    <a:pt x="986" y="1444"/>
                  </a:lnTo>
                  <a:lnTo>
                    <a:pt x="183" y="1739"/>
                  </a:lnTo>
                  <a:cubicBezTo>
                    <a:pt x="1" y="1804"/>
                    <a:pt x="47" y="2073"/>
                    <a:pt x="239" y="2073"/>
                  </a:cubicBezTo>
                  <a:cubicBezTo>
                    <a:pt x="240" y="2073"/>
                    <a:pt x="241" y="2073"/>
                    <a:pt x="242" y="2073"/>
                  </a:cubicBezTo>
                  <a:cubicBezTo>
                    <a:pt x="262" y="2073"/>
                    <a:pt x="283" y="2070"/>
                    <a:pt x="301" y="2063"/>
                  </a:cubicBezTo>
                  <a:lnTo>
                    <a:pt x="1044" y="1790"/>
                  </a:lnTo>
                  <a:lnTo>
                    <a:pt x="1093" y="2083"/>
                  </a:lnTo>
                  <a:cubicBezTo>
                    <a:pt x="1108" y="2166"/>
                    <a:pt x="1179" y="2228"/>
                    <a:pt x="1264" y="2228"/>
                  </a:cubicBezTo>
                  <a:cubicBezTo>
                    <a:pt x="1274" y="2228"/>
                    <a:pt x="1282" y="2226"/>
                    <a:pt x="1292" y="2225"/>
                  </a:cubicBezTo>
                  <a:cubicBezTo>
                    <a:pt x="1385" y="2209"/>
                    <a:pt x="1448" y="2121"/>
                    <a:pt x="1433" y="2026"/>
                  </a:cubicBezTo>
                  <a:lnTo>
                    <a:pt x="1374" y="1669"/>
                  </a:lnTo>
                  <a:lnTo>
                    <a:pt x="1485" y="1627"/>
                  </a:lnTo>
                  <a:cubicBezTo>
                    <a:pt x="1572" y="1593"/>
                    <a:pt x="1617" y="1496"/>
                    <a:pt x="1585" y="1407"/>
                  </a:cubicBezTo>
                  <a:cubicBezTo>
                    <a:pt x="1559" y="1338"/>
                    <a:pt x="1493" y="1295"/>
                    <a:pt x="1423" y="1295"/>
                  </a:cubicBezTo>
                  <a:cubicBezTo>
                    <a:pt x="1404" y="1295"/>
                    <a:pt x="1385" y="1298"/>
                    <a:pt x="1367" y="1304"/>
                  </a:cubicBezTo>
                  <a:lnTo>
                    <a:pt x="1305" y="1327"/>
                  </a:lnTo>
                  <a:cubicBezTo>
                    <a:pt x="1285" y="1292"/>
                    <a:pt x="1254" y="1265"/>
                    <a:pt x="1216" y="1251"/>
                  </a:cubicBezTo>
                  <a:cubicBezTo>
                    <a:pt x="1217" y="1241"/>
                    <a:pt x="1219" y="1231"/>
                    <a:pt x="1217" y="1221"/>
                  </a:cubicBezTo>
                  <a:lnTo>
                    <a:pt x="1057" y="144"/>
                  </a:lnTo>
                  <a:cubicBezTo>
                    <a:pt x="1042" y="60"/>
                    <a:pt x="970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141;p16"/>
            <p:cNvSpPr/>
            <p:nvPr/>
          </p:nvSpPr>
          <p:spPr>
            <a:xfrm>
              <a:off x="437773" y="3795060"/>
              <a:ext cx="63807" cy="77169"/>
            </a:xfrm>
            <a:custGeom>
              <a:avLst/>
              <a:gdLst/>
              <a:ahLst/>
              <a:cxnLst/>
              <a:rect l="l" t="t" r="r" b="b"/>
              <a:pathLst>
                <a:path w="1848" h="2235" extrusionOk="0">
                  <a:moveTo>
                    <a:pt x="194" y="1"/>
                  </a:moveTo>
                  <a:cubicBezTo>
                    <a:pt x="178" y="1"/>
                    <a:pt x="162" y="3"/>
                    <a:pt x="146" y="8"/>
                  </a:cubicBezTo>
                  <a:cubicBezTo>
                    <a:pt x="54" y="33"/>
                    <a:pt x="1" y="129"/>
                    <a:pt x="28" y="220"/>
                  </a:cubicBezTo>
                  <a:lnTo>
                    <a:pt x="454" y="1707"/>
                  </a:lnTo>
                  <a:cubicBezTo>
                    <a:pt x="477" y="1788"/>
                    <a:pt x="548" y="1831"/>
                    <a:pt x="619" y="1831"/>
                  </a:cubicBezTo>
                  <a:cubicBezTo>
                    <a:pt x="676" y="1831"/>
                    <a:pt x="734" y="1804"/>
                    <a:pt x="768" y="1746"/>
                  </a:cubicBezTo>
                  <a:cubicBezTo>
                    <a:pt x="903" y="1513"/>
                    <a:pt x="1061" y="1293"/>
                    <a:pt x="1235" y="1089"/>
                  </a:cubicBezTo>
                  <a:cubicBezTo>
                    <a:pt x="1413" y="1373"/>
                    <a:pt x="1484" y="1708"/>
                    <a:pt x="1441" y="2039"/>
                  </a:cubicBezTo>
                  <a:cubicBezTo>
                    <a:pt x="1428" y="2133"/>
                    <a:pt x="1493" y="2219"/>
                    <a:pt x="1587" y="2233"/>
                  </a:cubicBezTo>
                  <a:cubicBezTo>
                    <a:pt x="1594" y="2235"/>
                    <a:pt x="1603" y="2235"/>
                    <a:pt x="1611" y="2235"/>
                  </a:cubicBezTo>
                  <a:cubicBezTo>
                    <a:pt x="1697" y="2235"/>
                    <a:pt x="1769" y="2171"/>
                    <a:pt x="1781" y="2087"/>
                  </a:cubicBezTo>
                  <a:cubicBezTo>
                    <a:pt x="1848" y="1590"/>
                    <a:pt x="1703" y="1090"/>
                    <a:pt x="1382" y="706"/>
                  </a:cubicBezTo>
                  <a:cubicBezTo>
                    <a:pt x="1349" y="669"/>
                    <a:pt x="1303" y="647"/>
                    <a:pt x="1255" y="645"/>
                  </a:cubicBezTo>
                  <a:cubicBezTo>
                    <a:pt x="1252" y="645"/>
                    <a:pt x="1249" y="645"/>
                    <a:pt x="1246" y="645"/>
                  </a:cubicBezTo>
                  <a:cubicBezTo>
                    <a:pt x="1200" y="645"/>
                    <a:pt x="1156" y="665"/>
                    <a:pt x="1124" y="699"/>
                  </a:cubicBezTo>
                  <a:cubicBezTo>
                    <a:pt x="964" y="871"/>
                    <a:pt x="814" y="1052"/>
                    <a:pt x="679" y="1245"/>
                  </a:cubicBezTo>
                  <a:lnTo>
                    <a:pt x="358" y="126"/>
                  </a:lnTo>
                  <a:cubicBezTo>
                    <a:pt x="336" y="51"/>
                    <a:pt x="268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142;p16"/>
            <p:cNvSpPr/>
            <p:nvPr/>
          </p:nvSpPr>
          <p:spPr>
            <a:xfrm>
              <a:off x="329422" y="3759427"/>
              <a:ext cx="38671" cy="75615"/>
            </a:xfrm>
            <a:custGeom>
              <a:avLst/>
              <a:gdLst/>
              <a:ahLst/>
              <a:cxnLst/>
              <a:rect l="l" t="t" r="r" b="b"/>
              <a:pathLst>
                <a:path w="1120" h="2190" extrusionOk="0">
                  <a:moveTo>
                    <a:pt x="926" y="1"/>
                  </a:moveTo>
                  <a:cubicBezTo>
                    <a:pt x="887" y="1"/>
                    <a:pt x="848" y="14"/>
                    <a:pt x="816" y="40"/>
                  </a:cubicBezTo>
                  <a:cubicBezTo>
                    <a:pt x="590" y="233"/>
                    <a:pt x="417" y="480"/>
                    <a:pt x="310" y="757"/>
                  </a:cubicBezTo>
                  <a:cubicBezTo>
                    <a:pt x="275" y="726"/>
                    <a:pt x="235" y="712"/>
                    <a:pt x="196" y="712"/>
                  </a:cubicBezTo>
                  <a:cubicBezTo>
                    <a:pt x="95" y="712"/>
                    <a:pt x="1" y="805"/>
                    <a:pt x="28" y="923"/>
                  </a:cubicBezTo>
                  <a:lnTo>
                    <a:pt x="187" y="1616"/>
                  </a:lnTo>
                  <a:cubicBezTo>
                    <a:pt x="203" y="1775"/>
                    <a:pt x="239" y="1932"/>
                    <a:pt x="297" y="2081"/>
                  </a:cubicBezTo>
                  <a:cubicBezTo>
                    <a:pt x="322" y="2146"/>
                    <a:pt x="386" y="2190"/>
                    <a:pt x="458" y="2190"/>
                  </a:cubicBezTo>
                  <a:cubicBezTo>
                    <a:pt x="474" y="2190"/>
                    <a:pt x="491" y="2187"/>
                    <a:pt x="508" y="2183"/>
                  </a:cubicBezTo>
                  <a:cubicBezTo>
                    <a:pt x="594" y="2156"/>
                    <a:pt x="645" y="2067"/>
                    <a:pt x="625" y="1980"/>
                  </a:cubicBezTo>
                  <a:lnTo>
                    <a:pt x="526" y="1556"/>
                  </a:lnTo>
                  <a:cubicBezTo>
                    <a:pt x="491" y="1091"/>
                    <a:pt x="678" y="606"/>
                    <a:pt x="1037" y="305"/>
                  </a:cubicBezTo>
                  <a:cubicBezTo>
                    <a:pt x="1111" y="243"/>
                    <a:pt x="1119" y="135"/>
                    <a:pt x="1059" y="62"/>
                  </a:cubicBezTo>
                  <a:cubicBezTo>
                    <a:pt x="1024" y="22"/>
                    <a:pt x="975" y="1"/>
                    <a:pt x="9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143;p16"/>
            <p:cNvSpPr/>
            <p:nvPr/>
          </p:nvSpPr>
          <p:spPr>
            <a:xfrm>
              <a:off x="815964" y="3662748"/>
              <a:ext cx="52309" cy="56936"/>
            </a:xfrm>
            <a:custGeom>
              <a:avLst/>
              <a:gdLst/>
              <a:ahLst/>
              <a:cxnLst/>
              <a:rect l="l" t="t" r="r" b="b"/>
              <a:pathLst>
                <a:path w="1515" h="1649" extrusionOk="0">
                  <a:moveTo>
                    <a:pt x="840" y="377"/>
                  </a:moveTo>
                  <a:lnTo>
                    <a:pt x="907" y="401"/>
                  </a:lnTo>
                  <a:cubicBezTo>
                    <a:pt x="909" y="403"/>
                    <a:pt x="912" y="403"/>
                    <a:pt x="915" y="404"/>
                  </a:cubicBezTo>
                  <a:cubicBezTo>
                    <a:pt x="814" y="532"/>
                    <a:pt x="750" y="684"/>
                    <a:pt x="691" y="823"/>
                  </a:cubicBezTo>
                  <a:cubicBezTo>
                    <a:pt x="670" y="876"/>
                    <a:pt x="648" y="928"/>
                    <a:pt x="625" y="977"/>
                  </a:cubicBezTo>
                  <a:cubicBezTo>
                    <a:pt x="574" y="1085"/>
                    <a:pt x="496" y="1189"/>
                    <a:pt x="411" y="1249"/>
                  </a:cubicBezTo>
                  <a:cubicBezTo>
                    <a:pt x="500" y="935"/>
                    <a:pt x="645" y="639"/>
                    <a:pt x="840" y="377"/>
                  </a:cubicBezTo>
                  <a:close/>
                  <a:moveTo>
                    <a:pt x="782" y="1"/>
                  </a:moveTo>
                  <a:cubicBezTo>
                    <a:pt x="732" y="1"/>
                    <a:pt x="682" y="23"/>
                    <a:pt x="649" y="65"/>
                  </a:cubicBezTo>
                  <a:cubicBezTo>
                    <a:pt x="325" y="460"/>
                    <a:pt x="107" y="932"/>
                    <a:pt x="16" y="1437"/>
                  </a:cubicBezTo>
                  <a:cubicBezTo>
                    <a:pt x="0" y="1526"/>
                    <a:pt x="56" y="1613"/>
                    <a:pt x="145" y="1634"/>
                  </a:cubicBezTo>
                  <a:cubicBezTo>
                    <a:pt x="186" y="1644"/>
                    <a:pt x="227" y="1648"/>
                    <a:pt x="267" y="1648"/>
                  </a:cubicBezTo>
                  <a:cubicBezTo>
                    <a:pt x="557" y="1648"/>
                    <a:pt x="807" y="1399"/>
                    <a:pt x="936" y="1125"/>
                  </a:cubicBezTo>
                  <a:cubicBezTo>
                    <a:pt x="961" y="1070"/>
                    <a:pt x="985" y="1013"/>
                    <a:pt x="1008" y="957"/>
                  </a:cubicBezTo>
                  <a:cubicBezTo>
                    <a:pt x="1029" y="909"/>
                    <a:pt x="1049" y="861"/>
                    <a:pt x="1070" y="816"/>
                  </a:cubicBezTo>
                  <a:lnTo>
                    <a:pt x="1163" y="1453"/>
                  </a:lnTo>
                  <a:cubicBezTo>
                    <a:pt x="1177" y="1537"/>
                    <a:pt x="1250" y="1596"/>
                    <a:pt x="1333" y="1596"/>
                  </a:cubicBezTo>
                  <a:cubicBezTo>
                    <a:pt x="1341" y="1596"/>
                    <a:pt x="1349" y="1596"/>
                    <a:pt x="1357" y="1595"/>
                  </a:cubicBezTo>
                  <a:cubicBezTo>
                    <a:pt x="1450" y="1581"/>
                    <a:pt x="1515" y="1496"/>
                    <a:pt x="1502" y="1403"/>
                  </a:cubicBezTo>
                  <a:lnTo>
                    <a:pt x="1351" y="362"/>
                  </a:lnTo>
                  <a:cubicBezTo>
                    <a:pt x="1343" y="301"/>
                    <a:pt x="1305" y="251"/>
                    <a:pt x="1250" y="227"/>
                  </a:cubicBezTo>
                  <a:cubicBezTo>
                    <a:pt x="1235" y="231"/>
                    <a:pt x="1219" y="232"/>
                    <a:pt x="1204" y="232"/>
                  </a:cubicBezTo>
                  <a:cubicBezTo>
                    <a:pt x="1117" y="232"/>
                    <a:pt x="1038" y="169"/>
                    <a:pt x="1023" y="77"/>
                  </a:cubicBezTo>
                  <a:lnTo>
                    <a:pt x="842" y="11"/>
                  </a:lnTo>
                  <a:cubicBezTo>
                    <a:pt x="822" y="4"/>
                    <a:pt x="802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144;p16"/>
            <p:cNvSpPr/>
            <p:nvPr/>
          </p:nvSpPr>
          <p:spPr>
            <a:xfrm>
              <a:off x="844381" y="3600218"/>
              <a:ext cx="94709" cy="105171"/>
            </a:xfrm>
            <a:custGeom>
              <a:avLst/>
              <a:gdLst/>
              <a:ahLst/>
              <a:cxnLst/>
              <a:rect l="l" t="t" r="r" b="b"/>
              <a:pathLst>
                <a:path w="2743" h="3046" extrusionOk="0">
                  <a:moveTo>
                    <a:pt x="422" y="0"/>
                  </a:moveTo>
                  <a:cubicBezTo>
                    <a:pt x="383" y="0"/>
                    <a:pt x="344" y="5"/>
                    <a:pt x="306" y="14"/>
                  </a:cubicBezTo>
                  <a:cubicBezTo>
                    <a:pt x="151" y="52"/>
                    <a:pt x="44" y="160"/>
                    <a:pt x="17" y="305"/>
                  </a:cubicBezTo>
                  <a:cubicBezTo>
                    <a:pt x="0" y="398"/>
                    <a:pt x="78" y="480"/>
                    <a:pt x="171" y="496"/>
                  </a:cubicBezTo>
                  <a:cubicBezTo>
                    <a:pt x="180" y="498"/>
                    <a:pt x="190" y="499"/>
                    <a:pt x="199" y="499"/>
                  </a:cubicBezTo>
                  <a:cubicBezTo>
                    <a:pt x="285" y="499"/>
                    <a:pt x="371" y="433"/>
                    <a:pt x="386" y="349"/>
                  </a:cubicBezTo>
                  <a:cubicBezTo>
                    <a:pt x="397" y="346"/>
                    <a:pt x="409" y="344"/>
                    <a:pt x="421" y="344"/>
                  </a:cubicBezTo>
                  <a:cubicBezTo>
                    <a:pt x="467" y="344"/>
                    <a:pt x="517" y="364"/>
                    <a:pt x="540" y="394"/>
                  </a:cubicBezTo>
                  <a:cubicBezTo>
                    <a:pt x="624" y="503"/>
                    <a:pt x="609" y="689"/>
                    <a:pt x="586" y="868"/>
                  </a:cubicBezTo>
                  <a:cubicBezTo>
                    <a:pt x="572" y="978"/>
                    <a:pt x="555" y="1113"/>
                    <a:pt x="597" y="1251"/>
                  </a:cubicBezTo>
                  <a:cubicBezTo>
                    <a:pt x="685" y="1531"/>
                    <a:pt x="970" y="1667"/>
                    <a:pt x="1215" y="1680"/>
                  </a:cubicBezTo>
                  <a:cubicBezTo>
                    <a:pt x="1229" y="1682"/>
                    <a:pt x="1245" y="1682"/>
                    <a:pt x="1260" y="1682"/>
                  </a:cubicBezTo>
                  <a:cubicBezTo>
                    <a:pt x="1477" y="1682"/>
                    <a:pt x="1678" y="1607"/>
                    <a:pt x="1856" y="1541"/>
                  </a:cubicBezTo>
                  <a:cubicBezTo>
                    <a:pt x="1918" y="1517"/>
                    <a:pt x="1960" y="1461"/>
                    <a:pt x="1965" y="1394"/>
                  </a:cubicBezTo>
                  <a:lnTo>
                    <a:pt x="1965" y="1394"/>
                  </a:lnTo>
                  <a:cubicBezTo>
                    <a:pt x="1960" y="1563"/>
                    <a:pt x="1956" y="1732"/>
                    <a:pt x="1957" y="1901"/>
                  </a:cubicBezTo>
                  <a:cubicBezTo>
                    <a:pt x="1931" y="1905"/>
                    <a:pt x="1905" y="1906"/>
                    <a:pt x="1879" y="1906"/>
                  </a:cubicBezTo>
                  <a:cubicBezTo>
                    <a:pt x="1862" y="1906"/>
                    <a:pt x="1845" y="1906"/>
                    <a:pt x="1827" y="1904"/>
                  </a:cubicBezTo>
                  <a:cubicBezTo>
                    <a:pt x="1820" y="1903"/>
                    <a:pt x="1813" y="1902"/>
                    <a:pt x="1805" y="1902"/>
                  </a:cubicBezTo>
                  <a:cubicBezTo>
                    <a:pt x="1719" y="1902"/>
                    <a:pt x="1645" y="1969"/>
                    <a:pt x="1639" y="2057"/>
                  </a:cubicBezTo>
                  <a:cubicBezTo>
                    <a:pt x="1629" y="2152"/>
                    <a:pt x="1697" y="2236"/>
                    <a:pt x="1792" y="2246"/>
                  </a:cubicBezTo>
                  <a:cubicBezTo>
                    <a:pt x="1823" y="2249"/>
                    <a:pt x="1854" y="2252"/>
                    <a:pt x="1885" y="2252"/>
                  </a:cubicBezTo>
                  <a:cubicBezTo>
                    <a:pt x="1913" y="2252"/>
                    <a:pt x="1940" y="2246"/>
                    <a:pt x="1968" y="2243"/>
                  </a:cubicBezTo>
                  <a:cubicBezTo>
                    <a:pt x="1971" y="2304"/>
                    <a:pt x="1971" y="2367"/>
                    <a:pt x="1974" y="2426"/>
                  </a:cubicBezTo>
                  <a:cubicBezTo>
                    <a:pt x="1982" y="2574"/>
                    <a:pt x="1999" y="2727"/>
                    <a:pt x="2094" y="2861"/>
                  </a:cubicBezTo>
                  <a:cubicBezTo>
                    <a:pt x="2162" y="2957"/>
                    <a:pt x="2267" y="3022"/>
                    <a:pt x="2383" y="3041"/>
                  </a:cubicBezTo>
                  <a:cubicBezTo>
                    <a:pt x="2403" y="3044"/>
                    <a:pt x="2423" y="3045"/>
                    <a:pt x="2443" y="3045"/>
                  </a:cubicBezTo>
                  <a:cubicBezTo>
                    <a:pt x="2445" y="3046"/>
                    <a:pt x="2447" y="3046"/>
                    <a:pt x="2448" y="3046"/>
                  </a:cubicBezTo>
                  <a:cubicBezTo>
                    <a:pt x="2521" y="3046"/>
                    <a:pt x="2593" y="3020"/>
                    <a:pt x="2651" y="2977"/>
                  </a:cubicBezTo>
                  <a:cubicBezTo>
                    <a:pt x="2727" y="2919"/>
                    <a:pt x="2742" y="2810"/>
                    <a:pt x="2685" y="2734"/>
                  </a:cubicBezTo>
                  <a:cubicBezTo>
                    <a:pt x="2651" y="2689"/>
                    <a:pt x="2600" y="2666"/>
                    <a:pt x="2548" y="2666"/>
                  </a:cubicBezTo>
                  <a:cubicBezTo>
                    <a:pt x="2512" y="2666"/>
                    <a:pt x="2476" y="2677"/>
                    <a:pt x="2445" y="2701"/>
                  </a:cubicBezTo>
                  <a:cubicBezTo>
                    <a:pt x="2444" y="2701"/>
                    <a:pt x="2442" y="2701"/>
                    <a:pt x="2440" y="2701"/>
                  </a:cubicBezTo>
                  <a:cubicBezTo>
                    <a:pt x="2425" y="2701"/>
                    <a:pt x="2392" y="2687"/>
                    <a:pt x="2374" y="2663"/>
                  </a:cubicBezTo>
                  <a:cubicBezTo>
                    <a:pt x="2333" y="2603"/>
                    <a:pt x="2323" y="2508"/>
                    <a:pt x="2317" y="2406"/>
                  </a:cubicBezTo>
                  <a:cubicBezTo>
                    <a:pt x="2313" y="2321"/>
                    <a:pt x="2312" y="2233"/>
                    <a:pt x="2309" y="2146"/>
                  </a:cubicBezTo>
                  <a:cubicBezTo>
                    <a:pt x="2383" y="2111"/>
                    <a:pt x="2452" y="2066"/>
                    <a:pt x="2516" y="2011"/>
                  </a:cubicBezTo>
                  <a:cubicBezTo>
                    <a:pt x="2586" y="1948"/>
                    <a:pt x="2592" y="1839"/>
                    <a:pt x="2528" y="1769"/>
                  </a:cubicBezTo>
                  <a:cubicBezTo>
                    <a:pt x="2495" y="1732"/>
                    <a:pt x="2449" y="1713"/>
                    <a:pt x="2403" y="1713"/>
                  </a:cubicBezTo>
                  <a:cubicBezTo>
                    <a:pt x="2368" y="1713"/>
                    <a:pt x="2333" y="1723"/>
                    <a:pt x="2303" y="1745"/>
                  </a:cubicBezTo>
                  <a:cubicBezTo>
                    <a:pt x="2305" y="1615"/>
                    <a:pt x="2305" y="1484"/>
                    <a:pt x="2310" y="1356"/>
                  </a:cubicBezTo>
                  <a:cubicBezTo>
                    <a:pt x="2314" y="1262"/>
                    <a:pt x="2241" y="1182"/>
                    <a:pt x="2147" y="1178"/>
                  </a:cubicBezTo>
                  <a:cubicBezTo>
                    <a:pt x="2142" y="1177"/>
                    <a:pt x="2137" y="1177"/>
                    <a:pt x="2132" y="1177"/>
                  </a:cubicBezTo>
                  <a:cubicBezTo>
                    <a:pt x="2049" y="1177"/>
                    <a:pt x="1971" y="1252"/>
                    <a:pt x="1967" y="1341"/>
                  </a:cubicBezTo>
                  <a:lnTo>
                    <a:pt x="1967" y="1372"/>
                  </a:lnTo>
                  <a:lnTo>
                    <a:pt x="1967" y="1372"/>
                  </a:lnTo>
                  <a:cubicBezTo>
                    <a:pt x="1966" y="1276"/>
                    <a:pt x="1886" y="1205"/>
                    <a:pt x="1798" y="1205"/>
                  </a:cubicBezTo>
                  <a:cubicBezTo>
                    <a:pt x="1777" y="1205"/>
                    <a:pt x="1756" y="1209"/>
                    <a:pt x="1736" y="1217"/>
                  </a:cubicBezTo>
                  <a:cubicBezTo>
                    <a:pt x="1574" y="1278"/>
                    <a:pt x="1406" y="1337"/>
                    <a:pt x="1248" y="1337"/>
                  </a:cubicBezTo>
                  <a:cubicBezTo>
                    <a:pt x="1243" y="1337"/>
                    <a:pt x="1237" y="1337"/>
                    <a:pt x="1232" y="1337"/>
                  </a:cubicBezTo>
                  <a:cubicBezTo>
                    <a:pt x="1107" y="1330"/>
                    <a:pt x="962" y="1264"/>
                    <a:pt x="927" y="1148"/>
                  </a:cubicBezTo>
                  <a:cubicBezTo>
                    <a:pt x="906" y="1083"/>
                    <a:pt x="917" y="996"/>
                    <a:pt x="928" y="912"/>
                  </a:cubicBezTo>
                  <a:cubicBezTo>
                    <a:pt x="951" y="726"/>
                    <a:pt x="990" y="416"/>
                    <a:pt x="814" y="185"/>
                  </a:cubicBezTo>
                  <a:cubicBezTo>
                    <a:pt x="726" y="69"/>
                    <a:pt x="575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145;p16"/>
            <p:cNvSpPr/>
            <p:nvPr/>
          </p:nvSpPr>
          <p:spPr>
            <a:xfrm>
              <a:off x="955528" y="3590619"/>
              <a:ext cx="51066" cy="99232"/>
            </a:xfrm>
            <a:custGeom>
              <a:avLst/>
              <a:gdLst/>
              <a:ahLst/>
              <a:cxnLst/>
              <a:rect l="l" t="t" r="r" b="b"/>
              <a:pathLst>
                <a:path w="1479" h="2874" extrusionOk="0">
                  <a:moveTo>
                    <a:pt x="169" y="0"/>
                  </a:moveTo>
                  <a:cubicBezTo>
                    <a:pt x="75" y="3"/>
                    <a:pt x="1" y="82"/>
                    <a:pt x="3" y="178"/>
                  </a:cubicBezTo>
                  <a:cubicBezTo>
                    <a:pt x="22" y="796"/>
                    <a:pt x="71" y="1420"/>
                    <a:pt x="151" y="2034"/>
                  </a:cubicBezTo>
                  <a:cubicBezTo>
                    <a:pt x="158" y="2090"/>
                    <a:pt x="178" y="2241"/>
                    <a:pt x="314" y="2313"/>
                  </a:cubicBezTo>
                  <a:cubicBezTo>
                    <a:pt x="356" y="2334"/>
                    <a:pt x="398" y="2342"/>
                    <a:pt x="436" y="2342"/>
                  </a:cubicBezTo>
                  <a:cubicBezTo>
                    <a:pt x="528" y="2342"/>
                    <a:pt x="606" y="2297"/>
                    <a:pt x="642" y="2278"/>
                  </a:cubicBezTo>
                  <a:lnTo>
                    <a:pt x="1100" y="2017"/>
                  </a:lnTo>
                  <a:lnTo>
                    <a:pt x="1100" y="2017"/>
                  </a:lnTo>
                  <a:cubicBezTo>
                    <a:pt x="1111" y="2230"/>
                    <a:pt x="1079" y="2441"/>
                    <a:pt x="1006" y="2641"/>
                  </a:cubicBezTo>
                  <a:cubicBezTo>
                    <a:pt x="973" y="2729"/>
                    <a:pt x="1018" y="2829"/>
                    <a:pt x="1107" y="2862"/>
                  </a:cubicBezTo>
                  <a:cubicBezTo>
                    <a:pt x="1127" y="2869"/>
                    <a:pt x="1146" y="2873"/>
                    <a:pt x="1167" y="2873"/>
                  </a:cubicBezTo>
                  <a:cubicBezTo>
                    <a:pt x="1239" y="2873"/>
                    <a:pt x="1304" y="2828"/>
                    <a:pt x="1329" y="2760"/>
                  </a:cubicBezTo>
                  <a:cubicBezTo>
                    <a:pt x="1452" y="2423"/>
                    <a:pt x="1478" y="2057"/>
                    <a:pt x="1405" y="1705"/>
                  </a:cubicBezTo>
                  <a:cubicBezTo>
                    <a:pt x="1394" y="1651"/>
                    <a:pt x="1357" y="1606"/>
                    <a:pt x="1307" y="1584"/>
                  </a:cubicBezTo>
                  <a:cubicBezTo>
                    <a:pt x="1285" y="1574"/>
                    <a:pt x="1261" y="1569"/>
                    <a:pt x="1237" y="1569"/>
                  </a:cubicBezTo>
                  <a:cubicBezTo>
                    <a:pt x="1208" y="1569"/>
                    <a:pt x="1178" y="1576"/>
                    <a:pt x="1152" y="1591"/>
                  </a:cubicBezTo>
                  <a:lnTo>
                    <a:pt x="489" y="1968"/>
                  </a:lnTo>
                  <a:cubicBezTo>
                    <a:pt x="413" y="1373"/>
                    <a:pt x="365" y="766"/>
                    <a:pt x="347" y="166"/>
                  </a:cubicBezTo>
                  <a:cubicBezTo>
                    <a:pt x="344" y="71"/>
                    <a:pt x="264" y="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146;p16"/>
            <p:cNvSpPr/>
            <p:nvPr/>
          </p:nvSpPr>
          <p:spPr>
            <a:xfrm>
              <a:off x="989366" y="3566829"/>
              <a:ext cx="50755" cy="53172"/>
            </a:xfrm>
            <a:custGeom>
              <a:avLst/>
              <a:gdLst/>
              <a:ahLst/>
              <a:cxnLst/>
              <a:rect l="l" t="t" r="r" b="b"/>
              <a:pathLst>
                <a:path w="1470" h="1540" extrusionOk="0">
                  <a:moveTo>
                    <a:pt x="246" y="0"/>
                  </a:moveTo>
                  <a:cubicBezTo>
                    <a:pt x="196" y="0"/>
                    <a:pt x="147" y="14"/>
                    <a:pt x="104" y="43"/>
                  </a:cubicBezTo>
                  <a:cubicBezTo>
                    <a:pt x="38" y="85"/>
                    <a:pt x="0" y="160"/>
                    <a:pt x="4" y="237"/>
                  </a:cubicBezTo>
                  <a:cubicBezTo>
                    <a:pt x="6" y="330"/>
                    <a:pt x="80" y="401"/>
                    <a:pt x="171" y="401"/>
                  </a:cubicBezTo>
                  <a:cubicBezTo>
                    <a:pt x="176" y="401"/>
                    <a:pt x="181" y="401"/>
                    <a:pt x="186" y="401"/>
                  </a:cubicBezTo>
                  <a:cubicBezTo>
                    <a:pt x="197" y="401"/>
                    <a:pt x="210" y="398"/>
                    <a:pt x="223" y="395"/>
                  </a:cubicBezTo>
                  <a:lnTo>
                    <a:pt x="549" y="1083"/>
                  </a:lnTo>
                  <a:cubicBezTo>
                    <a:pt x="611" y="1211"/>
                    <a:pt x="703" y="1406"/>
                    <a:pt x="891" y="1499"/>
                  </a:cubicBezTo>
                  <a:cubicBezTo>
                    <a:pt x="947" y="1525"/>
                    <a:pt x="1011" y="1539"/>
                    <a:pt x="1074" y="1539"/>
                  </a:cubicBezTo>
                  <a:cubicBezTo>
                    <a:pt x="1154" y="1539"/>
                    <a:pt x="1233" y="1517"/>
                    <a:pt x="1302" y="1476"/>
                  </a:cubicBezTo>
                  <a:cubicBezTo>
                    <a:pt x="1404" y="1417"/>
                    <a:pt x="1467" y="1311"/>
                    <a:pt x="1468" y="1195"/>
                  </a:cubicBezTo>
                  <a:cubicBezTo>
                    <a:pt x="1470" y="1099"/>
                    <a:pt x="1396" y="1014"/>
                    <a:pt x="1301" y="1014"/>
                  </a:cubicBezTo>
                  <a:lnTo>
                    <a:pt x="1298" y="1014"/>
                  </a:lnTo>
                  <a:cubicBezTo>
                    <a:pt x="1296" y="1014"/>
                    <a:pt x="1295" y="1014"/>
                    <a:pt x="1293" y="1014"/>
                  </a:cubicBezTo>
                  <a:cubicBezTo>
                    <a:pt x="1204" y="1014"/>
                    <a:pt x="1129" y="1086"/>
                    <a:pt x="1129" y="1178"/>
                  </a:cubicBezTo>
                  <a:cubicBezTo>
                    <a:pt x="1113" y="1189"/>
                    <a:pt x="1094" y="1194"/>
                    <a:pt x="1074" y="1194"/>
                  </a:cubicBezTo>
                  <a:cubicBezTo>
                    <a:pt x="1064" y="1194"/>
                    <a:pt x="1053" y="1192"/>
                    <a:pt x="1043" y="1189"/>
                  </a:cubicBezTo>
                  <a:cubicBezTo>
                    <a:pt x="967" y="1151"/>
                    <a:pt x="914" y="1048"/>
                    <a:pt x="860" y="936"/>
                  </a:cubicBezTo>
                  <a:lnTo>
                    <a:pt x="514" y="208"/>
                  </a:lnTo>
                  <a:cubicBezTo>
                    <a:pt x="491" y="159"/>
                    <a:pt x="448" y="69"/>
                    <a:pt x="349" y="22"/>
                  </a:cubicBezTo>
                  <a:cubicBezTo>
                    <a:pt x="316" y="7"/>
                    <a:pt x="281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147;p16"/>
            <p:cNvSpPr/>
            <p:nvPr/>
          </p:nvSpPr>
          <p:spPr>
            <a:xfrm>
              <a:off x="781642" y="3714230"/>
              <a:ext cx="213484" cy="76513"/>
            </a:xfrm>
            <a:custGeom>
              <a:avLst/>
              <a:gdLst/>
              <a:ahLst/>
              <a:cxnLst/>
              <a:rect l="l" t="t" r="r" b="b"/>
              <a:pathLst>
                <a:path w="6183" h="2216" extrusionOk="0">
                  <a:moveTo>
                    <a:pt x="5995" y="1"/>
                  </a:moveTo>
                  <a:cubicBezTo>
                    <a:pt x="5984" y="1"/>
                    <a:pt x="5973" y="2"/>
                    <a:pt x="5961" y="4"/>
                  </a:cubicBezTo>
                  <a:lnTo>
                    <a:pt x="5961" y="2"/>
                  </a:lnTo>
                  <a:cubicBezTo>
                    <a:pt x="5042" y="201"/>
                    <a:pt x="4157" y="556"/>
                    <a:pt x="3301" y="900"/>
                  </a:cubicBezTo>
                  <a:cubicBezTo>
                    <a:pt x="2289" y="1307"/>
                    <a:pt x="1242" y="1727"/>
                    <a:pt x="157" y="1873"/>
                  </a:cubicBezTo>
                  <a:cubicBezTo>
                    <a:pt x="66" y="1884"/>
                    <a:pt x="0" y="1965"/>
                    <a:pt x="6" y="2055"/>
                  </a:cubicBezTo>
                  <a:cubicBezTo>
                    <a:pt x="13" y="2145"/>
                    <a:pt x="88" y="2215"/>
                    <a:pt x="179" y="2215"/>
                  </a:cubicBezTo>
                  <a:cubicBezTo>
                    <a:pt x="186" y="2215"/>
                    <a:pt x="195" y="2215"/>
                    <a:pt x="202" y="2214"/>
                  </a:cubicBezTo>
                  <a:cubicBezTo>
                    <a:pt x="1329" y="2063"/>
                    <a:pt x="2397" y="1634"/>
                    <a:pt x="3429" y="1220"/>
                  </a:cubicBezTo>
                  <a:cubicBezTo>
                    <a:pt x="4272" y="882"/>
                    <a:pt x="5144" y="532"/>
                    <a:pt x="6033" y="340"/>
                  </a:cubicBezTo>
                  <a:cubicBezTo>
                    <a:pt x="6125" y="319"/>
                    <a:pt x="6182" y="228"/>
                    <a:pt x="6163" y="136"/>
                  </a:cubicBezTo>
                  <a:cubicBezTo>
                    <a:pt x="6145" y="56"/>
                    <a:pt x="6074" y="1"/>
                    <a:pt x="59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148;p16"/>
            <p:cNvSpPr/>
            <p:nvPr/>
          </p:nvSpPr>
          <p:spPr>
            <a:xfrm>
              <a:off x="865478" y="3809044"/>
              <a:ext cx="22098" cy="68779"/>
            </a:xfrm>
            <a:custGeom>
              <a:avLst/>
              <a:gdLst/>
              <a:ahLst/>
              <a:cxnLst/>
              <a:rect l="l" t="t" r="r" b="b"/>
              <a:pathLst>
                <a:path w="640" h="1992" extrusionOk="0">
                  <a:moveTo>
                    <a:pt x="443" y="1"/>
                  </a:moveTo>
                  <a:cubicBezTo>
                    <a:pt x="381" y="1"/>
                    <a:pt x="322" y="34"/>
                    <a:pt x="292" y="93"/>
                  </a:cubicBezTo>
                  <a:cubicBezTo>
                    <a:pt x="220" y="231"/>
                    <a:pt x="162" y="377"/>
                    <a:pt x="123" y="526"/>
                  </a:cubicBezTo>
                  <a:cubicBezTo>
                    <a:pt x="48" y="552"/>
                    <a:pt x="0" y="625"/>
                    <a:pt x="6" y="702"/>
                  </a:cubicBezTo>
                  <a:cubicBezTo>
                    <a:pt x="16" y="827"/>
                    <a:pt x="27" y="953"/>
                    <a:pt x="41" y="1078"/>
                  </a:cubicBezTo>
                  <a:cubicBezTo>
                    <a:pt x="34" y="1350"/>
                    <a:pt x="76" y="1621"/>
                    <a:pt x="166" y="1877"/>
                  </a:cubicBezTo>
                  <a:cubicBezTo>
                    <a:pt x="192" y="1945"/>
                    <a:pt x="257" y="1991"/>
                    <a:pt x="330" y="1991"/>
                  </a:cubicBezTo>
                  <a:cubicBezTo>
                    <a:pt x="345" y="1991"/>
                    <a:pt x="359" y="1989"/>
                    <a:pt x="375" y="1986"/>
                  </a:cubicBezTo>
                  <a:cubicBezTo>
                    <a:pt x="461" y="1962"/>
                    <a:pt x="514" y="1875"/>
                    <a:pt x="497" y="1786"/>
                  </a:cubicBezTo>
                  <a:cubicBezTo>
                    <a:pt x="451" y="1547"/>
                    <a:pt x="414" y="1303"/>
                    <a:pt x="385" y="1060"/>
                  </a:cubicBezTo>
                  <a:cubicBezTo>
                    <a:pt x="394" y="778"/>
                    <a:pt x="466" y="502"/>
                    <a:pt x="596" y="252"/>
                  </a:cubicBezTo>
                  <a:cubicBezTo>
                    <a:pt x="639" y="169"/>
                    <a:pt x="607" y="65"/>
                    <a:pt x="524" y="21"/>
                  </a:cubicBezTo>
                  <a:cubicBezTo>
                    <a:pt x="498" y="7"/>
                    <a:pt x="470" y="1"/>
                    <a:pt x="4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149;p16"/>
            <p:cNvSpPr/>
            <p:nvPr/>
          </p:nvSpPr>
          <p:spPr>
            <a:xfrm>
              <a:off x="888128" y="3772686"/>
              <a:ext cx="62633" cy="45991"/>
            </a:xfrm>
            <a:custGeom>
              <a:avLst/>
              <a:gdLst/>
              <a:ahLst/>
              <a:cxnLst/>
              <a:rect l="l" t="t" r="r" b="b"/>
              <a:pathLst>
                <a:path w="1814" h="1332" extrusionOk="0">
                  <a:moveTo>
                    <a:pt x="455" y="0"/>
                  </a:moveTo>
                  <a:cubicBezTo>
                    <a:pt x="436" y="0"/>
                    <a:pt x="416" y="2"/>
                    <a:pt x="397" y="4"/>
                  </a:cubicBezTo>
                  <a:cubicBezTo>
                    <a:pt x="247" y="22"/>
                    <a:pt x="111" y="132"/>
                    <a:pt x="52" y="283"/>
                  </a:cubicBezTo>
                  <a:cubicBezTo>
                    <a:pt x="0" y="417"/>
                    <a:pt x="20" y="557"/>
                    <a:pt x="106" y="659"/>
                  </a:cubicBezTo>
                  <a:cubicBezTo>
                    <a:pt x="139" y="699"/>
                    <a:pt x="188" y="719"/>
                    <a:pt x="237" y="719"/>
                  </a:cubicBezTo>
                  <a:cubicBezTo>
                    <a:pt x="276" y="719"/>
                    <a:pt x="315" y="706"/>
                    <a:pt x="348" y="678"/>
                  </a:cubicBezTo>
                  <a:cubicBezTo>
                    <a:pt x="420" y="618"/>
                    <a:pt x="430" y="509"/>
                    <a:pt x="368" y="436"/>
                  </a:cubicBezTo>
                  <a:cubicBezTo>
                    <a:pt x="366" y="421"/>
                    <a:pt x="370" y="405"/>
                    <a:pt x="380" y="393"/>
                  </a:cubicBezTo>
                  <a:cubicBezTo>
                    <a:pt x="393" y="369"/>
                    <a:pt x="414" y="352"/>
                    <a:pt x="441" y="345"/>
                  </a:cubicBezTo>
                  <a:cubicBezTo>
                    <a:pt x="447" y="344"/>
                    <a:pt x="453" y="343"/>
                    <a:pt x="459" y="343"/>
                  </a:cubicBezTo>
                  <a:cubicBezTo>
                    <a:pt x="538" y="343"/>
                    <a:pt x="620" y="426"/>
                    <a:pt x="656" y="507"/>
                  </a:cubicBezTo>
                  <a:cubicBezTo>
                    <a:pt x="710" y="623"/>
                    <a:pt x="712" y="768"/>
                    <a:pt x="717" y="937"/>
                  </a:cubicBezTo>
                  <a:cubicBezTo>
                    <a:pt x="718" y="1011"/>
                    <a:pt x="724" y="1205"/>
                    <a:pt x="888" y="1295"/>
                  </a:cubicBezTo>
                  <a:cubicBezTo>
                    <a:pt x="933" y="1319"/>
                    <a:pt x="986" y="1331"/>
                    <a:pt x="1036" y="1331"/>
                  </a:cubicBezTo>
                  <a:cubicBezTo>
                    <a:pt x="1088" y="1330"/>
                    <a:pt x="1138" y="1322"/>
                    <a:pt x="1185" y="1305"/>
                  </a:cubicBezTo>
                  <a:cubicBezTo>
                    <a:pt x="1402" y="1236"/>
                    <a:pt x="1596" y="1110"/>
                    <a:pt x="1748" y="942"/>
                  </a:cubicBezTo>
                  <a:cubicBezTo>
                    <a:pt x="1813" y="871"/>
                    <a:pt x="1808" y="761"/>
                    <a:pt x="1737" y="698"/>
                  </a:cubicBezTo>
                  <a:cubicBezTo>
                    <a:pt x="1704" y="669"/>
                    <a:pt x="1662" y="654"/>
                    <a:pt x="1621" y="654"/>
                  </a:cubicBezTo>
                  <a:cubicBezTo>
                    <a:pt x="1574" y="654"/>
                    <a:pt x="1528" y="673"/>
                    <a:pt x="1494" y="711"/>
                  </a:cubicBezTo>
                  <a:cubicBezTo>
                    <a:pt x="1382" y="835"/>
                    <a:pt x="1239" y="926"/>
                    <a:pt x="1081" y="977"/>
                  </a:cubicBezTo>
                  <a:cubicBezTo>
                    <a:pt x="1074" y="980"/>
                    <a:pt x="1069" y="981"/>
                    <a:pt x="1064" y="982"/>
                  </a:cubicBezTo>
                  <a:cubicBezTo>
                    <a:pt x="1062" y="960"/>
                    <a:pt x="1060" y="937"/>
                    <a:pt x="1060" y="915"/>
                  </a:cubicBezTo>
                  <a:cubicBezTo>
                    <a:pt x="1056" y="742"/>
                    <a:pt x="1050" y="546"/>
                    <a:pt x="970" y="366"/>
                  </a:cubicBezTo>
                  <a:cubicBezTo>
                    <a:pt x="870" y="144"/>
                    <a:pt x="66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150;p16"/>
            <p:cNvSpPr/>
            <p:nvPr/>
          </p:nvSpPr>
          <p:spPr>
            <a:xfrm>
              <a:off x="1013847" y="3681255"/>
              <a:ext cx="35287" cy="21890"/>
            </a:xfrm>
            <a:custGeom>
              <a:avLst/>
              <a:gdLst/>
              <a:ahLst/>
              <a:cxnLst/>
              <a:rect l="l" t="t" r="r" b="b"/>
              <a:pathLst>
                <a:path w="1022" h="634" extrusionOk="0">
                  <a:moveTo>
                    <a:pt x="834" y="0"/>
                  </a:moveTo>
                  <a:cubicBezTo>
                    <a:pt x="824" y="0"/>
                    <a:pt x="813" y="1"/>
                    <a:pt x="803" y="3"/>
                  </a:cubicBezTo>
                  <a:cubicBezTo>
                    <a:pt x="543" y="52"/>
                    <a:pt x="298" y="162"/>
                    <a:pt x="88" y="325"/>
                  </a:cubicBezTo>
                  <a:cubicBezTo>
                    <a:pt x="13" y="385"/>
                    <a:pt x="1" y="493"/>
                    <a:pt x="58" y="568"/>
                  </a:cubicBezTo>
                  <a:cubicBezTo>
                    <a:pt x="93" y="611"/>
                    <a:pt x="144" y="634"/>
                    <a:pt x="195" y="634"/>
                  </a:cubicBezTo>
                  <a:cubicBezTo>
                    <a:pt x="232" y="634"/>
                    <a:pt x="269" y="622"/>
                    <a:pt x="300" y="597"/>
                  </a:cubicBezTo>
                  <a:cubicBezTo>
                    <a:pt x="465" y="468"/>
                    <a:pt x="659" y="380"/>
                    <a:pt x="866" y="341"/>
                  </a:cubicBezTo>
                  <a:cubicBezTo>
                    <a:pt x="959" y="324"/>
                    <a:pt x="1021" y="234"/>
                    <a:pt x="1003" y="141"/>
                  </a:cubicBezTo>
                  <a:cubicBezTo>
                    <a:pt x="988" y="57"/>
                    <a:pt x="915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151;p16"/>
            <p:cNvSpPr/>
            <p:nvPr/>
          </p:nvSpPr>
          <p:spPr>
            <a:xfrm>
              <a:off x="1016333" y="3692615"/>
              <a:ext cx="57316" cy="34493"/>
            </a:xfrm>
            <a:custGeom>
              <a:avLst/>
              <a:gdLst/>
              <a:ahLst/>
              <a:cxnLst/>
              <a:rect l="l" t="t" r="r" b="b"/>
              <a:pathLst>
                <a:path w="1660" h="999" extrusionOk="0">
                  <a:moveTo>
                    <a:pt x="1466" y="1"/>
                  </a:moveTo>
                  <a:cubicBezTo>
                    <a:pt x="1414" y="1"/>
                    <a:pt x="1363" y="24"/>
                    <a:pt x="1329" y="68"/>
                  </a:cubicBezTo>
                  <a:cubicBezTo>
                    <a:pt x="1036" y="415"/>
                    <a:pt x="615" y="626"/>
                    <a:pt x="164" y="654"/>
                  </a:cubicBezTo>
                  <a:cubicBezTo>
                    <a:pt x="71" y="661"/>
                    <a:pt x="0" y="738"/>
                    <a:pt x="3" y="831"/>
                  </a:cubicBezTo>
                  <a:cubicBezTo>
                    <a:pt x="5" y="923"/>
                    <a:pt x="81" y="997"/>
                    <a:pt x="174" y="999"/>
                  </a:cubicBezTo>
                  <a:lnTo>
                    <a:pt x="172" y="997"/>
                  </a:lnTo>
                  <a:lnTo>
                    <a:pt x="182" y="997"/>
                  </a:lnTo>
                  <a:cubicBezTo>
                    <a:pt x="730" y="963"/>
                    <a:pt x="1239" y="707"/>
                    <a:pt x="1594" y="288"/>
                  </a:cubicBezTo>
                  <a:cubicBezTo>
                    <a:pt x="1660" y="216"/>
                    <a:pt x="1651" y="103"/>
                    <a:pt x="1577" y="40"/>
                  </a:cubicBezTo>
                  <a:cubicBezTo>
                    <a:pt x="1544" y="14"/>
                    <a:pt x="1505" y="1"/>
                    <a:pt x="1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152;p16"/>
            <p:cNvSpPr/>
            <p:nvPr/>
          </p:nvSpPr>
          <p:spPr>
            <a:xfrm>
              <a:off x="1067608" y="3430063"/>
              <a:ext cx="76030" cy="237031"/>
            </a:xfrm>
            <a:custGeom>
              <a:avLst/>
              <a:gdLst/>
              <a:ahLst/>
              <a:cxnLst/>
              <a:rect l="l" t="t" r="r" b="b"/>
              <a:pathLst>
                <a:path w="2202" h="6865" extrusionOk="0">
                  <a:moveTo>
                    <a:pt x="2008" y="1"/>
                  </a:moveTo>
                  <a:cubicBezTo>
                    <a:pt x="1466" y="1"/>
                    <a:pt x="958" y="363"/>
                    <a:pt x="779" y="867"/>
                  </a:cubicBezTo>
                  <a:cubicBezTo>
                    <a:pt x="614" y="1326"/>
                    <a:pt x="724" y="1797"/>
                    <a:pt x="828" y="2253"/>
                  </a:cubicBezTo>
                  <a:cubicBezTo>
                    <a:pt x="848" y="2336"/>
                    <a:pt x="866" y="2419"/>
                    <a:pt x="884" y="2500"/>
                  </a:cubicBezTo>
                  <a:cubicBezTo>
                    <a:pt x="1176" y="3893"/>
                    <a:pt x="866" y="5424"/>
                    <a:pt x="55" y="6594"/>
                  </a:cubicBezTo>
                  <a:cubicBezTo>
                    <a:pt x="0" y="6673"/>
                    <a:pt x="20" y="6780"/>
                    <a:pt x="97" y="6833"/>
                  </a:cubicBezTo>
                  <a:cubicBezTo>
                    <a:pt x="128" y="6854"/>
                    <a:pt x="162" y="6864"/>
                    <a:pt x="196" y="6864"/>
                  </a:cubicBezTo>
                  <a:cubicBezTo>
                    <a:pt x="251" y="6864"/>
                    <a:pt x="304" y="6838"/>
                    <a:pt x="338" y="6790"/>
                  </a:cubicBezTo>
                  <a:cubicBezTo>
                    <a:pt x="1201" y="5544"/>
                    <a:pt x="1532" y="3913"/>
                    <a:pt x="1221" y="2429"/>
                  </a:cubicBezTo>
                  <a:cubicBezTo>
                    <a:pt x="1202" y="2345"/>
                    <a:pt x="1183" y="2260"/>
                    <a:pt x="1164" y="2176"/>
                  </a:cubicBezTo>
                  <a:cubicBezTo>
                    <a:pt x="1066" y="1749"/>
                    <a:pt x="973" y="1347"/>
                    <a:pt x="1102" y="981"/>
                  </a:cubicBezTo>
                  <a:cubicBezTo>
                    <a:pt x="1235" y="612"/>
                    <a:pt x="1642" y="347"/>
                    <a:pt x="2024" y="345"/>
                  </a:cubicBezTo>
                  <a:cubicBezTo>
                    <a:pt x="2026" y="345"/>
                    <a:pt x="2028" y="345"/>
                    <a:pt x="2029" y="345"/>
                  </a:cubicBezTo>
                  <a:cubicBezTo>
                    <a:pt x="2122" y="345"/>
                    <a:pt x="2198" y="270"/>
                    <a:pt x="2199" y="177"/>
                  </a:cubicBezTo>
                  <a:cubicBezTo>
                    <a:pt x="2202" y="81"/>
                    <a:pt x="2126" y="3"/>
                    <a:pt x="2030" y="1"/>
                  </a:cubicBezTo>
                  <a:cubicBezTo>
                    <a:pt x="2023" y="1"/>
                    <a:pt x="2016" y="1"/>
                    <a:pt x="20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153;p16"/>
            <p:cNvSpPr/>
            <p:nvPr/>
          </p:nvSpPr>
          <p:spPr>
            <a:xfrm>
              <a:off x="1071164" y="3415803"/>
              <a:ext cx="89288" cy="30660"/>
            </a:xfrm>
            <a:custGeom>
              <a:avLst/>
              <a:gdLst/>
              <a:ahLst/>
              <a:cxnLst/>
              <a:rect l="l" t="t" r="r" b="b"/>
              <a:pathLst>
                <a:path w="2586" h="888" extrusionOk="0">
                  <a:moveTo>
                    <a:pt x="1895" y="1"/>
                  </a:moveTo>
                  <a:cubicBezTo>
                    <a:pt x="1864" y="1"/>
                    <a:pt x="1833" y="2"/>
                    <a:pt x="1803" y="3"/>
                  </a:cubicBezTo>
                  <a:cubicBezTo>
                    <a:pt x="1216" y="30"/>
                    <a:pt x="643" y="180"/>
                    <a:pt x="120" y="444"/>
                  </a:cubicBezTo>
                  <a:cubicBezTo>
                    <a:pt x="35" y="487"/>
                    <a:pt x="0" y="590"/>
                    <a:pt x="44" y="676"/>
                  </a:cubicBezTo>
                  <a:cubicBezTo>
                    <a:pt x="74" y="736"/>
                    <a:pt x="135" y="770"/>
                    <a:pt x="198" y="770"/>
                  </a:cubicBezTo>
                  <a:cubicBezTo>
                    <a:pt x="224" y="770"/>
                    <a:pt x="250" y="764"/>
                    <a:pt x="275" y="752"/>
                  </a:cubicBezTo>
                  <a:cubicBezTo>
                    <a:pt x="755" y="510"/>
                    <a:pt x="1281" y="372"/>
                    <a:pt x="1819" y="347"/>
                  </a:cubicBezTo>
                  <a:cubicBezTo>
                    <a:pt x="1844" y="345"/>
                    <a:pt x="1871" y="345"/>
                    <a:pt x="1897" y="345"/>
                  </a:cubicBezTo>
                  <a:cubicBezTo>
                    <a:pt x="2006" y="345"/>
                    <a:pt x="2115" y="358"/>
                    <a:pt x="2185" y="417"/>
                  </a:cubicBezTo>
                  <a:cubicBezTo>
                    <a:pt x="2211" y="441"/>
                    <a:pt x="2230" y="492"/>
                    <a:pt x="2213" y="559"/>
                  </a:cubicBezTo>
                  <a:cubicBezTo>
                    <a:pt x="2127" y="598"/>
                    <a:pt x="2089" y="701"/>
                    <a:pt x="2128" y="787"/>
                  </a:cubicBezTo>
                  <a:cubicBezTo>
                    <a:pt x="2157" y="850"/>
                    <a:pt x="2220" y="887"/>
                    <a:pt x="2285" y="887"/>
                  </a:cubicBezTo>
                  <a:cubicBezTo>
                    <a:pt x="2309" y="887"/>
                    <a:pt x="2333" y="882"/>
                    <a:pt x="2356" y="872"/>
                  </a:cubicBezTo>
                  <a:cubicBezTo>
                    <a:pt x="2470" y="818"/>
                    <a:pt x="2546" y="712"/>
                    <a:pt x="2565" y="580"/>
                  </a:cubicBezTo>
                  <a:cubicBezTo>
                    <a:pt x="2586" y="421"/>
                    <a:pt x="2528" y="262"/>
                    <a:pt x="2408" y="155"/>
                  </a:cubicBezTo>
                  <a:cubicBezTo>
                    <a:pt x="2259" y="27"/>
                    <a:pt x="2066" y="1"/>
                    <a:pt x="1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154;p16"/>
            <p:cNvSpPr/>
            <p:nvPr/>
          </p:nvSpPr>
          <p:spPr>
            <a:xfrm>
              <a:off x="1178444" y="3401094"/>
              <a:ext cx="48028" cy="76547"/>
            </a:xfrm>
            <a:custGeom>
              <a:avLst/>
              <a:gdLst/>
              <a:ahLst/>
              <a:cxnLst/>
              <a:rect l="l" t="t" r="r" b="b"/>
              <a:pathLst>
                <a:path w="1391" h="2217" extrusionOk="0">
                  <a:moveTo>
                    <a:pt x="1196" y="0"/>
                  </a:moveTo>
                  <a:cubicBezTo>
                    <a:pt x="1148" y="0"/>
                    <a:pt x="1101" y="20"/>
                    <a:pt x="1067" y="59"/>
                  </a:cubicBezTo>
                  <a:cubicBezTo>
                    <a:pt x="913" y="239"/>
                    <a:pt x="771" y="429"/>
                    <a:pt x="644" y="630"/>
                  </a:cubicBezTo>
                  <a:lnTo>
                    <a:pt x="351" y="314"/>
                  </a:lnTo>
                  <a:cubicBezTo>
                    <a:pt x="318" y="279"/>
                    <a:pt x="273" y="261"/>
                    <a:pt x="229" y="261"/>
                  </a:cubicBezTo>
                  <a:cubicBezTo>
                    <a:pt x="187" y="261"/>
                    <a:pt x="145" y="276"/>
                    <a:pt x="112" y="307"/>
                  </a:cubicBezTo>
                  <a:cubicBezTo>
                    <a:pt x="43" y="370"/>
                    <a:pt x="38" y="477"/>
                    <a:pt x="100" y="547"/>
                  </a:cubicBezTo>
                  <a:lnTo>
                    <a:pt x="458" y="936"/>
                  </a:lnTo>
                  <a:cubicBezTo>
                    <a:pt x="273" y="1272"/>
                    <a:pt x="128" y="1630"/>
                    <a:pt x="26" y="2000"/>
                  </a:cubicBezTo>
                  <a:cubicBezTo>
                    <a:pt x="1" y="2091"/>
                    <a:pt x="56" y="2186"/>
                    <a:pt x="147" y="2211"/>
                  </a:cubicBezTo>
                  <a:cubicBezTo>
                    <a:pt x="161" y="2214"/>
                    <a:pt x="177" y="2217"/>
                    <a:pt x="192" y="2217"/>
                  </a:cubicBezTo>
                  <a:cubicBezTo>
                    <a:pt x="270" y="2217"/>
                    <a:pt x="337" y="2165"/>
                    <a:pt x="359" y="2090"/>
                  </a:cubicBezTo>
                  <a:cubicBezTo>
                    <a:pt x="443" y="1783"/>
                    <a:pt x="560" y="1486"/>
                    <a:pt x="706" y="1205"/>
                  </a:cubicBezTo>
                  <a:lnTo>
                    <a:pt x="952" y="1471"/>
                  </a:lnTo>
                  <a:cubicBezTo>
                    <a:pt x="986" y="1506"/>
                    <a:pt x="1031" y="1523"/>
                    <a:pt x="1076" y="1523"/>
                  </a:cubicBezTo>
                  <a:cubicBezTo>
                    <a:pt x="1118" y="1523"/>
                    <a:pt x="1160" y="1508"/>
                    <a:pt x="1193" y="1478"/>
                  </a:cubicBezTo>
                  <a:cubicBezTo>
                    <a:pt x="1262" y="1414"/>
                    <a:pt x="1268" y="1307"/>
                    <a:pt x="1206" y="1238"/>
                  </a:cubicBezTo>
                  <a:lnTo>
                    <a:pt x="888" y="894"/>
                  </a:lnTo>
                  <a:cubicBezTo>
                    <a:pt x="1017" y="678"/>
                    <a:pt x="1164" y="476"/>
                    <a:pt x="1327" y="286"/>
                  </a:cubicBezTo>
                  <a:cubicBezTo>
                    <a:pt x="1390" y="214"/>
                    <a:pt x="1382" y="105"/>
                    <a:pt x="1310" y="43"/>
                  </a:cubicBezTo>
                  <a:cubicBezTo>
                    <a:pt x="1277" y="14"/>
                    <a:pt x="1237" y="0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155;p16"/>
            <p:cNvSpPr/>
            <p:nvPr/>
          </p:nvSpPr>
          <p:spPr>
            <a:xfrm>
              <a:off x="1240319" y="3384003"/>
              <a:ext cx="13707" cy="62253"/>
            </a:xfrm>
            <a:custGeom>
              <a:avLst/>
              <a:gdLst/>
              <a:ahLst/>
              <a:cxnLst/>
              <a:rect l="l" t="t" r="r" b="b"/>
              <a:pathLst>
                <a:path w="397" h="1803" extrusionOk="0">
                  <a:moveTo>
                    <a:pt x="189" y="1"/>
                  </a:moveTo>
                  <a:cubicBezTo>
                    <a:pt x="181" y="1"/>
                    <a:pt x="174" y="1"/>
                    <a:pt x="167" y="2"/>
                  </a:cubicBezTo>
                  <a:cubicBezTo>
                    <a:pt x="71" y="9"/>
                    <a:pt x="1" y="92"/>
                    <a:pt x="8" y="188"/>
                  </a:cubicBezTo>
                  <a:cubicBezTo>
                    <a:pt x="46" y="665"/>
                    <a:pt x="51" y="1144"/>
                    <a:pt x="29" y="1622"/>
                  </a:cubicBezTo>
                  <a:cubicBezTo>
                    <a:pt x="23" y="1717"/>
                    <a:pt x="97" y="1798"/>
                    <a:pt x="192" y="1802"/>
                  </a:cubicBezTo>
                  <a:lnTo>
                    <a:pt x="201" y="1802"/>
                  </a:lnTo>
                  <a:cubicBezTo>
                    <a:pt x="292" y="1802"/>
                    <a:pt x="368" y="1731"/>
                    <a:pt x="372" y="1639"/>
                  </a:cubicBezTo>
                  <a:cubicBezTo>
                    <a:pt x="396" y="1146"/>
                    <a:pt x="389" y="652"/>
                    <a:pt x="351" y="161"/>
                  </a:cubicBezTo>
                  <a:cubicBezTo>
                    <a:pt x="345" y="74"/>
                    <a:pt x="273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156;p16"/>
            <p:cNvSpPr/>
            <p:nvPr/>
          </p:nvSpPr>
          <p:spPr>
            <a:xfrm>
              <a:off x="1260691" y="3375613"/>
              <a:ext cx="37808" cy="89530"/>
            </a:xfrm>
            <a:custGeom>
              <a:avLst/>
              <a:gdLst/>
              <a:ahLst/>
              <a:cxnLst/>
              <a:rect l="l" t="t" r="r" b="b"/>
              <a:pathLst>
                <a:path w="1095" h="2593" extrusionOk="0">
                  <a:moveTo>
                    <a:pt x="548" y="1"/>
                  </a:moveTo>
                  <a:cubicBezTo>
                    <a:pt x="499" y="1"/>
                    <a:pt x="450" y="21"/>
                    <a:pt x="416" y="61"/>
                  </a:cubicBezTo>
                  <a:cubicBezTo>
                    <a:pt x="241" y="286"/>
                    <a:pt x="2" y="594"/>
                    <a:pt x="1" y="966"/>
                  </a:cubicBezTo>
                  <a:cubicBezTo>
                    <a:pt x="1" y="1195"/>
                    <a:pt x="127" y="1429"/>
                    <a:pt x="326" y="1560"/>
                  </a:cubicBezTo>
                  <a:cubicBezTo>
                    <a:pt x="382" y="1595"/>
                    <a:pt x="444" y="1622"/>
                    <a:pt x="510" y="1636"/>
                  </a:cubicBezTo>
                  <a:cubicBezTo>
                    <a:pt x="427" y="1878"/>
                    <a:pt x="333" y="2117"/>
                    <a:pt x="229" y="2351"/>
                  </a:cubicBezTo>
                  <a:cubicBezTo>
                    <a:pt x="189" y="2437"/>
                    <a:pt x="229" y="2538"/>
                    <a:pt x="316" y="2577"/>
                  </a:cubicBezTo>
                  <a:cubicBezTo>
                    <a:pt x="337" y="2587"/>
                    <a:pt x="361" y="2593"/>
                    <a:pt x="386" y="2593"/>
                  </a:cubicBezTo>
                  <a:cubicBezTo>
                    <a:pt x="454" y="2593"/>
                    <a:pt x="514" y="2554"/>
                    <a:pt x="542" y="2492"/>
                  </a:cubicBezTo>
                  <a:cubicBezTo>
                    <a:pt x="678" y="2185"/>
                    <a:pt x="794" y="1869"/>
                    <a:pt x="894" y="1550"/>
                  </a:cubicBezTo>
                  <a:cubicBezTo>
                    <a:pt x="915" y="1520"/>
                    <a:pt x="925" y="1484"/>
                    <a:pt x="924" y="1447"/>
                  </a:cubicBezTo>
                  <a:cubicBezTo>
                    <a:pt x="976" y="1281"/>
                    <a:pt x="1029" y="1114"/>
                    <a:pt x="1072" y="945"/>
                  </a:cubicBezTo>
                  <a:cubicBezTo>
                    <a:pt x="1094" y="852"/>
                    <a:pt x="1038" y="757"/>
                    <a:pt x="945" y="735"/>
                  </a:cubicBezTo>
                  <a:cubicBezTo>
                    <a:pt x="932" y="732"/>
                    <a:pt x="919" y="731"/>
                    <a:pt x="906" y="731"/>
                  </a:cubicBezTo>
                  <a:cubicBezTo>
                    <a:pt x="828" y="731"/>
                    <a:pt x="757" y="783"/>
                    <a:pt x="737" y="862"/>
                  </a:cubicBezTo>
                  <a:cubicBezTo>
                    <a:pt x="700" y="1012"/>
                    <a:pt x="652" y="1159"/>
                    <a:pt x="607" y="1306"/>
                  </a:cubicBezTo>
                  <a:cubicBezTo>
                    <a:pt x="575" y="1301"/>
                    <a:pt x="542" y="1290"/>
                    <a:pt x="514" y="1271"/>
                  </a:cubicBezTo>
                  <a:cubicBezTo>
                    <a:pt x="416" y="1207"/>
                    <a:pt x="345" y="1077"/>
                    <a:pt x="345" y="966"/>
                  </a:cubicBezTo>
                  <a:cubicBezTo>
                    <a:pt x="345" y="731"/>
                    <a:pt x="500" y="513"/>
                    <a:pt x="687" y="272"/>
                  </a:cubicBezTo>
                  <a:cubicBezTo>
                    <a:pt x="741" y="197"/>
                    <a:pt x="725" y="93"/>
                    <a:pt x="652" y="37"/>
                  </a:cubicBezTo>
                  <a:cubicBezTo>
                    <a:pt x="621" y="13"/>
                    <a:pt x="585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157;p16"/>
            <p:cNvSpPr/>
            <p:nvPr/>
          </p:nvSpPr>
          <p:spPr>
            <a:xfrm>
              <a:off x="1135215" y="3463763"/>
              <a:ext cx="137281" cy="57488"/>
            </a:xfrm>
            <a:custGeom>
              <a:avLst/>
              <a:gdLst/>
              <a:ahLst/>
              <a:cxnLst/>
              <a:rect l="l" t="t" r="r" b="b"/>
              <a:pathLst>
                <a:path w="3976" h="1665" extrusionOk="0">
                  <a:moveTo>
                    <a:pt x="3786" y="1"/>
                  </a:moveTo>
                  <a:cubicBezTo>
                    <a:pt x="3772" y="1"/>
                    <a:pt x="3757" y="2"/>
                    <a:pt x="3743" y="6"/>
                  </a:cubicBezTo>
                  <a:cubicBezTo>
                    <a:pt x="2506" y="323"/>
                    <a:pt x="1306" y="769"/>
                    <a:pt x="164" y="1339"/>
                  </a:cubicBezTo>
                  <a:cubicBezTo>
                    <a:pt x="0" y="1419"/>
                    <a:pt x="58" y="1664"/>
                    <a:pt x="241" y="1664"/>
                  </a:cubicBezTo>
                  <a:cubicBezTo>
                    <a:pt x="268" y="1664"/>
                    <a:pt x="293" y="1659"/>
                    <a:pt x="317" y="1646"/>
                  </a:cubicBezTo>
                  <a:cubicBezTo>
                    <a:pt x="1439" y="1089"/>
                    <a:pt x="2615" y="649"/>
                    <a:pt x="3829" y="340"/>
                  </a:cubicBezTo>
                  <a:cubicBezTo>
                    <a:pt x="3920" y="316"/>
                    <a:pt x="3975" y="223"/>
                    <a:pt x="3953" y="130"/>
                  </a:cubicBezTo>
                  <a:cubicBezTo>
                    <a:pt x="3932" y="53"/>
                    <a:pt x="3862" y="1"/>
                    <a:pt x="3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158;p16"/>
            <p:cNvSpPr/>
            <p:nvPr/>
          </p:nvSpPr>
          <p:spPr>
            <a:xfrm>
              <a:off x="1162768" y="3514933"/>
              <a:ext cx="62978" cy="40328"/>
            </a:xfrm>
            <a:custGeom>
              <a:avLst/>
              <a:gdLst/>
              <a:ahLst/>
              <a:cxnLst/>
              <a:rect l="l" t="t" r="r" b="b"/>
              <a:pathLst>
                <a:path w="1824" h="1168" extrusionOk="0">
                  <a:moveTo>
                    <a:pt x="547" y="0"/>
                  </a:moveTo>
                  <a:cubicBezTo>
                    <a:pt x="411" y="0"/>
                    <a:pt x="255" y="62"/>
                    <a:pt x="92" y="185"/>
                  </a:cubicBezTo>
                  <a:cubicBezTo>
                    <a:pt x="16" y="243"/>
                    <a:pt x="0" y="350"/>
                    <a:pt x="58" y="426"/>
                  </a:cubicBezTo>
                  <a:cubicBezTo>
                    <a:pt x="92" y="471"/>
                    <a:pt x="144" y="494"/>
                    <a:pt x="196" y="494"/>
                  </a:cubicBezTo>
                  <a:cubicBezTo>
                    <a:pt x="231" y="494"/>
                    <a:pt x="268" y="483"/>
                    <a:pt x="299" y="460"/>
                  </a:cubicBezTo>
                  <a:cubicBezTo>
                    <a:pt x="404" y="381"/>
                    <a:pt x="493" y="344"/>
                    <a:pt x="542" y="344"/>
                  </a:cubicBezTo>
                  <a:cubicBezTo>
                    <a:pt x="557" y="344"/>
                    <a:pt x="568" y="348"/>
                    <a:pt x="575" y="354"/>
                  </a:cubicBezTo>
                  <a:cubicBezTo>
                    <a:pt x="600" y="378"/>
                    <a:pt x="599" y="455"/>
                    <a:pt x="596" y="530"/>
                  </a:cubicBezTo>
                  <a:cubicBezTo>
                    <a:pt x="593" y="624"/>
                    <a:pt x="592" y="728"/>
                    <a:pt x="630" y="833"/>
                  </a:cubicBezTo>
                  <a:cubicBezTo>
                    <a:pt x="704" y="1032"/>
                    <a:pt x="921" y="1168"/>
                    <a:pt x="1163" y="1168"/>
                  </a:cubicBezTo>
                  <a:cubicBezTo>
                    <a:pt x="1170" y="1165"/>
                    <a:pt x="1178" y="1165"/>
                    <a:pt x="1187" y="1165"/>
                  </a:cubicBezTo>
                  <a:cubicBezTo>
                    <a:pt x="1385" y="1158"/>
                    <a:pt x="1564" y="1070"/>
                    <a:pt x="1708" y="1000"/>
                  </a:cubicBezTo>
                  <a:cubicBezTo>
                    <a:pt x="1789" y="956"/>
                    <a:pt x="1823" y="855"/>
                    <a:pt x="1781" y="772"/>
                  </a:cubicBezTo>
                  <a:cubicBezTo>
                    <a:pt x="1751" y="711"/>
                    <a:pt x="1690" y="675"/>
                    <a:pt x="1626" y="675"/>
                  </a:cubicBezTo>
                  <a:cubicBezTo>
                    <a:pt x="1603" y="675"/>
                    <a:pt x="1579" y="680"/>
                    <a:pt x="1556" y="690"/>
                  </a:cubicBezTo>
                  <a:cubicBezTo>
                    <a:pt x="1430" y="752"/>
                    <a:pt x="1300" y="817"/>
                    <a:pt x="1174" y="821"/>
                  </a:cubicBezTo>
                  <a:cubicBezTo>
                    <a:pt x="1167" y="822"/>
                    <a:pt x="1159" y="823"/>
                    <a:pt x="1151" y="823"/>
                  </a:cubicBezTo>
                  <a:cubicBezTo>
                    <a:pt x="1072" y="823"/>
                    <a:pt x="977" y="778"/>
                    <a:pt x="952" y="711"/>
                  </a:cubicBezTo>
                  <a:cubicBezTo>
                    <a:pt x="936" y="669"/>
                    <a:pt x="938" y="606"/>
                    <a:pt x="941" y="538"/>
                  </a:cubicBezTo>
                  <a:cubicBezTo>
                    <a:pt x="943" y="410"/>
                    <a:pt x="948" y="234"/>
                    <a:pt x="814" y="105"/>
                  </a:cubicBezTo>
                  <a:cubicBezTo>
                    <a:pt x="740" y="35"/>
                    <a:pt x="649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159;p16"/>
            <p:cNvSpPr/>
            <p:nvPr/>
          </p:nvSpPr>
          <p:spPr>
            <a:xfrm>
              <a:off x="706059" y="4005578"/>
              <a:ext cx="57765" cy="60630"/>
            </a:xfrm>
            <a:custGeom>
              <a:avLst/>
              <a:gdLst/>
              <a:ahLst/>
              <a:cxnLst/>
              <a:rect l="l" t="t" r="r" b="b"/>
              <a:pathLst>
                <a:path w="1673" h="1756" extrusionOk="0">
                  <a:moveTo>
                    <a:pt x="1127" y="345"/>
                  </a:moveTo>
                  <a:cubicBezTo>
                    <a:pt x="1165" y="345"/>
                    <a:pt x="1201" y="350"/>
                    <a:pt x="1238" y="363"/>
                  </a:cubicBezTo>
                  <a:cubicBezTo>
                    <a:pt x="1221" y="376"/>
                    <a:pt x="1207" y="393"/>
                    <a:pt x="1196" y="411"/>
                  </a:cubicBezTo>
                  <a:cubicBezTo>
                    <a:pt x="1041" y="666"/>
                    <a:pt x="855" y="901"/>
                    <a:pt x="642" y="1112"/>
                  </a:cubicBezTo>
                  <a:cubicBezTo>
                    <a:pt x="590" y="1163"/>
                    <a:pt x="524" y="1222"/>
                    <a:pt x="474" y="1223"/>
                  </a:cubicBezTo>
                  <a:cubicBezTo>
                    <a:pt x="472" y="1223"/>
                    <a:pt x="470" y="1223"/>
                    <a:pt x="468" y="1223"/>
                  </a:cubicBezTo>
                  <a:cubicBezTo>
                    <a:pt x="450" y="1223"/>
                    <a:pt x="431" y="1211"/>
                    <a:pt x="413" y="1191"/>
                  </a:cubicBezTo>
                  <a:cubicBezTo>
                    <a:pt x="375" y="1144"/>
                    <a:pt x="358" y="1084"/>
                    <a:pt x="365" y="1025"/>
                  </a:cubicBezTo>
                  <a:cubicBezTo>
                    <a:pt x="388" y="892"/>
                    <a:pt x="497" y="774"/>
                    <a:pt x="617" y="654"/>
                  </a:cubicBezTo>
                  <a:cubicBezTo>
                    <a:pt x="741" y="529"/>
                    <a:pt x="865" y="414"/>
                    <a:pt x="1007" y="364"/>
                  </a:cubicBezTo>
                  <a:cubicBezTo>
                    <a:pt x="1045" y="352"/>
                    <a:pt x="1086" y="345"/>
                    <a:pt x="1127" y="345"/>
                  </a:cubicBezTo>
                  <a:close/>
                  <a:moveTo>
                    <a:pt x="1127" y="0"/>
                  </a:moveTo>
                  <a:cubicBezTo>
                    <a:pt x="1050" y="0"/>
                    <a:pt x="972" y="13"/>
                    <a:pt x="894" y="39"/>
                  </a:cubicBezTo>
                  <a:cubicBezTo>
                    <a:pt x="683" y="113"/>
                    <a:pt x="521" y="263"/>
                    <a:pt x="374" y="411"/>
                  </a:cubicBezTo>
                  <a:cubicBezTo>
                    <a:pt x="219" y="566"/>
                    <a:pt x="65" y="736"/>
                    <a:pt x="26" y="968"/>
                  </a:cubicBezTo>
                  <a:cubicBezTo>
                    <a:pt x="1" y="1129"/>
                    <a:pt x="48" y="1293"/>
                    <a:pt x="154" y="1417"/>
                  </a:cubicBezTo>
                  <a:cubicBezTo>
                    <a:pt x="236" y="1513"/>
                    <a:pt x="355" y="1568"/>
                    <a:pt x="480" y="1568"/>
                  </a:cubicBezTo>
                  <a:cubicBezTo>
                    <a:pt x="482" y="1568"/>
                    <a:pt x="483" y="1568"/>
                    <a:pt x="485" y="1568"/>
                  </a:cubicBezTo>
                  <a:cubicBezTo>
                    <a:pt x="655" y="1562"/>
                    <a:pt x="782" y="1458"/>
                    <a:pt x="885" y="1357"/>
                  </a:cubicBezTo>
                  <a:cubicBezTo>
                    <a:pt x="987" y="1255"/>
                    <a:pt x="1086" y="1147"/>
                    <a:pt x="1177" y="1034"/>
                  </a:cubicBezTo>
                  <a:cubicBezTo>
                    <a:pt x="1200" y="1241"/>
                    <a:pt x="1246" y="1444"/>
                    <a:pt x="1317" y="1641"/>
                  </a:cubicBezTo>
                  <a:cubicBezTo>
                    <a:pt x="1341" y="1709"/>
                    <a:pt x="1405" y="1755"/>
                    <a:pt x="1479" y="1755"/>
                  </a:cubicBezTo>
                  <a:cubicBezTo>
                    <a:pt x="1498" y="1755"/>
                    <a:pt x="1518" y="1751"/>
                    <a:pt x="1536" y="1745"/>
                  </a:cubicBezTo>
                  <a:cubicBezTo>
                    <a:pt x="1625" y="1713"/>
                    <a:pt x="1673" y="1614"/>
                    <a:pt x="1640" y="1526"/>
                  </a:cubicBezTo>
                  <a:cubicBezTo>
                    <a:pt x="1525" y="1202"/>
                    <a:pt x="1483" y="857"/>
                    <a:pt x="1514" y="516"/>
                  </a:cubicBezTo>
                  <a:cubicBezTo>
                    <a:pt x="1515" y="508"/>
                    <a:pt x="1515" y="500"/>
                    <a:pt x="1515" y="493"/>
                  </a:cubicBezTo>
                  <a:cubicBezTo>
                    <a:pt x="1626" y="457"/>
                    <a:pt x="1673" y="324"/>
                    <a:pt x="1605" y="228"/>
                  </a:cubicBezTo>
                  <a:cubicBezTo>
                    <a:pt x="1500" y="82"/>
                    <a:pt x="1321" y="0"/>
                    <a:pt x="1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160;p16"/>
            <p:cNvSpPr/>
            <p:nvPr/>
          </p:nvSpPr>
          <p:spPr>
            <a:xfrm>
              <a:off x="758750" y="3946224"/>
              <a:ext cx="33077" cy="89530"/>
            </a:xfrm>
            <a:custGeom>
              <a:avLst/>
              <a:gdLst/>
              <a:ahLst/>
              <a:cxnLst/>
              <a:rect l="l" t="t" r="r" b="b"/>
              <a:pathLst>
                <a:path w="958" h="2593" extrusionOk="0">
                  <a:moveTo>
                    <a:pt x="663" y="0"/>
                  </a:moveTo>
                  <a:cubicBezTo>
                    <a:pt x="656" y="0"/>
                    <a:pt x="649" y="1"/>
                    <a:pt x="642" y="2"/>
                  </a:cubicBezTo>
                  <a:cubicBezTo>
                    <a:pt x="410" y="26"/>
                    <a:pt x="199" y="148"/>
                    <a:pt x="61" y="335"/>
                  </a:cubicBezTo>
                  <a:cubicBezTo>
                    <a:pt x="0" y="413"/>
                    <a:pt x="16" y="522"/>
                    <a:pt x="95" y="580"/>
                  </a:cubicBezTo>
                  <a:cubicBezTo>
                    <a:pt x="125" y="603"/>
                    <a:pt x="161" y="613"/>
                    <a:pt x="196" y="613"/>
                  </a:cubicBezTo>
                  <a:cubicBezTo>
                    <a:pt x="251" y="613"/>
                    <a:pt x="305" y="587"/>
                    <a:pt x="338" y="538"/>
                  </a:cubicBezTo>
                  <a:cubicBezTo>
                    <a:pt x="382" y="479"/>
                    <a:pt x="438" y="431"/>
                    <a:pt x="503" y="397"/>
                  </a:cubicBezTo>
                  <a:lnTo>
                    <a:pt x="503" y="397"/>
                  </a:lnTo>
                  <a:cubicBezTo>
                    <a:pt x="486" y="476"/>
                    <a:pt x="465" y="555"/>
                    <a:pt x="437" y="631"/>
                  </a:cubicBezTo>
                  <a:cubicBezTo>
                    <a:pt x="382" y="796"/>
                    <a:pt x="320" y="983"/>
                    <a:pt x="355" y="1183"/>
                  </a:cubicBezTo>
                  <a:cubicBezTo>
                    <a:pt x="375" y="1290"/>
                    <a:pt x="420" y="1384"/>
                    <a:pt x="461" y="1466"/>
                  </a:cubicBezTo>
                  <a:cubicBezTo>
                    <a:pt x="487" y="1516"/>
                    <a:pt x="510" y="1570"/>
                    <a:pt x="528" y="1625"/>
                  </a:cubicBezTo>
                  <a:cubicBezTo>
                    <a:pt x="592" y="1841"/>
                    <a:pt x="483" y="2089"/>
                    <a:pt x="355" y="2344"/>
                  </a:cubicBezTo>
                  <a:cubicBezTo>
                    <a:pt x="313" y="2428"/>
                    <a:pt x="347" y="2532"/>
                    <a:pt x="432" y="2575"/>
                  </a:cubicBezTo>
                  <a:cubicBezTo>
                    <a:pt x="457" y="2587"/>
                    <a:pt x="483" y="2593"/>
                    <a:pt x="509" y="2593"/>
                  </a:cubicBezTo>
                  <a:cubicBezTo>
                    <a:pt x="572" y="2593"/>
                    <a:pt x="632" y="2558"/>
                    <a:pt x="663" y="2497"/>
                  </a:cubicBezTo>
                  <a:cubicBezTo>
                    <a:pt x="817" y="2190"/>
                    <a:pt x="958" y="1864"/>
                    <a:pt x="859" y="1527"/>
                  </a:cubicBezTo>
                  <a:cubicBezTo>
                    <a:pt x="835" y="1454"/>
                    <a:pt x="805" y="1383"/>
                    <a:pt x="770" y="1314"/>
                  </a:cubicBezTo>
                  <a:cubicBezTo>
                    <a:pt x="737" y="1246"/>
                    <a:pt x="704" y="1181"/>
                    <a:pt x="694" y="1121"/>
                  </a:cubicBezTo>
                  <a:cubicBezTo>
                    <a:pt x="673" y="1008"/>
                    <a:pt x="717" y="877"/>
                    <a:pt x="763" y="739"/>
                  </a:cubicBezTo>
                  <a:cubicBezTo>
                    <a:pt x="825" y="552"/>
                    <a:pt x="896" y="340"/>
                    <a:pt x="822" y="119"/>
                  </a:cubicBezTo>
                  <a:cubicBezTo>
                    <a:pt x="800" y="48"/>
                    <a:pt x="735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161;p16"/>
            <p:cNvSpPr/>
            <p:nvPr/>
          </p:nvSpPr>
          <p:spPr>
            <a:xfrm>
              <a:off x="782954" y="4016627"/>
              <a:ext cx="38912" cy="62288"/>
            </a:xfrm>
            <a:custGeom>
              <a:avLst/>
              <a:gdLst/>
              <a:ahLst/>
              <a:cxnLst/>
              <a:rect l="l" t="t" r="r" b="b"/>
              <a:pathLst>
                <a:path w="1127" h="1804" extrusionOk="0">
                  <a:moveTo>
                    <a:pt x="683" y="1"/>
                  </a:moveTo>
                  <a:cubicBezTo>
                    <a:pt x="636" y="1"/>
                    <a:pt x="590" y="20"/>
                    <a:pt x="558" y="56"/>
                  </a:cubicBezTo>
                  <a:cubicBezTo>
                    <a:pt x="400" y="95"/>
                    <a:pt x="249" y="157"/>
                    <a:pt x="109" y="239"/>
                  </a:cubicBezTo>
                  <a:cubicBezTo>
                    <a:pt x="27" y="287"/>
                    <a:pt x="0" y="392"/>
                    <a:pt x="48" y="474"/>
                  </a:cubicBezTo>
                  <a:cubicBezTo>
                    <a:pt x="80" y="528"/>
                    <a:pt x="137" y="558"/>
                    <a:pt x="196" y="558"/>
                  </a:cubicBezTo>
                  <a:cubicBezTo>
                    <a:pt x="226" y="558"/>
                    <a:pt x="256" y="550"/>
                    <a:pt x="283" y="534"/>
                  </a:cubicBezTo>
                  <a:cubicBezTo>
                    <a:pt x="328" y="509"/>
                    <a:pt x="375" y="485"/>
                    <a:pt x="423" y="464"/>
                  </a:cubicBezTo>
                  <a:lnTo>
                    <a:pt x="423" y="464"/>
                  </a:lnTo>
                  <a:cubicBezTo>
                    <a:pt x="341" y="882"/>
                    <a:pt x="393" y="1315"/>
                    <a:pt x="570" y="1704"/>
                  </a:cubicBezTo>
                  <a:cubicBezTo>
                    <a:pt x="599" y="1765"/>
                    <a:pt x="659" y="1804"/>
                    <a:pt x="727" y="1804"/>
                  </a:cubicBezTo>
                  <a:cubicBezTo>
                    <a:pt x="852" y="1804"/>
                    <a:pt x="935" y="1673"/>
                    <a:pt x="883" y="1560"/>
                  </a:cubicBezTo>
                  <a:cubicBezTo>
                    <a:pt x="711" y="1189"/>
                    <a:pt x="691" y="750"/>
                    <a:pt x="810" y="357"/>
                  </a:cubicBezTo>
                  <a:cubicBezTo>
                    <a:pt x="858" y="350"/>
                    <a:pt x="907" y="346"/>
                    <a:pt x="956" y="346"/>
                  </a:cubicBezTo>
                  <a:cubicBezTo>
                    <a:pt x="1050" y="343"/>
                    <a:pt x="1126" y="264"/>
                    <a:pt x="1124" y="170"/>
                  </a:cubicBezTo>
                  <a:cubicBezTo>
                    <a:pt x="1122" y="74"/>
                    <a:pt x="1048" y="5"/>
                    <a:pt x="948" y="1"/>
                  </a:cubicBezTo>
                  <a:cubicBezTo>
                    <a:pt x="883" y="2"/>
                    <a:pt x="817" y="8"/>
                    <a:pt x="752" y="16"/>
                  </a:cubicBezTo>
                  <a:cubicBezTo>
                    <a:pt x="749" y="16"/>
                    <a:pt x="748" y="14"/>
                    <a:pt x="745" y="12"/>
                  </a:cubicBezTo>
                  <a:cubicBezTo>
                    <a:pt x="725" y="4"/>
                    <a:pt x="704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162;p16"/>
            <p:cNvSpPr/>
            <p:nvPr/>
          </p:nvSpPr>
          <p:spPr>
            <a:xfrm>
              <a:off x="843759" y="3942254"/>
              <a:ext cx="23306" cy="101200"/>
            </a:xfrm>
            <a:custGeom>
              <a:avLst/>
              <a:gdLst/>
              <a:ahLst/>
              <a:cxnLst/>
              <a:rect l="l" t="t" r="r" b="b"/>
              <a:pathLst>
                <a:path w="675" h="2931" extrusionOk="0">
                  <a:moveTo>
                    <a:pt x="484" y="1"/>
                  </a:moveTo>
                  <a:cubicBezTo>
                    <a:pt x="407" y="1"/>
                    <a:pt x="336" y="54"/>
                    <a:pt x="317" y="134"/>
                  </a:cubicBezTo>
                  <a:cubicBezTo>
                    <a:pt x="113" y="994"/>
                    <a:pt x="7" y="1873"/>
                    <a:pt x="0" y="2757"/>
                  </a:cubicBezTo>
                  <a:cubicBezTo>
                    <a:pt x="0" y="2853"/>
                    <a:pt x="76" y="2930"/>
                    <a:pt x="172" y="2930"/>
                  </a:cubicBezTo>
                  <a:cubicBezTo>
                    <a:pt x="268" y="2930"/>
                    <a:pt x="344" y="2854"/>
                    <a:pt x="345" y="2760"/>
                  </a:cubicBezTo>
                  <a:cubicBezTo>
                    <a:pt x="351" y="1901"/>
                    <a:pt x="453" y="1047"/>
                    <a:pt x="652" y="212"/>
                  </a:cubicBezTo>
                  <a:cubicBezTo>
                    <a:pt x="674" y="120"/>
                    <a:pt x="617" y="28"/>
                    <a:pt x="524" y="6"/>
                  </a:cubicBezTo>
                  <a:cubicBezTo>
                    <a:pt x="510" y="2"/>
                    <a:pt x="49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163;p16"/>
            <p:cNvSpPr/>
            <p:nvPr/>
          </p:nvSpPr>
          <p:spPr>
            <a:xfrm>
              <a:off x="871002" y="3940700"/>
              <a:ext cx="49961" cy="95261"/>
            </a:xfrm>
            <a:custGeom>
              <a:avLst/>
              <a:gdLst/>
              <a:ahLst/>
              <a:cxnLst/>
              <a:rect l="l" t="t" r="r" b="b"/>
              <a:pathLst>
                <a:path w="1447" h="2759" extrusionOk="0">
                  <a:moveTo>
                    <a:pt x="522" y="0"/>
                  </a:moveTo>
                  <a:cubicBezTo>
                    <a:pt x="461" y="0"/>
                    <a:pt x="402" y="33"/>
                    <a:pt x="371" y="91"/>
                  </a:cubicBezTo>
                  <a:cubicBezTo>
                    <a:pt x="215" y="386"/>
                    <a:pt x="1" y="787"/>
                    <a:pt x="47" y="1210"/>
                  </a:cubicBezTo>
                  <a:cubicBezTo>
                    <a:pt x="75" y="1468"/>
                    <a:pt x="236" y="1723"/>
                    <a:pt x="457" y="1862"/>
                  </a:cubicBezTo>
                  <a:cubicBezTo>
                    <a:pt x="562" y="1931"/>
                    <a:pt x="688" y="1969"/>
                    <a:pt x="814" y="1970"/>
                  </a:cubicBezTo>
                  <a:cubicBezTo>
                    <a:pt x="837" y="1968"/>
                    <a:pt x="859" y="1963"/>
                    <a:pt x="882" y="1959"/>
                  </a:cubicBezTo>
                  <a:lnTo>
                    <a:pt x="882" y="1959"/>
                  </a:lnTo>
                  <a:cubicBezTo>
                    <a:pt x="859" y="2100"/>
                    <a:pt x="834" y="2242"/>
                    <a:pt x="814" y="2383"/>
                  </a:cubicBezTo>
                  <a:cubicBezTo>
                    <a:pt x="800" y="2488"/>
                    <a:pt x="830" y="2638"/>
                    <a:pt x="931" y="2714"/>
                  </a:cubicBezTo>
                  <a:cubicBezTo>
                    <a:pt x="969" y="2743"/>
                    <a:pt x="1017" y="2759"/>
                    <a:pt x="1066" y="2759"/>
                  </a:cubicBezTo>
                  <a:cubicBezTo>
                    <a:pt x="1099" y="2759"/>
                    <a:pt x="1131" y="2752"/>
                    <a:pt x="1161" y="2738"/>
                  </a:cubicBezTo>
                  <a:cubicBezTo>
                    <a:pt x="1300" y="2677"/>
                    <a:pt x="1297" y="2479"/>
                    <a:pt x="1156" y="2421"/>
                  </a:cubicBezTo>
                  <a:cubicBezTo>
                    <a:pt x="1227" y="1914"/>
                    <a:pt x="1317" y="1403"/>
                    <a:pt x="1427" y="901"/>
                  </a:cubicBezTo>
                  <a:cubicBezTo>
                    <a:pt x="1446" y="808"/>
                    <a:pt x="1387" y="716"/>
                    <a:pt x="1294" y="695"/>
                  </a:cubicBezTo>
                  <a:cubicBezTo>
                    <a:pt x="1282" y="693"/>
                    <a:pt x="1270" y="691"/>
                    <a:pt x="1258" y="691"/>
                  </a:cubicBezTo>
                  <a:cubicBezTo>
                    <a:pt x="1179" y="691"/>
                    <a:pt x="1107" y="747"/>
                    <a:pt x="1090" y="827"/>
                  </a:cubicBezTo>
                  <a:cubicBezTo>
                    <a:pt x="1034" y="1085"/>
                    <a:pt x="983" y="1345"/>
                    <a:pt x="937" y="1606"/>
                  </a:cubicBezTo>
                  <a:cubicBezTo>
                    <a:pt x="924" y="1606"/>
                    <a:pt x="911" y="1607"/>
                    <a:pt x="899" y="1611"/>
                  </a:cubicBezTo>
                  <a:cubicBezTo>
                    <a:pt x="870" y="1621"/>
                    <a:pt x="842" y="1625"/>
                    <a:pt x="815" y="1625"/>
                  </a:cubicBezTo>
                  <a:cubicBezTo>
                    <a:pt x="746" y="1625"/>
                    <a:pt x="685" y="1598"/>
                    <a:pt x="640" y="1569"/>
                  </a:cubicBezTo>
                  <a:cubicBezTo>
                    <a:pt x="503" y="1479"/>
                    <a:pt x="412" y="1334"/>
                    <a:pt x="389" y="1172"/>
                  </a:cubicBezTo>
                  <a:cubicBezTo>
                    <a:pt x="357" y="878"/>
                    <a:pt x="499" y="583"/>
                    <a:pt x="675" y="253"/>
                  </a:cubicBezTo>
                  <a:cubicBezTo>
                    <a:pt x="720" y="170"/>
                    <a:pt x="688" y="65"/>
                    <a:pt x="603" y="21"/>
                  </a:cubicBezTo>
                  <a:cubicBezTo>
                    <a:pt x="577" y="7"/>
                    <a:pt x="550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164;p16"/>
            <p:cNvSpPr/>
            <p:nvPr/>
          </p:nvSpPr>
          <p:spPr>
            <a:xfrm>
              <a:off x="925972" y="3922296"/>
              <a:ext cx="45473" cy="121502"/>
            </a:xfrm>
            <a:custGeom>
              <a:avLst/>
              <a:gdLst/>
              <a:ahLst/>
              <a:cxnLst/>
              <a:rect l="l" t="t" r="r" b="b"/>
              <a:pathLst>
                <a:path w="1317" h="3519" extrusionOk="0">
                  <a:moveTo>
                    <a:pt x="1122" y="0"/>
                  </a:moveTo>
                  <a:cubicBezTo>
                    <a:pt x="1098" y="0"/>
                    <a:pt x="1074" y="5"/>
                    <a:pt x="1051" y="16"/>
                  </a:cubicBezTo>
                  <a:cubicBezTo>
                    <a:pt x="506" y="287"/>
                    <a:pt x="123" y="800"/>
                    <a:pt x="19" y="1398"/>
                  </a:cubicBezTo>
                  <a:cubicBezTo>
                    <a:pt x="0" y="1506"/>
                    <a:pt x="86" y="1599"/>
                    <a:pt x="189" y="1599"/>
                  </a:cubicBezTo>
                  <a:cubicBezTo>
                    <a:pt x="202" y="1599"/>
                    <a:pt x="215" y="1597"/>
                    <a:pt x="229" y="1594"/>
                  </a:cubicBezTo>
                  <a:cubicBezTo>
                    <a:pt x="437" y="1542"/>
                    <a:pt x="634" y="1453"/>
                    <a:pt x="810" y="1331"/>
                  </a:cubicBezTo>
                  <a:lnTo>
                    <a:pt x="810" y="1331"/>
                  </a:lnTo>
                  <a:cubicBezTo>
                    <a:pt x="648" y="1991"/>
                    <a:pt x="472" y="2651"/>
                    <a:pt x="285" y="3299"/>
                  </a:cubicBezTo>
                  <a:cubicBezTo>
                    <a:pt x="258" y="3390"/>
                    <a:pt x="312" y="3484"/>
                    <a:pt x="403" y="3511"/>
                  </a:cubicBezTo>
                  <a:cubicBezTo>
                    <a:pt x="419" y="3515"/>
                    <a:pt x="434" y="3518"/>
                    <a:pt x="451" y="3518"/>
                  </a:cubicBezTo>
                  <a:cubicBezTo>
                    <a:pt x="527" y="3518"/>
                    <a:pt x="595" y="3468"/>
                    <a:pt x="616" y="3394"/>
                  </a:cubicBezTo>
                  <a:cubicBezTo>
                    <a:pt x="859" y="2548"/>
                    <a:pt x="1086" y="1684"/>
                    <a:pt x="1286" y="826"/>
                  </a:cubicBezTo>
                  <a:cubicBezTo>
                    <a:pt x="1315" y="702"/>
                    <a:pt x="1217" y="613"/>
                    <a:pt x="1116" y="613"/>
                  </a:cubicBezTo>
                  <a:cubicBezTo>
                    <a:pt x="1065" y="613"/>
                    <a:pt x="1013" y="636"/>
                    <a:pt x="976" y="689"/>
                  </a:cubicBezTo>
                  <a:cubicBezTo>
                    <a:pt x="840" y="885"/>
                    <a:pt x="657" y="1044"/>
                    <a:pt x="443" y="1151"/>
                  </a:cubicBezTo>
                  <a:cubicBezTo>
                    <a:pt x="585" y="792"/>
                    <a:pt x="855" y="498"/>
                    <a:pt x="1201" y="325"/>
                  </a:cubicBezTo>
                  <a:cubicBezTo>
                    <a:pt x="1283" y="282"/>
                    <a:pt x="1317" y="181"/>
                    <a:pt x="1276" y="96"/>
                  </a:cubicBezTo>
                  <a:cubicBezTo>
                    <a:pt x="1246" y="36"/>
                    <a:pt x="1186" y="0"/>
                    <a:pt x="1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165;p16"/>
            <p:cNvSpPr/>
            <p:nvPr/>
          </p:nvSpPr>
          <p:spPr>
            <a:xfrm>
              <a:off x="842620" y="4044181"/>
              <a:ext cx="128235" cy="42124"/>
            </a:xfrm>
            <a:custGeom>
              <a:avLst/>
              <a:gdLst/>
              <a:ahLst/>
              <a:cxnLst/>
              <a:rect l="l" t="t" r="r" b="b"/>
              <a:pathLst>
                <a:path w="3714" h="1220" extrusionOk="0">
                  <a:moveTo>
                    <a:pt x="3528" y="1"/>
                  </a:moveTo>
                  <a:cubicBezTo>
                    <a:pt x="3518" y="1"/>
                    <a:pt x="3507" y="2"/>
                    <a:pt x="3497" y="4"/>
                  </a:cubicBezTo>
                  <a:lnTo>
                    <a:pt x="3496" y="2"/>
                  </a:lnTo>
                  <a:cubicBezTo>
                    <a:pt x="2363" y="236"/>
                    <a:pt x="1242" y="530"/>
                    <a:pt x="140" y="885"/>
                  </a:cubicBezTo>
                  <a:cubicBezTo>
                    <a:pt x="50" y="913"/>
                    <a:pt x="1" y="1010"/>
                    <a:pt x="30" y="1100"/>
                  </a:cubicBezTo>
                  <a:cubicBezTo>
                    <a:pt x="53" y="1174"/>
                    <a:pt x="120" y="1220"/>
                    <a:pt x="192" y="1220"/>
                  </a:cubicBezTo>
                  <a:cubicBezTo>
                    <a:pt x="210" y="1220"/>
                    <a:pt x="228" y="1217"/>
                    <a:pt x="246" y="1211"/>
                  </a:cubicBezTo>
                  <a:cubicBezTo>
                    <a:pt x="1337" y="861"/>
                    <a:pt x="2444" y="571"/>
                    <a:pt x="3566" y="340"/>
                  </a:cubicBezTo>
                  <a:cubicBezTo>
                    <a:pt x="3656" y="319"/>
                    <a:pt x="3714" y="229"/>
                    <a:pt x="3694" y="139"/>
                  </a:cubicBezTo>
                  <a:cubicBezTo>
                    <a:pt x="3678" y="58"/>
                    <a:pt x="3607" y="1"/>
                    <a:pt x="35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166;p16"/>
            <p:cNvSpPr/>
            <p:nvPr/>
          </p:nvSpPr>
          <p:spPr>
            <a:xfrm>
              <a:off x="702503" y="4085304"/>
              <a:ext cx="254606" cy="132137"/>
            </a:xfrm>
            <a:custGeom>
              <a:avLst/>
              <a:gdLst/>
              <a:ahLst/>
              <a:cxnLst/>
              <a:rect l="l" t="t" r="r" b="b"/>
              <a:pathLst>
                <a:path w="7374" h="3827" extrusionOk="0">
                  <a:moveTo>
                    <a:pt x="7147" y="0"/>
                  </a:moveTo>
                  <a:cubicBezTo>
                    <a:pt x="7130" y="0"/>
                    <a:pt x="7113" y="3"/>
                    <a:pt x="7096" y="8"/>
                  </a:cubicBezTo>
                  <a:cubicBezTo>
                    <a:pt x="5178" y="606"/>
                    <a:pt x="3228" y="1101"/>
                    <a:pt x="1258" y="1493"/>
                  </a:cubicBezTo>
                  <a:cubicBezTo>
                    <a:pt x="1178" y="1508"/>
                    <a:pt x="1120" y="1579"/>
                    <a:pt x="1120" y="1660"/>
                  </a:cubicBezTo>
                  <a:cubicBezTo>
                    <a:pt x="1117" y="2205"/>
                    <a:pt x="1048" y="2747"/>
                    <a:pt x="912" y="3275"/>
                  </a:cubicBezTo>
                  <a:cubicBezTo>
                    <a:pt x="667" y="2920"/>
                    <a:pt x="479" y="2527"/>
                    <a:pt x="357" y="2113"/>
                  </a:cubicBezTo>
                  <a:cubicBezTo>
                    <a:pt x="335" y="2039"/>
                    <a:pt x="266" y="1991"/>
                    <a:pt x="193" y="1991"/>
                  </a:cubicBezTo>
                  <a:cubicBezTo>
                    <a:pt x="177" y="1991"/>
                    <a:pt x="160" y="1993"/>
                    <a:pt x="144" y="1998"/>
                  </a:cubicBezTo>
                  <a:cubicBezTo>
                    <a:pt x="54" y="2025"/>
                    <a:pt x="1" y="2119"/>
                    <a:pt x="28" y="2211"/>
                  </a:cubicBezTo>
                  <a:cubicBezTo>
                    <a:pt x="194" y="2778"/>
                    <a:pt x="474" y="3307"/>
                    <a:pt x="851" y="3763"/>
                  </a:cubicBezTo>
                  <a:cubicBezTo>
                    <a:pt x="883" y="3803"/>
                    <a:pt x="931" y="3825"/>
                    <a:pt x="983" y="3826"/>
                  </a:cubicBezTo>
                  <a:cubicBezTo>
                    <a:pt x="995" y="3826"/>
                    <a:pt x="1006" y="3825"/>
                    <a:pt x="1016" y="3822"/>
                  </a:cubicBezTo>
                  <a:cubicBezTo>
                    <a:pt x="1078" y="3811"/>
                    <a:pt x="1128" y="3766"/>
                    <a:pt x="1147" y="3705"/>
                  </a:cubicBezTo>
                  <a:cubicBezTo>
                    <a:pt x="1339" y="3089"/>
                    <a:pt x="1445" y="2448"/>
                    <a:pt x="1462" y="1802"/>
                  </a:cubicBezTo>
                  <a:cubicBezTo>
                    <a:pt x="3325" y="1428"/>
                    <a:pt x="5171" y="961"/>
                    <a:pt x="6989" y="402"/>
                  </a:cubicBezTo>
                  <a:lnTo>
                    <a:pt x="6989" y="402"/>
                  </a:lnTo>
                  <a:cubicBezTo>
                    <a:pt x="7010" y="963"/>
                    <a:pt x="6934" y="1525"/>
                    <a:pt x="6767" y="2063"/>
                  </a:cubicBezTo>
                  <a:cubicBezTo>
                    <a:pt x="6742" y="2153"/>
                    <a:pt x="6792" y="2246"/>
                    <a:pt x="6881" y="2274"/>
                  </a:cubicBezTo>
                  <a:cubicBezTo>
                    <a:pt x="6898" y="2279"/>
                    <a:pt x="6916" y="2282"/>
                    <a:pt x="6933" y="2282"/>
                  </a:cubicBezTo>
                  <a:cubicBezTo>
                    <a:pt x="7005" y="2282"/>
                    <a:pt x="7071" y="2236"/>
                    <a:pt x="7095" y="2166"/>
                  </a:cubicBezTo>
                  <a:cubicBezTo>
                    <a:pt x="7298" y="1517"/>
                    <a:pt x="7374" y="835"/>
                    <a:pt x="7320" y="158"/>
                  </a:cubicBezTo>
                  <a:cubicBezTo>
                    <a:pt x="7316" y="106"/>
                    <a:pt x="7288" y="58"/>
                    <a:pt x="7244" y="29"/>
                  </a:cubicBezTo>
                  <a:cubicBezTo>
                    <a:pt x="7215" y="10"/>
                    <a:pt x="7182" y="0"/>
                    <a:pt x="7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167;p16"/>
            <p:cNvSpPr/>
            <p:nvPr/>
          </p:nvSpPr>
          <p:spPr>
            <a:xfrm>
              <a:off x="776567" y="4156224"/>
              <a:ext cx="17022" cy="67812"/>
            </a:xfrm>
            <a:custGeom>
              <a:avLst/>
              <a:gdLst/>
              <a:ahLst/>
              <a:cxnLst/>
              <a:rect l="l" t="t" r="r" b="b"/>
              <a:pathLst>
                <a:path w="493" h="1964" extrusionOk="0">
                  <a:moveTo>
                    <a:pt x="175" y="0"/>
                  </a:moveTo>
                  <a:cubicBezTo>
                    <a:pt x="174" y="0"/>
                    <a:pt x="174" y="0"/>
                    <a:pt x="173" y="0"/>
                  </a:cubicBezTo>
                  <a:cubicBezTo>
                    <a:pt x="77" y="0"/>
                    <a:pt x="1" y="78"/>
                    <a:pt x="1" y="172"/>
                  </a:cubicBezTo>
                  <a:cubicBezTo>
                    <a:pt x="2" y="724"/>
                    <a:pt x="49" y="1276"/>
                    <a:pt x="137" y="1820"/>
                  </a:cubicBezTo>
                  <a:cubicBezTo>
                    <a:pt x="152" y="1903"/>
                    <a:pt x="223" y="1964"/>
                    <a:pt x="308" y="1964"/>
                  </a:cubicBezTo>
                  <a:cubicBezTo>
                    <a:pt x="316" y="1964"/>
                    <a:pt x="326" y="1962"/>
                    <a:pt x="336" y="1961"/>
                  </a:cubicBezTo>
                  <a:cubicBezTo>
                    <a:pt x="429" y="1946"/>
                    <a:pt x="492" y="1857"/>
                    <a:pt x="478" y="1764"/>
                  </a:cubicBezTo>
                  <a:cubicBezTo>
                    <a:pt x="391" y="1238"/>
                    <a:pt x="347" y="704"/>
                    <a:pt x="346" y="171"/>
                  </a:cubicBezTo>
                  <a:cubicBezTo>
                    <a:pt x="344" y="77"/>
                    <a:pt x="268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168;p16"/>
            <p:cNvSpPr/>
            <p:nvPr/>
          </p:nvSpPr>
          <p:spPr>
            <a:xfrm>
              <a:off x="810612" y="4150596"/>
              <a:ext cx="49443" cy="69780"/>
            </a:xfrm>
            <a:custGeom>
              <a:avLst/>
              <a:gdLst/>
              <a:ahLst/>
              <a:cxnLst/>
              <a:rect l="l" t="t" r="r" b="b"/>
              <a:pathLst>
                <a:path w="1432" h="2021" extrusionOk="0">
                  <a:moveTo>
                    <a:pt x="368" y="0"/>
                  </a:moveTo>
                  <a:cubicBezTo>
                    <a:pt x="295" y="0"/>
                    <a:pt x="227" y="47"/>
                    <a:pt x="204" y="120"/>
                  </a:cubicBezTo>
                  <a:cubicBezTo>
                    <a:pt x="106" y="422"/>
                    <a:pt x="42" y="735"/>
                    <a:pt x="14" y="1051"/>
                  </a:cubicBezTo>
                  <a:cubicBezTo>
                    <a:pt x="6" y="1146"/>
                    <a:pt x="0" y="1254"/>
                    <a:pt x="38" y="1363"/>
                  </a:cubicBezTo>
                  <a:cubicBezTo>
                    <a:pt x="87" y="1491"/>
                    <a:pt x="187" y="1592"/>
                    <a:pt x="317" y="1640"/>
                  </a:cubicBezTo>
                  <a:cubicBezTo>
                    <a:pt x="387" y="1668"/>
                    <a:pt x="463" y="1682"/>
                    <a:pt x="539" y="1682"/>
                  </a:cubicBezTo>
                  <a:cubicBezTo>
                    <a:pt x="628" y="1682"/>
                    <a:pt x="717" y="1662"/>
                    <a:pt x="797" y="1623"/>
                  </a:cubicBezTo>
                  <a:cubicBezTo>
                    <a:pt x="845" y="1599"/>
                    <a:pt x="891" y="1568"/>
                    <a:pt x="932" y="1533"/>
                  </a:cubicBezTo>
                  <a:cubicBezTo>
                    <a:pt x="936" y="1647"/>
                    <a:pt x="948" y="1762"/>
                    <a:pt x="964" y="1875"/>
                  </a:cubicBezTo>
                  <a:cubicBezTo>
                    <a:pt x="978" y="1960"/>
                    <a:pt x="1050" y="2021"/>
                    <a:pt x="1134" y="2021"/>
                  </a:cubicBezTo>
                  <a:cubicBezTo>
                    <a:pt x="1143" y="2021"/>
                    <a:pt x="1152" y="2020"/>
                    <a:pt x="1161" y="2018"/>
                  </a:cubicBezTo>
                  <a:cubicBezTo>
                    <a:pt x="1256" y="2004"/>
                    <a:pt x="1319" y="1916"/>
                    <a:pt x="1305" y="1823"/>
                  </a:cubicBezTo>
                  <a:cubicBezTo>
                    <a:pt x="1239" y="1398"/>
                    <a:pt x="1273" y="963"/>
                    <a:pt x="1404" y="552"/>
                  </a:cubicBezTo>
                  <a:cubicBezTo>
                    <a:pt x="1432" y="462"/>
                    <a:pt x="1382" y="365"/>
                    <a:pt x="1292" y="336"/>
                  </a:cubicBezTo>
                  <a:cubicBezTo>
                    <a:pt x="1275" y="331"/>
                    <a:pt x="1257" y="328"/>
                    <a:pt x="1239" y="328"/>
                  </a:cubicBezTo>
                  <a:cubicBezTo>
                    <a:pt x="1166" y="328"/>
                    <a:pt x="1099" y="375"/>
                    <a:pt x="1076" y="448"/>
                  </a:cubicBezTo>
                  <a:cubicBezTo>
                    <a:pt x="1036" y="574"/>
                    <a:pt x="1004" y="702"/>
                    <a:pt x="981" y="833"/>
                  </a:cubicBezTo>
                  <a:cubicBezTo>
                    <a:pt x="942" y="856"/>
                    <a:pt x="912" y="892"/>
                    <a:pt x="901" y="937"/>
                  </a:cubicBezTo>
                  <a:cubicBezTo>
                    <a:pt x="871" y="1046"/>
                    <a:pt x="798" y="1239"/>
                    <a:pt x="643" y="1315"/>
                  </a:cubicBezTo>
                  <a:cubicBezTo>
                    <a:pt x="611" y="1330"/>
                    <a:pt x="575" y="1338"/>
                    <a:pt x="539" y="1338"/>
                  </a:cubicBezTo>
                  <a:cubicBezTo>
                    <a:pt x="507" y="1338"/>
                    <a:pt x="475" y="1332"/>
                    <a:pt x="445" y="1320"/>
                  </a:cubicBezTo>
                  <a:cubicBezTo>
                    <a:pt x="407" y="1308"/>
                    <a:pt x="377" y="1280"/>
                    <a:pt x="362" y="1244"/>
                  </a:cubicBezTo>
                  <a:cubicBezTo>
                    <a:pt x="348" y="1204"/>
                    <a:pt x="351" y="1142"/>
                    <a:pt x="356" y="1082"/>
                  </a:cubicBezTo>
                  <a:cubicBezTo>
                    <a:pt x="383" y="791"/>
                    <a:pt x="442" y="504"/>
                    <a:pt x="532" y="225"/>
                  </a:cubicBezTo>
                  <a:cubicBezTo>
                    <a:pt x="560" y="135"/>
                    <a:pt x="511" y="38"/>
                    <a:pt x="421" y="8"/>
                  </a:cubicBezTo>
                  <a:cubicBezTo>
                    <a:pt x="403" y="3"/>
                    <a:pt x="385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169;p16"/>
            <p:cNvSpPr/>
            <p:nvPr/>
          </p:nvSpPr>
          <p:spPr>
            <a:xfrm>
              <a:off x="865650" y="4130915"/>
              <a:ext cx="46232" cy="81796"/>
            </a:xfrm>
            <a:custGeom>
              <a:avLst/>
              <a:gdLst/>
              <a:ahLst/>
              <a:cxnLst/>
              <a:rect l="l" t="t" r="r" b="b"/>
              <a:pathLst>
                <a:path w="1339" h="2369" extrusionOk="0">
                  <a:moveTo>
                    <a:pt x="851" y="284"/>
                  </a:moveTo>
                  <a:cubicBezTo>
                    <a:pt x="822" y="332"/>
                    <a:pt x="792" y="381"/>
                    <a:pt x="762" y="431"/>
                  </a:cubicBezTo>
                  <a:lnTo>
                    <a:pt x="762" y="429"/>
                  </a:lnTo>
                  <a:cubicBezTo>
                    <a:pt x="723" y="495"/>
                    <a:pt x="685" y="560"/>
                    <a:pt x="641" y="622"/>
                  </a:cubicBezTo>
                  <a:cubicBezTo>
                    <a:pt x="574" y="715"/>
                    <a:pt x="477" y="808"/>
                    <a:pt x="374" y="842"/>
                  </a:cubicBezTo>
                  <a:cubicBezTo>
                    <a:pt x="358" y="718"/>
                    <a:pt x="371" y="611"/>
                    <a:pt x="411" y="525"/>
                  </a:cubicBezTo>
                  <a:cubicBezTo>
                    <a:pt x="458" y="421"/>
                    <a:pt x="564" y="345"/>
                    <a:pt x="657" y="345"/>
                  </a:cubicBezTo>
                  <a:cubicBezTo>
                    <a:pt x="667" y="345"/>
                    <a:pt x="675" y="346"/>
                    <a:pt x="685" y="348"/>
                  </a:cubicBezTo>
                  <a:cubicBezTo>
                    <a:pt x="695" y="349"/>
                    <a:pt x="706" y="350"/>
                    <a:pt x="716" y="350"/>
                  </a:cubicBezTo>
                  <a:cubicBezTo>
                    <a:pt x="768" y="350"/>
                    <a:pt x="818" y="327"/>
                    <a:pt x="851" y="284"/>
                  </a:cubicBezTo>
                  <a:close/>
                  <a:moveTo>
                    <a:pt x="658" y="1"/>
                  </a:moveTo>
                  <a:cubicBezTo>
                    <a:pt x="430" y="1"/>
                    <a:pt x="204" y="150"/>
                    <a:pt x="98" y="381"/>
                  </a:cubicBezTo>
                  <a:cubicBezTo>
                    <a:pt x="11" y="570"/>
                    <a:pt x="1" y="799"/>
                    <a:pt x="66" y="1063"/>
                  </a:cubicBezTo>
                  <a:cubicBezTo>
                    <a:pt x="83" y="1129"/>
                    <a:pt x="136" y="1178"/>
                    <a:pt x="204" y="1191"/>
                  </a:cubicBezTo>
                  <a:cubicBezTo>
                    <a:pt x="233" y="1195"/>
                    <a:pt x="262" y="1198"/>
                    <a:pt x="291" y="1198"/>
                  </a:cubicBezTo>
                  <a:cubicBezTo>
                    <a:pt x="495" y="1198"/>
                    <a:pt x="705" y="1087"/>
                    <a:pt x="872" y="885"/>
                  </a:cubicBezTo>
                  <a:lnTo>
                    <a:pt x="872" y="885"/>
                  </a:lnTo>
                  <a:cubicBezTo>
                    <a:pt x="829" y="1326"/>
                    <a:pt x="826" y="1771"/>
                    <a:pt x="865" y="2213"/>
                  </a:cubicBezTo>
                  <a:cubicBezTo>
                    <a:pt x="872" y="2301"/>
                    <a:pt x="947" y="2369"/>
                    <a:pt x="1036" y="2369"/>
                  </a:cubicBezTo>
                  <a:lnTo>
                    <a:pt x="1051" y="2369"/>
                  </a:lnTo>
                  <a:cubicBezTo>
                    <a:pt x="1147" y="2362"/>
                    <a:pt x="1216" y="2277"/>
                    <a:pt x="1207" y="2183"/>
                  </a:cubicBezTo>
                  <a:cubicBezTo>
                    <a:pt x="1150" y="1524"/>
                    <a:pt x="1189" y="861"/>
                    <a:pt x="1323" y="215"/>
                  </a:cubicBezTo>
                  <a:cubicBezTo>
                    <a:pt x="1338" y="141"/>
                    <a:pt x="1303" y="65"/>
                    <a:pt x="1237" y="30"/>
                  </a:cubicBezTo>
                  <a:cubicBezTo>
                    <a:pt x="1211" y="15"/>
                    <a:pt x="1182" y="8"/>
                    <a:pt x="1154" y="8"/>
                  </a:cubicBezTo>
                  <a:cubicBezTo>
                    <a:pt x="1111" y="8"/>
                    <a:pt x="1067" y="25"/>
                    <a:pt x="1034" y="56"/>
                  </a:cubicBezTo>
                  <a:cubicBezTo>
                    <a:pt x="972" y="118"/>
                    <a:pt x="916" y="187"/>
                    <a:pt x="868" y="262"/>
                  </a:cubicBezTo>
                  <a:cubicBezTo>
                    <a:pt x="876" y="245"/>
                    <a:pt x="882" y="227"/>
                    <a:pt x="886" y="208"/>
                  </a:cubicBezTo>
                  <a:cubicBezTo>
                    <a:pt x="903" y="115"/>
                    <a:pt x="841" y="25"/>
                    <a:pt x="747" y="8"/>
                  </a:cubicBezTo>
                  <a:cubicBezTo>
                    <a:pt x="718" y="3"/>
                    <a:pt x="688" y="1"/>
                    <a:pt x="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170;p16"/>
            <p:cNvSpPr/>
            <p:nvPr/>
          </p:nvSpPr>
          <p:spPr>
            <a:xfrm>
              <a:off x="199629" y="4011275"/>
              <a:ext cx="475064" cy="132378"/>
            </a:xfrm>
            <a:custGeom>
              <a:avLst/>
              <a:gdLst/>
              <a:ahLst/>
              <a:cxnLst/>
              <a:rect l="l" t="t" r="r" b="b"/>
              <a:pathLst>
                <a:path w="13759" h="3834" extrusionOk="0">
                  <a:moveTo>
                    <a:pt x="646" y="1"/>
                  </a:moveTo>
                  <a:cubicBezTo>
                    <a:pt x="594" y="1"/>
                    <a:pt x="544" y="24"/>
                    <a:pt x="510" y="67"/>
                  </a:cubicBezTo>
                  <a:cubicBezTo>
                    <a:pt x="294" y="346"/>
                    <a:pt x="136" y="665"/>
                    <a:pt x="43" y="1006"/>
                  </a:cubicBezTo>
                  <a:cubicBezTo>
                    <a:pt x="1" y="1169"/>
                    <a:pt x="70" y="1273"/>
                    <a:pt x="151" y="1316"/>
                  </a:cubicBezTo>
                  <a:cubicBezTo>
                    <a:pt x="174" y="1328"/>
                    <a:pt x="203" y="1334"/>
                    <a:pt x="233" y="1334"/>
                  </a:cubicBezTo>
                  <a:cubicBezTo>
                    <a:pt x="290" y="1334"/>
                    <a:pt x="352" y="1312"/>
                    <a:pt x="387" y="1275"/>
                  </a:cubicBezTo>
                  <a:cubicBezTo>
                    <a:pt x="443" y="1214"/>
                    <a:pt x="471" y="1107"/>
                    <a:pt x="418" y="1021"/>
                  </a:cubicBezTo>
                  <a:cubicBezTo>
                    <a:pt x="413" y="1016"/>
                    <a:pt x="409" y="1009"/>
                    <a:pt x="403" y="1003"/>
                  </a:cubicBezTo>
                  <a:cubicBezTo>
                    <a:pt x="468" y="796"/>
                    <a:pt x="562" y="601"/>
                    <a:pt x="682" y="419"/>
                  </a:cubicBezTo>
                  <a:cubicBezTo>
                    <a:pt x="788" y="523"/>
                    <a:pt x="876" y="660"/>
                    <a:pt x="966" y="802"/>
                  </a:cubicBezTo>
                  <a:cubicBezTo>
                    <a:pt x="983" y="829"/>
                    <a:pt x="1000" y="854"/>
                    <a:pt x="1017" y="879"/>
                  </a:cubicBezTo>
                  <a:cubicBezTo>
                    <a:pt x="952" y="931"/>
                    <a:pt x="933" y="1021"/>
                    <a:pt x="974" y="1095"/>
                  </a:cubicBezTo>
                  <a:cubicBezTo>
                    <a:pt x="1500" y="2032"/>
                    <a:pt x="2420" y="2801"/>
                    <a:pt x="3569" y="3262"/>
                  </a:cubicBezTo>
                  <a:cubicBezTo>
                    <a:pt x="4498" y="3635"/>
                    <a:pt x="5586" y="3823"/>
                    <a:pt x="6894" y="3834"/>
                  </a:cubicBezTo>
                  <a:lnTo>
                    <a:pt x="7016" y="3834"/>
                  </a:lnTo>
                  <a:cubicBezTo>
                    <a:pt x="9309" y="3831"/>
                    <a:pt x="11572" y="3313"/>
                    <a:pt x="13637" y="2318"/>
                  </a:cubicBezTo>
                  <a:cubicBezTo>
                    <a:pt x="13723" y="2276"/>
                    <a:pt x="13758" y="2173"/>
                    <a:pt x="13717" y="2087"/>
                  </a:cubicBezTo>
                  <a:cubicBezTo>
                    <a:pt x="13688" y="2027"/>
                    <a:pt x="13627" y="1991"/>
                    <a:pt x="13563" y="1991"/>
                  </a:cubicBezTo>
                  <a:cubicBezTo>
                    <a:pt x="13538" y="1991"/>
                    <a:pt x="13512" y="1996"/>
                    <a:pt x="13488" y="2008"/>
                  </a:cubicBezTo>
                  <a:cubicBezTo>
                    <a:pt x="11492" y="2972"/>
                    <a:pt x="9273" y="3490"/>
                    <a:pt x="7055" y="3490"/>
                  </a:cubicBezTo>
                  <a:cubicBezTo>
                    <a:pt x="7002" y="3490"/>
                    <a:pt x="6949" y="3490"/>
                    <a:pt x="6896" y="3489"/>
                  </a:cubicBezTo>
                  <a:cubicBezTo>
                    <a:pt x="5632" y="3478"/>
                    <a:pt x="4585" y="3299"/>
                    <a:pt x="3696" y="2943"/>
                  </a:cubicBezTo>
                  <a:cubicBezTo>
                    <a:pt x="2847" y="2602"/>
                    <a:pt x="2136" y="2081"/>
                    <a:pt x="1632" y="1451"/>
                  </a:cubicBezTo>
                  <a:lnTo>
                    <a:pt x="1632" y="1451"/>
                  </a:lnTo>
                  <a:cubicBezTo>
                    <a:pt x="1651" y="1457"/>
                    <a:pt x="1669" y="1460"/>
                    <a:pt x="1687" y="1460"/>
                  </a:cubicBezTo>
                  <a:cubicBezTo>
                    <a:pt x="1759" y="1460"/>
                    <a:pt x="1825" y="1414"/>
                    <a:pt x="1849" y="1344"/>
                  </a:cubicBezTo>
                  <a:cubicBezTo>
                    <a:pt x="1880" y="1254"/>
                    <a:pt x="1831" y="1157"/>
                    <a:pt x="1741" y="1126"/>
                  </a:cubicBezTo>
                  <a:cubicBezTo>
                    <a:pt x="1532" y="1052"/>
                    <a:pt x="1399" y="840"/>
                    <a:pt x="1255" y="618"/>
                  </a:cubicBezTo>
                  <a:cubicBezTo>
                    <a:pt x="1116" y="398"/>
                    <a:pt x="971" y="170"/>
                    <a:pt x="736" y="26"/>
                  </a:cubicBezTo>
                  <a:cubicBezTo>
                    <a:pt x="708" y="9"/>
                    <a:pt x="67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171;p16"/>
            <p:cNvSpPr/>
            <p:nvPr/>
          </p:nvSpPr>
          <p:spPr>
            <a:xfrm>
              <a:off x="43250" y="3982997"/>
              <a:ext cx="83487" cy="136798"/>
            </a:xfrm>
            <a:custGeom>
              <a:avLst/>
              <a:gdLst/>
              <a:ahLst/>
              <a:cxnLst/>
              <a:rect l="l" t="t" r="r" b="b"/>
              <a:pathLst>
                <a:path w="2418" h="3962" extrusionOk="0">
                  <a:moveTo>
                    <a:pt x="839" y="2734"/>
                  </a:moveTo>
                  <a:cubicBezTo>
                    <a:pt x="879" y="2734"/>
                    <a:pt x="917" y="2748"/>
                    <a:pt x="950" y="2771"/>
                  </a:cubicBezTo>
                  <a:cubicBezTo>
                    <a:pt x="982" y="2794"/>
                    <a:pt x="1019" y="2806"/>
                    <a:pt x="1056" y="2806"/>
                  </a:cubicBezTo>
                  <a:cubicBezTo>
                    <a:pt x="1103" y="2806"/>
                    <a:pt x="1150" y="2787"/>
                    <a:pt x="1183" y="2750"/>
                  </a:cubicBezTo>
                  <a:lnTo>
                    <a:pt x="1183" y="2750"/>
                  </a:lnTo>
                  <a:cubicBezTo>
                    <a:pt x="1076" y="2965"/>
                    <a:pt x="956" y="3176"/>
                    <a:pt x="822" y="3378"/>
                  </a:cubicBezTo>
                  <a:cubicBezTo>
                    <a:pt x="717" y="3538"/>
                    <a:pt x="627" y="3617"/>
                    <a:pt x="548" y="3617"/>
                  </a:cubicBezTo>
                  <a:cubicBezTo>
                    <a:pt x="478" y="3617"/>
                    <a:pt x="402" y="3544"/>
                    <a:pt x="379" y="3454"/>
                  </a:cubicBezTo>
                  <a:cubicBezTo>
                    <a:pt x="354" y="3359"/>
                    <a:pt x="371" y="3240"/>
                    <a:pt x="428" y="3097"/>
                  </a:cubicBezTo>
                  <a:cubicBezTo>
                    <a:pt x="492" y="2945"/>
                    <a:pt x="570" y="2838"/>
                    <a:pt x="666" y="2781"/>
                  </a:cubicBezTo>
                  <a:cubicBezTo>
                    <a:pt x="714" y="2750"/>
                    <a:pt x="770" y="2734"/>
                    <a:pt x="828" y="2734"/>
                  </a:cubicBezTo>
                  <a:cubicBezTo>
                    <a:pt x="832" y="2734"/>
                    <a:pt x="835" y="2734"/>
                    <a:pt x="839" y="2734"/>
                  </a:cubicBezTo>
                  <a:close/>
                  <a:moveTo>
                    <a:pt x="1609" y="0"/>
                  </a:moveTo>
                  <a:cubicBezTo>
                    <a:pt x="1598" y="0"/>
                    <a:pt x="1587" y="1"/>
                    <a:pt x="1575" y="4"/>
                  </a:cubicBezTo>
                  <a:cubicBezTo>
                    <a:pt x="1363" y="47"/>
                    <a:pt x="1176" y="175"/>
                    <a:pt x="1057" y="357"/>
                  </a:cubicBezTo>
                  <a:cubicBezTo>
                    <a:pt x="1005" y="437"/>
                    <a:pt x="1028" y="543"/>
                    <a:pt x="1108" y="595"/>
                  </a:cubicBezTo>
                  <a:cubicBezTo>
                    <a:pt x="1137" y="614"/>
                    <a:pt x="1170" y="623"/>
                    <a:pt x="1202" y="623"/>
                  </a:cubicBezTo>
                  <a:cubicBezTo>
                    <a:pt x="1258" y="623"/>
                    <a:pt x="1313" y="595"/>
                    <a:pt x="1346" y="544"/>
                  </a:cubicBezTo>
                  <a:cubicBezTo>
                    <a:pt x="1391" y="475"/>
                    <a:pt x="1454" y="419"/>
                    <a:pt x="1529" y="381"/>
                  </a:cubicBezTo>
                  <a:cubicBezTo>
                    <a:pt x="1567" y="493"/>
                    <a:pt x="1561" y="636"/>
                    <a:pt x="1554" y="795"/>
                  </a:cubicBezTo>
                  <a:cubicBezTo>
                    <a:pt x="1544" y="1026"/>
                    <a:pt x="1532" y="1286"/>
                    <a:pt x="1677" y="1505"/>
                  </a:cubicBezTo>
                  <a:cubicBezTo>
                    <a:pt x="1727" y="1577"/>
                    <a:pt x="1785" y="1642"/>
                    <a:pt x="1851" y="1700"/>
                  </a:cubicBezTo>
                  <a:cubicBezTo>
                    <a:pt x="1889" y="1734"/>
                    <a:pt x="1925" y="1770"/>
                    <a:pt x="1957" y="1810"/>
                  </a:cubicBezTo>
                  <a:cubicBezTo>
                    <a:pt x="2036" y="1911"/>
                    <a:pt x="2054" y="2059"/>
                    <a:pt x="2006" y="2205"/>
                  </a:cubicBezTo>
                  <a:cubicBezTo>
                    <a:pt x="1957" y="2351"/>
                    <a:pt x="1854" y="2458"/>
                    <a:pt x="1730" y="2492"/>
                  </a:cubicBezTo>
                  <a:cubicBezTo>
                    <a:pt x="1716" y="2496"/>
                    <a:pt x="1704" y="2503"/>
                    <a:pt x="1691" y="2512"/>
                  </a:cubicBezTo>
                  <a:cubicBezTo>
                    <a:pt x="1694" y="2482"/>
                    <a:pt x="1694" y="2453"/>
                    <a:pt x="1698" y="2423"/>
                  </a:cubicBezTo>
                  <a:cubicBezTo>
                    <a:pt x="1709" y="2337"/>
                    <a:pt x="1656" y="2257"/>
                    <a:pt x="1571" y="2235"/>
                  </a:cubicBezTo>
                  <a:cubicBezTo>
                    <a:pt x="1556" y="2231"/>
                    <a:pt x="1542" y="2229"/>
                    <a:pt x="1527" y="2229"/>
                  </a:cubicBezTo>
                  <a:cubicBezTo>
                    <a:pt x="1459" y="2229"/>
                    <a:pt x="1395" y="2270"/>
                    <a:pt x="1369" y="2336"/>
                  </a:cubicBezTo>
                  <a:cubicBezTo>
                    <a:pt x="1323" y="2447"/>
                    <a:pt x="1276" y="2557"/>
                    <a:pt x="1224" y="2664"/>
                  </a:cubicBezTo>
                  <a:cubicBezTo>
                    <a:pt x="1235" y="2601"/>
                    <a:pt x="1209" y="2537"/>
                    <a:pt x="1159" y="2499"/>
                  </a:cubicBezTo>
                  <a:cubicBezTo>
                    <a:pt x="1066" y="2427"/>
                    <a:pt x="947" y="2391"/>
                    <a:pt x="825" y="2391"/>
                  </a:cubicBezTo>
                  <a:cubicBezTo>
                    <a:pt x="708" y="2391"/>
                    <a:pt x="588" y="2424"/>
                    <a:pt x="483" y="2489"/>
                  </a:cubicBezTo>
                  <a:cubicBezTo>
                    <a:pt x="326" y="2586"/>
                    <a:pt x="199" y="2748"/>
                    <a:pt x="109" y="2968"/>
                  </a:cubicBezTo>
                  <a:cubicBezTo>
                    <a:pt x="21" y="3180"/>
                    <a:pt x="0" y="3373"/>
                    <a:pt x="44" y="3544"/>
                  </a:cubicBezTo>
                  <a:cubicBezTo>
                    <a:pt x="109" y="3786"/>
                    <a:pt x="318" y="3962"/>
                    <a:pt x="547" y="3962"/>
                  </a:cubicBezTo>
                  <a:cubicBezTo>
                    <a:pt x="818" y="3962"/>
                    <a:pt x="997" y="3736"/>
                    <a:pt x="1110" y="3568"/>
                  </a:cubicBezTo>
                  <a:cubicBezTo>
                    <a:pt x="1195" y="3437"/>
                    <a:pt x="1277" y="3302"/>
                    <a:pt x="1353" y="3165"/>
                  </a:cubicBezTo>
                  <a:cubicBezTo>
                    <a:pt x="1381" y="3380"/>
                    <a:pt x="1432" y="3593"/>
                    <a:pt x="1506" y="3798"/>
                  </a:cubicBezTo>
                  <a:cubicBezTo>
                    <a:pt x="1531" y="3870"/>
                    <a:pt x="1598" y="3915"/>
                    <a:pt x="1670" y="3915"/>
                  </a:cubicBezTo>
                  <a:cubicBezTo>
                    <a:pt x="1689" y="3915"/>
                    <a:pt x="1708" y="3912"/>
                    <a:pt x="1727" y="3905"/>
                  </a:cubicBezTo>
                  <a:cubicBezTo>
                    <a:pt x="1819" y="3872"/>
                    <a:pt x="1864" y="3770"/>
                    <a:pt x="1830" y="3682"/>
                  </a:cubicBezTo>
                  <a:cubicBezTo>
                    <a:pt x="1729" y="3397"/>
                    <a:pt x="1677" y="3097"/>
                    <a:pt x="1675" y="2796"/>
                  </a:cubicBezTo>
                  <a:lnTo>
                    <a:pt x="1675" y="2796"/>
                  </a:lnTo>
                  <a:cubicBezTo>
                    <a:pt x="1705" y="2817"/>
                    <a:pt x="1740" y="2829"/>
                    <a:pt x="1777" y="2830"/>
                  </a:cubicBezTo>
                  <a:cubicBezTo>
                    <a:pt x="1792" y="2830"/>
                    <a:pt x="1808" y="2827"/>
                    <a:pt x="1823" y="2823"/>
                  </a:cubicBezTo>
                  <a:cubicBezTo>
                    <a:pt x="2058" y="2760"/>
                    <a:pt x="2248" y="2568"/>
                    <a:pt x="2333" y="2313"/>
                  </a:cubicBezTo>
                  <a:cubicBezTo>
                    <a:pt x="2417" y="2057"/>
                    <a:pt x="2379" y="1790"/>
                    <a:pt x="2229" y="1598"/>
                  </a:cubicBezTo>
                  <a:cubicBezTo>
                    <a:pt x="2185" y="1545"/>
                    <a:pt x="2138" y="1496"/>
                    <a:pt x="2088" y="1451"/>
                  </a:cubicBezTo>
                  <a:cubicBezTo>
                    <a:pt x="2041" y="1410"/>
                    <a:pt x="2001" y="1365"/>
                    <a:pt x="1964" y="1317"/>
                  </a:cubicBezTo>
                  <a:cubicBezTo>
                    <a:pt x="1881" y="1189"/>
                    <a:pt x="1889" y="1004"/>
                    <a:pt x="1898" y="810"/>
                  </a:cubicBezTo>
                  <a:cubicBezTo>
                    <a:pt x="1909" y="565"/>
                    <a:pt x="1922" y="288"/>
                    <a:pt x="1744" y="66"/>
                  </a:cubicBezTo>
                  <a:cubicBezTo>
                    <a:pt x="1711" y="24"/>
                    <a:pt x="1661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172;p16"/>
            <p:cNvSpPr/>
            <p:nvPr/>
          </p:nvSpPr>
          <p:spPr>
            <a:xfrm>
              <a:off x="20150" y="4123250"/>
              <a:ext cx="160760" cy="71990"/>
            </a:xfrm>
            <a:custGeom>
              <a:avLst/>
              <a:gdLst/>
              <a:ahLst/>
              <a:cxnLst/>
              <a:rect l="l" t="t" r="r" b="b"/>
              <a:pathLst>
                <a:path w="4656" h="2085" extrusionOk="0">
                  <a:moveTo>
                    <a:pt x="4459" y="1"/>
                  </a:moveTo>
                  <a:cubicBezTo>
                    <a:pt x="4439" y="1"/>
                    <a:pt x="4418" y="5"/>
                    <a:pt x="4398" y="12"/>
                  </a:cubicBezTo>
                  <a:cubicBezTo>
                    <a:pt x="2981" y="567"/>
                    <a:pt x="1559" y="1152"/>
                    <a:pt x="173" y="1753"/>
                  </a:cubicBezTo>
                  <a:cubicBezTo>
                    <a:pt x="1" y="1828"/>
                    <a:pt x="54" y="2084"/>
                    <a:pt x="241" y="2084"/>
                  </a:cubicBezTo>
                  <a:cubicBezTo>
                    <a:pt x="264" y="2084"/>
                    <a:pt x="288" y="2079"/>
                    <a:pt x="309" y="2069"/>
                  </a:cubicBezTo>
                  <a:cubicBezTo>
                    <a:pt x="1693" y="1470"/>
                    <a:pt x="3110" y="886"/>
                    <a:pt x="4523" y="333"/>
                  </a:cubicBezTo>
                  <a:cubicBezTo>
                    <a:pt x="4612" y="299"/>
                    <a:pt x="4656" y="199"/>
                    <a:pt x="4620" y="111"/>
                  </a:cubicBezTo>
                  <a:cubicBezTo>
                    <a:pt x="4593" y="42"/>
                    <a:pt x="4528" y="1"/>
                    <a:pt x="4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173;p16"/>
            <p:cNvSpPr/>
            <p:nvPr/>
          </p:nvSpPr>
          <p:spPr>
            <a:xfrm>
              <a:off x="66625" y="4198556"/>
              <a:ext cx="51895" cy="77307"/>
            </a:xfrm>
            <a:custGeom>
              <a:avLst/>
              <a:gdLst/>
              <a:ahLst/>
              <a:cxnLst/>
              <a:rect l="l" t="t" r="r" b="b"/>
              <a:pathLst>
                <a:path w="1503" h="2239" extrusionOk="0">
                  <a:moveTo>
                    <a:pt x="776" y="1561"/>
                  </a:moveTo>
                  <a:cubicBezTo>
                    <a:pt x="898" y="1612"/>
                    <a:pt x="1008" y="1687"/>
                    <a:pt x="1100" y="1782"/>
                  </a:cubicBezTo>
                  <a:cubicBezTo>
                    <a:pt x="1181" y="1868"/>
                    <a:pt x="1155" y="1862"/>
                    <a:pt x="1156" y="1864"/>
                  </a:cubicBezTo>
                  <a:cubicBezTo>
                    <a:pt x="1151" y="1874"/>
                    <a:pt x="1118" y="1894"/>
                    <a:pt x="1084" y="1894"/>
                  </a:cubicBezTo>
                  <a:cubicBezTo>
                    <a:pt x="1081" y="1894"/>
                    <a:pt x="1077" y="1894"/>
                    <a:pt x="1073" y="1893"/>
                  </a:cubicBezTo>
                  <a:cubicBezTo>
                    <a:pt x="991" y="1879"/>
                    <a:pt x="913" y="1796"/>
                    <a:pt x="862" y="1736"/>
                  </a:cubicBezTo>
                  <a:cubicBezTo>
                    <a:pt x="825" y="1692"/>
                    <a:pt x="790" y="1647"/>
                    <a:pt x="758" y="1601"/>
                  </a:cubicBezTo>
                  <a:cubicBezTo>
                    <a:pt x="762" y="1587"/>
                    <a:pt x="768" y="1574"/>
                    <a:pt x="776" y="1561"/>
                  </a:cubicBezTo>
                  <a:close/>
                  <a:moveTo>
                    <a:pt x="287" y="1"/>
                  </a:moveTo>
                  <a:cubicBezTo>
                    <a:pt x="205" y="1"/>
                    <a:pt x="132" y="59"/>
                    <a:pt x="116" y="142"/>
                  </a:cubicBezTo>
                  <a:cubicBezTo>
                    <a:pt x="0" y="789"/>
                    <a:pt x="178" y="1453"/>
                    <a:pt x="599" y="1958"/>
                  </a:cubicBezTo>
                  <a:cubicBezTo>
                    <a:pt x="684" y="2060"/>
                    <a:pt x="822" y="2200"/>
                    <a:pt x="1015" y="2233"/>
                  </a:cubicBezTo>
                  <a:cubicBezTo>
                    <a:pt x="1038" y="2237"/>
                    <a:pt x="1062" y="2238"/>
                    <a:pt x="1086" y="2238"/>
                  </a:cubicBezTo>
                  <a:cubicBezTo>
                    <a:pt x="1187" y="2238"/>
                    <a:pt x="1287" y="2203"/>
                    <a:pt x="1366" y="2138"/>
                  </a:cubicBezTo>
                  <a:cubicBezTo>
                    <a:pt x="1447" y="2074"/>
                    <a:pt x="1495" y="1977"/>
                    <a:pt x="1499" y="1874"/>
                  </a:cubicBezTo>
                  <a:cubicBezTo>
                    <a:pt x="1502" y="1706"/>
                    <a:pt x="1385" y="1585"/>
                    <a:pt x="1347" y="1544"/>
                  </a:cubicBezTo>
                  <a:cubicBezTo>
                    <a:pt x="1193" y="1381"/>
                    <a:pt x="997" y="1263"/>
                    <a:pt x="780" y="1200"/>
                  </a:cubicBezTo>
                  <a:cubicBezTo>
                    <a:pt x="764" y="1194"/>
                    <a:pt x="747" y="1191"/>
                    <a:pt x="730" y="1191"/>
                  </a:cubicBezTo>
                  <a:cubicBezTo>
                    <a:pt x="698" y="1191"/>
                    <a:pt x="667" y="1201"/>
                    <a:pt x="639" y="1219"/>
                  </a:cubicBezTo>
                  <a:cubicBezTo>
                    <a:pt x="617" y="1233"/>
                    <a:pt x="596" y="1250"/>
                    <a:pt x="575" y="1269"/>
                  </a:cubicBezTo>
                  <a:cubicBezTo>
                    <a:pt x="433" y="932"/>
                    <a:pt x="390" y="562"/>
                    <a:pt x="454" y="203"/>
                  </a:cubicBezTo>
                  <a:cubicBezTo>
                    <a:pt x="471" y="110"/>
                    <a:pt x="409" y="20"/>
                    <a:pt x="316" y="3"/>
                  </a:cubicBezTo>
                  <a:cubicBezTo>
                    <a:pt x="306" y="2"/>
                    <a:pt x="29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174;p16"/>
            <p:cNvSpPr/>
            <p:nvPr/>
          </p:nvSpPr>
          <p:spPr>
            <a:xfrm>
              <a:off x="115621" y="4198970"/>
              <a:ext cx="37877" cy="52862"/>
            </a:xfrm>
            <a:custGeom>
              <a:avLst/>
              <a:gdLst/>
              <a:ahLst/>
              <a:cxnLst/>
              <a:rect l="l" t="t" r="r" b="b"/>
              <a:pathLst>
                <a:path w="1097" h="1531" extrusionOk="0">
                  <a:moveTo>
                    <a:pt x="503" y="1"/>
                  </a:moveTo>
                  <a:cubicBezTo>
                    <a:pt x="491" y="1"/>
                    <a:pt x="478" y="2"/>
                    <a:pt x="465" y="5"/>
                  </a:cubicBezTo>
                  <a:cubicBezTo>
                    <a:pt x="372" y="26"/>
                    <a:pt x="314" y="119"/>
                    <a:pt x="335" y="212"/>
                  </a:cubicBezTo>
                  <a:lnTo>
                    <a:pt x="446" y="699"/>
                  </a:lnTo>
                  <a:cubicBezTo>
                    <a:pt x="354" y="746"/>
                    <a:pt x="254" y="779"/>
                    <a:pt x="151" y="796"/>
                  </a:cubicBezTo>
                  <a:cubicBezTo>
                    <a:pt x="62" y="810"/>
                    <a:pt x="0" y="889"/>
                    <a:pt x="6" y="979"/>
                  </a:cubicBezTo>
                  <a:cubicBezTo>
                    <a:pt x="13" y="1069"/>
                    <a:pt x="87" y="1138"/>
                    <a:pt x="178" y="1138"/>
                  </a:cubicBezTo>
                  <a:cubicBezTo>
                    <a:pt x="186" y="1138"/>
                    <a:pt x="196" y="1137"/>
                    <a:pt x="204" y="1135"/>
                  </a:cubicBezTo>
                  <a:cubicBezTo>
                    <a:pt x="314" y="1117"/>
                    <a:pt x="421" y="1085"/>
                    <a:pt x="524" y="1040"/>
                  </a:cubicBezTo>
                  <a:lnTo>
                    <a:pt x="605" y="1397"/>
                  </a:lnTo>
                  <a:cubicBezTo>
                    <a:pt x="622" y="1475"/>
                    <a:pt x="693" y="1531"/>
                    <a:pt x="773" y="1531"/>
                  </a:cubicBezTo>
                  <a:cubicBezTo>
                    <a:pt x="786" y="1531"/>
                    <a:pt x="798" y="1530"/>
                    <a:pt x="811" y="1527"/>
                  </a:cubicBezTo>
                  <a:cubicBezTo>
                    <a:pt x="904" y="1506"/>
                    <a:pt x="962" y="1413"/>
                    <a:pt x="940" y="1320"/>
                  </a:cubicBezTo>
                  <a:lnTo>
                    <a:pt x="836" y="862"/>
                  </a:lnTo>
                  <a:cubicBezTo>
                    <a:pt x="907" y="809"/>
                    <a:pt x="971" y="750"/>
                    <a:pt x="1031" y="684"/>
                  </a:cubicBezTo>
                  <a:cubicBezTo>
                    <a:pt x="1097" y="613"/>
                    <a:pt x="1091" y="501"/>
                    <a:pt x="1019" y="437"/>
                  </a:cubicBezTo>
                  <a:cubicBezTo>
                    <a:pt x="986" y="408"/>
                    <a:pt x="945" y="394"/>
                    <a:pt x="905" y="394"/>
                  </a:cubicBezTo>
                  <a:cubicBezTo>
                    <a:pt x="856" y="394"/>
                    <a:pt x="807" y="415"/>
                    <a:pt x="773" y="456"/>
                  </a:cubicBezTo>
                  <a:cubicBezTo>
                    <a:pt x="766" y="464"/>
                    <a:pt x="756" y="471"/>
                    <a:pt x="749" y="478"/>
                  </a:cubicBezTo>
                  <a:lnTo>
                    <a:pt x="670" y="135"/>
                  </a:lnTo>
                  <a:cubicBezTo>
                    <a:pt x="652" y="55"/>
                    <a:pt x="582" y="1"/>
                    <a:pt x="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175;p16"/>
            <p:cNvSpPr/>
            <p:nvPr/>
          </p:nvSpPr>
          <p:spPr>
            <a:xfrm>
              <a:off x="170246" y="4176492"/>
              <a:ext cx="22201" cy="61114"/>
            </a:xfrm>
            <a:custGeom>
              <a:avLst/>
              <a:gdLst/>
              <a:ahLst/>
              <a:cxnLst/>
              <a:rect l="l" t="t" r="r" b="b"/>
              <a:pathLst>
                <a:path w="643" h="1770" extrusionOk="0">
                  <a:moveTo>
                    <a:pt x="225" y="1"/>
                  </a:moveTo>
                  <a:cubicBezTo>
                    <a:pt x="142" y="1"/>
                    <a:pt x="70" y="63"/>
                    <a:pt x="57" y="147"/>
                  </a:cubicBezTo>
                  <a:cubicBezTo>
                    <a:pt x="30" y="328"/>
                    <a:pt x="21" y="513"/>
                    <a:pt x="34" y="697"/>
                  </a:cubicBezTo>
                  <a:lnTo>
                    <a:pt x="5" y="1411"/>
                  </a:lnTo>
                  <a:cubicBezTo>
                    <a:pt x="0" y="1505"/>
                    <a:pt x="75" y="1585"/>
                    <a:pt x="169" y="1589"/>
                  </a:cubicBezTo>
                  <a:cubicBezTo>
                    <a:pt x="196" y="1589"/>
                    <a:pt x="221" y="1585"/>
                    <a:pt x="247" y="1575"/>
                  </a:cubicBezTo>
                  <a:cubicBezTo>
                    <a:pt x="261" y="1608"/>
                    <a:pt x="276" y="1641"/>
                    <a:pt x="292" y="1674"/>
                  </a:cubicBezTo>
                  <a:cubicBezTo>
                    <a:pt x="321" y="1733"/>
                    <a:pt x="380" y="1770"/>
                    <a:pt x="447" y="1770"/>
                  </a:cubicBezTo>
                  <a:cubicBezTo>
                    <a:pt x="473" y="1770"/>
                    <a:pt x="499" y="1764"/>
                    <a:pt x="523" y="1751"/>
                  </a:cubicBezTo>
                  <a:cubicBezTo>
                    <a:pt x="607" y="1710"/>
                    <a:pt x="642" y="1606"/>
                    <a:pt x="601" y="1522"/>
                  </a:cubicBezTo>
                  <a:cubicBezTo>
                    <a:pt x="475" y="1261"/>
                    <a:pt x="399" y="981"/>
                    <a:pt x="378" y="693"/>
                  </a:cubicBezTo>
                  <a:lnTo>
                    <a:pt x="399" y="179"/>
                  </a:lnTo>
                  <a:cubicBezTo>
                    <a:pt x="403" y="88"/>
                    <a:pt x="334" y="10"/>
                    <a:pt x="244" y="2"/>
                  </a:cubicBezTo>
                  <a:cubicBezTo>
                    <a:pt x="238" y="1"/>
                    <a:pt x="232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176;p16"/>
            <p:cNvSpPr/>
            <p:nvPr/>
          </p:nvSpPr>
          <p:spPr>
            <a:xfrm>
              <a:off x="220933" y="4153013"/>
              <a:ext cx="58144" cy="17436"/>
            </a:xfrm>
            <a:custGeom>
              <a:avLst/>
              <a:gdLst/>
              <a:ahLst/>
              <a:cxnLst/>
              <a:rect l="l" t="t" r="r" b="b"/>
              <a:pathLst>
                <a:path w="1684" h="505" extrusionOk="0">
                  <a:moveTo>
                    <a:pt x="986" y="1"/>
                  </a:moveTo>
                  <a:cubicBezTo>
                    <a:pt x="697" y="1"/>
                    <a:pt x="408" y="58"/>
                    <a:pt x="138" y="171"/>
                  </a:cubicBezTo>
                  <a:cubicBezTo>
                    <a:pt x="47" y="205"/>
                    <a:pt x="0" y="309"/>
                    <a:pt x="40" y="400"/>
                  </a:cubicBezTo>
                  <a:cubicBezTo>
                    <a:pt x="67" y="466"/>
                    <a:pt x="131" y="504"/>
                    <a:pt x="197" y="504"/>
                  </a:cubicBezTo>
                  <a:cubicBezTo>
                    <a:pt x="222" y="504"/>
                    <a:pt x="248" y="499"/>
                    <a:pt x="272" y="487"/>
                  </a:cubicBezTo>
                  <a:cubicBezTo>
                    <a:pt x="498" y="392"/>
                    <a:pt x="739" y="344"/>
                    <a:pt x="982" y="344"/>
                  </a:cubicBezTo>
                  <a:cubicBezTo>
                    <a:pt x="1141" y="344"/>
                    <a:pt x="1301" y="365"/>
                    <a:pt x="1457" y="407"/>
                  </a:cubicBezTo>
                  <a:cubicBezTo>
                    <a:pt x="1469" y="410"/>
                    <a:pt x="1481" y="411"/>
                    <a:pt x="1492" y="411"/>
                  </a:cubicBezTo>
                  <a:cubicBezTo>
                    <a:pt x="1569" y="411"/>
                    <a:pt x="1639" y="359"/>
                    <a:pt x="1660" y="282"/>
                  </a:cubicBezTo>
                  <a:cubicBezTo>
                    <a:pt x="1684" y="193"/>
                    <a:pt x="1633" y="102"/>
                    <a:pt x="1544" y="74"/>
                  </a:cubicBezTo>
                  <a:cubicBezTo>
                    <a:pt x="1361" y="25"/>
                    <a:pt x="1173" y="1"/>
                    <a:pt x="9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177;p16"/>
            <p:cNvSpPr/>
            <p:nvPr/>
          </p:nvSpPr>
          <p:spPr>
            <a:xfrm>
              <a:off x="232846" y="4180429"/>
              <a:ext cx="51550" cy="13846"/>
            </a:xfrm>
            <a:custGeom>
              <a:avLst/>
              <a:gdLst/>
              <a:ahLst/>
              <a:cxnLst/>
              <a:rect l="l" t="t" r="r" b="b"/>
              <a:pathLst>
                <a:path w="1493" h="401" extrusionOk="0">
                  <a:moveTo>
                    <a:pt x="762" y="1"/>
                  </a:moveTo>
                  <a:cubicBezTo>
                    <a:pt x="556" y="1"/>
                    <a:pt x="351" y="20"/>
                    <a:pt x="148" y="59"/>
                  </a:cubicBezTo>
                  <a:cubicBezTo>
                    <a:pt x="61" y="75"/>
                    <a:pt x="0" y="157"/>
                    <a:pt x="9" y="244"/>
                  </a:cubicBezTo>
                  <a:cubicBezTo>
                    <a:pt x="17" y="332"/>
                    <a:pt x="92" y="400"/>
                    <a:pt x="180" y="400"/>
                  </a:cubicBezTo>
                  <a:cubicBezTo>
                    <a:pt x="192" y="400"/>
                    <a:pt x="202" y="399"/>
                    <a:pt x="213" y="397"/>
                  </a:cubicBezTo>
                  <a:cubicBezTo>
                    <a:pt x="395" y="362"/>
                    <a:pt x="580" y="345"/>
                    <a:pt x="764" y="345"/>
                  </a:cubicBezTo>
                  <a:cubicBezTo>
                    <a:pt x="937" y="345"/>
                    <a:pt x="1110" y="360"/>
                    <a:pt x="1281" y="392"/>
                  </a:cubicBezTo>
                  <a:cubicBezTo>
                    <a:pt x="1290" y="393"/>
                    <a:pt x="1299" y="394"/>
                    <a:pt x="1308" y="394"/>
                  </a:cubicBezTo>
                  <a:cubicBezTo>
                    <a:pt x="1389" y="394"/>
                    <a:pt x="1460" y="336"/>
                    <a:pt x="1475" y="252"/>
                  </a:cubicBezTo>
                  <a:cubicBezTo>
                    <a:pt x="1492" y="161"/>
                    <a:pt x="1433" y="73"/>
                    <a:pt x="1343" y="54"/>
                  </a:cubicBezTo>
                  <a:cubicBezTo>
                    <a:pt x="1151" y="18"/>
                    <a:pt x="956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178;p16"/>
            <p:cNvSpPr/>
            <p:nvPr/>
          </p:nvSpPr>
          <p:spPr>
            <a:xfrm>
              <a:off x="321929" y="4177770"/>
              <a:ext cx="54830" cy="48615"/>
            </a:xfrm>
            <a:custGeom>
              <a:avLst/>
              <a:gdLst/>
              <a:ahLst/>
              <a:cxnLst/>
              <a:rect l="l" t="t" r="r" b="b"/>
              <a:pathLst>
                <a:path w="1588" h="1408" extrusionOk="0">
                  <a:moveTo>
                    <a:pt x="828" y="1"/>
                  </a:moveTo>
                  <a:cubicBezTo>
                    <a:pt x="747" y="1"/>
                    <a:pt x="668" y="16"/>
                    <a:pt x="596" y="48"/>
                  </a:cubicBezTo>
                  <a:cubicBezTo>
                    <a:pt x="469" y="104"/>
                    <a:pt x="363" y="205"/>
                    <a:pt x="285" y="346"/>
                  </a:cubicBezTo>
                  <a:cubicBezTo>
                    <a:pt x="203" y="350"/>
                    <a:pt x="137" y="412"/>
                    <a:pt x="124" y="491"/>
                  </a:cubicBezTo>
                  <a:lnTo>
                    <a:pt x="13" y="1209"/>
                  </a:lnTo>
                  <a:cubicBezTo>
                    <a:pt x="0" y="1292"/>
                    <a:pt x="50" y="1374"/>
                    <a:pt x="130" y="1399"/>
                  </a:cubicBezTo>
                  <a:cubicBezTo>
                    <a:pt x="147" y="1405"/>
                    <a:pt x="165" y="1407"/>
                    <a:pt x="183" y="1407"/>
                  </a:cubicBezTo>
                  <a:cubicBezTo>
                    <a:pt x="247" y="1407"/>
                    <a:pt x="306" y="1372"/>
                    <a:pt x="335" y="1315"/>
                  </a:cubicBezTo>
                  <a:cubicBezTo>
                    <a:pt x="408" y="1172"/>
                    <a:pt x="439" y="1023"/>
                    <a:pt x="469" y="880"/>
                  </a:cubicBezTo>
                  <a:cubicBezTo>
                    <a:pt x="480" y="825"/>
                    <a:pt x="492" y="768"/>
                    <a:pt x="506" y="714"/>
                  </a:cubicBezTo>
                  <a:cubicBezTo>
                    <a:pt x="534" y="608"/>
                    <a:pt x="600" y="422"/>
                    <a:pt x="735" y="362"/>
                  </a:cubicBezTo>
                  <a:cubicBezTo>
                    <a:pt x="763" y="350"/>
                    <a:pt x="795" y="344"/>
                    <a:pt x="828" y="344"/>
                  </a:cubicBezTo>
                  <a:cubicBezTo>
                    <a:pt x="922" y="344"/>
                    <a:pt x="1028" y="392"/>
                    <a:pt x="1100" y="474"/>
                  </a:cubicBezTo>
                  <a:cubicBezTo>
                    <a:pt x="1218" y="614"/>
                    <a:pt x="1243" y="809"/>
                    <a:pt x="1243" y="949"/>
                  </a:cubicBezTo>
                  <a:cubicBezTo>
                    <a:pt x="1245" y="1044"/>
                    <a:pt x="1321" y="1120"/>
                    <a:pt x="1416" y="1120"/>
                  </a:cubicBezTo>
                  <a:cubicBezTo>
                    <a:pt x="1511" y="1120"/>
                    <a:pt x="1588" y="1043"/>
                    <a:pt x="1588" y="949"/>
                  </a:cubicBezTo>
                  <a:cubicBezTo>
                    <a:pt x="1588" y="752"/>
                    <a:pt x="1547" y="469"/>
                    <a:pt x="1360" y="250"/>
                  </a:cubicBezTo>
                  <a:cubicBezTo>
                    <a:pt x="1223" y="90"/>
                    <a:pt x="1022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179;p16"/>
            <p:cNvSpPr/>
            <p:nvPr/>
          </p:nvSpPr>
          <p:spPr>
            <a:xfrm>
              <a:off x="386670" y="4196829"/>
              <a:ext cx="28105" cy="13984"/>
            </a:xfrm>
            <a:custGeom>
              <a:avLst/>
              <a:gdLst/>
              <a:ahLst/>
              <a:cxnLst/>
              <a:rect l="l" t="t" r="r" b="b"/>
              <a:pathLst>
                <a:path w="814" h="405" extrusionOk="0">
                  <a:moveTo>
                    <a:pt x="496" y="0"/>
                  </a:moveTo>
                  <a:cubicBezTo>
                    <a:pt x="370" y="0"/>
                    <a:pt x="246" y="25"/>
                    <a:pt x="130" y="73"/>
                  </a:cubicBezTo>
                  <a:cubicBezTo>
                    <a:pt x="42" y="109"/>
                    <a:pt x="0" y="211"/>
                    <a:pt x="37" y="298"/>
                  </a:cubicBezTo>
                  <a:cubicBezTo>
                    <a:pt x="64" y="364"/>
                    <a:pt x="128" y="404"/>
                    <a:pt x="196" y="404"/>
                  </a:cubicBezTo>
                  <a:cubicBezTo>
                    <a:pt x="218" y="404"/>
                    <a:pt x="240" y="400"/>
                    <a:pt x="262" y="391"/>
                  </a:cubicBezTo>
                  <a:cubicBezTo>
                    <a:pt x="337" y="360"/>
                    <a:pt x="417" y="345"/>
                    <a:pt x="497" y="345"/>
                  </a:cubicBezTo>
                  <a:cubicBezTo>
                    <a:pt x="531" y="345"/>
                    <a:pt x="565" y="348"/>
                    <a:pt x="598" y="353"/>
                  </a:cubicBezTo>
                  <a:cubicBezTo>
                    <a:pt x="609" y="355"/>
                    <a:pt x="619" y="356"/>
                    <a:pt x="629" y="356"/>
                  </a:cubicBezTo>
                  <a:cubicBezTo>
                    <a:pt x="711" y="356"/>
                    <a:pt x="783" y="296"/>
                    <a:pt x="797" y="212"/>
                  </a:cubicBezTo>
                  <a:cubicBezTo>
                    <a:pt x="814" y="119"/>
                    <a:pt x="750" y="29"/>
                    <a:pt x="656" y="14"/>
                  </a:cubicBezTo>
                  <a:cubicBezTo>
                    <a:pt x="603" y="5"/>
                    <a:pt x="549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180;p16"/>
            <p:cNvSpPr/>
            <p:nvPr/>
          </p:nvSpPr>
          <p:spPr>
            <a:xfrm>
              <a:off x="421924" y="4164373"/>
              <a:ext cx="22408" cy="65050"/>
            </a:xfrm>
            <a:custGeom>
              <a:avLst/>
              <a:gdLst/>
              <a:ahLst/>
              <a:cxnLst/>
              <a:rect l="l" t="t" r="r" b="b"/>
              <a:pathLst>
                <a:path w="649" h="1884" extrusionOk="0">
                  <a:moveTo>
                    <a:pt x="415" y="1"/>
                  </a:moveTo>
                  <a:cubicBezTo>
                    <a:pt x="335" y="1"/>
                    <a:pt x="265" y="56"/>
                    <a:pt x="246" y="135"/>
                  </a:cubicBezTo>
                  <a:lnTo>
                    <a:pt x="28" y="1082"/>
                  </a:lnTo>
                  <a:cubicBezTo>
                    <a:pt x="1" y="1195"/>
                    <a:pt x="89" y="1293"/>
                    <a:pt x="195" y="1293"/>
                  </a:cubicBezTo>
                  <a:cubicBezTo>
                    <a:pt x="216" y="1293"/>
                    <a:pt x="237" y="1289"/>
                    <a:pt x="259" y="1280"/>
                  </a:cubicBezTo>
                  <a:cubicBezTo>
                    <a:pt x="268" y="1432"/>
                    <a:pt x="281" y="1583"/>
                    <a:pt x="298" y="1732"/>
                  </a:cubicBezTo>
                  <a:cubicBezTo>
                    <a:pt x="309" y="1820"/>
                    <a:pt x="383" y="1884"/>
                    <a:pt x="469" y="1884"/>
                  </a:cubicBezTo>
                  <a:cubicBezTo>
                    <a:pt x="476" y="1884"/>
                    <a:pt x="482" y="1883"/>
                    <a:pt x="488" y="1883"/>
                  </a:cubicBezTo>
                  <a:cubicBezTo>
                    <a:pt x="581" y="1871"/>
                    <a:pt x="649" y="1788"/>
                    <a:pt x="640" y="1695"/>
                  </a:cubicBezTo>
                  <a:cubicBezTo>
                    <a:pt x="585" y="1192"/>
                    <a:pt x="567" y="686"/>
                    <a:pt x="587" y="180"/>
                  </a:cubicBezTo>
                  <a:cubicBezTo>
                    <a:pt x="589" y="91"/>
                    <a:pt x="525" y="15"/>
                    <a:pt x="437" y="2"/>
                  </a:cubicBezTo>
                  <a:cubicBezTo>
                    <a:pt x="430" y="1"/>
                    <a:pt x="423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181;p16"/>
            <p:cNvSpPr/>
            <p:nvPr/>
          </p:nvSpPr>
          <p:spPr>
            <a:xfrm>
              <a:off x="294203" y="4237158"/>
              <a:ext cx="161174" cy="19853"/>
            </a:xfrm>
            <a:custGeom>
              <a:avLst/>
              <a:gdLst/>
              <a:ahLst/>
              <a:cxnLst/>
              <a:rect l="l" t="t" r="r" b="b"/>
              <a:pathLst>
                <a:path w="4668" h="575" extrusionOk="0">
                  <a:moveTo>
                    <a:pt x="3267" y="0"/>
                  </a:moveTo>
                  <a:cubicBezTo>
                    <a:pt x="2225" y="0"/>
                    <a:pt x="1185" y="78"/>
                    <a:pt x="154" y="232"/>
                  </a:cubicBezTo>
                  <a:cubicBezTo>
                    <a:pt x="64" y="246"/>
                    <a:pt x="1" y="325"/>
                    <a:pt x="8" y="415"/>
                  </a:cubicBezTo>
                  <a:cubicBezTo>
                    <a:pt x="15" y="505"/>
                    <a:pt x="90" y="574"/>
                    <a:pt x="180" y="574"/>
                  </a:cubicBezTo>
                  <a:cubicBezTo>
                    <a:pt x="188" y="574"/>
                    <a:pt x="197" y="574"/>
                    <a:pt x="205" y="573"/>
                  </a:cubicBezTo>
                  <a:cubicBezTo>
                    <a:pt x="1219" y="420"/>
                    <a:pt x="2243" y="345"/>
                    <a:pt x="3268" y="345"/>
                  </a:cubicBezTo>
                  <a:cubicBezTo>
                    <a:pt x="3672" y="345"/>
                    <a:pt x="4076" y="356"/>
                    <a:pt x="4480" y="380"/>
                  </a:cubicBezTo>
                  <a:cubicBezTo>
                    <a:pt x="4486" y="381"/>
                    <a:pt x="4492" y="381"/>
                    <a:pt x="4498" y="381"/>
                  </a:cubicBezTo>
                  <a:cubicBezTo>
                    <a:pt x="4583" y="381"/>
                    <a:pt x="4656" y="308"/>
                    <a:pt x="4663" y="218"/>
                  </a:cubicBezTo>
                  <a:cubicBezTo>
                    <a:pt x="4667" y="124"/>
                    <a:pt x="4595" y="42"/>
                    <a:pt x="4501" y="36"/>
                  </a:cubicBezTo>
                  <a:cubicBezTo>
                    <a:pt x="4090" y="12"/>
                    <a:pt x="3678" y="0"/>
                    <a:pt x="3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182;p16"/>
            <p:cNvSpPr/>
            <p:nvPr/>
          </p:nvSpPr>
          <p:spPr>
            <a:xfrm>
              <a:off x="352867" y="4265920"/>
              <a:ext cx="52827" cy="81416"/>
            </a:xfrm>
            <a:custGeom>
              <a:avLst/>
              <a:gdLst/>
              <a:ahLst/>
              <a:cxnLst/>
              <a:rect l="l" t="t" r="r" b="b"/>
              <a:pathLst>
                <a:path w="1530" h="2358" extrusionOk="0">
                  <a:moveTo>
                    <a:pt x="671" y="1"/>
                  </a:moveTo>
                  <a:cubicBezTo>
                    <a:pt x="487" y="1"/>
                    <a:pt x="303" y="39"/>
                    <a:pt x="132" y="116"/>
                  </a:cubicBezTo>
                  <a:cubicBezTo>
                    <a:pt x="43" y="152"/>
                    <a:pt x="1" y="256"/>
                    <a:pt x="42" y="345"/>
                  </a:cubicBezTo>
                  <a:cubicBezTo>
                    <a:pt x="70" y="409"/>
                    <a:pt x="132" y="447"/>
                    <a:pt x="198" y="447"/>
                  </a:cubicBezTo>
                  <a:cubicBezTo>
                    <a:pt x="223" y="447"/>
                    <a:pt x="248" y="441"/>
                    <a:pt x="273" y="429"/>
                  </a:cubicBezTo>
                  <a:cubicBezTo>
                    <a:pt x="399" y="373"/>
                    <a:pt x="535" y="345"/>
                    <a:pt x="672" y="345"/>
                  </a:cubicBezTo>
                  <a:cubicBezTo>
                    <a:pt x="761" y="345"/>
                    <a:pt x="851" y="357"/>
                    <a:pt x="938" y="382"/>
                  </a:cubicBezTo>
                  <a:cubicBezTo>
                    <a:pt x="1007" y="401"/>
                    <a:pt x="1128" y="446"/>
                    <a:pt x="1165" y="534"/>
                  </a:cubicBezTo>
                  <a:cubicBezTo>
                    <a:pt x="1186" y="580"/>
                    <a:pt x="1185" y="650"/>
                    <a:pt x="1183" y="719"/>
                  </a:cubicBezTo>
                  <a:lnTo>
                    <a:pt x="1172" y="1434"/>
                  </a:lnTo>
                  <a:cubicBezTo>
                    <a:pt x="1171" y="1520"/>
                    <a:pt x="1169" y="1608"/>
                    <a:pt x="1140" y="1668"/>
                  </a:cubicBezTo>
                  <a:cubicBezTo>
                    <a:pt x="1114" y="1719"/>
                    <a:pt x="1061" y="1767"/>
                    <a:pt x="969" y="1820"/>
                  </a:cubicBezTo>
                  <a:cubicBezTo>
                    <a:pt x="827" y="1905"/>
                    <a:pt x="671" y="1964"/>
                    <a:pt x="509" y="1995"/>
                  </a:cubicBezTo>
                  <a:lnTo>
                    <a:pt x="477" y="1899"/>
                  </a:lnTo>
                  <a:cubicBezTo>
                    <a:pt x="451" y="1829"/>
                    <a:pt x="385" y="1786"/>
                    <a:pt x="316" y="1786"/>
                  </a:cubicBezTo>
                  <a:cubicBezTo>
                    <a:pt x="298" y="1786"/>
                    <a:pt x="280" y="1789"/>
                    <a:pt x="263" y="1795"/>
                  </a:cubicBezTo>
                  <a:cubicBezTo>
                    <a:pt x="174" y="1823"/>
                    <a:pt x="125" y="1916"/>
                    <a:pt x="150" y="2005"/>
                  </a:cubicBezTo>
                  <a:lnTo>
                    <a:pt x="226" y="2238"/>
                  </a:lnTo>
                  <a:cubicBezTo>
                    <a:pt x="249" y="2310"/>
                    <a:pt x="315" y="2358"/>
                    <a:pt x="389" y="2358"/>
                  </a:cubicBezTo>
                  <a:lnTo>
                    <a:pt x="406" y="2358"/>
                  </a:lnTo>
                  <a:cubicBezTo>
                    <a:pt x="667" y="2332"/>
                    <a:pt x="919" y="2249"/>
                    <a:pt x="1145" y="2117"/>
                  </a:cubicBezTo>
                  <a:cubicBezTo>
                    <a:pt x="1240" y="2061"/>
                    <a:pt x="1373" y="1969"/>
                    <a:pt x="1446" y="1823"/>
                  </a:cubicBezTo>
                  <a:cubicBezTo>
                    <a:pt x="1513" y="1692"/>
                    <a:pt x="1514" y="1553"/>
                    <a:pt x="1515" y="1440"/>
                  </a:cubicBezTo>
                  <a:lnTo>
                    <a:pt x="1527" y="725"/>
                  </a:lnTo>
                  <a:cubicBezTo>
                    <a:pt x="1528" y="629"/>
                    <a:pt x="1529" y="513"/>
                    <a:pt x="1480" y="399"/>
                  </a:cubicBezTo>
                  <a:cubicBezTo>
                    <a:pt x="1413" y="234"/>
                    <a:pt x="1256" y="114"/>
                    <a:pt x="1033" y="51"/>
                  </a:cubicBezTo>
                  <a:cubicBezTo>
                    <a:pt x="914" y="17"/>
                    <a:pt x="793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183;p16"/>
            <p:cNvSpPr/>
            <p:nvPr/>
          </p:nvSpPr>
          <p:spPr>
            <a:xfrm>
              <a:off x="475789" y="4220239"/>
              <a:ext cx="50824" cy="59664"/>
            </a:xfrm>
            <a:custGeom>
              <a:avLst/>
              <a:gdLst/>
              <a:ahLst/>
              <a:cxnLst/>
              <a:rect l="l" t="t" r="r" b="b"/>
              <a:pathLst>
                <a:path w="1472" h="1728" extrusionOk="0">
                  <a:moveTo>
                    <a:pt x="1142" y="1"/>
                  </a:moveTo>
                  <a:cubicBezTo>
                    <a:pt x="1095" y="1"/>
                    <a:pt x="1048" y="20"/>
                    <a:pt x="1014" y="58"/>
                  </a:cubicBezTo>
                  <a:cubicBezTo>
                    <a:pt x="920" y="159"/>
                    <a:pt x="831" y="269"/>
                    <a:pt x="752" y="383"/>
                  </a:cubicBezTo>
                  <a:lnTo>
                    <a:pt x="295" y="69"/>
                  </a:lnTo>
                  <a:cubicBezTo>
                    <a:pt x="265" y="49"/>
                    <a:pt x="231" y="39"/>
                    <a:pt x="197" y="39"/>
                  </a:cubicBezTo>
                  <a:cubicBezTo>
                    <a:pt x="142" y="39"/>
                    <a:pt x="89" y="65"/>
                    <a:pt x="55" y="113"/>
                  </a:cubicBezTo>
                  <a:cubicBezTo>
                    <a:pt x="1" y="191"/>
                    <a:pt x="22" y="298"/>
                    <a:pt x="99" y="352"/>
                  </a:cubicBezTo>
                  <a:lnTo>
                    <a:pt x="575" y="679"/>
                  </a:lnTo>
                  <a:cubicBezTo>
                    <a:pt x="431" y="943"/>
                    <a:pt x="327" y="1227"/>
                    <a:pt x="268" y="1522"/>
                  </a:cubicBezTo>
                  <a:cubicBezTo>
                    <a:pt x="250" y="1615"/>
                    <a:pt x="310" y="1705"/>
                    <a:pt x="403" y="1723"/>
                  </a:cubicBezTo>
                  <a:cubicBezTo>
                    <a:pt x="414" y="1726"/>
                    <a:pt x="426" y="1727"/>
                    <a:pt x="437" y="1727"/>
                  </a:cubicBezTo>
                  <a:cubicBezTo>
                    <a:pt x="519" y="1727"/>
                    <a:pt x="590" y="1668"/>
                    <a:pt x="606" y="1588"/>
                  </a:cubicBezTo>
                  <a:cubicBezTo>
                    <a:pt x="657" y="1340"/>
                    <a:pt x="741" y="1099"/>
                    <a:pt x="859" y="874"/>
                  </a:cubicBezTo>
                  <a:lnTo>
                    <a:pt x="1183" y="1098"/>
                  </a:lnTo>
                  <a:cubicBezTo>
                    <a:pt x="1212" y="1117"/>
                    <a:pt x="1245" y="1126"/>
                    <a:pt x="1277" y="1126"/>
                  </a:cubicBezTo>
                  <a:cubicBezTo>
                    <a:pt x="1332" y="1126"/>
                    <a:pt x="1385" y="1099"/>
                    <a:pt x="1418" y="1052"/>
                  </a:cubicBezTo>
                  <a:cubicBezTo>
                    <a:pt x="1471" y="974"/>
                    <a:pt x="1453" y="870"/>
                    <a:pt x="1379" y="815"/>
                  </a:cubicBezTo>
                  <a:lnTo>
                    <a:pt x="1037" y="579"/>
                  </a:lnTo>
                  <a:cubicBezTo>
                    <a:pt x="1106" y="477"/>
                    <a:pt x="1183" y="382"/>
                    <a:pt x="1266" y="291"/>
                  </a:cubicBezTo>
                  <a:cubicBezTo>
                    <a:pt x="1332" y="221"/>
                    <a:pt x="1329" y="111"/>
                    <a:pt x="1259" y="47"/>
                  </a:cubicBezTo>
                  <a:cubicBezTo>
                    <a:pt x="1226" y="16"/>
                    <a:pt x="1184" y="1"/>
                    <a:pt x="1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184;p16"/>
            <p:cNvSpPr/>
            <p:nvPr/>
          </p:nvSpPr>
          <p:spPr>
            <a:xfrm>
              <a:off x="521712" y="4154671"/>
              <a:ext cx="121640" cy="136384"/>
            </a:xfrm>
            <a:custGeom>
              <a:avLst/>
              <a:gdLst/>
              <a:ahLst/>
              <a:cxnLst/>
              <a:rect l="l" t="t" r="r" b="b"/>
              <a:pathLst>
                <a:path w="3523" h="3950" extrusionOk="0">
                  <a:moveTo>
                    <a:pt x="2607" y="1"/>
                  </a:moveTo>
                  <a:cubicBezTo>
                    <a:pt x="2039" y="1"/>
                    <a:pt x="1476" y="138"/>
                    <a:pt x="966" y="407"/>
                  </a:cubicBezTo>
                  <a:cubicBezTo>
                    <a:pt x="920" y="432"/>
                    <a:pt x="821" y="486"/>
                    <a:pt x="778" y="593"/>
                  </a:cubicBezTo>
                  <a:cubicBezTo>
                    <a:pt x="737" y="690"/>
                    <a:pt x="730" y="845"/>
                    <a:pt x="930" y="1024"/>
                  </a:cubicBezTo>
                  <a:cubicBezTo>
                    <a:pt x="1218" y="1281"/>
                    <a:pt x="1529" y="1513"/>
                    <a:pt x="1859" y="1717"/>
                  </a:cubicBezTo>
                  <a:cubicBezTo>
                    <a:pt x="1918" y="1754"/>
                    <a:pt x="2016" y="1816"/>
                    <a:pt x="2026" y="1867"/>
                  </a:cubicBezTo>
                  <a:cubicBezTo>
                    <a:pt x="2029" y="1884"/>
                    <a:pt x="2025" y="1937"/>
                    <a:pt x="1921" y="2037"/>
                  </a:cubicBezTo>
                  <a:cubicBezTo>
                    <a:pt x="1674" y="2273"/>
                    <a:pt x="1367" y="2433"/>
                    <a:pt x="1042" y="2600"/>
                  </a:cubicBezTo>
                  <a:cubicBezTo>
                    <a:pt x="743" y="2755"/>
                    <a:pt x="433" y="2915"/>
                    <a:pt x="167" y="3143"/>
                  </a:cubicBezTo>
                  <a:cubicBezTo>
                    <a:pt x="9" y="3278"/>
                    <a:pt x="1" y="3408"/>
                    <a:pt x="22" y="3491"/>
                  </a:cubicBezTo>
                  <a:cubicBezTo>
                    <a:pt x="61" y="3649"/>
                    <a:pt x="222" y="3706"/>
                    <a:pt x="275" y="3725"/>
                  </a:cubicBezTo>
                  <a:cubicBezTo>
                    <a:pt x="705" y="3874"/>
                    <a:pt x="1156" y="3949"/>
                    <a:pt x="1609" y="3949"/>
                  </a:cubicBezTo>
                  <a:cubicBezTo>
                    <a:pt x="1802" y="3949"/>
                    <a:pt x="1996" y="3935"/>
                    <a:pt x="2188" y="3908"/>
                  </a:cubicBezTo>
                  <a:cubicBezTo>
                    <a:pt x="2280" y="3892"/>
                    <a:pt x="2343" y="3805"/>
                    <a:pt x="2329" y="3712"/>
                  </a:cubicBezTo>
                  <a:cubicBezTo>
                    <a:pt x="2317" y="3627"/>
                    <a:pt x="2243" y="3566"/>
                    <a:pt x="2158" y="3566"/>
                  </a:cubicBezTo>
                  <a:cubicBezTo>
                    <a:pt x="2151" y="3566"/>
                    <a:pt x="2144" y="3566"/>
                    <a:pt x="2137" y="3567"/>
                  </a:cubicBezTo>
                  <a:cubicBezTo>
                    <a:pt x="1961" y="3592"/>
                    <a:pt x="1783" y="3605"/>
                    <a:pt x="1606" y="3605"/>
                  </a:cubicBezTo>
                  <a:cubicBezTo>
                    <a:pt x="1196" y="3605"/>
                    <a:pt x="787" y="3537"/>
                    <a:pt x="396" y="3402"/>
                  </a:cubicBezTo>
                  <a:cubicBezTo>
                    <a:pt x="630" y="3201"/>
                    <a:pt x="907" y="3057"/>
                    <a:pt x="1201" y="2907"/>
                  </a:cubicBezTo>
                  <a:cubicBezTo>
                    <a:pt x="1534" y="2735"/>
                    <a:pt x="1878" y="2556"/>
                    <a:pt x="2161" y="2285"/>
                  </a:cubicBezTo>
                  <a:cubicBezTo>
                    <a:pt x="2325" y="2126"/>
                    <a:pt x="2394" y="1965"/>
                    <a:pt x="2365" y="1808"/>
                  </a:cubicBezTo>
                  <a:cubicBezTo>
                    <a:pt x="2330" y="1603"/>
                    <a:pt x="2149" y="1491"/>
                    <a:pt x="2040" y="1425"/>
                  </a:cubicBezTo>
                  <a:cubicBezTo>
                    <a:pt x="1728" y="1232"/>
                    <a:pt x="1434" y="1012"/>
                    <a:pt x="1161" y="767"/>
                  </a:cubicBezTo>
                  <a:cubicBezTo>
                    <a:pt x="1144" y="753"/>
                    <a:pt x="1128" y="736"/>
                    <a:pt x="1114" y="720"/>
                  </a:cubicBezTo>
                  <a:cubicBezTo>
                    <a:pt x="1118" y="717"/>
                    <a:pt x="1124" y="714"/>
                    <a:pt x="1130" y="711"/>
                  </a:cubicBezTo>
                  <a:cubicBezTo>
                    <a:pt x="1589" y="469"/>
                    <a:pt x="2096" y="345"/>
                    <a:pt x="2608" y="345"/>
                  </a:cubicBezTo>
                  <a:cubicBezTo>
                    <a:pt x="2838" y="345"/>
                    <a:pt x="3068" y="370"/>
                    <a:pt x="3296" y="421"/>
                  </a:cubicBezTo>
                  <a:cubicBezTo>
                    <a:pt x="3308" y="424"/>
                    <a:pt x="3320" y="425"/>
                    <a:pt x="3332" y="425"/>
                  </a:cubicBezTo>
                  <a:cubicBezTo>
                    <a:pt x="3412" y="425"/>
                    <a:pt x="3483" y="371"/>
                    <a:pt x="3501" y="292"/>
                  </a:cubicBezTo>
                  <a:cubicBezTo>
                    <a:pt x="3522" y="199"/>
                    <a:pt x="3465" y="106"/>
                    <a:pt x="3372" y="85"/>
                  </a:cubicBezTo>
                  <a:cubicBezTo>
                    <a:pt x="3119" y="28"/>
                    <a:pt x="2862" y="1"/>
                    <a:pt x="2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185;p16"/>
            <p:cNvSpPr/>
            <p:nvPr/>
          </p:nvSpPr>
          <p:spPr>
            <a:xfrm>
              <a:off x="619634" y="4195276"/>
              <a:ext cx="18023" cy="60320"/>
            </a:xfrm>
            <a:custGeom>
              <a:avLst/>
              <a:gdLst/>
              <a:ahLst/>
              <a:cxnLst/>
              <a:rect l="l" t="t" r="r" b="b"/>
              <a:pathLst>
                <a:path w="522" h="1747" extrusionOk="0">
                  <a:moveTo>
                    <a:pt x="343" y="1"/>
                  </a:moveTo>
                  <a:cubicBezTo>
                    <a:pt x="249" y="1"/>
                    <a:pt x="173" y="80"/>
                    <a:pt x="173" y="174"/>
                  </a:cubicBezTo>
                  <a:cubicBezTo>
                    <a:pt x="178" y="632"/>
                    <a:pt x="128" y="1089"/>
                    <a:pt x="22" y="1535"/>
                  </a:cubicBezTo>
                  <a:cubicBezTo>
                    <a:pt x="1" y="1628"/>
                    <a:pt x="57" y="1720"/>
                    <a:pt x="150" y="1742"/>
                  </a:cubicBezTo>
                  <a:cubicBezTo>
                    <a:pt x="163" y="1745"/>
                    <a:pt x="177" y="1746"/>
                    <a:pt x="190" y="1746"/>
                  </a:cubicBezTo>
                  <a:cubicBezTo>
                    <a:pt x="270" y="1746"/>
                    <a:pt x="339" y="1691"/>
                    <a:pt x="357" y="1614"/>
                  </a:cubicBezTo>
                  <a:cubicBezTo>
                    <a:pt x="468" y="1141"/>
                    <a:pt x="522" y="657"/>
                    <a:pt x="518" y="171"/>
                  </a:cubicBezTo>
                  <a:cubicBezTo>
                    <a:pt x="516" y="77"/>
                    <a:pt x="440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186;p16"/>
            <p:cNvSpPr/>
            <p:nvPr/>
          </p:nvSpPr>
          <p:spPr>
            <a:xfrm>
              <a:off x="637727" y="4202872"/>
              <a:ext cx="47096" cy="86146"/>
            </a:xfrm>
            <a:custGeom>
              <a:avLst/>
              <a:gdLst/>
              <a:ahLst/>
              <a:cxnLst/>
              <a:rect l="l" t="t" r="r" b="b"/>
              <a:pathLst>
                <a:path w="1364" h="2495" extrusionOk="0">
                  <a:moveTo>
                    <a:pt x="480" y="1"/>
                  </a:moveTo>
                  <a:cubicBezTo>
                    <a:pt x="423" y="1"/>
                    <a:pt x="369" y="28"/>
                    <a:pt x="336" y="79"/>
                  </a:cubicBezTo>
                  <a:cubicBezTo>
                    <a:pt x="234" y="236"/>
                    <a:pt x="117" y="413"/>
                    <a:pt x="65" y="623"/>
                  </a:cubicBezTo>
                  <a:cubicBezTo>
                    <a:pt x="1" y="882"/>
                    <a:pt x="54" y="1135"/>
                    <a:pt x="209" y="1301"/>
                  </a:cubicBezTo>
                  <a:cubicBezTo>
                    <a:pt x="313" y="1411"/>
                    <a:pt x="457" y="1474"/>
                    <a:pt x="609" y="1474"/>
                  </a:cubicBezTo>
                  <a:cubicBezTo>
                    <a:pt x="611" y="1474"/>
                    <a:pt x="614" y="1474"/>
                    <a:pt x="617" y="1474"/>
                  </a:cubicBezTo>
                  <a:cubicBezTo>
                    <a:pt x="687" y="1474"/>
                    <a:pt x="758" y="1458"/>
                    <a:pt x="820" y="1426"/>
                  </a:cubicBezTo>
                  <a:lnTo>
                    <a:pt x="820" y="1426"/>
                  </a:lnTo>
                  <a:cubicBezTo>
                    <a:pt x="763" y="1716"/>
                    <a:pt x="714" y="2006"/>
                    <a:pt x="672" y="2298"/>
                  </a:cubicBezTo>
                  <a:cubicBezTo>
                    <a:pt x="658" y="2392"/>
                    <a:pt x="723" y="2479"/>
                    <a:pt x="817" y="2493"/>
                  </a:cubicBezTo>
                  <a:cubicBezTo>
                    <a:pt x="825" y="2493"/>
                    <a:pt x="834" y="2495"/>
                    <a:pt x="842" y="2495"/>
                  </a:cubicBezTo>
                  <a:cubicBezTo>
                    <a:pt x="927" y="2495"/>
                    <a:pt x="1000" y="2431"/>
                    <a:pt x="1011" y="2348"/>
                  </a:cubicBezTo>
                  <a:cubicBezTo>
                    <a:pt x="1096" y="1777"/>
                    <a:pt x="1207" y="1201"/>
                    <a:pt x="1341" y="640"/>
                  </a:cubicBezTo>
                  <a:cubicBezTo>
                    <a:pt x="1363" y="547"/>
                    <a:pt x="1305" y="454"/>
                    <a:pt x="1212" y="433"/>
                  </a:cubicBezTo>
                  <a:cubicBezTo>
                    <a:pt x="1199" y="429"/>
                    <a:pt x="1185" y="428"/>
                    <a:pt x="1172" y="428"/>
                  </a:cubicBezTo>
                  <a:cubicBezTo>
                    <a:pt x="1094" y="428"/>
                    <a:pt x="1024" y="481"/>
                    <a:pt x="1006" y="561"/>
                  </a:cubicBezTo>
                  <a:cubicBezTo>
                    <a:pt x="966" y="725"/>
                    <a:pt x="934" y="893"/>
                    <a:pt x="899" y="1060"/>
                  </a:cubicBezTo>
                  <a:cubicBezTo>
                    <a:pt x="875" y="1048"/>
                    <a:pt x="849" y="1043"/>
                    <a:pt x="824" y="1043"/>
                  </a:cubicBezTo>
                  <a:cubicBezTo>
                    <a:pt x="778" y="1043"/>
                    <a:pt x="732" y="1062"/>
                    <a:pt x="699" y="1097"/>
                  </a:cubicBezTo>
                  <a:cubicBezTo>
                    <a:pt x="677" y="1120"/>
                    <a:pt x="646" y="1131"/>
                    <a:pt x="624" y="1131"/>
                  </a:cubicBezTo>
                  <a:cubicBezTo>
                    <a:pt x="618" y="1131"/>
                    <a:pt x="613" y="1131"/>
                    <a:pt x="609" y="1129"/>
                  </a:cubicBezTo>
                  <a:cubicBezTo>
                    <a:pt x="554" y="1129"/>
                    <a:pt x="500" y="1107"/>
                    <a:pt x="461" y="1069"/>
                  </a:cubicBezTo>
                  <a:cubicBezTo>
                    <a:pt x="374" y="973"/>
                    <a:pt x="371" y="818"/>
                    <a:pt x="399" y="707"/>
                  </a:cubicBezTo>
                  <a:cubicBezTo>
                    <a:pt x="438" y="554"/>
                    <a:pt x="533" y="407"/>
                    <a:pt x="624" y="267"/>
                  </a:cubicBezTo>
                  <a:cubicBezTo>
                    <a:pt x="676" y="186"/>
                    <a:pt x="654" y="81"/>
                    <a:pt x="573" y="29"/>
                  </a:cubicBezTo>
                  <a:cubicBezTo>
                    <a:pt x="544" y="10"/>
                    <a:pt x="512" y="1"/>
                    <a:pt x="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187;p16"/>
            <p:cNvSpPr/>
            <p:nvPr/>
          </p:nvSpPr>
          <p:spPr>
            <a:xfrm>
              <a:off x="668941" y="3473983"/>
              <a:ext cx="55969" cy="69124"/>
            </a:xfrm>
            <a:custGeom>
              <a:avLst/>
              <a:gdLst/>
              <a:ahLst/>
              <a:cxnLst/>
              <a:rect l="l" t="t" r="r" b="b"/>
              <a:pathLst>
                <a:path w="1621" h="2002" extrusionOk="0">
                  <a:moveTo>
                    <a:pt x="1295" y="1"/>
                  </a:moveTo>
                  <a:cubicBezTo>
                    <a:pt x="1244" y="1"/>
                    <a:pt x="1194" y="23"/>
                    <a:pt x="1160" y="65"/>
                  </a:cubicBezTo>
                  <a:cubicBezTo>
                    <a:pt x="1028" y="235"/>
                    <a:pt x="905" y="413"/>
                    <a:pt x="793" y="597"/>
                  </a:cubicBezTo>
                  <a:cubicBezTo>
                    <a:pt x="621" y="510"/>
                    <a:pt x="453" y="413"/>
                    <a:pt x="290" y="307"/>
                  </a:cubicBezTo>
                  <a:cubicBezTo>
                    <a:pt x="261" y="287"/>
                    <a:pt x="228" y="278"/>
                    <a:pt x="195" y="278"/>
                  </a:cubicBezTo>
                  <a:cubicBezTo>
                    <a:pt x="140" y="278"/>
                    <a:pt x="85" y="305"/>
                    <a:pt x="52" y="355"/>
                  </a:cubicBezTo>
                  <a:cubicBezTo>
                    <a:pt x="0" y="434"/>
                    <a:pt x="21" y="541"/>
                    <a:pt x="100" y="594"/>
                  </a:cubicBezTo>
                  <a:cubicBezTo>
                    <a:pt x="268" y="704"/>
                    <a:pt x="439" y="804"/>
                    <a:pt x="617" y="897"/>
                  </a:cubicBezTo>
                  <a:cubicBezTo>
                    <a:pt x="468" y="1178"/>
                    <a:pt x="341" y="1472"/>
                    <a:pt x="241" y="1776"/>
                  </a:cubicBezTo>
                  <a:cubicBezTo>
                    <a:pt x="213" y="1867"/>
                    <a:pt x="262" y="1964"/>
                    <a:pt x="352" y="1993"/>
                  </a:cubicBezTo>
                  <a:cubicBezTo>
                    <a:pt x="369" y="1999"/>
                    <a:pt x="387" y="2002"/>
                    <a:pt x="406" y="2002"/>
                  </a:cubicBezTo>
                  <a:cubicBezTo>
                    <a:pt x="479" y="2002"/>
                    <a:pt x="545" y="1954"/>
                    <a:pt x="569" y="1883"/>
                  </a:cubicBezTo>
                  <a:cubicBezTo>
                    <a:pt x="663" y="1595"/>
                    <a:pt x="783" y="1315"/>
                    <a:pt x="926" y="1047"/>
                  </a:cubicBezTo>
                  <a:cubicBezTo>
                    <a:pt x="1074" y="1115"/>
                    <a:pt x="1225" y="1178"/>
                    <a:pt x="1378" y="1233"/>
                  </a:cubicBezTo>
                  <a:cubicBezTo>
                    <a:pt x="1397" y="1239"/>
                    <a:pt x="1416" y="1243"/>
                    <a:pt x="1436" y="1243"/>
                  </a:cubicBezTo>
                  <a:cubicBezTo>
                    <a:pt x="1520" y="1243"/>
                    <a:pt x="1592" y="1182"/>
                    <a:pt x="1606" y="1099"/>
                  </a:cubicBezTo>
                  <a:cubicBezTo>
                    <a:pt x="1620" y="1016"/>
                    <a:pt x="1572" y="936"/>
                    <a:pt x="1494" y="908"/>
                  </a:cubicBezTo>
                  <a:cubicBezTo>
                    <a:pt x="1361" y="862"/>
                    <a:pt x="1235" y="800"/>
                    <a:pt x="1107" y="743"/>
                  </a:cubicBezTo>
                  <a:cubicBezTo>
                    <a:pt x="1205" y="583"/>
                    <a:pt x="1313" y="427"/>
                    <a:pt x="1430" y="279"/>
                  </a:cubicBezTo>
                  <a:cubicBezTo>
                    <a:pt x="1488" y="203"/>
                    <a:pt x="1475" y="96"/>
                    <a:pt x="1401" y="37"/>
                  </a:cubicBezTo>
                  <a:cubicBezTo>
                    <a:pt x="1369" y="12"/>
                    <a:pt x="1332" y="1"/>
                    <a:pt x="1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88" name="Google Shape;1188;p16"/>
          <p:cNvSpPr/>
          <p:nvPr/>
        </p:nvSpPr>
        <p:spPr>
          <a:xfrm rot="10800000">
            <a:off x="4609407" y="6264949"/>
            <a:ext cx="75531" cy="96511"/>
          </a:xfrm>
          <a:custGeom>
            <a:avLst/>
            <a:gdLst/>
            <a:ahLst/>
            <a:cxnLst/>
            <a:rect l="l" t="t" r="r" b="b"/>
            <a:pathLst>
              <a:path w="1263" h="1263" extrusionOk="0">
                <a:moveTo>
                  <a:pt x="632" y="0"/>
                </a:moveTo>
                <a:cubicBezTo>
                  <a:pt x="283" y="0"/>
                  <a:pt x="0" y="282"/>
                  <a:pt x="0" y="631"/>
                </a:cubicBezTo>
                <a:cubicBezTo>
                  <a:pt x="0" y="980"/>
                  <a:pt x="283" y="1263"/>
                  <a:pt x="632" y="1263"/>
                </a:cubicBezTo>
                <a:cubicBezTo>
                  <a:pt x="980" y="1263"/>
                  <a:pt x="1263" y="980"/>
                  <a:pt x="1263" y="631"/>
                </a:cubicBezTo>
                <a:cubicBezTo>
                  <a:pt x="1263" y="282"/>
                  <a:pt x="980" y="0"/>
                  <a:pt x="6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189" name="Google Shape;1189;p16"/>
          <p:cNvSpPr/>
          <p:nvPr/>
        </p:nvSpPr>
        <p:spPr>
          <a:xfrm>
            <a:off x="543475" y="2431406"/>
            <a:ext cx="319104" cy="375511"/>
          </a:xfrm>
          <a:custGeom>
            <a:avLst/>
            <a:gdLst/>
            <a:ahLst/>
            <a:cxnLst/>
            <a:rect l="l" t="t" r="r" b="b"/>
            <a:pathLst>
              <a:path w="4961" h="4569" extrusionOk="0">
                <a:moveTo>
                  <a:pt x="2480" y="1"/>
                </a:moveTo>
                <a:cubicBezTo>
                  <a:pt x="1405" y="1"/>
                  <a:pt x="447" y="761"/>
                  <a:pt x="238" y="1854"/>
                </a:cubicBezTo>
                <a:cubicBezTo>
                  <a:pt x="0" y="3093"/>
                  <a:pt x="812" y="4291"/>
                  <a:pt x="2051" y="4527"/>
                </a:cubicBezTo>
                <a:cubicBezTo>
                  <a:pt x="2196" y="4555"/>
                  <a:pt x="2341" y="4569"/>
                  <a:pt x="2484" y="4569"/>
                </a:cubicBezTo>
                <a:cubicBezTo>
                  <a:pt x="3557" y="4569"/>
                  <a:pt x="4514" y="3808"/>
                  <a:pt x="4724" y="2715"/>
                </a:cubicBezTo>
                <a:cubicBezTo>
                  <a:pt x="4960" y="1476"/>
                  <a:pt x="4150" y="279"/>
                  <a:pt x="2911" y="42"/>
                </a:cubicBezTo>
                <a:cubicBezTo>
                  <a:pt x="2766" y="14"/>
                  <a:pt x="2622" y="1"/>
                  <a:pt x="248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p17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92" name="Google Shape;1192;p17"/>
          <p:cNvSpPr txBox="1">
            <a:spLocks noGrp="1"/>
          </p:cNvSpPr>
          <p:nvPr>
            <p:ph type="subTitle" idx="1"/>
          </p:nvPr>
        </p:nvSpPr>
        <p:spPr>
          <a:xfrm>
            <a:off x="1571282" y="3953700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193" name="Google Shape;1193;p17"/>
          <p:cNvSpPr txBox="1">
            <a:spLocks noGrp="1"/>
          </p:cNvSpPr>
          <p:nvPr>
            <p:ph type="body" idx="2"/>
          </p:nvPr>
        </p:nvSpPr>
        <p:spPr>
          <a:xfrm>
            <a:off x="1571282" y="4545967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194" name="Google Shape;1194;p17"/>
          <p:cNvGrpSpPr/>
          <p:nvPr/>
        </p:nvGrpSpPr>
        <p:grpSpPr>
          <a:xfrm>
            <a:off x="1247273" y="6156981"/>
            <a:ext cx="744811" cy="1219211"/>
            <a:chOff x="267675" y="666500"/>
            <a:chExt cx="379000" cy="465300"/>
          </a:xfrm>
        </p:grpSpPr>
        <p:sp>
          <p:nvSpPr>
            <p:cNvPr id="1195" name="Google Shape;1195;p1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196;p1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97" name="Google Shape;1197;p17"/>
          <p:cNvGrpSpPr/>
          <p:nvPr/>
        </p:nvGrpSpPr>
        <p:grpSpPr>
          <a:xfrm>
            <a:off x="8430776" y="2656128"/>
            <a:ext cx="1157391" cy="1459109"/>
            <a:chOff x="6139950" y="1806300"/>
            <a:chExt cx="810725" cy="766500"/>
          </a:xfrm>
        </p:grpSpPr>
        <p:sp>
          <p:nvSpPr>
            <p:cNvPr id="1198" name="Google Shape;1198;p1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199;p1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200;p1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201;p1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202;p1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203;p1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204;p1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205;p1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206;p1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207;p1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208;p1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209;p1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210;p1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211;p1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212;p1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213;p1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4" name="Google Shape;1214;p17"/>
          <p:cNvGrpSpPr/>
          <p:nvPr/>
        </p:nvGrpSpPr>
        <p:grpSpPr>
          <a:xfrm rot="8707254">
            <a:off x="-207915" y="4066997"/>
            <a:ext cx="623692" cy="600019"/>
            <a:chOff x="3253464" y="2218279"/>
            <a:chExt cx="242409" cy="182524"/>
          </a:xfrm>
        </p:grpSpPr>
        <p:sp>
          <p:nvSpPr>
            <p:cNvPr id="1215" name="Google Shape;1215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216;p1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217" name="Google Shape;1217;p17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375725" y="4999051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18" name="Google Shape;1218;p17"/>
          <p:cNvGrpSpPr/>
          <p:nvPr/>
        </p:nvGrpSpPr>
        <p:grpSpPr>
          <a:xfrm>
            <a:off x="5686489" y="6602285"/>
            <a:ext cx="1153242" cy="487603"/>
            <a:chOff x="5181425" y="2685475"/>
            <a:chExt cx="224900" cy="74425"/>
          </a:xfrm>
        </p:grpSpPr>
        <p:sp>
          <p:nvSpPr>
            <p:cNvPr id="1219" name="Google Shape;1219;p1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220;p1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221;p1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222;p1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223;p1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24" name="Google Shape;1224;p17"/>
          <p:cNvSpPr/>
          <p:nvPr/>
        </p:nvSpPr>
        <p:spPr>
          <a:xfrm rot="8707231">
            <a:off x="8485043" y="752141"/>
            <a:ext cx="534041" cy="620427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225" name="Google Shape;1225;p17"/>
          <p:cNvGrpSpPr/>
          <p:nvPr/>
        </p:nvGrpSpPr>
        <p:grpSpPr>
          <a:xfrm rot="-229423">
            <a:off x="-87489" y="-206161"/>
            <a:ext cx="635435" cy="2216465"/>
            <a:chOff x="7719200" y="1424500"/>
            <a:chExt cx="446525" cy="1168150"/>
          </a:xfrm>
        </p:grpSpPr>
        <p:sp>
          <p:nvSpPr>
            <p:cNvPr id="1226" name="Google Shape;1226;p17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227;p17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228;p17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229;p17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230;p17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231;p17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232;p17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233;p17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234;p17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235;p17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236;p17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237;p17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238;p17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239;p17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240;p17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241;p17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242;p17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243;p17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244;p17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245;p17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246;p17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247;p17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248;p17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249;p17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250;p17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251;p17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252;p17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253;p17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254;p17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255;p17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256;p17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257;p17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258;p17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259;p17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260;p17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261;p17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262;p17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263;p17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264;p17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265;p17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266;p17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267;p17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268;p17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269;p17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270;p17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271;p17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272;p17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273;p17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274;p17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275;p17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276;p17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277;p17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278;p17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279;p17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280;p17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281;p17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282;p17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83" name="Google Shape;1283;p17"/>
          <p:cNvSpPr txBox="1">
            <a:spLocks noGrp="1"/>
          </p:cNvSpPr>
          <p:nvPr>
            <p:ph type="subTitle" idx="3"/>
          </p:nvPr>
        </p:nvSpPr>
        <p:spPr>
          <a:xfrm>
            <a:off x="5268410" y="3953711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284" name="Google Shape;1284;p17"/>
          <p:cNvSpPr txBox="1">
            <a:spLocks noGrp="1"/>
          </p:cNvSpPr>
          <p:nvPr>
            <p:ph type="body" idx="4"/>
          </p:nvPr>
        </p:nvSpPr>
        <p:spPr>
          <a:xfrm>
            <a:off x="5268410" y="4545976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85" name="Google Shape;1285;p17"/>
          <p:cNvGrpSpPr/>
          <p:nvPr/>
        </p:nvGrpSpPr>
        <p:grpSpPr>
          <a:xfrm rot="8707254">
            <a:off x="8515806" y="6015404"/>
            <a:ext cx="589694" cy="556573"/>
            <a:chOff x="3266677" y="2218279"/>
            <a:chExt cx="229195" cy="169308"/>
          </a:xfrm>
        </p:grpSpPr>
        <p:sp>
          <p:nvSpPr>
            <p:cNvPr id="1286" name="Google Shape;1286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287;p17"/>
            <p:cNvSpPr/>
            <p:nvPr/>
          </p:nvSpPr>
          <p:spPr>
            <a:xfrm rot="341">
              <a:off x="3266679" y="2359434"/>
              <a:ext cx="28154" cy="28151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88" name="Google Shape;1288;p17"/>
          <p:cNvSpPr/>
          <p:nvPr/>
        </p:nvSpPr>
        <p:spPr>
          <a:xfrm rot="8707074">
            <a:off x="8578088" y="5865743"/>
            <a:ext cx="169023" cy="196364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p18"/>
          <p:cNvSpPr txBox="1">
            <a:spLocks noGrp="1"/>
          </p:cNvSpPr>
          <p:nvPr>
            <p:ph type="subTitle" idx="1"/>
          </p:nvPr>
        </p:nvSpPr>
        <p:spPr>
          <a:xfrm>
            <a:off x="112002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1" name="Google Shape;1291;p18"/>
          <p:cNvSpPr txBox="1">
            <a:spLocks noGrp="1"/>
          </p:cNvSpPr>
          <p:nvPr>
            <p:ph type="body" idx="2"/>
          </p:nvPr>
        </p:nvSpPr>
        <p:spPr>
          <a:xfrm>
            <a:off x="112002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2" name="Google Shape;1292;p18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93" name="Google Shape;1293;p18"/>
          <p:cNvSpPr txBox="1">
            <a:spLocks noGrp="1"/>
          </p:cNvSpPr>
          <p:nvPr>
            <p:ph type="subTitle" idx="3"/>
          </p:nvPr>
        </p:nvSpPr>
        <p:spPr>
          <a:xfrm>
            <a:off x="3667950" y="41701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4" name="Google Shape;1294;p18"/>
          <p:cNvSpPr txBox="1">
            <a:spLocks noGrp="1"/>
          </p:cNvSpPr>
          <p:nvPr>
            <p:ph type="body" idx="4"/>
          </p:nvPr>
        </p:nvSpPr>
        <p:spPr>
          <a:xfrm>
            <a:off x="3667950" y="47623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5" name="Google Shape;1295;p18"/>
          <p:cNvSpPr txBox="1">
            <a:spLocks noGrp="1"/>
          </p:cNvSpPr>
          <p:nvPr>
            <p:ph type="subTitle" idx="5"/>
          </p:nvPr>
        </p:nvSpPr>
        <p:spPr>
          <a:xfrm>
            <a:off x="621587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6" name="Google Shape;1296;p18"/>
          <p:cNvSpPr txBox="1">
            <a:spLocks noGrp="1"/>
          </p:cNvSpPr>
          <p:nvPr>
            <p:ph type="body" idx="6"/>
          </p:nvPr>
        </p:nvSpPr>
        <p:spPr>
          <a:xfrm>
            <a:off x="621587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97" name="Google Shape;1297;p18"/>
          <p:cNvGrpSpPr/>
          <p:nvPr/>
        </p:nvGrpSpPr>
        <p:grpSpPr>
          <a:xfrm rot="-7804107">
            <a:off x="392257" y="5931900"/>
            <a:ext cx="831600" cy="450021"/>
            <a:chOff x="3253464" y="2218279"/>
            <a:chExt cx="242409" cy="182524"/>
          </a:xfrm>
        </p:grpSpPr>
        <p:sp>
          <p:nvSpPr>
            <p:cNvPr id="1298" name="Google Shape;1298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299;p18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0" name="Google Shape;1300;p18"/>
          <p:cNvGrpSpPr/>
          <p:nvPr/>
        </p:nvGrpSpPr>
        <p:grpSpPr>
          <a:xfrm rot="-3478813">
            <a:off x="6811602" y="1484029"/>
            <a:ext cx="3388699" cy="2158024"/>
            <a:chOff x="2508080" y="2218279"/>
            <a:chExt cx="987792" cy="875299"/>
          </a:xfrm>
        </p:grpSpPr>
        <p:sp>
          <p:nvSpPr>
            <p:cNvPr id="1301" name="Google Shape;1301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302;p18"/>
            <p:cNvSpPr/>
            <p:nvPr/>
          </p:nvSpPr>
          <p:spPr>
            <a:xfrm>
              <a:off x="2508080" y="303899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3" name="Google Shape;1303;p18"/>
          <p:cNvGrpSpPr/>
          <p:nvPr/>
        </p:nvGrpSpPr>
        <p:grpSpPr>
          <a:xfrm rot="834627">
            <a:off x="-154571" y="2805304"/>
            <a:ext cx="725123" cy="2529319"/>
            <a:chOff x="7719200" y="1424500"/>
            <a:chExt cx="446525" cy="1168150"/>
          </a:xfrm>
        </p:grpSpPr>
        <p:sp>
          <p:nvSpPr>
            <p:cNvPr id="1304" name="Google Shape;1304;p18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305;p18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306;p18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307;p18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308;p18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309;p18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310;p18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311;p18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312;p18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313;p18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314;p18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315;p18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316;p18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317;p18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318;p18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319;p18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320;p18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321;p18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322;p18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323;p18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324;p18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325;p18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326;p18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327;p18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328;p18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329;p18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330;p18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331;p18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332;p18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333;p18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334;p18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335;p18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336;p18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337;p18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338;p18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339;p18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340;p18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341;p18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342;p18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343;p18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344;p18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345;p18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346;p18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347;p18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348;p18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349;p18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350;p18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351;p18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352;p18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353;p18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354;p18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355;p18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356;p18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357;p18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358;p18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359;p18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360;p18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1" name="Google Shape;1361;p18"/>
          <p:cNvGrpSpPr/>
          <p:nvPr/>
        </p:nvGrpSpPr>
        <p:grpSpPr>
          <a:xfrm>
            <a:off x="8572944" y="5183728"/>
            <a:ext cx="775927" cy="1270145"/>
            <a:chOff x="267675" y="666500"/>
            <a:chExt cx="379000" cy="465300"/>
          </a:xfrm>
        </p:grpSpPr>
        <p:sp>
          <p:nvSpPr>
            <p:cNvPr id="1362" name="Google Shape;1362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363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4" name="Google Shape;1364;p18"/>
          <p:cNvGrpSpPr/>
          <p:nvPr/>
        </p:nvGrpSpPr>
        <p:grpSpPr>
          <a:xfrm>
            <a:off x="5924551" y="6156994"/>
            <a:ext cx="775927" cy="328065"/>
            <a:chOff x="5181425" y="2685475"/>
            <a:chExt cx="224900" cy="74425"/>
          </a:xfrm>
        </p:grpSpPr>
        <p:sp>
          <p:nvSpPr>
            <p:cNvPr id="1365" name="Google Shape;1365;p1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366;p1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367;p1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368;p1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369;p1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70" name="Google Shape;1370;p18"/>
          <p:cNvGrpSpPr/>
          <p:nvPr/>
        </p:nvGrpSpPr>
        <p:grpSpPr>
          <a:xfrm>
            <a:off x="-371952" y="250707"/>
            <a:ext cx="775927" cy="1270145"/>
            <a:chOff x="267675" y="666500"/>
            <a:chExt cx="379000" cy="465300"/>
          </a:xfrm>
        </p:grpSpPr>
        <p:sp>
          <p:nvSpPr>
            <p:cNvPr id="1371" name="Google Shape;1371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372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73" name="Google Shape;1373;p18"/>
          <p:cNvSpPr/>
          <p:nvPr/>
        </p:nvSpPr>
        <p:spPr>
          <a:xfrm rot="-3478813">
            <a:off x="8924269" y="13741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374" name="Google Shape;1374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5924546" y="-533067"/>
            <a:ext cx="1658946" cy="22200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5" name="Google Shape;1375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2545631" y="6156967"/>
            <a:ext cx="1359575" cy="181943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7" name="Google Shape;1377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5514668" y="-1788052"/>
            <a:ext cx="3836589" cy="386443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8" name="Google Shape;1378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-967482" y="4224668"/>
            <a:ext cx="3836589" cy="3864437"/>
          </a:xfrm>
          <a:prstGeom prst="rect">
            <a:avLst/>
          </a:prstGeom>
          <a:noFill/>
          <a:ln>
            <a:noFill/>
          </a:ln>
        </p:spPr>
      </p:pic>
      <p:sp>
        <p:nvSpPr>
          <p:cNvPr id="1379" name="Google Shape;1379;p19"/>
          <p:cNvSpPr txBox="1">
            <a:spLocks noGrp="1"/>
          </p:cNvSpPr>
          <p:nvPr>
            <p:ph type="subTitle" idx="1"/>
          </p:nvPr>
        </p:nvSpPr>
        <p:spPr>
          <a:xfrm>
            <a:off x="1061071" y="3570845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0" name="Google Shape;1380;p19"/>
          <p:cNvSpPr txBox="1">
            <a:spLocks noGrp="1"/>
          </p:cNvSpPr>
          <p:nvPr>
            <p:ph type="body" idx="2"/>
          </p:nvPr>
        </p:nvSpPr>
        <p:spPr>
          <a:xfrm>
            <a:off x="1061071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1" name="Google Shape;1381;p19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2" name="Google Shape;1382;p19"/>
          <p:cNvSpPr txBox="1">
            <a:spLocks noGrp="1"/>
          </p:cNvSpPr>
          <p:nvPr>
            <p:ph type="subTitle" idx="3"/>
          </p:nvPr>
        </p:nvSpPr>
        <p:spPr>
          <a:xfrm>
            <a:off x="3624756" y="3572256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3" name="Google Shape;1383;p19"/>
          <p:cNvSpPr txBox="1">
            <a:spLocks noGrp="1"/>
          </p:cNvSpPr>
          <p:nvPr>
            <p:ph type="body" idx="4"/>
          </p:nvPr>
        </p:nvSpPr>
        <p:spPr>
          <a:xfrm>
            <a:off x="3624756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4" name="Google Shape;1384;p19"/>
          <p:cNvSpPr txBox="1">
            <a:spLocks noGrp="1"/>
          </p:cNvSpPr>
          <p:nvPr>
            <p:ph type="subTitle" idx="5"/>
          </p:nvPr>
        </p:nvSpPr>
        <p:spPr>
          <a:xfrm>
            <a:off x="6188442" y="3569584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5" name="Google Shape;1385;p19"/>
          <p:cNvSpPr txBox="1">
            <a:spLocks noGrp="1"/>
          </p:cNvSpPr>
          <p:nvPr>
            <p:ph type="body" idx="6"/>
          </p:nvPr>
        </p:nvSpPr>
        <p:spPr>
          <a:xfrm>
            <a:off x="6188442" y="4170580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86" name="Google Shape;1386;p19"/>
          <p:cNvGrpSpPr/>
          <p:nvPr/>
        </p:nvGrpSpPr>
        <p:grpSpPr>
          <a:xfrm rot="-3807949">
            <a:off x="-132672" y="3033813"/>
            <a:ext cx="831595" cy="450027"/>
            <a:chOff x="3253464" y="2218279"/>
            <a:chExt cx="242409" cy="182524"/>
          </a:xfrm>
        </p:grpSpPr>
        <p:sp>
          <p:nvSpPr>
            <p:cNvPr id="1387" name="Google Shape;1387;p1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388;p1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89" name="Google Shape;1389;p19"/>
          <p:cNvGrpSpPr/>
          <p:nvPr/>
        </p:nvGrpSpPr>
        <p:grpSpPr>
          <a:xfrm rot="-3478813">
            <a:off x="8280093" y="2629128"/>
            <a:ext cx="1249813" cy="307654"/>
            <a:chOff x="2596596" y="2930115"/>
            <a:chExt cx="364316" cy="124785"/>
          </a:xfrm>
        </p:grpSpPr>
        <p:sp>
          <p:nvSpPr>
            <p:cNvPr id="1390" name="Google Shape;1390;p19"/>
            <p:cNvSpPr/>
            <p:nvPr/>
          </p:nvSpPr>
          <p:spPr>
            <a:xfrm>
              <a:off x="2835262" y="2940650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391;p19"/>
            <p:cNvSpPr/>
            <p:nvPr/>
          </p:nvSpPr>
          <p:spPr>
            <a:xfrm>
              <a:off x="2596596" y="293011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92" name="Google Shape;1392;p19"/>
          <p:cNvGrpSpPr/>
          <p:nvPr/>
        </p:nvGrpSpPr>
        <p:grpSpPr>
          <a:xfrm rot="834791">
            <a:off x="8577114" y="4210001"/>
            <a:ext cx="736126" cy="2567697"/>
            <a:chOff x="7719200" y="1424500"/>
            <a:chExt cx="446525" cy="1168150"/>
          </a:xfrm>
        </p:grpSpPr>
        <p:sp>
          <p:nvSpPr>
            <p:cNvPr id="1393" name="Google Shape;1393;p19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394;p19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395;p19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396;p19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397;p19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398;p19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399;p19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400;p19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401;p19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402;p19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403;p19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404;p19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405;p19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406;p19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407;p19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408;p19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409;p19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410;p19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411;p19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412;p19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413;p19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414;p19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415;p19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416;p19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417;p19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418;p19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419;p19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420;p19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421;p19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422;p19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423;p19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424;p19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425;p19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426;p19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427;p19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428;p19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429;p19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430;p19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431;p19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432;p19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433;p19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434;p19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435;p19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436;p19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437;p19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438;p19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439;p19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440;p19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441;p19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442;p19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443;p19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444;p19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445;p19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446;p19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447;p19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448;p19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449;p19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0" name="Google Shape;1450;p19"/>
          <p:cNvGrpSpPr/>
          <p:nvPr/>
        </p:nvGrpSpPr>
        <p:grpSpPr>
          <a:xfrm>
            <a:off x="8430819" y="7"/>
            <a:ext cx="775927" cy="1270145"/>
            <a:chOff x="267675" y="666500"/>
            <a:chExt cx="379000" cy="465300"/>
          </a:xfrm>
        </p:grpSpPr>
        <p:sp>
          <p:nvSpPr>
            <p:cNvPr id="1451" name="Google Shape;1451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452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3" name="Google Shape;1453;p19"/>
          <p:cNvGrpSpPr/>
          <p:nvPr/>
        </p:nvGrpSpPr>
        <p:grpSpPr>
          <a:xfrm>
            <a:off x="5924551" y="6156994"/>
            <a:ext cx="775927" cy="328065"/>
            <a:chOff x="5181425" y="2685475"/>
            <a:chExt cx="224900" cy="74425"/>
          </a:xfrm>
        </p:grpSpPr>
        <p:sp>
          <p:nvSpPr>
            <p:cNvPr id="1454" name="Google Shape;1454;p1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455;p1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456;p1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457;p1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458;p1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9" name="Google Shape;1459;p19"/>
          <p:cNvGrpSpPr/>
          <p:nvPr/>
        </p:nvGrpSpPr>
        <p:grpSpPr>
          <a:xfrm>
            <a:off x="7140481" y="6093928"/>
            <a:ext cx="775927" cy="1270145"/>
            <a:chOff x="267675" y="666500"/>
            <a:chExt cx="379000" cy="465300"/>
          </a:xfrm>
        </p:grpSpPr>
        <p:sp>
          <p:nvSpPr>
            <p:cNvPr id="1460" name="Google Shape;1460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461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62" name="Google Shape;1462;p19"/>
          <p:cNvSpPr/>
          <p:nvPr/>
        </p:nvSpPr>
        <p:spPr>
          <a:xfrm rot="-3478813">
            <a:off x="-168697" y="-93904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63" name="Google Shape;1463;p19"/>
          <p:cNvSpPr/>
          <p:nvPr/>
        </p:nvSpPr>
        <p:spPr>
          <a:xfrm rot="-3478813">
            <a:off x="3054308" y="66923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" name="Google Shape;1465;p20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66" name="Google Shape;1466;p20"/>
          <p:cNvSpPr txBox="1">
            <a:spLocks noGrp="1"/>
          </p:cNvSpPr>
          <p:nvPr>
            <p:ph type="subTitle" idx="1"/>
          </p:nvPr>
        </p:nvSpPr>
        <p:spPr>
          <a:xfrm>
            <a:off x="2210862" y="2257580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7" name="Google Shape;1467;p20"/>
          <p:cNvSpPr txBox="1">
            <a:spLocks noGrp="1"/>
          </p:cNvSpPr>
          <p:nvPr>
            <p:ph type="subTitle" idx="2"/>
          </p:nvPr>
        </p:nvSpPr>
        <p:spPr>
          <a:xfrm>
            <a:off x="2210862" y="2786780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8" name="Google Shape;1468;p20"/>
          <p:cNvSpPr txBox="1">
            <a:spLocks noGrp="1"/>
          </p:cNvSpPr>
          <p:nvPr>
            <p:ph type="subTitle" idx="3"/>
          </p:nvPr>
        </p:nvSpPr>
        <p:spPr>
          <a:xfrm>
            <a:off x="5687264" y="2257580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9" name="Google Shape;1469;p20"/>
          <p:cNvSpPr txBox="1">
            <a:spLocks noGrp="1"/>
          </p:cNvSpPr>
          <p:nvPr>
            <p:ph type="subTitle" idx="4"/>
          </p:nvPr>
        </p:nvSpPr>
        <p:spPr>
          <a:xfrm>
            <a:off x="5687264" y="2786780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0" name="Google Shape;1470;p20"/>
          <p:cNvSpPr txBox="1">
            <a:spLocks noGrp="1"/>
          </p:cNvSpPr>
          <p:nvPr>
            <p:ph type="subTitle" idx="5"/>
          </p:nvPr>
        </p:nvSpPr>
        <p:spPr>
          <a:xfrm>
            <a:off x="2210862" y="4504604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71" name="Google Shape;1471;p20"/>
          <p:cNvSpPr txBox="1">
            <a:spLocks noGrp="1"/>
          </p:cNvSpPr>
          <p:nvPr>
            <p:ph type="subTitle" idx="6"/>
          </p:nvPr>
        </p:nvSpPr>
        <p:spPr>
          <a:xfrm>
            <a:off x="2210862" y="5032237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2" name="Google Shape;1472;p20"/>
          <p:cNvSpPr txBox="1">
            <a:spLocks noGrp="1"/>
          </p:cNvSpPr>
          <p:nvPr>
            <p:ph type="subTitle" idx="7"/>
          </p:nvPr>
        </p:nvSpPr>
        <p:spPr>
          <a:xfrm>
            <a:off x="5687264" y="4504604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73" name="Google Shape;1473;p20"/>
          <p:cNvSpPr txBox="1">
            <a:spLocks noGrp="1"/>
          </p:cNvSpPr>
          <p:nvPr>
            <p:ph type="subTitle" idx="8"/>
          </p:nvPr>
        </p:nvSpPr>
        <p:spPr>
          <a:xfrm>
            <a:off x="5687264" y="5033804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4" name="Google Shape;1474;p20"/>
          <p:cNvGrpSpPr/>
          <p:nvPr/>
        </p:nvGrpSpPr>
        <p:grpSpPr>
          <a:xfrm rot="-5542873">
            <a:off x="8136601" y="5755356"/>
            <a:ext cx="831599" cy="450019"/>
            <a:chOff x="3253464" y="2218279"/>
            <a:chExt cx="242409" cy="182524"/>
          </a:xfrm>
        </p:grpSpPr>
        <p:sp>
          <p:nvSpPr>
            <p:cNvPr id="1475" name="Google Shape;1475;p20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476;p20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77" name="Google Shape;1477;p20"/>
          <p:cNvGrpSpPr/>
          <p:nvPr/>
        </p:nvGrpSpPr>
        <p:grpSpPr>
          <a:xfrm>
            <a:off x="4812867" y="-300025"/>
            <a:ext cx="775927" cy="1270145"/>
            <a:chOff x="267675" y="666500"/>
            <a:chExt cx="379000" cy="465300"/>
          </a:xfrm>
        </p:grpSpPr>
        <p:sp>
          <p:nvSpPr>
            <p:cNvPr id="1478" name="Google Shape;1478;p20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479;p20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80" name="Google Shape;1480;p20"/>
          <p:cNvGrpSpPr/>
          <p:nvPr/>
        </p:nvGrpSpPr>
        <p:grpSpPr>
          <a:xfrm>
            <a:off x="8642849" y="3848510"/>
            <a:ext cx="775927" cy="328065"/>
            <a:chOff x="5181425" y="2685475"/>
            <a:chExt cx="224900" cy="74425"/>
          </a:xfrm>
        </p:grpSpPr>
        <p:sp>
          <p:nvSpPr>
            <p:cNvPr id="1481" name="Google Shape;1481;p20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482;p20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483;p20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484;p20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485;p20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486" name="Google Shape;1486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329779" y="5229953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87" name="Google Shape;1487;p20"/>
          <p:cNvGrpSpPr/>
          <p:nvPr/>
        </p:nvGrpSpPr>
        <p:grpSpPr>
          <a:xfrm>
            <a:off x="-123589" y="2249028"/>
            <a:ext cx="775927" cy="1270145"/>
            <a:chOff x="267675" y="666500"/>
            <a:chExt cx="379000" cy="465300"/>
          </a:xfrm>
        </p:grpSpPr>
        <p:sp>
          <p:nvSpPr>
            <p:cNvPr id="1488" name="Google Shape;1488;p20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489;p20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90" name="Google Shape;1490;p20"/>
          <p:cNvSpPr/>
          <p:nvPr/>
        </p:nvSpPr>
        <p:spPr>
          <a:xfrm rot="-5542897">
            <a:off x="438342" y="3148006"/>
            <a:ext cx="187252" cy="134578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1" name="Google Shape;1491;p20"/>
          <p:cNvSpPr/>
          <p:nvPr/>
        </p:nvSpPr>
        <p:spPr>
          <a:xfrm rot="-5542967">
            <a:off x="233622" y="4665710"/>
            <a:ext cx="59160" cy="42543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2" name="Google Shape;1492;p20"/>
          <p:cNvSpPr/>
          <p:nvPr/>
        </p:nvSpPr>
        <p:spPr>
          <a:xfrm rot="-5543035">
            <a:off x="8850357" y="2584902"/>
            <a:ext cx="118801" cy="85444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3" name="Google Shape;1493;p20"/>
          <p:cNvSpPr/>
          <p:nvPr/>
        </p:nvSpPr>
        <p:spPr>
          <a:xfrm rot="-5542956">
            <a:off x="8897793" y="1877702"/>
            <a:ext cx="436024" cy="313527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494" name="Google Shape;1494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656921" y="-1456150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95" name="Google Shape;1495;p20"/>
          <p:cNvGrpSpPr/>
          <p:nvPr/>
        </p:nvGrpSpPr>
        <p:grpSpPr>
          <a:xfrm rot="1284372">
            <a:off x="1226822" y="6423123"/>
            <a:ext cx="429248" cy="538764"/>
            <a:chOff x="6419700" y="4349575"/>
            <a:chExt cx="365700" cy="344225"/>
          </a:xfrm>
        </p:grpSpPr>
        <p:sp>
          <p:nvSpPr>
            <p:cNvPr id="1496" name="Google Shape;1496;p20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497;p20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9" name="Google Shape;1499;p21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500" name="Google Shape;1500;p21"/>
          <p:cNvSpPr txBox="1">
            <a:spLocks noGrp="1"/>
          </p:cNvSpPr>
          <p:nvPr>
            <p:ph type="subTitle" idx="1"/>
          </p:nvPr>
        </p:nvSpPr>
        <p:spPr>
          <a:xfrm>
            <a:off x="712763" y="2359077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501" name="Google Shape;1501;p21"/>
          <p:cNvSpPr txBox="1">
            <a:spLocks noGrp="1"/>
          </p:cNvSpPr>
          <p:nvPr>
            <p:ph type="subTitle" idx="2"/>
          </p:nvPr>
        </p:nvSpPr>
        <p:spPr>
          <a:xfrm>
            <a:off x="712763" y="2888277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2" name="Google Shape;1502;p21"/>
          <p:cNvSpPr txBox="1">
            <a:spLocks noGrp="1"/>
          </p:cNvSpPr>
          <p:nvPr>
            <p:ph type="subTitle" idx="3"/>
          </p:nvPr>
        </p:nvSpPr>
        <p:spPr>
          <a:xfrm>
            <a:off x="3547688" y="2353193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503" name="Google Shape;1503;p21"/>
          <p:cNvSpPr txBox="1">
            <a:spLocks noGrp="1"/>
          </p:cNvSpPr>
          <p:nvPr>
            <p:ph type="subTitle" idx="4"/>
          </p:nvPr>
        </p:nvSpPr>
        <p:spPr>
          <a:xfrm>
            <a:off x="3547688" y="2882393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4" name="Google Shape;1504;p21"/>
          <p:cNvSpPr txBox="1">
            <a:spLocks noGrp="1"/>
          </p:cNvSpPr>
          <p:nvPr>
            <p:ph type="subTitle" idx="5"/>
          </p:nvPr>
        </p:nvSpPr>
        <p:spPr>
          <a:xfrm>
            <a:off x="6382624" y="2359077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505" name="Google Shape;1505;p21"/>
          <p:cNvSpPr txBox="1">
            <a:spLocks noGrp="1"/>
          </p:cNvSpPr>
          <p:nvPr>
            <p:ph type="subTitle" idx="6"/>
          </p:nvPr>
        </p:nvSpPr>
        <p:spPr>
          <a:xfrm>
            <a:off x="6382624" y="2888277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6" name="Google Shape;1506;p21"/>
          <p:cNvSpPr txBox="1">
            <a:spLocks noGrp="1"/>
          </p:cNvSpPr>
          <p:nvPr>
            <p:ph type="subTitle" idx="7"/>
          </p:nvPr>
        </p:nvSpPr>
        <p:spPr>
          <a:xfrm>
            <a:off x="712763" y="4892215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507" name="Google Shape;1507;p21"/>
          <p:cNvSpPr txBox="1">
            <a:spLocks noGrp="1"/>
          </p:cNvSpPr>
          <p:nvPr>
            <p:ph type="subTitle" idx="8"/>
          </p:nvPr>
        </p:nvSpPr>
        <p:spPr>
          <a:xfrm>
            <a:off x="712763" y="5421415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8" name="Google Shape;1508;p21"/>
          <p:cNvSpPr txBox="1">
            <a:spLocks noGrp="1"/>
          </p:cNvSpPr>
          <p:nvPr>
            <p:ph type="subTitle" idx="9"/>
          </p:nvPr>
        </p:nvSpPr>
        <p:spPr>
          <a:xfrm>
            <a:off x="3547688" y="4895377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509" name="Google Shape;1509;p21"/>
          <p:cNvSpPr txBox="1">
            <a:spLocks noGrp="1"/>
          </p:cNvSpPr>
          <p:nvPr>
            <p:ph type="subTitle" idx="13"/>
          </p:nvPr>
        </p:nvSpPr>
        <p:spPr>
          <a:xfrm>
            <a:off x="3547688" y="5424577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0" name="Google Shape;1510;p21"/>
          <p:cNvSpPr txBox="1">
            <a:spLocks noGrp="1"/>
          </p:cNvSpPr>
          <p:nvPr>
            <p:ph type="subTitle" idx="14"/>
          </p:nvPr>
        </p:nvSpPr>
        <p:spPr>
          <a:xfrm>
            <a:off x="6382624" y="4892215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511" name="Google Shape;1511;p21"/>
          <p:cNvSpPr txBox="1">
            <a:spLocks noGrp="1"/>
          </p:cNvSpPr>
          <p:nvPr>
            <p:ph type="subTitle" idx="15"/>
          </p:nvPr>
        </p:nvSpPr>
        <p:spPr>
          <a:xfrm>
            <a:off x="6382624" y="5421415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12" name="Google Shape;1512;p21"/>
          <p:cNvGrpSpPr/>
          <p:nvPr/>
        </p:nvGrpSpPr>
        <p:grpSpPr>
          <a:xfrm>
            <a:off x="5788413" y="84263"/>
            <a:ext cx="775927" cy="1270145"/>
            <a:chOff x="267675" y="666500"/>
            <a:chExt cx="379000" cy="465300"/>
          </a:xfrm>
        </p:grpSpPr>
        <p:sp>
          <p:nvSpPr>
            <p:cNvPr id="1513" name="Google Shape;1513;p21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514;p21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515" name="Google Shape;1515;p21"/>
          <p:cNvGrpSpPr/>
          <p:nvPr/>
        </p:nvGrpSpPr>
        <p:grpSpPr>
          <a:xfrm>
            <a:off x="8428620" y="6156956"/>
            <a:ext cx="480004" cy="202952"/>
            <a:chOff x="5181425" y="2685475"/>
            <a:chExt cx="224900" cy="74425"/>
          </a:xfrm>
        </p:grpSpPr>
        <p:sp>
          <p:nvSpPr>
            <p:cNvPr id="1516" name="Google Shape;1516;p21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517;p21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518;p21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519;p21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520;p21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521" name="Google Shape;1521;p21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1001554" y="2563053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22" name="Google Shape;1522;p21"/>
          <p:cNvGrpSpPr/>
          <p:nvPr/>
        </p:nvGrpSpPr>
        <p:grpSpPr>
          <a:xfrm>
            <a:off x="2095312" y="6003728"/>
            <a:ext cx="775927" cy="1270145"/>
            <a:chOff x="267675" y="666500"/>
            <a:chExt cx="379000" cy="465300"/>
          </a:xfrm>
        </p:grpSpPr>
        <p:sp>
          <p:nvSpPr>
            <p:cNvPr id="1523" name="Google Shape;1523;p21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524;p21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525" name="Google Shape;1525;p21"/>
          <p:cNvSpPr/>
          <p:nvPr/>
        </p:nvSpPr>
        <p:spPr>
          <a:xfrm rot="-2475365">
            <a:off x="1234684" y="351468"/>
            <a:ext cx="140440" cy="179439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526" name="Google Shape;1526;p21"/>
          <p:cNvSpPr/>
          <p:nvPr/>
        </p:nvSpPr>
        <p:spPr>
          <a:xfrm rot="-2475352">
            <a:off x="254754" y="1057497"/>
            <a:ext cx="44369" cy="56727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527" name="Google Shape;1527;p21"/>
          <p:cNvSpPr/>
          <p:nvPr/>
        </p:nvSpPr>
        <p:spPr>
          <a:xfrm rot="2073000">
            <a:off x="518948" y="6097372"/>
            <a:ext cx="89100" cy="113925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528" name="Google Shape;1528;p21"/>
          <p:cNvSpPr/>
          <p:nvPr/>
        </p:nvSpPr>
        <p:spPr>
          <a:xfrm rot="2073031">
            <a:off x="631778" y="6521385"/>
            <a:ext cx="327017" cy="418035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529" name="Google Shape;1529;p21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077621" y="-390700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30" name="Google Shape;1530;p21"/>
          <p:cNvGrpSpPr/>
          <p:nvPr/>
        </p:nvGrpSpPr>
        <p:grpSpPr>
          <a:xfrm>
            <a:off x="7148469" y="6654956"/>
            <a:ext cx="1071559" cy="453029"/>
            <a:chOff x="5181425" y="2685475"/>
            <a:chExt cx="224900" cy="74425"/>
          </a:xfrm>
        </p:grpSpPr>
        <p:sp>
          <p:nvSpPr>
            <p:cNvPr id="1531" name="Google Shape;1531;p21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532;p21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533;p21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534;p21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535;p21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536" name="Google Shape;1536;p21"/>
          <p:cNvGrpSpPr/>
          <p:nvPr/>
        </p:nvGrpSpPr>
        <p:grpSpPr>
          <a:xfrm rot="-1192108">
            <a:off x="7036714" y="217737"/>
            <a:ext cx="392531" cy="434995"/>
            <a:chOff x="5850800" y="4626125"/>
            <a:chExt cx="534480" cy="452153"/>
          </a:xfrm>
        </p:grpSpPr>
        <p:sp>
          <p:nvSpPr>
            <p:cNvPr id="1537" name="Google Shape;1537;p21"/>
            <p:cNvSpPr/>
            <p:nvPr/>
          </p:nvSpPr>
          <p:spPr>
            <a:xfrm>
              <a:off x="5850800" y="4944199"/>
              <a:ext cx="123863" cy="130830"/>
            </a:xfrm>
            <a:custGeom>
              <a:avLst/>
              <a:gdLst/>
              <a:ahLst/>
              <a:cxnLst/>
              <a:rect l="l" t="t" r="r" b="b"/>
              <a:pathLst>
                <a:path w="1831" h="1934" extrusionOk="0">
                  <a:moveTo>
                    <a:pt x="1331" y="345"/>
                  </a:moveTo>
                  <a:cubicBezTo>
                    <a:pt x="1325" y="358"/>
                    <a:pt x="1322" y="372"/>
                    <a:pt x="1319" y="386"/>
                  </a:cubicBezTo>
                  <a:cubicBezTo>
                    <a:pt x="1259" y="801"/>
                    <a:pt x="1060" y="1182"/>
                    <a:pt x="753" y="1467"/>
                  </a:cubicBezTo>
                  <a:cubicBezTo>
                    <a:pt x="668" y="1547"/>
                    <a:pt x="592" y="1589"/>
                    <a:pt x="536" y="1589"/>
                  </a:cubicBezTo>
                  <a:cubicBezTo>
                    <a:pt x="529" y="1589"/>
                    <a:pt x="522" y="1588"/>
                    <a:pt x="516" y="1587"/>
                  </a:cubicBezTo>
                  <a:cubicBezTo>
                    <a:pt x="437" y="1570"/>
                    <a:pt x="383" y="1439"/>
                    <a:pt x="375" y="1327"/>
                  </a:cubicBezTo>
                  <a:cubicBezTo>
                    <a:pt x="354" y="1077"/>
                    <a:pt x="463" y="811"/>
                    <a:pt x="670" y="614"/>
                  </a:cubicBezTo>
                  <a:cubicBezTo>
                    <a:pt x="849" y="443"/>
                    <a:pt x="1079" y="345"/>
                    <a:pt x="1300" y="345"/>
                  </a:cubicBezTo>
                  <a:close/>
                  <a:moveTo>
                    <a:pt x="1299" y="0"/>
                  </a:moveTo>
                  <a:cubicBezTo>
                    <a:pt x="989" y="0"/>
                    <a:pt x="679" y="128"/>
                    <a:pt x="433" y="365"/>
                  </a:cubicBezTo>
                  <a:cubicBezTo>
                    <a:pt x="147" y="638"/>
                    <a:pt x="0" y="1000"/>
                    <a:pt x="31" y="1356"/>
                  </a:cubicBezTo>
                  <a:cubicBezTo>
                    <a:pt x="51" y="1581"/>
                    <a:pt x="169" y="1864"/>
                    <a:pt x="444" y="1923"/>
                  </a:cubicBezTo>
                  <a:cubicBezTo>
                    <a:pt x="473" y="1930"/>
                    <a:pt x="504" y="1933"/>
                    <a:pt x="537" y="1933"/>
                  </a:cubicBezTo>
                  <a:cubicBezTo>
                    <a:pt x="682" y="1933"/>
                    <a:pt x="832" y="1863"/>
                    <a:pt x="987" y="1721"/>
                  </a:cubicBezTo>
                  <a:cubicBezTo>
                    <a:pt x="1129" y="1588"/>
                    <a:pt x="1255" y="1438"/>
                    <a:pt x="1357" y="1273"/>
                  </a:cubicBezTo>
                  <a:cubicBezTo>
                    <a:pt x="1385" y="1424"/>
                    <a:pt x="1425" y="1571"/>
                    <a:pt x="1474" y="1718"/>
                  </a:cubicBezTo>
                  <a:cubicBezTo>
                    <a:pt x="1500" y="1788"/>
                    <a:pt x="1566" y="1833"/>
                    <a:pt x="1637" y="1833"/>
                  </a:cubicBezTo>
                  <a:cubicBezTo>
                    <a:pt x="1655" y="1833"/>
                    <a:pt x="1674" y="1830"/>
                    <a:pt x="1692" y="1823"/>
                  </a:cubicBezTo>
                  <a:cubicBezTo>
                    <a:pt x="1782" y="1792"/>
                    <a:pt x="1830" y="1694"/>
                    <a:pt x="1799" y="1605"/>
                  </a:cubicBezTo>
                  <a:cubicBezTo>
                    <a:pt x="1670" y="1227"/>
                    <a:pt x="1622" y="825"/>
                    <a:pt x="1661" y="428"/>
                  </a:cubicBezTo>
                  <a:cubicBezTo>
                    <a:pt x="1668" y="358"/>
                    <a:pt x="1632" y="291"/>
                    <a:pt x="1570" y="258"/>
                  </a:cubicBezTo>
                  <a:cubicBezTo>
                    <a:pt x="1578" y="241"/>
                    <a:pt x="1585" y="222"/>
                    <a:pt x="1588" y="203"/>
                  </a:cubicBezTo>
                  <a:cubicBezTo>
                    <a:pt x="1601" y="109"/>
                    <a:pt x="1533" y="22"/>
                    <a:pt x="1439" y="9"/>
                  </a:cubicBezTo>
                  <a:cubicBezTo>
                    <a:pt x="1392" y="3"/>
                    <a:pt x="1345" y="0"/>
                    <a:pt x="1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538;p21"/>
            <p:cNvSpPr/>
            <p:nvPr/>
          </p:nvSpPr>
          <p:spPr>
            <a:xfrm>
              <a:off x="5985822" y="4626125"/>
              <a:ext cx="364349" cy="394453"/>
            </a:xfrm>
            <a:custGeom>
              <a:avLst/>
              <a:gdLst/>
              <a:ahLst/>
              <a:cxnLst/>
              <a:rect l="l" t="t" r="r" b="b"/>
              <a:pathLst>
                <a:path w="5386" h="5831" extrusionOk="0">
                  <a:moveTo>
                    <a:pt x="5211" y="1"/>
                  </a:moveTo>
                  <a:cubicBezTo>
                    <a:pt x="5207" y="1"/>
                    <a:pt x="5202" y="1"/>
                    <a:pt x="5197" y="1"/>
                  </a:cubicBezTo>
                  <a:cubicBezTo>
                    <a:pt x="4195" y="77"/>
                    <a:pt x="3059" y="165"/>
                    <a:pt x="2072" y="639"/>
                  </a:cubicBezTo>
                  <a:cubicBezTo>
                    <a:pt x="1962" y="691"/>
                    <a:pt x="1851" y="756"/>
                    <a:pt x="1782" y="871"/>
                  </a:cubicBezTo>
                  <a:cubicBezTo>
                    <a:pt x="1677" y="1046"/>
                    <a:pt x="1722" y="1244"/>
                    <a:pt x="1751" y="1377"/>
                  </a:cubicBezTo>
                  <a:cubicBezTo>
                    <a:pt x="1977" y="2394"/>
                    <a:pt x="2113" y="3430"/>
                    <a:pt x="2160" y="4473"/>
                  </a:cubicBezTo>
                  <a:cubicBezTo>
                    <a:pt x="2162" y="4538"/>
                    <a:pt x="2172" y="4735"/>
                    <a:pt x="2092" y="4787"/>
                  </a:cubicBezTo>
                  <a:cubicBezTo>
                    <a:pt x="2079" y="4795"/>
                    <a:pt x="2065" y="4799"/>
                    <a:pt x="2049" y="4799"/>
                  </a:cubicBezTo>
                  <a:cubicBezTo>
                    <a:pt x="1954" y="4799"/>
                    <a:pt x="1813" y="4669"/>
                    <a:pt x="1712" y="4518"/>
                  </a:cubicBezTo>
                  <a:cubicBezTo>
                    <a:pt x="1656" y="4527"/>
                    <a:pt x="1600" y="4531"/>
                    <a:pt x="1543" y="4531"/>
                  </a:cubicBezTo>
                  <a:cubicBezTo>
                    <a:pt x="1423" y="4531"/>
                    <a:pt x="1304" y="4512"/>
                    <a:pt x="1190" y="4473"/>
                  </a:cubicBezTo>
                  <a:cubicBezTo>
                    <a:pt x="1135" y="4504"/>
                    <a:pt x="1079" y="4534"/>
                    <a:pt x="1021" y="4559"/>
                  </a:cubicBezTo>
                  <a:cubicBezTo>
                    <a:pt x="1024" y="4449"/>
                    <a:pt x="1031" y="4338"/>
                    <a:pt x="1045" y="4230"/>
                  </a:cubicBezTo>
                  <a:cubicBezTo>
                    <a:pt x="1056" y="4135"/>
                    <a:pt x="990" y="4049"/>
                    <a:pt x="896" y="4037"/>
                  </a:cubicBezTo>
                  <a:cubicBezTo>
                    <a:pt x="888" y="4036"/>
                    <a:pt x="880" y="4035"/>
                    <a:pt x="872" y="4035"/>
                  </a:cubicBezTo>
                  <a:cubicBezTo>
                    <a:pt x="786" y="4035"/>
                    <a:pt x="713" y="4099"/>
                    <a:pt x="703" y="4187"/>
                  </a:cubicBezTo>
                  <a:cubicBezTo>
                    <a:pt x="684" y="4351"/>
                    <a:pt x="676" y="4515"/>
                    <a:pt x="680" y="4680"/>
                  </a:cubicBezTo>
                  <a:cubicBezTo>
                    <a:pt x="547" y="4713"/>
                    <a:pt x="412" y="4729"/>
                    <a:pt x="275" y="4729"/>
                  </a:cubicBezTo>
                  <a:cubicBezTo>
                    <a:pt x="246" y="4729"/>
                    <a:pt x="217" y="4728"/>
                    <a:pt x="188" y="4727"/>
                  </a:cubicBezTo>
                  <a:cubicBezTo>
                    <a:pt x="183" y="4726"/>
                    <a:pt x="179" y="4726"/>
                    <a:pt x="175" y="4726"/>
                  </a:cubicBezTo>
                  <a:cubicBezTo>
                    <a:pt x="86" y="4726"/>
                    <a:pt x="10" y="4797"/>
                    <a:pt x="6" y="4888"/>
                  </a:cubicBezTo>
                  <a:cubicBezTo>
                    <a:pt x="0" y="4983"/>
                    <a:pt x="74" y="5064"/>
                    <a:pt x="168" y="5070"/>
                  </a:cubicBezTo>
                  <a:cubicBezTo>
                    <a:pt x="206" y="5073"/>
                    <a:pt x="245" y="5073"/>
                    <a:pt x="283" y="5073"/>
                  </a:cubicBezTo>
                  <a:cubicBezTo>
                    <a:pt x="423" y="5071"/>
                    <a:pt x="561" y="5056"/>
                    <a:pt x="697" y="5026"/>
                  </a:cubicBezTo>
                  <a:cubicBezTo>
                    <a:pt x="720" y="5256"/>
                    <a:pt x="762" y="5484"/>
                    <a:pt x="825" y="5706"/>
                  </a:cubicBezTo>
                  <a:cubicBezTo>
                    <a:pt x="846" y="5779"/>
                    <a:pt x="914" y="5830"/>
                    <a:pt x="991" y="5830"/>
                  </a:cubicBezTo>
                  <a:cubicBezTo>
                    <a:pt x="1007" y="5830"/>
                    <a:pt x="1024" y="5827"/>
                    <a:pt x="1039" y="5823"/>
                  </a:cubicBezTo>
                  <a:cubicBezTo>
                    <a:pt x="1129" y="5796"/>
                    <a:pt x="1183" y="5701"/>
                    <a:pt x="1156" y="5610"/>
                  </a:cubicBezTo>
                  <a:cubicBezTo>
                    <a:pt x="1091" y="5388"/>
                    <a:pt x="1050" y="5159"/>
                    <a:pt x="1031" y="4928"/>
                  </a:cubicBezTo>
                  <a:cubicBezTo>
                    <a:pt x="1149" y="4884"/>
                    <a:pt x="1263" y="4829"/>
                    <a:pt x="1370" y="4765"/>
                  </a:cubicBezTo>
                  <a:cubicBezTo>
                    <a:pt x="1392" y="4750"/>
                    <a:pt x="1412" y="4731"/>
                    <a:pt x="1425" y="4708"/>
                  </a:cubicBezTo>
                  <a:cubicBezTo>
                    <a:pt x="1613" y="4990"/>
                    <a:pt x="1840" y="5142"/>
                    <a:pt x="2050" y="5142"/>
                  </a:cubicBezTo>
                  <a:cubicBezTo>
                    <a:pt x="2130" y="5142"/>
                    <a:pt x="2209" y="5119"/>
                    <a:pt x="2276" y="5076"/>
                  </a:cubicBezTo>
                  <a:cubicBezTo>
                    <a:pt x="2523" y="4917"/>
                    <a:pt x="2509" y="4583"/>
                    <a:pt x="2503" y="4456"/>
                  </a:cubicBezTo>
                  <a:cubicBezTo>
                    <a:pt x="2456" y="3394"/>
                    <a:pt x="2317" y="2338"/>
                    <a:pt x="2086" y="1299"/>
                  </a:cubicBezTo>
                  <a:cubicBezTo>
                    <a:pt x="2068" y="1222"/>
                    <a:pt x="2043" y="1103"/>
                    <a:pt x="2076" y="1046"/>
                  </a:cubicBezTo>
                  <a:cubicBezTo>
                    <a:pt x="2100" y="1006"/>
                    <a:pt x="2164" y="974"/>
                    <a:pt x="2221" y="947"/>
                  </a:cubicBezTo>
                  <a:cubicBezTo>
                    <a:pt x="3087" y="531"/>
                    <a:pt x="4063" y="433"/>
                    <a:pt x="5017" y="359"/>
                  </a:cubicBezTo>
                  <a:lnTo>
                    <a:pt x="5017" y="359"/>
                  </a:lnTo>
                  <a:cubicBezTo>
                    <a:pt x="4958" y="852"/>
                    <a:pt x="4851" y="1337"/>
                    <a:pt x="4699" y="1809"/>
                  </a:cubicBezTo>
                  <a:cubicBezTo>
                    <a:pt x="4673" y="1897"/>
                    <a:pt x="4724" y="1990"/>
                    <a:pt x="4811" y="2018"/>
                  </a:cubicBezTo>
                  <a:cubicBezTo>
                    <a:pt x="4829" y="2024"/>
                    <a:pt x="4847" y="2027"/>
                    <a:pt x="4865" y="2027"/>
                  </a:cubicBezTo>
                  <a:cubicBezTo>
                    <a:pt x="4935" y="2027"/>
                    <a:pt x="5001" y="1984"/>
                    <a:pt x="5027" y="1914"/>
                  </a:cubicBezTo>
                  <a:cubicBezTo>
                    <a:pt x="5207" y="1354"/>
                    <a:pt x="5326" y="776"/>
                    <a:pt x="5381" y="189"/>
                  </a:cubicBezTo>
                  <a:cubicBezTo>
                    <a:pt x="5386" y="138"/>
                    <a:pt x="5369" y="89"/>
                    <a:pt x="5334" y="52"/>
                  </a:cubicBezTo>
                  <a:cubicBezTo>
                    <a:pt x="5300" y="19"/>
                    <a:pt x="5257" y="1"/>
                    <a:pt x="5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539;p21"/>
            <p:cNvSpPr/>
            <p:nvPr/>
          </p:nvSpPr>
          <p:spPr>
            <a:xfrm>
              <a:off x="6188424" y="4754383"/>
              <a:ext cx="38153" cy="149704"/>
            </a:xfrm>
            <a:custGeom>
              <a:avLst/>
              <a:gdLst/>
              <a:ahLst/>
              <a:cxnLst/>
              <a:rect l="l" t="t" r="r" b="b"/>
              <a:pathLst>
                <a:path w="564" h="2213" extrusionOk="0">
                  <a:moveTo>
                    <a:pt x="183" y="0"/>
                  </a:moveTo>
                  <a:cubicBezTo>
                    <a:pt x="176" y="0"/>
                    <a:pt x="169" y="1"/>
                    <a:pt x="162" y="1"/>
                  </a:cubicBezTo>
                  <a:cubicBezTo>
                    <a:pt x="68" y="11"/>
                    <a:pt x="1" y="96"/>
                    <a:pt x="10" y="190"/>
                  </a:cubicBezTo>
                  <a:lnTo>
                    <a:pt x="212" y="2059"/>
                  </a:lnTo>
                  <a:cubicBezTo>
                    <a:pt x="221" y="2147"/>
                    <a:pt x="295" y="2212"/>
                    <a:pt x="383" y="2212"/>
                  </a:cubicBezTo>
                  <a:cubicBezTo>
                    <a:pt x="389" y="2212"/>
                    <a:pt x="396" y="2212"/>
                    <a:pt x="402" y="2211"/>
                  </a:cubicBezTo>
                  <a:cubicBezTo>
                    <a:pt x="496" y="2201"/>
                    <a:pt x="564" y="2117"/>
                    <a:pt x="554" y="2021"/>
                  </a:cubicBezTo>
                  <a:lnTo>
                    <a:pt x="352" y="153"/>
                  </a:lnTo>
                  <a:cubicBezTo>
                    <a:pt x="343" y="65"/>
                    <a:pt x="270" y="0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540;p21"/>
            <p:cNvSpPr/>
            <p:nvPr/>
          </p:nvSpPr>
          <p:spPr>
            <a:xfrm>
              <a:off x="6231379" y="4770280"/>
              <a:ext cx="95654" cy="147133"/>
            </a:xfrm>
            <a:custGeom>
              <a:avLst/>
              <a:gdLst/>
              <a:ahLst/>
              <a:cxnLst/>
              <a:rect l="l" t="t" r="r" b="b"/>
              <a:pathLst>
                <a:path w="1414" h="2175" extrusionOk="0">
                  <a:moveTo>
                    <a:pt x="457" y="1"/>
                  </a:moveTo>
                  <a:cubicBezTo>
                    <a:pt x="419" y="1"/>
                    <a:pt x="382" y="13"/>
                    <a:pt x="349" y="38"/>
                  </a:cubicBezTo>
                  <a:cubicBezTo>
                    <a:pt x="182" y="159"/>
                    <a:pt x="68" y="341"/>
                    <a:pt x="34" y="545"/>
                  </a:cubicBezTo>
                  <a:cubicBezTo>
                    <a:pt x="0" y="739"/>
                    <a:pt x="38" y="928"/>
                    <a:pt x="144" y="1077"/>
                  </a:cubicBezTo>
                  <a:cubicBezTo>
                    <a:pt x="262" y="1246"/>
                    <a:pt x="466" y="1347"/>
                    <a:pt x="689" y="1348"/>
                  </a:cubicBezTo>
                  <a:lnTo>
                    <a:pt x="696" y="1348"/>
                  </a:lnTo>
                  <a:cubicBezTo>
                    <a:pt x="755" y="1348"/>
                    <a:pt x="814" y="1340"/>
                    <a:pt x="872" y="1325"/>
                  </a:cubicBezTo>
                  <a:lnTo>
                    <a:pt x="872" y="1325"/>
                  </a:lnTo>
                  <a:lnTo>
                    <a:pt x="760" y="1975"/>
                  </a:lnTo>
                  <a:cubicBezTo>
                    <a:pt x="745" y="2068"/>
                    <a:pt x="808" y="2156"/>
                    <a:pt x="901" y="2172"/>
                  </a:cubicBezTo>
                  <a:cubicBezTo>
                    <a:pt x="911" y="2175"/>
                    <a:pt x="921" y="2175"/>
                    <a:pt x="931" y="2175"/>
                  </a:cubicBezTo>
                  <a:cubicBezTo>
                    <a:pt x="1014" y="2175"/>
                    <a:pt x="1086" y="2114"/>
                    <a:pt x="1100" y="2032"/>
                  </a:cubicBezTo>
                  <a:lnTo>
                    <a:pt x="1395" y="312"/>
                  </a:lnTo>
                  <a:cubicBezTo>
                    <a:pt x="1414" y="218"/>
                    <a:pt x="1350" y="125"/>
                    <a:pt x="1256" y="110"/>
                  </a:cubicBezTo>
                  <a:cubicBezTo>
                    <a:pt x="1246" y="108"/>
                    <a:pt x="1236" y="107"/>
                    <a:pt x="1226" y="107"/>
                  </a:cubicBezTo>
                  <a:cubicBezTo>
                    <a:pt x="1142" y="107"/>
                    <a:pt x="1069" y="169"/>
                    <a:pt x="1056" y="255"/>
                  </a:cubicBezTo>
                  <a:lnTo>
                    <a:pt x="949" y="880"/>
                  </a:lnTo>
                  <a:cubicBezTo>
                    <a:pt x="939" y="887"/>
                    <a:pt x="929" y="895"/>
                    <a:pt x="922" y="904"/>
                  </a:cubicBezTo>
                  <a:cubicBezTo>
                    <a:pt x="876" y="968"/>
                    <a:pt x="793" y="1004"/>
                    <a:pt x="696" y="1004"/>
                  </a:cubicBezTo>
                  <a:lnTo>
                    <a:pt x="693" y="1004"/>
                  </a:lnTo>
                  <a:cubicBezTo>
                    <a:pt x="582" y="1002"/>
                    <a:pt x="480" y="954"/>
                    <a:pt x="425" y="877"/>
                  </a:cubicBezTo>
                  <a:cubicBezTo>
                    <a:pt x="375" y="804"/>
                    <a:pt x="355" y="707"/>
                    <a:pt x="373" y="604"/>
                  </a:cubicBezTo>
                  <a:cubicBezTo>
                    <a:pt x="392" y="490"/>
                    <a:pt x="454" y="388"/>
                    <a:pt x="547" y="320"/>
                  </a:cubicBezTo>
                  <a:cubicBezTo>
                    <a:pt x="631" y="267"/>
                    <a:pt x="655" y="155"/>
                    <a:pt x="599" y="75"/>
                  </a:cubicBezTo>
                  <a:cubicBezTo>
                    <a:pt x="564" y="26"/>
                    <a:pt x="51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541;p21"/>
            <p:cNvSpPr/>
            <p:nvPr/>
          </p:nvSpPr>
          <p:spPr>
            <a:xfrm>
              <a:off x="6031416" y="4882912"/>
              <a:ext cx="353864" cy="195366"/>
            </a:xfrm>
            <a:custGeom>
              <a:avLst/>
              <a:gdLst/>
              <a:ahLst/>
              <a:cxnLst/>
              <a:rect l="l" t="t" r="r" b="b"/>
              <a:pathLst>
                <a:path w="5231" h="2888" extrusionOk="0">
                  <a:moveTo>
                    <a:pt x="5036" y="0"/>
                  </a:moveTo>
                  <a:cubicBezTo>
                    <a:pt x="5010" y="0"/>
                    <a:pt x="4985" y="6"/>
                    <a:pt x="4961" y="17"/>
                  </a:cubicBezTo>
                  <a:cubicBezTo>
                    <a:pt x="3331" y="798"/>
                    <a:pt x="1714" y="1655"/>
                    <a:pt x="153" y="2566"/>
                  </a:cubicBezTo>
                  <a:cubicBezTo>
                    <a:pt x="1" y="2655"/>
                    <a:pt x="64" y="2886"/>
                    <a:pt x="238" y="2887"/>
                  </a:cubicBezTo>
                  <a:cubicBezTo>
                    <a:pt x="269" y="2887"/>
                    <a:pt x="299" y="2879"/>
                    <a:pt x="326" y="2863"/>
                  </a:cubicBezTo>
                  <a:cubicBezTo>
                    <a:pt x="1880" y="1957"/>
                    <a:pt x="3488" y="1104"/>
                    <a:pt x="5109" y="328"/>
                  </a:cubicBezTo>
                  <a:cubicBezTo>
                    <a:pt x="5194" y="286"/>
                    <a:pt x="5231" y="183"/>
                    <a:pt x="5190" y="97"/>
                  </a:cubicBezTo>
                  <a:cubicBezTo>
                    <a:pt x="5161" y="36"/>
                    <a:pt x="5100" y="0"/>
                    <a:pt x="50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542;p21"/>
            <p:cNvSpPr/>
            <p:nvPr/>
          </p:nvSpPr>
          <p:spPr>
            <a:xfrm>
              <a:off x="6225291" y="4976873"/>
              <a:ext cx="111348" cy="91662"/>
            </a:xfrm>
            <a:custGeom>
              <a:avLst/>
              <a:gdLst/>
              <a:ahLst/>
              <a:cxnLst/>
              <a:rect l="l" t="t" r="r" b="b"/>
              <a:pathLst>
                <a:path w="1646" h="1355" extrusionOk="0">
                  <a:moveTo>
                    <a:pt x="337" y="1"/>
                  </a:moveTo>
                  <a:cubicBezTo>
                    <a:pt x="242" y="1"/>
                    <a:pt x="151" y="33"/>
                    <a:pt x="78" y="96"/>
                  </a:cubicBezTo>
                  <a:cubicBezTo>
                    <a:pt x="7" y="158"/>
                    <a:pt x="0" y="265"/>
                    <a:pt x="62" y="337"/>
                  </a:cubicBezTo>
                  <a:cubicBezTo>
                    <a:pt x="96" y="376"/>
                    <a:pt x="144" y="396"/>
                    <a:pt x="192" y="396"/>
                  </a:cubicBezTo>
                  <a:cubicBezTo>
                    <a:pt x="231" y="396"/>
                    <a:pt x="270" y="383"/>
                    <a:pt x="303" y="356"/>
                  </a:cubicBezTo>
                  <a:cubicBezTo>
                    <a:pt x="307" y="353"/>
                    <a:pt x="316" y="345"/>
                    <a:pt x="337" y="345"/>
                  </a:cubicBezTo>
                  <a:cubicBezTo>
                    <a:pt x="348" y="345"/>
                    <a:pt x="363" y="347"/>
                    <a:pt x="382" y="355"/>
                  </a:cubicBezTo>
                  <a:cubicBezTo>
                    <a:pt x="454" y="385"/>
                    <a:pt x="515" y="462"/>
                    <a:pt x="520" y="531"/>
                  </a:cubicBezTo>
                  <a:cubicBezTo>
                    <a:pt x="532" y="703"/>
                    <a:pt x="410" y="876"/>
                    <a:pt x="273" y="1053"/>
                  </a:cubicBezTo>
                  <a:cubicBezTo>
                    <a:pt x="237" y="1100"/>
                    <a:pt x="227" y="1162"/>
                    <a:pt x="247" y="1218"/>
                  </a:cubicBezTo>
                  <a:cubicBezTo>
                    <a:pt x="268" y="1273"/>
                    <a:pt x="316" y="1314"/>
                    <a:pt x="373" y="1326"/>
                  </a:cubicBezTo>
                  <a:cubicBezTo>
                    <a:pt x="462" y="1345"/>
                    <a:pt x="551" y="1354"/>
                    <a:pt x="642" y="1354"/>
                  </a:cubicBezTo>
                  <a:cubicBezTo>
                    <a:pt x="984" y="1354"/>
                    <a:pt x="1314" y="1226"/>
                    <a:pt x="1567" y="996"/>
                  </a:cubicBezTo>
                  <a:cubicBezTo>
                    <a:pt x="1639" y="932"/>
                    <a:pt x="1646" y="821"/>
                    <a:pt x="1580" y="749"/>
                  </a:cubicBezTo>
                  <a:cubicBezTo>
                    <a:pt x="1545" y="713"/>
                    <a:pt x="1499" y="695"/>
                    <a:pt x="1453" y="695"/>
                  </a:cubicBezTo>
                  <a:cubicBezTo>
                    <a:pt x="1410" y="695"/>
                    <a:pt x="1367" y="711"/>
                    <a:pt x="1333" y="744"/>
                  </a:cubicBezTo>
                  <a:cubicBezTo>
                    <a:pt x="1166" y="896"/>
                    <a:pt x="952" y="988"/>
                    <a:pt x="725" y="1007"/>
                  </a:cubicBezTo>
                  <a:cubicBezTo>
                    <a:pt x="811" y="863"/>
                    <a:pt x="877" y="693"/>
                    <a:pt x="863" y="504"/>
                  </a:cubicBezTo>
                  <a:cubicBezTo>
                    <a:pt x="848" y="309"/>
                    <a:pt x="704" y="116"/>
                    <a:pt x="513" y="37"/>
                  </a:cubicBezTo>
                  <a:cubicBezTo>
                    <a:pt x="454" y="13"/>
                    <a:pt x="395" y="1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543;p21"/>
            <p:cNvSpPr/>
            <p:nvPr/>
          </p:nvSpPr>
          <p:spPr>
            <a:xfrm>
              <a:off x="5888614" y="4776909"/>
              <a:ext cx="92948" cy="138069"/>
            </a:xfrm>
            <a:custGeom>
              <a:avLst/>
              <a:gdLst/>
              <a:ahLst/>
              <a:cxnLst/>
              <a:rect l="l" t="t" r="r" b="b"/>
              <a:pathLst>
                <a:path w="1374" h="2041" extrusionOk="0">
                  <a:moveTo>
                    <a:pt x="778" y="1"/>
                  </a:moveTo>
                  <a:cubicBezTo>
                    <a:pt x="702" y="1"/>
                    <a:pt x="628" y="14"/>
                    <a:pt x="560" y="39"/>
                  </a:cubicBezTo>
                  <a:cubicBezTo>
                    <a:pt x="345" y="117"/>
                    <a:pt x="190" y="288"/>
                    <a:pt x="65" y="423"/>
                  </a:cubicBezTo>
                  <a:cubicBezTo>
                    <a:pt x="0" y="493"/>
                    <a:pt x="6" y="602"/>
                    <a:pt x="76" y="666"/>
                  </a:cubicBezTo>
                  <a:cubicBezTo>
                    <a:pt x="109" y="697"/>
                    <a:pt x="150" y="712"/>
                    <a:pt x="192" y="712"/>
                  </a:cubicBezTo>
                  <a:cubicBezTo>
                    <a:pt x="238" y="712"/>
                    <a:pt x="285" y="693"/>
                    <a:pt x="318" y="656"/>
                  </a:cubicBezTo>
                  <a:cubicBezTo>
                    <a:pt x="424" y="541"/>
                    <a:pt x="542" y="412"/>
                    <a:pt x="679" y="362"/>
                  </a:cubicBezTo>
                  <a:cubicBezTo>
                    <a:pt x="710" y="351"/>
                    <a:pt x="745" y="345"/>
                    <a:pt x="780" y="345"/>
                  </a:cubicBezTo>
                  <a:cubicBezTo>
                    <a:pt x="853" y="345"/>
                    <a:pt x="924" y="370"/>
                    <a:pt x="952" y="423"/>
                  </a:cubicBezTo>
                  <a:cubicBezTo>
                    <a:pt x="990" y="497"/>
                    <a:pt x="952" y="599"/>
                    <a:pt x="884" y="756"/>
                  </a:cubicBezTo>
                  <a:cubicBezTo>
                    <a:pt x="836" y="869"/>
                    <a:pt x="783" y="996"/>
                    <a:pt x="770" y="1132"/>
                  </a:cubicBezTo>
                  <a:cubicBezTo>
                    <a:pt x="762" y="1229"/>
                    <a:pt x="777" y="1321"/>
                    <a:pt x="790" y="1402"/>
                  </a:cubicBezTo>
                  <a:cubicBezTo>
                    <a:pt x="801" y="1459"/>
                    <a:pt x="807" y="1515"/>
                    <a:pt x="807" y="1571"/>
                  </a:cubicBezTo>
                  <a:cubicBezTo>
                    <a:pt x="805" y="1638"/>
                    <a:pt x="766" y="1691"/>
                    <a:pt x="750" y="1697"/>
                  </a:cubicBezTo>
                  <a:cubicBezTo>
                    <a:pt x="743" y="1696"/>
                    <a:pt x="735" y="1695"/>
                    <a:pt x="728" y="1695"/>
                  </a:cubicBezTo>
                  <a:cubicBezTo>
                    <a:pt x="643" y="1695"/>
                    <a:pt x="569" y="1759"/>
                    <a:pt x="559" y="1847"/>
                  </a:cubicBezTo>
                  <a:cubicBezTo>
                    <a:pt x="548" y="1942"/>
                    <a:pt x="615" y="2027"/>
                    <a:pt x="710" y="2039"/>
                  </a:cubicBezTo>
                  <a:cubicBezTo>
                    <a:pt x="722" y="2040"/>
                    <a:pt x="736" y="2040"/>
                    <a:pt x="750" y="2040"/>
                  </a:cubicBezTo>
                  <a:cubicBezTo>
                    <a:pt x="836" y="2040"/>
                    <a:pt x="918" y="2009"/>
                    <a:pt x="983" y="1951"/>
                  </a:cubicBezTo>
                  <a:cubicBezTo>
                    <a:pt x="1083" y="1866"/>
                    <a:pt x="1147" y="1723"/>
                    <a:pt x="1152" y="1581"/>
                  </a:cubicBezTo>
                  <a:cubicBezTo>
                    <a:pt x="1152" y="1502"/>
                    <a:pt x="1145" y="1425"/>
                    <a:pt x="1130" y="1349"/>
                  </a:cubicBezTo>
                  <a:cubicBezTo>
                    <a:pt x="1119" y="1281"/>
                    <a:pt x="1109" y="1217"/>
                    <a:pt x="1114" y="1162"/>
                  </a:cubicBezTo>
                  <a:cubicBezTo>
                    <a:pt x="1121" y="1080"/>
                    <a:pt x="1160" y="989"/>
                    <a:pt x="1202" y="892"/>
                  </a:cubicBezTo>
                  <a:cubicBezTo>
                    <a:pt x="1278" y="711"/>
                    <a:pt x="1374" y="488"/>
                    <a:pt x="1256" y="264"/>
                  </a:cubicBezTo>
                  <a:cubicBezTo>
                    <a:pt x="1162" y="83"/>
                    <a:pt x="968" y="1"/>
                    <a:pt x="7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544" name="Google Shape;1544;p21"/>
          <p:cNvGrpSpPr/>
          <p:nvPr/>
        </p:nvGrpSpPr>
        <p:grpSpPr>
          <a:xfrm>
            <a:off x="8865640" y="3652464"/>
            <a:ext cx="396491" cy="732405"/>
            <a:chOff x="8796025" y="3029475"/>
            <a:chExt cx="444049" cy="615191"/>
          </a:xfrm>
        </p:grpSpPr>
        <p:sp>
          <p:nvSpPr>
            <p:cNvPr id="1545" name="Google Shape;1545;p21"/>
            <p:cNvSpPr/>
            <p:nvPr/>
          </p:nvSpPr>
          <p:spPr>
            <a:xfrm>
              <a:off x="8917558" y="3130284"/>
              <a:ext cx="76864" cy="72284"/>
            </a:xfrm>
            <a:custGeom>
              <a:avLst/>
              <a:gdLst/>
              <a:ahLst/>
              <a:cxnLst/>
              <a:rect l="l" t="t" r="r" b="b"/>
              <a:pathLst>
                <a:path w="1695" h="1594" extrusionOk="0">
                  <a:moveTo>
                    <a:pt x="1126" y="1"/>
                  </a:moveTo>
                  <a:cubicBezTo>
                    <a:pt x="1106" y="1"/>
                    <a:pt x="1086" y="2"/>
                    <a:pt x="1066" y="5"/>
                  </a:cubicBezTo>
                  <a:cubicBezTo>
                    <a:pt x="869" y="34"/>
                    <a:pt x="738" y="181"/>
                    <a:pt x="635" y="322"/>
                  </a:cubicBezTo>
                  <a:cubicBezTo>
                    <a:pt x="603" y="367"/>
                    <a:pt x="570" y="413"/>
                    <a:pt x="539" y="458"/>
                  </a:cubicBezTo>
                  <a:lnTo>
                    <a:pt x="574" y="270"/>
                  </a:lnTo>
                  <a:cubicBezTo>
                    <a:pt x="589" y="177"/>
                    <a:pt x="527" y="89"/>
                    <a:pt x="435" y="72"/>
                  </a:cubicBezTo>
                  <a:cubicBezTo>
                    <a:pt x="425" y="71"/>
                    <a:pt x="414" y="70"/>
                    <a:pt x="404" y="70"/>
                  </a:cubicBezTo>
                  <a:cubicBezTo>
                    <a:pt x="324" y="70"/>
                    <a:pt x="253" y="126"/>
                    <a:pt x="237" y="206"/>
                  </a:cubicBezTo>
                  <a:lnTo>
                    <a:pt x="17" y="1390"/>
                  </a:lnTo>
                  <a:cubicBezTo>
                    <a:pt x="0" y="1474"/>
                    <a:pt x="49" y="1559"/>
                    <a:pt x="131" y="1586"/>
                  </a:cubicBezTo>
                  <a:lnTo>
                    <a:pt x="132" y="1586"/>
                  </a:lnTo>
                  <a:cubicBezTo>
                    <a:pt x="150" y="1591"/>
                    <a:pt x="168" y="1594"/>
                    <a:pt x="185" y="1594"/>
                  </a:cubicBezTo>
                  <a:cubicBezTo>
                    <a:pt x="251" y="1594"/>
                    <a:pt x="312" y="1556"/>
                    <a:pt x="341" y="1494"/>
                  </a:cubicBezTo>
                  <a:cubicBezTo>
                    <a:pt x="500" y="1153"/>
                    <a:pt x="691" y="828"/>
                    <a:pt x="914" y="524"/>
                  </a:cubicBezTo>
                  <a:cubicBezTo>
                    <a:pt x="973" y="441"/>
                    <a:pt x="1045" y="357"/>
                    <a:pt x="1115" y="346"/>
                  </a:cubicBezTo>
                  <a:cubicBezTo>
                    <a:pt x="1118" y="345"/>
                    <a:pt x="1122" y="345"/>
                    <a:pt x="1125" y="345"/>
                  </a:cubicBezTo>
                  <a:cubicBezTo>
                    <a:pt x="1153" y="345"/>
                    <a:pt x="1181" y="355"/>
                    <a:pt x="1202" y="375"/>
                  </a:cubicBezTo>
                  <a:cubicBezTo>
                    <a:pt x="1270" y="430"/>
                    <a:pt x="1320" y="541"/>
                    <a:pt x="1327" y="645"/>
                  </a:cubicBezTo>
                  <a:cubicBezTo>
                    <a:pt x="1332" y="731"/>
                    <a:pt x="1329" y="816"/>
                    <a:pt x="1319" y="900"/>
                  </a:cubicBezTo>
                  <a:cubicBezTo>
                    <a:pt x="1308" y="1051"/>
                    <a:pt x="1295" y="1206"/>
                    <a:pt x="1337" y="1369"/>
                  </a:cubicBezTo>
                  <a:cubicBezTo>
                    <a:pt x="1358" y="1446"/>
                    <a:pt x="1427" y="1498"/>
                    <a:pt x="1504" y="1498"/>
                  </a:cubicBezTo>
                  <a:cubicBezTo>
                    <a:pt x="1518" y="1498"/>
                    <a:pt x="1533" y="1496"/>
                    <a:pt x="1547" y="1493"/>
                  </a:cubicBezTo>
                  <a:cubicBezTo>
                    <a:pt x="1639" y="1469"/>
                    <a:pt x="1695" y="1376"/>
                    <a:pt x="1671" y="1283"/>
                  </a:cubicBezTo>
                  <a:cubicBezTo>
                    <a:pt x="1644" y="1176"/>
                    <a:pt x="1654" y="1055"/>
                    <a:pt x="1664" y="927"/>
                  </a:cubicBezTo>
                  <a:cubicBezTo>
                    <a:pt x="1674" y="826"/>
                    <a:pt x="1677" y="724"/>
                    <a:pt x="1672" y="623"/>
                  </a:cubicBezTo>
                  <a:cubicBezTo>
                    <a:pt x="1660" y="420"/>
                    <a:pt x="1563" y="223"/>
                    <a:pt x="1420" y="108"/>
                  </a:cubicBezTo>
                  <a:cubicBezTo>
                    <a:pt x="1338" y="38"/>
                    <a:pt x="1233" y="1"/>
                    <a:pt x="1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546;p21"/>
            <p:cNvSpPr/>
            <p:nvPr/>
          </p:nvSpPr>
          <p:spPr>
            <a:xfrm>
              <a:off x="9018640" y="3144251"/>
              <a:ext cx="56820" cy="18729"/>
            </a:xfrm>
            <a:custGeom>
              <a:avLst/>
              <a:gdLst/>
              <a:ahLst/>
              <a:cxnLst/>
              <a:rect l="l" t="t" r="r" b="b"/>
              <a:pathLst>
                <a:path w="1253" h="413" extrusionOk="0">
                  <a:moveTo>
                    <a:pt x="1074" y="1"/>
                  </a:moveTo>
                  <a:cubicBezTo>
                    <a:pt x="1070" y="1"/>
                    <a:pt x="1067" y="1"/>
                    <a:pt x="1063" y="1"/>
                  </a:cubicBezTo>
                  <a:lnTo>
                    <a:pt x="170" y="68"/>
                  </a:lnTo>
                  <a:cubicBezTo>
                    <a:pt x="74" y="74"/>
                    <a:pt x="1" y="157"/>
                    <a:pt x="8" y="254"/>
                  </a:cubicBezTo>
                  <a:cubicBezTo>
                    <a:pt x="14" y="344"/>
                    <a:pt x="89" y="413"/>
                    <a:pt x="179" y="413"/>
                  </a:cubicBezTo>
                  <a:cubicBezTo>
                    <a:pt x="184" y="413"/>
                    <a:pt x="190" y="413"/>
                    <a:pt x="196" y="412"/>
                  </a:cubicBezTo>
                  <a:lnTo>
                    <a:pt x="1089" y="344"/>
                  </a:lnTo>
                  <a:cubicBezTo>
                    <a:pt x="1183" y="336"/>
                    <a:pt x="1252" y="253"/>
                    <a:pt x="1245" y="160"/>
                  </a:cubicBezTo>
                  <a:cubicBezTo>
                    <a:pt x="1238" y="69"/>
                    <a:pt x="116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547;p21"/>
            <p:cNvSpPr/>
            <p:nvPr/>
          </p:nvSpPr>
          <p:spPr>
            <a:xfrm>
              <a:off x="9076096" y="3085661"/>
              <a:ext cx="32333" cy="119491"/>
            </a:xfrm>
            <a:custGeom>
              <a:avLst/>
              <a:gdLst/>
              <a:ahLst/>
              <a:cxnLst/>
              <a:rect l="l" t="t" r="r" b="b"/>
              <a:pathLst>
                <a:path w="713" h="2635" extrusionOk="0">
                  <a:moveTo>
                    <a:pt x="540" y="0"/>
                  </a:moveTo>
                  <a:cubicBezTo>
                    <a:pt x="465" y="0"/>
                    <a:pt x="396" y="50"/>
                    <a:pt x="375" y="125"/>
                  </a:cubicBezTo>
                  <a:lnTo>
                    <a:pt x="24" y="1321"/>
                  </a:lnTo>
                  <a:cubicBezTo>
                    <a:pt x="1" y="1413"/>
                    <a:pt x="51" y="1507"/>
                    <a:pt x="141" y="1535"/>
                  </a:cubicBezTo>
                  <a:cubicBezTo>
                    <a:pt x="157" y="1540"/>
                    <a:pt x="174" y="1542"/>
                    <a:pt x="190" y="1542"/>
                  </a:cubicBezTo>
                  <a:cubicBezTo>
                    <a:pt x="243" y="1542"/>
                    <a:pt x="293" y="1518"/>
                    <a:pt x="326" y="1475"/>
                  </a:cubicBezTo>
                  <a:lnTo>
                    <a:pt x="326" y="1475"/>
                  </a:lnTo>
                  <a:cubicBezTo>
                    <a:pt x="312" y="1801"/>
                    <a:pt x="292" y="2128"/>
                    <a:pt x="269" y="2450"/>
                  </a:cubicBezTo>
                  <a:cubicBezTo>
                    <a:pt x="264" y="2529"/>
                    <a:pt x="313" y="2601"/>
                    <a:pt x="386" y="2626"/>
                  </a:cubicBezTo>
                  <a:cubicBezTo>
                    <a:pt x="400" y="2630"/>
                    <a:pt x="414" y="2633"/>
                    <a:pt x="430" y="2634"/>
                  </a:cubicBezTo>
                  <a:cubicBezTo>
                    <a:pt x="433" y="2635"/>
                    <a:pt x="437" y="2635"/>
                    <a:pt x="440" y="2635"/>
                  </a:cubicBezTo>
                  <a:cubicBezTo>
                    <a:pt x="530" y="2635"/>
                    <a:pt x="606" y="2566"/>
                    <a:pt x="613" y="2474"/>
                  </a:cubicBezTo>
                  <a:cubicBezTo>
                    <a:pt x="666" y="1714"/>
                    <a:pt x="699" y="941"/>
                    <a:pt x="711" y="175"/>
                  </a:cubicBezTo>
                  <a:cubicBezTo>
                    <a:pt x="713" y="89"/>
                    <a:pt x="651" y="15"/>
                    <a:pt x="565" y="2"/>
                  </a:cubicBezTo>
                  <a:cubicBezTo>
                    <a:pt x="556" y="1"/>
                    <a:pt x="548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548;p21"/>
            <p:cNvSpPr/>
            <p:nvPr/>
          </p:nvSpPr>
          <p:spPr>
            <a:xfrm>
              <a:off x="8896970" y="3215131"/>
              <a:ext cx="246645" cy="48658"/>
            </a:xfrm>
            <a:custGeom>
              <a:avLst/>
              <a:gdLst/>
              <a:ahLst/>
              <a:cxnLst/>
              <a:rect l="l" t="t" r="r" b="b"/>
              <a:pathLst>
                <a:path w="5439" h="1073" extrusionOk="0">
                  <a:moveTo>
                    <a:pt x="5262" y="0"/>
                  </a:moveTo>
                  <a:cubicBezTo>
                    <a:pt x="5259" y="0"/>
                    <a:pt x="5257" y="0"/>
                    <a:pt x="5254" y="0"/>
                  </a:cubicBezTo>
                  <a:cubicBezTo>
                    <a:pt x="3635" y="74"/>
                    <a:pt x="2026" y="302"/>
                    <a:pt x="450" y="679"/>
                  </a:cubicBezTo>
                  <a:lnTo>
                    <a:pt x="449" y="675"/>
                  </a:lnTo>
                  <a:cubicBezTo>
                    <a:pt x="421" y="606"/>
                    <a:pt x="357" y="564"/>
                    <a:pt x="288" y="564"/>
                  </a:cubicBezTo>
                  <a:cubicBezTo>
                    <a:pt x="268" y="564"/>
                    <a:pt x="247" y="568"/>
                    <a:pt x="226" y="576"/>
                  </a:cubicBezTo>
                  <a:cubicBezTo>
                    <a:pt x="35" y="656"/>
                    <a:pt x="1" y="911"/>
                    <a:pt x="163" y="1039"/>
                  </a:cubicBezTo>
                  <a:cubicBezTo>
                    <a:pt x="178" y="1050"/>
                    <a:pt x="194" y="1059"/>
                    <a:pt x="211" y="1064"/>
                  </a:cubicBezTo>
                  <a:cubicBezTo>
                    <a:pt x="228" y="1070"/>
                    <a:pt x="246" y="1073"/>
                    <a:pt x="264" y="1073"/>
                  </a:cubicBezTo>
                  <a:cubicBezTo>
                    <a:pt x="278" y="1073"/>
                    <a:pt x="293" y="1071"/>
                    <a:pt x="306" y="1067"/>
                  </a:cubicBezTo>
                  <a:cubicBezTo>
                    <a:pt x="1933" y="663"/>
                    <a:pt x="3596" y="420"/>
                    <a:pt x="5269" y="344"/>
                  </a:cubicBezTo>
                  <a:cubicBezTo>
                    <a:pt x="5365" y="340"/>
                    <a:pt x="5438" y="259"/>
                    <a:pt x="5434" y="164"/>
                  </a:cubicBezTo>
                  <a:cubicBezTo>
                    <a:pt x="5430" y="72"/>
                    <a:pt x="5354" y="0"/>
                    <a:pt x="5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549;p21"/>
            <p:cNvSpPr/>
            <p:nvPr/>
          </p:nvSpPr>
          <p:spPr>
            <a:xfrm>
              <a:off x="8956240" y="3293719"/>
              <a:ext cx="101760" cy="96363"/>
            </a:xfrm>
            <a:custGeom>
              <a:avLst/>
              <a:gdLst/>
              <a:ahLst/>
              <a:cxnLst/>
              <a:rect l="l" t="t" r="r" b="b"/>
              <a:pathLst>
                <a:path w="2244" h="2125" extrusionOk="0">
                  <a:moveTo>
                    <a:pt x="1513" y="0"/>
                  </a:moveTo>
                  <a:cubicBezTo>
                    <a:pt x="1300" y="0"/>
                    <a:pt x="1069" y="151"/>
                    <a:pt x="878" y="429"/>
                  </a:cubicBezTo>
                  <a:cubicBezTo>
                    <a:pt x="705" y="680"/>
                    <a:pt x="542" y="937"/>
                    <a:pt x="389" y="1201"/>
                  </a:cubicBezTo>
                  <a:lnTo>
                    <a:pt x="414" y="719"/>
                  </a:lnTo>
                  <a:cubicBezTo>
                    <a:pt x="418" y="624"/>
                    <a:pt x="346" y="543"/>
                    <a:pt x="251" y="539"/>
                  </a:cubicBezTo>
                  <a:cubicBezTo>
                    <a:pt x="247" y="539"/>
                    <a:pt x="244" y="539"/>
                    <a:pt x="240" y="539"/>
                  </a:cubicBezTo>
                  <a:cubicBezTo>
                    <a:pt x="151" y="539"/>
                    <a:pt x="75" y="610"/>
                    <a:pt x="71" y="701"/>
                  </a:cubicBezTo>
                  <a:lnTo>
                    <a:pt x="4" y="1944"/>
                  </a:lnTo>
                  <a:cubicBezTo>
                    <a:pt x="0" y="2020"/>
                    <a:pt x="48" y="2090"/>
                    <a:pt x="123" y="2116"/>
                  </a:cubicBezTo>
                  <a:cubicBezTo>
                    <a:pt x="125" y="2117"/>
                    <a:pt x="128" y="2118"/>
                    <a:pt x="132" y="2118"/>
                  </a:cubicBezTo>
                  <a:cubicBezTo>
                    <a:pt x="147" y="2122"/>
                    <a:pt x="162" y="2124"/>
                    <a:pt x="176" y="2124"/>
                  </a:cubicBezTo>
                  <a:cubicBezTo>
                    <a:pt x="240" y="2124"/>
                    <a:pt x="300" y="2088"/>
                    <a:pt x="329" y="2030"/>
                  </a:cubicBezTo>
                  <a:cubicBezTo>
                    <a:pt x="574" y="1543"/>
                    <a:pt x="853" y="1073"/>
                    <a:pt x="1161" y="624"/>
                  </a:cubicBezTo>
                  <a:cubicBezTo>
                    <a:pt x="1250" y="495"/>
                    <a:pt x="1403" y="347"/>
                    <a:pt x="1513" y="347"/>
                  </a:cubicBezTo>
                  <a:cubicBezTo>
                    <a:pt x="1532" y="347"/>
                    <a:pt x="1550" y="351"/>
                    <a:pt x="1565" y="360"/>
                  </a:cubicBezTo>
                  <a:cubicBezTo>
                    <a:pt x="1602" y="384"/>
                    <a:pt x="1631" y="441"/>
                    <a:pt x="1660" y="498"/>
                  </a:cubicBezTo>
                  <a:cubicBezTo>
                    <a:pt x="1813" y="823"/>
                    <a:pt x="1893" y="1178"/>
                    <a:pt x="1896" y="1538"/>
                  </a:cubicBezTo>
                  <a:cubicBezTo>
                    <a:pt x="1893" y="1635"/>
                    <a:pt x="1971" y="1714"/>
                    <a:pt x="2067" y="1714"/>
                  </a:cubicBezTo>
                  <a:cubicBezTo>
                    <a:pt x="2068" y="1714"/>
                    <a:pt x="2068" y="1714"/>
                    <a:pt x="2069" y="1714"/>
                  </a:cubicBezTo>
                  <a:cubicBezTo>
                    <a:pt x="2166" y="1714"/>
                    <a:pt x="2244" y="1634"/>
                    <a:pt x="2240" y="1537"/>
                  </a:cubicBezTo>
                  <a:cubicBezTo>
                    <a:pt x="2237" y="1126"/>
                    <a:pt x="2145" y="722"/>
                    <a:pt x="1969" y="350"/>
                  </a:cubicBezTo>
                  <a:cubicBezTo>
                    <a:pt x="1921" y="248"/>
                    <a:pt x="1861" y="142"/>
                    <a:pt x="1753" y="72"/>
                  </a:cubicBezTo>
                  <a:cubicBezTo>
                    <a:pt x="1678" y="24"/>
                    <a:pt x="1597" y="0"/>
                    <a:pt x="1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550;p21"/>
            <p:cNvSpPr/>
            <p:nvPr/>
          </p:nvSpPr>
          <p:spPr>
            <a:xfrm>
              <a:off x="8838199" y="3029475"/>
              <a:ext cx="369945" cy="392755"/>
            </a:xfrm>
            <a:custGeom>
              <a:avLst/>
              <a:gdLst/>
              <a:ahLst/>
              <a:cxnLst/>
              <a:rect l="l" t="t" r="r" b="b"/>
              <a:pathLst>
                <a:path w="8158" h="8661" extrusionOk="0">
                  <a:moveTo>
                    <a:pt x="6976" y="1"/>
                  </a:moveTo>
                  <a:cubicBezTo>
                    <a:pt x="6954" y="1"/>
                    <a:pt x="6933" y="1"/>
                    <a:pt x="6913" y="1"/>
                  </a:cubicBezTo>
                  <a:lnTo>
                    <a:pt x="2119" y="55"/>
                  </a:lnTo>
                  <a:cubicBezTo>
                    <a:pt x="1605" y="60"/>
                    <a:pt x="980" y="129"/>
                    <a:pt x="720" y="623"/>
                  </a:cubicBezTo>
                  <a:cubicBezTo>
                    <a:pt x="589" y="871"/>
                    <a:pt x="599" y="1151"/>
                    <a:pt x="607" y="1378"/>
                  </a:cubicBezTo>
                  <a:lnTo>
                    <a:pt x="758" y="5703"/>
                  </a:lnTo>
                  <a:cubicBezTo>
                    <a:pt x="785" y="6490"/>
                    <a:pt x="816" y="7368"/>
                    <a:pt x="557" y="8154"/>
                  </a:cubicBezTo>
                  <a:cubicBezTo>
                    <a:pt x="423" y="7938"/>
                    <a:pt x="367" y="7684"/>
                    <a:pt x="399" y="7433"/>
                  </a:cubicBezTo>
                  <a:cubicBezTo>
                    <a:pt x="410" y="7339"/>
                    <a:pt x="344" y="7251"/>
                    <a:pt x="250" y="7239"/>
                  </a:cubicBezTo>
                  <a:cubicBezTo>
                    <a:pt x="242" y="7238"/>
                    <a:pt x="234" y="7237"/>
                    <a:pt x="227" y="7237"/>
                  </a:cubicBezTo>
                  <a:cubicBezTo>
                    <a:pt x="143" y="7237"/>
                    <a:pt x="68" y="7300"/>
                    <a:pt x="57" y="7387"/>
                  </a:cubicBezTo>
                  <a:cubicBezTo>
                    <a:pt x="1" y="7843"/>
                    <a:pt x="164" y="8299"/>
                    <a:pt x="497" y="8614"/>
                  </a:cubicBezTo>
                  <a:cubicBezTo>
                    <a:pt x="514" y="8631"/>
                    <a:pt x="537" y="8644"/>
                    <a:pt x="559" y="8652"/>
                  </a:cubicBezTo>
                  <a:cubicBezTo>
                    <a:pt x="577" y="8658"/>
                    <a:pt x="596" y="8661"/>
                    <a:pt x="614" y="8661"/>
                  </a:cubicBezTo>
                  <a:cubicBezTo>
                    <a:pt x="680" y="8661"/>
                    <a:pt x="743" y="8622"/>
                    <a:pt x="770" y="8558"/>
                  </a:cubicBezTo>
                  <a:cubicBezTo>
                    <a:pt x="1169" y="7637"/>
                    <a:pt x="1134" y="6604"/>
                    <a:pt x="1101" y="5690"/>
                  </a:cubicBezTo>
                  <a:lnTo>
                    <a:pt x="951" y="1364"/>
                  </a:lnTo>
                  <a:cubicBezTo>
                    <a:pt x="944" y="1169"/>
                    <a:pt x="937" y="948"/>
                    <a:pt x="1024" y="784"/>
                  </a:cubicBezTo>
                  <a:cubicBezTo>
                    <a:pt x="1200" y="449"/>
                    <a:pt x="1704" y="402"/>
                    <a:pt x="2123" y="398"/>
                  </a:cubicBezTo>
                  <a:lnTo>
                    <a:pt x="6917" y="345"/>
                  </a:lnTo>
                  <a:cubicBezTo>
                    <a:pt x="6934" y="344"/>
                    <a:pt x="6950" y="344"/>
                    <a:pt x="6966" y="344"/>
                  </a:cubicBezTo>
                  <a:cubicBezTo>
                    <a:pt x="7103" y="344"/>
                    <a:pt x="7216" y="352"/>
                    <a:pt x="7303" y="401"/>
                  </a:cubicBezTo>
                  <a:cubicBezTo>
                    <a:pt x="7448" y="484"/>
                    <a:pt x="7515" y="687"/>
                    <a:pt x="7562" y="875"/>
                  </a:cubicBezTo>
                  <a:cubicBezTo>
                    <a:pt x="7766" y="1699"/>
                    <a:pt x="7811" y="2553"/>
                    <a:pt x="7693" y="3393"/>
                  </a:cubicBezTo>
                  <a:cubicBezTo>
                    <a:pt x="7679" y="3488"/>
                    <a:pt x="7745" y="3574"/>
                    <a:pt x="7839" y="3588"/>
                  </a:cubicBezTo>
                  <a:cubicBezTo>
                    <a:pt x="7847" y="3589"/>
                    <a:pt x="7855" y="3589"/>
                    <a:pt x="7863" y="3589"/>
                  </a:cubicBezTo>
                  <a:cubicBezTo>
                    <a:pt x="7947" y="3589"/>
                    <a:pt x="8021" y="3528"/>
                    <a:pt x="8033" y="3441"/>
                  </a:cubicBezTo>
                  <a:cubicBezTo>
                    <a:pt x="8157" y="2557"/>
                    <a:pt x="8111" y="1658"/>
                    <a:pt x="7896" y="792"/>
                  </a:cubicBezTo>
                  <a:cubicBezTo>
                    <a:pt x="7831" y="533"/>
                    <a:pt x="7729" y="249"/>
                    <a:pt x="7472" y="102"/>
                  </a:cubicBezTo>
                  <a:cubicBezTo>
                    <a:pt x="7310" y="10"/>
                    <a:pt x="7125" y="1"/>
                    <a:pt x="69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551;p21"/>
            <p:cNvSpPr/>
            <p:nvPr/>
          </p:nvSpPr>
          <p:spPr>
            <a:xfrm>
              <a:off x="8796025" y="3468491"/>
              <a:ext cx="183612" cy="176175"/>
            </a:xfrm>
            <a:custGeom>
              <a:avLst/>
              <a:gdLst/>
              <a:ahLst/>
              <a:cxnLst/>
              <a:rect l="l" t="t" r="r" b="b"/>
              <a:pathLst>
                <a:path w="4049" h="3885" extrusionOk="0">
                  <a:moveTo>
                    <a:pt x="3862" y="1"/>
                  </a:moveTo>
                  <a:cubicBezTo>
                    <a:pt x="3851" y="1"/>
                    <a:pt x="3840" y="2"/>
                    <a:pt x="3829" y="4"/>
                  </a:cubicBezTo>
                  <a:cubicBezTo>
                    <a:pt x="2548" y="252"/>
                    <a:pt x="1301" y="645"/>
                    <a:pt x="107" y="1171"/>
                  </a:cubicBezTo>
                  <a:cubicBezTo>
                    <a:pt x="41" y="1199"/>
                    <a:pt x="0" y="1267"/>
                    <a:pt x="4" y="1338"/>
                  </a:cubicBezTo>
                  <a:cubicBezTo>
                    <a:pt x="10" y="1410"/>
                    <a:pt x="59" y="1465"/>
                    <a:pt x="127" y="1492"/>
                  </a:cubicBezTo>
                  <a:cubicBezTo>
                    <a:pt x="774" y="1688"/>
                    <a:pt x="1419" y="1901"/>
                    <a:pt x="2045" y="2130"/>
                  </a:cubicBezTo>
                  <a:cubicBezTo>
                    <a:pt x="1923" y="2348"/>
                    <a:pt x="1686" y="2542"/>
                    <a:pt x="1340" y="2708"/>
                  </a:cubicBezTo>
                  <a:cubicBezTo>
                    <a:pt x="1237" y="2757"/>
                    <a:pt x="1132" y="2802"/>
                    <a:pt x="1026" y="2847"/>
                  </a:cubicBezTo>
                  <a:cubicBezTo>
                    <a:pt x="748" y="2967"/>
                    <a:pt x="460" y="3089"/>
                    <a:pt x="211" y="3288"/>
                  </a:cubicBezTo>
                  <a:cubicBezTo>
                    <a:pt x="175" y="3317"/>
                    <a:pt x="151" y="3363"/>
                    <a:pt x="148" y="3412"/>
                  </a:cubicBezTo>
                  <a:cubicBezTo>
                    <a:pt x="137" y="3592"/>
                    <a:pt x="261" y="3738"/>
                    <a:pt x="470" y="3809"/>
                  </a:cubicBezTo>
                  <a:cubicBezTo>
                    <a:pt x="541" y="3831"/>
                    <a:pt x="614" y="3845"/>
                    <a:pt x="688" y="3850"/>
                  </a:cubicBezTo>
                  <a:cubicBezTo>
                    <a:pt x="988" y="3873"/>
                    <a:pt x="1288" y="3884"/>
                    <a:pt x="1588" y="3884"/>
                  </a:cubicBezTo>
                  <a:cubicBezTo>
                    <a:pt x="2001" y="3884"/>
                    <a:pt x="2415" y="3862"/>
                    <a:pt x="2827" y="3820"/>
                  </a:cubicBezTo>
                  <a:cubicBezTo>
                    <a:pt x="2921" y="3810"/>
                    <a:pt x="2990" y="3726"/>
                    <a:pt x="2980" y="3631"/>
                  </a:cubicBezTo>
                  <a:cubicBezTo>
                    <a:pt x="2971" y="3542"/>
                    <a:pt x="2896" y="3477"/>
                    <a:pt x="2810" y="3477"/>
                  </a:cubicBezTo>
                  <a:cubicBezTo>
                    <a:pt x="2804" y="3477"/>
                    <a:pt x="2797" y="3477"/>
                    <a:pt x="2791" y="3478"/>
                  </a:cubicBezTo>
                  <a:cubicBezTo>
                    <a:pt x="2394" y="3519"/>
                    <a:pt x="1995" y="3540"/>
                    <a:pt x="1596" y="3540"/>
                  </a:cubicBezTo>
                  <a:cubicBezTo>
                    <a:pt x="1302" y="3540"/>
                    <a:pt x="1008" y="3529"/>
                    <a:pt x="715" y="3506"/>
                  </a:cubicBezTo>
                  <a:cubicBezTo>
                    <a:pt x="657" y="3503"/>
                    <a:pt x="601" y="3491"/>
                    <a:pt x="548" y="3470"/>
                  </a:cubicBezTo>
                  <a:cubicBezTo>
                    <a:pt x="732" y="3347"/>
                    <a:pt x="942" y="3257"/>
                    <a:pt x="1163" y="3163"/>
                  </a:cubicBezTo>
                  <a:cubicBezTo>
                    <a:pt x="1271" y="3116"/>
                    <a:pt x="1382" y="3068"/>
                    <a:pt x="1489" y="3018"/>
                  </a:cubicBezTo>
                  <a:cubicBezTo>
                    <a:pt x="2003" y="2771"/>
                    <a:pt x="2323" y="2456"/>
                    <a:pt x="2439" y="2080"/>
                  </a:cubicBezTo>
                  <a:cubicBezTo>
                    <a:pt x="2466" y="1993"/>
                    <a:pt x="2420" y="1899"/>
                    <a:pt x="2334" y="1868"/>
                  </a:cubicBezTo>
                  <a:cubicBezTo>
                    <a:pt x="1792" y="1668"/>
                    <a:pt x="1236" y="1479"/>
                    <a:pt x="677" y="1302"/>
                  </a:cubicBezTo>
                  <a:cubicBezTo>
                    <a:pt x="1715" y="877"/>
                    <a:pt x="2793" y="556"/>
                    <a:pt x="3895" y="342"/>
                  </a:cubicBezTo>
                  <a:cubicBezTo>
                    <a:pt x="3988" y="324"/>
                    <a:pt x="4048" y="232"/>
                    <a:pt x="4030" y="139"/>
                  </a:cubicBezTo>
                  <a:cubicBezTo>
                    <a:pt x="4014" y="58"/>
                    <a:pt x="3942" y="1"/>
                    <a:pt x="38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552;p21"/>
            <p:cNvSpPr/>
            <p:nvPr/>
          </p:nvSpPr>
          <p:spPr>
            <a:xfrm>
              <a:off x="8955651" y="3492662"/>
              <a:ext cx="47706" cy="143933"/>
            </a:xfrm>
            <a:custGeom>
              <a:avLst/>
              <a:gdLst/>
              <a:ahLst/>
              <a:cxnLst/>
              <a:rect l="l" t="t" r="r" b="b"/>
              <a:pathLst>
                <a:path w="1052" h="3174" extrusionOk="0">
                  <a:moveTo>
                    <a:pt x="700" y="1"/>
                  </a:moveTo>
                  <a:cubicBezTo>
                    <a:pt x="635" y="1"/>
                    <a:pt x="573" y="37"/>
                    <a:pt x="544" y="100"/>
                  </a:cubicBezTo>
                  <a:cubicBezTo>
                    <a:pt x="321" y="561"/>
                    <a:pt x="69" y="1084"/>
                    <a:pt x="34" y="1649"/>
                  </a:cubicBezTo>
                  <a:cubicBezTo>
                    <a:pt x="0" y="2191"/>
                    <a:pt x="216" y="2865"/>
                    <a:pt x="776" y="3153"/>
                  </a:cubicBezTo>
                  <a:cubicBezTo>
                    <a:pt x="783" y="3157"/>
                    <a:pt x="792" y="3160"/>
                    <a:pt x="801" y="3163"/>
                  </a:cubicBezTo>
                  <a:cubicBezTo>
                    <a:pt x="820" y="3170"/>
                    <a:pt x="839" y="3173"/>
                    <a:pt x="858" y="3173"/>
                  </a:cubicBezTo>
                  <a:cubicBezTo>
                    <a:pt x="925" y="3173"/>
                    <a:pt x="989" y="3133"/>
                    <a:pt x="1017" y="3067"/>
                  </a:cubicBezTo>
                  <a:cubicBezTo>
                    <a:pt x="1052" y="2984"/>
                    <a:pt x="1015" y="2887"/>
                    <a:pt x="934" y="2846"/>
                  </a:cubicBezTo>
                  <a:cubicBezTo>
                    <a:pt x="513" y="2630"/>
                    <a:pt x="351" y="2100"/>
                    <a:pt x="379" y="1671"/>
                  </a:cubicBezTo>
                  <a:cubicBezTo>
                    <a:pt x="410" y="1173"/>
                    <a:pt x="635" y="703"/>
                    <a:pt x="853" y="249"/>
                  </a:cubicBezTo>
                  <a:cubicBezTo>
                    <a:pt x="896" y="164"/>
                    <a:pt x="860" y="59"/>
                    <a:pt x="775" y="17"/>
                  </a:cubicBezTo>
                  <a:cubicBezTo>
                    <a:pt x="750" y="6"/>
                    <a:pt x="725" y="1"/>
                    <a:pt x="7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553;p21"/>
            <p:cNvSpPr/>
            <p:nvPr/>
          </p:nvSpPr>
          <p:spPr>
            <a:xfrm>
              <a:off x="9015964" y="3524632"/>
              <a:ext cx="47297" cy="95547"/>
            </a:xfrm>
            <a:custGeom>
              <a:avLst/>
              <a:gdLst/>
              <a:ahLst/>
              <a:cxnLst/>
              <a:rect l="l" t="t" r="r" b="b"/>
              <a:pathLst>
                <a:path w="1043" h="2107" extrusionOk="0">
                  <a:moveTo>
                    <a:pt x="814" y="1"/>
                  </a:moveTo>
                  <a:cubicBezTo>
                    <a:pt x="758" y="1"/>
                    <a:pt x="704" y="28"/>
                    <a:pt x="671" y="78"/>
                  </a:cubicBezTo>
                  <a:cubicBezTo>
                    <a:pt x="606" y="175"/>
                    <a:pt x="552" y="278"/>
                    <a:pt x="496" y="381"/>
                  </a:cubicBezTo>
                  <a:lnTo>
                    <a:pt x="331" y="160"/>
                  </a:lnTo>
                  <a:cubicBezTo>
                    <a:pt x="298" y="117"/>
                    <a:pt x="247" y="94"/>
                    <a:pt x="196" y="94"/>
                  </a:cubicBezTo>
                  <a:cubicBezTo>
                    <a:pt x="159" y="94"/>
                    <a:pt x="123" y="105"/>
                    <a:pt x="92" y="129"/>
                  </a:cubicBezTo>
                  <a:cubicBezTo>
                    <a:pt x="17" y="185"/>
                    <a:pt x="1" y="290"/>
                    <a:pt x="55" y="366"/>
                  </a:cubicBezTo>
                  <a:lnTo>
                    <a:pt x="331" y="732"/>
                  </a:lnTo>
                  <a:cubicBezTo>
                    <a:pt x="171" y="1111"/>
                    <a:pt x="71" y="1512"/>
                    <a:pt x="36" y="1920"/>
                  </a:cubicBezTo>
                  <a:cubicBezTo>
                    <a:pt x="29" y="1999"/>
                    <a:pt x="77" y="2072"/>
                    <a:pt x="153" y="2098"/>
                  </a:cubicBezTo>
                  <a:cubicBezTo>
                    <a:pt x="165" y="2102"/>
                    <a:pt x="179" y="2105"/>
                    <a:pt x="192" y="2106"/>
                  </a:cubicBezTo>
                  <a:cubicBezTo>
                    <a:pt x="196" y="2107"/>
                    <a:pt x="201" y="2107"/>
                    <a:pt x="205" y="2107"/>
                  </a:cubicBezTo>
                  <a:cubicBezTo>
                    <a:pt x="295" y="2107"/>
                    <a:pt x="371" y="2039"/>
                    <a:pt x="378" y="1949"/>
                  </a:cubicBezTo>
                  <a:cubicBezTo>
                    <a:pt x="403" y="1643"/>
                    <a:pt x="468" y="1341"/>
                    <a:pt x="571" y="1052"/>
                  </a:cubicBezTo>
                  <a:lnTo>
                    <a:pt x="710" y="1238"/>
                  </a:lnTo>
                  <a:cubicBezTo>
                    <a:pt x="744" y="1283"/>
                    <a:pt x="795" y="1307"/>
                    <a:pt x="847" y="1307"/>
                  </a:cubicBezTo>
                  <a:cubicBezTo>
                    <a:pt x="883" y="1307"/>
                    <a:pt x="920" y="1295"/>
                    <a:pt x="951" y="1272"/>
                  </a:cubicBezTo>
                  <a:cubicBezTo>
                    <a:pt x="1027" y="1215"/>
                    <a:pt x="1042" y="1107"/>
                    <a:pt x="986" y="1031"/>
                  </a:cubicBezTo>
                  <a:lnTo>
                    <a:pt x="724" y="683"/>
                  </a:lnTo>
                  <a:cubicBezTo>
                    <a:pt x="792" y="538"/>
                    <a:pt x="870" y="400"/>
                    <a:pt x="958" y="267"/>
                  </a:cubicBezTo>
                  <a:cubicBezTo>
                    <a:pt x="1010" y="186"/>
                    <a:pt x="987" y="81"/>
                    <a:pt x="908" y="29"/>
                  </a:cubicBezTo>
                  <a:cubicBezTo>
                    <a:pt x="879" y="10"/>
                    <a:pt x="846" y="1"/>
                    <a:pt x="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554;p21"/>
            <p:cNvSpPr/>
            <p:nvPr/>
          </p:nvSpPr>
          <p:spPr>
            <a:xfrm>
              <a:off x="9067480" y="3482685"/>
              <a:ext cx="44713" cy="138265"/>
            </a:xfrm>
            <a:custGeom>
              <a:avLst/>
              <a:gdLst/>
              <a:ahLst/>
              <a:cxnLst/>
              <a:rect l="l" t="t" r="r" b="b"/>
              <a:pathLst>
                <a:path w="986" h="3049" extrusionOk="0">
                  <a:moveTo>
                    <a:pt x="197" y="1"/>
                  </a:moveTo>
                  <a:cubicBezTo>
                    <a:pt x="142" y="1"/>
                    <a:pt x="87" y="27"/>
                    <a:pt x="54" y="77"/>
                  </a:cubicBezTo>
                  <a:cubicBezTo>
                    <a:pt x="0" y="154"/>
                    <a:pt x="20" y="261"/>
                    <a:pt x="99" y="315"/>
                  </a:cubicBezTo>
                  <a:cubicBezTo>
                    <a:pt x="435" y="544"/>
                    <a:pt x="634" y="1002"/>
                    <a:pt x="604" y="1482"/>
                  </a:cubicBezTo>
                  <a:cubicBezTo>
                    <a:pt x="580" y="1885"/>
                    <a:pt x="406" y="2322"/>
                    <a:pt x="89" y="2778"/>
                  </a:cubicBezTo>
                  <a:cubicBezTo>
                    <a:pt x="36" y="2855"/>
                    <a:pt x="54" y="2962"/>
                    <a:pt x="133" y="3017"/>
                  </a:cubicBezTo>
                  <a:cubicBezTo>
                    <a:pt x="145" y="3026"/>
                    <a:pt x="161" y="3034"/>
                    <a:pt x="176" y="3040"/>
                  </a:cubicBezTo>
                  <a:cubicBezTo>
                    <a:pt x="194" y="3046"/>
                    <a:pt x="212" y="3048"/>
                    <a:pt x="230" y="3048"/>
                  </a:cubicBezTo>
                  <a:cubicBezTo>
                    <a:pt x="285" y="3048"/>
                    <a:pt x="339" y="3021"/>
                    <a:pt x="372" y="2974"/>
                  </a:cubicBezTo>
                  <a:cubicBezTo>
                    <a:pt x="731" y="2458"/>
                    <a:pt x="920" y="1977"/>
                    <a:pt x="949" y="1501"/>
                  </a:cubicBezTo>
                  <a:cubicBezTo>
                    <a:pt x="986" y="895"/>
                    <a:pt x="734" y="332"/>
                    <a:pt x="293" y="30"/>
                  </a:cubicBezTo>
                  <a:cubicBezTo>
                    <a:pt x="264" y="10"/>
                    <a:pt x="230" y="1"/>
                    <a:pt x="1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555;p21"/>
            <p:cNvSpPr/>
            <p:nvPr/>
          </p:nvSpPr>
          <p:spPr>
            <a:xfrm>
              <a:off x="9122260" y="3520914"/>
              <a:ext cx="51787" cy="19363"/>
            </a:xfrm>
            <a:custGeom>
              <a:avLst/>
              <a:gdLst/>
              <a:ahLst/>
              <a:cxnLst/>
              <a:rect l="l" t="t" r="r" b="b"/>
              <a:pathLst>
                <a:path w="1142" h="427" extrusionOk="0">
                  <a:moveTo>
                    <a:pt x="678" y="0"/>
                  </a:moveTo>
                  <a:cubicBezTo>
                    <a:pt x="499" y="0"/>
                    <a:pt x="321" y="31"/>
                    <a:pt x="152" y="92"/>
                  </a:cubicBezTo>
                  <a:cubicBezTo>
                    <a:pt x="0" y="149"/>
                    <a:pt x="3" y="367"/>
                    <a:pt x="158" y="418"/>
                  </a:cubicBezTo>
                  <a:cubicBezTo>
                    <a:pt x="175" y="424"/>
                    <a:pt x="193" y="426"/>
                    <a:pt x="212" y="426"/>
                  </a:cubicBezTo>
                  <a:cubicBezTo>
                    <a:pt x="232" y="426"/>
                    <a:pt x="253" y="423"/>
                    <a:pt x="272" y="416"/>
                  </a:cubicBezTo>
                  <a:cubicBezTo>
                    <a:pt x="403" y="368"/>
                    <a:pt x="541" y="344"/>
                    <a:pt x="679" y="344"/>
                  </a:cubicBezTo>
                  <a:cubicBezTo>
                    <a:pt x="759" y="344"/>
                    <a:pt x="839" y="352"/>
                    <a:pt x="918" y="368"/>
                  </a:cubicBezTo>
                  <a:cubicBezTo>
                    <a:pt x="930" y="371"/>
                    <a:pt x="942" y="372"/>
                    <a:pt x="954" y="372"/>
                  </a:cubicBezTo>
                  <a:cubicBezTo>
                    <a:pt x="1033" y="372"/>
                    <a:pt x="1105" y="317"/>
                    <a:pt x="1122" y="236"/>
                  </a:cubicBezTo>
                  <a:cubicBezTo>
                    <a:pt x="1142" y="143"/>
                    <a:pt x="1083" y="52"/>
                    <a:pt x="990" y="32"/>
                  </a:cubicBezTo>
                  <a:cubicBezTo>
                    <a:pt x="886" y="11"/>
                    <a:pt x="782" y="0"/>
                    <a:pt x="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556;p21"/>
            <p:cNvSpPr/>
            <p:nvPr/>
          </p:nvSpPr>
          <p:spPr>
            <a:xfrm>
              <a:off x="9137905" y="3559188"/>
              <a:ext cx="50200" cy="19590"/>
            </a:xfrm>
            <a:custGeom>
              <a:avLst/>
              <a:gdLst/>
              <a:ahLst/>
              <a:cxnLst/>
              <a:rect l="l" t="t" r="r" b="b"/>
              <a:pathLst>
                <a:path w="1107" h="432" extrusionOk="0">
                  <a:moveTo>
                    <a:pt x="196" y="1"/>
                  </a:moveTo>
                  <a:cubicBezTo>
                    <a:pt x="133" y="1"/>
                    <a:pt x="71" y="36"/>
                    <a:pt x="41" y="97"/>
                  </a:cubicBezTo>
                  <a:cubicBezTo>
                    <a:pt x="0" y="180"/>
                    <a:pt x="32" y="283"/>
                    <a:pt x="117" y="325"/>
                  </a:cubicBezTo>
                  <a:cubicBezTo>
                    <a:pt x="158" y="346"/>
                    <a:pt x="200" y="365"/>
                    <a:pt x="244" y="379"/>
                  </a:cubicBezTo>
                  <a:cubicBezTo>
                    <a:pt x="350" y="414"/>
                    <a:pt x="460" y="432"/>
                    <a:pt x="570" y="432"/>
                  </a:cubicBezTo>
                  <a:cubicBezTo>
                    <a:pt x="710" y="432"/>
                    <a:pt x="850" y="403"/>
                    <a:pt x="980" y="346"/>
                  </a:cubicBezTo>
                  <a:cubicBezTo>
                    <a:pt x="1067" y="308"/>
                    <a:pt x="1106" y="206"/>
                    <a:pt x="1068" y="120"/>
                  </a:cubicBezTo>
                  <a:cubicBezTo>
                    <a:pt x="1040" y="55"/>
                    <a:pt x="977" y="17"/>
                    <a:pt x="911" y="17"/>
                  </a:cubicBezTo>
                  <a:cubicBezTo>
                    <a:pt x="888" y="17"/>
                    <a:pt x="864" y="21"/>
                    <a:pt x="842" y="31"/>
                  </a:cubicBezTo>
                  <a:cubicBezTo>
                    <a:pt x="755" y="68"/>
                    <a:pt x="662" y="86"/>
                    <a:pt x="570" y="86"/>
                  </a:cubicBezTo>
                  <a:cubicBezTo>
                    <a:pt x="467" y="86"/>
                    <a:pt x="364" y="63"/>
                    <a:pt x="269" y="17"/>
                  </a:cubicBezTo>
                  <a:cubicBezTo>
                    <a:pt x="245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557;p21"/>
            <p:cNvSpPr/>
            <p:nvPr/>
          </p:nvSpPr>
          <p:spPr>
            <a:xfrm>
              <a:off x="9185566" y="3437065"/>
              <a:ext cx="54508" cy="128469"/>
            </a:xfrm>
            <a:custGeom>
              <a:avLst/>
              <a:gdLst/>
              <a:ahLst/>
              <a:cxnLst/>
              <a:rect l="l" t="t" r="r" b="b"/>
              <a:pathLst>
                <a:path w="1202" h="2833" extrusionOk="0">
                  <a:moveTo>
                    <a:pt x="428" y="1"/>
                  </a:moveTo>
                  <a:cubicBezTo>
                    <a:pt x="305" y="1"/>
                    <a:pt x="183" y="43"/>
                    <a:pt x="85" y="120"/>
                  </a:cubicBezTo>
                  <a:cubicBezTo>
                    <a:pt x="12" y="181"/>
                    <a:pt x="0" y="289"/>
                    <a:pt x="61" y="362"/>
                  </a:cubicBezTo>
                  <a:cubicBezTo>
                    <a:pt x="95" y="404"/>
                    <a:pt x="144" y="425"/>
                    <a:pt x="194" y="425"/>
                  </a:cubicBezTo>
                  <a:cubicBezTo>
                    <a:pt x="232" y="425"/>
                    <a:pt x="271" y="413"/>
                    <a:pt x="303" y="387"/>
                  </a:cubicBezTo>
                  <a:cubicBezTo>
                    <a:pt x="342" y="355"/>
                    <a:pt x="389" y="346"/>
                    <a:pt x="429" y="346"/>
                  </a:cubicBezTo>
                  <a:cubicBezTo>
                    <a:pt x="441" y="346"/>
                    <a:pt x="453" y="347"/>
                    <a:pt x="464" y="348"/>
                  </a:cubicBezTo>
                  <a:cubicBezTo>
                    <a:pt x="562" y="361"/>
                    <a:pt x="651" y="411"/>
                    <a:pt x="711" y="489"/>
                  </a:cubicBezTo>
                  <a:cubicBezTo>
                    <a:pt x="813" y="620"/>
                    <a:pt x="855" y="808"/>
                    <a:pt x="844" y="1084"/>
                  </a:cubicBezTo>
                  <a:cubicBezTo>
                    <a:pt x="822" y="1613"/>
                    <a:pt x="655" y="2126"/>
                    <a:pt x="361" y="2565"/>
                  </a:cubicBezTo>
                  <a:cubicBezTo>
                    <a:pt x="307" y="2644"/>
                    <a:pt x="328" y="2751"/>
                    <a:pt x="407" y="2804"/>
                  </a:cubicBezTo>
                  <a:cubicBezTo>
                    <a:pt x="420" y="2813"/>
                    <a:pt x="434" y="2820"/>
                    <a:pt x="449" y="2824"/>
                  </a:cubicBezTo>
                  <a:cubicBezTo>
                    <a:pt x="467" y="2830"/>
                    <a:pt x="486" y="2833"/>
                    <a:pt x="504" y="2833"/>
                  </a:cubicBezTo>
                  <a:cubicBezTo>
                    <a:pt x="559" y="2833"/>
                    <a:pt x="613" y="2805"/>
                    <a:pt x="645" y="2756"/>
                  </a:cubicBezTo>
                  <a:cubicBezTo>
                    <a:pt x="976" y="2265"/>
                    <a:pt x="1163" y="1691"/>
                    <a:pt x="1187" y="1098"/>
                  </a:cubicBezTo>
                  <a:cubicBezTo>
                    <a:pt x="1201" y="742"/>
                    <a:pt x="1135" y="473"/>
                    <a:pt x="984" y="278"/>
                  </a:cubicBezTo>
                  <a:cubicBezTo>
                    <a:pt x="866" y="127"/>
                    <a:pt x="694" y="29"/>
                    <a:pt x="504" y="6"/>
                  </a:cubicBezTo>
                  <a:cubicBezTo>
                    <a:pt x="479" y="2"/>
                    <a:pt x="454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558;p21"/>
            <p:cNvSpPr/>
            <p:nvPr/>
          </p:nvSpPr>
          <p:spPr>
            <a:xfrm>
              <a:off x="9195271" y="3601543"/>
              <a:ext cx="18502" cy="18547"/>
            </a:xfrm>
            <a:custGeom>
              <a:avLst/>
              <a:gdLst/>
              <a:ahLst/>
              <a:cxnLst/>
              <a:rect l="l" t="t" r="r" b="b"/>
              <a:pathLst>
                <a:path w="408" h="409" extrusionOk="0">
                  <a:moveTo>
                    <a:pt x="216" y="0"/>
                  </a:moveTo>
                  <a:cubicBezTo>
                    <a:pt x="143" y="0"/>
                    <a:pt x="75" y="47"/>
                    <a:pt x="51" y="119"/>
                  </a:cubicBezTo>
                  <a:lnTo>
                    <a:pt x="30" y="184"/>
                  </a:lnTo>
                  <a:cubicBezTo>
                    <a:pt x="0" y="274"/>
                    <a:pt x="50" y="369"/>
                    <a:pt x="140" y="399"/>
                  </a:cubicBezTo>
                  <a:cubicBezTo>
                    <a:pt x="158" y="405"/>
                    <a:pt x="177" y="408"/>
                    <a:pt x="195" y="408"/>
                  </a:cubicBezTo>
                  <a:cubicBezTo>
                    <a:pt x="266" y="408"/>
                    <a:pt x="332" y="363"/>
                    <a:pt x="357" y="292"/>
                  </a:cubicBezTo>
                  <a:lnTo>
                    <a:pt x="378" y="227"/>
                  </a:lnTo>
                  <a:cubicBezTo>
                    <a:pt x="407" y="137"/>
                    <a:pt x="359" y="40"/>
                    <a:pt x="269" y="9"/>
                  </a:cubicBezTo>
                  <a:cubicBezTo>
                    <a:pt x="252" y="3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559;p21"/>
            <p:cNvSpPr/>
            <p:nvPr/>
          </p:nvSpPr>
          <p:spPr>
            <a:xfrm>
              <a:off x="9136182" y="3270410"/>
              <a:ext cx="33194" cy="92872"/>
            </a:xfrm>
            <a:custGeom>
              <a:avLst/>
              <a:gdLst/>
              <a:ahLst/>
              <a:cxnLst/>
              <a:rect l="l" t="t" r="r" b="b"/>
              <a:pathLst>
                <a:path w="732" h="2048" extrusionOk="0">
                  <a:moveTo>
                    <a:pt x="540" y="0"/>
                  </a:moveTo>
                  <a:cubicBezTo>
                    <a:pt x="460" y="0"/>
                    <a:pt x="388" y="59"/>
                    <a:pt x="373" y="141"/>
                  </a:cubicBezTo>
                  <a:lnTo>
                    <a:pt x="18" y="1840"/>
                  </a:lnTo>
                  <a:cubicBezTo>
                    <a:pt x="0" y="1926"/>
                    <a:pt x="49" y="2010"/>
                    <a:pt x="132" y="2038"/>
                  </a:cubicBezTo>
                  <a:cubicBezTo>
                    <a:pt x="138" y="2040"/>
                    <a:pt x="145" y="2043"/>
                    <a:pt x="152" y="2044"/>
                  </a:cubicBezTo>
                  <a:cubicBezTo>
                    <a:pt x="163" y="2046"/>
                    <a:pt x="175" y="2047"/>
                    <a:pt x="186" y="2047"/>
                  </a:cubicBezTo>
                  <a:cubicBezTo>
                    <a:pt x="266" y="2047"/>
                    <a:pt x="337" y="1992"/>
                    <a:pt x="355" y="1910"/>
                  </a:cubicBezTo>
                  <a:lnTo>
                    <a:pt x="709" y="211"/>
                  </a:lnTo>
                  <a:cubicBezTo>
                    <a:pt x="732" y="117"/>
                    <a:pt x="673" y="24"/>
                    <a:pt x="577" y="4"/>
                  </a:cubicBezTo>
                  <a:cubicBezTo>
                    <a:pt x="565" y="2"/>
                    <a:pt x="553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560;p21"/>
            <p:cNvSpPr/>
            <p:nvPr/>
          </p:nvSpPr>
          <p:spPr>
            <a:xfrm>
              <a:off x="9174456" y="3273902"/>
              <a:ext cx="63577" cy="128742"/>
            </a:xfrm>
            <a:custGeom>
              <a:avLst/>
              <a:gdLst/>
              <a:ahLst/>
              <a:cxnLst/>
              <a:rect l="l" t="t" r="r" b="b"/>
              <a:pathLst>
                <a:path w="1402" h="2839" extrusionOk="0">
                  <a:moveTo>
                    <a:pt x="569" y="0"/>
                  </a:moveTo>
                  <a:cubicBezTo>
                    <a:pt x="519" y="0"/>
                    <a:pt x="468" y="22"/>
                    <a:pt x="434" y="65"/>
                  </a:cubicBezTo>
                  <a:cubicBezTo>
                    <a:pt x="286" y="253"/>
                    <a:pt x="126" y="481"/>
                    <a:pt x="68" y="752"/>
                  </a:cubicBezTo>
                  <a:cubicBezTo>
                    <a:pt x="1" y="1070"/>
                    <a:pt x="100" y="1389"/>
                    <a:pt x="324" y="1563"/>
                  </a:cubicBezTo>
                  <a:cubicBezTo>
                    <a:pt x="376" y="1604"/>
                    <a:pt x="434" y="1635"/>
                    <a:pt x="496" y="1656"/>
                  </a:cubicBezTo>
                  <a:cubicBezTo>
                    <a:pt x="551" y="1673"/>
                    <a:pt x="609" y="1684"/>
                    <a:pt x="666" y="1686"/>
                  </a:cubicBezTo>
                  <a:cubicBezTo>
                    <a:pt x="568" y="1998"/>
                    <a:pt x="497" y="2319"/>
                    <a:pt x="452" y="2643"/>
                  </a:cubicBezTo>
                  <a:cubicBezTo>
                    <a:pt x="441" y="2724"/>
                    <a:pt x="490" y="2803"/>
                    <a:pt x="568" y="2830"/>
                  </a:cubicBezTo>
                  <a:cubicBezTo>
                    <a:pt x="579" y="2833"/>
                    <a:pt x="589" y="2835"/>
                    <a:pt x="600" y="2837"/>
                  </a:cubicBezTo>
                  <a:cubicBezTo>
                    <a:pt x="608" y="2838"/>
                    <a:pt x="615" y="2838"/>
                    <a:pt x="623" y="2838"/>
                  </a:cubicBezTo>
                  <a:cubicBezTo>
                    <a:pt x="707" y="2838"/>
                    <a:pt x="781" y="2776"/>
                    <a:pt x="793" y="2689"/>
                  </a:cubicBezTo>
                  <a:cubicBezTo>
                    <a:pt x="848" y="2296"/>
                    <a:pt x="946" y="1911"/>
                    <a:pt x="1084" y="1538"/>
                  </a:cubicBezTo>
                  <a:cubicBezTo>
                    <a:pt x="1128" y="1500"/>
                    <a:pt x="1165" y="1453"/>
                    <a:pt x="1191" y="1401"/>
                  </a:cubicBezTo>
                  <a:cubicBezTo>
                    <a:pt x="1212" y="1356"/>
                    <a:pt x="1214" y="1304"/>
                    <a:pt x="1193" y="1258"/>
                  </a:cubicBezTo>
                  <a:cubicBezTo>
                    <a:pt x="1245" y="1138"/>
                    <a:pt x="1297" y="1018"/>
                    <a:pt x="1357" y="902"/>
                  </a:cubicBezTo>
                  <a:cubicBezTo>
                    <a:pt x="1401" y="817"/>
                    <a:pt x="1369" y="714"/>
                    <a:pt x="1284" y="669"/>
                  </a:cubicBezTo>
                  <a:cubicBezTo>
                    <a:pt x="1259" y="656"/>
                    <a:pt x="1232" y="650"/>
                    <a:pt x="1206" y="650"/>
                  </a:cubicBezTo>
                  <a:cubicBezTo>
                    <a:pt x="1143" y="650"/>
                    <a:pt x="1083" y="684"/>
                    <a:pt x="1052" y="744"/>
                  </a:cubicBezTo>
                  <a:cubicBezTo>
                    <a:pt x="956" y="931"/>
                    <a:pt x="872" y="1124"/>
                    <a:pt x="797" y="1320"/>
                  </a:cubicBezTo>
                  <a:cubicBezTo>
                    <a:pt x="785" y="1325"/>
                    <a:pt x="772" y="1331"/>
                    <a:pt x="759" y="1335"/>
                  </a:cubicBezTo>
                  <a:cubicBezTo>
                    <a:pt x="738" y="1340"/>
                    <a:pt x="716" y="1343"/>
                    <a:pt x="695" y="1343"/>
                  </a:cubicBezTo>
                  <a:cubicBezTo>
                    <a:pt x="638" y="1343"/>
                    <a:pt x="582" y="1325"/>
                    <a:pt x="535" y="1291"/>
                  </a:cubicBezTo>
                  <a:cubicBezTo>
                    <a:pt x="399" y="1184"/>
                    <a:pt x="372" y="979"/>
                    <a:pt x="405" y="823"/>
                  </a:cubicBezTo>
                  <a:cubicBezTo>
                    <a:pt x="448" y="621"/>
                    <a:pt x="580" y="436"/>
                    <a:pt x="704" y="279"/>
                  </a:cubicBezTo>
                  <a:cubicBezTo>
                    <a:pt x="763" y="205"/>
                    <a:pt x="751" y="96"/>
                    <a:pt x="676" y="37"/>
                  </a:cubicBezTo>
                  <a:cubicBezTo>
                    <a:pt x="645" y="12"/>
                    <a:pt x="607" y="0"/>
                    <a:pt x="5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2" name="Google Shape;1562;p22"/>
          <p:cNvSpPr txBox="1">
            <a:spLocks noGrp="1"/>
          </p:cNvSpPr>
          <p:nvPr>
            <p:ph type="title" hasCustomPrompt="1"/>
          </p:nvPr>
        </p:nvSpPr>
        <p:spPr>
          <a:xfrm>
            <a:off x="1739372" y="742317"/>
            <a:ext cx="3290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63" name="Google Shape;1563;p22"/>
          <p:cNvSpPr txBox="1">
            <a:spLocks noGrp="1"/>
          </p:cNvSpPr>
          <p:nvPr>
            <p:ph type="subTitle" idx="1"/>
          </p:nvPr>
        </p:nvSpPr>
        <p:spPr>
          <a:xfrm>
            <a:off x="1738774" y="1400973"/>
            <a:ext cx="32919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4" name="Google Shape;1564;p22"/>
          <p:cNvSpPr txBox="1">
            <a:spLocks noGrp="1"/>
          </p:cNvSpPr>
          <p:nvPr>
            <p:ph type="title" idx="2" hasCustomPrompt="1"/>
          </p:nvPr>
        </p:nvSpPr>
        <p:spPr>
          <a:xfrm>
            <a:off x="3254185" y="2875064"/>
            <a:ext cx="3290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65" name="Google Shape;1565;p22"/>
          <p:cNvSpPr txBox="1">
            <a:spLocks noGrp="1"/>
          </p:cNvSpPr>
          <p:nvPr>
            <p:ph type="subTitle" idx="3"/>
          </p:nvPr>
        </p:nvSpPr>
        <p:spPr>
          <a:xfrm>
            <a:off x="3253636" y="3531559"/>
            <a:ext cx="32919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6" name="Google Shape;1566;p22"/>
          <p:cNvSpPr txBox="1">
            <a:spLocks noGrp="1"/>
          </p:cNvSpPr>
          <p:nvPr>
            <p:ph type="title" idx="4" hasCustomPrompt="1"/>
          </p:nvPr>
        </p:nvSpPr>
        <p:spPr>
          <a:xfrm>
            <a:off x="4792822" y="5007811"/>
            <a:ext cx="3290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67" name="Google Shape;1567;p22"/>
          <p:cNvSpPr txBox="1">
            <a:spLocks noGrp="1"/>
          </p:cNvSpPr>
          <p:nvPr>
            <p:ph type="subTitle" idx="5"/>
          </p:nvPr>
        </p:nvSpPr>
        <p:spPr>
          <a:xfrm>
            <a:off x="4792274" y="5662144"/>
            <a:ext cx="32919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68" name="Google Shape;1568;p22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4977525" y="79740"/>
            <a:ext cx="1772750" cy="23723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569" name="Google Shape;1569;p22"/>
          <p:cNvPicPr preferRelativeResize="0"/>
          <p:nvPr/>
        </p:nvPicPr>
        <p:blipFill rotWithShape="1">
          <a:blip r:embed="rId3"/>
          <a:srcRect l="2300" t="-210" r="-2300" b="209"/>
          <a:stretch>
            <a:fillRect/>
          </a:stretch>
        </p:blipFill>
        <p:spPr>
          <a:xfrm rot="235833">
            <a:off x="-1125399" y="3974901"/>
            <a:ext cx="5026200" cy="506266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70" name="Google Shape;1570;p22"/>
          <p:cNvGrpSpPr/>
          <p:nvPr/>
        </p:nvGrpSpPr>
        <p:grpSpPr>
          <a:xfrm>
            <a:off x="8166622" y="2319127"/>
            <a:ext cx="768461" cy="324900"/>
            <a:chOff x="5181425" y="2685475"/>
            <a:chExt cx="224900" cy="74425"/>
          </a:xfrm>
        </p:grpSpPr>
        <p:sp>
          <p:nvSpPr>
            <p:cNvPr id="1571" name="Google Shape;1571;p22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572;p22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573;p22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574;p22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575;p22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576" name="Google Shape;1576;p22"/>
          <p:cNvGrpSpPr/>
          <p:nvPr/>
        </p:nvGrpSpPr>
        <p:grpSpPr>
          <a:xfrm>
            <a:off x="8208016" y="3703198"/>
            <a:ext cx="1299592" cy="1638267"/>
            <a:chOff x="6139950" y="1806300"/>
            <a:chExt cx="810725" cy="766500"/>
          </a:xfrm>
        </p:grpSpPr>
        <p:sp>
          <p:nvSpPr>
            <p:cNvPr id="1577" name="Google Shape;1577;p22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578;p22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579;p22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580;p22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581;p22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582;p22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583;p22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584;p22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585;p22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586;p22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587;p22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588;p22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589;p22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590;p22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591;p22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592;p22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593" name="Google Shape;1593;p22"/>
          <p:cNvGrpSpPr/>
          <p:nvPr/>
        </p:nvGrpSpPr>
        <p:grpSpPr>
          <a:xfrm>
            <a:off x="-546709" y="-918933"/>
            <a:ext cx="1299592" cy="1638265"/>
            <a:chOff x="6139950" y="1806300"/>
            <a:chExt cx="810725" cy="766500"/>
          </a:xfrm>
        </p:grpSpPr>
        <p:sp>
          <p:nvSpPr>
            <p:cNvPr id="1594" name="Google Shape;1594;p22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595;p22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596;p22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597;p22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598;p22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599;p22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600;p22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601;p22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602;p22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603;p22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604;p22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605;p22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606;p22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607;p22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608;p22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609;p22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" name="Google Shape;1611;p23"/>
          <p:cNvSpPr/>
          <p:nvPr/>
        </p:nvSpPr>
        <p:spPr>
          <a:xfrm rot="-5591568">
            <a:off x="456653" y="6378821"/>
            <a:ext cx="431045" cy="281686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12" name="Google Shape;1612;p23"/>
          <p:cNvSpPr/>
          <p:nvPr/>
        </p:nvSpPr>
        <p:spPr>
          <a:xfrm rot="-5591568">
            <a:off x="-69616" y="130883"/>
            <a:ext cx="187251" cy="134577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13" name="Google Shape;1613;p23"/>
          <p:cNvSpPr txBox="1">
            <a:spLocks noGrp="1"/>
          </p:cNvSpPr>
          <p:nvPr>
            <p:ph type="title" hasCustomPrompt="1"/>
          </p:nvPr>
        </p:nvSpPr>
        <p:spPr>
          <a:xfrm>
            <a:off x="713324" y="4026749"/>
            <a:ext cx="25878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34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614" name="Google Shape;1614;p23"/>
          <p:cNvSpPr txBox="1">
            <a:spLocks noGrp="1"/>
          </p:cNvSpPr>
          <p:nvPr>
            <p:ph type="subTitle" idx="1"/>
          </p:nvPr>
        </p:nvSpPr>
        <p:spPr>
          <a:xfrm>
            <a:off x="713324" y="4653373"/>
            <a:ext cx="25878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15" name="Google Shape;1615;p23"/>
          <p:cNvPicPr preferRelativeResize="0"/>
          <p:nvPr/>
        </p:nvPicPr>
        <p:blipFill rotWithShape="1">
          <a:blip r:embed="rId2"/>
          <a:srcRect l="2300" t="-210" r="-2300" b="209"/>
          <a:stretch>
            <a:fillRect/>
          </a:stretch>
        </p:blipFill>
        <p:spPr>
          <a:xfrm rot="1110726">
            <a:off x="5033666" y="-2968332"/>
            <a:ext cx="5026199" cy="5062663"/>
          </a:xfrm>
          <a:prstGeom prst="rect">
            <a:avLst/>
          </a:prstGeom>
          <a:noFill/>
          <a:ln>
            <a:noFill/>
          </a:ln>
        </p:spPr>
      </p:pic>
      <p:sp>
        <p:nvSpPr>
          <p:cNvPr id="1616" name="Google Shape;1616;p23"/>
          <p:cNvSpPr txBox="1">
            <a:spLocks noGrp="1"/>
          </p:cNvSpPr>
          <p:nvPr>
            <p:ph type="title" idx="2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17" name="Google Shape;1617;p23"/>
          <p:cNvSpPr txBox="1">
            <a:spLocks noGrp="1"/>
          </p:cNvSpPr>
          <p:nvPr>
            <p:ph type="title" idx="3" hasCustomPrompt="1"/>
          </p:nvPr>
        </p:nvSpPr>
        <p:spPr>
          <a:xfrm>
            <a:off x="3278107" y="4026749"/>
            <a:ext cx="25878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3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618" name="Google Shape;1618;p23"/>
          <p:cNvSpPr txBox="1">
            <a:spLocks noGrp="1"/>
          </p:cNvSpPr>
          <p:nvPr>
            <p:ph type="subTitle" idx="4"/>
          </p:nvPr>
        </p:nvSpPr>
        <p:spPr>
          <a:xfrm>
            <a:off x="3278107" y="4653360"/>
            <a:ext cx="2587800" cy="109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9" name="Google Shape;1619;p23"/>
          <p:cNvSpPr txBox="1">
            <a:spLocks noGrp="1"/>
          </p:cNvSpPr>
          <p:nvPr>
            <p:ph type="title" idx="5" hasCustomPrompt="1"/>
          </p:nvPr>
        </p:nvSpPr>
        <p:spPr>
          <a:xfrm>
            <a:off x="5842144" y="4026749"/>
            <a:ext cx="25878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34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620" name="Google Shape;1620;p23"/>
          <p:cNvSpPr txBox="1">
            <a:spLocks noGrp="1"/>
          </p:cNvSpPr>
          <p:nvPr>
            <p:ph type="subTitle" idx="6"/>
          </p:nvPr>
        </p:nvSpPr>
        <p:spPr>
          <a:xfrm>
            <a:off x="5842144" y="4647240"/>
            <a:ext cx="25878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21" name="Google Shape;1621;p23"/>
          <p:cNvGrpSpPr/>
          <p:nvPr/>
        </p:nvGrpSpPr>
        <p:grpSpPr>
          <a:xfrm>
            <a:off x="7845574" y="6620848"/>
            <a:ext cx="918717" cy="388429"/>
            <a:chOff x="5181425" y="2685475"/>
            <a:chExt cx="224900" cy="74425"/>
          </a:xfrm>
        </p:grpSpPr>
        <p:sp>
          <p:nvSpPr>
            <p:cNvPr id="1622" name="Google Shape;1622;p23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623;p23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624;p23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625;p23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626;p23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627" name="Google Shape;1627;p23"/>
          <p:cNvGrpSpPr/>
          <p:nvPr/>
        </p:nvGrpSpPr>
        <p:grpSpPr>
          <a:xfrm>
            <a:off x="-739109" y="2296954"/>
            <a:ext cx="1299592" cy="1638265"/>
            <a:chOff x="6139950" y="1806300"/>
            <a:chExt cx="810725" cy="766500"/>
          </a:xfrm>
        </p:grpSpPr>
        <p:sp>
          <p:nvSpPr>
            <p:cNvPr id="1628" name="Google Shape;1628;p23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629;p23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630;p23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631;p23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632;p23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633;p23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634;p23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635;p23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636;p23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637;p23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638;p23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639;p23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640;p23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641;p23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642;p23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643;p23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644" name="Google Shape;1644;p23"/>
          <p:cNvGrpSpPr/>
          <p:nvPr/>
        </p:nvGrpSpPr>
        <p:grpSpPr>
          <a:xfrm rot="-5591568">
            <a:off x="8544849" y="2891068"/>
            <a:ext cx="831589" cy="450018"/>
            <a:chOff x="3253464" y="2218279"/>
            <a:chExt cx="242409" cy="182524"/>
          </a:xfrm>
        </p:grpSpPr>
        <p:sp>
          <p:nvSpPr>
            <p:cNvPr id="1645" name="Google Shape;1645;p23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646;p23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647" name="Google Shape;1647;p23"/>
          <p:cNvGrpSpPr/>
          <p:nvPr/>
        </p:nvGrpSpPr>
        <p:grpSpPr>
          <a:xfrm>
            <a:off x="-215439" y="508675"/>
            <a:ext cx="775927" cy="1270145"/>
            <a:chOff x="267675" y="666500"/>
            <a:chExt cx="379000" cy="465300"/>
          </a:xfrm>
        </p:grpSpPr>
        <p:sp>
          <p:nvSpPr>
            <p:cNvPr id="1648" name="Google Shape;1648;p23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649;p23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650" name="Google Shape;1650;p23"/>
          <p:cNvSpPr/>
          <p:nvPr/>
        </p:nvSpPr>
        <p:spPr>
          <a:xfrm rot="-5542897">
            <a:off x="431067" y="1358906"/>
            <a:ext cx="187252" cy="134578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651" name="Google Shape;1651;p23"/>
          <p:cNvGrpSpPr/>
          <p:nvPr/>
        </p:nvGrpSpPr>
        <p:grpSpPr>
          <a:xfrm rot="1284372">
            <a:off x="225072" y="6182023"/>
            <a:ext cx="429248" cy="538764"/>
            <a:chOff x="6419700" y="4349575"/>
            <a:chExt cx="365700" cy="344225"/>
          </a:xfrm>
        </p:grpSpPr>
        <p:sp>
          <p:nvSpPr>
            <p:cNvPr id="1652" name="Google Shape;1652;p23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653;p23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654" name="Google Shape;1654;p23"/>
          <p:cNvGrpSpPr/>
          <p:nvPr/>
        </p:nvGrpSpPr>
        <p:grpSpPr>
          <a:xfrm>
            <a:off x="8724081" y="4171851"/>
            <a:ext cx="742973" cy="2591580"/>
            <a:chOff x="7719200" y="1424500"/>
            <a:chExt cx="446525" cy="1168150"/>
          </a:xfrm>
        </p:grpSpPr>
        <p:sp>
          <p:nvSpPr>
            <p:cNvPr id="1655" name="Google Shape;1655;p23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656;p23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657;p23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658;p23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659;p23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660;p23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661;p23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662;p23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663;p23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664;p23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665;p23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666;p23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667;p23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668;p23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669;p23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670;p23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671;p23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672;p23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673;p23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674;p23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675;p23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676;p23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677;p23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678;p23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679;p23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680;p23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681;p23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682;p23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683;p23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684;p23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685;p23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686;p23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687;p23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688;p23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689;p23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690;p23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691;p23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692;p23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693;p23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694;p23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695;p23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696;p23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697;p23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698;p23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699;p23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700;p23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701;p23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702;p23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703;p23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704;p23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705;p23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706;p23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707;p23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708;p23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709;p23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710;p23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711;p23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" name="Google Shape;1713;p24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89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714" name="Google Shape;1714;p24"/>
          <p:cNvSpPr txBox="1">
            <a:spLocks noGrp="1"/>
          </p:cNvSpPr>
          <p:nvPr>
            <p:ph type="subTitle" idx="1"/>
          </p:nvPr>
        </p:nvSpPr>
        <p:spPr>
          <a:xfrm>
            <a:off x="713229" y="3279267"/>
            <a:ext cx="38010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5" name="Google Shape;1715;p24"/>
          <p:cNvGrpSpPr/>
          <p:nvPr/>
        </p:nvGrpSpPr>
        <p:grpSpPr>
          <a:xfrm rot="2700000">
            <a:off x="229962" y="6126825"/>
            <a:ext cx="831584" cy="450020"/>
            <a:chOff x="3253464" y="2218279"/>
            <a:chExt cx="242409" cy="182524"/>
          </a:xfrm>
        </p:grpSpPr>
        <p:sp>
          <p:nvSpPr>
            <p:cNvPr id="1716" name="Google Shape;1716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2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8" name="Google Shape;1718;p24"/>
          <p:cNvGrpSpPr/>
          <p:nvPr/>
        </p:nvGrpSpPr>
        <p:grpSpPr>
          <a:xfrm rot="7760072">
            <a:off x="7865877" y="2834720"/>
            <a:ext cx="1129820" cy="442867"/>
            <a:chOff x="3166525" y="2152908"/>
            <a:chExt cx="329347" cy="179621"/>
          </a:xfrm>
        </p:grpSpPr>
        <p:sp>
          <p:nvSpPr>
            <p:cNvPr id="1719" name="Google Shape;1719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24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721" name="Google Shape;1721;p24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722" name="Google Shape;1722;p24"/>
          <p:cNvGrpSpPr/>
          <p:nvPr/>
        </p:nvGrpSpPr>
        <p:grpSpPr>
          <a:xfrm>
            <a:off x="72645" y="-243705"/>
            <a:ext cx="775927" cy="1270145"/>
            <a:chOff x="267675" y="666500"/>
            <a:chExt cx="379000" cy="465300"/>
          </a:xfrm>
        </p:grpSpPr>
        <p:sp>
          <p:nvSpPr>
            <p:cNvPr id="1723" name="Google Shape;1723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25" name="Google Shape;1725;p24"/>
          <p:cNvGrpSpPr/>
          <p:nvPr/>
        </p:nvGrpSpPr>
        <p:grpSpPr>
          <a:xfrm>
            <a:off x="8165329" y="5521912"/>
            <a:ext cx="775927" cy="1270145"/>
            <a:chOff x="267675" y="666500"/>
            <a:chExt cx="379000" cy="465300"/>
          </a:xfrm>
        </p:grpSpPr>
        <p:sp>
          <p:nvSpPr>
            <p:cNvPr id="1726" name="Google Shape;1726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728" name="Google Shape;1728;p2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48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" name="Google Shape;545;p11"/>
          <p:cNvSpPr txBox="1">
            <a:spLocks noGrp="1"/>
          </p:cNvSpPr>
          <p:nvPr>
            <p:ph type="title" hasCustomPrompt="1"/>
          </p:nvPr>
        </p:nvSpPr>
        <p:spPr>
          <a:xfrm>
            <a:off x="713250" y="2454400"/>
            <a:ext cx="77175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6" name="Google Shape;546;p11"/>
          <p:cNvSpPr txBox="1">
            <a:spLocks noGrp="1"/>
          </p:cNvSpPr>
          <p:nvPr>
            <p:ph type="body" idx="1"/>
          </p:nvPr>
        </p:nvSpPr>
        <p:spPr>
          <a:xfrm flipH="1">
            <a:off x="713100" y="3593611"/>
            <a:ext cx="77175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○"/>
              <a:defRPr i="0"/>
            </a:lvl2pPr>
            <a:lvl3pPr marL="1371600" lvl="2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547" name="Google Shape;547;p11"/>
          <p:cNvGrpSpPr/>
          <p:nvPr/>
        </p:nvGrpSpPr>
        <p:grpSpPr>
          <a:xfrm rot="565648">
            <a:off x="7325267" y="5331055"/>
            <a:ext cx="1913991" cy="1393224"/>
            <a:chOff x="7230025" y="3991342"/>
            <a:chExt cx="1913979" cy="1044911"/>
          </a:xfrm>
        </p:grpSpPr>
        <p:sp>
          <p:nvSpPr>
            <p:cNvPr id="548" name="Google Shape;548;p11"/>
            <p:cNvSpPr/>
            <p:nvPr/>
          </p:nvSpPr>
          <p:spPr>
            <a:xfrm>
              <a:off x="7230025" y="4702934"/>
              <a:ext cx="289914" cy="124387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7442568" y="4660871"/>
              <a:ext cx="141850" cy="116746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550;p11"/>
            <p:cNvSpPr/>
            <p:nvPr/>
          </p:nvSpPr>
          <p:spPr>
            <a:xfrm>
              <a:off x="7628411" y="4517679"/>
              <a:ext cx="84296" cy="15465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551;p11"/>
            <p:cNvSpPr/>
            <p:nvPr/>
          </p:nvSpPr>
          <p:spPr>
            <a:xfrm>
              <a:off x="7711993" y="4544504"/>
              <a:ext cx="54322" cy="116494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7753469" y="4586903"/>
              <a:ext cx="57681" cy="80811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7807916" y="4533421"/>
              <a:ext cx="57177" cy="145503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7645707" y="4702136"/>
              <a:ext cx="148105" cy="24222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555;p11"/>
            <p:cNvSpPr/>
            <p:nvPr/>
          </p:nvSpPr>
          <p:spPr>
            <a:xfrm>
              <a:off x="7616363" y="4738323"/>
              <a:ext cx="99661" cy="139374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556;p11"/>
            <p:cNvSpPr/>
            <p:nvPr/>
          </p:nvSpPr>
          <p:spPr>
            <a:xfrm>
              <a:off x="7732857" y="4745543"/>
              <a:ext cx="41770" cy="10537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557;p11"/>
            <p:cNvSpPr/>
            <p:nvPr/>
          </p:nvSpPr>
          <p:spPr>
            <a:xfrm>
              <a:off x="7776306" y="4773963"/>
              <a:ext cx="54700" cy="68511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558;p11"/>
            <p:cNvSpPr/>
            <p:nvPr/>
          </p:nvSpPr>
          <p:spPr>
            <a:xfrm>
              <a:off x="7808924" y="4732823"/>
              <a:ext cx="63012" cy="110869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559;p11"/>
            <p:cNvSpPr/>
            <p:nvPr/>
          </p:nvSpPr>
          <p:spPr>
            <a:xfrm>
              <a:off x="7875084" y="4668343"/>
              <a:ext cx="49033" cy="22921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560;p11"/>
            <p:cNvSpPr/>
            <p:nvPr/>
          </p:nvSpPr>
          <p:spPr>
            <a:xfrm>
              <a:off x="7876091" y="4698862"/>
              <a:ext cx="56589" cy="2010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561;p11"/>
            <p:cNvSpPr/>
            <p:nvPr/>
          </p:nvSpPr>
          <p:spPr>
            <a:xfrm>
              <a:off x="7937213" y="4622082"/>
              <a:ext cx="98695" cy="108099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562;p11"/>
            <p:cNvSpPr/>
            <p:nvPr/>
          </p:nvSpPr>
          <p:spPr>
            <a:xfrm>
              <a:off x="8049467" y="4626070"/>
              <a:ext cx="90047" cy="114647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563;p11"/>
            <p:cNvSpPr/>
            <p:nvPr/>
          </p:nvSpPr>
          <p:spPr>
            <a:xfrm>
              <a:off x="8122721" y="4626699"/>
              <a:ext cx="58688" cy="99661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564;p11"/>
            <p:cNvSpPr/>
            <p:nvPr/>
          </p:nvSpPr>
          <p:spPr>
            <a:xfrm>
              <a:off x="8211886" y="4662844"/>
              <a:ext cx="48781" cy="65657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565;p11"/>
            <p:cNvSpPr/>
            <p:nvPr/>
          </p:nvSpPr>
          <p:spPr>
            <a:xfrm>
              <a:off x="8280691" y="4623509"/>
              <a:ext cx="87822" cy="101550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566;p11"/>
            <p:cNvSpPr/>
            <p:nvPr/>
          </p:nvSpPr>
          <p:spPr>
            <a:xfrm>
              <a:off x="8383079" y="4587827"/>
              <a:ext cx="50628" cy="77831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567;p11"/>
            <p:cNvSpPr/>
            <p:nvPr/>
          </p:nvSpPr>
          <p:spPr>
            <a:xfrm>
              <a:off x="8421826" y="4591605"/>
              <a:ext cx="202386" cy="155956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568;p11"/>
            <p:cNvSpPr/>
            <p:nvPr/>
          </p:nvSpPr>
          <p:spPr>
            <a:xfrm>
              <a:off x="8489917" y="4655539"/>
              <a:ext cx="36900" cy="85933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569;p11"/>
            <p:cNvSpPr/>
            <p:nvPr/>
          </p:nvSpPr>
          <p:spPr>
            <a:xfrm>
              <a:off x="8534709" y="4647353"/>
              <a:ext cx="55288" cy="12371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570;p11"/>
            <p:cNvSpPr/>
            <p:nvPr/>
          </p:nvSpPr>
          <p:spPr>
            <a:xfrm>
              <a:off x="7888139" y="4806329"/>
              <a:ext cx="105664" cy="229924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571;p11"/>
            <p:cNvSpPr/>
            <p:nvPr/>
          </p:nvSpPr>
          <p:spPr>
            <a:xfrm>
              <a:off x="8043716" y="4379945"/>
              <a:ext cx="95085" cy="108434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572;p11"/>
            <p:cNvSpPr/>
            <p:nvPr/>
          </p:nvSpPr>
          <p:spPr>
            <a:xfrm>
              <a:off x="8066553" y="3991342"/>
              <a:ext cx="100836" cy="439782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573;p11"/>
            <p:cNvSpPr/>
            <p:nvPr/>
          </p:nvSpPr>
          <p:spPr>
            <a:xfrm>
              <a:off x="8110505" y="4248592"/>
              <a:ext cx="763280" cy="9995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574;p11"/>
            <p:cNvSpPr/>
            <p:nvPr/>
          </p:nvSpPr>
          <p:spPr>
            <a:xfrm>
              <a:off x="8156347" y="4010863"/>
              <a:ext cx="629952" cy="198649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575;p11"/>
            <p:cNvSpPr/>
            <p:nvPr/>
          </p:nvSpPr>
          <p:spPr>
            <a:xfrm>
              <a:off x="8723785" y="4138228"/>
              <a:ext cx="95421" cy="60031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576;p11"/>
            <p:cNvSpPr/>
            <p:nvPr/>
          </p:nvSpPr>
          <p:spPr>
            <a:xfrm>
              <a:off x="8341603" y="4168537"/>
              <a:ext cx="130978" cy="67882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577;p11"/>
            <p:cNvSpPr/>
            <p:nvPr/>
          </p:nvSpPr>
          <p:spPr>
            <a:xfrm>
              <a:off x="8249248" y="4384353"/>
              <a:ext cx="88242" cy="98191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578;p11"/>
            <p:cNvSpPr/>
            <p:nvPr/>
          </p:nvSpPr>
          <p:spPr>
            <a:xfrm>
              <a:off x="8338539" y="4416089"/>
              <a:ext cx="27035" cy="53273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579;p11"/>
            <p:cNvSpPr/>
            <p:nvPr/>
          </p:nvSpPr>
          <p:spPr>
            <a:xfrm>
              <a:off x="8359276" y="4382128"/>
              <a:ext cx="20990" cy="35599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580;p11"/>
            <p:cNvSpPr/>
            <p:nvPr/>
          </p:nvSpPr>
          <p:spPr>
            <a:xfrm>
              <a:off x="8379930" y="4360089"/>
              <a:ext cx="174385" cy="122582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581;p11"/>
            <p:cNvSpPr/>
            <p:nvPr/>
          </p:nvSpPr>
          <p:spPr>
            <a:xfrm>
              <a:off x="8590836" y="4420707"/>
              <a:ext cx="80266" cy="19940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582;p11"/>
            <p:cNvSpPr/>
            <p:nvPr/>
          </p:nvSpPr>
          <p:spPr>
            <a:xfrm>
              <a:off x="8595580" y="4453283"/>
              <a:ext cx="82491" cy="21116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583;p11"/>
            <p:cNvSpPr/>
            <p:nvPr/>
          </p:nvSpPr>
          <p:spPr>
            <a:xfrm>
              <a:off x="8717321" y="4414116"/>
              <a:ext cx="53357" cy="88116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584;p11"/>
            <p:cNvSpPr/>
            <p:nvPr/>
          </p:nvSpPr>
          <p:spPr>
            <a:xfrm>
              <a:off x="8782683" y="4426164"/>
              <a:ext cx="59276" cy="58436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585;p11"/>
            <p:cNvSpPr/>
            <p:nvPr/>
          </p:nvSpPr>
          <p:spPr>
            <a:xfrm>
              <a:off x="8825250" y="4423855"/>
              <a:ext cx="75354" cy="84002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586;p11"/>
            <p:cNvSpPr/>
            <p:nvPr/>
          </p:nvSpPr>
          <p:spPr>
            <a:xfrm>
              <a:off x="8919788" y="4409666"/>
              <a:ext cx="115361" cy="101046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587;p11"/>
            <p:cNvSpPr/>
            <p:nvPr/>
          </p:nvSpPr>
          <p:spPr>
            <a:xfrm>
              <a:off x="8670010" y="4522255"/>
              <a:ext cx="364386" cy="32115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588;p11"/>
            <p:cNvSpPr/>
            <p:nvPr/>
          </p:nvSpPr>
          <p:spPr>
            <a:xfrm>
              <a:off x="8715515" y="4610621"/>
              <a:ext cx="79468" cy="2044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589;p11"/>
            <p:cNvSpPr/>
            <p:nvPr/>
          </p:nvSpPr>
          <p:spPr>
            <a:xfrm>
              <a:off x="8812236" y="4565494"/>
              <a:ext cx="43995" cy="86017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590;p11"/>
            <p:cNvSpPr/>
            <p:nvPr/>
          </p:nvSpPr>
          <p:spPr>
            <a:xfrm>
              <a:off x="8950097" y="4145197"/>
              <a:ext cx="53734" cy="140885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591;p11"/>
            <p:cNvSpPr/>
            <p:nvPr/>
          </p:nvSpPr>
          <p:spPr>
            <a:xfrm>
              <a:off x="8988719" y="4189485"/>
              <a:ext cx="84380" cy="129592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592;p11"/>
            <p:cNvSpPr/>
            <p:nvPr/>
          </p:nvSpPr>
          <p:spPr>
            <a:xfrm>
              <a:off x="8889269" y="4088692"/>
              <a:ext cx="254735" cy="281476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93" name="Google Shape;593;p11"/>
          <p:cNvGrpSpPr/>
          <p:nvPr/>
        </p:nvGrpSpPr>
        <p:grpSpPr>
          <a:xfrm rot="1794901">
            <a:off x="421426" y="617849"/>
            <a:ext cx="671410" cy="1552771"/>
            <a:chOff x="1423400" y="2645400"/>
            <a:chExt cx="387325" cy="671825"/>
          </a:xfrm>
          <a:solidFill>
            <a:schemeClr val="bg2">
              <a:lumMod val="75000"/>
            </a:schemeClr>
          </a:solidFill>
        </p:grpSpPr>
        <p:sp>
          <p:nvSpPr>
            <p:cNvPr id="594" name="Google Shape;594;p11"/>
            <p:cNvSpPr/>
            <p:nvPr/>
          </p:nvSpPr>
          <p:spPr>
            <a:xfrm>
              <a:off x="1436675" y="2671125"/>
              <a:ext cx="58125" cy="65725"/>
            </a:xfrm>
            <a:custGeom>
              <a:avLst/>
              <a:gdLst/>
              <a:ahLst/>
              <a:cxnLst/>
              <a:rect l="l" t="t" r="r" b="b"/>
              <a:pathLst>
                <a:path w="2325" h="2629" extrusionOk="0">
                  <a:moveTo>
                    <a:pt x="1338" y="1"/>
                  </a:moveTo>
                  <a:cubicBezTo>
                    <a:pt x="1322" y="1"/>
                    <a:pt x="1306" y="3"/>
                    <a:pt x="1290" y="8"/>
                  </a:cubicBezTo>
                  <a:cubicBezTo>
                    <a:pt x="1232" y="25"/>
                    <a:pt x="1190" y="70"/>
                    <a:pt x="1175" y="127"/>
                  </a:cubicBezTo>
                  <a:cubicBezTo>
                    <a:pt x="1122" y="125"/>
                    <a:pt x="1068" y="124"/>
                    <a:pt x="1015" y="124"/>
                  </a:cubicBezTo>
                  <a:cubicBezTo>
                    <a:pt x="724" y="124"/>
                    <a:pt x="433" y="160"/>
                    <a:pt x="150" y="229"/>
                  </a:cubicBezTo>
                  <a:cubicBezTo>
                    <a:pt x="57" y="251"/>
                    <a:pt x="1" y="344"/>
                    <a:pt x="23" y="437"/>
                  </a:cubicBezTo>
                  <a:cubicBezTo>
                    <a:pt x="42" y="515"/>
                    <a:pt x="112" y="567"/>
                    <a:pt x="190" y="567"/>
                  </a:cubicBezTo>
                  <a:cubicBezTo>
                    <a:pt x="204" y="567"/>
                    <a:pt x="218" y="566"/>
                    <a:pt x="231" y="562"/>
                  </a:cubicBezTo>
                  <a:cubicBezTo>
                    <a:pt x="255" y="557"/>
                    <a:pt x="279" y="555"/>
                    <a:pt x="303" y="551"/>
                  </a:cubicBezTo>
                  <a:lnTo>
                    <a:pt x="303" y="551"/>
                  </a:lnTo>
                  <a:cubicBezTo>
                    <a:pt x="271" y="581"/>
                    <a:pt x="253" y="623"/>
                    <a:pt x="251" y="668"/>
                  </a:cubicBezTo>
                  <a:lnTo>
                    <a:pt x="198" y="2395"/>
                  </a:lnTo>
                  <a:cubicBezTo>
                    <a:pt x="195" y="2475"/>
                    <a:pt x="250" y="2548"/>
                    <a:pt x="329" y="2567"/>
                  </a:cubicBezTo>
                  <a:cubicBezTo>
                    <a:pt x="340" y="2569"/>
                    <a:pt x="353" y="2571"/>
                    <a:pt x="364" y="2572"/>
                  </a:cubicBezTo>
                  <a:cubicBezTo>
                    <a:pt x="366" y="2572"/>
                    <a:pt x="367" y="2572"/>
                    <a:pt x="369" y="2572"/>
                  </a:cubicBezTo>
                  <a:cubicBezTo>
                    <a:pt x="462" y="2572"/>
                    <a:pt x="538" y="2499"/>
                    <a:pt x="541" y="2405"/>
                  </a:cubicBezTo>
                  <a:lnTo>
                    <a:pt x="595" y="678"/>
                  </a:lnTo>
                  <a:cubicBezTo>
                    <a:pt x="596" y="610"/>
                    <a:pt x="557" y="547"/>
                    <a:pt x="496" y="517"/>
                  </a:cubicBezTo>
                  <a:cubicBezTo>
                    <a:pt x="674" y="488"/>
                    <a:pt x="853" y="473"/>
                    <a:pt x="1033" y="473"/>
                  </a:cubicBezTo>
                  <a:cubicBezTo>
                    <a:pt x="1099" y="473"/>
                    <a:pt x="1164" y="475"/>
                    <a:pt x="1229" y="479"/>
                  </a:cubicBezTo>
                  <a:cubicBezTo>
                    <a:pt x="1380" y="1117"/>
                    <a:pt x="1403" y="1780"/>
                    <a:pt x="1298" y="2427"/>
                  </a:cubicBezTo>
                  <a:cubicBezTo>
                    <a:pt x="1283" y="2516"/>
                    <a:pt x="1339" y="2600"/>
                    <a:pt x="1426" y="2623"/>
                  </a:cubicBezTo>
                  <a:cubicBezTo>
                    <a:pt x="1431" y="2623"/>
                    <a:pt x="1435" y="2624"/>
                    <a:pt x="1441" y="2626"/>
                  </a:cubicBezTo>
                  <a:cubicBezTo>
                    <a:pt x="1450" y="2627"/>
                    <a:pt x="1459" y="2628"/>
                    <a:pt x="1469" y="2628"/>
                  </a:cubicBezTo>
                  <a:cubicBezTo>
                    <a:pt x="1551" y="2628"/>
                    <a:pt x="1624" y="2568"/>
                    <a:pt x="1638" y="2485"/>
                  </a:cubicBezTo>
                  <a:cubicBezTo>
                    <a:pt x="1743" y="1832"/>
                    <a:pt x="1728" y="1166"/>
                    <a:pt x="1591" y="520"/>
                  </a:cubicBezTo>
                  <a:lnTo>
                    <a:pt x="1591" y="520"/>
                  </a:lnTo>
                  <a:cubicBezTo>
                    <a:pt x="1756" y="548"/>
                    <a:pt x="1918" y="589"/>
                    <a:pt x="2075" y="641"/>
                  </a:cubicBezTo>
                  <a:cubicBezTo>
                    <a:pt x="2094" y="647"/>
                    <a:pt x="2113" y="650"/>
                    <a:pt x="2132" y="650"/>
                  </a:cubicBezTo>
                  <a:cubicBezTo>
                    <a:pt x="2203" y="650"/>
                    <a:pt x="2270" y="606"/>
                    <a:pt x="2294" y="534"/>
                  </a:cubicBezTo>
                  <a:cubicBezTo>
                    <a:pt x="2325" y="444"/>
                    <a:pt x="2277" y="345"/>
                    <a:pt x="2187" y="316"/>
                  </a:cubicBezTo>
                  <a:cubicBezTo>
                    <a:pt x="1967" y="244"/>
                    <a:pt x="1740" y="193"/>
                    <a:pt x="1512" y="165"/>
                  </a:cubicBezTo>
                  <a:cubicBezTo>
                    <a:pt x="1508" y="151"/>
                    <a:pt x="1507" y="137"/>
                    <a:pt x="1502" y="124"/>
                  </a:cubicBezTo>
                  <a:cubicBezTo>
                    <a:pt x="1481" y="49"/>
                    <a:pt x="1412" y="1"/>
                    <a:pt x="1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1423400" y="2645400"/>
              <a:ext cx="64325" cy="13975"/>
            </a:xfrm>
            <a:custGeom>
              <a:avLst/>
              <a:gdLst/>
              <a:ahLst/>
              <a:cxnLst/>
              <a:rect l="l" t="t" r="r" b="b"/>
              <a:pathLst>
                <a:path w="2573" h="559" extrusionOk="0">
                  <a:moveTo>
                    <a:pt x="1704" y="1"/>
                  </a:moveTo>
                  <a:cubicBezTo>
                    <a:pt x="1178" y="1"/>
                    <a:pt x="654" y="75"/>
                    <a:pt x="147" y="220"/>
                  </a:cubicBezTo>
                  <a:cubicBezTo>
                    <a:pt x="54" y="246"/>
                    <a:pt x="1" y="343"/>
                    <a:pt x="28" y="434"/>
                  </a:cubicBezTo>
                  <a:cubicBezTo>
                    <a:pt x="50" y="509"/>
                    <a:pt x="119" y="559"/>
                    <a:pt x="193" y="559"/>
                  </a:cubicBezTo>
                  <a:cubicBezTo>
                    <a:pt x="210" y="559"/>
                    <a:pt x="227" y="556"/>
                    <a:pt x="243" y="551"/>
                  </a:cubicBezTo>
                  <a:lnTo>
                    <a:pt x="242" y="551"/>
                  </a:lnTo>
                  <a:cubicBezTo>
                    <a:pt x="717" y="414"/>
                    <a:pt x="1208" y="345"/>
                    <a:pt x="1700" y="345"/>
                  </a:cubicBezTo>
                  <a:cubicBezTo>
                    <a:pt x="1923" y="345"/>
                    <a:pt x="2146" y="359"/>
                    <a:pt x="2368" y="388"/>
                  </a:cubicBezTo>
                  <a:cubicBezTo>
                    <a:pt x="2376" y="389"/>
                    <a:pt x="2384" y="389"/>
                    <a:pt x="2391" y="389"/>
                  </a:cubicBezTo>
                  <a:cubicBezTo>
                    <a:pt x="2476" y="389"/>
                    <a:pt x="2550" y="325"/>
                    <a:pt x="2561" y="239"/>
                  </a:cubicBezTo>
                  <a:cubicBezTo>
                    <a:pt x="2573" y="144"/>
                    <a:pt x="2506" y="58"/>
                    <a:pt x="2412" y="46"/>
                  </a:cubicBezTo>
                  <a:cubicBezTo>
                    <a:pt x="2177" y="16"/>
                    <a:pt x="1940" y="1"/>
                    <a:pt x="1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1495150" y="2692050"/>
              <a:ext cx="34100" cy="48225"/>
            </a:xfrm>
            <a:custGeom>
              <a:avLst/>
              <a:gdLst/>
              <a:ahLst/>
              <a:cxnLst/>
              <a:rect l="l" t="t" r="r" b="b"/>
              <a:pathLst>
                <a:path w="1364" h="1929" extrusionOk="0">
                  <a:moveTo>
                    <a:pt x="1170" y="0"/>
                  </a:moveTo>
                  <a:cubicBezTo>
                    <a:pt x="1132" y="0"/>
                    <a:pt x="1094" y="13"/>
                    <a:pt x="1062" y="39"/>
                  </a:cubicBezTo>
                  <a:cubicBezTo>
                    <a:pt x="844" y="216"/>
                    <a:pt x="651" y="423"/>
                    <a:pt x="491" y="654"/>
                  </a:cubicBezTo>
                  <a:cubicBezTo>
                    <a:pt x="408" y="658"/>
                    <a:pt x="340" y="722"/>
                    <a:pt x="329" y="803"/>
                  </a:cubicBezTo>
                  <a:cubicBezTo>
                    <a:pt x="322" y="857"/>
                    <a:pt x="312" y="910"/>
                    <a:pt x="302" y="964"/>
                  </a:cubicBezTo>
                  <a:cubicBezTo>
                    <a:pt x="176" y="1202"/>
                    <a:pt x="81" y="1455"/>
                    <a:pt x="21" y="1717"/>
                  </a:cubicBezTo>
                  <a:cubicBezTo>
                    <a:pt x="1" y="1801"/>
                    <a:pt x="46" y="1886"/>
                    <a:pt x="125" y="1917"/>
                  </a:cubicBezTo>
                  <a:cubicBezTo>
                    <a:pt x="132" y="1920"/>
                    <a:pt x="140" y="1922"/>
                    <a:pt x="147" y="1924"/>
                  </a:cubicBezTo>
                  <a:cubicBezTo>
                    <a:pt x="161" y="1927"/>
                    <a:pt x="175" y="1929"/>
                    <a:pt x="188" y="1929"/>
                  </a:cubicBezTo>
                  <a:cubicBezTo>
                    <a:pt x="249" y="1929"/>
                    <a:pt x="306" y="1896"/>
                    <a:pt x="337" y="1842"/>
                  </a:cubicBezTo>
                  <a:cubicBezTo>
                    <a:pt x="470" y="1607"/>
                    <a:pt x="567" y="1354"/>
                    <a:pt x="626" y="1092"/>
                  </a:cubicBezTo>
                  <a:cubicBezTo>
                    <a:pt x="792" y="791"/>
                    <a:pt x="1013" y="525"/>
                    <a:pt x="1279" y="307"/>
                  </a:cubicBezTo>
                  <a:cubicBezTo>
                    <a:pt x="1352" y="246"/>
                    <a:pt x="1364" y="138"/>
                    <a:pt x="1304" y="64"/>
                  </a:cubicBezTo>
                  <a:cubicBezTo>
                    <a:pt x="1270" y="22"/>
                    <a:pt x="1220" y="0"/>
                    <a:pt x="1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1544000" y="2661000"/>
              <a:ext cx="43375" cy="44025"/>
            </a:xfrm>
            <a:custGeom>
              <a:avLst/>
              <a:gdLst/>
              <a:ahLst/>
              <a:cxnLst/>
              <a:rect l="l" t="t" r="r" b="b"/>
              <a:pathLst>
                <a:path w="1735" h="1761" extrusionOk="0">
                  <a:moveTo>
                    <a:pt x="315" y="0"/>
                  </a:moveTo>
                  <a:cubicBezTo>
                    <a:pt x="187" y="0"/>
                    <a:pt x="80" y="71"/>
                    <a:pt x="33" y="189"/>
                  </a:cubicBezTo>
                  <a:cubicBezTo>
                    <a:pt x="1" y="269"/>
                    <a:pt x="34" y="362"/>
                    <a:pt x="110" y="404"/>
                  </a:cubicBezTo>
                  <a:cubicBezTo>
                    <a:pt x="136" y="418"/>
                    <a:pt x="164" y="424"/>
                    <a:pt x="192" y="424"/>
                  </a:cubicBezTo>
                  <a:cubicBezTo>
                    <a:pt x="247" y="424"/>
                    <a:pt x="301" y="398"/>
                    <a:pt x="334" y="351"/>
                  </a:cubicBezTo>
                  <a:cubicBezTo>
                    <a:pt x="353" y="358"/>
                    <a:pt x="369" y="373"/>
                    <a:pt x="378" y="393"/>
                  </a:cubicBezTo>
                  <a:cubicBezTo>
                    <a:pt x="392" y="462"/>
                    <a:pt x="374" y="545"/>
                    <a:pt x="351" y="642"/>
                  </a:cubicBezTo>
                  <a:cubicBezTo>
                    <a:pt x="334" y="707"/>
                    <a:pt x="322" y="773"/>
                    <a:pt x="313" y="839"/>
                  </a:cubicBezTo>
                  <a:cubicBezTo>
                    <a:pt x="278" y="1176"/>
                    <a:pt x="454" y="1518"/>
                    <a:pt x="742" y="1671"/>
                  </a:cubicBezTo>
                  <a:cubicBezTo>
                    <a:pt x="799" y="1701"/>
                    <a:pt x="859" y="1723"/>
                    <a:pt x="921" y="1739"/>
                  </a:cubicBezTo>
                  <a:cubicBezTo>
                    <a:pt x="984" y="1753"/>
                    <a:pt x="1047" y="1761"/>
                    <a:pt x="1111" y="1761"/>
                  </a:cubicBezTo>
                  <a:cubicBezTo>
                    <a:pt x="1311" y="1761"/>
                    <a:pt x="1508" y="1687"/>
                    <a:pt x="1662" y="1551"/>
                  </a:cubicBezTo>
                  <a:cubicBezTo>
                    <a:pt x="1731" y="1487"/>
                    <a:pt x="1735" y="1380"/>
                    <a:pt x="1671" y="1311"/>
                  </a:cubicBezTo>
                  <a:cubicBezTo>
                    <a:pt x="1638" y="1273"/>
                    <a:pt x="1591" y="1254"/>
                    <a:pt x="1544" y="1254"/>
                  </a:cubicBezTo>
                  <a:cubicBezTo>
                    <a:pt x="1505" y="1254"/>
                    <a:pt x="1465" y="1267"/>
                    <a:pt x="1432" y="1295"/>
                  </a:cubicBezTo>
                  <a:cubicBezTo>
                    <a:pt x="1344" y="1374"/>
                    <a:pt x="1227" y="1416"/>
                    <a:pt x="1111" y="1416"/>
                  </a:cubicBezTo>
                  <a:cubicBezTo>
                    <a:pt x="1039" y="1416"/>
                    <a:pt x="967" y="1400"/>
                    <a:pt x="904" y="1367"/>
                  </a:cubicBezTo>
                  <a:cubicBezTo>
                    <a:pt x="738" y="1280"/>
                    <a:pt x="634" y="1071"/>
                    <a:pt x="655" y="876"/>
                  </a:cubicBezTo>
                  <a:cubicBezTo>
                    <a:pt x="662" y="822"/>
                    <a:pt x="672" y="772"/>
                    <a:pt x="685" y="719"/>
                  </a:cubicBezTo>
                  <a:cubicBezTo>
                    <a:pt x="713" y="600"/>
                    <a:pt x="745" y="463"/>
                    <a:pt x="713" y="318"/>
                  </a:cubicBezTo>
                  <a:cubicBezTo>
                    <a:pt x="676" y="152"/>
                    <a:pt x="517" y="16"/>
                    <a:pt x="344" y="2"/>
                  </a:cubicBezTo>
                  <a:cubicBezTo>
                    <a:pt x="334" y="1"/>
                    <a:pt x="325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1546575" y="2718100"/>
              <a:ext cx="45850" cy="9675"/>
            </a:xfrm>
            <a:custGeom>
              <a:avLst/>
              <a:gdLst/>
              <a:ahLst/>
              <a:cxnLst/>
              <a:rect l="l" t="t" r="r" b="b"/>
              <a:pathLst>
                <a:path w="1834" h="387" extrusionOk="0">
                  <a:moveTo>
                    <a:pt x="1658" y="1"/>
                  </a:moveTo>
                  <a:cubicBezTo>
                    <a:pt x="1656" y="1"/>
                    <a:pt x="1655" y="1"/>
                    <a:pt x="1653" y="1"/>
                  </a:cubicBezTo>
                  <a:lnTo>
                    <a:pt x="175" y="43"/>
                  </a:lnTo>
                  <a:cubicBezTo>
                    <a:pt x="88" y="46"/>
                    <a:pt x="17" y="112"/>
                    <a:pt x="9" y="196"/>
                  </a:cubicBezTo>
                  <a:cubicBezTo>
                    <a:pt x="0" y="282"/>
                    <a:pt x="55" y="361"/>
                    <a:pt x="140" y="382"/>
                  </a:cubicBezTo>
                  <a:cubicBezTo>
                    <a:pt x="150" y="385"/>
                    <a:pt x="162" y="387"/>
                    <a:pt x="173" y="387"/>
                  </a:cubicBezTo>
                  <a:cubicBezTo>
                    <a:pt x="177" y="387"/>
                    <a:pt x="181" y="387"/>
                    <a:pt x="185" y="386"/>
                  </a:cubicBezTo>
                  <a:lnTo>
                    <a:pt x="1663" y="344"/>
                  </a:lnTo>
                  <a:cubicBezTo>
                    <a:pt x="1757" y="343"/>
                    <a:pt x="1833" y="262"/>
                    <a:pt x="1830" y="168"/>
                  </a:cubicBezTo>
                  <a:cubicBezTo>
                    <a:pt x="1827" y="74"/>
                    <a:pt x="1750" y="1"/>
                    <a:pt x="1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1561975" y="2734200"/>
              <a:ext cx="46200" cy="11350"/>
            </a:xfrm>
            <a:custGeom>
              <a:avLst/>
              <a:gdLst/>
              <a:ahLst/>
              <a:cxnLst/>
              <a:rect l="l" t="t" r="r" b="b"/>
              <a:pathLst>
                <a:path w="1848" h="454" extrusionOk="0">
                  <a:moveTo>
                    <a:pt x="1663" y="0"/>
                  </a:moveTo>
                  <a:cubicBezTo>
                    <a:pt x="1653" y="0"/>
                    <a:pt x="1643" y="1"/>
                    <a:pt x="1632" y="3"/>
                  </a:cubicBezTo>
                  <a:cubicBezTo>
                    <a:pt x="1225" y="74"/>
                    <a:pt x="811" y="110"/>
                    <a:pt x="396" y="110"/>
                  </a:cubicBezTo>
                  <a:cubicBezTo>
                    <a:pt x="327" y="110"/>
                    <a:pt x="257" y="109"/>
                    <a:pt x="188" y="107"/>
                  </a:cubicBezTo>
                  <a:cubicBezTo>
                    <a:pt x="186" y="107"/>
                    <a:pt x="184" y="107"/>
                    <a:pt x="183" y="107"/>
                  </a:cubicBezTo>
                  <a:cubicBezTo>
                    <a:pt x="96" y="107"/>
                    <a:pt x="25" y="171"/>
                    <a:pt x="12" y="256"/>
                  </a:cubicBezTo>
                  <a:cubicBezTo>
                    <a:pt x="1" y="342"/>
                    <a:pt x="56" y="425"/>
                    <a:pt x="142" y="446"/>
                  </a:cubicBezTo>
                  <a:cubicBezTo>
                    <a:pt x="153" y="449"/>
                    <a:pt x="166" y="450"/>
                    <a:pt x="177" y="450"/>
                  </a:cubicBezTo>
                  <a:cubicBezTo>
                    <a:pt x="252" y="453"/>
                    <a:pt x="328" y="454"/>
                    <a:pt x="403" y="454"/>
                  </a:cubicBezTo>
                  <a:cubicBezTo>
                    <a:pt x="835" y="454"/>
                    <a:pt x="1266" y="416"/>
                    <a:pt x="1691" y="342"/>
                  </a:cubicBezTo>
                  <a:cubicBezTo>
                    <a:pt x="1786" y="325"/>
                    <a:pt x="1848" y="236"/>
                    <a:pt x="1832" y="142"/>
                  </a:cubicBezTo>
                  <a:cubicBezTo>
                    <a:pt x="1817" y="59"/>
                    <a:pt x="1745" y="0"/>
                    <a:pt x="1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1631200" y="2678500"/>
              <a:ext cx="34500" cy="59575"/>
            </a:xfrm>
            <a:custGeom>
              <a:avLst/>
              <a:gdLst/>
              <a:ahLst/>
              <a:cxnLst/>
              <a:rect l="l" t="t" r="r" b="b"/>
              <a:pathLst>
                <a:path w="1380" h="2383" extrusionOk="0">
                  <a:moveTo>
                    <a:pt x="627" y="1"/>
                  </a:moveTo>
                  <a:cubicBezTo>
                    <a:pt x="463" y="1"/>
                    <a:pt x="300" y="41"/>
                    <a:pt x="143" y="87"/>
                  </a:cubicBezTo>
                  <a:cubicBezTo>
                    <a:pt x="53" y="114"/>
                    <a:pt x="1" y="210"/>
                    <a:pt x="27" y="301"/>
                  </a:cubicBezTo>
                  <a:cubicBezTo>
                    <a:pt x="49" y="376"/>
                    <a:pt x="117" y="424"/>
                    <a:pt x="191" y="424"/>
                  </a:cubicBezTo>
                  <a:cubicBezTo>
                    <a:pt x="207" y="424"/>
                    <a:pt x="224" y="422"/>
                    <a:pt x="241" y="416"/>
                  </a:cubicBezTo>
                  <a:cubicBezTo>
                    <a:pt x="387" y="373"/>
                    <a:pt x="521" y="348"/>
                    <a:pt x="635" y="348"/>
                  </a:cubicBezTo>
                  <a:cubicBezTo>
                    <a:pt x="684" y="348"/>
                    <a:pt x="730" y="353"/>
                    <a:pt x="771" y="363"/>
                  </a:cubicBezTo>
                  <a:cubicBezTo>
                    <a:pt x="893" y="395"/>
                    <a:pt x="1018" y="514"/>
                    <a:pt x="1007" y="644"/>
                  </a:cubicBezTo>
                  <a:cubicBezTo>
                    <a:pt x="1000" y="708"/>
                    <a:pt x="966" y="774"/>
                    <a:pt x="925" y="851"/>
                  </a:cubicBezTo>
                  <a:cubicBezTo>
                    <a:pt x="889" y="916"/>
                    <a:pt x="858" y="985"/>
                    <a:pt x="832" y="1055"/>
                  </a:cubicBezTo>
                  <a:cubicBezTo>
                    <a:pt x="779" y="1220"/>
                    <a:pt x="787" y="1381"/>
                    <a:pt x="796" y="1537"/>
                  </a:cubicBezTo>
                  <a:cubicBezTo>
                    <a:pt x="801" y="1644"/>
                    <a:pt x="807" y="1745"/>
                    <a:pt x="790" y="1835"/>
                  </a:cubicBezTo>
                  <a:cubicBezTo>
                    <a:pt x="779" y="1900"/>
                    <a:pt x="724" y="1973"/>
                    <a:pt x="659" y="2013"/>
                  </a:cubicBezTo>
                  <a:cubicBezTo>
                    <a:pt x="631" y="2030"/>
                    <a:pt x="611" y="2037"/>
                    <a:pt x="598" y="2037"/>
                  </a:cubicBezTo>
                  <a:cubicBezTo>
                    <a:pt x="591" y="2037"/>
                    <a:pt x="586" y="2035"/>
                    <a:pt x="583" y="2032"/>
                  </a:cubicBezTo>
                  <a:cubicBezTo>
                    <a:pt x="550" y="1980"/>
                    <a:pt x="494" y="1952"/>
                    <a:pt x="437" y="1952"/>
                  </a:cubicBezTo>
                  <a:cubicBezTo>
                    <a:pt x="405" y="1952"/>
                    <a:pt x="372" y="1961"/>
                    <a:pt x="343" y="1980"/>
                  </a:cubicBezTo>
                  <a:cubicBezTo>
                    <a:pt x="262" y="2034"/>
                    <a:pt x="241" y="2142"/>
                    <a:pt x="296" y="2222"/>
                  </a:cubicBezTo>
                  <a:cubicBezTo>
                    <a:pt x="344" y="2297"/>
                    <a:pt x="419" y="2352"/>
                    <a:pt x="506" y="2373"/>
                  </a:cubicBezTo>
                  <a:cubicBezTo>
                    <a:pt x="534" y="2379"/>
                    <a:pt x="563" y="2383"/>
                    <a:pt x="591" y="2383"/>
                  </a:cubicBezTo>
                  <a:cubicBezTo>
                    <a:pt x="618" y="2383"/>
                    <a:pt x="645" y="2380"/>
                    <a:pt x="672" y="2374"/>
                  </a:cubicBezTo>
                  <a:cubicBezTo>
                    <a:pt x="887" y="2331"/>
                    <a:pt x="1087" y="2121"/>
                    <a:pt x="1128" y="1897"/>
                  </a:cubicBezTo>
                  <a:cubicBezTo>
                    <a:pt x="1152" y="1766"/>
                    <a:pt x="1146" y="1640"/>
                    <a:pt x="1139" y="1517"/>
                  </a:cubicBezTo>
                  <a:cubicBezTo>
                    <a:pt x="1132" y="1388"/>
                    <a:pt x="1125" y="1265"/>
                    <a:pt x="1159" y="1161"/>
                  </a:cubicBezTo>
                  <a:cubicBezTo>
                    <a:pt x="1179" y="1109"/>
                    <a:pt x="1203" y="1058"/>
                    <a:pt x="1229" y="1010"/>
                  </a:cubicBezTo>
                  <a:cubicBezTo>
                    <a:pt x="1280" y="916"/>
                    <a:pt x="1336" y="808"/>
                    <a:pt x="1349" y="677"/>
                  </a:cubicBezTo>
                  <a:cubicBezTo>
                    <a:pt x="1380" y="352"/>
                    <a:pt x="1121" y="101"/>
                    <a:pt x="859" y="31"/>
                  </a:cubicBezTo>
                  <a:cubicBezTo>
                    <a:pt x="782" y="10"/>
                    <a:pt x="704" y="1"/>
                    <a:pt x="6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1681300" y="2713725"/>
              <a:ext cx="10100" cy="11050"/>
            </a:xfrm>
            <a:custGeom>
              <a:avLst/>
              <a:gdLst/>
              <a:ahLst/>
              <a:cxnLst/>
              <a:rect l="l" t="t" r="r" b="b"/>
              <a:pathLst>
                <a:path w="404" h="442" extrusionOk="0">
                  <a:moveTo>
                    <a:pt x="217" y="1"/>
                  </a:moveTo>
                  <a:cubicBezTo>
                    <a:pt x="140" y="1"/>
                    <a:pt x="71" y="51"/>
                    <a:pt x="50" y="128"/>
                  </a:cubicBezTo>
                  <a:lnTo>
                    <a:pt x="26" y="224"/>
                  </a:lnTo>
                  <a:cubicBezTo>
                    <a:pt x="1" y="318"/>
                    <a:pt x="57" y="414"/>
                    <a:pt x="152" y="436"/>
                  </a:cubicBezTo>
                  <a:cubicBezTo>
                    <a:pt x="166" y="440"/>
                    <a:pt x="180" y="441"/>
                    <a:pt x="193" y="441"/>
                  </a:cubicBezTo>
                  <a:cubicBezTo>
                    <a:pt x="273" y="441"/>
                    <a:pt x="344" y="386"/>
                    <a:pt x="361" y="305"/>
                  </a:cubicBezTo>
                  <a:lnTo>
                    <a:pt x="384" y="208"/>
                  </a:lnTo>
                  <a:cubicBezTo>
                    <a:pt x="404" y="118"/>
                    <a:pt x="347" y="28"/>
                    <a:pt x="257" y="5"/>
                  </a:cubicBezTo>
                  <a:cubicBezTo>
                    <a:pt x="244" y="2"/>
                    <a:pt x="23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1709750" y="2682200"/>
              <a:ext cx="20750" cy="49500"/>
            </a:xfrm>
            <a:custGeom>
              <a:avLst/>
              <a:gdLst/>
              <a:ahLst/>
              <a:cxnLst/>
              <a:rect l="l" t="t" r="r" b="b"/>
              <a:pathLst>
                <a:path w="830" h="1980" extrusionOk="0">
                  <a:moveTo>
                    <a:pt x="644" y="1"/>
                  </a:moveTo>
                  <a:cubicBezTo>
                    <a:pt x="559" y="1"/>
                    <a:pt x="485" y="64"/>
                    <a:pt x="473" y="152"/>
                  </a:cubicBezTo>
                  <a:cubicBezTo>
                    <a:pt x="392" y="698"/>
                    <a:pt x="245" y="1231"/>
                    <a:pt x="37" y="1742"/>
                  </a:cubicBezTo>
                  <a:cubicBezTo>
                    <a:pt x="0" y="1831"/>
                    <a:pt x="42" y="1931"/>
                    <a:pt x="131" y="1967"/>
                  </a:cubicBezTo>
                  <a:cubicBezTo>
                    <a:pt x="138" y="1970"/>
                    <a:pt x="147" y="1973"/>
                    <a:pt x="155" y="1974"/>
                  </a:cubicBezTo>
                  <a:cubicBezTo>
                    <a:pt x="169" y="1978"/>
                    <a:pt x="183" y="1980"/>
                    <a:pt x="197" y="1980"/>
                  </a:cubicBezTo>
                  <a:cubicBezTo>
                    <a:pt x="265" y="1980"/>
                    <a:pt x="328" y="1938"/>
                    <a:pt x="355" y="1873"/>
                  </a:cubicBezTo>
                  <a:cubicBezTo>
                    <a:pt x="573" y="1335"/>
                    <a:pt x="728" y="775"/>
                    <a:pt x="814" y="202"/>
                  </a:cubicBezTo>
                  <a:cubicBezTo>
                    <a:pt x="829" y="107"/>
                    <a:pt x="765" y="18"/>
                    <a:pt x="669" y="2"/>
                  </a:cubicBezTo>
                  <a:cubicBezTo>
                    <a:pt x="660" y="1"/>
                    <a:pt x="652" y="1"/>
                    <a:pt x="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1726075" y="2669000"/>
              <a:ext cx="41025" cy="63075"/>
            </a:xfrm>
            <a:custGeom>
              <a:avLst/>
              <a:gdLst/>
              <a:ahLst/>
              <a:cxnLst/>
              <a:rect l="l" t="t" r="r" b="b"/>
              <a:pathLst>
                <a:path w="1641" h="2523" extrusionOk="0">
                  <a:moveTo>
                    <a:pt x="783" y="1"/>
                  </a:moveTo>
                  <a:cubicBezTo>
                    <a:pt x="575" y="1"/>
                    <a:pt x="367" y="27"/>
                    <a:pt x="165" y="81"/>
                  </a:cubicBezTo>
                  <a:cubicBezTo>
                    <a:pt x="74" y="105"/>
                    <a:pt x="19" y="198"/>
                    <a:pt x="41" y="290"/>
                  </a:cubicBezTo>
                  <a:cubicBezTo>
                    <a:pt x="61" y="368"/>
                    <a:pt x="131" y="419"/>
                    <a:pt x="208" y="419"/>
                  </a:cubicBezTo>
                  <a:cubicBezTo>
                    <a:pt x="223" y="419"/>
                    <a:pt x="238" y="417"/>
                    <a:pt x="252" y="414"/>
                  </a:cubicBezTo>
                  <a:cubicBezTo>
                    <a:pt x="424" y="368"/>
                    <a:pt x="601" y="345"/>
                    <a:pt x="779" y="345"/>
                  </a:cubicBezTo>
                  <a:cubicBezTo>
                    <a:pt x="829" y="345"/>
                    <a:pt x="880" y="346"/>
                    <a:pt x="931" y="350"/>
                  </a:cubicBezTo>
                  <a:cubicBezTo>
                    <a:pt x="984" y="354"/>
                    <a:pt x="1007" y="362"/>
                    <a:pt x="1013" y="362"/>
                  </a:cubicBezTo>
                  <a:cubicBezTo>
                    <a:pt x="1014" y="362"/>
                    <a:pt x="1015" y="362"/>
                    <a:pt x="1015" y="361"/>
                  </a:cubicBezTo>
                  <a:lnTo>
                    <a:pt x="1015" y="361"/>
                  </a:lnTo>
                  <a:cubicBezTo>
                    <a:pt x="1017" y="376"/>
                    <a:pt x="1015" y="391"/>
                    <a:pt x="1012" y="405"/>
                  </a:cubicBezTo>
                  <a:cubicBezTo>
                    <a:pt x="972" y="612"/>
                    <a:pt x="775" y="767"/>
                    <a:pt x="563" y="932"/>
                  </a:cubicBezTo>
                  <a:cubicBezTo>
                    <a:pt x="303" y="1136"/>
                    <a:pt x="7" y="1366"/>
                    <a:pt x="3" y="1748"/>
                  </a:cubicBezTo>
                  <a:cubicBezTo>
                    <a:pt x="0" y="2124"/>
                    <a:pt x="311" y="2402"/>
                    <a:pt x="622" y="2484"/>
                  </a:cubicBezTo>
                  <a:lnTo>
                    <a:pt x="642" y="2490"/>
                  </a:lnTo>
                  <a:cubicBezTo>
                    <a:pt x="740" y="2513"/>
                    <a:pt x="837" y="2522"/>
                    <a:pt x="934" y="2522"/>
                  </a:cubicBezTo>
                  <a:cubicBezTo>
                    <a:pt x="1128" y="2522"/>
                    <a:pt x="1317" y="2485"/>
                    <a:pt x="1492" y="2449"/>
                  </a:cubicBezTo>
                  <a:cubicBezTo>
                    <a:pt x="1582" y="2428"/>
                    <a:pt x="1640" y="2339"/>
                    <a:pt x="1622" y="2248"/>
                  </a:cubicBezTo>
                  <a:cubicBezTo>
                    <a:pt x="1606" y="2166"/>
                    <a:pt x="1534" y="2110"/>
                    <a:pt x="1454" y="2110"/>
                  </a:cubicBezTo>
                  <a:cubicBezTo>
                    <a:pt x="1444" y="2110"/>
                    <a:pt x="1435" y="2111"/>
                    <a:pt x="1425" y="2112"/>
                  </a:cubicBezTo>
                  <a:cubicBezTo>
                    <a:pt x="1267" y="2143"/>
                    <a:pt x="1099" y="2183"/>
                    <a:pt x="935" y="2183"/>
                  </a:cubicBezTo>
                  <a:cubicBezTo>
                    <a:pt x="859" y="2183"/>
                    <a:pt x="783" y="2174"/>
                    <a:pt x="710" y="2152"/>
                  </a:cubicBezTo>
                  <a:cubicBezTo>
                    <a:pt x="532" y="2105"/>
                    <a:pt x="345" y="1949"/>
                    <a:pt x="348" y="1751"/>
                  </a:cubicBezTo>
                  <a:cubicBezTo>
                    <a:pt x="349" y="1535"/>
                    <a:pt x="546" y="1381"/>
                    <a:pt x="776" y="1202"/>
                  </a:cubicBezTo>
                  <a:cubicBezTo>
                    <a:pt x="1015" y="1015"/>
                    <a:pt x="1287" y="803"/>
                    <a:pt x="1350" y="468"/>
                  </a:cubicBezTo>
                  <a:cubicBezTo>
                    <a:pt x="1370" y="366"/>
                    <a:pt x="1359" y="276"/>
                    <a:pt x="1319" y="201"/>
                  </a:cubicBezTo>
                  <a:cubicBezTo>
                    <a:pt x="1226" y="25"/>
                    <a:pt x="1022" y="11"/>
                    <a:pt x="955" y="7"/>
                  </a:cubicBezTo>
                  <a:cubicBezTo>
                    <a:pt x="897" y="3"/>
                    <a:pt x="840" y="1"/>
                    <a:pt x="7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1629375" y="2749875"/>
              <a:ext cx="130400" cy="13550"/>
            </a:xfrm>
            <a:custGeom>
              <a:avLst/>
              <a:gdLst/>
              <a:ahLst/>
              <a:cxnLst/>
              <a:rect l="l" t="t" r="r" b="b"/>
              <a:pathLst>
                <a:path w="5216" h="542" extrusionOk="0">
                  <a:moveTo>
                    <a:pt x="187" y="1"/>
                  </a:moveTo>
                  <a:cubicBezTo>
                    <a:pt x="104" y="1"/>
                    <a:pt x="33" y="59"/>
                    <a:pt x="17" y="141"/>
                  </a:cubicBezTo>
                  <a:cubicBezTo>
                    <a:pt x="0" y="230"/>
                    <a:pt x="57" y="317"/>
                    <a:pt x="145" y="340"/>
                  </a:cubicBezTo>
                  <a:cubicBezTo>
                    <a:pt x="151" y="341"/>
                    <a:pt x="157" y="343"/>
                    <a:pt x="164" y="344"/>
                  </a:cubicBezTo>
                  <a:cubicBezTo>
                    <a:pt x="1171" y="475"/>
                    <a:pt x="2185" y="541"/>
                    <a:pt x="3200" y="541"/>
                  </a:cubicBezTo>
                  <a:cubicBezTo>
                    <a:pt x="3817" y="541"/>
                    <a:pt x="4435" y="517"/>
                    <a:pt x="5051" y="468"/>
                  </a:cubicBezTo>
                  <a:cubicBezTo>
                    <a:pt x="5145" y="460"/>
                    <a:pt x="5215" y="377"/>
                    <a:pt x="5208" y="282"/>
                  </a:cubicBezTo>
                  <a:cubicBezTo>
                    <a:pt x="5200" y="192"/>
                    <a:pt x="5124" y="124"/>
                    <a:pt x="5036" y="124"/>
                  </a:cubicBezTo>
                  <a:cubicBezTo>
                    <a:pt x="5031" y="124"/>
                    <a:pt x="5027" y="124"/>
                    <a:pt x="5023" y="125"/>
                  </a:cubicBezTo>
                  <a:lnTo>
                    <a:pt x="5023" y="126"/>
                  </a:lnTo>
                  <a:cubicBezTo>
                    <a:pt x="4417" y="174"/>
                    <a:pt x="3810" y="198"/>
                    <a:pt x="3203" y="198"/>
                  </a:cubicBezTo>
                  <a:cubicBezTo>
                    <a:pt x="2202" y="198"/>
                    <a:pt x="1202" y="133"/>
                    <a:pt x="209" y="2"/>
                  </a:cubicBezTo>
                  <a:cubicBezTo>
                    <a:pt x="201" y="1"/>
                    <a:pt x="19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1658125" y="2776275"/>
              <a:ext cx="79800" cy="60200"/>
            </a:xfrm>
            <a:custGeom>
              <a:avLst/>
              <a:gdLst/>
              <a:ahLst/>
              <a:cxnLst/>
              <a:rect l="l" t="t" r="r" b="b"/>
              <a:pathLst>
                <a:path w="3192" h="2408" extrusionOk="0">
                  <a:moveTo>
                    <a:pt x="1006" y="0"/>
                  </a:moveTo>
                  <a:cubicBezTo>
                    <a:pt x="692" y="0"/>
                    <a:pt x="377" y="83"/>
                    <a:pt x="103" y="248"/>
                  </a:cubicBezTo>
                  <a:cubicBezTo>
                    <a:pt x="24" y="297"/>
                    <a:pt x="0" y="402"/>
                    <a:pt x="48" y="482"/>
                  </a:cubicBezTo>
                  <a:cubicBezTo>
                    <a:pt x="80" y="535"/>
                    <a:pt x="137" y="565"/>
                    <a:pt x="196" y="565"/>
                  </a:cubicBezTo>
                  <a:cubicBezTo>
                    <a:pt x="225" y="565"/>
                    <a:pt x="254" y="558"/>
                    <a:pt x="280" y="542"/>
                  </a:cubicBezTo>
                  <a:cubicBezTo>
                    <a:pt x="501" y="411"/>
                    <a:pt x="751" y="344"/>
                    <a:pt x="1003" y="344"/>
                  </a:cubicBezTo>
                  <a:cubicBezTo>
                    <a:pt x="1176" y="344"/>
                    <a:pt x="1350" y="375"/>
                    <a:pt x="1516" y="440"/>
                  </a:cubicBezTo>
                  <a:cubicBezTo>
                    <a:pt x="1171" y="987"/>
                    <a:pt x="748" y="1478"/>
                    <a:pt x="258" y="1901"/>
                  </a:cubicBezTo>
                  <a:cubicBezTo>
                    <a:pt x="155" y="1991"/>
                    <a:pt x="190" y="2158"/>
                    <a:pt x="323" y="2196"/>
                  </a:cubicBezTo>
                  <a:cubicBezTo>
                    <a:pt x="397" y="2219"/>
                    <a:pt x="475" y="2238"/>
                    <a:pt x="551" y="2257"/>
                  </a:cubicBezTo>
                  <a:cubicBezTo>
                    <a:pt x="965" y="2357"/>
                    <a:pt x="1389" y="2408"/>
                    <a:pt x="1813" y="2408"/>
                  </a:cubicBezTo>
                  <a:cubicBezTo>
                    <a:pt x="2225" y="2408"/>
                    <a:pt x="2638" y="2360"/>
                    <a:pt x="3042" y="2265"/>
                  </a:cubicBezTo>
                  <a:cubicBezTo>
                    <a:pt x="3134" y="2244"/>
                    <a:pt x="3191" y="2151"/>
                    <a:pt x="3170" y="2058"/>
                  </a:cubicBezTo>
                  <a:cubicBezTo>
                    <a:pt x="3151" y="1979"/>
                    <a:pt x="3081" y="1925"/>
                    <a:pt x="3004" y="1925"/>
                  </a:cubicBezTo>
                  <a:cubicBezTo>
                    <a:pt x="2990" y="1925"/>
                    <a:pt x="2977" y="1927"/>
                    <a:pt x="2963" y="1930"/>
                  </a:cubicBezTo>
                  <a:cubicBezTo>
                    <a:pt x="2585" y="2019"/>
                    <a:pt x="2199" y="2063"/>
                    <a:pt x="1813" y="2063"/>
                  </a:cubicBezTo>
                  <a:cubicBezTo>
                    <a:pt x="1448" y="2063"/>
                    <a:pt x="1083" y="2024"/>
                    <a:pt x="724" y="1944"/>
                  </a:cubicBezTo>
                  <a:cubicBezTo>
                    <a:pt x="1186" y="1505"/>
                    <a:pt x="1585" y="1004"/>
                    <a:pt x="1910" y="455"/>
                  </a:cubicBezTo>
                  <a:cubicBezTo>
                    <a:pt x="1933" y="414"/>
                    <a:pt x="1940" y="368"/>
                    <a:pt x="1929" y="323"/>
                  </a:cubicBezTo>
                  <a:cubicBezTo>
                    <a:pt x="1916" y="278"/>
                    <a:pt x="1886" y="240"/>
                    <a:pt x="1847" y="217"/>
                  </a:cubicBezTo>
                  <a:cubicBezTo>
                    <a:pt x="1591" y="72"/>
                    <a:pt x="1299" y="0"/>
                    <a:pt x="1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1526650" y="2779825"/>
              <a:ext cx="120650" cy="104400"/>
            </a:xfrm>
            <a:custGeom>
              <a:avLst/>
              <a:gdLst/>
              <a:ahLst/>
              <a:cxnLst/>
              <a:rect l="l" t="t" r="r" b="b"/>
              <a:pathLst>
                <a:path w="4826" h="4176" extrusionOk="0">
                  <a:moveTo>
                    <a:pt x="4630" y="0"/>
                  </a:moveTo>
                  <a:cubicBezTo>
                    <a:pt x="4573" y="0"/>
                    <a:pt x="4517" y="29"/>
                    <a:pt x="4485" y="81"/>
                  </a:cubicBezTo>
                  <a:cubicBezTo>
                    <a:pt x="3597" y="1528"/>
                    <a:pt x="2073" y="2568"/>
                    <a:pt x="455" y="2865"/>
                  </a:cubicBezTo>
                  <a:cubicBezTo>
                    <a:pt x="467" y="2509"/>
                    <a:pt x="665" y="2150"/>
                    <a:pt x="973" y="1984"/>
                  </a:cubicBezTo>
                  <a:cubicBezTo>
                    <a:pt x="1058" y="1940"/>
                    <a:pt x="1089" y="1835"/>
                    <a:pt x="1044" y="1750"/>
                  </a:cubicBezTo>
                  <a:cubicBezTo>
                    <a:pt x="1013" y="1692"/>
                    <a:pt x="954" y="1660"/>
                    <a:pt x="893" y="1660"/>
                  </a:cubicBezTo>
                  <a:cubicBezTo>
                    <a:pt x="865" y="1660"/>
                    <a:pt x="836" y="1667"/>
                    <a:pt x="810" y="1681"/>
                  </a:cubicBezTo>
                  <a:cubicBezTo>
                    <a:pt x="367" y="1920"/>
                    <a:pt x="94" y="2431"/>
                    <a:pt x="111" y="2938"/>
                  </a:cubicBezTo>
                  <a:cubicBezTo>
                    <a:pt x="42" y="2968"/>
                    <a:pt x="1" y="3039"/>
                    <a:pt x="9" y="3114"/>
                  </a:cubicBezTo>
                  <a:cubicBezTo>
                    <a:pt x="19" y="3184"/>
                    <a:pt x="70" y="3242"/>
                    <a:pt x="140" y="3259"/>
                  </a:cubicBezTo>
                  <a:cubicBezTo>
                    <a:pt x="149" y="3260"/>
                    <a:pt x="157" y="3260"/>
                    <a:pt x="165" y="3260"/>
                  </a:cubicBezTo>
                  <a:cubicBezTo>
                    <a:pt x="298" y="3700"/>
                    <a:pt x="659" y="4039"/>
                    <a:pt x="1089" y="4143"/>
                  </a:cubicBezTo>
                  <a:cubicBezTo>
                    <a:pt x="1181" y="4164"/>
                    <a:pt x="1276" y="4176"/>
                    <a:pt x="1371" y="4176"/>
                  </a:cubicBezTo>
                  <a:cubicBezTo>
                    <a:pt x="1381" y="4176"/>
                    <a:pt x="1392" y="4176"/>
                    <a:pt x="1403" y="4175"/>
                  </a:cubicBezTo>
                  <a:cubicBezTo>
                    <a:pt x="1497" y="4173"/>
                    <a:pt x="1572" y="4094"/>
                    <a:pt x="1569" y="3998"/>
                  </a:cubicBezTo>
                  <a:cubicBezTo>
                    <a:pt x="1566" y="3905"/>
                    <a:pt x="1489" y="3832"/>
                    <a:pt x="1397" y="3832"/>
                  </a:cubicBezTo>
                  <a:cubicBezTo>
                    <a:pt x="1395" y="3832"/>
                    <a:pt x="1393" y="3832"/>
                    <a:pt x="1391" y="3832"/>
                  </a:cubicBezTo>
                  <a:cubicBezTo>
                    <a:pt x="1385" y="3832"/>
                    <a:pt x="1378" y="3832"/>
                    <a:pt x="1371" y="3832"/>
                  </a:cubicBezTo>
                  <a:cubicBezTo>
                    <a:pt x="996" y="3832"/>
                    <a:pt x="640" y="3568"/>
                    <a:pt x="509" y="3206"/>
                  </a:cubicBezTo>
                  <a:cubicBezTo>
                    <a:pt x="2244" y="2893"/>
                    <a:pt x="3824" y="1815"/>
                    <a:pt x="4778" y="260"/>
                  </a:cubicBezTo>
                  <a:cubicBezTo>
                    <a:pt x="4826" y="179"/>
                    <a:pt x="4801" y="75"/>
                    <a:pt x="4720" y="26"/>
                  </a:cubicBezTo>
                  <a:cubicBezTo>
                    <a:pt x="4692" y="9"/>
                    <a:pt x="4661" y="0"/>
                    <a:pt x="4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1483575" y="2894325"/>
              <a:ext cx="58875" cy="95600"/>
            </a:xfrm>
            <a:custGeom>
              <a:avLst/>
              <a:gdLst/>
              <a:ahLst/>
              <a:cxnLst/>
              <a:rect l="l" t="t" r="r" b="b"/>
              <a:pathLst>
                <a:path w="2355" h="3824" extrusionOk="0">
                  <a:moveTo>
                    <a:pt x="2164" y="1"/>
                  </a:moveTo>
                  <a:cubicBezTo>
                    <a:pt x="2085" y="1"/>
                    <a:pt x="2015" y="54"/>
                    <a:pt x="1998" y="134"/>
                  </a:cubicBezTo>
                  <a:cubicBezTo>
                    <a:pt x="1762" y="1211"/>
                    <a:pt x="1393" y="2254"/>
                    <a:pt x="902" y="3241"/>
                  </a:cubicBezTo>
                  <a:cubicBezTo>
                    <a:pt x="623" y="2510"/>
                    <a:pt x="439" y="1749"/>
                    <a:pt x="354" y="973"/>
                  </a:cubicBezTo>
                  <a:cubicBezTo>
                    <a:pt x="344" y="885"/>
                    <a:pt x="270" y="820"/>
                    <a:pt x="185" y="820"/>
                  </a:cubicBezTo>
                  <a:cubicBezTo>
                    <a:pt x="178" y="820"/>
                    <a:pt x="171" y="820"/>
                    <a:pt x="164" y="821"/>
                  </a:cubicBezTo>
                  <a:cubicBezTo>
                    <a:pt x="70" y="831"/>
                    <a:pt x="1" y="916"/>
                    <a:pt x="12" y="1010"/>
                  </a:cubicBezTo>
                  <a:cubicBezTo>
                    <a:pt x="115" y="1943"/>
                    <a:pt x="354" y="2857"/>
                    <a:pt x="724" y="3719"/>
                  </a:cubicBezTo>
                  <a:cubicBezTo>
                    <a:pt x="746" y="3770"/>
                    <a:pt x="789" y="3807"/>
                    <a:pt x="841" y="3819"/>
                  </a:cubicBezTo>
                  <a:cubicBezTo>
                    <a:pt x="852" y="3822"/>
                    <a:pt x="864" y="3824"/>
                    <a:pt x="875" y="3824"/>
                  </a:cubicBezTo>
                  <a:cubicBezTo>
                    <a:pt x="877" y="3824"/>
                    <a:pt x="880" y="3824"/>
                    <a:pt x="882" y="3824"/>
                  </a:cubicBezTo>
                  <a:cubicBezTo>
                    <a:pt x="946" y="3824"/>
                    <a:pt x="1004" y="3789"/>
                    <a:pt x="1034" y="3734"/>
                  </a:cubicBezTo>
                  <a:cubicBezTo>
                    <a:pt x="1627" y="2624"/>
                    <a:pt x="2064" y="1438"/>
                    <a:pt x="2333" y="209"/>
                  </a:cubicBezTo>
                  <a:cubicBezTo>
                    <a:pt x="2354" y="116"/>
                    <a:pt x="2292" y="32"/>
                    <a:pt x="2202" y="5"/>
                  </a:cubicBezTo>
                  <a:cubicBezTo>
                    <a:pt x="2189" y="2"/>
                    <a:pt x="2176" y="1"/>
                    <a:pt x="2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1535600" y="2941350"/>
              <a:ext cx="28475" cy="80725"/>
            </a:xfrm>
            <a:custGeom>
              <a:avLst/>
              <a:gdLst/>
              <a:ahLst/>
              <a:cxnLst/>
              <a:rect l="l" t="t" r="r" b="b"/>
              <a:pathLst>
                <a:path w="1139" h="3229" extrusionOk="0">
                  <a:moveTo>
                    <a:pt x="940" y="1"/>
                  </a:moveTo>
                  <a:cubicBezTo>
                    <a:pt x="906" y="1"/>
                    <a:pt x="872" y="11"/>
                    <a:pt x="842" y="31"/>
                  </a:cubicBezTo>
                  <a:cubicBezTo>
                    <a:pt x="338" y="383"/>
                    <a:pt x="19" y="991"/>
                    <a:pt x="10" y="1615"/>
                  </a:cubicBezTo>
                  <a:cubicBezTo>
                    <a:pt x="0" y="2240"/>
                    <a:pt x="303" y="2848"/>
                    <a:pt x="798" y="3197"/>
                  </a:cubicBezTo>
                  <a:cubicBezTo>
                    <a:pt x="817" y="3209"/>
                    <a:pt x="836" y="3218"/>
                    <a:pt x="857" y="3223"/>
                  </a:cubicBezTo>
                  <a:cubicBezTo>
                    <a:pt x="873" y="3227"/>
                    <a:pt x="888" y="3229"/>
                    <a:pt x="902" y="3229"/>
                  </a:cubicBezTo>
                  <a:cubicBezTo>
                    <a:pt x="1058" y="3229"/>
                    <a:pt x="1139" y="3016"/>
                    <a:pt x="997" y="2915"/>
                  </a:cubicBezTo>
                  <a:cubicBezTo>
                    <a:pt x="598" y="2635"/>
                    <a:pt x="347" y="2127"/>
                    <a:pt x="354" y="1620"/>
                  </a:cubicBezTo>
                  <a:cubicBezTo>
                    <a:pt x="362" y="1114"/>
                    <a:pt x="631" y="600"/>
                    <a:pt x="1040" y="313"/>
                  </a:cubicBezTo>
                  <a:cubicBezTo>
                    <a:pt x="1118" y="258"/>
                    <a:pt x="1136" y="152"/>
                    <a:pt x="1081" y="73"/>
                  </a:cubicBezTo>
                  <a:cubicBezTo>
                    <a:pt x="1048" y="26"/>
                    <a:pt x="995" y="1"/>
                    <a:pt x="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1568400" y="2956850"/>
              <a:ext cx="30900" cy="56725"/>
            </a:xfrm>
            <a:custGeom>
              <a:avLst/>
              <a:gdLst/>
              <a:ahLst/>
              <a:cxnLst/>
              <a:rect l="l" t="t" r="r" b="b"/>
              <a:pathLst>
                <a:path w="1236" h="2269" extrusionOk="0">
                  <a:moveTo>
                    <a:pt x="1040" y="0"/>
                  </a:moveTo>
                  <a:cubicBezTo>
                    <a:pt x="986" y="0"/>
                    <a:pt x="933" y="25"/>
                    <a:pt x="900" y="73"/>
                  </a:cubicBezTo>
                  <a:cubicBezTo>
                    <a:pt x="750" y="287"/>
                    <a:pt x="618" y="509"/>
                    <a:pt x="503" y="741"/>
                  </a:cubicBezTo>
                  <a:lnTo>
                    <a:pt x="321" y="553"/>
                  </a:lnTo>
                  <a:cubicBezTo>
                    <a:pt x="288" y="518"/>
                    <a:pt x="243" y="500"/>
                    <a:pt x="198" y="500"/>
                  </a:cubicBezTo>
                  <a:cubicBezTo>
                    <a:pt x="155" y="500"/>
                    <a:pt x="112" y="516"/>
                    <a:pt x="79" y="548"/>
                  </a:cubicBezTo>
                  <a:cubicBezTo>
                    <a:pt x="10" y="615"/>
                    <a:pt x="9" y="723"/>
                    <a:pt x="73" y="792"/>
                  </a:cubicBezTo>
                  <a:lnTo>
                    <a:pt x="342" y="1072"/>
                  </a:lnTo>
                  <a:cubicBezTo>
                    <a:pt x="204" y="1390"/>
                    <a:pt x="97" y="1720"/>
                    <a:pt x="21" y="2059"/>
                  </a:cubicBezTo>
                  <a:cubicBezTo>
                    <a:pt x="0" y="2150"/>
                    <a:pt x="56" y="2242"/>
                    <a:pt x="149" y="2264"/>
                  </a:cubicBezTo>
                  <a:lnTo>
                    <a:pt x="152" y="2264"/>
                  </a:lnTo>
                  <a:cubicBezTo>
                    <a:pt x="164" y="2267"/>
                    <a:pt x="177" y="2268"/>
                    <a:pt x="189" y="2268"/>
                  </a:cubicBezTo>
                  <a:cubicBezTo>
                    <a:pt x="268" y="2268"/>
                    <a:pt x="339" y="2214"/>
                    <a:pt x="358" y="2133"/>
                  </a:cubicBezTo>
                  <a:cubicBezTo>
                    <a:pt x="418" y="1865"/>
                    <a:pt x="503" y="1601"/>
                    <a:pt x="605" y="1345"/>
                  </a:cubicBezTo>
                  <a:lnTo>
                    <a:pt x="850" y="1600"/>
                  </a:lnTo>
                  <a:cubicBezTo>
                    <a:pt x="884" y="1635"/>
                    <a:pt x="929" y="1653"/>
                    <a:pt x="974" y="1653"/>
                  </a:cubicBezTo>
                  <a:cubicBezTo>
                    <a:pt x="1017" y="1653"/>
                    <a:pt x="1060" y="1637"/>
                    <a:pt x="1094" y="1606"/>
                  </a:cubicBezTo>
                  <a:cubicBezTo>
                    <a:pt x="1163" y="1539"/>
                    <a:pt x="1164" y="1431"/>
                    <a:pt x="1099" y="1362"/>
                  </a:cubicBezTo>
                  <a:lnTo>
                    <a:pt x="756" y="1005"/>
                  </a:lnTo>
                  <a:cubicBezTo>
                    <a:pt x="877" y="748"/>
                    <a:pt x="1019" y="503"/>
                    <a:pt x="1181" y="273"/>
                  </a:cubicBezTo>
                  <a:cubicBezTo>
                    <a:pt x="1236" y="194"/>
                    <a:pt x="1216" y="87"/>
                    <a:pt x="1139" y="32"/>
                  </a:cubicBezTo>
                  <a:cubicBezTo>
                    <a:pt x="1109" y="11"/>
                    <a:pt x="1074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1595250" y="2935825"/>
              <a:ext cx="42175" cy="81250"/>
            </a:xfrm>
            <a:custGeom>
              <a:avLst/>
              <a:gdLst/>
              <a:ahLst/>
              <a:cxnLst/>
              <a:rect l="l" t="t" r="r" b="b"/>
              <a:pathLst>
                <a:path w="1687" h="3250" extrusionOk="0">
                  <a:moveTo>
                    <a:pt x="967" y="0"/>
                  </a:moveTo>
                  <a:cubicBezTo>
                    <a:pt x="939" y="0"/>
                    <a:pt x="910" y="7"/>
                    <a:pt x="884" y="21"/>
                  </a:cubicBezTo>
                  <a:cubicBezTo>
                    <a:pt x="801" y="68"/>
                    <a:pt x="771" y="172"/>
                    <a:pt x="818" y="255"/>
                  </a:cubicBezTo>
                  <a:cubicBezTo>
                    <a:pt x="1302" y="1135"/>
                    <a:pt x="964" y="2410"/>
                    <a:pt x="107" y="2929"/>
                  </a:cubicBezTo>
                  <a:cubicBezTo>
                    <a:pt x="25" y="2979"/>
                    <a:pt x="0" y="3086"/>
                    <a:pt x="49" y="3166"/>
                  </a:cubicBezTo>
                  <a:cubicBezTo>
                    <a:pt x="82" y="3219"/>
                    <a:pt x="138" y="3249"/>
                    <a:pt x="196" y="3249"/>
                  </a:cubicBezTo>
                  <a:cubicBezTo>
                    <a:pt x="227" y="3249"/>
                    <a:pt x="258" y="3241"/>
                    <a:pt x="286" y="3224"/>
                  </a:cubicBezTo>
                  <a:cubicBezTo>
                    <a:pt x="1289" y="2614"/>
                    <a:pt x="1686" y="1121"/>
                    <a:pt x="1118" y="89"/>
                  </a:cubicBezTo>
                  <a:cubicBezTo>
                    <a:pt x="1087" y="32"/>
                    <a:pt x="1028" y="0"/>
                    <a:pt x="9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1641375" y="2920725"/>
              <a:ext cx="51225" cy="16425"/>
            </a:xfrm>
            <a:custGeom>
              <a:avLst/>
              <a:gdLst/>
              <a:ahLst/>
              <a:cxnLst/>
              <a:rect l="l" t="t" r="r" b="b"/>
              <a:pathLst>
                <a:path w="2049" h="657" extrusionOk="0">
                  <a:moveTo>
                    <a:pt x="1860" y="0"/>
                  </a:moveTo>
                  <a:cubicBezTo>
                    <a:pt x="1850" y="0"/>
                    <a:pt x="1839" y="1"/>
                    <a:pt x="1829" y="3"/>
                  </a:cubicBezTo>
                  <a:lnTo>
                    <a:pt x="189" y="316"/>
                  </a:lnTo>
                  <a:cubicBezTo>
                    <a:pt x="6" y="351"/>
                    <a:pt x="0" y="608"/>
                    <a:pt x="181" y="652"/>
                  </a:cubicBezTo>
                  <a:cubicBezTo>
                    <a:pt x="193" y="655"/>
                    <a:pt x="205" y="656"/>
                    <a:pt x="219" y="656"/>
                  </a:cubicBezTo>
                  <a:cubicBezTo>
                    <a:pt x="230" y="656"/>
                    <a:pt x="241" y="655"/>
                    <a:pt x="252" y="653"/>
                  </a:cubicBezTo>
                  <a:lnTo>
                    <a:pt x="1894" y="342"/>
                  </a:lnTo>
                  <a:cubicBezTo>
                    <a:pt x="1986" y="324"/>
                    <a:pt x="2048" y="234"/>
                    <a:pt x="2030" y="141"/>
                  </a:cubicBezTo>
                  <a:cubicBezTo>
                    <a:pt x="2014" y="57"/>
                    <a:pt x="1942" y="0"/>
                    <a:pt x="18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1646225" y="2949900"/>
              <a:ext cx="41575" cy="11500"/>
            </a:xfrm>
            <a:custGeom>
              <a:avLst/>
              <a:gdLst/>
              <a:ahLst/>
              <a:cxnLst/>
              <a:rect l="l" t="t" r="r" b="b"/>
              <a:pathLst>
                <a:path w="1663" h="460" extrusionOk="0">
                  <a:moveTo>
                    <a:pt x="1475" y="1"/>
                  </a:moveTo>
                  <a:cubicBezTo>
                    <a:pt x="1463" y="1"/>
                    <a:pt x="1451" y="2"/>
                    <a:pt x="1439" y="4"/>
                  </a:cubicBezTo>
                  <a:cubicBezTo>
                    <a:pt x="1117" y="78"/>
                    <a:pt x="787" y="115"/>
                    <a:pt x="458" y="115"/>
                  </a:cubicBezTo>
                  <a:cubicBezTo>
                    <a:pt x="370" y="115"/>
                    <a:pt x="282" y="113"/>
                    <a:pt x="195" y="107"/>
                  </a:cubicBezTo>
                  <a:cubicBezTo>
                    <a:pt x="191" y="107"/>
                    <a:pt x="187" y="107"/>
                    <a:pt x="184" y="107"/>
                  </a:cubicBezTo>
                  <a:cubicBezTo>
                    <a:pt x="98" y="107"/>
                    <a:pt x="27" y="169"/>
                    <a:pt x="13" y="252"/>
                  </a:cubicBezTo>
                  <a:cubicBezTo>
                    <a:pt x="1" y="341"/>
                    <a:pt x="57" y="424"/>
                    <a:pt x="143" y="445"/>
                  </a:cubicBezTo>
                  <a:cubicBezTo>
                    <a:pt x="153" y="448"/>
                    <a:pt x="162" y="449"/>
                    <a:pt x="174" y="451"/>
                  </a:cubicBezTo>
                  <a:cubicBezTo>
                    <a:pt x="269" y="456"/>
                    <a:pt x="364" y="459"/>
                    <a:pt x="458" y="459"/>
                  </a:cubicBezTo>
                  <a:cubicBezTo>
                    <a:pt x="814" y="459"/>
                    <a:pt x="1168" y="419"/>
                    <a:pt x="1515" y="339"/>
                  </a:cubicBezTo>
                  <a:cubicBezTo>
                    <a:pt x="1607" y="317"/>
                    <a:pt x="1663" y="225"/>
                    <a:pt x="1642" y="134"/>
                  </a:cubicBezTo>
                  <a:cubicBezTo>
                    <a:pt x="1623" y="55"/>
                    <a:pt x="1553" y="1"/>
                    <a:pt x="14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1694025" y="2857175"/>
              <a:ext cx="116700" cy="137800"/>
            </a:xfrm>
            <a:custGeom>
              <a:avLst/>
              <a:gdLst/>
              <a:ahLst/>
              <a:cxnLst/>
              <a:rect l="l" t="t" r="r" b="b"/>
              <a:pathLst>
                <a:path w="4668" h="5512" extrusionOk="0">
                  <a:moveTo>
                    <a:pt x="3455" y="0"/>
                  </a:moveTo>
                  <a:cubicBezTo>
                    <a:pt x="2676" y="0"/>
                    <a:pt x="1895" y="26"/>
                    <a:pt x="1122" y="78"/>
                  </a:cubicBezTo>
                  <a:cubicBezTo>
                    <a:pt x="1071" y="81"/>
                    <a:pt x="1025" y="106"/>
                    <a:pt x="995" y="145"/>
                  </a:cubicBezTo>
                  <a:cubicBezTo>
                    <a:pt x="964" y="186"/>
                    <a:pt x="953" y="237"/>
                    <a:pt x="964" y="286"/>
                  </a:cubicBezTo>
                  <a:cubicBezTo>
                    <a:pt x="1309" y="1844"/>
                    <a:pt x="1232" y="3535"/>
                    <a:pt x="747" y="5072"/>
                  </a:cubicBezTo>
                  <a:cubicBezTo>
                    <a:pt x="521" y="4880"/>
                    <a:pt x="377" y="4607"/>
                    <a:pt x="351" y="4312"/>
                  </a:cubicBezTo>
                  <a:cubicBezTo>
                    <a:pt x="343" y="4223"/>
                    <a:pt x="268" y="4155"/>
                    <a:pt x="179" y="4155"/>
                  </a:cubicBezTo>
                  <a:cubicBezTo>
                    <a:pt x="174" y="4155"/>
                    <a:pt x="169" y="4155"/>
                    <a:pt x="163" y="4155"/>
                  </a:cubicBezTo>
                  <a:cubicBezTo>
                    <a:pt x="69" y="4164"/>
                    <a:pt x="0" y="4247"/>
                    <a:pt x="7" y="4341"/>
                  </a:cubicBezTo>
                  <a:cubicBezTo>
                    <a:pt x="51" y="4824"/>
                    <a:pt x="346" y="5276"/>
                    <a:pt x="762" y="5493"/>
                  </a:cubicBezTo>
                  <a:cubicBezTo>
                    <a:pt x="774" y="5498"/>
                    <a:pt x="787" y="5504"/>
                    <a:pt x="801" y="5507"/>
                  </a:cubicBezTo>
                  <a:cubicBezTo>
                    <a:pt x="815" y="5510"/>
                    <a:pt x="828" y="5512"/>
                    <a:pt x="842" y="5512"/>
                  </a:cubicBezTo>
                  <a:cubicBezTo>
                    <a:pt x="913" y="5512"/>
                    <a:pt x="980" y="5467"/>
                    <a:pt x="1004" y="5395"/>
                  </a:cubicBezTo>
                  <a:cubicBezTo>
                    <a:pt x="1547" y="3808"/>
                    <a:pt x="1667" y="2044"/>
                    <a:pt x="1341" y="409"/>
                  </a:cubicBezTo>
                  <a:cubicBezTo>
                    <a:pt x="2039" y="366"/>
                    <a:pt x="2744" y="344"/>
                    <a:pt x="3446" y="344"/>
                  </a:cubicBezTo>
                  <a:cubicBezTo>
                    <a:pt x="3735" y="344"/>
                    <a:pt x="4024" y="348"/>
                    <a:pt x="4311" y="355"/>
                  </a:cubicBezTo>
                  <a:cubicBezTo>
                    <a:pt x="4272" y="1188"/>
                    <a:pt x="4182" y="2017"/>
                    <a:pt x="4038" y="2838"/>
                  </a:cubicBezTo>
                  <a:cubicBezTo>
                    <a:pt x="4026" y="2932"/>
                    <a:pt x="4086" y="3018"/>
                    <a:pt x="4179" y="3038"/>
                  </a:cubicBezTo>
                  <a:cubicBezTo>
                    <a:pt x="4189" y="3039"/>
                    <a:pt x="4198" y="3040"/>
                    <a:pt x="4208" y="3040"/>
                  </a:cubicBezTo>
                  <a:cubicBezTo>
                    <a:pt x="4290" y="3040"/>
                    <a:pt x="4364" y="2982"/>
                    <a:pt x="4378" y="2897"/>
                  </a:cubicBezTo>
                  <a:cubicBezTo>
                    <a:pt x="4534" y="2005"/>
                    <a:pt x="4630" y="1101"/>
                    <a:pt x="4663" y="195"/>
                  </a:cubicBezTo>
                  <a:cubicBezTo>
                    <a:pt x="4668" y="99"/>
                    <a:pt x="4593" y="19"/>
                    <a:pt x="4497" y="16"/>
                  </a:cubicBezTo>
                  <a:cubicBezTo>
                    <a:pt x="4151" y="5"/>
                    <a:pt x="3803" y="0"/>
                    <a:pt x="3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1742950" y="2920875"/>
              <a:ext cx="38900" cy="61350"/>
            </a:xfrm>
            <a:custGeom>
              <a:avLst/>
              <a:gdLst/>
              <a:ahLst/>
              <a:cxnLst/>
              <a:rect l="l" t="t" r="r" b="b"/>
              <a:pathLst>
                <a:path w="1556" h="2454" extrusionOk="0">
                  <a:moveTo>
                    <a:pt x="896" y="0"/>
                  </a:moveTo>
                  <a:cubicBezTo>
                    <a:pt x="866" y="0"/>
                    <a:pt x="835" y="8"/>
                    <a:pt x="808" y="25"/>
                  </a:cubicBezTo>
                  <a:cubicBezTo>
                    <a:pt x="460" y="239"/>
                    <a:pt x="198" y="567"/>
                    <a:pt x="69" y="954"/>
                  </a:cubicBezTo>
                  <a:cubicBezTo>
                    <a:pt x="22" y="1092"/>
                    <a:pt x="1" y="1296"/>
                    <a:pt x="83" y="1451"/>
                  </a:cubicBezTo>
                  <a:cubicBezTo>
                    <a:pt x="126" y="1537"/>
                    <a:pt x="204" y="1602"/>
                    <a:pt x="298" y="1627"/>
                  </a:cubicBezTo>
                  <a:cubicBezTo>
                    <a:pt x="328" y="1635"/>
                    <a:pt x="357" y="1638"/>
                    <a:pt x="385" y="1638"/>
                  </a:cubicBezTo>
                  <a:cubicBezTo>
                    <a:pt x="583" y="1638"/>
                    <a:pt x="740" y="1472"/>
                    <a:pt x="803" y="1401"/>
                  </a:cubicBezTo>
                  <a:lnTo>
                    <a:pt x="1183" y="970"/>
                  </a:lnTo>
                  <a:lnTo>
                    <a:pt x="1183" y="970"/>
                  </a:lnTo>
                  <a:cubicBezTo>
                    <a:pt x="1143" y="1398"/>
                    <a:pt x="1055" y="1820"/>
                    <a:pt x="924" y="2228"/>
                  </a:cubicBezTo>
                  <a:cubicBezTo>
                    <a:pt x="896" y="2320"/>
                    <a:pt x="945" y="2415"/>
                    <a:pt x="1036" y="2445"/>
                  </a:cubicBezTo>
                  <a:lnTo>
                    <a:pt x="1048" y="2449"/>
                  </a:lnTo>
                  <a:cubicBezTo>
                    <a:pt x="1061" y="2452"/>
                    <a:pt x="1074" y="2453"/>
                    <a:pt x="1087" y="2453"/>
                  </a:cubicBezTo>
                  <a:cubicBezTo>
                    <a:pt x="1161" y="2453"/>
                    <a:pt x="1230" y="2407"/>
                    <a:pt x="1252" y="2334"/>
                  </a:cubicBezTo>
                  <a:cubicBezTo>
                    <a:pt x="1444" y="1736"/>
                    <a:pt x="1545" y="1113"/>
                    <a:pt x="1554" y="486"/>
                  </a:cubicBezTo>
                  <a:cubicBezTo>
                    <a:pt x="1555" y="380"/>
                    <a:pt x="1469" y="312"/>
                    <a:pt x="1380" y="312"/>
                  </a:cubicBezTo>
                  <a:cubicBezTo>
                    <a:pt x="1334" y="312"/>
                    <a:pt x="1288" y="330"/>
                    <a:pt x="1252" y="370"/>
                  </a:cubicBezTo>
                  <a:lnTo>
                    <a:pt x="544" y="1174"/>
                  </a:lnTo>
                  <a:cubicBezTo>
                    <a:pt x="439" y="1293"/>
                    <a:pt x="398" y="1298"/>
                    <a:pt x="392" y="1298"/>
                  </a:cubicBezTo>
                  <a:cubicBezTo>
                    <a:pt x="391" y="1298"/>
                    <a:pt x="391" y="1298"/>
                    <a:pt x="391" y="1298"/>
                  </a:cubicBezTo>
                  <a:cubicBezTo>
                    <a:pt x="371" y="1279"/>
                    <a:pt x="356" y="1174"/>
                    <a:pt x="394" y="1063"/>
                  </a:cubicBezTo>
                  <a:cubicBezTo>
                    <a:pt x="498" y="753"/>
                    <a:pt x="708" y="491"/>
                    <a:pt x="985" y="320"/>
                  </a:cubicBezTo>
                  <a:cubicBezTo>
                    <a:pt x="1065" y="270"/>
                    <a:pt x="1092" y="165"/>
                    <a:pt x="1043" y="83"/>
                  </a:cubicBezTo>
                  <a:cubicBezTo>
                    <a:pt x="1010" y="30"/>
                    <a:pt x="95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1474725" y="3032800"/>
              <a:ext cx="312500" cy="20925"/>
            </a:xfrm>
            <a:custGeom>
              <a:avLst/>
              <a:gdLst/>
              <a:ahLst/>
              <a:cxnLst/>
              <a:rect l="l" t="t" r="r" b="b"/>
              <a:pathLst>
                <a:path w="12500" h="837" extrusionOk="0">
                  <a:moveTo>
                    <a:pt x="12322" y="0"/>
                  </a:moveTo>
                  <a:cubicBezTo>
                    <a:pt x="12320" y="0"/>
                    <a:pt x="12318" y="0"/>
                    <a:pt x="12316" y="0"/>
                  </a:cubicBezTo>
                  <a:lnTo>
                    <a:pt x="171" y="493"/>
                  </a:lnTo>
                  <a:cubicBezTo>
                    <a:pt x="75" y="496"/>
                    <a:pt x="0" y="576"/>
                    <a:pt x="4" y="672"/>
                  </a:cubicBezTo>
                  <a:cubicBezTo>
                    <a:pt x="7" y="748"/>
                    <a:pt x="61" y="814"/>
                    <a:pt x="135" y="831"/>
                  </a:cubicBezTo>
                  <a:cubicBezTo>
                    <a:pt x="151" y="835"/>
                    <a:pt x="168" y="837"/>
                    <a:pt x="183" y="837"/>
                  </a:cubicBezTo>
                  <a:lnTo>
                    <a:pt x="12330" y="345"/>
                  </a:lnTo>
                  <a:cubicBezTo>
                    <a:pt x="12425" y="341"/>
                    <a:pt x="12499" y="261"/>
                    <a:pt x="12495" y="167"/>
                  </a:cubicBezTo>
                  <a:cubicBezTo>
                    <a:pt x="12491" y="73"/>
                    <a:pt x="12414" y="0"/>
                    <a:pt x="12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1508150" y="3079925"/>
              <a:ext cx="63225" cy="76200"/>
            </a:xfrm>
            <a:custGeom>
              <a:avLst/>
              <a:gdLst/>
              <a:ahLst/>
              <a:cxnLst/>
              <a:rect l="l" t="t" r="r" b="b"/>
              <a:pathLst>
                <a:path w="2529" h="3048" extrusionOk="0">
                  <a:moveTo>
                    <a:pt x="2003" y="1"/>
                  </a:moveTo>
                  <a:cubicBezTo>
                    <a:pt x="1968" y="1"/>
                    <a:pt x="1932" y="3"/>
                    <a:pt x="1896" y="9"/>
                  </a:cubicBezTo>
                  <a:cubicBezTo>
                    <a:pt x="1582" y="55"/>
                    <a:pt x="1266" y="299"/>
                    <a:pt x="1126" y="601"/>
                  </a:cubicBezTo>
                  <a:cubicBezTo>
                    <a:pt x="993" y="888"/>
                    <a:pt x="962" y="1197"/>
                    <a:pt x="932" y="1495"/>
                  </a:cubicBezTo>
                  <a:cubicBezTo>
                    <a:pt x="917" y="1660"/>
                    <a:pt x="901" y="1814"/>
                    <a:pt x="869" y="1965"/>
                  </a:cubicBezTo>
                  <a:cubicBezTo>
                    <a:pt x="792" y="2337"/>
                    <a:pt x="540" y="2703"/>
                    <a:pt x="242" y="2703"/>
                  </a:cubicBezTo>
                  <a:cubicBezTo>
                    <a:pt x="229" y="2703"/>
                    <a:pt x="217" y="2703"/>
                    <a:pt x="204" y="2701"/>
                  </a:cubicBezTo>
                  <a:cubicBezTo>
                    <a:pt x="198" y="2701"/>
                    <a:pt x="192" y="2700"/>
                    <a:pt x="186" y="2700"/>
                  </a:cubicBezTo>
                  <a:cubicBezTo>
                    <a:pt x="103" y="2700"/>
                    <a:pt x="30" y="2760"/>
                    <a:pt x="16" y="2843"/>
                  </a:cubicBezTo>
                  <a:cubicBezTo>
                    <a:pt x="0" y="2932"/>
                    <a:pt x="57" y="3018"/>
                    <a:pt x="145" y="3039"/>
                  </a:cubicBezTo>
                  <a:cubicBezTo>
                    <a:pt x="152" y="3042"/>
                    <a:pt x="161" y="3043"/>
                    <a:pt x="168" y="3043"/>
                  </a:cubicBezTo>
                  <a:cubicBezTo>
                    <a:pt x="193" y="3046"/>
                    <a:pt x="218" y="3047"/>
                    <a:pt x="243" y="3047"/>
                  </a:cubicBezTo>
                  <a:cubicBezTo>
                    <a:pt x="733" y="3047"/>
                    <a:pt x="1102" y="2539"/>
                    <a:pt x="1207" y="2035"/>
                  </a:cubicBezTo>
                  <a:cubicBezTo>
                    <a:pt x="1238" y="1868"/>
                    <a:pt x="1262" y="1699"/>
                    <a:pt x="1274" y="1529"/>
                  </a:cubicBezTo>
                  <a:cubicBezTo>
                    <a:pt x="1304" y="1247"/>
                    <a:pt x="1329" y="981"/>
                    <a:pt x="1439" y="746"/>
                  </a:cubicBezTo>
                  <a:cubicBezTo>
                    <a:pt x="1530" y="546"/>
                    <a:pt x="1744" y="380"/>
                    <a:pt x="1947" y="349"/>
                  </a:cubicBezTo>
                  <a:cubicBezTo>
                    <a:pt x="1967" y="346"/>
                    <a:pt x="1985" y="345"/>
                    <a:pt x="2003" y="345"/>
                  </a:cubicBezTo>
                  <a:cubicBezTo>
                    <a:pt x="2087" y="345"/>
                    <a:pt x="2155" y="375"/>
                    <a:pt x="2207" y="434"/>
                  </a:cubicBezTo>
                  <a:cubicBezTo>
                    <a:pt x="2242" y="472"/>
                    <a:pt x="2289" y="491"/>
                    <a:pt x="2337" y="491"/>
                  </a:cubicBezTo>
                  <a:cubicBezTo>
                    <a:pt x="2378" y="491"/>
                    <a:pt x="2419" y="477"/>
                    <a:pt x="2451" y="448"/>
                  </a:cubicBezTo>
                  <a:cubicBezTo>
                    <a:pt x="2521" y="384"/>
                    <a:pt x="2528" y="276"/>
                    <a:pt x="2465" y="204"/>
                  </a:cubicBezTo>
                  <a:cubicBezTo>
                    <a:pt x="2347" y="72"/>
                    <a:pt x="2186" y="1"/>
                    <a:pt x="20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1555675" y="3106075"/>
              <a:ext cx="19625" cy="44650"/>
            </a:xfrm>
            <a:custGeom>
              <a:avLst/>
              <a:gdLst/>
              <a:ahLst/>
              <a:cxnLst/>
              <a:rect l="l" t="t" r="r" b="b"/>
              <a:pathLst>
                <a:path w="785" h="1786" extrusionOk="0">
                  <a:moveTo>
                    <a:pt x="606" y="1"/>
                  </a:moveTo>
                  <a:cubicBezTo>
                    <a:pt x="516" y="1"/>
                    <a:pt x="440" y="70"/>
                    <a:pt x="433" y="162"/>
                  </a:cubicBezTo>
                  <a:cubicBezTo>
                    <a:pt x="392" y="640"/>
                    <a:pt x="260" y="1106"/>
                    <a:pt x="43" y="1536"/>
                  </a:cubicBezTo>
                  <a:cubicBezTo>
                    <a:pt x="1" y="1620"/>
                    <a:pt x="35" y="1724"/>
                    <a:pt x="119" y="1766"/>
                  </a:cubicBezTo>
                  <a:cubicBezTo>
                    <a:pt x="132" y="1773"/>
                    <a:pt x="145" y="1778"/>
                    <a:pt x="157" y="1781"/>
                  </a:cubicBezTo>
                  <a:cubicBezTo>
                    <a:pt x="171" y="1784"/>
                    <a:pt x="184" y="1785"/>
                    <a:pt x="197" y="1785"/>
                  </a:cubicBezTo>
                  <a:cubicBezTo>
                    <a:pt x="261" y="1785"/>
                    <a:pt x="321" y="1750"/>
                    <a:pt x="350" y="1692"/>
                  </a:cubicBezTo>
                  <a:cubicBezTo>
                    <a:pt x="587" y="1223"/>
                    <a:pt x="732" y="714"/>
                    <a:pt x="777" y="190"/>
                  </a:cubicBezTo>
                  <a:cubicBezTo>
                    <a:pt x="785" y="94"/>
                    <a:pt x="715" y="10"/>
                    <a:pt x="619" y="1"/>
                  </a:cubicBezTo>
                  <a:cubicBezTo>
                    <a:pt x="615" y="1"/>
                    <a:pt x="610" y="1"/>
                    <a:pt x="6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1573950" y="3083575"/>
              <a:ext cx="13150" cy="12925"/>
            </a:xfrm>
            <a:custGeom>
              <a:avLst/>
              <a:gdLst/>
              <a:ahLst/>
              <a:cxnLst/>
              <a:rect l="l" t="t" r="r" b="b"/>
              <a:pathLst>
                <a:path w="526" h="517" extrusionOk="0">
                  <a:moveTo>
                    <a:pt x="332" y="0"/>
                  </a:moveTo>
                  <a:cubicBezTo>
                    <a:pt x="281" y="0"/>
                    <a:pt x="231" y="23"/>
                    <a:pt x="198" y="65"/>
                  </a:cubicBezTo>
                  <a:lnTo>
                    <a:pt x="60" y="237"/>
                  </a:lnTo>
                  <a:cubicBezTo>
                    <a:pt x="1" y="312"/>
                    <a:pt x="13" y="419"/>
                    <a:pt x="86" y="479"/>
                  </a:cubicBezTo>
                  <a:cubicBezTo>
                    <a:pt x="118" y="504"/>
                    <a:pt x="156" y="516"/>
                    <a:pt x="193" y="516"/>
                  </a:cubicBezTo>
                  <a:cubicBezTo>
                    <a:pt x="244" y="516"/>
                    <a:pt x="294" y="494"/>
                    <a:pt x="328" y="451"/>
                  </a:cubicBezTo>
                  <a:lnTo>
                    <a:pt x="465" y="281"/>
                  </a:lnTo>
                  <a:cubicBezTo>
                    <a:pt x="526" y="206"/>
                    <a:pt x="514" y="98"/>
                    <a:pt x="440" y="39"/>
                  </a:cubicBezTo>
                  <a:cubicBezTo>
                    <a:pt x="408" y="13"/>
                    <a:pt x="370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1577500" y="3106925"/>
              <a:ext cx="38350" cy="39050"/>
            </a:xfrm>
            <a:custGeom>
              <a:avLst/>
              <a:gdLst/>
              <a:ahLst/>
              <a:cxnLst/>
              <a:rect l="l" t="t" r="r" b="b"/>
              <a:pathLst>
                <a:path w="1534" h="1562" extrusionOk="0">
                  <a:moveTo>
                    <a:pt x="1299" y="0"/>
                  </a:moveTo>
                  <a:cubicBezTo>
                    <a:pt x="1254" y="0"/>
                    <a:pt x="1211" y="18"/>
                    <a:pt x="1179" y="52"/>
                  </a:cubicBezTo>
                  <a:lnTo>
                    <a:pt x="67" y="1160"/>
                  </a:lnTo>
                  <a:cubicBezTo>
                    <a:pt x="1" y="1227"/>
                    <a:pt x="1" y="1335"/>
                    <a:pt x="67" y="1403"/>
                  </a:cubicBezTo>
                  <a:cubicBezTo>
                    <a:pt x="89" y="1426"/>
                    <a:pt x="117" y="1441"/>
                    <a:pt x="148" y="1450"/>
                  </a:cubicBezTo>
                  <a:cubicBezTo>
                    <a:pt x="161" y="1453"/>
                    <a:pt x="175" y="1454"/>
                    <a:pt x="188" y="1454"/>
                  </a:cubicBezTo>
                  <a:cubicBezTo>
                    <a:pt x="233" y="1454"/>
                    <a:pt x="278" y="1436"/>
                    <a:pt x="310" y="1404"/>
                  </a:cubicBezTo>
                  <a:lnTo>
                    <a:pt x="1149" y="567"/>
                  </a:lnTo>
                  <a:lnTo>
                    <a:pt x="1149" y="567"/>
                  </a:lnTo>
                  <a:cubicBezTo>
                    <a:pt x="1139" y="827"/>
                    <a:pt x="1080" y="1084"/>
                    <a:pt x="976" y="1323"/>
                  </a:cubicBezTo>
                  <a:cubicBezTo>
                    <a:pt x="940" y="1409"/>
                    <a:pt x="979" y="1509"/>
                    <a:pt x="1065" y="1547"/>
                  </a:cubicBezTo>
                  <a:cubicBezTo>
                    <a:pt x="1087" y="1557"/>
                    <a:pt x="1111" y="1561"/>
                    <a:pt x="1134" y="1561"/>
                  </a:cubicBezTo>
                  <a:cubicBezTo>
                    <a:pt x="1199" y="1561"/>
                    <a:pt x="1261" y="1524"/>
                    <a:pt x="1290" y="1462"/>
                  </a:cubicBezTo>
                  <a:cubicBezTo>
                    <a:pt x="1472" y="1050"/>
                    <a:pt x="1533" y="595"/>
                    <a:pt x="1470" y="149"/>
                  </a:cubicBezTo>
                  <a:cubicBezTo>
                    <a:pt x="1462" y="84"/>
                    <a:pt x="1417" y="31"/>
                    <a:pt x="1355" y="10"/>
                  </a:cubicBezTo>
                  <a:cubicBezTo>
                    <a:pt x="1337" y="3"/>
                    <a:pt x="1318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1626725" y="3105525"/>
              <a:ext cx="40300" cy="11375"/>
            </a:xfrm>
            <a:custGeom>
              <a:avLst/>
              <a:gdLst/>
              <a:ahLst/>
              <a:cxnLst/>
              <a:rect l="l" t="t" r="r" b="b"/>
              <a:pathLst>
                <a:path w="1612" h="455" extrusionOk="0">
                  <a:moveTo>
                    <a:pt x="1431" y="0"/>
                  </a:moveTo>
                  <a:cubicBezTo>
                    <a:pt x="1426" y="0"/>
                    <a:pt x="1421" y="0"/>
                    <a:pt x="1415" y="1"/>
                  </a:cubicBezTo>
                  <a:lnTo>
                    <a:pt x="215" y="112"/>
                  </a:lnTo>
                  <a:cubicBezTo>
                    <a:pt x="22" y="130"/>
                    <a:pt x="1" y="403"/>
                    <a:pt x="189" y="450"/>
                  </a:cubicBezTo>
                  <a:cubicBezTo>
                    <a:pt x="203" y="453"/>
                    <a:pt x="218" y="455"/>
                    <a:pt x="232" y="455"/>
                  </a:cubicBezTo>
                  <a:cubicBezTo>
                    <a:pt x="237" y="455"/>
                    <a:pt x="241" y="454"/>
                    <a:pt x="246" y="454"/>
                  </a:cubicBezTo>
                  <a:lnTo>
                    <a:pt x="1448" y="343"/>
                  </a:lnTo>
                  <a:cubicBezTo>
                    <a:pt x="1542" y="334"/>
                    <a:pt x="1611" y="250"/>
                    <a:pt x="1603" y="156"/>
                  </a:cubicBezTo>
                  <a:cubicBezTo>
                    <a:pt x="1595" y="67"/>
                    <a:pt x="1519" y="0"/>
                    <a:pt x="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1637575" y="3123575"/>
              <a:ext cx="40000" cy="14000"/>
            </a:xfrm>
            <a:custGeom>
              <a:avLst/>
              <a:gdLst/>
              <a:ahLst/>
              <a:cxnLst/>
              <a:rect l="l" t="t" r="r" b="b"/>
              <a:pathLst>
                <a:path w="1600" h="560" extrusionOk="0">
                  <a:moveTo>
                    <a:pt x="1414" y="1"/>
                  </a:moveTo>
                  <a:cubicBezTo>
                    <a:pt x="1403" y="1"/>
                    <a:pt x="1393" y="2"/>
                    <a:pt x="1383" y="4"/>
                  </a:cubicBezTo>
                  <a:lnTo>
                    <a:pt x="158" y="218"/>
                  </a:lnTo>
                  <a:cubicBezTo>
                    <a:pt x="64" y="233"/>
                    <a:pt x="0" y="322"/>
                    <a:pt x="17" y="416"/>
                  </a:cubicBezTo>
                  <a:cubicBezTo>
                    <a:pt x="31" y="500"/>
                    <a:pt x="104" y="560"/>
                    <a:pt x="187" y="560"/>
                  </a:cubicBezTo>
                  <a:cubicBezTo>
                    <a:pt x="197" y="560"/>
                    <a:pt x="207" y="559"/>
                    <a:pt x="217" y="557"/>
                  </a:cubicBezTo>
                  <a:lnTo>
                    <a:pt x="1442" y="343"/>
                  </a:lnTo>
                  <a:cubicBezTo>
                    <a:pt x="1536" y="327"/>
                    <a:pt x="1599" y="237"/>
                    <a:pt x="1584" y="143"/>
                  </a:cubicBezTo>
                  <a:cubicBezTo>
                    <a:pt x="1569" y="59"/>
                    <a:pt x="1496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1686525" y="3085975"/>
              <a:ext cx="86925" cy="63900"/>
            </a:xfrm>
            <a:custGeom>
              <a:avLst/>
              <a:gdLst/>
              <a:ahLst/>
              <a:cxnLst/>
              <a:rect l="l" t="t" r="r" b="b"/>
              <a:pathLst>
                <a:path w="3477" h="2556" extrusionOk="0">
                  <a:moveTo>
                    <a:pt x="598" y="1254"/>
                  </a:moveTo>
                  <a:cubicBezTo>
                    <a:pt x="621" y="1254"/>
                    <a:pt x="644" y="1257"/>
                    <a:pt x="666" y="1263"/>
                  </a:cubicBezTo>
                  <a:cubicBezTo>
                    <a:pt x="732" y="1280"/>
                    <a:pt x="805" y="1315"/>
                    <a:pt x="884" y="1354"/>
                  </a:cubicBezTo>
                  <a:lnTo>
                    <a:pt x="1529" y="1684"/>
                  </a:lnTo>
                  <a:cubicBezTo>
                    <a:pt x="1481" y="1716"/>
                    <a:pt x="1432" y="1747"/>
                    <a:pt x="1380" y="1777"/>
                  </a:cubicBezTo>
                  <a:cubicBezTo>
                    <a:pt x="1219" y="1868"/>
                    <a:pt x="1020" y="1940"/>
                    <a:pt x="835" y="1940"/>
                  </a:cubicBezTo>
                  <a:cubicBezTo>
                    <a:pt x="720" y="1940"/>
                    <a:pt x="610" y="1912"/>
                    <a:pt x="520" y="1844"/>
                  </a:cubicBezTo>
                  <a:cubicBezTo>
                    <a:pt x="417" y="1767"/>
                    <a:pt x="369" y="1592"/>
                    <a:pt x="407" y="1436"/>
                  </a:cubicBezTo>
                  <a:cubicBezTo>
                    <a:pt x="421" y="1375"/>
                    <a:pt x="461" y="1273"/>
                    <a:pt x="560" y="1257"/>
                  </a:cubicBezTo>
                  <a:cubicBezTo>
                    <a:pt x="573" y="1255"/>
                    <a:pt x="586" y="1254"/>
                    <a:pt x="598" y="1254"/>
                  </a:cubicBezTo>
                  <a:close/>
                  <a:moveTo>
                    <a:pt x="2618" y="0"/>
                  </a:moveTo>
                  <a:cubicBezTo>
                    <a:pt x="2534" y="0"/>
                    <a:pt x="2461" y="62"/>
                    <a:pt x="2448" y="148"/>
                  </a:cubicBezTo>
                  <a:cubicBezTo>
                    <a:pt x="2386" y="638"/>
                    <a:pt x="2162" y="1092"/>
                    <a:pt x="1815" y="1443"/>
                  </a:cubicBezTo>
                  <a:lnTo>
                    <a:pt x="1039" y="1047"/>
                  </a:lnTo>
                  <a:cubicBezTo>
                    <a:pt x="922" y="987"/>
                    <a:pt x="768" y="909"/>
                    <a:pt x="595" y="909"/>
                  </a:cubicBezTo>
                  <a:cubicBezTo>
                    <a:pt x="566" y="909"/>
                    <a:pt x="536" y="912"/>
                    <a:pt x="506" y="917"/>
                  </a:cubicBezTo>
                  <a:cubicBezTo>
                    <a:pt x="293" y="952"/>
                    <a:pt x="131" y="1115"/>
                    <a:pt x="72" y="1353"/>
                  </a:cubicBezTo>
                  <a:cubicBezTo>
                    <a:pt x="0" y="1644"/>
                    <a:pt x="99" y="1960"/>
                    <a:pt x="313" y="2119"/>
                  </a:cubicBezTo>
                  <a:cubicBezTo>
                    <a:pt x="401" y="2186"/>
                    <a:pt x="503" y="2233"/>
                    <a:pt x="611" y="2259"/>
                  </a:cubicBezTo>
                  <a:cubicBezTo>
                    <a:pt x="683" y="2276"/>
                    <a:pt x="758" y="2285"/>
                    <a:pt x="836" y="2285"/>
                  </a:cubicBezTo>
                  <a:cubicBezTo>
                    <a:pt x="1060" y="2285"/>
                    <a:pt x="1306" y="2215"/>
                    <a:pt x="1551" y="2075"/>
                  </a:cubicBezTo>
                  <a:cubicBezTo>
                    <a:pt x="1663" y="2012"/>
                    <a:pt x="1770" y="1938"/>
                    <a:pt x="1869" y="1857"/>
                  </a:cubicBezTo>
                  <a:lnTo>
                    <a:pt x="3208" y="2538"/>
                  </a:lnTo>
                  <a:cubicBezTo>
                    <a:pt x="3232" y="2550"/>
                    <a:pt x="3257" y="2555"/>
                    <a:pt x="3282" y="2555"/>
                  </a:cubicBezTo>
                  <a:cubicBezTo>
                    <a:pt x="3345" y="2555"/>
                    <a:pt x="3404" y="2520"/>
                    <a:pt x="3435" y="2461"/>
                  </a:cubicBezTo>
                  <a:cubicBezTo>
                    <a:pt x="3477" y="2378"/>
                    <a:pt x="3446" y="2276"/>
                    <a:pt x="3364" y="2233"/>
                  </a:cubicBezTo>
                  <a:lnTo>
                    <a:pt x="2134" y="1606"/>
                  </a:lnTo>
                  <a:cubicBezTo>
                    <a:pt x="2493" y="1212"/>
                    <a:pt x="2722" y="718"/>
                    <a:pt x="2790" y="190"/>
                  </a:cubicBezTo>
                  <a:cubicBezTo>
                    <a:pt x="2798" y="96"/>
                    <a:pt x="2732" y="13"/>
                    <a:pt x="2639" y="2"/>
                  </a:cubicBezTo>
                  <a:cubicBezTo>
                    <a:pt x="2632" y="1"/>
                    <a:pt x="2625" y="0"/>
                    <a:pt x="2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1659675" y="3163625"/>
              <a:ext cx="105225" cy="21250"/>
            </a:xfrm>
            <a:custGeom>
              <a:avLst/>
              <a:gdLst/>
              <a:ahLst/>
              <a:cxnLst/>
              <a:rect l="l" t="t" r="r" b="b"/>
              <a:pathLst>
                <a:path w="4209" h="850" extrusionOk="0">
                  <a:moveTo>
                    <a:pt x="4027" y="1"/>
                  </a:moveTo>
                  <a:cubicBezTo>
                    <a:pt x="4019" y="1"/>
                    <a:pt x="4011" y="1"/>
                    <a:pt x="4003" y="2"/>
                  </a:cubicBezTo>
                  <a:lnTo>
                    <a:pt x="203" y="507"/>
                  </a:lnTo>
                  <a:cubicBezTo>
                    <a:pt x="14" y="533"/>
                    <a:pt x="0" y="800"/>
                    <a:pt x="185" y="845"/>
                  </a:cubicBezTo>
                  <a:cubicBezTo>
                    <a:pt x="198" y="848"/>
                    <a:pt x="212" y="850"/>
                    <a:pt x="226" y="850"/>
                  </a:cubicBezTo>
                  <a:cubicBezTo>
                    <a:pt x="233" y="850"/>
                    <a:pt x="241" y="849"/>
                    <a:pt x="248" y="848"/>
                  </a:cubicBezTo>
                  <a:lnTo>
                    <a:pt x="4048" y="344"/>
                  </a:lnTo>
                  <a:cubicBezTo>
                    <a:pt x="4143" y="331"/>
                    <a:pt x="4209" y="244"/>
                    <a:pt x="4196" y="150"/>
                  </a:cubicBezTo>
                  <a:cubicBezTo>
                    <a:pt x="4185" y="63"/>
                    <a:pt x="4111" y="1"/>
                    <a:pt x="40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1671800" y="3203025"/>
              <a:ext cx="12000" cy="67925"/>
            </a:xfrm>
            <a:custGeom>
              <a:avLst/>
              <a:gdLst/>
              <a:ahLst/>
              <a:cxnLst/>
              <a:rect l="l" t="t" r="r" b="b"/>
              <a:pathLst>
                <a:path w="480" h="2717" extrusionOk="0">
                  <a:moveTo>
                    <a:pt x="184" y="1"/>
                  </a:moveTo>
                  <a:cubicBezTo>
                    <a:pt x="176" y="1"/>
                    <a:pt x="168" y="2"/>
                    <a:pt x="160" y="3"/>
                  </a:cubicBezTo>
                  <a:cubicBezTo>
                    <a:pt x="66" y="17"/>
                    <a:pt x="1" y="103"/>
                    <a:pt x="14" y="197"/>
                  </a:cubicBezTo>
                  <a:cubicBezTo>
                    <a:pt x="125" y="970"/>
                    <a:pt x="135" y="1754"/>
                    <a:pt x="46" y="2529"/>
                  </a:cubicBezTo>
                  <a:cubicBezTo>
                    <a:pt x="38" y="2622"/>
                    <a:pt x="105" y="2705"/>
                    <a:pt x="198" y="2715"/>
                  </a:cubicBezTo>
                  <a:cubicBezTo>
                    <a:pt x="205" y="2716"/>
                    <a:pt x="212" y="2716"/>
                    <a:pt x="219" y="2716"/>
                  </a:cubicBezTo>
                  <a:cubicBezTo>
                    <a:pt x="303" y="2716"/>
                    <a:pt x="376" y="2653"/>
                    <a:pt x="388" y="2567"/>
                  </a:cubicBezTo>
                  <a:cubicBezTo>
                    <a:pt x="479" y="1763"/>
                    <a:pt x="468" y="950"/>
                    <a:pt x="354" y="149"/>
                  </a:cubicBezTo>
                  <a:cubicBezTo>
                    <a:pt x="343" y="63"/>
                    <a:pt x="268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1674175" y="3185375"/>
              <a:ext cx="52825" cy="70675"/>
            </a:xfrm>
            <a:custGeom>
              <a:avLst/>
              <a:gdLst/>
              <a:ahLst/>
              <a:cxnLst/>
              <a:rect l="l" t="t" r="r" b="b"/>
              <a:pathLst>
                <a:path w="2113" h="2827" extrusionOk="0">
                  <a:moveTo>
                    <a:pt x="1012" y="0"/>
                  </a:moveTo>
                  <a:cubicBezTo>
                    <a:pt x="717" y="0"/>
                    <a:pt x="422" y="48"/>
                    <a:pt x="140" y="144"/>
                  </a:cubicBezTo>
                  <a:cubicBezTo>
                    <a:pt x="49" y="175"/>
                    <a:pt x="0" y="272"/>
                    <a:pt x="31" y="362"/>
                  </a:cubicBezTo>
                  <a:cubicBezTo>
                    <a:pt x="56" y="434"/>
                    <a:pt x="123" y="480"/>
                    <a:pt x="194" y="480"/>
                  </a:cubicBezTo>
                  <a:cubicBezTo>
                    <a:pt x="212" y="480"/>
                    <a:pt x="231" y="477"/>
                    <a:pt x="249" y="471"/>
                  </a:cubicBezTo>
                  <a:cubicBezTo>
                    <a:pt x="497" y="387"/>
                    <a:pt x="755" y="345"/>
                    <a:pt x="1013" y="345"/>
                  </a:cubicBezTo>
                  <a:cubicBezTo>
                    <a:pt x="1244" y="345"/>
                    <a:pt x="1475" y="378"/>
                    <a:pt x="1699" y="445"/>
                  </a:cubicBezTo>
                  <a:lnTo>
                    <a:pt x="1228" y="1770"/>
                  </a:lnTo>
                  <a:cubicBezTo>
                    <a:pt x="1123" y="2061"/>
                    <a:pt x="953" y="2451"/>
                    <a:pt x="674" y="2483"/>
                  </a:cubicBezTo>
                  <a:cubicBezTo>
                    <a:pt x="484" y="2506"/>
                    <a:pt x="468" y="2776"/>
                    <a:pt x="653" y="2821"/>
                  </a:cubicBezTo>
                  <a:cubicBezTo>
                    <a:pt x="666" y="2825"/>
                    <a:pt x="680" y="2827"/>
                    <a:pt x="694" y="2827"/>
                  </a:cubicBezTo>
                  <a:cubicBezTo>
                    <a:pt x="701" y="2827"/>
                    <a:pt x="708" y="2826"/>
                    <a:pt x="715" y="2826"/>
                  </a:cubicBezTo>
                  <a:cubicBezTo>
                    <a:pt x="1184" y="2771"/>
                    <a:pt x="1418" y="2263"/>
                    <a:pt x="1551" y="1885"/>
                  </a:cubicBezTo>
                  <a:lnTo>
                    <a:pt x="2082" y="397"/>
                  </a:lnTo>
                  <a:cubicBezTo>
                    <a:pt x="2113" y="309"/>
                    <a:pt x="2068" y="212"/>
                    <a:pt x="1981" y="179"/>
                  </a:cubicBezTo>
                  <a:cubicBezTo>
                    <a:pt x="1669" y="60"/>
                    <a:pt x="1341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1458275" y="3223725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151" y="346"/>
                  </a:moveTo>
                  <a:cubicBezTo>
                    <a:pt x="1216" y="346"/>
                    <a:pt x="1281" y="353"/>
                    <a:pt x="1345" y="370"/>
                  </a:cubicBezTo>
                  <a:cubicBezTo>
                    <a:pt x="1487" y="403"/>
                    <a:pt x="1618" y="475"/>
                    <a:pt x="1724" y="578"/>
                  </a:cubicBezTo>
                  <a:cubicBezTo>
                    <a:pt x="1537" y="678"/>
                    <a:pt x="1394" y="831"/>
                    <a:pt x="1254" y="980"/>
                  </a:cubicBezTo>
                  <a:cubicBezTo>
                    <a:pt x="1182" y="1061"/>
                    <a:pt x="1106" y="1138"/>
                    <a:pt x="1026" y="1210"/>
                  </a:cubicBezTo>
                  <a:cubicBezTo>
                    <a:pt x="909" y="1309"/>
                    <a:pt x="743" y="1371"/>
                    <a:pt x="605" y="1371"/>
                  </a:cubicBezTo>
                  <a:cubicBezTo>
                    <a:pt x="580" y="1371"/>
                    <a:pt x="556" y="1369"/>
                    <a:pt x="533" y="1365"/>
                  </a:cubicBezTo>
                  <a:cubicBezTo>
                    <a:pt x="460" y="1348"/>
                    <a:pt x="413" y="1317"/>
                    <a:pt x="385" y="1262"/>
                  </a:cubicBezTo>
                  <a:cubicBezTo>
                    <a:pt x="358" y="1213"/>
                    <a:pt x="351" y="1144"/>
                    <a:pt x="361" y="1056"/>
                  </a:cubicBezTo>
                  <a:cubicBezTo>
                    <a:pt x="394" y="755"/>
                    <a:pt x="617" y="479"/>
                    <a:pt x="905" y="385"/>
                  </a:cubicBezTo>
                  <a:lnTo>
                    <a:pt x="905" y="384"/>
                  </a:lnTo>
                  <a:cubicBezTo>
                    <a:pt x="984" y="358"/>
                    <a:pt x="1067" y="346"/>
                    <a:pt x="1151" y="346"/>
                  </a:cubicBezTo>
                  <a:close/>
                  <a:moveTo>
                    <a:pt x="1150" y="1"/>
                  </a:moveTo>
                  <a:cubicBezTo>
                    <a:pt x="1031" y="1"/>
                    <a:pt x="912" y="19"/>
                    <a:pt x="798" y="57"/>
                  </a:cubicBezTo>
                  <a:cubicBezTo>
                    <a:pt x="375" y="201"/>
                    <a:pt x="73" y="574"/>
                    <a:pt x="19" y="1017"/>
                  </a:cubicBezTo>
                  <a:cubicBezTo>
                    <a:pt x="1" y="1176"/>
                    <a:pt x="22" y="1311"/>
                    <a:pt x="81" y="1422"/>
                  </a:cubicBezTo>
                  <a:cubicBezTo>
                    <a:pt x="160" y="1569"/>
                    <a:pt x="302" y="1673"/>
                    <a:pt x="468" y="1701"/>
                  </a:cubicBezTo>
                  <a:cubicBezTo>
                    <a:pt x="512" y="1710"/>
                    <a:pt x="557" y="1714"/>
                    <a:pt x="604" y="1714"/>
                  </a:cubicBezTo>
                  <a:cubicBezTo>
                    <a:pt x="824" y="1714"/>
                    <a:pt x="1069" y="1624"/>
                    <a:pt x="1248" y="1470"/>
                  </a:cubicBezTo>
                  <a:cubicBezTo>
                    <a:pt x="1290" y="1435"/>
                    <a:pt x="1331" y="1396"/>
                    <a:pt x="1370" y="1356"/>
                  </a:cubicBezTo>
                  <a:lnTo>
                    <a:pt x="1370" y="1356"/>
                  </a:lnTo>
                  <a:cubicBezTo>
                    <a:pt x="1294" y="1543"/>
                    <a:pt x="1232" y="1735"/>
                    <a:pt x="1183" y="1929"/>
                  </a:cubicBezTo>
                  <a:cubicBezTo>
                    <a:pt x="1161" y="2022"/>
                    <a:pt x="1216" y="2115"/>
                    <a:pt x="1308" y="2139"/>
                  </a:cubicBezTo>
                  <a:lnTo>
                    <a:pt x="1310" y="2139"/>
                  </a:lnTo>
                  <a:cubicBezTo>
                    <a:pt x="1323" y="2142"/>
                    <a:pt x="1336" y="2143"/>
                    <a:pt x="1349" y="2143"/>
                  </a:cubicBezTo>
                  <a:cubicBezTo>
                    <a:pt x="1427" y="2143"/>
                    <a:pt x="1498" y="2092"/>
                    <a:pt x="1517" y="2014"/>
                  </a:cubicBezTo>
                  <a:cubicBezTo>
                    <a:pt x="1628" y="1570"/>
                    <a:pt x="1815" y="1151"/>
                    <a:pt x="2069" y="772"/>
                  </a:cubicBezTo>
                  <a:cubicBezTo>
                    <a:pt x="2111" y="712"/>
                    <a:pt x="2108" y="630"/>
                    <a:pt x="2063" y="572"/>
                  </a:cubicBezTo>
                  <a:cubicBezTo>
                    <a:pt x="2053" y="560"/>
                    <a:pt x="2042" y="548"/>
                    <a:pt x="2029" y="538"/>
                  </a:cubicBezTo>
                  <a:cubicBezTo>
                    <a:pt x="2052" y="478"/>
                    <a:pt x="2039" y="408"/>
                    <a:pt x="1994" y="361"/>
                  </a:cubicBezTo>
                  <a:cubicBezTo>
                    <a:pt x="1777" y="128"/>
                    <a:pt x="1464" y="1"/>
                    <a:pt x="1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627;p11"/>
            <p:cNvSpPr/>
            <p:nvPr/>
          </p:nvSpPr>
          <p:spPr>
            <a:xfrm>
              <a:off x="1515750" y="3189725"/>
              <a:ext cx="53300" cy="69875"/>
            </a:xfrm>
            <a:custGeom>
              <a:avLst/>
              <a:gdLst/>
              <a:ahLst/>
              <a:cxnLst/>
              <a:rect l="l" t="t" r="r" b="b"/>
              <a:pathLst>
                <a:path w="2132" h="2795" extrusionOk="0">
                  <a:moveTo>
                    <a:pt x="1355" y="0"/>
                  </a:moveTo>
                  <a:cubicBezTo>
                    <a:pt x="1133" y="0"/>
                    <a:pt x="919" y="69"/>
                    <a:pt x="739" y="126"/>
                  </a:cubicBezTo>
                  <a:cubicBezTo>
                    <a:pt x="646" y="155"/>
                    <a:pt x="594" y="252"/>
                    <a:pt x="624" y="345"/>
                  </a:cubicBezTo>
                  <a:cubicBezTo>
                    <a:pt x="647" y="417"/>
                    <a:pt x="715" y="464"/>
                    <a:pt x="788" y="464"/>
                  </a:cubicBezTo>
                  <a:cubicBezTo>
                    <a:pt x="807" y="464"/>
                    <a:pt x="826" y="461"/>
                    <a:pt x="845" y="454"/>
                  </a:cubicBezTo>
                  <a:cubicBezTo>
                    <a:pt x="1007" y="402"/>
                    <a:pt x="1185" y="344"/>
                    <a:pt x="1353" y="344"/>
                  </a:cubicBezTo>
                  <a:cubicBezTo>
                    <a:pt x="1401" y="344"/>
                    <a:pt x="1449" y="349"/>
                    <a:pt x="1495" y="360"/>
                  </a:cubicBezTo>
                  <a:lnTo>
                    <a:pt x="1497" y="360"/>
                  </a:lnTo>
                  <a:cubicBezTo>
                    <a:pt x="1597" y="385"/>
                    <a:pt x="1682" y="450"/>
                    <a:pt x="1736" y="537"/>
                  </a:cubicBezTo>
                  <a:cubicBezTo>
                    <a:pt x="1765" y="584"/>
                    <a:pt x="1774" y="640"/>
                    <a:pt x="1760" y="694"/>
                  </a:cubicBezTo>
                  <a:cubicBezTo>
                    <a:pt x="1743" y="749"/>
                    <a:pt x="1698" y="803"/>
                    <a:pt x="1646" y="865"/>
                  </a:cubicBezTo>
                  <a:cubicBezTo>
                    <a:pt x="1588" y="930"/>
                    <a:pt x="1537" y="1002"/>
                    <a:pt x="1497" y="1078"/>
                  </a:cubicBezTo>
                  <a:cubicBezTo>
                    <a:pt x="1442" y="1192"/>
                    <a:pt x="1426" y="1312"/>
                    <a:pt x="1414" y="1417"/>
                  </a:cubicBezTo>
                  <a:cubicBezTo>
                    <a:pt x="1407" y="1465"/>
                    <a:pt x="1401" y="1511"/>
                    <a:pt x="1391" y="1558"/>
                  </a:cubicBezTo>
                  <a:cubicBezTo>
                    <a:pt x="1283" y="2051"/>
                    <a:pt x="697" y="2290"/>
                    <a:pt x="138" y="2459"/>
                  </a:cubicBezTo>
                  <a:cubicBezTo>
                    <a:pt x="50" y="2488"/>
                    <a:pt x="0" y="2583"/>
                    <a:pt x="29" y="2673"/>
                  </a:cubicBezTo>
                  <a:cubicBezTo>
                    <a:pt x="51" y="2746"/>
                    <a:pt x="118" y="2794"/>
                    <a:pt x="192" y="2794"/>
                  </a:cubicBezTo>
                  <a:cubicBezTo>
                    <a:pt x="207" y="2794"/>
                    <a:pt x="223" y="2792"/>
                    <a:pt x="238" y="2788"/>
                  </a:cubicBezTo>
                  <a:cubicBezTo>
                    <a:pt x="855" y="2602"/>
                    <a:pt x="1580" y="2302"/>
                    <a:pt x="1727" y="1631"/>
                  </a:cubicBezTo>
                  <a:cubicBezTo>
                    <a:pt x="1740" y="1575"/>
                    <a:pt x="1747" y="1517"/>
                    <a:pt x="1754" y="1461"/>
                  </a:cubicBezTo>
                  <a:cubicBezTo>
                    <a:pt x="1765" y="1373"/>
                    <a:pt x="1775" y="1292"/>
                    <a:pt x="1806" y="1230"/>
                  </a:cubicBezTo>
                  <a:cubicBezTo>
                    <a:pt x="1836" y="1178"/>
                    <a:pt x="1870" y="1130"/>
                    <a:pt x="1910" y="1086"/>
                  </a:cubicBezTo>
                  <a:cubicBezTo>
                    <a:pt x="1977" y="1006"/>
                    <a:pt x="2053" y="916"/>
                    <a:pt x="2089" y="795"/>
                  </a:cubicBezTo>
                  <a:cubicBezTo>
                    <a:pt x="2131" y="650"/>
                    <a:pt x="2112" y="495"/>
                    <a:pt x="2034" y="367"/>
                  </a:cubicBezTo>
                  <a:cubicBezTo>
                    <a:pt x="1933" y="197"/>
                    <a:pt x="1770" y="74"/>
                    <a:pt x="1578" y="25"/>
                  </a:cubicBezTo>
                  <a:lnTo>
                    <a:pt x="1574" y="25"/>
                  </a:lnTo>
                  <a:cubicBezTo>
                    <a:pt x="1501" y="8"/>
                    <a:pt x="1427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628;p11"/>
            <p:cNvSpPr/>
            <p:nvPr/>
          </p:nvSpPr>
          <p:spPr>
            <a:xfrm>
              <a:off x="1534300" y="3258675"/>
              <a:ext cx="43750" cy="52425"/>
            </a:xfrm>
            <a:custGeom>
              <a:avLst/>
              <a:gdLst/>
              <a:ahLst/>
              <a:cxnLst/>
              <a:rect l="l" t="t" r="r" b="b"/>
              <a:pathLst>
                <a:path w="1750" h="2097" extrusionOk="0">
                  <a:moveTo>
                    <a:pt x="1002" y="0"/>
                  </a:moveTo>
                  <a:cubicBezTo>
                    <a:pt x="918" y="0"/>
                    <a:pt x="850" y="47"/>
                    <a:pt x="829" y="127"/>
                  </a:cubicBezTo>
                  <a:cubicBezTo>
                    <a:pt x="776" y="333"/>
                    <a:pt x="735" y="542"/>
                    <a:pt x="701" y="752"/>
                  </a:cubicBezTo>
                  <a:cubicBezTo>
                    <a:pt x="553" y="699"/>
                    <a:pt x="410" y="638"/>
                    <a:pt x="269" y="571"/>
                  </a:cubicBezTo>
                  <a:cubicBezTo>
                    <a:pt x="245" y="559"/>
                    <a:pt x="220" y="554"/>
                    <a:pt x="195" y="554"/>
                  </a:cubicBezTo>
                  <a:cubicBezTo>
                    <a:pt x="132" y="554"/>
                    <a:pt x="71" y="589"/>
                    <a:pt x="41" y="649"/>
                  </a:cubicBezTo>
                  <a:cubicBezTo>
                    <a:pt x="0" y="734"/>
                    <a:pt x="33" y="835"/>
                    <a:pt x="117" y="879"/>
                  </a:cubicBezTo>
                  <a:cubicBezTo>
                    <a:pt x="290" y="963"/>
                    <a:pt x="469" y="1038"/>
                    <a:pt x="652" y="1100"/>
                  </a:cubicBezTo>
                  <a:cubicBezTo>
                    <a:pt x="621" y="1374"/>
                    <a:pt x="605" y="1650"/>
                    <a:pt x="608" y="1926"/>
                  </a:cubicBezTo>
                  <a:cubicBezTo>
                    <a:pt x="608" y="2021"/>
                    <a:pt x="684" y="2096"/>
                    <a:pt x="779" y="2096"/>
                  </a:cubicBezTo>
                  <a:cubicBezTo>
                    <a:pt x="780" y="2096"/>
                    <a:pt x="781" y="2096"/>
                    <a:pt x="781" y="2096"/>
                  </a:cubicBezTo>
                  <a:cubicBezTo>
                    <a:pt x="876" y="2096"/>
                    <a:pt x="952" y="2018"/>
                    <a:pt x="952" y="1923"/>
                  </a:cubicBezTo>
                  <a:cubicBezTo>
                    <a:pt x="950" y="1683"/>
                    <a:pt x="963" y="1440"/>
                    <a:pt x="988" y="1201"/>
                  </a:cubicBezTo>
                  <a:cubicBezTo>
                    <a:pt x="1016" y="1208"/>
                    <a:pt x="1043" y="1218"/>
                    <a:pt x="1071" y="1226"/>
                  </a:cubicBezTo>
                  <a:cubicBezTo>
                    <a:pt x="1228" y="1264"/>
                    <a:pt x="1385" y="1294"/>
                    <a:pt x="1544" y="1315"/>
                  </a:cubicBezTo>
                  <a:cubicBezTo>
                    <a:pt x="1552" y="1316"/>
                    <a:pt x="1560" y="1317"/>
                    <a:pt x="1567" y="1317"/>
                  </a:cubicBezTo>
                  <a:cubicBezTo>
                    <a:pt x="1652" y="1317"/>
                    <a:pt x="1725" y="1254"/>
                    <a:pt x="1737" y="1167"/>
                  </a:cubicBezTo>
                  <a:cubicBezTo>
                    <a:pt x="1750" y="1073"/>
                    <a:pt x="1684" y="986"/>
                    <a:pt x="1589" y="973"/>
                  </a:cubicBezTo>
                  <a:cubicBezTo>
                    <a:pt x="1402" y="948"/>
                    <a:pt x="1215" y="908"/>
                    <a:pt x="1033" y="858"/>
                  </a:cubicBezTo>
                  <a:cubicBezTo>
                    <a:pt x="1066" y="641"/>
                    <a:pt x="1108" y="426"/>
                    <a:pt x="1163" y="213"/>
                  </a:cubicBezTo>
                  <a:cubicBezTo>
                    <a:pt x="1187" y="122"/>
                    <a:pt x="1132" y="29"/>
                    <a:pt x="1039" y="3"/>
                  </a:cubicBezTo>
                  <a:cubicBezTo>
                    <a:pt x="1026" y="1"/>
                    <a:pt x="1014" y="0"/>
                    <a:pt x="1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629;p11"/>
            <p:cNvSpPr/>
            <p:nvPr/>
          </p:nvSpPr>
          <p:spPr>
            <a:xfrm>
              <a:off x="1584750" y="3223450"/>
              <a:ext cx="73925" cy="93775"/>
            </a:xfrm>
            <a:custGeom>
              <a:avLst/>
              <a:gdLst/>
              <a:ahLst/>
              <a:cxnLst/>
              <a:rect l="l" t="t" r="r" b="b"/>
              <a:pathLst>
                <a:path w="2957" h="3751" extrusionOk="0">
                  <a:moveTo>
                    <a:pt x="1617" y="0"/>
                  </a:moveTo>
                  <a:cubicBezTo>
                    <a:pt x="1454" y="0"/>
                    <a:pt x="1291" y="19"/>
                    <a:pt x="1131" y="57"/>
                  </a:cubicBezTo>
                  <a:cubicBezTo>
                    <a:pt x="1042" y="82"/>
                    <a:pt x="989" y="174"/>
                    <a:pt x="1010" y="262"/>
                  </a:cubicBezTo>
                  <a:cubicBezTo>
                    <a:pt x="1030" y="341"/>
                    <a:pt x="1100" y="395"/>
                    <a:pt x="1178" y="395"/>
                  </a:cubicBezTo>
                  <a:cubicBezTo>
                    <a:pt x="1189" y="395"/>
                    <a:pt x="1200" y="394"/>
                    <a:pt x="1211" y="392"/>
                  </a:cubicBezTo>
                  <a:cubicBezTo>
                    <a:pt x="1346" y="360"/>
                    <a:pt x="1483" y="344"/>
                    <a:pt x="1619" y="344"/>
                  </a:cubicBezTo>
                  <a:cubicBezTo>
                    <a:pt x="1831" y="344"/>
                    <a:pt x="2043" y="382"/>
                    <a:pt x="2243" y="459"/>
                  </a:cubicBezTo>
                  <a:cubicBezTo>
                    <a:pt x="2384" y="513"/>
                    <a:pt x="2469" y="575"/>
                    <a:pt x="2507" y="647"/>
                  </a:cubicBezTo>
                  <a:cubicBezTo>
                    <a:pt x="2589" y="807"/>
                    <a:pt x="2437" y="1039"/>
                    <a:pt x="2268" y="1203"/>
                  </a:cubicBezTo>
                  <a:lnTo>
                    <a:pt x="2226" y="1243"/>
                  </a:lnTo>
                  <a:cubicBezTo>
                    <a:pt x="2018" y="1443"/>
                    <a:pt x="1757" y="1692"/>
                    <a:pt x="1764" y="2036"/>
                  </a:cubicBezTo>
                  <a:cubicBezTo>
                    <a:pt x="1769" y="2109"/>
                    <a:pt x="1780" y="2184"/>
                    <a:pt x="1798" y="2255"/>
                  </a:cubicBezTo>
                  <a:cubicBezTo>
                    <a:pt x="1808" y="2298"/>
                    <a:pt x="1816" y="2341"/>
                    <a:pt x="1822" y="2384"/>
                  </a:cubicBezTo>
                  <a:cubicBezTo>
                    <a:pt x="1842" y="2621"/>
                    <a:pt x="1636" y="2840"/>
                    <a:pt x="1422" y="2932"/>
                  </a:cubicBezTo>
                  <a:cubicBezTo>
                    <a:pt x="1198" y="3030"/>
                    <a:pt x="939" y="3041"/>
                    <a:pt x="683" y="3041"/>
                  </a:cubicBezTo>
                  <a:cubicBezTo>
                    <a:pt x="983" y="2406"/>
                    <a:pt x="1177" y="1726"/>
                    <a:pt x="1260" y="1028"/>
                  </a:cubicBezTo>
                  <a:cubicBezTo>
                    <a:pt x="1276" y="896"/>
                    <a:pt x="1218" y="716"/>
                    <a:pt x="1094" y="644"/>
                  </a:cubicBezTo>
                  <a:cubicBezTo>
                    <a:pt x="1059" y="624"/>
                    <a:pt x="1019" y="614"/>
                    <a:pt x="979" y="614"/>
                  </a:cubicBezTo>
                  <a:cubicBezTo>
                    <a:pt x="927" y="614"/>
                    <a:pt x="875" y="631"/>
                    <a:pt x="832" y="665"/>
                  </a:cubicBezTo>
                  <a:cubicBezTo>
                    <a:pt x="710" y="759"/>
                    <a:pt x="765" y="955"/>
                    <a:pt x="918" y="972"/>
                  </a:cubicBezTo>
                  <a:cubicBezTo>
                    <a:pt x="918" y="977"/>
                    <a:pt x="918" y="983"/>
                    <a:pt x="918" y="989"/>
                  </a:cubicBezTo>
                  <a:cubicBezTo>
                    <a:pt x="813" y="1874"/>
                    <a:pt x="517" y="2727"/>
                    <a:pt x="51" y="3487"/>
                  </a:cubicBezTo>
                  <a:cubicBezTo>
                    <a:pt x="1" y="3569"/>
                    <a:pt x="26" y="3676"/>
                    <a:pt x="109" y="3725"/>
                  </a:cubicBezTo>
                  <a:cubicBezTo>
                    <a:pt x="123" y="3735"/>
                    <a:pt x="140" y="3742"/>
                    <a:pt x="158" y="3746"/>
                  </a:cubicBezTo>
                  <a:cubicBezTo>
                    <a:pt x="171" y="3749"/>
                    <a:pt x="185" y="3751"/>
                    <a:pt x="198" y="3751"/>
                  </a:cubicBezTo>
                  <a:cubicBezTo>
                    <a:pt x="256" y="3751"/>
                    <a:pt x="313" y="3720"/>
                    <a:pt x="345" y="3669"/>
                  </a:cubicBezTo>
                  <a:cubicBezTo>
                    <a:pt x="405" y="3573"/>
                    <a:pt x="452" y="3470"/>
                    <a:pt x="506" y="3372"/>
                  </a:cubicBezTo>
                  <a:cubicBezTo>
                    <a:pt x="522" y="3382"/>
                    <a:pt x="540" y="3386"/>
                    <a:pt x="559" y="3386"/>
                  </a:cubicBezTo>
                  <a:cubicBezTo>
                    <a:pt x="561" y="3386"/>
                    <a:pt x="564" y="3386"/>
                    <a:pt x="566" y="3386"/>
                  </a:cubicBezTo>
                  <a:cubicBezTo>
                    <a:pt x="600" y="3386"/>
                    <a:pt x="635" y="3386"/>
                    <a:pt x="670" y="3386"/>
                  </a:cubicBezTo>
                  <a:cubicBezTo>
                    <a:pt x="957" y="3386"/>
                    <a:pt x="1270" y="3375"/>
                    <a:pt x="1559" y="3248"/>
                  </a:cubicBezTo>
                  <a:cubicBezTo>
                    <a:pt x="1875" y="3111"/>
                    <a:pt x="2199" y="2773"/>
                    <a:pt x="2164" y="2355"/>
                  </a:cubicBezTo>
                  <a:cubicBezTo>
                    <a:pt x="2157" y="2296"/>
                    <a:pt x="2147" y="2239"/>
                    <a:pt x="2133" y="2181"/>
                  </a:cubicBezTo>
                  <a:cubicBezTo>
                    <a:pt x="2119" y="2132"/>
                    <a:pt x="2111" y="2081"/>
                    <a:pt x="2108" y="2030"/>
                  </a:cubicBezTo>
                  <a:cubicBezTo>
                    <a:pt x="2104" y="1836"/>
                    <a:pt x="2286" y="1661"/>
                    <a:pt x="2462" y="1493"/>
                  </a:cubicBezTo>
                  <a:lnTo>
                    <a:pt x="2506" y="1450"/>
                  </a:lnTo>
                  <a:cubicBezTo>
                    <a:pt x="2845" y="1122"/>
                    <a:pt x="2956" y="773"/>
                    <a:pt x="2813" y="490"/>
                  </a:cubicBezTo>
                  <a:cubicBezTo>
                    <a:pt x="2735" y="340"/>
                    <a:pt x="2591" y="224"/>
                    <a:pt x="2367" y="138"/>
                  </a:cubicBezTo>
                  <a:cubicBezTo>
                    <a:pt x="2126" y="47"/>
                    <a:pt x="1872" y="0"/>
                    <a:pt x="16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" name="Google Shape;1730;p25"/>
          <p:cNvSpPr txBox="1">
            <a:spLocks noGrp="1"/>
          </p:cNvSpPr>
          <p:nvPr>
            <p:ph type="title"/>
          </p:nvPr>
        </p:nvSpPr>
        <p:spPr>
          <a:xfrm>
            <a:off x="4637666" y="2446533"/>
            <a:ext cx="3794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731" name="Google Shape;1731;p25"/>
          <p:cNvSpPr txBox="1">
            <a:spLocks noGrp="1"/>
          </p:cNvSpPr>
          <p:nvPr>
            <p:ph type="subTitle" idx="1"/>
          </p:nvPr>
        </p:nvSpPr>
        <p:spPr>
          <a:xfrm>
            <a:off x="4639166" y="3279267"/>
            <a:ext cx="37917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32" name="Google Shape;1732;p25"/>
          <p:cNvGrpSpPr/>
          <p:nvPr/>
        </p:nvGrpSpPr>
        <p:grpSpPr>
          <a:xfrm rot="3856712">
            <a:off x="103709" y="6073416"/>
            <a:ext cx="831569" cy="450019"/>
            <a:chOff x="3253464" y="2218279"/>
            <a:chExt cx="242409" cy="182524"/>
          </a:xfrm>
        </p:grpSpPr>
        <p:sp>
          <p:nvSpPr>
            <p:cNvPr id="1733" name="Google Shape;1733;p2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734;p2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35" name="Google Shape;1735;p25"/>
          <p:cNvGrpSpPr/>
          <p:nvPr/>
        </p:nvGrpSpPr>
        <p:grpSpPr>
          <a:xfrm rot="7760072">
            <a:off x="6342434" y="-99583"/>
            <a:ext cx="815463" cy="356348"/>
            <a:chOff x="2613185" y="1734785"/>
            <a:chExt cx="237711" cy="144530"/>
          </a:xfrm>
        </p:grpSpPr>
        <p:sp>
          <p:nvSpPr>
            <p:cNvPr id="1736" name="Google Shape;1736;p25"/>
            <p:cNvSpPr/>
            <p:nvPr/>
          </p:nvSpPr>
          <p:spPr>
            <a:xfrm>
              <a:off x="2613185" y="1734785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737;p25"/>
            <p:cNvSpPr/>
            <p:nvPr/>
          </p:nvSpPr>
          <p:spPr>
            <a:xfrm>
              <a:off x="2796312" y="1824732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738" name="Google Shape;1738;p25"/>
          <p:cNvSpPr/>
          <p:nvPr/>
        </p:nvSpPr>
        <p:spPr>
          <a:xfrm rot="7760065">
            <a:off x="7988924" y="-35329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739" name="Google Shape;1739;p25"/>
          <p:cNvGrpSpPr/>
          <p:nvPr/>
        </p:nvGrpSpPr>
        <p:grpSpPr>
          <a:xfrm rot="306391">
            <a:off x="8619528" y="2047364"/>
            <a:ext cx="742975" cy="2591587"/>
            <a:chOff x="7719200" y="1424500"/>
            <a:chExt cx="446525" cy="1168150"/>
          </a:xfrm>
        </p:grpSpPr>
        <p:sp>
          <p:nvSpPr>
            <p:cNvPr id="1740" name="Google Shape;1740;p25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741;p25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742;p25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743;p25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744;p25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745;p25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746;p25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747;p25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748;p25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749;p25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25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25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25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25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25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25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756;p25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757;p25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758;p25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759;p25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760;p25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761;p25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762;p25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763;p25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764;p25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765;p25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766;p25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767;p25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768;p25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769;p25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770;p25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771;p25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772;p25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773;p25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774;p25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775;p25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776;p25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777;p25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778;p25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779;p25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780;p25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781;p25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782;p25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783;p25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784;p25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785;p25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786;p25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787;p25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788;p25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789;p25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790;p25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791;p25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792;p25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793;p25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794;p25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795;p25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796;p25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97" name="Google Shape;1797;p25"/>
          <p:cNvGrpSpPr/>
          <p:nvPr/>
        </p:nvGrpSpPr>
        <p:grpSpPr>
          <a:xfrm>
            <a:off x="8084390" y="-42925"/>
            <a:ext cx="775927" cy="1270145"/>
            <a:chOff x="267675" y="666500"/>
            <a:chExt cx="379000" cy="465300"/>
          </a:xfrm>
        </p:grpSpPr>
        <p:sp>
          <p:nvSpPr>
            <p:cNvPr id="1798" name="Google Shape;1798;p2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799;p2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00" name="Google Shape;1800;p25"/>
          <p:cNvGrpSpPr/>
          <p:nvPr/>
        </p:nvGrpSpPr>
        <p:grpSpPr>
          <a:xfrm>
            <a:off x="3076074" y="5992961"/>
            <a:ext cx="775927" cy="328065"/>
            <a:chOff x="5181425" y="2685475"/>
            <a:chExt cx="224900" cy="74425"/>
          </a:xfrm>
        </p:grpSpPr>
        <p:sp>
          <p:nvSpPr>
            <p:cNvPr id="1801" name="Google Shape;1801;p2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802;p2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803;p2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804;p2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805;p2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7" name="Google Shape;1807;p26"/>
          <p:cNvGrpSpPr/>
          <p:nvPr/>
        </p:nvGrpSpPr>
        <p:grpSpPr>
          <a:xfrm>
            <a:off x="108267" y="6038794"/>
            <a:ext cx="775927" cy="328065"/>
            <a:chOff x="5181425" y="2685475"/>
            <a:chExt cx="224900" cy="74425"/>
          </a:xfrm>
        </p:grpSpPr>
        <p:sp>
          <p:nvSpPr>
            <p:cNvPr id="1808" name="Google Shape;1808;p26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809;p26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810;p26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811;p26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812;p26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813" name="Google Shape;1813;p26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814" name="Google Shape;1814;p26"/>
          <p:cNvSpPr txBox="1">
            <a:spLocks noGrp="1"/>
          </p:cNvSpPr>
          <p:nvPr>
            <p:ph type="subTitle" idx="1"/>
          </p:nvPr>
        </p:nvSpPr>
        <p:spPr>
          <a:xfrm>
            <a:off x="713225" y="3279267"/>
            <a:ext cx="37917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15" name="Google Shape;1815;p26"/>
          <p:cNvGrpSpPr/>
          <p:nvPr/>
        </p:nvGrpSpPr>
        <p:grpSpPr>
          <a:xfrm rot="3856712">
            <a:off x="297433" y="599316"/>
            <a:ext cx="831569" cy="450019"/>
            <a:chOff x="3253464" y="2218279"/>
            <a:chExt cx="242409" cy="182524"/>
          </a:xfrm>
        </p:grpSpPr>
        <p:sp>
          <p:nvSpPr>
            <p:cNvPr id="1816" name="Google Shape;1816;p26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817;p26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18" name="Google Shape;1818;p26"/>
          <p:cNvGrpSpPr/>
          <p:nvPr/>
        </p:nvGrpSpPr>
        <p:grpSpPr>
          <a:xfrm>
            <a:off x="4905457" y="726403"/>
            <a:ext cx="6685745" cy="5405168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1819" name="Google Shape;1819;p26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820;p26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21" name="Google Shape;1821;p26"/>
          <p:cNvGrpSpPr/>
          <p:nvPr/>
        </p:nvGrpSpPr>
        <p:grpSpPr>
          <a:xfrm rot="10234655">
            <a:off x="4285191" y="5861572"/>
            <a:ext cx="847349" cy="590493"/>
            <a:chOff x="3166525" y="2152908"/>
            <a:chExt cx="329347" cy="179621"/>
          </a:xfrm>
        </p:grpSpPr>
        <p:sp>
          <p:nvSpPr>
            <p:cNvPr id="1822" name="Google Shape;1822;p26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823;p26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824" name="Google Shape;1824;p26"/>
          <p:cNvSpPr/>
          <p:nvPr/>
        </p:nvSpPr>
        <p:spPr>
          <a:xfrm rot="7760065">
            <a:off x="5964777" y="9019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825" name="Google Shape;1825;p26"/>
          <p:cNvGrpSpPr/>
          <p:nvPr/>
        </p:nvGrpSpPr>
        <p:grpSpPr>
          <a:xfrm>
            <a:off x="2988582" y="555328"/>
            <a:ext cx="775927" cy="328065"/>
            <a:chOff x="5181425" y="2685475"/>
            <a:chExt cx="224900" cy="74425"/>
          </a:xfrm>
        </p:grpSpPr>
        <p:sp>
          <p:nvSpPr>
            <p:cNvPr id="1826" name="Google Shape;1826;p26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827;p26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828;p26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829;p26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830;p26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31" name="Google Shape;1831;p26"/>
          <p:cNvGrpSpPr/>
          <p:nvPr/>
        </p:nvGrpSpPr>
        <p:grpSpPr>
          <a:xfrm rot="2091024">
            <a:off x="8206805" y="243951"/>
            <a:ext cx="447987" cy="814692"/>
            <a:chOff x="6618900" y="3939050"/>
            <a:chExt cx="242650" cy="330975"/>
          </a:xfrm>
        </p:grpSpPr>
        <p:sp>
          <p:nvSpPr>
            <p:cNvPr id="1832" name="Google Shape;1832;p26"/>
            <p:cNvSpPr/>
            <p:nvPr/>
          </p:nvSpPr>
          <p:spPr>
            <a:xfrm>
              <a:off x="6634125" y="4062925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1" y="0"/>
                  </a:moveTo>
                  <a:lnTo>
                    <a:pt x="1" y="3582"/>
                  </a:lnTo>
                  <a:lnTo>
                    <a:pt x="9097" y="3582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833;p26"/>
            <p:cNvSpPr/>
            <p:nvPr/>
          </p:nvSpPr>
          <p:spPr>
            <a:xfrm>
              <a:off x="6700900" y="3945375"/>
              <a:ext cx="93900" cy="93925"/>
            </a:xfrm>
            <a:custGeom>
              <a:avLst/>
              <a:gdLst/>
              <a:ahLst/>
              <a:cxnLst/>
              <a:rect l="l" t="t" r="r" b="b"/>
              <a:pathLst>
                <a:path w="3756" h="3757" extrusionOk="0">
                  <a:moveTo>
                    <a:pt x="1878" y="1"/>
                  </a:moveTo>
                  <a:cubicBezTo>
                    <a:pt x="840" y="1"/>
                    <a:pt x="0" y="841"/>
                    <a:pt x="0" y="1879"/>
                  </a:cubicBezTo>
                  <a:cubicBezTo>
                    <a:pt x="0" y="2916"/>
                    <a:pt x="840" y="3756"/>
                    <a:pt x="1878" y="3756"/>
                  </a:cubicBezTo>
                  <a:cubicBezTo>
                    <a:pt x="2915" y="3756"/>
                    <a:pt x="3755" y="2916"/>
                    <a:pt x="3755" y="1879"/>
                  </a:cubicBezTo>
                  <a:cubicBezTo>
                    <a:pt x="3755" y="841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834;p26"/>
            <p:cNvSpPr/>
            <p:nvPr/>
          </p:nvSpPr>
          <p:spPr>
            <a:xfrm>
              <a:off x="6700900" y="4176075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1"/>
                  </a:moveTo>
                  <a:cubicBezTo>
                    <a:pt x="840" y="1"/>
                    <a:pt x="0" y="842"/>
                    <a:pt x="0" y="1880"/>
                  </a:cubicBezTo>
                  <a:cubicBezTo>
                    <a:pt x="0" y="2917"/>
                    <a:pt x="840" y="3758"/>
                    <a:pt x="1878" y="3758"/>
                  </a:cubicBezTo>
                  <a:cubicBezTo>
                    <a:pt x="2915" y="3758"/>
                    <a:pt x="3755" y="2917"/>
                    <a:pt x="3755" y="1880"/>
                  </a:cubicBezTo>
                  <a:cubicBezTo>
                    <a:pt x="3755" y="842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835;p26"/>
            <p:cNvSpPr/>
            <p:nvPr/>
          </p:nvSpPr>
          <p:spPr>
            <a:xfrm>
              <a:off x="6618900" y="4056550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0" y="0"/>
                  </a:moveTo>
                  <a:lnTo>
                    <a:pt x="0" y="3583"/>
                  </a:lnTo>
                  <a:lnTo>
                    <a:pt x="9096" y="3583"/>
                  </a:lnTo>
                  <a:lnTo>
                    <a:pt x="90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836;p26"/>
            <p:cNvSpPr/>
            <p:nvPr/>
          </p:nvSpPr>
          <p:spPr>
            <a:xfrm>
              <a:off x="6685650" y="3939050"/>
              <a:ext cx="93900" cy="93900"/>
            </a:xfrm>
            <a:custGeom>
              <a:avLst/>
              <a:gdLst/>
              <a:ahLst/>
              <a:cxnLst/>
              <a:rect l="l" t="t" r="r" b="b"/>
              <a:pathLst>
                <a:path w="3756" h="3756" extrusionOk="0">
                  <a:moveTo>
                    <a:pt x="1878" y="1"/>
                  </a:moveTo>
                  <a:cubicBezTo>
                    <a:pt x="841" y="1"/>
                    <a:pt x="1" y="841"/>
                    <a:pt x="1" y="1878"/>
                  </a:cubicBezTo>
                  <a:cubicBezTo>
                    <a:pt x="1" y="2916"/>
                    <a:pt x="841" y="3756"/>
                    <a:pt x="1878" y="3756"/>
                  </a:cubicBezTo>
                  <a:cubicBezTo>
                    <a:pt x="2916" y="3756"/>
                    <a:pt x="3756" y="2916"/>
                    <a:pt x="3756" y="1878"/>
                  </a:cubicBezTo>
                  <a:cubicBezTo>
                    <a:pt x="3756" y="841"/>
                    <a:pt x="2916" y="1"/>
                    <a:pt x="1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837;p26"/>
            <p:cNvSpPr/>
            <p:nvPr/>
          </p:nvSpPr>
          <p:spPr>
            <a:xfrm>
              <a:off x="6685650" y="4169750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0"/>
                  </a:moveTo>
                  <a:cubicBezTo>
                    <a:pt x="841" y="0"/>
                    <a:pt x="1" y="841"/>
                    <a:pt x="1" y="1878"/>
                  </a:cubicBezTo>
                  <a:cubicBezTo>
                    <a:pt x="1" y="2915"/>
                    <a:pt x="841" y="3757"/>
                    <a:pt x="1878" y="3757"/>
                  </a:cubicBezTo>
                  <a:cubicBezTo>
                    <a:pt x="2916" y="3757"/>
                    <a:pt x="3756" y="2915"/>
                    <a:pt x="3756" y="1878"/>
                  </a:cubicBezTo>
                  <a:cubicBezTo>
                    <a:pt x="3756" y="841"/>
                    <a:pt x="2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38" name="Google Shape;1838;p26"/>
          <p:cNvGrpSpPr/>
          <p:nvPr/>
        </p:nvGrpSpPr>
        <p:grpSpPr>
          <a:xfrm>
            <a:off x="8006483" y="5292531"/>
            <a:ext cx="1529689" cy="1304320"/>
            <a:chOff x="374450" y="3990500"/>
            <a:chExt cx="1312700" cy="839475"/>
          </a:xfrm>
        </p:grpSpPr>
        <p:sp>
          <p:nvSpPr>
            <p:cNvPr id="1839" name="Google Shape;1839;p26"/>
            <p:cNvSpPr/>
            <p:nvPr/>
          </p:nvSpPr>
          <p:spPr>
            <a:xfrm>
              <a:off x="374450" y="3991325"/>
              <a:ext cx="1312700" cy="838650"/>
            </a:xfrm>
            <a:custGeom>
              <a:avLst/>
              <a:gdLst/>
              <a:ahLst/>
              <a:cxnLst/>
              <a:rect l="l" t="t" r="r" b="b"/>
              <a:pathLst>
                <a:path w="52508" h="33546" extrusionOk="0">
                  <a:moveTo>
                    <a:pt x="24994" y="0"/>
                  </a:moveTo>
                  <a:cubicBezTo>
                    <a:pt x="23520" y="0"/>
                    <a:pt x="22209" y="632"/>
                    <a:pt x="21808" y="1625"/>
                  </a:cubicBezTo>
                  <a:lnTo>
                    <a:pt x="18838" y="9136"/>
                  </a:lnTo>
                  <a:lnTo>
                    <a:pt x="19636" y="9316"/>
                  </a:lnTo>
                  <a:lnTo>
                    <a:pt x="18648" y="9118"/>
                  </a:lnTo>
                  <a:lnTo>
                    <a:pt x="1499" y="22160"/>
                  </a:lnTo>
                  <a:cubicBezTo>
                    <a:pt x="171" y="23257"/>
                    <a:pt x="0" y="25354"/>
                    <a:pt x="2844" y="26235"/>
                  </a:cubicBezTo>
                  <a:lnTo>
                    <a:pt x="26996" y="33249"/>
                  </a:lnTo>
                  <a:cubicBezTo>
                    <a:pt x="27687" y="33450"/>
                    <a:pt x="28432" y="33545"/>
                    <a:pt x="29167" y="33545"/>
                  </a:cubicBezTo>
                  <a:cubicBezTo>
                    <a:pt x="30839" y="33545"/>
                    <a:pt x="32462" y="33053"/>
                    <a:pt x="33296" y="32194"/>
                  </a:cubicBezTo>
                  <a:lnTo>
                    <a:pt x="49068" y="15964"/>
                  </a:lnTo>
                  <a:lnTo>
                    <a:pt x="51941" y="8559"/>
                  </a:lnTo>
                  <a:cubicBezTo>
                    <a:pt x="52508" y="7209"/>
                    <a:pt x="51180" y="5723"/>
                    <a:pt x="49000" y="5247"/>
                  </a:cubicBezTo>
                  <a:lnTo>
                    <a:pt x="26108" y="121"/>
                  </a:lnTo>
                  <a:cubicBezTo>
                    <a:pt x="25734" y="39"/>
                    <a:pt x="25359" y="0"/>
                    <a:pt x="24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0" name="Google Shape;1840;p26"/>
            <p:cNvSpPr/>
            <p:nvPr/>
          </p:nvSpPr>
          <p:spPr>
            <a:xfrm>
              <a:off x="400775" y="3990500"/>
              <a:ext cx="1274875" cy="807825"/>
            </a:xfrm>
            <a:custGeom>
              <a:avLst/>
              <a:gdLst/>
              <a:ahLst/>
              <a:cxnLst/>
              <a:rect l="l" t="t" r="r" b="b"/>
              <a:pathLst>
                <a:path w="50995" h="32313" extrusionOk="0">
                  <a:moveTo>
                    <a:pt x="23508" y="1"/>
                  </a:moveTo>
                  <a:cubicBezTo>
                    <a:pt x="22034" y="1"/>
                    <a:pt x="20723" y="632"/>
                    <a:pt x="20321" y="1626"/>
                  </a:cubicBezTo>
                  <a:lnTo>
                    <a:pt x="17800" y="7871"/>
                  </a:lnTo>
                  <a:lnTo>
                    <a:pt x="17772" y="7864"/>
                  </a:lnTo>
                  <a:lnTo>
                    <a:pt x="9251" y="14893"/>
                  </a:lnTo>
                  <a:lnTo>
                    <a:pt x="729" y="21924"/>
                  </a:lnTo>
                  <a:cubicBezTo>
                    <a:pt x="521" y="22095"/>
                    <a:pt x="359" y="22273"/>
                    <a:pt x="241" y="22455"/>
                  </a:cubicBezTo>
                  <a:cubicBezTo>
                    <a:pt x="171" y="22563"/>
                    <a:pt x="116" y="22673"/>
                    <a:pt x="76" y="22781"/>
                  </a:cubicBezTo>
                  <a:cubicBezTo>
                    <a:pt x="37" y="22891"/>
                    <a:pt x="13" y="23001"/>
                    <a:pt x="4" y="23111"/>
                  </a:cubicBezTo>
                  <a:cubicBezTo>
                    <a:pt x="2" y="23146"/>
                    <a:pt x="0" y="23183"/>
                    <a:pt x="2" y="23219"/>
                  </a:cubicBezTo>
                  <a:cubicBezTo>
                    <a:pt x="3" y="23291"/>
                    <a:pt x="10" y="23363"/>
                    <a:pt x="26" y="23433"/>
                  </a:cubicBezTo>
                  <a:cubicBezTo>
                    <a:pt x="61" y="23612"/>
                    <a:pt x="140" y="23784"/>
                    <a:pt x="258" y="23948"/>
                  </a:cubicBezTo>
                  <a:cubicBezTo>
                    <a:pt x="375" y="24113"/>
                    <a:pt x="534" y="24268"/>
                    <a:pt x="729" y="24411"/>
                  </a:cubicBezTo>
                  <a:cubicBezTo>
                    <a:pt x="887" y="24525"/>
                    <a:pt x="1070" y="24632"/>
                    <a:pt x="1276" y="24728"/>
                  </a:cubicBezTo>
                  <a:cubicBezTo>
                    <a:pt x="1378" y="24776"/>
                    <a:pt x="1488" y="24821"/>
                    <a:pt x="1602" y="24865"/>
                  </a:cubicBezTo>
                  <a:cubicBezTo>
                    <a:pt x="1717" y="24907"/>
                    <a:pt x="1839" y="24946"/>
                    <a:pt x="1965" y="24983"/>
                  </a:cubicBezTo>
                  <a:lnTo>
                    <a:pt x="26122" y="32015"/>
                  </a:lnTo>
                  <a:cubicBezTo>
                    <a:pt x="26814" y="32217"/>
                    <a:pt x="27561" y="32312"/>
                    <a:pt x="28297" y="32312"/>
                  </a:cubicBezTo>
                  <a:cubicBezTo>
                    <a:pt x="28463" y="32312"/>
                    <a:pt x="28629" y="32307"/>
                    <a:pt x="28793" y="32298"/>
                  </a:cubicBezTo>
                  <a:cubicBezTo>
                    <a:pt x="29092" y="32280"/>
                    <a:pt x="29386" y="32247"/>
                    <a:pt x="29671" y="32199"/>
                  </a:cubicBezTo>
                  <a:cubicBezTo>
                    <a:pt x="29956" y="32151"/>
                    <a:pt x="30233" y="32090"/>
                    <a:pt x="30498" y="32012"/>
                  </a:cubicBezTo>
                  <a:cubicBezTo>
                    <a:pt x="31292" y="31783"/>
                    <a:pt x="31973" y="31427"/>
                    <a:pt x="32423" y="30963"/>
                  </a:cubicBezTo>
                  <a:lnTo>
                    <a:pt x="33974" y="29366"/>
                  </a:lnTo>
                  <a:lnTo>
                    <a:pt x="35525" y="27770"/>
                  </a:lnTo>
                  <a:lnTo>
                    <a:pt x="47721" y="15214"/>
                  </a:lnTo>
                  <a:lnTo>
                    <a:pt x="47722" y="15216"/>
                  </a:lnTo>
                  <a:lnTo>
                    <a:pt x="50426" y="8422"/>
                  </a:lnTo>
                  <a:cubicBezTo>
                    <a:pt x="50994" y="7072"/>
                    <a:pt x="49667" y="5585"/>
                    <a:pt x="47485" y="5110"/>
                  </a:cubicBezTo>
                  <a:lnTo>
                    <a:pt x="24623" y="121"/>
                  </a:lnTo>
                  <a:cubicBezTo>
                    <a:pt x="24249" y="40"/>
                    <a:pt x="23873" y="1"/>
                    <a:pt x="23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1" name="Google Shape;1841;p26"/>
            <p:cNvSpPr/>
            <p:nvPr/>
          </p:nvSpPr>
          <p:spPr>
            <a:xfrm>
              <a:off x="1299175" y="4351200"/>
              <a:ext cx="166075" cy="71900"/>
            </a:xfrm>
            <a:custGeom>
              <a:avLst/>
              <a:gdLst/>
              <a:ahLst/>
              <a:cxnLst/>
              <a:rect l="l" t="t" r="r" b="b"/>
              <a:pathLst>
                <a:path w="6643" h="2876" extrusionOk="0">
                  <a:moveTo>
                    <a:pt x="2629" y="0"/>
                  </a:moveTo>
                  <a:cubicBezTo>
                    <a:pt x="2018" y="0"/>
                    <a:pt x="1432" y="163"/>
                    <a:pt x="1138" y="446"/>
                  </a:cubicBezTo>
                  <a:lnTo>
                    <a:pt x="424" y="1131"/>
                  </a:lnTo>
                  <a:cubicBezTo>
                    <a:pt x="1" y="1539"/>
                    <a:pt x="333" y="2043"/>
                    <a:pt x="1172" y="2257"/>
                  </a:cubicBezTo>
                  <a:lnTo>
                    <a:pt x="3239" y="2781"/>
                  </a:lnTo>
                  <a:cubicBezTo>
                    <a:pt x="3494" y="2845"/>
                    <a:pt x="3764" y="2876"/>
                    <a:pt x="4030" y="2876"/>
                  </a:cubicBezTo>
                  <a:cubicBezTo>
                    <a:pt x="4651" y="2876"/>
                    <a:pt x="5243" y="2709"/>
                    <a:pt x="5534" y="2418"/>
                  </a:cubicBezTo>
                  <a:lnTo>
                    <a:pt x="6232" y="1720"/>
                  </a:lnTo>
                  <a:cubicBezTo>
                    <a:pt x="6643" y="1309"/>
                    <a:pt x="6289" y="809"/>
                    <a:pt x="5448" y="599"/>
                  </a:cubicBezTo>
                  <a:lnTo>
                    <a:pt x="3398" y="91"/>
                  </a:lnTo>
                  <a:cubicBezTo>
                    <a:pt x="3151" y="30"/>
                    <a:pt x="2888" y="0"/>
                    <a:pt x="2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842;p26"/>
            <p:cNvSpPr/>
            <p:nvPr/>
          </p:nvSpPr>
          <p:spPr>
            <a:xfrm>
              <a:off x="1145375" y="4313150"/>
              <a:ext cx="163850" cy="70275"/>
            </a:xfrm>
            <a:custGeom>
              <a:avLst/>
              <a:gdLst/>
              <a:ahLst/>
              <a:cxnLst/>
              <a:rect l="l" t="t" r="r" b="b"/>
              <a:pathLst>
                <a:path w="6554" h="2811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4" y="1106"/>
                  </a:lnTo>
                  <a:cubicBezTo>
                    <a:pt x="0" y="1506"/>
                    <a:pt x="307" y="1999"/>
                    <a:pt x="1126" y="2207"/>
                  </a:cubicBezTo>
                  <a:lnTo>
                    <a:pt x="3142" y="2718"/>
                  </a:lnTo>
                  <a:cubicBezTo>
                    <a:pt x="3388" y="2781"/>
                    <a:pt x="3652" y="2810"/>
                    <a:pt x="3913" y="2810"/>
                  </a:cubicBezTo>
                  <a:cubicBezTo>
                    <a:pt x="4525" y="2810"/>
                    <a:pt x="5117" y="2646"/>
                    <a:pt x="5416" y="2360"/>
                  </a:cubicBezTo>
                  <a:lnTo>
                    <a:pt x="6133" y="1678"/>
                  </a:lnTo>
                  <a:cubicBezTo>
                    <a:pt x="6554" y="1277"/>
                    <a:pt x="6226" y="788"/>
                    <a:pt x="5405" y="584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843;p26"/>
            <p:cNvSpPr/>
            <p:nvPr/>
          </p:nvSpPr>
          <p:spPr>
            <a:xfrm>
              <a:off x="995325" y="4276000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5" y="1"/>
                  </a:moveTo>
                  <a:cubicBezTo>
                    <a:pt x="2081" y="1"/>
                    <a:pt x="1498" y="156"/>
                    <a:pt x="1190" y="428"/>
                  </a:cubicBezTo>
                  <a:lnTo>
                    <a:pt x="445" y="1083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7"/>
                  </a:lnTo>
                  <a:cubicBezTo>
                    <a:pt x="3290" y="2718"/>
                    <a:pt x="3549" y="2747"/>
                    <a:pt x="3805" y="2747"/>
                  </a:cubicBezTo>
                  <a:cubicBezTo>
                    <a:pt x="4409" y="2747"/>
                    <a:pt x="4999" y="2587"/>
                    <a:pt x="5305" y="2308"/>
                  </a:cubicBezTo>
                  <a:lnTo>
                    <a:pt x="6037" y="1639"/>
                  </a:lnTo>
                  <a:cubicBezTo>
                    <a:pt x="6468" y="1247"/>
                    <a:pt x="6164" y="770"/>
                    <a:pt x="5364" y="570"/>
                  </a:cubicBezTo>
                  <a:lnTo>
                    <a:pt x="3414" y="87"/>
                  </a:lnTo>
                  <a:cubicBezTo>
                    <a:pt x="3178" y="28"/>
                    <a:pt x="2926" y="1"/>
                    <a:pt x="2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844;p26"/>
            <p:cNvSpPr/>
            <p:nvPr/>
          </p:nvSpPr>
          <p:spPr>
            <a:xfrm>
              <a:off x="848925" y="4239750"/>
              <a:ext cx="159650" cy="67175"/>
            </a:xfrm>
            <a:custGeom>
              <a:avLst/>
              <a:gdLst/>
              <a:ahLst/>
              <a:cxnLst/>
              <a:rect l="l" t="t" r="r" b="b"/>
              <a:pathLst>
                <a:path w="6386" h="2687" extrusionOk="0">
                  <a:moveTo>
                    <a:pt x="2699" y="1"/>
                  </a:moveTo>
                  <a:cubicBezTo>
                    <a:pt x="2112" y="1"/>
                    <a:pt x="1530" y="154"/>
                    <a:pt x="1216" y="419"/>
                  </a:cubicBezTo>
                  <a:lnTo>
                    <a:pt x="454" y="1063"/>
                  </a:lnTo>
                  <a:cubicBezTo>
                    <a:pt x="1" y="1444"/>
                    <a:pt x="263" y="1916"/>
                    <a:pt x="1041" y="2113"/>
                  </a:cubicBezTo>
                  <a:lnTo>
                    <a:pt x="2960" y="2600"/>
                  </a:lnTo>
                  <a:cubicBezTo>
                    <a:pt x="3193" y="2659"/>
                    <a:pt x="3446" y="2687"/>
                    <a:pt x="3698" y="2687"/>
                  </a:cubicBezTo>
                  <a:cubicBezTo>
                    <a:pt x="4294" y="2687"/>
                    <a:pt x="4883" y="2529"/>
                    <a:pt x="5196" y="2256"/>
                  </a:cubicBezTo>
                  <a:lnTo>
                    <a:pt x="5945" y="1603"/>
                  </a:lnTo>
                  <a:cubicBezTo>
                    <a:pt x="6386" y="1219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8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845;p26"/>
            <p:cNvSpPr/>
            <p:nvPr/>
          </p:nvSpPr>
          <p:spPr>
            <a:xfrm>
              <a:off x="1222000" y="4424025"/>
              <a:ext cx="169050" cy="74675"/>
            </a:xfrm>
            <a:custGeom>
              <a:avLst/>
              <a:gdLst/>
              <a:ahLst/>
              <a:cxnLst/>
              <a:rect l="l" t="t" r="r" b="b"/>
              <a:pathLst>
                <a:path w="6762" h="2987" extrusionOk="0">
                  <a:moveTo>
                    <a:pt x="2702" y="0"/>
                  </a:moveTo>
                  <a:cubicBezTo>
                    <a:pt x="2082" y="0"/>
                    <a:pt x="1484" y="167"/>
                    <a:pt x="1180" y="460"/>
                  </a:cubicBezTo>
                  <a:lnTo>
                    <a:pt x="441" y="1171"/>
                  </a:lnTo>
                  <a:cubicBezTo>
                    <a:pt x="1" y="1595"/>
                    <a:pt x="329" y="2119"/>
                    <a:pt x="1179" y="2341"/>
                  </a:cubicBezTo>
                  <a:lnTo>
                    <a:pt x="3270" y="2887"/>
                  </a:lnTo>
                  <a:cubicBezTo>
                    <a:pt x="3529" y="2955"/>
                    <a:pt x="3805" y="2987"/>
                    <a:pt x="4076" y="2987"/>
                  </a:cubicBezTo>
                  <a:cubicBezTo>
                    <a:pt x="4706" y="2987"/>
                    <a:pt x="5311" y="2814"/>
                    <a:pt x="5613" y="2513"/>
                  </a:cubicBezTo>
                  <a:lnTo>
                    <a:pt x="6336" y="1788"/>
                  </a:lnTo>
                  <a:cubicBezTo>
                    <a:pt x="6761" y="1363"/>
                    <a:pt x="6412" y="843"/>
                    <a:pt x="5561" y="625"/>
                  </a:cubicBezTo>
                  <a:lnTo>
                    <a:pt x="3486" y="95"/>
                  </a:lnTo>
                  <a:cubicBezTo>
                    <a:pt x="3234" y="31"/>
                    <a:pt x="2966" y="0"/>
                    <a:pt x="2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846;p26"/>
            <p:cNvSpPr/>
            <p:nvPr/>
          </p:nvSpPr>
          <p:spPr>
            <a:xfrm>
              <a:off x="1066400" y="4384375"/>
              <a:ext cx="166750" cy="72950"/>
            </a:xfrm>
            <a:custGeom>
              <a:avLst/>
              <a:gdLst/>
              <a:ahLst/>
              <a:cxnLst/>
              <a:rect l="l" t="t" r="r" b="b"/>
              <a:pathLst>
                <a:path w="6670" h="2918" extrusionOk="0">
                  <a:moveTo>
                    <a:pt x="2725" y="0"/>
                  </a:moveTo>
                  <a:cubicBezTo>
                    <a:pt x="2114" y="0"/>
                    <a:pt x="1519" y="164"/>
                    <a:pt x="1207" y="450"/>
                  </a:cubicBezTo>
                  <a:lnTo>
                    <a:pt x="451" y="1146"/>
                  </a:lnTo>
                  <a:cubicBezTo>
                    <a:pt x="1" y="1559"/>
                    <a:pt x="303" y="2072"/>
                    <a:pt x="1131" y="2287"/>
                  </a:cubicBezTo>
                  <a:lnTo>
                    <a:pt x="3170" y="2821"/>
                  </a:lnTo>
                  <a:cubicBezTo>
                    <a:pt x="3422" y="2886"/>
                    <a:pt x="3691" y="2918"/>
                    <a:pt x="3957" y="2918"/>
                  </a:cubicBezTo>
                  <a:cubicBezTo>
                    <a:pt x="4579" y="2918"/>
                    <a:pt x="5182" y="2748"/>
                    <a:pt x="5491" y="2453"/>
                  </a:cubicBezTo>
                  <a:lnTo>
                    <a:pt x="6233" y="1745"/>
                  </a:lnTo>
                  <a:cubicBezTo>
                    <a:pt x="6670" y="1330"/>
                    <a:pt x="6346" y="822"/>
                    <a:pt x="5517" y="609"/>
                  </a:cubicBezTo>
                  <a:lnTo>
                    <a:pt x="3494" y="93"/>
                  </a:lnTo>
                  <a:cubicBezTo>
                    <a:pt x="3249" y="30"/>
                    <a:pt x="2986" y="0"/>
                    <a:pt x="27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847;p26"/>
            <p:cNvSpPr/>
            <p:nvPr/>
          </p:nvSpPr>
          <p:spPr>
            <a:xfrm>
              <a:off x="914700" y="4345675"/>
              <a:ext cx="164500" cy="71300"/>
            </a:xfrm>
            <a:custGeom>
              <a:avLst/>
              <a:gdLst/>
              <a:ahLst/>
              <a:cxnLst/>
              <a:rect l="l" t="t" r="r" b="b"/>
              <a:pathLst>
                <a:path w="6580" h="2852" extrusionOk="0">
                  <a:moveTo>
                    <a:pt x="2748" y="1"/>
                  </a:moveTo>
                  <a:cubicBezTo>
                    <a:pt x="2145" y="1"/>
                    <a:pt x="1550" y="162"/>
                    <a:pt x="1232" y="443"/>
                  </a:cubicBezTo>
                  <a:lnTo>
                    <a:pt x="459" y="1123"/>
                  </a:lnTo>
                  <a:cubicBezTo>
                    <a:pt x="1" y="1527"/>
                    <a:pt x="278" y="2026"/>
                    <a:pt x="1084" y="2238"/>
                  </a:cubicBezTo>
                  <a:lnTo>
                    <a:pt x="3073" y="2758"/>
                  </a:lnTo>
                  <a:cubicBezTo>
                    <a:pt x="3317" y="2822"/>
                    <a:pt x="3580" y="2852"/>
                    <a:pt x="3841" y="2852"/>
                  </a:cubicBezTo>
                  <a:cubicBezTo>
                    <a:pt x="4455" y="2852"/>
                    <a:pt x="5058" y="2686"/>
                    <a:pt x="5375" y="2397"/>
                  </a:cubicBezTo>
                  <a:lnTo>
                    <a:pt x="6133" y="1704"/>
                  </a:lnTo>
                  <a:cubicBezTo>
                    <a:pt x="6579" y="1299"/>
                    <a:pt x="6281" y="802"/>
                    <a:pt x="5472" y="595"/>
                  </a:cubicBezTo>
                  <a:lnTo>
                    <a:pt x="3500" y="91"/>
                  </a:lnTo>
                  <a:cubicBezTo>
                    <a:pt x="3261" y="30"/>
                    <a:pt x="3004" y="1"/>
                    <a:pt x="2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848;p26"/>
            <p:cNvSpPr/>
            <p:nvPr/>
          </p:nvSpPr>
          <p:spPr>
            <a:xfrm>
              <a:off x="766725" y="4307975"/>
              <a:ext cx="162325" cy="69650"/>
            </a:xfrm>
            <a:custGeom>
              <a:avLst/>
              <a:gdLst/>
              <a:ahLst/>
              <a:cxnLst/>
              <a:rect l="l" t="t" r="r" b="b"/>
              <a:pathLst>
                <a:path w="6493" h="2786" extrusionOk="0">
                  <a:moveTo>
                    <a:pt x="2770" y="0"/>
                  </a:moveTo>
                  <a:cubicBezTo>
                    <a:pt x="2175" y="0"/>
                    <a:pt x="1582" y="158"/>
                    <a:pt x="1256" y="432"/>
                  </a:cubicBezTo>
                  <a:lnTo>
                    <a:pt x="470" y="1098"/>
                  </a:lnTo>
                  <a:cubicBezTo>
                    <a:pt x="1" y="1494"/>
                    <a:pt x="254" y="1982"/>
                    <a:pt x="1042" y="2187"/>
                  </a:cubicBezTo>
                  <a:lnTo>
                    <a:pt x="2982" y="2694"/>
                  </a:lnTo>
                  <a:cubicBezTo>
                    <a:pt x="3219" y="2756"/>
                    <a:pt x="3477" y="2786"/>
                    <a:pt x="3734" y="2786"/>
                  </a:cubicBezTo>
                  <a:cubicBezTo>
                    <a:pt x="4338" y="2786"/>
                    <a:pt x="4938" y="2623"/>
                    <a:pt x="5262" y="2341"/>
                  </a:cubicBezTo>
                  <a:lnTo>
                    <a:pt x="6038" y="1664"/>
                  </a:lnTo>
                  <a:cubicBezTo>
                    <a:pt x="6492" y="1265"/>
                    <a:pt x="6218" y="781"/>
                    <a:pt x="5428" y="579"/>
                  </a:cubicBezTo>
                  <a:lnTo>
                    <a:pt x="3504" y="87"/>
                  </a:lnTo>
                  <a:cubicBezTo>
                    <a:pt x="3273" y="28"/>
                    <a:pt x="3021" y="0"/>
                    <a:pt x="2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849;p26"/>
            <p:cNvSpPr/>
            <p:nvPr/>
          </p:nvSpPr>
          <p:spPr>
            <a:xfrm>
              <a:off x="1141975" y="4499525"/>
              <a:ext cx="172100" cy="77625"/>
            </a:xfrm>
            <a:custGeom>
              <a:avLst/>
              <a:gdLst/>
              <a:ahLst/>
              <a:cxnLst/>
              <a:rect l="l" t="t" r="r" b="b"/>
              <a:pathLst>
                <a:path w="6884" h="3105" extrusionOk="0">
                  <a:moveTo>
                    <a:pt x="2777" y="1"/>
                  </a:moveTo>
                  <a:cubicBezTo>
                    <a:pt x="2148" y="1"/>
                    <a:pt x="1539" y="174"/>
                    <a:pt x="1224" y="477"/>
                  </a:cubicBezTo>
                  <a:lnTo>
                    <a:pt x="457" y="1214"/>
                  </a:lnTo>
                  <a:cubicBezTo>
                    <a:pt x="1" y="1653"/>
                    <a:pt x="323" y="2198"/>
                    <a:pt x="1183" y="2430"/>
                  </a:cubicBezTo>
                  <a:lnTo>
                    <a:pt x="3302" y="3000"/>
                  </a:lnTo>
                  <a:cubicBezTo>
                    <a:pt x="3565" y="3071"/>
                    <a:pt x="3846" y="3105"/>
                    <a:pt x="4123" y="3105"/>
                  </a:cubicBezTo>
                  <a:cubicBezTo>
                    <a:pt x="4762" y="3105"/>
                    <a:pt x="5378" y="2926"/>
                    <a:pt x="5692" y="2613"/>
                  </a:cubicBezTo>
                  <a:lnTo>
                    <a:pt x="6443" y="1862"/>
                  </a:lnTo>
                  <a:cubicBezTo>
                    <a:pt x="6884" y="1421"/>
                    <a:pt x="6539" y="881"/>
                    <a:pt x="5678" y="653"/>
                  </a:cubicBezTo>
                  <a:lnTo>
                    <a:pt x="3578" y="101"/>
                  </a:lnTo>
                  <a:cubicBezTo>
                    <a:pt x="3321" y="33"/>
                    <a:pt x="3047" y="1"/>
                    <a:pt x="2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850;p26"/>
            <p:cNvSpPr/>
            <p:nvPr/>
          </p:nvSpPr>
          <p:spPr>
            <a:xfrm>
              <a:off x="984550" y="4458200"/>
              <a:ext cx="169750" cy="75775"/>
            </a:xfrm>
            <a:custGeom>
              <a:avLst/>
              <a:gdLst/>
              <a:ahLst/>
              <a:cxnLst/>
              <a:rect l="l" t="t" r="r" b="b"/>
              <a:pathLst>
                <a:path w="6790" h="3031" extrusionOk="0">
                  <a:moveTo>
                    <a:pt x="2802" y="0"/>
                  </a:moveTo>
                  <a:cubicBezTo>
                    <a:pt x="2181" y="0"/>
                    <a:pt x="1574" y="170"/>
                    <a:pt x="1250" y="466"/>
                  </a:cubicBezTo>
                  <a:lnTo>
                    <a:pt x="466" y="1187"/>
                  </a:lnTo>
                  <a:cubicBezTo>
                    <a:pt x="1" y="1616"/>
                    <a:pt x="296" y="2148"/>
                    <a:pt x="1134" y="2373"/>
                  </a:cubicBezTo>
                  <a:lnTo>
                    <a:pt x="3197" y="2929"/>
                  </a:lnTo>
                  <a:cubicBezTo>
                    <a:pt x="3452" y="2998"/>
                    <a:pt x="3727" y="3030"/>
                    <a:pt x="3999" y="3030"/>
                  </a:cubicBezTo>
                  <a:cubicBezTo>
                    <a:pt x="4630" y="3030"/>
                    <a:pt x="5245" y="2855"/>
                    <a:pt x="5566" y="2550"/>
                  </a:cubicBezTo>
                  <a:lnTo>
                    <a:pt x="6336" y="1816"/>
                  </a:lnTo>
                  <a:cubicBezTo>
                    <a:pt x="6789" y="1385"/>
                    <a:pt x="6471" y="857"/>
                    <a:pt x="5631" y="636"/>
                  </a:cubicBezTo>
                  <a:lnTo>
                    <a:pt x="3584" y="97"/>
                  </a:lnTo>
                  <a:cubicBezTo>
                    <a:pt x="3335" y="31"/>
                    <a:pt x="3067" y="0"/>
                    <a:pt x="28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851;p26"/>
            <p:cNvSpPr/>
            <p:nvPr/>
          </p:nvSpPr>
          <p:spPr>
            <a:xfrm>
              <a:off x="831100" y="4417875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5" y="1"/>
                    <a:pt x="1608" y="167"/>
                    <a:pt x="1277" y="457"/>
                  </a:cubicBezTo>
                  <a:lnTo>
                    <a:pt x="477" y="1163"/>
                  </a:lnTo>
                  <a:cubicBezTo>
                    <a:pt x="0" y="1582"/>
                    <a:pt x="272" y="2101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19" y="2789"/>
                    <a:pt x="5447" y="2490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852;p26"/>
            <p:cNvSpPr/>
            <p:nvPr/>
          </p:nvSpPr>
          <p:spPr>
            <a:xfrm>
              <a:off x="681550" y="4378575"/>
              <a:ext cx="165150" cy="72325"/>
            </a:xfrm>
            <a:custGeom>
              <a:avLst/>
              <a:gdLst/>
              <a:ahLst/>
              <a:cxnLst/>
              <a:rect l="l" t="t" r="r" b="b"/>
              <a:pathLst>
                <a:path w="6606" h="2893" extrusionOk="0">
                  <a:moveTo>
                    <a:pt x="2847" y="1"/>
                  </a:moveTo>
                  <a:cubicBezTo>
                    <a:pt x="2243" y="1"/>
                    <a:pt x="1638" y="164"/>
                    <a:pt x="1302" y="449"/>
                  </a:cubicBezTo>
                  <a:lnTo>
                    <a:pt x="486" y="1137"/>
                  </a:lnTo>
                  <a:cubicBezTo>
                    <a:pt x="0" y="1548"/>
                    <a:pt x="248" y="2055"/>
                    <a:pt x="1043" y="2269"/>
                  </a:cubicBezTo>
                  <a:lnTo>
                    <a:pt x="3004" y="2796"/>
                  </a:lnTo>
                  <a:cubicBezTo>
                    <a:pt x="3245" y="2861"/>
                    <a:pt x="3508" y="2892"/>
                    <a:pt x="3771" y="2892"/>
                  </a:cubicBezTo>
                  <a:cubicBezTo>
                    <a:pt x="4384" y="2892"/>
                    <a:pt x="4996" y="2725"/>
                    <a:pt x="5331" y="2432"/>
                  </a:cubicBezTo>
                  <a:lnTo>
                    <a:pt x="6134" y="1731"/>
                  </a:lnTo>
                  <a:cubicBezTo>
                    <a:pt x="6606" y="1319"/>
                    <a:pt x="6338" y="815"/>
                    <a:pt x="5539" y="605"/>
                  </a:cubicBezTo>
                  <a:lnTo>
                    <a:pt x="3595" y="93"/>
                  </a:lnTo>
                  <a:cubicBezTo>
                    <a:pt x="3360" y="30"/>
                    <a:pt x="3103" y="1"/>
                    <a:pt x="2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853;p26"/>
            <p:cNvSpPr/>
            <p:nvPr/>
          </p:nvSpPr>
          <p:spPr>
            <a:xfrm>
              <a:off x="1058900" y="4577875"/>
              <a:ext cx="175300" cy="80775"/>
            </a:xfrm>
            <a:custGeom>
              <a:avLst/>
              <a:gdLst/>
              <a:ahLst/>
              <a:cxnLst/>
              <a:rect l="l" t="t" r="r" b="b"/>
              <a:pathLst>
                <a:path w="7012" h="3231" extrusionOk="0">
                  <a:moveTo>
                    <a:pt x="2858" y="1"/>
                  </a:moveTo>
                  <a:cubicBezTo>
                    <a:pt x="2218" y="1"/>
                    <a:pt x="1597" y="181"/>
                    <a:pt x="1270" y="494"/>
                  </a:cubicBezTo>
                  <a:lnTo>
                    <a:pt x="475" y="1260"/>
                  </a:lnTo>
                  <a:cubicBezTo>
                    <a:pt x="1" y="1716"/>
                    <a:pt x="317" y="2283"/>
                    <a:pt x="1187" y="2524"/>
                  </a:cubicBezTo>
                  <a:lnTo>
                    <a:pt x="3331" y="3121"/>
                  </a:lnTo>
                  <a:cubicBezTo>
                    <a:pt x="3598" y="3195"/>
                    <a:pt x="3885" y="3230"/>
                    <a:pt x="4168" y="3230"/>
                  </a:cubicBezTo>
                  <a:cubicBezTo>
                    <a:pt x="4819" y="3230"/>
                    <a:pt x="5449" y="3044"/>
                    <a:pt x="5773" y="2721"/>
                  </a:cubicBezTo>
                  <a:lnTo>
                    <a:pt x="6553" y="1940"/>
                  </a:lnTo>
                  <a:cubicBezTo>
                    <a:pt x="7012" y="1482"/>
                    <a:pt x="6671" y="919"/>
                    <a:pt x="5798" y="683"/>
                  </a:cubicBezTo>
                  <a:lnTo>
                    <a:pt x="3674" y="106"/>
                  </a:lnTo>
                  <a:cubicBezTo>
                    <a:pt x="3414" y="35"/>
                    <a:pt x="3134" y="1"/>
                    <a:pt x="28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854;p26"/>
            <p:cNvSpPr/>
            <p:nvPr/>
          </p:nvSpPr>
          <p:spPr>
            <a:xfrm>
              <a:off x="899600" y="4534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4" y="1"/>
                  </a:moveTo>
                  <a:cubicBezTo>
                    <a:pt x="2254" y="1"/>
                    <a:pt x="1633" y="177"/>
                    <a:pt x="1299" y="484"/>
                  </a:cubicBezTo>
                  <a:lnTo>
                    <a:pt x="485" y="1231"/>
                  </a:lnTo>
                  <a:cubicBezTo>
                    <a:pt x="1" y="1676"/>
                    <a:pt x="291" y="2229"/>
                    <a:pt x="1138" y="2465"/>
                  </a:cubicBezTo>
                  <a:lnTo>
                    <a:pt x="3225" y="3045"/>
                  </a:lnTo>
                  <a:cubicBezTo>
                    <a:pt x="3485" y="3117"/>
                    <a:pt x="3765" y="3151"/>
                    <a:pt x="4042" y="3151"/>
                  </a:cubicBezTo>
                  <a:cubicBezTo>
                    <a:pt x="4683" y="3151"/>
                    <a:pt x="5312" y="2970"/>
                    <a:pt x="5645" y="2653"/>
                  </a:cubicBezTo>
                  <a:lnTo>
                    <a:pt x="6445" y="1891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1" y="102"/>
                  </a:lnTo>
                  <a:cubicBezTo>
                    <a:pt x="3429" y="33"/>
                    <a:pt x="3155" y="1"/>
                    <a:pt x="2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855;p26"/>
            <p:cNvSpPr/>
            <p:nvPr/>
          </p:nvSpPr>
          <p:spPr>
            <a:xfrm>
              <a:off x="744425" y="4492750"/>
              <a:ext cx="170450" cy="76900"/>
            </a:xfrm>
            <a:custGeom>
              <a:avLst/>
              <a:gdLst/>
              <a:ahLst/>
              <a:cxnLst/>
              <a:rect l="l" t="t" r="r" b="b"/>
              <a:pathLst>
                <a:path w="6818" h="3076" extrusionOk="0">
                  <a:moveTo>
                    <a:pt x="2906" y="0"/>
                  </a:moveTo>
                  <a:cubicBezTo>
                    <a:pt x="2285" y="0"/>
                    <a:pt x="1666" y="172"/>
                    <a:pt x="1325" y="472"/>
                  </a:cubicBezTo>
                  <a:lnTo>
                    <a:pt x="496" y="1202"/>
                  </a:lnTo>
                  <a:cubicBezTo>
                    <a:pt x="0" y="1637"/>
                    <a:pt x="265" y="2178"/>
                    <a:pt x="1090" y="2407"/>
                  </a:cubicBezTo>
                  <a:lnTo>
                    <a:pt x="3124" y="2971"/>
                  </a:lnTo>
                  <a:cubicBezTo>
                    <a:pt x="3376" y="3042"/>
                    <a:pt x="3651" y="3075"/>
                    <a:pt x="3924" y="3075"/>
                  </a:cubicBezTo>
                  <a:cubicBezTo>
                    <a:pt x="4556" y="3075"/>
                    <a:pt x="5182" y="2898"/>
                    <a:pt x="5521" y="2589"/>
                  </a:cubicBezTo>
                  <a:lnTo>
                    <a:pt x="6339" y="1844"/>
                  </a:lnTo>
                  <a:cubicBezTo>
                    <a:pt x="6817" y="1406"/>
                    <a:pt x="6531" y="870"/>
                    <a:pt x="5704" y="646"/>
                  </a:cubicBezTo>
                  <a:lnTo>
                    <a:pt x="3687" y="99"/>
                  </a:lnTo>
                  <a:cubicBezTo>
                    <a:pt x="3440" y="32"/>
                    <a:pt x="3173" y="0"/>
                    <a:pt x="29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856;p26"/>
            <p:cNvSpPr/>
            <p:nvPr/>
          </p:nvSpPr>
          <p:spPr>
            <a:xfrm>
              <a:off x="499225" y="4450075"/>
              <a:ext cx="264425" cy="157500"/>
            </a:xfrm>
            <a:custGeom>
              <a:avLst/>
              <a:gdLst/>
              <a:ahLst/>
              <a:cxnLst/>
              <a:rect l="l" t="t" r="r" b="b"/>
              <a:pathLst>
                <a:path w="10577" h="6300" extrusionOk="0">
                  <a:moveTo>
                    <a:pt x="6530" y="0"/>
                  </a:moveTo>
                  <a:cubicBezTo>
                    <a:pt x="6059" y="0"/>
                    <a:pt x="5585" y="130"/>
                    <a:pt x="5318" y="354"/>
                  </a:cubicBezTo>
                  <a:lnTo>
                    <a:pt x="402" y="4507"/>
                  </a:lnTo>
                  <a:cubicBezTo>
                    <a:pt x="1" y="4847"/>
                    <a:pt x="178" y="5268"/>
                    <a:pt x="802" y="5447"/>
                  </a:cubicBezTo>
                  <a:lnTo>
                    <a:pt x="3489" y="6218"/>
                  </a:lnTo>
                  <a:cubicBezTo>
                    <a:pt x="3680" y="6273"/>
                    <a:pt x="3890" y="6299"/>
                    <a:pt x="4100" y="6299"/>
                  </a:cubicBezTo>
                  <a:cubicBezTo>
                    <a:pt x="4587" y="6299"/>
                    <a:pt x="5079" y="6160"/>
                    <a:pt x="5356" y="5919"/>
                  </a:cubicBezTo>
                  <a:lnTo>
                    <a:pt x="10201" y="1689"/>
                  </a:lnTo>
                  <a:cubicBezTo>
                    <a:pt x="10577" y="1361"/>
                    <a:pt x="10376" y="958"/>
                    <a:pt x="9754" y="789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857;p26"/>
            <p:cNvSpPr/>
            <p:nvPr/>
          </p:nvSpPr>
          <p:spPr>
            <a:xfrm>
              <a:off x="972625" y="4659250"/>
              <a:ext cx="178600" cy="84025"/>
            </a:xfrm>
            <a:custGeom>
              <a:avLst/>
              <a:gdLst/>
              <a:ahLst/>
              <a:cxnLst/>
              <a:rect l="l" t="t" r="r" b="b"/>
              <a:pathLst>
                <a:path w="7144" h="3361" extrusionOk="0">
                  <a:moveTo>
                    <a:pt x="2940" y="1"/>
                  </a:moveTo>
                  <a:cubicBezTo>
                    <a:pt x="2292" y="1"/>
                    <a:pt x="1657" y="186"/>
                    <a:pt x="1319" y="512"/>
                  </a:cubicBezTo>
                  <a:lnTo>
                    <a:pt x="493" y="1307"/>
                  </a:lnTo>
                  <a:cubicBezTo>
                    <a:pt x="0" y="1781"/>
                    <a:pt x="310" y="2371"/>
                    <a:pt x="1191" y="2623"/>
                  </a:cubicBezTo>
                  <a:lnTo>
                    <a:pt x="3362" y="3247"/>
                  </a:lnTo>
                  <a:cubicBezTo>
                    <a:pt x="3633" y="3324"/>
                    <a:pt x="3925" y="3361"/>
                    <a:pt x="4214" y="3361"/>
                  </a:cubicBezTo>
                  <a:cubicBezTo>
                    <a:pt x="4875" y="3361"/>
                    <a:pt x="5519" y="3169"/>
                    <a:pt x="5856" y="2833"/>
                  </a:cubicBezTo>
                  <a:lnTo>
                    <a:pt x="6667" y="2022"/>
                  </a:lnTo>
                  <a:cubicBezTo>
                    <a:pt x="7144" y="1545"/>
                    <a:pt x="6809" y="961"/>
                    <a:pt x="5926" y="713"/>
                  </a:cubicBezTo>
                  <a:lnTo>
                    <a:pt x="3774" y="110"/>
                  </a:lnTo>
                  <a:cubicBezTo>
                    <a:pt x="3509" y="36"/>
                    <a:pt x="3223" y="1"/>
                    <a:pt x="2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858;p26"/>
            <p:cNvSpPr/>
            <p:nvPr/>
          </p:nvSpPr>
          <p:spPr>
            <a:xfrm>
              <a:off x="811425" y="4614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6" y="1"/>
                  </a:moveTo>
                  <a:cubicBezTo>
                    <a:pt x="2327" y="1"/>
                    <a:pt x="1694" y="182"/>
                    <a:pt x="1349" y="500"/>
                  </a:cubicBezTo>
                  <a:lnTo>
                    <a:pt x="503" y="1277"/>
                  </a:lnTo>
                  <a:cubicBezTo>
                    <a:pt x="0" y="1738"/>
                    <a:pt x="283" y="2314"/>
                    <a:pt x="1141" y="2560"/>
                  </a:cubicBezTo>
                  <a:lnTo>
                    <a:pt x="3252" y="3166"/>
                  </a:lnTo>
                  <a:cubicBezTo>
                    <a:pt x="3516" y="3241"/>
                    <a:pt x="3803" y="3277"/>
                    <a:pt x="4088" y="3277"/>
                  </a:cubicBezTo>
                  <a:cubicBezTo>
                    <a:pt x="4738" y="3277"/>
                    <a:pt x="5380" y="3090"/>
                    <a:pt x="5724" y="2762"/>
                  </a:cubicBezTo>
                  <a:lnTo>
                    <a:pt x="6554" y="1971"/>
                  </a:lnTo>
                  <a:cubicBezTo>
                    <a:pt x="7042" y="1505"/>
                    <a:pt x="6736" y="935"/>
                    <a:pt x="5876" y="693"/>
                  </a:cubicBezTo>
                  <a:lnTo>
                    <a:pt x="3781" y="107"/>
                  </a:lnTo>
                  <a:cubicBezTo>
                    <a:pt x="3524" y="35"/>
                    <a:pt x="3244" y="1"/>
                    <a:pt x="2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859;p26"/>
            <p:cNvSpPr/>
            <p:nvPr/>
          </p:nvSpPr>
          <p:spPr>
            <a:xfrm>
              <a:off x="654475" y="4570375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3" y="0"/>
                  </a:moveTo>
                  <a:cubicBezTo>
                    <a:pt x="2362" y="0"/>
                    <a:pt x="1730" y="178"/>
                    <a:pt x="1376" y="489"/>
                  </a:cubicBezTo>
                  <a:lnTo>
                    <a:pt x="514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5" y="3163"/>
                    <a:pt x="3685" y="3198"/>
                    <a:pt x="3964" y="3198"/>
                  </a:cubicBezTo>
                  <a:cubicBezTo>
                    <a:pt x="4606" y="3198"/>
                    <a:pt x="5245" y="3014"/>
                    <a:pt x="5597" y="2693"/>
                  </a:cubicBezTo>
                  <a:lnTo>
                    <a:pt x="6446" y="1920"/>
                  </a:lnTo>
                  <a:cubicBezTo>
                    <a:pt x="6943" y="1467"/>
                    <a:pt x="6664" y="909"/>
                    <a:pt x="5827" y="674"/>
                  </a:cubicBezTo>
                  <a:lnTo>
                    <a:pt x="3787" y="103"/>
                  </a:lnTo>
                  <a:cubicBezTo>
                    <a:pt x="3538" y="33"/>
                    <a:pt x="3266" y="0"/>
                    <a:pt x="2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860;p26"/>
            <p:cNvSpPr/>
            <p:nvPr/>
          </p:nvSpPr>
          <p:spPr>
            <a:xfrm>
              <a:off x="1300300" y="4343200"/>
              <a:ext cx="166075" cy="71950"/>
            </a:xfrm>
            <a:custGeom>
              <a:avLst/>
              <a:gdLst/>
              <a:ahLst/>
              <a:cxnLst/>
              <a:rect l="l" t="t" r="r" b="b"/>
              <a:pathLst>
                <a:path w="6643" h="2878" extrusionOk="0">
                  <a:moveTo>
                    <a:pt x="2630" y="1"/>
                  </a:moveTo>
                  <a:cubicBezTo>
                    <a:pt x="2019" y="1"/>
                    <a:pt x="1433" y="163"/>
                    <a:pt x="1138" y="446"/>
                  </a:cubicBezTo>
                  <a:lnTo>
                    <a:pt x="426" y="1132"/>
                  </a:lnTo>
                  <a:cubicBezTo>
                    <a:pt x="1" y="1540"/>
                    <a:pt x="334" y="2044"/>
                    <a:pt x="1173" y="2258"/>
                  </a:cubicBezTo>
                  <a:lnTo>
                    <a:pt x="3241" y="2783"/>
                  </a:lnTo>
                  <a:cubicBezTo>
                    <a:pt x="3495" y="2847"/>
                    <a:pt x="3765" y="2878"/>
                    <a:pt x="4030" y="2878"/>
                  </a:cubicBezTo>
                  <a:cubicBezTo>
                    <a:pt x="4650" y="2878"/>
                    <a:pt x="5243" y="2710"/>
                    <a:pt x="5535" y="2418"/>
                  </a:cubicBezTo>
                  <a:lnTo>
                    <a:pt x="6233" y="1720"/>
                  </a:lnTo>
                  <a:cubicBezTo>
                    <a:pt x="6643" y="1310"/>
                    <a:pt x="6289" y="809"/>
                    <a:pt x="5449" y="601"/>
                  </a:cubicBezTo>
                  <a:lnTo>
                    <a:pt x="3400" y="92"/>
                  </a:lnTo>
                  <a:cubicBezTo>
                    <a:pt x="3152" y="30"/>
                    <a:pt x="2889" y="1"/>
                    <a:pt x="2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861;p26"/>
            <p:cNvSpPr/>
            <p:nvPr/>
          </p:nvSpPr>
          <p:spPr>
            <a:xfrm>
              <a:off x="1146500" y="4305125"/>
              <a:ext cx="163850" cy="70300"/>
            </a:xfrm>
            <a:custGeom>
              <a:avLst/>
              <a:gdLst/>
              <a:ahLst/>
              <a:cxnLst/>
              <a:rect l="l" t="t" r="r" b="b"/>
              <a:pathLst>
                <a:path w="6554" h="2812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5" y="1108"/>
                  </a:lnTo>
                  <a:cubicBezTo>
                    <a:pt x="0" y="1506"/>
                    <a:pt x="308" y="1999"/>
                    <a:pt x="1126" y="2207"/>
                  </a:cubicBezTo>
                  <a:lnTo>
                    <a:pt x="3142" y="2719"/>
                  </a:lnTo>
                  <a:cubicBezTo>
                    <a:pt x="3389" y="2782"/>
                    <a:pt x="3653" y="2812"/>
                    <a:pt x="3914" y="2812"/>
                  </a:cubicBezTo>
                  <a:cubicBezTo>
                    <a:pt x="4527" y="2812"/>
                    <a:pt x="5118" y="2647"/>
                    <a:pt x="5418" y="2362"/>
                  </a:cubicBezTo>
                  <a:lnTo>
                    <a:pt x="6133" y="1679"/>
                  </a:lnTo>
                  <a:cubicBezTo>
                    <a:pt x="6554" y="1278"/>
                    <a:pt x="6226" y="790"/>
                    <a:pt x="5405" y="586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862;p26"/>
            <p:cNvSpPr/>
            <p:nvPr/>
          </p:nvSpPr>
          <p:spPr>
            <a:xfrm>
              <a:off x="996450" y="4267975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8" y="0"/>
                  </a:moveTo>
                  <a:cubicBezTo>
                    <a:pt x="2083" y="0"/>
                    <a:pt x="1499" y="156"/>
                    <a:pt x="1191" y="428"/>
                  </a:cubicBezTo>
                  <a:lnTo>
                    <a:pt x="445" y="1084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9"/>
                  </a:lnTo>
                  <a:cubicBezTo>
                    <a:pt x="3289" y="2719"/>
                    <a:pt x="3547" y="2748"/>
                    <a:pt x="3803" y="2748"/>
                  </a:cubicBezTo>
                  <a:cubicBezTo>
                    <a:pt x="4407" y="2748"/>
                    <a:pt x="4999" y="2587"/>
                    <a:pt x="5305" y="2308"/>
                  </a:cubicBezTo>
                  <a:lnTo>
                    <a:pt x="6037" y="1640"/>
                  </a:lnTo>
                  <a:cubicBezTo>
                    <a:pt x="6468" y="1248"/>
                    <a:pt x="6165" y="770"/>
                    <a:pt x="5365" y="571"/>
                  </a:cubicBezTo>
                  <a:lnTo>
                    <a:pt x="3414" y="86"/>
                  </a:lnTo>
                  <a:cubicBezTo>
                    <a:pt x="3180" y="28"/>
                    <a:pt x="2928" y="0"/>
                    <a:pt x="2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863;p26"/>
            <p:cNvSpPr/>
            <p:nvPr/>
          </p:nvSpPr>
          <p:spPr>
            <a:xfrm>
              <a:off x="850050" y="4231700"/>
              <a:ext cx="159625" cy="67200"/>
            </a:xfrm>
            <a:custGeom>
              <a:avLst/>
              <a:gdLst/>
              <a:ahLst/>
              <a:cxnLst/>
              <a:rect l="l" t="t" r="r" b="b"/>
              <a:pathLst>
                <a:path w="6385" h="2688" extrusionOk="0">
                  <a:moveTo>
                    <a:pt x="2699" y="1"/>
                  </a:moveTo>
                  <a:cubicBezTo>
                    <a:pt x="2112" y="1"/>
                    <a:pt x="1530" y="153"/>
                    <a:pt x="1214" y="419"/>
                  </a:cubicBezTo>
                  <a:lnTo>
                    <a:pt x="454" y="1062"/>
                  </a:lnTo>
                  <a:cubicBezTo>
                    <a:pt x="1" y="1444"/>
                    <a:pt x="263" y="1915"/>
                    <a:pt x="1041" y="2112"/>
                  </a:cubicBezTo>
                  <a:lnTo>
                    <a:pt x="2960" y="2599"/>
                  </a:lnTo>
                  <a:cubicBezTo>
                    <a:pt x="3194" y="2659"/>
                    <a:pt x="3448" y="2688"/>
                    <a:pt x="3700" y="2688"/>
                  </a:cubicBezTo>
                  <a:cubicBezTo>
                    <a:pt x="4296" y="2688"/>
                    <a:pt x="4884" y="2530"/>
                    <a:pt x="5196" y="2256"/>
                  </a:cubicBezTo>
                  <a:lnTo>
                    <a:pt x="5945" y="1603"/>
                  </a:lnTo>
                  <a:cubicBezTo>
                    <a:pt x="6384" y="1218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7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864;p26"/>
            <p:cNvSpPr/>
            <p:nvPr/>
          </p:nvSpPr>
          <p:spPr>
            <a:xfrm>
              <a:off x="1223125" y="4416050"/>
              <a:ext cx="169075" cy="74700"/>
            </a:xfrm>
            <a:custGeom>
              <a:avLst/>
              <a:gdLst/>
              <a:ahLst/>
              <a:cxnLst/>
              <a:rect l="l" t="t" r="r" b="b"/>
              <a:pathLst>
                <a:path w="6763" h="2988" extrusionOk="0">
                  <a:moveTo>
                    <a:pt x="2702" y="0"/>
                  </a:moveTo>
                  <a:cubicBezTo>
                    <a:pt x="2082" y="0"/>
                    <a:pt x="1485" y="168"/>
                    <a:pt x="1180" y="460"/>
                  </a:cubicBezTo>
                  <a:lnTo>
                    <a:pt x="441" y="1171"/>
                  </a:lnTo>
                  <a:cubicBezTo>
                    <a:pt x="1" y="1594"/>
                    <a:pt x="329" y="2118"/>
                    <a:pt x="1179" y="2340"/>
                  </a:cubicBezTo>
                  <a:lnTo>
                    <a:pt x="3272" y="2888"/>
                  </a:lnTo>
                  <a:cubicBezTo>
                    <a:pt x="3530" y="2955"/>
                    <a:pt x="3806" y="2987"/>
                    <a:pt x="4076" y="2987"/>
                  </a:cubicBezTo>
                  <a:cubicBezTo>
                    <a:pt x="4707" y="2987"/>
                    <a:pt x="5311" y="2814"/>
                    <a:pt x="5613" y="2512"/>
                  </a:cubicBezTo>
                  <a:lnTo>
                    <a:pt x="6338" y="1789"/>
                  </a:lnTo>
                  <a:cubicBezTo>
                    <a:pt x="6763" y="1364"/>
                    <a:pt x="6414" y="843"/>
                    <a:pt x="5562" y="626"/>
                  </a:cubicBezTo>
                  <a:lnTo>
                    <a:pt x="3487" y="95"/>
                  </a:lnTo>
                  <a:cubicBezTo>
                    <a:pt x="3235" y="31"/>
                    <a:pt x="2967" y="0"/>
                    <a:pt x="2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865;p26"/>
            <p:cNvSpPr/>
            <p:nvPr/>
          </p:nvSpPr>
          <p:spPr>
            <a:xfrm>
              <a:off x="1067525" y="4376350"/>
              <a:ext cx="166750" cy="73000"/>
            </a:xfrm>
            <a:custGeom>
              <a:avLst/>
              <a:gdLst/>
              <a:ahLst/>
              <a:cxnLst/>
              <a:rect l="l" t="t" r="r" b="b"/>
              <a:pathLst>
                <a:path w="6670" h="2920" extrusionOk="0">
                  <a:moveTo>
                    <a:pt x="2728" y="1"/>
                  </a:moveTo>
                  <a:cubicBezTo>
                    <a:pt x="2116" y="1"/>
                    <a:pt x="1519" y="165"/>
                    <a:pt x="1207" y="452"/>
                  </a:cubicBezTo>
                  <a:lnTo>
                    <a:pt x="451" y="1146"/>
                  </a:lnTo>
                  <a:cubicBezTo>
                    <a:pt x="1" y="1560"/>
                    <a:pt x="303" y="2072"/>
                    <a:pt x="1131" y="2289"/>
                  </a:cubicBezTo>
                  <a:lnTo>
                    <a:pt x="3170" y="2822"/>
                  </a:lnTo>
                  <a:cubicBezTo>
                    <a:pt x="3422" y="2888"/>
                    <a:pt x="3691" y="2919"/>
                    <a:pt x="3957" y="2919"/>
                  </a:cubicBezTo>
                  <a:cubicBezTo>
                    <a:pt x="4579" y="2919"/>
                    <a:pt x="5182" y="2749"/>
                    <a:pt x="5491" y="2455"/>
                  </a:cubicBezTo>
                  <a:lnTo>
                    <a:pt x="6233" y="1747"/>
                  </a:lnTo>
                  <a:cubicBezTo>
                    <a:pt x="6670" y="1330"/>
                    <a:pt x="6347" y="822"/>
                    <a:pt x="5517" y="611"/>
                  </a:cubicBezTo>
                  <a:lnTo>
                    <a:pt x="3494" y="93"/>
                  </a:lnTo>
                  <a:cubicBezTo>
                    <a:pt x="3250" y="30"/>
                    <a:pt x="2987" y="1"/>
                    <a:pt x="27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866;p26"/>
            <p:cNvSpPr/>
            <p:nvPr/>
          </p:nvSpPr>
          <p:spPr>
            <a:xfrm>
              <a:off x="915800" y="4337650"/>
              <a:ext cx="164525" cy="71300"/>
            </a:xfrm>
            <a:custGeom>
              <a:avLst/>
              <a:gdLst/>
              <a:ahLst/>
              <a:cxnLst/>
              <a:rect l="l" t="t" r="r" b="b"/>
              <a:pathLst>
                <a:path w="6581" h="2852" extrusionOk="0">
                  <a:moveTo>
                    <a:pt x="2749" y="1"/>
                  </a:moveTo>
                  <a:cubicBezTo>
                    <a:pt x="2146" y="1"/>
                    <a:pt x="1551" y="162"/>
                    <a:pt x="1233" y="442"/>
                  </a:cubicBezTo>
                  <a:lnTo>
                    <a:pt x="460" y="1121"/>
                  </a:lnTo>
                  <a:cubicBezTo>
                    <a:pt x="0" y="1527"/>
                    <a:pt x="279" y="2027"/>
                    <a:pt x="1085" y="2238"/>
                  </a:cubicBezTo>
                  <a:lnTo>
                    <a:pt x="3074" y="2758"/>
                  </a:lnTo>
                  <a:cubicBezTo>
                    <a:pt x="3318" y="2822"/>
                    <a:pt x="3581" y="2852"/>
                    <a:pt x="3842" y="2852"/>
                  </a:cubicBezTo>
                  <a:cubicBezTo>
                    <a:pt x="4456" y="2852"/>
                    <a:pt x="5059" y="2686"/>
                    <a:pt x="5376" y="2397"/>
                  </a:cubicBezTo>
                  <a:lnTo>
                    <a:pt x="6134" y="1706"/>
                  </a:lnTo>
                  <a:cubicBezTo>
                    <a:pt x="6581" y="1299"/>
                    <a:pt x="6282" y="802"/>
                    <a:pt x="5473" y="595"/>
                  </a:cubicBezTo>
                  <a:lnTo>
                    <a:pt x="3501" y="91"/>
                  </a:lnTo>
                  <a:cubicBezTo>
                    <a:pt x="3262" y="30"/>
                    <a:pt x="3005" y="1"/>
                    <a:pt x="27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867;p26"/>
            <p:cNvSpPr/>
            <p:nvPr/>
          </p:nvSpPr>
          <p:spPr>
            <a:xfrm>
              <a:off x="767825" y="4299900"/>
              <a:ext cx="162350" cy="69700"/>
            </a:xfrm>
            <a:custGeom>
              <a:avLst/>
              <a:gdLst/>
              <a:ahLst/>
              <a:cxnLst/>
              <a:rect l="l" t="t" r="r" b="b"/>
              <a:pathLst>
                <a:path w="6494" h="2788" extrusionOk="0">
                  <a:moveTo>
                    <a:pt x="2771" y="1"/>
                  </a:moveTo>
                  <a:cubicBezTo>
                    <a:pt x="2176" y="1"/>
                    <a:pt x="1582" y="159"/>
                    <a:pt x="1257" y="433"/>
                  </a:cubicBezTo>
                  <a:lnTo>
                    <a:pt x="469" y="1099"/>
                  </a:lnTo>
                  <a:cubicBezTo>
                    <a:pt x="0" y="1494"/>
                    <a:pt x="255" y="1983"/>
                    <a:pt x="1042" y="2188"/>
                  </a:cubicBezTo>
                  <a:lnTo>
                    <a:pt x="2982" y="2696"/>
                  </a:lnTo>
                  <a:cubicBezTo>
                    <a:pt x="3219" y="2758"/>
                    <a:pt x="3477" y="2788"/>
                    <a:pt x="3734" y="2788"/>
                  </a:cubicBezTo>
                  <a:cubicBezTo>
                    <a:pt x="4339" y="2788"/>
                    <a:pt x="4939" y="2625"/>
                    <a:pt x="5263" y="2342"/>
                  </a:cubicBezTo>
                  <a:lnTo>
                    <a:pt x="6039" y="1666"/>
                  </a:lnTo>
                  <a:cubicBezTo>
                    <a:pt x="6493" y="1268"/>
                    <a:pt x="6219" y="782"/>
                    <a:pt x="5429" y="581"/>
                  </a:cubicBezTo>
                  <a:lnTo>
                    <a:pt x="3505" y="88"/>
                  </a:lnTo>
                  <a:cubicBezTo>
                    <a:pt x="3274" y="29"/>
                    <a:pt x="3022" y="1"/>
                    <a:pt x="27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868;p26"/>
            <p:cNvSpPr/>
            <p:nvPr/>
          </p:nvSpPr>
          <p:spPr>
            <a:xfrm>
              <a:off x="1143125" y="4491575"/>
              <a:ext cx="172125" cy="77625"/>
            </a:xfrm>
            <a:custGeom>
              <a:avLst/>
              <a:gdLst/>
              <a:ahLst/>
              <a:cxnLst/>
              <a:rect l="l" t="t" r="r" b="b"/>
              <a:pathLst>
                <a:path w="6885" h="3105" extrusionOk="0">
                  <a:moveTo>
                    <a:pt x="2777" y="0"/>
                  </a:moveTo>
                  <a:cubicBezTo>
                    <a:pt x="2148" y="0"/>
                    <a:pt x="1538" y="173"/>
                    <a:pt x="1223" y="476"/>
                  </a:cubicBezTo>
                  <a:lnTo>
                    <a:pt x="456" y="1214"/>
                  </a:lnTo>
                  <a:cubicBezTo>
                    <a:pt x="0" y="1652"/>
                    <a:pt x="322" y="2198"/>
                    <a:pt x="1182" y="2429"/>
                  </a:cubicBezTo>
                  <a:lnTo>
                    <a:pt x="3301" y="3000"/>
                  </a:lnTo>
                  <a:cubicBezTo>
                    <a:pt x="3564" y="3071"/>
                    <a:pt x="3845" y="3105"/>
                    <a:pt x="4122" y="3105"/>
                  </a:cubicBezTo>
                  <a:cubicBezTo>
                    <a:pt x="4762" y="3105"/>
                    <a:pt x="5378" y="2925"/>
                    <a:pt x="5691" y="2613"/>
                  </a:cubicBezTo>
                  <a:lnTo>
                    <a:pt x="6442" y="1861"/>
                  </a:lnTo>
                  <a:cubicBezTo>
                    <a:pt x="6884" y="1421"/>
                    <a:pt x="6538" y="879"/>
                    <a:pt x="5677" y="652"/>
                  </a:cubicBezTo>
                  <a:lnTo>
                    <a:pt x="3577" y="99"/>
                  </a:lnTo>
                  <a:cubicBezTo>
                    <a:pt x="3321" y="32"/>
                    <a:pt x="3047" y="0"/>
                    <a:pt x="2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869;p26"/>
            <p:cNvSpPr/>
            <p:nvPr/>
          </p:nvSpPr>
          <p:spPr>
            <a:xfrm>
              <a:off x="985650" y="4450175"/>
              <a:ext cx="169775" cy="75825"/>
            </a:xfrm>
            <a:custGeom>
              <a:avLst/>
              <a:gdLst/>
              <a:ahLst/>
              <a:cxnLst/>
              <a:rect l="l" t="t" r="r" b="b"/>
              <a:pathLst>
                <a:path w="6791" h="3033" extrusionOk="0">
                  <a:moveTo>
                    <a:pt x="2804" y="1"/>
                  </a:moveTo>
                  <a:cubicBezTo>
                    <a:pt x="2183" y="1"/>
                    <a:pt x="1575" y="171"/>
                    <a:pt x="1252" y="467"/>
                  </a:cubicBezTo>
                  <a:lnTo>
                    <a:pt x="468" y="1188"/>
                  </a:lnTo>
                  <a:cubicBezTo>
                    <a:pt x="0" y="1617"/>
                    <a:pt x="297" y="2149"/>
                    <a:pt x="1135" y="2375"/>
                  </a:cubicBezTo>
                  <a:lnTo>
                    <a:pt x="3198" y="2931"/>
                  </a:lnTo>
                  <a:cubicBezTo>
                    <a:pt x="3454" y="3000"/>
                    <a:pt x="3729" y="3032"/>
                    <a:pt x="4001" y="3032"/>
                  </a:cubicBezTo>
                  <a:cubicBezTo>
                    <a:pt x="4631" y="3032"/>
                    <a:pt x="5247" y="2857"/>
                    <a:pt x="5567" y="2552"/>
                  </a:cubicBezTo>
                  <a:lnTo>
                    <a:pt x="6337" y="1817"/>
                  </a:lnTo>
                  <a:cubicBezTo>
                    <a:pt x="6790" y="1386"/>
                    <a:pt x="6472" y="859"/>
                    <a:pt x="5632" y="636"/>
                  </a:cubicBezTo>
                  <a:lnTo>
                    <a:pt x="3585" y="97"/>
                  </a:lnTo>
                  <a:cubicBezTo>
                    <a:pt x="3337" y="32"/>
                    <a:pt x="3069" y="1"/>
                    <a:pt x="28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870;p26"/>
            <p:cNvSpPr/>
            <p:nvPr/>
          </p:nvSpPr>
          <p:spPr>
            <a:xfrm>
              <a:off x="832225" y="4409850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4" y="1"/>
                    <a:pt x="1607" y="167"/>
                    <a:pt x="1277" y="457"/>
                  </a:cubicBezTo>
                  <a:lnTo>
                    <a:pt x="477" y="1161"/>
                  </a:lnTo>
                  <a:cubicBezTo>
                    <a:pt x="0" y="1581"/>
                    <a:pt x="272" y="2100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20" y="2790"/>
                    <a:pt x="5448" y="2491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871;p26"/>
            <p:cNvSpPr/>
            <p:nvPr/>
          </p:nvSpPr>
          <p:spPr>
            <a:xfrm>
              <a:off x="682625" y="4370525"/>
              <a:ext cx="165200" cy="72350"/>
            </a:xfrm>
            <a:custGeom>
              <a:avLst/>
              <a:gdLst/>
              <a:ahLst/>
              <a:cxnLst/>
              <a:rect l="l" t="t" r="r" b="b"/>
              <a:pathLst>
                <a:path w="6608" h="2894" extrusionOk="0">
                  <a:moveTo>
                    <a:pt x="2847" y="1"/>
                  </a:moveTo>
                  <a:cubicBezTo>
                    <a:pt x="2243" y="1"/>
                    <a:pt x="1639" y="163"/>
                    <a:pt x="1303" y="447"/>
                  </a:cubicBezTo>
                  <a:lnTo>
                    <a:pt x="486" y="1137"/>
                  </a:lnTo>
                  <a:cubicBezTo>
                    <a:pt x="1" y="1548"/>
                    <a:pt x="248" y="2054"/>
                    <a:pt x="1044" y="2268"/>
                  </a:cubicBezTo>
                  <a:lnTo>
                    <a:pt x="3004" y="2798"/>
                  </a:lnTo>
                  <a:cubicBezTo>
                    <a:pt x="3246" y="2863"/>
                    <a:pt x="3509" y="2893"/>
                    <a:pt x="3772" y="2893"/>
                  </a:cubicBezTo>
                  <a:cubicBezTo>
                    <a:pt x="4385" y="2893"/>
                    <a:pt x="4998" y="2726"/>
                    <a:pt x="5333" y="2433"/>
                  </a:cubicBezTo>
                  <a:lnTo>
                    <a:pt x="6136" y="1731"/>
                  </a:lnTo>
                  <a:cubicBezTo>
                    <a:pt x="6608" y="1320"/>
                    <a:pt x="6339" y="816"/>
                    <a:pt x="5541" y="605"/>
                  </a:cubicBezTo>
                  <a:lnTo>
                    <a:pt x="3596" y="92"/>
                  </a:lnTo>
                  <a:cubicBezTo>
                    <a:pt x="3360" y="30"/>
                    <a:pt x="3104" y="1"/>
                    <a:pt x="2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872;p26"/>
            <p:cNvSpPr/>
            <p:nvPr/>
          </p:nvSpPr>
          <p:spPr>
            <a:xfrm>
              <a:off x="1060025" y="4569925"/>
              <a:ext cx="175300" cy="80725"/>
            </a:xfrm>
            <a:custGeom>
              <a:avLst/>
              <a:gdLst/>
              <a:ahLst/>
              <a:cxnLst/>
              <a:rect l="l" t="t" r="r" b="b"/>
              <a:pathLst>
                <a:path w="7012" h="3229" extrusionOk="0">
                  <a:moveTo>
                    <a:pt x="2858" y="0"/>
                  </a:moveTo>
                  <a:cubicBezTo>
                    <a:pt x="2219" y="0"/>
                    <a:pt x="1597" y="179"/>
                    <a:pt x="1270" y="493"/>
                  </a:cubicBezTo>
                  <a:lnTo>
                    <a:pt x="475" y="1258"/>
                  </a:lnTo>
                  <a:cubicBezTo>
                    <a:pt x="1" y="1714"/>
                    <a:pt x="317" y="2282"/>
                    <a:pt x="1187" y="2524"/>
                  </a:cubicBezTo>
                  <a:lnTo>
                    <a:pt x="3332" y="3119"/>
                  </a:lnTo>
                  <a:cubicBezTo>
                    <a:pt x="3600" y="3194"/>
                    <a:pt x="3887" y="3229"/>
                    <a:pt x="4171" y="3229"/>
                  </a:cubicBezTo>
                  <a:cubicBezTo>
                    <a:pt x="4820" y="3229"/>
                    <a:pt x="5449" y="3044"/>
                    <a:pt x="5773" y="2721"/>
                  </a:cubicBezTo>
                  <a:lnTo>
                    <a:pt x="6554" y="1940"/>
                  </a:lnTo>
                  <a:cubicBezTo>
                    <a:pt x="7012" y="1481"/>
                    <a:pt x="6673" y="919"/>
                    <a:pt x="5800" y="681"/>
                  </a:cubicBezTo>
                  <a:lnTo>
                    <a:pt x="3674" y="104"/>
                  </a:lnTo>
                  <a:cubicBezTo>
                    <a:pt x="3414" y="34"/>
                    <a:pt x="3134" y="0"/>
                    <a:pt x="2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873;p26"/>
            <p:cNvSpPr/>
            <p:nvPr/>
          </p:nvSpPr>
          <p:spPr>
            <a:xfrm>
              <a:off x="900725" y="4526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1" y="1"/>
                  </a:moveTo>
                  <a:cubicBezTo>
                    <a:pt x="2252" y="1"/>
                    <a:pt x="1633" y="176"/>
                    <a:pt x="1299" y="483"/>
                  </a:cubicBezTo>
                  <a:lnTo>
                    <a:pt x="485" y="1230"/>
                  </a:lnTo>
                  <a:cubicBezTo>
                    <a:pt x="1" y="1676"/>
                    <a:pt x="289" y="2229"/>
                    <a:pt x="1137" y="2464"/>
                  </a:cubicBezTo>
                  <a:lnTo>
                    <a:pt x="3225" y="3046"/>
                  </a:lnTo>
                  <a:cubicBezTo>
                    <a:pt x="3485" y="3118"/>
                    <a:pt x="3765" y="3152"/>
                    <a:pt x="4043" y="3152"/>
                  </a:cubicBezTo>
                  <a:cubicBezTo>
                    <a:pt x="4684" y="3152"/>
                    <a:pt x="5312" y="2971"/>
                    <a:pt x="5645" y="2654"/>
                  </a:cubicBezTo>
                  <a:lnTo>
                    <a:pt x="6445" y="1892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0" y="103"/>
                  </a:lnTo>
                  <a:cubicBezTo>
                    <a:pt x="3427" y="33"/>
                    <a:pt x="3153" y="1"/>
                    <a:pt x="2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874;p26"/>
            <p:cNvSpPr/>
            <p:nvPr/>
          </p:nvSpPr>
          <p:spPr>
            <a:xfrm>
              <a:off x="745550" y="4484725"/>
              <a:ext cx="170450" cy="76925"/>
            </a:xfrm>
            <a:custGeom>
              <a:avLst/>
              <a:gdLst/>
              <a:ahLst/>
              <a:cxnLst/>
              <a:rect l="l" t="t" r="r" b="b"/>
              <a:pathLst>
                <a:path w="6818" h="3077" extrusionOk="0">
                  <a:moveTo>
                    <a:pt x="2905" y="0"/>
                  </a:moveTo>
                  <a:cubicBezTo>
                    <a:pt x="2284" y="0"/>
                    <a:pt x="1665" y="172"/>
                    <a:pt x="1325" y="472"/>
                  </a:cubicBezTo>
                  <a:lnTo>
                    <a:pt x="495" y="1202"/>
                  </a:lnTo>
                  <a:cubicBezTo>
                    <a:pt x="0" y="1637"/>
                    <a:pt x="264" y="2178"/>
                    <a:pt x="1090" y="2407"/>
                  </a:cubicBezTo>
                  <a:lnTo>
                    <a:pt x="3124" y="2973"/>
                  </a:lnTo>
                  <a:cubicBezTo>
                    <a:pt x="3376" y="3043"/>
                    <a:pt x="3649" y="3076"/>
                    <a:pt x="3922" y="3076"/>
                  </a:cubicBezTo>
                  <a:cubicBezTo>
                    <a:pt x="4554" y="3076"/>
                    <a:pt x="5181" y="2898"/>
                    <a:pt x="5521" y="2589"/>
                  </a:cubicBezTo>
                  <a:lnTo>
                    <a:pt x="6337" y="1844"/>
                  </a:lnTo>
                  <a:cubicBezTo>
                    <a:pt x="6817" y="1406"/>
                    <a:pt x="6532" y="872"/>
                    <a:pt x="5702" y="646"/>
                  </a:cubicBezTo>
                  <a:lnTo>
                    <a:pt x="3685" y="99"/>
                  </a:lnTo>
                  <a:cubicBezTo>
                    <a:pt x="3439" y="32"/>
                    <a:pt x="3172" y="0"/>
                    <a:pt x="2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875;p26"/>
            <p:cNvSpPr/>
            <p:nvPr/>
          </p:nvSpPr>
          <p:spPr>
            <a:xfrm>
              <a:off x="500325" y="4442000"/>
              <a:ext cx="264425" cy="157525"/>
            </a:xfrm>
            <a:custGeom>
              <a:avLst/>
              <a:gdLst/>
              <a:ahLst/>
              <a:cxnLst/>
              <a:rect l="l" t="t" r="r" b="b"/>
              <a:pathLst>
                <a:path w="10577" h="6301" extrusionOk="0">
                  <a:moveTo>
                    <a:pt x="6531" y="0"/>
                  </a:moveTo>
                  <a:cubicBezTo>
                    <a:pt x="6060" y="0"/>
                    <a:pt x="5585" y="129"/>
                    <a:pt x="5318" y="355"/>
                  </a:cubicBezTo>
                  <a:lnTo>
                    <a:pt x="401" y="4507"/>
                  </a:lnTo>
                  <a:cubicBezTo>
                    <a:pt x="0" y="4848"/>
                    <a:pt x="178" y="5269"/>
                    <a:pt x="801" y="5448"/>
                  </a:cubicBezTo>
                  <a:lnTo>
                    <a:pt x="3488" y="6219"/>
                  </a:lnTo>
                  <a:cubicBezTo>
                    <a:pt x="3680" y="6274"/>
                    <a:pt x="3891" y="6300"/>
                    <a:pt x="4102" y="6300"/>
                  </a:cubicBezTo>
                  <a:cubicBezTo>
                    <a:pt x="4588" y="6300"/>
                    <a:pt x="5079" y="6162"/>
                    <a:pt x="5356" y="5921"/>
                  </a:cubicBezTo>
                  <a:lnTo>
                    <a:pt x="10201" y="1690"/>
                  </a:lnTo>
                  <a:cubicBezTo>
                    <a:pt x="10577" y="1362"/>
                    <a:pt x="10375" y="959"/>
                    <a:pt x="9753" y="792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876;p26"/>
            <p:cNvSpPr/>
            <p:nvPr/>
          </p:nvSpPr>
          <p:spPr>
            <a:xfrm>
              <a:off x="973725" y="4651275"/>
              <a:ext cx="178625" cy="84050"/>
            </a:xfrm>
            <a:custGeom>
              <a:avLst/>
              <a:gdLst/>
              <a:ahLst/>
              <a:cxnLst/>
              <a:rect l="l" t="t" r="r" b="b"/>
              <a:pathLst>
                <a:path w="7145" h="3362" extrusionOk="0">
                  <a:moveTo>
                    <a:pt x="2941" y="0"/>
                  </a:moveTo>
                  <a:cubicBezTo>
                    <a:pt x="2293" y="0"/>
                    <a:pt x="1658" y="186"/>
                    <a:pt x="1320" y="511"/>
                  </a:cubicBezTo>
                  <a:lnTo>
                    <a:pt x="494" y="1306"/>
                  </a:lnTo>
                  <a:cubicBezTo>
                    <a:pt x="0" y="1781"/>
                    <a:pt x="311" y="2370"/>
                    <a:pt x="1191" y="2624"/>
                  </a:cubicBezTo>
                  <a:lnTo>
                    <a:pt x="3363" y="3246"/>
                  </a:lnTo>
                  <a:cubicBezTo>
                    <a:pt x="3634" y="3324"/>
                    <a:pt x="3928" y="3361"/>
                    <a:pt x="4217" y="3361"/>
                  </a:cubicBezTo>
                  <a:cubicBezTo>
                    <a:pt x="4877" y="3361"/>
                    <a:pt x="5520" y="3169"/>
                    <a:pt x="5857" y="2834"/>
                  </a:cubicBezTo>
                  <a:lnTo>
                    <a:pt x="6668" y="2023"/>
                  </a:lnTo>
                  <a:cubicBezTo>
                    <a:pt x="7145" y="1546"/>
                    <a:pt x="6810" y="960"/>
                    <a:pt x="5927" y="712"/>
                  </a:cubicBezTo>
                  <a:lnTo>
                    <a:pt x="3775" y="110"/>
                  </a:lnTo>
                  <a:cubicBezTo>
                    <a:pt x="3510" y="36"/>
                    <a:pt x="3224" y="0"/>
                    <a:pt x="2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877;p26"/>
            <p:cNvSpPr/>
            <p:nvPr/>
          </p:nvSpPr>
          <p:spPr>
            <a:xfrm>
              <a:off x="812525" y="4606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9" y="0"/>
                  </a:moveTo>
                  <a:cubicBezTo>
                    <a:pt x="2329" y="0"/>
                    <a:pt x="1695" y="182"/>
                    <a:pt x="1348" y="500"/>
                  </a:cubicBezTo>
                  <a:lnTo>
                    <a:pt x="504" y="1276"/>
                  </a:lnTo>
                  <a:cubicBezTo>
                    <a:pt x="0" y="1739"/>
                    <a:pt x="283" y="2315"/>
                    <a:pt x="1140" y="2561"/>
                  </a:cubicBezTo>
                  <a:lnTo>
                    <a:pt x="3253" y="3166"/>
                  </a:lnTo>
                  <a:cubicBezTo>
                    <a:pt x="3517" y="3242"/>
                    <a:pt x="3804" y="3278"/>
                    <a:pt x="4088" y="3278"/>
                  </a:cubicBezTo>
                  <a:cubicBezTo>
                    <a:pt x="4739" y="3278"/>
                    <a:pt x="5380" y="3090"/>
                    <a:pt x="5725" y="2762"/>
                  </a:cubicBezTo>
                  <a:lnTo>
                    <a:pt x="6555" y="1971"/>
                  </a:lnTo>
                  <a:cubicBezTo>
                    <a:pt x="7042" y="1505"/>
                    <a:pt x="6737" y="935"/>
                    <a:pt x="5877" y="693"/>
                  </a:cubicBezTo>
                  <a:lnTo>
                    <a:pt x="3782" y="106"/>
                  </a:lnTo>
                  <a:cubicBezTo>
                    <a:pt x="3525" y="34"/>
                    <a:pt x="3247" y="0"/>
                    <a:pt x="29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878;p26"/>
            <p:cNvSpPr/>
            <p:nvPr/>
          </p:nvSpPr>
          <p:spPr>
            <a:xfrm>
              <a:off x="655600" y="4562350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2" y="0"/>
                  </a:moveTo>
                  <a:cubicBezTo>
                    <a:pt x="2361" y="0"/>
                    <a:pt x="1729" y="178"/>
                    <a:pt x="1375" y="489"/>
                  </a:cubicBezTo>
                  <a:lnTo>
                    <a:pt x="513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4" y="3163"/>
                    <a:pt x="3684" y="3198"/>
                    <a:pt x="3964" y="3198"/>
                  </a:cubicBezTo>
                  <a:cubicBezTo>
                    <a:pt x="4605" y="3198"/>
                    <a:pt x="5244" y="3015"/>
                    <a:pt x="5596" y="2694"/>
                  </a:cubicBezTo>
                  <a:lnTo>
                    <a:pt x="6445" y="1922"/>
                  </a:lnTo>
                  <a:cubicBezTo>
                    <a:pt x="6943" y="1467"/>
                    <a:pt x="6663" y="910"/>
                    <a:pt x="5825" y="675"/>
                  </a:cubicBezTo>
                  <a:lnTo>
                    <a:pt x="3786" y="103"/>
                  </a:lnTo>
                  <a:cubicBezTo>
                    <a:pt x="3536" y="33"/>
                    <a:pt x="3264" y="0"/>
                    <a:pt x="29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879;p26"/>
            <p:cNvSpPr/>
            <p:nvPr/>
          </p:nvSpPr>
          <p:spPr>
            <a:xfrm>
              <a:off x="908025" y="4021275"/>
              <a:ext cx="703800" cy="298725"/>
            </a:xfrm>
            <a:custGeom>
              <a:avLst/>
              <a:gdLst/>
              <a:ahLst/>
              <a:cxnLst/>
              <a:rect l="l" t="t" r="r" b="b"/>
              <a:pathLst>
                <a:path w="28152" h="11949" extrusionOk="0">
                  <a:moveTo>
                    <a:pt x="3513" y="1"/>
                  </a:moveTo>
                  <a:cubicBezTo>
                    <a:pt x="2629" y="1"/>
                    <a:pt x="1830" y="419"/>
                    <a:pt x="1581" y="1073"/>
                  </a:cubicBezTo>
                  <a:lnTo>
                    <a:pt x="307" y="4415"/>
                  </a:lnTo>
                  <a:cubicBezTo>
                    <a:pt x="0" y="5221"/>
                    <a:pt x="639" y="6097"/>
                    <a:pt x="1740" y="6374"/>
                  </a:cubicBezTo>
                  <a:lnTo>
                    <a:pt x="23477" y="11845"/>
                  </a:lnTo>
                  <a:cubicBezTo>
                    <a:pt x="23754" y="11915"/>
                    <a:pt x="24033" y="11948"/>
                    <a:pt x="24303" y="11948"/>
                  </a:cubicBezTo>
                  <a:cubicBezTo>
                    <a:pt x="25266" y="11948"/>
                    <a:pt x="26121" y="11530"/>
                    <a:pt x="26388" y="10853"/>
                  </a:cubicBezTo>
                  <a:lnTo>
                    <a:pt x="27808" y="7251"/>
                  </a:lnTo>
                  <a:cubicBezTo>
                    <a:pt x="28151" y="6380"/>
                    <a:pt x="27388" y="5433"/>
                    <a:pt x="26113" y="5138"/>
                  </a:cubicBezTo>
                  <a:lnTo>
                    <a:pt x="4147" y="73"/>
                  </a:lnTo>
                  <a:cubicBezTo>
                    <a:pt x="3935" y="24"/>
                    <a:pt x="3722" y="1"/>
                    <a:pt x="3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880;p26"/>
            <p:cNvSpPr/>
            <p:nvPr/>
          </p:nvSpPr>
          <p:spPr>
            <a:xfrm>
              <a:off x="924450" y="4038200"/>
              <a:ext cx="670275" cy="261725"/>
            </a:xfrm>
            <a:custGeom>
              <a:avLst/>
              <a:gdLst/>
              <a:ahLst/>
              <a:cxnLst/>
              <a:rect l="l" t="t" r="r" b="b"/>
              <a:pathLst>
                <a:path w="26811" h="10469" extrusionOk="0">
                  <a:moveTo>
                    <a:pt x="3140" y="1"/>
                  </a:moveTo>
                  <a:cubicBezTo>
                    <a:pt x="2327" y="1"/>
                    <a:pt x="1605" y="346"/>
                    <a:pt x="1383" y="895"/>
                  </a:cubicBezTo>
                  <a:lnTo>
                    <a:pt x="893" y="2099"/>
                  </a:lnTo>
                  <a:lnTo>
                    <a:pt x="275" y="3627"/>
                  </a:lnTo>
                  <a:cubicBezTo>
                    <a:pt x="0" y="4312"/>
                    <a:pt x="609" y="5069"/>
                    <a:pt x="1643" y="5320"/>
                  </a:cubicBezTo>
                  <a:lnTo>
                    <a:pt x="4049" y="5900"/>
                  </a:lnTo>
                  <a:lnTo>
                    <a:pt x="9292" y="7167"/>
                  </a:lnTo>
                  <a:lnTo>
                    <a:pt x="12112" y="7848"/>
                  </a:lnTo>
                  <a:lnTo>
                    <a:pt x="21523" y="10120"/>
                  </a:lnTo>
                  <a:lnTo>
                    <a:pt x="22569" y="10372"/>
                  </a:lnTo>
                  <a:cubicBezTo>
                    <a:pt x="22717" y="10407"/>
                    <a:pt x="22866" y="10432"/>
                    <a:pt x="23013" y="10448"/>
                  </a:cubicBezTo>
                  <a:cubicBezTo>
                    <a:pt x="23138" y="10461"/>
                    <a:pt x="23262" y="10468"/>
                    <a:pt x="23384" y="10468"/>
                  </a:cubicBezTo>
                  <a:cubicBezTo>
                    <a:pt x="24262" y="10468"/>
                    <a:pt x="25033" y="10121"/>
                    <a:pt x="25272" y="9554"/>
                  </a:cubicBezTo>
                  <a:lnTo>
                    <a:pt x="25653" y="8643"/>
                  </a:lnTo>
                  <a:lnTo>
                    <a:pt x="26499" y="6621"/>
                  </a:lnTo>
                  <a:cubicBezTo>
                    <a:pt x="26810" y="5882"/>
                    <a:pt x="26089" y="5064"/>
                    <a:pt x="24897" y="4798"/>
                  </a:cubicBezTo>
                  <a:lnTo>
                    <a:pt x="22421" y="4243"/>
                  </a:lnTo>
                  <a:lnTo>
                    <a:pt x="16912" y="3010"/>
                  </a:lnTo>
                  <a:lnTo>
                    <a:pt x="15402" y="2672"/>
                  </a:lnTo>
                  <a:lnTo>
                    <a:pt x="7662" y="942"/>
                  </a:lnTo>
                  <a:lnTo>
                    <a:pt x="4067" y="136"/>
                  </a:lnTo>
                  <a:lnTo>
                    <a:pt x="3774" y="71"/>
                  </a:lnTo>
                  <a:cubicBezTo>
                    <a:pt x="3561" y="24"/>
                    <a:pt x="3348" y="1"/>
                    <a:pt x="3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881;p26"/>
            <p:cNvSpPr/>
            <p:nvPr/>
          </p:nvSpPr>
          <p:spPr>
            <a:xfrm>
              <a:off x="1115975" y="4061750"/>
              <a:ext cx="346575" cy="229450"/>
            </a:xfrm>
            <a:custGeom>
              <a:avLst/>
              <a:gdLst/>
              <a:ahLst/>
              <a:cxnLst/>
              <a:rect l="l" t="t" r="r" b="b"/>
              <a:pathLst>
                <a:path w="13863" h="9178" extrusionOk="0">
                  <a:moveTo>
                    <a:pt x="1" y="0"/>
                  </a:moveTo>
                  <a:lnTo>
                    <a:pt x="4451" y="6906"/>
                  </a:lnTo>
                  <a:lnTo>
                    <a:pt x="13862" y="9178"/>
                  </a:lnTo>
                  <a:cubicBezTo>
                    <a:pt x="12082" y="6997"/>
                    <a:pt x="9847" y="4282"/>
                    <a:pt x="7741" y="173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882;p26"/>
            <p:cNvSpPr/>
            <p:nvPr/>
          </p:nvSpPr>
          <p:spPr>
            <a:xfrm>
              <a:off x="1347275" y="4113450"/>
              <a:ext cx="218525" cy="186475"/>
            </a:xfrm>
            <a:custGeom>
              <a:avLst/>
              <a:gdLst/>
              <a:ahLst/>
              <a:cxnLst/>
              <a:rect l="l" t="t" r="r" b="b"/>
              <a:pathLst>
                <a:path w="8741" h="7459" extrusionOk="0">
                  <a:moveTo>
                    <a:pt x="1" y="0"/>
                  </a:moveTo>
                  <a:lnTo>
                    <a:pt x="1" y="0"/>
                  </a:lnTo>
                  <a:cubicBezTo>
                    <a:pt x="2073" y="2528"/>
                    <a:pt x="4278" y="5217"/>
                    <a:pt x="6098" y="7438"/>
                  </a:cubicBezTo>
                  <a:cubicBezTo>
                    <a:pt x="6223" y="7451"/>
                    <a:pt x="6348" y="7458"/>
                    <a:pt x="6470" y="7458"/>
                  </a:cubicBezTo>
                  <a:cubicBezTo>
                    <a:pt x="7349" y="7458"/>
                    <a:pt x="8120" y="7111"/>
                    <a:pt x="8359" y="6544"/>
                  </a:cubicBezTo>
                  <a:lnTo>
                    <a:pt x="8740" y="5633"/>
                  </a:lnTo>
                  <a:lnTo>
                    <a:pt x="5508" y="12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883;p26"/>
            <p:cNvSpPr/>
            <p:nvPr/>
          </p:nvSpPr>
          <p:spPr>
            <a:xfrm>
              <a:off x="946750" y="4038200"/>
              <a:ext cx="210000" cy="179175"/>
            </a:xfrm>
            <a:custGeom>
              <a:avLst/>
              <a:gdLst/>
              <a:ahLst/>
              <a:cxnLst/>
              <a:rect l="l" t="t" r="r" b="b"/>
              <a:pathLst>
                <a:path w="8400" h="7167" extrusionOk="0">
                  <a:moveTo>
                    <a:pt x="2248" y="1"/>
                  </a:moveTo>
                  <a:cubicBezTo>
                    <a:pt x="1436" y="1"/>
                    <a:pt x="713" y="346"/>
                    <a:pt x="491" y="895"/>
                  </a:cubicBezTo>
                  <a:lnTo>
                    <a:pt x="1" y="2099"/>
                  </a:lnTo>
                  <a:cubicBezTo>
                    <a:pt x="1047" y="3361"/>
                    <a:pt x="2121" y="4651"/>
                    <a:pt x="3157" y="5900"/>
                  </a:cubicBezTo>
                  <a:lnTo>
                    <a:pt x="8400" y="7167"/>
                  </a:lnTo>
                  <a:lnTo>
                    <a:pt x="3175" y="136"/>
                  </a:lnTo>
                  <a:lnTo>
                    <a:pt x="2882" y="71"/>
                  </a:lnTo>
                  <a:cubicBezTo>
                    <a:pt x="2670" y="24"/>
                    <a:pt x="245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4" name="Google Shape;1884;p26"/>
          <p:cNvGrpSpPr/>
          <p:nvPr/>
        </p:nvGrpSpPr>
        <p:grpSpPr>
          <a:xfrm rot="-1067274">
            <a:off x="507777" y="5248269"/>
            <a:ext cx="1128175" cy="1392867"/>
            <a:chOff x="3699225" y="2360850"/>
            <a:chExt cx="1759321" cy="1629069"/>
          </a:xfrm>
        </p:grpSpPr>
        <p:sp>
          <p:nvSpPr>
            <p:cNvPr id="1885" name="Google Shape;1885;p26"/>
            <p:cNvSpPr/>
            <p:nvPr/>
          </p:nvSpPr>
          <p:spPr>
            <a:xfrm>
              <a:off x="3699225" y="2360914"/>
              <a:ext cx="1759129" cy="1629006"/>
            </a:xfrm>
            <a:custGeom>
              <a:avLst/>
              <a:gdLst/>
              <a:ahLst/>
              <a:cxnLst/>
              <a:rect l="l" t="t" r="r" b="b"/>
              <a:pathLst>
                <a:path w="27565" h="25526" extrusionOk="0">
                  <a:moveTo>
                    <a:pt x="5887" y="6823"/>
                  </a:moveTo>
                  <a:lnTo>
                    <a:pt x="5752" y="7822"/>
                  </a:lnTo>
                  <a:lnTo>
                    <a:pt x="19115" y="15118"/>
                  </a:lnTo>
                  <a:lnTo>
                    <a:pt x="19860" y="14489"/>
                  </a:lnTo>
                  <a:lnTo>
                    <a:pt x="5887" y="6823"/>
                  </a:lnTo>
                  <a:close/>
                  <a:moveTo>
                    <a:pt x="257" y="1"/>
                  </a:moveTo>
                  <a:lnTo>
                    <a:pt x="1" y="490"/>
                  </a:lnTo>
                  <a:lnTo>
                    <a:pt x="8324" y="25525"/>
                  </a:lnTo>
                  <a:lnTo>
                    <a:pt x="27404" y="15674"/>
                  </a:lnTo>
                  <a:lnTo>
                    <a:pt x="27565" y="14853"/>
                  </a:lnTo>
                  <a:lnTo>
                    <a:pt x="27565" y="14853"/>
                  </a:lnTo>
                  <a:lnTo>
                    <a:pt x="8364" y="24471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886;p26"/>
            <p:cNvSpPr/>
            <p:nvPr/>
          </p:nvSpPr>
          <p:spPr>
            <a:xfrm>
              <a:off x="3715563" y="2360850"/>
              <a:ext cx="1742984" cy="1561742"/>
            </a:xfrm>
            <a:custGeom>
              <a:avLst/>
              <a:gdLst/>
              <a:ahLst/>
              <a:cxnLst/>
              <a:rect l="l" t="t" r="r" b="b"/>
              <a:pathLst>
                <a:path w="27312" h="24472" extrusionOk="0">
                  <a:moveTo>
                    <a:pt x="5913" y="7397"/>
                  </a:moveTo>
                  <a:lnTo>
                    <a:pt x="8355" y="8740"/>
                  </a:lnTo>
                  <a:lnTo>
                    <a:pt x="9847" y="9560"/>
                  </a:lnTo>
                  <a:lnTo>
                    <a:pt x="14473" y="12105"/>
                  </a:lnTo>
                  <a:lnTo>
                    <a:pt x="15961" y="12920"/>
                  </a:lnTo>
                  <a:lnTo>
                    <a:pt x="19034" y="14609"/>
                  </a:lnTo>
                  <a:lnTo>
                    <a:pt x="15820" y="16356"/>
                  </a:lnTo>
                  <a:lnTo>
                    <a:pt x="14286" y="17189"/>
                  </a:lnTo>
                  <a:lnTo>
                    <a:pt x="10867" y="19047"/>
                  </a:lnTo>
                  <a:lnTo>
                    <a:pt x="9585" y="16032"/>
                  </a:lnTo>
                  <a:lnTo>
                    <a:pt x="8204" y="12786"/>
                  </a:lnTo>
                  <a:lnTo>
                    <a:pt x="8204" y="12784"/>
                  </a:lnTo>
                  <a:lnTo>
                    <a:pt x="5913" y="7397"/>
                  </a:lnTo>
                  <a:close/>
                  <a:moveTo>
                    <a:pt x="1" y="0"/>
                  </a:moveTo>
                  <a:lnTo>
                    <a:pt x="2516" y="7597"/>
                  </a:lnTo>
                  <a:lnTo>
                    <a:pt x="3883" y="11719"/>
                  </a:lnTo>
                  <a:lnTo>
                    <a:pt x="7806" y="23560"/>
                  </a:lnTo>
                  <a:lnTo>
                    <a:pt x="7806" y="23563"/>
                  </a:lnTo>
                  <a:lnTo>
                    <a:pt x="8108" y="24472"/>
                  </a:lnTo>
                  <a:lnTo>
                    <a:pt x="9270" y="23892"/>
                  </a:lnTo>
                  <a:lnTo>
                    <a:pt x="14129" y="21456"/>
                  </a:lnTo>
                  <a:lnTo>
                    <a:pt x="15646" y="20697"/>
                  </a:lnTo>
                  <a:lnTo>
                    <a:pt x="27312" y="14856"/>
                  </a:lnTo>
                  <a:lnTo>
                    <a:pt x="16127" y="8772"/>
                  </a:lnTo>
                  <a:lnTo>
                    <a:pt x="14628" y="7957"/>
                  </a:lnTo>
                  <a:lnTo>
                    <a:pt x="10012" y="5446"/>
                  </a:lnTo>
                  <a:lnTo>
                    <a:pt x="8507" y="4628"/>
                  </a:lnTo>
                  <a:lnTo>
                    <a:pt x="4508" y="2454"/>
                  </a:lnTo>
                  <a:lnTo>
                    <a:pt x="2892" y="15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887;p26"/>
            <p:cNvSpPr/>
            <p:nvPr/>
          </p:nvSpPr>
          <p:spPr>
            <a:xfrm>
              <a:off x="3876130" y="2461237"/>
              <a:ext cx="868684" cy="1461357"/>
            </a:xfrm>
            <a:custGeom>
              <a:avLst/>
              <a:gdLst/>
              <a:ahLst/>
              <a:cxnLst/>
              <a:rect l="l" t="t" r="r" b="b"/>
              <a:pathLst>
                <a:path w="13612" h="22899" extrusionOk="0">
                  <a:moveTo>
                    <a:pt x="5991" y="3055"/>
                  </a:moveTo>
                  <a:cubicBezTo>
                    <a:pt x="5943" y="4340"/>
                    <a:pt x="5892" y="5730"/>
                    <a:pt x="5839" y="7167"/>
                  </a:cubicBezTo>
                  <a:lnTo>
                    <a:pt x="7331" y="7987"/>
                  </a:lnTo>
                  <a:lnTo>
                    <a:pt x="7496" y="3873"/>
                  </a:lnTo>
                  <a:lnTo>
                    <a:pt x="5991" y="3055"/>
                  </a:lnTo>
                  <a:close/>
                  <a:moveTo>
                    <a:pt x="376" y="1"/>
                  </a:moveTo>
                  <a:cubicBezTo>
                    <a:pt x="268" y="1738"/>
                    <a:pt x="134" y="3887"/>
                    <a:pt x="0" y="6024"/>
                  </a:cubicBezTo>
                  <a:lnTo>
                    <a:pt x="1367" y="10146"/>
                  </a:lnTo>
                  <a:lnTo>
                    <a:pt x="1992" y="881"/>
                  </a:lnTo>
                  <a:lnTo>
                    <a:pt x="376" y="1"/>
                  </a:lnTo>
                  <a:close/>
                  <a:moveTo>
                    <a:pt x="12112" y="6384"/>
                  </a:moveTo>
                  <a:cubicBezTo>
                    <a:pt x="12063" y="7714"/>
                    <a:pt x="12011" y="9113"/>
                    <a:pt x="11959" y="10532"/>
                  </a:cubicBezTo>
                  <a:lnTo>
                    <a:pt x="13445" y="11347"/>
                  </a:lnTo>
                  <a:lnTo>
                    <a:pt x="13611" y="7199"/>
                  </a:lnTo>
                  <a:lnTo>
                    <a:pt x="12112" y="6384"/>
                  </a:lnTo>
                  <a:close/>
                  <a:moveTo>
                    <a:pt x="13304" y="14783"/>
                  </a:moveTo>
                  <a:lnTo>
                    <a:pt x="11770" y="15616"/>
                  </a:lnTo>
                  <a:cubicBezTo>
                    <a:pt x="11714" y="17115"/>
                    <a:pt x="11660" y="18559"/>
                    <a:pt x="11613" y="19883"/>
                  </a:cubicBezTo>
                  <a:lnTo>
                    <a:pt x="11613" y="19884"/>
                  </a:lnTo>
                  <a:lnTo>
                    <a:pt x="13130" y="19124"/>
                  </a:lnTo>
                  <a:lnTo>
                    <a:pt x="13304" y="14783"/>
                  </a:lnTo>
                  <a:close/>
                  <a:moveTo>
                    <a:pt x="5690" y="11213"/>
                  </a:moveTo>
                  <a:cubicBezTo>
                    <a:pt x="5538" y="15278"/>
                    <a:pt x="5390" y="19281"/>
                    <a:pt x="5290" y="21987"/>
                  </a:cubicBezTo>
                  <a:lnTo>
                    <a:pt x="5290" y="21990"/>
                  </a:lnTo>
                  <a:lnTo>
                    <a:pt x="5592" y="22899"/>
                  </a:lnTo>
                  <a:lnTo>
                    <a:pt x="6754" y="22319"/>
                  </a:lnTo>
                  <a:lnTo>
                    <a:pt x="7070" y="14459"/>
                  </a:lnTo>
                  <a:lnTo>
                    <a:pt x="5690" y="1121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888;p26"/>
            <p:cNvSpPr/>
            <p:nvPr/>
          </p:nvSpPr>
          <p:spPr>
            <a:xfrm>
              <a:off x="3822203" y="2565708"/>
              <a:ext cx="479142" cy="1209980"/>
            </a:xfrm>
            <a:custGeom>
              <a:avLst/>
              <a:gdLst/>
              <a:ahLst/>
              <a:cxnLst/>
              <a:rect l="l" t="t" r="r" b="b"/>
              <a:pathLst>
                <a:path w="7508" h="18960" extrusionOk="0">
                  <a:moveTo>
                    <a:pt x="1049" y="1"/>
                  </a:moveTo>
                  <a:lnTo>
                    <a:pt x="1" y="482"/>
                  </a:lnTo>
                  <a:lnTo>
                    <a:pt x="74" y="672"/>
                  </a:lnTo>
                  <a:lnTo>
                    <a:pt x="1123" y="191"/>
                  </a:lnTo>
                  <a:lnTo>
                    <a:pt x="1049" y="1"/>
                  </a:lnTo>
                  <a:close/>
                  <a:moveTo>
                    <a:pt x="1581" y="1524"/>
                  </a:moveTo>
                  <a:lnTo>
                    <a:pt x="531" y="2005"/>
                  </a:lnTo>
                  <a:lnTo>
                    <a:pt x="605" y="2195"/>
                  </a:lnTo>
                  <a:lnTo>
                    <a:pt x="1655" y="1714"/>
                  </a:lnTo>
                  <a:lnTo>
                    <a:pt x="1581" y="1524"/>
                  </a:lnTo>
                  <a:close/>
                  <a:moveTo>
                    <a:pt x="2113" y="3048"/>
                  </a:moveTo>
                  <a:lnTo>
                    <a:pt x="1065" y="3530"/>
                  </a:lnTo>
                  <a:lnTo>
                    <a:pt x="1138" y="3720"/>
                  </a:lnTo>
                  <a:lnTo>
                    <a:pt x="2187" y="3238"/>
                  </a:lnTo>
                  <a:lnTo>
                    <a:pt x="2113" y="3048"/>
                  </a:lnTo>
                  <a:close/>
                  <a:moveTo>
                    <a:pt x="2646" y="4573"/>
                  </a:moveTo>
                  <a:lnTo>
                    <a:pt x="1597" y="5054"/>
                  </a:lnTo>
                  <a:lnTo>
                    <a:pt x="1670" y="5244"/>
                  </a:lnTo>
                  <a:lnTo>
                    <a:pt x="2719" y="4763"/>
                  </a:lnTo>
                  <a:lnTo>
                    <a:pt x="2646" y="4573"/>
                  </a:lnTo>
                  <a:close/>
                  <a:moveTo>
                    <a:pt x="3178" y="6097"/>
                  </a:moveTo>
                  <a:lnTo>
                    <a:pt x="2129" y="6577"/>
                  </a:lnTo>
                  <a:lnTo>
                    <a:pt x="2202" y="6767"/>
                  </a:lnTo>
                  <a:lnTo>
                    <a:pt x="3251" y="6286"/>
                  </a:lnTo>
                  <a:lnTo>
                    <a:pt x="3178" y="6097"/>
                  </a:lnTo>
                  <a:close/>
                  <a:moveTo>
                    <a:pt x="3710" y="7620"/>
                  </a:moveTo>
                  <a:lnTo>
                    <a:pt x="2661" y="8101"/>
                  </a:lnTo>
                  <a:lnTo>
                    <a:pt x="2734" y="8291"/>
                  </a:lnTo>
                  <a:lnTo>
                    <a:pt x="3783" y="7810"/>
                  </a:lnTo>
                  <a:lnTo>
                    <a:pt x="3710" y="7620"/>
                  </a:lnTo>
                  <a:close/>
                  <a:moveTo>
                    <a:pt x="4242" y="9144"/>
                  </a:moveTo>
                  <a:lnTo>
                    <a:pt x="3193" y="9626"/>
                  </a:lnTo>
                  <a:lnTo>
                    <a:pt x="3266" y="9816"/>
                  </a:lnTo>
                  <a:lnTo>
                    <a:pt x="4315" y="9334"/>
                  </a:lnTo>
                  <a:lnTo>
                    <a:pt x="4242" y="9144"/>
                  </a:lnTo>
                  <a:close/>
                  <a:moveTo>
                    <a:pt x="4775" y="10669"/>
                  </a:moveTo>
                  <a:lnTo>
                    <a:pt x="3725" y="11150"/>
                  </a:lnTo>
                  <a:lnTo>
                    <a:pt x="3798" y="11339"/>
                  </a:lnTo>
                  <a:lnTo>
                    <a:pt x="4847" y="10859"/>
                  </a:lnTo>
                  <a:lnTo>
                    <a:pt x="4775" y="10669"/>
                  </a:lnTo>
                  <a:close/>
                  <a:moveTo>
                    <a:pt x="5307" y="12192"/>
                  </a:moveTo>
                  <a:lnTo>
                    <a:pt x="4259" y="12673"/>
                  </a:lnTo>
                  <a:lnTo>
                    <a:pt x="4330" y="12863"/>
                  </a:lnTo>
                  <a:lnTo>
                    <a:pt x="5379" y="12382"/>
                  </a:lnTo>
                  <a:lnTo>
                    <a:pt x="5307" y="12192"/>
                  </a:lnTo>
                  <a:close/>
                  <a:moveTo>
                    <a:pt x="5839" y="13716"/>
                  </a:moveTo>
                  <a:lnTo>
                    <a:pt x="4789" y="14199"/>
                  </a:lnTo>
                  <a:lnTo>
                    <a:pt x="4861" y="14387"/>
                  </a:lnTo>
                  <a:lnTo>
                    <a:pt x="5911" y="13906"/>
                  </a:lnTo>
                  <a:lnTo>
                    <a:pt x="5839" y="13716"/>
                  </a:lnTo>
                  <a:close/>
                  <a:moveTo>
                    <a:pt x="6370" y="15240"/>
                  </a:moveTo>
                  <a:lnTo>
                    <a:pt x="5321" y="15722"/>
                  </a:lnTo>
                  <a:lnTo>
                    <a:pt x="5393" y="15912"/>
                  </a:lnTo>
                  <a:lnTo>
                    <a:pt x="6443" y="15430"/>
                  </a:lnTo>
                  <a:lnTo>
                    <a:pt x="6370" y="15240"/>
                  </a:lnTo>
                  <a:close/>
                  <a:moveTo>
                    <a:pt x="6902" y="16763"/>
                  </a:moveTo>
                  <a:lnTo>
                    <a:pt x="5853" y="17245"/>
                  </a:lnTo>
                  <a:lnTo>
                    <a:pt x="5927" y="17435"/>
                  </a:lnTo>
                  <a:lnTo>
                    <a:pt x="6975" y="16953"/>
                  </a:lnTo>
                  <a:lnTo>
                    <a:pt x="6902" y="16763"/>
                  </a:lnTo>
                  <a:close/>
                  <a:moveTo>
                    <a:pt x="7434" y="18288"/>
                  </a:moveTo>
                  <a:lnTo>
                    <a:pt x="6385" y="18769"/>
                  </a:lnTo>
                  <a:lnTo>
                    <a:pt x="6459" y="18959"/>
                  </a:lnTo>
                  <a:lnTo>
                    <a:pt x="7507" y="18478"/>
                  </a:lnTo>
                  <a:lnTo>
                    <a:pt x="7434" y="1828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p2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891" name="Google Shape;1891;p27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892" name="Google Shape;1892;p27"/>
          <p:cNvGrpSpPr/>
          <p:nvPr/>
        </p:nvGrpSpPr>
        <p:grpSpPr>
          <a:xfrm>
            <a:off x="7654873" y="5992961"/>
            <a:ext cx="775927" cy="328065"/>
            <a:chOff x="5181425" y="2685475"/>
            <a:chExt cx="224900" cy="74425"/>
          </a:xfrm>
        </p:grpSpPr>
        <p:sp>
          <p:nvSpPr>
            <p:cNvPr id="1893" name="Google Shape;1893;p2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2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2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2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2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898;p27"/>
          <p:cNvGrpSpPr/>
          <p:nvPr/>
        </p:nvGrpSpPr>
        <p:grpSpPr>
          <a:xfrm>
            <a:off x="218686" y="5992961"/>
            <a:ext cx="775927" cy="1270145"/>
            <a:chOff x="267675" y="666500"/>
            <a:chExt cx="379000" cy="465300"/>
          </a:xfrm>
        </p:grpSpPr>
        <p:sp>
          <p:nvSpPr>
            <p:cNvPr id="1899" name="Google Shape;1899;p2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2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901;p27"/>
          <p:cNvGrpSpPr/>
          <p:nvPr/>
        </p:nvGrpSpPr>
        <p:grpSpPr>
          <a:xfrm>
            <a:off x="8638473" y="3121977"/>
            <a:ext cx="1217060" cy="1534227"/>
            <a:chOff x="6139950" y="1806300"/>
            <a:chExt cx="810725" cy="766500"/>
          </a:xfrm>
        </p:grpSpPr>
        <p:sp>
          <p:nvSpPr>
            <p:cNvPr id="1902" name="Google Shape;1902;p2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2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2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2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2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2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2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2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2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2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2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2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2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2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2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2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8" name="Google Shape;1918;p27"/>
          <p:cNvGrpSpPr/>
          <p:nvPr/>
        </p:nvGrpSpPr>
        <p:grpSpPr>
          <a:xfrm rot="3856712">
            <a:off x="-144842" y="744162"/>
            <a:ext cx="831569" cy="450019"/>
            <a:chOff x="3253464" y="2218279"/>
            <a:chExt cx="242409" cy="182524"/>
          </a:xfrm>
        </p:grpSpPr>
        <p:sp>
          <p:nvSpPr>
            <p:cNvPr id="1919" name="Google Shape;1919;p2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2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21" name="Google Shape;1921;p27"/>
          <p:cNvSpPr/>
          <p:nvPr/>
        </p:nvSpPr>
        <p:spPr>
          <a:xfrm rot="7760065">
            <a:off x="8706104" y="47182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3" name="Google Shape;1923;p28"/>
          <p:cNvGrpSpPr/>
          <p:nvPr/>
        </p:nvGrpSpPr>
        <p:grpSpPr>
          <a:xfrm>
            <a:off x="6847175" y="-717355"/>
            <a:ext cx="2061674" cy="2599048"/>
            <a:chOff x="6139950" y="1806300"/>
            <a:chExt cx="810725" cy="766500"/>
          </a:xfrm>
        </p:grpSpPr>
        <p:sp>
          <p:nvSpPr>
            <p:cNvPr id="1924" name="Google Shape;1924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0" name="Google Shape;1940;p28"/>
          <p:cNvGrpSpPr/>
          <p:nvPr/>
        </p:nvGrpSpPr>
        <p:grpSpPr>
          <a:xfrm>
            <a:off x="8497994" y="1121591"/>
            <a:ext cx="775927" cy="1270145"/>
            <a:chOff x="267675" y="666500"/>
            <a:chExt cx="379000" cy="465300"/>
          </a:xfrm>
        </p:grpSpPr>
        <p:sp>
          <p:nvSpPr>
            <p:cNvPr id="1941" name="Google Shape;1941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3" name="Google Shape;1943;p28"/>
          <p:cNvGrpSpPr/>
          <p:nvPr/>
        </p:nvGrpSpPr>
        <p:grpSpPr>
          <a:xfrm>
            <a:off x="7654873" y="5992961"/>
            <a:ext cx="775927" cy="328065"/>
            <a:chOff x="5181425" y="2685475"/>
            <a:chExt cx="224900" cy="74425"/>
          </a:xfrm>
        </p:grpSpPr>
        <p:sp>
          <p:nvSpPr>
            <p:cNvPr id="1944" name="Google Shape;1944;p2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2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2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2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2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9" name="Google Shape;1949;p28"/>
          <p:cNvSpPr txBox="1">
            <a:spLocks noGrp="1"/>
          </p:cNvSpPr>
          <p:nvPr>
            <p:ph type="title"/>
          </p:nvPr>
        </p:nvSpPr>
        <p:spPr>
          <a:xfrm>
            <a:off x="2064825" y="2096433"/>
            <a:ext cx="4846200" cy="154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950" name="Google Shape;1950;p28"/>
          <p:cNvSpPr txBox="1">
            <a:spLocks noGrp="1"/>
          </p:cNvSpPr>
          <p:nvPr>
            <p:ph type="body" idx="1"/>
          </p:nvPr>
        </p:nvSpPr>
        <p:spPr>
          <a:xfrm>
            <a:off x="2129175" y="3878684"/>
            <a:ext cx="48462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951" name="Google Shape;1951;p28"/>
          <p:cNvGrpSpPr/>
          <p:nvPr/>
        </p:nvGrpSpPr>
        <p:grpSpPr>
          <a:xfrm>
            <a:off x="822536" y="5153728"/>
            <a:ext cx="775927" cy="1270145"/>
            <a:chOff x="267675" y="666500"/>
            <a:chExt cx="379000" cy="465300"/>
          </a:xfrm>
        </p:grpSpPr>
        <p:sp>
          <p:nvSpPr>
            <p:cNvPr id="1952" name="Google Shape;1952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54" name="Google Shape;1954;p28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1955" name="Google Shape;1955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1" name="Google Shape;1971;p2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235833">
            <a:off x="-1048049" y="-1039632"/>
            <a:ext cx="5026200" cy="5062664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2" name="Google Shape;1972;p28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5058125" y="4737351"/>
            <a:ext cx="1963800" cy="26280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4" name="Google Shape;1974;p29"/>
          <p:cNvGrpSpPr/>
          <p:nvPr/>
        </p:nvGrpSpPr>
        <p:grpSpPr>
          <a:xfrm>
            <a:off x="7769643" y="-717321"/>
            <a:ext cx="1139636" cy="1436625"/>
            <a:chOff x="6139950" y="1806300"/>
            <a:chExt cx="810725" cy="766500"/>
          </a:xfrm>
        </p:grpSpPr>
        <p:sp>
          <p:nvSpPr>
            <p:cNvPr id="1975" name="Google Shape;1975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8" name="Google Shape;1988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9" name="Google Shape;1989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0" name="Google Shape;1990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1" name="Google Shape;1991;p29"/>
          <p:cNvGrpSpPr/>
          <p:nvPr/>
        </p:nvGrpSpPr>
        <p:grpSpPr>
          <a:xfrm>
            <a:off x="8497994" y="1121591"/>
            <a:ext cx="775927" cy="1270145"/>
            <a:chOff x="267675" y="666500"/>
            <a:chExt cx="379000" cy="465300"/>
          </a:xfrm>
        </p:grpSpPr>
        <p:sp>
          <p:nvSpPr>
            <p:cNvPr id="1992" name="Google Shape;1992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4" name="Google Shape;1994;p29"/>
          <p:cNvGrpSpPr/>
          <p:nvPr/>
        </p:nvGrpSpPr>
        <p:grpSpPr>
          <a:xfrm>
            <a:off x="530693" y="6370894"/>
            <a:ext cx="775927" cy="328065"/>
            <a:chOff x="5181425" y="2685475"/>
            <a:chExt cx="224900" cy="74425"/>
          </a:xfrm>
        </p:grpSpPr>
        <p:sp>
          <p:nvSpPr>
            <p:cNvPr id="1995" name="Google Shape;1995;p2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2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2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8" name="Google Shape;1998;p2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9" name="Google Shape;1999;p2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0" name="Google Shape;2000;p29"/>
          <p:cNvGrpSpPr/>
          <p:nvPr/>
        </p:nvGrpSpPr>
        <p:grpSpPr>
          <a:xfrm>
            <a:off x="-62689" y="-57517"/>
            <a:ext cx="775927" cy="1270145"/>
            <a:chOff x="267675" y="666500"/>
            <a:chExt cx="379000" cy="465300"/>
          </a:xfrm>
        </p:grpSpPr>
        <p:sp>
          <p:nvSpPr>
            <p:cNvPr id="2001" name="Google Shape;2001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3" name="Google Shape;2003;p29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2004" name="Google Shape;2004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7" name="Google Shape;2007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8" name="Google Shape;2008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5" name="Google Shape;2015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6" name="Google Shape;2016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7" name="Google Shape;2017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8" name="Google Shape;2018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9" name="Google Shape;2019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2020" name="Google Shape;2020;p29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835300" y="4842933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21" name="Google Shape;2021;p29"/>
          <p:cNvGrpSpPr/>
          <p:nvPr/>
        </p:nvGrpSpPr>
        <p:grpSpPr>
          <a:xfrm rot="-4621996">
            <a:off x="8371448" y="4401032"/>
            <a:ext cx="831561" cy="450024"/>
            <a:chOff x="3253464" y="2218279"/>
            <a:chExt cx="242409" cy="182524"/>
          </a:xfrm>
        </p:grpSpPr>
        <p:sp>
          <p:nvSpPr>
            <p:cNvPr id="2022" name="Google Shape;2022;p2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3" name="Google Shape;2023;p2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24" name="Google Shape;2024;p29"/>
          <p:cNvSpPr/>
          <p:nvPr/>
        </p:nvSpPr>
        <p:spPr>
          <a:xfrm rot="-4621996">
            <a:off x="-219588" y="2232862"/>
            <a:ext cx="431031" cy="28169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25" name="Google Shape;2025;p29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6126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2026" name="Google Shape;2026;p29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8" name="Google Shape;2028;p3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5554895" y="-1003065"/>
            <a:ext cx="1968330" cy="26341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29" name="Google Shape;2029;p30"/>
          <p:cNvGrpSpPr/>
          <p:nvPr/>
        </p:nvGrpSpPr>
        <p:grpSpPr>
          <a:xfrm rot="-7004382">
            <a:off x="8397917" y="1181142"/>
            <a:ext cx="772941" cy="418284"/>
            <a:chOff x="2635387" y="3394078"/>
            <a:chExt cx="242409" cy="182524"/>
          </a:xfrm>
        </p:grpSpPr>
        <p:sp>
          <p:nvSpPr>
            <p:cNvPr id="2030" name="Google Shape;2030;p30"/>
            <p:cNvSpPr/>
            <p:nvPr/>
          </p:nvSpPr>
          <p:spPr>
            <a:xfrm>
              <a:off x="2752145" y="3394078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1" name="Google Shape;2031;p30"/>
            <p:cNvSpPr/>
            <p:nvPr/>
          </p:nvSpPr>
          <p:spPr>
            <a:xfrm>
              <a:off x="2635387" y="3522019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32" name="Google Shape;2032;p30"/>
          <p:cNvSpPr txBox="1">
            <a:spLocks noGrp="1"/>
          </p:cNvSpPr>
          <p:nvPr>
            <p:ph type="title"/>
          </p:nvPr>
        </p:nvSpPr>
        <p:spPr>
          <a:xfrm>
            <a:off x="713228" y="72370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033" name="Google Shape;2033;p30"/>
          <p:cNvGrpSpPr/>
          <p:nvPr/>
        </p:nvGrpSpPr>
        <p:grpSpPr>
          <a:xfrm rot="-157289">
            <a:off x="-143825" y="3743976"/>
            <a:ext cx="742947" cy="2591488"/>
            <a:chOff x="7719200" y="1424500"/>
            <a:chExt cx="446525" cy="1168150"/>
          </a:xfrm>
        </p:grpSpPr>
        <p:sp>
          <p:nvSpPr>
            <p:cNvPr id="2034" name="Google Shape;2034;p30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5" name="Google Shape;2035;p30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6" name="Google Shape;2036;p30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7" name="Google Shape;2037;p30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8" name="Google Shape;2038;p30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9" name="Google Shape;2039;p30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0" name="Google Shape;2040;p30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1" name="Google Shape;2041;p30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2" name="Google Shape;2042;p30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3" name="Google Shape;2043;p30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4" name="Google Shape;2044;p30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5" name="Google Shape;2045;p30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6" name="Google Shape;2046;p30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7" name="Google Shape;2047;p30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8" name="Google Shape;2048;p30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9" name="Google Shape;2049;p30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0" name="Google Shape;2050;p30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1" name="Google Shape;2051;p30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2" name="Google Shape;2052;p30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3" name="Google Shape;2053;p30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4" name="Google Shape;2054;p30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5" name="Google Shape;2055;p30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6" name="Google Shape;2056;p30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7" name="Google Shape;2057;p30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8" name="Google Shape;2058;p30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9" name="Google Shape;2059;p30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0" name="Google Shape;2060;p30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1" name="Google Shape;2061;p30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2" name="Google Shape;2062;p30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3" name="Google Shape;2063;p30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4" name="Google Shape;2064;p30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5" name="Google Shape;2065;p30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6" name="Google Shape;2066;p30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7" name="Google Shape;2067;p30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8" name="Google Shape;2068;p30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9" name="Google Shape;2069;p30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0" name="Google Shape;2070;p30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1" name="Google Shape;2071;p30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2" name="Google Shape;2072;p30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3" name="Google Shape;2073;p30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4" name="Google Shape;2074;p30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5" name="Google Shape;2075;p30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6" name="Google Shape;2076;p30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7" name="Google Shape;2077;p30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8" name="Google Shape;2078;p30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9" name="Google Shape;2079;p30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0" name="Google Shape;2080;p30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1" name="Google Shape;2081;p30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2" name="Google Shape;2082;p30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3" name="Google Shape;2083;p30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4" name="Google Shape;2084;p30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5" name="Google Shape;2085;p30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6" name="Google Shape;2086;p30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7" name="Google Shape;2087;p30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8" name="Google Shape;2088;p30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9" name="Google Shape;2089;p30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0" name="Google Shape;2090;p30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91" name="Google Shape;2091;p30"/>
          <p:cNvSpPr/>
          <p:nvPr/>
        </p:nvSpPr>
        <p:spPr>
          <a:xfrm>
            <a:off x="-100375" y="1231606"/>
            <a:ext cx="319104" cy="375511"/>
          </a:xfrm>
          <a:custGeom>
            <a:avLst/>
            <a:gdLst/>
            <a:ahLst/>
            <a:cxnLst/>
            <a:rect l="l" t="t" r="r" b="b"/>
            <a:pathLst>
              <a:path w="4961" h="4569" extrusionOk="0">
                <a:moveTo>
                  <a:pt x="2480" y="1"/>
                </a:moveTo>
                <a:cubicBezTo>
                  <a:pt x="1405" y="1"/>
                  <a:pt x="447" y="761"/>
                  <a:pt x="238" y="1854"/>
                </a:cubicBezTo>
                <a:cubicBezTo>
                  <a:pt x="0" y="3093"/>
                  <a:pt x="812" y="4291"/>
                  <a:pt x="2051" y="4527"/>
                </a:cubicBezTo>
                <a:cubicBezTo>
                  <a:pt x="2196" y="4555"/>
                  <a:pt x="2341" y="4569"/>
                  <a:pt x="2484" y="4569"/>
                </a:cubicBezTo>
                <a:cubicBezTo>
                  <a:pt x="3557" y="4569"/>
                  <a:pt x="4514" y="3808"/>
                  <a:pt x="4724" y="2715"/>
                </a:cubicBezTo>
                <a:cubicBezTo>
                  <a:pt x="4960" y="1476"/>
                  <a:pt x="4150" y="279"/>
                  <a:pt x="2911" y="42"/>
                </a:cubicBezTo>
                <a:cubicBezTo>
                  <a:pt x="2766" y="14"/>
                  <a:pt x="2622" y="1"/>
                  <a:pt x="248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092" name="Google Shape;2092;p30"/>
          <p:cNvGrpSpPr/>
          <p:nvPr/>
        </p:nvGrpSpPr>
        <p:grpSpPr>
          <a:xfrm>
            <a:off x="5974204" y="6420688"/>
            <a:ext cx="1299592" cy="1638265"/>
            <a:chOff x="6139950" y="1806300"/>
            <a:chExt cx="810725" cy="766500"/>
          </a:xfrm>
        </p:grpSpPr>
        <p:sp>
          <p:nvSpPr>
            <p:cNvPr id="2093" name="Google Shape;2093;p30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4" name="Google Shape;2094;p30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5" name="Google Shape;2095;p30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6" name="Google Shape;2096;p30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7" name="Google Shape;2097;p30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8" name="Google Shape;2098;p30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9" name="Google Shape;2099;p30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0" name="Google Shape;2100;p30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1" name="Google Shape;2101;p30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2" name="Google Shape;2102;p30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3" name="Google Shape;2103;p30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4" name="Google Shape;2104;p30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5" name="Google Shape;2105;p30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6" name="Google Shape;2106;p30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7" name="Google Shape;2107;p30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8" name="Google Shape;2108;p30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09" name="Google Shape;2109;p30"/>
          <p:cNvGrpSpPr/>
          <p:nvPr/>
        </p:nvGrpSpPr>
        <p:grpSpPr>
          <a:xfrm>
            <a:off x="-284185" y="-291699"/>
            <a:ext cx="960952" cy="1211376"/>
            <a:chOff x="6139950" y="1806300"/>
            <a:chExt cx="810725" cy="766500"/>
          </a:xfrm>
        </p:grpSpPr>
        <p:sp>
          <p:nvSpPr>
            <p:cNvPr id="2110" name="Google Shape;2110;p30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1" name="Google Shape;2111;p30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2" name="Google Shape;2112;p30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3" name="Google Shape;2113;p30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4" name="Google Shape;2114;p30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5" name="Google Shape;2115;p30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6" name="Google Shape;2116;p30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7" name="Google Shape;2117;p30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8" name="Google Shape;2118;p30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9" name="Google Shape;2119;p30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0" name="Google Shape;2120;p30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1" name="Google Shape;2121;p30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2" name="Google Shape;2122;p30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3" name="Google Shape;2123;p30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4" name="Google Shape;2124;p30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5" name="Google Shape;2125;p30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26" name="Google Shape;2126;p30"/>
          <p:cNvGrpSpPr/>
          <p:nvPr/>
        </p:nvGrpSpPr>
        <p:grpSpPr>
          <a:xfrm>
            <a:off x="8648988" y="5976043"/>
            <a:ext cx="425967" cy="534604"/>
            <a:chOff x="6419700" y="4349575"/>
            <a:chExt cx="365700" cy="344225"/>
          </a:xfrm>
        </p:grpSpPr>
        <p:sp>
          <p:nvSpPr>
            <p:cNvPr id="2127" name="Google Shape;2127;p30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8" name="Google Shape;2128;p30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29" name="Google Shape;2129;p30"/>
          <p:cNvGrpSpPr/>
          <p:nvPr/>
        </p:nvGrpSpPr>
        <p:grpSpPr>
          <a:xfrm rot="-8995479">
            <a:off x="1645957" y="6423453"/>
            <a:ext cx="895183" cy="484003"/>
            <a:chOff x="2531562" y="3418199"/>
            <a:chExt cx="374341" cy="158401"/>
          </a:xfrm>
        </p:grpSpPr>
        <p:sp>
          <p:nvSpPr>
            <p:cNvPr id="2130" name="Google Shape;2130;p30"/>
            <p:cNvSpPr/>
            <p:nvPr/>
          </p:nvSpPr>
          <p:spPr>
            <a:xfrm>
              <a:off x="2815988" y="3425919"/>
              <a:ext cx="89915" cy="81757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1" name="Google Shape;2131;p30"/>
            <p:cNvSpPr/>
            <p:nvPr/>
          </p:nvSpPr>
          <p:spPr>
            <a:xfrm>
              <a:off x="2531562" y="3418199"/>
              <a:ext cx="158412" cy="158401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32" name="Google Shape;2132;p30"/>
          <p:cNvSpPr/>
          <p:nvPr/>
        </p:nvSpPr>
        <p:spPr>
          <a:xfrm rot="10580180">
            <a:off x="8549844" y="6516407"/>
            <a:ext cx="138825" cy="161255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34" name="Google Shape;2134;p31"/>
          <p:cNvGrpSpPr/>
          <p:nvPr/>
        </p:nvGrpSpPr>
        <p:grpSpPr>
          <a:xfrm>
            <a:off x="403416" y="5996170"/>
            <a:ext cx="1299592" cy="1638265"/>
            <a:chOff x="6139950" y="1806300"/>
            <a:chExt cx="810725" cy="766500"/>
          </a:xfrm>
        </p:grpSpPr>
        <p:sp>
          <p:nvSpPr>
            <p:cNvPr id="2135" name="Google Shape;2135;p31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6" name="Google Shape;2136;p31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7" name="Google Shape;2137;p31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8" name="Google Shape;2138;p31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9" name="Google Shape;2139;p31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0" name="Google Shape;2140;p31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1" name="Google Shape;2141;p31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2" name="Google Shape;2142;p31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3" name="Google Shape;2143;p31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4" name="Google Shape;2144;p31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5" name="Google Shape;2145;p31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6" name="Google Shape;2146;p31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7" name="Google Shape;2147;p31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8" name="Google Shape;2148;p31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9" name="Google Shape;2149;p31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0" name="Google Shape;2150;p31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51" name="Google Shape;2151;p31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2152" name="Google Shape;2152;p31"/>
          <p:cNvGrpSpPr/>
          <p:nvPr/>
        </p:nvGrpSpPr>
        <p:grpSpPr>
          <a:xfrm rot="-482661" flipH="1">
            <a:off x="255528" y="4271645"/>
            <a:ext cx="723601" cy="2531512"/>
            <a:chOff x="438975" y="1510001"/>
            <a:chExt cx="1320215" cy="3464072"/>
          </a:xfrm>
        </p:grpSpPr>
        <p:sp>
          <p:nvSpPr>
            <p:cNvPr id="2153" name="Google Shape;2153;p31"/>
            <p:cNvSpPr/>
            <p:nvPr/>
          </p:nvSpPr>
          <p:spPr>
            <a:xfrm>
              <a:off x="448721" y="1525573"/>
              <a:ext cx="1310468" cy="3180879"/>
            </a:xfrm>
            <a:custGeom>
              <a:avLst/>
              <a:gdLst/>
              <a:ahLst/>
              <a:cxnLst/>
              <a:rect l="l" t="t" r="r" b="b"/>
              <a:pathLst>
                <a:path w="11698" h="28395" extrusionOk="0">
                  <a:moveTo>
                    <a:pt x="10352" y="0"/>
                  </a:moveTo>
                  <a:cubicBezTo>
                    <a:pt x="9961" y="0"/>
                    <a:pt x="9547" y="598"/>
                    <a:pt x="9454" y="984"/>
                  </a:cubicBezTo>
                  <a:lnTo>
                    <a:pt x="8750" y="3891"/>
                  </a:lnTo>
                  <a:cubicBezTo>
                    <a:pt x="7689" y="3978"/>
                    <a:pt x="6757" y="4731"/>
                    <a:pt x="6492" y="5822"/>
                  </a:cubicBezTo>
                  <a:cubicBezTo>
                    <a:pt x="6247" y="6833"/>
                    <a:pt x="6646" y="7846"/>
                    <a:pt x="7421" y="8439"/>
                  </a:cubicBezTo>
                  <a:lnTo>
                    <a:pt x="7318" y="8734"/>
                  </a:lnTo>
                  <a:lnTo>
                    <a:pt x="6353" y="8402"/>
                  </a:lnTo>
                  <a:lnTo>
                    <a:pt x="4869" y="12711"/>
                  </a:lnTo>
                  <a:lnTo>
                    <a:pt x="326" y="25904"/>
                  </a:lnTo>
                  <a:lnTo>
                    <a:pt x="241" y="25624"/>
                  </a:lnTo>
                  <a:lnTo>
                    <a:pt x="0" y="25963"/>
                  </a:lnTo>
                  <a:lnTo>
                    <a:pt x="238" y="26533"/>
                  </a:lnTo>
                  <a:cubicBezTo>
                    <a:pt x="295" y="26662"/>
                    <a:pt x="407" y="26766"/>
                    <a:pt x="556" y="26803"/>
                  </a:cubicBezTo>
                  <a:lnTo>
                    <a:pt x="1431" y="27014"/>
                  </a:lnTo>
                  <a:lnTo>
                    <a:pt x="5897" y="13519"/>
                  </a:lnTo>
                  <a:lnTo>
                    <a:pt x="6059" y="13575"/>
                  </a:lnTo>
                  <a:lnTo>
                    <a:pt x="7752" y="8651"/>
                  </a:lnTo>
                  <a:cubicBezTo>
                    <a:pt x="7940" y="8753"/>
                    <a:pt x="8143" y="8836"/>
                    <a:pt x="8363" y="8888"/>
                  </a:cubicBezTo>
                  <a:cubicBezTo>
                    <a:pt x="8562" y="8936"/>
                    <a:pt x="8762" y="8960"/>
                    <a:pt x="8959" y="8960"/>
                  </a:cubicBezTo>
                  <a:cubicBezTo>
                    <a:pt x="9473" y="8960"/>
                    <a:pt x="9966" y="8801"/>
                    <a:pt x="10380" y="8522"/>
                  </a:cubicBezTo>
                  <a:lnTo>
                    <a:pt x="10380" y="8522"/>
                  </a:lnTo>
                  <a:lnTo>
                    <a:pt x="10247" y="9351"/>
                  </a:lnTo>
                  <a:lnTo>
                    <a:pt x="9141" y="9192"/>
                  </a:lnTo>
                  <a:lnTo>
                    <a:pt x="8430" y="13635"/>
                  </a:lnTo>
                  <a:lnTo>
                    <a:pt x="8047" y="13579"/>
                  </a:lnTo>
                  <a:lnTo>
                    <a:pt x="8047" y="13579"/>
                  </a:lnTo>
                  <a:lnTo>
                    <a:pt x="8183" y="13675"/>
                  </a:lnTo>
                  <a:lnTo>
                    <a:pt x="8418" y="13711"/>
                  </a:lnTo>
                  <a:lnTo>
                    <a:pt x="6102" y="28184"/>
                  </a:lnTo>
                  <a:lnTo>
                    <a:pt x="7078" y="28382"/>
                  </a:lnTo>
                  <a:cubicBezTo>
                    <a:pt x="7112" y="28391"/>
                    <a:pt x="7147" y="28395"/>
                    <a:pt x="7181" y="28395"/>
                  </a:cubicBezTo>
                  <a:cubicBezTo>
                    <a:pt x="7391" y="28395"/>
                    <a:pt x="7577" y="28240"/>
                    <a:pt x="7608" y="28023"/>
                  </a:cubicBezTo>
                  <a:lnTo>
                    <a:pt x="9590" y="14301"/>
                  </a:lnTo>
                  <a:lnTo>
                    <a:pt x="9834" y="14336"/>
                  </a:lnTo>
                  <a:lnTo>
                    <a:pt x="10715" y="8256"/>
                  </a:lnTo>
                  <a:lnTo>
                    <a:pt x="10715" y="8254"/>
                  </a:lnTo>
                  <a:cubicBezTo>
                    <a:pt x="11054" y="7929"/>
                    <a:pt x="11310" y="7508"/>
                    <a:pt x="11428" y="7017"/>
                  </a:cubicBezTo>
                  <a:cubicBezTo>
                    <a:pt x="11697" y="5907"/>
                    <a:pt x="11190" y="4790"/>
                    <a:pt x="10257" y="4236"/>
                  </a:cubicBezTo>
                  <a:lnTo>
                    <a:pt x="11057" y="934"/>
                  </a:lnTo>
                  <a:cubicBezTo>
                    <a:pt x="11158" y="517"/>
                    <a:pt x="10854" y="112"/>
                    <a:pt x="10439" y="10"/>
                  </a:cubicBezTo>
                  <a:cubicBezTo>
                    <a:pt x="10410" y="3"/>
                    <a:pt x="10381" y="0"/>
                    <a:pt x="10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4" name="Google Shape;2154;p31"/>
            <p:cNvSpPr/>
            <p:nvPr/>
          </p:nvSpPr>
          <p:spPr>
            <a:xfrm>
              <a:off x="935134" y="2929265"/>
              <a:ext cx="18596" cy="33831"/>
            </a:xfrm>
            <a:custGeom>
              <a:avLst/>
              <a:gdLst/>
              <a:ahLst/>
              <a:cxnLst/>
              <a:rect l="l" t="t" r="r" b="b"/>
              <a:pathLst>
                <a:path w="166" h="302" extrusionOk="0">
                  <a:moveTo>
                    <a:pt x="1" y="0"/>
                  </a:moveTo>
                  <a:lnTo>
                    <a:pt x="81" y="302"/>
                  </a:lnTo>
                  <a:lnTo>
                    <a:pt x="165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7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5" name="Google Shape;2155;p31"/>
            <p:cNvSpPr/>
            <p:nvPr/>
          </p:nvSpPr>
          <p:spPr>
            <a:xfrm>
              <a:off x="1141372" y="2495834"/>
              <a:ext cx="436897" cy="2151168"/>
            </a:xfrm>
            <a:custGeom>
              <a:avLst/>
              <a:gdLst/>
              <a:ahLst/>
              <a:cxnLst/>
              <a:rect l="l" t="t" r="r" b="b"/>
              <a:pathLst>
                <a:path w="3900" h="19203" extrusionOk="0">
                  <a:moveTo>
                    <a:pt x="2737" y="0"/>
                  </a:moveTo>
                  <a:lnTo>
                    <a:pt x="1" y="19027"/>
                  </a:lnTo>
                  <a:lnTo>
                    <a:pt x="674" y="19191"/>
                  </a:lnTo>
                  <a:cubicBezTo>
                    <a:pt x="708" y="19199"/>
                    <a:pt x="742" y="19203"/>
                    <a:pt x="775" y="19203"/>
                  </a:cubicBezTo>
                  <a:cubicBezTo>
                    <a:pt x="986" y="19203"/>
                    <a:pt x="1173" y="19049"/>
                    <a:pt x="1204" y="18832"/>
                  </a:cubicBezTo>
                  <a:lnTo>
                    <a:pt x="3900" y="166"/>
                  </a:lnTo>
                  <a:lnTo>
                    <a:pt x="27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6" name="Google Shape;2156;p31"/>
            <p:cNvSpPr/>
            <p:nvPr/>
          </p:nvSpPr>
          <p:spPr>
            <a:xfrm>
              <a:off x="438975" y="2407333"/>
              <a:ext cx="821143" cy="2085075"/>
            </a:xfrm>
            <a:custGeom>
              <a:avLst/>
              <a:gdLst/>
              <a:ahLst/>
              <a:cxnLst/>
              <a:rect l="l" t="t" r="r" b="b"/>
              <a:pathLst>
                <a:path w="7330" h="18613" extrusionOk="0">
                  <a:moveTo>
                    <a:pt x="6219" y="0"/>
                  </a:moveTo>
                  <a:lnTo>
                    <a:pt x="90" y="17796"/>
                  </a:lnTo>
                  <a:cubicBezTo>
                    <a:pt x="0" y="18057"/>
                    <a:pt x="154" y="18337"/>
                    <a:pt x="421" y="18401"/>
                  </a:cubicBezTo>
                  <a:lnTo>
                    <a:pt x="1297" y="18613"/>
                  </a:lnTo>
                  <a:lnTo>
                    <a:pt x="7329" y="383"/>
                  </a:lnTo>
                  <a:lnTo>
                    <a:pt x="62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7" name="Google Shape;2157;p31"/>
            <p:cNvSpPr/>
            <p:nvPr/>
          </p:nvSpPr>
          <p:spPr>
            <a:xfrm>
              <a:off x="1349402" y="2323649"/>
              <a:ext cx="279950" cy="748086"/>
            </a:xfrm>
            <a:custGeom>
              <a:avLst/>
              <a:gdLst/>
              <a:ahLst/>
              <a:cxnLst/>
              <a:rect l="l" t="t" r="r" b="b"/>
              <a:pathLst>
                <a:path w="2499" h="6678" extrusionOk="0">
                  <a:moveTo>
                    <a:pt x="935" y="0"/>
                  </a:moveTo>
                  <a:lnTo>
                    <a:pt x="0" y="6451"/>
                  </a:lnTo>
                  <a:lnTo>
                    <a:pt x="1564" y="6677"/>
                  </a:lnTo>
                  <a:lnTo>
                    <a:pt x="2499" y="227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8" name="Google Shape;2158;p31"/>
            <p:cNvSpPr/>
            <p:nvPr/>
          </p:nvSpPr>
          <p:spPr>
            <a:xfrm>
              <a:off x="936254" y="2238621"/>
              <a:ext cx="404858" cy="748086"/>
            </a:xfrm>
            <a:custGeom>
              <a:avLst/>
              <a:gdLst/>
              <a:ahLst/>
              <a:cxnLst/>
              <a:rect l="l" t="t" r="r" b="b"/>
              <a:pathLst>
                <a:path w="3614" h="6678" extrusionOk="0">
                  <a:moveTo>
                    <a:pt x="2119" y="0"/>
                  </a:moveTo>
                  <a:lnTo>
                    <a:pt x="1" y="6164"/>
                  </a:lnTo>
                  <a:lnTo>
                    <a:pt x="1495" y="6678"/>
                  </a:lnTo>
                  <a:lnTo>
                    <a:pt x="3614" y="514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9" name="Google Shape;2159;p31"/>
            <p:cNvSpPr/>
            <p:nvPr/>
          </p:nvSpPr>
          <p:spPr>
            <a:xfrm>
              <a:off x="1114149" y="1510001"/>
              <a:ext cx="620282" cy="959921"/>
            </a:xfrm>
            <a:custGeom>
              <a:avLst/>
              <a:gdLst/>
              <a:ahLst/>
              <a:cxnLst/>
              <a:rect l="l" t="t" r="r" b="b"/>
              <a:pathLst>
                <a:path w="5537" h="8569" extrusionOk="0">
                  <a:moveTo>
                    <a:pt x="4044" y="1"/>
                  </a:moveTo>
                  <a:cubicBezTo>
                    <a:pt x="3695" y="1"/>
                    <a:pt x="3378" y="238"/>
                    <a:pt x="3293" y="593"/>
                  </a:cubicBezTo>
                  <a:lnTo>
                    <a:pt x="2589" y="3499"/>
                  </a:lnTo>
                  <a:cubicBezTo>
                    <a:pt x="1528" y="3587"/>
                    <a:pt x="594" y="4340"/>
                    <a:pt x="331" y="5430"/>
                  </a:cubicBezTo>
                  <a:cubicBezTo>
                    <a:pt x="0" y="6794"/>
                    <a:pt x="838" y="8167"/>
                    <a:pt x="2202" y="8496"/>
                  </a:cubicBezTo>
                  <a:cubicBezTo>
                    <a:pt x="2403" y="8545"/>
                    <a:pt x="2604" y="8568"/>
                    <a:pt x="2802" y="8568"/>
                  </a:cubicBezTo>
                  <a:cubicBezTo>
                    <a:pt x="3947" y="8568"/>
                    <a:pt x="4985" y="7788"/>
                    <a:pt x="5267" y="6625"/>
                  </a:cubicBezTo>
                  <a:cubicBezTo>
                    <a:pt x="5536" y="5515"/>
                    <a:pt x="5030" y="4399"/>
                    <a:pt x="4096" y="3846"/>
                  </a:cubicBezTo>
                  <a:lnTo>
                    <a:pt x="4796" y="957"/>
                  </a:lnTo>
                  <a:cubicBezTo>
                    <a:pt x="4896" y="542"/>
                    <a:pt x="4641" y="124"/>
                    <a:pt x="4226" y="23"/>
                  </a:cubicBezTo>
                  <a:cubicBezTo>
                    <a:pt x="4165" y="8"/>
                    <a:pt x="4104" y="1"/>
                    <a:pt x="4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0" name="Google Shape;2160;p31"/>
            <p:cNvSpPr/>
            <p:nvPr/>
          </p:nvSpPr>
          <p:spPr>
            <a:xfrm>
              <a:off x="1294958" y="2064868"/>
              <a:ext cx="265387" cy="240960"/>
            </a:xfrm>
            <a:custGeom>
              <a:avLst/>
              <a:gdLst/>
              <a:ahLst/>
              <a:cxnLst/>
              <a:rect l="l" t="t" r="r" b="b"/>
              <a:pathLst>
                <a:path w="2369" h="2151" extrusionOk="0">
                  <a:moveTo>
                    <a:pt x="1185" y="1"/>
                  </a:moveTo>
                  <a:cubicBezTo>
                    <a:pt x="700" y="1"/>
                    <a:pt x="260" y="331"/>
                    <a:pt x="142" y="822"/>
                  </a:cubicBezTo>
                  <a:cubicBezTo>
                    <a:pt x="1" y="1399"/>
                    <a:pt x="355" y="1979"/>
                    <a:pt x="933" y="2120"/>
                  </a:cubicBezTo>
                  <a:cubicBezTo>
                    <a:pt x="1017" y="2141"/>
                    <a:pt x="1102" y="2150"/>
                    <a:pt x="1185" y="2150"/>
                  </a:cubicBezTo>
                  <a:cubicBezTo>
                    <a:pt x="1670" y="2150"/>
                    <a:pt x="2110" y="1820"/>
                    <a:pt x="2229" y="1328"/>
                  </a:cubicBezTo>
                  <a:cubicBezTo>
                    <a:pt x="2368" y="752"/>
                    <a:pt x="2014" y="171"/>
                    <a:pt x="1438" y="31"/>
                  </a:cubicBezTo>
                  <a:cubicBezTo>
                    <a:pt x="1353" y="11"/>
                    <a:pt x="1268" y="1"/>
                    <a:pt x="11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1" name="Google Shape;2161;p31"/>
            <p:cNvSpPr/>
            <p:nvPr/>
          </p:nvSpPr>
          <p:spPr>
            <a:xfrm>
              <a:off x="1099810" y="4652904"/>
              <a:ext cx="114602" cy="321169"/>
            </a:xfrm>
            <a:custGeom>
              <a:avLst/>
              <a:gdLst/>
              <a:ahLst/>
              <a:cxnLst/>
              <a:rect l="l" t="t" r="r" b="b"/>
              <a:pathLst>
                <a:path w="1023" h="2867" extrusionOk="0">
                  <a:moveTo>
                    <a:pt x="594" y="1"/>
                  </a:moveTo>
                  <a:cubicBezTo>
                    <a:pt x="517" y="1"/>
                    <a:pt x="458" y="21"/>
                    <a:pt x="449" y="71"/>
                  </a:cubicBezTo>
                  <a:lnTo>
                    <a:pt x="0" y="2866"/>
                  </a:lnTo>
                  <a:lnTo>
                    <a:pt x="983" y="210"/>
                  </a:lnTo>
                  <a:cubicBezTo>
                    <a:pt x="1023" y="103"/>
                    <a:pt x="765" y="1"/>
                    <a:pt x="5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2" name="Google Shape;2162;p31"/>
            <p:cNvSpPr/>
            <p:nvPr/>
          </p:nvSpPr>
          <p:spPr>
            <a:xfrm>
              <a:off x="456115" y="4489570"/>
              <a:ext cx="114826" cy="321056"/>
            </a:xfrm>
            <a:custGeom>
              <a:avLst/>
              <a:gdLst/>
              <a:ahLst/>
              <a:cxnLst/>
              <a:rect l="l" t="t" r="r" b="b"/>
              <a:pathLst>
                <a:path w="1025" h="2866" extrusionOk="0">
                  <a:moveTo>
                    <a:pt x="595" y="1"/>
                  </a:moveTo>
                  <a:cubicBezTo>
                    <a:pt x="518" y="1"/>
                    <a:pt x="459" y="21"/>
                    <a:pt x="451" y="71"/>
                  </a:cubicBezTo>
                  <a:lnTo>
                    <a:pt x="1" y="2866"/>
                  </a:lnTo>
                  <a:lnTo>
                    <a:pt x="984" y="210"/>
                  </a:lnTo>
                  <a:cubicBezTo>
                    <a:pt x="1024" y="103"/>
                    <a:pt x="766" y="1"/>
                    <a:pt x="5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2163" name="Google Shape;2163;p31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113050" y="972268"/>
            <a:ext cx="1772750" cy="23723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64" name="Google Shape;2164;p31"/>
          <p:cNvGrpSpPr/>
          <p:nvPr/>
        </p:nvGrpSpPr>
        <p:grpSpPr>
          <a:xfrm>
            <a:off x="8300764" y="336185"/>
            <a:ext cx="560001" cy="236771"/>
            <a:chOff x="5181425" y="2685475"/>
            <a:chExt cx="224900" cy="74425"/>
          </a:xfrm>
        </p:grpSpPr>
        <p:sp>
          <p:nvSpPr>
            <p:cNvPr id="2165" name="Google Shape;2165;p31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6" name="Google Shape;2166;p31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7" name="Google Shape;2167;p31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8" name="Google Shape;2168;p31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9" name="Google Shape;2169;p31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70" name="Google Shape;2170;p31"/>
          <p:cNvGrpSpPr/>
          <p:nvPr/>
        </p:nvGrpSpPr>
        <p:grpSpPr>
          <a:xfrm rot="-1686353">
            <a:off x="205959" y="2890255"/>
            <a:ext cx="339494" cy="737372"/>
            <a:chOff x="2668575" y="3244800"/>
            <a:chExt cx="131950" cy="224300"/>
          </a:xfrm>
        </p:grpSpPr>
        <p:sp>
          <p:nvSpPr>
            <p:cNvPr id="2171" name="Google Shape;2171;p31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2" name="Google Shape;2172;p31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73" name="Google Shape;2173;p31"/>
          <p:cNvGrpSpPr/>
          <p:nvPr/>
        </p:nvGrpSpPr>
        <p:grpSpPr>
          <a:xfrm rot="-4545576">
            <a:off x="4404037" y="-1522352"/>
            <a:ext cx="1623551" cy="7872406"/>
            <a:chOff x="2703993" y="243498"/>
            <a:chExt cx="473273" cy="3192980"/>
          </a:xfrm>
        </p:grpSpPr>
        <p:sp>
          <p:nvSpPr>
            <p:cNvPr id="2174" name="Google Shape;2174;p31"/>
            <p:cNvSpPr/>
            <p:nvPr/>
          </p:nvSpPr>
          <p:spPr>
            <a:xfrm>
              <a:off x="3109275" y="243498"/>
              <a:ext cx="67991" cy="67934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5" name="Google Shape;2175;p31"/>
            <p:cNvSpPr/>
            <p:nvPr/>
          </p:nvSpPr>
          <p:spPr>
            <a:xfrm>
              <a:off x="2703993" y="3354876"/>
              <a:ext cx="88603" cy="81602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76" name="Google Shape;2176;p31"/>
          <p:cNvSpPr/>
          <p:nvPr/>
        </p:nvSpPr>
        <p:spPr>
          <a:xfrm rot="-4545599">
            <a:off x="2458725" y="-145875"/>
            <a:ext cx="387907" cy="278544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77" name="Google Shape;2177;p31"/>
          <p:cNvGrpSpPr/>
          <p:nvPr/>
        </p:nvGrpSpPr>
        <p:grpSpPr>
          <a:xfrm>
            <a:off x="2102907" y="6156961"/>
            <a:ext cx="872185" cy="368771"/>
            <a:chOff x="5181425" y="2685475"/>
            <a:chExt cx="224900" cy="74425"/>
          </a:xfrm>
        </p:grpSpPr>
        <p:sp>
          <p:nvSpPr>
            <p:cNvPr id="2178" name="Google Shape;2178;p31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9" name="Google Shape;2179;p31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0" name="Google Shape;2180;p31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1" name="Google Shape;2181;p31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2" name="Google Shape;2182;p31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4" name="Google Shape;2184;p32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48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  <p:sp>
        <p:nvSpPr>
          <p:cNvPr id="2185" name="Google Shape;2185;p32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18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2186" name="Google Shape;2186;p32"/>
          <p:cNvGrpSpPr/>
          <p:nvPr/>
        </p:nvGrpSpPr>
        <p:grpSpPr>
          <a:xfrm rot="-10277292">
            <a:off x="564222" y="6022921"/>
            <a:ext cx="623690" cy="600027"/>
            <a:chOff x="3253464" y="2218279"/>
            <a:chExt cx="242409" cy="182524"/>
          </a:xfrm>
        </p:grpSpPr>
        <p:sp>
          <p:nvSpPr>
            <p:cNvPr id="2187" name="Google Shape;2187;p32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89" name="Google Shape;2189;p32"/>
          <p:cNvGrpSpPr/>
          <p:nvPr/>
        </p:nvGrpSpPr>
        <p:grpSpPr>
          <a:xfrm rot="7760072">
            <a:off x="5609366" y="1428692"/>
            <a:ext cx="3331361" cy="4138295"/>
            <a:chOff x="3166525" y="529052"/>
            <a:chExt cx="971107" cy="1678439"/>
          </a:xfrm>
        </p:grpSpPr>
        <p:sp>
          <p:nvSpPr>
            <p:cNvPr id="2190" name="Google Shape;2190;p32"/>
            <p:cNvSpPr/>
            <p:nvPr/>
          </p:nvSpPr>
          <p:spPr>
            <a:xfrm>
              <a:off x="4011982" y="529052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92" name="Google Shape;2192;p32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93" name="Google Shape;2193;p32"/>
          <p:cNvGrpSpPr/>
          <p:nvPr/>
        </p:nvGrpSpPr>
        <p:grpSpPr>
          <a:xfrm>
            <a:off x="4734225" y="726407"/>
            <a:ext cx="6685745" cy="4737633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2194" name="Google Shape;2194;p3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96" name="Google Shape;2196;p32"/>
          <p:cNvGrpSpPr/>
          <p:nvPr/>
        </p:nvGrpSpPr>
        <p:grpSpPr>
          <a:xfrm rot="1447403">
            <a:off x="7944964" y="397425"/>
            <a:ext cx="1906702" cy="1160419"/>
            <a:chOff x="5007259" y="1296776"/>
            <a:chExt cx="3255115" cy="1485797"/>
          </a:xfrm>
        </p:grpSpPr>
        <p:sp>
          <p:nvSpPr>
            <p:cNvPr id="2197" name="Google Shape;2197;p32"/>
            <p:cNvSpPr/>
            <p:nvPr/>
          </p:nvSpPr>
          <p:spPr>
            <a:xfrm>
              <a:off x="5007259" y="1376415"/>
              <a:ext cx="3232218" cy="1406158"/>
            </a:xfrm>
            <a:custGeom>
              <a:avLst/>
              <a:gdLst/>
              <a:ahLst/>
              <a:cxnLst/>
              <a:rect l="l" t="t" r="r" b="b"/>
              <a:pathLst>
                <a:path w="26572" h="11560" extrusionOk="0">
                  <a:moveTo>
                    <a:pt x="11271" y="2751"/>
                  </a:moveTo>
                  <a:cubicBezTo>
                    <a:pt x="11902" y="2751"/>
                    <a:pt x="12536" y="2795"/>
                    <a:pt x="13155" y="2879"/>
                  </a:cubicBezTo>
                  <a:cubicBezTo>
                    <a:pt x="14965" y="3126"/>
                    <a:pt x="16635" y="3723"/>
                    <a:pt x="17714" y="4601"/>
                  </a:cubicBezTo>
                  <a:cubicBezTo>
                    <a:pt x="17743" y="4625"/>
                    <a:pt x="17774" y="4650"/>
                    <a:pt x="17798" y="4675"/>
                  </a:cubicBezTo>
                  <a:lnTo>
                    <a:pt x="6152" y="8007"/>
                  </a:lnTo>
                  <a:cubicBezTo>
                    <a:pt x="6118" y="7986"/>
                    <a:pt x="6090" y="7964"/>
                    <a:pt x="6060" y="7940"/>
                  </a:cubicBezTo>
                  <a:cubicBezTo>
                    <a:pt x="3953" y="6276"/>
                    <a:pt x="4753" y="4159"/>
                    <a:pt x="7923" y="3209"/>
                  </a:cubicBezTo>
                  <a:cubicBezTo>
                    <a:pt x="8412" y="3061"/>
                    <a:pt x="8929" y="2951"/>
                    <a:pt x="9464" y="2877"/>
                  </a:cubicBezTo>
                  <a:cubicBezTo>
                    <a:pt x="10053" y="2792"/>
                    <a:pt x="10661" y="2751"/>
                    <a:pt x="11271" y="2751"/>
                  </a:cubicBezTo>
                  <a:close/>
                  <a:moveTo>
                    <a:pt x="10525" y="1"/>
                  </a:moveTo>
                  <a:cubicBezTo>
                    <a:pt x="10231" y="1"/>
                    <a:pt x="9940" y="5"/>
                    <a:pt x="9648" y="16"/>
                  </a:cubicBezTo>
                  <a:cubicBezTo>
                    <a:pt x="9560" y="19"/>
                    <a:pt x="9467" y="22"/>
                    <a:pt x="9377" y="28"/>
                  </a:cubicBezTo>
                  <a:cubicBezTo>
                    <a:pt x="9349" y="29"/>
                    <a:pt x="9322" y="29"/>
                    <a:pt x="9295" y="32"/>
                  </a:cubicBezTo>
                  <a:cubicBezTo>
                    <a:pt x="7744" y="114"/>
                    <a:pt x="6248" y="360"/>
                    <a:pt x="4896" y="781"/>
                  </a:cubicBezTo>
                  <a:cubicBezTo>
                    <a:pt x="4853" y="793"/>
                    <a:pt x="4808" y="808"/>
                    <a:pt x="4766" y="823"/>
                  </a:cubicBezTo>
                  <a:cubicBezTo>
                    <a:pt x="4671" y="853"/>
                    <a:pt x="4580" y="882"/>
                    <a:pt x="4488" y="914"/>
                  </a:cubicBezTo>
                  <a:cubicBezTo>
                    <a:pt x="4231" y="1003"/>
                    <a:pt x="3987" y="1096"/>
                    <a:pt x="3751" y="1195"/>
                  </a:cubicBezTo>
                  <a:cubicBezTo>
                    <a:pt x="3663" y="1230"/>
                    <a:pt x="3582" y="1266"/>
                    <a:pt x="3500" y="1304"/>
                  </a:cubicBezTo>
                  <a:cubicBezTo>
                    <a:pt x="3403" y="1348"/>
                    <a:pt x="3304" y="1394"/>
                    <a:pt x="3209" y="1440"/>
                  </a:cubicBezTo>
                  <a:cubicBezTo>
                    <a:pt x="3082" y="1500"/>
                    <a:pt x="2961" y="1562"/>
                    <a:pt x="2841" y="1625"/>
                  </a:cubicBezTo>
                  <a:cubicBezTo>
                    <a:pt x="2767" y="1668"/>
                    <a:pt x="2695" y="1708"/>
                    <a:pt x="2620" y="1751"/>
                  </a:cubicBezTo>
                  <a:cubicBezTo>
                    <a:pt x="2418" y="1866"/>
                    <a:pt x="2229" y="1987"/>
                    <a:pt x="2050" y="2112"/>
                  </a:cubicBezTo>
                  <a:cubicBezTo>
                    <a:pt x="1984" y="2159"/>
                    <a:pt x="1919" y="2204"/>
                    <a:pt x="1858" y="2250"/>
                  </a:cubicBezTo>
                  <a:cubicBezTo>
                    <a:pt x="1686" y="2378"/>
                    <a:pt x="1527" y="2512"/>
                    <a:pt x="1380" y="2646"/>
                  </a:cubicBezTo>
                  <a:cubicBezTo>
                    <a:pt x="1324" y="2696"/>
                    <a:pt x="1272" y="2744"/>
                    <a:pt x="1221" y="2798"/>
                  </a:cubicBezTo>
                  <a:cubicBezTo>
                    <a:pt x="1083" y="2934"/>
                    <a:pt x="954" y="3076"/>
                    <a:pt x="838" y="3220"/>
                  </a:cubicBezTo>
                  <a:cubicBezTo>
                    <a:pt x="796" y="3274"/>
                    <a:pt x="754" y="3327"/>
                    <a:pt x="713" y="3381"/>
                  </a:cubicBezTo>
                  <a:cubicBezTo>
                    <a:pt x="609" y="3527"/>
                    <a:pt x="513" y="3675"/>
                    <a:pt x="432" y="3825"/>
                  </a:cubicBezTo>
                  <a:cubicBezTo>
                    <a:pt x="399" y="3882"/>
                    <a:pt x="370" y="3939"/>
                    <a:pt x="343" y="3997"/>
                  </a:cubicBezTo>
                  <a:cubicBezTo>
                    <a:pt x="271" y="4148"/>
                    <a:pt x="208" y="4301"/>
                    <a:pt x="159" y="4456"/>
                  </a:cubicBezTo>
                  <a:cubicBezTo>
                    <a:pt x="140" y="4518"/>
                    <a:pt x="121" y="4577"/>
                    <a:pt x="107" y="4636"/>
                  </a:cubicBezTo>
                  <a:cubicBezTo>
                    <a:pt x="67" y="4792"/>
                    <a:pt x="38" y="4949"/>
                    <a:pt x="22" y="5106"/>
                  </a:cubicBezTo>
                  <a:cubicBezTo>
                    <a:pt x="16" y="5167"/>
                    <a:pt x="11" y="5229"/>
                    <a:pt x="8" y="5291"/>
                  </a:cubicBezTo>
                  <a:cubicBezTo>
                    <a:pt x="1" y="5447"/>
                    <a:pt x="5" y="5606"/>
                    <a:pt x="19" y="5765"/>
                  </a:cubicBezTo>
                  <a:cubicBezTo>
                    <a:pt x="25" y="5827"/>
                    <a:pt x="35" y="5892"/>
                    <a:pt x="46" y="5954"/>
                  </a:cubicBezTo>
                  <a:cubicBezTo>
                    <a:pt x="67" y="6110"/>
                    <a:pt x="104" y="6267"/>
                    <a:pt x="149" y="6424"/>
                  </a:cubicBezTo>
                  <a:cubicBezTo>
                    <a:pt x="167" y="6487"/>
                    <a:pt x="188" y="6550"/>
                    <a:pt x="211" y="6615"/>
                  </a:cubicBezTo>
                  <a:cubicBezTo>
                    <a:pt x="264" y="6768"/>
                    <a:pt x="332" y="6923"/>
                    <a:pt x="406" y="7077"/>
                  </a:cubicBezTo>
                  <a:cubicBezTo>
                    <a:pt x="437" y="7140"/>
                    <a:pt x="470" y="7203"/>
                    <a:pt x="505" y="7267"/>
                  </a:cubicBezTo>
                  <a:cubicBezTo>
                    <a:pt x="586" y="7415"/>
                    <a:pt x="679" y="7562"/>
                    <a:pt x="781" y="7712"/>
                  </a:cubicBezTo>
                  <a:cubicBezTo>
                    <a:pt x="826" y="7775"/>
                    <a:pt x="872" y="7838"/>
                    <a:pt x="920" y="7902"/>
                  </a:cubicBezTo>
                  <a:cubicBezTo>
                    <a:pt x="1026" y="8044"/>
                    <a:pt x="1142" y="8186"/>
                    <a:pt x="1268" y="8328"/>
                  </a:cubicBezTo>
                  <a:cubicBezTo>
                    <a:pt x="1323" y="8389"/>
                    <a:pt x="1379" y="8449"/>
                    <a:pt x="1438" y="8511"/>
                  </a:cubicBezTo>
                  <a:cubicBezTo>
                    <a:pt x="1477" y="8550"/>
                    <a:pt x="1518" y="8593"/>
                    <a:pt x="1558" y="8632"/>
                  </a:cubicBezTo>
                  <a:cubicBezTo>
                    <a:pt x="1652" y="8725"/>
                    <a:pt x="1752" y="8818"/>
                    <a:pt x="1858" y="8912"/>
                  </a:cubicBezTo>
                  <a:cubicBezTo>
                    <a:pt x="1924" y="8971"/>
                    <a:pt x="1991" y="9030"/>
                    <a:pt x="2062" y="9088"/>
                  </a:cubicBezTo>
                  <a:cubicBezTo>
                    <a:pt x="2088" y="9113"/>
                    <a:pt x="2121" y="9139"/>
                    <a:pt x="2149" y="9164"/>
                  </a:cubicBezTo>
                  <a:lnTo>
                    <a:pt x="1269" y="9416"/>
                  </a:lnTo>
                  <a:cubicBezTo>
                    <a:pt x="1121" y="9458"/>
                    <a:pt x="1026" y="9529"/>
                    <a:pt x="986" y="9612"/>
                  </a:cubicBezTo>
                  <a:cubicBezTo>
                    <a:pt x="958" y="9671"/>
                    <a:pt x="959" y="9737"/>
                    <a:pt x="989" y="9805"/>
                  </a:cubicBezTo>
                  <a:cubicBezTo>
                    <a:pt x="1019" y="9865"/>
                    <a:pt x="1066" y="9926"/>
                    <a:pt x="1141" y="9983"/>
                  </a:cubicBezTo>
                  <a:lnTo>
                    <a:pt x="3167" y="11560"/>
                  </a:lnTo>
                  <a:lnTo>
                    <a:pt x="26571" y="5070"/>
                  </a:lnTo>
                  <a:lnTo>
                    <a:pt x="26516" y="4863"/>
                  </a:lnTo>
                  <a:lnTo>
                    <a:pt x="24490" y="3344"/>
                  </a:lnTo>
                  <a:cubicBezTo>
                    <a:pt x="24373" y="3247"/>
                    <a:pt x="24207" y="3172"/>
                    <a:pt x="24026" y="3129"/>
                  </a:cubicBezTo>
                  <a:cubicBezTo>
                    <a:pt x="23896" y="3096"/>
                    <a:pt x="23757" y="3078"/>
                    <a:pt x="23619" y="3078"/>
                  </a:cubicBezTo>
                  <a:cubicBezTo>
                    <a:pt x="23596" y="3078"/>
                    <a:pt x="23573" y="3078"/>
                    <a:pt x="23551" y="3079"/>
                  </a:cubicBezTo>
                  <a:cubicBezTo>
                    <a:pt x="23447" y="3084"/>
                    <a:pt x="23347" y="3099"/>
                    <a:pt x="23254" y="3126"/>
                  </a:cubicBezTo>
                  <a:lnTo>
                    <a:pt x="22249" y="3413"/>
                  </a:lnTo>
                  <a:cubicBezTo>
                    <a:pt x="22161" y="3347"/>
                    <a:pt x="22076" y="3281"/>
                    <a:pt x="21984" y="3216"/>
                  </a:cubicBezTo>
                  <a:cubicBezTo>
                    <a:pt x="21904" y="3155"/>
                    <a:pt x="21821" y="3095"/>
                    <a:pt x="21736" y="3036"/>
                  </a:cubicBezTo>
                  <a:cubicBezTo>
                    <a:pt x="21659" y="2982"/>
                    <a:pt x="21582" y="2930"/>
                    <a:pt x="21504" y="2879"/>
                  </a:cubicBezTo>
                  <a:cubicBezTo>
                    <a:pt x="21372" y="2792"/>
                    <a:pt x="21238" y="2709"/>
                    <a:pt x="21100" y="2627"/>
                  </a:cubicBezTo>
                  <a:cubicBezTo>
                    <a:pt x="21004" y="2571"/>
                    <a:pt x="20912" y="2516"/>
                    <a:pt x="20819" y="2463"/>
                  </a:cubicBezTo>
                  <a:cubicBezTo>
                    <a:pt x="20584" y="2330"/>
                    <a:pt x="20341" y="2204"/>
                    <a:pt x="20090" y="2080"/>
                  </a:cubicBezTo>
                  <a:cubicBezTo>
                    <a:pt x="19990" y="2029"/>
                    <a:pt x="19885" y="1980"/>
                    <a:pt x="19780" y="1931"/>
                  </a:cubicBezTo>
                  <a:cubicBezTo>
                    <a:pt x="19711" y="1897"/>
                    <a:pt x="19639" y="1866"/>
                    <a:pt x="19565" y="1835"/>
                  </a:cubicBezTo>
                  <a:cubicBezTo>
                    <a:pt x="19376" y="1746"/>
                    <a:pt x="19175" y="1662"/>
                    <a:pt x="18972" y="1580"/>
                  </a:cubicBezTo>
                  <a:cubicBezTo>
                    <a:pt x="18865" y="1535"/>
                    <a:pt x="18752" y="1492"/>
                    <a:pt x="18643" y="1449"/>
                  </a:cubicBezTo>
                  <a:cubicBezTo>
                    <a:pt x="18355" y="1341"/>
                    <a:pt x="18064" y="1235"/>
                    <a:pt x="17766" y="1138"/>
                  </a:cubicBezTo>
                  <a:cubicBezTo>
                    <a:pt x="17649" y="1100"/>
                    <a:pt x="17535" y="1064"/>
                    <a:pt x="17417" y="1027"/>
                  </a:cubicBezTo>
                  <a:cubicBezTo>
                    <a:pt x="17110" y="933"/>
                    <a:pt x="16800" y="846"/>
                    <a:pt x="16485" y="764"/>
                  </a:cubicBezTo>
                  <a:cubicBezTo>
                    <a:pt x="16367" y="732"/>
                    <a:pt x="16244" y="701"/>
                    <a:pt x="16123" y="671"/>
                  </a:cubicBezTo>
                  <a:cubicBezTo>
                    <a:pt x="15801" y="592"/>
                    <a:pt x="15474" y="522"/>
                    <a:pt x="15146" y="456"/>
                  </a:cubicBezTo>
                  <a:cubicBezTo>
                    <a:pt x="15024" y="433"/>
                    <a:pt x="14904" y="411"/>
                    <a:pt x="14780" y="389"/>
                  </a:cubicBezTo>
                  <a:cubicBezTo>
                    <a:pt x="14451" y="329"/>
                    <a:pt x="14114" y="275"/>
                    <a:pt x="13777" y="229"/>
                  </a:cubicBezTo>
                  <a:cubicBezTo>
                    <a:pt x="13656" y="212"/>
                    <a:pt x="13530" y="194"/>
                    <a:pt x="13405" y="181"/>
                  </a:cubicBezTo>
                  <a:cubicBezTo>
                    <a:pt x="13311" y="170"/>
                    <a:pt x="13214" y="157"/>
                    <a:pt x="13119" y="149"/>
                  </a:cubicBezTo>
                  <a:cubicBezTo>
                    <a:pt x="12877" y="121"/>
                    <a:pt x="12632" y="95"/>
                    <a:pt x="12390" y="76"/>
                  </a:cubicBezTo>
                  <a:cubicBezTo>
                    <a:pt x="12269" y="67"/>
                    <a:pt x="12145" y="60"/>
                    <a:pt x="12021" y="52"/>
                  </a:cubicBezTo>
                  <a:cubicBezTo>
                    <a:pt x="11684" y="29"/>
                    <a:pt x="11344" y="14"/>
                    <a:pt x="11009" y="8"/>
                  </a:cubicBezTo>
                  <a:cubicBezTo>
                    <a:pt x="10887" y="4"/>
                    <a:pt x="10767" y="2"/>
                    <a:pt x="10646" y="1"/>
                  </a:cubicBezTo>
                  <a:cubicBezTo>
                    <a:pt x="10606" y="1"/>
                    <a:pt x="10565" y="1"/>
                    <a:pt x="10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5030400" y="1296776"/>
              <a:ext cx="3231975" cy="1406280"/>
            </a:xfrm>
            <a:custGeom>
              <a:avLst/>
              <a:gdLst/>
              <a:ahLst/>
              <a:cxnLst/>
              <a:rect l="l" t="t" r="r" b="b"/>
              <a:pathLst>
                <a:path w="26570" h="11561" extrusionOk="0">
                  <a:moveTo>
                    <a:pt x="11266" y="2752"/>
                  </a:moveTo>
                  <a:cubicBezTo>
                    <a:pt x="11898" y="2752"/>
                    <a:pt x="12533" y="2795"/>
                    <a:pt x="13152" y="2880"/>
                  </a:cubicBezTo>
                  <a:cubicBezTo>
                    <a:pt x="14964" y="3126"/>
                    <a:pt x="16635" y="3722"/>
                    <a:pt x="17713" y="4601"/>
                  </a:cubicBezTo>
                  <a:cubicBezTo>
                    <a:pt x="17742" y="4625"/>
                    <a:pt x="17772" y="4649"/>
                    <a:pt x="17797" y="4675"/>
                  </a:cubicBezTo>
                  <a:lnTo>
                    <a:pt x="6151" y="8008"/>
                  </a:lnTo>
                  <a:cubicBezTo>
                    <a:pt x="6117" y="7987"/>
                    <a:pt x="6088" y="7963"/>
                    <a:pt x="6060" y="7940"/>
                  </a:cubicBezTo>
                  <a:cubicBezTo>
                    <a:pt x="3953" y="6276"/>
                    <a:pt x="4752" y="4159"/>
                    <a:pt x="7922" y="3208"/>
                  </a:cubicBezTo>
                  <a:cubicBezTo>
                    <a:pt x="8412" y="3062"/>
                    <a:pt x="8928" y="2950"/>
                    <a:pt x="9462" y="2876"/>
                  </a:cubicBezTo>
                  <a:cubicBezTo>
                    <a:pt x="10050" y="2792"/>
                    <a:pt x="10657" y="2752"/>
                    <a:pt x="11266" y="2752"/>
                  </a:cubicBezTo>
                  <a:close/>
                  <a:moveTo>
                    <a:pt x="10448" y="1"/>
                  </a:moveTo>
                  <a:cubicBezTo>
                    <a:pt x="10180" y="1"/>
                    <a:pt x="9915" y="5"/>
                    <a:pt x="9648" y="16"/>
                  </a:cubicBezTo>
                  <a:cubicBezTo>
                    <a:pt x="9559" y="20"/>
                    <a:pt x="9466" y="23"/>
                    <a:pt x="9376" y="28"/>
                  </a:cubicBezTo>
                  <a:cubicBezTo>
                    <a:pt x="9348" y="30"/>
                    <a:pt x="9320" y="30"/>
                    <a:pt x="9294" y="33"/>
                  </a:cubicBezTo>
                  <a:cubicBezTo>
                    <a:pt x="7743" y="114"/>
                    <a:pt x="6245" y="360"/>
                    <a:pt x="4894" y="780"/>
                  </a:cubicBezTo>
                  <a:cubicBezTo>
                    <a:pt x="4852" y="794"/>
                    <a:pt x="4806" y="808"/>
                    <a:pt x="4765" y="822"/>
                  </a:cubicBezTo>
                  <a:cubicBezTo>
                    <a:pt x="4670" y="852"/>
                    <a:pt x="4579" y="883"/>
                    <a:pt x="4487" y="915"/>
                  </a:cubicBezTo>
                  <a:cubicBezTo>
                    <a:pt x="4230" y="1002"/>
                    <a:pt x="3986" y="1097"/>
                    <a:pt x="3750" y="1195"/>
                  </a:cubicBezTo>
                  <a:cubicBezTo>
                    <a:pt x="3663" y="1230"/>
                    <a:pt x="3581" y="1267"/>
                    <a:pt x="3499" y="1305"/>
                  </a:cubicBezTo>
                  <a:cubicBezTo>
                    <a:pt x="3402" y="1349"/>
                    <a:pt x="3304" y="1395"/>
                    <a:pt x="3208" y="1440"/>
                  </a:cubicBezTo>
                  <a:cubicBezTo>
                    <a:pt x="3081" y="1501"/>
                    <a:pt x="2959" y="1563"/>
                    <a:pt x="2841" y="1626"/>
                  </a:cubicBezTo>
                  <a:cubicBezTo>
                    <a:pt x="2765" y="1667"/>
                    <a:pt x="2693" y="1709"/>
                    <a:pt x="2620" y="1751"/>
                  </a:cubicBezTo>
                  <a:cubicBezTo>
                    <a:pt x="2417" y="1867"/>
                    <a:pt x="2228" y="1988"/>
                    <a:pt x="2050" y="2113"/>
                  </a:cubicBezTo>
                  <a:cubicBezTo>
                    <a:pt x="1983" y="2159"/>
                    <a:pt x="1917" y="2204"/>
                    <a:pt x="1857" y="2251"/>
                  </a:cubicBezTo>
                  <a:cubicBezTo>
                    <a:pt x="1685" y="2379"/>
                    <a:pt x="1526" y="2511"/>
                    <a:pt x="1380" y="2646"/>
                  </a:cubicBezTo>
                  <a:cubicBezTo>
                    <a:pt x="1323" y="2697"/>
                    <a:pt x="1271" y="2745"/>
                    <a:pt x="1220" y="2797"/>
                  </a:cubicBezTo>
                  <a:cubicBezTo>
                    <a:pt x="1083" y="2935"/>
                    <a:pt x="953" y="3077"/>
                    <a:pt x="838" y="3221"/>
                  </a:cubicBezTo>
                  <a:cubicBezTo>
                    <a:pt x="795" y="3273"/>
                    <a:pt x="753" y="3326"/>
                    <a:pt x="712" y="3381"/>
                  </a:cubicBezTo>
                  <a:cubicBezTo>
                    <a:pt x="608" y="3527"/>
                    <a:pt x="512" y="3675"/>
                    <a:pt x="431" y="3826"/>
                  </a:cubicBezTo>
                  <a:cubicBezTo>
                    <a:pt x="398" y="3882"/>
                    <a:pt x="369" y="3938"/>
                    <a:pt x="342" y="3996"/>
                  </a:cubicBezTo>
                  <a:cubicBezTo>
                    <a:pt x="270" y="4148"/>
                    <a:pt x="207" y="4300"/>
                    <a:pt x="158" y="4456"/>
                  </a:cubicBezTo>
                  <a:cubicBezTo>
                    <a:pt x="139" y="4517"/>
                    <a:pt x="120" y="4576"/>
                    <a:pt x="106" y="4637"/>
                  </a:cubicBezTo>
                  <a:cubicBezTo>
                    <a:pt x="66" y="4791"/>
                    <a:pt x="37" y="4949"/>
                    <a:pt x="21" y="5107"/>
                  </a:cubicBezTo>
                  <a:cubicBezTo>
                    <a:pt x="14" y="5167"/>
                    <a:pt x="10" y="5229"/>
                    <a:pt x="7" y="5290"/>
                  </a:cubicBezTo>
                  <a:cubicBezTo>
                    <a:pt x="0" y="5447"/>
                    <a:pt x="4" y="5605"/>
                    <a:pt x="18" y="5764"/>
                  </a:cubicBezTo>
                  <a:cubicBezTo>
                    <a:pt x="24" y="5827"/>
                    <a:pt x="34" y="5892"/>
                    <a:pt x="45" y="5954"/>
                  </a:cubicBezTo>
                  <a:cubicBezTo>
                    <a:pt x="66" y="6110"/>
                    <a:pt x="103" y="6268"/>
                    <a:pt x="148" y="6424"/>
                  </a:cubicBezTo>
                  <a:cubicBezTo>
                    <a:pt x="166" y="6488"/>
                    <a:pt x="187" y="6551"/>
                    <a:pt x="210" y="6614"/>
                  </a:cubicBezTo>
                  <a:cubicBezTo>
                    <a:pt x="263" y="6768"/>
                    <a:pt x="331" y="6922"/>
                    <a:pt x="406" y="7077"/>
                  </a:cubicBezTo>
                  <a:cubicBezTo>
                    <a:pt x="436" y="7141"/>
                    <a:pt x="469" y="7203"/>
                    <a:pt x="504" y="7267"/>
                  </a:cubicBezTo>
                  <a:cubicBezTo>
                    <a:pt x="586" y="7415"/>
                    <a:pt x="679" y="7563"/>
                    <a:pt x="780" y="7712"/>
                  </a:cubicBezTo>
                  <a:cubicBezTo>
                    <a:pt x="825" y="7774"/>
                    <a:pt x="871" y="7839"/>
                    <a:pt x="919" y="7902"/>
                  </a:cubicBezTo>
                  <a:cubicBezTo>
                    <a:pt x="1025" y="8044"/>
                    <a:pt x="1142" y="8186"/>
                    <a:pt x="1267" y="8327"/>
                  </a:cubicBezTo>
                  <a:cubicBezTo>
                    <a:pt x="1322" y="8389"/>
                    <a:pt x="1378" y="8450"/>
                    <a:pt x="1437" y="8512"/>
                  </a:cubicBezTo>
                  <a:cubicBezTo>
                    <a:pt x="1477" y="8551"/>
                    <a:pt x="1517" y="8592"/>
                    <a:pt x="1555" y="8631"/>
                  </a:cubicBezTo>
                  <a:cubicBezTo>
                    <a:pt x="1651" y="8726"/>
                    <a:pt x="1751" y="8818"/>
                    <a:pt x="1857" y="8913"/>
                  </a:cubicBezTo>
                  <a:cubicBezTo>
                    <a:pt x="1923" y="8972"/>
                    <a:pt x="1990" y="9031"/>
                    <a:pt x="2061" y="9089"/>
                  </a:cubicBezTo>
                  <a:cubicBezTo>
                    <a:pt x="2088" y="9114"/>
                    <a:pt x="2120" y="9139"/>
                    <a:pt x="2148" y="9163"/>
                  </a:cubicBezTo>
                  <a:lnTo>
                    <a:pt x="1267" y="9415"/>
                  </a:lnTo>
                  <a:cubicBezTo>
                    <a:pt x="1121" y="9457"/>
                    <a:pt x="1025" y="9528"/>
                    <a:pt x="985" y="9612"/>
                  </a:cubicBezTo>
                  <a:cubicBezTo>
                    <a:pt x="957" y="9671"/>
                    <a:pt x="957" y="9738"/>
                    <a:pt x="988" y="9805"/>
                  </a:cubicBezTo>
                  <a:cubicBezTo>
                    <a:pt x="1016" y="9866"/>
                    <a:pt x="1066" y="9925"/>
                    <a:pt x="1140" y="9984"/>
                  </a:cubicBezTo>
                  <a:lnTo>
                    <a:pt x="3166" y="11560"/>
                  </a:lnTo>
                  <a:lnTo>
                    <a:pt x="26569" y="5069"/>
                  </a:lnTo>
                  <a:lnTo>
                    <a:pt x="24489" y="3343"/>
                  </a:lnTo>
                  <a:cubicBezTo>
                    <a:pt x="24372" y="3247"/>
                    <a:pt x="24204" y="3173"/>
                    <a:pt x="24026" y="3129"/>
                  </a:cubicBezTo>
                  <a:cubicBezTo>
                    <a:pt x="23896" y="3096"/>
                    <a:pt x="23758" y="3078"/>
                    <a:pt x="23621" y="3078"/>
                  </a:cubicBezTo>
                  <a:cubicBezTo>
                    <a:pt x="23597" y="3078"/>
                    <a:pt x="23574" y="3079"/>
                    <a:pt x="23550" y="3080"/>
                  </a:cubicBezTo>
                  <a:cubicBezTo>
                    <a:pt x="23446" y="3084"/>
                    <a:pt x="23344" y="3100"/>
                    <a:pt x="23252" y="3126"/>
                  </a:cubicBezTo>
                  <a:lnTo>
                    <a:pt x="22248" y="3413"/>
                  </a:lnTo>
                  <a:cubicBezTo>
                    <a:pt x="22161" y="3347"/>
                    <a:pt x="22073" y="3281"/>
                    <a:pt x="21982" y="3216"/>
                  </a:cubicBezTo>
                  <a:cubicBezTo>
                    <a:pt x="21902" y="3156"/>
                    <a:pt x="21820" y="3095"/>
                    <a:pt x="21736" y="3036"/>
                  </a:cubicBezTo>
                  <a:cubicBezTo>
                    <a:pt x="21657" y="2983"/>
                    <a:pt x="21581" y="2931"/>
                    <a:pt x="21502" y="2880"/>
                  </a:cubicBezTo>
                  <a:cubicBezTo>
                    <a:pt x="21371" y="2793"/>
                    <a:pt x="21236" y="2710"/>
                    <a:pt x="21098" y="2628"/>
                  </a:cubicBezTo>
                  <a:cubicBezTo>
                    <a:pt x="21004" y="2572"/>
                    <a:pt x="20911" y="2517"/>
                    <a:pt x="20816" y="2463"/>
                  </a:cubicBezTo>
                  <a:cubicBezTo>
                    <a:pt x="20583" y="2330"/>
                    <a:pt x="20339" y="2203"/>
                    <a:pt x="20089" y="2081"/>
                  </a:cubicBezTo>
                  <a:cubicBezTo>
                    <a:pt x="19987" y="2030"/>
                    <a:pt x="19885" y="1979"/>
                    <a:pt x="19778" y="1930"/>
                  </a:cubicBezTo>
                  <a:cubicBezTo>
                    <a:pt x="19709" y="1898"/>
                    <a:pt x="19637" y="1865"/>
                    <a:pt x="19564" y="1834"/>
                  </a:cubicBezTo>
                  <a:cubicBezTo>
                    <a:pt x="19374" y="1747"/>
                    <a:pt x="19172" y="1662"/>
                    <a:pt x="18971" y="1579"/>
                  </a:cubicBezTo>
                  <a:cubicBezTo>
                    <a:pt x="18864" y="1534"/>
                    <a:pt x="18752" y="1491"/>
                    <a:pt x="18640" y="1449"/>
                  </a:cubicBezTo>
                  <a:cubicBezTo>
                    <a:pt x="18355" y="1340"/>
                    <a:pt x="18063" y="1236"/>
                    <a:pt x="17763" y="1139"/>
                  </a:cubicBezTo>
                  <a:cubicBezTo>
                    <a:pt x="17648" y="1101"/>
                    <a:pt x="17534" y="1063"/>
                    <a:pt x="17414" y="1028"/>
                  </a:cubicBezTo>
                  <a:cubicBezTo>
                    <a:pt x="17109" y="932"/>
                    <a:pt x="16799" y="845"/>
                    <a:pt x="16483" y="763"/>
                  </a:cubicBezTo>
                  <a:cubicBezTo>
                    <a:pt x="16364" y="732"/>
                    <a:pt x="16242" y="701"/>
                    <a:pt x="16122" y="672"/>
                  </a:cubicBezTo>
                  <a:cubicBezTo>
                    <a:pt x="15799" y="593"/>
                    <a:pt x="15473" y="521"/>
                    <a:pt x="15144" y="456"/>
                  </a:cubicBezTo>
                  <a:cubicBezTo>
                    <a:pt x="15022" y="434"/>
                    <a:pt x="14902" y="410"/>
                    <a:pt x="14779" y="390"/>
                  </a:cubicBezTo>
                  <a:cubicBezTo>
                    <a:pt x="14450" y="328"/>
                    <a:pt x="14114" y="275"/>
                    <a:pt x="13776" y="228"/>
                  </a:cubicBezTo>
                  <a:cubicBezTo>
                    <a:pt x="13655" y="211"/>
                    <a:pt x="13528" y="194"/>
                    <a:pt x="13404" y="180"/>
                  </a:cubicBezTo>
                  <a:cubicBezTo>
                    <a:pt x="13310" y="169"/>
                    <a:pt x="13213" y="156"/>
                    <a:pt x="13117" y="148"/>
                  </a:cubicBezTo>
                  <a:cubicBezTo>
                    <a:pt x="12875" y="121"/>
                    <a:pt x="12630" y="96"/>
                    <a:pt x="12388" y="76"/>
                  </a:cubicBezTo>
                  <a:cubicBezTo>
                    <a:pt x="12267" y="68"/>
                    <a:pt x="12145" y="59"/>
                    <a:pt x="12021" y="51"/>
                  </a:cubicBezTo>
                  <a:cubicBezTo>
                    <a:pt x="11683" y="30"/>
                    <a:pt x="11342" y="14"/>
                    <a:pt x="11007" y="7"/>
                  </a:cubicBezTo>
                  <a:cubicBezTo>
                    <a:pt x="10886" y="3"/>
                    <a:pt x="10765" y="3"/>
                    <a:pt x="10645" y="2"/>
                  </a:cubicBezTo>
                  <a:cubicBezTo>
                    <a:pt x="10579" y="1"/>
                    <a:pt x="10514" y="1"/>
                    <a:pt x="10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5420503" y="1300182"/>
              <a:ext cx="787132" cy="1381465"/>
            </a:xfrm>
            <a:custGeom>
              <a:avLst/>
              <a:gdLst/>
              <a:ahLst/>
              <a:cxnLst/>
              <a:rect l="l" t="t" r="r" b="b"/>
              <a:pathLst>
                <a:path w="6471" h="11357" extrusionOk="0">
                  <a:moveTo>
                    <a:pt x="6169" y="0"/>
                  </a:moveTo>
                  <a:cubicBezTo>
                    <a:pt x="6141" y="2"/>
                    <a:pt x="6113" y="2"/>
                    <a:pt x="6087" y="5"/>
                  </a:cubicBezTo>
                  <a:cubicBezTo>
                    <a:pt x="4535" y="86"/>
                    <a:pt x="3038" y="332"/>
                    <a:pt x="1687" y="752"/>
                  </a:cubicBezTo>
                  <a:cubicBezTo>
                    <a:pt x="1645" y="766"/>
                    <a:pt x="1599" y="780"/>
                    <a:pt x="1558" y="794"/>
                  </a:cubicBezTo>
                  <a:cubicBezTo>
                    <a:pt x="1462" y="824"/>
                    <a:pt x="1372" y="855"/>
                    <a:pt x="1280" y="887"/>
                  </a:cubicBezTo>
                  <a:cubicBezTo>
                    <a:pt x="1023" y="974"/>
                    <a:pt x="779" y="1069"/>
                    <a:pt x="543" y="1167"/>
                  </a:cubicBezTo>
                  <a:cubicBezTo>
                    <a:pt x="456" y="1202"/>
                    <a:pt x="374" y="1239"/>
                    <a:pt x="292" y="1277"/>
                  </a:cubicBezTo>
                  <a:cubicBezTo>
                    <a:pt x="195" y="1321"/>
                    <a:pt x="97" y="1367"/>
                    <a:pt x="1" y="1412"/>
                  </a:cubicBezTo>
                  <a:lnTo>
                    <a:pt x="595" y="11356"/>
                  </a:lnTo>
                  <a:lnTo>
                    <a:pt x="6470" y="9726"/>
                  </a:lnTo>
                  <a:lnTo>
                    <a:pt x="6386" y="6994"/>
                  </a:lnTo>
                  <a:lnTo>
                    <a:pt x="2944" y="7980"/>
                  </a:lnTo>
                  <a:cubicBezTo>
                    <a:pt x="2910" y="7959"/>
                    <a:pt x="2881" y="7935"/>
                    <a:pt x="2853" y="7912"/>
                  </a:cubicBezTo>
                  <a:cubicBezTo>
                    <a:pt x="746" y="6248"/>
                    <a:pt x="1545" y="4131"/>
                    <a:pt x="4715" y="3180"/>
                  </a:cubicBezTo>
                  <a:cubicBezTo>
                    <a:pt x="5205" y="3034"/>
                    <a:pt x="5721" y="2924"/>
                    <a:pt x="6255" y="2848"/>
                  </a:cubicBezTo>
                  <a:lnTo>
                    <a:pt x="61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6625966" y="1314657"/>
              <a:ext cx="784213" cy="1048658"/>
            </a:xfrm>
            <a:custGeom>
              <a:avLst/>
              <a:gdLst/>
              <a:ahLst/>
              <a:cxnLst/>
              <a:rect l="l" t="t" r="r" b="b"/>
              <a:pathLst>
                <a:path w="6447" h="8621" extrusionOk="0">
                  <a:moveTo>
                    <a:pt x="0" y="1"/>
                  </a:moveTo>
                  <a:lnTo>
                    <a:pt x="35" y="2733"/>
                  </a:lnTo>
                  <a:cubicBezTo>
                    <a:pt x="1847" y="2979"/>
                    <a:pt x="3518" y="3575"/>
                    <a:pt x="4596" y="4454"/>
                  </a:cubicBezTo>
                  <a:cubicBezTo>
                    <a:pt x="4625" y="4478"/>
                    <a:pt x="4655" y="4502"/>
                    <a:pt x="4680" y="4528"/>
                  </a:cubicBezTo>
                  <a:lnTo>
                    <a:pt x="80" y="5845"/>
                  </a:lnTo>
                  <a:lnTo>
                    <a:pt x="118" y="8621"/>
                  </a:lnTo>
                  <a:lnTo>
                    <a:pt x="6364" y="6889"/>
                  </a:lnTo>
                  <a:lnTo>
                    <a:pt x="6447" y="1687"/>
                  </a:lnTo>
                  <a:cubicBezTo>
                    <a:pt x="6257" y="1600"/>
                    <a:pt x="6055" y="1515"/>
                    <a:pt x="5854" y="1432"/>
                  </a:cubicBezTo>
                  <a:cubicBezTo>
                    <a:pt x="5747" y="1387"/>
                    <a:pt x="5635" y="1344"/>
                    <a:pt x="5523" y="1302"/>
                  </a:cubicBezTo>
                  <a:cubicBezTo>
                    <a:pt x="5238" y="1193"/>
                    <a:pt x="4946" y="1089"/>
                    <a:pt x="4646" y="992"/>
                  </a:cubicBezTo>
                  <a:cubicBezTo>
                    <a:pt x="4531" y="952"/>
                    <a:pt x="4417" y="916"/>
                    <a:pt x="4297" y="881"/>
                  </a:cubicBezTo>
                  <a:cubicBezTo>
                    <a:pt x="3992" y="785"/>
                    <a:pt x="3682" y="698"/>
                    <a:pt x="3366" y="616"/>
                  </a:cubicBezTo>
                  <a:cubicBezTo>
                    <a:pt x="3249" y="584"/>
                    <a:pt x="3126" y="554"/>
                    <a:pt x="3005" y="525"/>
                  </a:cubicBezTo>
                  <a:cubicBezTo>
                    <a:pt x="2682" y="444"/>
                    <a:pt x="2356" y="374"/>
                    <a:pt x="2028" y="308"/>
                  </a:cubicBezTo>
                  <a:cubicBezTo>
                    <a:pt x="1906" y="285"/>
                    <a:pt x="1785" y="263"/>
                    <a:pt x="1662" y="242"/>
                  </a:cubicBezTo>
                  <a:cubicBezTo>
                    <a:pt x="1333" y="181"/>
                    <a:pt x="997" y="128"/>
                    <a:pt x="659" y="81"/>
                  </a:cubicBezTo>
                  <a:cubicBezTo>
                    <a:pt x="538" y="64"/>
                    <a:pt x="413" y="47"/>
                    <a:pt x="287" y="33"/>
                  </a:cubicBezTo>
                  <a:cubicBezTo>
                    <a:pt x="193" y="22"/>
                    <a:pt x="96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01" name="Google Shape;2201;p32"/>
          <p:cNvGrpSpPr/>
          <p:nvPr/>
        </p:nvGrpSpPr>
        <p:grpSpPr>
          <a:xfrm>
            <a:off x="1092133" y="5107740"/>
            <a:ext cx="1658406" cy="2098445"/>
            <a:chOff x="3237458" y="122460"/>
            <a:chExt cx="5337645" cy="5689929"/>
          </a:xfrm>
        </p:grpSpPr>
        <p:sp>
          <p:nvSpPr>
            <p:cNvPr id="2202" name="Google Shape;2202;p32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32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32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32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32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32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32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32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32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32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32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32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32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32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32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32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32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32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32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32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32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32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32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32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32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32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32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32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32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32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32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32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32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32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32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32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32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32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32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32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2" name="Google Shape;2242;p32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3" name="Google Shape;2243;p32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32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32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32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32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32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32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32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32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32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32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32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32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32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7" name="Google Shape;2257;p32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8" name="Google Shape;2258;p32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32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32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32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32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32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32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32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32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32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8" name="Google Shape;2268;p32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9" name="Google Shape;2269;p32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32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32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32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32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32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32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32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32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32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32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32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32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2" name="Google Shape;2282;p32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3" name="Google Shape;2283;p32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4" name="Google Shape;2284;p32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5" name="Google Shape;2285;p32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32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32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8" name="Google Shape;2288;p32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9" name="Google Shape;2289;p32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32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32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32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32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32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5" name="Google Shape;2295;p32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6" name="Google Shape;2296;p32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32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32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9" name="Google Shape;2299;p32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0" name="Google Shape;2300;p32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32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32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32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32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5" name="Google Shape;2305;p32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6" name="Google Shape;2306;p32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7" name="Google Shape;2307;p32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8" name="Google Shape;2308;p32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9" name="Google Shape;2309;p32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0" name="Google Shape;2310;p32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1" name="Google Shape;2311;p32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2" name="Google Shape;2312;p32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3" name="Google Shape;2313;p32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4" name="Google Shape;2314;p32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5" name="Google Shape;2315;p32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6" name="Google Shape;2316;p32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7" name="Google Shape;2317;p32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18" name="Google Shape;2318;p32"/>
          <p:cNvGrpSpPr/>
          <p:nvPr/>
        </p:nvGrpSpPr>
        <p:grpSpPr>
          <a:xfrm>
            <a:off x="-170964" y="189235"/>
            <a:ext cx="775927" cy="1270145"/>
            <a:chOff x="267675" y="666500"/>
            <a:chExt cx="379000" cy="465300"/>
          </a:xfrm>
        </p:grpSpPr>
        <p:sp>
          <p:nvSpPr>
            <p:cNvPr id="2319" name="Google Shape;2319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21" name="Google Shape;2321;p32"/>
          <p:cNvGrpSpPr/>
          <p:nvPr/>
        </p:nvGrpSpPr>
        <p:grpSpPr>
          <a:xfrm>
            <a:off x="8042835" y="5776494"/>
            <a:ext cx="775927" cy="1270145"/>
            <a:chOff x="267675" y="666500"/>
            <a:chExt cx="379000" cy="465300"/>
          </a:xfrm>
        </p:grpSpPr>
        <p:sp>
          <p:nvSpPr>
            <p:cNvPr id="2322" name="Google Shape;2322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24" name="Google Shape;2324;p32"/>
          <p:cNvGrpSpPr/>
          <p:nvPr/>
        </p:nvGrpSpPr>
        <p:grpSpPr>
          <a:xfrm>
            <a:off x="-125010" y="4562499"/>
            <a:ext cx="968589" cy="2484133"/>
            <a:chOff x="2116600" y="2923925"/>
            <a:chExt cx="330475" cy="635675"/>
          </a:xfrm>
        </p:grpSpPr>
        <p:sp>
          <p:nvSpPr>
            <p:cNvPr id="2325" name="Google Shape;2325;p32"/>
            <p:cNvSpPr/>
            <p:nvPr/>
          </p:nvSpPr>
          <p:spPr>
            <a:xfrm>
              <a:off x="2171100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8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2151325" y="3039350"/>
              <a:ext cx="47750" cy="444550"/>
            </a:xfrm>
            <a:custGeom>
              <a:avLst/>
              <a:gdLst/>
              <a:ahLst/>
              <a:cxnLst/>
              <a:rect l="l" t="t" r="r" b="b"/>
              <a:pathLst>
                <a:path w="1910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9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2150550" y="3026575"/>
              <a:ext cx="38725" cy="14050"/>
            </a:xfrm>
            <a:custGeom>
              <a:avLst/>
              <a:gdLst/>
              <a:ahLst/>
              <a:cxnLst/>
              <a:rect l="l" t="t" r="r" b="b"/>
              <a:pathLst>
                <a:path w="1549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30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2148100" y="2983600"/>
              <a:ext cx="40550" cy="45175"/>
            </a:xfrm>
            <a:custGeom>
              <a:avLst/>
              <a:gdLst/>
              <a:ahLst/>
              <a:cxnLst/>
              <a:rect l="l" t="t" r="r" b="b"/>
              <a:pathLst>
                <a:path w="1622" h="1807" extrusionOk="0">
                  <a:moveTo>
                    <a:pt x="1485" y="1"/>
                  </a:moveTo>
                  <a:cubicBezTo>
                    <a:pt x="1484" y="1"/>
                    <a:pt x="1483" y="1"/>
                    <a:pt x="1482" y="1"/>
                  </a:cubicBezTo>
                  <a:lnTo>
                    <a:pt x="34" y="87"/>
                  </a:lnTo>
                  <a:cubicBezTo>
                    <a:pt x="14" y="88"/>
                    <a:pt x="0" y="105"/>
                    <a:pt x="0" y="125"/>
                  </a:cubicBezTo>
                  <a:lnTo>
                    <a:pt x="101" y="1807"/>
                  </a:lnTo>
                  <a:lnTo>
                    <a:pt x="1622" y="1716"/>
                  </a:lnTo>
                  <a:lnTo>
                    <a:pt x="1520" y="33"/>
                  </a:lnTo>
                  <a:cubicBezTo>
                    <a:pt x="1520" y="14"/>
                    <a:pt x="1504" y="1"/>
                    <a:pt x="1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2198900" y="2998875"/>
              <a:ext cx="28850" cy="444500"/>
            </a:xfrm>
            <a:custGeom>
              <a:avLst/>
              <a:gdLst/>
              <a:ahLst/>
              <a:cxnLst/>
              <a:rect l="l" t="t" r="r" b="b"/>
              <a:pathLst>
                <a:path w="1154" h="17780" extrusionOk="0">
                  <a:moveTo>
                    <a:pt x="761" y="1"/>
                  </a:moveTo>
                  <a:lnTo>
                    <a:pt x="1" y="19"/>
                  </a:lnTo>
                  <a:lnTo>
                    <a:pt x="431" y="17779"/>
                  </a:lnTo>
                  <a:lnTo>
                    <a:pt x="1153" y="17761"/>
                  </a:lnTo>
                  <a:lnTo>
                    <a:pt x="7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2217900" y="2998425"/>
              <a:ext cx="29875" cy="444500"/>
            </a:xfrm>
            <a:custGeom>
              <a:avLst/>
              <a:gdLst/>
              <a:ahLst/>
              <a:cxnLst/>
              <a:rect l="l" t="t" r="r" b="b"/>
              <a:pathLst>
                <a:path w="1195" h="17780" extrusionOk="0">
                  <a:moveTo>
                    <a:pt x="762" y="0"/>
                  </a:moveTo>
                  <a:lnTo>
                    <a:pt x="1" y="19"/>
                  </a:lnTo>
                  <a:lnTo>
                    <a:pt x="393" y="17779"/>
                  </a:lnTo>
                  <a:lnTo>
                    <a:pt x="1194" y="1775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2198900" y="2966075"/>
              <a:ext cx="38075" cy="33325"/>
            </a:xfrm>
            <a:custGeom>
              <a:avLst/>
              <a:gdLst/>
              <a:ahLst/>
              <a:cxnLst/>
              <a:rect l="l" t="t" r="r" b="b"/>
              <a:pathLst>
                <a:path w="1523" h="1333" extrusionOk="0">
                  <a:moveTo>
                    <a:pt x="1051" y="1"/>
                  </a:moveTo>
                  <a:lnTo>
                    <a:pt x="507" y="15"/>
                  </a:lnTo>
                  <a:lnTo>
                    <a:pt x="1" y="1332"/>
                  </a:lnTo>
                  <a:lnTo>
                    <a:pt x="1522" y="1296"/>
                  </a:lnTo>
                  <a:lnTo>
                    <a:pt x="10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2211575" y="2948125"/>
              <a:ext cx="13600" cy="18325"/>
            </a:xfrm>
            <a:custGeom>
              <a:avLst/>
              <a:gdLst/>
              <a:ahLst/>
              <a:cxnLst/>
              <a:rect l="l" t="t" r="r" b="b"/>
              <a:pathLst>
                <a:path w="544" h="733" extrusionOk="0">
                  <a:moveTo>
                    <a:pt x="282" y="1"/>
                  </a:moveTo>
                  <a:lnTo>
                    <a:pt x="0" y="733"/>
                  </a:lnTo>
                  <a:lnTo>
                    <a:pt x="0" y="733"/>
                  </a:lnTo>
                  <a:lnTo>
                    <a:pt x="544" y="71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2274725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7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2254950" y="3039350"/>
              <a:ext cx="47725" cy="444550"/>
            </a:xfrm>
            <a:custGeom>
              <a:avLst/>
              <a:gdLst/>
              <a:ahLst/>
              <a:cxnLst/>
              <a:rect l="l" t="t" r="r" b="b"/>
              <a:pathLst>
                <a:path w="1909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8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5" name="Google Shape;2335;p32"/>
            <p:cNvSpPr/>
            <p:nvPr/>
          </p:nvSpPr>
          <p:spPr>
            <a:xfrm>
              <a:off x="2254175" y="3026575"/>
              <a:ext cx="38750" cy="14050"/>
            </a:xfrm>
            <a:custGeom>
              <a:avLst/>
              <a:gdLst/>
              <a:ahLst/>
              <a:cxnLst/>
              <a:rect l="l" t="t" r="r" b="b"/>
              <a:pathLst>
                <a:path w="1550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29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6" name="Google Shape;2336;p32"/>
            <p:cNvSpPr/>
            <p:nvPr/>
          </p:nvSpPr>
          <p:spPr>
            <a:xfrm>
              <a:off x="2251675" y="2983600"/>
              <a:ext cx="40600" cy="45175"/>
            </a:xfrm>
            <a:custGeom>
              <a:avLst/>
              <a:gdLst/>
              <a:ahLst/>
              <a:cxnLst/>
              <a:rect l="l" t="t" r="r" b="b"/>
              <a:pathLst>
                <a:path w="1624" h="1807" extrusionOk="0">
                  <a:moveTo>
                    <a:pt x="1487" y="1"/>
                  </a:moveTo>
                  <a:cubicBezTo>
                    <a:pt x="1486" y="1"/>
                    <a:pt x="1485" y="1"/>
                    <a:pt x="1485" y="1"/>
                  </a:cubicBezTo>
                  <a:lnTo>
                    <a:pt x="36" y="87"/>
                  </a:lnTo>
                  <a:cubicBezTo>
                    <a:pt x="16" y="88"/>
                    <a:pt x="1" y="105"/>
                    <a:pt x="2" y="125"/>
                  </a:cubicBezTo>
                  <a:lnTo>
                    <a:pt x="104" y="1807"/>
                  </a:lnTo>
                  <a:lnTo>
                    <a:pt x="1624" y="1716"/>
                  </a:lnTo>
                  <a:lnTo>
                    <a:pt x="1523" y="33"/>
                  </a:lnTo>
                  <a:cubicBezTo>
                    <a:pt x="1521" y="14"/>
                    <a:pt x="1506" y="1"/>
                    <a:pt x="1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2116600" y="3508225"/>
              <a:ext cx="330475" cy="51375"/>
            </a:xfrm>
            <a:custGeom>
              <a:avLst/>
              <a:gdLst/>
              <a:ahLst/>
              <a:cxnLst/>
              <a:rect l="l" t="t" r="r" b="b"/>
              <a:pathLst>
                <a:path w="13219" h="2055" extrusionOk="0">
                  <a:moveTo>
                    <a:pt x="6610" y="1"/>
                  </a:moveTo>
                  <a:cubicBezTo>
                    <a:pt x="2959" y="1"/>
                    <a:pt x="0" y="460"/>
                    <a:pt x="0" y="1027"/>
                  </a:cubicBezTo>
                  <a:cubicBezTo>
                    <a:pt x="0" y="1594"/>
                    <a:pt x="2959" y="2054"/>
                    <a:pt x="6610" y="2054"/>
                  </a:cubicBezTo>
                  <a:cubicBezTo>
                    <a:pt x="10260" y="2054"/>
                    <a:pt x="13219" y="1594"/>
                    <a:pt x="13219" y="1027"/>
                  </a:cubicBezTo>
                  <a:cubicBezTo>
                    <a:pt x="13219" y="460"/>
                    <a:pt x="10260" y="1"/>
                    <a:pt x="66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2334600" y="3046875"/>
              <a:ext cx="74375" cy="442800"/>
            </a:xfrm>
            <a:custGeom>
              <a:avLst/>
              <a:gdLst/>
              <a:ahLst/>
              <a:cxnLst/>
              <a:rect l="l" t="t" r="r" b="b"/>
              <a:pathLst>
                <a:path w="2975" h="17712" extrusionOk="0">
                  <a:moveTo>
                    <a:pt x="2249" y="0"/>
                  </a:moveTo>
                  <a:lnTo>
                    <a:pt x="0" y="17623"/>
                  </a:lnTo>
                  <a:lnTo>
                    <a:pt x="674" y="17712"/>
                  </a:lnTo>
                  <a:lnTo>
                    <a:pt x="2974" y="9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2313725" y="3044300"/>
              <a:ext cx="77125" cy="443150"/>
            </a:xfrm>
            <a:custGeom>
              <a:avLst/>
              <a:gdLst/>
              <a:ahLst/>
              <a:cxnLst/>
              <a:rect l="l" t="t" r="r" b="b"/>
              <a:pathLst>
                <a:path w="3085" h="17726" extrusionOk="0">
                  <a:moveTo>
                    <a:pt x="2299" y="1"/>
                  </a:moveTo>
                  <a:lnTo>
                    <a:pt x="0" y="17616"/>
                  </a:lnTo>
                  <a:lnTo>
                    <a:pt x="835" y="17726"/>
                  </a:lnTo>
                  <a:lnTo>
                    <a:pt x="3084" y="103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2371300" y="3032575"/>
              <a:ext cx="39300" cy="16650"/>
            </a:xfrm>
            <a:custGeom>
              <a:avLst/>
              <a:gdLst/>
              <a:ahLst/>
              <a:cxnLst/>
              <a:rect l="l" t="t" r="r" b="b"/>
              <a:pathLst>
                <a:path w="1572" h="666" extrusionOk="0">
                  <a:moveTo>
                    <a:pt x="62" y="1"/>
                  </a:moveTo>
                  <a:lnTo>
                    <a:pt x="0" y="468"/>
                  </a:lnTo>
                  <a:lnTo>
                    <a:pt x="1511" y="665"/>
                  </a:lnTo>
                  <a:lnTo>
                    <a:pt x="1571" y="19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2372725" y="2990075"/>
              <a:ext cx="43275" cy="47500"/>
            </a:xfrm>
            <a:custGeom>
              <a:avLst/>
              <a:gdLst/>
              <a:ahLst/>
              <a:cxnLst/>
              <a:rect l="l" t="t" r="r" b="b"/>
              <a:pathLst>
                <a:path w="1731" h="1900" extrusionOk="0">
                  <a:moveTo>
                    <a:pt x="253" y="0"/>
                  </a:moveTo>
                  <a:cubicBezTo>
                    <a:pt x="236" y="0"/>
                    <a:pt x="220" y="14"/>
                    <a:pt x="219" y="32"/>
                  </a:cubicBezTo>
                  <a:lnTo>
                    <a:pt x="1" y="1702"/>
                  </a:lnTo>
                  <a:lnTo>
                    <a:pt x="1510" y="1899"/>
                  </a:lnTo>
                  <a:lnTo>
                    <a:pt x="1728" y="229"/>
                  </a:lnTo>
                  <a:cubicBezTo>
                    <a:pt x="1731" y="209"/>
                    <a:pt x="1717" y="191"/>
                    <a:pt x="1697" y="188"/>
                  </a:cubicBezTo>
                  <a:lnTo>
                    <a:pt x="259" y="1"/>
                  </a:lnTo>
                  <a:cubicBezTo>
                    <a:pt x="257" y="0"/>
                    <a:pt x="255" y="0"/>
                    <a:pt x="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2308100" y="2973900"/>
              <a:ext cx="34000" cy="444525"/>
            </a:xfrm>
            <a:custGeom>
              <a:avLst/>
              <a:gdLst/>
              <a:ahLst/>
              <a:cxnLst/>
              <a:rect l="l" t="t" r="r" b="b"/>
              <a:pathLst>
                <a:path w="1360" h="17781" extrusionOk="0">
                  <a:moveTo>
                    <a:pt x="600" y="0"/>
                  </a:moveTo>
                  <a:lnTo>
                    <a:pt x="0" y="17756"/>
                  </a:lnTo>
                  <a:lnTo>
                    <a:pt x="721" y="17780"/>
                  </a:lnTo>
                  <a:lnTo>
                    <a:pt x="1360" y="27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2326100" y="2974550"/>
              <a:ext cx="35050" cy="444550"/>
            </a:xfrm>
            <a:custGeom>
              <a:avLst/>
              <a:gdLst/>
              <a:ahLst/>
              <a:cxnLst/>
              <a:rect l="l" t="t" r="r" b="b"/>
              <a:pathLst>
                <a:path w="1402" h="17782" extrusionOk="0">
                  <a:moveTo>
                    <a:pt x="640" y="1"/>
                  </a:moveTo>
                  <a:lnTo>
                    <a:pt x="1" y="17754"/>
                  </a:lnTo>
                  <a:lnTo>
                    <a:pt x="802" y="17781"/>
                  </a:lnTo>
                  <a:lnTo>
                    <a:pt x="1401" y="26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2323075" y="2941775"/>
              <a:ext cx="38050" cy="33475"/>
            </a:xfrm>
            <a:custGeom>
              <a:avLst/>
              <a:gdLst/>
              <a:ahLst/>
              <a:cxnLst/>
              <a:rect l="l" t="t" r="r" b="b"/>
              <a:pathLst>
                <a:path w="1522" h="1339" extrusionOk="0">
                  <a:moveTo>
                    <a:pt x="584" y="0"/>
                  </a:moveTo>
                  <a:lnTo>
                    <a:pt x="1" y="1287"/>
                  </a:lnTo>
                  <a:lnTo>
                    <a:pt x="1521" y="1339"/>
                  </a:lnTo>
                  <a:lnTo>
                    <a:pt x="1126" y="1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2337650" y="2923925"/>
              <a:ext cx="13575" cy="18325"/>
            </a:xfrm>
            <a:custGeom>
              <a:avLst/>
              <a:gdLst/>
              <a:ahLst/>
              <a:cxnLst/>
              <a:rect l="l" t="t" r="r" b="b"/>
              <a:pathLst>
                <a:path w="543" h="733" extrusionOk="0">
                  <a:moveTo>
                    <a:pt x="324" y="0"/>
                  </a:moveTo>
                  <a:lnTo>
                    <a:pt x="1" y="714"/>
                  </a:lnTo>
                  <a:lnTo>
                    <a:pt x="543" y="732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2153150" y="3200500"/>
              <a:ext cx="248225" cy="342550"/>
            </a:xfrm>
            <a:custGeom>
              <a:avLst/>
              <a:gdLst/>
              <a:ahLst/>
              <a:cxnLst/>
              <a:rect l="l" t="t" r="r" b="b"/>
              <a:pathLst>
                <a:path w="9929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9098" y="13702"/>
                  </a:lnTo>
                  <a:cubicBezTo>
                    <a:pt x="9557" y="13702"/>
                    <a:pt x="9928" y="13330"/>
                    <a:pt x="9928" y="12871"/>
                  </a:cubicBezTo>
                  <a:lnTo>
                    <a:pt x="9928" y="158"/>
                  </a:lnTo>
                  <a:cubicBezTo>
                    <a:pt x="9928" y="71"/>
                    <a:pt x="9858" y="1"/>
                    <a:pt x="97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2153150" y="3200500"/>
              <a:ext cx="97400" cy="342550"/>
            </a:xfrm>
            <a:custGeom>
              <a:avLst/>
              <a:gdLst/>
              <a:ahLst/>
              <a:cxnLst/>
              <a:rect l="l" t="t" r="r" b="b"/>
              <a:pathLst>
                <a:path w="3896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3896" y="13702"/>
                  </a:lnTo>
                  <a:lnTo>
                    <a:pt x="3896" y="3735"/>
                  </a:lnTo>
                  <a:cubicBezTo>
                    <a:pt x="3896" y="1673"/>
                    <a:pt x="2223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9" name="Google Shape;2349;p33"/>
          <p:cNvSpPr txBox="1">
            <a:spLocks noGrp="1"/>
          </p:cNvSpPr>
          <p:nvPr>
            <p:ph type="ctrTitle"/>
          </p:nvPr>
        </p:nvSpPr>
        <p:spPr>
          <a:xfrm>
            <a:off x="3081588" y="2125817"/>
            <a:ext cx="2980800" cy="6096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350" name="Google Shape;2350;p33"/>
          <p:cNvSpPr txBox="1"/>
          <p:nvPr/>
        </p:nvSpPr>
        <p:spPr>
          <a:xfrm>
            <a:off x="672475" y="5468521"/>
            <a:ext cx="7797000" cy="3923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algn="ctr">
              <a:spcBef>
                <a:spcPts val="300"/>
              </a:spcBef>
              <a:buClr>
                <a:srgbClr val="000000"/>
              </a:buClr>
              <a:buFont typeface="Arial" panose="020B0604020202020204"/>
              <a:buNone/>
            </a:pPr>
            <a:r>
              <a:rPr lang="en-GB" sz="1100" b="1" kern="0">
                <a:solidFill>
                  <a:srgbClr val="DD942A"/>
                </a:solidFill>
                <a:latin typeface="Nunito"/>
                <a:ea typeface="Nunito"/>
                <a:cs typeface="Nunito"/>
                <a:sym typeface="Nunito"/>
              </a:rPr>
              <a:t>CREDITS: </a:t>
            </a:r>
            <a:r>
              <a:rPr lang="en-GB" sz="1100" kern="0">
                <a:solidFill>
                  <a:srgbClr val="DD942A"/>
                </a:solidFill>
                <a:latin typeface="Nunito Medium"/>
                <a:ea typeface="Nunito Medium"/>
                <a:cs typeface="Nunito Medium"/>
                <a:sym typeface="Nunito Medium"/>
              </a:rPr>
              <a:t>This template was created by </a:t>
            </a:r>
            <a:r>
              <a:rPr lang="en-GB" sz="1100" b="1" kern="0">
                <a:solidFill>
                  <a:srgbClr val="DD942A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/>
              </a:rPr>
              <a:t>Slidesgo</a:t>
            </a:r>
            <a:r>
              <a:rPr lang="en-GB" sz="1100" kern="0">
                <a:solidFill>
                  <a:srgbClr val="DD942A"/>
                </a:solidFill>
                <a:latin typeface="Nunito Medium"/>
                <a:ea typeface="Nunito Medium"/>
                <a:cs typeface="Nunito Medium"/>
                <a:sym typeface="Nunito Medium"/>
              </a:rPr>
              <a:t>, and includes icons by </a:t>
            </a:r>
            <a:r>
              <a:rPr lang="en-GB" sz="1100" b="1" kern="0">
                <a:solidFill>
                  <a:srgbClr val="DD942A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/>
              </a:rPr>
              <a:t>Flaticon</a:t>
            </a:r>
            <a:r>
              <a:rPr lang="en-GB" sz="1100" kern="0">
                <a:solidFill>
                  <a:srgbClr val="DD942A"/>
                </a:solidFill>
                <a:latin typeface="Nunito Medium"/>
                <a:ea typeface="Nunito Medium"/>
                <a:cs typeface="Nunito Medium"/>
                <a:sym typeface="Nunito Medium"/>
              </a:rPr>
              <a:t>, and infographics &amp; images by </a:t>
            </a:r>
            <a:r>
              <a:rPr lang="en-GB" sz="1100" b="1" kern="0">
                <a:solidFill>
                  <a:srgbClr val="DD942A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/>
              </a:rPr>
              <a:t>Freepik</a:t>
            </a:r>
            <a:endParaRPr sz="1100" b="1" kern="0">
              <a:solidFill>
                <a:srgbClr val="DD942A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2351" name="Google Shape;2351;p33"/>
          <p:cNvSpPr txBox="1">
            <a:spLocks noGrp="1"/>
          </p:cNvSpPr>
          <p:nvPr>
            <p:ph type="subTitle" idx="1"/>
          </p:nvPr>
        </p:nvSpPr>
        <p:spPr>
          <a:xfrm>
            <a:off x="3081588" y="3577384"/>
            <a:ext cx="2980800" cy="11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i="0">
                <a:solidFill>
                  <a:schemeClr val="accen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2352" name="Google Shape;2352;p33"/>
          <p:cNvGrpSpPr/>
          <p:nvPr/>
        </p:nvGrpSpPr>
        <p:grpSpPr>
          <a:xfrm>
            <a:off x="7752407" y="5968732"/>
            <a:ext cx="890447" cy="376501"/>
            <a:chOff x="5181425" y="2685475"/>
            <a:chExt cx="224900" cy="74425"/>
          </a:xfrm>
        </p:grpSpPr>
        <p:sp>
          <p:nvSpPr>
            <p:cNvPr id="2353" name="Google Shape;2353;p33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4" name="Google Shape;2354;p33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5" name="Google Shape;2355;p33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6" name="Google Shape;2356;p33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7" name="Google Shape;2357;p33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9" name="Google Shape;2359;p3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11644" y="-1016612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60" name="Google Shape;2360;p34"/>
          <p:cNvGrpSpPr/>
          <p:nvPr/>
        </p:nvGrpSpPr>
        <p:grpSpPr>
          <a:xfrm rot="3856712">
            <a:off x="-42118" y="5684516"/>
            <a:ext cx="831569" cy="450019"/>
            <a:chOff x="3253464" y="2218279"/>
            <a:chExt cx="242409" cy="182524"/>
          </a:xfrm>
        </p:grpSpPr>
        <p:sp>
          <p:nvSpPr>
            <p:cNvPr id="2361" name="Google Shape;2361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2" name="Google Shape;2362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63" name="Google Shape;2363;p34"/>
          <p:cNvGrpSpPr/>
          <p:nvPr/>
        </p:nvGrpSpPr>
        <p:grpSpPr>
          <a:xfrm rot="-4928801">
            <a:off x="7014809" y="5656695"/>
            <a:ext cx="1177772" cy="448336"/>
            <a:chOff x="2072648" y="2347857"/>
            <a:chExt cx="4373033" cy="2219544"/>
          </a:xfrm>
        </p:grpSpPr>
        <p:sp>
          <p:nvSpPr>
            <p:cNvPr id="2364" name="Google Shape;2364;p34"/>
            <p:cNvSpPr/>
            <p:nvPr/>
          </p:nvSpPr>
          <p:spPr>
            <a:xfrm flipH="1">
              <a:off x="2072648" y="2507989"/>
              <a:ext cx="3497454" cy="2059412"/>
            </a:xfrm>
            <a:custGeom>
              <a:avLst/>
              <a:gdLst/>
              <a:ahLst/>
              <a:cxnLst/>
              <a:rect l="l" t="t" r="r" b="b"/>
              <a:pathLst>
                <a:path w="12231" h="7202" extrusionOk="0">
                  <a:moveTo>
                    <a:pt x="12230" y="1"/>
                  </a:moveTo>
                  <a:lnTo>
                    <a:pt x="0" y="1574"/>
                  </a:lnTo>
                  <a:lnTo>
                    <a:pt x="0" y="7202"/>
                  </a:lnTo>
                  <a:lnTo>
                    <a:pt x="12230" y="5629"/>
                  </a:lnTo>
                  <a:lnTo>
                    <a:pt x="122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5" name="Google Shape;2365;p34"/>
            <p:cNvSpPr/>
            <p:nvPr/>
          </p:nvSpPr>
          <p:spPr>
            <a:xfrm flipH="1">
              <a:off x="5558379" y="2799086"/>
              <a:ext cx="886731" cy="1768315"/>
            </a:xfrm>
            <a:custGeom>
              <a:avLst/>
              <a:gdLst/>
              <a:ahLst/>
              <a:cxnLst/>
              <a:rect l="l" t="t" r="r" b="b"/>
              <a:pathLst>
                <a:path w="3101" h="6184" extrusionOk="0">
                  <a:moveTo>
                    <a:pt x="0" y="0"/>
                  </a:moveTo>
                  <a:lnTo>
                    <a:pt x="0" y="5622"/>
                  </a:lnTo>
                  <a:lnTo>
                    <a:pt x="3101" y="6184"/>
                  </a:lnTo>
                  <a:lnTo>
                    <a:pt x="3101" y="5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6" name="Google Shape;2366;p34"/>
            <p:cNvSpPr/>
            <p:nvPr/>
          </p:nvSpPr>
          <p:spPr>
            <a:xfrm flipH="1">
              <a:off x="2072648" y="2347857"/>
              <a:ext cx="4373033" cy="610503"/>
            </a:xfrm>
            <a:custGeom>
              <a:avLst/>
              <a:gdLst/>
              <a:ahLst/>
              <a:cxnLst/>
              <a:rect l="l" t="t" r="r" b="b"/>
              <a:pathLst>
                <a:path w="15293" h="2135" extrusionOk="0">
                  <a:moveTo>
                    <a:pt x="12232" y="0"/>
                  </a:moveTo>
                  <a:lnTo>
                    <a:pt x="1" y="1574"/>
                  </a:lnTo>
                  <a:lnTo>
                    <a:pt x="3062" y="2134"/>
                  </a:lnTo>
                  <a:lnTo>
                    <a:pt x="15292" y="561"/>
                  </a:lnTo>
                  <a:lnTo>
                    <a:pt x="1223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7" name="Google Shape;2367;p34"/>
            <p:cNvSpPr/>
            <p:nvPr/>
          </p:nvSpPr>
          <p:spPr>
            <a:xfrm flipH="1">
              <a:off x="2072648" y="2507989"/>
              <a:ext cx="2326203" cy="1909002"/>
            </a:xfrm>
            <a:custGeom>
              <a:avLst/>
              <a:gdLst/>
              <a:ahLst/>
              <a:cxnLst/>
              <a:rect l="l" t="t" r="r" b="b"/>
              <a:pathLst>
                <a:path w="8135" h="6676" extrusionOk="0">
                  <a:moveTo>
                    <a:pt x="8134" y="1"/>
                  </a:moveTo>
                  <a:lnTo>
                    <a:pt x="0" y="1046"/>
                  </a:lnTo>
                  <a:lnTo>
                    <a:pt x="0" y="6675"/>
                  </a:lnTo>
                  <a:lnTo>
                    <a:pt x="8134" y="5629"/>
                  </a:lnTo>
                  <a:lnTo>
                    <a:pt x="81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8" name="Google Shape;2368;p34"/>
            <p:cNvSpPr/>
            <p:nvPr/>
          </p:nvSpPr>
          <p:spPr>
            <a:xfrm flipH="1">
              <a:off x="2072648" y="2347857"/>
              <a:ext cx="3201782" cy="459522"/>
            </a:xfrm>
            <a:custGeom>
              <a:avLst/>
              <a:gdLst/>
              <a:ahLst/>
              <a:cxnLst/>
              <a:rect l="l" t="t" r="r" b="b"/>
              <a:pathLst>
                <a:path w="11197" h="1607" extrusionOk="0">
                  <a:moveTo>
                    <a:pt x="8136" y="0"/>
                  </a:moveTo>
                  <a:lnTo>
                    <a:pt x="1" y="1046"/>
                  </a:lnTo>
                  <a:lnTo>
                    <a:pt x="3062" y="1606"/>
                  </a:lnTo>
                  <a:lnTo>
                    <a:pt x="11196" y="561"/>
                  </a:lnTo>
                  <a:lnTo>
                    <a:pt x="81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69" name="Google Shape;2369;p34"/>
          <p:cNvGrpSpPr/>
          <p:nvPr/>
        </p:nvGrpSpPr>
        <p:grpSpPr>
          <a:xfrm rot="-1934432" flipH="1">
            <a:off x="6586858" y="5576197"/>
            <a:ext cx="2613455" cy="512931"/>
            <a:chOff x="431925" y="717050"/>
            <a:chExt cx="6791098" cy="999643"/>
          </a:xfrm>
        </p:grpSpPr>
        <p:sp>
          <p:nvSpPr>
            <p:cNvPr id="2370" name="Google Shape;2370;p34"/>
            <p:cNvSpPr/>
            <p:nvPr/>
          </p:nvSpPr>
          <p:spPr>
            <a:xfrm>
              <a:off x="6996164" y="785291"/>
              <a:ext cx="226859" cy="145481"/>
            </a:xfrm>
            <a:custGeom>
              <a:avLst/>
              <a:gdLst/>
              <a:ahLst/>
              <a:cxnLst/>
              <a:rect l="l" t="t" r="r" b="b"/>
              <a:pathLst>
                <a:path w="1865" h="1196" extrusionOk="0">
                  <a:moveTo>
                    <a:pt x="1" y="0"/>
                  </a:moveTo>
                  <a:cubicBezTo>
                    <a:pt x="15" y="3"/>
                    <a:pt x="30" y="11"/>
                    <a:pt x="44" y="27"/>
                  </a:cubicBezTo>
                  <a:lnTo>
                    <a:pt x="46" y="27"/>
                  </a:lnTo>
                  <a:cubicBezTo>
                    <a:pt x="65" y="47"/>
                    <a:pt x="85" y="82"/>
                    <a:pt x="105" y="123"/>
                  </a:cubicBezTo>
                  <a:cubicBezTo>
                    <a:pt x="109" y="132"/>
                    <a:pt x="113" y="144"/>
                    <a:pt x="119" y="155"/>
                  </a:cubicBezTo>
                  <a:cubicBezTo>
                    <a:pt x="137" y="201"/>
                    <a:pt x="155" y="254"/>
                    <a:pt x="172" y="320"/>
                  </a:cubicBezTo>
                  <a:cubicBezTo>
                    <a:pt x="244" y="612"/>
                    <a:pt x="247" y="974"/>
                    <a:pt x="179" y="1129"/>
                  </a:cubicBezTo>
                  <a:cubicBezTo>
                    <a:pt x="164" y="1166"/>
                    <a:pt x="144" y="1187"/>
                    <a:pt x="124" y="1195"/>
                  </a:cubicBezTo>
                  <a:cubicBezTo>
                    <a:pt x="696" y="977"/>
                    <a:pt x="1267" y="759"/>
                    <a:pt x="1839" y="542"/>
                  </a:cubicBezTo>
                  <a:cubicBezTo>
                    <a:pt x="1843" y="541"/>
                    <a:pt x="1846" y="535"/>
                    <a:pt x="1850" y="528"/>
                  </a:cubicBezTo>
                  <a:cubicBezTo>
                    <a:pt x="1864" y="494"/>
                    <a:pt x="1864" y="417"/>
                    <a:pt x="1849" y="353"/>
                  </a:cubicBezTo>
                  <a:cubicBezTo>
                    <a:pt x="1843" y="332"/>
                    <a:pt x="1836" y="315"/>
                    <a:pt x="1830" y="304"/>
                  </a:cubicBezTo>
                  <a:cubicBezTo>
                    <a:pt x="1828" y="300"/>
                    <a:pt x="1826" y="300"/>
                    <a:pt x="1823" y="297"/>
                  </a:cubicBezTo>
                  <a:cubicBezTo>
                    <a:pt x="1819" y="293"/>
                    <a:pt x="1815" y="286"/>
                    <a:pt x="1811" y="286"/>
                  </a:cubicBezTo>
                  <a:cubicBezTo>
                    <a:pt x="1207" y="190"/>
                    <a:pt x="603" y="9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1" name="Google Shape;2371;p34"/>
            <p:cNvSpPr/>
            <p:nvPr/>
          </p:nvSpPr>
          <p:spPr>
            <a:xfrm>
              <a:off x="6556675" y="717050"/>
              <a:ext cx="469530" cy="370515"/>
            </a:xfrm>
            <a:custGeom>
              <a:avLst/>
              <a:gdLst/>
              <a:ahLst/>
              <a:cxnLst/>
              <a:rect l="l" t="t" r="r" b="b"/>
              <a:pathLst>
                <a:path w="3860" h="3046" extrusionOk="0">
                  <a:moveTo>
                    <a:pt x="13" y="1"/>
                  </a:moveTo>
                  <a:cubicBezTo>
                    <a:pt x="8" y="1"/>
                    <a:pt x="4" y="2"/>
                    <a:pt x="0" y="2"/>
                  </a:cubicBezTo>
                  <a:cubicBezTo>
                    <a:pt x="14" y="2"/>
                    <a:pt x="30" y="4"/>
                    <a:pt x="44" y="9"/>
                  </a:cubicBezTo>
                  <a:lnTo>
                    <a:pt x="45" y="9"/>
                  </a:lnTo>
                  <a:cubicBezTo>
                    <a:pt x="71" y="18"/>
                    <a:pt x="96" y="38"/>
                    <a:pt x="121" y="61"/>
                  </a:cubicBezTo>
                  <a:cubicBezTo>
                    <a:pt x="128" y="69"/>
                    <a:pt x="136" y="77"/>
                    <a:pt x="144" y="84"/>
                  </a:cubicBezTo>
                  <a:cubicBezTo>
                    <a:pt x="164" y="107"/>
                    <a:pt x="185" y="133"/>
                    <a:pt x="206" y="166"/>
                  </a:cubicBezTo>
                  <a:cubicBezTo>
                    <a:pt x="212" y="174"/>
                    <a:pt x="217" y="181"/>
                    <a:pt x="223" y="191"/>
                  </a:cubicBezTo>
                  <a:cubicBezTo>
                    <a:pt x="248" y="232"/>
                    <a:pt x="273" y="281"/>
                    <a:pt x="297" y="335"/>
                  </a:cubicBezTo>
                  <a:cubicBezTo>
                    <a:pt x="303" y="347"/>
                    <a:pt x="309" y="361"/>
                    <a:pt x="314" y="375"/>
                  </a:cubicBezTo>
                  <a:cubicBezTo>
                    <a:pt x="333" y="422"/>
                    <a:pt x="352" y="471"/>
                    <a:pt x="371" y="526"/>
                  </a:cubicBezTo>
                  <a:cubicBezTo>
                    <a:pt x="376" y="544"/>
                    <a:pt x="383" y="564"/>
                    <a:pt x="390" y="584"/>
                  </a:cubicBezTo>
                  <a:cubicBezTo>
                    <a:pt x="413" y="655"/>
                    <a:pt x="434" y="731"/>
                    <a:pt x="455" y="815"/>
                  </a:cubicBezTo>
                  <a:cubicBezTo>
                    <a:pt x="637" y="1559"/>
                    <a:pt x="645" y="2482"/>
                    <a:pt x="473" y="2877"/>
                  </a:cubicBezTo>
                  <a:cubicBezTo>
                    <a:pt x="451" y="2929"/>
                    <a:pt x="425" y="2968"/>
                    <a:pt x="399" y="2996"/>
                  </a:cubicBezTo>
                  <a:cubicBezTo>
                    <a:pt x="389" y="3006"/>
                    <a:pt x="380" y="3009"/>
                    <a:pt x="371" y="3016"/>
                  </a:cubicBezTo>
                  <a:cubicBezTo>
                    <a:pt x="358" y="3025"/>
                    <a:pt x="345" y="3039"/>
                    <a:pt x="331" y="3045"/>
                  </a:cubicBezTo>
                  <a:lnTo>
                    <a:pt x="331" y="3045"/>
                  </a:lnTo>
                  <a:cubicBezTo>
                    <a:pt x="332" y="3045"/>
                    <a:pt x="332" y="3045"/>
                    <a:pt x="332" y="3045"/>
                  </a:cubicBezTo>
                  <a:cubicBezTo>
                    <a:pt x="333" y="3045"/>
                    <a:pt x="333" y="3045"/>
                    <a:pt x="334" y="3044"/>
                  </a:cubicBezTo>
                  <a:cubicBezTo>
                    <a:pt x="1468" y="2615"/>
                    <a:pt x="2603" y="2185"/>
                    <a:pt x="3737" y="1755"/>
                  </a:cubicBezTo>
                  <a:cubicBezTo>
                    <a:pt x="3757" y="1748"/>
                    <a:pt x="3775" y="1727"/>
                    <a:pt x="3792" y="1689"/>
                  </a:cubicBezTo>
                  <a:cubicBezTo>
                    <a:pt x="3860" y="1535"/>
                    <a:pt x="3856" y="1172"/>
                    <a:pt x="3785" y="881"/>
                  </a:cubicBezTo>
                  <a:cubicBezTo>
                    <a:pt x="3768" y="815"/>
                    <a:pt x="3750" y="762"/>
                    <a:pt x="3732" y="716"/>
                  </a:cubicBezTo>
                  <a:cubicBezTo>
                    <a:pt x="3726" y="705"/>
                    <a:pt x="3722" y="693"/>
                    <a:pt x="3716" y="684"/>
                  </a:cubicBezTo>
                  <a:cubicBezTo>
                    <a:pt x="3698" y="643"/>
                    <a:pt x="3678" y="608"/>
                    <a:pt x="3657" y="588"/>
                  </a:cubicBezTo>
                  <a:cubicBezTo>
                    <a:pt x="3642" y="572"/>
                    <a:pt x="3628" y="564"/>
                    <a:pt x="3612" y="561"/>
                  </a:cubicBezTo>
                  <a:cubicBezTo>
                    <a:pt x="2414" y="374"/>
                    <a:pt x="1215" y="188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lose/>
                  <a:moveTo>
                    <a:pt x="331" y="3045"/>
                  </a:moveTo>
                  <a:cubicBezTo>
                    <a:pt x="331" y="3045"/>
                    <a:pt x="330" y="3045"/>
                    <a:pt x="330" y="3045"/>
                  </a:cubicBezTo>
                  <a:cubicBezTo>
                    <a:pt x="330" y="3045"/>
                    <a:pt x="331" y="3045"/>
                    <a:pt x="331" y="30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2" name="Google Shape;2372;p34"/>
            <p:cNvSpPr/>
            <p:nvPr/>
          </p:nvSpPr>
          <p:spPr>
            <a:xfrm>
              <a:off x="1203251" y="717050"/>
              <a:ext cx="5421495" cy="751978"/>
            </a:xfrm>
            <a:custGeom>
              <a:avLst/>
              <a:gdLst/>
              <a:ahLst/>
              <a:cxnLst/>
              <a:rect l="l" t="t" r="r" b="b"/>
              <a:pathLst>
                <a:path w="44570" h="6182" extrusionOk="0">
                  <a:moveTo>
                    <a:pt x="43998" y="1"/>
                  </a:moveTo>
                  <a:cubicBezTo>
                    <a:pt x="43997" y="1"/>
                    <a:pt x="43996" y="1"/>
                    <a:pt x="43995" y="1"/>
                  </a:cubicBezTo>
                  <a:cubicBezTo>
                    <a:pt x="42958" y="108"/>
                    <a:pt x="41884" y="221"/>
                    <a:pt x="40796" y="333"/>
                  </a:cubicBezTo>
                  <a:lnTo>
                    <a:pt x="37679" y="658"/>
                  </a:lnTo>
                  <a:cubicBezTo>
                    <a:pt x="35776" y="857"/>
                    <a:pt x="33821" y="1061"/>
                    <a:pt x="31829" y="1268"/>
                  </a:cubicBezTo>
                  <a:lnTo>
                    <a:pt x="28346" y="1631"/>
                  </a:lnTo>
                  <a:cubicBezTo>
                    <a:pt x="28033" y="1663"/>
                    <a:pt x="27722" y="1696"/>
                    <a:pt x="27408" y="1728"/>
                  </a:cubicBezTo>
                  <a:lnTo>
                    <a:pt x="23736" y="2111"/>
                  </a:lnTo>
                  <a:cubicBezTo>
                    <a:pt x="21350" y="2360"/>
                    <a:pt x="18957" y="2609"/>
                    <a:pt x="16588" y="2855"/>
                  </a:cubicBezTo>
                  <a:lnTo>
                    <a:pt x="15650" y="2954"/>
                  </a:lnTo>
                  <a:cubicBezTo>
                    <a:pt x="14480" y="3075"/>
                    <a:pt x="13319" y="3196"/>
                    <a:pt x="12167" y="3316"/>
                  </a:cubicBezTo>
                  <a:lnTo>
                    <a:pt x="6316" y="3927"/>
                  </a:lnTo>
                  <a:cubicBezTo>
                    <a:pt x="5260" y="4036"/>
                    <a:pt x="4220" y="4145"/>
                    <a:pt x="3201" y="4250"/>
                  </a:cubicBezTo>
                  <a:lnTo>
                    <a:pt x="0" y="4584"/>
                  </a:lnTo>
                  <a:cubicBezTo>
                    <a:pt x="4" y="4584"/>
                    <a:pt x="7" y="4584"/>
                    <a:pt x="10" y="4584"/>
                  </a:cubicBezTo>
                  <a:cubicBezTo>
                    <a:pt x="27" y="4584"/>
                    <a:pt x="43" y="4587"/>
                    <a:pt x="60" y="4592"/>
                  </a:cubicBezTo>
                  <a:lnTo>
                    <a:pt x="61" y="4592"/>
                  </a:lnTo>
                  <a:cubicBezTo>
                    <a:pt x="86" y="4602"/>
                    <a:pt x="112" y="4622"/>
                    <a:pt x="137" y="4646"/>
                  </a:cubicBezTo>
                  <a:cubicBezTo>
                    <a:pt x="144" y="4653"/>
                    <a:pt x="152" y="4660"/>
                    <a:pt x="160" y="4668"/>
                  </a:cubicBezTo>
                  <a:cubicBezTo>
                    <a:pt x="179" y="4691"/>
                    <a:pt x="200" y="4718"/>
                    <a:pt x="221" y="4749"/>
                  </a:cubicBezTo>
                  <a:cubicBezTo>
                    <a:pt x="227" y="4757"/>
                    <a:pt x="233" y="4764"/>
                    <a:pt x="238" y="4774"/>
                  </a:cubicBezTo>
                  <a:cubicBezTo>
                    <a:pt x="264" y="4816"/>
                    <a:pt x="289" y="4864"/>
                    <a:pt x="313" y="4919"/>
                  </a:cubicBezTo>
                  <a:cubicBezTo>
                    <a:pt x="319" y="4932"/>
                    <a:pt x="324" y="4944"/>
                    <a:pt x="328" y="4958"/>
                  </a:cubicBezTo>
                  <a:cubicBezTo>
                    <a:pt x="348" y="5005"/>
                    <a:pt x="368" y="5055"/>
                    <a:pt x="386" y="5109"/>
                  </a:cubicBezTo>
                  <a:cubicBezTo>
                    <a:pt x="393" y="5129"/>
                    <a:pt x="399" y="5147"/>
                    <a:pt x="406" y="5168"/>
                  </a:cubicBezTo>
                  <a:cubicBezTo>
                    <a:pt x="428" y="5238"/>
                    <a:pt x="451" y="5314"/>
                    <a:pt x="471" y="5398"/>
                  </a:cubicBezTo>
                  <a:cubicBezTo>
                    <a:pt x="531" y="5648"/>
                    <a:pt x="573" y="5918"/>
                    <a:pt x="594" y="6182"/>
                  </a:cubicBezTo>
                  <a:lnTo>
                    <a:pt x="44569" y="1396"/>
                  </a:lnTo>
                  <a:cubicBezTo>
                    <a:pt x="44545" y="1197"/>
                    <a:pt x="44510" y="1000"/>
                    <a:pt x="44465" y="815"/>
                  </a:cubicBezTo>
                  <a:cubicBezTo>
                    <a:pt x="44444" y="731"/>
                    <a:pt x="44423" y="655"/>
                    <a:pt x="44400" y="584"/>
                  </a:cubicBezTo>
                  <a:cubicBezTo>
                    <a:pt x="44393" y="564"/>
                    <a:pt x="44388" y="544"/>
                    <a:pt x="44381" y="526"/>
                  </a:cubicBezTo>
                  <a:cubicBezTo>
                    <a:pt x="44362" y="471"/>
                    <a:pt x="44343" y="422"/>
                    <a:pt x="44324" y="375"/>
                  </a:cubicBezTo>
                  <a:cubicBezTo>
                    <a:pt x="44319" y="363"/>
                    <a:pt x="44313" y="347"/>
                    <a:pt x="44307" y="335"/>
                  </a:cubicBezTo>
                  <a:cubicBezTo>
                    <a:pt x="44282" y="281"/>
                    <a:pt x="44258" y="232"/>
                    <a:pt x="44233" y="191"/>
                  </a:cubicBezTo>
                  <a:cubicBezTo>
                    <a:pt x="44227" y="181"/>
                    <a:pt x="44222" y="174"/>
                    <a:pt x="44216" y="166"/>
                  </a:cubicBezTo>
                  <a:cubicBezTo>
                    <a:pt x="44195" y="133"/>
                    <a:pt x="44174" y="107"/>
                    <a:pt x="44154" y="84"/>
                  </a:cubicBezTo>
                  <a:cubicBezTo>
                    <a:pt x="44146" y="77"/>
                    <a:pt x="44138" y="69"/>
                    <a:pt x="44131" y="61"/>
                  </a:cubicBezTo>
                  <a:cubicBezTo>
                    <a:pt x="44106" y="38"/>
                    <a:pt x="44081" y="18"/>
                    <a:pt x="44055" y="8"/>
                  </a:cubicBezTo>
                  <a:lnTo>
                    <a:pt x="44054" y="8"/>
                  </a:lnTo>
                  <a:cubicBezTo>
                    <a:pt x="44040" y="2"/>
                    <a:pt x="44024" y="2"/>
                    <a:pt x="44010" y="2"/>
                  </a:cubicBezTo>
                  <a:cubicBezTo>
                    <a:pt x="44006" y="2"/>
                    <a:pt x="44002" y="1"/>
                    <a:pt x="43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3" name="Google Shape;2373;p34"/>
            <p:cNvSpPr/>
            <p:nvPr/>
          </p:nvSpPr>
          <p:spPr>
            <a:xfrm>
              <a:off x="1242055" y="886739"/>
              <a:ext cx="5391206" cy="759155"/>
            </a:xfrm>
            <a:custGeom>
              <a:avLst/>
              <a:gdLst/>
              <a:ahLst/>
              <a:cxnLst/>
              <a:rect l="l" t="t" r="r" b="b"/>
              <a:pathLst>
                <a:path w="44321" h="6241" extrusionOk="0">
                  <a:moveTo>
                    <a:pt x="44250" y="1"/>
                  </a:moveTo>
                  <a:lnTo>
                    <a:pt x="275" y="4787"/>
                  </a:lnTo>
                  <a:lnTo>
                    <a:pt x="275" y="4787"/>
                  </a:lnTo>
                  <a:cubicBezTo>
                    <a:pt x="319" y="5309"/>
                    <a:pt x="284" y="5803"/>
                    <a:pt x="170" y="6065"/>
                  </a:cubicBezTo>
                  <a:cubicBezTo>
                    <a:pt x="147" y="6118"/>
                    <a:pt x="122" y="6156"/>
                    <a:pt x="95" y="6186"/>
                  </a:cubicBezTo>
                  <a:cubicBezTo>
                    <a:pt x="94" y="6187"/>
                    <a:pt x="92" y="6190"/>
                    <a:pt x="91" y="6193"/>
                  </a:cubicBezTo>
                  <a:cubicBezTo>
                    <a:pt x="84" y="6200"/>
                    <a:pt x="76" y="6198"/>
                    <a:pt x="67" y="6204"/>
                  </a:cubicBezTo>
                  <a:cubicBezTo>
                    <a:pt x="49" y="6219"/>
                    <a:pt x="31" y="6231"/>
                    <a:pt x="11" y="6235"/>
                  </a:cubicBezTo>
                  <a:cubicBezTo>
                    <a:pt x="7" y="6235"/>
                    <a:pt x="4" y="6240"/>
                    <a:pt x="1" y="6240"/>
                  </a:cubicBezTo>
                  <a:lnTo>
                    <a:pt x="1" y="6240"/>
                  </a:lnTo>
                  <a:cubicBezTo>
                    <a:pt x="1041" y="6132"/>
                    <a:pt x="2118" y="6020"/>
                    <a:pt x="3209" y="5907"/>
                  </a:cubicBezTo>
                  <a:lnTo>
                    <a:pt x="6317" y="5583"/>
                  </a:lnTo>
                  <a:cubicBezTo>
                    <a:pt x="8222" y="5383"/>
                    <a:pt x="10180" y="5181"/>
                    <a:pt x="12173" y="4972"/>
                  </a:cubicBezTo>
                  <a:lnTo>
                    <a:pt x="15645" y="4611"/>
                  </a:lnTo>
                  <a:cubicBezTo>
                    <a:pt x="15960" y="4578"/>
                    <a:pt x="16274" y="4544"/>
                    <a:pt x="16589" y="4512"/>
                  </a:cubicBezTo>
                  <a:lnTo>
                    <a:pt x="23734" y="3767"/>
                  </a:lnTo>
                  <a:cubicBezTo>
                    <a:pt x="24965" y="3639"/>
                    <a:pt x="26197" y="3511"/>
                    <a:pt x="27420" y="3383"/>
                  </a:cubicBezTo>
                  <a:lnTo>
                    <a:pt x="28327" y="3289"/>
                  </a:lnTo>
                  <a:cubicBezTo>
                    <a:pt x="29506" y="3166"/>
                    <a:pt x="30674" y="3044"/>
                    <a:pt x="31834" y="2923"/>
                  </a:cubicBezTo>
                  <a:lnTo>
                    <a:pt x="37673" y="2315"/>
                  </a:lnTo>
                  <a:cubicBezTo>
                    <a:pt x="38731" y="2205"/>
                    <a:pt x="39776" y="2097"/>
                    <a:pt x="40797" y="1990"/>
                  </a:cubicBezTo>
                  <a:lnTo>
                    <a:pt x="43995" y="1656"/>
                  </a:lnTo>
                  <a:cubicBezTo>
                    <a:pt x="43998" y="1656"/>
                    <a:pt x="44001" y="1652"/>
                    <a:pt x="44005" y="1652"/>
                  </a:cubicBezTo>
                  <a:cubicBezTo>
                    <a:pt x="44025" y="1648"/>
                    <a:pt x="44043" y="1635"/>
                    <a:pt x="44063" y="1621"/>
                  </a:cubicBezTo>
                  <a:cubicBezTo>
                    <a:pt x="44071" y="1614"/>
                    <a:pt x="44081" y="1611"/>
                    <a:pt x="44090" y="1601"/>
                  </a:cubicBezTo>
                  <a:cubicBezTo>
                    <a:pt x="44116" y="1573"/>
                    <a:pt x="44142" y="1534"/>
                    <a:pt x="44166" y="1482"/>
                  </a:cubicBezTo>
                  <a:cubicBezTo>
                    <a:pt x="44294" y="1186"/>
                    <a:pt x="44321" y="593"/>
                    <a:pt x="44250" y="1"/>
                  </a:cubicBezTo>
                  <a:close/>
                  <a:moveTo>
                    <a:pt x="1" y="6240"/>
                  </a:moveTo>
                  <a:cubicBezTo>
                    <a:pt x="1" y="6240"/>
                    <a:pt x="1" y="6241"/>
                    <a:pt x="1" y="6241"/>
                  </a:cubicBezTo>
                  <a:cubicBezTo>
                    <a:pt x="1" y="6241"/>
                    <a:pt x="1" y="6241"/>
                    <a:pt x="1" y="62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4" name="Google Shape;2374;p34"/>
            <p:cNvSpPr/>
            <p:nvPr/>
          </p:nvSpPr>
          <p:spPr>
            <a:xfrm>
              <a:off x="1039036" y="1274531"/>
              <a:ext cx="244618" cy="388518"/>
            </a:xfrm>
            <a:custGeom>
              <a:avLst/>
              <a:gdLst/>
              <a:ahLst/>
              <a:cxnLst/>
              <a:rect l="l" t="t" r="r" b="b"/>
              <a:pathLst>
                <a:path w="2011" h="3194" extrusionOk="0">
                  <a:moveTo>
                    <a:pt x="1360" y="1"/>
                  </a:moveTo>
                  <a:cubicBezTo>
                    <a:pt x="1357" y="1"/>
                    <a:pt x="1354" y="1"/>
                    <a:pt x="1350" y="1"/>
                  </a:cubicBezTo>
                  <a:lnTo>
                    <a:pt x="678" y="71"/>
                  </a:lnTo>
                  <a:lnTo>
                    <a:pt x="675" y="71"/>
                  </a:lnTo>
                  <a:lnTo>
                    <a:pt x="1" y="142"/>
                  </a:lnTo>
                  <a:cubicBezTo>
                    <a:pt x="4" y="141"/>
                    <a:pt x="7" y="141"/>
                    <a:pt x="10" y="141"/>
                  </a:cubicBezTo>
                  <a:cubicBezTo>
                    <a:pt x="27" y="141"/>
                    <a:pt x="43" y="144"/>
                    <a:pt x="60" y="150"/>
                  </a:cubicBezTo>
                  <a:cubicBezTo>
                    <a:pt x="81" y="157"/>
                    <a:pt x="101" y="170"/>
                    <a:pt x="122" y="187"/>
                  </a:cubicBezTo>
                  <a:cubicBezTo>
                    <a:pt x="127" y="191"/>
                    <a:pt x="133" y="198"/>
                    <a:pt x="137" y="204"/>
                  </a:cubicBezTo>
                  <a:cubicBezTo>
                    <a:pt x="144" y="209"/>
                    <a:pt x="151" y="218"/>
                    <a:pt x="158" y="226"/>
                  </a:cubicBezTo>
                  <a:cubicBezTo>
                    <a:pt x="179" y="249"/>
                    <a:pt x="200" y="275"/>
                    <a:pt x="220" y="306"/>
                  </a:cubicBezTo>
                  <a:cubicBezTo>
                    <a:pt x="226" y="315"/>
                    <a:pt x="231" y="322"/>
                    <a:pt x="239" y="332"/>
                  </a:cubicBezTo>
                  <a:cubicBezTo>
                    <a:pt x="264" y="374"/>
                    <a:pt x="288" y="422"/>
                    <a:pt x="313" y="477"/>
                  </a:cubicBezTo>
                  <a:cubicBezTo>
                    <a:pt x="319" y="488"/>
                    <a:pt x="323" y="502"/>
                    <a:pt x="329" y="515"/>
                  </a:cubicBezTo>
                  <a:cubicBezTo>
                    <a:pt x="348" y="561"/>
                    <a:pt x="368" y="612"/>
                    <a:pt x="386" y="667"/>
                  </a:cubicBezTo>
                  <a:cubicBezTo>
                    <a:pt x="392" y="686"/>
                    <a:pt x="399" y="705"/>
                    <a:pt x="405" y="724"/>
                  </a:cubicBezTo>
                  <a:cubicBezTo>
                    <a:pt x="427" y="796"/>
                    <a:pt x="450" y="872"/>
                    <a:pt x="471" y="955"/>
                  </a:cubicBezTo>
                  <a:cubicBezTo>
                    <a:pt x="652" y="1701"/>
                    <a:pt x="661" y="2623"/>
                    <a:pt x="489" y="3017"/>
                  </a:cubicBezTo>
                  <a:cubicBezTo>
                    <a:pt x="467" y="3071"/>
                    <a:pt x="441" y="3109"/>
                    <a:pt x="414" y="3138"/>
                  </a:cubicBezTo>
                  <a:cubicBezTo>
                    <a:pt x="405" y="3147"/>
                    <a:pt x="396" y="3150"/>
                    <a:pt x="386" y="3157"/>
                  </a:cubicBezTo>
                  <a:cubicBezTo>
                    <a:pt x="368" y="3172"/>
                    <a:pt x="350" y="3183"/>
                    <a:pt x="330" y="3188"/>
                  </a:cubicBezTo>
                  <a:cubicBezTo>
                    <a:pt x="326" y="3189"/>
                    <a:pt x="324" y="3192"/>
                    <a:pt x="320" y="3193"/>
                  </a:cubicBezTo>
                  <a:lnTo>
                    <a:pt x="320" y="3193"/>
                  </a:lnTo>
                  <a:lnTo>
                    <a:pt x="994" y="3123"/>
                  </a:lnTo>
                  <a:cubicBezTo>
                    <a:pt x="1231" y="3099"/>
                    <a:pt x="1467" y="3074"/>
                    <a:pt x="1670" y="3053"/>
                  </a:cubicBezTo>
                  <a:cubicBezTo>
                    <a:pt x="1673" y="3053"/>
                    <a:pt x="1676" y="3048"/>
                    <a:pt x="1680" y="3047"/>
                  </a:cubicBezTo>
                  <a:cubicBezTo>
                    <a:pt x="1700" y="3044"/>
                    <a:pt x="1718" y="3031"/>
                    <a:pt x="1736" y="3017"/>
                  </a:cubicBezTo>
                  <a:cubicBezTo>
                    <a:pt x="1745" y="3012"/>
                    <a:pt x="1753" y="3012"/>
                    <a:pt x="1760" y="3005"/>
                  </a:cubicBezTo>
                  <a:cubicBezTo>
                    <a:pt x="1761" y="3003"/>
                    <a:pt x="1763" y="2999"/>
                    <a:pt x="1764" y="2998"/>
                  </a:cubicBezTo>
                  <a:cubicBezTo>
                    <a:pt x="1791" y="2968"/>
                    <a:pt x="1816" y="2930"/>
                    <a:pt x="1840" y="2877"/>
                  </a:cubicBezTo>
                  <a:cubicBezTo>
                    <a:pt x="2011" y="2484"/>
                    <a:pt x="2002" y="1561"/>
                    <a:pt x="1821" y="816"/>
                  </a:cubicBezTo>
                  <a:cubicBezTo>
                    <a:pt x="1799" y="731"/>
                    <a:pt x="1778" y="657"/>
                    <a:pt x="1756" y="585"/>
                  </a:cubicBezTo>
                  <a:cubicBezTo>
                    <a:pt x="1749" y="565"/>
                    <a:pt x="1743" y="546"/>
                    <a:pt x="1736" y="527"/>
                  </a:cubicBezTo>
                  <a:cubicBezTo>
                    <a:pt x="1718" y="472"/>
                    <a:pt x="1698" y="422"/>
                    <a:pt x="1678" y="375"/>
                  </a:cubicBezTo>
                  <a:cubicBezTo>
                    <a:pt x="1674" y="363"/>
                    <a:pt x="1669" y="349"/>
                    <a:pt x="1663" y="336"/>
                  </a:cubicBezTo>
                  <a:cubicBezTo>
                    <a:pt x="1639" y="281"/>
                    <a:pt x="1614" y="233"/>
                    <a:pt x="1588" y="191"/>
                  </a:cubicBezTo>
                  <a:cubicBezTo>
                    <a:pt x="1583" y="183"/>
                    <a:pt x="1577" y="174"/>
                    <a:pt x="1570" y="166"/>
                  </a:cubicBezTo>
                  <a:cubicBezTo>
                    <a:pt x="1550" y="135"/>
                    <a:pt x="1529" y="108"/>
                    <a:pt x="1510" y="85"/>
                  </a:cubicBezTo>
                  <a:cubicBezTo>
                    <a:pt x="1501" y="77"/>
                    <a:pt x="1494" y="70"/>
                    <a:pt x="1487" y="63"/>
                  </a:cubicBezTo>
                  <a:cubicBezTo>
                    <a:pt x="1462" y="39"/>
                    <a:pt x="1436" y="19"/>
                    <a:pt x="1411" y="9"/>
                  </a:cubicBezTo>
                  <a:lnTo>
                    <a:pt x="1410" y="9"/>
                  </a:lnTo>
                  <a:cubicBezTo>
                    <a:pt x="1393" y="4"/>
                    <a:pt x="1377" y="1"/>
                    <a:pt x="1360" y="1"/>
                  </a:cubicBezTo>
                  <a:close/>
                  <a:moveTo>
                    <a:pt x="320" y="3193"/>
                  </a:moveTo>
                  <a:lnTo>
                    <a:pt x="319" y="3193"/>
                  </a:lnTo>
                  <a:cubicBezTo>
                    <a:pt x="319" y="3193"/>
                    <a:pt x="320" y="3193"/>
                    <a:pt x="320" y="31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5" name="Google Shape;2375;p34"/>
            <p:cNvSpPr/>
            <p:nvPr/>
          </p:nvSpPr>
          <p:spPr>
            <a:xfrm>
              <a:off x="431925" y="1291683"/>
              <a:ext cx="687509" cy="425010"/>
            </a:xfrm>
            <a:custGeom>
              <a:avLst/>
              <a:gdLst/>
              <a:ahLst/>
              <a:cxnLst/>
              <a:rect l="l" t="t" r="r" b="b"/>
              <a:pathLst>
                <a:path w="5652" h="3494" extrusionOk="0">
                  <a:moveTo>
                    <a:pt x="5001" y="0"/>
                  </a:moveTo>
                  <a:cubicBezTo>
                    <a:pt x="4998" y="0"/>
                    <a:pt x="4995" y="0"/>
                    <a:pt x="4992" y="1"/>
                  </a:cubicBezTo>
                  <a:lnTo>
                    <a:pt x="1422" y="372"/>
                  </a:lnTo>
                  <a:cubicBezTo>
                    <a:pt x="1204" y="395"/>
                    <a:pt x="991" y="417"/>
                    <a:pt x="791" y="438"/>
                  </a:cubicBezTo>
                  <a:cubicBezTo>
                    <a:pt x="642" y="455"/>
                    <a:pt x="510" y="509"/>
                    <a:pt x="397" y="598"/>
                  </a:cubicBezTo>
                  <a:cubicBezTo>
                    <a:pt x="285" y="682"/>
                    <a:pt x="195" y="800"/>
                    <a:pt x="126" y="954"/>
                  </a:cubicBezTo>
                  <a:cubicBezTo>
                    <a:pt x="96" y="1024"/>
                    <a:pt x="72" y="1101"/>
                    <a:pt x="54" y="1180"/>
                  </a:cubicBezTo>
                  <a:cubicBezTo>
                    <a:pt x="38" y="1246"/>
                    <a:pt x="30" y="1313"/>
                    <a:pt x="22" y="1380"/>
                  </a:cubicBezTo>
                  <a:cubicBezTo>
                    <a:pt x="20" y="1394"/>
                    <a:pt x="16" y="1408"/>
                    <a:pt x="15" y="1422"/>
                  </a:cubicBezTo>
                  <a:cubicBezTo>
                    <a:pt x="6" y="1505"/>
                    <a:pt x="2" y="1588"/>
                    <a:pt x="2" y="1670"/>
                  </a:cubicBezTo>
                  <a:cubicBezTo>
                    <a:pt x="2" y="1673"/>
                    <a:pt x="0" y="1674"/>
                    <a:pt x="0" y="1677"/>
                  </a:cubicBezTo>
                  <a:cubicBezTo>
                    <a:pt x="0" y="1764"/>
                    <a:pt x="3" y="1849"/>
                    <a:pt x="9" y="1930"/>
                  </a:cubicBezTo>
                  <a:cubicBezTo>
                    <a:pt x="10" y="1946"/>
                    <a:pt x="13" y="1961"/>
                    <a:pt x="15" y="1978"/>
                  </a:cubicBezTo>
                  <a:cubicBezTo>
                    <a:pt x="20" y="2046"/>
                    <a:pt x="27" y="2109"/>
                    <a:pt x="34" y="2168"/>
                  </a:cubicBezTo>
                  <a:cubicBezTo>
                    <a:pt x="37" y="2187"/>
                    <a:pt x="40" y="2204"/>
                    <a:pt x="43" y="2222"/>
                  </a:cubicBezTo>
                  <a:cubicBezTo>
                    <a:pt x="65" y="2374"/>
                    <a:pt x="91" y="2486"/>
                    <a:pt x="98" y="2517"/>
                  </a:cubicBezTo>
                  <a:cubicBezTo>
                    <a:pt x="105" y="2543"/>
                    <a:pt x="112" y="2564"/>
                    <a:pt x="119" y="2588"/>
                  </a:cubicBezTo>
                  <a:cubicBezTo>
                    <a:pt x="130" y="2629"/>
                    <a:pt x="141" y="2665"/>
                    <a:pt x="152" y="2702"/>
                  </a:cubicBezTo>
                  <a:cubicBezTo>
                    <a:pt x="161" y="2727"/>
                    <a:pt x="169" y="2752"/>
                    <a:pt x="178" y="2776"/>
                  </a:cubicBezTo>
                  <a:cubicBezTo>
                    <a:pt x="182" y="2789"/>
                    <a:pt x="186" y="2803"/>
                    <a:pt x="190" y="2816"/>
                  </a:cubicBezTo>
                  <a:cubicBezTo>
                    <a:pt x="199" y="2838"/>
                    <a:pt x="210" y="2855"/>
                    <a:pt x="220" y="2878"/>
                  </a:cubicBezTo>
                  <a:cubicBezTo>
                    <a:pt x="238" y="2920"/>
                    <a:pt x="258" y="2961"/>
                    <a:pt x="278" y="2999"/>
                  </a:cubicBezTo>
                  <a:cubicBezTo>
                    <a:pt x="293" y="3026"/>
                    <a:pt x="309" y="3051"/>
                    <a:pt x="324" y="3075"/>
                  </a:cubicBezTo>
                  <a:cubicBezTo>
                    <a:pt x="347" y="3111"/>
                    <a:pt x="372" y="3145"/>
                    <a:pt x="396" y="3176"/>
                  </a:cubicBezTo>
                  <a:cubicBezTo>
                    <a:pt x="410" y="3193"/>
                    <a:pt x="424" y="3210"/>
                    <a:pt x="438" y="3225"/>
                  </a:cubicBezTo>
                  <a:cubicBezTo>
                    <a:pt x="466" y="3255"/>
                    <a:pt x="494" y="3283"/>
                    <a:pt x="525" y="3307"/>
                  </a:cubicBezTo>
                  <a:cubicBezTo>
                    <a:pt x="540" y="3320"/>
                    <a:pt x="554" y="3331"/>
                    <a:pt x="569" y="3342"/>
                  </a:cubicBezTo>
                  <a:cubicBezTo>
                    <a:pt x="596" y="3361"/>
                    <a:pt x="623" y="3379"/>
                    <a:pt x="652" y="3394"/>
                  </a:cubicBezTo>
                  <a:cubicBezTo>
                    <a:pt x="676" y="3408"/>
                    <a:pt x="700" y="3418"/>
                    <a:pt x="725" y="3430"/>
                  </a:cubicBezTo>
                  <a:cubicBezTo>
                    <a:pt x="744" y="3437"/>
                    <a:pt x="761" y="3445"/>
                    <a:pt x="780" y="3451"/>
                  </a:cubicBezTo>
                  <a:cubicBezTo>
                    <a:pt x="878" y="3484"/>
                    <a:pt x="969" y="3493"/>
                    <a:pt x="1041" y="3493"/>
                  </a:cubicBezTo>
                  <a:cubicBezTo>
                    <a:pt x="1067" y="3493"/>
                    <a:pt x="1091" y="3492"/>
                    <a:pt x="1111" y="3490"/>
                  </a:cubicBezTo>
                  <a:lnTo>
                    <a:pt x="2365" y="3359"/>
                  </a:lnTo>
                  <a:cubicBezTo>
                    <a:pt x="2542" y="3341"/>
                    <a:pt x="2721" y="3323"/>
                    <a:pt x="2901" y="3303"/>
                  </a:cubicBezTo>
                  <a:lnTo>
                    <a:pt x="4057" y="3183"/>
                  </a:lnTo>
                  <a:cubicBezTo>
                    <a:pt x="4498" y="3137"/>
                    <a:pt x="4924" y="3092"/>
                    <a:pt x="5311" y="3052"/>
                  </a:cubicBezTo>
                  <a:cubicBezTo>
                    <a:pt x="5314" y="3052"/>
                    <a:pt x="5317" y="3048"/>
                    <a:pt x="5321" y="3047"/>
                  </a:cubicBezTo>
                  <a:cubicBezTo>
                    <a:pt x="5341" y="3042"/>
                    <a:pt x="5359" y="3031"/>
                    <a:pt x="5377" y="3016"/>
                  </a:cubicBezTo>
                  <a:cubicBezTo>
                    <a:pt x="5387" y="3010"/>
                    <a:pt x="5396" y="3006"/>
                    <a:pt x="5405" y="2997"/>
                  </a:cubicBezTo>
                  <a:cubicBezTo>
                    <a:pt x="5432" y="2968"/>
                    <a:pt x="5458" y="2930"/>
                    <a:pt x="5480" y="2876"/>
                  </a:cubicBezTo>
                  <a:cubicBezTo>
                    <a:pt x="5652" y="2484"/>
                    <a:pt x="5643" y="1560"/>
                    <a:pt x="5462" y="814"/>
                  </a:cubicBezTo>
                  <a:cubicBezTo>
                    <a:pt x="5441" y="731"/>
                    <a:pt x="5418" y="655"/>
                    <a:pt x="5396" y="583"/>
                  </a:cubicBezTo>
                  <a:cubicBezTo>
                    <a:pt x="5390" y="564"/>
                    <a:pt x="5383" y="545"/>
                    <a:pt x="5377" y="526"/>
                  </a:cubicBezTo>
                  <a:cubicBezTo>
                    <a:pt x="5359" y="471"/>
                    <a:pt x="5339" y="422"/>
                    <a:pt x="5320" y="375"/>
                  </a:cubicBezTo>
                  <a:cubicBezTo>
                    <a:pt x="5314" y="361"/>
                    <a:pt x="5310" y="347"/>
                    <a:pt x="5304" y="336"/>
                  </a:cubicBezTo>
                  <a:cubicBezTo>
                    <a:pt x="5279" y="281"/>
                    <a:pt x="5255" y="233"/>
                    <a:pt x="5230" y="191"/>
                  </a:cubicBezTo>
                  <a:cubicBezTo>
                    <a:pt x="5222" y="181"/>
                    <a:pt x="5217" y="174"/>
                    <a:pt x="5211" y="165"/>
                  </a:cubicBezTo>
                  <a:cubicBezTo>
                    <a:pt x="5191" y="134"/>
                    <a:pt x="5170" y="108"/>
                    <a:pt x="5149" y="85"/>
                  </a:cubicBezTo>
                  <a:cubicBezTo>
                    <a:pt x="5142" y="77"/>
                    <a:pt x="5135" y="70"/>
                    <a:pt x="5128" y="63"/>
                  </a:cubicBezTo>
                  <a:cubicBezTo>
                    <a:pt x="5124" y="57"/>
                    <a:pt x="5118" y="50"/>
                    <a:pt x="5113" y="46"/>
                  </a:cubicBezTo>
                  <a:cubicBezTo>
                    <a:pt x="5093" y="29"/>
                    <a:pt x="5072" y="16"/>
                    <a:pt x="5051" y="9"/>
                  </a:cubicBezTo>
                  <a:cubicBezTo>
                    <a:pt x="5034" y="3"/>
                    <a:pt x="5018" y="0"/>
                    <a:pt x="50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76" name="Google Shape;2376;p34"/>
          <p:cNvGrpSpPr/>
          <p:nvPr/>
        </p:nvGrpSpPr>
        <p:grpSpPr>
          <a:xfrm rot="779880">
            <a:off x="7255801" y="561380"/>
            <a:ext cx="1719464" cy="507157"/>
            <a:chOff x="941138" y="3737350"/>
            <a:chExt cx="3389456" cy="749792"/>
          </a:xfrm>
        </p:grpSpPr>
        <p:sp>
          <p:nvSpPr>
            <p:cNvPr id="2377" name="Google Shape;2377;p34"/>
            <p:cNvSpPr/>
            <p:nvPr/>
          </p:nvSpPr>
          <p:spPr>
            <a:xfrm>
              <a:off x="941138" y="3737350"/>
              <a:ext cx="3318410" cy="700355"/>
            </a:xfrm>
            <a:custGeom>
              <a:avLst/>
              <a:gdLst/>
              <a:ahLst/>
              <a:cxnLst/>
              <a:rect l="l" t="t" r="r" b="b"/>
              <a:pathLst>
                <a:path w="35778" h="7551" extrusionOk="0">
                  <a:moveTo>
                    <a:pt x="1871" y="1863"/>
                  </a:moveTo>
                  <a:cubicBezTo>
                    <a:pt x="1931" y="1863"/>
                    <a:pt x="1991" y="1868"/>
                    <a:pt x="2053" y="1878"/>
                  </a:cubicBezTo>
                  <a:cubicBezTo>
                    <a:pt x="2138" y="1892"/>
                    <a:pt x="2223" y="1916"/>
                    <a:pt x="2303" y="1950"/>
                  </a:cubicBezTo>
                  <a:cubicBezTo>
                    <a:pt x="2675" y="2104"/>
                    <a:pt x="2906" y="2451"/>
                    <a:pt x="2837" y="2805"/>
                  </a:cubicBezTo>
                  <a:cubicBezTo>
                    <a:pt x="2765" y="3180"/>
                    <a:pt x="2390" y="3442"/>
                    <a:pt x="1953" y="3449"/>
                  </a:cubicBezTo>
                  <a:cubicBezTo>
                    <a:pt x="1945" y="3449"/>
                    <a:pt x="1936" y="3449"/>
                    <a:pt x="1928" y="3449"/>
                  </a:cubicBezTo>
                  <a:cubicBezTo>
                    <a:pt x="1870" y="3449"/>
                    <a:pt x="1811" y="3444"/>
                    <a:pt x="1754" y="3435"/>
                  </a:cubicBezTo>
                  <a:cubicBezTo>
                    <a:pt x="1236" y="3353"/>
                    <a:pt x="887" y="2936"/>
                    <a:pt x="970" y="2506"/>
                  </a:cubicBezTo>
                  <a:cubicBezTo>
                    <a:pt x="1042" y="2126"/>
                    <a:pt x="1427" y="1863"/>
                    <a:pt x="1871" y="1863"/>
                  </a:cubicBezTo>
                  <a:close/>
                  <a:moveTo>
                    <a:pt x="112" y="0"/>
                  </a:moveTo>
                  <a:lnTo>
                    <a:pt x="0" y="7550"/>
                  </a:lnTo>
                  <a:lnTo>
                    <a:pt x="35778" y="5140"/>
                  </a:lnTo>
                  <a:lnTo>
                    <a:pt x="35745" y="51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8" name="Google Shape;2378;p34"/>
            <p:cNvSpPr/>
            <p:nvPr/>
          </p:nvSpPr>
          <p:spPr>
            <a:xfrm>
              <a:off x="941138" y="3784839"/>
              <a:ext cx="3389456" cy="702303"/>
            </a:xfrm>
            <a:custGeom>
              <a:avLst/>
              <a:gdLst/>
              <a:ahLst/>
              <a:cxnLst/>
              <a:rect l="l" t="t" r="r" b="b"/>
              <a:pathLst>
                <a:path w="36544" h="7572" extrusionOk="0">
                  <a:moveTo>
                    <a:pt x="1872" y="1351"/>
                  </a:moveTo>
                  <a:cubicBezTo>
                    <a:pt x="1428" y="1351"/>
                    <a:pt x="1042" y="1616"/>
                    <a:pt x="970" y="1994"/>
                  </a:cubicBezTo>
                  <a:cubicBezTo>
                    <a:pt x="887" y="2426"/>
                    <a:pt x="1236" y="2841"/>
                    <a:pt x="1754" y="2923"/>
                  </a:cubicBezTo>
                  <a:cubicBezTo>
                    <a:pt x="1811" y="2932"/>
                    <a:pt x="1870" y="2937"/>
                    <a:pt x="1928" y="2937"/>
                  </a:cubicBezTo>
                  <a:cubicBezTo>
                    <a:pt x="1936" y="2937"/>
                    <a:pt x="1945" y="2937"/>
                    <a:pt x="1953" y="2937"/>
                  </a:cubicBezTo>
                  <a:cubicBezTo>
                    <a:pt x="1581" y="2782"/>
                    <a:pt x="1353" y="2437"/>
                    <a:pt x="1421" y="2079"/>
                  </a:cubicBezTo>
                  <a:cubicBezTo>
                    <a:pt x="1492" y="1706"/>
                    <a:pt x="1868" y="1445"/>
                    <a:pt x="2303" y="1438"/>
                  </a:cubicBezTo>
                  <a:cubicBezTo>
                    <a:pt x="2223" y="1404"/>
                    <a:pt x="2138" y="1380"/>
                    <a:pt x="2053" y="1366"/>
                  </a:cubicBezTo>
                  <a:cubicBezTo>
                    <a:pt x="1992" y="1356"/>
                    <a:pt x="1932" y="1351"/>
                    <a:pt x="1872" y="1351"/>
                  </a:cubicBezTo>
                  <a:close/>
                  <a:moveTo>
                    <a:pt x="35745" y="0"/>
                  </a:moveTo>
                  <a:lnTo>
                    <a:pt x="35776" y="4630"/>
                  </a:lnTo>
                  <a:lnTo>
                    <a:pt x="0" y="7038"/>
                  </a:lnTo>
                  <a:lnTo>
                    <a:pt x="945" y="7572"/>
                  </a:lnTo>
                  <a:lnTo>
                    <a:pt x="36543" y="5211"/>
                  </a:lnTo>
                  <a:lnTo>
                    <a:pt x="36397" y="525"/>
                  </a:lnTo>
                  <a:lnTo>
                    <a:pt x="357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9" name="Google Shape;2379;p34"/>
            <p:cNvSpPr/>
            <p:nvPr/>
          </p:nvSpPr>
          <p:spPr>
            <a:xfrm>
              <a:off x="1006249" y="4010038"/>
              <a:ext cx="3185777" cy="361539"/>
            </a:xfrm>
            <a:custGeom>
              <a:avLst/>
              <a:gdLst/>
              <a:ahLst/>
              <a:cxnLst/>
              <a:rect l="l" t="t" r="r" b="b"/>
              <a:pathLst>
                <a:path w="34348" h="3898" extrusionOk="0">
                  <a:moveTo>
                    <a:pt x="34113" y="0"/>
                  </a:moveTo>
                  <a:lnTo>
                    <a:pt x="4" y="2182"/>
                  </a:lnTo>
                  <a:lnTo>
                    <a:pt x="1" y="3898"/>
                  </a:lnTo>
                  <a:lnTo>
                    <a:pt x="34348" y="1754"/>
                  </a:lnTo>
                  <a:lnTo>
                    <a:pt x="341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0" name="Google Shape;2380;p34"/>
            <p:cNvSpPr/>
            <p:nvPr/>
          </p:nvSpPr>
          <p:spPr>
            <a:xfrm>
              <a:off x="1080264" y="4083961"/>
              <a:ext cx="3059081" cy="302829"/>
            </a:xfrm>
            <a:custGeom>
              <a:avLst/>
              <a:gdLst/>
              <a:ahLst/>
              <a:cxnLst/>
              <a:rect l="l" t="t" r="r" b="b"/>
              <a:pathLst>
                <a:path w="32982" h="3265" extrusionOk="0">
                  <a:moveTo>
                    <a:pt x="32925" y="0"/>
                  </a:moveTo>
                  <a:lnTo>
                    <a:pt x="32748" y="7"/>
                  </a:lnTo>
                  <a:lnTo>
                    <a:pt x="32804" y="1257"/>
                  </a:lnTo>
                  <a:lnTo>
                    <a:pt x="32981" y="1250"/>
                  </a:lnTo>
                  <a:lnTo>
                    <a:pt x="32925" y="0"/>
                  </a:lnTo>
                  <a:close/>
                  <a:moveTo>
                    <a:pt x="31614" y="80"/>
                  </a:moveTo>
                  <a:lnTo>
                    <a:pt x="31437" y="87"/>
                  </a:lnTo>
                  <a:lnTo>
                    <a:pt x="31495" y="1337"/>
                  </a:lnTo>
                  <a:lnTo>
                    <a:pt x="31672" y="1330"/>
                  </a:lnTo>
                  <a:lnTo>
                    <a:pt x="31614" y="80"/>
                  </a:lnTo>
                  <a:close/>
                  <a:moveTo>
                    <a:pt x="30305" y="162"/>
                  </a:moveTo>
                  <a:lnTo>
                    <a:pt x="30127" y="168"/>
                  </a:lnTo>
                  <a:lnTo>
                    <a:pt x="30184" y="1418"/>
                  </a:lnTo>
                  <a:lnTo>
                    <a:pt x="30362" y="1411"/>
                  </a:lnTo>
                  <a:lnTo>
                    <a:pt x="30305" y="162"/>
                  </a:lnTo>
                  <a:close/>
                  <a:moveTo>
                    <a:pt x="28995" y="242"/>
                  </a:moveTo>
                  <a:lnTo>
                    <a:pt x="28818" y="248"/>
                  </a:lnTo>
                  <a:lnTo>
                    <a:pt x="28874" y="1498"/>
                  </a:lnTo>
                  <a:lnTo>
                    <a:pt x="29053" y="1491"/>
                  </a:lnTo>
                  <a:lnTo>
                    <a:pt x="28995" y="242"/>
                  </a:lnTo>
                  <a:close/>
                  <a:moveTo>
                    <a:pt x="27685" y="322"/>
                  </a:moveTo>
                  <a:lnTo>
                    <a:pt x="27507" y="328"/>
                  </a:lnTo>
                  <a:lnTo>
                    <a:pt x="27565" y="1578"/>
                  </a:lnTo>
                  <a:lnTo>
                    <a:pt x="27742" y="1571"/>
                  </a:lnTo>
                  <a:lnTo>
                    <a:pt x="27685" y="322"/>
                  </a:lnTo>
                  <a:close/>
                  <a:moveTo>
                    <a:pt x="26376" y="403"/>
                  </a:moveTo>
                  <a:lnTo>
                    <a:pt x="26198" y="410"/>
                  </a:lnTo>
                  <a:lnTo>
                    <a:pt x="26255" y="1658"/>
                  </a:lnTo>
                  <a:lnTo>
                    <a:pt x="26432" y="1651"/>
                  </a:lnTo>
                  <a:lnTo>
                    <a:pt x="26376" y="403"/>
                  </a:lnTo>
                  <a:close/>
                  <a:moveTo>
                    <a:pt x="25065" y="483"/>
                  </a:moveTo>
                  <a:lnTo>
                    <a:pt x="24888" y="490"/>
                  </a:lnTo>
                  <a:lnTo>
                    <a:pt x="24945" y="1738"/>
                  </a:lnTo>
                  <a:lnTo>
                    <a:pt x="25123" y="1731"/>
                  </a:lnTo>
                  <a:lnTo>
                    <a:pt x="25065" y="483"/>
                  </a:lnTo>
                  <a:close/>
                  <a:moveTo>
                    <a:pt x="23756" y="563"/>
                  </a:moveTo>
                  <a:lnTo>
                    <a:pt x="23577" y="570"/>
                  </a:lnTo>
                  <a:lnTo>
                    <a:pt x="23635" y="1819"/>
                  </a:lnTo>
                  <a:lnTo>
                    <a:pt x="23812" y="1812"/>
                  </a:lnTo>
                  <a:lnTo>
                    <a:pt x="23756" y="563"/>
                  </a:lnTo>
                  <a:close/>
                  <a:moveTo>
                    <a:pt x="22446" y="643"/>
                  </a:moveTo>
                  <a:lnTo>
                    <a:pt x="22268" y="650"/>
                  </a:lnTo>
                  <a:lnTo>
                    <a:pt x="22325" y="1899"/>
                  </a:lnTo>
                  <a:lnTo>
                    <a:pt x="22502" y="1892"/>
                  </a:lnTo>
                  <a:lnTo>
                    <a:pt x="22446" y="643"/>
                  </a:lnTo>
                  <a:close/>
                  <a:moveTo>
                    <a:pt x="21135" y="724"/>
                  </a:moveTo>
                  <a:lnTo>
                    <a:pt x="20958" y="731"/>
                  </a:lnTo>
                  <a:lnTo>
                    <a:pt x="21016" y="1979"/>
                  </a:lnTo>
                  <a:lnTo>
                    <a:pt x="21193" y="1972"/>
                  </a:lnTo>
                  <a:lnTo>
                    <a:pt x="21135" y="724"/>
                  </a:lnTo>
                  <a:close/>
                  <a:moveTo>
                    <a:pt x="19826" y="804"/>
                  </a:moveTo>
                  <a:lnTo>
                    <a:pt x="19649" y="811"/>
                  </a:lnTo>
                  <a:lnTo>
                    <a:pt x="19705" y="2059"/>
                  </a:lnTo>
                  <a:lnTo>
                    <a:pt x="19883" y="2054"/>
                  </a:lnTo>
                  <a:lnTo>
                    <a:pt x="19826" y="804"/>
                  </a:lnTo>
                  <a:close/>
                  <a:moveTo>
                    <a:pt x="18516" y="884"/>
                  </a:moveTo>
                  <a:lnTo>
                    <a:pt x="18338" y="891"/>
                  </a:lnTo>
                  <a:lnTo>
                    <a:pt x="18395" y="2140"/>
                  </a:lnTo>
                  <a:lnTo>
                    <a:pt x="18573" y="2133"/>
                  </a:lnTo>
                  <a:lnTo>
                    <a:pt x="18516" y="884"/>
                  </a:lnTo>
                  <a:close/>
                  <a:moveTo>
                    <a:pt x="17207" y="964"/>
                  </a:moveTo>
                  <a:lnTo>
                    <a:pt x="17028" y="971"/>
                  </a:lnTo>
                  <a:lnTo>
                    <a:pt x="17086" y="2220"/>
                  </a:lnTo>
                  <a:lnTo>
                    <a:pt x="17263" y="2214"/>
                  </a:lnTo>
                  <a:lnTo>
                    <a:pt x="17207" y="964"/>
                  </a:lnTo>
                  <a:close/>
                  <a:moveTo>
                    <a:pt x="15896" y="1045"/>
                  </a:moveTo>
                  <a:lnTo>
                    <a:pt x="15719" y="1052"/>
                  </a:lnTo>
                  <a:lnTo>
                    <a:pt x="15775" y="2300"/>
                  </a:lnTo>
                  <a:lnTo>
                    <a:pt x="15954" y="2294"/>
                  </a:lnTo>
                  <a:lnTo>
                    <a:pt x="15896" y="1045"/>
                  </a:lnTo>
                  <a:close/>
                  <a:moveTo>
                    <a:pt x="14586" y="1125"/>
                  </a:moveTo>
                  <a:lnTo>
                    <a:pt x="14409" y="1132"/>
                  </a:lnTo>
                  <a:lnTo>
                    <a:pt x="14466" y="2382"/>
                  </a:lnTo>
                  <a:lnTo>
                    <a:pt x="14644" y="2375"/>
                  </a:lnTo>
                  <a:lnTo>
                    <a:pt x="14586" y="1125"/>
                  </a:lnTo>
                  <a:close/>
                  <a:moveTo>
                    <a:pt x="13277" y="1205"/>
                  </a:moveTo>
                  <a:lnTo>
                    <a:pt x="13100" y="1212"/>
                  </a:lnTo>
                  <a:lnTo>
                    <a:pt x="13156" y="2462"/>
                  </a:lnTo>
                  <a:lnTo>
                    <a:pt x="13333" y="2455"/>
                  </a:lnTo>
                  <a:lnTo>
                    <a:pt x="13277" y="1205"/>
                  </a:lnTo>
                  <a:close/>
                  <a:moveTo>
                    <a:pt x="11966" y="1285"/>
                  </a:moveTo>
                  <a:lnTo>
                    <a:pt x="11789" y="1292"/>
                  </a:lnTo>
                  <a:lnTo>
                    <a:pt x="11847" y="2542"/>
                  </a:lnTo>
                  <a:lnTo>
                    <a:pt x="12024" y="2535"/>
                  </a:lnTo>
                  <a:lnTo>
                    <a:pt x="11966" y="1285"/>
                  </a:lnTo>
                  <a:close/>
                  <a:moveTo>
                    <a:pt x="10657" y="1365"/>
                  </a:moveTo>
                  <a:lnTo>
                    <a:pt x="10479" y="1372"/>
                  </a:lnTo>
                  <a:lnTo>
                    <a:pt x="10536" y="2622"/>
                  </a:lnTo>
                  <a:lnTo>
                    <a:pt x="10714" y="2615"/>
                  </a:lnTo>
                  <a:lnTo>
                    <a:pt x="10657" y="1365"/>
                  </a:lnTo>
                  <a:close/>
                  <a:moveTo>
                    <a:pt x="9347" y="1446"/>
                  </a:moveTo>
                  <a:lnTo>
                    <a:pt x="9170" y="1453"/>
                  </a:lnTo>
                  <a:lnTo>
                    <a:pt x="9226" y="2703"/>
                  </a:lnTo>
                  <a:lnTo>
                    <a:pt x="9405" y="2696"/>
                  </a:lnTo>
                  <a:lnTo>
                    <a:pt x="9347" y="1446"/>
                  </a:lnTo>
                  <a:close/>
                  <a:moveTo>
                    <a:pt x="8037" y="1527"/>
                  </a:moveTo>
                  <a:lnTo>
                    <a:pt x="7859" y="1533"/>
                  </a:lnTo>
                  <a:lnTo>
                    <a:pt x="7917" y="2783"/>
                  </a:lnTo>
                  <a:lnTo>
                    <a:pt x="8094" y="2776"/>
                  </a:lnTo>
                  <a:lnTo>
                    <a:pt x="8037" y="1527"/>
                  </a:lnTo>
                  <a:close/>
                  <a:moveTo>
                    <a:pt x="6728" y="1608"/>
                  </a:moveTo>
                  <a:lnTo>
                    <a:pt x="6550" y="1613"/>
                  </a:lnTo>
                  <a:lnTo>
                    <a:pt x="6606" y="2863"/>
                  </a:lnTo>
                  <a:lnTo>
                    <a:pt x="6784" y="2856"/>
                  </a:lnTo>
                  <a:lnTo>
                    <a:pt x="6728" y="1608"/>
                  </a:lnTo>
                  <a:close/>
                  <a:moveTo>
                    <a:pt x="5417" y="1686"/>
                  </a:moveTo>
                  <a:lnTo>
                    <a:pt x="5240" y="1693"/>
                  </a:lnTo>
                  <a:lnTo>
                    <a:pt x="5297" y="2943"/>
                  </a:lnTo>
                  <a:lnTo>
                    <a:pt x="5475" y="2936"/>
                  </a:lnTo>
                  <a:lnTo>
                    <a:pt x="5417" y="1686"/>
                  </a:lnTo>
                  <a:close/>
                  <a:moveTo>
                    <a:pt x="4108" y="1768"/>
                  </a:moveTo>
                  <a:lnTo>
                    <a:pt x="3929" y="1774"/>
                  </a:lnTo>
                  <a:lnTo>
                    <a:pt x="3987" y="3024"/>
                  </a:lnTo>
                  <a:lnTo>
                    <a:pt x="4164" y="3017"/>
                  </a:lnTo>
                  <a:lnTo>
                    <a:pt x="4108" y="1768"/>
                  </a:lnTo>
                  <a:close/>
                  <a:moveTo>
                    <a:pt x="2798" y="1848"/>
                  </a:moveTo>
                  <a:lnTo>
                    <a:pt x="2620" y="1854"/>
                  </a:lnTo>
                  <a:lnTo>
                    <a:pt x="2677" y="3104"/>
                  </a:lnTo>
                  <a:lnTo>
                    <a:pt x="2855" y="3097"/>
                  </a:lnTo>
                  <a:lnTo>
                    <a:pt x="2798" y="1848"/>
                  </a:lnTo>
                  <a:close/>
                  <a:moveTo>
                    <a:pt x="1489" y="1928"/>
                  </a:moveTo>
                  <a:lnTo>
                    <a:pt x="1310" y="1936"/>
                  </a:lnTo>
                  <a:lnTo>
                    <a:pt x="1368" y="3184"/>
                  </a:lnTo>
                  <a:lnTo>
                    <a:pt x="1545" y="3177"/>
                  </a:lnTo>
                  <a:lnTo>
                    <a:pt x="1489" y="1928"/>
                  </a:lnTo>
                  <a:close/>
                  <a:moveTo>
                    <a:pt x="178" y="2009"/>
                  </a:moveTo>
                  <a:lnTo>
                    <a:pt x="1" y="2016"/>
                  </a:lnTo>
                  <a:lnTo>
                    <a:pt x="57" y="3264"/>
                  </a:lnTo>
                  <a:lnTo>
                    <a:pt x="236" y="3257"/>
                  </a:lnTo>
                  <a:lnTo>
                    <a:pt x="178" y="20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1" name="Google Shape;2381;p34"/>
            <p:cNvSpPr/>
            <p:nvPr/>
          </p:nvSpPr>
          <p:spPr>
            <a:xfrm>
              <a:off x="989554" y="3772410"/>
              <a:ext cx="3155355" cy="109816"/>
            </a:xfrm>
            <a:custGeom>
              <a:avLst/>
              <a:gdLst/>
              <a:ahLst/>
              <a:cxnLst/>
              <a:rect l="l" t="t" r="r" b="b"/>
              <a:pathLst>
                <a:path w="34020" h="1184" extrusionOk="0">
                  <a:moveTo>
                    <a:pt x="1" y="1"/>
                  </a:moveTo>
                  <a:lnTo>
                    <a:pt x="13" y="1183"/>
                  </a:lnTo>
                  <a:lnTo>
                    <a:pt x="34020" y="6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82" name="Google Shape;2382;p34"/>
          <p:cNvGrpSpPr/>
          <p:nvPr/>
        </p:nvGrpSpPr>
        <p:grpSpPr>
          <a:xfrm>
            <a:off x="1041643" y="5992961"/>
            <a:ext cx="775927" cy="328065"/>
            <a:chOff x="5181425" y="2685475"/>
            <a:chExt cx="224900" cy="74425"/>
          </a:xfrm>
        </p:grpSpPr>
        <p:sp>
          <p:nvSpPr>
            <p:cNvPr id="2383" name="Google Shape;2383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4" name="Google Shape;2384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5" name="Google Shape;2385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6" name="Google Shape;2386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7" name="Google Shape;2387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88" name="Google Shape;2388;p34"/>
          <p:cNvGrpSpPr/>
          <p:nvPr/>
        </p:nvGrpSpPr>
        <p:grpSpPr>
          <a:xfrm>
            <a:off x="8042835" y="1319894"/>
            <a:ext cx="775927" cy="328065"/>
            <a:chOff x="5181425" y="2685475"/>
            <a:chExt cx="224900" cy="74425"/>
          </a:xfrm>
        </p:grpSpPr>
        <p:sp>
          <p:nvSpPr>
            <p:cNvPr id="2389" name="Google Shape;2389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0" name="Google Shape;2390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1" name="Google Shape;2391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2" name="Google Shape;2392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3" name="Google Shape;2393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94" name="Google Shape;2394;p34"/>
          <p:cNvGrpSpPr/>
          <p:nvPr/>
        </p:nvGrpSpPr>
        <p:grpSpPr>
          <a:xfrm rot="9851609">
            <a:off x="6561886" y="291509"/>
            <a:ext cx="623666" cy="600032"/>
            <a:chOff x="3253464" y="2218279"/>
            <a:chExt cx="242409" cy="182524"/>
          </a:xfrm>
        </p:grpSpPr>
        <p:sp>
          <p:nvSpPr>
            <p:cNvPr id="2395" name="Google Shape;2395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6" name="Google Shape;2396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97" name="Google Shape;2397;p34"/>
          <p:cNvGrpSpPr/>
          <p:nvPr/>
        </p:nvGrpSpPr>
        <p:grpSpPr>
          <a:xfrm rot="1624041" flipH="1">
            <a:off x="396688" y="376507"/>
            <a:ext cx="633070" cy="2214793"/>
            <a:chOff x="438975" y="1510001"/>
            <a:chExt cx="1320215" cy="3464072"/>
          </a:xfrm>
        </p:grpSpPr>
        <p:sp>
          <p:nvSpPr>
            <p:cNvPr id="2398" name="Google Shape;2398;p34"/>
            <p:cNvSpPr/>
            <p:nvPr/>
          </p:nvSpPr>
          <p:spPr>
            <a:xfrm>
              <a:off x="448721" y="1525573"/>
              <a:ext cx="1310468" cy="3180879"/>
            </a:xfrm>
            <a:custGeom>
              <a:avLst/>
              <a:gdLst/>
              <a:ahLst/>
              <a:cxnLst/>
              <a:rect l="l" t="t" r="r" b="b"/>
              <a:pathLst>
                <a:path w="11698" h="28395" extrusionOk="0">
                  <a:moveTo>
                    <a:pt x="10352" y="0"/>
                  </a:moveTo>
                  <a:cubicBezTo>
                    <a:pt x="9961" y="0"/>
                    <a:pt x="9547" y="598"/>
                    <a:pt x="9454" y="984"/>
                  </a:cubicBezTo>
                  <a:lnTo>
                    <a:pt x="8750" y="3891"/>
                  </a:lnTo>
                  <a:cubicBezTo>
                    <a:pt x="7689" y="3978"/>
                    <a:pt x="6757" y="4731"/>
                    <a:pt x="6492" y="5822"/>
                  </a:cubicBezTo>
                  <a:cubicBezTo>
                    <a:pt x="6247" y="6833"/>
                    <a:pt x="6646" y="7846"/>
                    <a:pt x="7421" y="8439"/>
                  </a:cubicBezTo>
                  <a:lnTo>
                    <a:pt x="7318" y="8734"/>
                  </a:lnTo>
                  <a:lnTo>
                    <a:pt x="6353" y="8402"/>
                  </a:lnTo>
                  <a:lnTo>
                    <a:pt x="4869" y="12711"/>
                  </a:lnTo>
                  <a:lnTo>
                    <a:pt x="326" y="25904"/>
                  </a:lnTo>
                  <a:lnTo>
                    <a:pt x="241" y="25624"/>
                  </a:lnTo>
                  <a:lnTo>
                    <a:pt x="0" y="25963"/>
                  </a:lnTo>
                  <a:lnTo>
                    <a:pt x="238" y="26533"/>
                  </a:lnTo>
                  <a:cubicBezTo>
                    <a:pt x="295" y="26662"/>
                    <a:pt x="407" y="26766"/>
                    <a:pt x="556" y="26803"/>
                  </a:cubicBezTo>
                  <a:lnTo>
                    <a:pt x="1431" y="27014"/>
                  </a:lnTo>
                  <a:lnTo>
                    <a:pt x="5897" y="13519"/>
                  </a:lnTo>
                  <a:lnTo>
                    <a:pt x="6059" y="13575"/>
                  </a:lnTo>
                  <a:lnTo>
                    <a:pt x="7752" y="8651"/>
                  </a:lnTo>
                  <a:cubicBezTo>
                    <a:pt x="7940" y="8753"/>
                    <a:pt x="8143" y="8836"/>
                    <a:pt x="8363" y="8888"/>
                  </a:cubicBezTo>
                  <a:cubicBezTo>
                    <a:pt x="8562" y="8936"/>
                    <a:pt x="8762" y="8960"/>
                    <a:pt x="8959" y="8960"/>
                  </a:cubicBezTo>
                  <a:cubicBezTo>
                    <a:pt x="9473" y="8960"/>
                    <a:pt x="9966" y="8801"/>
                    <a:pt x="10380" y="8522"/>
                  </a:cubicBezTo>
                  <a:lnTo>
                    <a:pt x="10380" y="8522"/>
                  </a:lnTo>
                  <a:lnTo>
                    <a:pt x="10247" y="9351"/>
                  </a:lnTo>
                  <a:lnTo>
                    <a:pt x="9141" y="9192"/>
                  </a:lnTo>
                  <a:lnTo>
                    <a:pt x="8430" y="13635"/>
                  </a:lnTo>
                  <a:lnTo>
                    <a:pt x="8047" y="13579"/>
                  </a:lnTo>
                  <a:lnTo>
                    <a:pt x="8047" y="13579"/>
                  </a:lnTo>
                  <a:lnTo>
                    <a:pt x="8183" y="13675"/>
                  </a:lnTo>
                  <a:lnTo>
                    <a:pt x="8418" y="13711"/>
                  </a:lnTo>
                  <a:lnTo>
                    <a:pt x="6102" y="28184"/>
                  </a:lnTo>
                  <a:lnTo>
                    <a:pt x="7078" y="28382"/>
                  </a:lnTo>
                  <a:cubicBezTo>
                    <a:pt x="7112" y="28391"/>
                    <a:pt x="7147" y="28395"/>
                    <a:pt x="7181" y="28395"/>
                  </a:cubicBezTo>
                  <a:cubicBezTo>
                    <a:pt x="7391" y="28395"/>
                    <a:pt x="7577" y="28240"/>
                    <a:pt x="7608" y="28023"/>
                  </a:cubicBezTo>
                  <a:lnTo>
                    <a:pt x="9590" y="14301"/>
                  </a:lnTo>
                  <a:lnTo>
                    <a:pt x="9834" y="14336"/>
                  </a:lnTo>
                  <a:lnTo>
                    <a:pt x="10715" y="8256"/>
                  </a:lnTo>
                  <a:lnTo>
                    <a:pt x="10715" y="8254"/>
                  </a:lnTo>
                  <a:cubicBezTo>
                    <a:pt x="11054" y="7929"/>
                    <a:pt x="11310" y="7508"/>
                    <a:pt x="11428" y="7017"/>
                  </a:cubicBezTo>
                  <a:cubicBezTo>
                    <a:pt x="11697" y="5907"/>
                    <a:pt x="11190" y="4790"/>
                    <a:pt x="10257" y="4236"/>
                  </a:cubicBezTo>
                  <a:lnTo>
                    <a:pt x="11057" y="934"/>
                  </a:lnTo>
                  <a:cubicBezTo>
                    <a:pt x="11158" y="517"/>
                    <a:pt x="10854" y="112"/>
                    <a:pt x="10439" y="10"/>
                  </a:cubicBezTo>
                  <a:cubicBezTo>
                    <a:pt x="10410" y="3"/>
                    <a:pt x="10381" y="0"/>
                    <a:pt x="10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9" name="Google Shape;2399;p34"/>
            <p:cNvSpPr/>
            <p:nvPr/>
          </p:nvSpPr>
          <p:spPr>
            <a:xfrm>
              <a:off x="935134" y="2929265"/>
              <a:ext cx="18596" cy="33831"/>
            </a:xfrm>
            <a:custGeom>
              <a:avLst/>
              <a:gdLst/>
              <a:ahLst/>
              <a:cxnLst/>
              <a:rect l="l" t="t" r="r" b="b"/>
              <a:pathLst>
                <a:path w="166" h="302" extrusionOk="0">
                  <a:moveTo>
                    <a:pt x="1" y="0"/>
                  </a:moveTo>
                  <a:lnTo>
                    <a:pt x="81" y="302"/>
                  </a:lnTo>
                  <a:lnTo>
                    <a:pt x="165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7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0" name="Google Shape;2400;p34"/>
            <p:cNvSpPr/>
            <p:nvPr/>
          </p:nvSpPr>
          <p:spPr>
            <a:xfrm>
              <a:off x="1141372" y="2495834"/>
              <a:ext cx="436897" cy="2151168"/>
            </a:xfrm>
            <a:custGeom>
              <a:avLst/>
              <a:gdLst/>
              <a:ahLst/>
              <a:cxnLst/>
              <a:rect l="l" t="t" r="r" b="b"/>
              <a:pathLst>
                <a:path w="3900" h="19203" extrusionOk="0">
                  <a:moveTo>
                    <a:pt x="2737" y="0"/>
                  </a:moveTo>
                  <a:lnTo>
                    <a:pt x="1" y="19027"/>
                  </a:lnTo>
                  <a:lnTo>
                    <a:pt x="674" y="19191"/>
                  </a:lnTo>
                  <a:cubicBezTo>
                    <a:pt x="708" y="19199"/>
                    <a:pt x="742" y="19203"/>
                    <a:pt x="775" y="19203"/>
                  </a:cubicBezTo>
                  <a:cubicBezTo>
                    <a:pt x="986" y="19203"/>
                    <a:pt x="1173" y="19049"/>
                    <a:pt x="1204" y="18832"/>
                  </a:cubicBezTo>
                  <a:lnTo>
                    <a:pt x="3900" y="166"/>
                  </a:lnTo>
                  <a:lnTo>
                    <a:pt x="27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1" name="Google Shape;2401;p34"/>
            <p:cNvSpPr/>
            <p:nvPr/>
          </p:nvSpPr>
          <p:spPr>
            <a:xfrm>
              <a:off x="438975" y="2407333"/>
              <a:ext cx="821143" cy="2085075"/>
            </a:xfrm>
            <a:custGeom>
              <a:avLst/>
              <a:gdLst/>
              <a:ahLst/>
              <a:cxnLst/>
              <a:rect l="l" t="t" r="r" b="b"/>
              <a:pathLst>
                <a:path w="7330" h="18613" extrusionOk="0">
                  <a:moveTo>
                    <a:pt x="6219" y="0"/>
                  </a:moveTo>
                  <a:lnTo>
                    <a:pt x="90" y="17796"/>
                  </a:lnTo>
                  <a:cubicBezTo>
                    <a:pt x="0" y="18057"/>
                    <a:pt x="154" y="18337"/>
                    <a:pt x="421" y="18401"/>
                  </a:cubicBezTo>
                  <a:lnTo>
                    <a:pt x="1297" y="18613"/>
                  </a:lnTo>
                  <a:lnTo>
                    <a:pt x="7329" y="383"/>
                  </a:lnTo>
                  <a:lnTo>
                    <a:pt x="62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2" name="Google Shape;2402;p34"/>
            <p:cNvSpPr/>
            <p:nvPr/>
          </p:nvSpPr>
          <p:spPr>
            <a:xfrm>
              <a:off x="1349402" y="2323649"/>
              <a:ext cx="279950" cy="748086"/>
            </a:xfrm>
            <a:custGeom>
              <a:avLst/>
              <a:gdLst/>
              <a:ahLst/>
              <a:cxnLst/>
              <a:rect l="l" t="t" r="r" b="b"/>
              <a:pathLst>
                <a:path w="2499" h="6678" extrusionOk="0">
                  <a:moveTo>
                    <a:pt x="935" y="0"/>
                  </a:moveTo>
                  <a:lnTo>
                    <a:pt x="0" y="6451"/>
                  </a:lnTo>
                  <a:lnTo>
                    <a:pt x="1564" y="6677"/>
                  </a:lnTo>
                  <a:lnTo>
                    <a:pt x="2499" y="227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3" name="Google Shape;2403;p34"/>
            <p:cNvSpPr/>
            <p:nvPr/>
          </p:nvSpPr>
          <p:spPr>
            <a:xfrm>
              <a:off x="936254" y="2238621"/>
              <a:ext cx="404858" cy="748086"/>
            </a:xfrm>
            <a:custGeom>
              <a:avLst/>
              <a:gdLst/>
              <a:ahLst/>
              <a:cxnLst/>
              <a:rect l="l" t="t" r="r" b="b"/>
              <a:pathLst>
                <a:path w="3614" h="6678" extrusionOk="0">
                  <a:moveTo>
                    <a:pt x="2119" y="0"/>
                  </a:moveTo>
                  <a:lnTo>
                    <a:pt x="1" y="6164"/>
                  </a:lnTo>
                  <a:lnTo>
                    <a:pt x="1495" y="6678"/>
                  </a:lnTo>
                  <a:lnTo>
                    <a:pt x="3614" y="514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4" name="Google Shape;2404;p34"/>
            <p:cNvSpPr/>
            <p:nvPr/>
          </p:nvSpPr>
          <p:spPr>
            <a:xfrm>
              <a:off x="1114149" y="1510001"/>
              <a:ext cx="620282" cy="959921"/>
            </a:xfrm>
            <a:custGeom>
              <a:avLst/>
              <a:gdLst/>
              <a:ahLst/>
              <a:cxnLst/>
              <a:rect l="l" t="t" r="r" b="b"/>
              <a:pathLst>
                <a:path w="5537" h="8569" extrusionOk="0">
                  <a:moveTo>
                    <a:pt x="4044" y="1"/>
                  </a:moveTo>
                  <a:cubicBezTo>
                    <a:pt x="3695" y="1"/>
                    <a:pt x="3378" y="238"/>
                    <a:pt x="3293" y="593"/>
                  </a:cubicBezTo>
                  <a:lnTo>
                    <a:pt x="2589" y="3499"/>
                  </a:lnTo>
                  <a:cubicBezTo>
                    <a:pt x="1528" y="3587"/>
                    <a:pt x="594" y="4340"/>
                    <a:pt x="331" y="5430"/>
                  </a:cubicBezTo>
                  <a:cubicBezTo>
                    <a:pt x="0" y="6794"/>
                    <a:pt x="838" y="8167"/>
                    <a:pt x="2202" y="8496"/>
                  </a:cubicBezTo>
                  <a:cubicBezTo>
                    <a:pt x="2403" y="8545"/>
                    <a:pt x="2604" y="8568"/>
                    <a:pt x="2802" y="8568"/>
                  </a:cubicBezTo>
                  <a:cubicBezTo>
                    <a:pt x="3947" y="8568"/>
                    <a:pt x="4985" y="7788"/>
                    <a:pt x="5267" y="6625"/>
                  </a:cubicBezTo>
                  <a:cubicBezTo>
                    <a:pt x="5536" y="5515"/>
                    <a:pt x="5030" y="4399"/>
                    <a:pt x="4096" y="3846"/>
                  </a:cubicBezTo>
                  <a:lnTo>
                    <a:pt x="4796" y="957"/>
                  </a:lnTo>
                  <a:cubicBezTo>
                    <a:pt x="4896" y="542"/>
                    <a:pt x="4641" y="124"/>
                    <a:pt x="4226" y="23"/>
                  </a:cubicBezTo>
                  <a:cubicBezTo>
                    <a:pt x="4165" y="8"/>
                    <a:pt x="4104" y="1"/>
                    <a:pt x="4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5" name="Google Shape;2405;p34"/>
            <p:cNvSpPr/>
            <p:nvPr/>
          </p:nvSpPr>
          <p:spPr>
            <a:xfrm>
              <a:off x="1294958" y="2064868"/>
              <a:ext cx="265387" cy="240960"/>
            </a:xfrm>
            <a:custGeom>
              <a:avLst/>
              <a:gdLst/>
              <a:ahLst/>
              <a:cxnLst/>
              <a:rect l="l" t="t" r="r" b="b"/>
              <a:pathLst>
                <a:path w="2369" h="2151" extrusionOk="0">
                  <a:moveTo>
                    <a:pt x="1185" y="1"/>
                  </a:moveTo>
                  <a:cubicBezTo>
                    <a:pt x="700" y="1"/>
                    <a:pt x="260" y="331"/>
                    <a:pt x="142" y="822"/>
                  </a:cubicBezTo>
                  <a:cubicBezTo>
                    <a:pt x="1" y="1399"/>
                    <a:pt x="355" y="1979"/>
                    <a:pt x="933" y="2120"/>
                  </a:cubicBezTo>
                  <a:cubicBezTo>
                    <a:pt x="1017" y="2141"/>
                    <a:pt x="1102" y="2150"/>
                    <a:pt x="1185" y="2150"/>
                  </a:cubicBezTo>
                  <a:cubicBezTo>
                    <a:pt x="1670" y="2150"/>
                    <a:pt x="2110" y="1820"/>
                    <a:pt x="2229" y="1328"/>
                  </a:cubicBezTo>
                  <a:cubicBezTo>
                    <a:pt x="2368" y="752"/>
                    <a:pt x="2014" y="171"/>
                    <a:pt x="1438" y="31"/>
                  </a:cubicBezTo>
                  <a:cubicBezTo>
                    <a:pt x="1353" y="11"/>
                    <a:pt x="1268" y="1"/>
                    <a:pt x="11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6" name="Google Shape;2406;p34"/>
            <p:cNvSpPr/>
            <p:nvPr/>
          </p:nvSpPr>
          <p:spPr>
            <a:xfrm>
              <a:off x="1099810" y="4652904"/>
              <a:ext cx="114602" cy="321169"/>
            </a:xfrm>
            <a:custGeom>
              <a:avLst/>
              <a:gdLst/>
              <a:ahLst/>
              <a:cxnLst/>
              <a:rect l="l" t="t" r="r" b="b"/>
              <a:pathLst>
                <a:path w="1023" h="2867" extrusionOk="0">
                  <a:moveTo>
                    <a:pt x="594" y="1"/>
                  </a:moveTo>
                  <a:cubicBezTo>
                    <a:pt x="517" y="1"/>
                    <a:pt x="458" y="21"/>
                    <a:pt x="449" y="71"/>
                  </a:cubicBezTo>
                  <a:lnTo>
                    <a:pt x="0" y="2866"/>
                  </a:lnTo>
                  <a:lnTo>
                    <a:pt x="983" y="210"/>
                  </a:lnTo>
                  <a:cubicBezTo>
                    <a:pt x="1023" y="103"/>
                    <a:pt x="765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7" name="Google Shape;2407;p34"/>
            <p:cNvSpPr/>
            <p:nvPr/>
          </p:nvSpPr>
          <p:spPr>
            <a:xfrm>
              <a:off x="456115" y="4489570"/>
              <a:ext cx="114826" cy="321056"/>
            </a:xfrm>
            <a:custGeom>
              <a:avLst/>
              <a:gdLst/>
              <a:ahLst/>
              <a:cxnLst/>
              <a:rect l="l" t="t" r="r" b="b"/>
              <a:pathLst>
                <a:path w="1025" h="2866" extrusionOk="0">
                  <a:moveTo>
                    <a:pt x="595" y="1"/>
                  </a:moveTo>
                  <a:cubicBezTo>
                    <a:pt x="518" y="1"/>
                    <a:pt x="459" y="21"/>
                    <a:pt x="451" y="71"/>
                  </a:cubicBezTo>
                  <a:lnTo>
                    <a:pt x="1" y="2866"/>
                  </a:lnTo>
                  <a:lnTo>
                    <a:pt x="984" y="210"/>
                  </a:lnTo>
                  <a:cubicBezTo>
                    <a:pt x="1024" y="103"/>
                    <a:pt x="766" y="1"/>
                    <a:pt x="5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3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09" name="Google Shape;2409;p35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-741407" y="3239103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10" name="Google Shape;2410;p35"/>
          <p:cNvGrpSpPr/>
          <p:nvPr/>
        </p:nvGrpSpPr>
        <p:grpSpPr>
          <a:xfrm rot="2091024">
            <a:off x="8273890" y="5749619"/>
            <a:ext cx="447987" cy="814692"/>
            <a:chOff x="6618900" y="3939050"/>
            <a:chExt cx="242650" cy="330975"/>
          </a:xfrm>
        </p:grpSpPr>
        <p:sp>
          <p:nvSpPr>
            <p:cNvPr id="2411" name="Google Shape;2411;p35"/>
            <p:cNvSpPr/>
            <p:nvPr/>
          </p:nvSpPr>
          <p:spPr>
            <a:xfrm>
              <a:off x="6634125" y="4062925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1" y="0"/>
                  </a:moveTo>
                  <a:lnTo>
                    <a:pt x="1" y="3582"/>
                  </a:lnTo>
                  <a:lnTo>
                    <a:pt x="9097" y="3582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2" name="Google Shape;2412;p35"/>
            <p:cNvSpPr/>
            <p:nvPr/>
          </p:nvSpPr>
          <p:spPr>
            <a:xfrm>
              <a:off x="6700900" y="3945375"/>
              <a:ext cx="93900" cy="93925"/>
            </a:xfrm>
            <a:custGeom>
              <a:avLst/>
              <a:gdLst/>
              <a:ahLst/>
              <a:cxnLst/>
              <a:rect l="l" t="t" r="r" b="b"/>
              <a:pathLst>
                <a:path w="3756" h="3757" extrusionOk="0">
                  <a:moveTo>
                    <a:pt x="1878" y="1"/>
                  </a:moveTo>
                  <a:cubicBezTo>
                    <a:pt x="840" y="1"/>
                    <a:pt x="0" y="841"/>
                    <a:pt x="0" y="1879"/>
                  </a:cubicBezTo>
                  <a:cubicBezTo>
                    <a:pt x="0" y="2916"/>
                    <a:pt x="840" y="3756"/>
                    <a:pt x="1878" y="3756"/>
                  </a:cubicBezTo>
                  <a:cubicBezTo>
                    <a:pt x="2915" y="3756"/>
                    <a:pt x="3755" y="2916"/>
                    <a:pt x="3755" y="1879"/>
                  </a:cubicBezTo>
                  <a:cubicBezTo>
                    <a:pt x="3755" y="841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3" name="Google Shape;2413;p35"/>
            <p:cNvSpPr/>
            <p:nvPr/>
          </p:nvSpPr>
          <p:spPr>
            <a:xfrm>
              <a:off x="6700900" y="4176075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1"/>
                  </a:moveTo>
                  <a:cubicBezTo>
                    <a:pt x="840" y="1"/>
                    <a:pt x="0" y="842"/>
                    <a:pt x="0" y="1880"/>
                  </a:cubicBezTo>
                  <a:cubicBezTo>
                    <a:pt x="0" y="2917"/>
                    <a:pt x="840" y="3758"/>
                    <a:pt x="1878" y="3758"/>
                  </a:cubicBezTo>
                  <a:cubicBezTo>
                    <a:pt x="2915" y="3758"/>
                    <a:pt x="3755" y="2917"/>
                    <a:pt x="3755" y="1880"/>
                  </a:cubicBezTo>
                  <a:cubicBezTo>
                    <a:pt x="3755" y="842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4" name="Google Shape;2414;p35"/>
            <p:cNvSpPr/>
            <p:nvPr/>
          </p:nvSpPr>
          <p:spPr>
            <a:xfrm>
              <a:off x="6618900" y="4056550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0" y="0"/>
                  </a:moveTo>
                  <a:lnTo>
                    <a:pt x="0" y="3583"/>
                  </a:lnTo>
                  <a:lnTo>
                    <a:pt x="9096" y="3583"/>
                  </a:lnTo>
                  <a:lnTo>
                    <a:pt x="90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5" name="Google Shape;2415;p35"/>
            <p:cNvSpPr/>
            <p:nvPr/>
          </p:nvSpPr>
          <p:spPr>
            <a:xfrm>
              <a:off x="6685650" y="3939050"/>
              <a:ext cx="93900" cy="93900"/>
            </a:xfrm>
            <a:custGeom>
              <a:avLst/>
              <a:gdLst/>
              <a:ahLst/>
              <a:cxnLst/>
              <a:rect l="l" t="t" r="r" b="b"/>
              <a:pathLst>
                <a:path w="3756" h="3756" extrusionOk="0">
                  <a:moveTo>
                    <a:pt x="1878" y="1"/>
                  </a:moveTo>
                  <a:cubicBezTo>
                    <a:pt x="841" y="1"/>
                    <a:pt x="1" y="841"/>
                    <a:pt x="1" y="1878"/>
                  </a:cubicBezTo>
                  <a:cubicBezTo>
                    <a:pt x="1" y="2916"/>
                    <a:pt x="841" y="3756"/>
                    <a:pt x="1878" y="3756"/>
                  </a:cubicBezTo>
                  <a:cubicBezTo>
                    <a:pt x="2916" y="3756"/>
                    <a:pt x="3756" y="2916"/>
                    <a:pt x="3756" y="1878"/>
                  </a:cubicBezTo>
                  <a:cubicBezTo>
                    <a:pt x="3756" y="841"/>
                    <a:pt x="2916" y="1"/>
                    <a:pt x="1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6" name="Google Shape;2416;p35"/>
            <p:cNvSpPr/>
            <p:nvPr/>
          </p:nvSpPr>
          <p:spPr>
            <a:xfrm>
              <a:off x="6685650" y="4169750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0"/>
                  </a:moveTo>
                  <a:cubicBezTo>
                    <a:pt x="841" y="0"/>
                    <a:pt x="1" y="841"/>
                    <a:pt x="1" y="1878"/>
                  </a:cubicBezTo>
                  <a:cubicBezTo>
                    <a:pt x="1" y="2915"/>
                    <a:pt x="841" y="3757"/>
                    <a:pt x="1878" y="3757"/>
                  </a:cubicBezTo>
                  <a:cubicBezTo>
                    <a:pt x="2916" y="3757"/>
                    <a:pt x="3756" y="2915"/>
                    <a:pt x="3756" y="1878"/>
                  </a:cubicBezTo>
                  <a:cubicBezTo>
                    <a:pt x="3756" y="841"/>
                    <a:pt x="2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17" name="Google Shape;2417;p35"/>
          <p:cNvGrpSpPr/>
          <p:nvPr/>
        </p:nvGrpSpPr>
        <p:grpSpPr>
          <a:xfrm>
            <a:off x="412043" y="5223231"/>
            <a:ext cx="1529689" cy="1304320"/>
            <a:chOff x="374450" y="3990500"/>
            <a:chExt cx="1312700" cy="839475"/>
          </a:xfrm>
        </p:grpSpPr>
        <p:sp>
          <p:nvSpPr>
            <p:cNvPr id="2418" name="Google Shape;2418;p35"/>
            <p:cNvSpPr/>
            <p:nvPr/>
          </p:nvSpPr>
          <p:spPr>
            <a:xfrm>
              <a:off x="374450" y="3991325"/>
              <a:ext cx="1312700" cy="838650"/>
            </a:xfrm>
            <a:custGeom>
              <a:avLst/>
              <a:gdLst/>
              <a:ahLst/>
              <a:cxnLst/>
              <a:rect l="l" t="t" r="r" b="b"/>
              <a:pathLst>
                <a:path w="52508" h="33546" extrusionOk="0">
                  <a:moveTo>
                    <a:pt x="24994" y="0"/>
                  </a:moveTo>
                  <a:cubicBezTo>
                    <a:pt x="23520" y="0"/>
                    <a:pt x="22209" y="632"/>
                    <a:pt x="21808" y="1625"/>
                  </a:cubicBezTo>
                  <a:lnTo>
                    <a:pt x="18838" y="9136"/>
                  </a:lnTo>
                  <a:lnTo>
                    <a:pt x="19636" y="9316"/>
                  </a:lnTo>
                  <a:lnTo>
                    <a:pt x="18648" y="9118"/>
                  </a:lnTo>
                  <a:lnTo>
                    <a:pt x="1499" y="22160"/>
                  </a:lnTo>
                  <a:cubicBezTo>
                    <a:pt x="171" y="23257"/>
                    <a:pt x="0" y="25354"/>
                    <a:pt x="2844" y="26235"/>
                  </a:cubicBezTo>
                  <a:lnTo>
                    <a:pt x="26996" y="33249"/>
                  </a:lnTo>
                  <a:cubicBezTo>
                    <a:pt x="27687" y="33450"/>
                    <a:pt x="28432" y="33545"/>
                    <a:pt x="29167" y="33545"/>
                  </a:cubicBezTo>
                  <a:cubicBezTo>
                    <a:pt x="30839" y="33545"/>
                    <a:pt x="32462" y="33053"/>
                    <a:pt x="33296" y="32194"/>
                  </a:cubicBezTo>
                  <a:lnTo>
                    <a:pt x="49068" y="15964"/>
                  </a:lnTo>
                  <a:lnTo>
                    <a:pt x="51941" y="8559"/>
                  </a:lnTo>
                  <a:cubicBezTo>
                    <a:pt x="52508" y="7209"/>
                    <a:pt x="51180" y="5723"/>
                    <a:pt x="49000" y="5247"/>
                  </a:cubicBezTo>
                  <a:lnTo>
                    <a:pt x="26108" y="121"/>
                  </a:lnTo>
                  <a:cubicBezTo>
                    <a:pt x="25734" y="39"/>
                    <a:pt x="25359" y="0"/>
                    <a:pt x="24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9" name="Google Shape;2419;p35"/>
            <p:cNvSpPr/>
            <p:nvPr/>
          </p:nvSpPr>
          <p:spPr>
            <a:xfrm>
              <a:off x="400775" y="3990500"/>
              <a:ext cx="1274875" cy="807825"/>
            </a:xfrm>
            <a:custGeom>
              <a:avLst/>
              <a:gdLst/>
              <a:ahLst/>
              <a:cxnLst/>
              <a:rect l="l" t="t" r="r" b="b"/>
              <a:pathLst>
                <a:path w="50995" h="32313" extrusionOk="0">
                  <a:moveTo>
                    <a:pt x="23508" y="1"/>
                  </a:moveTo>
                  <a:cubicBezTo>
                    <a:pt x="22034" y="1"/>
                    <a:pt x="20723" y="632"/>
                    <a:pt x="20321" y="1626"/>
                  </a:cubicBezTo>
                  <a:lnTo>
                    <a:pt x="17800" y="7871"/>
                  </a:lnTo>
                  <a:lnTo>
                    <a:pt x="17772" y="7864"/>
                  </a:lnTo>
                  <a:lnTo>
                    <a:pt x="9251" y="14893"/>
                  </a:lnTo>
                  <a:lnTo>
                    <a:pt x="729" y="21924"/>
                  </a:lnTo>
                  <a:cubicBezTo>
                    <a:pt x="521" y="22095"/>
                    <a:pt x="359" y="22273"/>
                    <a:pt x="241" y="22455"/>
                  </a:cubicBezTo>
                  <a:cubicBezTo>
                    <a:pt x="171" y="22563"/>
                    <a:pt x="116" y="22673"/>
                    <a:pt x="76" y="22781"/>
                  </a:cubicBezTo>
                  <a:cubicBezTo>
                    <a:pt x="37" y="22891"/>
                    <a:pt x="13" y="23001"/>
                    <a:pt x="4" y="23111"/>
                  </a:cubicBezTo>
                  <a:cubicBezTo>
                    <a:pt x="2" y="23146"/>
                    <a:pt x="0" y="23183"/>
                    <a:pt x="2" y="23219"/>
                  </a:cubicBezTo>
                  <a:cubicBezTo>
                    <a:pt x="3" y="23291"/>
                    <a:pt x="10" y="23363"/>
                    <a:pt x="26" y="23433"/>
                  </a:cubicBezTo>
                  <a:cubicBezTo>
                    <a:pt x="61" y="23612"/>
                    <a:pt x="140" y="23784"/>
                    <a:pt x="258" y="23948"/>
                  </a:cubicBezTo>
                  <a:cubicBezTo>
                    <a:pt x="375" y="24113"/>
                    <a:pt x="534" y="24268"/>
                    <a:pt x="729" y="24411"/>
                  </a:cubicBezTo>
                  <a:cubicBezTo>
                    <a:pt x="887" y="24525"/>
                    <a:pt x="1070" y="24632"/>
                    <a:pt x="1276" y="24728"/>
                  </a:cubicBezTo>
                  <a:cubicBezTo>
                    <a:pt x="1378" y="24776"/>
                    <a:pt x="1488" y="24821"/>
                    <a:pt x="1602" y="24865"/>
                  </a:cubicBezTo>
                  <a:cubicBezTo>
                    <a:pt x="1717" y="24907"/>
                    <a:pt x="1839" y="24946"/>
                    <a:pt x="1965" y="24983"/>
                  </a:cubicBezTo>
                  <a:lnTo>
                    <a:pt x="26122" y="32015"/>
                  </a:lnTo>
                  <a:cubicBezTo>
                    <a:pt x="26814" y="32217"/>
                    <a:pt x="27561" y="32312"/>
                    <a:pt x="28297" y="32312"/>
                  </a:cubicBezTo>
                  <a:cubicBezTo>
                    <a:pt x="28463" y="32312"/>
                    <a:pt x="28629" y="32307"/>
                    <a:pt x="28793" y="32298"/>
                  </a:cubicBezTo>
                  <a:cubicBezTo>
                    <a:pt x="29092" y="32280"/>
                    <a:pt x="29386" y="32247"/>
                    <a:pt x="29671" y="32199"/>
                  </a:cubicBezTo>
                  <a:cubicBezTo>
                    <a:pt x="29956" y="32151"/>
                    <a:pt x="30233" y="32090"/>
                    <a:pt x="30498" y="32012"/>
                  </a:cubicBezTo>
                  <a:cubicBezTo>
                    <a:pt x="31292" y="31783"/>
                    <a:pt x="31973" y="31427"/>
                    <a:pt x="32423" y="30963"/>
                  </a:cubicBezTo>
                  <a:lnTo>
                    <a:pt x="33974" y="29366"/>
                  </a:lnTo>
                  <a:lnTo>
                    <a:pt x="35525" y="27770"/>
                  </a:lnTo>
                  <a:lnTo>
                    <a:pt x="47721" y="15214"/>
                  </a:lnTo>
                  <a:lnTo>
                    <a:pt x="47722" y="15216"/>
                  </a:lnTo>
                  <a:lnTo>
                    <a:pt x="50426" y="8422"/>
                  </a:lnTo>
                  <a:cubicBezTo>
                    <a:pt x="50994" y="7072"/>
                    <a:pt x="49667" y="5585"/>
                    <a:pt x="47485" y="5110"/>
                  </a:cubicBezTo>
                  <a:lnTo>
                    <a:pt x="24623" y="121"/>
                  </a:lnTo>
                  <a:cubicBezTo>
                    <a:pt x="24249" y="40"/>
                    <a:pt x="23873" y="1"/>
                    <a:pt x="23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0" name="Google Shape;2420;p35"/>
            <p:cNvSpPr/>
            <p:nvPr/>
          </p:nvSpPr>
          <p:spPr>
            <a:xfrm>
              <a:off x="1299175" y="4351200"/>
              <a:ext cx="166075" cy="71900"/>
            </a:xfrm>
            <a:custGeom>
              <a:avLst/>
              <a:gdLst/>
              <a:ahLst/>
              <a:cxnLst/>
              <a:rect l="l" t="t" r="r" b="b"/>
              <a:pathLst>
                <a:path w="6643" h="2876" extrusionOk="0">
                  <a:moveTo>
                    <a:pt x="2629" y="0"/>
                  </a:moveTo>
                  <a:cubicBezTo>
                    <a:pt x="2018" y="0"/>
                    <a:pt x="1432" y="163"/>
                    <a:pt x="1138" y="446"/>
                  </a:cubicBezTo>
                  <a:lnTo>
                    <a:pt x="424" y="1131"/>
                  </a:lnTo>
                  <a:cubicBezTo>
                    <a:pt x="1" y="1539"/>
                    <a:pt x="333" y="2043"/>
                    <a:pt x="1172" y="2257"/>
                  </a:cubicBezTo>
                  <a:lnTo>
                    <a:pt x="3239" y="2781"/>
                  </a:lnTo>
                  <a:cubicBezTo>
                    <a:pt x="3494" y="2845"/>
                    <a:pt x="3764" y="2876"/>
                    <a:pt x="4030" y="2876"/>
                  </a:cubicBezTo>
                  <a:cubicBezTo>
                    <a:pt x="4651" y="2876"/>
                    <a:pt x="5243" y="2709"/>
                    <a:pt x="5534" y="2418"/>
                  </a:cubicBezTo>
                  <a:lnTo>
                    <a:pt x="6232" y="1720"/>
                  </a:lnTo>
                  <a:cubicBezTo>
                    <a:pt x="6643" y="1309"/>
                    <a:pt x="6289" y="809"/>
                    <a:pt x="5448" y="599"/>
                  </a:cubicBezTo>
                  <a:lnTo>
                    <a:pt x="3398" y="91"/>
                  </a:lnTo>
                  <a:cubicBezTo>
                    <a:pt x="3151" y="30"/>
                    <a:pt x="2888" y="0"/>
                    <a:pt x="2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1" name="Google Shape;2421;p35"/>
            <p:cNvSpPr/>
            <p:nvPr/>
          </p:nvSpPr>
          <p:spPr>
            <a:xfrm>
              <a:off x="1145375" y="4313150"/>
              <a:ext cx="163850" cy="70275"/>
            </a:xfrm>
            <a:custGeom>
              <a:avLst/>
              <a:gdLst/>
              <a:ahLst/>
              <a:cxnLst/>
              <a:rect l="l" t="t" r="r" b="b"/>
              <a:pathLst>
                <a:path w="6554" h="2811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4" y="1106"/>
                  </a:lnTo>
                  <a:cubicBezTo>
                    <a:pt x="0" y="1506"/>
                    <a:pt x="307" y="1999"/>
                    <a:pt x="1126" y="2207"/>
                  </a:cubicBezTo>
                  <a:lnTo>
                    <a:pt x="3142" y="2718"/>
                  </a:lnTo>
                  <a:cubicBezTo>
                    <a:pt x="3388" y="2781"/>
                    <a:pt x="3652" y="2810"/>
                    <a:pt x="3913" y="2810"/>
                  </a:cubicBezTo>
                  <a:cubicBezTo>
                    <a:pt x="4525" y="2810"/>
                    <a:pt x="5117" y="2646"/>
                    <a:pt x="5416" y="2360"/>
                  </a:cubicBezTo>
                  <a:lnTo>
                    <a:pt x="6133" y="1678"/>
                  </a:lnTo>
                  <a:cubicBezTo>
                    <a:pt x="6554" y="1277"/>
                    <a:pt x="6226" y="788"/>
                    <a:pt x="5405" y="584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2" name="Google Shape;2422;p35"/>
            <p:cNvSpPr/>
            <p:nvPr/>
          </p:nvSpPr>
          <p:spPr>
            <a:xfrm>
              <a:off x="995325" y="4276000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5" y="1"/>
                  </a:moveTo>
                  <a:cubicBezTo>
                    <a:pt x="2081" y="1"/>
                    <a:pt x="1498" y="156"/>
                    <a:pt x="1190" y="428"/>
                  </a:cubicBezTo>
                  <a:lnTo>
                    <a:pt x="445" y="1083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7"/>
                  </a:lnTo>
                  <a:cubicBezTo>
                    <a:pt x="3290" y="2718"/>
                    <a:pt x="3549" y="2747"/>
                    <a:pt x="3805" y="2747"/>
                  </a:cubicBezTo>
                  <a:cubicBezTo>
                    <a:pt x="4409" y="2747"/>
                    <a:pt x="4999" y="2587"/>
                    <a:pt x="5305" y="2308"/>
                  </a:cubicBezTo>
                  <a:lnTo>
                    <a:pt x="6037" y="1639"/>
                  </a:lnTo>
                  <a:cubicBezTo>
                    <a:pt x="6468" y="1247"/>
                    <a:pt x="6164" y="770"/>
                    <a:pt x="5364" y="570"/>
                  </a:cubicBezTo>
                  <a:lnTo>
                    <a:pt x="3414" y="87"/>
                  </a:lnTo>
                  <a:cubicBezTo>
                    <a:pt x="3178" y="28"/>
                    <a:pt x="2926" y="1"/>
                    <a:pt x="2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3" name="Google Shape;2423;p35"/>
            <p:cNvSpPr/>
            <p:nvPr/>
          </p:nvSpPr>
          <p:spPr>
            <a:xfrm>
              <a:off x="848925" y="4239750"/>
              <a:ext cx="159650" cy="67175"/>
            </a:xfrm>
            <a:custGeom>
              <a:avLst/>
              <a:gdLst/>
              <a:ahLst/>
              <a:cxnLst/>
              <a:rect l="l" t="t" r="r" b="b"/>
              <a:pathLst>
                <a:path w="6386" h="2687" extrusionOk="0">
                  <a:moveTo>
                    <a:pt x="2699" y="1"/>
                  </a:moveTo>
                  <a:cubicBezTo>
                    <a:pt x="2112" y="1"/>
                    <a:pt x="1530" y="154"/>
                    <a:pt x="1216" y="419"/>
                  </a:cubicBezTo>
                  <a:lnTo>
                    <a:pt x="454" y="1063"/>
                  </a:lnTo>
                  <a:cubicBezTo>
                    <a:pt x="1" y="1444"/>
                    <a:pt x="263" y="1916"/>
                    <a:pt x="1041" y="2113"/>
                  </a:cubicBezTo>
                  <a:lnTo>
                    <a:pt x="2960" y="2600"/>
                  </a:lnTo>
                  <a:cubicBezTo>
                    <a:pt x="3193" y="2659"/>
                    <a:pt x="3446" y="2687"/>
                    <a:pt x="3698" y="2687"/>
                  </a:cubicBezTo>
                  <a:cubicBezTo>
                    <a:pt x="4294" y="2687"/>
                    <a:pt x="4883" y="2529"/>
                    <a:pt x="5196" y="2256"/>
                  </a:cubicBezTo>
                  <a:lnTo>
                    <a:pt x="5945" y="1603"/>
                  </a:lnTo>
                  <a:cubicBezTo>
                    <a:pt x="6386" y="1219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8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4" name="Google Shape;2424;p35"/>
            <p:cNvSpPr/>
            <p:nvPr/>
          </p:nvSpPr>
          <p:spPr>
            <a:xfrm>
              <a:off x="1222000" y="4424025"/>
              <a:ext cx="169050" cy="74675"/>
            </a:xfrm>
            <a:custGeom>
              <a:avLst/>
              <a:gdLst/>
              <a:ahLst/>
              <a:cxnLst/>
              <a:rect l="l" t="t" r="r" b="b"/>
              <a:pathLst>
                <a:path w="6762" h="2987" extrusionOk="0">
                  <a:moveTo>
                    <a:pt x="2702" y="0"/>
                  </a:moveTo>
                  <a:cubicBezTo>
                    <a:pt x="2082" y="0"/>
                    <a:pt x="1484" y="167"/>
                    <a:pt x="1180" y="460"/>
                  </a:cubicBezTo>
                  <a:lnTo>
                    <a:pt x="441" y="1171"/>
                  </a:lnTo>
                  <a:cubicBezTo>
                    <a:pt x="1" y="1595"/>
                    <a:pt x="329" y="2119"/>
                    <a:pt x="1179" y="2341"/>
                  </a:cubicBezTo>
                  <a:lnTo>
                    <a:pt x="3270" y="2887"/>
                  </a:lnTo>
                  <a:cubicBezTo>
                    <a:pt x="3529" y="2955"/>
                    <a:pt x="3805" y="2987"/>
                    <a:pt x="4076" y="2987"/>
                  </a:cubicBezTo>
                  <a:cubicBezTo>
                    <a:pt x="4706" y="2987"/>
                    <a:pt x="5311" y="2814"/>
                    <a:pt x="5613" y="2513"/>
                  </a:cubicBezTo>
                  <a:lnTo>
                    <a:pt x="6336" y="1788"/>
                  </a:lnTo>
                  <a:cubicBezTo>
                    <a:pt x="6761" y="1363"/>
                    <a:pt x="6412" y="843"/>
                    <a:pt x="5561" y="625"/>
                  </a:cubicBezTo>
                  <a:lnTo>
                    <a:pt x="3486" y="95"/>
                  </a:lnTo>
                  <a:cubicBezTo>
                    <a:pt x="3234" y="31"/>
                    <a:pt x="2966" y="0"/>
                    <a:pt x="2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5" name="Google Shape;2425;p35"/>
            <p:cNvSpPr/>
            <p:nvPr/>
          </p:nvSpPr>
          <p:spPr>
            <a:xfrm>
              <a:off x="1066400" y="4384375"/>
              <a:ext cx="166750" cy="72950"/>
            </a:xfrm>
            <a:custGeom>
              <a:avLst/>
              <a:gdLst/>
              <a:ahLst/>
              <a:cxnLst/>
              <a:rect l="l" t="t" r="r" b="b"/>
              <a:pathLst>
                <a:path w="6670" h="2918" extrusionOk="0">
                  <a:moveTo>
                    <a:pt x="2725" y="0"/>
                  </a:moveTo>
                  <a:cubicBezTo>
                    <a:pt x="2114" y="0"/>
                    <a:pt x="1519" y="164"/>
                    <a:pt x="1207" y="450"/>
                  </a:cubicBezTo>
                  <a:lnTo>
                    <a:pt x="451" y="1146"/>
                  </a:lnTo>
                  <a:cubicBezTo>
                    <a:pt x="1" y="1559"/>
                    <a:pt x="303" y="2072"/>
                    <a:pt x="1131" y="2287"/>
                  </a:cubicBezTo>
                  <a:lnTo>
                    <a:pt x="3170" y="2821"/>
                  </a:lnTo>
                  <a:cubicBezTo>
                    <a:pt x="3422" y="2886"/>
                    <a:pt x="3691" y="2918"/>
                    <a:pt x="3957" y="2918"/>
                  </a:cubicBezTo>
                  <a:cubicBezTo>
                    <a:pt x="4579" y="2918"/>
                    <a:pt x="5182" y="2748"/>
                    <a:pt x="5491" y="2453"/>
                  </a:cubicBezTo>
                  <a:lnTo>
                    <a:pt x="6233" y="1745"/>
                  </a:lnTo>
                  <a:cubicBezTo>
                    <a:pt x="6670" y="1330"/>
                    <a:pt x="6346" y="822"/>
                    <a:pt x="5517" y="609"/>
                  </a:cubicBezTo>
                  <a:lnTo>
                    <a:pt x="3494" y="93"/>
                  </a:lnTo>
                  <a:cubicBezTo>
                    <a:pt x="3249" y="30"/>
                    <a:pt x="2986" y="0"/>
                    <a:pt x="27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6" name="Google Shape;2426;p35"/>
            <p:cNvSpPr/>
            <p:nvPr/>
          </p:nvSpPr>
          <p:spPr>
            <a:xfrm>
              <a:off x="914700" y="4345675"/>
              <a:ext cx="164500" cy="71300"/>
            </a:xfrm>
            <a:custGeom>
              <a:avLst/>
              <a:gdLst/>
              <a:ahLst/>
              <a:cxnLst/>
              <a:rect l="l" t="t" r="r" b="b"/>
              <a:pathLst>
                <a:path w="6580" h="2852" extrusionOk="0">
                  <a:moveTo>
                    <a:pt x="2748" y="1"/>
                  </a:moveTo>
                  <a:cubicBezTo>
                    <a:pt x="2145" y="1"/>
                    <a:pt x="1550" y="162"/>
                    <a:pt x="1232" y="443"/>
                  </a:cubicBezTo>
                  <a:lnTo>
                    <a:pt x="459" y="1123"/>
                  </a:lnTo>
                  <a:cubicBezTo>
                    <a:pt x="1" y="1527"/>
                    <a:pt x="278" y="2026"/>
                    <a:pt x="1084" y="2238"/>
                  </a:cubicBezTo>
                  <a:lnTo>
                    <a:pt x="3073" y="2758"/>
                  </a:lnTo>
                  <a:cubicBezTo>
                    <a:pt x="3317" y="2822"/>
                    <a:pt x="3580" y="2852"/>
                    <a:pt x="3841" y="2852"/>
                  </a:cubicBezTo>
                  <a:cubicBezTo>
                    <a:pt x="4455" y="2852"/>
                    <a:pt x="5058" y="2686"/>
                    <a:pt x="5375" y="2397"/>
                  </a:cubicBezTo>
                  <a:lnTo>
                    <a:pt x="6133" y="1704"/>
                  </a:lnTo>
                  <a:cubicBezTo>
                    <a:pt x="6579" y="1299"/>
                    <a:pt x="6281" y="802"/>
                    <a:pt x="5472" y="595"/>
                  </a:cubicBezTo>
                  <a:lnTo>
                    <a:pt x="3500" y="91"/>
                  </a:lnTo>
                  <a:cubicBezTo>
                    <a:pt x="3261" y="30"/>
                    <a:pt x="3004" y="1"/>
                    <a:pt x="2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7" name="Google Shape;2427;p35"/>
            <p:cNvSpPr/>
            <p:nvPr/>
          </p:nvSpPr>
          <p:spPr>
            <a:xfrm>
              <a:off x="766725" y="4307975"/>
              <a:ext cx="162325" cy="69650"/>
            </a:xfrm>
            <a:custGeom>
              <a:avLst/>
              <a:gdLst/>
              <a:ahLst/>
              <a:cxnLst/>
              <a:rect l="l" t="t" r="r" b="b"/>
              <a:pathLst>
                <a:path w="6493" h="2786" extrusionOk="0">
                  <a:moveTo>
                    <a:pt x="2770" y="0"/>
                  </a:moveTo>
                  <a:cubicBezTo>
                    <a:pt x="2175" y="0"/>
                    <a:pt x="1582" y="158"/>
                    <a:pt x="1256" y="432"/>
                  </a:cubicBezTo>
                  <a:lnTo>
                    <a:pt x="470" y="1098"/>
                  </a:lnTo>
                  <a:cubicBezTo>
                    <a:pt x="1" y="1494"/>
                    <a:pt x="254" y="1982"/>
                    <a:pt x="1042" y="2187"/>
                  </a:cubicBezTo>
                  <a:lnTo>
                    <a:pt x="2982" y="2694"/>
                  </a:lnTo>
                  <a:cubicBezTo>
                    <a:pt x="3219" y="2756"/>
                    <a:pt x="3477" y="2786"/>
                    <a:pt x="3734" y="2786"/>
                  </a:cubicBezTo>
                  <a:cubicBezTo>
                    <a:pt x="4338" y="2786"/>
                    <a:pt x="4938" y="2623"/>
                    <a:pt x="5262" y="2341"/>
                  </a:cubicBezTo>
                  <a:lnTo>
                    <a:pt x="6038" y="1664"/>
                  </a:lnTo>
                  <a:cubicBezTo>
                    <a:pt x="6492" y="1265"/>
                    <a:pt x="6218" y="781"/>
                    <a:pt x="5428" y="579"/>
                  </a:cubicBezTo>
                  <a:lnTo>
                    <a:pt x="3504" y="87"/>
                  </a:lnTo>
                  <a:cubicBezTo>
                    <a:pt x="3273" y="28"/>
                    <a:pt x="3021" y="0"/>
                    <a:pt x="2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8" name="Google Shape;2428;p35"/>
            <p:cNvSpPr/>
            <p:nvPr/>
          </p:nvSpPr>
          <p:spPr>
            <a:xfrm>
              <a:off x="1141975" y="4499525"/>
              <a:ext cx="172100" cy="77625"/>
            </a:xfrm>
            <a:custGeom>
              <a:avLst/>
              <a:gdLst/>
              <a:ahLst/>
              <a:cxnLst/>
              <a:rect l="l" t="t" r="r" b="b"/>
              <a:pathLst>
                <a:path w="6884" h="3105" extrusionOk="0">
                  <a:moveTo>
                    <a:pt x="2777" y="1"/>
                  </a:moveTo>
                  <a:cubicBezTo>
                    <a:pt x="2148" y="1"/>
                    <a:pt x="1539" y="174"/>
                    <a:pt x="1224" y="477"/>
                  </a:cubicBezTo>
                  <a:lnTo>
                    <a:pt x="457" y="1214"/>
                  </a:lnTo>
                  <a:cubicBezTo>
                    <a:pt x="1" y="1653"/>
                    <a:pt x="323" y="2198"/>
                    <a:pt x="1183" y="2430"/>
                  </a:cubicBezTo>
                  <a:lnTo>
                    <a:pt x="3302" y="3000"/>
                  </a:lnTo>
                  <a:cubicBezTo>
                    <a:pt x="3565" y="3071"/>
                    <a:pt x="3846" y="3105"/>
                    <a:pt x="4123" y="3105"/>
                  </a:cubicBezTo>
                  <a:cubicBezTo>
                    <a:pt x="4762" y="3105"/>
                    <a:pt x="5378" y="2926"/>
                    <a:pt x="5692" y="2613"/>
                  </a:cubicBezTo>
                  <a:lnTo>
                    <a:pt x="6443" y="1862"/>
                  </a:lnTo>
                  <a:cubicBezTo>
                    <a:pt x="6884" y="1421"/>
                    <a:pt x="6539" y="881"/>
                    <a:pt x="5678" y="653"/>
                  </a:cubicBezTo>
                  <a:lnTo>
                    <a:pt x="3578" y="101"/>
                  </a:lnTo>
                  <a:cubicBezTo>
                    <a:pt x="3321" y="33"/>
                    <a:pt x="3047" y="1"/>
                    <a:pt x="2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9" name="Google Shape;2429;p35"/>
            <p:cNvSpPr/>
            <p:nvPr/>
          </p:nvSpPr>
          <p:spPr>
            <a:xfrm>
              <a:off x="984550" y="4458200"/>
              <a:ext cx="169750" cy="75775"/>
            </a:xfrm>
            <a:custGeom>
              <a:avLst/>
              <a:gdLst/>
              <a:ahLst/>
              <a:cxnLst/>
              <a:rect l="l" t="t" r="r" b="b"/>
              <a:pathLst>
                <a:path w="6790" h="3031" extrusionOk="0">
                  <a:moveTo>
                    <a:pt x="2802" y="0"/>
                  </a:moveTo>
                  <a:cubicBezTo>
                    <a:pt x="2181" y="0"/>
                    <a:pt x="1574" y="170"/>
                    <a:pt x="1250" y="466"/>
                  </a:cubicBezTo>
                  <a:lnTo>
                    <a:pt x="466" y="1187"/>
                  </a:lnTo>
                  <a:cubicBezTo>
                    <a:pt x="1" y="1616"/>
                    <a:pt x="296" y="2148"/>
                    <a:pt x="1134" y="2373"/>
                  </a:cubicBezTo>
                  <a:lnTo>
                    <a:pt x="3197" y="2929"/>
                  </a:lnTo>
                  <a:cubicBezTo>
                    <a:pt x="3452" y="2998"/>
                    <a:pt x="3727" y="3030"/>
                    <a:pt x="3999" y="3030"/>
                  </a:cubicBezTo>
                  <a:cubicBezTo>
                    <a:pt x="4630" y="3030"/>
                    <a:pt x="5245" y="2855"/>
                    <a:pt x="5566" y="2550"/>
                  </a:cubicBezTo>
                  <a:lnTo>
                    <a:pt x="6336" y="1816"/>
                  </a:lnTo>
                  <a:cubicBezTo>
                    <a:pt x="6789" y="1385"/>
                    <a:pt x="6471" y="857"/>
                    <a:pt x="5631" y="636"/>
                  </a:cubicBezTo>
                  <a:lnTo>
                    <a:pt x="3584" y="97"/>
                  </a:lnTo>
                  <a:cubicBezTo>
                    <a:pt x="3335" y="31"/>
                    <a:pt x="3067" y="0"/>
                    <a:pt x="28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0" name="Google Shape;2430;p35"/>
            <p:cNvSpPr/>
            <p:nvPr/>
          </p:nvSpPr>
          <p:spPr>
            <a:xfrm>
              <a:off x="831100" y="4417875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5" y="1"/>
                    <a:pt x="1608" y="167"/>
                    <a:pt x="1277" y="457"/>
                  </a:cubicBezTo>
                  <a:lnTo>
                    <a:pt x="477" y="1163"/>
                  </a:lnTo>
                  <a:cubicBezTo>
                    <a:pt x="0" y="1582"/>
                    <a:pt x="272" y="2101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19" y="2789"/>
                    <a:pt x="5447" y="2490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1" name="Google Shape;2431;p35"/>
            <p:cNvSpPr/>
            <p:nvPr/>
          </p:nvSpPr>
          <p:spPr>
            <a:xfrm>
              <a:off x="681550" y="4378575"/>
              <a:ext cx="165150" cy="72325"/>
            </a:xfrm>
            <a:custGeom>
              <a:avLst/>
              <a:gdLst/>
              <a:ahLst/>
              <a:cxnLst/>
              <a:rect l="l" t="t" r="r" b="b"/>
              <a:pathLst>
                <a:path w="6606" h="2893" extrusionOk="0">
                  <a:moveTo>
                    <a:pt x="2847" y="1"/>
                  </a:moveTo>
                  <a:cubicBezTo>
                    <a:pt x="2243" y="1"/>
                    <a:pt x="1638" y="164"/>
                    <a:pt x="1302" y="449"/>
                  </a:cubicBezTo>
                  <a:lnTo>
                    <a:pt x="486" y="1137"/>
                  </a:lnTo>
                  <a:cubicBezTo>
                    <a:pt x="0" y="1548"/>
                    <a:pt x="248" y="2055"/>
                    <a:pt x="1043" y="2269"/>
                  </a:cubicBezTo>
                  <a:lnTo>
                    <a:pt x="3004" y="2796"/>
                  </a:lnTo>
                  <a:cubicBezTo>
                    <a:pt x="3245" y="2861"/>
                    <a:pt x="3508" y="2892"/>
                    <a:pt x="3771" y="2892"/>
                  </a:cubicBezTo>
                  <a:cubicBezTo>
                    <a:pt x="4384" y="2892"/>
                    <a:pt x="4996" y="2725"/>
                    <a:pt x="5331" y="2432"/>
                  </a:cubicBezTo>
                  <a:lnTo>
                    <a:pt x="6134" y="1731"/>
                  </a:lnTo>
                  <a:cubicBezTo>
                    <a:pt x="6606" y="1319"/>
                    <a:pt x="6338" y="815"/>
                    <a:pt x="5539" y="605"/>
                  </a:cubicBezTo>
                  <a:lnTo>
                    <a:pt x="3595" y="93"/>
                  </a:lnTo>
                  <a:cubicBezTo>
                    <a:pt x="3360" y="30"/>
                    <a:pt x="3103" y="1"/>
                    <a:pt x="2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2" name="Google Shape;2432;p35"/>
            <p:cNvSpPr/>
            <p:nvPr/>
          </p:nvSpPr>
          <p:spPr>
            <a:xfrm>
              <a:off x="1058900" y="4577875"/>
              <a:ext cx="175300" cy="80775"/>
            </a:xfrm>
            <a:custGeom>
              <a:avLst/>
              <a:gdLst/>
              <a:ahLst/>
              <a:cxnLst/>
              <a:rect l="l" t="t" r="r" b="b"/>
              <a:pathLst>
                <a:path w="7012" h="3231" extrusionOk="0">
                  <a:moveTo>
                    <a:pt x="2858" y="1"/>
                  </a:moveTo>
                  <a:cubicBezTo>
                    <a:pt x="2218" y="1"/>
                    <a:pt x="1597" y="181"/>
                    <a:pt x="1270" y="494"/>
                  </a:cubicBezTo>
                  <a:lnTo>
                    <a:pt x="475" y="1260"/>
                  </a:lnTo>
                  <a:cubicBezTo>
                    <a:pt x="1" y="1716"/>
                    <a:pt x="317" y="2283"/>
                    <a:pt x="1187" y="2524"/>
                  </a:cubicBezTo>
                  <a:lnTo>
                    <a:pt x="3331" y="3121"/>
                  </a:lnTo>
                  <a:cubicBezTo>
                    <a:pt x="3598" y="3195"/>
                    <a:pt x="3885" y="3230"/>
                    <a:pt x="4168" y="3230"/>
                  </a:cubicBezTo>
                  <a:cubicBezTo>
                    <a:pt x="4819" y="3230"/>
                    <a:pt x="5449" y="3044"/>
                    <a:pt x="5773" y="2721"/>
                  </a:cubicBezTo>
                  <a:lnTo>
                    <a:pt x="6553" y="1940"/>
                  </a:lnTo>
                  <a:cubicBezTo>
                    <a:pt x="7012" y="1482"/>
                    <a:pt x="6671" y="919"/>
                    <a:pt x="5798" y="683"/>
                  </a:cubicBezTo>
                  <a:lnTo>
                    <a:pt x="3674" y="106"/>
                  </a:lnTo>
                  <a:cubicBezTo>
                    <a:pt x="3414" y="35"/>
                    <a:pt x="3134" y="1"/>
                    <a:pt x="28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3" name="Google Shape;2433;p35"/>
            <p:cNvSpPr/>
            <p:nvPr/>
          </p:nvSpPr>
          <p:spPr>
            <a:xfrm>
              <a:off x="899600" y="4534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4" y="1"/>
                  </a:moveTo>
                  <a:cubicBezTo>
                    <a:pt x="2254" y="1"/>
                    <a:pt x="1633" y="177"/>
                    <a:pt x="1299" y="484"/>
                  </a:cubicBezTo>
                  <a:lnTo>
                    <a:pt x="485" y="1231"/>
                  </a:lnTo>
                  <a:cubicBezTo>
                    <a:pt x="1" y="1676"/>
                    <a:pt x="291" y="2229"/>
                    <a:pt x="1138" y="2465"/>
                  </a:cubicBezTo>
                  <a:lnTo>
                    <a:pt x="3225" y="3045"/>
                  </a:lnTo>
                  <a:cubicBezTo>
                    <a:pt x="3485" y="3117"/>
                    <a:pt x="3765" y="3151"/>
                    <a:pt x="4042" y="3151"/>
                  </a:cubicBezTo>
                  <a:cubicBezTo>
                    <a:pt x="4683" y="3151"/>
                    <a:pt x="5312" y="2970"/>
                    <a:pt x="5645" y="2653"/>
                  </a:cubicBezTo>
                  <a:lnTo>
                    <a:pt x="6445" y="1891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1" y="102"/>
                  </a:lnTo>
                  <a:cubicBezTo>
                    <a:pt x="3429" y="33"/>
                    <a:pt x="3155" y="1"/>
                    <a:pt x="2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4" name="Google Shape;2434;p35"/>
            <p:cNvSpPr/>
            <p:nvPr/>
          </p:nvSpPr>
          <p:spPr>
            <a:xfrm>
              <a:off x="744425" y="4492750"/>
              <a:ext cx="170450" cy="76900"/>
            </a:xfrm>
            <a:custGeom>
              <a:avLst/>
              <a:gdLst/>
              <a:ahLst/>
              <a:cxnLst/>
              <a:rect l="l" t="t" r="r" b="b"/>
              <a:pathLst>
                <a:path w="6818" h="3076" extrusionOk="0">
                  <a:moveTo>
                    <a:pt x="2906" y="0"/>
                  </a:moveTo>
                  <a:cubicBezTo>
                    <a:pt x="2285" y="0"/>
                    <a:pt x="1666" y="172"/>
                    <a:pt x="1325" y="472"/>
                  </a:cubicBezTo>
                  <a:lnTo>
                    <a:pt x="496" y="1202"/>
                  </a:lnTo>
                  <a:cubicBezTo>
                    <a:pt x="0" y="1637"/>
                    <a:pt x="265" y="2178"/>
                    <a:pt x="1090" y="2407"/>
                  </a:cubicBezTo>
                  <a:lnTo>
                    <a:pt x="3124" y="2971"/>
                  </a:lnTo>
                  <a:cubicBezTo>
                    <a:pt x="3376" y="3042"/>
                    <a:pt x="3651" y="3075"/>
                    <a:pt x="3924" y="3075"/>
                  </a:cubicBezTo>
                  <a:cubicBezTo>
                    <a:pt x="4556" y="3075"/>
                    <a:pt x="5182" y="2898"/>
                    <a:pt x="5521" y="2589"/>
                  </a:cubicBezTo>
                  <a:lnTo>
                    <a:pt x="6339" y="1844"/>
                  </a:lnTo>
                  <a:cubicBezTo>
                    <a:pt x="6817" y="1406"/>
                    <a:pt x="6531" y="870"/>
                    <a:pt x="5704" y="646"/>
                  </a:cubicBezTo>
                  <a:lnTo>
                    <a:pt x="3687" y="99"/>
                  </a:lnTo>
                  <a:cubicBezTo>
                    <a:pt x="3440" y="32"/>
                    <a:pt x="3173" y="0"/>
                    <a:pt x="29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5" name="Google Shape;2435;p35"/>
            <p:cNvSpPr/>
            <p:nvPr/>
          </p:nvSpPr>
          <p:spPr>
            <a:xfrm>
              <a:off x="499225" y="4450075"/>
              <a:ext cx="264425" cy="157500"/>
            </a:xfrm>
            <a:custGeom>
              <a:avLst/>
              <a:gdLst/>
              <a:ahLst/>
              <a:cxnLst/>
              <a:rect l="l" t="t" r="r" b="b"/>
              <a:pathLst>
                <a:path w="10577" h="6300" extrusionOk="0">
                  <a:moveTo>
                    <a:pt x="6530" y="0"/>
                  </a:moveTo>
                  <a:cubicBezTo>
                    <a:pt x="6059" y="0"/>
                    <a:pt x="5585" y="130"/>
                    <a:pt x="5318" y="354"/>
                  </a:cubicBezTo>
                  <a:lnTo>
                    <a:pt x="402" y="4507"/>
                  </a:lnTo>
                  <a:cubicBezTo>
                    <a:pt x="1" y="4847"/>
                    <a:pt x="178" y="5268"/>
                    <a:pt x="802" y="5447"/>
                  </a:cubicBezTo>
                  <a:lnTo>
                    <a:pt x="3489" y="6218"/>
                  </a:lnTo>
                  <a:cubicBezTo>
                    <a:pt x="3680" y="6273"/>
                    <a:pt x="3890" y="6299"/>
                    <a:pt x="4100" y="6299"/>
                  </a:cubicBezTo>
                  <a:cubicBezTo>
                    <a:pt x="4587" y="6299"/>
                    <a:pt x="5079" y="6160"/>
                    <a:pt x="5356" y="5919"/>
                  </a:cubicBezTo>
                  <a:lnTo>
                    <a:pt x="10201" y="1689"/>
                  </a:lnTo>
                  <a:cubicBezTo>
                    <a:pt x="10577" y="1361"/>
                    <a:pt x="10376" y="958"/>
                    <a:pt x="9754" y="789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6" name="Google Shape;2436;p35"/>
            <p:cNvSpPr/>
            <p:nvPr/>
          </p:nvSpPr>
          <p:spPr>
            <a:xfrm>
              <a:off x="972625" y="4659250"/>
              <a:ext cx="178600" cy="84025"/>
            </a:xfrm>
            <a:custGeom>
              <a:avLst/>
              <a:gdLst/>
              <a:ahLst/>
              <a:cxnLst/>
              <a:rect l="l" t="t" r="r" b="b"/>
              <a:pathLst>
                <a:path w="7144" h="3361" extrusionOk="0">
                  <a:moveTo>
                    <a:pt x="2940" y="1"/>
                  </a:moveTo>
                  <a:cubicBezTo>
                    <a:pt x="2292" y="1"/>
                    <a:pt x="1657" y="186"/>
                    <a:pt x="1319" y="512"/>
                  </a:cubicBezTo>
                  <a:lnTo>
                    <a:pt x="493" y="1307"/>
                  </a:lnTo>
                  <a:cubicBezTo>
                    <a:pt x="0" y="1781"/>
                    <a:pt x="310" y="2371"/>
                    <a:pt x="1191" y="2623"/>
                  </a:cubicBezTo>
                  <a:lnTo>
                    <a:pt x="3362" y="3247"/>
                  </a:lnTo>
                  <a:cubicBezTo>
                    <a:pt x="3633" y="3324"/>
                    <a:pt x="3925" y="3361"/>
                    <a:pt x="4214" y="3361"/>
                  </a:cubicBezTo>
                  <a:cubicBezTo>
                    <a:pt x="4875" y="3361"/>
                    <a:pt x="5519" y="3169"/>
                    <a:pt x="5856" y="2833"/>
                  </a:cubicBezTo>
                  <a:lnTo>
                    <a:pt x="6667" y="2022"/>
                  </a:lnTo>
                  <a:cubicBezTo>
                    <a:pt x="7144" y="1545"/>
                    <a:pt x="6809" y="961"/>
                    <a:pt x="5926" y="713"/>
                  </a:cubicBezTo>
                  <a:lnTo>
                    <a:pt x="3774" y="110"/>
                  </a:lnTo>
                  <a:cubicBezTo>
                    <a:pt x="3509" y="36"/>
                    <a:pt x="3223" y="1"/>
                    <a:pt x="2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7" name="Google Shape;2437;p35"/>
            <p:cNvSpPr/>
            <p:nvPr/>
          </p:nvSpPr>
          <p:spPr>
            <a:xfrm>
              <a:off x="811425" y="4614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6" y="1"/>
                  </a:moveTo>
                  <a:cubicBezTo>
                    <a:pt x="2327" y="1"/>
                    <a:pt x="1694" y="182"/>
                    <a:pt x="1349" y="500"/>
                  </a:cubicBezTo>
                  <a:lnTo>
                    <a:pt x="503" y="1277"/>
                  </a:lnTo>
                  <a:cubicBezTo>
                    <a:pt x="0" y="1738"/>
                    <a:pt x="283" y="2314"/>
                    <a:pt x="1141" y="2560"/>
                  </a:cubicBezTo>
                  <a:lnTo>
                    <a:pt x="3252" y="3166"/>
                  </a:lnTo>
                  <a:cubicBezTo>
                    <a:pt x="3516" y="3241"/>
                    <a:pt x="3803" y="3277"/>
                    <a:pt x="4088" y="3277"/>
                  </a:cubicBezTo>
                  <a:cubicBezTo>
                    <a:pt x="4738" y="3277"/>
                    <a:pt x="5380" y="3090"/>
                    <a:pt x="5724" y="2762"/>
                  </a:cubicBezTo>
                  <a:lnTo>
                    <a:pt x="6554" y="1971"/>
                  </a:lnTo>
                  <a:cubicBezTo>
                    <a:pt x="7042" y="1505"/>
                    <a:pt x="6736" y="935"/>
                    <a:pt x="5876" y="693"/>
                  </a:cubicBezTo>
                  <a:lnTo>
                    <a:pt x="3781" y="107"/>
                  </a:lnTo>
                  <a:cubicBezTo>
                    <a:pt x="3524" y="35"/>
                    <a:pt x="3244" y="1"/>
                    <a:pt x="2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8" name="Google Shape;2438;p35"/>
            <p:cNvSpPr/>
            <p:nvPr/>
          </p:nvSpPr>
          <p:spPr>
            <a:xfrm>
              <a:off x="654475" y="4570375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3" y="0"/>
                  </a:moveTo>
                  <a:cubicBezTo>
                    <a:pt x="2362" y="0"/>
                    <a:pt x="1730" y="178"/>
                    <a:pt x="1376" y="489"/>
                  </a:cubicBezTo>
                  <a:lnTo>
                    <a:pt x="514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5" y="3163"/>
                    <a:pt x="3685" y="3198"/>
                    <a:pt x="3964" y="3198"/>
                  </a:cubicBezTo>
                  <a:cubicBezTo>
                    <a:pt x="4606" y="3198"/>
                    <a:pt x="5245" y="3014"/>
                    <a:pt x="5597" y="2693"/>
                  </a:cubicBezTo>
                  <a:lnTo>
                    <a:pt x="6446" y="1920"/>
                  </a:lnTo>
                  <a:cubicBezTo>
                    <a:pt x="6943" y="1467"/>
                    <a:pt x="6664" y="909"/>
                    <a:pt x="5827" y="674"/>
                  </a:cubicBezTo>
                  <a:lnTo>
                    <a:pt x="3787" y="103"/>
                  </a:lnTo>
                  <a:cubicBezTo>
                    <a:pt x="3538" y="33"/>
                    <a:pt x="3266" y="0"/>
                    <a:pt x="2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9" name="Google Shape;2439;p35"/>
            <p:cNvSpPr/>
            <p:nvPr/>
          </p:nvSpPr>
          <p:spPr>
            <a:xfrm>
              <a:off x="1300300" y="4343200"/>
              <a:ext cx="166075" cy="71950"/>
            </a:xfrm>
            <a:custGeom>
              <a:avLst/>
              <a:gdLst/>
              <a:ahLst/>
              <a:cxnLst/>
              <a:rect l="l" t="t" r="r" b="b"/>
              <a:pathLst>
                <a:path w="6643" h="2878" extrusionOk="0">
                  <a:moveTo>
                    <a:pt x="2630" y="1"/>
                  </a:moveTo>
                  <a:cubicBezTo>
                    <a:pt x="2019" y="1"/>
                    <a:pt x="1433" y="163"/>
                    <a:pt x="1138" y="446"/>
                  </a:cubicBezTo>
                  <a:lnTo>
                    <a:pt x="426" y="1132"/>
                  </a:lnTo>
                  <a:cubicBezTo>
                    <a:pt x="1" y="1540"/>
                    <a:pt x="334" y="2044"/>
                    <a:pt x="1173" y="2258"/>
                  </a:cubicBezTo>
                  <a:lnTo>
                    <a:pt x="3241" y="2783"/>
                  </a:lnTo>
                  <a:cubicBezTo>
                    <a:pt x="3495" y="2847"/>
                    <a:pt x="3765" y="2878"/>
                    <a:pt x="4030" y="2878"/>
                  </a:cubicBezTo>
                  <a:cubicBezTo>
                    <a:pt x="4650" y="2878"/>
                    <a:pt x="5243" y="2710"/>
                    <a:pt x="5535" y="2418"/>
                  </a:cubicBezTo>
                  <a:lnTo>
                    <a:pt x="6233" y="1720"/>
                  </a:lnTo>
                  <a:cubicBezTo>
                    <a:pt x="6643" y="1310"/>
                    <a:pt x="6289" y="809"/>
                    <a:pt x="5449" y="601"/>
                  </a:cubicBezTo>
                  <a:lnTo>
                    <a:pt x="3400" y="92"/>
                  </a:lnTo>
                  <a:cubicBezTo>
                    <a:pt x="3152" y="30"/>
                    <a:pt x="2889" y="1"/>
                    <a:pt x="2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0" name="Google Shape;2440;p35"/>
            <p:cNvSpPr/>
            <p:nvPr/>
          </p:nvSpPr>
          <p:spPr>
            <a:xfrm>
              <a:off x="1146500" y="4305125"/>
              <a:ext cx="163850" cy="70300"/>
            </a:xfrm>
            <a:custGeom>
              <a:avLst/>
              <a:gdLst/>
              <a:ahLst/>
              <a:cxnLst/>
              <a:rect l="l" t="t" r="r" b="b"/>
              <a:pathLst>
                <a:path w="6554" h="2812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5" y="1108"/>
                  </a:lnTo>
                  <a:cubicBezTo>
                    <a:pt x="0" y="1506"/>
                    <a:pt x="308" y="1999"/>
                    <a:pt x="1126" y="2207"/>
                  </a:cubicBezTo>
                  <a:lnTo>
                    <a:pt x="3142" y="2719"/>
                  </a:lnTo>
                  <a:cubicBezTo>
                    <a:pt x="3389" y="2782"/>
                    <a:pt x="3653" y="2812"/>
                    <a:pt x="3914" y="2812"/>
                  </a:cubicBezTo>
                  <a:cubicBezTo>
                    <a:pt x="4527" y="2812"/>
                    <a:pt x="5118" y="2647"/>
                    <a:pt x="5418" y="2362"/>
                  </a:cubicBezTo>
                  <a:lnTo>
                    <a:pt x="6133" y="1679"/>
                  </a:lnTo>
                  <a:cubicBezTo>
                    <a:pt x="6554" y="1278"/>
                    <a:pt x="6226" y="790"/>
                    <a:pt x="5405" y="586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1" name="Google Shape;2441;p35"/>
            <p:cNvSpPr/>
            <p:nvPr/>
          </p:nvSpPr>
          <p:spPr>
            <a:xfrm>
              <a:off x="996450" y="4267975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8" y="0"/>
                  </a:moveTo>
                  <a:cubicBezTo>
                    <a:pt x="2083" y="0"/>
                    <a:pt x="1499" y="156"/>
                    <a:pt x="1191" y="428"/>
                  </a:cubicBezTo>
                  <a:lnTo>
                    <a:pt x="445" y="1084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9"/>
                  </a:lnTo>
                  <a:cubicBezTo>
                    <a:pt x="3289" y="2719"/>
                    <a:pt x="3547" y="2748"/>
                    <a:pt x="3803" y="2748"/>
                  </a:cubicBezTo>
                  <a:cubicBezTo>
                    <a:pt x="4407" y="2748"/>
                    <a:pt x="4999" y="2587"/>
                    <a:pt x="5305" y="2308"/>
                  </a:cubicBezTo>
                  <a:lnTo>
                    <a:pt x="6037" y="1640"/>
                  </a:lnTo>
                  <a:cubicBezTo>
                    <a:pt x="6468" y="1248"/>
                    <a:pt x="6165" y="770"/>
                    <a:pt x="5365" y="571"/>
                  </a:cubicBezTo>
                  <a:lnTo>
                    <a:pt x="3414" y="86"/>
                  </a:lnTo>
                  <a:cubicBezTo>
                    <a:pt x="3180" y="28"/>
                    <a:pt x="2928" y="0"/>
                    <a:pt x="2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2" name="Google Shape;2442;p35"/>
            <p:cNvSpPr/>
            <p:nvPr/>
          </p:nvSpPr>
          <p:spPr>
            <a:xfrm>
              <a:off x="850050" y="4231700"/>
              <a:ext cx="159625" cy="67200"/>
            </a:xfrm>
            <a:custGeom>
              <a:avLst/>
              <a:gdLst/>
              <a:ahLst/>
              <a:cxnLst/>
              <a:rect l="l" t="t" r="r" b="b"/>
              <a:pathLst>
                <a:path w="6385" h="2688" extrusionOk="0">
                  <a:moveTo>
                    <a:pt x="2699" y="1"/>
                  </a:moveTo>
                  <a:cubicBezTo>
                    <a:pt x="2112" y="1"/>
                    <a:pt x="1530" y="153"/>
                    <a:pt x="1214" y="419"/>
                  </a:cubicBezTo>
                  <a:lnTo>
                    <a:pt x="454" y="1062"/>
                  </a:lnTo>
                  <a:cubicBezTo>
                    <a:pt x="1" y="1444"/>
                    <a:pt x="263" y="1915"/>
                    <a:pt x="1041" y="2112"/>
                  </a:cubicBezTo>
                  <a:lnTo>
                    <a:pt x="2960" y="2599"/>
                  </a:lnTo>
                  <a:cubicBezTo>
                    <a:pt x="3194" y="2659"/>
                    <a:pt x="3448" y="2688"/>
                    <a:pt x="3700" y="2688"/>
                  </a:cubicBezTo>
                  <a:cubicBezTo>
                    <a:pt x="4296" y="2688"/>
                    <a:pt x="4884" y="2530"/>
                    <a:pt x="5196" y="2256"/>
                  </a:cubicBezTo>
                  <a:lnTo>
                    <a:pt x="5945" y="1603"/>
                  </a:lnTo>
                  <a:cubicBezTo>
                    <a:pt x="6384" y="1218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7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3" name="Google Shape;2443;p35"/>
            <p:cNvSpPr/>
            <p:nvPr/>
          </p:nvSpPr>
          <p:spPr>
            <a:xfrm>
              <a:off x="1223125" y="4416050"/>
              <a:ext cx="169075" cy="74700"/>
            </a:xfrm>
            <a:custGeom>
              <a:avLst/>
              <a:gdLst/>
              <a:ahLst/>
              <a:cxnLst/>
              <a:rect l="l" t="t" r="r" b="b"/>
              <a:pathLst>
                <a:path w="6763" h="2988" extrusionOk="0">
                  <a:moveTo>
                    <a:pt x="2702" y="0"/>
                  </a:moveTo>
                  <a:cubicBezTo>
                    <a:pt x="2082" y="0"/>
                    <a:pt x="1485" y="168"/>
                    <a:pt x="1180" y="460"/>
                  </a:cubicBezTo>
                  <a:lnTo>
                    <a:pt x="441" y="1171"/>
                  </a:lnTo>
                  <a:cubicBezTo>
                    <a:pt x="1" y="1594"/>
                    <a:pt x="329" y="2118"/>
                    <a:pt x="1179" y="2340"/>
                  </a:cubicBezTo>
                  <a:lnTo>
                    <a:pt x="3272" y="2888"/>
                  </a:lnTo>
                  <a:cubicBezTo>
                    <a:pt x="3530" y="2955"/>
                    <a:pt x="3806" y="2987"/>
                    <a:pt x="4076" y="2987"/>
                  </a:cubicBezTo>
                  <a:cubicBezTo>
                    <a:pt x="4707" y="2987"/>
                    <a:pt x="5311" y="2814"/>
                    <a:pt x="5613" y="2512"/>
                  </a:cubicBezTo>
                  <a:lnTo>
                    <a:pt x="6338" y="1789"/>
                  </a:lnTo>
                  <a:cubicBezTo>
                    <a:pt x="6763" y="1364"/>
                    <a:pt x="6414" y="843"/>
                    <a:pt x="5562" y="626"/>
                  </a:cubicBezTo>
                  <a:lnTo>
                    <a:pt x="3487" y="95"/>
                  </a:lnTo>
                  <a:cubicBezTo>
                    <a:pt x="3235" y="31"/>
                    <a:pt x="2967" y="0"/>
                    <a:pt x="2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4" name="Google Shape;2444;p35"/>
            <p:cNvSpPr/>
            <p:nvPr/>
          </p:nvSpPr>
          <p:spPr>
            <a:xfrm>
              <a:off x="1067525" y="4376350"/>
              <a:ext cx="166750" cy="73000"/>
            </a:xfrm>
            <a:custGeom>
              <a:avLst/>
              <a:gdLst/>
              <a:ahLst/>
              <a:cxnLst/>
              <a:rect l="l" t="t" r="r" b="b"/>
              <a:pathLst>
                <a:path w="6670" h="2920" extrusionOk="0">
                  <a:moveTo>
                    <a:pt x="2728" y="1"/>
                  </a:moveTo>
                  <a:cubicBezTo>
                    <a:pt x="2116" y="1"/>
                    <a:pt x="1519" y="165"/>
                    <a:pt x="1207" y="452"/>
                  </a:cubicBezTo>
                  <a:lnTo>
                    <a:pt x="451" y="1146"/>
                  </a:lnTo>
                  <a:cubicBezTo>
                    <a:pt x="1" y="1560"/>
                    <a:pt x="303" y="2072"/>
                    <a:pt x="1131" y="2289"/>
                  </a:cubicBezTo>
                  <a:lnTo>
                    <a:pt x="3170" y="2822"/>
                  </a:lnTo>
                  <a:cubicBezTo>
                    <a:pt x="3422" y="2888"/>
                    <a:pt x="3691" y="2919"/>
                    <a:pt x="3957" y="2919"/>
                  </a:cubicBezTo>
                  <a:cubicBezTo>
                    <a:pt x="4579" y="2919"/>
                    <a:pt x="5182" y="2749"/>
                    <a:pt x="5491" y="2455"/>
                  </a:cubicBezTo>
                  <a:lnTo>
                    <a:pt x="6233" y="1747"/>
                  </a:lnTo>
                  <a:cubicBezTo>
                    <a:pt x="6670" y="1330"/>
                    <a:pt x="6347" y="822"/>
                    <a:pt x="5517" y="611"/>
                  </a:cubicBezTo>
                  <a:lnTo>
                    <a:pt x="3494" y="93"/>
                  </a:lnTo>
                  <a:cubicBezTo>
                    <a:pt x="3250" y="30"/>
                    <a:pt x="2987" y="1"/>
                    <a:pt x="27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5" name="Google Shape;2445;p35"/>
            <p:cNvSpPr/>
            <p:nvPr/>
          </p:nvSpPr>
          <p:spPr>
            <a:xfrm>
              <a:off x="915800" y="4337650"/>
              <a:ext cx="164525" cy="71300"/>
            </a:xfrm>
            <a:custGeom>
              <a:avLst/>
              <a:gdLst/>
              <a:ahLst/>
              <a:cxnLst/>
              <a:rect l="l" t="t" r="r" b="b"/>
              <a:pathLst>
                <a:path w="6581" h="2852" extrusionOk="0">
                  <a:moveTo>
                    <a:pt x="2749" y="1"/>
                  </a:moveTo>
                  <a:cubicBezTo>
                    <a:pt x="2146" y="1"/>
                    <a:pt x="1551" y="162"/>
                    <a:pt x="1233" y="442"/>
                  </a:cubicBezTo>
                  <a:lnTo>
                    <a:pt x="460" y="1121"/>
                  </a:lnTo>
                  <a:cubicBezTo>
                    <a:pt x="0" y="1527"/>
                    <a:pt x="279" y="2027"/>
                    <a:pt x="1085" y="2238"/>
                  </a:cubicBezTo>
                  <a:lnTo>
                    <a:pt x="3074" y="2758"/>
                  </a:lnTo>
                  <a:cubicBezTo>
                    <a:pt x="3318" y="2822"/>
                    <a:pt x="3581" y="2852"/>
                    <a:pt x="3842" y="2852"/>
                  </a:cubicBezTo>
                  <a:cubicBezTo>
                    <a:pt x="4456" y="2852"/>
                    <a:pt x="5059" y="2686"/>
                    <a:pt x="5376" y="2397"/>
                  </a:cubicBezTo>
                  <a:lnTo>
                    <a:pt x="6134" y="1706"/>
                  </a:lnTo>
                  <a:cubicBezTo>
                    <a:pt x="6581" y="1299"/>
                    <a:pt x="6282" y="802"/>
                    <a:pt x="5473" y="595"/>
                  </a:cubicBezTo>
                  <a:lnTo>
                    <a:pt x="3501" y="91"/>
                  </a:lnTo>
                  <a:cubicBezTo>
                    <a:pt x="3262" y="30"/>
                    <a:pt x="3005" y="1"/>
                    <a:pt x="27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6" name="Google Shape;2446;p35"/>
            <p:cNvSpPr/>
            <p:nvPr/>
          </p:nvSpPr>
          <p:spPr>
            <a:xfrm>
              <a:off x="767825" y="4299900"/>
              <a:ext cx="162350" cy="69700"/>
            </a:xfrm>
            <a:custGeom>
              <a:avLst/>
              <a:gdLst/>
              <a:ahLst/>
              <a:cxnLst/>
              <a:rect l="l" t="t" r="r" b="b"/>
              <a:pathLst>
                <a:path w="6494" h="2788" extrusionOk="0">
                  <a:moveTo>
                    <a:pt x="2771" y="1"/>
                  </a:moveTo>
                  <a:cubicBezTo>
                    <a:pt x="2176" y="1"/>
                    <a:pt x="1582" y="159"/>
                    <a:pt x="1257" y="433"/>
                  </a:cubicBezTo>
                  <a:lnTo>
                    <a:pt x="469" y="1099"/>
                  </a:lnTo>
                  <a:cubicBezTo>
                    <a:pt x="0" y="1494"/>
                    <a:pt x="255" y="1983"/>
                    <a:pt x="1042" y="2188"/>
                  </a:cubicBezTo>
                  <a:lnTo>
                    <a:pt x="2982" y="2696"/>
                  </a:lnTo>
                  <a:cubicBezTo>
                    <a:pt x="3219" y="2758"/>
                    <a:pt x="3477" y="2788"/>
                    <a:pt x="3734" y="2788"/>
                  </a:cubicBezTo>
                  <a:cubicBezTo>
                    <a:pt x="4339" y="2788"/>
                    <a:pt x="4939" y="2625"/>
                    <a:pt x="5263" y="2342"/>
                  </a:cubicBezTo>
                  <a:lnTo>
                    <a:pt x="6039" y="1666"/>
                  </a:lnTo>
                  <a:cubicBezTo>
                    <a:pt x="6493" y="1268"/>
                    <a:pt x="6219" y="782"/>
                    <a:pt x="5429" y="581"/>
                  </a:cubicBezTo>
                  <a:lnTo>
                    <a:pt x="3505" y="88"/>
                  </a:lnTo>
                  <a:cubicBezTo>
                    <a:pt x="3274" y="29"/>
                    <a:pt x="3022" y="1"/>
                    <a:pt x="27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7" name="Google Shape;2447;p35"/>
            <p:cNvSpPr/>
            <p:nvPr/>
          </p:nvSpPr>
          <p:spPr>
            <a:xfrm>
              <a:off x="1143125" y="4491575"/>
              <a:ext cx="172125" cy="77625"/>
            </a:xfrm>
            <a:custGeom>
              <a:avLst/>
              <a:gdLst/>
              <a:ahLst/>
              <a:cxnLst/>
              <a:rect l="l" t="t" r="r" b="b"/>
              <a:pathLst>
                <a:path w="6885" h="3105" extrusionOk="0">
                  <a:moveTo>
                    <a:pt x="2777" y="0"/>
                  </a:moveTo>
                  <a:cubicBezTo>
                    <a:pt x="2148" y="0"/>
                    <a:pt x="1538" y="173"/>
                    <a:pt x="1223" y="476"/>
                  </a:cubicBezTo>
                  <a:lnTo>
                    <a:pt x="456" y="1214"/>
                  </a:lnTo>
                  <a:cubicBezTo>
                    <a:pt x="0" y="1652"/>
                    <a:pt x="322" y="2198"/>
                    <a:pt x="1182" y="2429"/>
                  </a:cubicBezTo>
                  <a:lnTo>
                    <a:pt x="3301" y="3000"/>
                  </a:lnTo>
                  <a:cubicBezTo>
                    <a:pt x="3564" y="3071"/>
                    <a:pt x="3845" y="3105"/>
                    <a:pt x="4122" y="3105"/>
                  </a:cubicBezTo>
                  <a:cubicBezTo>
                    <a:pt x="4762" y="3105"/>
                    <a:pt x="5378" y="2925"/>
                    <a:pt x="5691" y="2613"/>
                  </a:cubicBezTo>
                  <a:lnTo>
                    <a:pt x="6442" y="1861"/>
                  </a:lnTo>
                  <a:cubicBezTo>
                    <a:pt x="6884" y="1421"/>
                    <a:pt x="6538" y="879"/>
                    <a:pt x="5677" y="652"/>
                  </a:cubicBezTo>
                  <a:lnTo>
                    <a:pt x="3577" y="99"/>
                  </a:lnTo>
                  <a:cubicBezTo>
                    <a:pt x="3321" y="32"/>
                    <a:pt x="3047" y="0"/>
                    <a:pt x="2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8" name="Google Shape;2448;p35"/>
            <p:cNvSpPr/>
            <p:nvPr/>
          </p:nvSpPr>
          <p:spPr>
            <a:xfrm>
              <a:off x="985650" y="4450175"/>
              <a:ext cx="169775" cy="75825"/>
            </a:xfrm>
            <a:custGeom>
              <a:avLst/>
              <a:gdLst/>
              <a:ahLst/>
              <a:cxnLst/>
              <a:rect l="l" t="t" r="r" b="b"/>
              <a:pathLst>
                <a:path w="6791" h="3033" extrusionOk="0">
                  <a:moveTo>
                    <a:pt x="2804" y="1"/>
                  </a:moveTo>
                  <a:cubicBezTo>
                    <a:pt x="2183" y="1"/>
                    <a:pt x="1575" y="171"/>
                    <a:pt x="1252" y="467"/>
                  </a:cubicBezTo>
                  <a:lnTo>
                    <a:pt x="468" y="1188"/>
                  </a:lnTo>
                  <a:cubicBezTo>
                    <a:pt x="0" y="1617"/>
                    <a:pt x="297" y="2149"/>
                    <a:pt x="1135" y="2375"/>
                  </a:cubicBezTo>
                  <a:lnTo>
                    <a:pt x="3198" y="2931"/>
                  </a:lnTo>
                  <a:cubicBezTo>
                    <a:pt x="3454" y="3000"/>
                    <a:pt x="3729" y="3032"/>
                    <a:pt x="4001" y="3032"/>
                  </a:cubicBezTo>
                  <a:cubicBezTo>
                    <a:pt x="4631" y="3032"/>
                    <a:pt x="5247" y="2857"/>
                    <a:pt x="5567" y="2552"/>
                  </a:cubicBezTo>
                  <a:lnTo>
                    <a:pt x="6337" y="1817"/>
                  </a:lnTo>
                  <a:cubicBezTo>
                    <a:pt x="6790" y="1386"/>
                    <a:pt x="6472" y="859"/>
                    <a:pt x="5632" y="636"/>
                  </a:cubicBezTo>
                  <a:lnTo>
                    <a:pt x="3585" y="97"/>
                  </a:lnTo>
                  <a:cubicBezTo>
                    <a:pt x="3337" y="32"/>
                    <a:pt x="3069" y="1"/>
                    <a:pt x="28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9" name="Google Shape;2449;p35"/>
            <p:cNvSpPr/>
            <p:nvPr/>
          </p:nvSpPr>
          <p:spPr>
            <a:xfrm>
              <a:off x="832225" y="4409850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4" y="1"/>
                    <a:pt x="1607" y="167"/>
                    <a:pt x="1277" y="457"/>
                  </a:cubicBezTo>
                  <a:lnTo>
                    <a:pt x="477" y="1161"/>
                  </a:lnTo>
                  <a:cubicBezTo>
                    <a:pt x="0" y="1581"/>
                    <a:pt x="272" y="2100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20" y="2790"/>
                    <a:pt x="5448" y="2491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0" name="Google Shape;2450;p35"/>
            <p:cNvSpPr/>
            <p:nvPr/>
          </p:nvSpPr>
          <p:spPr>
            <a:xfrm>
              <a:off x="682625" y="4370525"/>
              <a:ext cx="165200" cy="72350"/>
            </a:xfrm>
            <a:custGeom>
              <a:avLst/>
              <a:gdLst/>
              <a:ahLst/>
              <a:cxnLst/>
              <a:rect l="l" t="t" r="r" b="b"/>
              <a:pathLst>
                <a:path w="6608" h="2894" extrusionOk="0">
                  <a:moveTo>
                    <a:pt x="2847" y="1"/>
                  </a:moveTo>
                  <a:cubicBezTo>
                    <a:pt x="2243" y="1"/>
                    <a:pt x="1639" y="163"/>
                    <a:pt x="1303" y="447"/>
                  </a:cubicBezTo>
                  <a:lnTo>
                    <a:pt x="486" y="1137"/>
                  </a:lnTo>
                  <a:cubicBezTo>
                    <a:pt x="1" y="1548"/>
                    <a:pt x="248" y="2054"/>
                    <a:pt x="1044" y="2268"/>
                  </a:cubicBezTo>
                  <a:lnTo>
                    <a:pt x="3004" y="2798"/>
                  </a:lnTo>
                  <a:cubicBezTo>
                    <a:pt x="3246" y="2863"/>
                    <a:pt x="3509" y="2893"/>
                    <a:pt x="3772" y="2893"/>
                  </a:cubicBezTo>
                  <a:cubicBezTo>
                    <a:pt x="4385" y="2893"/>
                    <a:pt x="4998" y="2726"/>
                    <a:pt x="5333" y="2433"/>
                  </a:cubicBezTo>
                  <a:lnTo>
                    <a:pt x="6136" y="1731"/>
                  </a:lnTo>
                  <a:cubicBezTo>
                    <a:pt x="6608" y="1320"/>
                    <a:pt x="6339" y="816"/>
                    <a:pt x="5541" y="605"/>
                  </a:cubicBezTo>
                  <a:lnTo>
                    <a:pt x="3596" y="92"/>
                  </a:lnTo>
                  <a:cubicBezTo>
                    <a:pt x="3360" y="30"/>
                    <a:pt x="3104" y="1"/>
                    <a:pt x="2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1" name="Google Shape;2451;p35"/>
            <p:cNvSpPr/>
            <p:nvPr/>
          </p:nvSpPr>
          <p:spPr>
            <a:xfrm>
              <a:off x="1060025" y="4569925"/>
              <a:ext cx="175300" cy="80725"/>
            </a:xfrm>
            <a:custGeom>
              <a:avLst/>
              <a:gdLst/>
              <a:ahLst/>
              <a:cxnLst/>
              <a:rect l="l" t="t" r="r" b="b"/>
              <a:pathLst>
                <a:path w="7012" h="3229" extrusionOk="0">
                  <a:moveTo>
                    <a:pt x="2858" y="0"/>
                  </a:moveTo>
                  <a:cubicBezTo>
                    <a:pt x="2219" y="0"/>
                    <a:pt x="1597" y="179"/>
                    <a:pt x="1270" y="493"/>
                  </a:cubicBezTo>
                  <a:lnTo>
                    <a:pt x="475" y="1258"/>
                  </a:lnTo>
                  <a:cubicBezTo>
                    <a:pt x="1" y="1714"/>
                    <a:pt x="317" y="2282"/>
                    <a:pt x="1187" y="2524"/>
                  </a:cubicBezTo>
                  <a:lnTo>
                    <a:pt x="3332" y="3119"/>
                  </a:lnTo>
                  <a:cubicBezTo>
                    <a:pt x="3600" y="3194"/>
                    <a:pt x="3887" y="3229"/>
                    <a:pt x="4171" y="3229"/>
                  </a:cubicBezTo>
                  <a:cubicBezTo>
                    <a:pt x="4820" y="3229"/>
                    <a:pt x="5449" y="3044"/>
                    <a:pt x="5773" y="2721"/>
                  </a:cubicBezTo>
                  <a:lnTo>
                    <a:pt x="6554" y="1940"/>
                  </a:lnTo>
                  <a:cubicBezTo>
                    <a:pt x="7012" y="1481"/>
                    <a:pt x="6673" y="919"/>
                    <a:pt x="5800" y="681"/>
                  </a:cubicBezTo>
                  <a:lnTo>
                    <a:pt x="3674" y="104"/>
                  </a:lnTo>
                  <a:cubicBezTo>
                    <a:pt x="3414" y="34"/>
                    <a:pt x="3134" y="0"/>
                    <a:pt x="2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2" name="Google Shape;2452;p35"/>
            <p:cNvSpPr/>
            <p:nvPr/>
          </p:nvSpPr>
          <p:spPr>
            <a:xfrm>
              <a:off x="900725" y="4526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1" y="1"/>
                  </a:moveTo>
                  <a:cubicBezTo>
                    <a:pt x="2252" y="1"/>
                    <a:pt x="1633" y="176"/>
                    <a:pt x="1299" y="483"/>
                  </a:cubicBezTo>
                  <a:lnTo>
                    <a:pt x="485" y="1230"/>
                  </a:lnTo>
                  <a:cubicBezTo>
                    <a:pt x="1" y="1676"/>
                    <a:pt x="289" y="2229"/>
                    <a:pt x="1137" y="2464"/>
                  </a:cubicBezTo>
                  <a:lnTo>
                    <a:pt x="3225" y="3046"/>
                  </a:lnTo>
                  <a:cubicBezTo>
                    <a:pt x="3485" y="3118"/>
                    <a:pt x="3765" y="3152"/>
                    <a:pt x="4043" y="3152"/>
                  </a:cubicBezTo>
                  <a:cubicBezTo>
                    <a:pt x="4684" y="3152"/>
                    <a:pt x="5312" y="2971"/>
                    <a:pt x="5645" y="2654"/>
                  </a:cubicBezTo>
                  <a:lnTo>
                    <a:pt x="6445" y="1892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0" y="103"/>
                  </a:lnTo>
                  <a:cubicBezTo>
                    <a:pt x="3427" y="33"/>
                    <a:pt x="3153" y="1"/>
                    <a:pt x="2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3" name="Google Shape;2453;p35"/>
            <p:cNvSpPr/>
            <p:nvPr/>
          </p:nvSpPr>
          <p:spPr>
            <a:xfrm>
              <a:off x="745550" y="4484725"/>
              <a:ext cx="170450" cy="76925"/>
            </a:xfrm>
            <a:custGeom>
              <a:avLst/>
              <a:gdLst/>
              <a:ahLst/>
              <a:cxnLst/>
              <a:rect l="l" t="t" r="r" b="b"/>
              <a:pathLst>
                <a:path w="6818" h="3077" extrusionOk="0">
                  <a:moveTo>
                    <a:pt x="2905" y="0"/>
                  </a:moveTo>
                  <a:cubicBezTo>
                    <a:pt x="2284" y="0"/>
                    <a:pt x="1665" y="172"/>
                    <a:pt x="1325" y="472"/>
                  </a:cubicBezTo>
                  <a:lnTo>
                    <a:pt x="495" y="1202"/>
                  </a:lnTo>
                  <a:cubicBezTo>
                    <a:pt x="0" y="1637"/>
                    <a:pt x="264" y="2178"/>
                    <a:pt x="1090" y="2407"/>
                  </a:cubicBezTo>
                  <a:lnTo>
                    <a:pt x="3124" y="2973"/>
                  </a:lnTo>
                  <a:cubicBezTo>
                    <a:pt x="3376" y="3043"/>
                    <a:pt x="3649" y="3076"/>
                    <a:pt x="3922" y="3076"/>
                  </a:cubicBezTo>
                  <a:cubicBezTo>
                    <a:pt x="4554" y="3076"/>
                    <a:pt x="5181" y="2898"/>
                    <a:pt x="5521" y="2589"/>
                  </a:cubicBezTo>
                  <a:lnTo>
                    <a:pt x="6337" y="1844"/>
                  </a:lnTo>
                  <a:cubicBezTo>
                    <a:pt x="6817" y="1406"/>
                    <a:pt x="6532" y="872"/>
                    <a:pt x="5702" y="646"/>
                  </a:cubicBezTo>
                  <a:lnTo>
                    <a:pt x="3685" y="99"/>
                  </a:lnTo>
                  <a:cubicBezTo>
                    <a:pt x="3439" y="32"/>
                    <a:pt x="3172" y="0"/>
                    <a:pt x="2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4" name="Google Shape;2454;p35"/>
            <p:cNvSpPr/>
            <p:nvPr/>
          </p:nvSpPr>
          <p:spPr>
            <a:xfrm>
              <a:off x="500325" y="4442000"/>
              <a:ext cx="264425" cy="157525"/>
            </a:xfrm>
            <a:custGeom>
              <a:avLst/>
              <a:gdLst/>
              <a:ahLst/>
              <a:cxnLst/>
              <a:rect l="l" t="t" r="r" b="b"/>
              <a:pathLst>
                <a:path w="10577" h="6301" extrusionOk="0">
                  <a:moveTo>
                    <a:pt x="6531" y="0"/>
                  </a:moveTo>
                  <a:cubicBezTo>
                    <a:pt x="6060" y="0"/>
                    <a:pt x="5585" y="129"/>
                    <a:pt x="5318" y="355"/>
                  </a:cubicBezTo>
                  <a:lnTo>
                    <a:pt x="401" y="4507"/>
                  </a:lnTo>
                  <a:cubicBezTo>
                    <a:pt x="0" y="4848"/>
                    <a:pt x="178" y="5269"/>
                    <a:pt x="801" y="5448"/>
                  </a:cubicBezTo>
                  <a:lnTo>
                    <a:pt x="3488" y="6219"/>
                  </a:lnTo>
                  <a:cubicBezTo>
                    <a:pt x="3680" y="6274"/>
                    <a:pt x="3891" y="6300"/>
                    <a:pt x="4102" y="6300"/>
                  </a:cubicBezTo>
                  <a:cubicBezTo>
                    <a:pt x="4588" y="6300"/>
                    <a:pt x="5079" y="6162"/>
                    <a:pt x="5356" y="5921"/>
                  </a:cubicBezTo>
                  <a:lnTo>
                    <a:pt x="10201" y="1690"/>
                  </a:lnTo>
                  <a:cubicBezTo>
                    <a:pt x="10577" y="1362"/>
                    <a:pt x="10375" y="959"/>
                    <a:pt x="9753" y="792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5" name="Google Shape;2455;p35"/>
            <p:cNvSpPr/>
            <p:nvPr/>
          </p:nvSpPr>
          <p:spPr>
            <a:xfrm>
              <a:off x="973725" y="4651275"/>
              <a:ext cx="178625" cy="84050"/>
            </a:xfrm>
            <a:custGeom>
              <a:avLst/>
              <a:gdLst/>
              <a:ahLst/>
              <a:cxnLst/>
              <a:rect l="l" t="t" r="r" b="b"/>
              <a:pathLst>
                <a:path w="7145" h="3362" extrusionOk="0">
                  <a:moveTo>
                    <a:pt x="2941" y="0"/>
                  </a:moveTo>
                  <a:cubicBezTo>
                    <a:pt x="2293" y="0"/>
                    <a:pt x="1658" y="186"/>
                    <a:pt x="1320" y="511"/>
                  </a:cubicBezTo>
                  <a:lnTo>
                    <a:pt x="494" y="1306"/>
                  </a:lnTo>
                  <a:cubicBezTo>
                    <a:pt x="0" y="1781"/>
                    <a:pt x="311" y="2370"/>
                    <a:pt x="1191" y="2624"/>
                  </a:cubicBezTo>
                  <a:lnTo>
                    <a:pt x="3363" y="3246"/>
                  </a:lnTo>
                  <a:cubicBezTo>
                    <a:pt x="3634" y="3324"/>
                    <a:pt x="3928" y="3361"/>
                    <a:pt x="4217" y="3361"/>
                  </a:cubicBezTo>
                  <a:cubicBezTo>
                    <a:pt x="4877" y="3361"/>
                    <a:pt x="5520" y="3169"/>
                    <a:pt x="5857" y="2834"/>
                  </a:cubicBezTo>
                  <a:lnTo>
                    <a:pt x="6668" y="2023"/>
                  </a:lnTo>
                  <a:cubicBezTo>
                    <a:pt x="7145" y="1546"/>
                    <a:pt x="6810" y="960"/>
                    <a:pt x="5927" y="712"/>
                  </a:cubicBezTo>
                  <a:lnTo>
                    <a:pt x="3775" y="110"/>
                  </a:lnTo>
                  <a:cubicBezTo>
                    <a:pt x="3510" y="36"/>
                    <a:pt x="3224" y="0"/>
                    <a:pt x="2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6" name="Google Shape;2456;p35"/>
            <p:cNvSpPr/>
            <p:nvPr/>
          </p:nvSpPr>
          <p:spPr>
            <a:xfrm>
              <a:off x="812525" y="4606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9" y="0"/>
                  </a:moveTo>
                  <a:cubicBezTo>
                    <a:pt x="2329" y="0"/>
                    <a:pt x="1695" y="182"/>
                    <a:pt x="1348" y="500"/>
                  </a:cubicBezTo>
                  <a:lnTo>
                    <a:pt x="504" y="1276"/>
                  </a:lnTo>
                  <a:cubicBezTo>
                    <a:pt x="0" y="1739"/>
                    <a:pt x="283" y="2315"/>
                    <a:pt x="1140" y="2561"/>
                  </a:cubicBezTo>
                  <a:lnTo>
                    <a:pt x="3253" y="3166"/>
                  </a:lnTo>
                  <a:cubicBezTo>
                    <a:pt x="3517" y="3242"/>
                    <a:pt x="3804" y="3278"/>
                    <a:pt x="4088" y="3278"/>
                  </a:cubicBezTo>
                  <a:cubicBezTo>
                    <a:pt x="4739" y="3278"/>
                    <a:pt x="5380" y="3090"/>
                    <a:pt x="5725" y="2762"/>
                  </a:cubicBezTo>
                  <a:lnTo>
                    <a:pt x="6555" y="1971"/>
                  </a:lnTo>
                  <a:cubicBezTo>
                    <a:pt x="7042" y="1505"/>
                    <a:pt x="6737" y="935"/>
                    <a:pt x="5877" y="693"/>
                  </a:cubicBezTo>
                  <a:lnTo>
                    <a:pt x="3782" y="106"/>
                  </a:lnTo>
                  <a:cubicBezTo>
                    <a:pt x="3525" y="34"/>
                    <a:pt x="3247" y="0"/>
                    <a:pt x="29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7" name="Google Shape;2457;p35"/>
            <p:cNvSpPr/>
            <p:nvPr/>
          </p:nvSpPr>
          <p:spPr>
            <a:xfrm>
              <a:off x="655600" y="4562350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2" y="0"/>
                  </a:moveTo>
                  <a:cubicBezTo>
                    <a:pt x="2361" y="0"/>
                    <a:pt x="1729" y="178"/>
                    <a:pt x="1375" y="489"/>
                  </a:cubicBezTo>
                  <a:lnTo>
                    <a:pt x="513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4" y="3163"/>
                    <a:pt x="3684" y="3198"/>
                    <a:pt x="3964" y="3198"/>
                  </a:cubicBezTo>
                  <a:cubicBezTo>
                    <a:pt x="4605" y="3198"/>
                    <a:pt x="5244" y="3015"/>
                    <a:pt x="5596" y="2694"/>
                  </a:cubicBezTo>
                  <a:lnTo>
                    <a:pt x="6445" y="1922"/>
                  </a:lnTo>
                  <a:cubicBezTo>
                    <a:pt x="6943" y="1467"/>
                    <a:pt x="6663" y="910"/>
                    <a:pt x="5825" y="675"/>
                  </a:cubicBezTo>
                  <a:lnTo>
                    <a:pt x="3786" y="103"/>
                  </a:lnTo>
                  <a:cubicBezTo>
                    <a:pt x="3536" y="33"/>
                    <a:pt x="3264" y="0"/>
                    <a:pt x="29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8" name="Google Shape;2458;p35"/>
            <p:cNvSpPr/>
            <p:nvPr/>
          </p:nvSpPr>
          <p:spPr>
            <a:xfrm>
              <a:off x="908025" y="4021275"/>
              <a:ext cx="703800" cy="298725"/>
            </a:xfrm>
            <a:custGeom>
              <a:avLst/>
              <a:gdLst/>
              <a:ahLst/>
              <a:cxnLst/>
              <a:rect l="l" t="t" r="r" b="b"/>
              <a:pathLst>
                <a:path w="28152" h="11949" extrusionOk="0">
                  <a:moveTo>
                    <a:pt x="3513" y="1"/>
                  </a:moveTo>
                  <a:cubicBezTo>
                    <a:pt x="2629" y="1"/>
                    <a:pt x="1830" y="419"/>
                    <a:pt x="1581" y="1073"/>
                  </a:cubicBezTo>
                  <a:lnTo>
                    <a:pt x="307" y="4415"/>
                  </a:lnTo>
                  <a:cubicBezTo>
                    <a:pt x="0" y="5221"/>
                    <a:pt x="639" y="6097"/>
                    <a:pt x="1740" y="6374"/>
                  </a:cubicBezTo>
                  <a:lnTo>
                    <a:pt x="23477" y="11845"/>
                  </a:lnTo>
                  <a:cubicBezTo>
                    <a:pt x="23754" y="11915"/>
                    <a:pt x="24033" y="11948"/>
                    <a:pt x="24303" y="11948"/>
                  </a:cubicBezTo>
                  <a:cubicBezTo>
                    <a:pt x="25266" y="11948"/>
                    <a:pt x="26121" y="11530"/>
                    <a:pt x="26388" y="10853"/>
                  </a:cubicBezTo>
                  <a:lnTo>
                    <a:pt x="27808" y="7251"/>
                  </a:lnTo>
                  <a:cubicBezTo>
                    <a:pt x="28151" y="6380"/>
                    <a:pt x="27388" y="5433"/>
                    <a:pt x="26113" y="5138"/>
                  </a:cubicBezTo>
                  <a:lnTo>
                    <a:pt x="4147" y="73"/>
                  </a:lnTo>
                  <a:cubicBezTo>
                    <a:pt x="3935" y="24"/>
                    <a:pt x="3722" y="1"/>
                    <a:pt x="3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9" name="Google Shape;2459;p35"/>
            <p:cNvSpPr/>
            <p:nvPr/>
          </p:nvSpPr>
          <p:spPr>
            <a:xfrm>
              <a:off x="924450" y="4038200"/>
              <a:ext cx="670275" cy="261725"/>
            </a:xfrm>
            <a:custGeom>
              <a:avLst/>
              <a:gdLst/>
              <a:ahLst/>
              <a:cxnLst/>
              <a:rect l="l" t="t" r="r" b="b"/>
              <a:pathLst>
                <a:path w="26811" h="10469" extrusionOk="0">
                  <a:moveTo>
                    <a:pt x="3140" y="1"/>
                  </a:moveTo>
                  <a:cubicBezTo>
                    <a:pt x="2327" y="1"/>
                    <a:pt x="1605" y="346"/>
                    <a:pt x="1383" y="895"/>
                  </a:cubicBezTo>
                  <a:lnTo>
                    <a:pt x="893" y="2099"/>
                  </a:lnTo>
                  <a:lnTo>
                    <a:pt x="275" y="3627"/>
                  </a:lnTo>
                  <a:cubicBezTo>
                    <a:pt x="0" y="4312"/>
                    <a:pt x="609" y="5069"/>
                    <a:pt x="1643" y="5320"/>
                  </a:cubicBezTo>
                  <a:lnTo>
                    <a:pt x="4049" y="5900"/>
                  </a:lnTo>
                  <a:lnTo>
                    <a:pt x="9292" y="7167"/>
                  </a:lnTo>
                  <a:lnTo>
                    <a:pt x="12112" y="7848"/>
                  </a:lnTo>
                  <a:lnTo>
                    <a:pt x="21523" y="10120"/>
                  </a:lnTo>
                  <a:lnTo>
                    <a:pt x="22569" y="10372"/>
                  </a:lnTo>
                  <a:cubicBezTo>
                    <a:pt x="22717" y="10407"/>
                    <a:pt x="22866" y="10432"/>
                    <a:pt x="23013" y="10448"/>
                  </a:cubicBezTo>
                  <a:cubicBezTo>
                    <a:pt x="23138" y="10461"/>
                    <a:pt x="23262" y="10468"/>
                    <a:pt x="23384" y="10468"/>
                  </a:cubicBezTo>
                  <a:cubicBezTo>
                    <a:pt x="24262" y="10468"/>
                    <a:pt x="25033" y="10121"/>
                    <a:pt x="25272" y="9554"/>
                  </a:cubicBezTo>
                  <a:lnTo>
                    <a:pt x="25653" y="8643"/>
                  </a:lnTo>
                  <a:lnTo>
                    <a:pt x="26499" y="6621"/>
                  </a:lnTo>
                  <a:cubicBezTo>
                    <a:pt x="26810" y="5882"/>
                    <a:pt x="26089" y="5064"/>
                    <a:pt x="24897" y="4798"/>
                  </a:cubicBezTo>
                  <a:lnTo>
                    <a:pt x="22421" y="4243"/>
                  </a:lnTo>
                  <a:lnTo>
                    <a:pt x="16912" y="3010"/>
                  </a:lnTo>
                  <a:lnTo>
                    <a:pt x="15402" y="2672"/>
                  </a:lnTo>
                  <a:lnTo>
                    <a:pt x="7662" y="942"/>
                  </a:lnTo>
                  <a:lnTo>
                    <a:pt x="4067" y="136"/>
                  </a:lnTo>
                  <a:lnTo>
                    <a:pt x="3774" y="71"/>
                  </a:lnTo>
                  <a:cubicBezTo>
                    <a:pt x="3561" y="24"/>
                    <a:pt x="3348" y="1"/>
                    <a:pt x="3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0" name="Google Shape;2460;p35"/>
            <p:cNvSpPr/>
            <p:nvPr/>
          </p:nvSpPr>
          <p:spPr>
            <a:xfrm>
              <a:off x="1115975" y="4061750"/>
              <a:ext cx="346575" cy="229450"/>
            </a:xfrm>
            <a:custGeom>
              <a:avLst/>
              <a:gdLst/>
              <a:ahLst/>
              <a:cxnLst/>
              <a:rect l="l" t="t" r="r" b="b"/>
              <a:pathLst>
                <a:path w="13863" h="9178" extrusionOk="0">
                  <a:moveTo>
                    <a:pt x="1" y="0"/>
                  </a:moveTo>
                  <a:lnTo>
                    <a:pt x="4451" y="6906"/>
                  </a:lnTo>
                  <a:lnTo>
                    <a:pt x="13862" y="9178"/>
                  </a:lnTo>
                  <a:cubicBezTo>
                    <a:pt x="12082" y="6997"/>
                    <a:pt x="9847" y="4282"/>
                    <a:pt x="7741" y="173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1" name="Google Shape;2461;p35"/>
            <p:cNvSpPr/>
            <p:nvPr/>
          </p:nvSpPr>
          <p:spPr>
            <a:xfrm>
              <a:off x="1347275" y="4113450"/>
              <a:ext cx="218525" cy="186475"/>
            </a:xfrm>
            <a:custGeom>
              <a:avLst/>
              <a:gdLst/>
              <a:ahLst/>
              <a:cxnLst/>
              <a:rect l="l" t="t" r="r" b="b"/>
              <a:pathLst>
                <a:path w="8741" h="7459" extrusionOk="0">
                  <a:moveTo>
                    <a:pt x="1" y="0"/>
                  </a:moveTo>
                  <a:lnTo>
                    <a:pt x="1" y="0"/>
                  </a:lnTo>
                  <a:cubicBezTo>
                    <a:pt x="2073" y="2528"/>
                    <a:pt x="4278" y="5217"/>
                    <a:pt x="6098" y="7438"/>
                  </a:cubicBezTo>
                  <a:cubicBezTo>
                    <a:pt x="6223" y="7451"/>
                    <a:pt x="6348" y="7458"/>
                    <a:pt x="6470" y="7458"/>
                  </a:cubicBezTo>
                  <a:cubicBezTo>
                    <a:pt x="7349" y="7458"/>
                    <a:pt x="8120" y="7111"/>
                    <a:pt x="8359" y="6544"/>
                  </a:cubicBezTo>
                  <a:lnTo>
                    <a:pt x="8740" y="5633"/>
                  </a:lnTo>
                  <a:lnTo>
                    <a:pt x="5508" y="12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2" name="Google Shape;2462;p35"/>
            <p:cNvSpPr/>
            <p:nvPr/>
          </p:nvSpPr>
          <p:spPr>
            <a:xfrm>
              <a:off x="946750" y="4038200"/>
              <a:ext cx="210000" cy="179175"/>
            </a:xfrm>
            <a:custGeom>
              <a:avLst/>
              <a:gdLst/>
              <a:ahLst/>
              <a:cxnLst/>
              <a:rect l="l" t="t" r="r" b="b"/>
              <a:pathLst>
                <a:path w="8400" h="7167" extrusionOk="0">
                  <a:moveTo>
                    <a:pt x="2248" y="1"/>
                  </a:moveTo>
                  <a:cubicBezTo>
                    <a:pt x="1436" y="1"/>
                    <a:pt x="713" y="346"/>
                    <a:pt x="491" y="895"/>
                  </a:cubicBezTo>
                  <a:lnTo>
                    <a:pt x="1" y="2099"/>
                  </a:lnTo>
                  <a:cubicBezTo>
                    <a:pt x="1047" y="3361"/>
                    <a:pt x="2121" y="4651"/>
                    <a:pt x="3157" y="5900"/>
                  </a:cubicBezTo>
                  <a:lnTo>
                    <a:pt x="8400" y="7167"/>
                  </a:lnTo>
                  <a:lnTo>
                    <a:pt x="3175" y="136"/>
                  </a:lnTo>
                  <a:lnTo>
                    <a:pt x="2882" y="71"/>
                  </a:lnTo>
                  <a:cubicBezTo>
                    <a:pt x="2670" y="24"/>
                    <a:pt x="245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3" name="Google Shape;2463;p35"/>
          <p:cNvGrpSpPr/>
          <p:nvPr/>
        </p:nvGrpSpPr>
        <p:grpSpPr>
          <a:xfrm>
            <a:off x="713228" y="556879"/>
            <a:ext cx="768461" cy="324900"/>
            <a:chOff x="5181425" y="2685475"/>
            <a:chExt cx="224900" cy="74425"/>
          </a:xfrm>
        </p:grpSpPr>
        <p:sp>
          <p:nvSpPr>
            <p:cNvPr id="2464" name="Google Shape;2464;p3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5" name="Google Shape;2465;p3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6" name="Google Shape;2466;p3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7" name="Google Shape;2467;p3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8" name="Google Shape;2468;p3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9" name="Google Shape;2469;p35"/>
          <p:cNvGrpSpPr/>
          <p:nvPr/>
        </p:nvGrpSpPr>
        <p:grpSpPr>
          <a:xfrm>
            <a:off x="7131191" y="-437501"/>
            <a:ext cx="1299592" cy="1638265"/>
            <a:chOff x="6139950" y="1806300"/>
            <a:chExt cx="810725" cy="766500"/>
          </a:xfrm>
        </p:grpSpPr>
        <p:sp>
          <p:nvSpPr>
            <p:cNvPr id="2470" name="Google Shape;2470;p3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1" name="Google Shape;2471;p3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2" name="Google Shape;2472;p3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3" name="Google Shape;2473;p3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4" name="Google Shape;2474;p3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5" name="Google Shape;2475;p3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6" name="Google Shape;2476;p3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7" name="Google Shape;2477;p3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8" name="Google Shape;2478;p3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9" name="Google Shape;2479;p3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0" name="Google Shape;2480;p3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1" name="Google Shape;2481;p3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2" name="Google Shape;2482;p3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3" name="Google Shape;2483;p3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4" name="Google Shape;2484;p3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5" name="Google Shape;2485;p3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86" name="Google Shape;2486;p35"/>
          <p:cNvGrpSpPr/>
          <p:nvPr/>
        </p:nvGrpSpPr>
        <p:grpSpPr>
          <a:xfrm rot="2700094">
            <a:off x="2137697" y="6052785"/>
            <a:ext cx="831561" cy="450020"/>
            <a:chOff x="3253464" y="2218279"/>
            <a:chExt cx="242409" cy="182524"/>
          </a:xfrm>
        </p:grpSpPr>
        <p:sp>
          <p:nvSpPr>
            <p:cNvPr id="2487" name="Google Shape;2487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8" name="Google Shape;2488;p3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89" name="Google Shape;2489;p35"/>
          <p:cNvGrpSpPr/>
          <p:nvPr/>
        </p:nvGrpSpPr>
        <p:grpSpPr>
          <a:xfrm rot="-8411649">
            <a:off x="8600819" y="459880"/>
            <a:ext cx="341738" cy="1232669"/>
            <a:chOff x="3363047" y="2218279"/>
            <a:chExt cx="132825" cy="374967"/>
          </a:xfrm>
        </p:grpSpPr>
        <p:sp>
          <p:nvSpPr>
            <p:cNvPr id="2490" name="Google Shape;2490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1" name="Google Shape;2491;p35"/>
            <p:cNvSpPr/>
            <p:nvPr/>
          </p:nvSpPr>
          <p:spPr>
            <a:xfrm>
              <a:off x="3363047" y="2538663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492" name="Google Shape;2492;p35"/>
          <p:cNvSpPr/>
          <p:nvPr/>
        </p:nvSpPr>
        <p:spPr>
          <a:xfrm rot="-8411657">
            <a:off x="8768066" y="1664681"/>
            <a:ext cx="140434" cy="17944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63085" y="285681"/>
            <a:ext cx="9339748" cy="6155451"/>
            <a:chOff x="2369431" y="2063425"/>
            <a:chExt cx="3593040" cy="1853456"/>
          </a:xfrm>
        </p:grpSpPr>
        <p:sp>
          <p:nvSpPr>
            <p:cNvPr id="10" name="Google Shape;10;p2"/>
            <p:cNvSpPr/>
            <p:nvPr/>
          </p:nvSpPr>
          <p:spPr>
            <a:xfrm>
              <a:off x="354452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8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1" y="2633"/>
                  </a:lnTo>
                  <a:cubicBezTo>
                    <a:pt x="2823" y="2481"/>
                    <a:pt x="2823" y="2235"/>
                    <a:pt x="2671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13175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7" y="1"/>
                  </a:moveTo>
                  <a:cubicBezTo>
                    <a:pt x="327" y="1"/>
                    <a:pt x="228" y="39"/>
                    <a:pt x="153" y="115"/>
                  </a:cubicBezTo>
                  <a:cubicBezTo>
                    <a:pt x="1" y="267"/>
                    <a:pt x="1" y="513"/>
                    <a:pt x="153" y="665"/>
                  </a:cubicBezTo>
                  <a:lnTo>
                    <a:pt x="1844" y="2358"/>
                  </a:lnTo>
                  <a:lnTo>
                    <a:pt x="298" y="3905"/>
                  </a:lnTo>
                  <a:cubicBezTo>
                    <a:pt x="146" y="4057"/>
                    <a:pt x="146" y="4304"/>
                    <a:pt x="298" y="4454"/>
                  </a:cubicBezTo>
                  <a:cubicBezTo>
                    <a:pt x="374" y="4530"/>
                    <a:pt x="474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2" y="115"/>
                  </a:lnTo>
                  <a:cubicBezTo>
                    <a:pt x="626" y="39"/>
                    <a:pt x="526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681800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750450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6" y="1"/>
                  </a:moveTo>
                  <a:cubicBezTo>
                    <a:pt x="327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4" y="2358"/>
                  </a:lnTo>
                  <a:lnTo>
                    <a:pt x="297" y="3905"/>
                  </a:lnTo>
                  <a:cubicBezTo>
                    <a:pt x="145" y="4057"/>
                    <a:pt x="145" y="4304"/>
                    <a:pt x="297" y="4454"/>
                  </a:cubicBezTo>
                  <a:cubicBezTo>
                    <a:pt x="373" y="4530"/>
                    <a:pt x="473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1" y="115"/>
                  </a:lnTo>
                  <a:cubicBezTo>
                    <a:pt x="625" y="39"/>
                    <a:pt x="526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81907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5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1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4455875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1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1" y="2794"/>
                    <a:pt x="292" y="2816"/>
                    <a:pt x="354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3" y="70"/>
                  </a:lnTo>
                  <a:cubicBezTo>
                    <a:pt x="386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49820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4" y="1"/>
                  </a:moveTo>
                  <a:cubicBezTo>
                    <a:pt x="203" y="1"/>
                    <a:pt x="141" y="24"/>
                    <a:pt x="94" y="70"/>
                  </a:cubicBezTo>
                  <a:cubicBezTo>
                    <a:pt x="1" y="165"/>
                    <a:pt x="1" y="315"/>
                    <a:pt x="94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0" y="2794"/>
                    <a:pt x="292" y="2816"/>
                    <a:pt x="353" y="2816"/>
                  </a:cubicBezTo>
                  <a:cubicBezTo>
                    <a:pt x="415" y="2816"/>
                    <a:pt x="477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3" y="70"/>
                  </a:lnTo>
                  <a:cubicBezTo>
                    <a:pt x="387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540500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2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40" y="1454"/>
                  </a:lnTo>
                  <a:lnTo>
                    <a:pt x="185" y="2408"/>
                  </a:lnTo>
                  <a:cubicBezTo>
                    <a:pt x="91" y="2501"/>
                    <a:pt x="91" y="2653"/>
                    <a:pt x="185" y="2746"/>
                  </a:cubicBezTo>
                  <a:cubicBezTo>
                    <a:pt x="232" y="2794"/>
                    <a:pt x="294" y="2816"/>
                    <a:pt x="354" y="2816"/>
                  </a:cubicBezTo>
                  <a:cubicBezTo>
                    <a:pt x="416" y="2816"/>
                    <a:pt x="477" y="2794"/>
                    <a:pt x="524" y="2746"/>
                  </a:cubicBezTo>
                  <a:lnTo>
                    <a:pt x="1648" y="1623"/>
                  </a:lnTo>
                  <a:cubicBezTo>
                    <a:pt x="1741" y="1530"/>
                    <a:pt x="1741" y="1378"/>
                    <a:pt x="1648" y="1284"/>
                  </a:cubicBezTo>
                  <a:lnTo>
                    <a:pt x="434" y="70"/>
                  </a:lnTo>
                  <a:cubicBezTo>
                    <a:pt x="387" y="24"/>
                    <a:pt x="326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58285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3" y="1"/>
                  </a:moveTo>
                  <a:cubicBezTo>
                    <a:pt x="202" y="1"/>
                    <a:pt x="141" y="24"/>
                    <a:pt x="94" y="70"/>
                  </a:cubicBezTo>
                  <a:cubicBezTo>
                    <a:pt x="0" y="165"/>
                    <a:pt x="0" y="315"/>
                    <a:pt x="94" y="409"/>
                  </a:cubicBezTo>
                  <a:lnTo>
                    <a:pt x="1137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1" y="2794"/>
                    <a:pt x="291" y="2816"/>
                    <a:pt x="353" y="2816"/>
                  </a:cubicBezTo>
                  <a:cubicBezTo>
                    <a:pt x="414" y="2816"/>
                    <a:pt x="476" y="2794"/>
                    <a:pt x="522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2" y="70"/>
                  </a:lnTo>
                  <a:cubicBezTo>
                    <a:pt x="386" y="24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625175" y="2163650"/>
              <a:ext cx="43475" cy="70425"/>
            </a:xfrm>
            <a:custGeom>
              <a:avLst/>
              <a:gdLst/>
              <a:ahLst/>
              <a:cxnLst/>
              <a:rect l="l" t="t" r="r" b="b"/>
              <a:pathLst>
                <a:path w="1739" h="2817" extrusionOk="0">
                  <a:moveTo>
                    <a:pt x="263" y="1"/>
                  </a:moveTo>
                  <a:cubicBezTo>
                    <a:pt x="202" y="1"/>
                    <a:pt x="140" y="24"/>
                    <a:pt x="93" y="70"/>
                  </a:cubicBezTo>
                  <a:cubicBezTo>
                    <a:pt x="0" y="165"/>
                    <a:pt x="0" y="315"/>
                    <a:pt x="93" y="409"/>
                  </a:cubicBezTo>
                  <a:lnTo>
                    <a:pt x="1138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0" y="2794"/>
                    <a:pt x="292" y="2816"/>
                    <a:pt x="352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2" y="70"/>
                  </a:lnTo>
                  <a:cubicBezTo>
                    <a:pt x="385" y="24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7496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1" y="24"/>
                    <a:pt x="94" y="71"/>
                  </a:cubicBezTo>
                  <a:cubicBezTo>
                    <a:pt x="1" y="164"/>
                    <a:pt x="1" y="316"/>
                    <a:pt x="94" y="410"/>
                  </a:cubicBezTo>
                  <a:lnTo>
                    <a:pt x="1138" y="1453"/>
                  </a:lnTo>
                  <a:lnTo>
                    <a:pt x="184" y="2407"/>
                  </a:lnTo>
                  <a:cubicBezTo>
                    <a:pt x="90" y="2500"/>
                    <a:pt x="90" y="2652"/>
                    <a:pt x="184" y="2747"/>
                  </a:cubicBezTo>
                  <a:cubicBezTo>
                    <a:pt x="230" y="2793"/>
                    <a:pt x="292" y="2817"/>
                    <a:pt x="353" y="2817"/>
                  </a:cubicBezTo>
                  <a:cubicBezTo>
                    <a:pt x="415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1" y="1529"/>
                    <a:pt x="1741" y="1377"/>
                    <a:pt x="1646" y="1284"/>
                  </a:cubicBezTo>
                  <a:lnTo>
                    <a:pt x="433" y="71"/>
                  </a:lnTo>
                  <a:cubicBezTo>
                    <a:pt x="386" y="24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919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4" y="0"/>
                  </a:moveTo>
                  <a:cubicBezTo>
                    <a:pt x="203" y="0"/>
                    <a:pt x="142" y="24"/>
                    <a:pt x="95" y="71"/>
                  </a:cubicBezTo>
                  <a:cubicBezTo>
                    <a:pt x="1" y="164"/>
                    <a:pt x="1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1" y="2500"/>
                    <a:pt x="91" y="2652"/>
                    <a:pt x="185" y="2747"/>
                  </a:cubicBezTo>
                  <a:cubicBezTo>
                    <a:pt x="232" y="2793"/>
                    <a:pt x="292" y="2817"/>
                    <a:pt x="354" y="2817"/>
                  </a:cubicBezTo>
                  <a:cubicBezTo>
                    <a:pt x="416" y="2817"/>
                    <a:pt x="477" y="2793"/>
                    <a:pt x="523" y="2747"/>
                  </a:cubicBezTo>
                  <a:lnTo>
                    <a:pt x="1648" y="1623"/>
                  </a:lnTo>
                  <a:cubicBezTo>
                    <a:pt x="1740" y="1529"/>
                    <a:pt x="1740" y="1377"/>
                    <a:pt x="1648" y="1284"/>
                  </a:cubicBezTo>
                  <a:lnTo>
                    <a:pt x="434" y="71"/>
                  </a:lnTo>
                  <a:cubicBezTo>
                    <a:pt x="387" y="24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834346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7" y="1453"/>
                  </a:lnTo>
                  <a:lnTo>
                    <a:pt x="183" y="2407"/>
                  </a:lnTo>
                  <a:cubicBezTo>
                    <a:pt x="90" y="2500"/>
                    <a:pt x="90" y="2652"/>
                    <a:pt x="183" y="2747"/>
                  </a:cubicBezTo>
                  <a:cubicBezTo>
                    <a:pt x="231" y="2793"/>
                    <a:pt x="291" y="2817"/>
                    <a:pt x="353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5" y="1623"/>
                  </a:lnTo>
                  <a:cubicBezTo>
                    <a:pt x="1740" y="1529"/>
                    <a:pt x="1740" y="1377"/>
                    <a:pt x="1645" y="1284"/>
                  </a:cubicBezTo>
                  <a:lnTo>
                    <a:pt x="432" y="71"/>
                  </a:lnTo>
                  <a:cubicBezTo>
                    <a:pt x="386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76671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8" y="1453"/>
                  </a:lnTo>
                  <a:lnTo>
                    <a:pt x="183" y="2407"/>
                  </a:lnTo>
                  <a:cubicBezTo>
                    <a:pt x="89" y="2500"/>
                    <a:pt x="89" y="2652"/>
                    <a:pt x="183" y="2747"/>
                  </a:cubicBezTo>
                  <a:cubicBezTo>
                    <a:pt x="230" y="2793"/>
                    <a:pt x="292" y="2817"/>
                    <a:pt x="352" y="2817"/>
                  </a:cubicBezTo>
                  <a:cubicBezTo>
                    <a:pt x="414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0" y="1529"/>
                    <a:pt x="1740" y="1377"/>
                    <a:pt x="1646" y="1284"/>
                  </a:cubicBezTo>
                  <a:lnTo>
                    <a:pt x="432" y="71"/>
                  </a:lnTo>
                  <a:cubicBezTo>
                    <a:pt x="385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8971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4" y="0"/>
                  </a:moveTo>
                  <a:cubicBezTo>
                    <a:pt x="202" y="0"/>
                    <a:pt x="141" y="24"/>
                    <a:pt x="95" y="71"/>
                  </a:cubicBezTo>
                  <a:cubicBezTo>
                    <a:pt x="0" y="164"/>
                    <a:pt x="0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0" y="2500"/>
                    <a:pt x="90" y="2652"/>
                    <a:pt x="185" y="2747"/>
                  </a:cubicBezTo>
                  <a:cubicBezTo>
                    <a:pt x="231" y="2793"/>
                    <a:pt x="292" y="2817"/>
                    <a:pt x="354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7" y="1623"/>
                  </a:lnTo>
                  <a:cubicBezTo>
                    <a:pt x="1740" y="1529"/>
                    <a:pt x="1740" y="1377"/>
                    <a:pt x="1647" y="1284"/>
                  </a:cubicBezTo>
                  <a:lnTo>
                    <a:pt x="434" y="71"/>
                  </a:lnTo>
                  <a:cubicBezTo>
                    <a:pt x="387" y="24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306675" y="2264925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354525" y="2184900"/>
              <a:ext cx="27975" cy="27950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560" y="0"/>
                  </a:moveTo>
                  <a:cubicBezTo>
                    <a:pt x="250" y="0"/>
                    <a:pt x="1" y="249"/>
                    <a:pt x="1" y="559"/>
                  </a:cubicBezTo>
                  <a:cubicBezTo>
                    <a:pt x="1" y="867"/>
                    <a:pt x="250" y="1118"/>
                    <a:pt x="560" y="1118"/>
                  </a:cubicBezTo>
                  <a:cubicBezTo>
                    <a:pt x="868" y="1118"/>
                    <a:pt x="1118" y="867"/>
                    <a:pt x="1118" y="559"/>
                  </a:cubicBezTo>
                  <a:cubicBezTo>
                    <a:pt x="1118" y="249"/>
                    <a:pt x="86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369431" y="2998540"/>
              <a:ext cx="70554" cy="70563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610348" y="3758174"/>
              <a:ext cx="158547" cy="158707"/>
            </a:xfrm>
            <a:custGeom>
              <a:avLst/>
              <a:gdLst/>
              <a:ahLst/>
              <a:cxnLst/>
              <a:rect l="l" t="t" r="r" b="b"/>
              <a:pathLst>
                <a:path w="1264" h="1265" extrusionOk="0">
                  <a:moveTo>
                    <a:pt x="631" y="1"/>
                  </a:moveTo>
                  <a:cubicBezTo>
                    <a:pt x="282" y="1"/>
                    <a:pt x="1" y="284"/>
                    <a:pt x="1" y="633"/>
                  </a:cubicBezTo>
                  <a:cubicBezTo>
                    <a:pt x="1" y="982"/>
                    <a:pt x="282" y="1265"/>
                    <a:pt x="631" y="1265"/>
                  </a:cubicBezTo>
                  <a:cubicBezTo>
                    <a:pt x="980" y="1265"/>
                    <a:pt x="1263" y="982"/>
                    <a:pt x="1263" y="633"/>
                  </a:cubicBezTo>
                  <a:cubicBezTo>
                    <a:pt x="1263" y="284"/>
                    <a:pt x="980" y="1"/>
                    <a:pt x="6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487125" y="3429675"/>
              <a:ext cx="107125" cy="99675"/>
            </a:xfrm>
            <a:custGeom>
              <a:avLst/>
              <a:gdLst/>
              <a:ahLst/>
              <a:cxnLst/>
              <a:rect l="l" t="t" r="r" b="b"/>
              <a:pathLst>
                <a:path w="4285" h="3987" extrusionOk="0">
                  <a:moveTo>
                    <a:pt x="2141" y="1"/>
                  </a:moveTo>
                  <a:cubicBezTo>
                    <a:pt x="1181" y="1"/>
                    <a:pt x="335" y="696"/>
                    <a:pt x="176" y="1675"/>
                  </a:cubicBezTo>
                  <a:cubicBezTo>
                    <a:pt x="0" y="2760"/>
                    <a:pt x="738" y="3783"/>
                    <a:pt x="1823" y="3961"/>
                  </a:cubicBezTo>
                  <a:cubicBezTo>
                    <a:pt x="1931" y="3978"/>
                    <a:pt x="2038" y="3987"/>
                    <a:pt x="2144" y="3987"/>
                  </a:cubicBezTo>
                  <a:cubicBezTo>
                    <a:pt x="3105" y="3987"/>
                    <a:pt x="3951" y="3291"/>
                    <a:pt x="4109" y="2312"/>
                  </a:cubicBezTo>
                  <a:cubicBezTo>
                    <a:pt x="4285" y="1227"/>
                    <a:pt x="3547" y="204"/>
                    <a:pt x="2462" y="27"/>
                  </a:cubicBezTo>
                  <a:cubicBezTo>
                    <a:pt x="2354" y="9"/>
                    <a:pt x="2247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367525" y="3256625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1"/>
                  </a:cubicBezTo>
                  <a:cubicBezTo>
                    <a:pt x="0" y="981"/>
                    <a:pt x="283" y="1263"/>
                    <a:pt x="632" y="1263"/>
                  </a:cubicBezTo>
                  <a:cubicBezTo>
                    <a:pt x="980" y="1263"/>
                    <a:pt x="1263" y="981"/>
                    <a:pt x="1263" y="631"/>
                  </a:cubicBezTo>
                  <a:cubicBezTo>
                    <a:pt x="1263" y="284"/>
                    <a:pt x="980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895300" y="2268850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rgbClr val="FFC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365200" y="2522600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41" name="Google Shape;41;p2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69825" y="-355528"/>
            <a:ext cx="3444975" cy="34699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Google Shape;42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2843931" y="5563799"/>
            <a:ext cx="1434199" cy="1919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43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6609250" y="179183"/>
            <a:ext cx="1434199" cy="19193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" name="Google Shape;44;p2"/>
          <p:cNvGrpSpPr/>
          <p:nvPr/>
        </p:nvGrpSpPr>
        <p:grpSpPr>
          <a:xfrm>
            <a:off x="199763" y="350609"/>
            <a:ext cx="1176327" cy="1803467"/>
            <a:chOff x="436850" y="520150"/>
            <a:chExt cx="574575" cy="660675"/>
          </a:xfrm>
        </p:grpSpPr>
        <p:sp>
          <p:nvSpPr>
            <p:cNvPr id="45" name="Google Shape;45;p2"/>
            <p:cNvSpPr/>
            <p:nvPr/>
          </p:nvSpPr>
          <p:spPr>
            <a:xfrm>
              <a:off x="469825" y="520150"/>
              <a:ext cx="541600" cy="541375"/>
            </a:xfrm>
            <a:custGeom>
              <a:avLst/>
              <a:gdLst/>
              <a:ahLst/>
              <a:cxnLst/>
              <a:rect l="l" t="t" r="r" b="b"/>
              <a:pathLst>
                <a:path w="21664" h="21655" extrusionOk="0">
                  <a:moveTo>
                    <a:pt x="21318" y="1"/>
                  </a:moveTo>
                  <a:cubicBezTo>
                    <a:pt x="21304" y="1"/>
                    <a:pt x="21292" y="5"/>
                    <a:pt x="21283" y="13"/>
                  </a:cubicBezTo>
                  <a:lnTo>
                    <a:pt x="16" y="21276"/>
                  </a:lnTo>
                  <a:cubicBezTo>
                    <a:pt x="5" y="21287"/>
                    <a:pt x="1" y="21307"/>
                    <a:pt x="6" y="21332"/>
                  </a:cubicBezTo>
                  <a:cubicBezTo>
                    <a:pt x="33" y="21465"/>
                    <a:pt x="246" y="21654"/>
                    <a:pt x="346" y="21654"/>
                  </a:cubicBezTo>
                  <a:cubicBezTo>
                    <a:pt x="360" y="21654"/>
                    <a:pt x="372" y="21651"/>
                    <a:pt x="381" y="21642"/>
                  </a:cubicBezTo>
                  <a:lnTo>
                    <a:pt x="21648" y="379"/>
                  </a:lnTo>
                  <a:cubicBezTo>
                    <a:pt x="21660" y="367"/>
                    <a:pt x="21663" y="348"/>
                    <a:pt x="21657" y="323"/>
                  </a:cubicBezTo>
                  <a:cubicBezTo>
                    <a:pt x="21630" y="190"/>
                    <a:pt x="21418" y="1"/>
                    <a:pt x="21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36850" y="632575"/>
              <a:ext cx="549400" cy="548250"/>
            </a:xfrm>
            <a:custGeom>
              <a:avLst/>
              <a:gdLst/>
              <a:ahLst/>
              <a:cxnLst/>
              <a:rect l="l" t="t" r="r" b="b"/>
              <a:pathLst>
                <a:path w="21976" h="21930" extrusionOk="0">
                  <a:moveTo>
                    <a:pt x="21544" y="1"/>
                  </a:moveTo>
                  <a:lnTo>
                    <a:pt x="1" y="21539"/>
                  </a:lnTo>
                  <a:lnTo>
                    <a:pt x="432" y="21929"/>
                  </a:lnTo>
                  <a:lnTo>
                    <a:pt x="21976" y="391"/>
                  </a:lnTo>
                  <a:lnTo>
                    <a:pt x="215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7" name="Google Shape;47;p2"/>
          <p:cNvSpPr txBox="1">
            <a:spLocks noGrp="1"/>
          </p:cNvSpPr>
          <p:nvPr>
            <p:ph type="ctrTitle"/>
          </p:nvPr>
        </p:nvSpPr>
        <p:spPr>
          <a:xfrm>
            <a:off x="2173950" y="1908800"/>
            <a:ext cx="5235000" cy="292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None/>
              <a:defRPr sz="4000" b="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48" name="Google Shape;48;p2"/>
          <p:cNvSpPr txBox="1">
            <a:spLocks noGrp="1"/>
          </p:cNvSpPr>
          <p:nvPr>
            <p:ph type="subTitle" idx="1"/>
          </p:nvPr>
        </p:nvSpPr>
        <p:spPr>
          <a:xfrm>
            <a:off x="2414975" y="4894500"/>
            <a:ext cx="4755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ngolin" panose="00000500000000000000"/>
              <a:buNone/>
              <a:defRPr sz="1600" i="0">
                <a:solidFill>
                  <a:schemeClr val="accent3"/>
                </a:solidFill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Google Shape;50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51" name="Google Shape;51;p3"/>
          <p:cNvSpPr txBox="1">
            <a:spLocks noGrp="1"/>
          </p:cNvSpPr>
          <p:nvPr>
            <p:ph type="title"/>
          </p:nvPr>
        </p:nvSpPr>
        <p:spPr>
          <a:xfrm>
            <a:off x="1428276" y="4067367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3"/>
          <p:cNvSpPr txBox="1">
            <a:spLocks noGrp="1"/>
          </p:cNvSpPr>
          <p:nvPr>
            <p:ph type="title" idx="2" hasCustomPrompt="1"/>
          </p:nvPr>
        </p:nvSpPr>
        <p:spPr>
          <a:xfrm>
            <a:off x="751515" y="4067352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3" name="Google Shape;53;p3"/>
          <p:cNvSpPr txBox="1">
            <a:spLocks noGrp="1"/>
          </p:cNvSpPr>
          <p:nvPr>
            <p:ph type="subTitle" idx="1"/>
          </p:nvPr>
        </p:nvSpPr>
        <p:spPr>
          <a:xfrm>
            <a:off x="1431298" y="4764141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" name="Google Shape;54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494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" name="Google Shape;55;p3"/>
          <p:cNvGrpSpPr/>
          <p:nvPr/>
        </p:nvGrpSpPr>
        <p:grpSpPr>
          <a:xfrm>
            <a:off x="6001911" y="-117589"/>
            <a:ext cx="1601374" cy="1165655"/>
            <a:chOff x="6298875" y="260150"/>
            <a:chExt cx="1348525" cy="736203"/>
          </a:xfrm>
        </p:grpSpPr>
        <p:sp>
          <p:nvSpPr>
            <p:cNvPr id="56" name="Google Shape;56;p3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>
            <a:off x="-187538" y="5331265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622816" y="6138820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34" y="767020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34" y="767020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 flipH="1">
            <a:off x="8160939" y="3062169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8025312" y="5195508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528230" y="5114597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6"/>
          <p:cNvSpPr/>
          <p:nvPr/>
        </p:nvSpPr>
        <p:spPr>
          <a:xfrm rot="2316183">
            <a:off x="3731791" y="5136846"/>
            <a:ext cx="161" cy="21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02" name="Google Shape;202;p6"/>
          <p:cNvGrpSpPr/>
          <p:nvPr/>
        </p:nvGrpSpPr>
        <p:grpSpPr>
          <a:xfrm>
            <a:off x="7663127" y="4793236"/>
            <a:ext cx="1778504" cy="2527853"/>
            <a:chOff x="3237458" y="122460"/>
            <a:chExt cx="5337648" cy="5689946"/>
          </a:xfrm>
        </p:grpSpPr>
        <p:sp>
          <p:nvSpPr>
            <p:cNvPr id="203" name="Google Shape;203;p6"/>
            <p:cNvSpPr/>
            <p:nvPr/>
          </p:nvSpPr>
          <p:spPr>
            <a:xfrm rot="2316183">
              <a:off x="4625751" y="480592"/>
              <a:ext cx="2664177" cy="5052739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" name="Google Shape;204;p6"/>
            <p:cNvSpPr/>
            <p:nvPr/>
          </p:nvSpPr>
          <p:spPr>
            <a:xfrm rot="2316183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" name="Google Shape;205;p6"/>
            <p:cNvSpPr/>
            <p:nvPr/>
          </p:nvSpPr>
          <p:spPr>
            <a:xfrm rot="2316183">
              <a:off x="7937602" y="203820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" name="Google Shape;206;p6"/>
            <p:cNvSpPr/>
            <p:nvPr/>
          </p:nvSpPr>
          <p:spPr>
            <a:xfrm rot="2316183">
              <a:off x="7901630" y="2081808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" name="Google Shape;207;p6"/>
            <p:cNvSpPr/>
            <p:nvPr/>
          </p:nvSpPr>
          <p:spPr>
            <a:xfrm rot="2316183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" name="Google Shape;208;p6"/>
            <p:cNvSpPr/>
            <p:nvPr/>
          </p:nvSpPr>
          <p:spPr>
            <a:xfrm rot="2316183">
              <a:off x="7872511" y="207160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" name="Google Shape;209;p6"/>
            <p:cNvSpPr/>
            <p:nvPr/>
          </p:nvSpPr>
          <p:spPr>
            <a:xfrm rot="2316183">
              <a:off x="7811357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" name="Google Shape;210;p6"/>
            <p:cNvSpPr/>
            <p:nvPr/>
          </p:nvSpPr>
          <p:spPr>
            <a:xfrm rot="2316183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11;p6"/>
            <p:cNvSpPr/>
            <p:nvPr/>
          </p:nvSpPr>
          <p:spPr>
            <a:xfrm rot="2316183">
              <a:off x="7782381" y="2112442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12;p6"/>
            <p:cNvSpPr/>
            <p:nvPr/>
          </p:nvSpPr>
          <p:spPr>
            <a:xfrm rot="2316183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" name="Google Shape;213;p6"/>
            <p:cNvSpPr/>
            <p:nvPr/>
          </p:nvSpPr>
          <p:spPr>
            <a:xfrm rot="2316183">
              <a:off x="7692281" y="2153028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" name="Google Shape;214;p6"/>
            <p:cNvSpPr/>
            <p:nvPr/>
          </p:nvSpPr>
          <p:spPr>
            <a:xfrm rot="2316183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" name="Google Shape;215;p6"/>
            <p:cNvSpPr/>
            <p:nvPr/>
          </p:nvSpPr>
          <p:spPr>
            <a:xfrm rot="2316183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" name="Google Shape;216;p6"/>
            <p:cNvSpPr/>
            <p:nvPr/>
          </p:nvSpPr>
          <p:spPr>
            <a:xfrm rot="2316183">
              <a:off x="7403973" y="2211951"/>
              <a:ext cx="235576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" name="Google Shape;217;p6"/>
            <p:cNvSpPr/>
            <p:nvPr/>
          </p:nvSpPr>
          <p:spPr>
            <a:xfrm rot="2316183">
              <a:off x="7440407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" name="Google Shape;218;p6"/>
            <p:cNvSpPr/>
            <p:nvPr/>
          </p:nvSpPr>
          <p:spPr>
            <a:xfrm rot="2316183">
              <a:off x="7487713" y="2241278"/>
              <a:ext cx="128160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" name="Google Shape;219;p6"/>
            <p:cNvSpPr/>
            <p:nvPr/>
          </p:nvSpPr>
          <p:spPr>
            <a:xfrm rot="2316183">
              <a:off x="7438146" y="229093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" name="Google Shape;220;p6"/>
            <p:cNvSpPr/>
            <p:nvPr/>
          </p:nvSpPr>
          <p:spPr>
            <a:xfrm rot="2316183">
              <a:off x="7350242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" name="Google Shape;221;p6"/>
            <p:cNvSpPr/>
            <p:nvPr/>
          </p:nvSpPr>
          <p:spPr>
            <a:xfrm rot="2316183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" name="Google Shape;222;p6"/>
            <p:cNvSpPr/>
            <p:nvPr/>
          </p:nvSpPr>
          <p:spPr>
            <a:xfrm rot="2316183">
              <a:off x="6251975" y="2686321"/>
              <a:ext cx="172380" cy="2094615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" name="Google Shape;223;p6"/>
            <p:cNvSpPr/>
            <p:nvPr/>
          </p:nvSpPr>
          <p:spPr>
            <a:xfrm rot="2316183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" name="Google Shape;224;p6"/>
            <p:cNvSpPr/>
            <p:nvPr/>
          </p:nvSpPr>
          <p:spPr>
            <a:xfrm rot="2316183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" name="Google Shape;225;p6"/>
            <p:cNvSpPr/>
            <p:nvPr/>
          </p:nvSpPr>
          <p:spPr>
            <a:xfrm rot="2316183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" name="Google Shape;226;p6"/>
            <p:cNvSpPr/>
            <p:nvPr/>
          </p:nvSpPr>
          <p:spPr>
            <a:xfrm rot="2316183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" name="Google Shape;227;p6"/>
            <p:cNvSpPr/>
            <p:nvPr/>
          </p:nvSpPr>
          <p:spPr>
            <a:xfrm rot="2316183">
              <a:off x="7228940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" name="Google Shape;228;p6"/>
            <p:cNvSpPr/>
            <p:nvPr/>
          </p:nvSpPr>
          <p:spPr>
            <a:xfrm rot="2316183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" name="Google Shape;229;p6"/>
            <p:cNvSpPr/>
            <p:nvPr/>
          </p:nvSpPr>
          <p:spPr>
            <a:xfrm rot="2316183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230;p6"/>
            <p:cNvSpPr/>
            <p:nvPr/>
          </p:nvSpPr>
          <p:spPr>
            <a:xfrm rot="2316183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231;p6"/>
            <p:cNvSpPr/>
            <p:nvPr/>
          </p:nvSpPr>
          <p:spPr>
            <a:xfrm rot="2316183">
              <a:off x="7024294" y="2450535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232;p6"/>
            <p:cNvSpPr/>
            <p:nvPr/>
          </p:nvSpPr>
          <p:spPr>
            <a:xfrm rot="2316183">
              <a:off x="6974323" y="2500102"/>
              <a:ext cx="76542" cy="11674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233;p6"/>
            <p:cNvSpPr/>
            <p:nvPr/>
          </p:nvSpPr>
          <p:spPr>
            <a:xfrm rot="2316183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" name="Google Shape;234;p6"/>
            <p:cNvSpPr/>
            <p:nvPr/>
          </p:nvSpPr>
          <p:spPr>
            <a:xfrm rot="2316183">
              <a:off x="6945633" y="2490054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" name="Google Shape;235;p6"/>
            <p:cNvSpPr/>
            <p:nvPr/>
          </p:nvSpPr>
          <p:spPr>
            <a:xfrm rot="2316183">
              <a:off x="6884176" y="2540824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" name="Google Shape;236;p6"/>
            <p:cNvSpPr/>
            <p:nvPr/>
          </p:nvSpPr>
          <p:spPr>
            <a:xfrm rot="2316183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" name="Google Shape;237;p6"/>
            <p:cNvSpPr/>
            <p:nvPr/>
          </p:nvSpPr>
          <p:spPr>
            <a:xfrm rot="2316183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" name="Google Shape;238;p6"/>
            <p:cNvSpPr/>
            <p:nvPr/>
          </p:nvSpPr>
          <p:spPr>
            <a:xfrm rot="2316183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" name="Google Shape;239;p6"/>
            <p:cNvSpPr/>
            <p:nvPr/>
          </p:nvSpPr>
          <p:spPr>
            <a:xfrm rot="2316183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" name="Google Shape;240;p6"/>
            <p:cNvSpPr/>
            <p:nvPr/>
          </p:nvSpPr>
          <p:spPr>
            <a:xfrm rot="2316183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241;p6"/>
            <p:cNvSpPr/>
            <p:nvPr/>
          </p:nvSpPr>
          <p:spPr>
            <a:xfrm rot="2316183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242;p6"/>
            <p:cNvSpPr/>
            <p:nvPr/>
          </p:nvSpPr>
          <p:spPr>
            <a:xfrm rot="2316183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243;p6"/>
            <p:cNvSpPr/>
            <p:nvPr/>
          </p:nvSpPr>
          <p:spPr>
            <a:xfrm rot="2316183">
              <a:off x="6560918" y="2659808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244;p6"/>
            <p:cNvSpPr/>
            <p:nvPr/>
          </p:nvSpPr>
          <p:spPr>
            <a:xfrm rot="2316183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245;p6"/>
            <p:cNvSpPr/>
            <p:nvPr/>
          </p:nvSpPr>
          <p:spPr>
            <a:xfrm rot="2316183">
              <a:off x="6482257" y="2699326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246;p6"/>
            <p:cNvSpPr/>
            <p:nvPr/>
          </p:nvSpPr>
          <p:spPr>
            <a:xfrm rot="2316183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247;p6"/>
            <p:cNvSpPr/>
            <p:nvPr/>
          </p:nvSpPr>
          <p:spPr>
            <a:xfrm rot="2316183">
              <a:off x="6392192" y="2739812"/>
              <a:ext cx="95517" cy="154853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248;p6"/>
            <p:cNvSpPr/>
            <p:nvPr/>
          </p:nvSpPr>
          <p:spPr>
            <a:xfrm rot="2316183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249;p6"/>
            <p:cNvSpPr/>
            <p:nvPr/>
          </p:nvSpPr>
          <p:spPr>
            <a:xfrm rot="2316183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250;p6"/>
            <p:cNvSpPr/>
            <p:nvPr/>
          </p:nvSpPr>
          <p:spPr>
            <a:xfrm rot="2316183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251;p6"/>
            <p:cNvSpPr/>
            <p:nvPr/>
          </p:nvSpPr>
          <p:spPr>
            <a:xfrm rot="2316183">
              <a:off x="6240588" y="2831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252;p6"/>
            <p:cNvSpPr/>
            <p:nvPr/>
          </p:nvSpPr>
          <p:spPr>
            <a:xfrm rot="2316183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" name="Google Shape;253;p6"/>
            <p:cNvSpPr/>
            <p:nvPr/>
          </p:nvSpPr>
          <p:spPr>
            <a:xfrm rot="2316183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" name="Google Shape;254;p6"/>
            <p:cNvSpPr/>
            <p:nvPr/>
          </p:nvSpPr>
          <p:spPr>
            <a:xfrm rot="2316183">
              <a:off x="6097627" y="2868997"/>
              <a:ext cx="127999" cy="204541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" name="Google Shape;255;p6"/>
            <p:cNvSpPr/>
            <p:nvPr/>
          </p:nvSpPr>
          <p:spPr>
            <a:xfrm rot="2316183">
              <a:off x="6018931" y="2908616"/>
              <a:ext cx="95517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" name="Google Shape;256;p6"/>
            <p:cNvSpPr/>
            <p:nvPr/>
          </p:nvSpPr>
          <p:spPr>
            <a:xfrm rot="2316183">
              <a:off x="5957986" y="2959461"/>
              <a:ext cx="76060" cy="116582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" name="Google Shape;257;p6"/>
            <p:cNvSpPr/>
            <p:nvPr/>
          </p:nvSpPr>
          <p:spPr>
            <a:xfrm rot="2316183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" name="Google Shape;258;p6"/>
            <p:cNvSpPr/>
            <p:nvPr/>
          </p:nvSpPr>
          <p:spPr>
            <a:xfrm rot="2316183">
              <a:off x="5928766" y="2949228"/>
              <a:ext cx="95517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" name="Google Shape;259;p6"/>
            <p:cNvSpPr/>
            <p:nvPr/>
          </p:nvSpPr>
          <p:spPr>
            <a:xfrm rot="2316183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" name="Google Shape;260;p6"/>
            <p:cNvSpPr/>
            <p:nvPr/>
          </p:nvSpPr>
          <p:spPr>
            <a:xfrm rot="2316183">
              <a:off x="5838687" y="2990078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" name="Google Shape;261;p6"/>
            <p:cNvSpPr/>
            <p:nvPr/>
          </p:nvSpPr>
          <p:spPr>
            <a:xfrm rot="2316183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262;p6"/>
            <p:cNvSpPr/>
            <p:nvPr/>
          </p:nvSpPr>
          <p:spPr>
            <a:xfrm rot="2316183">
              <a:off x="5777355" y="3040787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263;p6"/>
            <p:cNvSpPr/>
            <p:nvPr/>
          </p:nvSpPr>
          <p:spPr>
            <a:xfrm rot="2316183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264;p6"/>
            <p:cNvSpPr/>
            <p:nvPr/>
          </p:nvSpPr>
          <p:spPr>
            <a:xfrm rot="2316183">
              <a:off x="5748235" y="303058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265;p6"/>
            <p:cNvSpPr/>
            <p:nvPr/>
          </p:nvSpPr>
          <p:spPr>
            <a:xfrm rot="2316183">
              <a:off x="5634302" y="307812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266;p6"/>
            <p:cNvSpPr/>
            <p:nvPr/>
          </p:nvSpPr>
          <p:spPr>
            <a:xfrm rot="2316183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" name="Google Shape;267;p6"/>
            <p:cNvSpPr/>
            <p:nvPr/>
          </p:nvSpPr>
          <p:spPr>
            <a:xfrm rot="2316183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" name="Google Shape;268;p6"/>
            <p:cNvSpPr/>
            <p:nvPr/>
          </p:nvSpPr>
          <p:spPr>
            <a:xfrm rot="2316183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269;p6"/>
            <p:cNvSpPr/>
            <p:nvPr/>
          </p:nvSpPr>
          <p:spPr>
            <a:xfrm rot="2316183">
              <a:off x="5494166" y="3168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270;p6"/>
            <p:cNvSpPr/>
            <p:nvPr/>
          </p:nvSpPr>
          <p:spPr>
            <a:xfrm rot="2316183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271;p6"/>
            <p:cNvSpPr/>
            <p:nvPr/>
          </p:nvSpPr>
          <p:spPr>
            <a:xfrm rot="2316183">
              <a:off x="5465282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272;p6"/>
            <p:cNvSpPr/>
            <p:nvPr/>
          </p:nvSpPr>
          <p:spPr>
            <a:xfrm rot="2316183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273;p6"/>
            <p:cNvSpPr/>
            <p:nvPr/>
          </p:nvSpPr>
          <p:spPr>
            <a:xfrm rot="2316183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274;p6"/>
            <p:cNvSpPr/>
            <p:nvPr/>
          </p:nvSpPr>
          <p:spPr>
            <a:xfrm rot="2316183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275;p6"/>
            <p:cNvSpPr/>
            <p:nvPr/>
          </p:nvSpPr>
          <p:spPr>
            <a:xfrm rot="2316183">
              <a:off x="5284859" y="3239861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276;p6"/>
            <p:cNvSpPr/>
            <p:nvPr/>
          </p:nvSpPr>
          <p:spPr>
            <a:xfrm rot="2316183">
              <a:off x="5288450" y="3320976"/>
              <a:ext cx="44060" cy="67859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277;p6"/>
            <p:cNvSpPr/>
            <p:nvPr/>
          </p:nvSpPr>
          <p:spPr>
            <a:xfrm rot="2316183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278;p6"/>
            <p:cNvSpPr/>
            <p:nvPr/>
          </p:nvSpPr>
          <p:spPr>
            <a:xfrm rot="2316183">
              <a:off x="5170908" y="3287449"/>
              <a:ext cx="128160" cy="204702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279;p6"/>
            <p:cNvSpPr/>
            <p:nvPr/>
          </p:nvSpPr>
          <p:spPr>
            <a:xfrm rot="2316183">
              <a:off x="5120811" y="3336915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280;p6"/>
            <p:cNvSpPr/>
            <p:nvPr/>
          </p:nvSpPr>
          <p:spPr>
            <a:xfrm rot="2316183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281;p6"/>
            <p:cNvSpPr/>
            <p:nvPr/>
          </p:nvSpPr>
          <p:spPr>
            <a:xfrm rot="2316183">
              <a:off x="5092121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282;p6"/>
            <p:cNvSpPr/>
            <p:nvPr/>
          </p:nvSpPr>
          <p:spPr>
            <a:xfrm rot="2316183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283;p6"/>
            <p:cNvSpPr/>
            <p:nvPr/>
          </p:nvSpPr>
          <p:spPr>
            <a:xfrm rot="2316183">
              <a:off x="5001906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284;p6"/>
            <p:cNvSpPr/>
            <p:nvPr/>
          </p:nvSpPr>
          <p:spPr>
            <a:xfrm rot="2316183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285;p6"/>
            <p:cNvSpPr/>
            <p:nvPr/>
          </p:nvSpPr>
          <p:spPr>
            <a:xfrm rot="2316183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286;p6"/>
            <p:cNvSpPr/>
            <p:nvPr/>
          </p:nvSpPr>
          <p:spPr>
            <a:xfrm rot="2316183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287;p6"/>
            <p:cNvSpPr/>
            <p:nvPr/>
          </p:nvSpPr>
          <p:spPr>
            <a:xfrm rot="2316183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288;p6"/>
            <p:cNvSpPr/>
            <p:nvPr/>
          </p:nvSpPr>
          <p:spPr>
            <a:xfrm rot="2316183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289;p6"/>
            <p:cNvSpPr/>
            <p:nvPr/>
          </p:nvSpPr>
          <p:spPr>
            <a:xfrm rot="2316183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290;p6"/>
            <p:cNvSpPr/>
            <p:nvPr/>
          </p:nvSpPr>
          <p:spPr>
            <a:xfrm rot="2316183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291;p6"/>
            <p:cNvSpPr/>
            <p:nvPr/>
          </p:nvSpPr>
          <p:spPr>
            <a:xfrm rot="2316183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292;p6"/>
            <p:cNvSpPr/>
            <p:nvPr/>
          </p:nvSpPr>
          <p:spPr>
            <a:xfrm rot="2316183">
              <a:off x="4707424" y="3496571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293;p6"/>
            <p:cNvSpPr/>
            <p:nvPr/>
          </p:nvSpPr>
          <p:spPr>
            <a:xfrm rot="2316183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294;p6"/>
            <p:cNvSpPr/>
            <p:nvPr/>
          </p:nvSpPr>
          <p:spPr>
            <a:xfrm rot="2316183">
              <a:off x="4628745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295;p6"/>
            <p:cNvSpPr/>
            <p:nvPr/>
          </p:nvSpPr>
          <p:spPr>
            <a:xfrm rot="2316183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296;p6"/>
            <p:cNvSpPr/>
            <p:nvPr/>
          </p:nvSpPr>
          <p:spPr>
            <a:xfrm rot="2316183">
              <a:off x="4538530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297;p6"/>
            <p:cNvSpPr/>
            <p:nvPr/>
          </p:nvSpPr>
          <p:spPr>
            <a:xfrm rot="2316183">
              <a:off x="4415664" y="3564998"/>
              <a:ext cx="202933" cy="116743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298;p6"/>
            <p:cNvSpPr/>
            <p:nvPr/>
          </p:nvSpPr>
          <p:spPr>
            <a:xfrm rot="2316183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299;p6"/>
            <p:cNvSpPr/>
            <p:nvPr/>
          </p:nvSpPr>
          <p:spPr>
            <a:xfrm rot="2316183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300;p6"/>
            <p:cNvSpPr/>
            <p:nvPr/>
          </p:nvSpPr>
          <p:spPr>
            <a:xfrm rot="2316183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301;p6"/>
            <p:cNvSpPr/>
            <p:nvPr/>
          </p:nvSpPr>
          <p:spPr>
            <a:xfrm rot="2316183">
              <a:off x="4358014" y="3658212"/>
              <a:ext cx="95678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302;p6"/>
            <p:cNvSpPr/>
            <p:nvPr/>
          </p:nvSpPr>
          <p:spPr>
            <a:xfrm rot="2316183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303;p6"/>
            <p:cNvSpPr/>
            <p:nvPr/>
          </p:nvSpPr>
          <p:spPr>
            <a:xfrm rot="2316183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304;p6"/>
            <p:cNvSpPr/>
            <p:nvPr/>
          </p:nvSpPr>
          <p:spPr>
            <a:xfrm rot="2316183">
              <a:off x="4244048" y="3705843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305;p6"/>
            <p:cNvSpPr/>
            <p:nvPr/>
          </p:nvSpPr>
          <p:spPr>
            <a:xfrm rot="2316183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306;p6"/>
            <p:cNvSpPr/>
            <p:nvPr/>
          </p:nvSpPr>
          <p:spPr>
            <a:xfrm rot="2316183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307;p6"/>
            <p:cNvSpPr/>
            <p:nvPr/>
          </p:nvSpPr>
          <p:spPr>
            <a:xfrm rot="2316183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308;p6"/>
            <p:cNvSpPr/>
            <p:nvPr/>
          </p:nvSpPr>
          <p:spPr>
            <a:xfrm rot="2316183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309;p6"/>
            <p:cNvSpPr/>
            <p:nvPr/>
          </p:nvSpPr>
          <p:spPr>
            <a:xfrm rot="2316183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310;p6"/>
            <p:cNvSpPr/>
            <p:nvPr/>
          </p:nvSpPr>
          <p:spPr>
            <a:xfrm rot="2316183">
              <a:off x="3985107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311;p6"/>
            <p:cNvSpPr/>
            <p:nvPr/>
          </p:nvSpPr>
          <p:spPr>
            <a:xfrm rot="2316183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312;p6"/>
            <p:cNvSpPr/>
            <p:nvPr/>
          </p:nvSpPr>
          <p:spPr>
            <a:xfrm rot="2316183">
              <a:off x="3923732" y="3877618"/>
              <a:ext cx="76220" cy="116582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313;p6"/>
            <p:cNvSpPr/>
            <p:nvPr/>
          </p:nvSpPr>
          <p:spPr>
            <a:xfrm rot="2316183">
              <a:off x="3894706" y="3867452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314;p6"/>
            <p:cNvSpPr/>
            <p:nvPr/>
          </p:nvSpPr>
          <p:spPr>
            <a:xfrm rot="2316183">
              <a:off x="3780622" y="3915098"/>
              <a:ext cx="127999" cy="204863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315;p6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316;p6"/>
            <p:cNvSpPr/>
            <p:nvPr/>
          </p:nvSpPr>
          <p:spPr>
            <a:xfrm rot="2316183">
              <a:off x="4194363" y="375551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317;p6"/>
            <p:cNvSpPr/>
            <p:nvPr/>
          </p:nvSpPr>
          <p:spPr>
            <a:xfrm rot="2316183">
              <a:off x="4730491" y="1230076"/>
              <a:ext cx="2270050" cy="4269309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318;p6"/>
            <p:cNvSpPr/>
            <p:nvPr/>
          </p:nvSpPr>
          <p:spPr>
            <a:xfrm rot="2316183">
              <a:off x="5297982" y="3772683"/>
              <a:ext cx="931690" cy="1722517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19" name="Google Shape;319;p6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A45C37"/>
              </a:buClr>
              <a:buSzPts val="28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" name="Google Shape;320;p6"/>
          <p:cNvGrpSpPr/>
          <p:nvPr/>
        </p:nvGrpSpPr>
        <p:grpSpPr>
          <a:xfrm>
            <a:off x="8255073" y="-205306"/>
            <a:ext cx="1217060" cy="1534227"/>
            <a:chOff x="6139950" y="1806300"/>
            <a:chExt cx="810725" cy="766500"/>
          </a:xfrm>
        </p:grpSpPr>
        <p:sp>
          <p:nvSpPr>
            <p:cNvPr id="321" name="Google Shape;321;p6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37" name="Google Shape;337;p6"/>
          <p:cNvGrpSpPr/>
          <p:nvPr/>
        </p:nvGrpSpPr>
        <p:grpSpPr>
          <a:xfrm rot="-8956326">
            <a:off x="-518366" y="6371601"/>
            <a:ext cx="2273495" cy="690203"/>
            <a:chOff x="1229350" y="3760725"/>
            <a:chExt cx="795500" cy="181125"/>
          </a:xfrm>
        </p:grpSpPr>
        <p:sp>
          <p:nvSpPr>
            <p:cNvPr id="338" name="Google Shape;338;p6"/>
            <p:cNvSpPr/>
            <p:nvPr/>
          </p:nvSpPr>
          <p:spPr>
            <a:xfrm>
              <a:off x="1229350" y="3760725"/>
              <a:ext cx="775450" cy="178850"/>
            </a:xfrm>
            <a:custGeom>
              <a:avLst/>
              <a:gdLst/>
              <a:ahLst/>
              <a:cxnLst/>
              <a:rect l="l" t="t" r="r" b="b"/>
              <a:pathLst>
                <a:path w="31018" h="7154" extrusionOk="0">
                  <a:moveTo>
                    <a:pt x="26119" y="0"/>
                  </a:moveTo>
                  <a:lnTo>
                    <a:pt x="25870" y="49"/>
                  </a:lnTo>
                  <a:lnTo>
                    <a:pt x="22867" y="649"/>
                  </a:lnTo>
                  <a:lnTo>
                    <a:pt x="21199" y="983"/>
                  </a:lnTo>
                  <a:lnTo>
                    <a:pt x="18310" y="1558"/>
                  </a:lnTo>
                  <a:lnTo>
                    <a:pt x="9959" y="3226"/>
                  </a:lnTo>
                  <a:lnTo>
                    <a:pt x="7334" y="3750"/>
                  </a:lnTo>
                  <a:lnTo>
                    <a:pt x="0" y="5214"/>
                  </a:lnTo>
                  <a:lnTo>
                    <a:pt x="0" y="5343"/>
                  </a:lnTo>
                  <a:lnTo>
                    <a:pt x="3804" y="7153"/>
                  </a:lnTo>
                  <a:lnTo>
                    <a:pt x="31017" y="1975"/>
                  </a:lnTo>
                  <a:lnTo>
                    <a:pt x="31017" y="1845"/>
                  </a:lnTo>
                  <a:lnTo>
                    <a:pt x="29797" y="1386"/>
                  </a:lnTo>
                  <a:lnTo>
                    <a:pt x="29555" y="1295"/>
                  </a:lnTo>
                  <a:lnTo>
                    <a:pt x="26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249450" y="3770950"/>
              <a:ext cx="775400" cy="170900"/>
            </a:xfrm>
            <a:custGeom>
              <a:avLst/>
              <a:gdLst/>
              <a:ahLst/>
              <a:cxnLst/>
              <a:rect l="l" t="t" r="r" b="b"/>
              <a:pathLst>
                <a:path w="31016" h="6836" extrusionOk="0">
                  <a:moveTo>
                    <a:pt x="26117" y="1"/>
                  </a:moveTo>
                  <a:lnTo>
                    <a:pt x="0" y="4896"/>
                  </a:lnTo>
                  <a:lnTo>
                    <a:pt x="0" y="5026"/>
                  </a:lnTo>
                  <a:lnTo>
                    <a:pt x="3803" y="6836"/>
                  </a:lnTo>
                  <a:lnTo>
                    <a:pt x="31015" y="1657"/>
                  </a:lnTo>
                  <a:lnTo>
                    <a:pt x="31015" y="1528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249450" y="3763000"/>
              <a:ext cx="775400" cy="174275"/>
            </a:xfrm>
            <a:custGeom>
              <a:avLst/>
              <a:gdLst/>
              <a:ahLst/>
              <a:cxnLst/>
              <a:rect l="l" t="t" r="r" b="b"/>
              <a:pathLst>
                <a:path w="31016" h="6971" extrusionOk="0">
                  <a:moveTo>
                    <a:pt x="26117" y="1"/>
                  </a:moveTo>
                  <a:lnTo>
                    <a:pt x="0" y="5214"/>
                  </a:lnTo>
                  <a:lnTo>
                    <a:pt x="3799" y="6971"/>
                  </a:lnTo>
                  <a:lnTo>
                    <a:pt x="31015" y="1846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365800" y="3843650"/>
              <a:ext cx="132625" cy="89575"/>
            </a:xfrm>
            <a:custGeom>
              <a:avLst/>
              <a:gdLst/>
              <a:ahLst/>
              <a:cxnLst/>
              <a:rect l="l" t="t" r="r" b="b"/>
              <a:pathLst>
                <a:path w="5305" h="3583" extrusionOk="0">
                  <a:moveTo>
                    <a:pt x="5304" y="1"/>
                  </a:moveTo>
                  <a:lnTo>
                    <a:pt x="2679" y="524"/>
                  </a:lnTo>
                  <a:lnTo>
                    <a:pt x="783" y="2690"/>
                  </a:lnTo>
                  <a:lnTo>
                    <a:pt x="650" y="2842"/>
                  </a:lnTo>
                  <a:lnTo>
                    <a:pt x="643" y="2850"/>
                  </a:lnTo>
                  <a:lnTo>
                    <a:pt x="567" y="2937"/>
                  </a:lnTo>
                  <a:lnTo>
                    <a:pt x="420" y="3106"/>
                  </a:lnTo>
                  <a:lnTo>
                    <a:pt x="344" y="3193"/>
                  </a:lnTo>
                  <a:lnTo>
                    <a:pt x="195" y="3360"/>
                  </a:lnTo>
                  <a:lnTo>
                    <a:pt x="119" y="3448"/>
                  </a:lnTo>
                  <a:lnTo>
                    <a:pt x="1" y="3583"/>
                  </a:lnTo>
                  <a:lnTo>
                    <a:pt x="1" y="3583"/>
                  </a:lnTo>
                  <a:lnTo>
                    <a:pt x="2900" y="3037"/>
                  </a:lnTo>
                  <a:lnTo>
                    <a:pt x="2974" y="2945"/>
                  </a:lnTo>
                  <a:lnTo>
                    <a:pt x="3047" y="2854"/>
                  </a:lnTo>
                  <a:lnTo>
                    <a:pt x="3185" y="2678"/>
                  </a:lnTo>
                  <a:lnTo>
                    <a:pt x="3258" y="2586"/>
                  </a:lnTo>
                  <a:lnTo>
                    <a:pt x="3397" y="2410"/>
                  </a:lnTo>
                  <a:lnTo>
                    <a:pt x="3469" y="2319"/>
                  </a:lnTo>
                  <a:lnTo>
                    <a:pt x="3483" y="2301"/>
                  </a:lnTo>
                  <a:lnTo>
                    <a:pt x="3601" y="2150"/>
                  </a:lnTo>
                  <a:lnTo>
                    <a:pt x="530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1467250" y="3822475"/>
              <a:ext cx="137175" cy="91650"/>
            </a:xfrm>
            <a:custGeom>
              <a:avLst/>
              <a:gdLst/>
              <a:ahLst/>
              <a:cxnLst/>
              <a:rect l="l" t="t" r="r" b="b"/>
              <a:pathLst>
                <a:path w="5487" h="3666" extrusionOk="0">
                  <a:moveTo>
                    <a:pt x="5486" y="0"/>
                  </a:moveTo>
                  <a:lnTo>
                    <a:pt x="2762" y="544"/>
                  </a:lnTo>
                  <a:lnTo>
                    <a:pt x="807" y="2755"/>
                  </a:lnTo>
                  <a:lnTo>
                    <a:pt x="669" y="2910"/>
                  </a:lnTo>
                  <a:lnTo>
                    <a:pt x="613" y="2973"/>
                  </a:lnTo>
                  <a:lnTo>
                    <a:pt x="534" y="3063"/>
                  </a:lnTo>
                  <a:lnTo>
                    <a:pt x="382" y="3235"/>
                  </a:lnTo>
                  <a:lnTo>
                    <a:pt x="303" y="3324"/>
                  </a:lnTo>
                  <a:lnTo>
                    <a:pt x="153" y="3494"/>
                  </a:lnTo>
                  <a:lnTo>
                    <a:pt x="74" y="3584"/>
                  </a:lnTo>
                  <a:lnTo>
                    <a:pt x="1" y="3666"/>
                  </a:lnTo>
                  <a:lnTo>
                    <a:pt x="3009" y="3100"/>
                  </a:lnTo>
                  <a:lnTo>
                    <a:pt x="3037" y="3063"/>
                  </a:lnTo>
                  <a:lnTo>
                    <a:pt x="3113" y="2970"/>
                  </a:lnTo>
                  <a:lnTo>
                    <a:pt x="3256" y="2791"/>
                  </a:lnTo>
                  <a:lnTo>
                    <a:pt x="3330" y="2697"/>
                  </a:lnTo>
                  <a:lnTo>
                    <a:pt x="3473" y="2520"/>
                  </a:lnTo>
                  <a:lnTo>
                    <a:pt x="3548" y="2426"/>
                  </a:lnTo>
                  <a:lnTo>
                    <a:pt x="3608" y="2350"/>
                  </a:lnTo>
                  <a:lnTo>
                    <a:pt x="3732" y="2195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1634750" y="3787575"/>
              <a:ext cx="144650" cy="95025"/>
            </a:xfrm>
            <a:custGeom>
              <a:avLst/>
              <a:gdLst/>
              <a:ahLst/>
              <a:cxnLst/>
              <a:rect l="l" t="t" r="r" b="b"/>
              <a:pathLst>
                <a:path w="5786" h="3801" extrusionOk="0">
                  <a:moveTo>
                    <a:pt x="5786" y="0"/>
                  </a:moveTo>
                  <a:lnTo>
                    <a:pt x="2897" y="576"/>
                  </a:lnTo>
                  <a:lnTo>
                    <a:pt x="847" y="2860"/>
                  </a:lnTo>
                  <a:lnTo>
                    <a:pt x="702" y="3021"/>
                  </a:lnTo>
                  <a:lnTo>
                    <a:pt x="557" y="3182"/>
                  </a:lnTo>
                  <a:lnTo>
                    <a:pt x="474" y="3275"/>
                  </a:lnTo>
                  <a:lnTo>
                    <a:pt x="315" y="3451"/>
                  </a:lnTo>
                  <a:lnTo>
                    <a:pt x="232" y="3544"/>
                  </a:lnTo>
                  <a:lnTo>
                    <a:pt x="73" y="3722"/>
                  </a:lnTo>
                  <a:lnTo>
                    <a:pt x="1" y="3800"/>
                  </a:lnTo>
                  <a:lnTo>
                    <a:pt x="3189" y="3201"/>
                  </a:lnTo>
                  <a:lnTo>
                    <a:pt x="3217" y="3168"/>
                  </a:lnTo>
                  <a:lnTo>
                    <a:pt x="3365" y="2983"/>
                  </a:lnTo>
                  <a:lnTo>
                    <a:pt x="3444" y="2887"/>
                  </a:lnTo>
                  <a:lnTo>
                    <a:pt x="3594" y="2701"/>
                  </a:lnTo>
                  <a:lnTo>
                    <a:pt x="3672" y="2604"/>
                  </a:lnTo>
                  <a:lnTo>
                    <a:pt x="3818" y="2425"/>
                  </a:lnTo>
                  <a:lnTo>
                    <a:pt x="3946" y="2266"/>
                  </a:lnTo>
                  <a:lnTo>
                    <a:pt x="57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1746350" y="3764225"/>
              <a:ext cx="149825" cy="97375"/>
            </a:xfrm>
            <a:custGeom>
              <a:avLst/>
              <a:gdLst/>
              <a:ahLst/>
              <a:cxnLst/>
              <a:rect l="l" t="t" r="r" b="b"/>
              <a:pathLst>
                <a:path w="5993" h="3895" extrusionOk="0">
                  <a:moveTo>
                    <a:pt x="5992" y="1"/>
                  </a:moveTo>
                  <a:lnTo>
                    <a:pt x="2990" y="600"/>
                  </a:lnTo>
                  <a:lnTo>
                    <a:pt x="873" y="2934"/>
                  </a:lnTo>
                  <a:lnTo>
                    <a:pt x="686" y="3140"/>
                  </a:lnTo>
                  <a:lnTo>
                    <a:pt x="521" y="3321"/>
                  </a:lnTo>
                  <a:lnTo>
                    <a:pt x="435" y="3416"/>
                  </a:lnTo>
                  <a:lnTo>
                    <a:pt x="269" y="3596"/>
                  </a:lnTo>
                  <a:lnTo>
                    <a:pt x="184" y="3690"/>
                  </a:lnTo>
                  <a:lnTo>
                    <a:pt x="23" y="3872"/>
                  </a:lnTo>
                  <a:lnTo>
                    <a:pt x="0" y="3894"/>
                  </a:lnTo>
                  <a:lnTo>
                    <a:pt x="3312" y="3271"/>
                  </a:lnTo>
                  <a:lnTo>
                    <a:pt x="3444" y="3109"/>
                  </a:lnTo>
                  <a:lnTo>
                    <a:pt x="3526" y="3012"/>
                  </a:lnTo>
                  <a:lnTo>
                    <a:pt x="3679" y="2823"/>
                  </a:lnTo>
                  <a:lnTo>
                    <a:pt x="3761" y="2724"/>
                  </a:lnTo>
                  <a:lnTo>
                    <a:pt x="3916" y="2536"/>
                  </a:lnTo>
                  <a:lnTo>
                    <a:pt x="4093" y="2316"/>
                  </a:lnTo>
                  <a:lnTo>
                    <a:pt x="59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1316125" y="3795375"/>
              <a:ext cx="695075" cy="139100"/>
            </a:xfrm>
            <a:custGeom>
              <a:avLst/>
              <a:gdLst/>
              <a:ahLst/>
              <a:cxnLst/>
              <a:rect l="l" t="t" r="r" b="b"/>
              <a:pathLst>
                <a:path w="27803" h="5564" extrusionOk="0">
                  <a:moveTo>
                    <a:pt x="26887" y="0"/>
                  </a:moveTo>
                  <a:lnTo>
                    <a:pt x="0" y="5152"/>
                  </a:lnTo>
                  <a:lnTo>
                    <a:pt x="192" y="5241"/>
                  </a:lnTo>
                  <a:lnTo>
                    <a:pt x="782" y="5128"/>
                  </a:lnTo>
                  <a:lnTo>
                    <a:pt x="1727" y="5563"/>
                  </a:lnTo>
                  <a:lnTo>
                    <a:pt x="1916" y="5528"/>
                  </a:lnTo>
                  <a:lnTo>
                    <a:pt x="969" y="5092"/>
                  </a:lnTo>
                  <a:lnTo>
                    <a:pt x="1329" y="5023"/>
                  </a:lnTo>
                  <a:lnTo>
                    <a:pt x="2281" y="5459"/>
                  </a:lnTo>
                  <a:lnTo>
                    <a:pt x="2471" y="5424"/>
                  </a:lnTo>
                  <a:lnTo>
                    <a:pt x="1518" y="4987"/>
                  </a:lnTo>
                  <a:lnTo>
                    <a:pt x="1879" y="4918"/>
                  </a:lnTo>
                  <a:lnTo>
                    <a:pt x="2837" y="5355"/>
                  </a:lnTo>
                  <a:lnTo>
                    <a:pt x="3027" y="5318"/>
                  </a:lnTo>
                  <a:lnTo>
                    <a:pt x="2069" y="4882"/>
                  </a:lnTo>
                  <a:lnTo>
                    <a:pt x="2431" y="4813"/>
                  </a:lnTo>
                  <a:lnTo>
                    <a:pt x="3393" y="5249"/>
                  </a:lnTo>
                  <a:lnTo>
                    <a:pt x="3585" y="5214"/>
                  </a:lnTo>
                  <a:lnTo>
                    <a:pt x="2621" y="4776"/>
                  </a:lnTo>
                  <a:lnTo>
                    <a:pt x="2987" y="4706"/>
                  </a:lnTo>
                  <a:lnTo>
                    <a:pt x="3954" y="5144"/>
                  </a:lnTo>
                  <a:lnTo>
                    <a:pt x="4147" y="5107"/>
                  </a:lnTo>
                  <a:lnTo>
                    <a:pt x="3179" y="4669"/>
                  </a:lnTo>
                  <a:lnTo>
                    <a:pt x="3546" y="4599"/>
                  </a:lnTo>
                  <a:lnTo>
                    <a:pt x="4519" y="5038"/>
                  </a:lnTo>
                  <a:lnTo>
                    <a:pt x="4713" y="5002"/>
                  </a:lnTo>
                  <a:lnTo>
                    <a:pt x="3739" y="4562"/>
                  </a:lnTo>
                  <a:lnTo>
                    <a:pt x="4106" y="4493"/>
                  </a:lnTo>
                  <a:lnTo>
                    <a:pt x="5084" y="4931"/>
                  </a:lnTo>
                  <a:lnTo>
                    <a:pt x="5279" y="4895"/>
                  </a:lnTo>
                  <a:lnTo>
                    <a:pt x="4299" y="4455"/>
                  </a:lnTo>
                  <a:lnTo>
                    <a:pt x="4671" y="4385"/>
                  </a:lnTo>
                  <a:lnTo>
                    <a:pt x="5655" y="4824"/>
                  </a:lnTo>
                  <a:lnTo>
                    <a:pt x="5850" y="4788"/>
                  </a:lnTo>
                  <a:lnTo>
                    <a:pt x="4865" y="4348"/>
                  </a:lnTo>
                  <a:lnTo>
                    <a:pt x="5238" y="4277"/>
                  </a:lnTo>
                  <a:lnTo>
                    <a:pt x="6227" y="4716"/>
                  </a:lnTo>
                  <a:lnTo>
                    <a:pt x="6424" y="4679"/>
                  </a:lnTo>
                  <a:lnTo>
                    <a:pt x="5434" y="4239"/>
                  </a:lnTo>
                  <a:lnTo>
                    <a:pt x="5807" y="4168"/>
                  </a:lnTo>
                  <a:lnTo>
                    <a:pt x="6802" y="4607"/>
                  </a:lnTo>
                  <a:lnTo>
                    <a:pt x="6999" y="4571"/>
                  </a:lnTo>
                  <a:lnTo>
                    <a:pt x="6002" y="4130"/>
                  </a:lnTo>
                  <a:lnTo>
                    <a:pt x="6379" y="4058"/>
                  </a:lnTo>
                  <a:lnTo>
                    <a:pt x="7380" y="4499"/>
                  </a:lnTo>
                  <a:lnTo>
                    <a:pt x="7579" y="4461"/>
                  </a:lnTo>
                  <a:lnTo>
                    <a:pt x="6576" y="4020"/>
                  </a:lnTo>
                  <a:lnTo>
                    <a:pt x="6955" y="3949"/>
                  </a:lnTo>
                  <a:lnTo>
                    <a:pt x="7961" y="4389"/>
                  </a:lnTo>
                  <a:lnTo>
                    <a:pt x="8161" y="4351"/>
                  </a:lnTo>
                  <a:lnTo>
                    <a:pt x="7154" y="3911"/>
                  </a:lnTo>
                  <a:lnTo>
                    <a:pt x="7532" y="3837"/>
                  </a:lnTo>
                  <a:lnTo>
                    <a:pt x="8544" y="4279"/>
                  </a:lnTo>
                  <a:lnTo>
                    <a:pt x="8745" y="4241"/>
                  </a:lnTo>
                  <a:lnTo>
                    <a:pt x="7732" y="3799"/>
                  </a:lnTo>
                  <a:lnTo>
                    <a:pt x="8115" y="3726"/>
                  </a:lnTo>
                  <a:lnTo>
                    <a:pt x="9133" y="4170"/>
                  </a:lnTo>
                  <a:lnTo>
                    <a:pt x="9334" y="4132"/>
                  </a:lnTo>
                  <a:lnTo>
                    <a:pt x="8315" y="3688"/>
                  </a:lnTo>
                  <a:lnTo>
                    <a:pt x="8699" y="3615"/>
                  </a:lnTo>
                  <a:lnTo>
                    <a:pt x="9722" y="4058"/>
                  </a:lnTo>
                  <a:lnTo>
                    <a:pt x="9925" y="4019"/>
                  </a:lnTo>
                  <a:lnTo>
                    <a:pt x="8900" y="3577"/>
                  </a:lnTo>
                  <a:lnTo>
                    <a:pt x="9286" y="3504"/>
                  </a:lnTo>
                  <a:lnTo>
                    <a:pt x="10315" y="3946"/>
                  </a:lnTo>
                  <a:lnTo>
                    <a:pt x="10519" y="3908"/>
                  </a:lnTo>
                  <a:lnTo>
                    <a:pt x="9487" y="3464"/>
                  </a:lnTo>
                  <a:lnTo>
                    <a:pt x="9876" y="3390"/>
                  </a:lnTo>
                  <a:lnTo>
                    <a:pt x="10912" y="3835"/>
                  </a:lnTo>
                  <a:lnTo>
                    <a:pt x="11116" y="3795"/>
                  </a:lnTo>
                  <a:lnTo>
                    <a:pt x="10080" y="3352"/>
                  </a:lnTo>
                  <a:lnTo>
                    <a:pt x="10470" y="3277"/>
                  </a:lnTo>
                  <a:lnTo>
                    <a:pt x="11511" y="3721"/>
                  </a:lnTo>
                  <a:lnTo>
                    <a:pt x="11717" y="3683"/>
                  </a:lnTo>
                  <a:lnTo>
                    <a:pt x="10674" y="3238"/>
                  </a:lnTo>
                  <a:lnTo>
                    <a:pt x="11065" y="3163"/>
                  </a:lnTo>
                  <a:lnTo>
                    <a:pt x="12112" y="3608"/>
                  </a:lnTo>
                  <a:lnTo>
                    <a:pt x="12319" y="3569"/>
                  </a:lnTo>
                  <a:lnTo>
                    <a:pt x="11271" y="3124"/>
                  </a:lnTo>
                  <a:lnTo>
                    <a:pt x="11665" y="3049"/>
                  </a:lnTo>
                  <a:lnTo>
                    <a:pt x="12718" y="3494"/>
                  </a:lnTo>
                  <a:lnTo>
                    <a:pt x="12926" y="3455"/>
                  </a:lnTo>
                  <a:lnTo>
                    <a:pt x="11872" y="3010"/>
                  </a:lnTo>
                  <a:lnTo>
                    <a:pt x="12269" y="2934"/>
                  </a:lnTo>
                  <a:lnTo>
                    <a:pt x="13327" y="3379"/>
                  </a:lnTo>
                  <a:lnTo>
                    <a:pt x="13537" y="3339"/>
                  </a:lnTo>
                  <a:lnTo>
                    <a:pt x="12476" y="2894"/>
                  </a:lnTo>
                  <a:lnTo>
                    <a:pt x="12872" y="2818"/>
                  </a:lnTo>
                  <a:lnTo>
                    <a:pt x="13938" y="3265"/>
                  </a:lnTo>
                  <a:lnTo>
                    <a:pt x="14148" y="3225"/>
                  </a:lnTo>
                  <a:lnTo>
                    <a:pt x="13081" y="2778"/>
                  </a:lnTo>
                  <a:lnTo>
                    <a:pt x="13482" y="2702"/>
                  </a:lnTo>
                  <a:lnTo>
                    <a:pt x="14553" y="3148"/>
                  </a:lnTo>
                  <a:lnTo>
                    <a:pt x="14766" y="3108"/>
                  </a:lnTo>
                  <a:lnTo>
                    <a:pt x="13692" y="2661"/>
                  </a:lnTo>
                  <a:lnTo>
                    <a:pt x="14094" y="2585"/>
                  </a:lnTo>
                  <a:lnTo>
                    <a:pt x="15172" y="3032"/>
                  </a:lnTo>
                  <a:lnTo>
                    <a:pt x="15385" y="2992"/>
                  </a:lnTo>
                  <a:lnTo>
                    <a:pt x="14305" y="2544"/>
                  </a:lnTo>
                  <a:lnTo>
                    <a:pt x="14709" y="2467"/>
                  </a:lnTo>
                  <a:lnTo>
                    <a:pt x="15793" y="2916"/>
                  </a:lnTo>
                  <a:lnTo>
                    <a:pt x="16006" y="2875"/>
                  </a:lnTo>
                  <a:lnTo>
                    <a:pt x="14920" y="2427"/>
                  </a:lnTo>
                  <a:lnTo>
                    <a:pt x="15327" y="2348"/>
                  </a:lnTo>
                  <a:lnTo>
                    <a:pt x="16418" y="2797"/>
                  </a:lnTo>
                  <a:lnTo>
                    <a:pt x="16633" y="2756"/>
                  </a:lnTo>
                  <a:lnTo>
                    <a:pt x="15541" y="2307"/>
                  </a:lnTo>
                  <a:lnTo>
                    <a:pt x="15951" y="2230"/>
                  </a:lnTo>
                  <a:lnTo>
                    <a:pt x="17047" y="2679"/>
                  </a:lnTo>
                  <a:lnTo>
                    <a:pt x="17263" y="2638"/>
                  </a:lnTo>
                  <a:lnTo>
                    <a:pt x="16165" y="2189"/>
                  </a:lnTo>
                  <a:lnTo>
                    <a:pt x="16574" y="2110"/>
                  </a:lnTo>
                  <a:lnTo>
                    <a:pt x="17676" y="2561"/>
                  </a:lnTo>
                  <a:lnTo>
                    <a:pt x="17895" y="2520"/>
                  </a:lnTo>
                  <a:lnTo>
                    <a:pt x="16788" y="2070"/>
                  </a:lnTo>
                  <a:lnTo>
                    <a:pt x="17202" y="1991"/>
                  </a:lnTo>
                  <a:lnTo>
                    <a:pt x="18313" y="2441"/>
                  </a:lnTo>
                  <a:lnTo>
                    <a:pt x="18531" y="2399"/>
                  </a:lnTo>
                  <a:lnTo>
                    <a:pt x="17419" y="1950"/>
                  </a:lnTo>
                  <a:lnTo>
                    <a:pt x="17835" y="1870"/>
                  </a:lnTo>
                  <a:lnTo>
                    <a:pt x="18952" y="2320"/>
                  </a:lnTo>
                  <a:lnTo>
                    <a:pt x="19171" y="2279"/>
                  </a:lnTo>
                  <a:lnTo>
                    <a:pt x="18052" y="1829"/>
                  </a:lnTo>
                  <a:lnTo>
                    <a:pt x="18469" y="1749"/>
                  </a:lnTo>
                  <a:lnTo>
                    <a:pt x="19591" y="2200"/>
                  </a:lnTo>
                  <a:lnTo>
                    <a:pt x="19812" y="2158"/>
                  </a:lnTo>
                  <a:lnTo>
                    <a:pt x="18687" y="1706"/>
                  </a:lnTo>
                  <a:lnTo>
                    <a:pt x="19108" y="1626"/>
                  </a:lnTo>
                  <a:lnTo>
                    <a:pt x="20237" y="2078"/>
                  </a:lnTo>
                  <a:lnTo>
                    <a:pt x="20459" y="2036"/>
                  </a:lnTo>
                  <a:lnTo>
                    <a:pt x="19327" y="1585"/>
                  </a:lnTo>
                  <a:lnTo>
                    <a:pt x="19750" y="1504"/>
                  </a:lnTo>
                  <a:lnTo>
                    <a:pt x="20886" y="1956"/>
                  </a:lnTo>
                  <a:lnTo>
                    <a:pt x="21109" y="1913"/>
                  </a:lnTo>
                  <a:lnTo>
                    <a:pt x="19971" y="1462"/>
                  </a:lnTo>
                  <a:lnTo>
                    <a:pt x="20394" y="1381"/>
                  </a:lnTo>
                  <a:lnTo>
                    <a:pt x="21537" y="1833"/>
                  </a:lnTo>
                  <a:lnTo>
                    <a:pt x="21761" y="1791"/>
                  </a:lnTo>
                  <a:lnTo>
                    <a:pt x="20615" y="1339"/>
                  </a:lnTo>
                  <a:lnTo>
                    <a:pt x="21043" y="1257"/>
                  </a:lnTo>
                  <a:lnTo>
                    <a:pt x="22193" y="1711"/>
                  </a:lnTo>
                  <a:lnTo>
                    <a:pt x="22418" y="1667"/>
                  </a:lnTo>
                  <a:lnTo>
                    <a:pt x="21267" y="1214"/>
                  </a:lnTo>
                  <a:lnTo>
                    <a:pt x="21696" y="1132"/>
                  </a:lnTo>
                  <a:lnTo>
                    <a:pt x="22853" y="1585"/>
                  </a:lnTo>
                  <a:lnTo>
                    <a:pt x="23080" y="1543"/>
                  </a:lnTo>
                  <a:lnTo>
                    <a:pt x="21920" y="1090"/>
                  </a:lnTo>
                  <a:lnTo>
                    <a:pt x="22351" y="1007"/>
                  </a:lnTo>
                  <a:lnTo>
                    <a:pt x="23514" y="1462"/>
                  </a:lnTo>
                  <a:lnTo>
                    <a:pt x="23742" y="1418"/>
                  </a:lnTo>
                  <a:lnTo>
                    <a:pt x="22576" y="965"/>
                  </a:lnTo>
                  <a:lnTo>
                    <a:pt x="23011" y="882"/>
                  </a:lnTo>
                  <a:lnTo>
                    <a:pt x="24181" y="1336"/>
                  </a:lnTo>
                  <a:lnTo>
                    <a:pt x="24410" y="1293"/>
                  </a:lnTo>
                  <a:lnTo>
                    <a:pt x="23238" y="838"/>
                  </a:lnTo>
                  <a:lnTo>
                    <a:pt x="23674" y="755"/>
                  </a:lnTo>
                  <a:lnTo>
                    <a:pt x="24852" y="1210"/>
                  </a:lnTo>
                  <a:lnTo>
                    <a:pt x="25082" y="1166"/>
                  </a:lnTo>
                  <a:lnTo>
                    <a:pt x="23902" y="711"/>
                  </a:lnTo>
                  <a:lnTo>
                    <a:pt x="24338" y="627"/>
                  </a:lnTo>
                  <a:lnTo>
                    <a:pt x="25524" y="1083"/>
                  </a:lnTo>
                  <a:lnTo>
                    <a:pt x="25756" y="1039"/>
                  </a:lnTo>
                  <a:lnTo>
                    <a:pt x="24568" y="583"/>
                  </a:lnTo>
                  <a:lnTo>
                    <a:pt x="25010" y="499"/>
                  </a:lnTo>
                  <a:lnTo>
                    <a:pt x="26202" y="955"/>
                  </a:lnTo>
                  <a:lnTo>
                    <a:pt x="26434" y="911"/>
                  </a:lnTo>
                  <a:lnTo>
                    <a:pt x="25241" y="455"/>
                  </a:lnTo>
                  <a:lnTo>
                    <a:pt x="25684" y="371"/>
                  </a:lnTo>
                  <a:lnTo>
                    <a:pt x="26883" y="827"/>
                  </a:lnTo>
                  <a:lnTo>
                    <a:pt x="27118" y="783"/>
                  </a:lnTo>
                  <a:lnTo>
                    <a:pt x="25916" y="326"/>
                  </a:lnTo>
                  <a:lnTo>
                    <a:pt x="26361" y="241"/>
                  </a:lnTo>
                  <a:lnTo>
                    <a:pt x="27567" y="699"/>
                  </a:lnTo>
                  <a:lnTo>
                    <a:pt x="27802" y="654"/>
                  </a:lnTo>
                  <a:lnTo>
                    <a:pt x="26593" y="196"/>
                  </a:lnTo>
                  <a:lnTo>
                    <a:pt x="27134" y="93"/>
                  </a:lnTo>
                  <a:lnTo>
                    <a:pt x="268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46" name="Google Shape;346;p6"/>
          <p:cNvGrpSpPr/>
          <p:nvPr/>
        </p:nvGrpSpPr>
        <p:grpSpPr>
          <a:xfrm>
            <a:off x="233362" y="-298825"/>
            <a:ext cx="775927" cy="1270145"/>
            <a:chOff x="267675" y="666500"/>
            <a:chExt cx="379000" cy="465300"/>
          </a:xfrm>
        </p:grpSpPr>
        <p:sp>
          <p:nvSpPr>
            <p:cNvPr id="347" name="Google Shape;347;p6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p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44571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7"/>
          <p:cNvSpPr txBox="1">
            <a:spLocks noGrp="1"/>
          </p:cNvSpPr>
          <p:nvPr>
            <p:ph type="body" idx="1"/>
          </p:nvPr>
        </p:nvSpPr>
        <p:spPr>
          <a:xfrm>
            <a:off x="713225" y="1651567"/>
            <a:ext cx="4457100" cy="2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352" name="Google Shape;352;p7"/>
          <p:cNvGrpSpPr/>
          <p:nvPr/>
        </p:nvGrpSpPr>
        <p:grpSpPr>
          <a:xfrm rot="2700000">
            <a:off x="1600837" y="5931958"/>
            <a:ext cx="831584" cy="450020"/>
            <a:chOff x="3253464" y="2218279"/>
            <a:chExt cx="242409" cy="182524"/>
          </a:xfrm>
        </p:grpSpPr>
        <p:sp>
          <p:nvSpPr>
            <p:cNvPr id="353" name="Google Shape;353;p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354;p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55" name="Google Shape;355;p7"/>
          <p:cNvGrpSpPr/>
          <p:nvPr/>
        </p:nvGrpSpPr>
        <p:grpSpPr>
          <a:xfrm>
            <a:off x="-405426" y="4175391"/>
            <a:ext cx="1887391" cy="2682612"/>
            <a:chOff x="3237458" y="122460"/>
            <a:chExt cx="5337645" cy="5689929"/>
          </a:xfrm>
        </p:grpSpPr>
        <p:sp>
          <p:nvSpPr>
            <p:cNvPr id="356" name="Google Shape;356;p7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357;p7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358;p7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359;p7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360;p7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436;p7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437;p7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438;p7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439;p7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440;p7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441;p7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442;p7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443;p7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8"/>
          <p:cNvSpPr txBox="1">
            <a:spLocks noGrp="1"/>
          </p:cNvSpPr>
          <p:nvPr>
            <p:ph type="title"/>
          </p:nvPr>
        </p:nvSpPr>
        <p:spPr>
          <a:xfrm>
            <a:off x="1068300" y="2453600"/>
            <a:ext cx="7007400" cy="19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Font typeface="Merriweather" panose="00000500000000000000"/>
              <a:buNone/>
              <a:defRPr sz="6200" i="1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474" name="Google Shape;474;p8"/>
          <p:cNvGrpSpPr/>
          <p:nvPr/>
        </p:nvGrpSpPr>
        <p:grpSpPr>
          <a:xfrm>
            <a:off x="7654861" y="5992932"/>
            <a:ext cx="775927" cy="328065"/>
            <a:chOff x="5181425" y="2685475"/>
            <a:chExt cx="224900" cy="74425"/>
          </a:xfrm>
        </p:grpSpPr>
        <p:sp>
          <p:nvSpPr>
            <p:cNvPr id="475" name="Google Shape;475;p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80" name="Google Shape;480;p8"/>
          <p:cNvGrpSpPr/>
          <p:nvPr/>
        </p:nvGrpSpPr>
        <p:grpSpPr>
          <a:xfrm rot="10800000">
            <a:off x="7698327" y="321858"/>
            <a:ext cx="1217060" cy="1534227"/>
            <a:chOff x="6139950" y="1806300"/>
            <a:chExt cx="810725" cy="766500"/>
          </a:xfrm>
        </p:grpSpPr>
        <p:sp>
          <p:nvSpPr>
            <p:cNvPr id="481" name="Google Shape;481;p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497" name="Google Shape;497;p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841851">
            <a:off x="-12600" y="3384133"/>
            <a:ext cx="5026199" cy="506266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98" name="Google Shape;498;p8"/>
          <p:cNvGrpSpPr/>
          <p:nvPr/>
        </p:nvGrpSpPr>
        <p:grpSpPr>
          <a:xfrm rot="10443881">
            <a:off x="8586865" y="2793956"/>
            <a:ext cx="775917" cy="1270129"/>
            <a:chOff x="267675" y="666500"/>
            <a:chExt cx="379000" cy="465300"/>
          </a:xfrm>
        </p:grpSpPr>
        <p:sp>
          <p:nvSpPr>
            <p:cNvPr id="499" name="Google Shape;499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1" name="Google Shape;501;p8"/>
          <p:cNvGrpSpPr/>
          <p:nvPr/>
        </p:nvGrpSpPr>
        <p:grpSpPr>
          <a:xfrm rot="10800000">
            <a:off x="4102730" y="-176685"/>
            <a:ext cx="775927" cy="1270145"/>
            <a:chOff x="267675" y="666500"/>
            <a:chExt cx="379000" cy="465300"/>
          </a:xfrm>
        </p:grpSpPr>
        <p:sp>
          <p:nvSpPr>
            <p:cNvPr id="502" name="Google Shape;502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4" name="Google Shape;504;p8"/>
          <p:cNvGrpSpPr/>
          <p:nvPr/>
        </p:nvGrpSpPr>
        <p:grpSpPr>
          <a:xfrm rot="1718216">
            <a:off x="482601" y="350643"/>
            <a:ext cx="339499" cy="737372"/>
            <a:chOff x="2668575" y="3244800"/>
            <a:chExt cx="131950" cy="224300"/>
          </a:xfrm>
        </p:grpSpPr>
        <p:sp>
          <p:nvSpPr>
            <p:cNvPr id="505" name="Google Shape;505;p8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" name="Google Shape;508;p9"/>
          <p:cNvGrpSpPr/>
          <p:nvPr/>
        </p:nvGrpSpPr>
        <p:grpSpPr>
          <a:xfrm rot="10800000">
            <a:off x="4304489" y="2195896"/>
            <a:ext cx="5820436" cy="4900077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509" name="Google Shape;509;p9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510;p9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1" name="Google Shape;511;p9"/>
          <p:cNvGrpSpPr/>
          <p:nvPr/>
        </p:nvGrpSpPr>
        <p:grpSpPr>
          <a:xfrm>
            <a:off x="2154074" y="6156965"/>
            <a:ext cx="775927" cy="328065"/>
            <a:chOff x="5181425" y="2685475"/>
            <a:chExt cx="224900" cy="74425"/>
          </a:xfrm>
        </p:grpSpPr>
        <p:sp>
          <p:nvSpPr>
            <p:cNvPr id="512" name="Google Shape;512;p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513;p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514;p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515;p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516;p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7" name="Google Shape;517;p9"/>
          <p:cNvGrpSpPr/>
          <p:nvPr/>
        </p:nvGrpSpPr>
        <p:grpSpPr>
          <a:xfrm rot="10800000">
            <a:off x="7925104" y="-434881"/>
            <a:ext cx="1587805" cy="2001689"/>
            <a:chOff x="6139950" y="1806300"/>
            <a:chExt cx="810725" cy="766500"/>
          </a:xfrm>
        </p:grpSpPr>
        <p:sp>
          <p:nvSpPr>
            <p:cNvPr id="518" name="Google Shape;518;p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519;p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520;p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521;p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522;p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523;p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524;p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525;p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526;p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527;p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528;p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529;p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530;p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531;p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532;p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533;p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34" name="Google Shape;534;p9"/>
          <p:cNvGrpSpPr/>
          <p:nvPr/>
        </p:nvGrpSpPr>
        <p:grpSpPr>
          <a:xfrm rot="10443881">
            <a:off x="197410" y="5891889"/>
            <a:ext cx="775917" cy="1270129"/>
            <a:chOff x="267675" y="666500"/>
            <a:chExt cx="379000" cy="465300"/>
          </a:xfrm>
        </p:grpSpPr>
        <p:sp>
          <p:nvSpPr>
            <p:cNvPr id="535" name="Google Shape;535;p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536;p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37" name="Google Shape;537;p9"/>
          <p:cNvGrpSpPr/>
          <p:nvPr/>
        </p:nvGrpSpPr>
        <p:grpSpPr>
          <a:xfrm rot="1718216">
            <a:off x="261974" y="197278"/>
            <a:ext cx="339499" cy="737372"/>
            <a:chOff x="2668575" y="3244800"/>
            <a:chExt cx="131950" cy="224300"/>
          </a:xfrm>
        </p:grpSpPr>
        <p:sp>
          <p:nvSpPr>
            <p:cNvPr id="538" name="Google Shape;538;p9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539;p9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40" name="Google Shape;540;p9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541" name="Google Shape;541;p9"/>
          <p:cNvSpPr txBox="1">
            <a:spLocks noGrp="1"/>
          </p:cNvSpPr>
          <p:nvPr>
            <p:ph type="subTitle" idx="1"/>
          </p:nvPr>
        </p:nvSpPr>
        <p:spPr>
          <a:xfrm>
            <a:off x="713225" y="3279267"/>
            <a:ext cx="37917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" name="Google Shape;632;p13"/>
          <p:cNvGrpSpPr/>
          <p:nvPr/>
        </p:nvGrpSpPr>
        <p:grpSpPr>
          <a:xfrm rot="10800000">
            <a:off x="7136350" y="5477899"/>
            <a:ext cx="4119182" cy="3330220"/>
            <a:chOff x="2962745" y="2063425"/>
            <a:chExt cx="2598525" cy="1644174"/>
          </a:xfrm>
        </p:grpSpPr>
        <p:sp>
          <p:nvSpPr>
            <p:cNvPr id="633" name="Google Shape;633;p13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35" name="Google Shape;635;p13"/>
          <p:cNvSpPr txBox="1">
            <a:spLocks noGrp="1"/>
          </p:cNvSpPr>
          <p:nvPr>
            <p:ph type="title"/>
          </p:nvPr>
        </p:nvSpPr>
        <p:spPr>
          <a:xfrm>
            <a:off x="713225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6" name="Google Shape;636;p13"/>
          <p:cNvSpPr txBox="1">
            <a:spLocks noGrp="1"/>
          </p:cNvSpPr>
          <p:nvPr>
            <p:ph type="title" idx="2" hasCustomPrompt="1"/>
          </p:nvPr>
        </p:nvSpPr>
        <p:spPr>
          <a:xfrm>
            <a:off x="713303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37" name="Google Shape;637;p13"/>
          <p:cNvSpPr txBox="1">
            <a:spLocks noGrp="1"/>
          </p:cNvSpPr>
          <p:nvPr>
            <p:ph type="subTitle" idx="1"/>
          </p:nvPr>
        </p:nvSpPr>
        <p:spPr>
          <a:xfrm>
            <a:off x="713303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38" name="Google Shape;638;p13"/>
          <p:cNvSpPr txBox="1">
            <a:spLocks noGrp="1"/>
          </p:cNvSpPr>
          <p:nvPr>
            <p:ph type="subTitle" idx="3"/>
          </p:nvPr>
        </p:nvSpPr>
        <p:spPr>
          <a:xfrm>
            <a:off x="713303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39" name="Google Shape;639;p13"/>
          <p:cNvSpPr txBox="1">
            <a:spLocks noGrp="1"/>
          </p:cNvSpPr>
          <p:nvPr>
            <p:ph type="title" idx="4" hasCustomPrompt="1"/>
          </p:nvPr>
        </p:nvSpPr>
        <p:spPr>
          <a:xfrm>
            <a:off x="3426938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0" name="Google Shape;640;p13"/>
          <p:cNvSpPr txBox="1">
            <a:spLocks noGrp="1"/>
          </p:cNvSpPr>
          <p:nvPr>
            <p:ph type="subTitle" idx="5"/>
          </p:nvPr>
        </p:nvSpPr>
        <p:spPr>
          <a:xfrm>
            <a:off x="3426938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6"/>
          </p:nvPr>
        </p:nvSpPr>
        <p:spPr>
          <a:xfrm>
            <a:off x="3426938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 idx="7" hasCustomPrompt="1"/>
          </p:nvPr>
        </p:nvSpPr>
        <p:spPr>
          <a:xfrm>
            <a:off x="6143002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3" name="Google Shape;643;p13"/>
          <p:cNvSpPr txBox="1">
            <a:spLocks noGrp="1"/>
          </p:cNvSpPr>
          <p:nvPr>
            <p:ph type="subTitle" idx="8"/>
          </p:nvPr>
        </p:nvSpPr>
        <p:spPr>
          <a:xfrm>
            <a:off x="6143002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4" name="Google Shape;644;p13"/>
          <p:cNvSpPr txBox="1">
            <a:spLocks noGrp="1"/>
          </p:cNvSpPr>
          <p:nvPr>
            <p:ph type="subTitle" idx="9"/>
          </p:nvPr>
        </p:nvSpPr>
        <p:spPr>
          <a:xfrm>
            <a:off x="6143002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5" name="Google Shape;645;p13"/>
          <p:cNvSpPr txBox="1">
            <a:spLocks noGrp="1"/>
          </p:cNvSpPr>
          <p:nvPr>
            <p:ph type="title" idx="13" hasCustomPrompt="1"/>
          </p:nvPr>
        </p:nvSpPr>
        <p:spPr>
          <a:xfrm>
            <a:off x="713278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6" name="Google Shape;646;p13"/>
          <p:cNvSpPr txBox="1">
            <a:spLocks noGrp="1"/>
          </p:cNvSpPr>
          <p:nvPr>
            <p:ph type="subTitle" idx="14"/>
          </p:nvPr>
        </p:nvSpPr>
        <p:spPr>
          <a:xfrm>
            <a:off x="713278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7" name="Google Shape;647;p13"/>
          <p:cNvSpPr txBox="1">
            <a:spLocks noGrp="1"/>
          </p:cNvSpPr>
          <p:nvPr>
            <p:ph type="subTitle" idx="15"/>
          </p:nvPr>
        </p:nvSpPr>
        <p:spPr>
          <a:xfrm>
            <a:off x="713278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3"/>
          <p:cNvSpPr txBox="1">
            <a:spLocks noGrp="1"/>
          </p:cNvSpPr>
          <p:nvPr>
            <p:ph type="title" idx="16" hasCustomPrompt="1"/>
          </p:nvPr>
        </p:nvSpPr>
        <p:spPr>
          <a:xfrm>
            <a:off x="3426913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9" name="Google Shape;649;p13"/>
          <p:cNvSpPr txBox="1">
            <a:spLocks noGrp="1"/>
          </p:cNvSpPr>
          <p:nvPr>
            <p:ph type="subTitle" idx="17"/>
          </p:nvPr>
        </p:nvSpPr>
        <p:spPr>
          <a:xfrm>
            <a:off x="3426913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3"/>
          <p:cNvSpPr txBox="1">
            <a:spLocks noGrp="1"/>
          </p:cNvSpPr>
          <p:nvPr>
            <p:ph type="subTitle" idx="18"/>
          </p:nvPr>
        </p:nvSpPr>
        <p:spPr>
          <a:xfrm>
            <a:off x="3426913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51" name="Google Shape;651;p13"/>
          <p:cNvSpPr txBox="1">
            <a:spLocks noGrp="1"/>
          </p:cNvSpPr>
          <p:nvPr>
            <p:ph type="title" idx="19" hasCustomPrompt="1"/>
          </p:nvPr>
        </p:nvSpPr>
        <p:spPr>
          <a:xfrm>
            <a:off x="6142977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52" name="Google Shape;652;p13"/>
          <p:cNvSpPr txBox="1">
            <a:spLocks noGrp="1"/>
          </p:cNvSpPr>
          <p:nvPr>
            <p:ph type="subTitle" idx="20"/>
          </p:nvPr>
        </p:nvSpPr>
        <p:spPr>
          <a:xfrm>
            <a:off x="6142977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3" name="Google Shape;653;p13"/>
          <p:cNvSpPr txBox="1">
            <a:spLocks noGrp="1"/>
          </p:cNvSpPr>
          <p:nvPr>
            <p:ph type="subTitle" idx="21"/>
          </p:nvPr>
        </p:nvSpPr>
        <p:spPr>
          <a:xfrm>
            <a:off x="6142977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654" name="Google Shape;654;p13"/>
          <p:cNvGrpSpPr/>
          <p:nvPr/>
        </p:nvGrpSpPr>
        <p:grpSpPr>
          <a:xfrm rot="-1053043">
            <a:off x="7661264" y="5127596"/>
            <a:ext cx="1894115" cy="1381977"/>
            <a:chOff x="2015475" y="891175"/>
            <a:chExt cx="1158325" cy="633850"/>
          </a:xfrm>
        </p:grpSpPr>
        <p:sp>
          <p:nvSpPr>
            <p:cNvPr id="655" name="Google Shape;655;p13"/>
            <p:cNvSpPr/>
            <p:nvPr/>
          </p:nvSpPr>
          <p:spPr>
            <a:xfrm>
              <a:off x="2440450" y="1178325"/>
              <a:ext cx="683975" cy="346700"/>
            </a:xfrm>
            <a:custGeom>
              <a:avLst/>
              <a:gdLst/>
              <a:ahLst/>
              <a:cxnLst/>
              <a:rect l="l" t="t" r="r" b="b"/>
              <a:pathLst>
                <a:path w="27359" h="13868" extrusionOk="0">
                  <a:moveTo>
                    <a:pt x="27359" y="0"/>
                  </a:moveTo>
                  <a:lnTo>
                    <a:pt x="0" y="6237"/>
                  </a:lnTo>
                  <a:lnTo>
                    <a:pt x="0" y="13867"/>
                  </a:lnTo>
                  <a:lnTo>
                    <a:pt x="27359" y="6983"/>
                  </a:lnTo>
                  <a:lnTo>
                    <a:pt x="27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2479500" y="140137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5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2519750" y="13811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9" y="1501"/>
                  </a:lnTo>
                  <a:lnTo>
                    <a:pt x="455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4" y="2601"/>
                  </a:lnTo>
                  <a:lnTo>
                    <a:pt x="424" y="1161"/>
                  </a:lnTo>
                  <a:lnTo>
                    <a:pt x="985" y="2099"/>
                  </a:lnTo>
                  <a:lnTo>
                    <a:pt x="1214" y="2045"/>
                  </a:lnTo>
                  <a:lnTo>
                    <a:pt x="1776" y="837"/>
                  </a:lnTo>
                  <a:lnTo>
                    <a:pt x="1776" y="2277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2580725" y="1372450"/>
              <a:ext cx="50825" cy="61650"/>
            </a:xfrm>
            <a:custGeom>
              <a:avLst/>
              <a:gdLst/>
              <a:ahLst/>
              <a:cxnLst/>
              <a:rect l="l" t="t" r="r" b="b"/>
              <a:pathLst>
                <a:path w="2033" h="2466" extrusionOk="0">
                  <a:moveTo>
                    <a:pt x="1019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705" y="1456"/>
                  </a:lnTo>
                  <a:lnTo>
                    <a:pt x="1019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6" y="1770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2627550" y="1357625"/>
              <a:ext cx="45275" cy="61100"/>
            </a:xfrm>
            <a:custGeom>
              <a:avLst/>
              <a:gdLst/>
              <a:ahLst/>
              <a:cxnLst/>
              <a:rect l="l" t="t" r="r" b="b"/>
              <a:pathLst>
                <a:path w="1811" h="2444" extrusionOk="0">
                  <a:moveTo>
                    <a:pt x="1810" y="1"/>
                  </a:moveTo>
                  <a:lnTo>
                    <a:pt x="0" y="434"/>
                  </a:lnTo>
                  <a:lnTo>
                    <a:pt x="0" y="805"/>
                  </a:lnTo>
                  <a:lnTo>
                    <a:pt x="695" y="639"/>
                  </a:lnTo>
                  <a:lnTo>
                    <a:pt x="695" y="2443"/>
                  </a:lnTo>
                  <a:lnTo>
                    <a:pt x="1115" y="2343"/>
                  </a:lnTo>
                  <a:lnTo>
                    <a:pt x="1115" y="537"/>
                  </a:lnTo>
                  <a:lnTo>
                    <a:pt x="1810" y="371"/>
                  </a:lnTo>
                  <a:lnTo>
                    <a:pt x="18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2679550" y="1345075"/>
              <a:ext cx="45725" cy="65325"/>
            </a:xfrm>
            <a:custGeom>
              <a:avLst/>
              <a:gdLst/>
              <a:ahLst/>
              <a:cxnLst/>
              <a:rect l="l" t="t" r="r" b="b"/>
              <a:pathLst>
                <a:path w="1829" h="2613" extrusionOk="0">
                  <a:moveTo>
                    <a:pt x="1829" y="0"/>
                  </a:moveTo>
                  <a:lnTo>
                    <a:pt x="1409" y="100"/>
                  </a:lnTo>
                  <a:lnTo>
                    <a:pt x="1409" y="980"/>
                  </a:lnTo>
                  <a:lnTo>
                    <a:pt x="423" y="1217"/>
                  </a:lnTo>
                  <a:lnTo>
                    <a:pt x="423" y="337"/>
                  </a:lnTo>
                  <a:lnTo>
                    <a:pt x="0" y="438"/>
                  </a:lnTo>
                  <a:lnTo>
                    <a:pt x="0" y="2613"/>
                  </a:lnTo>
                  <a:lnTo>
                    <a:pt x="423" y="2512"/>
                  </a:lnTo>
                  <a:lnTo>
                    <a:pt x="423" y="1584"/>
                  </a:lnTo>
                  <a:lnTo>
                    <a:pt x="1409" y="1347"/>
                  </a:lnTo>
                  <a:lnTo>
                    <a:pt x="1409" y="2276"/>
                  </a:lnTo>
                  <a:lnTo>
                    <a:pt x="1829" y="2175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2736600" y="1333500"/>
              <a:ext cx="37775" cy="63250"/>
            </a:xfrm>
            <a:custGeom>
              <a:avLst/>
              <a:gdLst/>
              <a:ahLst/>
              <a:cxnLst/>
              <a:rect l="l" t="t" r="r" b="b"/>
              <a:pathLst>
                <a:path w="1511" h="2530" extrusionOk="0">
                  <a:moveTo>
                    <a:pt x="1484" y="0"/>
                  </a:moveTo>
                  <a:lnTo>
                    <a:pt x="0" y="355"/>
                  </a:lnTo>
                  <a:lnTo>
                    <a:pt x="0" y="2530"/>
                  </a:lnTo>
                  <a:lnTo>
                    <a:pt x="1510" y="2168"/>
                  </a:lnTo>
                  <a:lnTo>
                    <a:pt x="1510" y="1798"/>
                  </a:lnTo>
                  <a:lnTo>
                    <a:pt x="422" y="2058"/>
                  </a:lnTo>
                  <a:lnTo>
                    <a:pt x="422" y="1491"/>
                  </a:lnTo>
                  <a:lnTo>
                    <a:pt x="1339" y="1271"/>
                  </a:lnTo>
                  <a:lnTo>
                    <a:pt x="1339" y="929"/>
                  </a:lnTo>
                  <a:lnTo>
                    <a:pt x="422" y="1148"/>
                  </a:lnTo>
                  <a:lnTo>
                    <a:pt x="422" y="624"/>
                  </a:lnTo>
                  <a:lnTo>
                    <a:pt x="1484" y="371"/>
                  </a:lnTo>
                  <a:lnTo>
                    <a:pt x="14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2782625" y="13182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7" y="0"/>
                  </a:moveTo>
                  <a:lnTo>
                    <a:pt x="1747" y="108"/>
                  </a:lnTo>
                  <a:lnTo>
                    <a:pt x="1098" y="1501"/>
                  </a:lnTo>
                  <a:lnTo>
                    <a:pt x="453" y="417"/>
                  </a:lnTo>
                  <a:lnTo>
                    <a:pt x="0" y="525"/>
                  </a:lnTo>
                  <a:lnTo>
                    <a:pt x="0" y="2701"/>
                  </a:lnTo>
                  <a:lnTo>
                    <a:pt x="424" y="2600"/>
                  </a:lnTo>
                  <a:lnTo>
                    <a:pt x="424" y="1160"/>
                  </a:lnTo>
                  <a:lnTo>
                    <a:pt x="984" y="2097"/>
                  </a:lnTo>
                  <a:lnTo>
                    <a:pt x="1213" y="2042"/>
                  </a:lnTo>
                  <a:lnTo>
                    <a:pt x="1775" y="836"/>
                  </a:lnTo>
                  <a:lnTo>
                    <a:pt x="1775" y="2276"/>
                  </a:lnTo>
                  <a:lnTo>
                    <a:pt x="2197" y="2175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2843600" y="1309525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8" y="527"/>
                  </a:moveTo>
                  <a:lnTo>
                    <a:pt x="1318" y="1310"/>
                  </a:lnTo>
                  <a:lnTo>
                    <a:pt x="704" y="1456"/>
                  </a:lnTo>
                  <a:lnTo>
                    <a:pt x="1018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0" y="2464"/>
                  </a:lnTo>
                  <a:lnTo>
                    <a:pt x="435" y="2360"/>
                  </a:lnTo>
                  <a:lnTo>
                    <a:pt x="634" y="1770"/>
                  </a:lnTo>
                  <a:lnTo>
                    <a:pt x="1394" y="1589"/>
                  </a:lnTo>
                  <a:lnTo>
                    <a:pt x="1597" y="2083"/>
                  </a:lnTo>
                  <a:lnTo>
                    <a:pt x="2031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2890400" y="1294725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0" y="434"/>
                  </a:lnTo>
                  <a:lnTo>
                    <a:pt x="0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5" y="2341"/>
                  </a:lnTo>
                  <a:lnTo>
                    <a:pt x="1115" y="537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2942400" y="129057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3" y="0"/>
                  </a:moveTo>
                  <a:lnTo>
                    <a:pt x="1" y="101"/>
                  </a:lnTo>
                  <a:lnTo>
                    <a:pt x="1" y="2276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2960975" y="1281050"/>
              <a:ext cx="48775" cy="56875"/>
            </a:xfrm>
            <a:custGeom>
              <a:avLst/>
              <a:gdLst/>
              <a:ahLst/>
              <a:cxnLst/>
              <a:rect l="l" t="t" r="r" b="b"/>
              <a:pathLst>
                <a:path w="1951" h="2275" extrusionOk="0">
                  <a:moveTo>
                    <a:pt x="1340" y="1"/>
                  </a:moveTo>
                  <a:cubicBezTo>
                    <a:pt x="1258" y="1"/>
                    <a:pt x="1169" y="12"/>
                    <a:pt x="1074" y="35"/>
                  </a:cubicBezTo>
                  <a:cubicBezTo>
                    <a:pt x="905" y="76"/>
                    <a:pt x="753" y="143"/>
                    <a:pt x="620" y="239"/>
                  </a:cubicBezTo>
                  <a:cubicBezTo>
                    <a:pt x="488" y="333"/>
                    <a:pt x="375" y="443"/>
                    <a:pt x="284" y="567"/>
                  </a:cubicBezTo>
                  <a:cubicBezTo>
                    <a:pt x="191" y="691"/>
                    <a:pt x="122" y="825"/>
                    <a:pt x="74" y="965"/>
                  </a:cubicBezTo>
                  <a:cubicBezTo>
                    <a:pt x="25" y="1106"/>
                    <a:pt x="1" y="1244"/>
                    <a:pt x="1" y="1376"/>
                  </a:cubicBezTo>
                  <a:cubicBezTo>
                    <a:pt x="1" y="1516"/>
                    <a:pt x="28" y="1645"/>
                    <a:pt x="80" y="1766"/>
                  </a:cubicBezTo>
                  <a:cubicBezTo>
                    <a:pt x="132" y="1887"/>
                    <a:pt x="204" y="1990"/>
                    <a:pt x="297" y="2073"/>
                  </a:cubicBezTo>
                  <a:cubicBezTo>
                    <a:pt x="389" y="2156"/>
                    <a:pt x="501" y="2215"/>
                    <a:pt x="629" y="2249"/>
                  </a:cubicBezTo>
                  <a:cubicBezTo>
                    <a:pt x="691" y="2266"/>
                    <a:pt x="756" y="2274"/>
                    <a:pt x="824" y="2274"/>
                  </a:cubicBezTo>
                  <a:cubicBezTo>
                    <a:pt x="898" y="2274"/>
                    <a:pt x="975" y="2264"/>
                    <a:pt x="1055" y="2245"/>
                  </a:cubicBezTo>
                  <a:cubicBezTo>
                    <a:pt x="1143" y="2224"/>
                    <a:pt x="1233" y="2191"/>
                    <a:pt x="1324" y="2146"/>
                  </a:cubicBezTo>
                  <a:cubicBezTo>
                    <a:pt x="1417" y="2103"/>
                    <a:pt x="1503" y="2049"/>
                    <a:pt x="1583" y="1987"/>
                  </a:cubicBezTo>
                  <a:cubicBezTo>
                    <a:pt x="1665" y="1924"/>
                    <a:pt x="1737" y="1855"/>
                    <a:pt x="1801" y="1776"/>
                  </a:cubicBezTo>
                  <a:cubicBezTo>
                    <a:pt x="1866" y="1699"/>
                    <a:pt x="1915" y="1616"/>
                    <a:pt x="1950" y="1525"/>
                  </a:cubicBezTo>
                  <a:lnTo>
                    <a:pt x="1604" y="1409"/>
                  </a:lnTo>
                  <a:cubicBezTo>
                    <a:pt x="1579" y="1475"/>
                    <a:pt x="1546" y="1533"/>
                    <a:pt x="1506" y="1585"/>
                  </a:cubicBezTo>
                  <a:cubicBezTo>
                    <a:pt x="1465" y="1637"/>
                    <a:pt x="1420" y="1680"/>
                    <a:pt x="1372" y="1718"/>
                  </a:cubicBezTo>
                  <a:cubicBezTo>
                    <a:pt x="1324" y="1756"/>
                    <a:pt x="1273" y="1789"/>
                    <a:pt x="1220" y="1814"/>
                  </a:cubicBezTo>
                  <a:cubicBezTo>
                    <a:pt x="1168" y="1838"/>
                    <a:pt x="1117" y="1856"/>
                    <a:pt x="1068" y="1869"/>
                  </a:cubicBezTo>
                  <a:cubicBezTo>
                    <a:pt x="1020" y="1880"/>
                    <a:pt x="974" y="1885"/>
                    <a:pt x="931" y="1885"/>
                  </a:cubicBezTo>
                  <a:cubicBezTo>
                    <a:pt x="888" y="1885"/>
                    <a:pt x="848" y="1880"/>
                    <a:pt x="809" y="1869"/>
                  </a:cubicBezTo>
                  <a:cubicBezTo>
                    <a:pt x="730" y="1846"/>
                    <a:pt x="663" y="1808"/>
                    <a:pt x="606" y="1755"/>
                  </a:cubicBezTo>
                  <a:cubicBezTo>
                    <a:pt x="550" y="1701"/>
                    <a:pt x="508" y="1634"/>
                    <a:pt x="477" y="1551"/>
                  </a:cubicBezTo>
                  <a:cubicBezTo>
                    <a:pt x="446" y="1471"/>
                    <a:pt x="430" y="1382"/>
                    <a:pt x="430" y="1285"/>
                  </a:cubicBezTo>
                  <a:cubicBezTo>
                    <a:pt x="430" y="1200"/>
                    <a:pt x="444" y="1110"/>
                    <a:pt x="470" y="1017"/>
                  </a:cubicBezTo>
                  <a:cubicBezTo>
                    <a:pt x="496" y="924"/>
                    <a:pt x="536" y="837"/>
                    <a:pt x="588" y="756"/>
                  </a:cubicBezTo>
                  <a:cubicBezTo>
                    <a:pt x="640" y="675"/>
                    <a:pt x="706" y="604"/>
                    <a:pt x="785" y="543"/>
                  </a:cubicBezTo>
                  <a:cubicBezTo>
                    <a:pt x="862" y="481"/>
                    <a:pt x="955" y="437"/>
                    <a:pt x="1062" y="412"/>
                  </a:cubicBezTo>
                  <a:cubicBezTo>
                    <a:pt x="1110" y="399"/>
                    <a:pt x="1161" y="394"/>
                    <a:pt x="1211" y="392"/>
                  </a:cubicBezTo>
                  <a:cubicBezTo>
                    <a:pt x="1216" y="392"/>
                    <a:pt x="1220" y="392"/>
                    <a:pt x="1225" y="392"/>
                  </a:cubicBezTo>
                  <a:cubicBezTo>
                    <a:pt x="1272" y="392"/>
                    <a:pt x="1315" y="399"/>
                    <a:pt x="1359" y="411"/>
                  </a:cubicBezTo>
                  <a:cubicBezTo>
                    <a:pt x="1406" y="425"/>
                    <a:pt x="1449" y="447"/>
                    <a:pt x="1490" y="478"/>
                  </a:cubicBezTo>
                  <a:cubicBezTo>
                    <a:pt x="1531" y="511"/>
                    <a:pt x="1566" y="554"/>
                    <a:pt x="1594" y="609"/>
                  </a:cubicBezTo>
                  <a:lnTo>
                    <a:pt x="1919" y="308"/>
                  </a:lnTo>
                  <a:cubicBezTo>
                    <a:pt x="1848" y="184"/>
                    <a:pt x="1739" y="95"/>
                    <a:pt x="1593" y="42"/>
                  </a:cubicBezTo>
                  <a:cubicBezTo>
                    <a:pt x="1516" y="15"/>
                    <a:pt x="1432" y="1"/>
                    <a:pt x="1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3012825" y="1269625"/>
              <a:ext cx="43025" cy="57300"/>
            </a:xfrm>
            <a:custGeom>
              <a:avLst/>
              <a:gdLst/>
              <a:ahLst/>
              <a:cxnLst/>
              <a:rect l="l" t="t" r="r" b="b"/>
              <a:pathLst>
                <a:path w="1721" h="2292" extrusionOk="0">
                  <a:moveTo>
                    <a:pt x="1179" y="0"/>
                  </a:moveTo>
                  <a:cubicBezTo>
                    <a:pt x="1086" y="0"/>
                    <a:pt x="987" y="13"/>
                    <a:pt x="883" y="37"/>
                  </a:cubicBezTo>
                  <a:cubicBezTo>
                    <a:pt x="773" y="64"/>
                    <a:pt x="669" y="103"/>
                    <a:pt x="573" y="157"/>
                  </a:cubicBezTo>
                  <a:cubicBezTo>
                    <a:pt x="477" y="209"/>
                    <a:pt x="393" y="272"/>
                    <a:pt x="321" y="347"/>
                  </a:cubicBezTo>
                  <a:cubicBezTo>
                    <a:pt x="248" y="421"/>
                    <a:pt x="192" y="506"/>
                    <a:pt x="151" y="602"/>
                  </a:cubicBezTo>
                  <a:cubicBezTo>
                    <a:pt x="110" y="697"/>
                    <a:pt x="89" y="800"/>
                    <a:pt x="89" y="911"/>
                  </a:cubicBezTo>
                  <a:cubicBezTo>
                    <a:pt x="89" y="994"/>
                    <a:pt x="103" y="1063"/>
                    <a:pt x="128" y="1118"/>
                  </a:cubicBezTo>
                  <a:cubicBezTo>
                    <a:pt x="154" y="1172"/>
                    <a:pt x="192" y="1215"/>
                    <a:pt x="242" y="1249"/>
                  </a:cubicBezTo>
                  <a:cubicBezTo>
                    <a:pt x="293" y="1283"/>
                    <a:pt x="358" y="1308"/>
                    <a:pt x="434" y="1324"/>
                  </a:cubicBezTo>
                  <a:cubicBezTo>
                    <a:pt x="511" y="1339"/>
                    <a:pt x="601" y="1348"/>
                    <a:pt x="705" y="1352"/>
                  </a:cubicBezTo>
                  <a:cubicBezTo>
                    <a:pt x="791" y="1356"/>
                    <a:pt x="869" y="1360"/>
                    <a:pt x="938" y="1363"/>
                  </a:cubicBezTo>
                  <a:cubicBezTo>
                    <a:pt x="1007" y="1367"/>
                    <a:pt x="1067" y="1376"/>
                    <a:pt x="1117" y="1388"/>
                  </a:cubicBezTo>
                  <a:cubicBezTo>
                    <a:pt x="1164" y="1401"/>
                    <a:pt x="1202" y="1421"/>
                    <a:pt x="1229" y="1448"/>
                  </a:cubicBezTo>
                  <a:cubicBezTo>
                    <a:pt x="1256" y="1473"/>
                    <a:pt x="1269" y="1510"/>
                    <a:pt x="1269" y="1557"/>
                  </a:cubicBezTo>
                  <a:cubicBezTo>
                    <a:pt x="1269" y="1707"/>
                    <a:pt x="1153" y="1808"/>
                    <a:pt x="919" y="1864"/>
                  </a:cubicBezTo>
                  <a:cubicBezTo>
                    <a:pt x="842" y="1883"/>
                    <a:pt x="765" y="1893"/>
                    <a:pt x="690" y="1893"/>
                  </a:cubicBezTo>
                  <a:cubicBezTo>
                    <a:pt x="685" y="1893"/>
                    <a:pt x="680" y="1892"/>
                    <a:pt x="675" y="1892"/>
                  </a:cubicBezTo>
                  <a:cubicBezTo>
                    <a:pt x="594" y="1891"/>
                    <a:pt x="523" y="1883"/>
                    <a:pt x="458" y="1870"/>
                  </a:cubicBezTo>
                  <a:cubicBezTo>
                    <a:pt x="392" y="1856"/>
                    <a:pt x="335" y="1839"/>
                    <a:pt x="287" y="1821"/>
                  </a:cubicBezTo>
                  <a:cubicBezTo>
                    <a:pt x="240" y="1802"/>
                    <a:pt x="206" y="1787"/>
                    <a:pt x="188" y="1773"/>
                  </a:cubicBezTo>
                  <a:lnTo>
                    <a:pt x="0" y="2182"/>
                  </a:lnTo>
                  <a:cubicBezTo>
                    <a:pt x="127" y="2241"/>
                    <a:pt x="271" y="2277"/>
                    <a:pt x="430" y="2288"/>
                  </a:cubicBezTo>
                  <a:cubicBezTo>
                    <a:pt x="465" y="2290"/>
                    <a:pt x="500" y="2292"/>
                    <a:pt x="536" y="2292"/>
                  </a:cubicBezTo>
                  <a:cubicBezTo>
                    <a:pt x="661" y="2292"/>
                    <a:pt x="787" y="2276"/>
                    <a:pt x="914" y="2246"/>
                  </a:cubicBezTo>
                  <a:cubicBezTo>
                    <a:pt x="1021" y="2220"/>
                    <a:pt x="1122" y="2184"/>
                    <a:pt x="1219" y="2137"/>
                  </a:cubicBezTo>
                  <a:cubicBezTo>
                    <a:pt x="1316" y="2091"/>
                    <a:pt x="1402" y="2033"/>
                    <a:pt x="1477" y="1964"/>
                  </a:cubicBezTo>
                  <a:cubicBezTo>
                    <a:pt x="1551" y="1895"/>
                    <a:pt x="1611" y="1814"/>
                    <a:pt x="1654" y="1721"/>
                  </a:cubicBezTo>
                  <a:cubicBezTo>
                    <a:pt x="1698" y="1628"/>
                    <a:pt x="1720" y="1522"/>
                    <a:pt x="1720" y="1405"/>
                  </a:cubicBezTo>
                  <a:cubicBezTo>
                    <a:pt x="1720" y="1305"/>
                    <a:pt x="1703" y="1225"/>
                    <a:pt x="1671" y="1165"/>
                  </a:cubicBezTo>
                  <a:cubicBezTo>
                    <a:pt x="1639" y="1104"/>
                    <a:pt x="1592" y="1056"/>
                    <a:pt x="1532" y="1023"/>
                  </a:cubicBezTo>
                  <a:cubicBezTo>
                    <a:pt x="1471" y="987"/>
                    <a:pt x="1398" y="965"/>
                    <a:pt x="1311" y="952"/>
                  </a:cubicBezTo>
                  <a:cubicBezTo>
                    <a:pt x="1225" y="941"/>
                    <a:pt x="1128" y="932"/>
                    <a:pt x="1022" y="930"/>
                  </a:cubicBezTo>
                  <a:cubicBezTo>
                    <a:pt x="939" y="930"/>
                    <a:pt x="867" y="927"/>
                    <a:pt x="805" y="924"/>
                  </a:cubicBezTo>
                  <a:cubicBezTo>
                    <a:pt x="744" y="920"/>
                    <a:pt x="691" y="911"/>
                    <a:pt x="651" y="899"/>
                  </a:cubicBezTo>
                  <a:cubicBezTo>
                    <a:pt x="610" y="886"/>
                    <a:pt x="579" y="868"/>
                    <a:pt x="558" y="844"/>
                  </a:cubicBezTo>
                  <a:cubicBezTo>
                    <a:pt x="537" y="818"/>
                    <a:pt x="525" y="785"/>
                    <a:pt x="525" y="740"/>
                  </a:cubicBezTo>
                  <a:cubicBezTo>
                    <a:pt x="525" y="662"/>
                    <a:pt x="553" y="595"/>
                    <a:pt x="611" y="538"/>
                  </a:cubicBezTo>
                  <a:cubicBezTo>
                    <a:pt x="667" y="481"/>
                    <a:pt x="755" y="438"/>
                    <a:pt x="872" y="412"/>
                  </a:cubicBezTo>
                  <a:cubicBezTo>
                    <a:pt x="936" y="396"/>
                    <a:pt x="1001" y="389"/>
                    <a:pt x="1064" y="389"/>
                  </a:cubicBezTo>
                  <a:cubicBezTo>
                    <a:pt x="1128" y="391"/>
                    <a:pt x="1187" y="396"/>
                    <a:pt x="1240" y="407"/>
                  </a:cubicBezTo>
                  <a:cubicBezTo>
                    <a:pt x="1295" y="417"/>
                    <a:pt x="1340" y="431"/>
                    <a:pt x="1378" y="447"/>
                  </a:cubicBezTo>
                  <a:cubicBezTo>
                    <a:pt x="1416" y="462"/>
                    <a:pt x="1442" y="475"/>
                    <a:pt x="1457" y="486"/>
                  </a:cubicBezTo>
                  <a:lnTo>
                    <a:pt x="1643" y="98"/>
                  </a:lnTo>
                  <a:cubicBezTo>
                    <a:pt x="1547" y="56"/>
                    <a:pt x="1435" y="26"/>
                    <a:pt x="1305" y="9"/>
                  </a:cubicBezTo>
                  <a:cubicBezTo>
                    <a:pt x="1264" y="3"/>
                    <a:pt x="1222" y="0"/>
                    <a:pt x="1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2015475" y="1079175"/>
              <a:ext cx="1108950" cy="255075"/>
            </a:xfrm>
            <a:custGeom>
              <a:avLst/>
              <a:gdLst/>
              <a:ahLst/>
              <a:cxnLst/>
              <a:rect l="l" t="t" r="r" b="b"/>
              <a:pathLst>
                <a:path w="44358" h="10203" extrusionOk="0">
                  <a:moveTo>
                    <a:pt x="27359" y="1"/>
                  </a:moveTo>
                  <a:lnTo>
                    <a:pt x="0" y="6238"/>
                  </a:lnTo>
                  <a:lnTo>
                    <a:pt x="16999" y="10203"/>
                  </a:lnTo>
                  <a:lnTo>
                    <a:pt x="44358" y="3966"/>
                  </a:lnTo>
                  <a:lnTo>
                    <a:pt x="27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2027500" y="1242000"/>
              <a:ext cx="412975" cy="276850"/>
            </a:xfrm>
            <a:custGeom>
              <a:avLst/>
              <a:gdLst/>
              <a:ahLst/>
              <a:cxnLst/>
              <a:rect l="l" t="t" r="r" b="b"/>
              <a:pathLst>
                <a:path w="16519" h="11074" extrusionOk="0">
                  <a:moveTo>
                    <a:pt x="0" y="1"/>
                  </a:moveTo>
                  <a:lnTo>
                    <a:pt x="0" y="7151"/>
                  </a:lnTo>
                  <a:cubicBezTo>
                    <a:pt x="0" y="7151"/>
                    <a:pt x="16232" y="11039"/>
                    <a:pt x="16518" y="11074"/>
                  </a:cubicBezTo>
                  <a:lnTo>
                    <a:pt x="16518" y="37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2015475" y="1235100"/>
              <a:ext cx="425000" cy="289925"/>
            </a:xfrm>
            <a:custGeom>
              <a:avLst/>
              <a:gdLst/>
              <a:ahLst/>
              <a:cxnLst/>
              <a:rect l="l" t="t" r="r" b="b"/>
              <a:pathLst>
                <a:path w="17000" h="11597" extrusionOk="0">
                  <a:moveTo>
                    <a:pt x="0" y="1"/>
                  </a:moveTo>
                  <a:lnTo>
                    <a:pt x="0" y="244"/>
                  </a:lnTo>
                  <a:lnTo>
                    <a:pt x="16497" y="4242"/>
                  </a:lnTo>
                  <a:lnTo>
                    <a:pt x="16497" y="11082"/>
                  </a:lnTo>
                  <a:lnTo>
                    <a:pt x="0" y="7234"/>
                  </a:lnTo>
                  <a:lnTo>
                    <a:pt x="0" y="7478"/>
                  </a:lnTo>
                  <a:lnTo>
                    <a:pt x="16999" y="11596"/>
                  </a:lnTo>
                  <a:lnTo>
                    <a:pt x="16999" y="11199"/>
                  </a:lnTo>
                  <a:lnTo>
                    <a:pt x="16999" y="4363"/>
                  </a:lnTo>
                  <a:lnTo>
                    <a:pt x="16999" y="3966"/>
                  </a:lnTo>
                  <a:lnTo>
                    <a:pt x="16497" y="38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2484175" y="997350"/>
              <a:ext cx="689625" cy="335300"/>
            </a:xfrm>
            <a:custGeom>
              <a:avLst/>
              <a:gdLst/>
              <a:ahLst/>
              <a:cxnLst/>
              <a:rect l="l" t="t" r="r" b="b"/>
              <a:pathLst>
                <a:path w="27585" h="13412" extrusionOk="0">
                  <a:moveTo>
                    <a:pt x="27584" y="0"/>
                  </a:moveTo>
                  <a:lnTo>
                    <a:pt x="126" y="5782"/>
                  </a:lnTo>
                  <a:lnTo>
                    <a:pt x="1" y="13411"/>
                  </a:lnTo>
                  <a:lnTo>
                    <a:pt x="1" y="13411"/>
                  </a:lnTo>
                  <a:lnTo>
                    <a:pt x="27469" y="6981"/>
                  </a:lnTo>
                  <a:lnTo>
                    <a:pt x="275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2064050" y="891175"/>
              <a:ext cx="1109750" cy="250750"/>
            </a:xfrm>
            <a:custGeom>
              <a:avLst/>
              <a:gdLst/>
              <a:ahLst/>
              <a:cxnLst/>
              <a:rect l="l" t="t" r="r" b="b"/>
              <a:pathLst>
                <a:path w="44390" h="10030" extrusionOk="0">
                  <a:moveTo>
                    <a:pt x="27459" y="0"/>
                  </a:moveTo>
                  <a:lnTo>
                    <a:pt x="1" y="5784"/>
                  </a:lnTo>
                  <a:lnTo>
                    <a:pt x="16931" y="10029"/>
                  </a:lnTo>
                  <a:lnTo>
                    <a:pt x="44389" y="4247"/>
                  </a:lnTo>
                  <a:lnTo>
                    <a:pt x="274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2073025" y="1042875"/>
              <a:ext cx="414300" cy="283650"/>
            </a:xfrm>
            <a:custGeom>
              <a:avLst/>
              <a:gdLst/>
              <a:ahLst/>
              <a:cxnLst/>
              <a:rect l="l" t="t" r="r" b="b"/>
              <a:pathLst>
                <a:path w="16572" h="11346" extrusionOk="0">
                  <a:moveTo>
                    <a:pt x="119" y="0"/>
                  </a:moveTo>
                  <a:lnTo>
                    <a:pt x="1" y="7149"/>
                  </a:lnTo>
                  <a:cubicBezTo>
                    <a:pt x="1" y="7149"/>
                    <a:pt x="16165" y="11306"/>
                    <a:pt x="16451" y="11345"/>
                  </a:cubicBezTo>
                  <a:lnTo>
                    <a:pt x="16572" y="3988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2060975" y="1035775"/>
              <a:ext cx="426350" cy="296875"/>
            </a:xfrm>
            <a:custGeom>
              <a:avLst/>
              <a:gdLst/>
              <a:ahLst/>
              <a:cxnLst/>
              <a:rect l="l" t="t" r="r" b="b"/>
              <a:pathLst>
                <a:path w="17054" h="11875" extrusionOk="0">
                  <a:moveTo>
                    <a:pt x="124" y="0"/>
                  </a:moveTo>
                  <a:lnTo>
                    <a:pt x="121" y="244"/>
                  </a:lnTo>
                  <a:lnTo>
                    <a:pt x="16549" y="4513"/>
                  </a:lnTo>
                  <a:lnTo>
                    <a:pt x="16436" y="11353"/>
                  </a:lnTo>
                  <a:lnTo>
                    <a:pt x="4" y="7232"/>
                  </a:lnTo>
                  <a:lnTo>
                    <a:pt x="0" y="7476"/>
                  </a:lnTo>
                  <a:lnTo>
                    <a:pt x="16929" y="11874"/>
                  </a:lnTo>
                  <a:lnTo>
                    <a:pt x="16934" y="11479"/>
                  </a:lnTo>
                  <a:lnTo>
                    <a:pt x="17048" y="4642"/>
                  </a:lnTo>
                  <a:lnTo>
                    <a:pt x="17054" y="4245"/>
                  </a:lnTo>
                  <a:lnTo>
                    <a:pt x="16556" y="412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2523875" y="1203475"/>
              <a:ext cx="10575" cy="56950"/>
            </a:xfrm>
            <a:custGeom>
              <a:avLst/>
              <a:gdLst/>
              <a:ahLst/>
              <a:cxnLst/>
              <a:rect l="l" t="t" r="r" b="b"/>
              <a:pathLst>
                <a:path w="423" h="2278" extrusionOk="0">
                  <a:moveTo>
                    <a:pt x="423" y="0"/>
                  </a:moveTo>
                  <a:lnTo>
                    <a:pt x="0" y="102"/>
                  </a:lnTo>
                  <a:lnTo>
                    <a:pt x="0" y="2278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2545800" y="119822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7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2586050" y="1177950"/>
              <a:ext cx="54950" cy="67575"/>
            </a:xfrm>
            <a:custGeom>
              <a:avLst/>
              <a:gdLst/>
              <a:ahLst/>
              <a:cxnLst/>
              <a:rect l="l" t="t" r="r" b="b"/>
              <a:pathLst>
                <a:path w="2198" h="2703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7" y="1503"/>
                  </a:lnTo>
                  <a:lnTo>
                    <a:pt x="454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3" y="2602"/>
                  </a:lnTo>
                  <a:lnTo>
                    <a:pt x="423" y="1162"/>
                  </a:lnTo>
                  <a:lnTo>
                    <a:pt x="984" y="2100"/>
                  </a:lnTo>
                  <a:lnTo>
                    <a:pt x="1214" y="2045"/>
                  </a:lnTo>
                  <a:lnTo>
                    <a:pt x="1775" y="838"/>
                  </a:lnTo>
                  <a:lnTo>
                    <a:pt x="1775" y="2278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2647025" y="1169300"/>
              <a:ext cx="50800" cy="61650"/>
            </a:xfrm>
            <a:custGeom>
              <a:avLst/>
              <a:gdLst/>
              <a:ahLst/>
              <a:cxnLst/>
              <a:rect l="l" t="t" r="r" b="b"/>
              <a:pathLst>
                <a:path w="2032" h="2466" extrusionOk="0">
                  <a:moveTo>
                    <a:pt x="1017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1017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4" y="1771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2693825" y="1154500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6" y="2342"/>
                  </a:lnTo>
                  <a:lnTo>
                    <a:pt x="1116" y="538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2745800" y="1141925"/>
              <a:ext cx="45775" cy="65375"/>
            </a:xfrm>
            <a:custGeom>
              <a:avLst/>
              <a:gdLst/>
              <a:ahLst/>
              <a:cxnLst/>
              <a:rect l="l" t="t" r="r" b="b"/>
              <a:pathLst>
                <a:path w="1831" h="2615" extrusionOk="0">
                  <a:moveTo>
                    <a:pt x="1831" y="1"/>
                  </a:moveTo>
                  <a:lnTo>
                    <a:pt x="1411" y="102"/>
                  </a:lnTo>
                  <a:lnTo>
                    <a:pt x="1411" y="980"/>
                  </a:lnTo>
                  <a:lnTo>
                    <a:pt x="424" y="1217"/>
                  </a:lnTo>
                  <a:lnTo>
                    <a:pt x="424" y="337"/>
                  </a:lnTo>
                  <a:lnTo>
                    <a:pt x="1" y="438"/>
                  </a:lnTo>
                  <a:lnTo>
                    <a:pt x="1" y="2614"/>
                  </a:lnTo>
                  <a:lnTo>
                    <a:pt x="424" y="2513"/>
                  </a:lnTo>
                  <a:lnTo>
                    <a:pt x="424" y="1584"/>
                  </a:lnTo>
                  <a:lnTo>
                    <a:pt x="1411" y="1349"/>
                  </a:lnTo>
                  <a:lnTo>
                    <a:pt x="1411" y="2277"/>
                  </a:lnTo>
                  <a:lnTo>
                    <a:pt x="1831" y="2175"/>
                  </a:lnTo>
                  <a:lnTo>
                    <a:pt x="18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2802875" y="1130350"/>
              <a:ext cx="37800" cy="63250"/>
            </a:xfrm>
            <a:custGeom>
              <a:avLst/>
              <a:gdLst/>
              <a:ahLst/>
              <a:cxnLst/>
              <a:rect l="l" t="t" r="r" b="b"/>
              <a:pathLst>
                <a:path w="1512" h="2530" extrusionOk="0">
                  <a:moveTo>
                    <a:pt x="1483" y="1"/>
                  </a:moveTo>
                  <a:lnTo>
                    <a:pt x="1" y="355"/>
                  </a:lnTo>
                  <a:lnTo>
                    <a:pt x="1" y="2530"/>
                  </a:lnTo>
                  <a:lnTo>
                    <a:pt x="1511" y="2168"/>
                  </a:lnTo>
                  <a:lnTo>
                    <a:pt x="1511" y="1798"/>
                  </a:lnTo>
                  <a:lnTo>
                    <a:pt x="423" y="2058"/>
                  </a:lnTo>
                  <a:lnTo>
                    <a:pt x="423" y="1491"/>
                  </a:lnTo>
                  <a:lnTo>
                    <a:pt x="1339" y="1273"/>
                  </a:lnTo>
                  <a:lnTo>
                    <a:pt x="1339" y="930"/>
                  </a:lnTo>
                  <a:lnTo>
                    <a:pt x="423" y="1149"/>
                  </a:lnTo>
                  <a:lnTo>
                    <a:pt x="423" y="624"/>
                  </a:lnTo>
                  <a:lnTo>
                    <a:pt x="1483" y="371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2848900" y="1115050"/>
              <a:ext cx="54975" cy="67550"/>
            </a:xfrm>
            <a:custGeom>
              <a:avLst/>
              <a:gdLst/>
              <a:ahLst/>
              <a:cxnLst/>
              <a:rect l="l" t="t" r="r" b="b"/>
              <a:pathLst>
                <a:path w="2199" h="2702" extrusionOk="0">
                  <a:moveTo>
                    <a:pt x="2198" y="0"/>
                  </a:moveTo>
                  <a:lnTo>
                    <a:pt x="1748" y="109"/>
                  </a:lnTo>
                  <a:lnTo>
                    <a:pt x="1097" y="1502"/>
                  </a:lnTo>
                  <a:lnTo>
                    <a:pt x="454" y="418"/>
                  </a:lnTo>
                  <a:lnTo>
                    <a:pt x="1" y="527"/>
                  </a:lnTo>
                  <a:lnTo>
                    <a:pt x="1" y="2701"/>
                  </a:lnTo>
                  <a:lnTo>
                    <a:pt x="423" y="2600"/>
                  </a:lnTo>
                  <a:lnTo>
                    <a:pt x="423" y="1160"/>
                  </a:lnTo>
                  <a:lnTo>
                    <a:pt x="985" y="2099"/>
                  </a:lnTo>
                  <a:lnTo>
                    <a:pt x="1214" y="2044"/>
                  </a:lnTo>
                  <a:lnTo>
                    <a:pt x="1774" y="836"/>
                  </a:lnTo>
                  <a:lnTo>
                    <a:pt x="1774" y="2276"/>
                  </a:lnTo>
                  <a:lnTo>
                    <a:pt x="2198" y="2176"/>
                  </a:lnTo>
                  <a:lnTo>
                    <a:pt x="21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2909900" y="1106400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6" y="526"/>
                  </a:moveTo>
                  <a:lnTo>
                    <a:pt x="1316" y="1309"/>
                  </a:lnTo>
                  <a:lnTo>
                    <a:pt x="704" y="1455"/>
                  </a:lnTo>
                  <a:lnTo>
                    <a:pt x="704" y="1455"/>
                  </a:lnTo>
                  <a:lnTo>
                    <a:pt x="1016" y="526"/>
                  </a:lnTo>
                  <a:close/>
                  <a:moveTo>
                    <a:pt x="1204" y="0"/>
                  </a:moveTo>
                  <a:lnTo>
                    <a:pt x="829" y="90"/>
                  </a:lnTo>
                  <a:lnTo>
                    <a:pt x="0" y="2465"/>
                  </a:lnTo>
                  <a:lnTo>
                    <a:pt x="435" y="2359"/>
                  </a:lnTo>
                  <a:lnTo>
                    <a:pt x="634" y="1769"/>
                  </a:lnTo>
                  <a:lnTo>
                    <a:pt x="1394" y="1588"/>
                  </a:lnTo>
                  <a:lnTo>
                    <a:pt x="1596" y="2082"/>
                  </a:lnTo>
                  <a:lnTo>
                    <a:pt x="2031" y="1978"/>
                  </a:lnTo>
                  <a:lnTo>
                    <a:pt x="120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2956650" y="1091575"/>
              <a:ext cx="45325" cy="61075"/>
            </a:xfrm>
            <a:custGeom>
              <a:avLst/>
              <a:gdLst/>
              <a:ahLst/>
              <a:cxnLst/>
              <a:rect l="l" t="t" r="r" b="b"/>
              <a:pathLst>
                <a:path w="1813" h="2443" extrusionOk="0">
                  <a:moveTo>
                    <a:pt x="1812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8" y="638"/>
                  </a:lnTo>
                  <a:lnTo>
                    <a:pt x="698" y="2443"/>
                  </a:lnTo>
                  <a:lnTo>
                    <a:pt x="1117" y="2341"/>
                  </a:lnTo>
                  <a:lnTo>
                    <a:pt x="1117" y="537"/>
                  </a:lnTo>
                  <a:lnTo>
                    <a:pt x="1812" y="371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008675" y="108742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4" y="0"/>
                  </a:moveTo>
                  <a:lnTo>
                    <a:pt x="0" y="102"/>
                  </a:lnTo>
                  <a:lnTo>
                    <a:pt x="0" y="2276"/>
                  </a:lnTo>
                  <a:lnTo>
                    <a:pt x="424" y="2175"/>
                  </a:lnTo>
                  <a:lnTo>
                    <a:pt x="4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027275" y="1077925"/>
              <a:ext cx="48775" cy="56850"/>
            </a:xfrm>
            <a:custGeom>
              <a:avLst/>
              <a:gdLst/>
              <a:ahLst/>
              <a:cxnLst/>
              <a:rect l="l" t="t" r="r" b="b"/>
              <a:pathLst>
                <a:path w="1951" h="2274" extrusionOk="0">
                  <a:moveTo>
                    <a:pt x="1340" y="0"/>
                  </a:moveTo>
                  <a:cubicBezTo>
                    <a:pt x="1257" y="0"/>
                    <a:pt x="1168" y="11"/>
                    <a:pt x="1073" y="34"/>
                  </a:cubicBezTo>
                  <a:cubicBezTo>
                    <a:pt x="903" y="75"/>
                    <a:pt x="752" y="142"/>
                    <a:pt x="620" y="238"/>
                  </a:cubicBezTo>
                  <a:cubicBezTo>
                    <a:pt x="486" y="332"/>
                    <a:pt x="375" y="442"/>
                    <a:pt x="282" y="566"/>
                  </a:cubicBezTo>
                  <a:cubicBezTo>
                    <a:pt x="191" y="691"/>
                    <a:pt x="120" y="824"/>
                    <a:pt x="73" y="964"/>
                  </a:cubicBezTo>
                  <a:cubicBezTo>
                    <a:pt x="25" y="1105"/>
                    <a:pt x="1" y="1243"/>
                    <a:pt x="1" y="1375"/>
                  </a:cubicBezTo>
                  <a:cubicBezTo>
                    <a:pt x="1" y="1515"/>
                    <a:pt x="28" y="1644"/>
                    <a:pt x="80" y="1765"/>
                  </a:cubicBezTo>
                  <a:cubicBezTo>
                    <a:pt x="132" y="1886"/>
                    <a:pt x="204" y="1989"/>
                    <a:pt x="296" y="2072"/>
                  </a:cubicBezTo>
                  <a:cubicBezTo>
                    <a:pt x="389" y="2155"/>
                    <a:pt x="500" y="2214"/>
                    <a:pt x="629" y="2248"/>
                  </a:cubicBezTo>
                  <a:cubicBezTo>
                    <a:pt x="691" y="2265"/>
                    <a:pt x="757" y="2274"/>
                    <a:pt x="826" y="2274"/>
                  </a:cubicBezTo>
                  <a:cubicBezTo>
                    <a:pt x="899" y="2274"/>
                    <a:pt x="975" y="2264"/>
                    <a:pt x="1055" y="2245"/>
                  </a:cubicBezTo>
                  <a:cubicBezTo>
                    <a:pt x="1142" y="2224"/>
                    <a:pt x="1232" y="2190"/>
                    <a:pt x="1324" y="2147"/>
                  </a:cubicBezTo>
                  <a:cubicBezTo>
                    <a:pt x="1417" y="2102"/>
                    <a:pt x="1503" y="2048"/>
                    <a:pt x="1583" y="1986"/>
                  </a:cubicBezTo>
                  <a:cubicBezTo>
                    <a:pt x="1665" y="1924"/>
                    <a:pt x="1736" y="1854"/>
                    <a:pt x="1801" y="1777"/>
                  </a:cubicBezTo>
                  <a:cubicBezTo>
                    <a:pt x="1866" y="1698"/>
                    <a:pt x="1915" y="1615"/>
                    <a:pt x="1950" y="1525"/>
                  </a:cubicBezTo>
                  <a:lnTo>
                    <a:pt x="1604" y="1408"/>
                  </a:lnTo>
                  <a:cubicBezTo>
                    <a:pt x="1579" y="1474"/>
                    <a:pt x="1546" y="1532"/>
                    <a:pt x="1505" y="1584"/>
                  </a:cubicBezTo>
                  <a:cubicBezTo>
                    <a:pt x="1465" y="1636"/>
                    <a:pt x="1420" y="1680"/>
                    <a:pt x="1372" y="1718"/>
                  </a:cubicBezTo>
                  <a:cubicBezTo>
                    <a:pt x="1324" y="1756"/>
                    <a:pt x="1273" y="1788"/>
                    <a:pt x="1221" y="1813"/>
                  </a:cubicBezTo>
                  <a:cubicBezTo>
                    <a:pt x="1168" y="1837"/>
                    <a:pt x="1116" y="1855"/>
                    <a:pt x="1068" y="1868"/>
                  </a:cubicBezTo>
                  <a:cubicBezTo>
                    <a:pt x="1021" y="1879"/>
                    <a:pt x="976" y="1885"/>
                    <a:pt x="932" y="1885"/>
                  </a:cubicBezTo>
                  <a:cubicBezTo>
                    <a:pt x="889" y="1885"/>
                    <a:pt x="848" y="1879"/>
                    <a:pt x="809" y="1868"/>
                  </a:cubicBezTo>
                  <a:cubicBezTo>
                    <a:pt x="730" y="1846"/>
                    <a:pt x="662" y="1809"/>
                    <a:pt x="606" y="1754"/>
                  </a:cubicBezTo>
                  <a:cubicBezTo>
                    <a:pt x="550" y="1701"/>
                    <a:pt x="506" y="1633"/>
                    <a:pt x="477" y="1551"/>
                  </a:cubicBezTo>
                  <a:cubicBezTo>
                    <a:pt x="446" y="1470"/>
                    <a:pt x="430" y="1381"/>
                    <a:pt x="430" y="1285"/>
                  </a:cubicBezTo>
                  <a:cubicBezTo>
                    <a:pt x="430" y="1200"/>
                    <a:pt x="443" y="1109"/>
                    <a:pt x="470" y="1017"/>
                  </a:cubicBezTo>
                  <a:cubicBezTo>
                    <a:pt x="496" y="924"/>
                    <a:pt x="536" y="836"/>
                    <a:pt x="588" y="755"/>
                  </a:cubicBezTo>
                  <a:cubicBezTo>
                    <a:pt x="640" y="675"/>
                    <a:pt x="705" y="603"/>
                    <a:pt x="783" y="541"/>
                  </a:cubicBezTo>
                  <a:cubicBezTo>
                    <a:pt x="862" y="480"/>
                    <a:pt x="955" y="437"/>
                    <a:pt x="1061" y="411"/>
                  </a:cubicBezTo>
                  <a:cubicBezTo>
                    <a:pt x="1110" y="399"/>
                    <a:pt x="1161" y="393"/>
                    <a:pt x="1211" y="392"/>
                  </a:cubicBezTo>
                  <a:cubicBezTo>
                    <a:pt x="1216" y="391"/>
                    <a:pt x="1220" y="391"/>
                    <a:pt x="1224" y="391"/>
                  </a:cubicBezTo>
                  <a:cubicBezTo>
                    <a:pt x="1270" y="391"/>
                    <a:pt x="1315" y="398"/>
                    <a:pt x="1358" y="410"/>
                  </a:cubicBezTo>
                  <a:cubicBezTo>
                    <a:pt x="1406" y="424"/>
                    <a:pt x="1449" y="446"/>
                    <a:pt x="1490" y="477"/>
                  </a:cubicBezTo>
                  <a:cubicBezTo>
                    <a:pt x="1531" y="510"/>
                    <a:pt x="1565" y="553"/>
                    <a:pt x="1594" y="608"/>
                  </a:cubicBezTo>
                  <a:lnTo>
                    <a:pt x="1919" y="307"/>
                  </a:lnTo>
                  <a:cubicBezTo>
                    <a:pt x="1848" y="183"/>
                    <a:pt x="1739" y="95"/>
                    <a:pt x="1593" y="41"/>
                  </a:cubicBezTo>
                  <a:cubicBezTo>
                    <a:pt x="1516" y="14"/>
                    <a:pt x="1432" y="0"/>
                    <a:pt x="1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079125" y="1066500"/>
              <a:ext cx="43025" cy="57275"/>
            </a:xfrm>
            <a:custGeom>
              <a:avLst/>
              <a:gdLst/>
              <a:ahLst/>
              <a:cxnLst/>
              <a:rect l="l" t="t" r="r" b="b"/>
              <a:pathLst>
                <a:path w="1721" h="2291" extrusionOk="0">
                  <a:moveTo>
                    <a:pt x="1180" y="0"/>
                  </a:moveTo>
                  <a:cubicBezTo>
                    <a:pt x="1087" y="0"/>
                    <a:pt x="988" y="13"/>
                    <a:pt x="883" y="38"/>
                  </a:cubicBezTo>
                  <a:cubicBezTo>
                    <a:pt x="773" y="65"/>
                    <a:pt x="670" y="104"/>
                    <a:pt x="574" y="156"/>
                  </a:cubicBezTo>
                  <a:cubicBezTo>
                    <a:pt x="477" y="208"/>
                    <a:pt x="393" y="272"/>
                    <a:pt x="321" y="346"/>
                  </a:cubicBezTo>
                  <a:cubicBezTo>
                    <a:pt x="248" y="421"/>
                    <a:pt x="192" y="507"/>
                    <a:pt x="151" y="602"/>
                  </a:cubicBezTo>
                  <a:cubicBezTo>
                    <a:pt x="110" y="698"/>
                    <a:pt x="90" y="801"/>
                    <a:pt x="90" y="911"/>
                  </a:cubicBezTo>
                  <a:cubicBezTo>
                    <a:pt x="90" y="994"/>
                    <a:pt x="103" y="1063"/>
                    <a:pt x="128" y="1117"/>
                  </a:cubicBezTo>
                  <a:cubicBezTo>
                    <a:pt x="154" y="1172"/>
                    <a:pt x="192" y="1216"/>
                    <a:pt x="242" y="1250"/>
                  </a:cubicBezTo>
                  <a:cubicBezTo>
                    <a:pt x="293" y="1284"/>
                    <a:pt x="358" y="1307"/>
                    <a:pt x="434" y="1323"/>
                  </a:cubicBezTo>
                  <a:cubicBezTo>
                    <a:pt x="511" y="1338"/>
                    <a:pt x="601" y="1348"/>
                    <a:pt x="705" y="1351"/>
                  </a:cubicBezTo>
                  <a:cubicBezTo>
                    <a:pt x="791" y="1355"/>
                    <a:pt x="869" y="1360"/>
                    <a:pt x="938" y="1362"/>
                  </a:cubicBezTo>
                  <a:cubicBezTo>
                    <a:pt x="1008" y="1367"/>
                    <a:pt x="1067" y="1375"/>
                    <a:pt x="1116" y="1388"/>
                  </a:cubicBezTo>
                  <a:cubicBezTo>
                    <a:pt x="1166" y="1400"/>
                    <a:pt x="1202" y="1420"/>
                    <a:pt x="1229" y="1447"/>
                  </a:cubicBezTo>
                  <a:cubicBezTo>
                    <a:pt x="1256" y="1474"/>
                    <a:pt x="1270" y="1510"/>
                    <a:pt x="1270" y="1557"/>
                  </a:cubicBezTo>
                  <a:cubicBezTo>
                    <a:pt x="1270" y="1706"/>
                    <a:pt x="1153" y="1809"/>
                    <a:pt x="919" y="1863"/>
                  </a:cubicBezTo>
                  <a:cubicBezTo>
                    <a:pt x="841" y="1882"/>
                    <a:pt x="765" y="1892"/>
                    <a:pt x="689" y="1892"/>
                  </a:cubicBezTo>
                  <a:cubicBezTo>
                    <a:pt x="684" y="1892"/>
                    <a:pt x="679" y="1892"/>
                    <a:pt x="674" y="1892"/>
                  </a:cubicBezTo>
                  <a:cubicBezTo>
                    <a:pt x="596" y="1890"/>
                    <a:pt x="522" y="1883"/>
                    <a:pt x="458" y="1869"/>
                  </a:cubicBezTo>
                  <a:cubicBezTo>
                    <a:pt x="391" y="1855"/>
                    <a:pt x="335" y="1838"/>
                    <a:pt x="287" y="1821"/>
                  </a:cubicBezTo>
                  <a:cubicBezTo>
                    <a:pt x="239" y="1803"/>
                    <a:pt x="206" y="1786"/>
                    <a:pt x="187" y="1772"/>
                  </a:cubicBezTo>
                  <a:lnTo>
                    <a:pt x="0" y="2182"/>
                  </a:lnTo>
                  <a:cubicBezTo>
                    <a:pt x="127" y="2241"/>
                    <a:pt x="270" y="2277"/>
                    <a:pt x="429" y="2287"/>
                  </a:cubicBezTo>
                  <a:cubicBezTo>
                    <a:pt x="465" y="2290"/>
                    <a:pt x="500" y="2291"/>
                    <a:pt x="536" y="2291"/>
                  </a:cubicBezTo>
                  <a:cubicBezTo>
                    <a:pt x="661" y="2291"/>
                    <a:pt x="787" y="2276"/>
                    <a:pt x="914" y="2245"/>
                  </a:cubicBezTo>
                  <a:cubicBezTo>
                    <a:pt x="1021" y="2220"/>
                    <a:pt x="1122" y="2183"/>
                    <a:pt x="1219" y="2137"/>
                  </a:cubicBezTo>
                  <a:cubicBezTo>
                    <a:pt x="1316" y="2090"/>
                    <a:pt x="1401" y="2032"/>
                    <a:pt x="1475" y="1963"/>
                  </a:cubicBezTo>
                  <a:cubicBezTo>
                    <a:pt x="1550" y="1894"/>
                    <a:pt x="1610" y="1813"/>
                    <a:pt x="1654" y="1720"/>
                  </a:cubicBezTo>
                  <a:cubicBezTo>
                    <a:pt x="1698" y="1627"/>
                    <a:pt x="1720" y="1521"/>
                    <a:pt x="1720" y="1406"/>
                  </a:cubicBezTo>
                  <a:cubicBezTo>
                    <a:pt x="1720" y="1306"/>
                    <a:pt x="1703" y="1226"/>
                    <a:pt x="1671" y="1164"/>
                  </a:cubicBezTo>
                  <a:cubicBezTo>
                    <a:pt x="1639" y="1103"/>
                    <a:pt x="1592" y="1057"/>
                    <a:pt x="1532" y="1022"/>
                  </a:cubicBezTo>
                  <a:cubicBezTo>
                    <a:pt x="1471" y="988"/>
                    <a:pt x="1398" y="964"/>
                    <a:pt x="1311" y="953"/>
                  </a:cubicBezTo>
                  <a:cubicBezTo>
                    <a:pt x="1225" y="940"/>
                    <a:pt x="1128" y="933"/>
                    <a:pt x="1022" y="929"/>
                  </a:cubicBezTo>
                  <a:cubicBezTo>
                    <a:pt x="939" y="929"/>
                    <a:pt x="867" y="926"/>
                    <a:pt x="805" y="923"/>
                  </a:cubicBezTo>
                  <a:cubicBezTo>
                    <a:pt x="743" y="919"/>
                    <a:pt x="691" y="912"/>
                    <a:pt x="650" y="899"/>
                  </a:cubicBezTo>
                  <a:cubicBezTo>
                    <a:pt x="610" y="887"/>
                    <a:pt x="579" y="868"/>
                    <a:pt x="558" y="843"/>
                  </a:cubicBezTo>
                  <a:cubicBezTo>
                    <a:pt x="536" y="819"/>
                    <a:pt x="525" y="784"/>
                    <a:pt x="525" y="739"/>
                  </a:cubicBezTo>
                  <a:cubicBezTo>
                    <a:pt x="525" y="661"/>
                    <a:pt x="553" y="594"/>
                    <a:pt x="611" y="538"/>
                  </a:cubicBezTo>
                  <a:cubicBezTo>
                    <a:pt x="667" y="481"/>
                    <a:pt x="755" y="439"/>
                    <a:pt x="871" y="411"/>
                  </a:cubicBezTo>
                  <a:cubicBezTo>
                    <a:pt x="936" y="395"/>
                    <a:pt x="1001" y="388"/>
                    <a:pt x="1064" y="388"/>
                  </a:cubicBezTo>
                  <a:cubicBezTo>
                    <a:pt x="1128" y="391"/>
                    <a:pt x="1187" y="397"/>
                    <a:pt x="1240" y="407"/>
                  </a:cubicBezTo>
                  <a:cubicBezTo>
                    <a:pt x="1295" y="418"/>
                    <a:pt x="1340" y="431"/>
                    <a:pt x="1378" y="446"/>
                  </a:cubicBezTo>
                  <a:cubicBezTo>
                    <a:pt x="1416" y="462"/>
                    <a:pt x="1441" y="474"/>
                    <a:pt x="1456" y="485"/>
                  </a:cubicBezTo>
                  <a:lnTo>
                    <a:pt x="1643" y="97"/>
                  </a:lnTo>
                  <a:cubicBezTo>
                    <a:pt x="1547" y="55"/>
                    <a:pt x="1434" y="25"/>
                    <a:pt x="1306" y="8"/>
                  </a:cubicBezTo>
                  <a:cubicBezTo>
                    <a:pt x="1265" y="3"/>
                    <a:pt x="1223" y="0"/>
                    <a:pt x="1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88" name="Google Shape;688;p13"/>
          <p:cNvGrpSpPr/>
          <p:nvPr/>
        </p:nvGrpSpPr>
        <p:grpSpPr>
          <a:xfrm>
            <a:off x="8653010" y="2265745"/>
            <a:ext cx="1217060" cy="1534227"/>
            <a:chOff x="6139950" y="1806300"/>
            <a:chExt cx="810725" cy="766500"/>
          </a:xfrm>
        </p:grpSpPr>
        <p:sp>
          <p:nvSpPr>
            <p:cNvPr id="689" name="Google Shape;689;p13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705" name="Google Shape;705;p13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996109">
            <a:off x="-965170" y="-1505560"/>
            <a:ext cx="3925839" cy="39543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6" name="Google Shape;706;p13"/>
          <p:cNvGrpSpPr/>
          <p:nvPr/>
        </p:nvGrpSpPr>
        <p:grpSpPr>
          <a:xfrm rot="-4479499">
            <a:off x="8068745" y="299963"/>
            <a:ext cx="755029" cy="1100833"/>
            <a:chOff x="4430936" y="3975096"/>
            <a:chExt cx="249494" cy="506155"/>
          </a:xfrm>
        </p:grpSpPr>
        <p:sp>
          <p:nvSpPr>
            <p:cNvPr id="707" name="Google Shape;707;p13"/>
            <p:cNvSpPr/>
            <p:nvPr/>
          </p:nvSpPr>
          <p:spPr>
            <a:xfrm>
              <a:off x="4629839" y="3975096"/>
              <a:ext cx="50591" cy="50576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4430936" y="4381651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09" name="Google Shape;709;p13"/>
          <p:cNvGrpSpPr/>
          <p:nvPr/>
        </p:nvGrpSpPr>
        <p:grpSpPr>
          <a:xfrm rot="1284372">
            <a:off x="8544272" y="153187"/>
            <a:ext cx="429248" cy="538764"/>
            <a:chOff x="6419700" y="4349575"/>
            <a:chExt cx="365700" cy="344225"/>
          </a:xfrm>
        </p:grpSpPr>
        <p:sp>
          <p:nvSpPr>
            <p:cNvPr id="710" name="Google Shape;710;p13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711;p13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12" name="Google Shape;712;p13"/>
          <p:cNvGrpSpPr/>
          <p:nvPr/>
        </p:nvGrpSpPr>
        <p:grpSpPr>
          <a:xfrm rot="2700000">
            <a:off x="-719333" y="5539182"/>
            <a:ext cx="2536627" cy="490636"/>
            <a:chOff x="1591534" y="3775524"/>
            <a:chExt cx="3076966" cy="793532"/>
          </a:xfrm>
        </p:grpSpPr>
        <p:sp>
          <p:nvSpPr>
            <p:cNvPr id="713" name="Google Shape;713;p13"/>
            <p:cNvSpPr/>
            <p:nvPr/>
          </p:nvSpPr>
          <p:spPr>
            <a:xfrm rot="5400000">
              <a:off x="2652008" y="2986321"/>
              <a:ext cx="534850" cy="2535252"/>
            </a:xfrm>
            <a:custGeom>
              <a:avLst/>
              <a:gdLst/>
              <a:ahLst/>
              <a:cxnLst/>
              <a:rect l="l" t="t" r="r" b="b"/>
              <a:pathLst>
                <a:path w="6730" h="31902" extrusionOk="0">
                  <a:moveTo>
                    <a:pt x="4069" y="1"/>
                  </a:moveTo>
                  <a:lnTo>
                    <a:pt x="2681" y="80"/>
                  </a:lnTo>
                  <a:lnTo>
                    <a:pt x="1577" y="142"/>
                  </a:lnTo>
                  <a:cubicBezTo>
                    <a:pt x="1564" y="627"/>
                    <a:pt x="1550" y="1110"/>
                    <a:pt x="1531" y="1596"/>
                  </a:cubicBezTo>
                  <a:cubicBezTo>
                    <a:pt x="1516" y="1988"/>
                    <a:pt x="1502" y="2385"/>
                    <a:pt x="1479" y="2778"/>
                  </a:cubicBezTo>
                  <a:cubicBezTo>
                    <a:pt x="1474" y="2962"/>
                    <a:pt x="1464" y="3145"/>
                    <a:pt x="1455" y="3328"/>
                  </a:cubicBezTo>
                  <a:cubicBezTo>
                    <a:pt x="1443" y="3601"/>
                    <a:pt x="1432" y="3880"/>
                    <a:pt x="1415" y="4155"/>
                  </a:cubicBezTo>
                  <a:cubicBezTo>
                    <a:pt x="1406" y="4336"/>
                    <a:pt x="1395" y="4516"/>
                    <a:pt x="1386" y="4699"/>
                  </a:cubicBezTo>
                  <a:cubicBezTo>
                    <a:pt x="1372" y="4940"/>
                    <a:pt x="1358" y="5181"/>
                    <a:pt x="1343" y="5423"/>
                  </a:cubicBezTo>
                  <a:cubicBezTo>
                    <a:pt x="1334" y="5601"/>
                    <a:pt x="1323" y="5783"/>
                    <a:pt x="1312" y="5963"/>
                  </a:cubicBezTo>
                  <a:cubicBezTo>
                    <a:pt x="1298" y="6210"/>
                    <a:pt x="1281" y="6459"/>
                    <a:pt x="1267" y="6709"/>
                  </a:cubicBezTo>
                  <a:cubicBezTo>
                    <a:pt x="1256" y="6892"/>
                    <a:pt x="1243" y="7075"/>
                    <a:pt x="1230" y="7258"/>
                  </a:cubicBezTo>
                  <a:cubicBezTo>
                    <a:pt x="1219" y="7450"/>
                    <a:pt x="1206" y="7638"/>
                    <a:pt x="1194" y="7827"/>
                  </a:cubicBezTo>
                  <a:cubicBezTo>
                    <a:pt x="1182" y="8008"/>
                    <a:pt x="1171" y="8189"/>
                    <a:pt x="1158" y="8369"/>
                  </a:cubicBezTo>
                  <a:cubicBezTo>
                    <a:pt x="646" y="16161"/>
                    <a:pt x="0" y="23995"/>
                    <a:pt x="1009" y="31902"/>
                  </a:cubicBezTo>
                  <a:cubicBezTo>
                    <a:pt x="1505" y="31879"/>
                    <a:pt x="2093" y="31396"/>
                    <a:pt x="2794" y="30345"/>
                  </a:cubicBezTo>
                  <a:cubicBezTo>
                    <a:pt x="6730" y="24442"/>
                    <a:pt x="6400" y="14700"/>
                    <a:pt x="5511" y="7849"/>
                  </a:cubicBezTo>
                  <a:cubicBezTo>
                    <a:pt x="5482" y="7644"/>
                    <a:pt x="5457" y="7444"/>
                    <a:pt x="5428" y="7244"/>
                  </a:cubicBezTo>
                  <a:cubicBezTo>
                    <a:pt x="5402" y="7044"/>
                    <a:pt x="5373" y="6844"/>
                    <a:pt x="5345" y="6649"/>
                  </a:cubicBezTo>
                  <a:cubicBezTo>
                    <a:pt x="5309" y="6422"/>
                    <a:pt x="5278" y="6198"/>
                    <a:pt x="5242" y="5980"/>
                  </a:cubicBezTo>
                  <a:cubicBezTo>
                    <a:pt x="5194" y="5670"/>
                    <a:pt x="5146" y="5366"/>
                    <a:pt x="5100" y="5076"/>
                  </a:cubicBezTo>
                  <a:cubicBezTo>
                    <a:pt x="5063" y="4863"/>
                    <a:pt x="5026" y="4654"/>
                    <a:pt x="4993" y="4450"/>
                  </a:cubicBezTo>
                  <a:cubicBezTo>
                    <a:pt x="4938" y="4142"/>
                    <a:pt x="4886" y="3848"/>
                    <a:pt x="4832" y="3566"/>
                  </a:cubicBezTo>
                  <a:cubicBezTo>
                    <a:pt x="4786" y="3325"/>
                    <a:pt x="4743" y="3095"/>
                    <a:pt x="4700" y="2875"/>
                  </a:cubicBezTo>
                  <a:cubicBezTo>
                    <a:pt x="4660" y="2681"/>
                    <a:pt x="4624" y="2495"/>
                    <a:pt x="4586" y="2319"/>
                  </a:cubicBezTo>
                  <a:cubicBezTo>
                    <a:pt x="4542" y="2090"/>
                    <a:pt x="4496" y="1874"/>
                    <a:pt x="4455" y="1676"/>
                  </a:cubicBezTo>
                  <a:cubicBezTo>
                    <a:pt x="4226" y="613"/>
                    <a:pt x="4069" y="1"/>
                    <a:pt x="40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714;p13"/>
            <p:cNvSpPr/>
            <p:nvPr/>
          </p:nvSpPr>
          <p:spPr>
            <a:xfrm rot="5400000">
              <a:off x="2778766" y="2714685"/>
              <a:ext cx="270207" cy="2524126"/>
            </a:xfrm>
            <a:custGeom>
              <a:avLst/>
              <a:gdLst/>
              <a:ahLst/>
              <a:cxnLst/>
              <a:rect l="l" t="t" r="r" b="b"/>
              <a:pathLst>
                <a:path w="3400" h="31762" extrusionOk="0">
                  <a:moveTo>
                    <a:pt x="3400" y="0"/>
                  </a:moveTo>
                  <a:lnTo>
                    <a:pt x="2941" y="26"/>
                  </a:lnTo>
                  <a:lnTo>
                    <a:pt x="1243" y="120"/>
                  </a:lnTo>
                  <a:cubicBezTo>
                    <a:pt x="1243" y="120"/>
                    <a:pt x="1184" y="862"/>
                    <a:pt x="1098" y="2121"/>
                  </a:cubicBezTo>
                  <a:cubicBezTo>
                    <a:pt x="1087" y="2297"/>
                    <a:pt x="1073" y="2487"/>
                    <a:pt x="1060" y="2686"/>
                  </a:cubicBezTo>
                  <a:cubicBezTo>
                    <a:pt x="1045" y="2935"/>
                    <a:pt x="1026" y="3201"/>
                    <a:pt x="1012" y="3481"/>
                  </a:cubicBezTo>
                  <a:cubicBezTo>
                    <a:pt x="998" y="3663"/>
                    <a:pt x="986" y="3848"/>
                    <a:pt x="974" y="4043"/>
                  </a:cubicBezTo>
                  <a:cubicBezTo>
                    <a:pt x="963" y="4220"/>
                    <a:pt x="953" y="4403"/>
                    <a:pt x="941" y="4587"/>
                  </a:cubicBezTo>
                  <a:lnTo>
                    <a:pt x="942" y="4589"/>
                  </a:lnTo>
                  <a:cubicBezTo>
                    <a:pt x="928" y="4779"/>
                    <a:pt x="918" y="4973"/>
                    <a:pt x="907" y="5170"/>
                  </a:cubicBezTo>
                  <a:cubicBezTo>
                    <a:pt x="897" y="5309"/>
                    <a:pt x="890" y="5450"/>
                    <a:pt x="883" y="5595"/>
                  </a:cubicBezTo>
                  <a:cubicBezTo>
                    <a:pt x="873" y="5787"/>
                    <a:pt x="862" y="5982"/>
                    <a:pt x="849" y="6179"/>
                  </a:cubicBezTo>
                  <a:cubicBezTo>
                    <a:pt x="836" y="6430"/>
                    <a:pt x="822" y="6685"/>
                    <a:pt x="810" y="6944"/>
                  </a:cubicBezTo>
                  <a:cubicBezTo>
                    <a:pt x="800" y="7132"/>
                    <a:pt x="790" y="7328"/>
                    <a:pt x="780" y="7522"/>
                  </a:cubicBezTo>
                  <a:cubicBezTo>
                    <a:pt x="311" y="16875"/>
                    <a:pt x="0" y="31761"/>
                    <a:pt x="2793" y="31761"/>
                  </a:cubicBezTo>
                  <a:cubicBezTo>
                    <a:pt x="2805" y="31761"/>
                    <a:pt x="2818" y="31761"/>
                    <a:pt x="2831" y="31760"/>
                  </a:cubicBezTo>
                  <a:cubicBezTo>
                    <a:pt x="2790" y="31448"/>
                    <a:pt x="2755" y="31135"/>
                    <a:pt x="2721" y="30823"/>
                  </a:cubicBezTo>
                  <a:cubicBezTo>
                    <a:pt x="2644" y="30147"/>
                    <a:pt x="2579" y="29470"/>
                    <a:pt x="2530" y="28797"/>
                  </a:cubicBezTo>
                  <a:cubicBezTo>
                    <a:pt x="2513" y="28596"/>
                    <a:pt x="2497" y="28398"/>
                    <a:pt x="2485" y="28199"/>
                  </a:cubicBezTo>
                  <a:cubicBezTo>
                    <a:pt x="2476" y="28136"/>
                    <a:pt x="2472" y="28071"/>
                    <a:pt x="2471" y="28008"/>
                  </a:cubicBezTo>
                  <a:cubicBezTo>
                    <a:pt x="2452" y="27777"/>
                    <a:pt x="2440" y="27549"/>
                    <a:pt x="2428" y="27321"/>
                  </a:cubicBezTo>
                  <a:cubicBezTo>
                    <a:pt x="2413" y="27072"/>
                    <a:pt x="2399" y="26825"/>
                    <a:pt x="2390" y="26582"/>
                  </a:cubicBezTo>
                  <a:cubicBezTo>
                    <a:pt x="2365" y="26085"/>
                    <a:pt x="2347" y="25595"/>
                    <a:pt x="2334" y="25105"/>
                  </a:cubicBezTo>
                  <a:cubicBezTo>
                    <a:pt x="2324" y="24858"/>
                    <a:pt x="2320" y="24614"/>
                    <a:pt x="2317" y="24368"/>
                  </a:cubicBezTo>
                  <a:cubicBezTo>
                    <a:pt x="2286" y="22893"/>
                    <a:pt x="2296" y="21420"/>
                    <a:pt x="2334" y="19951"/>
                  </a:cubicBezTo>
                  <a:cubicBezTo>
                    <a:pt x="2342" y="19562"/>
                    <a:pt x="2355" y="19175"/>
                    <a:pt x="2369" y="18788"/>
                  </a:cubicBezTo>
                  <a:cubicBezTo>
                    <a:pt x="2372" y="18683"/>
                    <a:pt x="2376" y="18581"/>
                    <a:pt x="2380" y="18481"/>
                  </a:cubicBezTo>
                  <a:cubicBezTo>
                    <a:pt x="2397" y="17989"/>
                    <a:pt x="2418" y="17500"/>
                    <a:pt x="2444" y="17013"/>
                  </a:cubicBezTo>
                  <a:cubicBezTo>
                    <a:pt x="2463" y="16523"/>
                    <a:pt x="2489" y="16035"/>
                    <a:pt x="2516" y="15547"/>
                  </a:cubicBezTo>
                  <a:cubicBezTo>
                    <a:pt x="2648" y="13102"/>
                    <a:pt x="2820" y="10662"/>
                    <a:pt x="2980" y="8227"/>
                  </a:cubicBezTo>
                  <a:cubicBezTo>
                    <a:pt x="2994" y="8047"/>
                    <a:pt x="3005" y="7867"/>
                    <a:pt x="3015" y="7685"/>
                  </a:cubicBezTo>
                  <a:cubicBezTo>
                    <a:pt x="3029" y="7497"/>
                    <a:pt x="3042" y="7308"/>
                    <a:pt x="3055" y="7118"/>
                  </a:cubicBezTo>
                  <a:lnTo>
                    <a:pt x="3053" y="7117"/>
                  </a:lnTo>
                  <a:cubicBezTo>
                    <a:pt x="3066" y="6934"/>
                    <a:pt x="3077" y="6751"/>
                    <a:pt x="3090" y="6568"/>
                  </a:cubicBezTo>
                  <a:cubicBezTo>
                    <a:pt x="3104" y="6317"/>
                    <a:pt x="3121" y="6068"/>
                    <a:pt x="3135" y="5822"/>
                  </a:cubicBezTo>
                  <a:cubicBezTo>
                    <a:pt x="3146" y="5642"/>
                    <a:pt x="3156" y="5460"/>
                    <a:pt x="3166" y="5281"/>
                  </a:cubicBezTo>
                  <a:cubicBezTo>
                    <a:pt x="3181" y="5039"/>
                    <a:pt x="3195" y="4799"/>
                    <a:pt x="3209" y="4558"/>
                  </a:cubicBezTo>
                  <a:cubicBezTo>
                    <a:pt x="3218" y="4376"/>
                    <a:pt x="3229" y="4195"/>
                    <a:pt x="3238" y="4013"/>
                  </a:cubicBezTo>
                  <a:cubicBezTo>
                    <a:pt x="3252" y="3736"/>
                    <a:pt x="3264" y="3463"/>
                    <a:pt x="3278" y="3187"/>
                  </a:cubicBezTo>
                  <a:cubicBezTo>
                    <a:pt x="3287" y="3004"/>
                    <a:pt x="3295" y="2821"/>
                    <a:pt x="3301" y="2637"/>
                  </a:cubicBezTo>
                  <a:cubicBezTo>
                    <a:pt x="3322" y="2242"/>
                    <a:pt x="3338" y="1850"/>
                    <a:pt x="3354" y="1454"/>
                  </a:cubicBezTo>
                  <a:cubicBezTo>
                    <a:pt x="3371" y="969"/>
                    <a:pt x="3387" y="486"/>
                    <a:pt x="3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715;p13"/>
            <p:cNvSpPr/>
            <p:nvPr/>
          </p:nvSpPr>
          <p:spPr>
            <a:xfrm rot="5400000">
              <a:off x="1929312" y="3641353"/>
              <a:ext cx="598348" cy="1257056"/>
            </a:xfrm>
            <a:custGeom>
              <a:avLst/>
              <a:gdLst/>
              <a:ahLst/>
              <a:cxnLst/>
              <a:rect l="l" t="t" r="r" b="b"/>
              <a:pathLst>
                <a:path w="7529" h="15818" extrusionOk="0">
                  <a:moveTo>
                    <a:pt x="6487" y="1"/>
                  </a:moveTo>
                  <a:cubicBezTo>
                    <a:pt x="6486" y="1"/>
                    <a:pt x="5045" y="1190"/>
                    <a:pt x="2699" y="1190"/>
                  </a:cubicBezTo>
                  <a:cubicBezTo>
                    <a:pt x="2275" y="1190"/>
                    <a:pt x="1821" y="1151"/>
                    <a:pt x="1341" y="1059"/>
                  </a:cubicBezTo>
                  <a:lnTo>
                    <a:pt x="1341" y="1059"/>
                  </a:lnTo>
                  <a:cubicBezTo>
                    <a:pt x="1" y="5772"/>
                    <a:pt x="548" y="10978"/>
                    <a:pt x="2212" y="15817"/>
                  </a:cubicBezTo>
                  <a:cubicBezTo>
                    <a:pt x="4986" y="14598"/>
                    <a:pt x="7528" y="3128"/>
                    <a:pt x="64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716;p13"/>
            <p:cNvSpPr/>
            <p:nvPr/>
          </p:nvSpPr>
          <p:spPr>
            <a:xfrm rot="5400000">
              <a:off x="2036719" y="3330339"/>
              <a:ext cx="370978" cy="1261348"/>
            </a:xfrm>
            <a:custGeom>
              <a:avLst/>
              <a:gdLst/>
              <a:ahLst/>
              <a:cxnLst/>
              <a:rect l="l" t="t" r="r" b="b"/>
              <a:pathLst>
                <a:path w="4668" h="15872" extrusionOk="0">
                  <a:moveTo>
                    <a:pt x="1115" y="1"/>
                  </a:moveTo>
                  <a:cubicBezTo>
                    <a:pt x="1115" y="1"/>
                    <a:pt x="0" y="12020"/>
                    <a:pt x="3229" y="15388"/>
                  </a:cubicBezTo>
                  <a:cubicBezTo>
                    <a:pt x="3547" y="15720"/>
                    <a:pt x="3870" y="15871"/>
                    <a:pt x="4193" y="15871"/>
                  </a:cubicBezTo>
                  <a:cubicBezTo>
                    <a:pt x="4352" y="15871"/>
                    <a:pt x="4510" y="15835"/>
                    <a:pt x="4668" y="15765"/>
                  </a:cubicBezTo>
                  <a:cubicBezTo>
                    <a:pt x="3004" y="10926"/>
                    <a:pt x="2457" y="5720"/>
                    <a:pt x="3797" y="1007"/>
                  </a:cubicBezTo>
                  <a:cubicBezTo>
                    <a:pt x="2975" y="849"/>
                    <a:pt x="2077" y="540"/>
                    <a:pt x="1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717;p13"/>
            <p:cNvSpPr/>
            <p:nvPr/>
          </p:nvSpPr>
          <p:spPr>
            <a:xfrm rot="5400000">
              <a:off x="2500157" y="3693482"/>
              <a:ext cx="103871" cy="941561"/>
            </a:xfrm>
            <a:custGeom>
              <a:avLst/>
              <a:gdLst/>
              <a:ahLst/>
              <a:cxnLst/>
              <a:rect l="l" t="t" r="r" b="b"/>
              <a:pathLst>
                <a:path w="1307" h="11848" extrusionOk="0">
                  <a:moveTo>
                    <a:pt x="1" y="0"/>
                  </a:moveTo>
                  <a:lnTo>
                    <a:pt x="86" y="11791"/>
                  </a:lnTo>
                  <a:lnTo>
                    <a:pt x="896" y="11848"/>
                  </a:lnTo>
                  <a:lnTo>
                    <a:pt x="1307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718;p13"/>
            <p:cNvSpPr/>
            <p:nvPr/>
          </p:nvSpPr>
          <p:spPr>
            <a:xfrm rot="5400000">
              <a:off x="2499243" y="3715535"/>
              <a:ext cx="104030" cy="941640"/>
            </a:xfrm>
            <a:custGeom>
              <a:avLst/>
              <a:gdLst/>
              <a:ahLst/>
              <a:cxnLst/>
              <a:rect l="l" t="t" r="r" b="b"/>
              <a:pathLst>
                <a:path w="1309" h="11849" extrusionOk="0">
                  <a:moveTo>
                    <a:pt x="1" y="0"/>
                  </a:moveTo>
                  <a:lnTo>
                    <a:pt x="87" y="11793"/>
                  </a:lnTo>
                  <a:lnTo>
                    <a:pt x="896" y="11849"/>
                  </a:lnTo>
                  <a:lnTo>
                    <a:pt x="1308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719;p13"/>
            <p:cNvSpPr/>
            <p:nvPr/>
          </p:nvSpPr>
          <p:spPr>
            <a:xfrm rot="5400000">
              <a:off x="4232562" y="3943893"/>
              <a:ext cx="225225" cy="506621"/>
            </a:xfrm>
            <a:custGeom>
              <a:avLst/>
              <a:gdLst/>
              <a:ahLst/>
              <a:cxnLst/>
              <a:rect l="l" t="t" r="r" b="b"/>
              <a:pathLst>
                <a:path w="2834" h="6375" extrusionOk="0">
                  <a:moveTo>
                    <a:pt x="487" y="1"/>
                  </a:moveTo>
                  <a:lnTo>
                    <a:pt x="236" y="14"/>
                  </a:lnTo>
                  <a:lnTo>
                    <a:pt x="0" y="26"/>
                  </a:lnTo>
                  <a:cubicBezTo>
                    <a:pt x="680" y="2129"/>
                    <a:pt x="1221" y="4249"/>
                    <a:pt x="1711" y="6374"/>
                  </a:cubicBezTo>
                  <a:cubicBezTo>
                    <a:pt x="1889" y="6249"/>
                    <a:pt x="2057" y="6108"/>
                    <a:pt x="2209" y="5952"/>
                  </a:cubicBezTo>
                  <a:cubicBezTo>
                    <a:pt x="2441" y="5714"/>
                    <a:pt x="2649" y="5454"/>
                    <a:pt x="2834" y="517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720;p13"/>
            <p:cNvSpPr/>
            <p:nvPr/>
          </p:nvSpPr>
          <p:spPr>
            <a:xfrm rot="5400000">
              <a:off x="4187899" y="3811890"/>
              <a:ext cx="280141" cy="537217"/>
            </a:xfrm>
            <a:custGeom>
              <a:avLst/>
              <a:gdLst/>
              <a:ahLst/>
              <a:cxnLst/>
              <a:rect l="l" t="t" r="r" b="b"/>
              <a:pathLst>
                <a:path w="3525" h="6760" extrusionOk="0">
                  <a:moveTo>
                    <a:pt x="1814" y="1"/>
                  </a:moveTo>
                  <a:lnTo>
                    <a:pt x="1741" y="5"/>
                  </a:lnTo>
                  <a:lnTo>
                    <a:pt x="1567" y="13"/>
                  </a:lnTo>
                  <a:lnTo>
                    <a:pt x="0" y="5416"/>
                  </a:lnTo>
                  <a:cubicBezTo>
                    <a:pt x="0" y="5416"/>
                    <a:pt x="669" y="6336"/>
                    <a:pt x="1650" y="6654"/>
                  </a:cubicBezTo>
                  <a:cubicBezTo>
                    <a:pt x="1852" y="6720"/>
                    <a:pt x="2068" y="6759"/>
                    <a:pt x="2294" y="6759"/>
                  </a:cubicBezTo>
                  <a:cubicBezTo>
                    <a:pt x="2680" y="6759"/>
                    <a:pt x="3095" y="6645"/>
                    <a:pt x="3525" y="6350"/>
                  </a:cubicBezTo>
                  <a:cubicBezTo>
                    <a:pt x="3035" y="4223"/>
                    <a:pt x="2494" y="2104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721;p13"/>
            <p:cNvSpPr/>
            <p:nvPr/>
          </p:nvSpPr>
          <p:spPr>
            <a:xfrm rot="5400000">
              <a:off x="4602698" y="4057571"/>
              <a:ext cx="58492" cy="73112"/>
            </a:xfrm>
            <a:custGeom>
              <a:avLst/>
              <a:gdLst/>
              <a:ahLst/>
              <a:cxnLst/>
              <a:rect l="l" t="t" r="r" b="b"/>
              <a:pathLst>
                <a:path w="736" h="920" extrusionOk="0">
                  <a:moveTo>
                    <a:pt x="211" y="1"/>
                  </a:moveTo>
                  <a:cubicBezTo>
                    <a:pt x="100" y="1"/>
                    <a:pt x="13" y="230"/>
                    <a:pt x="1" y="920"/>
                  </a:cubicBezTo>
                  <a:lnTo>
                    <a:pt x="735" y="882"/>
                  </a:lnTo>
                  <a:cubicBezTo>
                    <a:pt x="735" y="882"/>
                    <a:pt x="428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722;p13"/>
            <p:cNvSpPr/>
            <p:nvPr/>
          </p:nvSpPr>
          <p:spPr>
            <a:xfrm rot="5400000">
              <a:off x="3523870" y="3891561"/>
              <a:ext cx="517128" cy="543019"/>
            </a:xfrm>
            <a:custGeom>
              <a:avLst/>
              <a:gdLst/>
              <a:ahLst/>
              <a:cxnLst/>
              <a:rect l="l" t="t" r="r" b="b"/>
              <a:pathLst>
                <a:path w="6507" h="6833" extrusionOk="0">
                  <a:moveTo>
                    <a:pt x="5486" y="1"/>
                  </a:moveTo>
                  <a:cubicBezTo>
                    <a:pt x="5455" y="30"/>
                    <a:pt x="5424" y="57"/>
                    <a:pt x="5390" y="85"/>
                  </a:cubicBezTo>
                  <a:cubicBezTo>
                    <a:pt x="4617" y="737"/>
                    <a:pt x="3578" y="1103"/>
                    <a:pt x="2510" y="1103"/>
                  </a:cubicBezTo>
                  <a:cubicBezTo>
                    <a:pt x="2456" y="1103"/>
                    <a:pt x="2400" y="1103"/>
                    <a:pt x="2345" y="1100"/>
                  </a:cubicBezTo>
                  <a:cubicBezTo>
                    <a:pt x="1656" y="1075"/>
                    <a:pt x="953" y="895"/>
                    <a:pt x="307" y="586"/>
                  </a:cubicBezTo>
                  <a:cubicBezTo>
                    <a:pt x="294" y="764"/>
                    <a:pt x="282" y="952"/>
                    <a:pt x="269" y="1152"/>
                  </a:cubicBezTo>
                  <a:cubicBezTo>
                    <a:pt x="932" y="1449"/>
                    <a:pt x="1646" y="1618"/>
                    <a:pt x="2372" y="1649"/>
                  </a:cubicBezTo>
                  <a:lnTo>
                    <a:pt x="2487" y="1652"/>
                  </a:lnTo>
                  <a:cubicBezTo>
                    <a:pt x="2505" y="1652"/>
                    <a:pt x="2522" y="1652"/>
                    <a:pt x="2540" y="1652"/>
                  </a:cubicBezTo>
                  <a:cubicBezTo>
                    <a:pt x="3666" y="1652"/>
                    <a:pt x="4768" y="1293"/>
                    <a:pt x="5616" y="643"/>
                  </a:cubicBezTo>
                  <a:cubicBezTo>
                    <a:pt x="5574" y="413"/>
                    <a:pt x="5526" y="198"/>
                    <a:pt x="5486" y="1"/>
                  </a:cubicBezTo>
                  <a:close/>
                  <a:moveTo>
                    <a:pt x="5732" y="1199"/>
                  </a:moveTo>
                  <a:cubicBezTo>
                    <a:pt x="5029" y="2000"/>
                    <a:pt x="3886" y="2484"/>
                    <a:pt x="2643" y="2484"/>
                  </a:cubicBezTo>
                  <a:cubicBezTo>
                    <a:pt x="2642" y="2484"/>
                    <a:pt x="2640" y="2484"/>
                    <a:pt x="2638" y="2484"/>
                  </a:cubicBezTo>
                  <a:cubicBezTo>
                    <a:pt x="2573" y="2484"/>
                    <a:pt x="2511" y="2481"/>
                    <a:pt x="2447" y="2478"/>
                  </a:cubicBezTo>
                  <a:cubicBezTo>
                    <a:pt x="1719" y="2450"/>
                    <a:pt x="962" y="2267"/>
                    <a:pt x="221" y="1946"/>
                  </a:cubicBezTo>
                  <a:cubicBezTo>
                    <a:pt x="206" y="2128"/>
                    <a:pt x="195" y="2315"/>
                    <a:pt x="182" y="2508"/>
                  </a:cubicBezTo>
                  <a:cubicBezTo>
                    <a:pt x="928" y="2812"/>
                    <a:pt x="1685" y="2989"/>
                    <a:pt x="2418" y="3024"/>
                  </a:cubicBezTo>
                  <a:cubicBezTo>
                    <a:pt x="2507" y="3028"/>
                    <a:pt x="2599" y="3031"/>
                    <a:pt x="2687" y="3033"/>
                  </a:cubicBezTo>
                  <a:cubicBezTo>
                    <a:pt x="2689" y="3033"/>
                    <a:pt x="2691" y="3033"/>
                    <a:pt x="2693" y="3033"/>
                  </a:cubicBezTo>
                  <a:cubicBezTo>
                    <a:pt x="3917" y="3033"/>
                    <a:pt x="5060" y="2613"/>
                    <a:pt x="5864" y="1891"/>
                  </a:cubicBezTo>
                  <a:cubicBezTo>
                    <a:pt x="5818" y="1650"/>
                    <a:pt x="5775" y="1418"/>
                    <a:pt x="5732" y="1199"/>
                  </a:cubicBezTo>
                  <a:close/>
                  <a:moveTo>
                    <a:pt x="5991" y="2806"/>
                  </a:moveTo>
                  <a:cubicBezTo>
                    <a:pt x="5191" y="3404"/>
                    <a:pt x="4186" y="3756"/>
                    <a:pt x="3141" y="3798"/>
                  </a:cubicBezTo>
                  <a:cubicBezTo>
                    <a:pt x="3072" y="3801"/>
                    <a:pt x="3003" y="3802"/>
                    <a:pt x="2934" y="3802"/>
                  </a:cubicBezTo>
                  <a:cubicBezTo>
                    <a:pt x="2745" y="3802"/>
                    <a:pt x="2556" y="3792"/>
                    <a:pt x="2368" y="3772"/>
                  </a:cubicBezTo>
                  <a:cubicBezTo>
                    <a:pt x="1608" y="3693"/>
                    <a:pt x="848" y="3455"/>
                    <a:pt x="161" y="3083"/>
                  </a:cubicBezTo>
                  <a:cubicBezTo>
                    <a:pt x="148" y="3271"/>
                    <a:pt x="138" y="3463"/>
                    <a:pt x="127" y="3659"/>
                  </a:cubicBezTo>
                  <a:cubicBezTo>
                    <a:pt x="820" y="4005"/>
                    <a:pt x="1568" y="4225"/>
                    <a:pt x="2338" y="4309"/>
                  </a:cubicBezTo>
                  <a:cubicBezTo>
                    <a:pt x="2550" y="4334"/>
                    <a:pt x="2763" y="4347"/>
                    <a:pt x="2976" y="4347"/>
                  </a:cubicBezTo>
                  <a:cubicBezTo>
                    <a:pt x="3053" y="4347"/>
                    <a:pt x="3131" y="4345"/>
                    <a:pt x="3208" y="4342"/>
                  </a:cubicBezTo>
                  <a:cubicBezTo>
                    <a:pt x="4254" y="4302"/>
                    <a:pt x="5260" y="3980"/>
                    <a:pt x="6098" y="3427"/>
                  </a:cubicBezTo>
                  <a:cubicBezTo>
                    <a:pt x="6061" y="3214"/>
                    <a:pt x="6025" y="3007"/>
                    <a:pt x="5991" y="2806"/>
                  </a:cubicBezTo>
                  <a:close/>
                  <a:moveTo>
                    <a:pt x="103" y="4081"/>
                  </a:moveTo>
                  <a:cubicBezTo>
                    <a:pt x="92" y="4270"/>
                    <a:pt x="81" y="4466"/>
                    <a:pt x="69" y="4661"/>
                  </a:cubicBezTo>
                  <a:cubicBezTo>
                    <a:pt x="814" y="5058"/>
                    <a:pt x="1533" y="5388"/>
                    <a:pt x="2257" y="5594"/>
                  </a:cubicBezTo>
                  <a:lnTo>
                    <a:pt x="2257" y="5593"/>
                  </a:lnTo>
                  <a:lnTo>
                    <a:pt x="2259" y="5594"/>
                  </a:lnTo>
                  <a:cubicBezTo>
                    <a:pt x="2760" y="5737"/>
                    <a:pt x="3261" y="5819"/>
                    <a:pt x="3771" y="5819"/>
                  </a:cubicBezTo>
                  <a:cubicBezTo>
                    <a:pt x="3889" y="5819"/>
                    <a:pt x="4008" y="5815"/>
                    <a:pt x="4127" y="5806"/>
                  </a:cubicBezTo>
                  <a:cubicBezTo>
                    <a:pt x="4662" y="5768"/>
                    <a:pt x="5184" y="5630"/>
                    <a:pt x="5667" y="5397"/>
                  </a:cubicBezTo>
                  <a:cubicBezTo>
                    <a:pt x="5905" y="5283"/>
                    <a:pt x="6130" y="5147"/>
                    <a:pt x="6340" y="4988"/>
                  </a:cubicBezTo>
                  <a:cubicBezTo>
                    <a:pt x="6305" y="4763"/>
                    <a:pt x="6275" y="4542"/>
                    <a:pt x="6239" y="4325"/>
                  </a:cubicBezTo>
                  <a:cubicBezTo>
                    <a:pt x="5985" y="4561"/>
                    <a:pt x="5697" y="4757"/>
                    <a:pt x="5384" y="4906"/>
                  </a:cubicBezTo>
                  <a:cubicBezTo>
                    <a:pt x="4962" y="5109"/>
                    <a:pt x="4504" y="5231"/>
                    <a:pt x="4037" y="5265"/>
                  </a:cubicBezTo>
                  <a:cubicBezTo>
                    <a:pt x="3939" y="5272"/>
                    <a:pt x="3841" y="5275"/>
                    <a:pt x="3742" y="5275"/>
                  </a:cubicBezTo>
                  <a:cubicBezTo>
                    <a:pt x="3258" y="5275"/>
                    <a:pt x="2778" y="5193"/>
                    <a:pt x="2293" y="5048"/>
                  </a:cubicBezTo>
                  <a:cubicBezTo>
                    <a:pt x="1580" y="4834"/>
                    <a:pt x="853" y="4488"/>
                    <a:pt x="103" y="4081"/>
                  </a:cubicBezTo>
                  <a:close/>
                  <a:moveTo>
                    <a:pt x="30" y="5420"/>
                  </a:moveTo>
                  <a:cubicBezTo>
                    <a:pt x="20" y="5607"/>
                    <a:pt x="10" y="5801"/>
                    <a:pt x="0" y="5994"/>
                  </a:cubicBezTo>
                  <a:cubicBezTo>
                    <a:pt x="697" y="6317"/>
                    <a:pt x="1430" y="6553"/>
                    <a:pt x="2185" y="6697"/>
                  </a:cubicBezTo>
                  <a:lnTo>
                    <a:pt x="2185" y="6695"/>
                  </a:lnTo>
                  <a:cubicBezTo>
                    <a:pt x="2527" y="6758"/>
                    <a:pt x="2872" y="6801"/>
                    <a:pt x="3219" y="6822"/>
                  </a:cubicBezTo>
                  <a:cubicBezTo>
                    <a:pt x="3351" y="6829"/>
                    <a:pt x="3482" y="6832"/>
                    <a:pt x="3611" y="6832"/>
                  </a:cubicBezTo>
                  <a:cubicBezTo>
                    <a:pt x="4662" y="6832"/>
                    <a:pt x="5653" y="6606"/>
                    <a:pt x="6506" y="6180"/>
                  </a:cubicBezTo>
                  <a:cubicBezTo>
                    <a:pt x="6476" y="5976"/>
                    <a:pt x="6451" y="5777"/>
                    <a:pt x="6423" y="5579"/>
                  </a:cubicBezTo>
                  <a:cubicBezTo>
                    <a:pt x="5604" y="6041"/>
                    <a:pt x="4622" y="6287"/>
                    <a:pt x="3573" y="6287"/>
                  </a:cubicBezTo>
                  <a:cubicBezTo>
                    <a:pt x="3451" y="6287"/>
                    <a:pt x="3327" y="6284"/>
                    <a:pt x="3202" y="6277"/>
                  </a:cubicBezTo>
                  <a:cubicBezTo>
                    <a:pt x="2873" y="6259"/>
                    <a:pt x="2545" y="6219"/>
                    <a:pt x="2220" y="6157"/>
                  </a:cubicBezTo>
                  <a:cubicBezTo>
                    <a:pt x="1491" y="6021"/>
                    <a:pt x="752" y="5770"/>
                    <a:pt x="30" y="5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723;p13"/>
            <p:cNvSpPr/>
            <p:nvPr/>
          </p:nvSpPr>
          <p:spPr>
            <a:xfrm rot="5400000">
              <a:off x="2172929" y="3918664"/>
              <a:ext cx="256855" cy="795813"/>
            </a:xfrm>
            <a:custGeom>
              <a:avLst/>
              <a:gdLst/>
              <a:ahLst/>
              <a:cxnLst/>
              <a:rect l="l" t="t" r="r" b="b"/>
              <a:pathLst>
                <a:path w="3232" h="10014" extrusionOk="0">
                  <a:moveTo>
                    <a:pt x="2365" y="1"/>
                  </a:moveTo>
                  <a:cubicBezTo>
                    <a:pt x="2135" y="1"/>
                    <a:pt x="2024" y="281"/>
                    <a:pt x="1987" y="511"/>
                  </a:cubicBezTo>
                  <a:cubicBezTo>
                    <a:pt x="1670" y="2476"/>
                    <a:pt x="1631" y="4516"/>
                    <a:pt x="1058" y="6405"/>
                  </a:cubicBezTo>
                  <a:cubicBezTo>
                    <a:pt x="809" y="7231"/>
                    <a:pt x="1" y="8617"/>
                    <a:pt x="341" y="9532"/>
                  </a:cubicBezTo>
                  <a:cubicBezTo>
                    <a:pt x="472" y="9882"/>
                    <a:pt x="625" y="10014"/>
                    <a:pt x="780" y="10014"/>
                  </a:cubicBezTo>
                  <a:cubicBezTo>
                    <a:pt x="1111" y="10014"/>
                    <a:pt x="1449" y="9412"/>
                    <a:pt x="1590" y="9075"/>
                  </a:cubicBezTo>
                  <a:cubicBezTo>
                    <a:pt x="2475" y="6952"/>
                    <a:pt x="2931" y="4549"/>
                    <a:pt x="3161" y="2230"/>
                  </a:cubicBezTo>
                  <a:cubicBezTo>
                    <a:pt x="3231" y="1509"/>
                    <a:pt x="3228" y="667"/>
                    <a:pt x="2657" y="144"/>
                  </a:cubicBezTo>
                  <a:cubicBezTo>
                    <a:pt x="2584" y="78"/>
                    <a:pt x="2498" y="17"/>
                    <a:pt x="2402" y="3"/>
                  </a:cubicBezTo>
                  <a:cubicBezTo>
                    <a:pt x="2389" y="1"/>
                    <a:pt x="2377" y="1"/>
                    <a:pt x="23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724;p13"/>
            <p:cNvSpPr/>
            <p:nvPr/>
          </p:nvSpPr>
          <p:spPr>
            <a:xfrm rot="5400000">
              <a:off x="3146140" y="4114797"/>
              <a:ext cx="98943" cy="486913"/>
            </a:xfrm>
            <a:custGeom>
              <a:avLst/>
              <a:gdLst/>
              <a:ahLst/>
              <a:cxnLst/>
              <a:rect l="l" t="t" r="r" b="b"/>
              <a:pathLst>
                <a:path w="1245" h="6127" extrusionOk="0">
                  <a:moveTo>
                    <a:pt x="501" y="0"/>
                  </a:moveTo>
                  <a:cubicBezTo>
                    <a:pt x="489" y="0"/>
                    <a:pt x="476" y="2"/>
                    <a:pt x="463" y="4"/>
                  </a:cubicBezTo>
                  <a:cubicBezTo>
                    <a:pt x="353" y="25"/>
                    <a:pt x="296" y="135"/>
                    <a:pt x="261" y="235"/>
                  </a:cubicBezTo>
                  <a:cubicBezTo>
                    <a:pt x="168" y="498"/>
                    <a:pt x="135" y="781"/>
                    <a:pt x="109" y="1062"/>
                  </a:cubicBezTo>
                  <a:cubicBezTo>
                    <a:pt x="28" y="1922"/>
                    <a:pt x="0" y="2788"/>
                    <a:pt x="26" y="3651"/>
                  </a:cubicBezTo>
                  <a:cubicBezTo>
                    <a:pt x="38" y="4091"/>
                    <a:pt x="64" y="4532"/>
                    <a:pt x="103" y="4974"/>
                  </a:cubicBezTo>
                  <a:cubicBezTo>
                    <a:pt x="123" y="5189"/>
                    <a:pt x="78" y="5897"/>
                    <a:pt x="255" y="6061"/>
                  </a:cubicBezTo>
                  <a:cubicBezTo>
                    <a:pt x="305" y="6107"/>
                    <a:pt x="355" y="6126"/>
                    <a:pt x="404" y="6126"/>
                  </a:cubicBezTo>
                  <a:cubicBezTo>
                    <a:pt x="660" y="6126"/>
                    <a:pt x="892" y="5593"/>
                    <a:pt x="967" y="5419"/>
                  </a:cubicBezTo>
                  <a:cubicBezTo>
                    <a:pt x="1244" y="4785"/>
                    <a:pt x="1212" y="4045"/>
                    <a:pt x="1197" y="3347"/>
                  </a:cubicBezTo>
                  <a:cubicBezTo>
                    <a:pt x="1173" y="2360"/>
                    <a:pt x="1052" y="1379"/>
                    <a:pt x="835" y="418"/>
                  </a:cubicBezTo>
                  <a:cubicBezTo>
                    <a:pt x="794" y="235"/>
                    <a:pt x="676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25" name="Google Shape;725;p13"/>
          <p:cNvSpPr/>
          <p:nvPr/>
        </p:nvSpPr>
        <p:spPr>
          <a:xfrm rot="-4479511">
            <a:off x="418422" y="6347779"/>
            <a:ext cx="153097" cy="109997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" name="Google Shape;545;p11"/>
          <p:cNvSpPr txBox="1">
            <a:spLocks noGrp="1"/>
          </p:cNvSpPr>
          <p:nvPr>
            <p:ph type="title" hasCustomPrompt="1"/>
          </p:nvPr>
        </p:nvSpPr>
        <p:spPr>
          <a:xfrm>
            <a:off x="713250" y="2454400"/>
            <a:ext cx="77175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6" name="Google Shape;546;p11"/>
          <p:cNvSpPr txBox="1">
            <a:spLocks noGrp="1"/>
          </p:cNvSpPr>
          <p:nvPr>
            <p:ph type="body" idx="1"/>
          </p:nvPr>
        </p:nvSpPr>
        <p:spPr>
          <a:xfrm flipH="1">
            <a:off x="713100" y="3593611"/>
            <a:ext cx="77175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○"/>
              <a:defRPr i="0"/>
            </a:lvl2pPr>
            <a:lvl3pPr marL="1371600" lvl="2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547" name="Google Shape;547;p11"/>
          <p:cNvGrpSpPr/>
          <p:nvPr/>
        </p:nvGrpSpPr>
        <p:grpSpPr>
          <a:xfrm rot="565648">
            <a:off x="7325253" y="5331055"/>
            <a:ext cx="1913991" cy="1393224"/>
            <a:chOff x="7230025" y="3991342"/>
            <a:chExt cx="1913979" cy="1044911"/>
          </a:xfrm>
        </p:grpSpPr>
        <p:sp>
          <p:nvSpPr>
            <p:cNvPr id="548" name="Google Shape;548;p11"/>
            <p:cNvSpPr/>
            <p:nvPr/>
          </p:nvSpPr>
          <p:spPr>
            <a:xfrm>
              <a:off x="7230025" y="4702934"/>
              <a:ext cx="289914" cy="124387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7442568" y="4660871"/>
              <a:ext cx="141850" cy="116746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550;p11"/>
            <p:cNvSpPr/>
            <p:nvPr/>
          </p:nvSpPr>
          <p:spPr>
            <a:xfrm>
              <a:off x="7628411" y="4517679"/>
              <a:ext cx="84296" cy="15465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551;p11"/>
            <p:cNvSpPr/>
            <p:nvPr/>
          </p:nvSpPr>
          <p:spPr>
            <a:xfrm>
              <a:off x="7711993" y="4544504"/>
              <a:ext cx="54322" cy="116494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7753469" y="4586903"/>
              <a:ext cx="57681" cy="80811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7807916" y="4533421"/>
              <a:ext cx="57177" cy="145503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7645707" y="4702136"/>
              <a:ext cx="148105" cy="24222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555;p11"/>
            <p:cNvSpPr/>
            <p:nvPr/>
          </p:nvSpPr>
          <p:spPr>
            <a:xfrm>
              <a:off x="7616363" y="4738323"/>
              <a:ext cx="99661" cy="139374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556;p11"/>
            <p:cNvSpPr/>
            <p:nvPr/>
          </p:nvSpPr>
          <p:spPr>
            <a:xfrm>
              <a:off x="7732857" y="4745543"/>
              <a:ext cx="41770" cy="10537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557;p11"/>
            <p:cNvSpPr/>
            <p:nvPr/>
          </p:nvSpPr>
          <p:spPr>
            <a:xfrm>
              <a:off x="7776306" y="4773963"/>
              <a:ext cx="54700" cy="68511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558;p11"/>
            <p:cNvSpPr/>
            <p:nvPr/>
          </p:nvSpPr>
          <p:spPr>
            <a:xfrm>
              <a:off x="7808924" y="4732823"/>
              <a:ext cx="63012" cy="110869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559;p11"/>
            <p:cNvSpPr/>
            <p:nvPr/>
          </p:nvSpPr>
          <p:spPr>
            <a:xfrm>
              <a:off x="7875084" y="4668343"/>
              <a:ext cx="49033" cy="22921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560;p11"/>
            <p:cNvSpPr/>
            <p:nvPr/>
          </p:nvSpPr>
          <p:spPr>
            <a:xfrm>
              <a:off x="7876091" y="4698862"/>
              <a:ext cx="56589" cy="2010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561;p11"/>
            <p:cNvSpPr/>
            <p:nvPr/>
          </p:nvSpPr>
          <p:spPr>
            <a:xfrm>
              <a:off x="7937213" y="4622082"/>
              <a:ext cx="98695" cy="108099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562;p11"/>
            <p:cNvSpPr/>
            <p:nvPr/>
          </p:nvSpPr>
          <p:spPr>
            <a:xfrm>
              <a:off x="8049467" y="4626070"/>
              <a:ext cx="90047" cy="114647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563;p11"/>
            <p:cNvSpPr/>
            <p:nvPr/>
          </p:nvSpPr>
          <p:spPr>
            <a:xfrm>
              <a:off x="8122721" y="4626699"/>
              <a:ext cx="58688" cy="99661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564;p11"/>
            <p:cNvSpPr/>
            <p:nvPr/>
          </p:nvSpPr>
          <p:spPr>
            <a:xfrm>
              <a:off x="8211886" y="4662844"/>
              <a:ext cx="48781" cy="65657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565;p11"/>
            <p:cNvSpPr/>
            <p:nvPr/>
          </p:nvSpPr>
          <p:spPr>
            <a:xfrm>
              <a:off x="8280691" y="4623509"/>
              <a:ext cx="87822" cy="101550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566;p11"/>
            <p:cNvSpPr/>
            <p:nvPr/>
          </p:nvSpPr>
          <p:spPr>
            <a:xfrm>
              <a:off x="8383079" y="4587827"/>
              <a:ext cx="50628" cy="77831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567;p11"/>
            <p:cNvSpPr/>
            <p:nvPr/>
          </p:nvSpPr>
          <p:spPr>
            <a:xfrm>
              <a:off x="8421826" y="4591605"/>
              <a:ext cx="202386" cy="155956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568;p11"/>
            <p:cNvSpPr/>
            <p:nvPr/>
          </p:nvSpPr>
          <p:spPr>
            <a:xfrm>
              <a:off x="8489917" y="4655539"/>
              <a:ext cx="36900" cy="85933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569;p11"/>
            <p:cNvSpPr/>
            <p:nvPr/>
          </p:nvSpPr>
          <p:spPr>
            <a:xfrm>
              <a:off x="8534709" y="4647353"/>
              <a:ext cx="55288" cy="12371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570;p11"/>
            <p:cNvSpPr/>
            <p:nvPr/>
          </p:nvSpPr>
          <p:spPr>
            <a:xfrm>
              <a:off x="7888139" y="4806329"/>
              <a:ext cx="105664" cy="229924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571;p11"/>
            <p:cNvSpPr/>
            <p:nvPr/>
          </p:nvSpPr>
          <p:spPr>
            <a:xfrm>
              <a:off x="8043716" y="4379945"/>
              <a:ext cx="95085" cy="108434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572;p11"/>
            <p:cNvSpPr/>
            <p:nvPr/>
          </p:nvSpPr>
          <p:spPr>
            <a:xfrm>
              <a:off x="8066553" y="3991342"/>
              <a:ext cx="100836" cy="439782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573;p11"/>
            <p:cNvSpPr/>
            <p:nvPr/>
          </p:nvSpPr>
          <p:spPr>
            <a:xfrm>
              <a:off x="8110505" y="4248592"/>
              <a:ext cx="763280" cy="9995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574;p11"/>
            <p:cNvSpPr/>
            <p:nvPr/>
          </p:nvSpPr>
          <p:spPr>
            <a:xfrm>
              <a:off x="8156347" y="4010863"/>
              <a:ext cx="629952" cy="198649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575;p11"/>
            <p:cNvSpPr/>
            <p:nvPr/>
          </p:nvSpPr>
          <p:spPr>
            <a:xfrm>
              <a:off x="8723785" y="4138228"/>
              <a:ext cx="95421" cy="60031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576;p11"/>
            <p:cNvSpPr/>
            <p:nvPr/>
          </p:nvSpPr>
          <p:spPr>
            <a:xfrm>
              <a:off x="8341603" y="4168537"/>
              <a:ext cx="130978" cy="67882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577;p11"/>
            <p:cNvSpPr/>
            <p:nvPr/>
          </p:nvSpPr>
          <p:spPr>
            <a:xfrm>
              <a:off x="8249248" y="4384353"/>
              <a:ext cx="88242" cy="98191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578;p11"/>
            <p:cNvSpPr/>
            <p:nvPr/>
          </p:nvSpPr>
          <p:spPr>
            <a:xfrm>
              <a:off x="8338539" y="4416089"/>
              <a:ext cx="27035" cy="53273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579;p11"/>
            <p:cNvSpPr/>
            <p:nvPr/>
          </p:nvSpPr>
          <p:spPr>
            <a:xfrm>
              <a:off x="8359276" y="4382128"/>
              <a:ext cx="20990" cy="35599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580;p11"/>
            <p:cNvSpPr/>
            <p:nvPr/>
          </p:nvSpPr>
          <p:spPr>
            <a:xfrm>
              <a:off x="8379930" y="4360089"/>
              <a:ext cx="174385" cy="122582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581;p11"/>
            <p:cNvSpPr/>
            <p:nvPr/>
          </p:nvSpPr>
          <p:spPr>
            <a:xfrm>
              <a:off x="8590836" y="4420707"/>
              <a:ext cx="80266" cy="19940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582;p11"/>
            <p:cNvSpPr/>
            <p:nvPr/>
          </p:nvSpPr>
          <p:spPr>
            <a:xfrm>
              <a:off x="8595580" y="4453283"/>
              <a:ext cx="82491" cy="21116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583;p11"/>
            <p:cNvSpPr/>
            <p:nvPr/>
          </p:nvSpPr>
          <p:spPr>
            <a:xfrm>
              <a:off x="8717321" y="4414116"/>
              <a:ext cx="53357" cy="88116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584;p11"/>
            <p:cNvSpPr/>
            <p:nvPr/>
          </p:nvSpPr>
          <p:spPr>
            <a:xfrm>
              <a:off x="8782683" y="4426164"/>
              <a:ext cx="59276" cy="58436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585;p11"/>
            <p:cNvSpPr/>
            <p:nvPr/>
          </p:nvSpPr>
          <p:spPr>
            <a:xfrm>
              <a:off x="8825250" y="4423855"/>
              <a:ext cx="75354" cy="84002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586;p11"/>
            <p:cNvSpPr/>
            <p:nvPr/>
          </p:nvSpPr>
          <p:spPr>
            <a:xfrm>
              <a:off x="8919788" y="4409666"/>
              <a:ext cx="115361" cy="101046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587;p11"/>
            <p:cNvSpPr/>
            <p:nvPr/>
          </p:nvSpPr>
          <p:spPr>
            <a:xfrm>
              <a:off x="8670010" y="4522255"/>
              <a:ext cx="364386" cy="32115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588;p11"/>
            <p:cNvSpPr/>
            <p:nvPr/>
          </p:nvSpPr>
          <p:spPr>
            <a:xfrm>
              <a:off x="8715515" y="4610621"/>
              <a:ext cx="79468" cy="2044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589;p11"/>
            <p:cNvSpPr/>
            <p:nvPr/>
          </p:nvSpPr>
          <p:spPr>
            <a:xfrm>
              <a:off x="8812236" y="4565494"/>
              <a:ext cx="43995" cy="86017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590;p11"/>
            <p:cNvSpPr/>
            <p:nvPr/>
          </p:nvSpPr>
          <p:spPr>
            <a:xfrm>
              <a:off x="8950097" y="4145197"/>
              <a:ext cx="53734" cy="140885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591;p11"/>
            <p:cNvSpPr/>
            <p:nvPr/>
          </p:nvSpPr>
          <p:spPr>
            <a:xfrm>
              <a:off x="8988719" y="4189485"/>
              <a:ext cx="84380" cy="129592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592;p11"/>
            <p:cNvSpPr/>
            <p:nvPr/>
          </p:nvSpPr>
          <p:spPr>
            <a:xfrm>
              <a:off x="8889269" y="4088692"/>
              <a:ext cx="254735" cy="281476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93" name="Google Shape;593;p11"/>
          <p:cNvGrpSpPr/>
          <p:nvPr/>
        </p:nvGrpSpPr>
        <p:grpSpPr>
          <a:xfrm rot="1794901">
            <a:off x="421426" y="617849"/>
            <a:ext cx="671410" cy="1552771"/>
            <a:chOff x="1423400" y="2645400"/>
            <a:chExt cx="387325" cy="671825"/>
          </a:xfrm>
          <a:solidFill>
            <a:schemeClr val="bg2">
              <a:lumMod val="75000"/>
            </a:schemeClr>
          </a:solidFill>
        </p:grpSpPr>
        <p:sp>
          <p:nvSpPr>
            <p:cNvPr id="594" name="Google Shape;594;p11"/>
            <p:cNvSpPr/>
            <p:nvPr/>
          </p:nvSpPr>
          <p:spPr>
            <a:xfrm>
              <a:off x="1436675" y="2671125"/>
              <a:ext cx="58125" cy="65725"/>
            </a:xfrm>
            <a:custGeom>
              <a:avLst/>
              <a:gdLst/>
              <a:ahLst/>
              <a:cxnLst/>
              <a:rect l="l" t="t" r="r" b="b"/>
              <a:pathLst>
                <a:path w="2325" h="2629" extrusionOk="0">
                  <a:moveTo>
                    <a:pt x="1338" y="1"/>
                  </a:moveTo>
                  <a:cubicBezTo>
                    <a:pt x="1322" y="1"/>
                    <a:pt x="1306" y="3"/>
                    <a:pt x="1290" y="8"/>
                  </a:cubicBezTo>
                  <a:cubicBezTo>
                    <a:pt x="1232" y="25"/>
                    <a:pt x="1190" y="70"/>
                    <a:pt x="1175" y="127"/>
                  </a:cubicBezTo>
                  <a:cubicBezTo>
                    <a:pt x="1122" y="125"/>
                    <a:pt x="1068" y="124"/>
                    <a:pt x="1015" y="124"/>
                  </a:cubicBezTo>
                  <a:cubicBezTo>
                    <a:pt x="724" y="124"/>
                    <a:pt x="433" y="160"/>
                    <a:pt x="150" y="229"/>
                  </a:cubicBezTo>
                  <a:cubicBezTo>
                    <a:pt x="57" y="251"/>
                    <a:pt x="1" y="344"/>
                    <a:pt x="23" y="437"/>
                  </a:cubicBezTo>
                  <a:cubicBezTo>
                    <a:pt x="42" y="515"/>
                    <a:pt x="112" y="567"/>
                    <a:pt x="190" y="567"/>
                  </a:cubicBezTo>
                  <a:cubicBezTo>
                    <a:pt x="204" y="567"/>
                    <a:pt x="218" y="566"/>
                    <a:pt x="231" y="562"/>
                  </a:cubicBezTo>
                  <a:cubicBezTo>
                    <a:pt x="255" y="557"/>
                    <a:pt x="279" y="555"/>
                    <a:pt x="303" y="551"/>
                  </a:cubicBezTo>
                  <a:lnTo>
                    <a:pt x="303" y="551"/>
                  </a:lnTo>
                  <a:cubicBezTo>
                    <a:pt x="271" y="581"/>
                    <a:pt x="253" y="623"/>
                    <a:pt x="251" y="668"/>
                  </a:cubicBezTo>
                  <a:lnTo>
                    <a:pt x="198" y="2395"/>
                  </a:lnTo>
                  <a:cubicBezTo>
                    <a:pt x="195" y="2475"/>
                    <a:pt x="250" y="2548"/>
                    <a:pt x="329" y="2567"/>
                  </a:cubicBezTo>
                  <a:cubicBezTo>
                    <a:pt x="340" y="2569"/>
                    <a:pt x="353" y="2571"/>
                    <a:pt x="364" y="2572"/>
                  </a:cubicBezTo>
                  <a:cubicBezTo>
                    <a:pt x="366" y="2572"/>
                    <a:pt x="367" y="2572"/>
                    <a:pt x="369" y="2572"/>
                  </a:cubicBezTo>
                  <a:cubicBezTo>
                    <a:pt x="462" y="2572"/>
                    <a:pt x="538" y="2499"/>
                    <a:pt x="541" y="2405"/>
                  </a:cubicBezTo>
                  <a:lnTo>
                    <a:pt x="595" y="678"/>
                  </a:lnTo>
                  <a:cubicBezTo>
                    <a:pt x="596" y="610"/>
                    <a:pt x="557" y="547"/>
                    <a:pt x="496" y="517"/>
                  </a:cubicBezTo>
                  <a:cubicBezTo>
                    <a:pt x="674" y="488"/>
                    <a:pt x="853" y="473"/>
                    <a:pt x="1033" y="473"/>
                  </a:cubicBezTo>
                  <a:cubicBezTo>
                    <a:pt x="1099" y="473"/>
                    <a:pt x="1164" y="475"/>
                    <a:pt x="1229" y="479"/>
                  </a:cubicBezTo>
                  <a:cubicBezTo>
                    <a:pt x="1380" y="1117"/>
                    <a:pt x="1403" y="1780"/>
                    <a:pt x="1298" y="2427"/>
                  </a:cubicBezTo>
                  <a:cubicBezTo>
                    <a:pt x="1283" y="2516"/>
                    <a:pt x="1339" y="2600"/>
                    <a:pt x="1426" y="2623"/>
                  </a:cubicBezTo>
                  <a:cubicBezTo>
                    <a:pt x="1431" y="2623"/>
                    <a:pt x="1435" y="2624"/>
                    <a:pt x="1441" y="2626"/>
                  </a:cubicBezTo>
                  <a:cubicBezTo>
                    <a:pt x="1450" y="2627"/>
                    <a:pt x="1459" y="2628"/>
                    <a:pt x="1469" y="2628"/>
                  </a:cubicBezTo>
                  <a:cubicBezTo>
                    <a:pt x="1551" y="2628"/>
                    <a:pt x="1624" y="2568"/>
                    <a:pt x="1638" y="2485"/>
                  </a:cubicBezTo>
                  <a:cubicBezTo>
                    <a:pt x="1743" y="1832"/>
                    <a:pt x="1728" y="1166"/>
                    <a:pt x="1591" y="520"/>
                  </a:cubicBezTo>
                  <a:lnTo>
                    <a:pt x="1591" y="520"/>
                  </a:lnTo>
                  <a:cubicBezTo>
                    <a:pt x="1756" y="548"/>
                    <a:pt x="1918" y="589"/>
                    <a:pt x="2075" y="641"/>
                  </a:cubicBezTo>
                  <a:cubicBezTo>
                    <a:pt x="2094" y="647"/>
                    <a:pt x="2113" y="650"/>
                    <a:pt x="2132" y="650"/>
                  </a:cubicBezTo>
                  <a:cubicBezTo>
                    <a:pt x="2203" y="650"/>
                    <a:pt x="2270" y="606"/>
                    <a:pt x="2294" y="534"/>
                  </a:cubicBezTo>
                  <a:cubicBezTo>
                    <a:pt x="2325" y="444"/>
                    <a:pt x="2277" y="345"/>
                    <a:pt x="2187" y="316"/>
                  </a:cubicBezTo>
                  <a:cubicBezTo>
                    <a:pt x="1967" y="244"/>
                    <a:pt x="1740" y="193"/>
                    <a:pt x="1512" y="165"/>
                  </a:cubicBezTo>
                  <a:cubicBezTo>
                    <a:pt x="1508" y="151"/>
                    <a:pt x="1507" y="137"/>
                    <a:pt x="1502" y="124"/>
                  </a:cubicBezTo>
                  <a:cubicBezTo>
                    <a:pt x="1481" y="49"/>
                    <a:pt x="1412" y="1"/>
                    <a:pt x="1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1423400" y="2645400"/>
              <a:ext cx="64325" cy="13975"/>
            </a:xfrm>
            <a:custGeom>
              <a:avLst/>
              <a:gdLst/>
              <a:ahLst/>
              <a:cxnLst/>
              <a:rect l="l" t="t" r="r" b="b"/>
              <a:pathLst>
                <a:path w="2573" h="559" extrusionOk="0">
                  <a:moveTo>
                    <a:pt x="1704" y="1"/>
                  </a:moveTo>
                  <a:cubicBezTo>
                    <a:pt x="1178" y="1"/>
                    <a:pt x="654" y="75"/>
                    <a:pt x="147" y="220"/>
                  </a:cubicBezTo>
                  <a:cubicBezTo>
                    <a:pt x="54" y="246"/>
                    <a:pt x="1" y="343"/>
                    <a:pt x="28" y="434"/>
                  </a:cubicBezTo>
                  <a:cubicBezTo>
                    <a:pt x="50" y="509"/>
                    <a:pt x="119" y="559"/>
                    <a:pt x="193" y="559"/>
                  </a:cubicBezTo>
                  <a:cubicBezTo>
                    <a:pt x="210" y="559"/>
                    <a:pt x="227" y="556"/>
                    <a:pt x="243" y="551"/>
                  </a:cubicBezTo>
                  <a:lnTo>
                    <a:pt x="242" y="551"/>
                  </a:lnTo>
                  <a:cubicBezTo>
                    <a:pt x="717" y="414"/>
                    <a:pt x="1208" y="345"/>
                    <a:pt x="1700" y="345"/>
                  </a:cubicBezTo>
                  <a:cubicBezTo>
                    <a:pt x="1923" y="345"/>
                    <a:pt x="2146" y="359"/>
                    <a:pt x="2368" y="388"/>
                  </a:cubicBezTo>
                  <a:cubicBezTo>
                    <a:pt x="2376" y="389"/>
                    <a:pt x="2384" y="389"/>
                    <a:pt x="2391" y="389"/>
                  </a:cubicBezTo>
                  <a:cubicBezTo>
                    <a:pt x="2476" y="389"/>
                    <a:pt x="2550" y="325"/>
                    <a:pt x="2561" y="239"/>
                  </a:cubicBezTo>
                  <a:cubicBezTo>
                    <a:pt x="2573" y="144"/>
                    <a:pt x="2506" y="58"/>
                    <a:pt x="2412" y="46"/>
                  </a:cubicBezTo>
                  <a:cubicBezTo>
                    <a:pt x="2177" y="16"/>
                    <a:pt x="1940" y="1"/>
                    <a:pt x="1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1495150" y="2692050"/>
              <a:ext cx="34100" cy="48225"/>
            </a:xfrm>
            <a:custGeom>
              <a:avLst/>
              <a:gdLst/>
              <a:ahLst/>
              <a:cxnLst/>
              <a:rect l="l" t="t" r="r" b="b"/>
              <a:pathLst>
                <a:path w="1364" h="1929" extrusionOk="0">
                  <a:moveTo>
                    <a:pt x="1170" y="0"/>
                  </a:moveTo>
                  <a:cubicBezTo>
                    <a:pt x="1132" y="0"/>
                    <a:pt x="1094" y="13"/>
                    <a:pt x="1062" y="39"/>
                  </a:cubicBezTo>
                  <a:cubicBezTo>
                    <a:pt x="844" y="216"/>
                    <a:pt x="651" y="423"/>
                    <a:pt x="491" y="654"/>
                  </a:cubicBezTo>
                  <a:cubicBezTo>
                    <a:pt x="408" y="658"/>
                    <a:pt x="340" y="722"/>
                    <a:pt x="329" y="803"/>
                  </a:cubicBezTo>
                  <a:cubicBezTo>
                    <a:pt x="322" y="857"/>
                    <a:pt x="312" y="910"/>
                    <a:pt x="302" y="964"/>
                  </a:cubicBezTo>
                  <a:cubicBezTo>
                    <a:pt x="176" y="1202"/>
                    <a:pt x="81" y="1455"/>
                    <a:pt x="21" y="1717"/>
                  </a:cubicBezTo>
                  <a:cubicBezTo>
                    <a:pt x="1" y="1801"/>
                    <a:pt x="46" y="1886"/>
                    <a:pt x="125" y="1917"/>
                  </a:cubicBezTo>
                  <a:cubicBezTo>
                    <a:pt x="132" y="1920"/>
                    <a:pt x="140" y="1922"/>
                    <a:pt x="147" y="1924"/>
                  </a:cubicBezTo>
                  <a:cubicBezTo>
                    <a:pt x="161" y="1927"/>
                    <a:pt x="175" y="1929"/>
                    <a:pt x="188" y="1929"/>
                  </a:cubicBezTo>
                  <a:cubicBezTo>
                    <a:pt x="249" y="1929"/>
                    <a:pt x="306" y="1896"/>
                    <a:pt x="337" y="1842"/>
                  </a:cubicBezTo>
                  <a:cubicBezTo>
                    <a:pt x="470" y="1607"/>
                    <a:pt x="567" y="1354"/>
                    <a:pt x="626" y="1092"/>
                  </a:cubicBezTo>
                  <a:cubicBezTo>
                    <a:pt x="792" y="791"/>
                    <a:pt x="1013" y="525"/>
                    <a:pt x="1279" y="307"/>
                  </a:cubicBezTo>
                  <a:cubicBezTo>
                    <a:pt x="1352" y="246"/>
                    <a:pt x="1364" y="138"/>
                    <a:pt x="1304" y="64"/>
                  </a:cubicBezTo>
                  <a:cubicBezTo>
                    <a:pt x="1270" y="22"/>
                    <a:pt x="1220" y="0"/>
                    <a:pt x="1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1544000" y="2661000"/>
              <a:ext cx="43375" cy="44025"/>
            </a:xfrm>
            <a:custGeom>
              <a:avLst/>
              <a:gdLst/>
              <a:ahLst/>
              <a:cxnLst/>
              <a:rect l="l" t="t" r="r" b="b"/>
              <a:pathLst>
                <a:path w="1735" h="1761" extrusionOk="0">
                  <a:moveTo>
                    <a:pt x="315" y="0"/>
                  </a:moveTo>
                  <a:cubicBezTo>
                    <a:pt x="187" y="0"/>
                    <a:pt x="80" y="71"/>
                    <a:pt x="33" y="189"/>
                  </a:cubicBezTo>
                  <a:cubicBezTo>
                    <a:pt x="1" y="269"/>
                    <a:pt x="34" y="362"/>
                    <a:pt x="110" y="404"/>
                  </a:cubicBezTo>
                  <a:cubicBezTo>
                    <a:pt x="136" y="418"/>
                    <a:pt x="164" y="424"/>
                    <a:pt x="192" y="424"/>
                  </a:cubicBezTo>
                  <a:cubicBezTo>
                    <a:pt x="247" y="424"/>
                    <a:pt x="301" y="398"/>
                    <a:pt x="334" y="351"/>
                  </a:cubicBezTo>
                  <a:cubicBezTo>
                    <a:pt x="353" y="358"/>
                    <a:pt x="369" y="373"/>
                    <a:pt x="378" y="393"/>
                  </a:cubicBezTo>
                  <a:cubicBezTo>
                    <a:pt x="392" y="462"/>
                    <a:pt x="374" y="545"/>
                    <a:pt x="351" y="642"/>
                  </a:cubicBezTo>
                  <a:cubicBezTo>
                    <a:pt x="334" y="707"/>
                    <a:pt x="322" y="773"/>
                    <a:pt x="313" y="839"/>
                  </a:cubicBezTo>
                  <a:cubicBezTo>
                    <a:pt x="278" y="1176"/>
                    <a:pt x="454" y="1518"/>
                    <a:pt x="742" y="1671"/>
                  </a:cubicBezTo>
                  <a:cubicBezTo>
                    <a:pt x="799" y="1701"/>
                    <a:pt x="859" y="1723"/>
                    <a:pt x="921" y="1739"/>
                  </a:cubicBezTo>
                  <a:cubicBezTo>
                    <a:pt x="984" y="1753"/>
                    <a:pt x="1047" y="1761"/>
                    <a:pt x="1111" y="1761"/>
                  </a:cubicBezTo>
                  <a:cubicBezTo>
                    <a:pt x="1311" y="1761"/>
                    <a:pt x="1508" y="1687"/>
                    <a:pt x="1662" y="1551"/>
                  </a:cubicBezTo>
                  <a:cubicBezTo>
                    <a:pt x="1731" y="1487"/>
                    <a:pt x="1735" y="1380"/>
                    <a:pt x="1671" y="1311"/>
                  </a:cubicBezTo>
                  <a:cubicBezTo>
                    <a:pt x="1638" y="1273"/>
                    <a:pt x="1591" y="1254"/>
                    <a:pt x="1544" y="1254"/>
                  </a:cubicBezTo>
                  <a:cubicBezTo>
                    <a:pt x="1505" y="1254"/>
                    <a:pt x="1465" y="1267"/>
                    <a:pt x="1432" y="1295"/>
                  </a:cubicBezTo>
                  <a:cubicBezTo>
                    <a:pt x="1344" y="1374"/>
                    <a:pt x="1227" y="1416"/>
                    <a:pt x="1111" y="1416"/>
                  </a:cubicBezTo>
                  <a:cubicBezTo>
                    <a:pt x="1039" y="1416"/>
                    <a:pt x="967" y="1400"/>
                    <a:pt x="904" y="1367"/>
                  </a:cubicBezTo>
                  <a:cubicBezTo>
                    <a:pt x="738" y="1280"/>
                    <a:pt x="634" y="1071"/>
                    <a:pt x="655" y="876"/>
                  </a:cubicBezTo>
                  <a:cubicBezTo>
                    <a:pt x="662" y="822"/>
                    <a:pt x="672" y="772"/>
                    <a:pt x="685" y="719"/>
                  </a:cubicBezTo>
                  <a:cubicBezTo>
                    <a:pt x="713" y="600"/>
                    <a:pt x="745" y="463"/>
                    <a:pt x="713" y="318"/>
                  </a:cubicBezTo>
                  <a:cubicBezTo>
                    <a:pt x="676" y="152"/>
                    <a:pt x="517" y="16"/>
                    <a:pt x="344" y="2"/>
                  </a:cubicBezTo>
                  <a:cubicBezTo>
                    <a:pt x="334" y="1"/>
                    <a:pt x="325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1546575" y="2718100"/>
              <a:ext cx="45850" cy="9675"/>
            </a:xfrm>
            <a:custGeom>
              <a:avLst/>
              <a:gdLst/>
              <a:ahLst/>
              <a:cxnLst/>
              <a:rect l="l" t="t" r="r" b="b"/>
              <a:pathLst>
                <a:path w="1834" h="387" extrusionOk="0">
                  <a:moveTo>
                    <a:pt x="1658" y="1"/>
                  </a:moveTo>
                  <a:cubicBezTo>
                    <a:pt x="1656" y="1"/>
                    <a:pt x="1655" y="1"/>
                    <a:pt x="1653" y="1"/>
                  </a:cubicBezTo>
                  <a:lnTo>
                    <a:pt x="175" y="43"/>
                  </a:lnTo>
                  <a:cubicBezTo>
                    <a:pt x="88" y="46"/>
                    <a:pt x="17" y="112"/>
                    <a:pt x="9" y="196"/>
                  </a:cubicBezTo>
                  <a:cubicBezTo>
                    <a:pt x="0" y="282"/>
                    <a:pt x="55" y="361"/>
                    <a:pt x="140" y="382"/>
                  </a:cubicBezTo>
                  <a:cubicBezTo>
                    <a:pt x="150" y="385"/>
                    <a:pt x="162" y="387"/>
                    <a:pt x="173" y="387"/>
                  </a:cubicBezTo>
                  <a:cubicBezTo>
                    <a:pt x="177" y="387"/>
                    <a:pt x="181" y="387"/>
                    <a:pt x="185" y="386"/>
                  </a:cubicBezTo>
                  <a:lnTo>
                    <a:pt x="1663" y="344"/>
                  </a:lnTo>
                  <a:cubicBezTo>
                    <a:pt x="1757" y="343"/>
                    <a:pt x="1833" y="262"/>
                    <a:pt x="1830" y="168"/>
                  </a:cubicBezTo>
                  <a:cubicBezTo>
                    <a:pt x="1827" y="74"/>
                    <a:pt x="1750" y="1"/>
                    <a:pt x="1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1561975" y="2734200"/>
              <a:ext cx="46200" cy="11350"/>
            </a:xfrm>
            <a:custGeom>
              <a:avLst/>
              <a:gdLst/>
              <a:ahLst/>
              <a:cxnLst/>
              <a:rect l="l" t="t" r="r" b="b"/>
              <a:pathLst>
                <a:path w="1848" h="454" extrusionOk="0">
                  <a:moveTo>
                    <a:pt x="1663" y="0"/>
                  </a:moveTo>
                  <a:cubicBezTo>
                    <a:pt x="1653" y="0"/>
                    <a:pt x="1643" y="1"/>
                    <a:pt x="1632" y="3"/>
                  </a:cubicBezTo>
                  <a:cubicBezTo>
                    <a:pt x="1225" y="74"/>
                    <a:pt x="811" y="110"/>
                    <a:pt x="396" y="110"/>
                  </a:cubicBezTo>
                  <a:cubicBezTo>
                    <a:pt x="327" y="110"/>
                    <a:pt x="257" y="109"/>
                    <a:pt x="188" y="107"/>
                  </a:cubicBezTo>
                  <a:cubicBezTo>
                    <a:pt x="186" y="107"/>
                    <a:pt x="184" y="107"/>
                    <a:pt x="183" y="107"/>
                  </a:cubicBezTo>
                  <a:cubicBezTo>
                    <a:pt x="96" y="107"/>
                    <a:pt x="25" y="171"/>
                    <a:pt x="12" y="256"/>
                  </a:cubicBezTo>
                  <a:cubicBezTo>
                    <a:pt x="1" y="342"/>
                    <a:pt x="56" y="425"/>
                    <a:pt x="142" y="446"/>
                  </a:cubicBezTo>
                  <a:cubicBezTo>
                    <a:pt x="153" y="449"/>
                    <a:pt x="166" y="450"/>
                    <a:pt x="177" y="450"/>
                  </a:cubicBezTo>
                  <a:cubicBezTo>
                    <a:pt x="252" y="453"/>
                    <a:pt x="328" y="454"/>
                    <a:pt x="403" y="454"/>
                  </a:cubicBezTo>
                  <a:cubicBezTo>
                    <a:pt x="835" y="454"/>
                    <a:pt x="1266" y="416"/>
                    <a:pt x="1691" y="342"/>
                  </a:cubicBezTo>
                  <a:cubicBezTo>
                    <a:pt x="1786" y="325"/>
                    <a:pt x="1848" y="236"/>
                    <a:pt x="1832" y="142"/>
                  </a:cubicBezTo>
                  <a:cubicBezTo>
                    <a:pt x="1817" y="59"/>
                    <a:pt x="1745" y="0"/>
                    <a:pt x="1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1631200" y="2678500"/>
              <a:ext cx="34500" cy="59575"/>
            </a:xfrm>
            <a:custGeom>
              <a:avLst/>
              <a:gdLst/>
              <a:ahLst/>
              <a:cxnLst/>
              <a:rect l="l" t="t" r="r" b="b"/>
              <a:pathLst>
                <a:path w="1380" h="2383" extrusionOk="0">
                  <a:moveTo>
                    <a:pt x="627" y="1"/>
                  </a:moveTo>
                  <a:cubicBezTo>
                    <a:pt x="463" y="1"/>
                    <a:pt x="300" y="41"/>
                    <a:pt x="143" y="87"/>
                  </a:cubicBezTo>
                  <a:cubicBezTo>
                    <a:pt x="53" y="114"/>
                    <a:pt x="1" y="210"/>
                    <a:pt x="27" y="301"/>
                  </a:cubicBezTo>
                  <a:cubicBezTo>
                    <a:pt x="49" y="376"/>
                    <a:pt x="117" y="424"/>
                    <a:pt x="191" y="424"/>
                  </a:cubicBezTo>
                  <a:cubicBezTo>
                    <a:pt x="207" y="424"/>
                    <a:pt x="224" y="422"/>
                    <a:pt x="241" y="416"/>
                  </a:cubicBezTo>
                  <a:cubicBezTo>
                    <a:pt x="387" y="373"/>
                    <a:pt x="521" y="348"/>
                    <a:pt x="635" y="348"/>
                  </a:cubicBezTo>
                  <a:cubicBezTo>
                    <a:pt x="684" y="348"/>
                    <a:pt x="730" y="353"/>
                    <a:pt x="771" y="363"/>
                  </a:cubicBezTo>
                  <a:cubicBezTo>
                    <a:pt x="893" y="395"/>
                    <a:pt x="1018" y="514"/>
                    <a:pt x="1007" y="644"/>
                  </a:cubicBezTo>
                  <a:cubicBezTo>
                    <a:pt x="1000" y="708"/>
                    <a:pt x="966" y="774"/>
                    <a:pt x="925" y="851"/>
                  </a:cubicBezTo>
                  <a:cubicBezTo>
                    <a:pt x="889" y="916"/>
                    <a:pt x="858" y="985"/>
                    <a:pt x="832" y="1055"/>
                  </a:cubicBezTo>
                  <a:cubicBezTo>
                    <a:pt x="779" y="1220"/>
                    <a:pt x="787" y="1381"/>
                    <a:pt x="796" y="1537"/>
                  </a:cubicBezTo>
                  <a:cubicBezTo>
                    <a:pt x="801" y="1644"/>
                    <a:pt x="807" y="1745"/>
                    <a:pt x="790" y="1835"/>
                  </a:cubicBezTo>
                  <a:cubicBezTo>
                    <a:pt x="779" y="1900"/>
                    <a:pt x="724" y="1973"/>
                    <a:pt x="659" y="2013"/>
                  </a:cubicBezTo>
                  <a:cubicBezTo>
                    <a:pt x="631" y="2030"/>
                    <a:pt x="611" y="2037"/>
                    <a:pt x="598" y="2037"/>
                  </a:cubicBezTo>
                  <a:cubicBezTo>
                    <a:pt x="591" y="2037"/>
                    <a:pt x="586" y="2035"/>
                    <a:pt x="583" y="2032"/>
                  </a:cubicBezTo>
                  <a:cubicBezTo>
                    <a:pt x="550" y="1980"/>
                    <a:pt x="494" y="1952"/>
                    <a:pt x="437" y="1952"/>
                  </a:cubicBezTo>
                  <a:cubicBezTo>
                    <a:pt x="405" y="1952"/>
                    <a:pt x="372" y="1961"/>
                    <a:pt x="343" y="1980"/>
                  </a:cubicBezTo>
                  <a:cubicBezTo>
                    <a:pt x="262" y="2034"/>
                    <a:pt x="241" y="2142"/>
                    <a:pt x="296" y="2222"/>
                  </a:cubicBezTo>
                  <a:cubicBezTo>
                    <a:pt x="344" y="2297"/>
                    <a:pt x="419" y="2352"/>
                    <a:pt x="506" y="2373"/>
                  </a:cubicBezTo>
                  <a:cubicBezTo>
                    <a:pt x="534" y="2379"/>
                    <a:pt x="563" y="2383"/>
                    <a:pt x="591" y="2383"/>
                  </a:cubicBezTo>
                  <a:cubicBezTo>
                    <a:pt x="618" y="2383"/>
                    <a:pt x="645" y="2380"/>
                    <a:pt x="672" y="2374"/>
                  </a:cubicBezTo>
                  <a:cubicBezTo>
                    <a:pt x="887" y="2331"/>
                    <a:pt x="1087" y="2121"/>
                    <a:pt x="1128" y="1897"/>
                  </a:cubicBezTo>
                  <a:cubicBezTo>
                    <a:pt x="1152" y="1766"/>
                    <a:pt x="1146" y="1640"/>
                    <a:pt x="1139" y="1517"/>
                  </a:cubicBezTo>
                  <a:cubicBezTo>
                    <a:pt x="1132" y="1388"/>
                    <a:pt x="1125" y="1265"/>
                    <a:pt x="1159" y="1161"/>
                  </a:cubicBezTo>
                  <a:cubicBezTo>
                    <a:pt x="1179" y="1109"/>
                    <a:pt x="1203" y="1058"/>
                    <a:pt x="1229" y="1010"/>
                  </a:cubicBezTo>
                  <a:cubicBezTo>
                    <a:pt x="1280" y="916"/>
                    <a:pt x="1336" y="808"/>
                    <a:pt x="1349" y="677"/>
                  </a:cubicBezTo>
                  <a:cubicBezTo>
                    <a:pt x="1380" y="352"/>
                    <a:pt x="1121" y="101"/>
                    <a:pt x="859" y="31"/>
                  </a:cubicBezTo>
                  <a:cubicBezTo>
                    <a:pt x="782" y="10"/>
                    <a:pt x="704" y="1"/>
                    <a:pt x="6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1681300" y="2713725"/>
              <a:ext cx="10100" cy="11050"/>
            </a:xfrm>
            <a:custGeom>
              <a:avLst/>
              <a:gdLst/>
              <a:ahLst/>
              <a:cxnLst/>
              <a:rect l="l" t="t" r="r" b="b"/>
              <a:pathLst>
                <a:path w="404" h="442" extrusionOk="0">
                  <a:moveTo>
                    <a:pt x="217" y="1"/>
                  </a:moveTo>
                  <a:cubicBezTo>
                    <a:pt x="140" y="1"/>
                    <a:pt x="71" y="51"/>
                    <a:pt x="50" y="128"/>
                  </a:cubicBezTo>
                  <a:lnTo>
                    <a:pt x="26" y="224"/>
                  </a:lnTo>
                  <a:cubicBezTo>
                    <a:pt x="1" y="318"/>
                    <a:pt x="57" y="414"/>
                    <a:pt x="152" y="436"/>
                  </a:cubicBezTo>
                  <a:cubicBezTo>
                    <a:pt x="166" y="440"/>
                    <a:pt x="180" y="441"/>
                    <a:pt x="193" y="441"/>
                  </a:cubicBezTo>
                  <a:cubicBezTo>
                    <a:pt x="273" y="441"/>
                    <a:pt x="344" y="386"/>
                    <a:pt x="361" y="305"/>
                  </a:cubicBezTo>
                  <a:lnTo>
                    <a:pt x="384" y="208"/>
                  </a:lnTo>
                  <a:cubicBezTo>
                    <a:pt x="404" y="118"/>
                    <a:pt x="347" y="28"/>
                    <a:pt x="257" y="5"/>
                  </a:cubicBezTo>
                  <a:cubicBezTo>
                    <a:pt x="244" y="2"/>
                    <a:pt x="23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1709750" y="2682200"/>
              <a:ext cx="20750" cy="49500"/>
            </a:xfrm>
            <a:custGeom>
              <a:avLst/>
              <a:gdLst/>
              <a:ahLst/>
              <a:cxnLst/>
              <a:rect l="l" t="t" r="r" b="b"/>
              <a:pathLst>
                <a:path w="830" h="1980" extrusionOk="0">
                  <a:moveTo>
                    <a:pt x="644" y="1"/>
                  </a:moveTo>
                  <a:cubicBezTo>
                    <a:pt x="559" y="1"/>
                    <a:pt x="485" y="64"/>
                    <a:pt x="473" y="152"/>
                  </a:cubicBezTo>
                  <a:cubicBezTo>
                    <a:pt x="392" y="698"/>
                    <a:pt x="245" y="1231"/>
                    <a:pt x="37" y="1742"/>
                  </a:cubicBezTo>
                  <a:cubicBezTo>
                    <a:pt x="0" y="1831"/>
                    <a:pt x="42" y="1931"/>
                    <a:pt x="131" y="1967"/>
                  </a:cubicBezTo>
                  <a:cubicBezTo>
                    <a:pt x="138" y="1970"/>
                    <a:pt x="147" y="1973"/>
                    <a:pt x="155" y="1974"/>
                  </a:cubicBezTo>
                  <a:cubicBezTo>
                    <a:pt x="169" y="1978"/>
                    <a:pt x="183" y="1980"/>
                    <a:pt x="197" y="1980"/>
                  </a:cubicBezTo>
                  <a:cubicBezTo>
                    <a:pt x="265" y="1980"/>
                    <a:pt x="328" y="1938"/>
                    <a:pt x="355" y="1873"/>
                  </a:cubicBezTo>
                  <a:cubicBezTo>
                    <a:pt x="573" y="1335"/>
                    <a:pt x="728" y="775"/>
                    <a:pt x="814" y="202"/>
                  </a:cubicBezTo>
                  <a:cubicBezTo>
                    <a:pt x="829" y="107"/>
                    <a:pt x="765" y="18"/>
                    <a:pt x="669" y="2"/>
                  </a:cubicBezTo>
                  <a:cubicBezTo>
                    <a:pt x="660" y="1"/>
                    <a:pt x="652" y="1"/>
                    <a:pt x="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1726075" y="2669000"/>
              <a:ext cx="41025" cy="63075"/>
            </a:xfrm>
            <a:custGeom>
              <a:avLst/>
              <a:gdLst/>
              <a:ahLst/>
              <a:cxnLst/>
              <a:rect l="l" t="t" r="r" b="b"/>
              <a:pathLst>
                <a:path w="1641" h="2523" extrusionOk="0">
                  <a:moveTo>
                    <a:pt x="783" y="1"/>
                  </a:moveTo>
                  <a:cubicBezTo>
                    <a:pt x="575" y="1"/>
                    <a:pt x="367" y="27"/>
                    <a:pt x="165" y="81"/>
                  </a:cubicBezTo>
                  <a:cubicBezTo>
                    <a:pt x="74" y="105"/>
                    <a:pt x="19" y="198"/>
                    <a:pt x="41" y="290"/>
                  </a:cubicBezTo>
                  <a:cubicBezTo>
                    <a:pt x="61" y="368"/>
                    <a:pt x="131" y="419"/>
                    <a:pt x="208" y="419"/>
                  </a:cubicBezTo>
                  <a:cubicBezTo>
                    <a:pt x="223" y="419"/>
                    <a:pt x="238" y="417"/>
                    <a:pt x="252" y="414"/>
                  </a:cubicBezTo>
                  <a:cubicBezTo>
                    <a:pt x="424" y="368"/>
                    <a:pt x="601" y="345"/>
                    <a:pt x="779" y="345"/>
                  </a:cubicBezTo>
                  <a:cubicBezTo>
                    <a:pt x="829" y="345"/>
                    <a:pt x="880" y="346"/>
                    <a:pt x="931" y="350"/>
                  </a:cubicBezTo>
                  <a:cubicBezTo>
                    <a:pt x="984" y="354"/>
                    <a:pt x="1007" y="362"/>
                    <a:pt x="1013" y="362"/>
                  </a:cubicBezTo>
                  <a:cubicBezTo>
                    <a:pt x="1014" y="362"/>
                    <a:pt x="1015" y="362"/>
                    <a:pt x="1015" y="361"/>
                  </a:cubicBezTo>
                  <a:lnTo>
                    <a:pt x="1015" y="361"/>
                  </a:lnTo>
                  <a:cubicBezTo>
                    <a:pt x="1017" y="376"/>
                    <a:pt x="1015" y="391"/>
                    <a:pt x="1012" y="405"/>
                  </a:cubicBezTo>
                  <a:cubicBezTo>
                    <a:pt x="972" y="612"/>
                    <a:pt x="775" y="767"/>
                    <a:pt x="563" y="932"/>
                  </a:cubicBezTo>
                  <a:cubicBezTo>
                    <a:pt x="303" y="1136"/>
                    <a:pt x="7" y="1366"/>
                    <a:pt x="3" y="1748"/>
                  </a:cubicBezTo>
                  <a:cubicBezTo>
                    <a:pt x="0" y="2124"/>
                    <a:pt x="311" y="2402"/>
                    <a:pt x="622" y="2484"/>
                  </a:cubicBezTo>
                  <a:lnTo>
                    <a:pt x="642" y="2490"/>
                  </a:lnTo>
                  <a:cubicBezTo>
                    <a:pt x="740" y="2513"/>
                    <a:pt x="837" y="2522"/>
                    <a:pt x="934" y="2522"/>
                  </a:cubicBezTo>
                  <a:cubicBezTo>
                    <a:pt x="1128" y="2522"/>
                    <a:pt x="1317" y="2485"/>
                    <a:pt x="1492" y="2449"/>
                  </a:cubicBezTo>
                  <a:cubicBezTo>
                    <a:pt x="1582" y="2428"/>
                    <a:pt x="1640" y="2339"/>
                    <a:pt x="1622" y="2248"/>
                  </a:cubicBezTo>
                  <a:cubicBezTo>
                    <a:pt x="1606" y="2166"/>
                    <a:pt x="1534" y="2110"/>
                    <a:pt x="1454" y="2110"/>
                  </a:cubicBezTo>
                  <a:cubicBezTo>
                    <a:pt x="1444" y="2110"/>
                    <a:pt x="1435" y="2111"/>
                    <a:pt x="1425" y="2112"/>
                  </a:cubicBezTo>
                  <a:cubicBezTo>
                    <a:pt x="1267" y="2143"/>
                    <a:pt x="1099" y="2183"/>
                    <a:pt x="935" y="2183"/>
                  </a:cubicBezTo>
                  <a:cubicBezTo>
                    <a:pt x="859" y="2183"/>
                    <a:pt x="783" y="2174"/>
                    <a:pt x="710" y="2152"/>
                  </a:cubicBezTo>
                  <a:cubicBezTo>
                    <a:pt x="532" y="2105"/>
                    <a:pt x="345" y="1949"/>
                    <a:pt x="348" y="1751"/>
                  </a:cubicBezTo>
                  <a:cubicBezTo>
                    <a:pt x="349" y="1535"/>
                    <a:pt x="546" y="1381"/>
                    <a:pt x="776" y="1202"/>
                  </a:cubicBezTo>
                  <a:cubicBezTo>
                    <a:pt x="1015" y="1015"/>
                    <a:pt x="1287" y="803"/>
                    <a:pt x="1350" y="468"/>
                  </a:cubicBezTo>
                  <a:cubicBezTo>
                    <a:pt x="1370" y="366"/>
                    <a:pt x="1359" y="276"/>
                    <a:pt x="1319" y="201"/>
                  </a:cubicBezTo>
                  <a:cubicBezTo>
                    <a:pt x="1226" y="25"/>
                    <a:pt x="1022" y="11"/>
                    <a:pt x="955" y="7"/>
                  </a:cubicBezTo>
                  <a:cubicBezTo>
                    <a:pt x="897" y="3"/>
                    <a:pt x="840" y="1"/>
                    <a:pt x="7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1629375" y="2749875"/>
              <a:ext cx="130400" cy="13550"/>
            </a:xfrm>
            <a:custGeom>
              <a:avLst/>
              <a:gdLst/>
              <a:ahLst/>
              <a:cxnLst/>
              <a:rect l="l" t="t" r="r" b="b"/>
              <a:pathLst>
                <a:path w="5216" h="542" extrusionOk="0">
                  <a:moveTo>
                    <a:pt x="187" y="1"/>
                  </a:moveTo>
                  <a:cubicBezTo>
                    <a:pt x="104" y="1"/>
                    <a:pt x="33" y="59"/>
                    <a:pt x="17" y="141"/>
                  </a:cubicBezTo>
                  <a:cubicBezTo>
                    <a:pt x="0" y="230"/>
                    <a:pt x="57" y="317"/>
                    <a:pt x="145" y="340"/>
                  </a:cubicBezTo>
                  <a:cubicBezTo>
                    <a:pt x="151" y="341"/>
                    <a:pt x="157" y="343"/>
                    <a:pt x="164" y="344"/>
                  </a:cubicBezTo>
                  <a:cubicBezTo>
                    <a:pt x="1171" y="475"/>
                    <a:pt x="2185" y="541"/>
                    <a:pt x="3200" y="541"/>
                  </a:cubicBezTo>
                  <a:cubicBezTo>
                    <a:pt x="3817" y="541"/>
                    <a:pt x="4435" y="517"/>
                    <a:pt x="5051" y="468"/>
                  </a:cubicBezTo>
                  <a:cubicBezTo>
                    <a:pt x="5145" y="460"/>
                    <a:pt x="5215" y="377"/>
                    <a:pt x="5208" y="282"/>
                  </a:cubicBezTo>
                  <a:cubicBezTo>
                    <a:pt x="5200" y="192"/>
                    <a:pt x="5124" y="124"/>
                    <a:pt x="5036" y="124"/>
                  </a:cubicBezTo>
                  <a:cubicBezTo>
                    <a:pt x="5031" y="124"/>
                    <a:pt x="5027" y="124"/>
                    <a:pt x="5023" y="125"/>
                  </a:cubicBezTo>
                  <a:lnTo>
                    <a:pt x="5023" y="126"/>
                  </a:lnTo>
                  <a:cubicBezTo>
                    <a:pt x="4417" y="174"/>
                    <a:pt x="3810" y="198"/>
                    <a:pt x="3203" y="198"/>
                  </a:cubicBezTo>
                  <a:cubicBezTo>
                    <a:pt x="2202" y="198"/>
                    <a:pt x="1202" y="133"/>
                    <a:pt x="209" y="2"/>
                  </a:cubicBezTo>
                  <a:cubicBezTo>
                    <a:pt x="201" y="1"/>
                    <a:pt x="19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1658125" y="2776275"/>
              <a:ext cx="79800" cy="60200"/>
            </a:xfrm>
            <a:custGeom>
              <a:avLst/>
              <a:gdLst/>
              <a:ahLst/>
              <a:cxnLst/>
              <a:rect l="l" t="t" r="r" b="b"/>
              <a:pathLst>
                <a:path w="3192" h="2408" extrusionOk="0">
                  <a:moveTo>
                    <a:pt x="1006" y="0"/>
                  </a:moveTo>
                  <a:cubicBezTo>
                    <a:pt x="692" y="0"/>
                    <a:pt x="377" y="83"/>
                    <a:pt x="103" y="248"/>
                  </a:cubicBezTo>
                  <a:cubicBezTo>
                    <a:pt x="24" y="297"/>
                    <a:pt x="0" y="402"/>
                    <a:pt x="48" y="482"/>
                  </a:cubicBezTo>
                  <a:cubicBezTo>
                    <a:pt x="80" y="535"/>
                    <a:pt x="137" y="565"/>
                    <a:pt x="196" y="565"/>
                  </a:cubicBezTo>
                  <a:cubicBezTo>
                    <a:pt x="225" y="565"/>
                    <a:pt x="254" y="558"/>
                    <a:pt x="280" y="542"/>
                  </a:cubicBezTo>
                  <a:cubicBezTo>
                    <a:pt x="501" y="411"/>
                    <a:pt x="751" y="344"/>
                    <a:pt x="1003" y="344"/>
                  </a:cubicBezTo>
                  <a:cubicBezTo>
                    <a:pt x="1176" y="344"/>
                    <a:pt x="1350" y="375"/>
                    <a:pt x="1516" y="440"/>
                  </a:cubicBezTo>
                  <a:cubicBezTo>
                    <a:pt x="1171" y="987"/>
                    <a:pt x="748" y="1478"/>
                    <a:pt x="258" y="1901"/>
                  </a:cubicBezTo>
                  <a:cubicBezTo>
                    <a:pt x="155" y="1991"/>
                    <a:pt x="190" y="2158"/>
                    <a:pt x="323" y="2196"/>
                  </a:cubicBezTo>
                  <a:cubicBezTo>
                    <a:pt x="397" y="2219"/>
                    <a:pt x="475" y="2238"/>
                    <a:pt x="551" y="2257"/>
                  </a:cubicBezTo>
                  <a:cubicBezTo>
                    <a:pt x="965" y="2357"/>
                    <a:pt x="1389" y="2408"/>
                    <a:pt x="1813" y="2408"/>
                  </a:cubicBezTo>
                  <a:cubicBezTo>
                    <a:pt x="2225" y="2408"/>
                    <a:pt x="2638" y="2360"/>
                    <a:pt x="3042" y="2265"/>
                  </a:cubicBezTo>
                  <a:cubicBezTo>
                    <a:pt x="3134" y="2244"/>
                    <a:pt x="3191" y="2151"/>
                    <a:pt x="3170" y="2058"/>
                  </a:cubicBezTo>
                  <a:cubicBezTo>
                    <a:pt x="3151" y="1979"/>
                    <a:pt x="3081" y="1925"/>
                    <a:pt x="3004" y="1925"/>
                  </a:cubicBezTo>
                  <a:cubicBezTo>
                    <a:pt x="2990" y="1925"/>
                    <a:pt x="2977" y="1927"/>
                    <a:pt x="2963" y="1930"/>
                  </a:cubicBezTo>
                  <a:cubicBezTo>
                    <a:pt x="2585" y="2019"/>
                    <a:pt x="2199" y="2063"/>
                    <a:pt x="1813" y="2063"/>
                  </a:cubicBezTo>
                  <a:cubicBezTo>
                    <a:pt x="1448" y="2063"/>
                    <a:pt x="1083" y="2024"/>
                    <a:pt x="724" y="1944"/>
                  </a:cubicBezTo>
                  <a:cubicBezTo>
                    <a:pt x="1186" y="1505"/>
                    <a:pt x="1585" y="1004"/>
                    <a:pt x="1910" y="455"/>
                  </a:cubicBezTo>
                  <a:cubicBezTo>
                    <a:pt x="1933" y="414"/>
                    <a:pt x="1940" y="368"/>
                    <a:pt x="1929" y="323"/>
                  </a:cubicBezTo>
                  <a:cubicBezTo>
                    <a:pt x="1916" y="278"/>
                    <a:pt x="1886" y="240"/>
                    <a:pt x="1847" y="217"/>
                  </a:cubicBezTo>
                  <a:cubicBezTo>
                    <a:pt x="1591" y="72"/>
                    <a:pt x="1299" y="0"/>
                    <a:pt x="1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1526650" y="2779825"/>
              <a:ext cx="120650" cy="104400"/>
            </a:xfrm>
            <a:custGeom>
              <a:avLst/>
              <a:gdLst/>
              <a:ahLst/>
              <a:cxnLst/>
              <a:rect l="l" t="t" r="r" b="b"/>
              <a:pathLst>
                <a:path w="4826" h="4176" extrusionOk="0">
                  <a:moveTo>
                    <a:pt x="4630" y="0"/>
                  </a:moveTo>
                  <a:cubicBezTo>
                    <a:pt x="4573" y="0"/>
                    <a:pt x="4517" y="29"/>
                    <a:pt x="4485" y="81"/>
                  </a:cubicBezTo>
                  <a:cubicBezTo>
                    <a:pt x="3597" y="1528"/>
                    <a:pt x="2073" y="2568"/>
                    <a:pt x="455" y="2865"/>
                  </a:cubicBezTo>
                  <a:cubicBezTo>
                    <a:pt x="467" y="2509"/>
                    <a:pt x="665" y="2150"/>
                    <a:pt x="973" y="1984"/>
                  </a:cubicBezTo>
                  <a:cubicBezTo>
                    <a:pt x="1058" y="1940"/>
                    <a:pt x="1089" y="1835"/>
                    <a:pt x="1044" y="1750"/>
                  </a:cubicBezTo>
                  <a:cubicBezTo>
                    <a:pt x="1013" y="1692"/>
                    <a:pt x="954" y="1660"/>
                    <a:pt x="893" y="1660"/>
                  </a:cubicBezTo>
                  <a:cubicBezTo>
                    <a:pt x="865" y="1660"/>
                    <a:pt x="836" y="1667"/>
                    <a:pt x="810" y="1681"/>
                  </a:cubicBezTo>
                  <a:cubicBezTo>
                    <a:pt x="367" y="1920"/>
                    <a:pt x="94" y="2431"/>
                    <a:pt x="111" y="2938"/>
                  </a:cubicBezTo>
                  <a:cubicBezTo>
                    <a:pt x="42" y="2968"/>
                    <a:pt x="1" y="3039"/>
                    <a:pt x="9" y="3114"/>
                  </a:cubicBezTo>
                  <a:cubicBezTo>
                    <a:pt x="19" y="3184"/>
                    <a:pt x="70" y="3242"/>
                    <a:pt x="140" y="3259"/>
                  </a:cubicBezTo>
                  <a:cubicBezTo>
                    <a:pt x="149" y="3260"/>
                    <a:pt x="157" y="3260"/>
                    <a:pt x="165" y="3260"/>
                  </a:cubicBezTo>
                  <a:cubicBezTo>
                    <a:pt x="298" y="3700"/>
                    <a:pt x="659" y="4039"/>
                    <a:pt x="1089" y="4143"/>
                  </a:cubicBezTo>
                  <a:cubicBezTo>
                    <a:pt x="1181" y="4164"/>
                    <a:pt x="1276" y="4176"/>
                    <a:pt x="1371" y="4176"/>
                  </a:cubicBezTo>
                  <a:cubicBezTo>
                    <a:pt x="1381" y="4176"/>
                    <a:pt x="1392" y="4176"/>
                    <a:pt x="1403" y="4175"/>
                  </a:cubicBezTo>
                  <a:cubicBezTo>
                    <a:pt x="1497" y="4173"/>
                    <a:pt x="1572" y="4094"/>
                    <a:pt x="1569" y="3998"/>
                  </a:cubicBezTo>
                  <a:cubicBezTo>
                    <a:pt x="1566" y="3905"/>
                    <a:pt x="1489" y="3832"/>
                    <a:pt x="1397" y="3832"/>
                  </a:cubicBezTo>
                  <a:cubicBezTo>
                    <a:pt x="1395" y="3832"/>
                    <a:pt x="1393" y="3832"/>
                    <a:pt x="1391" y="3832"/>
                  </a:cubicBezTo>
                  <a:cubicBezTo>
                    <a:pt x="1385" y="3832"/>
                    <a:pt x="1378" y="3832"/>
                    <a:pt x="1371" y="3832"/>
                  </a:cubicBezTo>
                  <a:cubicBezTo>
                    <a:pt x="996" y="3832"/>
                    <a:pt x="640" y="3568"/>
                    <a:pt x="509" y="3206"/>
                  </a:cubicBezTo>
                  <a:cubicBezTo>
                    <a:pt x="2244" y="2893"/>
                    <a:pt x="3824" y="1815"/>
                    <a:pt x="4778" y="260"/>
                  </a:cubicBezTo>
                  <a:cubicBezTo>
                    <a:pt x="4826" y="179"/>
                    <a:pt x="4801" y="75"/>
                    <a:pt x="4720" y="26"/>
                  </a:cubicBezTo>
                  <a:cubicBezTo>
                    <a:pt x="4692" y="9"/>
                    <a:pt x="4661" y="0"/>
                    <a:pt x="4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1483575" y="2894325"/>
              <a:ext cx="58875" cy="95600"/>
            </a:xfrm>
            <a:custGeom>
              <a:avLst/>
              <a:gdLst/>
              <a:ahLst/>
              <a:cxnLst/>
              <a:rect l="l" t="t" r="r" b="b"/>
              <a:pathLst>
                <a:path w="2355" h="3824" extrusionOk="0">
                  <a:moveTo>
                    <a:pt x="2164" y="1"/>
                  </a:moveTo>
                  <a:cubicBezTo>
                    <a:pt x="2085" y="1"/>
                    <a:pt x="2015" y="54"/>
                    <a:pt x="1998" y="134"/>
                  </a:cubicBezTo>
                  <a:cubicBezTo>
                    <a:pt x="1762" y="1211"/>
                    <a:pt x="1393" y="2254"/>
                    <a:pt x="902" y="3241"/>
                  </a:cubicBezTo>
                  <a:cubicBezTo>
                    <a:pt x="623" y="2510"/>
                    <a:pt x="439" y="1749"/>
                    <a:pt x="354" y="973"/>
                  </a:cubicBezTo>
                  <a:cubicBezTo>
                    <a:pt x="344" y="885"/>
                    <a:pt x="270" y="820"/>
                    <a:pt x="185" y="820"/>
                  </a:cubicBezTo>
                  <a:cubicBezTo>
                    <a:pt x="178" y="820"/>
                    <a:pt x="171" y="820"/>
                    <a:pt x="164" y="821"/>
                  </a:cubicBezTo>
                  <a:cubicBezTo>
                    <a:pt x="70" y="831"/>
                    <a:pt x="1" y="916"/>
                    <a:pt x="12" y="1010"/>
                  </a:cubicBezTo>
                  <a:cubicBezTo>
                    <a:pt x="115" y="1943"/>
                    <a:pt x="354" y="2857"/>
                    <a:pt x="724" y="3719"/>
                  </a:cubicBezTo>
                  <a:cubicBezTo>
                    <a:pt x="746" y="3770"/>
                    <a:pt x="789" y="3807"/>
                    <a:pt x="841" y="3819"/>
                  </a:cubicBezTo>
                  <a:cubicBezTo>
                    <a:pt x="852" y="3822"/>
                    <a:pt x="864" y="3824"/>
                    <a:pt x="875" y="3824"/>
                  </a:cubicBezTo>
                  <a:cubicBezTo>
                    <a:pt x="877" y="3824"/>
                    <a:pt x="880" y="3824"/>
                    <a:pt x="882" y="3824"/>
                  </a:cubicBezTo>
                  <a:cubicBezTo>
                    <a:pt x="946" y="3824"/>
                    <a:pt x="1004" y="3789"/>
                    <a:pt x="1034" y="3734"/>
                  </a:cubicBezTo>
                  <a:cubicBezTo>
                    <a:pt x="1627" y="2624"/>
                    <a:pt x="2064" y="1438"/>
                    <a:pt x="2333" y="209"/>
                  </a:cubicBezTo>
                  <a:cubicBezTo>
                    <a:pt x="2354" y="116"/>
                    <a:pt x="2292" y="32"/>
                    <a:pt x="2202" y="5"/>
                  </a:cubicBezTo>
                  <a:cubicBezTo>
                    <a:pt x="2189" y="2"/>
                    <a:pt x="2176" y="1"/>
                    <a:pt x="2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1535600" y="2941350"/>
              <a:ext cx="28475" cy="80725"/>
            </a:xfrm>
            <a:custGeom>
              <a:avLst/>
              <a:gdLst/>
              <a:ahLst/>
              <a:cxnLst/>
              <a:rect l="l" t="t" r="r" b="b"/>
              <a:pathLst>
                <a:path w="1139" h="3229" extrusionOk="0">
                  <a:moveTo>
                    <a:pt x="940" y="1"/>
                  </a:moveTo>
                  <a:cubicBezTo>
                    <a:pt x="906" y="1"/>
                    <a:pt x="872" y="11"/>
                    <a:pt x="842" y="31"/>
                  </a:cubicBezTo>
                  <a:cubicBezTo>
                    <a:pt x="338" y="383"/>
                    <a:pt x="19" y="991"/>
                    <a:pt x="10" y="1615"/>
                  </a:cubicBezTo>
                  <a:cubicBezTo>
                    <a:pt x="0" y="2240"/>
                    <a:pt x="303" y="2848"/>
                    <a:pt x="798" y="3197"/>
                  </a:cubicBezTo>
                  <a:cubicBezTo>
                    <a:pt x="817" y="3209"/>
                    <a:pt x="836" y="3218"/>
                    <a:pt x="857" y="3223"/>
                  </a:cubicBezTo>
                  <a:cubicBezTo>
                    <a:pt x="873" y="3227"/>
                    <a:pt x="888" y="3229"/>
                    <a:pt x="902" y="3229"/>
                  </a:cubicBezTo>
                  <a:cubicBezTo>
                    <a:pt x="1058" y="3229"/>
                    <a:pt x="1139" y="3016"/>
                    <a:pt x="997" y="2915"/>
                  </a:cubicBezTo>
                  <a:cubicBezTo>
                    <a:pt x="598" y="2635"/>
                    <a:pt x="347" y="2127"/>
                    <a:pt x="354" y="1620"/>
                  </a:cubicBezTo>
                  <a:cubicBezTo>
                    <a:pt x="362" y="1114"/>
                    <a:pt x="631" y="600"/>
                    <a:pt x="1040" y="313"/>
                  </a:cubicBezTo>
                  <a:cubicBezTo>
                    <a:pt x="1118" y="258"/>
                    <a:pt x="1136" y="152"/>
                    <a:pt x="1081" y="73"/>
                  </a:cubicBezTo>
                  <a:cubicBezTo>
                    <a:pt x="1048" y="26"/>
                    <a:pt x="995" y="1"/>
                    <a:pt x="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1568400" y="2956850"/>
              <a:ext cx="30900" cy="56725"/>
            </a:xfrm>
            <a:custGeom>
              <a:avLst/>
              <a:gdLst/>
              <a:ahLst/>
              <a:cxnLst/>
              <a:rect l="l" t="t" r="r" b="b"/>
              <a:pathLst>
                <a:path w="1236" h="2269" extrusionOk="0">
                  <a:moveTo>
                    <a:pt x="1040" y="0"/>
                  </a:moveTo>
                  <a:cubicBezTo>
                    <a:pt x="986" y="0"/>
                    <a:pt x="933" y="25"/>
                    <a:pt x="900" y="73"/>
                  </a:cubicBezTo>
                  <a:cubicBezTo>
                    <a:pt x="750" y="287"/>
                    <a:pt x="618" y="509"/>
                    <a:pt x="503" y="741"/>
                  </a:cubicBezTo>
                  <a:lnTo>
                    <a:pt x="321" y="553"/>
                  </a:lnTo>
                  <a:cubicBezTo>
                    <a:pt x="288" y="518"/>
                    <a:pt x="243" y="500"/>
                    <a:pt x="198" y="500"/>
                  </a:cubicBezTo>
                  <a:cubicBezTo>
                    <a:pt x="155" y="500"/>
                    <a:pt x="112" y="516"/>
                    <a:pt x="79" y="548"/>
                  </a:cubicBezTo>
                  <a:cubicBezTo>
                    <a:pt x="10" y="615"/>
                    <a:pt x="9" y="723"/>
                    <a:pt x="73" y="792"/>
                  </a:cubicBezTo>
                  <a:lnTo>
                    <a:pt x="342" y="1072"/>
                  </a:lnTo>
                  <a:cubicBezTo>
                    <a:pt x="204" y="1390"/>
                    <a:pt x="97" y="1720"/>
                    <a:pt x="21" y="2059"/>
                  </a:cubicBezTo>
                  <a:cubicBezTo>
                    <a:pt x="0" y="2150"/>
                    <a:pt x="56" y="2242"/>
                    <a:pt x="149" y="2264"/>
                  </a:cubicBezTo>
                  <a:lnTo>
                    <a:pt x="152" y="2264"/>
                  </a:lnTo>
                  <a:cubicBezTo>
                    <a:pt x="164" y="2267"/>
                    <a:pt x="177" y="2268"/>
                    <a:pt x="189" y="2268"/>
                  </a:cubicBezTo>
                  <a:cubicBezTo>
                    <a:pt x="268" y="2268"/>
                    <a:pt x="339" y="2214"/>
                    <a:pt x="358" y="2133"/>
                  </a:cubicBezTo>
                  <a:cubicBezTo>
                    <a:pt x="418" y="1865"/>
                    <a:pt x="503" y="1601"/>
                    <a:pt x="605" y="1345"/>
                  </a:cubicBezTo>
                  <a:lnTo>
                    <a:pt x="850" y="1600"/>
                  </a:lnTo>
                  <a:cubicBezTo>
                    <a:pt x="884" y="1635"/>
                    <a:pt x="929" y="1653"/>
                    <a:pt x="974" y="1653"/>
                  </a:cubicBezTo>
                  <a:cubicBezTo>
                    <a:pt x="1017" y="1653"/>
                    <a:pt x="1060" y="1637"/>
                    <a:pt x="1094" y="1606"/>
                  </a:cubicBezTo>
                  <a:cubicBezTo>
                    <a:pt x="1163" y="1539"/>
                    <a:pt x="1164" y="1431"/>
                    <a:pt x="1099" y="1362"/>
                  </a:cubicBezTo>
                  <a:lnTo>
                    <a:pt x="756" y="1005"/>
                  </a:lnTo>
                  <a:cubicBezTo>
                    <a:pt x="877" y="748"/>
                    <a:pt x="1019" y="503"/>
                    <a:pt x="1181" y="273"/>
                  </a:cubicBezTo>
                  <a:cubicBezTo>
                    <a:pt x="1236" y="194"/>
                    <a:pt x="1216" y="87"/>
                    <a:pt x="1139" y="32"/>
                  </a:cubicBezTo>
                  <a:cubicBezTo>
                    <a:pt x="1109" y="11"/>
                    <a:pt x="1074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1595250" y="2935825"/>
              <a:ext cx="42175" cy="81250"/>
            </a:xfrm>
            <a:custGeom>
              <a:avLst/>
              <a:gdLst/>
              <a:ahLst/>
              <a:cxnLst/>
              <a:rect l="l" t="t" r="r" b="b"/>
              <a:pathLst>
                <a:path w="1687" h="3250" extrusionOk="0">
                  <a:moveTo>
                    <a:pt x="967" y="0"/>
                  </a:moveTo>
                  <a:cubicBezTo>
                    <a:pt x="939" y="0"/>
                    <a:pt x="910" y="7"/>
                    <a:pt x="884" y="21"/>
                  </a:cubicBezTo>
                  <a:cubicBezTo>
                    <a:pt x="801" y="68"/>
                    <a:pt x="771" y="172"/>
                    <a:pt x="818" y="255"/>
                  </a:cubicBezTo>
                  <a:cubicBezTo>
                    <a:pt x="1302" y="1135"/>
                    <a:pt x="964" y="2410"/>
                    <a:pt x="107" y="2929"/>
                  </a:cubicBezTo>
                  <a:cubicBezTo>
                    <a:pt x="25" y="2979"/>
                    <a:pt x="0" y="3086"/>
                    <a:pt x="49" y="3166"/>
                  </a:cubicBezTo>
                  <a:cubicBezTo>
                    <a:pt x="82" y="3219"/>
                    <a:pt x="138" y="3249"/>
                    <a:pt x="196" y="3249"/>
                  </a:cubicBezTo>
                  <a:cubicBezTo>
                    <a:pt x="227" y="3249"/>
                    <a:pt x="258" y="3241"/>
                    <a:pt x="286" y="3224"/>
                  </a:cubicBezTo>
                  <a:cubicBezTo>
                    <a:pt x="1289" y="2614"/>
                    <a:pt x="1686" y="1121"/>
                    <a:pt x="1118" y="89"/>
                  </a:cubicBezTo>
                  <a:cubicBezTo>
                    <a:pt x="1087" y="32"/>
                    <a:pt x="1028" y="0"/>
                    <a:pt x="9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1641375" y="2920725"/>
              <a:ext cx="51225" cy="16425"/>
            </a:xfrm>
            <a:custGeom>
              <a:avLst/>
              <a:gdLst/>
              <a:ahLst/>
              <a:cxnLst/>
              <a:rect l="l" t="t" r="r" b="b"/>
              <a:pathLst>
                <a:path w="2049" h="657" extrusionOk="0">
                  <a:moveTo>
                    <a:pt x="1860" y="0"/>
                  </a:moveTo>
                  <a:cubicBezTo>
                    <a:pt x="1850" y="0"/>
                    <a:pt x="1839" y="1"/>
                    <a:pt x="1829" y="3"/>
                  </a:cubicBezTo>
                  <a:lnTo>
                    <a:pt x="189" y="316"/>
                  </a:lnTo>
                  <a:cubicBezTo>
                    <a:pt x="6" y="351"/>
                    <a:pt x="0" y="608"/>
                    <a:pt x="181" y="652"/>
                  </a:cubicBezTo>
                  <a:cubicBezTo>
                    <a:pt x="193" y="655"/>
                    <a:pt x="205" y="656"/>
                    <a:pt x="219" y="656"/>
                  </a:cubicBezTo>
                  <a:cubicBezTo>
                    <a:pt x="230" y="656"/>
                    <a:pt x="241" y="655"/>
                    <a:pt x="252" y="653"/>
                  </a:cubicBezTo>
                  <a:lnTo>
                    <a:pt x="1894" y="342"/>
                  </a:lnTo>
                  <a:cubicBezTo>
                    <a:pt x="1986" y="324"/>
                    <a:pt x="2048" y="234"/>
                    <a:pt x="2030" y="141"/>
                  </a:cubicBezTo>
                  <a:cubicBezTo>
                    <a:pt x="2014" y="57"/>
                    <a:pt x="1942" y="0"/>
                    <a:pt x="18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1646225" y="2949900"/>
              <a:ext cx="41575" cy="11500"/>
            </a:xfrm>
            <a:custGeom>
              <a:avLst/>
              <a:gdLst/>
              <a:ahLst/>
              <a:cxnLst/>
              <a:rect l="l" t="t" r="r" b="b"/>
              <a:pathLst>
                <a:path w="1663" h="460" extrusionOk="0">
                  <a:moveTo>
                    <a:pt x="1475" y="1"/>
                  </a:moveTo>
                  <a:cubicBezTo>
                    <a:pt x="1463" y="1"/>
                    <a:pt x="1451" y="2"/>
                    <a:pt x="1439" y="4"/>
                  </a:cubicBezTo>
                  <a:cubicBezTo>
                    <a:pt x="1117" y="78"/>
                    <a:pt x="787" y="115"/>
                    <a:pt x="458" y="115"/>
                  </a:cubicBezTo>
                  <a:cubicBezTo>
                    <a:pt x="370" y="115"/>
                    <a:pt x="282" y="113"/>
                    <a:pt x="195" y="107"/>
                  </a:cubicBezTo>
                  <a:cubicBezTo>
                    <a:pt x="191" y="107"/>
                    <a:pt x="187" y="107"/>
                    <a:pt x="184" y="107"/>
                  </a:cubicBezTo>
                  <a:cubicBezTo>
                    <a:pt x="98" y="107"/>
                    <a:pt x="27" y="169"/>
                    <a:pt x="13" y="252"/>
                  </a:cubicBezTo>
                  <a:cubicBezTo>
                    <a:pt x="1" y="341"/>
                    <a:pt x="57" y="424"/>
                    <a:pt x="143" y="445"/>
                  </a:cubicBezTo>
                  <a:cubicBezTo>
                    <a:pt x="153" y="448"/>
                    <a:pt x="162" y="449"/>
                    <a:pt x="174" y="451"/>
                  </a:cubicBezTo>
                  <a:cubicBezTo>
                    <a:pt x="269" y="456"/>
                    <a:pt x="364" y="459"/>
                    <a:pt x="458" y="459"/>
                  </a:cubicBezTo>
                  <a:cubicBezTo>
                    <a:pt x="814" y="459"/>
                    <a:pt x="1168" y="419"/>
                    <a:pt x="1515" y="339"/>
                  </a:cubicBezTo>
                  <a:cubicBezTo>
                    <a:pt x="1607" y="317"/>
                    <a:pt x="1663" y="225"/>
                    <a:pt x="1642" y="134"/>
                  </a:cubicBezTo>
                  <a:cubicBezTo>
                    <a:pt x="1623" y="55"/>
                    <a:pt x="1553" y="1"/>
                    <a:pt x="14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1694025" y="2857175"/>
              <a:ext cx="116700" cy="137800"/>
            </a:xfrm>
            <a:custGeom>
              <a:avLst/>
              <a:gdLst/>
              <a:ahLst/>
              <a:cxnLst/>
              <a:rect l="l" t="t" r="r" b="b"/>
              <a:pathLst>
                <a:path w="4668" h="5512" extrusionOk="0">
                  <a:moveTo>
                    <a:pt x="3455" y="0"/>
                  </a:moveTo>
                  <a:cubicBezTo>
                    <a:pt x="2676" y="0"/>
                    <a:pt x="1895" y="26"/>
                    <a:pt x="1122" y="78"/>
                  </a:cubicBezTo>
                  <a:cubicBezTo>
                    <a:pt x="1071" y="81"/>
                    <a:pt x="1025" y="106"/>
                    <a:pt x="995" y="145"/>
                  </a:cubicBezTo>
                  <a:cubicBezTo>
                    <a:pt x="964" y="186"/>
                    <a:pt x="953" y="237"/>
                    <a:pt x="964" y="286"/>
                  </a:cubicBezTo>
                  <a:cubicBezTo>
                    <a:pt x="1309" y="1844"/>
                    <a:pt x="1232" y="3535"/>
                    <a:pt x="747" y="5072"/>
                  </a:cubicBezTo>
                  <a:cubicBezTo>
                    <a:pt x="521" y="4880"/>
                    <a:pt x="377" y="4607"/>
                    <a:pt x="351" y="4312"/>
                  </a:cubicBezTo>
                  <a:cubicBezTo>
                    <a:pt x="343" y="4223"/>
                    <a:pt x="268" y="4155"/>
                    <a:pt x="179" y="4155"/>
                  </a:cubicBezTo>
                  <a:cubicBezTo>
                    <a:pt x="174" y="4155"/>
                    <a:pt x="169" y="4155"/>
                    <a:pt x="163" y="4155"/>
                  </a:cubicBezTo>
                  <a:cubicBezTo>
                    <a:pt x="69" y="4164"/>
                    <a:pt x="0" y="4247"/>
                    <a:pt x="7" y="4341"/>
                  </a:cubicBezTo>
                  <a:cubicBezTo>
                    <a:pt x="51" y="4824"/>
                    <a:pt x="346" y="5276"/>
                    <a:pt x="762" y="5493"/>
                  </a:cubicBezTo>
                  <a:cubicBezTo>
                    <a:pt x="774" y="5498"/>
                    <a:pt x="787" y="5504"/>
                    <a:pt x="801" y="5507"/>
                  </a:cubicBezTo>
                  <a:cubicBezTo>
                    <a:pt x="815" y="5510"/>
                    <a:pt x="828" y="5512"/>
                    <a:pt x="842" y="5512"/>
                  </a:cubicBezTo>
                  <a:cubicBezTo>
                    <a:pt x="913" y="5512"/>
                    <a:pt x="980" y="5467"/>
                    <a:pt x="1004" y="5395"/>
                  </a:cubicBezTo>
                  <a:cubicBezTo>
                    <a:pt x="1547" y="3808"/>
                    <a:pt x="1667" y="2044"/>
                    <a:pt x="1341" y="409"/>
                  </a:cubicBezTo>
                  <a:cubicBezTo>
                    <a:pt x="2039" y="366"/>
                    <a:pt x="2744" y="344"/>
                    <a:pt x="3446" y="344"/>
                  </a:cubicBezTo>
                  <a:cubicBezTo>
                    <a:pt x="3735" y="344"/>
                    <a:pt x="4024" y="348"/>
                    <a:pt x="4311" y="355"/>
                  </a:cubicBezTo>
                  <a:cubicBezTo>
                    <a:pt x="4272" y="1188"/>
                    <a:pt x="4182" y="2017"/>
                    <a:pt x="4038" y="2838"/>
                  </a:cubicBezTo>
                  <a:cubicBezTo>
                    <a:pt x="4026" y="2932"/>
                    <a:pt x="4086" y="3018"/>
                    <a:pt x="4179" y="3038"/>
                  </a:cubicBezTo>
                  <a:cubicBezTo>
                    <a:pt x="4189" y="3039"/>
                    <a:pt x="4198" y="3040"/>
                    <a:pt x="4208" y="3040"/>
                  </a:cubicBezTo>
                  <a:cubicBezTo>
                    <a:pt x="4290" y="3040"/>
                    <a:pt x="4364" y="2982"/>
                    <a:pt x="4378" y="2897"/>
                  </a:cubicBezTo>
                  <a:cubicBezTo>
                    <a:pt x="4534" y="2005"/>
                    <a:pt x="4630" y="1101"/>
                    <a:pt x="4663" y="195"/>
                  </a:cubicBezTo>
                  <a:cubicBezTo>
                    <a:pt x="4668" y="99"/>
                    <a:pt x="4593" y="19"/>
                    <a:pt x="4497" y="16"/>
                  </a:cubicBezTo>
                  <a:cubicBezTo>
                    <a:pt x="4151" y="5"/>
                    <a:pt x="3803" y="0"/>
                    <a:pt x="3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1742950" y="2920875"/>
              <a:ext cx="38900" cy="61350"/>
            </a:xfrm>
            <a:custGeom>
              <a:avLst/>
              <a:gdLst/>
              <a:ahLst/>
              <a:cxnLst/>
              <a:rect l="l" t="t" r="r" b="b"/>
              <a:pathLst>
                <a:path w="1556" h="2454" extrusionOk="0">
                  <a:moveTo>
                    <a:pt x="896" y="0"/>
                  </a:moveTo>
                  <a:cubicBezTo>
                    <a:pt x="866" y="0"/>
                    <a:pt x="835" y="8"/>
                    <a:pt x="808" y="25"/>
                  </a:cubicBezTo>
                  <a:cubicBezTo>
                    <a:pt x="460" y="239"/>
                    <a:pt x="198" y="567"/>
                    <a:pt x="69" y="954"/>
                  </a:cubicBezTo>
                  <a:cubicBezTo>
                    <a:pt x="22" y="1092"/>
                    <a:pt x="1" y="1296"/>
                    <a:pt x="83" y="1451"/>
                  </a:cubicBezTo>
                  <a:cubicBezTo>
                    <a:pt x="126" y="1537"/>
                    <a:pt x="204" y="1602"/>
                    <a:pt x="298" y="1627"/>
                  </a:cubicBezTo>
                  <a:cubicBezTo>
                    <a:pt x="328" y="1635"/>
                    <a:pt x="357" y="1638"/>
                    <a:pt x="385" y="1638"/>
                  </a:cubicBezTo>
                  <a:cubicBezTo>
                    <a:pt x="583" y="1638"/>
                    <a:pt x="740" y="1472"/>
                    <a:pt x="803" y="1401"/>
                  </a:cubicBezTo>
                  <a:lnTo>
                    <a:pt x="1183" y="970"/>
                  </a:lnTo>
                  <a:lnTo>
                    <a:pt x="1183" y="970"/>
                  </a:lnTo>
                  <a:cubicBezTo>
                    <a:pt x="1143" y="1398"/>
                    <a:pt x="1055" y="1820"/>
                    <a:pt x="924" y="2228"/>
                  </a:cubicBezTo>
                  <a:cubicBezTo>
                    <a:pt x="896" y="2320"/>
                    <a:pt x="945" y="2415"/>
                    <a:pt x="1036" y="2445"/>
                  </a:cubicBezTo>
                  <a:lnTo>
                    <a:pt x="1048" y="2449"/>
                  </a:lnTo>
                  <a:cubicBezTo>
                    <a:pt x="1061" y="2452"/>
                    <a:pt x="1074" y="2453"/>
                    <a:pt x="1087" y="2453"/>
                  </a:cubicBezTo>
                  <a:cubicBezTo>
                    <a:pt x="1161" y="2453"/>
                    <a:pt x="1230" y="2407"/>
                    <a:pt x="1252" y="2334"/>
                  </a:cubicBezTo>
                  <a:cubicBezTo>
                    <a:pt x="1444" y="1736"/>
                    <a:pt x="1545" y="1113"/>
                    <a:pt x="1554" y="486"/>
                  </a:cubicBezTo>
                  <a:cubicBezTo>
                    <a:pt x="1555" y="380"/>
                    <a:pt x="1469" y="312"/>
                    <a:pt x="1380" y="312"/>
                  </a:cubicBezTo>
                  <a:cubicBezTo>
                    <a:pt x="1334" y="312"/>
                    <a:pt x="1288" y="330"/>
                    <a:pt x="1252" y="370"/>
                  </a:cubicBezTo>
                  <a:lnTo>
                    <a:pt x="544" y="1174"/>
                  </a:lnTo>
                  <a:cubicBezTo>
                    <a:pt x="439" y="1293"/>
                    <a:pt x="398" y="1298"/>
                    <a:pt x="392" y="1298"/>
                  </a:cubicBezTo>
                  <a:cubicBezTo>
                    <a:pt x="391" y="1298"/>
                    <a:pt x="391" y="1298"/>
                    <a:pt x="391" y="1298"/>
                  </a:cubicBezTo>
                  <a:cubicBezTo>
                    <a:pt x="371" y="1279"/>
                    <a:pt x="356" y="1174"/>
                    <a:pt x="394" y="1063"/>
                  </a:cubicBezTo>
                  <a:cubicBezTo>
                    <a:pt x="498" y="753"/>
                    <a:pt x="708" y="491"/>
                    <a:pt x="985" y="320"/>
                  </a:cubicBezTo>
                  <a:cubicBezTo>
                    <a:pt x="1065" y="270"/>
                    <a:pt x="1092" y="165"/>
                    <a:pt x="1043" y="83"/>
                  </a:cubicBezTo>
                  <a:cubicBezTo>
                    <a:pt x="1010" y="30"/>
                    <a:pt x="95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1474725" y="3032800"/>
              <a:ext cx="312500" cy="20925"/>
            </a:xfrm>
            <a:custGeom>
              <a:avLst/>
              <a:gdLst/>
              <a:ahLst/>
              <a:cxnLst/>
              <a:rect l="l" t="t" r="r" b="b"/>
              <a:pathLst>
                <a:path w="12500" h="837" extrusionOk="0">
                  <a:moveTo>
                    <a:pt x="12322" y="0"/>
                  </a:moveTo>
                  <a:cubicBezTo>
                    <a:pt x="12320" y="0"/>
                    <a:pt x="12318" y="0"/>
                    <a:pt x="12316" y="0"/>
                  </a:cubicBezTo>
                  <a:lnTo>
                    <a:pt x="171" y="493"/>
                  </a:lnTo>
                  <a:cubicBezTo>
                    <a:pt x="75" y="496"/>
                    <a:pt x="0" y="576"/>
                    <a:pt x="4" y="672"/>
                  </a:cubicBezTo>
                  <a:cubicBezTo>
                    <a:pt x="7" y="748"/>
                    <a:pt x="61" y="814"/>
                    <a:pt x="135" y="831"/>
                  </a:cubicBezTo>
                  <a:cubicBezTo>
                    <a:pt x="151" y="835"/>
                    <a:pt x="168" y="837"/>
                    <a:pt x="183" y="837"/>
                  </a:cubicBezTo>
                  <a:lnTo>
                    <a:pt x="12330" y="345"/>
                  </a:lnTo>
                  <a:cubicBezTo>
                    <a:pt x="12425" y="341"/>
                    <a:pt x="12499" y="261"/>
                    <a:pt x="12495" y="167"/>
                  </a:cubicBezTo>
                  <a:cubicBezTo>
                    <a:pt x="12491" y="73"/>
                    <a:pt x="12414" y="0"/>
                    <a:pt x="12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1508150" y="3079925"/>
              <a:ext cx="63225" cy="76200"/>
            </a:xfrm>
            <a:custGeom>
              <a:avLst/>
              <a:gdLst/>
              <a:ahLst/>
              <a:cxnLst/>
              <a:rect l="l" t="t" r="r" b="b"/>
              <a:pathLst>
                <a:path w="2529" h="3048" extrusionOk="0">
                  <a:moveTo>
                    <a:pt x="2003" y="1"/>
                  </a:moveTo>
                  <a:cubicBezTo>
                    <a:pt x="1968" y="1"/>
                    <a:pt x="1932" y="3"/>
                    <a:pt x="1896" y="9"/>
                  </a:cubicBezTo>
                  <a:cubicBezTo>
                    <a:pt x="1582" y="55"/>
                    <a:pt x="1266" y="299"/>
                    <a:pt x="1126" y="601"/>
                  </a:cubicBezTo>
                  <a:cubicBezTo>
                    <a:pt x="993" y="888"/>
                    <a:pt x="962" y="1197"/>
                    <a:pt x="932" y="1495"/>
                  </a:cubicBezTo>
                  <a:cubicBezTo>
                    <a:pt x="917" y="1660"/>
                    <a:pt x="901" y="1814"/>
                    <a:pt x="869" y="1965"/>
                  </a:cubicBezTo>
                  <a:cubicBezTo>
                    <a:pt x="792" y="2337"/>
                    <a:pt x="540" y="2703"/>
                    <a:pt x="242" y="2703"/>
                  </a:cubicBezTo>
                  <a:cubicBezTo>
                    <a:pt x="229" y="2703"/>
                    <a:pt x="217" y="2703"/>
                    <a:pt x="204" y="2701"/>
                  </a:cubicBezTo>
                  <a:cubicBezTo>
                    <a:pt x="198" y="2701"/>
                    <a:pt x="192" y="2700"/>
                    <a:pt x="186" y="2700"/>
                  </a:cubicBezTo>
                  <a:cubicBezTo>
                    <a:pt x="103" y="2700"/>
                    <a:pt x="30" y="2760"/>
                    <a:pt x="16" y="2843"/>
                  </a:cubicBezTo>
                  <a:cubicBezTo>
                    <a:pt x="0" y="2932"/>
                    <a:pt x="57" y="3018"/>
                    <a:pt x="145" y="3039"/>
                  </a:cubicBezTo>
                  <a:cubicBezTo>
                    <a:pt x="152" y="3042"/>
                    <a:pt x="161" y="3043"/>
                    <a:pt x="168" y="3043"/>
                  </a:cubicBezTo>
                  <a:cubicBezTo>
                    <a:pt x="193" y="3046"/>
                    <a:pt x="218" y="3047"/>
                    <a:pt x="243" y="3047"/>
                  </a:cubicBezTo>
                  <a:cubicBezTo>
                    <a:pt x="733" y="3047"/>
                    <a:pt x="1102" y="2539"/>
                    <a:pt x="1207" y="2035"/>
                  </a:cubicBezTo>
                  <a:cubicBezTo>
                    <a:pt x="1238" y="1868"/>
                    <a:pt x="1262" y="1699"/>
                    <a:pt x="1274" y="1529"/>
                  </a:cubicBezTo>
                  <a:cubicBezTo>
                    <a:pt x="1304" y="1247"/>
                    <a:pt x="1329" y="981"/>
                    <a:pt x="1439" y="746"/>
                  </a:cubicBezTo>
                  <a:cubicBezTo>
                    <a:pt x="1530" y="546"/>
                    <a:pt x="1744" y="380"/>
                    <a:pt x="1947" y="349"/>
                  </a:cubicBezTo>
                  <a:cubicBezTo>
                    <a:pt x="1967" y="346"/>
                    <a:pt x="1985" y="345"/>
                    <a:pt x="2003" y="345"/>
                  </a:cubicBezTo>
                  <a:cubicBezTo>
                    <a:pt x="2087" y="345"/>
                    <a:pt x="2155" y="375"/>
                    <a:pt x="2207" y="434"/>
                  </a:cubicBezTo>
                  <a:cubicBezTo>
                    <a:pt x="2242" y="472"/>
                    <a:pt x="2289" y="491"/>
                    <a:pt x="2337" y="491"/>
                  </a:cubicBezTo>
                  <a:cubicBezTo>
                    <a:pt x="2378" y="491"/>
                    <a:pt x="2419" y="477"/>
                    <a:pt x="2451" y="448"/>
                  </a:cubicBezTo>
                  <a:cubicBezTo>
                    <a:pt x="2521" y="384"/>
                    <a:pt x="2528" y="276"/>
                    <a:pt x="2465" y="204"/>
                  </a:cubicBezTo>
                  <a:cubicBezTo>
                    <a:pt x="2347" y="72"/>
                    <a:pt x="2186" y="1"/>
                    <a:pt x="20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1555675" y="3106075"/>
              <a:ext cx="19625" cy="44650"/>
            </a:xfrm>
            <a:custGeom>
              <a:avLst/>
              <a:gdLst/>
              <a:ahLst/>
              <a:cxnLst/>
              <a:rect l="l" t="t" r="r" b="b"/>
              <a:pathLst>
                <a:path w="785" h="1786" extrusionOk="0">
                  <a:moveTo>
                    <a:pt x="606" y="1"/>
                  </a:moveTo>
                  <a:cubicBezTo>
                    <a:pt x="516" y="1"/>
                    <a:pt x="440" y="70"/>
                    <a:pt x="433" y="162"/>
                  </a:cubicBezTo>
                  <a:cubicBezTo>
                    <a:pt x="392" y="640"/>
                    <a:pt x="260" y="1106"/>
                    <a:pt x="43" y="1536"/>
                  </a:cubicBezTo>
                  <a:cubicBezTo>
                    <a:pt x="1" y="1620"/>
                    <a:pt x="35" y="1724"/>
                    <a:pt x="119" y="1766"/>
                  </a:cubicBezTo>
                  <a:cubicBezTo>
                    <a:pt x="132" y="1773"/>
                    <a:pt x="145" y="1778"/>
                    <a:pt x="157" y="1781"/>
                  </a:cubicBezTo>
                  <a:cubicBezTo>
                    <a:pt x="171" y="1784"/>
                    <a:pt x="184" y="1785"/>
                    <a:pt x="197" y="1785"/>
                  </a:cubicBezTo>
                  <a:cubicBezTo>
                    <a:pt x="261" y="1785"/>
                    <a:pt x="321" y="1750"/>
                    <a:pt x="350" y="1692"/>
                  </a:cubicBezTo>
                  <a:cubicBezTo>
                    <a:pt x="587" y="1223"/>
                    <a:pt x="732" y="714"/>
                    <a:pt x="777" y="190"/>
                  </a:cubicBezTo>
                  <a:cubicBezTo>
                    <a:pt x="785" y="94"/>
                    <a:pt x="715" y="10"/>
                    <a:pt x="619" y="1"/>
                  </a:cubicBezTo>
                  <a:cubicBezTo>
                    <a:pt x="615" y="1"/>
                    <a:pt x="610" y="1"/>
                    <a:pt x="6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1573950" y="3083575"/>
              <a:ext cx="13150" cy="12925"/>
            </a:xfrm>
            <a:custGeom>
              <a:avLst/>
              <a:gdLst/>
              <a:ahLst/>
              <a:cxnLst/>
              <a:rect l="l" t="t" r="r" b="b"/>
              <a:pathLst>
                <a:path w="526" h="517" extrusionOk="0">
                  <a:moveTo>
                    <a:pt x="332" y="0"/>
                  </a:moveTo>
                  <a:cubicBezTo>
                    <a:pt x="281" y="0"/>
                    <a:pt x="231" y="23"/>
                    <a:pt x="198" y="65"/>
                  </a:cubicBezTo>
                  <a:lnTo>
                    <a:pt x="60" y="237"/>
                  </a:lnTo>
                  <a:cubicBezTo>
                    <a:pt x="1" y="312"/>
                    <a:pt x="13" y="419"/>
                    <a:pt x="86" y="479"/>
                  </a:cubicBezTo>
                  <a:cubicBezTo>
                    <a:pt x="118" y="504"/>
                    <a:pt x="156" y="516"/>
                    <a:pt x="193" y="516"/>
                  </a:cubicBezTo>
                  <a:cubicBezTo>
                    <a:pt x="244" y="516"/>
                    <a:pt x="294" y="494"/>
                    <a:pt x="328" y="451"/>
                  </a:cubicBezTo>
                  <a:lnTo>
                    <a:pt x="465" y="281"/>
                  </a:lnTo>
                  <a:cubicBezTo>
                    <a:pt x="526" y="206"/>
                    <a:pt x="514" y="98"/>
                    <a:pt x="440" y="39"/>
                  </a:cubicBezTo>
                  <a:cubicBezTo>
                    <a:pt x="408" y="13"/>
                    <a:pt x="370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1577500" y="3106925"/>
              <a:ext cx="38350" cy="39050"/>
            </a:xfrm>
            <a:custGeom>
              <a:avLst/>
              <a:gdLst/>
              <a:ahLst/>
              <a:cxnLst/>
              <a:rect l="l" t="t" r="r" b="b"/>
              <a:pathLst>
                <a:path w="1534" h="1562" extrusionOk="0">
                  <a:moveTo>
                    <a:pt x="1299" y="0"/>
                  </a:moveTo>
                  <a:cubicBezTo>
                    <a:pt x="1254" y="0"/>
                    <a:pt x="1211" y="18"/>
                    <a:pt x="1179" y="52"/>
                  </a:cubicBezTo>
                  <a:lnTo>
                    <a:pt x="67" y="1160"/>
                  </a:lnTo>
                  <a:cubicBezTo>
                    <a:pt x="1" y="1227"/>
                    <a:pt x="1" y="1335"/>
                    <a:pt x="67" y="1403"/>
                  </a:cubicBezTo>
                  <a:cubicBezTo>
                    <a:pt x="89" y="1426"/>
                    <a:pt x="117" y="1441"/>
                    <a:pt x="148" y="1450"/>
                  </a:cubicBezTo>
                  <a:cubicBezTo>
                    <a:pt x="161" y="1453"/>
                    <a:pt x="175" y="1454"/>
                    <a:pt x="188" y="1454"/>
                  </a:cubicBezTo>
                  <a:cubicBezTo>
                    <a:pt x="233" y="1454"/>
                    <a:pt x="278" y="1436"/>
                    <a:pt x="310" y="1404"/>
                  </a:cubicBezTo>
                  <a:lnTo>
                    <a:pt x="1149" y="567"/>
                  </a:lnTo>
                  <a:lnTo>
                    <a:pt x="1149" y="567"/>
                  </a:lnTo>
                  <a:cubicBezTo>
                    <a:pt x="1139" y="827"/>
                    <a:pt x="1080" y="1084"/>
                    <a:pt x="976" y="1323"/>
                  </a:cubicBezTo>
                  <a:cubicBezTo>
                    <a:pt x="940" y="1409"/>
                    <a:pt x="979" y="1509"/>
                    <a:pt x="1065" y="1547"/>
                  </a:cubicBezTo>
                  <a:cubicBezTo>
                    <a:pt x="1087" y="1557"/>
                    <a:pt x="1111" y="1561"/>
                    <a:pt x="1134" y="1561"/>
                  </a:cubicBezTo>
                  <a:cubicBezTo>
                    <a:pt x="1199" y="1561"/>
                    <a:pt x="1261" y="1524"/>
                    <a:pt x="1290" y="1462"/>
                  </a:cubicBezTo>
                  <a:cubicBezTo>
                    <a:pt x="1472" y="1050"/>
                    <a:pt x="1533" y="595"/>
                    <a:pt x="1470" y="149"/>
                  </a:cubicBezTo>
                  <a:cubicBezTo>
                    <a:pt x="1462" y="84"/>
                    <a:pt x="1417" y="31"/>
                    <a:pt x="1355" y="10"/>
                  </a:cubicBezTo>
                  <a:cubicBezTo>
                    <a:pt x="1337" y="3"/>
                    <a:pt x="1318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1626725" y="3105525"/>
              <a:ext cx="40300" cy="11375"/>
            </a:xfrm>
            <a:custGeom>
              <a:avLst/>
              <a:gdLst/>
              <a:ahLst/>
              <a:cxnLst/>
              <a:rect l="l" t="t" r="r" b="b"/>
              <a:pathLst>
                <a:path w="1612" h="455" extrusionOk="0">
                  <a:moveTo>
                    <a:pt x="1431" y="0"/>
                  </a:moveTo>
                  <a:cubicBezTo>
                    <a:pt x="1426" y="0"/>
                    <a:pt x="1421" y="0"/>
                    <a:pt x="1415" y="1"/>
                  </a:cubicBezTo>
                  <a:lnTo>
                    <a:pt x="215" y="112"/>
                  </a:lnTo>
                  <a:cubicBezTo>
                    <a:pt x="22" y="130"/>
                    <a:pt x="1" y="403"/>
                    <a:pt x="189" y="450"/>
                  </a:cubicBezTo>
                  <a:cubicBezTo>
                    <a:pt x="203" y="453"/>
                    <a:pt x="218" y="455"/>
                    <a:pt x="232" y="455"/>
                  </a:cubicBezTo>
                  <a:cubicBezTo>
                    <a:pt x="237" y="455"/>
                    <a:pt x="241" y="454"/>
                    <a:pt x="246" y="454"/>
                  </a:cubicBezTo>
                  <a:lnTo>
                    <a:pt x="1448" y="343"/>
                  </a:lnTo>
                  <a:cubicBezTo>
                    <a:pt x="1542" y="334"/>
                    <a:pt x="1611" y="250"/>
                    <a:pt x="1603" y="156"/>
                  </a:cubicBezTo>
                  <a:cubicBezTo>
                    <a:pt x="1595" y="67"/>
                    <a:pt x="1519" y="0"/>
                    <a:pt x="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1637575" y="3123575"/>
              <a:ext cx="40000" cy="14000"/>
            </a:xfrm>
            <a:custGeom>
              <a:avLst/>
              <a:gdLst/>
              <a:ahLst/>
              <a:cxnLst/>
              <a:rect l="l" t="t" r="r" b="b"/>
              <a:pathLst>
                <a:path w="1600" h="560" extrusionOk="0">
                  <a:moveTo>
                    <a:pt x="1414" y="1"/>
                  </a:moveTo>
                  <a:cubicBezTo>
                    <a:pt x="1403" y="1"/>
                    <a:pt x="1393" y="2"/>
                    <a:pt x="1383" y="4"/>
                  </a:cubicBezTo>
                  <a:lnTo>
                    <a:pt x="158" y="218"/>
                  </a:lnTo>
                  <a:cubicBezTo>
                    <a:pt x="64" y="233"/>
                    <a:pt x="0" y="322"/>
                    <a:pt x="17" y="416"/>
                  </a:cubicBezTo>
                  <a:cubicBezTo>
                    <a:pt x="31" y="500"/>
                    <a:pt x="104" y="560"/>
                    <a:pt x="187" y="560"/>
                  </a:cubicBezTo>
                  <a:cubicBezTo>
                    <a:pt x="197" y="560"/>
                    <a:pt x="207" y="559"/>
                    <a:pt x="217" y="557"/>
                  </a:cubicBezTo>
                  <a:lnTo>
                    <a:pt x="1442" y="343"/>
                  </a:lnTo>
                  <a:cubicBezTo>
                    <a:pt x="1536" y="327"/>
                    <a:pt x="1599" y="237"/>
                    <a:pt x="1584" y="143"/>
                  </a:cubicBezTo>
                  <a:cubicBezTo>
                    <a:pt x="1569" y="59"/>
                    <a:pt x="1496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1686525" y="3085975"/>
              <a:ext cx="86925" cy="63900"/>
            </a:xfrm>
            <a:custGeom>
              <a:avLst/>
              <a:gdLst/>
              <a:ahLst/>
              <a:cxnLst/>
              <a:rect l="l" t="t" r="r" b="b"/>
              <a:pathLst>
                <a:path w="3477" h="2556" extrusionOk="0">
                  <a:moveTo>
                    <a:pt x="598" y="1254"/>
                  </a:moveTo>
                  <a:cubicBezTo>
                    <a:pt x="621" y="1254"/>
                    <a:pt x="644" y="1257"/>
                    <a:pt x="666" y="1263"/>
                  </a:cubicBezTo>
                  <a:cubicBezTo>
                    <a:pt x="732" y="1280"/>
                    <a:pt x="805" y="1315"/>
                    <a:pt x="884" y="1354"/>
                  </a:cubicBezTo>
                  <a:lnTo>
                    <a:pt x="1529" y="1684"/>
                  </a:lnTo>
                  <a:cubicBezTo>
                    <a:pt x="1481" y="1716"/>
                    <a:pt x="1432" y="1747"/>
                    <a:pt x="1380" y="1777"/>
                  </a:cubicBezTo>
                  <a:cubicBezTo>
                    <a:pt x="1219" y="1868"/>
                    <a:pt x="1020" y="1940"/>
                    <a:pt x="835" y="1940"/>
                  </a:cubicBezTo>
                  <a:cubicBezTo>
                    <a:pt x="720" y="1940"/>
                    <a:pt x="610" y="1912"/>
                    <a:pt x="520" y="1844"/>
                  </a:cubicBezTo>
                  <a:cubicBezTo>
                    <a:pt x="417" y="1767"/>
                    <a:pt x="369" y="1592"/>
                    <a:pt x="407" y="1436"/>
                  </a:cubicBezTo>
                  <a:cubicBezTo>
                    <a:pt x="421" y="1375"/>
                    <a:pt x="461" y="1273"/>
                    <a:pt x="560" y="1257"/>
                  </a:cubicBezTo>
                  <a:cubicBezTo>
                    <a:pt x="573" y="1255"/>
                    <a:pt x="586" y="1254"/>
                    <a:pt x="598" y="1254"/>
                  </a:cubicBezTo>
                  <a:close/>
                  <a:moveTo>
                    <a:pt x="2618" y="0"/>
                  </a:moveTo>
                  <a:cubicBezTo>
                    <a:pt x="2534" y="0"/>
                    <a:pt x="2461" y="62"/>
                    <a:pt x="2448" y="148"/>
                  </a:cubicBezTo>
                  <a:cubicBezTo>
                    <a:pt x="2386" y="638"/>
                    <a:pt x="2162" y="1092"/>
                    <a:pt x="1815" y="1443"/>
                  </a:cubicBezTo>
                  <a:lnTo>
                    <a:pt x="1039" y="1047"/>
                  </a:lnTo>
                  <a:cubicBezTo>
                    <a:pt x="922" y="987"/>
                    <a:pt x="768" y="909"/>
                    <a:pt x="595" y="909"/>
                  </a:cubicBezTo>
                  <a:cubicBezTo>
                    <a:pt x="566" y="909"/>
                    <a:pt x="536" y="912"/>
                    <a:pt x="506" y="917"/>
                  </a:cubicBezTo>
                  <a:cubicBezTo>
                    <a:pt x="293" y="952"/>
                    <a:pt x="131" y="1115"/>
                    <a:pt x="72" y="1353"/>
                  </a:cubicBezTo>
                  <a:cubicBezTo>
                    <a:pt x="0" y="1644"/>
                    <a:pt x="99" y="1960"/>
                    <a:pt x="313" y="2119"/>
                  </a:cubicBezTo>
                  <a:cubicBezTo>
                    <a:pt x="401" y="2186"/>
                    <a:pt x="503" y="2233"/>
                    <a:pt x="611" y="2259"/>
                  </a:cubicBezTo>
                  <a:cubicBezTo>
                    <a:pt x="683" y="2276"/>
                    <a:pt x="758" y="2285"/>
                    <a:pt x="836" y="2285"/>
                  </a:cubicBezTo>
                  <a:cubicBezTo>
                    <a:pt x="1060" y="2285"/>
                    <a:pt x="1306" y="2215"/>
                    <a:pt x="1551" y="2075"/>
                  </a:cubicBezTo>
                  <a:cubicBezTo>
                    <a:pt x="1663" y="2012"/>
                    <a:pt x="1770" y="1938"/>
                    <a:pt x="1869" y="1857"/>
                  </a:cubicBezTo>
                  <a:lnTo>
                    <a:pt x="3208" y="2538"/>
                  </a:lnTo>
                  <a:cubicBezTo>
                    <a:pt x="3232" y="2550"/>
                    <a:pt x="3257" y="2555"/>
                    <a:pt x="3282" y="2555"/>
                  </a:cubicBezTo>
                  <a:cubicBezTo>
                    <a:pt x="3345" y="2555"/>
                    <a:pt x="3404" y="2520"/>
                    <a:pt x="3435" y="2461"/>
                  </a:cubicBezTo>
                  <a:cubicBezTo>
                    <a:pt x="3477" y="2378"/>
                    <a:pt x="3446" y="2276"/>
                    <a:pt x="3364" y="2233"/>
                  </a:cubicBezTo>
                  <a:lnTo>
                    <a:pt x="2134" y="1606"/>
                  </a:lnTo>
                  <a:cubicBezTo>
                    <a:pt x="2493" y="1212"/>
                    <a:pt x="2722" y="718"/>
                    <a:pt x="2790" y="190"/>
                  </a:cubicBezTo>
                  <a:cubicBezTo>
                    <a:pt x="2798" y="96"/>
                    <a:pt x="2732" y="13"/>
                    <a:pt x="2639" y="2"/>
                  </a:cubicBezTo>
                  <a:cubicBezTo>
                    <a:pt x="2632" y="1"/>
                    <a:pt x="2625" y="0"/>
                    <a:pt x="2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1659675" y="3163625"/>
              <a:ext cx="105225" cy="21250"/>
            </a:xfrm>
            <a:custGeom>
              <a:avLst/>
              <a:gdLst/>
              <a:ahLst/>
              <a:cxnLst/>
              <a:rect l="l" t="t" r="r" b="b"/>
              <a:pathLst>
                <a:path w="4209" h="850" extrusionOk="0">
                  <a:moveTo>
                    <a:pt x="4027" y="1"/>
                  </a:moveTo>
                  <a:cubicBezTo>
                    <a:pt x="4019" y="1"/>
                    <a:pt x="4011" y="1"/>
                    <a:pt x="4003" y="2"/>
                  </a:cubicBezTo>
                  <a:lnTo>
                    <a:pt x="203" y="507"/>
                  </a:lnTo>
                  <a:cubicBezTo>
                    <a:pt x="14" y="533"/>
                    <a:pt x="0" y="800"/>
                    <a:pt x="185" y="845"/>
                  </a:cubicBezTo>
                  <a:cubicBezTo>
                    <a:pt x="198" y="848"/>
                    <a:pt x="212" y="850"/>
                    <a:pt x="226" y="850"/>
                  </a:cubicBezTo>
                  <a:cubicBezTo>
                    <a:pt x="233" y="850"/>
                    <a:pt x="241" y="849"/>
                    <a:pt x="248" y="848"/>
                  </a:cubicBezTo>
                  <a:lnTo>
                    <a:pt x="4048" y="344"/>
                  </a:lnTo>
                  <a:cubicBezTo>
                    <a:pt x="4143" y="331"/>
                    <a:pt x="4209" y="244"/>
                    <a:pt x="4196" y="150"/>
                  </a:cubicBezTo>
                  <a:cubicBezTo>
                    <a:pt x="4185" y="63"/>
                    <a:pt x="4111" y="1"/>
                    <a:pt x="40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1671800" y="3203025"/>
              <a:ext cx="12000" cy="67925"/>
            </a:xfrm>
            <a:custGeom>
              <a:avLst/>
              <a:gdLst/>
              <a:ahLst/>
              <a:cxnLst/>
              <a:rect l="l" t="t" r="r" b="b"/>
              <a:pathLst>
                <a:path w="480" h="2717" extrusionOk="0">
                  <a:moveTo>
                    <a:pt x="184" y="1"/>
                  </a:moveTo>
                  <a:cubicBezTo>
                    <a:pt x="176" y="1"/>
                    <a:pt x="168" y="2"/>
                    <a:pt x="160" y="3"/>
                  </a:cubicBezTo>
                  <a:cubicBezTo>
                    <a:pt x="66" y="17"/>
                    <a:pt x="1" y="103"/>
                    <a:pt x="14" y="197"/>
                  </a:cubicBezTo>
                  <a:cubicBezTo>
                    <a:pt x="125" y="970"/>
                    <a:pt x="135" y="1754"/>
                    <a:pt x="46" y="2529"/>
                  </a:cubicBezTo>
                  <a:cubicBezTo>
                    <a:pt x="38" y="2622"/>
                    <a:pt x="105" y="2705"/>
                    <a:pt x="198" y="2715"/>
                  </a:cubicBezTo>
                  <a:cubicBezTo>
                    <a:pt x="205" y="2716"/>
                    <a:pt x="212" y="2716"/>
                    <a:pt x="219" y="2716"/>
                  </a:cubicBezTo>
                  <a:cubicBezTo>
                    <a:pt x="303" y="2716"/>
                    <a:pt x="376" y="2653"/>
                    <a:pt x="388" y="2567"/>
                  </a:cubicBezTo>
                  <a:cubicBezTo>
                    <a:pt x="479" y="1763"/>
                    <a:pt x="468" y="950"/>
                    <a:pt x="354" y="149"/>
                  </a:cubicBezTo>
                  <a:cubicBezTo>
                    <a:pt x="343" y="63"/>
                    <a:pt x="268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1674175" y="3185375"/>
              <a:ext cx="52825" cy="70675"/>
            </a:xfrm>
            <a:custGeom>
              <a:avLst/>
              <a:gdLst/>
              <a:ahLst/>
              <a:cxnLst/>
              <a:rect l="l" t="t" r="r" b="b"/>
              <a:pathLst>
                <a:path w="2113" h="2827" extrusionOk="0">
                  <a:moveTo>
                    <a:pt x="1012" y="0"/>
                  </a:moveTo>
                  <a:cubicBezTo>
                    <a:pt x="717" y="0"/>
                    <a:pt x="422" y="48"/>
                    <a:pt x="140" y="144"/>
                  </a:cubicBezTo>
                  <a:cubicBezTo>
                    <a:pt x="49" y="175"/>
                    <a:pt x="0" y="272"/>
                    <a:pt x="31" y="362"/>
                  </a:cubicBezTo>
                  <a:cubicBezTo>
                    <a:pt x="56" y="434"/>
                    <a:pt x="123" y="480"/>
                    <a:pt x="194" y="480"/>
                  </a:cubicBezTo>
                  <a:cubicBezTo>
                    <a:pt x="212" y="480"/>
                    <a:pt x="231" y="477"/>
                    <a:pt x="249" y="471"/>
                  </a:cubicBezTo>
                  <a:cubicBezTo>
                    <a:pt x="497" y="387"/>
                    <a:pt x="755" y="345"/>
                    <a:pt x="1013" y="345"/>
                  </a:cubicBezTo>
                  <a:cubicBezTo>
                    <a:pt x="1244" y="345"/>
                    <a:pt x="1475" y="378"/>
                    <a:pt x="1699" y="445"/>
                  </a:cubicBezTo>
                  <a:lnTo>
                    <a:pt x="1228" y="1770"/>
                  </a:lnTo>
                  <a:cubicBezTo>
                    <a:pt x="1123" y="2061"/>
                    <a:pt x="953" y="2451"/>
                    <a:pt x="674" y="2483"/>
                  </a:cubicBezTo>
                  <a:cubicBezTo>
                    <a:pt x="484" y="2506"/>
                    <a:pt x="468" y="2776"/>
                    <a:pt x="653" y="2821"/>
                  </a:cubicBezTo>
                  <a:cubicBezTo>
                    <a:pt x="666" y="2825"/>
                    <a:pt x="680" y="2827"/>
                    <a:pt x="694" y="2827"/>
                  </a:cubicBezTo>
                  <a:cubicBezTo>
                    <a:pt x="701" y="2827"/>
                    <a:pt x="708" y="2826"/>
                    <a:pt x="715" y="2826"/>
                  </a:cubicBezTo>
                  <a:cubicBezTo>
                    <a:pt x="1184" y="2771"/>
                    <a:pt x="1418" y="2263"/>
                    <a:pt x="1551" y="1885"/>
                  </a:cubicBezTo>
                  <a:lnTo>
                    <a:pt x="2082" y="397"/>
                  </a:lnTo>
                  <a:cubicBezTo>
                    <a:pt x="2113" y="309"/>
                    <a:pt x="2068" y="212"/>
                    <a:pt x="1981" y="179"/>
                  </a:cubicBezTo>
                  <a:cubicBezTo>
                    <a:pt x="1669" y="60"/>
                    <a:pt x="1341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1458275" y="3223725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151" y="346"/>
                  </a:moveTo>
                  <a:cubicBezTo>
                    <a:pt x="1216" y="346"/>
                    <a:pt x="1281" y="353"/>
                    <a:pt x="1345" y="370"/>
                  </a:cubicBezTo>
                  <a:cubicBezTo>
                    <a:pt x="1487" y="403"/>
                    <a:pt x="1618" y="475"/>
                    <a:pt x="1724" y="578"/>
                  </a:cubicBezTo>
                  <a:cubicBezTo>
                    <a:pt x="1537" y="678"/>
                    <a:pt x="1394" y="831"/>
                    <a:pt x="1254" y="980"/>
                  </a:cubicBezTo>
                  <a:cubicBezTo>
                    <a:pt x="1182" y="1061"/>
                    <a:pt x="1106" y="1138"/>
                    <a:pt x="1026" y="1210"/>
                  </a:cubicBezTo>
                  <a:cubicBezTo>
                    <a:pt x="909" y="1309"/>
                    <a:pt x="743" y="1371"/>
                    <a:pt x="605" y="1371"/>
                  </a:cubicBezTo>
                  <a:cubicBezTo>
                    <a:pt x="580" y="1371"/>
                    <a:pt x="556" y="1369"/>
                    <a:pt x="533" y="1365"/>
                  </a:cubicBezTo>
                  <a:cubicBezTo>
                    <a:pt x="460" y="1348"/>
                    <a:pt x="413" y="1317"/>
                    <a:pt x="385" y="1262"/>
                  </a:cubicBezTo>
                  <a:cubicBezTo>
                    <a:pt x="358" y="1213"/>
                    <a:pt x="351" y="1144"/>
                    <a:pt x="361" y="1056"/>
                  </a:cubicBezTo>
                  <a:cubicBezTo>
                    <a:pt x="394" y="755"/>
                    <a:pt x="617" y="479"/>
                    <a:pt x="905" y="385"/>
                  </a:cubicBezTo>
                  <a:lnTo>
                    <a:pt x="905" y="384"/>
                  </a:lnTo>
                  <a:cubicBezTo>
                    <a:pt x="984" y="358"/>
                    <a:pt x="1067" y="346"/>
                    <a:pt x="1151" y="346"/>
                  </a:cubicBezTo>
                  <a:close/>
                  <a:moveTo>
                    <a:pt x="1150" y="1"/>
                  </a:moveTo>
                  <a:cubicBezTo>
                    <a:pt x="1031" y="1"/>
                    <a:pt x="912" y="19"/>
                    <a:pt x="798" y="57"/>
                  </a:cubicBezTo>
                  <a:cubicBezTo>
                    <a:pt x="375" y="201"/>
                    <a:pt x="73" y="574"/>
                    <a:pt x="19" y="1017"/>
                  </a:cubicBezTo>
                  <a:cubicBezTo>
                    <a:pt x="1" y="1176"/>
                    <a:pt x="22" y="1311"/>
                    <a:pt x="81" y="1422"/>
                  </a:cubicBezTo>
                  <a:cubicBezTo>
                    <a:pt x="160" y="1569"/>
                    <a:pt x="302" y="1673"/>
                    <a:pt x="468" y="1701"/>
                  </a:cubicBezTo>
                  <a:cubicBezTo>
                    <a:pt x="512" y="1710"/>
                    <a:pt x="557" y="1714"/>
                    <a:pt x="604" y="1714"/>
                  </a:cubicBezTo>
                  <a:cubicBezTo>
                    <a:pt x="824" y="1714"/>
                    <a:pt x="1069" y="1624"/>
                    <a:pt x="1248" y="1470"/>
                  </a:cubicBezTo>
                  <a:cubicBezTo>
                    <a:pt x="1290" y="1435"/>
                    <a:pt x="1331" y="1396"/>
                    <a:pt x="1370" y="1356"/>
                  </a:cubicBezTo>
                  <a:lnTo>
                    <a:pt x="1370" y="1356"/>
                  </a:lnTo>
                  <a:cubicBezTo>
                    <a:pt x="1294" y="1543"/>
                    <a:pt x="1232" y="1735"/>
                    <a:pt x="1183" y="1929"/>
                  </a:cubicBezTo>
                  <a:cubicBezTo>
                    <a:pt x="1161" y="2022"/>
                    <a:pt x="1216" y="2115"/>
                    <a:pt x="1308" y="2139"/>
                  </a:cubicBezTo>
                  <a:lnTo>
                    <a:pt x="1310" y="2139"/>
                  </a:lnTo>
                  <a:cubicBezTo>
                    <a:pt x="1323" y="2142"/>
                    <a:pt x="1336" y="2143"/>
                    <a:pt x="1349" y="2143"/>
                  </a:cubicBezTo>
                  <a:cubicBezTo>
                    <a:pt x="1427" y="2143"/>
                    <a:pt x="1498" y="2092"/>
                    <a:pt x="1517" y="2014"/>
                  </a:cubicBezTo>
                  <a:cubicBezTo>
                    <a:pt x="1628" y="1570"/>
                    <a:pt x="1815" y="1151"/>
                    <a:pt x="2069" y="772"/>
                  </a:cubicBezTo>
                  <a:cubicBezTo>
                    <a:pt x="2111" y="712"/>
                    <a:pt x="2108" y="630"/>
                    <a:pt x="2063" y="572"/>
                  </a:cubicBezTo>
                  <a:cubicBezTo>
                    <a:pt x="2053" y="560"/>
                    <a:pt x="2042" y="548"/>
                    <a:pt x="2029" y="538"/>
                  </a:cubicBezTo>
                  <a:cubicBezTo>
                    <a:pt x="2052" y="478"/>
                    <a:pt x="2039" y="408"/>
                    <a:pt x="1994" y="361"/>
                  </a:cubicBezTo>
                  <a:cubicBezTo>
                    <a:pt x="1777" y="128"/>
                    <a:pt x="1464" y="1"/>
                    <a:pt x="1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627;p11"/>
            <p:cNvSpPr/>
            <p:nvPr/>
          </p:nvSpPr>
          <p:spPr>
            <a:xfrm>
              <a:off x="1515750" y="3189725"/>
              <a:ext cx="53300" cy="69875"/>
            </a:xfrm>
            <a:custGeom>
              <a:avLst/>
              <a:gdLst/>
              <a:ahLst/>
              <a:cxnLst/>
              <a:rect l="l" t="t" r="r" b="b"/>
              <a:pathLst>
                <a:path w="2132" h="2795" extrusionOk="0">
                  <a:moveTo>
                    <a:pt x="1355" y="0"/>
                  </a:moveTo>
                  <a:cubicBezTo>
                    <a:pt x="1133" y="0"/>
                    <a:pt x="919" y="69"/>
                    <a:pt x="739" y="126"/>
                  </a:cubicBezTo>
                  <a:cubicBezTo>
                    <a:pt x="646" y="155"/>
                    <a:pt x="594" y="252"/>
                    <a:pt x="624" y="345"/>
                  </a:cubicBezTo>
                  <a:cubicBezTo>
                    <a:pt x="647" y="417"/>
                    <a:pt x="715" y="464"/>
                    <a:pt x="788" y="464"/>
                  </a:cubicBezTo>
                  <a:cubicBezTo>
                    <a:pt x="807" y="464"/>
                    <a:pt x="826" y="461"/>
                    <a:pt x="845" y="454"/>
                  </a:cubicBezTo>
                  <a:cubicBezTo>
                    <a:pt x="1007" y="402"/>
                    <a:pt x="1185" y="344"/>
                    <a:pt x="1353" y="344"/>
                  </a:cubicBezTo>
                  <a:cubicBezTo>
                    <a:pt x="1401" y="344"/>
                    <a:pt x="1449" y="349"/>
                    <a:pt x="1495" y="360"/>
                  </a:cubicBezTo>
                  <a:lnTo>
                    <a:pt x="1497" y="360"/>
                  </a:lnTo>
                  <a:cubicBezTo>
                    <a:pt x="1597" y="385"/>
                    <a:pt x="1682" y="450"/>
                    <a:pt x="1736" y="537"/>
                  </a:cubicBezTo>
                  <a:cubicBezTo>
                    <a:pt x="1765" y="584"/>
                    <a:pt x="1774" y="640"/>
                    <a:pt x="1760" y="694"/>
                  </a:cubicBezTo>
                  <a:cubicBezTo>
                    <a:pt x="1743" y="749"/>
                    <a:pt x="1698" y="803"/>
                    <a:pt x="1646" y="865"/>
                  </a:cubicBezTo>
                  <a:cubicBezTo>
                    <a:pt x="1588" y="930"/>
                    <a:pt x="1537" y="1002"/>
                    <a:pt x="1497" y="1078"/>
                  </a:cubicBezTo>
                  <a:cubicBezTo>
                    <a:pt x="1442" y="1192"/>
                    <a:pt x="1426" y="1312"/>
                    <a:pt x="1414" y="1417"/>
                  </a:cubicBezTo>
                  <a:cubicBezTo>
                    <a:pt x="1407" y="1465"/>
                    <a:pt x="1401" y="1511"/>
                    <a:pt x="1391" y="1558"/>
                  </a:cubicBezTo>
                  <a:cubicBezTo>
                    <a:pt x="1283" y="2051"/>
                    <a:pt x="697" y="2290"/>
                    <a:pt x="138" y="2459"/>
                  </a:cubicBezTo>
                  <a:cubicBezTo>
                    <a:pt x="50" y="2488"/>
                    <a:pt x="0" y="2583"/>
                    <a:pt x="29" y="2673"/>
                  </a:cubicBezTo>
                  <a:cubicBezTo>
                    <a:pt x="51" y="2746"/>
                    <a:pt x="118" y="2794"/>
                    <a:pt x="192" y="2794"/>
                  </a:cubicBezTo>
                  <a:cubicBezTo>
                    <a:pt x="207" y="2794"/>
                    <a:pt x="223" y="2792"/>
                    <a:pt x="238" y="2788"/>
                  </a:cubicBezTo>
                  <a:cubicBezTo>
                    <a:pt x="855" y="2602"/>
                    <a:pt x="1580" y="2302"/>
                    <a:pt x="1727" y="1631"/>
                  </a:cubicBezTo>
                  <a:cubicBezTo>
                    <a:pt x="1740" y="1575"/>
                    <a:pt x="1747" y="1517"/>
                    <a:pt x="1754" y="1461"/>
                  </a:cubicBezTo>
                  <a:cubicBezTo>
                    <a:pt x="1765" y="1373"/>
                    <a:pt x="1775" y="1292"/>
                    <a:pt x="1806" y="1230"/>
                  </a:cubicBezTo>
                  <a:cubicBezTo>
                    <a:pt x="1836" y="1178"/>
                    <a:pt x="1870" y="1130"/>
                    <a:pt x="1910" y="1086"/>
                  </a:cubicBezTo>
                  <a:cubicBezTo>
                    <a:pt x="1977" y="1006"/>
                    <a:pt x="2053" y="916"/>
                    <a:pt x="2089" y="795"/>
                  </a:cubicBezTo>
                  <a:cubicBezTo>
                    <a:pt x="2131" y="650"/>
                    <a:pt x="2112" y="495"/>
                    <a:pt x="2034" y="367"/>
                  </a:cubicBezTo>
                  <a:cubicBezTo>
                    <a:pt x="1933" y="197"/>
                    <a:pt x="1770" y="74"/>
                    <a:pt x="1578" y="25"/>
                  </a:cubicBezTo>
                  <a:lnTo>
                    <a:pt x="1574" y="25"/>
                  </a:lnTo>
                  <a:cubicBezTo>
                    <a:pt x="1501" y="8"/>
                    <a:pt x="1427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628;p11"/>
            <p:cNvSpPr/>
            <p:nvPr/>
          </p:nvSpPr>
          <p:spPr>
            <a:xfrm>
              <a:off x="1534300" y="3258675"/>
              <a:ext cx="43750" cy="52425"/>
            </a:xfrm>
            <a:custGeom>
              <a:avLst/>
              <a:gdLst/>
              <a:ahLst/>
              <a:cxnLst/>
              <a:rect l="l" t="t" r="r" b="b"/>
              <a:pathLst>
                <a:path w="1750" h="2097" extrusionOk="0">
                  <a:moveTo>
                    <a:pt x="1002" y="0"/>
                  </a:moveTo>
                  <a:cubicBezTo>
                    <a:pt x="918" y="0"/>
                    <a:pt x="850" y="47"/>
                    <a:pt x="829" y="127"/>
                  </a:cubicBezTo>
                  <a:cubicBezTo>
                    <a:pt x="776" y="333"/>
                    <a:pt x="735" y="542"/>
                    <a:pt x="701" y="752"/>
                  </a:cubicBezTo>
                  <a:cubicBezTo>
                    <a:pt x="553" y="699"/>
                    <a:pt x="410" y="638"/>
                    <a:pt x="269" y="571"/>
                  </a:cubicBezTo>
                  <a:cubicBezTo>
                    <a:pt x="245" y="559"/>
                    <a:pt x="220" y="554"/>
                    <a:pt x="195" y="554"/>
                  </a:cubicBezTo>
                  <a:cubicBezTo>
                    <a:pt x="132" y="554"/>
                    <a:pt x="71" y="589"/>
                    <a:pt x="41" y="649"/>
                  </a:cubicBezTo>
                  <a:cubicBezTo>
                    <a:pt x="0" y="734"/>
                    <a:pt x="33" y="835"/>
                    <a:pt x="117" y="879"/>
                  </a:cubicBezTo>
                  <a:cubicBezTo>
                    <a:pt x="290" y="963"/>
                    <a:pt x="469" y="1038"/>
                    <a:pt x="652" y="1100"/>
                  </a:cubicBezTo>
                  <a:cubicBezTo>
                    <a:pt x="621" y="1374"/>
                    <a:pt x="605" y="1650"/>
                    <a:pt x="608" y="1926"/>
                  </a:cubicBezTo>
                  <a:cubicBezTo>
                    <a:pt x="608" y="2021"/>
                    <a:pt x="684" y="2096"/>
                    <a:pt x="779" y="2096"/>
                  </a:cubicBezTo>
                  <a:cubicBezTo>
                    <a:pt x="780" y="2096"/>
                    <a:pt x="781" y="2096"/>
                    <a:pt x="781" y="2096"/>
                  </a:cubicBezTo>
                  <a:cubicBezTo>
                    <a:pt x="876" y="2096"/>
                    <a:pt x="952" y="2018"/>
                    <a:pt x="952" y="1923"/>
                  </a:cubicBezTo>
                  <a:cubicBezTo>
                    <a:pt x="950" y="1683"/>
                    <a:pt x="963" y="1440"/>
                    <a:pt x="988" y="1201"/>
                  </a:cubicBezTo>
                  <a:cubicBezTo>
                    <a:pt x="1016" y="1208"/>
                    <a:pt x="1043" y="1218"/>
                    <a:pt x="1071" y="1226"/>
                  </a:cubicBezTo>
                  <a:cubicBezTo>
                    <a:pt x="1228" y="1264"/>
                    <a:pt x="1385" y="1294"/>
                    <a:pt x="1544" y="1315"/>
                  </a:cubicBezTo>
                  <a:cubicBezTo>
                    <a:pt x="1552" y="1316"/>
                    <a:pt x="1560" y="1317"/>
                    <a:pt x="1567" y="1317"/>
                  </a:cubicBezTo>
                  <a:cubicBezTo>
                    <a:pt x="1652" y="1317"/>
                    <a:pt x="1725" y="1254"/>
                    <a:pt x="1737" y="1167"/>
                  </a:cubicBezTo>
                  <a:cubicBezTo>
                    <a:pt x="1750" y="1073"/>
                    <a:pt x="1684" y="986"/>
                    <a:pt x="1589" y="973"/>
                  </a:cubicBezTo>
                  <a:cubicBezTo>
                    <a:pt x="1402" y="948"/>
                    <a:pt x="1215" y="908"/>
                    <a:pt x="1033" y="858"/>
                  </a:cubicBezTo>
                  <a:cubicBezTo>
                    <a:pt x="1066" y="641"/>
                    <a:pt x="1108" y="426"/>
                    <a:pt x="1163" y="213"/>
                  </a:cubicBezTo>
                  <a:cubicBezTo>
                    <a:pt x="1187" y="122"/>
                    <a:pt x="1132" y="29"/>
                    <a:pt x="1039" y="3"/>
                  </a:cubicBezTo>
                  <a:cubicBezTo>
                    <a:pt x="1026" y="1"/>
                    <a:pt x="1014" y="0"/>
                    <a:pt x="1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629;p11"/>
            <p:cNvSpPr/>
            <p:nvPr/>
          </p:nvSpPr>
          <p:spPr>
            <a:xfrm>
              <a:off x="1584750" y="3223450"/>
              <a:ext cx="73925" cy="93775"/>
            </a:xfrm>
            <a:custGeom>
              <a:avLst/>
              <a:gdLst/>
              <a:ahLst/>
              <a:cxnLst/>
              <a:rect l="l" t="t" r="r" b="b"/>
              <a:pathLst>
                <a:path w="2957" h="3751" extrusionOk="0">
                  <a:moveTo>
                    <a:pt x="1617" y="0"/>
                  </a:moveTo>
                  <a:cubicBezTo>
                    <a:pt x="1454" y="0"/>
                    <a:pt x="1291" y="19"/>
                    <a:pt x="1131" y="57"/>
                  </a:cubicBezTo>
                  <a:cubicBezTo>
                    <a:pt x="1042" y="82"/>
                    <a:pt x="989" y="174"/>
                    <a:pt x="1010" y="262"/>
                  </a:cubicBezTo>
                  <a:cubicBezTo>
                    <a:pt x="1030" y="341"/>
                    <a:pt x="1100" y="395"/>
                    <a:pt x="1178" y="395"/>
                  </a:cubicBezTo>
                  <a:cubicBezTo>
                    <a:pt x="1189" y="395"/>
                    <a:pt x="1200" y="394"/>
                    <a:pt x="1211" y="392"/>
                  </a:cubicBezTo>
                  <a:cubicBezTo>
                    <a:pt x="1346" y="360"/>
                    <a:pt x="1483" y="344"/>
                    <a:pt x="1619" y="344"/>
                  </a:cubicBezTo>
                  <a:cubicBezTo>
                    <a:pt x="1831" y="344"/>
                    <a:pt x="2043" y="382"/>
                    <a:pt x="2243" y="459"/>
                  </a:cubicBezTo>
                  <a:cubicBezTo>
                    <a:pt x="2384" y="513"/>
                    <a:pt x="2469" y="575"/>
                    <a:pt x="2507" y="647"/>
                  </a:cubicBezTo>
                  <a:cubicBezTo>
                    <a:pt x="2589" y="807"/>
                    <a:pt x="2437" y="1039"/>
                    <a:pt x="2268" y="1203"/>
                  </a:cubicBezTo>
                  <a:lnTo>
                    <a:pt x="2226" y="1243"/>
                  </a:lnTo>
                  <a:cubicBezTo>
                    <a:pt x="2018" y="1443"/>
                    <a:pt x="1757" y="1692"/>
                    <a:pt x="1764" y="2036"/>
                  </a:cubicBezTo>
                  <a:cubicBezTo>
                    <a:pt x="1769" y="2109"/>
                    <a:pt x="1780" y="2184"/>
                    <a:pt x="1798" y="2255"/>
                  </a:cubicBezTo>
                  <a:cubicBezTo>
                    <a:pt x="1808" y="2298"/>
                    <a:pt x="1816" y="2341"/>
                    <a:pt x="1822" y="2384"/>
                  </a:cubicBezTo>
                  <a:cubicBezTo>
                    <a:pt x="1842" y="2621"/>
                    <a:pt x="1636" y="2840"/>
                    <a:pt x="1422" y="2932"/>
                  </a:cubicBezTo>
                  <a:cubicBezTo>
                    <a:pt x="1198" y="3030"/>
                    <a:pt x="939" y="3041"/>
                    <a:pt x="683" y="3041"/>
                  </a:cubicBezTo>
                  <a:cubicBezTo>
                    <a:pt x="983" y="2406"/>
                    <a:pt x="1177" y="1726"/>
                    <a:pt x="1260" y="1028"/>
                  </a:cubicBezTo>
                  <a:cubicBezTo>
                    <a:pt x="1276" y="896"/>
                    <a:pt x="1218" y="716"/>
                    <a:pt x="1094" y="644"/>
                  </a:cubicBezTo>
                  <a:cubicBezTo>
                    <a:pt x="1059" y="624"/>
                    <a:pt x="1019" y="614"/>
                    <a:pt x="979" y="614"/>
                  </a:cubicBezTo>
                  <a:cubicBezTo>
                    <a:pt x="927" y="614"/>
                    <a:pt x="875" y="631"/>
                    <a:pt x="832" y="665"/>
                  </a:cubicBezTo>
                  <a:cubicBezTo>
                    <a:pt x="710" y="759"/>
                    <a:pt x="765" y="955"/>
                    <a:pt x="918" y="972"/>
                  </a:cubicBezTo>
                  <a:cubicBezTo>
                    <a:pt x="918" y="977"/>
                    <a:pt x="918" y="983"/>
                    <a:pt x="918" y="989"/>
                  </a:cubicBezTo>
                  <a:cubicBezTo>
                    <a:pt x="813" y="1874"/>
                    <a:pt x="517" y="2727"/>
                    <a:pt x="51" y="3487"/>
                  </a:cubicBezTo>
                  <a:cubicBezTo>
                    <a:pt x="1" y="3569"/>
                    <a:pt x="26" y="3676"/>
                    <a:pt x="109" y="3725"/>
                  </a:cubicBezTo>
                  <a:cubicBezTo>
                    <a:pt x="123" y="3735"/>
                    <a:pt x="140" y="3742"/>
                    <a:pt x="158" y="3746"/>
                  </a:cubicBezTo>
                  <a:cubicBezTo>
                    <a:pt x="171" y="3749"/>
                    <a:pt x="185" y="3751"/>
                    <a:pt x="198" y="3751"/>
                  </a:cubicBezTo>
                  <a:cubicBezTo>
                    <a:pt x="256" y="3751"/>
                    <a:pt x="313" y="3720"/>
                    <a:pt x="345" y="3669"/>
                  </a:cubicBezTo>
                  <a:cubicBezTo>
                    <a:pt x="405" y="3573"/>
                    <a:pt x="452" y="3470"/>
                    <a:pt x="506" y="3372"/>
                  </a:cubicBezTo>
                  <a:cubicBezTo>
                    <a:pt x="522" y="3382"/>
                    <a:pt x="540" y="3386"/>
                    <a:pt x="559" y="3386"/>
                  </a:cubicBezTo>
                  <a:cubicBezTo>
                    <a:pt x="561" y="3386"/>
                    <a:pt x="564" y="3386"/>
                    <a:pt x="566" y="3386"/>
                  </a:cubicBezTo>
                  <a:cubicBezTo>
                    <a:pt x="600" y="3386"/>
                    <a:pt x="635" y="3386"/>
                    <a:pt x="670" y="3386"/>
                  </a:cubicBezTo>
                  <a:cubicBezTo>
                    <a:pt x="957" y="3386"/>
                    <a:pt x="1270" y="3375"/>
                    <a:pt x="1559" y="3248"/>
                  </a:cubicBezTo>
                  <a:cubicBezTo>
                    <a:pt x="1875" y="3111"/>
                    <a:pt x="2199" y="2773"/>
                    <a:pt x="2164" y="2355"/>
                  </a:cubicBezTo>
                  <a:cubicBezTo>
                    <a:pt x="2157" y="2296"/>
                    <a:pt x="2147" y="2239"/>
                    <a:pt x="2133" y="2181"/>
                  </a:cubicBezTo>
                  <a:cubicBezTo>
                    <a:pt x="2119" y="2132"/>
                    <a:pt x="2111" y="2081"/>
                    <a:pt x="2108" y="2030"/>
                  </a:cubicBezTo>
                  <a:cubicBezTo>
                    <a:pt x="2104" y="1836"/>
                    <a:pt x="2286" y="1661"/>
                    <a:pt x="2462" y="1493"/>
                  </a:cubicBezTo>
                  <a:lnTo>
                    <a:pt x="2506" y="1450"/>
                  </a:lnTo>
                  <a:cubicBezTo>
                    <a:pt x="2845" y="1122"/>
                    <a:pt x="2956" y="773"/>
                    <a:pt x="2813" y="490"/>
                  </a:cubicBezTo>
                  <a:cubicBezTo>
                    <a:pt x="2735" y="340"/>
                    <a:pt x="2591" y="224"/>
                    <a:pt x="2367" y="138"/>
                  </a:cubicBezTo>
                  <a:cubicBezTo>
                    <a:pt x="2126" y="47"/>
                    <a:pt x="1872" y="0"/>
                    <a:pt x="16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3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" name="Google Shape;632;p13"/>
          <p:cNvGrpSpPr/>
          <p:nvPr/>
        </p:nvGrpSpPr>
        <p:grpSpPr>
          <a:xfrm rot="10800000">
            <a:off x="7136350" y="5477899"/>
            <a:ext cx="4119182" cy="3330220"/>
            <a:chOff x="2962745" y="2063425"/>
            <a:chExt cx="2598525" cy="1644174"/>
          </a:xfrm>
        </p:grpSpPr>
        <p:sp>
          <p:nvSpPr>
            <p:cNvPr id="633" name="Google Shape;633;p13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35" name="Google Shape;635;p13"/>
          <p:cNvSpPr txBox="1">
            <a:spLocks noGrp="1"/>
          </p:cNvSpPr>
          <p:nvPr>
            <p:ph type="title"/>
          </p:nvPr>
        </p:nvSpPr>
        <p:spPr>
          <a:xfrm>
            <a:off x="713225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6" name="Google Shape;636;p13"/>
          <p:cNvSpPr txBox="1">
            <a:spLocks noGrp="1"/>
          </p:cNvSpPr>
          <p:nvPr>
            <p:ph type="title" idx="2" hasCustomPrompt="1"/>
          </p:nvPr>
        </p:nvSpPr>
        <p:spPr>
          <a:xfrm>
            <a:off x="713303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37" name="Google Shape;637;p13"/>
          <p:cNvSpPr txBox="1">
            <a:spLocks noGrp="1"/>
          </p:cNvSpPr>
          <p:nvPr>
            <p:ph type="subTitle" idx="1"/>
          </p:nvPr>
        </p:nvSpPr>
        <p:spPr>
          <a:xfrm>
            <a:off x="713303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38" name="Google Shape;638;p13"/>
          <p:cNvSpPr txBox="1">
            <a:spLocks noGrp="1"/>
          </p:cNvSpPr>
          <p:nvPr>
            <p:ph type="subTitle" idx="3"/>
          </p:nvPr>
        </p:nvSpPr>
        <p:spPr>
          <a:xfrm>
            <a:off x="713303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39" name="Google Shape;639;p13"/>
          <p:cNvSpPr txBox="1">
            <a:spLocks noGrp="1"/>
          </p:cNvSpPr>
          <p:nvPr>
            <p:ph type="title" idx="4" hasCustomPrompt="1"/>
          </p:nvPr>
        </p:nvSpPr>
        <p:spPr>
          <a:xfrm>
            <a:off x="3426938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0" name="Google Shape;640;p13"/>
          <p:cNvSpPr txBox="1">
            <a:spLocks noGrp="1"/>
          </p:cNvSpPr>
          <p:nvPr>
            <p:ph type="subTitle" idx="5"/>
          </p:nvPr>
        </p:nvSpPr>
        <p:spPr>
          <a:xfrm>
            <a:off x="3426938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6"/>
          </p:nvPr>
        </p:nvSpPr>
        <p:spPr>
          <a:xfrm>
            <a:off x="3426938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 idx="7" hasCustomPrompt="1"/>
          </p:nvPr>
        </p:nvSpPr>
        <p:spPr>
          <a:xfrm>
            <a:off x="6143002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3" name="Google Shape;643;p13"/>
          <p:cNvSpPr txBox="1">
            <a:spLocks noGrp="1"/>
          </p:cNvSpPr>
          <p:nvPr>
            <p:ph type="subTitle" idx="8"/>
          </p:nvPr>
        </p:nvSpPr>
        <p:spPr>
          <a:xfrm>
            <a:off x="6143002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4" name="Google Shape;644;p13"/>
          <p:cNvSpPr txBox="1">
            <a:spLocks noGrp="1"/>
          </p:cNvSpPr>
          <p:nvPr>
            <p:ph type="subTitle" idx="9"/>
          </p:nvPr>
        </p:nvSpPr>
        <p:spPr>
          <a:xfrm>
            <a:off x="6143002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5" name="Google Shape;645;p13"/>
          <p:cNvSpPr txBox="1">
            <a:spLocks noGrp="1"/>
          </p:cNvSpPr>
          <p:nvPr>
            <p:ph type="title" idx="13" hasCustomPrompt="1"/>
          </p:nvPr>
        </p:nvSpPr>
        <p:spPr>
          <a:xfrm>
            <a:off x="713278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6" name="Google Shape;646;p13"/>
          <p:cNvSpPr txBox="1">
            <a:spLocks noGrp="1"/>
          </p:cNvSpPr>
          <p:nvPr>
            <p:ph type="subTitle" idx="14"/>
          </p:nvPr>
        </p:nvSpPr>
        <p:spPr>
          <a:xfrm>
            <a:off x="713278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7" name="Google Shape;647;p13"/>
          <p:cNvSpPr txBox="1">
            <a:spLocks noGrp="1"/>
          </p:cNvSpPr>
          <p:nvPr>
            <p:ph type="subTitle" idx="15"/>
          </p:nvPr>
        </p:nvSpPr>
        <p:spPr>
          <a:xfrm>
            <a:off x="713278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3"/>
          <p:cNvSpPr txBox="1">
            <a:spLocks noGrp="1"/>
          </p:cNvSpPr>
          <p:nvPr>
            <p:ph type="title" idx="16" hasCustomPrompt="1"/>
          </p:nvPr>
        </p:nvSpPr>
        <p:spPr>
          <a:xfrm>
            <a:off x="3426913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9" name="Google Shape;649;p13"/>
          <p:cNvSpPr txBox="1">
            <a:spLocks noGrp="1"/>
          </p:cNvSpPr>
          <p:nvPr>
            <p:ph type="subTitle" idx="17"/>
          </p:nvPr>
        </p:nvSpPr>
        <p:spPr>
          <a:xfrm>
            <a:off x="3426913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3"/>
          <p:cNvSpPr txBox="1">
            <a:spLocks noGrp="1"/>
          </p:cNvSpPr>
          <p:nvPr>
            <p:ph type="subTitle" idx="18"/>
          </p:nvPr>
        </p:nvSpPr>
        <p:spPr>
          <a:xfrm>
            <a:off x="3426913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51" name="Google Shape;651;p13"/>
          <p:cNvSpPr txBox="1">
            <a:spLocks noGrp="1"/>
          </p:cNvSpPr>
          <p:nvPr>
            <p:ph type="title" idx="19" hasCustomPrompt="1"/>
          </p:nvPr>
        </p:nvSpPr>
        <p:spPr>
          <a:xfrm>
            <a:off x="6142977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52" name="Google Shape;652;p13"/>
          <p:cNvSpPr txBox="1">
            <a:spLocks noGrp="1"/>
          </p:cNvSpPr>
          <p:nvPr>
            <p:ph type="subTitle" idx="20"/>
          </p:nvPr>
        </p:nvSpPr>
        <p:spPr>
          <a:xfrm>
            <a:off x="6142977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3" name="Google Shape;653;p13"/>
          <p:cNvSpPr txBox="1">
            <a:spLocks noGrp="1"/>
          </p:cNvSpPr>
          <p:nvPr>
            <p:ph type="subTitle" idx="21"/>
          </p:nvPr>
        </p:nvSpPr>
        <p:spPr>
          <a:xfrm>
            <a:off x="6142977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654" name="Google Shape;654;p13"/>
          <p:cNvGrpSpPr/>
          <p:nvPr/>
        </p:nvGrpSpPr>
        <p:grpSpPr>
          <a:xfrm rot="-1053043">
            <a:off x="7661243" y="5127400"/>
            <a:ext cx="1894115" cy="1381977"/>
            <a:chOff x="2015475" y="891175"/>
            <a:chExt cx="1158325" cy="633850"/>
          </a:xfrm>
        </p:grpSpPr>
        <p:sp>
          <p:nvSpPr>
            <p:cNvPr id="655" name="Google Shape;655;p13"/>
            <p:cNvSpPr/>
            <p:nvPr/>
          </p:nvSpPr>
          <p:spPr>
            <a:xfrm>
              <a:off x="2440450" y="1178325"/>
              <a:ext cx="683975" cy="346700"/>
            </a:xfrm>
            <a:custGeom>
              <a:avLst/>
              <a:gdLst/>
              <a:ahLst/>
              <a:cxnLst/>
              <a:rect l="l" t="t" r="r" b="b"/>
              <a:pathLst>
                <a:path w="27359" h="13868" extrusionOk="0">
                  <a:moveTo>
                    <a:pt x="27359" y="0"/>
                  </a:moveTo>
                  <a:lnTo>
                    <a:pt x="0" y="6237"/>
                  </a:lnTo>
                  <a:lnTo>
                    <a:pt x="0" y="13867"/>
                  </a:lnTo>
                  <a:lnTo>
                    <a:pt x="27359" y="6983"/>
                  </a:lnTo>
                  <a:lnTo>
                    <a:pt x="27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2479500" y="140137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5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2519750" y="13811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9" y="1501"/>
                  </a:lnTo>
                  <a:lnTo>
                    <a:pt x="455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4" y="2601"/>
                  </a:lnTo>
                  <a:lnTo>
                    <a:pt x="424" y="1161"/>
                  </a:lnTo>
                  <a:lnTo>
                    <a:pt x="985" y="2099"/>
                  </a:lnTo>
                  <a:lnTo>
                    <a:pt x="1214" y="2045"/>
                  </a:lnTo>
                  <a:lnTo>
                    <a:pt x="1776" y="837"/>
                  </a:lnTo>
                  <a:lnTo>
                    <a:pt x="1776" y="2277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2580725" y="1372450"/>
              <a:ext cx="50825" cy="61650"/>
            </a:xfrm>
            <a:custGeom>
              <a:avLst/>
              <a:gdLst/>
              <a:ahLst/>
              <a:cxnLst/>
              <a:rect l="l" t="t" r="r" b="b"/>
              <a:pathLst>
                <a:path w="2033" h="2466" extrusionOk="0">
                  <a:moveTo>
                    <a:pt x="1019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705" y="1456"/>
                  </a:lnTo>
                  <a:lnTo>
                    <a:pt x="1019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6" y="1770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2627550" y="1357625"/>
              <a:ext cx="45275" cy="61100"/>
            </a:xfrm>
            <a:custGeom>
              <a:avLst/>
              <a:gdLst/>
              <a:ahLst/>
              <a:cxnLst/>
              <a:rect l="l" t="t" r="r" b="b"/>
              <a:pathLst>
                <a:path w="1811" h="2444" extrusionOk="0">
                  <a:moveTo>
                    <a:pt x="1810" y="1"/>
                  </a:moveTo>
                  <a:lnTo>
                    <a:pt x="0" y="434"/>
                  </a:lnTo>
                  <a:lnTo>
                    <a:pt x="0" y="805"/>
                  </a:lnTo>
                  <a:lnTo>
                    <a:pt x="695" y="639"/>
                  </a:lnTo>
                  <a:lnTo>
                    <a:pt x="695" y="2443"/>
                  </a:lnTo>
                  <a:lnTo>
                    <a:pt x="1115" y="2343"/>
                  </a:lnTo>
                  <a:lnTo>
                    <a:pt x="1115" y="537"/>
                  </a:lnTo>
                  <a:lnTo>
                    <a:pt x="1810" y="371"/>
                  </a:lnTo>
                  <a:lnTo>
                    <a:pt x="18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2679550" y="1345075"/>
              <a:ext cx="45725" cy="65325"/>
            </a:xfrm>
            <a:custGeom>
              <a:avLst/>
              <a:gdLst/>
              <a:ahLst/>
              <a:cxnLst/>
              <a:rect l="l" t="t" r="r" b="b"/>
              <a:pathLst>
                <a:path w="1829" h="2613" extrusionOk="0">
                  <a:moveTo>
                    <a:pt x="1829" y="0"/>
                  </a:moveTo>
                  <a:lnTo>
                    <a:pt x="1409" y="100"/>
                  </a:lnTo>
                  <a:lnTo>
                    <a:pt x="1409" y="980"/>
                  </a:lnTo>
                  <a:lnTo>
                    <a:pt x="423" y="1217"/>
                  </a:lnTo>
                  <a:lnTo>
                    <a:pt x="423" y="337"/>
                  </a:lnTo>
                  <a:lnTo>
                    <a:pt x="0" y="438"/>
                  </a:lnTo>
                  <a:lnTo>
                    <a:pt x="0" y="2613"/>
                  </a:lnTo>
                  <a:lnTo>
                    <a:pt x="423" y="2512"/>
                  </a:lnTo>
                  <a:lnTo>
                    <a:pt x="423" y="1584"/>
                  </a:lnTo>
                  <a:lnTo>
                    <a:pt x="1409" y="1347"/>
                  </a:lnTo>
                  <a:lnTo>
                    <a:pt x="1409" y="2276"/>
                  </a:lnTo>
                  <a:lnTo>
                    <a:pt x="1829" y="2175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2736600" y="1333500"/>
              <a:ext cx="37775" cy="63250"/>
            </a:xfrm>
            <a:custGeom>
              <a:avLst/>
              <a:gdLst/>
              <a:ahLst/>
              <a:cxnLst/>
              <a:rect l="l" t="t" r="r" b="b"/>
              <a:pathLst>
                <a:path w="1511" h="2530" extrusionOk="0">
                  <a:moveTo>
                    <a:pt x="1484" y="0"/>
                  </a:moveTo>
                  <a:lnTo>
                    <a:pt x="0" y="355"/>
                  </a:lnTo>
                  <a:lnTo>
                    <a:pt x="0" y="2530"/>
                  </a:lnTo>
                  <a:lnTo>
                    <a:pt x="1510" y="2168"/>
                  </a:lnTo>
                  <a:lnTo>
                    <a:pt x="1510" y="1798"/>
                  </a:lnTo>
                  <a:lnTo>
                    <a:pt x="422" y="2058"/>
                  </a:lnTo>
                  <a:lnTo>
                    <a:pt x="422" y="1491"/>
                  </a:lnTo>
                  <a:lnTo>
                    <a:pt x="1339" y="1271"/>
                  </a:lnTo>
                  <a:lnTo>
                    <a:pt x="1339" y="929"/>
                  </a:lnTo>
                  <a:lnTo>
                    <a:pt x="422" y="1148"/>
                  </a:lnTo>
                  <a:lnTo>
                    <a:pt x="422" y="624"/>
                  </a:lnTo>
                  <a:lnTo>
                    <a:pt x="1484" y="371"/>
                  </a:lnTo>
                  <a:lnTo>
                    <a:pt x="14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2782625" y="13182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7" y="0"/>
                  </a:moveTo>
                  <a:lnTo>
                    <a:pt x="1747" y="108"/>
                  </a:lnTo>
                  <a:lnTo>
                    <a:pt x="1098" y="1501"/>
                  </a:lnTo>
                  <a:lnTo>
                    <a:pt x="453" y="417"/>
                  </a:lnTo>
                  <a:lnTo>
                    <a:pt x="0" y="525"/>
                  </a:lnTo>
                  <a:lnTo>
                    <a:pt x="0" y="2701"/>
                  </a:lnTo>
                  <a:lnTo>
                    <a:pt x="424" y="2600"/>
                  </a:lnTo>
                  <a:lnTo>
                    <a:pt x="424" y="1160"/>
                  </a:lnTo>
                  <a:lnTo>
                    <a:pt x="984" y="2097"/>
                  </a:lnTo>
                  <a:lnTo>
                    <a:pt x="1213" y="2042"/>
                  </a:lnTo>
                  <a:lnTo>
                    <a:pt x="1775" y="836"/>
                  </a:lnTo>
                  <a:lnTo>
                    <a:pt x="1775" y="2276"/>
                  </a:lnTo>
                  <a:lnTo>
                    <a:pt x="2197" y="2175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2843600" y="1309525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8" y="527"/>
                  </a:moveTo>
                  <a:lnTo>
                    <a:pt x="1318" y="1310"/>
                  </a:lnTo>
                  <a:lnTo>
                    <a:pt x="704" y="1456"/>
                  </a:lnTo>
                  <a:lnTo>
                    <a:pt x="1018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0" y="2464"/>
                  </a:lnTo>
                  <a:lnTo>
                    <a:pt x="435" y="2360"/>
                  </a:lnTo>
                  <a:lnTo>
                    <a:pt x="634" y="1770"/>
                  </a:lnTo>
                  <a:lnTo>
                    <a:pt x="1394" y="1589"/>
                  </a:lnTo>
                  <a:lnTo>
                    <a:pt x="1597" y="2083"/>
                  </a:lnTo>
                  <a:lnTo>
                    <a:pt x="2031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2890400" y="1294725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0" y="434"/>
                  </a:lnTo>
                  <a:lnTo>
                    <a:pt x="0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5" y="2341"/>
                  </a:lnTo>
                  <a:lnTo>
                    <a:pt x="1115" y="537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2942400" y="129057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3" y="0"/>
                  </a:moveTo>
                  <a:lnTo>
                    <a:pt x="1" y="101"/>
                  </a:lnTo>
                  <a:lnTo>
                    <a:pt x="1" y="2276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2960975" y="1281050"/>
              <a:ext cx="48775" cy="56875"/>
            </a:xfrm>
            <a:custGeom>
              <a:avLst/>
              <a:gdLst/>
              <a:ahLst/>
              <a:cxnLst/>
              <a:rect l="l" t="t" r="r" b="b"/>
              <a:pathLst>
                <a:path w="1951" h="2275" extrusionOk="0">
                  <a:moveTo>
                    <a:pt x="1340" y="1"/>
                  </a:moveTo>
                  <a:cubicBezTo>
                    <a:pt x="1258" y="1"/>
                    <a:pt x="1169" y="12"/>
                    <a:pt x="1074" y="35"/>
                  </a:cubicBezTo>
                  <a:cubicBezTo>
                    <a:pt x="905" y="76"/>
                    <a:pt x="753" y="143"/>
                    <a:pt x="620" y="239"/>
                  </a:cubicBezTo>
                  <a:cubicBezTo>
                    <a:pt x="488" y="333"/>
                    <a:pt x="375" y="443"/>
                    <a:pt x="284" y="567"/>
                  </a:cubicBezTo>
                  <a:cubicBezTo>
                    <a:pt x="191" y="691"/>
                    <a:pt x="122" y="825"/>
                    <a:pt x="74" y="965"/>
                  </a:cubicBezTo>
                  <a:cubicBezTo>
                    <a:pt x="25" y="1106"/>
                    <a:pt x="1" y="1244"/>
                    <a:pt x="1" y="1376"/>
                  </a:cubicBezTo>
                  <a:cubicBezTo>
                    <a:pt x="1" y="1516"/>
                    <a:pt x="28" y="1645"/>
                    <a:pt x="80" y="1766"/>
                  </a:cubicBezTo>
                  <a:cubicBezTo>
                    <a:pt x="132" y="1887"/>
                    <a:pt x="204" y="1990"/>
                    <a:pt x="297" y="2073"/>
                  </a:cubicBezTo>
                  <a:cubicBezTo>
                    <a:pt x="389" y="2156"/>
                    <a:pt x="501" y="2215"/>
                    <a:pt x="629" y="2249"/>
                  </a:cubicBezTo>
                  <a:cubicBezTo>
                    <a:pt x="691" y="2266"/>
                    <a:pt x="756" y="2274"/>
                    <a:pt x="824" y="2274"/>
                  </a:cubicBezTo>
                  <a:cubicBezTo>
                    <a:pt x="898" y="2274"/>
                    <a:pt x="975" y="2264"/>
                    <a:pt x="1055" y="2245"/>
                  </a:cubicBezTo>
                  <a:cubicBezTo>
                    <a:pt x="1143" y="2224"/>
                    <a:pt x="1233" y="2191"/>
                    <a:pt x="1324" y="2146"/>
                  </a:cubicBezTo>
                  <a:cubicBezTo>
                    <a:pt x="1417" y="2103"/>
                    <a:pt x="1503" y="2049"/>
                    <a:pt x="1583" y="1987"/>
                  </a:cubicBezTo>
                  <a:cubicBezTo>
                    <a:pt x="1665" y="1924"/>
                    <a:pt x="1737" y="1855"/>
                    <a:pt x="1801" y="1776"/>
                  </a:cubicBezTo>
                  <a:cubicBezTo>
                    <a:pt x="1866" y="1699"/>
                    <a:pt x="1915" y="1616"/>
                    <a:pt x="1950" y="1525"/>
                  </a:cubicBezTo>
                  <a:lnTo>
                    <a:pt x="1604" y="1409"/>
                  </a:lnTo>
                  <a:cubicBezTo>
                    <a:pt x="1579" y="1475"/>
                    <a:pt x="1546" y="1533"/>
                    <a:pt x="1506" y="1585"/>
                  </a:cubicBezTo>
                  <a:cubicBezTo>
                    <a:pt x="1465" y="1637"/>
                    <a:pt x="1420" y="1680"/>
                    <a:pt x="1372" y="1718"/>
                  </a:cubicBezTo>
                  <a:cubicBezTo>
                    <a:pt x="1324" y="1756"/>
                    <a:pt x="1273" y="1789"/>
                    <a:pt x="1220" y="1814"/>
                  </a:cubicBezTo>
                  <a:cubicBezTo>
                    <a:pt x="1168" y="1838"/>
                    <a:pt x="1117" y="1856"/>
                    <a:pt x="1068" y="1869"/>
                  </a:cubicBezTo>
                  <a:cubicBezTo>
                    <a:pt x="1020" y="1880"/>
                    <a:pt x="974" y="1885"/>
                    <a:pt x="931" y="1885"/>
                  </a:cubicBezTo>
                  <a:cubicBezTo>
                    <a:pt x="888" y="1885"/>
                    <a:pt x="848" y="1880"/>
                    <a:pt x="809" y="1869"/>
                  </a:cubicBezTo>
                  <a:cubicBezTo>
                    <a:pt x="730" y="1846"/>
                    <a:pt x="663" y="1808"/>
                    <a:pt x="606" y="1755"/>
                  </a:cubicBezTo>
                  <a:cubicBezTo>
                    <a:pt x="550" y="1701"/>
                    <a:pt x="508" y="1634"/>
                    <a:pt x="477" y="1551"/>
                  </a:cubicBezTo>
                  <a:cubicBezTo>
                    <a:pt x="446" y="1471"/>
                    <a:pt x="430" y="1382"/>
                    <a:pt x="430" y="1285"/>
                  </a:cubicBezTo>
                  <a:cubicBezTo>
                    <a:pt x="430" y="1200"/>
                    <a:pt x="444" y="1110"/>
                    <a:pt x="470" y="1017"/>
                  </a:cubicBezTo>
                  <a:cubicBezTo>
                    <a:pt x="496" y="924"/>
                    <a:pt x="536" y="837"/>
                    <a:pt x="588" y="756"/>
                  </a:cubicBezTo>
                  <a:cubicBezTo>
                    <a:pt x="640" y="675"/>
                    <a:pt x="706" y="604"/>
                    <a:pt x="785" y="543"/>
                  </a:cubicBezTo>
                  <a:cubicBezTo>
                    <a:pt x="862" y="481"/>
                    <a:pt x="955" y="437"/>
                    <a:pt x="1062" y="412"/>
                  </a:cubicBezTo>
                  <a:cubicBezTo>
                    <a:pt x="1110" y="399"/>
                    <a:pt x="1161" y="394"/>
                    <a:pt x="1211" y="392"/>
                  </a:cubicBezTo>
                  <a:cubicBezTo>
                    <a:pt x="1216" y="392"/>
                    <a:pt x="1220" y="392"/>
                    <a:pt x="1225" y="392"/>
                  </a:cubicBezTo>
                  <a:cubicBezTo>
                    <a:pt x="1272" y="392"/>
                    <a:pt x="1315" y="399"/>
                    <a:pt x="1359" y="411"/>
                  </a:cubicBezTo>
                  <a:cubicBezTo>
                    <a:pt x="1406" y="425"/>
                    <a:pt x="1449" y="447"/>
                    <a:pt x="1490" y="478"/>
                  </a:cubicBezTo>
                  <a:cubicBezTo>
                    <a:pt x="1531" y="511"/>
                    <a:pt x="1566" y="554"/>
                    <a:pt x="1594" y="609"/>
                  </a:cubicBezTo>
                  <a:lnTo>
                    <a:pt x="1919" y="308"/>
                  </a:lnTo>
                  <a:cubicBezTo>
                    <a:pt x="1848" y="184"/>
                    <a:pt x="1739" y="95"/>
                    <a:pt x="1593" y="42"/>
                  </a:cubicBezTo>
                  <a:cubicBezTo>
                    <a:pt x="1516" y="15"/>
                    <a:pt x="1432" y="1"/>
                    <a:pt x="1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3012825" y="1269625"/>
              <a:ext cx="43025" cy="57300"/>
            </a:xfrm>
            <a:custGeom>
              <a:avLst/>
              <a:gdLst/>
              <a:ahLst/>
              <a:cxnLst/>
              <a:rect l="l" t="t" r="r" b="b"/>
              <a:pathLst>
                <a:path w="1721" h="2292" extrusionOk="0">
                  <a:moveTo>
                    <a:pt x="1179" y="0"/>
                  </a:moveTo>
                  <a:cubicBezTo>
                    <a:pt x="1086" y="0"/>
                    <a:pt x="987" y="13"/>
                    <a:pt x="883" y="37"/>
                  </a:cubicBezTo>
                  <a:cubicBezTo>
                    <a:pt x="773" y="64"/>
                    <a:pt x="669" y="103"/>
                    <a:pt x="573" y="157"/>
                  </a:cubicBezTo>
                  <a:cubicBezTo>
                    <a:pt x="477" y="209"/>
                    <a:pt x="393" y="272"/>
                    <a:pt x="321" y="347"/>
                  </a:cubicBezTo>
                  <a:cubicBezTo>
                    <a:pt x="248" y="421"/>
                    <a:pt x="192" y="506"/>
                    <a:pt x="151" y="602"/>
                  </a:cubicBezTo>
                  <a:cubicBezTo>
                    <a:pt x="110" y="697"/>
                    <a:pt x="89" y="800"/>
                    <a:pt x="89" y="911"/>
                  </a:cubicBezTo>
                  <a:cubicBezTo>
                    <a:pt x="89" y="994"/>
                    <a:pt x="103" y="1063"/>
                    <a:pt x="128" y="1118"/>
                  </a:cubicBezTo>
                  <a:cubicBezTo>
                    <a:pt x="154" y="1172"/>
                    <a:pt x="192" y="1215"/>
                    <a:pt x="242" y="1249"/>
                  </a:cubicBezTo>
                  <a:cubicBezTo>
                    <a:pt x="293" y="1283"/>
                    <a:pt x="358" y="1308"/>
                    <a:pt x="434" y="1324"/>
                  </a:cubicBezTo>
                  <a:cubicBezTo>
                    <a:pt x="511" y="1339"/>
                    <a:pt x="601" y="1348"/>
                    <a:pt x="705" y="1352"/>
                  </a:cubicBezTo>
                  <a:cubicBezTo>
                    <a:pt x="791" y="1356"/>
                    <a:pt x="869" y="1360"/>
                    <a:pt x="938" y="1363"/>
                  </a:cubicBezTo>
                  <a:cubicBezTo>
                    <a:pt x="1007" y="1367"/>
                    <a:pt x="1067" y="1376"/>
                    <a:pt x="1117" y="1388"/>
                  </a:cubicBezTo>
                  <a:cubicBezTo>
                    <a:pt x="1164" y="1401"/>
                    <a:pt x="1202" y="1421"/>
                    <a:pt x="1229" y="1448"/>
                  </a:cubicBezTo>
                  <a:cubicBezTo>
                    <a:pt x="1256" y="1473"/>
                    <a:pt x="1269" y="1510"/>
                    <a:pt x="1269" y="1557"/>
                  </a:cubicBezTo>
                  <a:cubicBezTo>
                    <a:pt x="1269" y="1707"/>
                    <a:pt x="1153" y="1808"/>
                    <a:pt x="919" y="1864"/>
                  </a:cubicBezTo>
                  <a:cubicBezTo>
                    <a:pt x="842" y="1883"/>
                    <a:pt x="765" y="1893"/>
                    <a:pt x="690" y="1893"/>
                  </a:cubicBezTo>
                  <a:cubicBezTo>
                    <a:pt x="685" y="1893"/>
                    <a:pt x="680" y="1892"/>
                    <a:pt x="675" y="1892"/>
                  </a:cubicBezTo>
                  <a:cubicBezTo>
                    <a:pt x="594" y="1891"/>
                    <a:pt x="523" y="1883"/>
                    <a:pt x="458" y="1870"/>
                  </a:cubicBezTo>
                  <a:cubicBezTo>
                    <a:pt x="392" y="1856"/>
                    <a:pt x="335" y="1839"/>
                    <a:pt x="287" y="1821"/>
                  </a:cubicBezTo>
                  <a:cubicBezTo>
                    <a:pt x="240" y="1802"/>
                    <a:pt x="206" y="1787"/>
                    <a:pt x="188" y="1773"/>
                  </a:cubicBezTo>
                  <a:lnTo>
                    <a:pt x="0" y="2182"/>
                  </a:lnTo>
                  <a:cubicBezTo>
                    <a:pt x="127" y="2241"/>
                    <a:pt x="271" y="2277"/>
                    <a:pt x="430" y="2288"/>
                  </a:cubicBezTo>
                  <a:cubicBezTo>
                    <a:pt x="465" y="2290"/>
                    <a:pt x="500" y="2292"/>
                    <a:pt x="536" y="2292"/>
                  </a:cubicBezTo>
                  <a:cubicBezTo>
                    <a:pt x="661" y="2292"/>
                    <a:pt x="787" y="2276"/>
                    <a:pt x="914" y="2246"/>
                  </a:cubicBezTo>
                  <a:cubicBezTo>
                    <a:pt x="1021" y="2220"/>
                    <a:pt x="1122" y="2184"/>
                    <a:pt x="1219" y="2137"/>
                  </a:cubicBezTo>
                  <a:cubicBezTo>
                    <a:pt x="1316" y="2091"/>
                    <a:pt x="1402" y="2033"/>
                    <a:pt x="1477" y="1964"/>
                  </a:cubicBezTo>
                  <a:cubicBezTo>
                    <a:pt x="1551" y="1895"/>
                    <a:pt x="1611" y="1814"/>
                    <a:pt x="1654" y="1721"/>
                  </a:cubicBezTo>
                  <a:cubicBezTo>
                    <a:pt x="1698" y="1628"/>
                    <a:pt x="1720" y="1522"/>
                    <a:pt x="1720" y="1405"/>
                  </a:cubicBezTo>
                  <a:cubicBezTo>
                    <a:pt x="1720" y="1305"/>
                    <a:pt x="1703" y="1225"/>
                    <a:pt x="1671" y="1165"/>
                  </a:cubicBezTo>
                  <a:cubicBezTo>
                    <a:pt x="1639" y="1104"/>
                    <a:pt x="1592" y="1056"/>
                    <a:pt x="1532" y="1023"/>
                  </a:cubicBezTo>
                  <a:cubicBezTo>
                    <a:pt x="1471" y="987"/>
                    <a:pt x="1398" y="965"/>
                    <a:pt x="1311" y="952"/>
                  </a:cubicBezTo>
                  <a:cubicBezTo>
                    <a:pt x="1225" y="941"/>
                    <a:pt x="1128" y="932"/>
                    <a:pt x="1022" y="930"/>
                  </a:cubicBezTo>
                  <a:cubicBezTo>
                    <a:pt x="939" y="930"/>
                    <a:pt x="867" y="927"/>
                    <a:pt x="805" y="924"/>
                  </a:cubicBezTo>
                  <a:cubicBezTo>
                    <a:pt x="744" y="920"/>
                    <a:pt x="691" y="911"/>
                    <a:pt x="651" y="899"/>
                  </a:cubicBezTo>
                  <a:cubicBezTo>
                    <a:pt x="610" y="886"/>
                    <a:pt x="579" y="868"/>
                    <a:pt x="558" y="844"/>
                  </a:cubicBezTo>
                  <a:cubicBezTo>
                    <a:pt x="537" y="818"/>
                    <a:pt x="525" y="785"/>
                    <a:pt x="525" y="740"/>
                  </a:cubicBezTo>
                  <a:cubicBezTo>
                    <a:pt x="525" y="662"/>
                    <a:pt x="553" y="595"/>
                    <a:pt x="611" y="538"/>
                  </a:cubicBezTo>
                  <a:cubicBezTo>
                    <a:pt x="667" y="481"/>
                    <a:pt x="755" y="438"/>
                    <a:pt x="872" y="412"/>
                  </a:cubicBezTo>
                  <a:cubicBezTo>
                    <a:pt x="936" y="396"/>
                    <a:pt x="1001" y="389"/>
                    <a:pt x="1064" y="389"/>
                  </a:cubicBezTo>
                  <a:cubicBezTo>
                    <a:pt x="1128" y="391"/>
                    <a:pt x="1187" y="396"/>
                    <a:pt x="1240" y="407"/>
                  </a:cubicBezTo>
                  <a:cubicBezTo>
                    <a:pt x="1295" y="417"/>
                    <a:pt x="1340" y="431"/>
                    <a:pt x="1378" y="447"/>
                  </a:cubicBezTo>
                  <a:cubicBezTo>
                    <a:pt x="1416" y="462"/>
                    <a:pt x="1442" y="475"/>
                    <a:pt x="1457" y="486"/>
                  </a:cubicBezTo>
                  <a:lnTo>
                    <a:pt x="1643" y="98"/>
                  </a:lnTo>
                  <a:cubicBezTo>
                    <a:pt x="1547" y="56"/>
                    <a:pt x="1435" y="26"/>
                    <a:pt x="1305" y="9"/>
                  </a:cubicBezTo>
                  <a:cubicBezTo>
                    <a:pt x="1264" y="3"/>
                    <a:pt x="1222" y="0"/>
                    <a:pt x="1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2015475" y="1079175"/>
              <a:ext cx="1108950" cy="255075"/>
            </a:xfrm>
            <a:custGeom>
              <a:avLst/>
              <a:gdLst/>
              <a:ahLst/>
              <a:cxnLst/>
              <a:rect l="l" t="t" r="r" b="b"/>
              <a:pathLst>
                <a:path w="44358" h="10203" extrusionOk="0">
                  <a:moveTo>
                    <a:pt x="27359" y="1"/>
                  </a:moveTo>
                  <a:lnTo>
                    <a:pt x="0" y="6238"/>
                  </a:lnTo>
                  <a:lnTo>
                    <a:pt x="16999" y="10203"/>
                  </a:lnTo>
                  <a:lnTo>
                    <a:pt x="44358" y="3966"/>
                  </a:lnTo>
                  <a:lnTo>
                    <a:pt x="27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2027500" y="1242000"/>
              <a:ext cx="412975" cy="276850"/>
            </a:xfrm>
            <a:custGeom>
              <a:avLst/>
              <a:gdLst/>
              <a:ahLst/>
              <a:cxnLst/>
              <a:rect l="l" t="t" r="r" b="b"/>
              <a:pathLst>
                <a:path w="16519" h="11074" extrusionOk="0">
                  <a:moveTo>
                    <a:pt x="0" y="1"/>
                  </a:moveTo>
                  <a:lnTo>
                    <a:pt x="0" y="7151"/>
                  </a:lnTo>
                  <a:cubicBezTo>
                    <a:pt x="0" y="7151"/>
                    <a:pt x="16232" y="11039"/>
                    <a:pt x="16518" y="11074"/>
                  </a:cubicBezTo>
                  <a:lnTo>
                    <a:pt x="16518" y="37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2015475" y="1235100"/>
              <a:ext cx="425000" cy="289925"/>
            </a:xfrm>
            <a:custGeom>
              <a:avLst/>
              <a:gdLst/>
              <a:ahLst/>
              <a:cxnLst/>
              <a:rect l="l" t="t" r="r" b="b"/>
              <a:pathLst>
                <a:path w="17000" h="11597" extrusionOk="0">
                  <a:moveTo>
                    <a:pt x="0" y="1"/>
                  </a:moveTo>
                  <a:lnTo>
                    <a:pt x="0" y="244"/>
                  </a:lnTo>
                  <a:lnTo>
                    <a:pt x="16497" y="4242"/>
                  </a:lnTo>
                  <a:lnTo>
                    <a:pt x="16497" y="11082"/>
                  </a:lnTo>
                  <a:lnTo>
                    <a:pt x="0" y="7234"/>
                  </a:lnTo>
                  <a:lnTo>
                    <a:pt x="0" y="7478"/>
                  </a:lnTo>
                  <a:lnTo>
                    <a:pt x="16999" y="11596"/>
                  </a:lnTo>
                  <a:lnTo>
                    <a:pt x="16999" y="11199"/>
                  </a:lnTo>
                  <a:lnTo>
                    <a:pt x="16999" y="4363"/>
                  </a:lnTo>
                  <a:lnTo>
                    <a:pt x="16999" y="3966"/>
                  </a:lnTo>
                  <a:lnTo>
                    <a:pt x="16497" y="38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2484175" y="997350"/>
              <a:ext cx="689625" cy="335300"/>
            </a:xfrm>
            <a:custGeom>
              <a:avLst/>
              <a:gdLst/>
              <a:ahLst/>
              <a:cxnLst/>
              <a:rect l="l" t="t" r="r" b="b"/>
              <a:pathLst>
                <a:path w="27585" h="13412" extrusionOk="0">
                  <a:moveTo>
                    <a:pt x="27584" y="0"/>
                  </a:moveTo>
                  <a:lnTo>
                    <a:pt x="126" y="5782"/>
                  </a:lnTo>
                  <a:lnTo>
                    <a:pt x="1" y="13411"/>
                  </a:lnTo>
                  <a:lnTo>
                    <a:pt x="1" y="13411"/>
                  </a:lnTo>
                  <a:lnTo>
                    <a:pt x="27469" y="6981"/>
                  </a:lnTo>
                  <a:lnTo>
                    <a:pt x="275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2064050" y="891175"/>
              <a:ext cx="1109750" cy="250750"/>
            </a:xfrm>
            <a:custGeom>
              <a:avLst/>
              <a:gdLst/>
              <a:ahLst/>
              <a:cxnLst/>
              <a:rect l="l" t="t" r="r" b="b"/>
              <a:pathLst>
                <a:path w="44390" h="10030" extrusionOk="0">
                  <a:moveTo>
                    <a:pt x="27459" y="0"/>
                  </a:moveTo>
                  <a:lnTo>
                    <a:pt x="1" y="5784"/>
                  </a:lnTo>
                  <a:lnTo>
                    <a:pt x="16931" y="10029"/>
                  </a:lnTo>
                  <a:lnTo>
                    <a:pt x="44389" y="4247"/>
                  </a:lnTo>
                  <a:lnTo>
                    <a:pt x="274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2073025" y="1042875"/>
              <a:ext cx="414300" cy="283650"/>
            </a:xfrm>
            <a:custGeom>
              <a:avLst/>
              <a:gdLst/>
              <a:ahLst/>
              <a:cxnLst/>
              <a:rect l="l" t="t" r="r" b="b"/>
              <a:pathLst>
                <a:path w="16572" h="11346" extrusionOk="0">
                  <a:moveTo>
                    <a:pt x="119" y="0"/>
                  </a:moveTo>
                  <a:lnTo>
                    <a:pt x="1" y="7149"/>
                  </a:lnTo>
                  <a:cubicBezTo>
                    <a:pt x="1" y="7149"/>
                    <a:pt x="16165" y="11306"/>
                    <a:pt x="16451" y="11345"/>
                  </a:cubicBezTo>
                  <a:lnTo>
                    <a:pt x="16572" y="3988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2060975" y="1035775"/>
              <a:ext cx="426350" cy="296875"/>
            </a:xfrm>
            <a:custGeom>
              <a:avLst/>
              <a:gdLst/>
              <a:ahLst/>
              <a:cxnLst/>
              <a:rect l="l" t="t" r="r" b="b"/>
              <a:pathLst>
                <a:path w="17054" h="11875" extrusionOk="0">
                  <a:moveTo>
                    <a:pt x="124" y="0"/>
                  </a:moveTo>
                  <a:lnTo>
                    <a:pt x="121" y="244"/>
                  </a:lnTo>
                  <a:lnTo>
                    <a:pt x="16549" y="4513"/>
                  </a:lnTo>
                  <a:lnTo>
                    <a:pt x="16436" y="11353"/>
                  </a:lnTo>
                  <a:lnTo>
                    <a:pt x="4" y="7232"/>
                  </a:lnTo>
                  <a:lnTo>
                    <a:pt x="0" y="7476"/>
                  </a:lnTo>
                  <a:lnTo>
                    <a:pt x="16929" y="11874"/>
                  </a:lnTo>
                  <a:lnTo>
                    <a:pt x="16934" y="11479"/>
                  </a:lnTo>
                  <a:lnTo>
                    <a:pt x="17048" y="4642"/>
                  </a:lnTo>
                  <a:lnTo>
                    <a:pt x="17054" y="4245"/>
                  </a:lnTo>
                  <a:lnTo>
                    <a:pt x="16556" y="412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2523875" y="1203475"/>
              <a:ext cx="10575" cy="56950"/>
            </a:xfrm>
            <a:custGeom>
              <a:avLst/>
              <a:gdLst/>
              <a:ahLst/>
              <a:cxnLst/>
              <a:rect l="l" t="t" r="r" b="b"/>
              <a:pathLst>
                <a:path w="423" h="2278" extrusionOk="0">
                  <a:moveTo>
                    <a:pt x="423" y="0"/>
                  </a:moveTo>
                  <a:lnTo>
                    <a:pt x="0" y="102"/>
                  </a:lnTo>
                  <a:lnTo>
                    <a:pt x="0" y="2278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2545800" y="119822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7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2586050" y="1177950"/>
              <a:ext cx="54950" cy="67575"/>
            </a:xfrm>
            <a:custGeom>
              <a:avLst/>
              <a:gdLst/>
              <a:ahLst/>
              <a:cxnLst/>
              <a:rect l="l" t="t" r="r" b="b"/>
              <a:pathLst>
                <a:path w="2198" h="2703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7" y="1503"/>
                  </a:lnTo>
                  <a:lnTo>
                    <a:pt x="454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3" y="2602"/>
                  </a:lnTo>
                  <a:lnTo>
                    <a:pt x="423" y="1162"/>
                  </a:lnTo>
                  <a:lnTo>
                    <a:pt x="984" y="2100"/>
                  </a:lnTo>
                  <a:lnTo>
                    <a:pt x="1214" y="2045"/>
                  </a:lnTo>
                  <a:lnTo>
                    <a:pt x="1775" y="838"/>
                  </a:lnTo>
                  <a:lnTo>
                    <a:pt x="1775" y="2278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2647025" y="1169300"/>
              <a:ext cx="50800" cy="61650"/>
            </a:xfrm>
            <a:custGeom>
              <a:avLst/>
              <a:gdLst/>
              <a:ahLst/>
              <a:cxnLst/>
              <a:rect l="l" t="t" r="r" b="b"/>
              <a:pathLst>
                <a:path w="2032" h="2466" extrusionOk="0">
                  <a:moveTo>
                    <a:pt x="1017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1017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4" y="1771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2693825" y="1154500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6" y="2342"/>
                  </a:lnTo>
                  <a:lnTo>
                    <a:pt x="1116" y="538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2745800" y="1141925"/>
              <a:ext cx="45775" cy="65375"/>
            </a:xfrm>
            <a:custGeom>
              <a:avLst/>
              <a:gdLst/>
              <a:ahLst/>
              <a:cxnLst/>
              <a:rect l="l" t="t" r="r" b="b"/>
              <a:pathLst>
                <a:path w="1831" h="2615" extrusionOk="0">
                  <a:moveTo>
                    <a:pt x="1831" y="1"/>
                  </a:moveTo>
                  <a:lnTo>
                    <a:pt x="1411" y="102"/>
                  </a:lnTo>
                  <a:lnTo>
                    <a:pt x="1411" y="980"/>
                  </a:lnTo>
                  <a:lnTo>
                    <a:pt x="424" y="1217"/>
                  </a:lnTo>
                  <a:lnTo>
                    <a:pt x="424" y="337"/>
                  </a:lnTo>
                  <a:lnTo>
                    <a:pt x="1" y="438"/>
                  </a:lnTo>
                  <a:lnTo>
                    <a:pt x="1" y="2614"/>
                  </a:lnTo>
                  <a:lnTo>
                    <a:pt x="424" y="2513"/>
                  </a:lnTo>
                  <a:lnTo>
                    <a:pt x="424" y="1584"/>
                  </a:lnTo>
                  <a:lnTo>
                    <a:pt x="1411" y="1349"/>
                  </a:lnTo>
                  <a:lnTo>
                    <a:pt x="1411" y="2277"/>
                  </a:lnTo>
                  <a:lnTo>
                    <a:pt x="1831" y="2175"/>
                  </a:lnTo>
                  <a:lnTo>
                    <a:pt x="18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2802875" y="1130350"/>
              <a:ext cx="37800" cy="63250"/>
            </a:xfrm>
            <a:custGeom>
              <a:avLst/>
              <a:gdLst/>
              <a:ahLst/>
              <a:cxnLst/>
              <a:rect l="l" t="t" r="r" b="b"/>
              <a:pathLst>
                <a:path w="1512" h="2530" extrusionOk="0">
                  <a:moveTo>
                    <a:pt x="1483" y="1"/>
                  </a:moveTo>
                  <a:lnTo>
                    <a:pt x="1" y="355"/>
                  </a:lnTo>
                  <a:lnTo>
                    <a:pt x="1" y="2530"/>
                  </a:lnTo>
                  <a:lnTo>
                    <a:pt x="1511" y="2168"/>
                  </a:lnTo>
                  <a:lnTo>
                    <a:pt x="1511" y="1798"/>
                  </a:lnTo>
                  <a:lnTo>
                    <a:pt x="423" y="2058"/>
                  </a:lnTo>
                  <a:lnTo>
                    <a:pt x="423" y="1491"/>
                  </a:lnTo>
                  <a:lnTo>
                    <a:pt x="1339" y="1273"/>
                  </a:lnTo>
                  <a:lnTo>
                    <a:pt x="1339" y="930"/>
                  </a:lnTo>
                  <a:lnTo>
                    <a:pt x="423" y="1149"/>
                  </a:lnTo>
                  <a:lnTo>
                    <a:pt x="423" y="624"/>
                  </a:lnTo>
                  <a:lnTo>
                    <a:pt x="1483" y="371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2848900" y="1115050"/>
              <a:ext cx="54975" cy="67550"/>
            </a:xfrm>
            <a:custGeom>
              <a:avLst/>
              <a:gdLst/>
              <a:ahLst/>
              <a:cxnLst/>
              <a:rect l="l" t="t" r="r" b="b"/>
              <a:pathLst>
                <a:path w="2199" h="2702" extrusionOk="0">
                  <a:moveTo>
                    <a:pt x="2198" y="0"/>
                  </a:moveTo>
                  <a:lnTo>
                    <a:pt x="1748" y="109"/>
                  </a:lnTo>
                  <a:lnTo>
                    <a:pt x="1097" y="1502"/>
                  </a:lnTo>
                  <a:lnTo>
                    <a:pt x="454" y="418"/>
                  </a:lnTo>
                  <a:lnTo>
                    <a:pt x="1" y="527"/>
                  </a:lnTo>
                  <a:lnTo>
                    <a:pt x="1" y="2701"/>
                  </a:lnTo>
                  <a:lnTo>
                    <a:pt x="423" y="2600"/>
                  </a:lnTo>
                  <a:lnTo>
                    <a:pt x="423" y="1160"/>
                  </a:lnTo>
                  <a:lnTo>
                    <a:pt x="985" y="2099"/>
                  </a:lnTo>
                  <a:lnTo>
                    <a:pt x="1214" y="2044"/>
                  </a:lnTo>
                  <a:lnTo>
                    <a:pt x="1774" y="836"/>
                  </a:lnTo>
                  <a:lnTo>
                    <a:pt x="1774" y="2276"/>
                  </a:lnTo>
                  <a:lnTo>
                    <a:pt x="2198" y="2176"/>
                  </a:lnTo>
                  <a:lnTo>
                    <a:pt x="21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2909900" y="1106400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6" y="526"/>
                  </a:moveTo>
                  <a:lnTo>
                    <a:pt x="1316" y="1309"/>
                  </a:lnTo>
                  <a:lnTo>
                    <a:pt x="704" y="1455"/>
                  </a:lnTo>
                  <a:lnTo>
                    <a:pt x="704" y="1455"/>
                  </a:lnTo>
                  <a:lnTo>
                    <a:pt x="1016" y="526"/>
                  </a:lnTo>
                  <a:close/>
                  <a:moveTo>
                    <a:pt x="1204" y="0"/>
                  </a:moveTo>
                  <a:lnTo>
                    <a:pt x="829" y="90"/>
                  </a:lnTo>
                  <a:lnTo>
                    <a:pt x="0" y="2465"/>
                  </a:lnTo>
                  <a:lnTo>
                    <a:pt x="435" y="2359"/>
                  </a:lnTo>
                  <a:lnTo>
                    <a:pt x="634" y="1769"/>
                  </a:lnTo>
                  <a:lnTo>
                    <a:pt x="1394" y="1588"/>
                  </a:lnTo>
                  <a:lnTo>
                    <a:pt x="1596" y="2082"/>
                  </a:lnTo>
                  <a:lnTo>
                    <a:pt x="2031" y="1978"/>
                  </a:lnTo>
                  <a:lnTo>
                    <a:pt x="120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2956650" y="1091575"/>
              <a:ext cx="45325" cy="61075"/>
            </a:xfrm>
            <a:custGeom>
              <a:avLst/>
              <a:gdLst/>
              <a:ahLst/>
              <a:cxnLst/>
              <a:rect l="l" t="t" r="r" b="b"/>
              <a:pathLst>
                <a:path w="1813" h="2443" extrusionOk="0">
                  <a:moveTo>
                    <a:pt x="1812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8" y="638"/>
                  </a:lnTo>
                  <a:lnTo>
                    <a:pt x="698" y="2443"/>
                  </a:lnTo>
                  <a:lnTo>
                    <a:pt x="1117" y="2341"/>
                  </a:lnTo>
                  <a:lnTo>
                    <a:pt x="1117" y="537"/>
                  </a:lnTo>
                  <a:lnTo>
                    <a:pt x="1812" y="371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008675" y="108742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4" y="0"/>
                  </a:moveTo>
                  <a:lnTo>
                    <a:pt x="0" y="102"/>
                  </a:lnTo>
                  <a:lnTo>
                    <a:pt x="0" y="2276"/>
                  </a:lnTo>
                  <a:lnTo>
                    <a:pt x="424" y="2175"/>
                  </a:lnTo>
                  <a:lnTo>
                    <a:pt x="4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027275" y="1077925"/>
              <a:ext cx="48775" cy="56850"/>
            </a:xfrm>
            <a:custGeom>
              <a:avLst/>
              <a:gdLst/>
              <a:ahLst/>
              <a:cxnLst/>
              <a:rect l="l" t="t" r="r" b="b"/>
              <a:pathLst>
                <a:path w="1951" h="2274" extrusionOk="0">
                  <a:moveTo>
                    <a:pt x="1340" y="0"/>
                  </a:moveTo>
                  <a:cubicBezTo>
                    <a:pt x="1257" y="0"/>
                    <a:pt x="1168" y="11"/>
                    <a:pt x="1073" y="34"/>
                  </a:cubicBezTo>
                  <a:cubicBezTo>
                    <a:pt x="903" y="75"/>
                    <a:pt x="752" y="142"/>
                    <a:pt x="620" y="238"/>
                  </a:cubicBezTo>
                  <a:cubicBezTo>
                    <a:pt x="486" y="332"/>
                    <a:pt x="375" y="442"/>
                    <a:pt x="282" y="566"/>
                  </a:cubicBezTo>
                  <a:cubicBezTo>
                    <a:pt x="191" y="691"/>
                    <a:pt x="120" y="824"/>
                    <a:pt x="73" y="964"/>
                  </a:cubicBezTo>
                  <a:cubicBezTo>
                    <a:pt x="25" y="1105"/>
                    <a:pt x="1" y="1243"/>
                    <a:pt x="1" y="1375"/>
                  </a:cubicBezTo>
                  <a:cubicBezTo>
                    <a:pt x="1" y="1515"/>
                    <a:pt x="28" y="1644"/>
                    <a:pt x="80" y="1765"/>
                  </a:cubicBezTo>
                  <a:cubicBezTo>
                    <a:pt x="132" y="1886"/>
                    <a:pt x="204" y="1989"/>
                    <a:pt x="296" y="2072"/>
                  </a:cubicBezTo>
                  <a:cubicBezTo>
                    <a:pt x="389" y="2155"/>
                    <a:pt x="500" y="2214"/>
                    <a:pt x="629" y="2248"/>
                  </a:cubicBezTo>
                  <a:cubicBezTo>
                    <a:pt x="691" y="2265"/>
                    <a:pt x="757" y="2274"/>
                    <a:pt x="826" y="2274"/>
                  </a:cubicBezTo>
                  <a:cubicBezTo>
                    <a:pt x="899" y="2274"/>
                    <a:pt x="975" y="2264"/>
                    <a:pt x="1055" y="2245"/>
                  </a:cubicBezTo>
                  <a:cubicBezTo>
                    <a:pt x="1142" y="2224"/>
                    <a:pt x="1232" y="2190"/>
                    <a:pt x="1324" y="2147"/>
                  </a:cubicBezTo>
                  <a:cubicBezTo>
                    <a:pt x="1417" y="2102"/>
                    <a:pt x="1503" y="2048"/>
                    <a:pt x="1583" y="1986"/>
                  </a:cubicBezTo>
                  <a:cubicBezTo>
                    <a:pt x="1665" y="1924"/>
                    <a:pt x="1736" y="1854"/>
                    <a:pt x="1801" y="1777"/>
                  </a:cubicBezTo>
                  <a:cubicBezTo>
                    <a:pt x="1866" y="1698"/>
                    <a:pt x="1915" y="1615"/>
                    <a:pt x="1950" y="1525"/>
                  </a:cubicBezTo>
                  <a:lnTo>
                    <a:pt x="1604" y="1408"/>
                  </a:lnTo>
                  <a:cubicBezTo>
                    <a:pt x="1579" y="1474"/>
                    <a:pt x="1546" y="1532"/>
                    <a:pt x="1505" y="1584"/>
                  </a:cubicBezTo>
                  <a:cubicBezTo>
                    <a:pt x="1465" y="1636"/>
                    <a:pt x="1420" y="1680"/>
                    <a:pt x="1372" y="1718"/>
                  </a:cubicBezTo>
                  <a:cubicBezTo>
                    <a:pt x="1324" y="1756"/>
                    <a:pt x="1273" y="1788"/>
                    <a:pt x="1221" y="1813"/>
                  </a:cubicBezTo>
                  <a:cubicBezTo>
                    <a:pt x="1168" y="1837"/>
                    <a:pt x="1116" y="1855"/>
                    <a:pt x="1068" y="1868"/>
                  </a:cubicBezTo>
                  <a:cubicBezTo>
                    <a:pt x="1021" y="1879"/>
                    <a:pt x="976" y="1885"/>
                    <a:pt x="932" y="1885"/>
                  </a:cubicBezTo>
                  <a:cubicBezTo>
                    <a:pt x="889" y="1885"/>
                    <a:pt x="848" y="1879"/>
                    <a:pt x="809" y="1868"/>
                  </a:cubicBezTo>
                  <a:cubicBezTo>
                    <a:pt x="730" y="1846"/>
                    <a:pt x="662" y="1809"/>
                    <a:pt x="606" y="1754"/>
                  </a:cubicBezTo>
                  <a:cubicBezTo>
                    <a:pt x="550" y="1701"/>
                    <a:pt x="506" y="1633"/>
                    <a:pt x="477" y="1551"/>
                  </a:cubicBezTo>
                  <a:cubicBezTo>
                    <a:pt x="446" y="1470"/>
                    <a:pt x="430" y="1381"/>
                    <a:pt x="430" y="1285"/>
                  </a:cubicBezTo>
                  <a:cubicBezTo>
                    <a:pt x="430" y="1200"/>
                    <a:pt x="443" y="1109"/>
                    <a:pt x="470" y="1017"/>
                  </a:cubicBezTo>
                  <a:cubicBezTo>
                    <a:pt x="496" y="924"/>
                    <a:pt x="536" y="836"/>
                    <a:pt x="588" y="755"/>
                  </a:cubicBezTo>
                  <a:cubicBezTo>
                    <a:pt x="640" y="675"/>
                    <a:pt x="705" y="603"/>
                    <a:pt x="783" y="541"/>
                  </a:cubicBezTo>
                  <a:cubicBezTo>
                    <a:pt x="862" y="480"/>
                    <a:pt x="955" y="437"/>
                    <a:pt x="1061" y="411"/>
                  </a:cubicBezTo>
                  <a:cubicBezTo>
                    <a:pt x="1110" y="399"/>
                    <a:pt x="1161" y="393"/>
                    <a:pt x="1211" y="392"/>
                  </a:cubicBezTo>
                  <a:cubicBezTo>
                    <a:pt x="1216" y="391"/>
                    <a:pt x="1220" y="391"/>
                    <a:pt x="1224" y="391"/>
                  </a:cubicBezTo>
                  <a:cubicBezTo>
                    <a:pt x="1270" y="391"/>
                    <a:pt x="1315" y="398"/>
                    <a:pt x="1358" y="410"/>
                  </a:cubicBezTo>
                  <a:cubicBezTo>
                    <a:pt x="1406" y="424"/>
                    <a:pt x="1449" y="446"/>
                    <a:pt x="1490" y="477"/>
                  </a:cubicBezTo>
                  <a:cubicBezTo>
                    <a:pt x="1531" y="510"/>
                    <a:pt x="1565" y="553"/>
                    <a:pt x="1594" y="608"/>
                  </a:cubicBezTo>
                  <a:lnTo>
                    <a:pt x="1919" y="307"/>
                  </a:lnTo>
                  <a:cubicBezTo>
                    <a:pt x="1848" y="183"/>
                    <a:pt x="1739" y="95"/>
                    <a:pt x="1593" y="41"/>
                  </a:cubicBezTo>
                  <a:cubicBezTo>
                    <a:pt x="1516" y="14"/>
                    <a:pt x="1432" y="0"/>
                    <a:pt x="1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079125" y="1066500"/>
              <a:ext cx="43025" cy="57275"/>
            </a:xfrm>
            <a:custGeom>
              <a:avLst/>
              <a:gdLst/>
              <a:ahLst/>
              <a:cxnLst/>
              <a:rect l="l" t="t" r="r" b="b"/>
              <a:pathLst>
                <a:path w="1721" h="2291" extrusionOk="0">
                  <a:moveTo>
                    <a:pt x="1180" y="0"/>
                  </a:moveTo>
                  <a:cubicBezTo>
                    <a:pt x="1087" y="0"/>
                    <a:pt x="988" y="13"/>
                    <a:pt x="883" y="38"/>
                  </a:cubicBezTo>
                  <a:cubicBezTo>
                    <a:pt x="773" y="65"/>
                    <a:pt x="670" y="104"/>
                    <a:pt x="574" y="156"/>
                  </a:cubicBezTo>
                  <a:cubicBezTo>
                    <a:pt x="477" y="208"/>
                    <a:pt x="393" y="272"/>
                    <a:pt x="321" y="346"/>
                  </a:cubicBezTo>
                  <a:cubicBezTo>
                    <a:pt x="248" y="421"/>
                    <a:pt x="192" y="507"/>
                    <a:pt x="151" y="602"/>
                  </a:cubicBezTo>
                  <a:cubicBezTo>
                    <a:pt x="110" y="698"/>
                    <a:pt x="90" y="801"/>
                    <a:pt x="90" y="911"/>
                  </a:cubicBezTo>
                  <a:cubicBezTo>
                    <a:pt x="90" y="994"/>
                    <a:pt x="103" y="1063"/>
                    <a:pt x="128" y="1117"/>
                  </a:cubicBezTo>
                  <a:cubicBezTo>
                    <a:pt x="154" y="1172"/>
                    <a:pt x="192" y="1216"/>
                    <a:pt x="242" y="1250"/>
                  </a:cubicBezTo>
                  <a:cubicBezTo>
                    <a:pt x="293" y="1284"/>
                    <a:pt x="358" y="1307"/>
                    <a:pt x="434" y="1323"/>
                  </a:cubicBezTo>
                  <a:cubicBezTo>
                    <a:pt x="511" y="1338"/>
                    <a:pt x="601" y="1348"/>
                    <a:pt x="705" y="1351"/>
                  </a:cubicBezTo>
                  <a:cubicBezTo>
                    <a:pt x="791" y="1355"/>
                    <a:pt x="869" y="1360"/>
                    <a:pt x="938" y="1362"/>
                  </a:cubicBezTo>
                  <a:cubicBezTo>
                    <a:pt x="1008" y="1367"/>
                    <a:pt x="1067" y="1375"/>
                    <a:pt x="1116" y="1388"/>
                  </a:cubicBezTo>
                  <a:cubicBezTo>
                    <a:pt x="1166" y="1400"/>
                    <a:pt x="1202" y="1420"/>
                    <a:pt x="1229" y="1447"/>
                  </a:cubicBezTo>
                  <a:cubicBezTo>
                    <a:pt x="1256" y="1474"/>
                    <a:pt x="1270" y="1510"/>
                    <a:pt x="1270" y="1557"/>
                  </a:cubicBezTo>
                  <a:cubicBezTo>
                    <a:pt x="1270" y="1706"/>
                    <a:pt x="1153" y="1809"/>
                    <a:pt x="919" y="1863"/>
                  </a:cubicBezTo>
                  <a:cubicBezTo>
                    <a:pt x="841" y="1882"/>
                    <a:pt x="765" y="1892"/>
                    <a:pt x="689" y="1892"/>
                  </a:cubicBezTo>
                  <a:cubicBezTo>
                    <a:pt x="684" y="1892"/>
                    <a:pt x="679" y="1892"/>
                    <a:pt x="674" y="1892"/>
                  </a:cubicBezTo>
                  <a:cubicBezTo>
                    <a:pt x="596" y="1890"/>
                    <a:pt x="522" y="1883"/>
                    <a:pt x="458" y="1869"/>
                  </a:cubicBezTo>
                  <a:cubicBezTo>
                    <a:pt x="391" y="1855"/>
                    <a:pt x="335" y="1838"/>
                    <a:pt x="287" y="1821"/>
                  </a:cubicBezTo>
                  <a:cubicBezTo>
                    <a:pt x="239" y="1803"/>
                    <a:pt x="206" y="1786"/>
                    <a:pt x="187" y="1772"/>
                  </a:cubicBezTo>
                  <a:lnTo>
                    <a:pt x="0" y="2182"/>
                  </a:lnTo>
                  <a:cubicBezTo>
                    <a:pt x="127" y="2241"/>
                    <a:pt x="270" y="2277"/>
                    <a:pt x="429" y="2287"/>
                  </a:cubicBezTo>
                  <a:cubicBezTo>
                    <a:pt x="465" y="2290"/>
                    <a:pt x="500" y="2291"/>
                    <a:pt x="536" y="2291"/>
                  </a:cubicBezTo>
                  <a:cubicBezTo>
                    <a:pt x="661" y="2291"/>
                    <a:pt x="787" y="2276"/>
                    <a:pt x="914" y="2245"/>
                  </a:cubicBezTo>
                  <a:cubicBezTo>
                    <a:pt x="1021" y="2220"/>
                    <a:pt x="1122" y="2183"/>
                    <a:pt x="1219" y="2137"/>
                  </a:cubicBezTo>
                  <a:cubicBezTo>
                    <a:pt x="1316" y="2090"/>
                    <a:pt x="1401" y="2032"/>
                    <a:pt x="1475" y="1963"/>
                  </a:cubicBezTo>
                  <a:cubicBezTo>
                    <a:pt x="1550" y="1894"/>
                    <a:pt x="1610" y="1813"/>
                    <a:pt x="1654" y="1720"/>
                  </a:cubicBezTo>
                  <a:cubicBezTo>
                    <a:pt x="1698" y="1627"/>
                    <a:pt x="1720" y="1521"/>
                    <a:pt x="1720" y="1406"/>
                  </a:cubicBezTo>
                  <a:cubicBezTo>
                    <a:pt x="1720" y="1306"/>
                    <a:pt x="1703" y="1226"/>
                    <a:pt x="1671" y="1164"/>
                  </a:cubicBezTo>
                  <a:cubicBezTo>
                    <a:pt x="1639" y="1103"/>
                    <a:pt x="1592" y="1057"/>
                    <a:pt x="1532" y="1022"/>
                  </a:cubicBezTo>
                  <a:cubicBezTo>
                    <a:pt x="1471" y="988"/>
                    <a:pt x="1398" y="964"/>
                    <a:pt x="1311" y="953"/>
                  </a:cubicBezTo>
                  <a:cubicBezTo>
                    <a:pt x="1225" y="940"/>
                    <a:pt x="1128" y="933"/>
                    <a:pt x="1022" y="929"/>
                  </a:cubicBezTo>
                  <a:cubicBezTo>
                    <a:pt x="939" y="929"/>
                    <a:pt x="867" y="926"/>
                    <a:pt x="805" y="923"/>
                  </a:cubicBezTo>
                  <a:cubicBezTo>
                    <a:pt x="743" y="919"/>
                    <a:pt x="691" y="912"/>
                    <a:pt x="650" y="899"/>
                  </a:cubicBezTo>
                  <a:cubicBezTo>
                    <a:pt x="610" y="887"/>
                    <a:pt x="579" y="868"/>
                    <a:pt x="558" y="843"/>
                  </a:cubicBezTo>
                  <a:cubicBezTo>
                    <a:pt x="536" y="819"/>
                    <a:pt x="525" y="784"/>
                    <a:pt x="525" y="739"/>
                  </a:cubicBezTo>
                  <a:cubicBezTo>
                    <a:pt x="525" y="661"/>
                    <a:pt x="553" y="594"/>
                    <a:pt x="611" y="538"/>
                  </a:cubicBezTo>
                  <a:cubicBezTo>
                    <a:pt x="667" y="481"/>
                    <a:pt x="755" y="439"/>
                    <a:pt x="871" y="411"/>
                  </a:cubicBezTo>
                  <a:cubicBezTo>
                    <a:pt x="936" y="395"/>
                    <a:pt x="1001" y="388"/>
                    <a:pt x="1064" y="388"/>
                  </a:cubicBezTo>
                  <a:cubicBezTo>
                    <a:pt x="1128" y="391"/>
                    <a:pt x="1187" y="397"/>
                    <a:pt x="1240" y="407"/>
                  </a:cubicBezTo>
                  <a:cubicBezTo>
                    <a:pt x="1295" y="418"/>
                    <a:pt x="1340" y="431"/>
                    <a:pt x="1378" y="446"/>
                  </a:cubicBezTo>
                  <a:cubicBezTo>
                    <a:pt x="1416" y="462"/>
                    <a:pt x="1441" y="474"/>
                    <a:pt x="1456" y="485"/>
                  </a:cubicBezTo>
                  <a:lnTo>
                    <a:pt x="1643" y="97"/>
                  </a:lnTo>
                  <a:cubicBezTo>
                    <a:pt x="1547" y="55"/>
                    <a:pt x="1434" y="25"/>
                    <a:pt x="1306" y="8"/>
                  </a:cubicBezTo>
                  <a:cubicBezTo>
                    <a:pt x="1265" y="3"/>
                    <a:pt x="1223" y="0"/>
                    <a:pt x="1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88" name="Google Shape;688;p13"/>
          <p:cNvGrpSpPr/>
          <p:nvPr/>
        </p:nvGrpSpPr>
        <p:grpSpPr>
          <a:xfrm>
            <a:off x="8653010" y="2265745"/>
            <a:ext cx="1217060" cy="1534227"/>
            <a:chOff x="6139950" y="1806300"/>
            <a:chExt cx="810725" cy="766500"/>
          </a:xfrm>
        </p:grpSpPr>
        <p:sp>
          <p:nvSpPr>
            <p:cNvPr id="689" name="Google Shape;689;p13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705" name="Google Shape;705;p13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996109">
            <a:off x="-965170" y="-1505560"/>
            <a:ext cx="3925839" cy="39543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6" name="Google Shape;706;p13"/>
          <p:cNvGrpSpPr/>
          <p:nvPr/>
        </p:nvGrpSpPr>
        <p:grpSpPr>
          <a:xfrm rot="-4479499">
            <a:off x="8068712" y="299898"/>
            <a:ext cx="755029" cy="1100833"/>
            <a:chOff x="4430936" y="3975096"/>
            <a:chExt cx="249494" cy="506155"/>
          </a:xfrm>
        </p:grpSpPr>
        <p:sp>
          <p:nvSpPr>
            <p:cNvPr id="707" name="Google Shape;707;p13"/>
            <p:cNvSpPr/>
            <p:nvPr/>
          </p:nvSpPr>
          <p:spPr>
            <a:xfrm>
              <a:off x="4629839" y="3975096"/>
              <a:ext cx="50591" cy="50576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4430936" y="4381651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09" name="Google Shape;709;p13"/>
          <p:cNvGrpSpPr/>
          <p:nvPr/>
        </p:nvGrpSpPr>
        <p:grpSpPr>
          <a:xfrm rot="1284372">
            <a:off x="8544272" y="153187"/>
            <a:ext cx="429248" cy="538764"/>
            <a:chOff x="6419700" y="4349575"/>
            <a:chExt cx="365700" cy="344225"/>
          </a:xfrm>
        </p:grpSpPr>
        <p:sp>
          <p:nvSpPr>
            <p:cNvPr id="710" name="Google Shape;710;p13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711;p13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12" name="Google Shape;712;p13"/>
          <p:cNvGrpSpPr/>
          <p:nvPr/>
        </p:nvGrpSpPr>
        <p:grpSpPr>
          <a:xfrm rot="2700000">
            <a:off x="-719333" y="5539182"/>
            <a:ext cx="2536627" cy="490636"/>
            <a:chOff x="1591534" y="3775524"/>
            <a:chExt cx="3076966" cy="793532"/>
          </a:xfrm>
        </p:grpSpPr>
        <p:sp>
          <p:nvSpPr>
            <p:cNvPr id="713" name="Google Shape;713;p13"/>
            <p:cNvSpPr/>
            <p:nvPr/>
          </p:nvSpPr>
          <p:spPr>
            <a:xfrm rot="5400000">
              <a:off x="2652008" y="2986321"/>
              <a:ext cx="534850" cy="2535252"/>
            </a:xfrm>
            <a:custGeom>
              <a:avLst/>
              <a:gdLst/>
              <a:ahLst/>
              <a:cxnLst/>
              <a:rect l="l" t="t" r="r" b="b"/>
              <a:pathLst>
                <a:path w="6730" h="31902" extrusionOk="0">
                  <a:moveTo>
                    <a:pt x="4069" y="1"/>
                  </a:moveTo>
                  <a:lnTo>
                    <a:pt x="2681" y="80"/>
                  </a:lnTo>
                  <a:lnTo>
                    <a:pt x="1577" y="142"/>
                  </a:lnTo>
                  <a:cubicBezTo>
                    <a:pt x="1564" y="627"/>
                    <a:pt x="1550" y="1110"/>
                    <a:pt x="1531" y="1596"/>
                  </a:cubicBezTo>
                  <a:cubicBezTo>
                    <a:pt x="1516" y="1988"/>
                    <a:pt x="1502" y="2385"/>
                    <a:pt x="1479" y="2778"/>
                  </a:cubicBezTo>
                  <a:cubicBezTo>
                    <a:pt x="1474" y="2962"/>
                    <a:pt x="1464" y="3145"/>
                    <a:pt x="1455" y="3328"/>
                  </a:cubicBezTo>
                  <a:cubicBezTo>
                    <a:pt x="1443" y="3601"/>
                    <a:pt x="1432" y="3880"/>
                    <a:pt x="1415" y="4155"/>
                  </a:cubicBezTo>
                  <a:cubicBezTo>
                    <a:pt x="1406" y="4336"/>
                    <a:pt x="1395" y="4516"/>
                    <a:pt x="1386" y="4699"/>
                  </a:cubicBezTo>
                  <a:cubicBezTo>
                    <a:pt x="1372" y="4940"/>
                    <a:pt x="1358" y="5181"/>
                    <a:pt x="1343" y="5423"/>
                  </a:cubicBezTo>
                  <a:cubicBezTo>
                    <a:pt x="1334" y="5601"/>
                    <a:pt x="1323" y="5783"/>
                    <a:pt x="1312" y="5963"/>
                  </a:cubicBezTo>
                  <a:cubicBezTo>
                    <a:pt x="1298" y="6210"/>
                    <a:pt x="1281" y="6459"/>
                    <a:pt x="1267" y="6709"/>
                  </a:cubicBezTo>
                  <a:cubicBezTo>
                    <a:pt x="1256" y="6892"/>
                    <a:pt x="1243" y="7075"/>
                    <a:pt x="1230" y="7258"/>
                  </a:cubicBezTo>
                  <a:cubicBezTo>
                    <a:pt x="1219" y="7450"/>
                    <a:pt x="1206" y="7638"/>
                    <a:pt x="1194" y="7827"/>
                  </a:cubicBezTo>
                  <a:cubicBezTo>
                    <a:pt x="1182" y="8008"/>
                    <a:pt x="1171" y="8189"/>
                    <a:pt x="1158" y="8369"/>
                  </a:cubicBezTo>
                  <a:cubicBezTo>
                    <a:pt x="646" y="16161"/>
                    <a:pt x="0" y="23995"/>
                    <a:pt x="1009" y="31902"/>
                  </a:cubicBezTo>
                  <a:cubicBezTo>
                    <a:pt x="1505" y="31879"/>
                    <a:pt x="2093" y="31396"/>
                    <a:pt x="2794" y="30345"/>
                  </a:cubicBezTo>
                  <a:cubicBezTo>
                    <a:pt x="6730" y="24442"/>
                    <a:pt x="6400" y="14700"/>
                    <a:pt x="5511" y="7849"/>
                  </a:cubicBezTo>
                  <a:cubicBezTo>
                    <a:pt x="5482" y="7644"/>
                    <a:pt x="5457" y="7444"/>
                    <a:pt x="5428" y="7244"/>
                  </a:cubicBezTo>
                  <a:cubicBezTo>
                    <a:pt x="5402" y="7044"/>
                    <a:pt x="5373" y="6844"/>
                    <a:pt x="5345" y="6649"/>
                  </a:cubicBezTo>
                  <a:cubicBezTo>
                    <a:pt x="5309" y="6422"/>
                    <a:pt x="5278" y="6198"/>
                    <a:pt x="5242" y="5980"/>
                  </a:cubicBezTo>
                  <a:cubicBezTo>
                    <a:pt x="5194" y="5670"/>
                    <a:pt x="5146" y="5366"/>
                    <a:pt x="5100" y="5076"/>
                  </a:cubicBezTo>
                  <a:cubicBezTo>
                    <a:pt x="5063" y="4863"/>
                    <a:pt x="5026" y="4654"/>
                    <a:pt x="4993" y="4450"/>
                  </a:cubicBezTo>
                  <a:cubicBezTo>
                    <a:pt x="4938" y="4142"/>
                    <a:pt x="4886" y="3848"/>
                    <a:pt x="4832" y="3566"/>
                  </a:cubicBezTo>
                  <a:cubicBezTo>
                    <a:pt x="4786" y="3325"/>
                    <a:pt x="4743" y="3095"/>
                    <a:pt x="4700" y="2875"/>
                  </a:cubicBezTo>
                  <a:cubicBezTo>
                    <a:pt x="4660" y="2681"/>
                    <a:pt x="4624" y="2495"/>
                    <a:pt x="4586" y="2319"/>
                  </a:cubicBezTo>
                  <a:cubicBezTo>
                    <a:pt x="4542" y="2090"/>
                    <a:pt x="4496" y="1874"/>
                    <a:pt x="4455" y="1676"/>
                  </a:cubicBezTo>
                  <a:cubicBezTo>
                    <a:pt x="4226" y="613"/>
                    <a:pt x="4069" y="1"/>
                    <a:pt x="40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714;p13"/>
            <p:cNvSpPr/>
            <p:nvPr/>
          </p:nvSpPr>
          <p:spPr>
            <a:xfrm rot="5400000">
              <a:off x="2778766" y="2714685"/>
              <a:ext cx="270207" cy="2524126"/>
            </a:xfrm>
            <a:custGeom>
              <a:avLst/>
              <a:gdLst/>
              <a:ahLst/>
              <a:cxnLst/>
              <a:rect l="l" t="t" r="r" b="b"/>
              <a:pathLst>
                <a:path w="3400" h="31762" extrusionOk="0">
                  <a:moveTo>
                    <a:pt x="3400" y="0"/>
                  </a:moveTo>
                  <a:lnTo>
                    <a:pt x="2941" y="26"/>
                  </a:lnTo>
                  <a:lnTo>
                    <a:pt x="1243" y="120"/>
                  </a:lnTo>
                  <a:cubicBezTo>
                    <a:pt x="1243" y="120"/>
                    <a:pt x="1184" y="862"/>
                    <a:pt x="1098" y="2121"/>
                  </a:cubicBezTo>
                  <a:cubicBezTo>
                    <a:pt x="1087" y="2297"/>
                    <a:pt x="1073" y="2487"/>
                    <a:pt x="1060" y="2686"/>
                  </a:cubicBezTo>
                  <a:cubicBezTo>
                    <a:pt x="1045" y="2935"/>
                    <a:pt x="1026" y="3201"/>
                    <a:pt x="1012" y="3481"/>
                  </a:cubicBezTo>
                  <a:cubicBezTo>
                    <a:pt x="998" y="3663"/>
                    <a:pt x="986" y="3848"/>
                    <a:pt x="974" y="4043"/>
                  </a:cubicBezTo>
                  <a:cubicBezTo>
                    <a:pt x="963" y="4220"/>
                    <a:pt x="953" y="4403"/>
                    <a:pt x="941" y="4587"/>
                  </a:cubicBezTo>
                  <a:lnTo>
                    <a:pt x="942" y="4589"/>
                  </a:lnTo>
                  <a:cubicBezTo>
                    <a:pt x="928" y="4779"/>
                    <a:pt x="918" y="4973"/>
                    <a:pt x="907" y="5170"/>
                  </a:cubicBezTo>
                  <a:cubicBezTo>
                    <a:pt x="897" y="5309"/>
                    <a:pt x="890" y="5450"/>
                    <a:pt x="883" y="5595"/>
                  </a:cubicBezTo>
                  <a:cubicBezTo>
                    <a:pt x="873" y="5787"/>
                    <a:pt x="862" y="5982"/>
                    <a:pt x="849" y="6179"/>
                  </a:cubicBezTo>
                  <a:cubicBezTo>
                    <a:pt x="836" y="6430"/>
                    <a:pt x="822" y="6685"/>
                    <a:pt x="810" y="6944"/>
                  </a:cubicBezTo>
                  <a:cubicBezTo>
                    <a:pt x="800" y="7132"/>
                    <a:pt x="790" y="7328"/>
                    <a:pt x="780" y="7522"/>
                  </a:cubicBezTo>
                  <a:cubicBezTo>
                    <a:pt x="311" y="16875"/>
                    <a:pt x="0" y="31761"/>
                    <a:pt x="2793" y="31761"/>
                  </a:cubicBezTo>
                  <a:cubicBezTo>
                    <a:pt x="2805" y="31761"/>
                    <a:pt x="2818" y="31761"/>
                    <a:pt x="2831" y="31760"/>
                  </a:cubicBezTo>
                  <a:cubicBezTo>
                    <a:pt x="2790" y="31448"/>
                    <a:pt x="2755" y="31135"/>
                    <a:pt x="2721" y="30823"/>
                  </a:cubicBezTo>
                  <a:cubicBezTo>
                    <a:pt x="2644" y="30147"/>
                    <a:pt x="2579" y="29470"/>
                    <a:pt x="2530" y="28797"/>
                  </a:cubicBezTo>
                  <a:cubicBezTo>
                    <a:pt x="2513" y="28596"/>
                    <a:pt x="2497" y="28398"/>
                    <a:pt x="2485" y="28199"/>
                  </a:cubicBezTo>
                  <a:cubicBezTo>
                    <a:pt x="2476" y="28136"/>
                    <a:pt x="2472" y="28071"/>
                    <a:pt x="2471" y="28008"/>
                  </a:cubicBezTo>
                  <a:cubicBezTo>
                    <a:pt x="2452" y="27777"/>
                    <a:pt x="2440" y="27549"/>
                    <a:pt x="2428" y="27321"/>
                  </a:cubicBezTo>
                  <a:cubicBezTo>
                    <a:pt x="2413" y="27072"/>
                    <a:pt x="2399" y="26825"/>
                    <a:pt x="2390" y="26582"/>
                  </a:cubicBezTo>
                  <a:cubicBezTo>
                    <a:pt x="2365" y="26085"/>
                    <a:pt x="2347" y="25595"/>
                    <a:pt x="2334" y="25105"/>
                  </a:cubicBezTo>
                  <a:cubicBezTo>
                    <a:pt x="2324" y="24858"/>
                    <a:pt x="2320" y="24614"/>
                    <a:pt x="2317" y="24368"/>
                  </a:cubicBezTo>
                  <a:cubicBezTo>
                    <a:pt x="2286" y="22893"/>
                    <a:pt x="2296" y="21420"/>
                    <a:pt x="2334" y="19951"/>
                  </a:cubicBezTo>
                  <a:cubicBezTo>
                    <a:pt x="2342" y="19562"/>
                    <a:pt x="2355" y="19175"/>
                    <a:pt x="2369" y="18788"/>
                  </a:cubicBezTo>
                  <a:cubicBezTo>
                    <a:pt x="2372" y="18683"/>
                    <a:pt x="2376" y="18581"/>
                    <a:pt x="2380" y="18481"/>
                  </a:cubicBezTo>
                  <a:cubicBezTo>
                    <a:pt x="2397" y="17989"/>
                    <a:pt x="2418" y="17500"/>
                    <a:pt x="2444" y="17013"/>
                  </a:cubicBezTo>
                  <a:cubicBezTo>
                    <a:pt x="2463" y="16523"/>
                    <a:pt x="2489" y="16035"/>
                    <a:pt x="2516" y="15547"/>
                  </a:cubicBezTo>
                  <a:cubicBezTo>
                    <a:pt x="2648" y="13102"/>
                    <a:pt x="2820" y="10662"/>
                    <a:pt x="2980" y="8227"/>
                  </a:cubicBezTo>
                  <a:cubicBezTo>
                    <a:pt x="2994" y="8047"/>
                    <a:pt x="3005" y="7867"/>
                    <a:pt x="3015" y="7685"/>
                  </a:cubicBezTo>
                  <a:cubicBezTo>
                    <a:pt x="3029" y="7497"/>
                    <a:pt x="3042" y="7308"/>
                    <a:pt x="3055" y="7118"/>
                  </a:cubicBezTo>
                  <a:lnTo>
                    <a:pt x="3053" y="7117"/>
                  </a:lnTo>
                  <a:cubicBezTo>
                    <a:pt x="3066" y="6934"/>
                    <a:pt x="3077" y="6751"/>
                    <a:pt x="3090" y="6568"/>
                  </a:cubicBezTo>
                  <a:cubicBezTo>
                    <a:pt x="3104" y="6317"/>
                    <a:pt x="3121" y="6068"/>
                    <a:pt x="3135" y="5822"/>
                  </a:cubicBezTo>
                  <a:cubicBezTo>
                    <a:pt x="3146" y="5642"/>
                    <a:pt x="3156" y="5460"/>
                    <a:pt x="3166" y="5281"/>
                  </a:cubicBezTo>
                  <a:cubicBezTo>
                    <a:pt x="3181" y="5039"/>
                    <a:pt x="3195" y="4799"/>
                    <a:pt x="3209" y="4558"/>
                  </a:cubicBezTo>
                  <a:cubicBezTo>
                    <a:pt x="3218" y="4376"/>
                    <a:pt x="3229" y="4195"/>
                    <a:pt x="3238" y="4013"/>
                  </a:cubicBezTo>
                  <a:cubicBezTo>
                    <a:pt x="3252" y="3736"/>
                    <a:pt x="3264" y="3463"/>
                    <a:pt x="3278" y="3187"/>
                  </a:cubicBezTo>
                  <a:cubicBezTo>
                    <a:pt x="3287" y="3004"/>
                    <a:pt x="3295" y="2821"/>
                    <a:pt x="3301" y="2637"/>
                  </a:cubicBezTo>
                  <a:cubicBezTo>
                    <a:pt x="3322" y="2242"/>
                    <a:pt x="3338" y="1850"/>
                    <a:pt x="3354" y="1454"/>
                  </a:cubicBezTo>
                  <a:cubicBezTo>
                    <a:pt x="3371" y="969"/>
                    <a:pt x="3387" y="486"/>
                    <a:pt x="3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715;p13"/>
            <p:cNvSpPr/>
            <p:nvPr/>
          </p:nvSpPr>
          <p:spPr>
            <a:xfrm rot="5400000">
              <a:off x="1929312" y="3641353"/>
              <a:ext cx="598348" cy="1257056"/>
            </a:xfrm>
            <a:custGeom>
              <a:avLst/>
              <a:gdLst/>
              <a:ahLst/>
              <a:cxnLst/>
              <a:rect l="l" t="t" r="r" b="b"/>
              <a:pathLst>
                <a:path w="7529" h="15818" extrusionOk="0">
                  <a:moveTo>
                    <a:pt x="6487" y="1"/>
                  </a:moveTo>
                  <a:cubicBezTo>
                    <a:pt x="6486" y="1"/>
                    <a:pt x="5045" y="1190"/>
                    <a:pt x="2699" y="1190"/>
                  </a:cubicBezTo>
                  <a:cubicBezTo>
                    <a:pt x="2275" y="1190"/>
                    <a:pt x="1821" y="1151"/>
                    <a:pt x="1341" y="1059"/>
                  </a:cubicBezTo>
                  <a:lnTo>
                    <a:pt x="1341" y="1059"/>
                  </a:lnTo>
                  <a:cubicBezTo>
                    <a:pt x="1" y="5772"/>
                    <a:pt x="548" y="10978"/>
                    <a:pt x="2212" y="15817"/>
                  </a:cubicBezTo>
                  <a:cubicBezTo>
                    <a:pt x="4986" y="14598"/>
                    <a:pt x="7528" y="3128"/>
                    <a:pt x="64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716;p13"/>
            <p:cNvSpPr/>
            <p:nvPr/>
          </p:nvSpPr>
          <p:spPr>
            <a:xfrm rot="5400000">
              <a:off x="2036719" y="3330339"/>
              <a:ext cx="370978" cy="1261348"/>
            </a:xfrm>
            <a:custGeom>
              <a:avLst/>
              <a:gdLst/>
              <a:ahLst/>
              <a:cxnLst/>
              <a:rect l="l" t="t" r="r" b="b"/>
              <a:pathLst>
                <a:path w="4668" h="15872" extrusionOk="0">
                  <a:moveTo>
                    <a:pt x="1115" y="1"/>
                  </a:moveTo>
                  <a:cubicBezTo>
                    <a:pt x="1115" y="1"/>
                    <a:pt x="0" y="12020"/>
                    <a:pt x="3229" y="15388"/>
                  </a:cubicBezTo>
                  <a:cubicBezTo>
                    <a:pt x="3547" y="15720"/>
                    <a:pt x="3870" y="15871"/>
                    <a:pt x="4193" y="15871"/>
                  </a:cubicBezTo>
                  <a:cubicBezTo>
                    <a:pt x="4352" y="15871"/>
                    <a:pt x="4510" y="15835"/>
                    <a:pt x="4668" y="15765"/>
                  </a:cubicBezTo>
                  <a:cubicBezTo>
                    <a:pt x="3004" y="10926"/>
                    <a:pt x="2457" y="5720"/>
                    <a:pt x="3797" y="1007"/>
                  </a:cubicBezTo>
                  <a:cubicBezTo>
                    <a:pt x="2975" y="849"/>
                    <a:pt x="2077" y="540"/>
                    <a:pt x="1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717;p13"/>
            <p:cNvSpPr/>
            <p:nvPr/>
          </p:nvSpPr>
          <p:spPr>
            <a:xfrm rot="5400000">
              <a:off x="2500157" y="3693482"/>
              <a:ext cx="103871" cy="941561"/>
            </a:xfrm>
            <a:custGeom>
              <a:avLst/>
              <a:gdLst/>
              <a:ahLst/>
              <a:cxnLst/>
              <a:rect l="l" t="t" r="r" b="b"/>
              <a:pathLst>
                <a:path w="1307" h="11848" extrusionOk="0">
                  <a:moveTo>
                    <a:pt x="1" y="0"/>
                  </a:moveTo>
                  <a:lnTo>
                    <a:pt x="86" y="11791"/>
                  </a:lnTo>
                  <a:lnTo>
                    <a:pt x="896" y="11848"/>
                  </a:lnTo>
                  <a:lnTo>
                    <a:pt x="1307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718;p13"/>
            <p:cNvSpPr/>
            <p:nvPr/>
          </p:nvSpPr>
          <p:spPr>
            <a:xfrm rot="5400000">
              <a:off x="2499243" y="3715535"/>
              <a:ext cx="104030" cy="941640"/>
            </a:xfrm>
            <a:custGeom>
              <a:avLst/>
              <a:gdLst/>
              <a:ahLst/>
              <a:cxnLst/>
              <a:rect l="l" t="t" r="r" b="b"/>
              <a:pathLst>
                <a:path w="1309" h="11849" extrusionOk="0">
                  <a:moveTo>
                    <a:pt x="1" y="0"/>
                  </a:moveTo>
                  <a:lnTo>
                    <a:pt x="87" y="11793"/>
                  </a:lnTo>
                  <a:lnTo>
                    <a:pt x="896" y="11849"/>
                  </a:lnTo>
                  <a:lnTo>
                    <a:pt x="1308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719;p13"/>
            <p:cNvSpPr/>
            <p:nvPr/>
          </p:nvSpPr>
          <p:spPr>
            <a:xfrm rot="5400000">
              <a:off x="4232562" y="3943893"/>
              <a:ext cx="225225" cy="506621"/>
            </a:xfrm>
            <a:custGeom>
              <a:avLst/>
              <a:gdLst/>
              <a:ahLst/>
              <a:cxnLst/>
              <a:rect l="l" t="t" r="r" b="b"/>
              <a:pathLst>
                <a:path w="2834" h="6375" extrusionOk="0">
                  <a:moveTo>
                    <a:pt x="487" y="1"/>
                  </a:moveTo>
                  <a:lnTo>
                    <a:pt x="236" y="14"/>
                  </a:lnTo>
                  <a:lnTo>
                    <a:pt x="0" y="26"/>
                  </a:lnTo>
                  <a:cubicBezTo>
                    <a:pt x="680" y="2129"/>
                    <a:pt x="1221" y="4249"/>
                    <a:pt x="1711" y="6374"/>
                  </a:cubicBezTo>
                  <a:cubicBezTo>
                    <a:pt x="1889" y="6249"/>
                    <a:pt x="2057" y="6108"/>
                    <a:pt x="2209" y="5952"/>
                  </a:cubicBezTo>
                  <a:cubicBezTo>
                    <a:pt x="2441" y="5714"/>
                    <a:pt x="2649" y="5454"/>
                    <a:pt x="2834" y="517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720;p13"/>
            <p:cNvSpPr/>
            <p:nvPr/>
          </p:nvSpPr>
          <p:spPr>
            <a:xfrm rot="5400000">
              <a:off x="4187899" y="3811890"/>
              <a:ext cx="280141" cy="537217"/>
            </a:xfrm>
            <a:custGeom>
              <a:avLst/>
              <a:gdLst/>
              <a:ahLst/>
              <a:cxnLst/>
              <a:rect l="l" t="t" r="r" b="b"/>
              <a:pathLst>
                <a:path w="3525" h="6760" extrusionOk="0">
                  <a:moveTo>
                    <a:pt x="1814" y="1"/>
                  </a:moveTo>
                  <a:lnTo>
                    <a:pt x="1741" y="5"/>
                  </a:lnTo>
                  <a:lnTo>
                    <a:pt x="1567" y="13"/>
                  </a:lnTo>
                  <a:lnTo>
                    <a:pt x="0" y="5416"/>
                  </a:lnTo>
                  <a:cubicBezTo>
                    <a:pt x="0" y="5416"/>
                    <a:pt x="669" y="6336"/>
                    <a:pt x="1650" y="6654"/>
                  </a:cubicBezTo>
                  <a:cubicBezTo>
                    <a:pt x="1852" y="6720"/>
                    <a:pt x="2068" y="6759"/>
                    <a:pt x="2294" y="6759"/>
                  </a:cubicBezTo>
                  <a:cubicBezTo>
                    <a:pt x="2680" y="6759"/>
                    <a:pt x="3095" y="6645"/>
                    <a:pt x="3525" y="6350"/>
                  </a:cubicBezTo>
                  <a:cubicBezTo>
                    <a:pt x="3035" y="4223"/>
                    <a:pt x="2494" y="2104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721;p13"/>
            <p:cNvSpPr/>
            <p:nvPr/>
          </p:nvSpPr>
          <p:spPr>
            <a:xfrm rot="5400000">
              <a:off x="4602698" y="4057571"/>
              <a:ext cx="58492" cy="73112"/>
            </a:xfrm>
            <a:custGeom>
              <a:avLst/>
              <a:gdLst/>
              <a:ahLst/>
              <a:cxnLst/>
              <a:rect l="l" t="t" r="r" b="b"/>
              <a:pathLst>
                <a:path w="736" h="920" extrusionOk="0">
                  <a:moveTo>
                    <a:pt x="211" y="1"/>
                  </a:moveTo>
                  <a:cubicBezTo>
                    <a:pt x="100" y="1"/>
                    <a:pt x="13" y="230"/>
                    <a:pt x="1" y="920"/>
                  </a:cubicBezTo>
                  <a:lnTo>
                    <a:pt x="735" y="882"/>
                  </a:lnTo>
                  <a:cubicBezTo>
                    <a:pt x="735" y="882"/>
                    <a:pt x="428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722;p13"/>
            <p:cNvSpPr/>
            <p:nvPr/>
          </p:nvSpPr>
          <p:spPr>
            <a:xfrm rot="5400000">
              <a:off x="3523870" y="3891561"/>
              <a:ext cx="517128" cy="543019"/>
            </a:xfrm>
            <a:custGeom>
              <a:avLst/>
              <a:gdLst/>
              <a:ahLst/>
              <a:cxnLst/>
              <a:rect l="l" t="t" r="r" b="b"/>
              <a:pathLst>
                <a:path w="6507" h="6833" extrusionOk="0">
                  <a:moveTo>
                    <a:pt x="5486" y="1"/>
                  </a:moveTo>
                  <a:cubicBezTo>
                    <a:pt x="5455" y="30"/>
                    <a:pt x="5424" y="57"/>
                    <a:pt x="5390" y="85"/>
                  </a:cubicBezTo>
                  <a:cubicBezTo>
                    <a:pt x="4617" y="737"/>
                    <a:pt x="3578" y="1103"/>
                    <a:pt x="2510" y="1103"/>
                  </a:cubicBezTo>
                  <a:cubicBezTo>
                    <a:pt x="2456" y="1103"/>
                    <a:pt x="2400" y="1103"/>
                    <a:pt x="2345" y="1100"/>
                  </a:cubicBezTo>
                  <a:cubicBezTo>
                    <a:pt x="1656" y="1075"/>
                    <a:pt x="953" y="895"/>
                    <a:pt x="307" y="586"/>
                  </a:cubicBezTo>
                  <a:cubicBezTo>
                    <a:pt x="294" y="764"/>
                    <a:pt x="282" y="952"/>
                    <a:pt x="269" y="1152"/>
                  </a:cubicBezTo>
                  <a:cubicBezTo>
                    <a:pt x="932" y="1449"/>
                    <a:pt x="1646" y="1618"/>
                    <a:pt x="2372" y="1649"/>
                  </a:cubicBezTo>
                  <a:lnTo>
                    <a:pt x="2487" y="1652"/>
                  </a:lnTo>
                  <a:cubicBezTo>
                    <a:pt x="2505" y="1652"/>
                    <a:pt x="2522" y="1652"/>
                    <a:pt x="2540" y="1652"/>
                  </a:cubicBezTo>
                  <a:cubicBezTo>
                    <a:pt x="3666" y="1652"/>
                    <a:pt x="4768" y="1293"/>
                    <a:pt x="5616" y="643"/>
                  </a:cubicBezTo>
                  <a:cubicBezTo>
                    <a:pt x="5574" y="413"/>
                    <a:pt x="5526" y="198"/>
                    <a:pt x="5486" y="1"/>
                  </a:cubicBezTo>
                  <a:close/>
                  <a:moveTo>
                    <a:pt x="5732" y="1199"/>
                  </a:moveTo>
                  <a:cubicBezTo>
                    <a:pt x="5029" y="2000"/>
                    <a:pt x="3886" y="2484"/>
                    <a:pt x="2643" y="2484"/>
                  </a:cubicBezTo>
                  <a:cubicBezTo>
                    <a:pt x="2642" y="2484"/>
                    <a:pt x="2640" y="2484"/>
                    <a:pt x="2638" y="2484"/>
                  </a:cubicBezTo>
                  <a:cubicBezTo>
                    <a:pt x="2573" y="2484"/>
                    <a:pt x="2511" y="2481"/>
                    <a:pt x="2447" y="2478"/>
                  </a:cubicBezTo>
                  <a:cubicBezTo>
                    <a:pt x="1719" y="2450"/>
                    <a:pt x="962" y="2267"/>
                    <a:pt x="221" y="1946"/>
                  </a:cubicBezTo>
                  <a:cubicBezTo>
                    <a:pt x="206" y="2128"/>
                    <a:pt x="195" y="2315"/>
                    <a:pt x="182" y="2508"/>
                  </a:cubicBezTo>
                  <a:cubicBezTo>
                    <a:pt x="928" y="2812"/>
                    <a:pt x="1685" y="2989"/>
                    <a:pt x="2418" y="3024"/>
                  </a:cubicBezTo>
                  <a:cubicBezTo>
                    <a:pt x="2507" y="3028"/>
                    <a:pt x="2599" y="3031"/>
                    <a:pt x="2687" y="3033"/>
                  </a:cubicBezTo>
                  <a:cubicBezTo>
                    <a:pt x="2689" y="3033"/>
                    <a:pt x="2691" y="3033"/>
                    <a:pt x="2693" y="3033"/>
                  </a:cubicBezTo>
                  <a:cubicBezTo>
                    <a:pt x="3917" y="3033"/>
                    <a:pt x="5060" y="2613"/>
                    <a:pt x="5864" y="1891"/>
                  </a:cubicBezTo>
                  <a:cubicBezTo>
                    <a:pt x="5818" y="1650"/>
                    <a:pt x="5775" y="1418"/>
                    <a:pt x="5732" y="1199"/>
                  </a:cubicBezTo>
                  <a:close/>
                  <a:moveTo>
                    <a:pt x="5991" y="2806"/>
                  </a:moveTo>
                  <a:cubicBezTo>
                    <a:pt x="5191" y="3404"/>
                    <a:pt x="4186" y="3756"/>
                    <a:pt x="3141" y="3798"/>
                  </a:cubicBezTo>
                  <a:cubicBezTo>
                    <a:pt x="3072" y="3801"/>
                    <a:pt x="3003" y="3802"/>
                    <a:pt x="2934" y="3802"/>
                  </a:cubicBezTo>
                  <a:cubicBezTo>
                    <a:pt x="2745" y="3802"/>
                    <a:pt x="2556" y="3792"/>
                    <a:pt x="2368" y="3772"/>
                  </a:cubicBezTo>
                  <a:cubicBezTo>
                    <a:pt x="1608" y="3693"/>
                    <a:pt x="848" y="3455"/>
                    <a:pt x="161" y="3083"/>
                  </a:cubicBezTo>
                  <a:cubicBezTo>
                    <a:pt x="148" y="3271"/>
                    <a:pt x="138" y="3463"/>
                    <a:pt x="127" y="3659"/>
                  </a:cubicBezTo>
                  <a:cubicBezTo>
                    <a:pt x="820" y="4005"/>
                    <a:pt x="1568" y="4225"/>
                    <a:pt x="2338" y="4309"/>
                  </a:cubicBezTo>
                  <a:cubicBezTo>
                    <a:pt x="2550" y="4334"/>
                    <a:pt x="2763" y="4347"/>
                    <a:pt x="2976" y="4347"/>
                  </a:cubicBezTo>
                  <a:cubicBezTo>
                    <a:pt x="3053" y="4347"/>
                    <a:pt x="3131" y="4345"/>
                    <a:pt x="3208" y="4342"/>
                  </a:cubicBezTo>
                  <a:cubicBezTo>
                    <a:pt x="4254" y="4302"/>
                    <a:pt x="5260" y="3980"/>
                    <a:pt x="6098" y="3427"/>
                  </a:cubicBezTo>
                  <a:cubicBezTo>
                    <a:pt x="6061" y="3214"/>
                    <a:pt x="6025" y="3007"/>
                    <a:pt x="5991" y="2806"/>
                  </a:cubicBezTo>
                  <a:close/>
                  <a:moveTo>
                    <a:pt x="103" y="4081"/>
                  </a:moveTo>
                  <a:cubicBezTo>
                    <a:pt x="92" y="4270"/>
                    <a:pt x="81" y="4466"/>
                    <a:pt x="69" y="4661"/>
                  </a:cubicBezTo>
                  <a:cubicBezTo>
                    <a:pt x="814" y="5058"/>
                    <a:pt x="1533" y="5388"/>
                    <a:pt x="2257" y="5594"/>
                  </a:cubicBezTo>
                  <a:lnTo>
                    <a:pt x="2257" y="5593"/>
                  </a:lnTo>
                  <a:lnTo>
                    <a:pt x="2259" y="5594"/>
                  </a:lnTo>
                  <a:cubicBezTo>
                    <a:pt x="2760" y="5737"/>
                    <a:pt x="3261" y="5819"/>
                    <a:pt x="3771" y="5819"/>
                  </a:cubicBezTo>
                  <a:cubicBezTo>
                    <a:pt x="3889" y="5819"/>
                    <a:pt x="4008" y="5815"/>
                    <a:pt x="4127" y="5806"/>
                  </a:cubicBezTo>
                  <a:cubicBezTo>
                    <a:pt x="4662" y="5768"/>
                    <a:pt x="5184" y="5630"/>
                    <a:pt x="5667" y="5397"/>
                  </a:cubicBezTo>
                  <a:cubicBezTo>
                    <a:pt x="5905" y="5283"/>
                    <a:pt x="6130" y="5147"/>
                    <a:pt x="6340" y="4988"/>
                  </a:cubicBezTo>
                  <a:cubicBezTo>
                    <a:pt x="6305" y="4763"/>
                    <a:pt x="6275" y="4542"/>
                    <a:pt x="6239" y="4325"/>
                  </a:cubicBezTo>
                  <a:cubicBezTo>
                    <a:pt x="5985" y="4561"/>
                    <a:pt x="5697" y="4757"/>
                    <a:pt x="5384" y="4906"/>
                  </a:cubicBezTo>
                  <a:cubicBezTo>
                    <a:pt x="4962" y="5109"/>
                    <a:pt x="4504" y="5231"/>
                    <a:pt x="4037" y="5265"/>
                  </a:cubicBezTo>
                  <a:cubicBezTo>
                    <a:pt x="3939" y="5272"/>
                    <a:pt x="3841" y="5275"/>
                    <a:pt x="3742" y="5275"/>
                  </a:cubicBezTo>
                  <a:cubicBezTo>
                    <a:pt x="3258" y="5275"/>
                    <a:pt x="2778" y="5193"/>
                    <a:pt x="2293" y="5048"/>
                  </a:cubicBezTo>
                  <a:cubicBezTo>
                    <a:pt x="1580" y="4834"/>
                    <a:pt x="853" y="4488"/>
                    <a:pt x="103" y="4081"/>
                  </a:cubicBezTo>
                  <a:close/>
                  <a:moveTo>
                    <a:pt x="30" y="5420"/>
                  </a:moveTo>
                  <a:cubicBezTo>
                    <a:pt x="20" y="5607"/>
                    <a:pt x="10" y="5801"/>
                    <a:pt x="0" y="5994"/>
                  </a:cubicBezTo>
                  <a:cubicBezTo>
                    <a:pt x="697" y="6317"/>
                    <a:pt x="1430" y="6553"/>
                    <a:pt x="2185" y="6697"/>
                  </a:cubicBezTo>
                  <a:lnTo>
                    <a:pt x="2185" y="6695"/>
                  </a:lnTo>
                  <a:cubicBezTo>
                    <a:pt x="2527" y="6758"/>
                    <a:pt x="2872" y="6801"/>
                    <a:pt x="3219" y="6822"/>
                  </a:cubicBezTo>
                  <a:cubicBezTo>
                    <a:pt x="3351" y="6829"/>
                    <a:pt x="3482" y="6832"/>
                    <a:pt x="3611" y="6832"/>
                  </a:cubicBezTo>
                  <a:cubicBezTo>
                    <a:pt x="4662" y="6832"/>
                    <a:pt x="5653" y="6606"/>
                    <a:pt x="6506" y="6180"/>
                  </a:cubicBezTo>
                  <a:cubicBezTo>
                    <a:pt x="6476" y="5976"/>
                    <a:pt x="6451" y="5777"/>
                    <a:pt x="6423" y="5579"/>
                  </a:cubicBezTo>
                  <a:cubicBezTo>
                    <a:pt x="5604" y="6041"/>
                    <a:pt x="4622" y="6287"/>
                    <a:pt x="3573" y="6287"/>
                  </a:cubicBezTo>
                  <a:cubicBezTo>
                    <a:pt x="3451" y="6287"/>
                    <a:pt x="3327" y="6284"/>
                    <a:pt x="3202" y="6277"/>
                  </a:cubicBezTo>
                  <a:cubicBezTo>
                    <a:pt x="2873" y="6259"/>
                    <a:pt x="2545" y="6219"/>
                    <a:pt x="2220" y="6157"/>
                  </a:cubicBezTo>
                  <a:cubicBezTo>
                    <a:pt x="1491" y="6021"/>
                    <a:pt x="752" y="5770"/>
                    <a:pt x="30" y="5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723;p13"/>
            <p:cNvSpPr/>
            <p:nvPr/>
          </p:nvSpPr>
          <p:spPr>
            <a:xfrm rot="5400000">
              <a:off x="2172929" y="3918664"/>
              <a:ext cx="256855" cy="795813"/>
            </a:xfrm>
            <a:custGeom>
              <a:avLst/>
              <a:gdLst/>
              <a:ahLst/>
              <a:cxnLst/>
              <a:rect l="l" t="t" r="r" b="b"/>
              <a:pathLst>
                <a:path w="3232" h="10014" extrusionOk="0">
                  <a:moveTo>
                    <a:pt x="2365" y="1"/>
                  </a:moveTo>
                  <a:cubicBezTo>
                    <a:pt x="2135" y="1"/>
                    <a:pt x="2024" y="281"/>
                    <a:pt x="1987" y="511"/>
                  </a:cubicBezTo>
                  <a:cubicBezTo>
                    <a:pt x="1670" y="2476"/>
                    <a:pt x="1631" y="4516"/>
                    <a:pt x="1058" y="6405"/>
                  </a:cubicBezTo>
                  <a:cubicBezTo>
                    <a:pt x="809" y="7231"/>
                    <a:pt x="1" y="8617"/>
                    <a:pt x="341" y="9532"/>
                  </a:cubicBezTo>
                  <a:cubicBezTo>
                    <a:pt x="472" y="9882"/>
                    <a:pt x="625" y="10014"/>
                    <a:pt x="780" y="10014"/>
                  </a:cubicBezTo>
                  <a:cubicBezTo>
                    <a:pt x="1111" y="10014"/>
                    <a:pt x="1449" y="9412"/>
                    <a:pt x="1590" y="9075"/>
                  </a:cubicBezTo>
                  <a:cubicBezTo>
                    <a:pt x="2475" y="6952"/>
                    <a:pt x="2931" y="4549"/>
                    <a:pt x="3161" y="2230"/>
                  </a:cubicBezTo>
                  <a:cubicBezTo>
                    <a:pt x="3231" y="1509"/>
                    <a:pt x="3228" y="667"/>
                    <a:pt x="2657" y="144"/>
                  </a:cubicBezTo>
                  <a:cubicBezTo>
                    <a:pt x="2584" y="78"/>
                    <a:pt x="2498" y="17"/>
                    <a:pt x="2402" y="3"/>
                  </a:cubicBezTo>
                  <a:cubicBezTo>
                    <a:pt x="2389" y="1"/>
                    <a:pt x="2377" y="1"/>
                    <a:pt x="23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724;p13"/>
            <p:cNvSpPr/>
            <p:nvPr/>
          </p:nvSpPr>
          <p:spPr>
            <a:xfrm rot="5400000">
              <a:off x="3146140" y="4114797"/>
              <a:ext cx="98943" cy="486913"/>
            </a:xfrm>
            <a:custGeom>
              <a:avLst/>
              <a:gdLst/>
              <a:ahLst/>
              <a:cxnLst/>
              <a:rect l="l" t="t" r="r" b="b"/>
              <a:pathLst>
                <a:path w="1245" h="6127" extrusionOk="0">
                  <a:moveTo>
                    <a:pt x="501" y="0"/>
                  </a:moveTo>
                  <a:cubicBezTo>
                    <a:pt x="489" y="0"/>
                    <a:pt x="476" y="2"/>
                    <a:pt x="463" y="4"/>
                  </a:cubicBezTo>
                  <a:cubicBezTo>
                    <a:pt x="353" y="25"/>
                    <a:pt x="296" y="135"/>
                    <a:pt x="261" y="235"/>
                  </a:cubicBezTo>
                  <a:cubicBezTo>
                    <a:pt x="168" y="498"/>
                    <a:pt x="135" y="781"/>
                    <a:pt x="109" y="1062"/>
                  </a:cubicBezTo>
                  <a:cubicBezTo>
                    <a:pt x="28" y="1922"/>
                    <a:pt x="0" y="2788"/>
                    <a:pt x="26" y="3651"/>
                  </a:cubicBezTo>
                  <a:cubicBezTo>
                    <a:pt x="38" y="4091"/>
                    <a:pt x="64" y="4532"/>
                    <a:pt x="103" y="4974"/>
                  </a:cubicBezTo>
                  <a:cubicBezTo>
                    <a:pt x="123" y="5189"/>
                    <a:pt x="78" y="5897"/>
                    <a:pt x="255" y="6061"/>
                  </a:cubicBezTo>
                  <a:cubicBezTo>
                    <a:pt x="305" y="6107"/>
                    <a:pt x="355" y="6126"/>
                    <a:pt x="404" y="6126"/>
                  </a:cubicBezTo>
                  <a:cubicBezTo>
                    <a:pt x="660" y="6126"/>
                    <a:pt x="892" y="5593"/>
                    <a:pt x="967" y="5419"/>
                  </a:cubicBezTo>
                  <a:cubicBezTo>
                    <a:pt x="1244" y="4785"/>
                    <a:pt x="1212" y="4045"/>
                    <a:pt x="1197" y="3347"/>
                  </a:cubicBezTo>
                  <a:cubicBezTo>
                    <a:pt x="1173" y="2360"/>
                    <a:pt x="1052" y="1379"/>
                    <a:pt x="835" y="418"/>
                  </a:cubicBezTo>
                  <a:cubicBezTo>
                    <a:pt x="794" y="235"/>
                    <a:pt x="676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25" name="Google Shape;725;p13"/>
          <p:cNvSpPr/>
          <p:nvPr/>
        </p:nvSpPr>
        <p:spPr>
          <a:xfrm rot="-4479511">
            <a:off x="418412" y="6347583"/>
            <a:ext cx="153097" cy="109997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" name="Google Shape;727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728" name="Google Shape;728;p14"/>
          <p:cNvSpPr txBox="1">
            <a:spLocks noGrp="1"/>
          </p:cNvSpPr>
          <p:nvPr>
            <p:ph type="title"/>
          </p:nvPr>
        </p:nvSpPr>
        <p:spPr>
          <a:xfrm>
            <a:off x="3402763" y="4015300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29" name="Google Shape;729;p14"/>
          <p:cNvSpPr txBox="1">
            <a:spLocks noGrp="1"/>
          </p:cNvSpPr>
          <p:nvPr>
            <p:ph type="title" idx="2" hasCustomPrompt="1"/>
          </p:nvPr>
        </p:nvSpPr>
        <p:spPr>
          <a:xfrm>
            <a:off x="2726003" y="4015285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30" name="Google Shape;730;p14"/>
          <p:cNvSpPr txBox="1">
            <a:spLocks noGrp="1"/>
          </p:cNvSpPr>
          <p:nvPr>
            <p:ph type="subTitle" idx="1"/>
          </p:nvPr>
        </p:nvSpPr>
        <p:spPr>
          <a:xfrm>
            <a:off x="3405785" y="4712075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1" name="Google Shape;731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494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2" name="Google Shape;732;p14"/>
          <p:cNvGrpSpPr/>
          <p:nvPr/>
        </p:nvGrpSpPr>
        <p:grpSpPr>
          <a:xfrm>
            <a:off x="7064612" y="-9"/>
            <a:ext cx="1727056" cy="1257140"/>
            <a:chOff x="6298875" y="260150"/>
            <a:chExt cx="1348525" cy="736203"/>
          </a:xfrm>
        </p:grpSpPr>
        <p:sp>
          <p:nvSpPr>
            <p:cNvPr id="733" name="Google Shape;733;p14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777;p14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78" name="Google Shape;778;p14"/>
          <p:cNvGrpSpPr/>
          <p:nvPr/>
        </p:nvGrpSpPr>
        <p:grpSpPr>
          <a:xfrm rot="10800000">
            <a:off x="2039512" y="-891881"/>
            <a:ext cx="1587805" cy="2001689"/>
            <a:chOff x="6139950" y="1806300"/>
            <a:chExt cx="810725" cy="766500"/>
          </a:xfrm>
        </p:grpSpPr>
        <p:sp>
          <p:nvSpPr>
            <p:cNvPr id="779" name="Google Shape;779;p14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782;p14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783;p14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787;p14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788;p14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95" name="Google Shape;795;p14"/>
          <p:cNvSpPr/>
          <p:nvPr/>
        </p:nvSpPr>
        <p:spPr>
          <a:xfrm>
            <a:off x="-114022" y="3709519"/>
            <a:ext cx="450938" cy="576696"/>
          </a:xfrm>
          <a:custGeom>
            <a:avLst/>
            <a:gdLst/>
            <a:ahLst/>
            <a:cxnLst/>
            <a:rect l="l" t="t" r="r" b="b"/>
            <a:pathLst>
              <a:path w="1264" h="1265" extrusionOk="0">
                <a:moveTo>
                  <a:pt x="631" y="1"/>
                </a:moveTo>
                <a:cubicBezTo>
                  <a:pt x="282" y="1"/>
                  <a:pt x="1" y="284"/>
                  <a:pt x="1" y="633"/>
                </a:cubicBezTo>
                <a:cubicBezTo>
                  <a:pt x="1" y="982"/>
                  <a:pt x="282" y="1265"/>
                  <a:pt x="631" y="1265"/>
                </a:cubicBezTo>
                <a:cubicBezTo>
                  <a:pt x="980" y="1265"/>
                  <a:pt x="1263" y="982"/>
                  <a:pt x="1263" y="633"/>
                </a:cubicBezTo>
                <a:cubicBezTo>
                  <a:pt x="1263" y="284"/>
                  <a:pt x="980" y="1"/>
                  <a:pt x="63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96" name="Google Shape;796;p14"/>
          <p:cNvSpPr/>
          <p:nvPr/>
        </p:nvSpPr>
        <p:spPr>
          <a:xfrm>
            <a:off x="8417189" y="6074375"/>
            <a:ext cx="304685" cy="362192"/>
          </a:xfrm>
          <a:custGeom>
            <a:avLst/>
            <a:gdLst/>
            <a:ahLst/>
            <a:cxnLst/>
            <a:rect l="l" t="t" r="r" b="b"/>
            <a:pathLst>
              <a:path w="4285" h="3987" extrusionOk="0">
                <a:moveTo>
                  <a:pt x="2141" y="1"/>
                </a:moveTo>
                <a:cubicBezTo>
                  <a:pt x="1181" y="1"/>
                  <a:pt x="335" y="696"/>
                  <a:pt x="176" y="1675"/>
                </a:cubicBezTo>
                <a:cubicBezTo>
                  <a:pt x="0" y="2760"/>
                  <a:pt x="738" y="3783"/>
                  <a:pt x="1823" y="3961"/>
                </a:cubicBezTo>
                <a:cubicBezTo>
                  <a:pt x="1931" y="3978"/>
                  <a:pt x="2038" y="3987"/>
                  <a:pt x="2144" y="3987"/>
                </a:cubicBezTo>
                <a:cubicBezTo>
                  <a:pt x="3105" y="3987"/>
                  <a:pt x="3951" y="3291"/>
                  <a:pt x="4109" y="2312"/>
                </a:cubicBezTo>
                <a:cubicBezTo>
                  <a:pt x="4285" y="1227"/>
                  <a:pt x="3547" y="204"/>
                  <a:pt x="2462" y="27"/>
                </a:cubicBezTo>
                <a:cubicBezTo>
                  <a:pt x="2354" y="9"/>
                  <a:pt x="2247" y="1"/>
                  <a:pt x="214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97" name="Google Shape;797;p14"/>
          <p:cNvSpPr/>
          <p:nvPr/>
        </p:nvSpPr>
        <p:spPr>
          <a:xfrm>
            <a:off x="457832" y="4691993"/>
            <a:ext cx="89948" cy="114825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15"/>
          <p:cNvSpPr txBox="1">
            <a:spLocks noGrp="1"/>
          </p:cNvSpPr>
          <p:nvPr>
            <p:ph type="title"/>
          </p:nvPr>
        </p:nvSpPr>
        <p:spPr>
          <a:xfrm>
            <a:off x="713228" y="72370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800" name="Google Shape;800;p15"/>
          <p:cNvGrpSpPr/>
          <p:nvPr/>
        </p:nvGrpSpPr>
        <p:grpSpPr>
          <a:xfrm>
            <a:off x="8061466" y="5785437"/>
            <a:ext cx="1299592" cy="1638265"/>
            <a:chOff x="6139950" y="1806300"/>
            <a:chExt cx="810725" cy="766500"/>
          </a:xfrm>
        </p:grpSpPr>
        <p:sp>
          <p:nvSpPr>
            <p:cNvPr id="801" name="Google Shape;801;p1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808;p1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809;p1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810;p1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811;p1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79" name="Google Shape;879;p15"/>
          <p:cNvGrpSpPr/>
          <p:nvPr/>
        </p:nvGrpSpPr>
        <p:grpSpPr>
          <a:xfrm>
            <a:off x="5503644" y="190852"/>
            <a:ext cx="560001" cy="236771"/>
            <a:chOff x="5181425" y="2685475"/>
            <a:chExt cx="224900" cy="74425"/>
          </a:xfrm>
        </p:grpSpPr>
        <p:sp>
          <p:nvSpPr>
            <p:cNvPr id="880" name="Google Shape;880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881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882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883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884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5" name="Google Shape;885;p15"/>
          <p:cNvGrpSpPr/>
          <p:nvPr/>
        </p:nvGrpSpPr>
        <p:grpSpPr>
          <a:xfrm rot="-5023130">
            <a:off x="6667219" y="6241302"/>
            <a:ext cx="452667" cy="553033"/>
            <a:chOff x="2668575" y="3244800"/>
            <a:chExt cx="131950" cy="224300"/>
          </a:xfrm>
        </p:grpSpPr>
        <p:sp>
          <p:nvSpPr>
            <p:cNvPr id="886" name="Google Shape;886;p15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887;p15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8" name="Google Shape;888;p15"/>
          <p:cNvGrpSpPr/>
          <p:nvPr/>
        </p:nvGrpSpPr>
        <p:grpSpPr>
          <a:xfrm rot="-4545576">
            <a:off x="6861521" y="2021935"/>
            <a:ext cx="4021832" cy="783828"/>
            <a:chOff x="2703993" y="3118564"/>
            <a:chExt cx="1172382" cy="317914"/>
          </a:xfrm>
        </p:grpSpPr>
        <p:sp>
          <p:nvSpPr>
            <p:cNvPr id="889" name="Google Shape;889;p15"/>
            <p:cNvSpPr/>
            <p:nvPr/>
          </p:nvSpPr>
          <p:spPr>
            <a:xfrm>
              <a:off x="3808385" y="3118564"/>
              <a:ext cx="67991" cy="67934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890;p15"/>
            <p:cNvSpPr/>
            <p:nvPr/>
          </p:nvSpPr>
          <p:spPr>
            <a:xfrm>
              <a:off x="2703993" y="3354876"/>
              <a:ext cx="88603" cy="81602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91" name="Google Shape;891;p15"/>
          <p:cNvSpPr/>
          <p:nvPr/>
        </p:nvSpPr>
        <p:spPr>
          <a:xfrm rot="-4545599">
            <a:off x="8407553" y="710392"/>
            <a:ext cx="387907" cy="278544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92" name="Google Shape;892;p15"/>
          <p:cNvGrpSpPr/>
          <p:nvPr/>
        </p:nvGrpSpPr>
        <p:grpSpPr>
          <a:xfrm>
            <a:off x="5929731" y="542545"/>
            <a:ext cx="872185" cy="368771"/>
            <a:chOff x="5181425" y="2685475"/>
            <a:chExt cx="224900" cy="74425"/>
          </a:xfrm>
        </p:grpSpPr>
        <p:sp>
          <p:nvSpPr>
            <p:cNvPr id="893" name="Google Shape;893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894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895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896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897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6" name="Google Shape;946;p16"/>
          <p:cNvGrpSpPr/>
          <p:nvPr/>
        </p:nvGrpSpPr>
        <p:grpSpPr>
          <a:xfrm rot="-222055">
            <a:off x="8239980" y="2641996"/>
            <a:ext cx="742959" cy="2591533"/>
            <a:chOff x="7719200" y="1424500"/>
            <a:chExt cx="446525" cy="1168150"/>
          </a:xfrm>
        </p:grpSpPr>
        <p:sp>
          <p:nvSpPr>
            <p:cNvPr id="947" name="Google Shape;947;p16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948;p16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949;p16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950;p16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951;p16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952;p16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956;p16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957;p16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961;p16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962;p16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966;p16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967;p16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04" name="Google Shape;1004;p16"/>
          <p:cNvSpPr txBox="1">
            <a:spLocks noGrp="1"/>
          </p:cNvSpPr>
          <p:nvPr>
            <p:ph type="title"/>
          </p:nvPr>
        </p:nvSpPr>
        <p:spPr>
          <a:xfrm>
            <a:off x="1915786" y="2240301"/>
            <a:ext cx="5577900" cy="17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300"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005" name="Google Shape;1005;p16"/>
          <p:cNvSpPr txBox="1">
            <a:spLocks noGrp="1"/>
          </p:cNvSpPr>
          <p:nvPr>
            <p:ph type="title" idx="2"/>
          </p:nvPr>
        </p:nvSpPr>
        <p:spPr>
          <a:xfrm>
            <a:off x="1915786" y="4040468"/>
            <a:ext cx="5577900" cy="57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1123" name="Google Shape;1123;p16"/>
          <p:cNvGrpSpPr/>
          <p:nvPr/>
        </p:nvGrpSpPr>
        <p:grpSpPr>
          <a:xfrm rot="3108353">
            <a:off x="8131901" y="494318"/>
            <a:ext cx="831593" cy="450031"/>
            <a:chOff x="2635387" y="3394078"/>
            <a:chExt cx="242409" cy="182524"/>
          </a:xfrm>
        </p:grpSpPr>
        <p:sp>
          <p:nvSpPr>
            <p:cNvPr id="1124" name="Google Shape;1124;p16"/>
            <p:cNvSpPr/>
            <p:nvPr/>
          </p:nvSpPr>
          <p:spPr>
            <a:xfrm>
              <a:off x="2752145" y="3394078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125;p16"/>
            <p:cNvSpPr/>
            <p:nvPr/>
          </p:nvSpPr>
          <p:spPr>
            <a:xfrm>
              <a:off x="2635387" y="3522019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26" name="Google Shape;1126;p16"/>
          <p:cNvGrpSpPr/>
          <p:nvPr/>
        </p:nvGrpSpPr>
        <p:grpSpPr>
          <a:xfrm>
            <a:off x="-58765" y="4975257"/>
            <a:ext cx="1543990" cy="1564864"/>
            <a:chOff x="20150" y="3375613"/>
            <a:chExt cx="1278349" cy="971724"/>
          </a:xfrm>
        </p:grpSpPr>
        <p:sp>
          <p:nvSpPr>
            <p:cNvPr id="1127" name="Google Shape;1127;p16"/>
            <p:cNvSpPr/>
            <p:nvPr/>
          </p:nvSpPr>
          <p:spPr>
            <a:xfrm>
              <a:off x="239268" y="3552258"/>
              <a:ext cx="563178" cy="501201"/>
            </a:xfrm>
            <a:custGeom>
              <a:avLst/>
              <a:gdLst/>
              <a:ahLst/>
              <a:cxnLst/>
              <a:rect l="l" t="t" r="r" b="b"/>
              <a:pathLst>
                <a:path w="16311" h="14516" extrusionOk="0">
                  <a:moveTo>
                    <a:pt x="6720" y="2546"/>
                  </a:moveTo>
                  <a:cubicBezTo>
                    <a:pt x="6876" y="2551"/>
                    <a:pt x="7069" y="2658"/>
                    <a:pt x="7314" y="2872"/>
                  </a:cubicBezTo>
                  <a:lnTo>
                    <a:pt x="8759" y="4137"/>
                  </a:lnTo>
                  <a:cubicBezTo>
                    <a:pt x="8528" y="4287"/>
                    <a:pt x="8296" y="4436"/>
                    <a:pt x="8067" y="4588"/>
                  </a:cubicBezTo>
                  <a:cubicBezTo>
                    <a:pt x="8033" y="4549"/>
                    <a:pt x="7984" y="4528"/>
                    <a:pt x="7933" y="4528"/>
                  </a:cubicBezTo>
                  <a:cubicBezTo>
                    <a:pt x="7922" y="4528"/>
                    <a:pt x="7910" y="4529"/>
                    <a:pt x="7898" y="4532"/>
                  </a:cubicBezTo>
                  <a:cubicBezTo>
                    <a:pt x="7857" y="4541"/>
                    <a:pt x="7820" y="4567"/>
                    <a:pt x="7798" y="4602"/>
                  </a:cubicBezTo>
                  <a:cubicBezTo>
                    <a:pt x="7788" y="4599"/>
                    <a:pt x="7780" y="4596"/>
                    <a:pt x="7771" y="4594"/>
                  </a:cubicBezTo>
                  <a:lnTo>
                    <a:pt x="5984" y="4427"/>
                  </a:lnTo>
                  <a:cubicBezTo>
                    <a:pt x="6220" y="3819"/>
                    <a:pt x="6461" y="3214"/>
                    <a:pt x="6706" y="2612"/>
                  </a:cubicBezTo>
                  <a:cubicBezTo>
                    <a:pt x="6715" y="2591"/>
                    <a:pt x="6720" y="2568"/>
                    <a:pt x="6720" y="2546"/>
                  </a:cubicBezTo>
                  <a:close/>
                  <a:moveTo>
                    <a:pt x="681" y="4277"/>
                  </a:moveTo>
                  <a:lnTo>
                    <a:pt x="5499" y="4727"/>
                  </a:lnTo>
                  <a:cubicBezTo>
                    <a:pt x="4473" y="7416"/>
                    <a:pt x="3567" y="10162"/>
                    <a:pt x="2793" y="12925"/>
                  </a:cubicBezTo>
                  <a:cubicBezTo>
                    <a:pt x="1885" y="10096"/>
                    <a:pt x="1178" y="7205"/>
                    <a:pt x="677" y="4277"/>
                  </a:cubicBezTo>
                  <a:close/>
                  <a:moveTo>
                    <a:pt x="7435" y="0"/>
                  </a:moveTo>
                  <a:cubicBezTo>
                    <a:pt x="7360" y="0"/>
                    <a:pt x="7294" y="48"/>
                    <a:pt x="7271" y="120"/>
                  </a:cubicBezTo>
                  <a:lnTo>
                    <a:pt x="163" y="3672"/>
                  </a:lnTo>
                  <a:cubicBezTo>
                    <a:pt x="0" y="3753"/>
                    <a:pt x="58" y="3998"/>
                    <a:pt x="239" y="3998"/>
                  </a:cubicBezTo>
                  <a:cubicBezTo>
                    <a:pt x="252" y="3997"/>
                    <a:pt x="265" y="3994"/>
                    <a:pt x="277" y="3990"/>
                  </a:cubicBezTo>
                  <a:cubicBezTo>
                    <a:pt x="812" y="7227"/>
                    <a:pt x="1598" y="10418"/>
                    <a:pt x="2627" y="13536"/>
                  </a:cubicBezTo>
                  <a:cubicBezTo>
                    <a:pt x="2576" y="13550"/>
                    <a:pt x="2528" y="13569"/>
                    <a:pt x="2482" y="13591"/>
                  </a:cubicBezTo>
                  <a:cubicBezTo>
                    <a:pt x="2394" y="13631"/>
                    <a:pt x="2358" y="13734"/>
                    <a:pt x="2399" y="13820"/>
                  </a:cubicBezTo>
                  <a:cubicBezTo>
                    <a:pt x="2427" y="13882"/>
                    <a:pt x="2489" y="13920"/>
                    <a:pt x="2554" y="13920"/>
                  </a:cubicBezTo>
                  <a:cubicBezTo>
                    <a:pt x="2578" y="13920"/>
                    <a:pt x="2603" y="13914"/>
                    <a:pt x="2627" y="13903"/>
                  </a:cubicBezTo>
                  <a:cubicBezTo>
                    <a:pt x="2771" y="13835"/>
                    <a:pt x="2932" y="13812"/>
                    <a:pt x="3099" y="13812"/>
                  </a:cubicBezTo>
                  <a:cubicBezTo>
                    <a:pt x="3285" y="13812"/>
                    <a:pt x="3477" y="13841"/>
                    <a:pt x="3657" y="13868"/>
                  </a:cubicBezTo>
                  <a:cubicBezTo>
                    <a:pt x="5940" y="14207"/>
                    <a:pt x="8240" y="14424"/>
                    <a:pt x="10547" y="14515"/>
                  </a:cubicBezTo>
                  <a:lnTo>
                    <a:pt x="10554" y="14515"/>
                  </a:lnTo>
                  <a:cubicBezTo>
                    <a:pt x="10647" y="14515"/>
                    <a:pt x="10723" y="14439"/>
                    <a:pt x="10724" y="14346"/>
                  </a:cubicBezTo>
                  <a:cubicBezTo>
                    <a:pt x="10726" y="14254"/>
                    <a:pt x="10652" y="14176"/>
                    <a:pt x="10559" y="14172"/>
                  </a:cubicBezTo>
                  <a:cubicBezTo>
                    <a:pt x="8265" y="14080"/>
                    <a:pt x="5978" y="13865"/>
                    <a:pt x="3706" y="13527"/>
                  </a:cubicBezTo>
                  <a:cubicBezTo>
                    <a:pt x="3522" y="13500"/>
                    <a:pt x="3313" y="13470"/>
                    <a:pt x="3102" y="13470"/>
                  </a:cubicBezTo>
                  <a:cubicBezTo>
                    <a:pt x="3066" y="13470"/>
                    <a:pt x="3031" y="13471"/>
                    <a:pt x="2995" y="13472"/>
                  </a:cubicBezTo>
                  <a:cubicBezTo>
                    <a:pt x="3802" y="10535"/>
                    <a:pt x="4763" y="7616"/>
                    <a:pt x="5855" y="4761"/>
                  </a:cubicBezTo>
                  <a:lnTo>
                    <a:pt x="7556" y="4920"/>
                  </a:lnTo>
                  <a:cubicBezTo>
                    <a:pt x="7476" y="4972"/>
                    <a:pt x="7454" y="5079"/>
                    <a:pt x="7507" y="5158"/>
                  </a:cubicBezTo>
                  <a:cubicBezTo>
                    <a:pt x="7526" y="5186"/>
                    <a:pt x="7554" y="5209"/>
                    <a:pt x="7587" y="5220"/>
                  </a:cubicBezTo>
                  <a:cubicBezTo>
                    <a:pt x="7516" y="5245"/>
                    <a:pt x="7470" y="5313"/>
                    <a:pt x="7473" y="5387"/>
                  </a:cubicBezTo>
                  <a:lnTo>
                    <a:pt x="7526" y="6412"/>
                  </a:lnTo>
                  <a:cubicBezTo>
                    <a:pt x="7532" y="6504"/>
                    <a:pt x="7606" y="6574"/>
                    <a:pt x="7698" y="6574"/>
                  </a:cubicBezTo>
                  <a:cubicBezTo>
                    <a:pt x="7700" y="6575"/>
                    <a:pt x="7702" y="6575"/>
                    <a:pt x="7703" y="6575"/>
                  </a:cubicBezTo>
                  <a:cubicBezTo>
                    <a:pt x="7705" y="6575"/>
                    <a:pt x="7706" y="6575"/>
                    <a:pt x="7708" y="6574"/>
                  </a:cubicBezTo>
                  <a:cubicBezTo>
                    <a:pt x="7802" y="6570"/>
                    <a:pt x="7875" y="6488"/>
                    <a:pt x="7871" y="6394"/>
                  </a:cubicBezTo>
                  <a:lnTo>
                    <a:pt x="7816" y="5370"/>
                  </a:lnTo>
                  <a:cubicBezTo>
                    <a:pt x="7812" y="5303"/>
                    <a:pt x="7771" y="5244"/>
                    <a:pt x="7708" y="5218"/>
                  </a:cubicBezTo>
                  <a:cubicBezTo>
                    <a:pt x="7720" y="5216"/>
                    <a:pt x="7733" y="5213"/>
                    <a:pt x="7746" y="5207"/>
                  </a:cubicBezTo>
                  <a:cubicBezTo>
                    <a:pt x="7785" y="5180"/>
                    <a:pt x="7827" y="5154"/>
                    <a:pt x="7867" y="5127"/>
                  </a:cubicBezTo>
                  <a:cubicBezTo>
                    <a:pt x="8454" y="7525"/>
                    <a:pt x="9093" y="9934"/>
                    <a:pt x="9773" y="12311"/>
                  </a:cubicBezTo>
                  <a:lnTo>
                    <a:pt x="8635" y="12539"/>
                  </a:lnTo>
                  <a:cubicBezTo>
                    <a:pt x="8544" y="12560"/>
                    <a:pt x="8486" y="12649"/>
                    <a:pt x="8504" y="12740"/>
                  </a:cubicBezTo>
                  <a:cubicBezTo>
                    <a:pt x="8521" y="12821"/>
                    <a:pt x="8592" y="12878"/>
                    <a:pt x="8674" y="12878"/>
                  </a:cubicBezTo>
                  <a:cubicBezTo>
                    <a:pt x="8683" y="12878"/>
                    <a:pt x="8693" y="12877"/>
                    <a:pt x="8703" y="12876"/>
                  </a:cubicBezTo>
                  <a:lnTo>
                    <a:pt x="9867" y="12643"/>
                  </a:lnTo>
                  <a:cubicBezTo>
                    <a:pt x="9944" y="12911"/>
                    <a:pt x="10019" y="13180"/>
                    <a:pt x="10098" y="13447"/>
                  </a:cubicBezTo>
                  <a:cubicBezTo>
                    <a:pt x="10120" y="13521"/>
                    <a:pt x="10187" y="13569"/>
                    <a:pt x="10262" y="13569"/>
                  </a:cubicBezTo>
                  <a:cubicBezTo>
                    <a:pt x="10278" y="13569"/>
                    <a:pt x="10294" y="13567"/>
                    <a:pt x="10310" y="13562"/>
                  </a:cubicBezTo>
                  <a:cubicBezTo>
                    <a:pt x="10400" y="13536"/>
                    <a:pt x="10453" y="13441"/>
                    <a:pt x="10427" y="13350"/>
                  </a:cubicBezTo>
                  <a:cubicBezTo>
                    <a:pt x="10353" y="13094"/>
                    <a:pt x="10281" y="12833"/>
                    <a:pt x="10206" y="12576"/>
                  </a:cubicBezTo>
                  <a:lnTo>
                    <a:pt x="10319" y="12553"/>
                  </a:lnTo>
                  <a:cubicBezTo>
                    <a:pt x="10410" y="12534"/>
                    <a:pt x="10469" y="12443"/>
                    <a:pt x="10451" y="12352"/>
                  </a:cubicBezTo>
                  <a:cubicBezTo>
                    <a:pt x="10435" y="12269"/>
                    <a:pt x="10362" y="12213"/>
                    <a:pt x="10281" y="12213"/>
                  </a:cubicBezTo>
                  <a:cubicBezTo>
                    <a:pt x="10271" y="12213"/>
                    <a:pt x="10261" y="12214"/>
                    <a:pt x="10251" y="12215"/>
                  </a:cubicBezTo>
                  <a:lnTo>
                    <a:pt x="10110" y="12244"/>
                  </a:lnTo>
                  <a:cubicBezTo>
                    <a:pt x="9419" y="9824"/>
                    <a:pt x="8768" y="7372"/>
                    <a:pt x="8172" y="4930"/>
                  </a:cubicBezTo>
                  <a:cubicBezTo>
                    <a:pt x="8457" y="4743"/>
                    <a:pt x="8742" y="4560"/>
                    <a:pt x="9028" y="4374"/>
                  </a:cubicBezTo>
                  <a:lnTo>
                    <a:pt x="15475" y="10015"/>
                  </a:lnTo>
                  <a:cubicBezTo>
                    <a:pt x="15507" y="10045"/>
                    <a:pt x="15548" y="10060"/>
                    <a:pt x="15589" y="10060"/>
                  </a:cubicBezTo>
                  <a:cubicBezTo>
                    <a:pt x="15637" y="10060"/>
                    <a:pt x="15685" y="10040"/>
                    <a:pt x="15720" y="10001"/>
                  </a:cubicBezTo>
                  <a:cubicBezTo>
                    <a:pt x="15782" y="9928"/>
                    <a:pt x="15774" y="9818"/>
                    <a:pt x="15701" y="9756"/>
                  </a:cubicBezTo>
                  <a:lnTo>
                    <a:pt x="9328" y="4180"/>
                  </a:lnTo>
                  <a:cubicBezTo>
                    <a:pt x="10624" y="3338"/>
                    <a:pt x="11929" y="2505"/>
                    <a:pt x="13232" y="1702"/>
                  </a:cubicBezTo>
                  <a:cubicBezTo>
                    <a:pt x="13315" y="1655"/>
                    <a:pt x="13344" y="1546"/>
                    <a:pt x="13292" y="1463"/>
                  </a:cubicBezTo>
                  <a:cubicBezTo>
                    <a:pt x="13259" y="1411"/>
                    <a:pt x="13203" y="1381"/>
                    <a:pt x="13145" y="1381"/>
                  </a:cubicBezTo>
                  <a:cubicBezTo>
                    <a:pt x="13113" y="1381"/>
                    <a:pt x="13080" y="1391"/>
                    <a:pt x="13051" y="1410"/>
                  </a:cubicBezTo>
                  <a:cubicBezTo>
                    <a:pt x="11719" y="2230"/>
                    <a:pt x="10385" y="3083"/>
                    <a:pt x="9059" y="3943"/>
                  </a:cubicBezTo>
                  <a:lnTo>
                    <a:pt x="7540" y="2615"/>
                  </a:lnTo>
                  <a:cubicBezTo>
                    <a:pt x="7325" y="2426"/>
                    <a:pt x="7026" y="2201"/>
                    <a:pt x="6707" y="2201"/>
                  </a:cubicBezTo>
                  <a:cubicBezTo>
                    <a:pt x="6619" y="2201"/>
                    <a:pt x="6529" y="2218"/>
                    <a:pt x="6440" y="2258"/>
                  </a:cubicBezTo>
                  <a:cubicBezTo>
                    <a:pt x="6331" y="2295"/>
                    <a:pt x="6297" y="2432"/>
                    <a:pt x="6375" y="2516"/>
                  </a:cubicBezTo>
                  <a:cubicBezTo>
                    <a:pt x="6119" y="3138"/>
                    <a:pt x="5870" y="3764"/>
                    <a:pt x="5627" y="4395"/>
                  </a:cubicBezTo>
                  <a:lnTo>
                    <a:pt x="714" y="3936"/>
                  </a:lnTo>
                  <a:cubicBezTo>
                    <a:pt x="710" y="3936"/>
                    <a:pt x="705" y="3936"/>
                    <a:pt x="701" y="3936"/>
                  </a:cubicBezTo>
                  <a:cubicBezTo>
                    <a:pt x="673" y="3936"/>
                    <a:pt x="645" y="3944"/>
                    <a:pt x="621" y="3957"/>
                  </a:cubicBezTo>
                  <a:cubicBezTo>
                    <a:pt x="618" y="3936"/>
                    <a:pt x="614" y="3915"/>
                    <a:pt x="611" y="3895"/>
                  </a:cubicBezTo>
                  <a:cubicBezTo>
                    <a:pt x="607" y="3877"/>
                    <a:pt x="601" y="3860"/>
                    <a:pt x="591" y="3845"/>
                  </a:cubicBezTo>
                  <a:lnTo>
                    <a:pt x="7570" y="357"/>
                  </a:lnTo>
                  <a:lnTo>
                    <a:pt x="13815" y="906"/>
                  </a:lnTo>
                  <a:cubicBezTo>
                    <a:pt x="13805" y="931"/>
                    <a:pt x="13804" y="959"/>
                    <a:pt x="13808" y="986"/>
                  </a:cubicBezTo>
                  <a:cubicBezTo>
                    <a:pt x="14358" y="4054"/>
                    <a:pt x="15055" y="7134"/>
                    <a:pt x="15879" y="10139"/>
                  </a:cubicBezTo>
                  <a:lnTo>
                    <a:pt x="10503" y="13848"/>
                  </a:lnTo>
                  <a:cubicBezTo>
                    <a:pt x="10365" y="13944"/>
                    <a:pt x="10433" y="14162"/>
                    <a:pt x="10602" y="14162"/>
                  </a:cubicBezTo>
                  <a:cubicBezTo>
                    <a:pt x="10637" y="14162"/>
                    <a:pt x="10671" y="14151"/>
                    <a:pt x="10699" y="14131"/>
                  </a:cubicBezTo>
                  <a:lnTo>
                    <a:pt x="16211" y="10328"/>
                  </a:lnTo>
                  <a:cubicBezTo>
                    <a:pt x="16311" y="10260"/>
                    <a:pt x="16311" y="10111"/>
                    <a:pt x="16209" y="10044"/>
                  </a:cubicBezTo>
                  <a:lnTo>
                    <a:pt x="16209" y="10045"/>
                  </a:lnTo>
                  <a:cubicBezTo>
                    <a:pt x="15389" y="7050"/>
                    <a:pt x="14696" y="3981"/>
                    <a:pt x="14146" y="925"/>
                  </a:cubicBezTo>
                  <a:cubicBezTo>
                    <a:pt x="14139" y="890"/>
                    <a:pt x="14121" y="858"/>
                    <a:pt x="14094" y="834"/>
                  </a:cubicBezTo>
                  <a:cubicBezTo>
                    <a:pt x="14164" y="727"/>
                    <a:pt x="14092" y="582"/>
                    <a:pt x="13964" y="574"/>
                  </a:cubicBezTo>
                  <a:lnTo>
                    <a:pt x="7447" y="1"/>
                  </a:lnTo>
                  <a:cubicBezTo>
                    <a:pt x="7443" y="0"/>
                    <a:pt x="7439" y="0"/>
                    <a:pt x="7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128;p16"/>
            <p:cNvSpPr/>
            <p:nvPr/>
          </p:nvSpPr>
          <p:spPr>
            <a:xfrm>
              <a:off x="359358" y="3956963"/>
              <a:ext cx="61252" cy="49409"/>
            </a:xfrm>
            <a:custGeom>
              <a:avLst/>
              <a:gdLst/>
              <a:ahLst/>
              <a:cxnLst/>
              <a:rect l="l" t="t" r="r" b="b"/>
              <a:pathLst>
                <a:path w="1774" h="1431" extrusionOk="0">
                  <a:moveTo>
                    <a:pt x="1578" y="1"/>
                  </a:moveTo>
                  <a:cubicBezTo>
                    <a:pt x="1548" y="1"/>
                    <a:pt x="1517" y="9"/>
                    <a:pt x="1489" y="26"/>
                  </a:cubicBezTo>
                  <a:cubicBezTo>
                    <a:pt x="968" y="335"/>
                    <a:pt x="490" y="710"/>
                    <a:pt x="65" y="1140"/>
                  </a:cubicBezTo>
                  <a:cubicBezTo>
                    <a:pt x="0" y="1208"/>
                    <a:pt x="3" y="1315"/>
                    <a:pt x="69" y="1380"/>
                  </a:cubicBezTo>
                  <a:cubicBezTo>
                    <a:pt x="103" y="1413"/>
                    <a:pt x="147" y="1430"/>
                    <a:pt x="191" y="1430"/>
                  </a:cubicBezTo>
                  <a:cubicBezTo>
                    <a:pt x="233" y="1430"/>
                    <a:pt x="276" y="1414"/>
                    <a:pt x="308" y="1383"/>
                  </a:cubicBezTo>
                  <a:cubicBezTo>
                    <a:pt x="715" y="973"/>
                    <a:pt x="1171" y="615"/>
                    <a:pt x="1667" y="321"/>
                  </a:cubicBezTo>
                  <a:cubicBezTo>
                    <a:pt x="1748" y="272"/>
                    <a:pt x="1774" y="166"/>
                    <a:pt x="1726" y="85"/>
                  </a:cubicBezTo>
                  <a:cubicBezTo>
                    <a:pt x="1693" y="31"/>
                    <a:pt x="1636" y="1"/>
                    <a:pt x="1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129;p16"/>
            <p:cNvSpPr/>
            <p:nvPr/>
          </p:nvSpPr>
          <p:spPr>
            <a:xfrm>
              <a:off x="432870" y="3922055"/>
              <a:ext cx="54519" cy="29797"/>
            </a:xfrm>
            <a:custGeom>
              <a:avLst/>
              <a:gdLst/>
              <a:ahLst/>
              <a:cxnLst/>
              <a:rect l="l" t="t" r="r" b="b"/>
              <a:pathLst>
                <a:path w="1579" h="863" extrusionOk="0">
                  <a:moveTo>
                    <a:pt x="1394" y="1"/>
                  </a:moveTo>
                  <a:cubicBezTo>
                    <a:pt x="1384" y="1"/>
                    <a:pt x="1374" y="2"/>
                    <a:pt x="1363" y="4"/>
                  </a:cubicBezTo>
                  <a:cubicBezTo>
                    <a:pt x="903" y="87"/>
                    <a:pt x="468" y="274"/>
                    <a:pt x="94" y="551"/>
                  </a:cubicBezTo>
                  <a:cubicBezTo>
                    <a:pt x="16" y="607"/>
                    <a:pt x="1" y="716"/>
                    <a:pt x="58" y="793"/>
                  </a:cubicBezTo>
                  <a:cubicBezTo>
                    <a:pt x="92" y="838"/>
                    <a:pt x="143" y="862"/>
                    <a:pt x="196" y="862"/>
                  </a:cubicBezTo>
                  <a:cubicBezTo>
                    <a:pt x="231" y="862"/>
                    <a:pt x="267" y="851"/>
                    <a:pt x="298" y="828"/>
                  </a:cubicBezTo>
                  <a:cubicBezTo>
                    <a:pt x="631" y="581"/>
                    <a:pt x="1016" y="416"/>
                    <a:pt x="1422" y="343"/>
                  </a:cubicBezTo>
                  <a:cubicBezTo>
                    <a:pt x="1517" y="326"/>
                    <a:pt x="1579" y="237"/>
                    <a:pt x="1562" y="144"/>
                  </a:cubicBezTo>
                  <a:cubicBezTo>
                    <a:pt x="1548" y="60"/>
                    <a:pt x="1476" y="1"/>
                    <a:pt x="1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130;p16"/>
            <p:cNvSpPr/>
            <p:nvPr/>
          </p:nvSpPr>
          <p:spPr>
            <a:xfrm>
              <a:off x="575093" y="3884384"/>
              <a:ext cx="46232" cy="19335"/>
            </a:xfrm>
            <a:custGeom>
              <a:avLst/>
              <a:gdLst/>
              <a:ahLst/>
              <a:cxnLst/>
              <a:rect l="l" t="t" r="r" b="b"/>
              <a:pathLst>
                <a:path w="1339" h="560" extrusionOk="0">
                  <a:moveTo>
                    <a:pt x="1152" y="1"/>
                  </a:moveTo>
                  <a:cubicBezTo>
                    <a:pt x="1139" y="1"/>
                    <a:pt x="1126" y="2"/>
                    <a:pt x="1114" y="5"/>
                  </a:cubicBezTo>
                  <a:lnTo>
                    <a:pt x="144" y="220"/>
                  </a:lnTo>
                  <a:cubicBezTo>
                    <a:pt x="58" y="239"/>
                    <a:pt x="0" y="319"/>
                    <a:pt x="10" y="406"/>
                  </a:cubicBezTo>
                  <a:cubicBezTo>
                    <a:pt x="19" y="494"/>
                    <a:pt x="93" y="560"/>
                    <a:pt x="180" y="560"/>
                  </a:cubicBezTo>
                  <a:cubicBezTo>
                    <a:pt x="193" y="560"/>
                    <a:pt x="206" y="558"/>
                    <a:pt x="217" y="557"/>
                  </a:cubicBezTo>
                  <a:lnTo>
                    <a:pt x="1188" y="342"/>
                  </a:lnTo>
                  <a:cubicBezTo>
                    <a:pt x="1281" y="320"/>
                    <a:pt x="1339" y="229"/>
                    <a:pt x="1319" y="136"/>
                  </a:cubicBezTo>
                  <a:cubicBezTo>
                    <a:pt x="1301" y="56"/>
                    <a:pt x="1230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131;p16"/>
            <p:cNvSpPr/>
            <p:nvPr/>
          </p:nvSpPr>
          <p:spPr>
            <a:xfrm>
              <a:off x="645980" y="3882693"/>
              <a:ext cx="47441" cy="13776"/>
            </a:xfrm>
            <a:custGeom>
              <a:avLst/>
              <a:gdLst/>
              <a:ahLst/>
              <a:cxnLst/>
              <a:rect l="l" t="t" r="r" b="b"/>
              <a:pathLst>
                <a:path w="1374" h="399" extrusionOk="0">
                  <a:moveTo>
                    <a:pt x="165" y="0"/>
                  </a:moveTo>
                  <a:cubicBezTo>
                    <a:pt x="80" y="0"/>
                    <a:pt x="10" y="77"/>
                    <a:pt x="5" y="164"/>
                  </a:cubicBezTo>
                  <a:cubicBezTo>
                    <a:pt x="1" y="260"/>
                    <a:pt x="74" y="340"/>
                    <a:pt x="168" y="345"/>
                  </a:cubicBezTo>
                  <a:lnTo>
                    <a:pt x="1192" y="399"/>
                  </a:lnTo>
                  <a:lnTo>
                    <a:pt x="1201" y="399"/>
                  </a:lnTo>
                  <a:cubicBezTo>
                    <a:pt x="1293" y="398"/>
                    <a:pt x="1369" y="324"/>
                    <a:pt x="1372" y="231"/>
                  </a:cubicBezTo>
                  <a:cubicBezTo>
                    <a:pt x="1373" y="139"/>
                    <a:pt x="1303" y="61"/>
                    <a:pt x="1210" y="56"/>
                  </a:cubicBezTo>
                  <a:lnTo>
                    <a:pt x="187" y="2"/>
                  </a:lnTo>
                  <a:cubicBezTo>
                    <a:pt x="179" y="1"/>
                    <a:pt x="172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132;p16"/>
            <p:cNvSpPr/>
            <p:nvPr/>
          </p:nvSpPr>
          <p:spPr>
            <a:xfrm>
              <a:off x="707337" y="3886387"/>
              <a:ext cx="45714" cy="13846"/>
            </a:xfrm>
            <a:custGeom>
              <a:avLst/>
              <a:gdLst/>
              <a:ahLst/>
              <a:cxnLst/>
              <a:rect l="l" t="t" r="r" b="b"/>
              <a:pathLst>
                <a:path w="1324" h="401" extrusionOk="0">
                  <a:moveTo>
                    <a:pt x="169" y="1"/>
                  </a:moveTo>
                  <a:cubicBezTo>
                    <a:pt x="82" y="1"/>
                    <a:pt x="11" y="76"/>
                    <a:pt x="6" y="164"/>
                  </a:cubicBezTo>
                  <a:cubicBezTo>
                    <a:pt x="0" y="260"/>
                    <a:pt x="73" y="340"/>
                    <a:pt x="168" y="345"/>
                  </a:cubicBezTo>
                  <a:lnTo>
                    <a:pt x="1137" y="400"/>
                  </a:lnTo>
                  <a:lnTo>
                    <a:pt x="1147" y="400"/>
                  </a:lnTo>
                  <a:cubicBezTo>
                    <a:pt x="1242" y="400"/>
                    <a:pt x="1319" y="326"/>
                    <a:pt x="1320" y="233"/>
                  </a:cubicBezTo>
                  <a:cubicBezTo>
                    <a:pt x="1323" y="139"/>
                    <a:pt x="1250" y="60"/>
                    <a:pt x="1157" y="55"/>
                  </a:cubicBezTo>
                  <a:lnTo>
                    <a:pt x="187" y="2"/>
                  </a:lnTo>
                  <a:cubicBezTo>
                    <a:pt x="181" y="1"/>
                    <a:pt x="175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133;p16"/>
            <p:cNvSpPr/>
            <p:nvPr/>
          </p:nvSpPr>
          <p:spPr>
            <a:xfrm>
              <a:off x="757541" y="3893880"/>
              <a:ext cx="14156" cy="11947"/>
            </a:xfrm>
            <a:custGeom>
              <a:avLst/>
              <a:gdLst/>
              <a:ahLst/>
              <a:cxnLst/>
              <a:rect l="l" t="t" r="r" b="b"/>
              <a:pathLst>
                <a:path w="410" h="346" extrusionOk="0">
                  <a:moveTo>
                    <a:pt x="174" y="0"/>
                  </a:moveTo>
                  <a:cubicBezTo>
                    <a:pt x="78" y="0"/>
                    <a:pt x="0" y="77"/>
                    <a:pt x="0" y="172"/>
                  </a:cubicBezTo>
                  <a:cubicBezTo>
                    <a:pt x="0" y="268"/>
                    <a:pt x="78" y="345"/>
                    <a:pt x="174" y="345"/>
                  </a:cubicBezTo>
                  <a:cubicBezTo>
                    <a:pt x="176" y="345"/>
                    <a:pt x="177" y="345"/>
                    <a:pt x="179" y="345"/>
                  </a:cubicBezTo>
                  <a:lnTo>
                    <a:pt x="232" y="345"/>
                  </a:lnTo>
                  <a:cubicBezTo>
                    <a:pt x="234" y="345"/>
                    <a:pt x="236" y="345"/>
                    <a:pt x="237" y="345"/>
                  </a:cubicBezTo>
                  <a:cubicBezTo>
                    <a:pt x="332" y="345"/>
                    <a:pt x="410" y="268"/>
                    <a:pt x="410" y="172"/>
                  </a:cubicBezTo>
                  <a:cubicBezTo>
                    <a:pt x="410" y="77"/>
                    <a:pt x="332" y="0"/>
                    <a:pt x="238" y="0"/>
                  </a:cubicBezTo>
                  <a:cubicBezTo>
                    <a:pt x="236" y="0"/>
                    <a:pt x="234" y="0"/>
                    <a:pt x="232" y="0"/>
                  </a:cubicBezTo>
                  <a:lnTo>
                    <a:pt x="179" y="0"/>
                  </a:lnTo>
                  <a:cubicBezTo>
                    <a:pt x="177" y="0"/>
                    <a:pt x="175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134;p16"/>
            <p:cNvSpPr/>
            <p:nvPr/>
          </p:nvSpPr>
          <p:spPr>
            <a:xfrm>
              <a:off x="402312" y="3991249"/>
              <a:ext cx="122296" cy="21821"/>
            </a:xfrm>
            <a:custGeom>
              <a:avLst/>
              <a:gdLst/>
              <a:ahLst/>
              <a:cxnLst/>
              <a:rect l="l" t="t" r="r" b="b"/>
              <a:pathLst>
                <a:path w="3542" h="632" extrusionOk="0">
                  <a:moveTo>
                    <a:pt x="3353" y="1"/>
                  </a:moveTo>
                  <a:cubicBezTo>
                    <a:pt x="3342" y="1"/>
                    <a:pt x="3331" y="2"/>
                    <a:pt x="3319" y="4"/>
                  </a:cubicBezTo>
                  <a:cubicBezTo>
                    <a:pt x="2510" y="193"/>
                    <a:pt x="1684" y="288"/>
                    <a:pt x="855" y="288"/>
                  </a:cubicBezTo>
                  <a:cubicBezTo>
                    <a:pt x="632" y="288"/>
                    <a:pt x="410" y="281"/>
                    <a:pt x="188" y="267"/>
                  </a:cubicBezTo>
                  <a:cubicBezTo>
                    <a:pt x="183" y="267"/>
                    <a:pt x="178" y="266"/>
                    <a:pt x="173" y="266"/>
                  </a:cubicBezTo>
                  <a:cubicBezTo>
                    <a:pt x="85" y="266"/>
                    <a:pt x="10" y="337"/>
                    <a:pt x="6" y="428"/>
                  </a:cubicBezTo>
                  <a:cubicBezTo>
                    <a:pt x="0" y="522"/>
                    <a:pt x="72" y="604"/>
                    <a:pt x="166" y="611"/>
                  </a:cubicBezTo>
                  <a:cubicBezTo>
                    <a:pt x="397" y="625"/>
                    <a:pt x="630" y="632"/>
                    <a:pt x="860" y="632"/>
                  </a:cubicBezTo>
                  <a:cubicBezTo>
                    <a:pt x="1715" y="632"/>
                    <a:pt x="2565" y="533"/>
                    <a:pt x="3397" y="339"/>
                  </a:cubicBezTo>
                  <a:cubicBezTo>
                    <a:pt x="3487" y="315"/>
                    <a:pt x="3542" y="225"/>
                    <a:pt x="3521" y="133"/>
                  </a:cubicBezTo>
                  <a:cubicBezTo>
                    <a:pt x="3502" y="55"/>
                    <a:pt x="3431" y="1"/>
                    <a:pt x="3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135;p16"/>
            <p:cNvSpPr/>
            <p:nvPr/>
          </p:nvSpPr>
          <p:spPr>
            <a:xfrm>
              <a:off x="606237" y="3949850"/>
              <a:ext cx="61563" cy="32214"/>
            </a:xfrm>
            <a:custGeom>
              <a:avLst/>
              <a:gdLst/>
              <a:ahLst/>
              <a:cxnLst/>
              <a:rect l="l" t="t" r="r" b="b"/>
              <a:pathLst>
                <a:path w="1783" h="933" extrusionOk="0">
                  <a:moveTo>
                    <a:pt x="1588" y="0"/>
                  </a:moveTo>
                  <a:cubicBezTo>
                    <a:pt x="1568" y="0"/>
                    <a:pt x="1548" y="4"/>
                    <a:pt x="1529" y="11"/>
                  </a:cubicBezTo>
                  <a:lnTo>
                    <a:pt x="129" y="603"/>
                  </a:lnTo>
                  <a:cubicBezTo>
                    <a:pt x="41" y="640"/>
                    <a:pt x="0" y="740"/>
                    <a:pt x="37" y="827"/>
                  </a:cubicBezTo>
                  <a:cubicBezTo>
                    <a:pt x="64" y="892"/>
                    <a:pt x="127" y="933"/>
                    <a:pt x="196" y="933"/>
                  </a:cubicBezTo>
                  <a:cubicBezTo>
                    <a:pt x="219" y="933"/>
                    <a:pt x="241" y="928"/>
                    <a:pt x="262" y="920"/>
                  </a:cubicBezTo>
                  <a:lnTo>
                    <a:pt x="1664" y="327"/>
                  </a:lnTo>
                  <a:cubicBezTo>
                    <a:pt x="1746" y="287"/>
                    <a:pt x="1782" y="189"/>
                    <a:pt x="1747" y="105"/>
                  </a:cubicBezTo>
                  <a:cubicBezTo>
                    <a:pt x="1719" y="40"/>
                    <a:pt x="1655" y="0"/>
                    <a:pt x="1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136;p16"/>
            <p:cNvSpPr/>
            <p:nvPr/>
          </p:nvSpPr>
          <p:spPr>
            <a:xfrm>
              <a:off x="689935" y="3921709"/>
              <a:ext cx="36047" cy="26862"/>
            </a:xfrm>
            <a:custGeom>
              <a:avLst/>
              <a:gdLst/>
              <a:ahLst/>
              <a:cxnLst/>
              <a:rect l="l" t="t" r="r" b="b"/>
              <a:pathLst>
                <a:path w="1044" h="778" extrusionOk="0">
                  <a:moveTo>
                    <a:pt x="847" y="1"/>
                  </a:moveTo>
                  <a:cubicBezTo>
                    <a:pt x="812" y="1"/>
                    <a:pt x="778" y="11"/>
                    <a:pt x="748" y="32"/>
                  </a:cubicBezTo>
                  <a:lnTo>
                    <a:pt x="102" y="463"/>
                  </a:lnTo>
                  <a:cubicBezTo>
                    <a:pt x="21" y="515"/>
                    <a:pt x="0" y="622"/>
                    <a:pt x="54" y="702"/>
                  </a:cubicBezTo>
                  <a:cubicBezTo>
                    <a:pt x="86" y="751"/>
                    <a:pt x="140" y="778"/>
                    <a:pt x="196" y="778"/>
                  </a:cubicBezTo>
                  <a:cubicBezTo>
                    <a:pt x="229" y="778"/>
                    <a:pt x="262" y="768"/>
                    <a:pt x="292" y="748"/>
                  </a:cubicBezTo>
                  <a:lnTo>
                    <a:pt x="939" y="318"/>
                  </a:lnTo>
                  <a:cubicBezTo>
                    <a:pt x="1019" y="266"/>
                    <a:pt x="1043" y="157"/>
                    <a:pt x="990" y="77"/>
                  </a:cubicBezTo>
                  <a:cubicBezTo>
                    <a:pt x="957" y="27"/>
                    <a:pt x="902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137;p16"/>
            <p:cNvSpPr/>
            <p:nvPr/>
          </p:nvSpPr>
          <p:spPr>
            <a:xfrm>
              <a:off x="202081" y="3826964"/>
              <a:ext cx="58490" cy="59802"/>
            </a:xfrm>
            <a:custGeom>
              <a:avLst/>
              <a:gdLst/>
              <a:ahLst/>
              <a:cxnLst/>
              <a:rect l="l" t="t" r="r" b="b"/>
              <a:pathLst>
                <a:path w="1694" h="1732" extrusionOk="0">
                  <a:moveTo>
                    <a:pt x="729" y="344"/>
                  </a:moveTo>
                  <a:cubicBezTo>
                    <a:pt x="739" y="344"/>
                    <a:pt x="748" y="345"/>
                    <a:pt x="758" y="346"/>
                  </a:cubicBezTo>
                  <a:cubicBezTo>
                    <a:pt x="773" y="348"/>
                    <a:pt x="787" y="356"/>
                    <a:pt x="797" y="369"/>
                  </a:cubicBezTo>
                  <a:lnTo>
                    <a:pt x="800" y="376"/>
                  </a:lnTo>
                  <a:cubicBezTo>
                    <a:pt x="791" y="576"/>
                    <a:pt x="776" y="777"/>
                    <a:pt x="712" y="960"/>
                  </a:cubicBezTo>
                  <a:cubicBezTo>
                    <a:pt x="656" y="1122"/>
                    <a:pt x="562" y="1257"/>
                    <a:pt x="446" y="1337"/>
                  </a:cubicBezTo>
                  <a:cubicBezTo>
                    <a:pt x="383" y="1198"/>
                    <a:pt x="387" y="990"/>
                    <a:pt x="461" y="712"/>
                  </a:cubicBezTo>
                  <a:cubicBezTo>
                    <a:pt x="494" y="589"/>
                    <a:pt x="538" y="449"/>
                    <a:pt x="627" y="377"/>
                  </a:cubicBezTo>
                  <a:cubicBezTo>
                    <a:pt x="656" y="356"/>
                    <a:pt x="693" y="344"/>
                    <a:pt x="729" y="344"/>
                  </a:cubicBezTo>
                  <a:close/>
                  <a:moveTo>
                    <a:pt x="728" y="1"/>
                  </a:moveTo>
                  <a:cubicBezTo>
                    <a:pt x="615" y="1"/>
                    <a:pt x="505" y="38"/>
                    <a:pt x="414" y="109"/>
                  </a:cubicBezTo>
                  <a:cubicBezTo>
                    <a:pt x="251" y="238"/>
                    <a:pt x="180" y="432"/>
                    <a:pt x="128" y="624"/>
                  </a:cubicBezTo>
                  <a:cubicBezTo>
                    <a:pt x="0" y="1104"/>
                    <a:pt x="50" y="1460"/>
                    <a:pt x="278" y="1682"/>
                  </a:cubicBezTo>
                  <a:cubicBezTo>
                    <a:pt x="309" y="1713"/>
                    <a:pt x="352" y="1730"/>
                    <a:pt x="397" y="1731"/>
                  </a:cubicBezTo>
                  <a:cubicBezTo>
                    <a:pt x="417" y="1731"/>
                    <a:pt x="438" y="1727"/>
                    <a:pt x="456" y="1720"/>
                  </a:cubicBezTo>
                  <a:cubicBezTo>
                    <a:pt x="718" y="1623"/>
                    <a:pt x="931" y="1385"/>
                    <a:pt x="1039" y="1071"/>
                  </a:cubicBezTo>
                  <a:cubicBezTo>
                    <a:pt x="1060" y="1009"/>
                    <a:pt x="1077" y="946"/>
                    <a:pt x="1091" y="881"/>
                  </a:cubicBezTo>
                  <a:cubicBezTo>
                    <a:pt x="1181" y="1076"/>
                    <a:pt x="1263" y="1273"/>
                    <a:pt x="1337" y="1471"/>
                  </a:cubicBezTo>
                  <a:cubicBezTo>
                    <a:pt x="1364" y="1541"/>
                    <a:pt x="1429" y="1584"/>
                    <a:pt x="1498" y="1584"/>
                  </a:cubicBezTo>
                  <a:cubicBezTo>
                    <a:pt x="1518" y="1584"/>
                    <a:pt x="1538" y="1580"/>
                    <a:pt x="1558" y="1572"/>
                  </a:cubicBezTo>
                  <a:cubicBezTo>
                    <a:pt x="1649" y="1540"/>
                    <a:pt x="1694" y="1440"/>
                    <a:pt x="1660" y="1351"/>
                  </a:cubicBezTo>
                  <a:cubicBezTo>
                    <a:pt x="1511" y="953"/>
                    <a:pt x="1333" y="566"/>
                    <a:pt x="1128" y="193"/>
                  </a:cubicBezTo>
                  <a:cubicBezTo>
                    <a:pt x="1107" y="155"/>
                    <a:pt x="1071" y="125"/>
                    <a:pt x="1029" y="113"/>
                  </a:cubicBezTo>
                  <a:cubicBezTo>
                    <a:pt x="973" y="59"/>
                    <a:pt x="903" y="24"/>
                    <a:pt x="826" y="10"/>
                  </a:cubicBezTo>
                  <a:cubicBezTo>
                    <a:pt x="794" y="4"/>
                    <a:pt x="761" y="1"/>
                    <a:pt x="7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138;p16"/>
            <p:cNvSpPr/>
            <p:nvPr/>
          </p:nvSpPr>
          <p:spPr>
            <a:xfrm>
              <a:off x="479828" y="3653909"/>
              <a:ext cx="20993" cy="54623"/>
            </a:xfrm>
            <a:custGeom>
              <a:avLst/>
              <a:gdLst/>
              <a:ahLst/>
              <a:cxnLst/>
              <a:rect l="l" t="t" r="r" b="b"/>
              <a:pathLst>
                <a:path w="608" h="1582" extrusionOk="0">
                  <a:moveTo>
                    <a:pt x="188" y="1"/>
                  </a:moveTo>
                  <a:cubicBezTo>
                    <a:pt x="177" y="1"/>
                    <a:pt x="166" y="2"/>
                    <a:pt x="155" y="4"/>
                  </a:cubicBezTo>
                  <a:cubicBezTo>
                    <a:pt x="61" y="22"/>
                    <a:pt x="0" y="111"/>
                    <a:pt x="17" y="205"/>
                  </a:cubicBezTo>
                  <a:lnTo>
                    <a:pt x="252" y="1441"/>
                  </a:lnTo>
                  <a:cubicBezTo>
                    <a:pt x="266" y="1521"/>
                    <a:pt x="338" y="1582"/>
                    <a:pt x="421" y="1582"/>
                  </a:cubicBezTo>
                  <a:cubicBezTo>
                    <a:pt x="431" y="1582"/>
                    <a:pt x="442" y="1581"/>
                    <a:pt x="454" y="1578"/>
                  </a:cubicBezTo>
                  <a:cubicBezTo>
                    <a:pt x="547" y="1561"/>
                    <a:pt x="607" y="1471"/>
                    <a:pt x="590" y="1378"/>
                  </a:cubicBezTo>
                  <a:lnTo>
                    <a:pt x="357" y="141"/>
                  </a:lnTo>
                  <a:cubicBezTo>
                    <a:pt x="340" y="59"/>
                    <a:pt x="26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139;p16"/>
            <p:cNvSpPr/>
            <p:nvPr/>
          </p:nvSpPr>
          <p:spPr>
            <a:xfrm>
              <a:off x="506105" y="3806454"/>
              <a:ext cx="18403" cy="45404"/>
            </a:xfrm>
            <a:custGeom>
              <a:avLst/>
              <a:gdLst/>
              <a:ahLst/>
              <a:cxnLst/>
              <a:rect l="l" t="t" r="r" b="b"/>
              <a:pathLst>
                <a:path w="533" h="1315" extrusionOk="0">
                  <a:moveTo>
                    <a:pt x="188" y="0"/>
                  </a:moveTo>
                  <a:cubicBezTo>
                    <a:pt x="178" y="0"/>
                    <a:pt x="167" y="1"/>
                    <a:pt x="157" y="3"/>
                  </a:cubicBezTo>
                  <a:cubicBezTo>
                    <a:pt x="64" y="20"/>
                    <a:pt x="1" y="107"/>
                    <a:pt x="16" y="201"/>
                  </a:cubicBezTo>
                  <a:lnTo>
                    <a:pt x="178" y="1171"/>
                  </a:lnTo>
                  <a:cubicBezTo>
                    <a:pt x="192" y="1254"/>
                    <a:pt x="264" y="1315"/>
                    <a:pt x="347" y="1315"/>
                  </a:cubicBezTo>
                  <a:cubicBezTo>
                    <a:pt x="357" y="1315"/>
                    <a:pt x="367" y="1313"/>
                    <a:pt x="377" y="1312"/>
                  </a:cubicBezTo>
                  <a:cubicBezTo>
                    <a:pt x="470" y="1297"/>
                    <a:pt x="533" y="1208"/>
                    <a:pt x="517" y="1114"/>
                  </a:cubicBezTo>
                  <a:lnTo>
                    <a:pt x="356" y="144"/>
                  </a:lnTo>
                  <a:cubicBezTo>
                    <a:pt x="342" y="60"/>
                    <a:pt x="270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140;p16"/>
            <p:cNvSpPr/>
            <p:nvPr/>
          </p:nvSpPr>
          <p:spPr>
            <a:xfrm>
              <a:off x="491223" y="3854932"/>
              <a:ext cx="55865" cy="76927"/>
            </a:xfrm>
            <a:custGeom>
              <a:avLst/>
              <a:gdLst/>
              <a:ahLst/>
              <a:cxnLst/>
              <a:rect l="l" t="t" r="r" b="b"/>
              <a:pathLst>
                <a:path w="1618" h="2228" extrusionOk="0">
                  <a:moveTo>
                    <a:pt x="887" y="0"/>
                  </a:moveTo>
                  <a:cubicBezTo>
                    <a:pt x="879" y="0"/>
                    <a:pt x="870" y="1"/>
                    <a:pt x="861" y="2"/>
                  </a:cubicBezTo>
                  <a:cubicBezTo>
                    <a:pt x="768" y="16"/>
                    <a:pt x="704" y="102"/>
                    <a:pt x="716" y="195"/>
                  </a:cubicBezTo>
                  <a:lnTo>
                    <a:pt x="877" y="1272"/>
                  </a:lnTo>
                  <a:cubicBezTo>
                    <a:pt x="887" y="1334"/>
                    <a:pt x="929" y="1386"/>
                    <a:pt x="986" y="1407"/>
                  </a:cubicBezTo>
                  <a:cubicBezTo>
                    <a:pt x="985" y="1417"/>
                    <a:pt x="985" y="1427"/>
                    <a:pt x="985" y="1437"/>
                  </a:cubicBezTo>
                  <a:lnTo>
                    <a:pt x="986" y="1444"/>
                  </a:lnTo>
                  <a:lnTo>
                    <a:pt x="183" y="1739"/>
                  </a:lnTo>
                  <a:cubicBezTo>
                    <a:pt x="1" y="1804"/>
                    <a:pt x="47" y="2073"/>
                    <a:pt x="239" y="2073"/>
                  </a:cubicBezTo>
                  <a:cubicBezTo>
                    <a:pt x="240" y="2073"/>
                    <a:pt x="241" y="2073"/>
                    <a:pt x="242" y="2073"/>
                  </a:cubicBezTo>
                  <a:cubicBezTo>
                    <a:pt x="262" y="2073"/>
                    <a:pt x="283" y="2070"/>
                    <a:pt x="301" y="2063"/>
                  </a:cubicBezTo>
                  <a:lnTo>
                    <a:pt x="1044" y="1790"/>
                  </a:lnTo>
                  <a:lnTo>
                    <a:pt x="1093" y="2083"/>
                  </a:lnTo>
                  <a:cubicBezTo>
                    <a:pt x="1108" y="2166"/>
                    <a:pt x="1179" y="2228"/>
                    <a:pt x="1264" y="2228"/>
                  </a:cubicBezTo>
                  <a:cubicBezTo>
                    <a:pt x="1274" y="2228"/>
                    <a:pt x="1282" y="2226"/>
                    <a:pt x="1292" y="2225"/>
                  </a:cubicBezTo>
                  <a:cubicBezTo>
                    <a:pt x="1385" y="2209"/>
                    <a:pt x="1448" y="2121"/>
                    <a:pt x="1433" y="2026"/>
                  </a:cubicBezTo>
                  <a:lnTo>
                    <a:pt x="1374" y="1669"/>
                  </a:lnTo>
                  <a:lnTo>
                    <a:pt x="1485" y="1627"/>
                  </a:lnTo>
                  <a:cubicBezTo>
                    <a:pt x="1572" y="1593"/>
                    <a:pt x="1617" y="1496"/>
                    <a:pt x="1585" y="1407"/>
                  </a:cubicBezTo>
                  <a:cubicBezTo>
                    <a:pt x="1559" y="1338"/>
                    <a:pt x="1493" y="1295"/>
                    <a:pt x="1423" y="1295"/>
                  </a:cubicBezTo>
                  <a:cubicBezTo>
                    <a:pt x="1404" y="1295"/>
                    <a:pt x="1385" y="1298"/>
                    <a:pt x="1367" y="1304"/>
                  </a:cubicBezTo>
                  <a:lnTo>
                    <a:pt x="1305" y="1327"/>
                  </a:lnTo>
                  <a:cubicBezTo>
                    <a:pt x="1285" y="1292"/>
                    <a:pt x="1254" y="1265"/>
                    <a:pt x="1216" y="1251"/>
                  </a:cubicBezTo>
                  <a:cubicBezTo>
                    <a:pt x="1217" y="1241"/>
                    <a:pt x="1219" y="1231"/>
                    <a:pt x="1217" y="1221"/>
                  </a:cubicBezTo>
                  <a:lnTo>
                    <a:pt x="1057" y="144"/>
                  </a:lnTo>
                  <a:cubicBezTo>
                    <a:pt x="1042" y="60"/>
                    <a:pt x="970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141;p16"/>
            <p:cNvSpPr/>
            <p:nvPr/>
          </p:nvSpPr>
          <p:spPr>
            <a:xfrm>
              <a:off x="437773" y="3795060"/>
              <a:ext cx="63807" cy="77169"/>
            </a:xfrm>
            <a:custGeom>
              <a:avLst/>
              <a:gdLst/>
              <a:ahLst/>
              <a:cxnLst/>
              <a:rect l="l" t="t" r="r" b="b"/>
              <a:pathLst>
                <a:path w="1848" h="2235" extrusionOk="0">
                  <a:moveTo>
                    <a:pt x="194" y="1"/>
                  </a:moveTo>
                  <a:cubicBezTo>
                    <a:pt x="178" y="1"/>
                    <a:pt x="162" y="3"/>
                    <a:pt x="146" y="8"/>
                  </a:cubicBezTo>
                  <a:cubicBezTo>
                    <a:pt x="54" y="33"/>
                    <a:pt x="1" y="129"/>
                    <a:pt x="28" y="220"/>
                  </a:cubicBezTo>
                  <a:lnTo>
                    <a:pt x="454" y="1707"/>
                  </a:lnTo>
                  <a:cubicBezTo>
                    <a:pt x="477" y="1788"/>
                    <a:pt x="548" y="1831"/>
                    <a:pt x="619" y="1831"/>
                  </a:cubicBezTo>
                  <a:cubicBezTo>
                    <a:pt x="676" y="1831"/>
                    <a:pt x="734" y="1804"/>
                    <a:pt x="768" y="1746"/>
                  </a:cubicBezTo>
                  <a:cubicBezTo>
                    <a:pt x="903" y="1513"/>
                    <a:pt x="1061" y="1293"/>
                    <a:pt x="1235" y="1089"/>
                  </a:cubicBezTo>
                  <a:cubicBezTo>
                    <a:pt x="1413" y="1373"/>
                    <a:pt x="1484" y="1708"/>
                    <a:pt x="1441" y="2039"/>
                  </a:cubicBezTo>
                  <a:cubicBezTo>
                    <a:pt x="1428" y="2133"/>
                    <a:pt x="1493" y="2219"/>
                    <a:pt x="1587" y="2233"/>
                  </a:cubicBezTo>
                  <a:cubicBezTo>
                    <a:pt x="1594" y="2235"/>
                    <a:pt x="1603" y="2235"/>
                    <a:pt x="1611" y="2235"/>
                  </a:cubicBezTo>
                  <a:cubicBezTo>
                    <a:pt x="1697" y="2235"/>
                    <a:pt x="1769" y="2171"/>
                    <a:pt x="1781" y="2087"/>
                  </a:cubicBezTo>
                  <a:cubicBezTo>
                    <a:pt x="1848" y="1590"/>
                    <a:pt x="1703" y="1090"/>
                    <a:pt x="1382" y="706"/>
                  </a:cubicBezTo>
                  <a:cubicBezTo>
                    <a:pt x="1349" y="669"/>
                    <a:pt x="1303" y="647"/>
                    <a:pt x="1255" y="645"/>
                  </a:cubicBezTo>
                  <a:cubicBezTo>
                    <a:pt x="1252" y="645"/>
                    <a:pt x="1249" y="645"/>
                    <a:pt x="1246" y="645"/>
                  </a:cubicBezTo>
                  <a:cubicBezTo>
                    <a:pt x="1200" y="645"/>
                    <a:pt x="1156" y="665"/>
                    <a:pt x="1124" y="699"/>
                  </a:cubicBezTo>
                  <a:cubicBezTo>
                    <a:pt x="964" y="871"/>
                    <a:pt x="814" y="1052"/>
                    <a:pt x="679" y="1245"/>
                  </a:cubicBezTo>
                  <a:lnTo>
                    <a:pt x="358" y="126"/>
                  </a:lnTo>
                  <a:cubicBezTo>
                    <a:pt x="336" y="51"/>
                    <a:pt x="268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142;p16"/>
            <p:cNvSpPr/>
            <p:nvPr/>
          </p:nvSpPr>
          <p:spPr>
            <a:xfrm>
              <a:off x="329422" y="3759427"/>
              <a:ext cx="38671" cy="75615"/>
            </a:xfrm>
            <a:custGeom>
              <a:avLst/>
              <a:gdLst/>
              <a:ahLst/>
              <a:cxnLst/>
              <a:rect l="l" t="t" r="r" b="b"/>
              <a:pathLst>
                <a:path w="1120" h="2190" extrusionOk="0">
                  <a:moveTo>
                    <a:pt x="926" y="1"/>
                  </a:moveTo>
                  <a:cubicBezTo>
                    <a:pt x="887" y="1"/>
                    <a:pt x="848" y="14"/>
                    <a:pt x="816" y="40"/>
                  </a:cubicBezTo>
                  <a:cubicBezTo>
                    <a:pt x="590" y="233"/>
                    <a:pt x="417" y="480"/>
                    <a:pt x="310" y="757"/>
                  </a:cubicBezTo>
                  <a:cubicBezTo>
                    <a:pt x="275" y="726"/>
                    <a:pt x="235" y="712"/>
                    <a:pt x="196" y="712"/>
                  </a:cubicBezTo>
                  <a:cubicBezTo>
                    <a:pt x="95" y="712"/>
                    <a:pt x="1" y="805"/>
                    <a:pt x="28" y="923"/>
                  </a:cubicBezTo>
                  <a:lnTo>
                    <a:pt x="187" y="1616"/>
                  </a:lnTo>
                  <a:cubicBezTo>
                    <a:pt x="203" y="1775"/>
                    <a:pt x="239" y="1932"/>
                    <a:pt x="297" y="2081"/>
                  </a:cubicBezTo>
                  <a:cubicBezTo>
                    <a:pt x="322" y="2146"/>
                    <a:pt x="386" y="2190"/>
                    <a:pt x="458" y="2190"/>
                  </a:cubicBezTo>
                  <a:cubicBezTo>
                    <a:pt x="474" y="2190"/>
                    <a:pt x="491" y="2187"/>
                    <a:pt x="508" y="2183"/>
                  </a:cubicBezTo>
                  <a:cubicBezTo>
                    <a:pt x="594" y="2156"/>
                    <a:pt x="645" y="2067"/>
                    <a:pt x="625" y="1980"/>
                  </a:cubicBezTo>
                  <a:lnTo>
                    <a:pt x="526" y="1556"/>
                  </a:lnTo>
                  <a:cubicBezTo>
                    <a:pt x="491" y="1091"/>
                    <a:pt x="678" y="606"/>
                    <a:pt x="1037" y="305"/>
                  </a:cubicBezTo>
                  <a:cubicBezTo>
                    <a:pt x="1111" y="243"/>
                    <a:pt x="1119" y="135"/>
                    <a:pt x="1059" y="62"/>
                  </a:cubicBezTo>
                  <a:cubicBezTo>
                    <a:pt x="1024" y="22"/>
                    <a:pt x="975" y="1"/>
                    <a:pt x="9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143;p16"/>
            <p:cNvSpPr/>
            <p:nvPr/>
          </p:nvSpPr>
          <p:spPr>
            <a:xfrm>
              <a:off x="815964" y="3662748"/>
              <a:ext cx="52309" cy="56936"/>
            </a:xfrm>
            <a:custGeom>
              <a:avLst/>
              <a:gdLst/>
              <a:ahLst/>
              <a:cxnLst/>
              <a:rect l="l" t="t" r="r" b="b"/>
              <a:pathLst>
                <a:path w="1515" h="1649" extrusionOk="0">
                  <a:moveTo>
                    <a:pt x="840" y="377"/>
                  </a:moveTo>
                  <a:lnTo>
                    <a:pt x="907" y="401"/>
                  </a:lnTo>
                  <a:cubicBezTo>
                    <a:pt x="909" y="403"/>
                    <a:pt x="912" y="403"/>
                    <a:pt x="915" y="404"/>
                  </a:cubicBezTo>
                  <a:cubicBezTo>
                    <a:pt x="814" y="532"/>
                    <a:pt x="750" y="684"/>
                    <a:pt x="691" y="823"/>
                  </a:cubicBezTo>
                  <a:cubicBezTo>
                    <a:pt x="670" y="876"/>
                    <a:pt x="648" y="928"/>
                    <a:pt x="625" y="977"/>
                  </a:cubicBezTo>
                  <a:cubicBezTo>
                    <a:pt x="574" y="1085"/>
                    <a:pt x="496" y="1189"/>
                    <a:pt x="411" y="1249"/>
                  </a:cubicBezTo>
                  <a:cubicBezTo>
                    <a:pt x="500" y="935"/>
                    <a:pt x="645" y="639"/>
                    <a:pt x="840" y="377"/>
                  </a:cubicBezTo>
                  <a:close/>
                  <a:moveTo>
                    <a:pt x="782" y="1"/>
                  </a:moveTo>
                  <a:cubicBezTo>
                    <a:pt x="732" y="1"/>
                    <a:pt x="682" y="23"/>
                    <a:pt x="649" y="65"/>
                  </a:cubicBezTo>
                  <a:cubicBezTo>
                    <a:pt x="325" y="460"/>
                    <a:pt x="107" y="932"/>
                    <a:pt x="16" y="1437"/>
                  </a:cubicBezTo>
                  <a:cubicBezTo>
                    <a:pt x="0" y="1526"/>
                    <a:pt x="56" y="1613"/>
                    <a:pt x="145" y="1634"/>
                  </a:cubicBezTo>
                  <a:cubicBezTo>
                    <a:pt x="186" y="1644"/>
                    <a:pt x="227" y="1648"/>
                    <a:pt x="267" y="1648"/>
                  </a:cubicBezTo>
                  <a:cubicBezTo>
                    <a:pt x="557" y="1648"/>
                    <a:pt x="807" y="1399"/>
                    <a:pt x="936" y="1125"/>
                  </a:cubicBezTo>
                  <a:cubicBezTo>
                    <a:pt x="961" y="1070"/>
                    <a:pt x="985" y="1013"/>
                    <a:pt x="1008" y="957"/>
                  </a:cubicBezTo>
                  <a:cubicBezTo>
                    <a:pt x="1029" y="909"/>
                    <a:pt x="1049" y="861"/>
                    <a:pt x="1070" y="816"/>
                  </a:cubicBezTo>
                  <a:lnTo>
                    <a:pt x="1163" y="1453"/>
                  </a:lnTo>
                  <a:cubicBezTo>
                    <a:pt x="1177" y="1537"/>
                    <a:pt x="1250" y="1596"/>
                    <a:pt x="1333" y="1596"/>
                  </a:cubicBezTo>
                  <a:cubicBezTo>
                    <a:pt x="1341" y="1596"/>
                    <a:pt x="1349" y="1596"/>
                    <a:pt x="1357" y="1595"/>
                  </a:cubicBezTo>
                  <a:cubicBezTo>
                    <a:pt x="1450" y="1581"/>
                    <a:pt x="1515" y="1496"/>
                    <a:pt x="1502" y="1403"/>
                  </a:cubicBezTo>
                  <a:lnTo>
                    <a:pt x="1351" y="362"/>
                  </a:lnTo>
                  <a:cubicBezTo>
                    <a:pt x="1343" y="301"/>
                    <a:pt x="1305" y="251"/>
                    <a:pt x="1250" y="227"/>
                  </a:cubicBezTo>
                  <a:cubicBezTo>
                    <a:pt x="1235" y="231"/>
                    <a:pt x="1219" y="232"/>
                    <a:pt x="1204" y="232"/>
                  </a:cubicBezTo>
                  <a:cubicBezTo>
                    <a:pt x="1117" y="232"/>
                    <a:pt x="1038" y="169"/>
                    <a:pt x="1023" y="77"/>
                  </a:cubicBezTo>
                  <a:lnTo>
                    <a:pt x="842" y="11"/>
                  </a:lnTo>
                  <a:cubicBezTo>
                    <a:pt x="822" y="4"/>
                    <a:pt x="802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144;p16"/>
            <p:cNvSpPr/>
            <p:nvPr/>
          </p:nvSpPr>
          <p:spPr>
            <a:xfrm>
              <a:off x="844381" y="3600218"/>
              <a:ext cx="94709" cy="105171"/>
            </a:xfrm>
            <a:custGeom>
              <a:avLst/>
              <a:gdLst/>
              <a:ahLst/>
              <a:cxnLst/>
              <a:rect l="l" t="t" r="r" b="b"/>
              <a:pathLst>
                <a:path w="2743" h="3046" extrusionOk="0">
                  <a:moveTo>
                    <a:pt x="422" y="0"/>
                  </a:moveTo>
                  <a:cubicBezTo>
                    <a:pt x="383" y="0"/>
                    <a:pt x="344" y="5"/>
                    <a:pt x="306" y="14"/>
                  </a:cubicBezTo>
                  <a:cubicBezTo>
                    <a:pt x="151" y="52"/>
                    <a:pt x="44" y="160"/>
                    <a:pt x="17" y="305"/>
                  </a:cubicBezTo>
                  <a:cubicBezTo>
                    <a:pt x="0" y="398"/>
                    <a:pt x="78" y="480"/>
                    <a:pt x="171" y="496"/>
                  </a:cubicBezTo>
                  <a:cubicBezTo>
                    <a:pt x="180" y="498"/>
                    <a:pt x="190" y="499"/>
                    <a:pt x="199" y="499"/>
                  </a:cubicBezTo>
                  <a:cubicBezTo>
                    <a:pt x="285" y="499"/>
                    <a:pt x="371" y="433"/>
                    <a:pt x="386" y="349"/>
                  </a:cubicBezTo>
                  <a:cubicBezTo>
                    <a:pt x="397" y="346"/>
                    <a:pt x="409" y="344"/>
                    <a:pt x="421" y="344"/>
                  </a:cubicBezTo>
                  <a:cubicBezTo>
                    <a:pt x="467" y="344"/>
                    <a:pt x="517" y="364"/>
                    <a:pt x="540" y="394"/>
                  </a:cubicBezTo>
                  <a:cubicBezTo>
                    <a:pt x="624" y="503"/>
                    <a:pt x="609" y="689"/>
                    <a:pt x="586" y="868"/>
                  </a:cubicBezTo>
                  <a:cubicBezTo>
                    <a:pt x="572" y="978"/>
                    <a:pt x="555" y="1113"/>
                    <a:pt x="597" y="1251"/>
                  </a:cubicBezTo>
                  <a:cubicBezTo>
                    <a:pt x="685" y="1531"/>
                    <a:pt x="970" y="1667"/>
                    <a:pt x="1215" y="1680"/>
                  </a:cubicBezTo>
                  <a:cubicBezTo>
                    <a:pt x="1229" y="1682"/>
                    <a:pt x="1245" y="1682"/>
                    <a:pt x="1260" y="1682"/>
                  </a:cubicBezTo>
                  <a:cubicBezTo>
                    <a:pt x="1477" y="1682"/>
                    <a:pt x="1678" y="1607"/>
                    <a:pt x="1856" y="1541"/>
                  </a:cubicBezTo>
                  <a:cubicBezTo>
                    <a:pt x="1918" y="1517"/>
                    <a:pt x="1960" y="1461"/>
                    <a:pt x="1965" y="1394"/>
                  </a:cubicBezTo>
                  <a:lnTo>
                    <a:pt x="1965" y="1394"/>
                  </a:lnTo>
                  <a:cubicBezTo>
                    <a:pt x="1960" y="1563"/>
                    <a:pt x="1956" y="1732"/>
                    <a:pt x="1957" y="1901"/>
                  </a:cubicBezTo>
                  <a:cubicBezTo>
                    <a:pt x="1931" y="1905"/>
                    <a:pt x="1905" y="1906"/>
                    <a:pt x="1879" y="1906"/>
                  </a:cubicBezTo>
                  <a:cubicBezTo>
                    <a:pt x="1862" y="1906"/>
                    <a:pt x="1845" y="1906"/>
                    <a:pt x="1827" y="1904"/>
                  </a:cubicBezTo>
                  <a:cubicBezTo>
                    <a:pt x="1820" y="1903"/>
                    <a:pt x="1813" y="1902"/>
                    <a:pt x="1805" y="1902"/>
                  </a:cubicBezTo>
                  <a:cubicBezTo>
                    <a:pt x="1719" y="1902"/>
                    <a:pt x="1645" y="1969"/>
                    <a:pt x="1639" y="2057"/>
                  </a:cubicBezTo>
                  <a:cubicBezTo>
                    <a:pt x="1629" y="2152"/>
                    <a:pt x="1697" y="2236"/>
                    <a:pt x="1792" y="2246"/>
                  </a:cubicBezTo>
                  <a:cubicBezTo>
                    <a:pt x="1823" y="2249"/>
                    <a:pt x="1854" y="2252"/>
                    <a:pt x="1885" y="2252"/>
                  </a:cubicBezTo>
                  <a:cubicBezTo>
                    <a:pt x="1913" y="2252"/>
                    <a:pt x="1940" y="2246"/>
                    <a:pt x="1968" y="2243"/>
                  </a:cubicBezTo>
                  <a:cubicBezTo>
                    <a:pt x="1971" y="2304"/>
                    <a:pt x="1971" y="2367"/>
                    <a:pt x="1974" y="2426"/>
                  </a:cubicBezTo>
                  <a:cubicBezTo>
                    <a:pt x="1982" y="2574"/>
                    <a:pt x="1999" y="2727"/>
                    <a:pt x="2094" y="2861"/>
                  </a:cubicBezTo>
                  <a:cubicBezTo>
                    <a:pt x="2162" y="2957"/>
                    <a:pt x="2267" y="3022"/>
                    <a:pt x="2383" y="3041"/>
                  </a:cubicBezTo>
                  <a:cubicBezTo>
                    <a:pt x="2403" y="3044"/>
                    <a:pt x="2423" y="3045"/>
                    <a:pt x="2443" y="3045"/>
                  </a:cubicBezTo>
                  <a:cubicBezTo>
                    <a:pt x="2445" y="3046"/>
                    <a:pt x="2447" y="3046"/>
                    <a:pt x="2448" y="3046"/>
                  </a:cubicBezTo>
                  <a:cubicBezTo>
                    <a:pt x="2521" y="3046"/>
                    <a:pt x="2593" y="3020"/>
                    <a:pt x="2651" y="2977"/>
                  </a:cubicBezTo>
                  <a:cubicBezTo>
                    <a:pt x="2727" y="2919"/>
                    <a:pt x="2742" y="2810"/>
                    <a:pt x="2685" y="2734"/>
                  </a:cubicBezTo>
                  <a:cubicBezTo>
                    <a:pt x="2651" y="2689"/>
                    <a:pt x="2600" y="2666"/>
                    <a:pt x="2548" y="2666"/>
                  </a:cubicBezTo>
                  <a:cubicBezTo>
                    <a:pt x="2512" y="2666"/>
                    <a:pt x="2476" y="2677"/>
                    <a:pt x="2445" y="2701"/>
                  </a:cubicBezTo>
                  <a:cubicBezTo>
                    <a:pt x="2444" y="2701"/>
                    <a:pt x="2442" y="2701"/>
                    <a:pt x="2440" y="2701"/>
                  </a:cubicBezTo>
                  <a:cubicBezTo>
                    <a:pt x="2425" y="2701"/>
                    <a:pt x="2392" y="2687"/>
                    <a:pt x="2374" y="2663"/>
                  </a:cubicBezTo>
                  <a:cubicBezTo>
                    <a:pt x="2333" y="2603"/>
                    <a:pt x="2323" y="2508"/>
                    <a:pt x="2317" y="2406"/>
                  </a:cubicBezTo>
                  <a:cubicBezTo>
                    <a:pt x="2313" y="2321"/>
                    <a:pt x="2312" y="2233"/>
                    <a:pt x="2309" y="2146"/>
                  </a:cubicBezTo>
                  <a:cubicBezTo>
                    <a:pt x="2383" y="2111"/>
                    <a:pt x="2452" y="2066"/>
                    <a:pt x="2516" y="2011"/>
                  </a:cubicBezTo>
                  <a:cubicBezTo>
                    <a:pt x="2586" y="1948"/>
                    <a:pt x="2592" y="1839"/>
                    <a:pt x="2528" y="1769"/>
                  </a:cubicBezTo>
                  <a:cubicBezTo>
                    <a:pt x="2495" y="1732"/>
                    <a:pt x="2449" y="1713"/>
                    <a:pt x="2403" y="1713"/>
                  </a:cubicBezTo>
                  <a:cubicBezTo>
                    <a:pt x="2368" y="1713"/>
                    <a:pt x="2333" y="1723"/>
                    <a:pt x="2303" y="1745"/>
                  </a:cubicBezTo>
                  <a:cubicBezTo>
                    <a:pt x="2305" y="1615"/>
                    <a:pt x="2305" y="1484"/>
                    <a:pt x="2310" y="1356"/>
                  </a:cubicBezTo>
                  <a:cubicBezTo>
                    <a:pt x="2314" y="1262"/>
                    <a:pt x="2241" y="1182"/>
                    <a:pt x="2147" y="1178"/>
                  </a:cubicBezTo>
                  <a:cubicBezTo>
                    <a:pt x="2142" y="1177"/>
                    <a:pt x="2137" y="1177"/>
                    <a:pt x="2132" y="1177"/>
                  </a:cubicBezTo>
                  <a:cubicBezTo>
                    <a:pt x="2049" y="1177"/>
                    <a:pt x="1971" y="1252"/>
                    <a:pt x="1967" y="1341"/>
                  </a:cubicBezTo>
                  <a:lnTo>
                    <a:pt x="1967" y="1372"/>
                  </a:lnTo>
                  <a:lnTo>
                    <a:pt x="1967" y="1372"/>
                  </a:lnTo>
                  <a:cubicBezTo>
                    <a:pt x="1966" y="1276"/>
                    <a:pt x="1886" y="1205"/>
                    <a:pt x="1798" y="1205"/>
                  </a:cubicBezTo>
                  <a:cubicBezTo>
                    <a:pt x="1777" y="1205"/>
                    <a:pt x="1756" y="1209"/>
                    <a:pt x="1736" y="1217"/>
                  </a:cubicBezTo>
                  <a:cubicBezTo>
                    <a:pt x="1574" y="1278"/>
                    <a:pt x="1406" y="1337"/>
                    <a:pt x="1248" y="1337"/>
                  </a:cubicBezTo>
                  <a:cubicBezTo>
                    <a:pt x="1243" y="1337"/>
                    <a:pt x="1237" y="1337"/>
                    <a:pt x="1232" y="1337"/>
                  </a:cubicBezTo>
                  <a:cubicBezTo>
                    <a:pt x="1107" y="1330"/>
                    <a:pt x="962" y="1264"/>
                    <a:pt x="927" y="1148"/>
                  </a:cubicBezTo>
                  <a:cubicBezTo>
                    <a:pt x="906" y="1083"/>
                    <a:pt x="917" y="996"/>
                    <a:pt x="928" y="912"/>
                  </a:cubicBezTo>
                  <a:cubicBezTo>
                    <a:pt x="951" y="726"/>
                    <a:pt x="990" y="416"/>
                    <a:pt x="814" y="185"/>
                  </a:cubicBezTo>
                  <a:cubicBezTo>
                    <a:pt x="726" y="69"/>
                    <a:pt x="575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145;p16"/>
            <p:cNvSpPr/>
            <p:nvPr/>
          </p:nvSpPr>
          <p:spPr>
            <a:xfrm>
              <a:off x="955528" y="3590619"/>
              <a:ext cx="51066" cy="99232"/>
            </a:xfrm>
            <a:custGeom>
              <a:avLst/>
              <a:gdLst/>
              <a:ahLst/>
              <a:cxnLst/>
              <a:rect l="l" t="t" r="r" b="b"/>
              <a:pathLst>
                <a:path w="1479" h="2874" extrusionOk="0">
                  <a:moveTo>
                    <a:pt x="169" y="0"/>
                  </a:moveTo>
                  <a:cubicBezTo>
                    <a:pt x="75" y="3"/>
                    <a:pt x="1" y="82"/>
                    <a:pt x="3" y="178"/>
                  </a:cubicBezTo>
                  <a:cubicBezTo>
                    <a:pt x="22" y="796"/>
                    <a:pt x="71" y="1420"/>
                    <a:pt x="151" y="2034"/>
                  </a:cubicBezTo>
                  <a:cubicBezTo>
                    <a:pt x="158" y="2090"/>
                    <a:pt x="178" y="2241"/>
                    <a:pt x="314" y="2313"/>
                  </a:cubicBezTo>
                  <a:cubicBezTo>
                    <a:pt x="356" y="2334"/>
                    <a:pt x="398" y="2342"/>
                    <a:pt x="436" y="2342"/>
                  </a:cubicBezTo>
                  <a:cubicBezTo>
                    <a:pt x="528" y="2342"/>
                    <a:pt x="606" y="2297"/>
                    <a:pt x="642" y="2278"/>
                  </a:cubicBezTo>
                  <a:lnTo>
                    <a:pt x="1100" y="2017"/>
                  </a:lnTo>
                  <a:lnTo>
                    <a:pt x="1100" y="2017"/>
                  </a:lnTo>
                  <a:cubicBezTo>
                    <a:pt x="1111" y="2230"/>
                    <a:pt x="1079" y="2441"/>
                    <a:pt x="1006" y="2641"/>
                  </a:cubicBezTo>
                  <a:cubicBezTo>
                    <a:pt x="973" y="2729"/>
                    <a:pt x="1018" y="2829"/>
                    <a:pt x="1107" y="2862"/>
                  </a:cubicBezTo>
                  <a:cubicBezTo>
                    <a:pt x="1127" y="2869"/>
                    <a:pt x="1146" y="2873"/>
                    <a:pt x="1167" y="2873"/>
                  </a:cubicBezTo>
                  <a:cubicBezTo>
                    <a:pt x="1239" y="2873"/>
                    <a:pt x="1304" y="2828"/>
                    <a:pt x="1329" y="2760"/>
                  </a:cubicBezTo>
                  <a:cubicBezTo>
                    <a:pt x="1452" y="2423"/>
                    <a:pt x="1478" y="2057"/>
                    <a:pt x="1405" y="1705"/>
                  </a:cubicBezTo>
                  <a:cubicBezTo>
                    <a:pt x="1394" y="1651"/>
                    <a:pt x="1357" y="1606"/>
                    <a:pt x="1307" y="1584"/>
                  </a:cubicBezTo>
                  <a:cubicBezTo>
                    <a:pt x="1285" y="1574"/>
                    <a:pt x="1261" y="1569"/>
                    <a:pt x="1237" y="1569"/>
                  </a:cubicBezTo>
                  <a:cubicBezTo>
                    <a:pt x="1208" y="1569"/>
                    <a:pt x="1178" y="1576"/>
                    <a:pt x="1152" y="1591"/>
                  </a:cubicBezTo>
                  <a:lnTo>
                    <a:pt x="489" y="1968"/>
                  </a:lnTo>
                  <a:cubicBezTo>
                    <a:pt x="413" y="1373"/>
                    <a:pt x="365" y="766"/>
                    <a:pt x="347" y="166"/>
                  </a:cubicBezTo>
                  <a:cubicBezTo>
                    <a:pt x="344" y="71"/>
                    <a:pt x="264" y="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146;p16"/>
            <p:cNvSpPr/>
            <p:nvPr/>
          </p:nvSpPr>
          <p:spPr>
            <a:xfrm>
              <a:off x="989366" y="3566829"/>
              <a:ext cx="50755" cy="53172"/>
            </a:xfrm>
            <a:custGeom>
              <a:avLst/>
              <a:gdLst/>
              <a:ahLst/>
              <a:cxnLst/>
              <a:rect l="l" t="t" r="r" b="b"/>
              <a:pathLst>
                <a:path w="1470" h="1540" extrusionOk="0">
                  <a:moveTo>
                    <a:pt x="246" y="0"/>
                  </a:moveTo>
                  <a:cubicBezTo>
                    <a:pt x="196" y="0"/>
                    <a:pt x="147" y="14"/>
                    <a:pt x="104" y="43"/>
                  </a:cubicBezTo>
                  <a:cubicBezTo>
                    <a:pt x="38" y="85"/>
                    <a:pt x="0" y="160"/>
                    <a:pt x="4" y="237"/>
                  </a:cubicBezTo>
                  <a:cubicBezTo>
                    <a:pt x="6" y="330"/>
                    <a:pt x="80" y="401"/>
                    <a:pt x="171" y="401"/>
                  </a:cubicBezTo>
                  <a:cubicBezTo>
                    <a:pt x="176" y="401"/>
                    <a:pt x="181" y="401"/>
                    <a:pt x="186" y="401"/>
                  </a:cubicBezTo>
                  <a:cubicBezTo>
                    <a:pt x="197" y="401"/>
                    <a:pt x="210" y="398"/>
                    <a:pt x="223" y="395"/>
                  </a:cubicBezTo>
                  <a:lnTo>
                    <a:pt x="549" y="1083"/>
                  </a:lnTo>
                  <a:cubicBezTo>
                    <a:pt x="611" y="1211"/>
                    <a:pt x="703" y="1406"/>
                    <a:pt x="891" y="1499"/>
                  </a:cubicBezTo>
                  <a:cubicBezTo>
                    <a:pt x="947" y="1525"/>
                    <a:pt x="1011" y="1539"/>
                    <a:pt x="1074" y="1539"/>
                  </a:cubicBezTo>
                  <a:cubicBezTo>
                    <a:pt x="1154" y="1539"/>
                    <a:pt x="1233" y="1517"/>
                    <a:pt x="1302" y="1476"/>
                  </a:cubicBezTo>
                  <a:cubicBezTo>
                    <a:pt x="1404" y="1417"/>
                    <a:pt x="1467" y="1311"/>
                    <a:pt x="1468" y="1195"/>
                  </a:cubicBezTo>
                  <a:cubicBezTo>
                    <a:pt x="1470" y="1099"/>
                    <a:pt x="1396" y="1014"/>
                    <a:pt x="1301" y="1014"/>
                  </a:cubicBezTo>
                  <a:lnTo>
                    <a:pt x="1298" y="1014"/>
                  </a:lnTo>
                  <a:cubicBezTo>
                    <a:pt x="1296" y="1014"/>
                    <a:pt x="1295" y="1014"/>
                    <a:pt x="1293" y="1014"/>
                  </a:cubicBezTo>
                  <a:cubicBezTo>
                    <a:pt x="1204" y="1014"/>
                    <a:pt x="1129" y="1086"/>
                    <a:pt x="1129" y="1178"/>
                  </a:cubicBezTo>
                  <a:cubicBezTo>
                    <a:pt x="1113" y="1189"/>
                    <a:pt x="1094" y="1194"/>
                    <a:pt x="1074" y="1194"/>
                  </a:cubicBezTo>
                  <a:cubicBezTo>
                    <a:pt x="1064" y="1194"/>
                    <a:pt x="1053" y="1192"/>
                    <a:pt x="1043" y="1189"/>
                  </a:cubicBezTo>
                  <a:cubicBezTo>
                    <a:pt x="967" y="1151"/>
                    <a:pt x="914" y="1048"/>
                    <a:pt x="860" y="936"/>
                  </a:cubicBezTo>
                  <a:lnTo>
                    <a:pt x="514" y="208"/>
                  </a:lnTo>
                  <a:cubicBezTo>
                    <a:pt x="491" y="159"/>
                    <a:pt x="448" y="69"/>
                    <a:pt x="349" y="22"/>
                  </a:cubicBezTo>
                  <a:cubicBezTo>
                    <a:pt x="316" y="7"/>
                    <a:pt x="281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147;p16"/>
            <p:cNvSpPr/>
            <p:nvPr/>
          </p:nvSpPr>
          <p:spPr>
            <a:xfrm>
              <a:off x="781642" y="3714230"/>
              <a:ext cx="213484" cy="76513"/>
            </a:xfrm>
            <a:custGeom>
              <a:avLst/>
              <a:gdLst/>
              <a:ahLst/>
              <a:cxnLst/>
              <a:rect l="l" t="t" r="r" b="b"/>
              <a:pathLst>
                <a:path w="6183" h="2216" extrusionOk="0">
                  <a:moveTo>
                    <a:pt x="5995" y="1"/>
                  </a:moveTo>
                  <a:cubicBezTo>
                    <a:pt x="5984" y="1"/>
                    <a:pt x="5973" y="2"/>
                    <a:pt x="5961" y="4"/>
                  </a:cubicBezTo>
                  <a:lnTo>
                    <a:pt x="5961" y="2"/>
                  </a:lnTo>
                  <a:cubicBezTo>
                    <a:pt x="5042" y="201"/>
                    <a:pt x="4157" y="556"/>
                    <a:pt x="3301" y="900"/>
                  </a:cubicBezTo>
                  <a:cubicBezTo>
                    <a:pt x="2289" y="1307"/>
                    <a:pt x="1242" y="1727"/>
                    <a:pt x="157" y="1873"/>
                  </a:cubicBezTo>
                  <a:cubicBezTo>
                    <a:pt x="66" y="1884"/>
                    <a:pt x="0" y="1965"/>
                    <a:pt x="6" y="2055"/>
                  </a:cubicBezTo>
                  <a:cubicBezTo>
                    <a:pt x="13" y="2145"/>
                    <a:pt x="88" y="2215"/>
                    <a:pt x="179" y="2215"/>
                  </a:cubicBezTo>
                  <a:cubicBezTo>
                    <a:pt x="186" y="2215"/>
                    <a:pt x="195" y="2215"/>
                    <a:pt x="202" y="2214"/>
                  </a:cubicBezTo>
                  <a:cubicBezTo>
                    <a:pt x="1329" y="2063"/>
                    <a:pt x="2397" y="1634"/>
                    <a:pt x="3429" y="1220"/>
                  </a:cubicBezTo>
                  <a:cubicBezTo>
                    <a:pt x="4272" y="882"/>
                    <a:pt x="5144" y="532"/>
                    <a:pt x="6033" y="340"/>
                  </a:cubicBezTo>
                  <a:cubicBezTo>
                    <a:pt x="6125" y="319"/>
                    <a:pt x="6182" y="228"/>
                    <a:pt x="6163" y="136"/>
                  </a:cubicBezTo>
                  <a:cubicBezTo>
                    <a:pt x="6145" y="56"/>
                    <a:pt x="6074" y="1"/>
                    <a:pt x="59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148;p16"/>
            <p:cNvSpPr/>
            <p:nvPr/>
          </p:nvSpPr>
          <p:spPr>
            <a:xfrm>
              <a:off x="865478" y="3809044"/>
              <a:ext cx="22098" cy="68779"/>
            </a:xfrm>
            <a:custGeom>
              <a:avLst/>
              <a:gdLst/>
              <a:ahLst/>
              <a:cxnLst/>
              <a:rect l="l" t="t" r="r" b="b"/>
              <a:pathLst>
                <a:path w="640" h="1992" extrusionOk="0">
                  <a:moveTo>
                    <a:pt x="443" y="1"/>
                  </a:moveTo>
                  <a:cubicBezTo>
                    <a:pt x="381" y="1"/>
                    <a:pt x="322" y="34"/>
                    <a:pt x="292" y="93"/>
                  </a:cubicBezTo>
                  <a:cubicBezTo>
                    <a:pt x="220" y="231"/>
                    <a:pt x="162" y="377"/>
                    <a:pt x="123" y="526"/>
                  </a:cubicBezTo>
                  <a:cubicBezTo>
                    <a:pt x="48" y="552"/>
                    <a:pt x="0" y="625"/>
                    <a:pt x="6" y="702"/>
                  </a:cubicBezTo>
                  <a:cubicBezTo>
                    <a:pt x="16" y="827"/>
                    <a:pt x="27" y="953"/>
                    <a:pt x="41" y="1078"/>
                  </a:cubicBezTo>
                  <a:cubicBezTo>
                    <a:pt x="34" y="1350"/>
                    <a:pt x="76" y="1621"/>
                    <a:pt x="166" y="1877"/>
                  </a:cubicBezTo>
                  <a:cubicBezTo>
                    <a:pt x="192" y="1945"/>
                    <a:pt x="257" y="1991"/>
                    <a:pt x="330" y="1991"/>
                  </a:cubicBezTo>
                  <a:cubicBezTo>
                    <a:pt x="345" y="1991"/>
                    <a:pt x="359" y="1989"/>
                    <a:pt x="375" y="1986"/>
                  </a:cubicBezTo>
                  <a:cubicBezTo>
                    <a:pt x="461" y="1962"/>
                    <a:pt x="514" y="1875"/>
                    <a:pt x="497" y="1786"/>
                  </a:cubicBezTo>
                  <a:cubicBezTo>
                    <a:pt x="451" y="1547"/>
                    <a:pt x="414" y="1303"/>
                    <a:pt x="385" y="1060"/>
                  </a:cubicBezTo>
                  <a:cubicBezTo>
                    <a:pt x="394" y="778"/>
                    <a:pt x="466" y="502"/>
                    <a:pt x="596" y="252"/>
                  </a:cubicBezTo>
                  <a:cubicBezTo>
                    <a:pt x="639" y="169"/>
                    <a:pt x="607" y="65"/>
                    <a:pt x="524" y="21"/>
                  </a:cubicBezTo>
                  <a:cubicBezTo>
                    <a:pt x="498" y="7"/>
                    <a:pt x="470" y="1"/>
                    <a:pt x="4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149;p16"/>
            <p:cNvSpPr/>
            <p:nvPr/>
          </p:nvSpPr>
          <p:spPr>
            <a:xfrm>
              <a:off x="888128" y="3772686"/>
              <a:ext cx="62633" cy="45991"/>
            </a:xfrm>
            <a:custGeom>
              <a:avLst/>
              <a:gdLst/>
              <a:ahLst/>
              <a:cxnLst/>
              <a:rect l="l" t="t" r="r" b="b"/>
              <a:pathLst>
                <a:path w="1814" h="1332" extrusionOk="0">
                  <a:moveTo>
                    <a:pt x="455" y="0"/>
                  </a:moveTo>
                  <a:cubicBezTo>
                    <a:pt x="436" y="0"/>
                    <a:pt x="416" y="2"/>
                    <a:pt x="397" y="4"/>
                  </a:cubicBezTo>
                  <a:cubicBezTo>
                    <a:pt x="247" y="22"/>
                    <a:pt x="111" y="132"/>
                    <a:pt x="52" y="283"/>
                  </a:cubicBezTo>
                  <a:cubicBezTo>
                    <a:pt x="0" y="417"/>
                    <a:pt x="20" y="557"/>
                    <a:pt x="106" y="659"/>
                  </a:cubicBezTo>
                  <a:cubicBezTo>
                    <a:pt x="139" y="699"/>
                    <a:pt x="188" y="719"/>
                    <a:pt x="237" y="719"/>
                  </a:cubicBezTo>
                  <a:cubicBezTo>
                    <a:pt x="276" y="719"/>
                    <a:pt x="315" y="706"/>
                    <a:pt x="348" y="678"/>
                  </a:cubicBezTo>
                  <a:cubicBezTo>
                    <a:pt x="420" y="618"/>
                    <a:pt x="430" y="509"/>
                    <a:pt x="368" y="436"/>
                  </a:cubicBezTo>
                  <a:cubicBezTo>
                    <a:pt x="366" y="421"/>
                    <a:pt x="370" y="405"/>
                    <a:pt x="380" y="393"/>
                  </a:cubicBezTo>
                  <a:cubicBezTo>
                    <a:pt x="393" y="369"/>
                    <a:pt x="414" y="352"/>
                    <a:pt x="441" y="345"/>
                  </a:cubicBezTo>
                  <a:cubicBezTo>
                    <a:pt x="447" y="344"/>
                    <a:pt x="453" y="343"/>
                    <a:pt x="459" y="343"/>
                  </a:cubicBezTo>
                  <a:cubicBezTo>
                    <a:pt x="538" y="343"/>
                    <a:pt x="620" y="426"/>
                    <a:pt x="656" y="507"/>
                  </a:cubicBezTo>
                  <a:cubicBezTo>
                    <a:pt x="710" y="623"/>
                    <a:pt x="712" y="768"/>
                    <a:pt x="717" y="937"/>
                  </a:cubicBezTo>
                  <a:cubicBezTo>
                    <a:pt x="718" y="1011"/>
                    <a:pt x="724" y="1205"/>
                    <a:pt x="888" y="1295"/>
                  </a:cubicBezTo>
                  <a:cubicBezTo>
                    <a:pt x="933" y="1319"/>
                    <a:pt x="986" y="1331"/>
                    <a:pt x="1036" y="1331"/>
                  </a:cubicBezTo>
                  <a:cubicBezTo>
                    <a:pt x="1088" y="1330"/>
                    <a:pt x="1138" y="1322"/>
                    <a:pt x="1185" y="1305"/>
                  </a:cubicBezTo>
                  <a:cubicBezTo>
                    <a:pt x="1402" y="1236"/>
                    <a:pt x="1596" y="1110"/>
                    <a:pt x="1748" y="942"/>
                  </a:cubicBezTo>
                  <a:cubicBezTo>
                    <a:pt x="1813" y="871"/>
                    <a:pt x="1808" y="761"/>
                    <a:pt x="1737" y="698"/>
                  </a:cubicBezTo>
                  <a:cubicBezTo>
                    <a:pt x="1704" y="669"/>
                    <a:pt x="1662" y="654"/>
                    <a:pt x="1621" y="654"/>
                  </a:cubicBezTo>
                  <a:cubicBezTo>
                    <a:pt x="1574" y="654"/>
                    <a:pt x="1528" y="673"/>
                    <a:pt x="1494" y="711"/>
                  </a:cubicBezTo>
                  <a:cubicBezTo>
                    <a:pt x="1382" y="835"/>
                    <a:pt x="1239" y="926"/>
                    <a:pt x="1081" y="977"/>
                  </a:cubicBezTo>
                  <a:cubicBezTo>
                    <a:pt x="1074" y="980"/>
                    <a:pt x="1069" y="981"/>
                    <a:pt x="1064" y="982"/>
                  </a:cubicBezTo>
                  <a:cubicBezTo>
                    <a:pt x="1062" y="960"/>
                    <a:pt x="1060" y="937"/>
                    <a:pt x="1060" y="915"/>
                  </a:cubicBezTo>
                  <a:cubicBezTo>
                    <a:pt x="1056" y="742"/>
                    <a:pt x="1050" y="546"/>
                    <a:pt x="970" y="366"/>
                  </a:cubicBezTo>
                  <a:cubicBezTo>
                    <a:pt x="870" y="144"/>
                    <a:pt x="66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150;p16"/>
            <p:cNvSpPr/>
            <p:nvPr/>
          </p:nvSpPr>
          <p:spPr>
            <a:xfrm>
              <a:off x="1013847" y="3681255"/>
              <a:ext cx="35287" cy="21890"/>
            </a:xfrm>
            <a:custGeom>
              <a:avLst/>
              <a:gdLst/>
              <a:ahLst/>
              <a:cxnLst/>
              <a:rect l="l" t="t" r="r" b="b"/>
              <a:pathLst>
                <a:path w="1022" h="634" extrusionOk="0">
                  <a:moveTo>
                    <a:pt x="834" y="0"/>
                  </a:moveTo>
                  <a:cubicBezTo>
                    <a:pt x="824" y="0"/>
                    <a:pt x="813" y="1"/>
                    <a:pt x="803" y="3"/>
                  </a:cubicBezTo>
                  <a:cubicBezTo>
                    <a:pt x="543" y="52"/>
                    <a:pt x="298" y="162"/>
                    <a:pt x="88" y="325"/>
                  </a:cubicBezTo>
                  <a:cubicBezTo>
                    <a:pt x="13" y="385"/>
                    <a:pt x="1" y="493"/>
                    <a:pt x="58" y="568"/>
                  </a:cubicBezTo>
                  <a:cubicBezTo>
                    <a:pt x="93" y="611"/>
                    <a:pt x="144" y="634"/>
                    <a:pt x="195" y="634"/>
                  </a:cubicBezTo>
                  <a:cubicBezTo>
                    <a:pt x="232" y="634"/>
                    <a:pt x="269" y="622"/>
                    <a:pt x="300" y="597"/>
                  </a:cubicBezTo>
                  <a:cubicBezTo>
                    <a:pt x="465" y="468"/>
                    <a:pt x="659" y="380"/>
                    <a:pt x="866" y="341"/>
                  </a:cubicBezTo>
                  <a:cubicBezTo>
                    <a:pt x="959" y="324"/>
                    <a:pt x="1021" y="234"/>
                    <a:pt x="1003" y="141"/>
                  </a:cubicBezTo>
                  <a:cubicBezTo>
                    <a:pt x="988" y="57"/>
                    <a:pt x="915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151;p16"/>
            <p:cNvSpPr/>
            <p:nvPr/>
          </p:nvSpPr>
          <p:spPr>
            <a:xfrm>
              <a:off x="1016333" y="3692615"/>
              <a:ext cx="57316" cy="34493"/>
            </a:xfrm>
            <a:custGeom>
              <a:avLst/>
              <a:gdLst/>
              <a:ahLst/>
              <a:cxnLst/>
              <a:rect l="l" t="t" r="r" b="b"/>
              <a:pathLst>
                <a:path w="1660" h="999" extrusionOk="0">
                  <a:moveTo>
                    <a:pt x="1466" y="1"/>
                  </a:moveTo>
                  <a:cubicBezTo>
                    <a:pt x="1414" y="1"/>
                    <a:pt x="1363" y="24"/>
                    <a:pt x="1329" y="68"/>
                  </a:cubicBezTo>
                  <a:cubicBezTo>
                    <a:pt x="1036" y="415"/>
                    <a:pt x="615" y="626"/>
                    <a:pt x="164" y="654"/>
                  </a:cubicBezTo>
                  <a:cubicBezTo>
                    <a:pt x="71" y="661"/>
                    <a:pt x="0" y="738"/>
                    <a:pt x="3" y="831"/>
                  </a:cubicBezTo>
                  <a:cubicBezTo>
                    <a:pt x="5" y="923"/>
                    <a:pt x="81" y="997"/>
                    <a:pt x="174" y="999"/>
                  </a:cubicBezTo>
                  <a:lnTo>
                    <a:pt x="172" y="997"/>
                  </a:lnTo>
                  <a:lnTo>
                    <a:pt x="182" y="997"/>
                  </a:lnTo>
                  <a:cubicBezTo>
                    <a:pt x="730" y="963"/>
                    <a:pt x="1239" y="707"/>
                    <a:pt x="1594" y="288"/>
                  </a:cubicBezTo>
                  <a:cubicBezTo>
                    <a:pt x="1660" y="216"/>
                    <a:pt x="1651" y="103"/>
                    <a:pt x="1577" y="40"/>
                  </a:cubicBezTo>
                  <a:cubicBezTo>
                    <a:pt x="1544" y="14"/>
                    <a:pt x="1505" y="1"/>
                    <a:pt x="1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152;p16"/>
            <p:cNvSpPr/>
            <p:nvPr/>
          </p:nvSpPr>
          <p:spPr>
            <a:xfrm>
              <a:off x="1067608" y="3430063"/>
              <a:ext cx="76030" cy="237031"/>
            </a:xfrm>
            <a:custGeom>
              <a:avLst/>
              <a:gdLst/>
              <a:ahLst/>
              <a:cxnLst/>
              <a:rect l="l" t="t" r="r" b="b"/>
              <a:pathLst>
                <a:path w="2202" h="6865" extrusionOk="0">
                  <a:moveTo>
                    <a:pt x="2008" y="1"/>
                  </a:moveTo>
                  <a:cubicBezTo>
                    <a:pt x="1466" y="1"/>
                    <a:pt x="958" y="363"/>
                    <a:pt x="779" y="867"/>
                  </a:cubicBezTo>
                  <a:cubicBezTo>
                    <a:pt x="614" y="1326"/>
                    <a:pt x="724" y="1797"/>
                    <a:pt x="828" y="2253"/>
                  </a:cubicBezTo>
                  <a:cubicBezTo>
                    <a:pt x="848" y="2336"/>
                    <a:pt x="866" y="2419"/>
                    <a:pt x="884" y="2500"/>
                  </a:cubicBezTo>
                  <a:cubicBezTo>
                    <a:pt x="1176" y="3893"/>
                    <a:pt x="866" y="5424"/>
                    <a:pt x="55" y="6594"/>
                  </a:cubicBezTo>
                  <a:cubicBezTo>
                    <a:pt x="0" y="6673"/>
                    <a:pt x="20" y="6780"/>
                    <a:pt x="97" y="6833"/>
                  </a:cubicBezTo>
                  <a:cubicBezTo>
                    <a:pt x="128" y="6854"/>
                    <a:pt x="162" y="6864"/>
                    <a:pt x="196" y="6864"/>
                  </a:cubicBezTo>
                  <a:cubicBezTo>
                    <a:pt x="251" y="6864"/>
                    <a:pt x="304" y="6838"/>
                    <a:pt x="338" y="6790"/>
                  </a:cubicBezTo>
                  <a:cubicBezTo>
                    <a:pt x="1201" y="5544"/>
                    <a:pt x="1532" y="3913"/>
                    <a:pt x="1221" y="2429"/>
                  </a:cubicBezTo>
                  <a:cubicBezTo>
                    <a:pt x="1202" y="2345"/>
                    <a:pt x="1183" y="2260"/>
                    <a:pt x="1164" y="2176"/>
                  </a:cubicBezTo>
                  <a:cubicBezTo>
                    <a:pt x="1066" y="1749"/>
                    <a:pt x="973" y="1347"/>
                    <a:pt x="1102" y="981"/>
                  </a:cubicBezTo>
                  <a:cubicBezTo>
                    <a:pt x="1235" y="612"/>
                    <a:pt x="1642" y="347"/>
                    <a:pt x="2024" y="345"/>
                  </a:cubicBezTo>
                  <a:cubicBezTo>
                    <a:pt x="2026" y="345"/>
                    <a:pt x="2028" y="345"/>
                    <a:pt x="2029" y="345"/>
                  </a:cubicBezTo>
                  <a:cubicBezTo>
                    <a:pt x="2122" y="345"/>
                    <a:pt x="2198" y="270"/>
                    <a:pt x="2199" y="177"/>
                  </a:cubicBezTo>
                  <a:cubicBezTo>
                    <a:pt x="2202" y="81"/>
                    <a:pt x="2126" y="3"/>
                    <a:pt x="2030" y="1"/>
                  </a:cubicBezTo>
                  <a:cubicBezTo>
                    <a:pt x="2023" y="1"/>
                    <a:pt x="2016" y="1"/>
                    <a:pt x="20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153;p16"/>
            <p:cNvSpPr/>
            <p:nvPr/>
          </p:nvSpPr>
          <p:spPr>
            <a:xfrm>
              <a:off x="1071164" y="3415803"/>
              <a:ext cx="89288" cy="30660"/>
            </a:xfrm>
            <a:custGeom>
              <a:avLst/>
              <a:gdLst/>
              <a:ahLst/>
              <a:cxnLst/>
              <a:rect l="l" t="t" r="r" b="b"/>
              <a:pathLst>
                <a:path w="2586" h="888" extrusionOk="0">
                  <a:moveTo>
                    <a:pt x="1895" y="1"/>
                  </a:moveTo>
                  <a:cubicBezTo>
                    <a:pt x="1864" y="1"/>
                    <a:pt x="1833" y="2"/>
                    <a:pt x="1803" y="3"/>
                  </a:cubicBezTo>
                  <a:cubicBezTo>
                    <a:pt x="1216" y="30"/>
                    <a:pt x="643" y="180"/>
                    <a:pt x="120" y="444"/>
                  </a:cubicBezTo>
                  <a:cubicBezTo>
                    <a:pt x="35" y="487"/>
                    <a:pt x="0" y="590"/>
                    <a:pt x="44" y="676"/>
                  </a:cubicBezTo>
                  <a:cubicBezTo>
                    <a:pt x="74" y="736"/>
                    <a:pt x="135" y="770"/>
                    <a:pt x="198" y="770"/>
                  </a:cubicBezTo>
                  <a:cubicBezTo>
                    <a:pt x="224" y="770"/>
                    <a:pt x="250" y="764"/>
                    <a:pt x="275" y="752"/>
                  </a:cubicBezTo>
                  <a:cubicBezTo>
                    <a:pt x="755" y="510"/>
                    <a:pt x="1281" y="372"/>
                    <a:pt x="1819" y="347"/>
                  </a:cubicBezTo>
                  <a:cubicBezTo>
                    <a:pt x="1844" y="345"/>
                    <a:pt x="1871" y="345"/>
                    <a:pt x="1897" y="345"/>
                  </a:cubicBezTo>
                  <a:cubicBezTo>
                    <a:pt x="2006" y="345"/>
                    <a:pt x="2115" y="358"/>
                    <a:pt x="2185" y="417"/>
                  </a:cubicBezTo>
                  <a:cubicBezTo>
                    <a:pt x="2211" y="441"/>
                    <a:pt x="2230" y="492"/>
                    <a:pt x="2213" y="559"/>
                  </a:cubicBezTo>
                  <a:cubicBezTo>
                    <a:pt x="2127" y="598"/>
                    <a:pt x="2089" y="701"/>
                    <a:pt x="2128" y="787"/>
                  </a:cubicBezTo>
                  <a:cubicBezTo>
                    <a:pt x="2157" y="850"/>
                    <a:pt x="2220" y="887"/>
                    <a:pt x="2285" y="887"/>
                  </a:cubicBezTo>
                  <a:cubicBezTo>
                    <a:pt x="2309" y="887"/>
                    <a:pt x="2333" y="882"/>
                    <a:pt x="2356" y="872"/>
                  </a:cubicBezTo>
                  <a:cubicBezTo>
                    <a:pt x="2470" y="818"/>
                    <a:pt x="2546" y="712"/>
                    <a:pt x="2565" y="580"/>
                  </a:cubicBezTo>
                  <a:cubicBezTo>
                    <a:pt x="2586" y="421"/>
                    <a:pt x="2528" y="262"/>
                    <a:pt x="2408" y="155"/>
                  </a:cubicBezTo>
                  <a:cubicBezTo>
                    <a:pt x="2259" y="27"/>
                    <a:pt x="2066" y="1"/>
                    <a:pt x="1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154;p16"/>
            <p:cNvSpPr/>
            <p:nvPr/>
          </p:nvSpPr>
          <p:spPr>
            <a:xfrm>
              <a:off x="1178444" y="3401094"/>
              <a:ext cx="48028" cy="76547"/>
            </a:xfrm>
            <a:custGeom>
              <a:avLst/>
              <a:gdLst/>
              <a:ahLst/>
              <a:cxnLst/>
              <a:rect l="l" t="t" r="r" b="b"/>
              <a:pathLst>
                <a:path w="1391" h="2217" extrusionOk="0">
                  <a:moveTo>
                    <a:pt x="1196" y="0"/>
                  </a:moveTo>
                  <a:cubicBezTo>
                    <a:pt x="1148" y="0"/>
                    <a:pt x="1101" y="20"/>
                    <a:pt x="1067" y="59"/>
                  </a:cubicBezTo>
                  <a:cubicBezTo>
                    <a:pt x="913" y="239"/>
                    <a:pt x="771" y="429"/>
                    <a:pt x="644" y="630"/>
                  </a:cubicBezTo>
                  <a:lnTo>
                    <a:pt x="351" y="314"/>
                  </a:lnTo>
                  <a:cubicBezTo>
                    <a:pt x="318" y="279"/>
                    <a:pt x="273" y="261"/>
                    <a:pt x="229" y="261"/>
                  </a:cubicBezTo>
                  <a:cubicBezTo>
                    <a:pt x="187" y="261"/>
                    <a:pt x="145" y="276"/>
                    <a:pt x="112" y="307"/>
                  </a:cubicBezTo>
                  <a:cubicBezTo>
                    <a:pt x="43" y="370"/>
                    <a:pt x="38" y="477"/>
                    <a:pt x="100" y="547"/>
                  </a:cubicBezTo>
                  <a:lnTo>
                    <a:pt x="458" y="936"/>
                  </a:lnTo>
                  <a:cubicBezTo>
                    <a:pt x="273" y="1272"/>
                    <a:pt x="128" y="1630"/>
                    <a:pt x="26" y="2000"/>
                  </a:cubicBezTo>
                  <a:cubicBezTo>
                    <a:pt x="1" y="2091"/>
                    <a:pt x="56" y="2186"/>
                    <a:pt x="147" y="2211"/>
                  </a:cubicBezTo>
                  <a:cubicBezTo>
                    <a:pt x="161" y="2214"/>
                    <a:pt x="177" y="2217"/>
                    <a:pt x="192" y="2217"/>
                  </a:cubicBezTo>
                  <a:cubicBezTo>
                    <a:pt x="270" y="2217"/>
                    <a:pt x="337" y="2165"/>
                    <a:pt x="359" y="2090"/>
                  </a:cubicBezTo>
                  <a:cubicBezTo>
                    <a:pt x="443" y="1783"/>
                    <a:pt x="560" y="1486"/>
                    <a:pt x="706" y="1205"/>
                  </a:cubicBezTo>
                  <a:lnTo>
                    <a:pt x="952" y="1471"/>
                  </a:lnTo>
                  <a:cubicBezTo>
                    <a:pt x="986" y="1506"/>
                    <a:pt x="1031" y="1523"/>
                    <a:pt x="1076" y="1523"/>
                  </a:cubicBezTo>
                  <a:cubicBezTo>
                    <a:pt x="1118" y="1523"/>
                    <a:pt x="1160" y="1508"/>
                    <a:pt x="1193" y="1478"/>
                  </a:cubicBezTo>
                  <a:cubicBezTo>
                    <a:pt x="1262" y="1414"/>
                    <a:pt x="1268" y="1307"/>
                    <a:pt x="1206" y="1238"/>
                  </a:cubicBezTo>
                  <a:lnTo>
                    <a:pt x="888" y="894"/>
                  </a:lnTo>
                  <a:cubicBezTo>
                    <a:pt x="1017" y="678"/>
                    <a:pt x="1164" y="476"/>
                    <a:pt x="1327" y="286"/>
                  </a:cubicBezTo>
                  <a:cubicBezTo>
                    <a:pt x="1390" y="214"/>
                    <a:pt x="1382" y="105"/>
                    <a:pt x="1310" y="43"/>
                  </a:cubicBezTo>
                  <a:cubicBezTo>
                    <a:pt x="1277" y="14"/>
                    <a:pt x="1237" y="0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155;p16"/>
            <p:cNvSpPr/>
            <p:nvPr/>
          </p:nvSpPr>
          <p:spPr>
            <a:xfrm>
              <a:off x="1240319" y="3384003"/>
              <a:ext cx="13707" cy="62253"/>
            </a:xfrm>
            <a:custGeom>
              <a:avLst/>
              <a:gdLst/>
              <a:ahLst/>
              <a:cxnLst/>
              <a:rect l="l" t="t" r="r" b="b"/>
              <a:pathLst>
                <a:path w="397" h="1803" extrusionOk="0">
                  <a:moveTo>
                    <a:pt x="189" y="1"/>
                  </a:moveTo>
                  <a:cubicBezTo>
                    <a:pt x="181" y="1"/>
                    <a:pt x="174" y="1"/>
                    <a:pt x="167" y="2"/>
                  </a:cubicBezTo>
                  <a:cubicBezTo>
                    <a:pt x="71" y="9"/>
                    <a:pt x="1" y="92"/>
                    <a:pt x="8" y="188"/>
                  </a:cubicBezTo>
                  <a:cubicBezTo>
                    <a:pt x="46" y="665"/>
                    <a:pt x="51" y="1144"/>
                    <a:pt x="29" y="1622"/>
                  </a:cubicBezTo>
                  <a:cubicBezTo>
                    <a:pt x="23" y="1717"/>
                    <a:pt x="97" y="1798"/>
                    <a:pt x="192" y="1802"/>
                  </a:cubicBezTo>
                  <a:lnTo>
                    <a:pt x="201" y="1802"/>
                  </a:lnTo>
                  <a:cubicBezTo>
                    <a:pt x="292" y="1802"/>
                    <a:pt x="368" y="1731"/>
                    <a:pt x="372" y="1639"/>
                  </a:cubicBezTo>
                  <a:cubicBezTo>
                    <a:pt x="396" y="1146"/>
                    <a:pt x="389" y="652"/>
                    <a:pt x="351" y="161"/>
                  </a:cubicBezTo>
                  <a:cubicBezTo>
                    <a:pt x="345" y="74"/>
                    <a:pt x="273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156;p16"/>
            <p:cNvSpPr/>
            <p:nvPr/>
          </p:nvSpPr>
          <p:spPr>
            <a:xfrm>
              <a:off x="1260691" y="3375613"/>
              <a:ext cx="37808" cy="89530"/>
            </a:xfrm>
            <a:custGeom>
              <a:avLst/>
              <a:gdLst/>
              <a:ahLst/>
              <a:cxnLst/>
              <a:rect l="l" t="t" r="r" b="b"/>
              <a:pathLst>
                <a:path w="1095" h="2593" extrusionOk="0">
                  <a:moveTo>
                    <a:pt x="548" y="1"/>
                  </a:moveTo>
                  <a:cubicBezTo>
                    <a:pt x="499" y="1"/>
                    <a:pt x="450" y="21"/>
                    <a:pt x="416" y="61"/>
                  </a:cubicBezTo>
                  <a:cubicBezTo>
                    <a:pt x="241" y="286"/>
                    <a:pt x="2" y="594"/>
                    <a:pt x="1" y="966"/>
                  </a:cubicBezTo>
                  <a:cubicBezTo>
                    <a:pt x="1" y="1195"/>
                    <a:pt x="127" y="1429"/>
                    <a:pt x="326" y="1560"/>
                  </a:cubicBezTo>
                  <a:cubicBezTo>
                    <a:pt x="382" y="1595"/>
                    <a:pt x="444" y="1622"/>
                    <a:pt x="510" y="1636"/>
                  </a:cubicBezTo>
                  <a:cubicBezTo>
                    <a:pt x="427" y="1878"/>
                    <a:pt x="333" y="2117"/>
                    <a:pt x="229" y="2351"/>
                  </a:cubicBezTo>
                  <a:cubicBezTo>
                    <a:pt x="189" y="2437"/>
                    <a:pt x="229" y="2538"/>
                    <a:pt x="316" y="2577"/>
                  </a:cubicBezTo>
                  <a:cubicBezTo>
                    <a:pt x="337" y="2587"/>
                    <a:pt x="361" y="2593"/>
                    <a:pt x="386" y="2593"/>
                  </a:cubicBezTo>
                  <a:cubicBezTo>
                    <a:pt x="454" y="2593"/>
                    <a:pt x="514" y="2554"/>
                    <a:pt x="542" y="2492"/>
                  </a:cubicBezTo>
                  <a:cubicBezTo>
                    <a:pt x="678" y="2185"/>
                    <a:pt x="794" y="1869"/>
                    <a:pt x="894" y="1550"/>
                  </a:cubicBezTo>
                  <a:cubicBezTo>
                    <a:pt x="915" y="1520"/>
                    <a:pt x="925" y="1484"/>
                    <a:pt x="924" y="1447"/>
                  </a:cubicBezTo>
                  <a:cubicBezTo>
                    <a:pt x="976" y="1281"/>
                    <a:pt x="1029" y="1114"/>
                    <a:pt x="1072" y="945"/>
                  </a:cubicBezTo>
                  <a:cubicBezTo>
                    <a:pt x="1094" y="852"/>
                    <a:pt x="1038" y="757"/>
                    <a:pt x="945" y="735"/>
                  </a:cubicBezTo>
                  <a:cubicBezTo>
                    <a:pt x="932" y="732"/>
                    <a:pt x="919" y="731"/>
                    <a:pt x="906" y="731"/>
                  </a:cubicBezTo>
                  <a:cubicBezTo>
                    <a:pt x="828" y="731"/>
                    <a:pt x="757" y="783"/>
                    <a:pt x="737" y="862"/>
                  </a:cubicBezTo>
                  <a:cubicBezTo>
                    <a:pt x="700" y="1012"/>
                    <a:pt x="652" y="1159"/>
                    <a:pt x="607" y="1306"/>
                  </a:cubicBezTo>
                  <a:cubicBezTo>
                    <a:pt x="575" y="1301"/>
                    <a:pt x="542" y="1290"/>
                    <a:pt x="514" y="1271"/>
                  </a:cubicBezTo>
                  <a:cubicBezTo>
                    <a:pt x="416" y="1207"/>
                    <a:pt x="345" y="1077"/>
                    <a:pt x="345" y="966"/>
                  </a:cubicBezTo>
                  <a:cubicBezTo>
                    <a:pt x="345" y="731"/>
                    <a:pt x="500" y="513"/>
                    <a:pt x="687" y="272"/>
                  </a:cubicBezTo>
                  <a:cubicBezTo>
                    <a:pt x="741" y="197"/>
                    <a:pt x="725" y="93"/>
                    <a:pt x="652" y="37"/>
                  </a:cubicBezTo>
                  <a:cubicBezTo>
                    <a:pt x="621" y="13"/>
                    <a:pt x="585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157;p16"/>
            <p:cNvSpPr/>
            <p:nvPr/>
          </p:nvSpPr>
          <p:spPr>
            <a:xfrm>
              <a:off x="1135215" y="3463763"/>
              <a:ext cx="137281" cy="57488"/>
            </a:xfrm>
            <a:custGeom>
              <a:avLst/>
              <a:gdLst/>
              <a:ahLst/>
              <a:cxnLst/>
              <a:rect l="l" t="t" r="r" b="b"/>
              <a:pathLst>
                <a:path w="3976" h="1665" extrusionOk="0">
                  <a:moveTo>
                    <a:pt x="3786" y="1"/>
                  </a:moveTo>
                  <a:cubicBezTo>
                    <a:pt x="3772" y="1"/>
                    <a:pt x="3757" y="2"/>
                    <a:pt x="3743" y="6"/>
                  </a:cubicBezTo>
                  <a:cubicBezTo>
                    <a:pt x="2506" y="323"/>
                    <a:pt x="1306" y="769"/>
                    <a:pt x="164" y="1339"/>
                  </a:cubicBezTo>
                  <a:cubicBezTo>
                    <a:pt x="0" y="1419"/>
                    <a:pt x="58" y="1664"/>
                    <a:pt x="241" y="1664"/>
                  </a:cubicBezTo>
                  <a:cubicBezTo>
                    <a:pt x="268" y="1664"/>
                    <a:pt x="293" y="1659"/>
                    <a:pt x="317" y="1646"/>
                  </a:cubicBezTo>
                  <a:cubicBezTo>
                    <a:pt x="1439" y="1089"/>
                    <a:pt x="2615" y="649"/>
                    <a:pt x="3829" y="340"/>
                  </a:cubicBezTo>
                  <a:cubicBezTo>
                    <a:pt x="3920" y="316"/>
                    <a:pt x="3975" y="223"/>
                    <a:pt x="3953" y="130"/>
                  </a:cubicBezTo>
                  <a:cubicBezTo>
                    <a:pt x="3932" y="53"/>
                    <a:pt x="3862" y="1"/>
                    <a:pt x="3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158;p16"/>
            <p:cNvSpPr/>
            <p:nvPr/>
          </p:nvSpPr>
          <p:spPr>
            <a:xfrm>
              <a:off x="1162768" y="3514933"/>
              <a:ext cx="62978" cy="40328"/>
            </a:xfrm>
            <a:custGeom>
              <a:avLst/>
              <a:gdLst/>
              <a:ahLst/>
              <a:cxnLst/>
              <a:rect l="l" t="t" r="r" b="b"/>
              <a:pathLst>
                <a:path w="1824" h="1168" extrusionOk="0">
                  <a:moveTo>
                    <a:pt x="547" y="0"/>
                  </a:moveTo>
                  <a:cubicBezTo>
                    <a:pt x="411" y="0"/>
                    <a:pt x="255" y="62"/>
                    <a:pt x="92" y="185"/>
                  </a:cubicBezTo>
                  <a:cubicBezTo>
                    <a:pt x="16" y="243"/>
                    <a:pt x="0" y="350"/>
                    <a:pt x="58" y="426"/>
                  </a:cubicBezTo>
                  <a:cubicBezTo>
                    <a:pt x="92" y="471"/>
                    <a:pt x="144" y="494"/>
                    <a:pt x="196" y="494"/>
                  </a:cubicBezTo>
                  <a:cubicBezTo>
                    <a:pt x="231" y="494"/>
                    <a:pt x="268" y="483"/>
                    <a:pt x="299" y="460"/>
                  </a:cubicBezTo>
                  <a:cubicBezTo>
                    <a:pt x="404" y="381"/>
                    <a:pt x="493" y="344"/>
                    <a:pt x="542" y="344"/>
                  </a:cubicBezTo>
                  <a:cubicBezTo>
                    <a:pt x="557" y="344"/>
                    <a:pt x="568" y="348"/>
                    <a:pt x="575" y="354"/>
                  </a:cubicBezTo>
                  <a:cubicBezTo>
                    <a:pt x="600" y="378"/>
                    <a:pt x="599" y="455"/>
                    <a:pt x="596" y="530"/>
                  </a:cubicBezTo>
                  <a:cubicBezTo>
                    <a:pt x="593" y="624"/>
                    <a:pt x="592" y="728"/>
                    <a:pt x="630" y="833"/>
                  </a:cubicBezTo>
                  <a:cubicBezTo>
                    <a:pt x="704" y="1032"/>
                    <a:pt x="921" y="1168"/>
                    <a:pt x="1163" y="1168"/>
                  </a:cubicBezTo>
                  <a:cubicBezTo>
                    <a:pt x="1170" y="1165"/>
                    <a:pt x="1178" y="1165"/>
                    <a:pt x="1187" y="1165"/>
                  </a:cubicBezTo>
                  <a:cubicBezTo>
                    <a:pt x="1385" y="1158"/>
                    <a:pt x="1564" y="1070"/>
                    <a:pt x="1708" y="1000"/>
                  </a:cubicBezTo>
                  <a:cubicBezTo>
                    <a:pt x="1789" y="956"/>
                    <a:pt x="1823" y="855"/>
                    <a:pt x="1781" y="772"/>
                  </a:cubicBezTo>
                  <a:cubicBezTo>
                    <a:pt x="1751" y="711"/>
                    <a:pt x="1690" y="675"/>
                    <a:pt x="1626" y="675"/>
                  </a:cubicBezTo>
                  <a:cubicBezTo>
                    <a:pt x="1603" y="675"/>
                    <a:pt x="1579" y="680"/>
                    <a:pt x="1556" y="690"/>
                  </a:cubicBezTo>
                  <a:cubicBezTo>
                    <a:pt x="1430" y="752"/>
                    <a:pt x="1300" y="817"/>
                    <a:pt x="1174" y="821"/>
                  </a:cubicBezTo>
                  <a:cubicBezTo>
                    <a:pt x="1167" y="822"/>
                    <a:pt x="1159" y="823"/>
                    <a:pt x="1151" y="823"/>
                  </a:cubicBezTo>
                  <a:cubicBezTo>
                    <a:pt x="1072" y="823"/>
                    <a:pt x="977" y="778"/>
                    <a:pt x="952" y="711"/>
                  </a:cubicBezTo>
                  <a:cubicBezTo>
                    <a:pt x="936" y="669"/>
                    <a:pt x="938" y="606"/>
                    <a:pt x="941" y="538"/>
                  </a:cubicBezTo>
                  <a:cubicBezTo>
                    <a:pt x="943" y="410"/>
                    <a:pt x="948" y="234"/>
                    <a:pt x="814" y="105"/>
                  </a:cubicBezTo>
                  <a:cubicBezTo>
                    <a:pt x="740" y="35"/>
                    <a:pt x="649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159;p16"/>
            <p:cNvSpPr/>
            <p:nvPr/>
          </p:nvSpPr>
          <p:spPr>
            <a:xfrm>
              <a:off x="706059" y="4005578"/>
              <a:ext cx="57765" cy="60630"/>
            </a:xfrm>
            <a:custGeom>
              <a:avLst/>
              <a:gdLst/>
              <a:ahLst/>
              <a:cxnLst/>
              <a:rect l="l" t="t" r="r" b="b"/>
              <a:pathLst>
                <a:path w="1673" h="1756" extrusionOk="0">
                  <a:moveTo>
                    <a:pt x="1127" y="345"/>
                  </a:moveTo>
                  <a:cubicBezTo>
                    <a:pt x="1165" y="345"/>
                    <a:pt x="1201" y="350"/>
                    <a:pt x="1238" y="363"/>
                  </a:cubicBezTo>
                  <a:cubicBezTo>
                    <a:pt x="1221" y="376"/>
                    <a:pt x="1207" y="393"/>
                    <a:pt x="1196" y="411"/>
                  </a:cubicBezTo>
                  <a:cubicBezTo>
                    <a:pt x="1041" y="666"/>
                    <a:pt x="855" y="901"/>
                    <a:pt x="642" y="1112"/>
                  </a:cubicBezTo>
                  <a:cubicBezTo>
                    <a:pt x="590" y="1163"/>
                    <a:pt x="524" y="1222"/>
                    <a:pt x="474" y="1223"/>
                  </a:cubicBezTo>
                  <a:cubicBezTo>
                    <a:pt x="472" y="1223"/>
                    <a:pt x="470" y="1223"/>
                    <a:pt x="468" y="1223"/>
                  </a:cubicBezTo>
                  <a:cubicBezTo>
                    <a:pt x="450" y="1223"/>
                    <a:pt x="431" y="1211"/>
                    <a:pt x="413" y="1191"/>
                  </a:cubicBezTo>
                  <a:cubicBezTo>
                    <a:pt x="375" y="1144"/>
                    <a:pt x="358" y="1084"/>
                    <a:pt x="365" y="1025"/>
                  </a:cubicBezTo>
                  <a:cubicBezTo>
                    <a:pt x="388" y="892"/>
                    <a:pt x="497" y="774"/>
                    <a:pt x="617" y="654"/>
                  </a:cubicBezTo>
                  <a:cubicBezTo>
                    <a:pt x="741" y="529"/>
                    <a:pt x="865" y="414"/>
                    <a:pt x="1007" y="364"/>
                  </a:cubicBezTo>
                  <a:cubicBezTo>
                    <a:pt x="1045" y="352"/>
                    <a:pt x="1086" y="345"/>
                    <a:pt x="1127" y="345"/>
                  </a:cubicBezTo>
                  <a:close/>
                  <a:moveTo>
                    <a:pt x="1127" y="0"/>
                  </a:moveTo>
                  <a:cubicBezTo>
                    <a:pt x="1050" y="0"/>
                    <a:pt x="972" y="13"/>
                    <a:pt x="894" y="39"/>
                  </a:cubicBezTo>
                  <a:cubicBezTo>
                    <a:pt x="683" y="113"/>
                    <a:pt x="521" y="263"/>
                    <a:pt x="374" y="411"/>
                  </a:cubicBezTo>
                  <a:cubicBezTo>
                    <a:pt x="219" y="566"/>
                    <a:pt x="65" y="736"/>
                    <a:pt x="26" y="968"/>
                  </a:cubicBezTo>
                  <a:cubicBezTo>
                    <a:pt x="1" y="1129"/>
                    <a:pt x="48" y="1293"/>
                    <a:pt x="154" y="1417"/>
                  </a:cubicBezTo>
                  <a:cubicBezTo>
                    <a:pt x="236" y="1513"/>
                    <a:pt x="355" y="1568"/>
                    <a:pt x="480" y="1568"/>
                  </a:cubicBezTo>
                  <a:cubicBezTo>
                    <a:pt x="482" y="1568"/>
                    <a:pt x="483" y="1568"/>
                    <a:pt x="485" y="1568"/>
                  </a:cubicBezTo>
                  <a:cubicBezTo>
                    <a:pt x="655" y="1562"/>
                    <a:pt x="782" y="1458"/>
                    <a:pt x="885" y="1357"/>
                  </a:cubicBezTo>
                  <a:cubicBezTo>
                    <a:pt x="987" y="1255"/>
                    <a:pt x="1086" y="1147"/>
                    <a:pt x="1177" y="1034"/>
                  </a:cubicBezTo>
                  <a:cubicBezTo>
                    <a:pt x="1200" y="1241"/>
                    <a:pt x="1246" y="1444"/>
                    <a:pt x="1317" y="1641"/>
                  </a:cubicBezTo>
                  <a:cubicBezTo>
                    <a:pt x="1341" y="1709"/>
                    <a:pt x="1405" y="1755"/>
                    <a:pt x="1479" y="1755"/>
                  </a:cubicBezTo>
                  <a:cubicBezTo>
                    <a:pt x="1498" y="1755"/>
                    <a:pt x="1518" y="1751"/>
                    <a:pt x="1536" y="1745"/>
                  </a:cubicBezTo>
                  <a:cubicBezTo>
                    <a:pt x="1625" y="1713"/>
                    <a:pt x="1673" y="1614"/>
                    <a:pt x="1640" y="1526"/>
                  </a:cubicBezTo>
                  <a:cubicBezTo>
                    <a:pt x="1525" y="1202"/>
                    <a:pt x="1483" y="857"/>
                    <a:pt x="1514" y="516"/>
                  </a:cubicBezTo>
                  <a:cubicBezTo>
                    <a:pt x="1515" y="508"/>
                    <a:pt x="1515" y="500"/>
                    <a:pt x="1515" y="493"/>
                  </a:cubicBezTo>
                  <a:cubicBezTo>
                    <a:pt x="1626" y="457"/>
                    <a:pt x="1673" y="324"/>
                    <a:pt x="1605" y="228"/>
                  </a:cubicBezTo>
                  <a:cubicBezTo>
                    <a:pt x="1500" y="82"/>
                    <a:pt x="1321" y="0"/>
                    <a:pt x="1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160;p16"/>
            <p:cNvSpPr/>
            <p:nvPr/>
          </p:nvSpPr>
          <p:spPr>
            <a:xfrm>
              <a:off x="758750" y="3946224"/>
              <a:ext cx="33077" cy="89530"/>
            </a:xfrm>
            <a:custGeom>
              <a:avLst/>
              <a:gdLst/>
              <a:ahLst/>
              <a:cxnLst/>
              <a:rect l="l" t="t" r="r" b="b"/>
              <a:pathLst>
                <a:path w="958" h="2593" extrusionOk="0">
                  <a:moveTo>
                    <a:pt x="663" y="0"/>
                  </a:moveTo>
                  <a:cubicBezTo>
                    <a:pt x="656" y="0"/>
                    <a:pt x="649" y="1"/>
                    <a:pt x="642" y="2"/>
                  </a:cubicBezTo>
                  <a:cubicBezTo>
                    <a:pt x="410" y="26"/>
                    <a:pt x="199" y="148"/>
                    <a:pt x="61" y="335"/>
                  </a:cubicBezTo>
                  <a:cubicBezTo>
                    <a:pt x="0" y="413"/>
                    <a:pt x="16" y="522"/>
                    <a:pt x="95" y="580"/>
                  </a:cubicBezTo>
                  <a:cubicBezTo>
                    <a:pt x="125" y="603"/>
                    <a:pt x="161" y="613"/>
                    <a:pt x="196" y="613"/>
                  </a:cubicBezTo>
                  <a:cubicBezTo>
                    <a:pt x="251" y="613"/>
                    <a:pt x="305" y="587"/>
                    <a:pt x="338" y="538"/>
                  </a:cubicBezTo>
                  <a:cubicBezTo>
                    <a:pt x="382" y="479"/>
                    <a:pt x="438" y="431"/>
                    <a:pt x="503" y="397"/>
                  </a:cubicBezTo>
                  <a:lnTo>
                    <a:pt x="503" y="397"/>
                  </a:lnTo>
                  <a:cubicBezTo>
                    <a:pt x="486" y="476"/>
                    <a:pt x="465" y="555"/>
                    <a:pt x="437" y="631"/>
                  </a:cubicBezTo>
                  <a:cubicBezTo>
                    <a:pt x="382" y="796"/>
                    <a:pt x="320" y="983"/>
                    <a:pt x="355" y="1183"/>
                  </a:cubicBezTo>
                  <a:cubicBezTo>
                    <a:pt x="375" y="1290"/>
                    <a:pt x="420" y="1384"/>
                    <a:pt x="461" y="1466"/>
                  </a:cubicBezTo>
                  <a:cubicBezTo>
                    <a:pt x="487" y="1516"/>
                    <a:pt x="510" y="1570"/>
                    <a:pt x="528" y="1625"/>
                  </a:cubicBezTo>
                  <a:cubicBezTo>
                    <a:pt x="592" y="1841"/>
                    <a:pt x="483" y="2089"/>
                    <a:pt x="355" y="2344"/>
                  </a:cubicBezTo>
                  <a:cubicBezTo>
                    <a:pt x="313" y="2428"/>
                    <a:pt x="347" y="2532"/>
                    <a:pt x="432" y="2575"/>
                  </a:cubicBezTo>
                  <a:cubicBezTo>
                    <a:pt x="457" y="2587"/>
                    <a:pt x="483" y="2593"/>
                    <a:pt x="509" y="2593"/>
                  </a:cubicBezTo>
                  <a:cubicBezTo>
                    <a:pt x="572" y="2593"/>
                    <a:pt x="632" y="2558"/>
                    <a:pt x="663" y="2497"/>
                  </a:cubicBezTo>
                  <a:cubicBezTo>
                    <a:pt x="817" y="2190"/>
                    <a:pt x="958" y="1864"/>
                    <a:pt x="859" y="1527"/>
                  </a:cubicBezTo>
                  <a:cubicBezTo>
                    <a:pt x="835" y="1454"/>
                    <a:pt x="805" y="1383"/>
                    <a:pt x="770" y="1314"/>
                  </a:cubicBezTo>
                  <a:cubicBezTo>
                    <a:pt x="737" y="1246"/>
                    <a:pt x="704" y="1181"/>
                    <a:pt x="694" y="1121"/>
                  </a:cubicBezTo>
                  <a:cubicBezTo>
                    <a:pt x="673" y="1008"/>
                    <a:pt x="717" y="877"/>
                    <a:pt x="763" y="739"/>
                  </a:cubicBezTo>
                  <a:cubicBezTo>
                    <a:pt x="825" y="552"/>
                    <a:pt x="896" y="340"/>
                    <a:pt x="822" y="119"/>
                  </a:cubicBezTo>
                  <a:cubicBezTo>
                    <a:pt x="800" y="48"/>
                    <a:pt x="735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161;p16"/>
            <p:cNvSpPr/>
            <p:nvPr/>
          </p:nvSpPr>
          <p:spPr>
            <a:xfrm>
              <a:off x="782954" y="4016627"/>
              <a:ext cx="38912" cy="62288"/>
            </a:xfrm>
            <a:custGeom>
              <a:avLst/>
              <a:gdLst/>
              <a:ahLst/>
              <a:cxnLst/>
              <a:rect l="l" t="t" r="r" b="b"/>
              <a:pathLst>
                <a:path w="1127" h="1804" extrusionOk="0">
                  <a:moveTo>
                    <a:pt x="683" y="1"/>
                  </a:moveTo>
                  <a:cubicBezTo>
                    <a:pt x="636" y="1"/>
                    <a:pt x="590" y="20"/>
                    <a:pt x="558" y="56"/>
                  </a:cubicBezTo>
                  <a:cubicBezTo>
                    <a:pt x="400" y="95"/>
                    <a:pt x="249" y="157"/>
                    <a:pt x="109" y="239"/>
                  </a:cubicBezTo>
                  <a:cubicBezTo>
                    <a:pt x="27" y="287"/>
                    <a:pt x="0" y="392"/>
                    <a:pt x="48" y="474"/>
                  </a:cubicBezTo>
                  <a:cubicBezTo>
                    <a:pt x="80" y="528"/>
                    <a:pt x="137" y="558"/>
                    <a:pt x="196" y="558"/>
                  </a:cubicBezTo>
                  <a:cubicBezTo>
                    <a:pt x="226" y="558"/>
                    <a:pt x="256" y="550"/>
                    <a:pt x="283" y="534"/>
                  </a:cubicBezTo>
                  <a:cubicBezTo>
                    <a:pt x="328" y="509"/>
                    <a:pt x="375" y="485"/>
                    <a:pt x="423" y="464"/>
                  </a:cubicBezTo>
                  <a:lnTo>
                    <a:pt x="423" y="464"/>
                  </a:lnTo>
                  <a:cubicBezTo>
                    <a:pt x="341" y="882"/>
                    <a:pt x="393" y="1315"/>
                    <a:pt x="570" y="1704"/>
                  </a:cubicBezTo>
                  <a:cubicBezTo>
                    <a:pt x="599" y="1765"/>
                    <a:pt x="659" y="1804"/>
                    <a:pt x="727" y="1804"/>
                  </a:cubicBezTo>
                  <a:cubicBezTo>
                    <a:pt x="852" y="1804"/>
                    <a:pt x="935" y="1673"/>
                    <a:pt x="883" y="1560"/>
                  </a:cubicBezTo>
                  <a:cubicBezTo>
                    <a:pt x="711" y="1189"/>
                    <a:pt x="691" y="750"/>
                    <a:pt x="810" y="357"/>
                  </a:cubicBezTo>
                  <a:cubicBezTo>
                    <a:pt x="858" y="350"/>
                    <a:pt x="907" y="346"/>
                    <a:pt x="956" y="346"/>
                  </a:cubicBezTo>
                  <a:cubicBezTo>
                    <a:pt x="1050" y="343"/>
                    <a:pt x="1126" y="264"/>
                    <a:pt x="1124" y="170"/>
                  </a:cubicBezTo>
                  <a:cubicBezTo>
                    <a:pt x="1122" y="74"/>
                    <a:pt x="1048" y="5"/>
                    <a:pt x="948" y="1"/>
                  </a:cubicBezTo>
                  <a:cubicBezTo>
                    <a:pt x="883" y="2"/>
                    <a:pt x="817" y="8"/>
                    <a:pt x="752" y="16"/>
                  </a:cubicBezTo>
                  <a:cubicBezTo>
                    <a:pt x="749" y="16"/>
                    <a:pt x="748" y="14"/>
                    <a:pt x="745" y="12"/>
                  </a:cubicBezTo>
                  <a:cubicBezTo>
                    <a:pt x="725" y="4"/>
                    <a:pt x="704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162;p16"/>
            <p:cNvSpPr/>
            <p:nvPr/>
          </p:nvSpPr>
          <p:spPr>
            <a:xfrm>
              <a:off x="843759" y="3942254"/>
              <a:ext cx="23306" cy="101200"/>
            </a:xfrm>
            <a:custGeom>
              <a:avLst/>
              <a:gdLst/>
              <a:ahLst/>
              <a:cxnLst/>
              <a:rect l="l" t="t" r="r" b="b"/>
              <a:pathLst>
                <a:path w="675" h="2931" extrusionOk="0">
                  <a:moveTo>
                    <a:pt x="484" y="1"/>
                  </a:moveTo>
                  <a:cubicBezTo>
                    <a:pt x="407" y="1"/>
                    <a:pt x="336" y="54"/>
                    <a:pt x="317" y="134"/>
                  </a:cubicBezTo>
                  <a:cubicBezTo>
                    <a:pt x="113" y="994"/>
                    <a:pt x="7" y="1873"/>
                    <a:pt x="0" y="2757"/>
                  </a:cubicBezTo>
                  <a:cubicBezTo>
                    <a:pt x="0" y="2853"/>
                    <a:pt x="76" y="2930"/>
                    <a:pt x="172" y="2930"/>
                  </a:cubicBezTo>
                  <a:cubicBezTo>
                    <a:pt x="268" y="2930"/>
                    <a:pt x="344" y="2854"/>
                    <a:pt x="345" y="2760"/>
                  </a:cubicBezTo>
                  <a:cubicBezTo>
                    <a:pt x="351" y="1901"/>
                    <a:pt x="453" y="1047"/>
                    <a:pt x="652" y="212"/>
                  </a:cubicBezTo>
                  <a:cubicBezTo>
                    <a:pt x="674" y="120"/>
                    <a:pt x="617" y="28"/>
                    <a:pt x="524" y="6"/>
                  </a:cubicBezTo>
                  <a:cubicBezTo>
                    <a:pt x="510" y="2"/>
                    <a:pt x="49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163;p16"/>
            <p:cNvSpPr/>
            <p:nvPr/>
          </p:nvSpPr>
          <p:spPr>
            <a:xfrm>
              <a:off x="871002" y="3940700"/>
              <a:ext cx="49961" cy="95261"/>
            </a:xfrm>
            <a:custGeom>
              <a:avLst/>
              <a:gdLst/>
              <a:ahLst/>
              <a:cxnLst/>
              <a:rect l="l" t="t" r="r" b="b"/>
              <a:pathLst>
                <a:path w="1447" h="2759" extrusionOk="0">
                  <a:moveTo>
                    <a:pt x="522" y="0"/>
                  </a:moveTo>
                  <a:cubicBezTo>
                    <a:pt x="461" y="0"/>
                    <a:pt x="402" y="33"/>
                    <a:pt x="371" y="91"/>
                  </a:cubicBezTo>
                  <a:cubicBezTo>
                    <a:pt x="215" y="386"/>
                    <a:pt x="1" y="787"/>
                    <a:pt x="47" y="1210"/>
                  </a:cubicBezTo>
                  <a:cubicBezTo>
                    <a:pt x="75" y="1468"/>
                    <a:pt x="236" y="1723"/>
                    <a:pt x="457" y="1862"/>
                  </a:cubicBezTo>
                  <a:cubicBezTo>
                    <a:pt x="562" y="1931"/>
                    <a:pt x="688" y="1969"/>
                    <a:pt x="814" y="1970"/>
                  </a:cubicBezTo>
                  <a:cubicBezTo>
                    <a:pt x="837" y="1968"/>
                    <a:pt x="859" y="1963"/>
                    <a:pt x="882" y="1959"/>
                  </a:cubicBezTo>
                  <a:lnTo>
                    <a:pt x="882" y="1959"/>
                  </a:lnTo>
                  <a:cubicBezTo>
                    <a:pt x="859" y="2100"/>
                    <a:pt x="834" y="2242"/>
                    <a:pt x="814" y="2383"/>
                  </a:cubicBezTo>
                  <a:cubicBezTo>
                    <a:pt x="800" y="2488"/>
                    <a:pt x="830" y="2638"/>
                    <a:pt x="931" y="2714"/>
                  </a:cubicBezTo>
                  <a:cubicBezTo>
                    <a:pt x="969" y="2743"/>
                    <a:pt x="1017" y="2759"/>
                    <a:pt x="1066" y="2759"/>
                  </a:cubicBezTo>
                  <a:cubicBezTo>
                    <a:pt x="1099" y="2759"/>
                    <a:pt x="1131" y="2752"/>
                    <a:pt x="1161" y="2738"/>
                  </a:cubicBezTo>
                  <a:cubicBezTo>
                    <a:pt x="1300" y="2677"/>
                    <a:pt x="1297" y="2479"/>
                    <a:pt x="1156" y="2421"/>
                  </a:cubicBezTo>
                  <a:cubicBezTo>
                    <a:pt x="1227" y="1914"/>
                    <a:pt x="1317" y="1403"/>
                    <a:pt x="1427" y="901"/>
                  </a:cubicBezTo>
                  <a:cubicBezTo>
                    <a:pt x="1446" y="808"/>
                    <a:pt x="1387" y="716"/>
                    <a:pt x="1294" y="695"/>
                  </a:cubicBezTo>
                  <a:cubicBezTo>
                    <a:pt x="1282" y="693"/>
                    <a:pt x="1270" y="691"/>
                    <a:pt x="1258" y="691"/>
                  </a:cubicBezTo>
                  <a:cubicBezTo>
                    <a:pt x="1179" y="691"/>
                    <a:pt x="1107" y="747"/>
                    <a:pt x="1090" y="827"/>
                  </a:cubicBezTo>
                  <a:cubicBezTo>
                    <a:pt x="1034" y="1085"/>
                    <a:pt x="983" y="1345"/>
                    <a:pt x="937" y="1606"/>
                  </a:cubicBezTo>
                  <a:cubicBezTo>
                    <a:pt x="924" y="1606"/>
                    <a:pt x="911" y="1607"/>
                    <a:pt x="899" y="1611"/>
                  </a:cubicBezTo>
                  <a:cubicBezTo>
                    <a:pt x="870" y="1621"/>
                    <a:pt x="842" y="1625"/>
                    <a:pt x="815" y="1625"/>
                  </a:cubicBezTo>
                  <a:cubicBezTo>
                    <a:pt x="746" y="1625"/>
                    <a:pt x="685" y="1598"/>
                    <a:pt x="640" y="1569"/>
                  </a:cubicBezTo>
                  <a:cubicBezTo>
                    <a:pt x="503" y="1479"/>
                    <a:pt x="412" y="1334"/>
                    <a:pt x="389" y="1172"/>
                  </a:cubicBezTo>
                  <a:cubicBezTo>
                    <a:pt x="357" y="878"/>
                    <a:pt x="499" y="583"/>
                    <a:pt x="675" y="253"/>
                  </a:cubicBezTo>
                  <a:cubicBezTo>
                    <a:pt x="720" y="170"/>
                    <a:pt x="688" y="65"/>
                    <a:pt x="603" y="21"/>
                  </a:cubicBezTo>
                  <a:cubicBezTo>
                    <a:pt x="577" y="7"/>
                    <a:pt x="550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164;p16"/>
            <p:cNvSpPr/>
            <p:nvPr/>
          </p:nvSpPr>
          <p:spPr>
            <a:xfrm>
              <a:off x="925972" y="3922296"/>
              <a:ext cx="45473" cy="121502"/>
            </a:xfrm>
            <a:custGeom>
              <a:avLst/>
              <a:gdLst/>
              <a:ahLst/>
              <a:cxnLst/>
              <a:rect l="l" t="t" r="r" b="b"/>
              <a:pathLst>
                <a:path w="1317" h="3519" extrusionOk="0">
                  <a:moveTo>
                    <a:pt x="1122" y="0"/>
                  </a:moveTo>
                  <a:cubicBezTo>
                    <a:pt x="1098" y="0"/>
                    <a:pt x="1074" y="5"/>
                    <a:pt x="1051" y="16"/>
                  </a:cubicBezTo>
                  <a:cubicBezTo>
                    <a:pt x="506" y="287"/>
                    <a:pt x="123" y="800"/>
                    <a:pt x="19" y="1398"/>
                  </a:cubicBezTo>
                  <a:cubicBezTo>
                    <a:pt x="0" y="1506"/>
                    <a:pt x="86" y="1599"/>
                    <a:pt x="189" y="1599"/>
                  </a:cubicBezTo>
                  <a:cubicBezTo>
                    <a:pt x="202" y="1599"/>
                    <a:pt x="215" y="1597"/>
                    <a:pt x="229" y="1594"/>
                  </a:cubicBezTo>
                  <a:cubicBezTo>
                    <a:pt x="437" y="1542"/>
                    <a:pt x="634" y="1453"/>
                    <a:pt x="810" y="1331"/>
                  </a:cubicBezTo>
                  <a:lnTo>
                    <a:pt x="810" y="1331"/>
                  </a:lnTo>
                  <a:cubicBezTo>
                    <a:pt x="648" y="1991"/>
                    <a:pt x="472" y="2651"/>
                    <a:pt x="285" y="3299"/>
                  </a:cubicBezTo>
                  <a:cubicBezTo>
                    <a:pt x="258" y="3390"/>
                    <a:pt x="312" y="3484"/>
                    <a:pt x="403" y="3511"/>
                  </a:cubicBezTo>
                  <a:cubicBezTo>
                    <a:pt x="419" y="3515"/>
                    <a:pt x="434" y="3518"/>
                    <a:pt x="451" y="3518"/>
                  </a:cubicBezTo>
                  <a:cubicBezTo>
                    <a:pt x="527" y="3518"/>
                    <a:pt x="595" y="3468"/>
                    <a:pt x="616" y="3394"/>
                  </a:cubicBezTo>
                  <a:cubicBezTo>
                    <a:pt x="859" y="2548"/>
                    <a:pt x="1086" y="1684"/>
                    <a:pt x="1286" y="826"/>
                  </a:cubicBezTo>
                  <a:cubicBezTo>
                    <a:pt x="1315" y="702"/>
                    <a:pt x="1217" y="613"/>
                    <a:pt x="1116" y="613"/>
                  </a:cubicBezTo>
                  <a:cubicBezTo>
                    <a:pt x="1065" y="613"/>
                    <a:pt x="1013" y="636"/>
                    <a:pt x="976" y="689"/>
                  </a:cubicBezTo>
                  <a:cubicBezTo>
                    <a:pt x="840" y="885"/>
                    <a:pt x="657" y="1044"/>
                    <a:pt x="443" y="1151"/>
                  </a:cubicBezTo>
                  <a:cubicBezTo>
                    <a:pt x="585" y="792"/>
                    <a:pt x="855" y="498"/>
                    <a:pt x="1201" y="325"/>
                  </a:cubicBezTo>
                  <a:cubicBezTo>
                    <a:pt x="1283" y="282"/>
                    <a:pt x="1317" y="181"/>
                    <a:pt x="1276" y="96"/>
                  </a:cubicBezTo>
                  <a:cubicBezTo>
                    <a:pt x="1246" y="36"/>
                    <a:pt x="1186" y="0"/>
                    <a:pt x="1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165;p16"/>
            <p:cNvSpPr/>
            <p:nvPr/>
          </p:nvSpPr>
          <p:spPr>
            <a:xfrm>
              <a:off x="842620" y="4044181"/>
              <a:ext cx="128235" cy="42124"/>
            </a:xfrm>
            <a:custGeom>
              <a:avLst/>
              <a:gdLst/>
              <a:ahLst/>
              <a:cxnLst/>
              <a:rect l="l" t="t" r="r" b="b"/>
              <a:pathLst>
                <a:path w="3714" h="1220" extrusionOk="0">
                  <a:moveTo>
                    <a:pt x="3528" y="1"/>
                  </a:moveTo>
                  <a:cubicBezTo>
                    <a:pt x="3518" y="1"/>
                    <a:pt x="3507" y="2"/>
                    <a:pt x="3497" y="4"/>
                  </a:cubicBezTo>
                  <a:lnTo>
                    <a:pt x="3496" y="2"/>
                  </a:lnTo>
                  <a:cubicBezTo>
                    <a:pt x="2363" y="236"/>
                    <a:pt x="1242" y="530"/>
                    <a:pt x="140" y="885"/>
                  </a:cubicBezTo>
                  <a:cubicBezTo>
                    <a:pt x="50" y="913"/>
                    <a:pt x="1" y="1010"/>
                    <a:pt x="30" y="1100"/>
                  </a:cubicBezTo>
                  <a:cubicBezTo>
                    <a:pt x="53" y="1174"/>
                    <a:pt x="120" y="1220"/>
                    <a:pt x="192" y="1220"/>
                  </a:cubicBezTo>
                  <a:cubicBezTo>
                    <a:pt x="210" y="1220"/>
                    <a:pt x="228" y="1217"/>
                    <a:pt x="246" y="1211"/>
                  </a:cubicBezTo>
                  <a:cubicBezTo>
                    <a:pt x="1337" y="861"/>
                    <a:pt x="2444" y="571"/>
                    <a:pt x="3566" y="340"/>
                  </a:cubicBezTo>
                  <a:cubicBezTo>
                    <a:pt x="3656" y="319"/>
                    <a:pt x="3714" y="229"/>
                    <a:pt x="3694" y="139"/>
                  </a:cubicBezTo>
                  <a:cubicBezTo>
                    <a:pt x="3678" y="58"/>
                    <a:pt x="3607" y="1"/>
                    <a:pt x="35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166;p16"/>
            <p:cNvSpPr/>
            <p:nvPr/>
          </p:nvSpPr>
          <p:spPr>
            <a:xfrm>
              <a:off x="702503" y="4085304"/>
              <a:ext cx="254606" cy="132137"/>
            </a:xfrm>
            <a:custGeom>
              <a:avLst/>
              <a:gdLst/>
              <a:ahLst/>
              <a:cxnLst/>
              <a:rect l="l" t="t" r="r" b="b"/>
              <a:pathLst>
                <a:path w="7374" h="3827" extrusionOk="0">
                  <a:moveTo>
                    <a:pt x="7147" y="0"/>
                  </a:moveTo>
                  <a:cubicBezTo>
                    <a:pt x="7130" y="0"/>
                    <a:pt x="7113" y="3"/>
                    <a:pt x="7096" y="8"/>
                  </a:cubicBezTo>
                  <a:cubicBezTo>
                    <a:pt x="5178" y="606"/>
                    <a:pt x="3228" y="1101"/>
                    <a:pt x="1258" y="1493"/>
                  </a:cubicBezTo>
                  <a:cubicBezTo>
                    <a:pt x="1178" y="1508"/>
                    <a:pt x="1120" y="1579"/>
                    <a:pt x="1120" y="1660"/>
                  </a:cubicBezTo>
                  <a:cubicBezTo>
                    <a:pt x="1117" y="2205"/>
                    <a:pt x="1048" y="2747"/>
                    <a:pt x="912" y="3275"/>
                  </a:cubicBezTo>
                  <a:cubicBezTo>
                    <a:pt x="667" y="2920"/>
                    <a:pt x="479" y="2527"/>
                    <a:pt x="357" y="2113"/>
                  </a:cubicBezTo>
                  <a:cubicBezTo>
                    <a:pt x="335" y="2039"/>
                    <a:pt x="266" y="1991"/>
                    <a:pt x="193" y="1991"/>
                  </a:cubicBezTo>
                  <a:cubicBezTo>
                    <a:pt x="177" y="1991"/>
                    <a:pt x="160" y="1993"/>
                    <a:pt x="144" y="1998"/>
                  </a:cubicBezTo>
                  <a:cubicBezTo>
                    <a:pt x="54" y="2025"/>
                    <a:pt x="1" y="2119"/>
                    <a:pt x="28" y="2211"/>
                  </a:cubicBezTo>
                  <a:cubicBezTo>
                    <a:pt x="194" y="2778"/>
                    <a:pt x="474" y="3307"/>
                    <a:pt x="851" y="3763"/>
                  </a:cubicBezTo>
                  <a:cubicBezTo>
                    <a:pt x="883" y="3803"/>
                    <a:pt x="931" y="3825"/>
                    <a:pt x="983" y="3826"/>
                  </a:cubicBezTo>
                  <a:cubicBezTo>
                    <a:pt x="995" y="3826"/>
                    <a:pt x="1006" y="3825"/>
                    <a:pt x="1016" y="3822"/>
                  </a:cubicBezTo>
                  <a:cubicBezTo>
                    <a:pt x="1078" y="3811"/>
                    <a:pt x="1128" y="3766"/>
                    <a:pt x="1147" y="3705"/>
                  </a:cubicBezTo>
                  <a:cubicBezTo>
                    <a:pt x="1339" y="3089"/>
                    <a:pt x="1445" y="2448"/>
                    <a:pt x="1462" y="1802"/>
                  </a:cubicBezTo>
                  <a:cubicBezTo>
                    <a:pt x="3325" y="1428"/>
                    <a:pt x="5171" y="961"/>
                    <a:pt x="6989" y="402"/>
                  </a:cubicBezTo>
                  <a:lnTo>
                    <a:pt x="6989" y="402"/>
                  </a:lnTo>
                  <a:cubicBezTo>
                    <a:pt x="7010" y="963"/>
                    <a:pt x="6934" y="1525"/>
                    <a:pt x="6767" y="2063"/>
                  </a:cubicBezTo>
                  <a:cubicBezTo>
                    <a:pt x="6742" y="2153"/>
                    <a:pt x="6792" y="2246"/>
                    <a:pt x="6881" y="2274"/>
                  </a:cubicBezTo>
                  <a:cubicBezTo>
                    <a:pt x="6898" y="2279"/>
                    <a:pt x="6916" y="2282"/>
                    <a:pt x="6933" y="2282"/>
                  </a:cubicBezTo>
                  <a:cubicBezTo>
                    <a:pt x="7005" y="2282"/>
                    <a:pt x="7071" y="2236"/>
                    <a:pt x="7095" y="2166"/>
                  </a:cubicBezTo>
                  <a:cubicBezTo>
                    <a:pt x="7298" y="1517"/>
                    <a:pt x="7374" y="835"/>
                    <a:pt x="7320" y="158"/>
                  </a:cubicBezTo>
                  <a:cubicBezTo>
                    <a:pt x="7316" y="106"/>
                    <a:pt x="7288" y="58"/>
                    <a:pt x="7244" y="29"/>
                  </a:cubicBezTo>
                  <a:cubicBezTo>
                    <a:pt x="7215" y="10"/>
                    <a:pt x="7182" y="0"/>
                    <a:pt x="7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167;p16"/>
            <p:cNvSpPr/>
            <p:nvPr/>
          </p:nvSpPr>
          <p:spPr>
            <a:xfrm>
              <a:off x="776567" y="4156224"/>
              <a:ext cx="17022" cy="67812"/>
            </a:xfrm>
            <a:custGeom>
              <a:avLst/>
              <a:gdLst/>
              <a:ahLst/>
              <a:cxnLst/>
              <a:rect l="l" t="t" r="r" b="b"/>
              <a:pathLst>
                <a:path w="493" h="1964" extrusionOk="0">
                  <a:moveTo>
                    <a:pt x="175" y="0"/>
                  </a:moveTo>
                  <a:cubicBezTo>
                    <a:pt x="174" y="0"/>
                    <a:pt x="174" y="0"/>
                    <a:pt x="173" y="0"/>
                  </a:cubicBezTo>
                  <a:cubicBezTo>
                    <a:pt x="77" y="0"/>
                    <a:pt x="1" y="78"/>
                    <a:pt x="1" y="172"/>
                  </a:cubicBezTo>
                  <a:cubicBezTo>
                    <a:pt x="2" y="724"/>
                    <a:pt x="49" y="1276"/>
                    <a:pt x="137" y="1820"/>
                  </a:cubicBezTo>
                  <a:cubicBezTo>
                    <a:pt x="152" y="1903"/>
                    <a:pt x="223" y="1964"/>
                    <a:pt x="308" y="1964"/>
                  </a:cubicBezTo>
                  <a:cubicBezTo>
                    <a:pt x="316" y="1964"/>
                    <a:pt x="326" y="1962"/>
                    <a:pt x="336" y="1961"/>
                  </a:cubicBezTo>
                  <a:cubicBezTo>
                    <a:pt x="429" y="1946"/>
                    <a:pt x="492" y="1857"/>
                    <a:pt x="478" y="1764"/>
                  </a:cubicBezTo>
                  <a:cubicBezTo>
                    <a:pt x="391" y="1238"/>
                    <a:pt x="347" y="704"/>
                    <a:pt x="346" y="171"/>
                  </a:cubicBezTo>
                  <a:cubicBezTo>
                    <a:pt x="344" y="77"/>
                    <a:pt x="268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168;p16"/>
            <p:cNvSpPr/>
            <p:nvPr/>
          </p:nvSpPr>
          <p:spPr>
            <a:xfrm>
              <a:off x="810612" y="4150596"/>
              <a:ext cx="49443" cy="69780"/>
            </a:xfrm>
            <a:custGeom>
              <a:avLst/>
              <a:gdLst/>
              <a:ahLst/>
              <a:cxnLst/>
              <a:rect l="l" t="t" r="r" b="b"/>
              <a:pathLst>
                <a:path w="1432" h="2021" extrusionOk="0">
                  <a:moveTo>
                    <a:pt x="368" y="0"/>
                  </a:moveTo>
                  <a:cubicBezTo>
                    <a:pt x="295" y="0"/>
                    <a:pt x="227" y="47"/>
                    <a:pt x="204" y="120"/>
                  </a:cubicBezTo>
                  <a:cubicBezTo>
                    <a:pt x="106" y="422"/>
                    <a:pt x="42" y="735"/>
                    <a:pt x="14" y="1051"/>
                  </a:cubicBezTo>
                  <a:cubicBezTo>
                    <a:pt x="6" y="1146"/>
                    <a:pt x="0" y="1254"/>
                    <a:pt x="38" y="1363"/>
                  </a:cubicBezTo>
                  <a:cubicBezTo>
                    <a:pt x="87" y="1491"/>
                    <a:pt x="187" y="1592"/>
                    <a:pt x="317" y="1640"/>
                  </a:cubicBezTo>
                  <a:cubicBezTo>
                    <a:pt x="387" y="1668"/>
                    <a:pt x="463" y="1682"/>
                    <a:pt x="539" y="1682"/>
                  </a:cubicBezTo>
                  <a:cubicBezTo>
                    <a:pt x="628" y="1682"/>
                    <a:pt x="717" y="1662"/>
                    <a:pt x="797" y="1623"/>
                  </a:cubicBezTo>
                  <a:cubicBezTo>
                    <a:pt x="845" y="1599"/>
                    <a:pt x="891" y="1568"/>
                    <a:pt x="932" y="1533"/>
                  </a:cubicBezTo>
                  <a:cubicBezTo>
                    <a:pt x="936" y="1647"/>
                    <a:pt x="948" y="1762"/>
                    <a:pt x="964" y="1875"/>
                  </a:cubicBezTo>
                  <a:cubicBezTo>
                    <a:pt x="978" y="1960"/>
                    <a:pt x="1050" y="2021"/>
                    <a:pt x="1134" y="2021"/>
                  </a:cubicBezTo>
                  <a:cubicBezTo>
                    <a:pt x="1143" y="2021"/>
                    <a:pt x="1152" y="2020"/>
                    <a:pt x="1161" y="2018"/>
                  </a:cubicBezTo>
                  <a:cubicBezTo>
                    <a:pt x="1256" y="2004"/>
                    <a:pt x="1319" y="1916"/>
                    <a:pt x="1305" y="1823"/>
                  </a:cubicBezTo>
                  <a:cubicBezTo>
                    <a:pt x="1239" y="1398"/>
                    <a:pt x="1273" y="963"/>
                    <a:pt x="1404" y="552"/>
                  </a:cubicBezTo>
                  <a:cubicBezTo>
                    <a:pt x="1432" y="462"/>
                    <a:pt x="1382" y="365"/>
                    <a:pt x="1292" y="336"/>
                  </a:cubicBezTo>
                  <a:cubicBezTo>
                    <a:pt x="1275" y="331"/>
                    <a:pt x="1257" y="328"/>
                    <a:pt x="1239" y="328"/>
                  </a:cubicBezTo>
                  <a:cubicBezTo>
                    <a:pt x="1166" y="328"/>
                    <a:pt x="1099" y="375"/>
                    <a:pt x="1076" y="448"/>
                  </a:cubicBezTo>
                  <a:cubicBezTo>
                    <a:pt x="1036" y="574"/>
                    <a:pt x="1004" y="702"/>
                    <a:pt x="981" y="833"/>
                  </a:cubicBezTo>
                  <a:cubicBezTo>
                    <a:pt x="942" y="856"/>
                    <a:pt x="912" y="892"/>
                    <a:pt x="901" y="937"/>
                  </a:cubicBezTo>
                  <a:cubicBezTo>
                    <a:pt x="871" y="1046"/>
                    <a:pt x="798" y="1239"/>
                    <a:pt x="643" y="1315"/>
                  </a:cubicBezTo>
                  <a:cubicBezTo>
                    <a:pt x="611" y="1330"/>
                    <a:pt x="575" y="1338"/>
                    <a:pt x="539" y="1338"/>
                  </a:cubicBezTo>
                  <a:cubicBezTo>
                    <a:pt x="507" y="1338"/>
                    <a:pt x="475" y="1332"/>
                    <a:pt x="445" y="1320"/>
                  </a:cubicBezTo>
                  <a:cubicBezTo>
                    <a:pt x="407" y="1308"/>
                    <a:pt x="377" y="1280"/>
                    <a:pt x="362" y="1244"/>
                  </a:cubicBezTo>
                  <a:cubicBezTo>
                    <a:pt x="348" y="1204"/>
                    <a:pt x="351" y="1142"/>
                    <a:pt x="356" y="1082"/>
                  </a:cubicBezTo>
                  <a:cubicBezTo>
                    <a:pt x="383" y="791"/>
                    <a:pt x="442" y="504"/>
                    <a:pt x="532" y="225"/>
                  </a:cubicBezTo>
                  <a:cubicBezTo>
                    <a:pt x="560" y="135"/>
                    <a:pt x="511" y="38"/>
                    <a:pt x="421" y="8"/>
                  </a:cubicBezTo>
                  <a:cubicBezTo>
                    <a:pt x="403" y="3"/>
                    <a:pt x="385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169;p16"/>
            <p:cNvSpPr/>
            <p:nvPr/>
          </p:nvSpPr>
          <p:spPr>
            <a:xfrm>
              <a:off x="865650" y="4130915"/>
              <a:ext cx="46232" cy="81796"/>
            </a:xfrm>
            <a:custGeom>
              <a:avLst/>
              <a:gdLst/>
              <a:ahLst/>
              <a:cxnLst/>
              <a:rect l="l" t="t" r="r" b="b"/>
              <a:pathLst>
                <a:path w="1339" h="2369" extrusionOk="0">
                  <a:moveTo>
                    <a:pt x="851" y="284"/>
                  </a:moveTo>
                  <a:cubicBezTo>
                    <a:pt x="822" y="332"/>
                    <a:pt x="792" y="381"/>
                    <a:pt x="762" y="431"/>
                  </a:cubicBezTo>
                  <a:lnTo>
                    <a:pt x="762" y="429"/>
                  </a:lnTo>
                  <a:cubicBezTo>
                    <a:pt x="723" y="495"/>
                    <a:pt x="685" y="560"/>
                    <a:pt x="641" y="622"/>
                  </a:cubicBezTo>
                  <a:cubicBezTo>
                    <a:pt x="574" y="715"/>
                    <a:pt x="477" y="808"/>
                    <a:pt x="374" y="842"/>
                  </a:cubicBezTo>
                  <a:cubicBezTo>
                    <a:pt x="358" y="718"/>
                    <a:pt x="371" y="611"/>
                    <a:pt x="411" y="525"/>
                  </a:cubicBezTo>
                  <a:cubicBezTo>
                    <a:pt x="458" y="421"/>
                    <a:pt x="564" y="345"/>
                    <a:pt x="657" y="345"/>
                  </a:cubicBezTo>
                  <a:cubicBezTo>
                    <a:pt x="667" y="345"/>
                    <a:pt x="675" y="346"/>
                    <a:pt x="685" y="348"/>
                  </a:cubicBezTo>
                  <a:cubicBezTo>
                    <a:pt x="695" y="349"/>
                    <a:pt x="706" y="350"/>
                    <a:pt x="716" y="350"/>
                  </a:cubicBezTo>
                  <a:cubicBezTo>
                    <a:pt x="768" y="350"/>
                    <a:pt x="818" y="327"/>
                    <a:pt x="851" y="284"/>
                  </a:cubicBezTo>
                  <a:close/>
                  <a:moveTo>
                    <a:pt x="658" y="1"/>
                  </a:moveTo>
                  <a:cubicBezTo>
                    <a:pt x="430" y="1"/>
                    <a:pt x="204" y="150"/>
                    <a:pt x="98" y="381"/>
                  </a:cubicBezTo>
                  <a:cubicBezTo>
                    <a:pt x="11" y="570"/>
                    <a:pt x="1" y="799"/>
                    <a:pt x="66" y="1063"/>
                  </a:cubicBezTo>
                  <a:cubicBezTo>
                    <a:pt x="83" y="1129"/>
                    <a:pt x="136" y="1178"/>
                    <a:pt x="204" y="1191"/>
                  </a:cubicBezTo>
                  <a:cubicBezTo>
                    <a:pt x="233" y="1195"/>
                    <a:pt x="262" y="1198"/>
                    <a:pt x="291" y="1198"/>
                  </a:cubicBezTo>
                  <a:cubicBezTo>
                    <a:pt x="495" y="1198"/>
                    <a:pt x="705" y="1087"/>
                    <a:pt x="872" y="885"/>
                  </a:cubicBezTo>
                  <a:lnTo>
                    <a:pt x="872" y="885"/>
                  </a:lnTo>
                  <a:cubicBezTo>
                    <a:pt x="829" y="1326"/>
                    <a:pt x="826" y="1771"/>
                    <a:pt x="865" y="2213"/>
                  </a:cubicBezTo>
                  <a:cubicBezTo>
                    <a:pt x="872" y="2301"/>
                    <a:pt x="947" y="2369"/>
                    <a:pt x="1036" y="2369"/>
                  </a:cubicBezTo>
                  <a:lnTo>
                    <a:pt x="1051" y="2369"/>
                  </a:lnTo>
                  <a:cubicBezTo>
                    <a:pt x="1147" y="2362"/>
                    <a:pt x="1216" y="2277"/>
                    <a:pt x="1207" y="2183"/>
                  </a:cubicBezTo>
                  <a:cubicBezTo>
                    <a:pt x="1150" y="1524"/>
                    <a:pt x="1189" y="861"/>
                    <a:pt x="1323" y="215"/>
                  </a:cubicBezTo>
                  <a:cubicBezTo>
                    <a:pt x="1338" y="141"/>
                    <a:pt x="1303" y="65"/>
                    <a:pt x="1237" y="30"/>
                  </a:cubicBezTo>
                  <a:cubicBezTo>
                    <a:pt x="1211" y="15"/>
                    <a:pt x="1182" y="8"/>
                    <a:pt x="1154" y="8"/>
                  </a:cubicBezTo>
                  <a:cubicBezTo>
                    <a:pt x="1111" y="8"/>
                    <a:pt x="1067" y="25"/>
                    <a:pt x="1034" y="56"/>
                  </a:cubicBezTo>
                  <a:cubicBezTo>
                    <a:pt x="972" y="118"/>
                    <a:pt x="916" y="187"/>
                    <a:pt x="868" y="262"/>
                  </a:cubicBezTo>
                  <a:cubicBezTo>
                    <a:pt x="876" y="245"/>
                    <a:pt x="882" y="227"/>
                    <a:pt x="886" y="208"/>
                  </a:cubicBezTo>
                  <a:cubicBezTo>
                    <a:pt x="903" y="115"/>
                    <a:pt x="841" y="25"/>
                    <a:pt x="747" y="8"/>
                  </a:cubicBezTo>
                  <a:cubicBezTo>
                    <a:pt x="718" y="3"/>
                    <a:pt x="688" y="1"/>
                    <a:pt x="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170;p16"/>
            <p:cNvSpPr/>
            <p:nvPr/>
          </p:nvSpPr>
          <p:spPr>
            <a:xfrm>
              <a:off x="199629" y="4011275"/>
              <a:ext cx="475064" cy="132378"/>
            </a:xfrm>
            <a:custGeom>
              <a:avLst/>
              <a:gdLst/>
              <a:ahLst/>
              <a:cxnLst/>
              <a:rect l="l" t="t" r="r" b="b"/>
              <a:pathLst>
                <a:path w="13759" h="3834" extrusionOk="0">
                  <a:moveTo>
                    <a:pt x="646" y="1"/>
                  </a:moveTo>
                  <a:cubicBezTo>
                    <a:pt x="594" y="1"/>
                    <a:pt x="544" y="24"/>
                    <a:pt x="510" y="67"/>
                  </a:cubicBezTo>
                  <a:cubicBezTo>
                    <a:pt x="294" y="346"/>
                    <a:pt x="136" y="665"/>
                    <a:pt x="43" y="1006"/>
                  </a:cubicBezTo>
                  <a:cubicBezTo>
                    <a:pt x="1" y="1169"/>
                    <a:pt x="70" y="1273"/>
                    <a:pt x="151" y="1316"/>
                  </a:cubicBezTo>
                  <a:cubicBezTo>
                    <a:pt x="174" y="1328"/>
                    <a:pt x="203" y="1334"/>
                    <a:pt x="233" y="1334"/>
                  </a:cubicBezTo>
                  <a:cubicBezTo>
                    <a:pt x="290" y="1334"/>
                    <a:pt x="352" y="1312"/>
                    <a:pt x="387" y="1275"/>
                  </a:cubicBezTo>
                  <a:cubicBezTo>
                    <a:pt x="443" y="1214"/>
                    <a:pt x="471" y="1107"/>
                    <a:pt x="418" y="1021"/>
                  </a:cubicBezTo>
                  <a:cubicBezTo>
                    <a:pt x="413" y="1016"/>
                    <a:pt x="409" y="1009"/>
                    <a:pt x="403" y="1003"/>
                  </a:cubicBezTo>
                  <a:cubicBezTo>
                    <a:pt x="468" y="796"/>
                    <a:pt x="562" y="601"/>
                    <a:pt x="682" y="419"/>
                  </a:cubicBezTo>
                  <a:cubicBezTo>
                    <a:pt x="788" y="523"/>
                    <a:pt x="876" y="660"/>
                    <a:pt x="966" y="802"/>
                  </a:cubicBezTo>
                  <a:cubicBezTo>
                    <a:pt x="983" y="829"/>
                    <a:pt x="1000" y="854"/>
                    <a:pt x="1017" y="879"/>
                  </a:cubicBezTo>
                  <a:cubicBezTo>
                    <a:pt x="952" y="931"/>
                    <a:pt x="933" y="1021"/>
                    <a:pt x="974" y="1095"/>
                  </a:cubicBezTo>
                  <a:cubicBezTo>
                    <a:pt x="1500" y="2032"/>
                    <a:pt x="2420" y="2801"/>
                    <a:pt x="3569" y="3262"/>
                  </a:cubicBezTo>
                  <a:cubicBezTo>
                    <a:pt x="4498" y="3635"/>
                    <a:pt x="5586" y="3823"/>
                    <a:pt x="6894" y="3834"/>
                  </a:cubicBezTo>
                  <a:lnTo>
                    <a:pt x="7016" y="3834"/>
                  </a:lnTo>
                  <a:cubicBezTo>
                    <a:pt x="9309" y="3831"/>
                    <a:pt x="11572" y="3313"/>
                    <a:pt x="13637" y="2318"/>
                  </a:cubicBezTo>
                  <a:cubicBezTo>
                    <a:pt x="13723" y="2276"/>
                    <a:pt x="13758" y="2173"/>
                    <a:pt x="13717" y="2087"/>
                  </a:cubicBezTo>
                  <a:cubicBezTo>
                    <a:pt x="13688" y="2027"/>
                    <a:pt x="13627" y="1991"/>
                    <a:pt x="13563" y="1991"/>
                  </a:cubicBezTo>
                  <a:cubicBezTo>
                    <a:pt x="13538" y="1991"/>
                    <a:pt x="13512" y="1996"/>
                    <a:pt x="13488" y="2008"/>
                  </a:cubicBezTo>
                  <a:cubicBezTo>
                    <a:pt x="11492" y="2972"/>
                    <a:pt x="9273" y="3490"/>
                    <a:pt x="7055" y="3490"/>
                  </a:cubicBezTo>
                  <a:cubicBezTo>
                    <a:pt x="7002" y="3490"/>
                    <a:pt x="6949" y="3490"/>
                    <a:pt x="6896" y="3489"/>
                  </a:cubicBezTo>
                  <a:cubicBezTo>
                    <a:pt x="5632" y="3478"/>
                    <a:pt x="4585" y="3299"/>
                    <a:pt x="3696" y="2943"/>
                  </a:cubicBezTo>
                  <a:cubicBezTo>
                    <a:pt x="2847" y="2602"/>
                    <a:pt x="2136" y="2081"/>
                    <a:pt x="1632" y="1451"/>
                  </a:cubicBezTo>
                  <a:lnTo>
                    <a:pt x="1632" y="1451"/>
                  </a:lnTo>
                  <a:cubicBezTo>
                    <a:pt x="1651" y="1457"/>
                    <a:pt x="1669" y="1460"/>
                    <a:pt x="1687" y="1460"/>
                  </a:cubicBezTo>
                  <a:cubicBezTo>
                    <a:pt x="1759" y="1460"/>
                    <a:pt x="1825" y="1414"/>
                    <a:pt x="1849" y="1344"/>
                  </a:cubicBezTo>
                  <a:cubicBezTo>
                    <a:pt x="1880" y="1254"/>
                    <a:pt x="1831" y="1157"/>
                    <a:pt x="1741" y="1126"/>
                  </a:cubicBezTo>
                  <a:cubicBezTo>
                    <a:pt x="1532" y="1052"/>
                    <a:pt x="1399" y="840"/>
                    <a:pt x="1255" y="618"/>
                  </a:cubicBezTo>
                  <a:cubicBezTo>
                    <a:pt x="1116" y="398"/>
                    <a:pt x="971" y="170"/>
                    <a:pt x="736" y="26"/>
                  </a:cubicBezTo>
                  <a:cubicBezTo>
                    <a:pt x="708" y="9"/>
                    <a:pt x="67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171;p16"/>
            <p:cNvSpPr/>
            <p:nvPr/>
          </p:nvSpPr>
          <p:spPr>
            <a:xfrm>
              <a:off x="43250" y="3982997"/>
              <a:ext cx="83487" cy="136798"/>
            </a:xfrm>
            <a:custGeom>
              <a:avLst/>
              <a:gdLst/>
              <a:ahLst/>
              <a:cxnLst/>
              <a:rect l="l" t="t" r="r" b="b"/>
              <a:pathLst>
                <a:path w="2418" h="3962" extrusionOk="0">
                  <a:moveTo>
                    <a:pt x="839" y="2734"/>
                  </a:moveTo>
                  <a:cubicBezTo>
                    <a:pt x="879" y="2734"/>
                    <a:pt x="917" y="2748"/>
                    <a:pt x="950" y="2771"/>
                  </a:cubicBezTo>
                  <a:cubicBezTo>
                    <a:pt x="982" y="2794"/>
                    <a:pt x="1019" y="2806"/>
                    <a:pt x="1056" y="2806"/>
                  </a:cubicBezTo>
                  <a:cubicBezTo>
                    <a:pt x="1103" y="2806"/>
                    <a:pt x="1150" y="2787"/>
                    <a:pt x="1183" y="2750"/>
                  </a:cubicBezTo>
                  <a:lnTo>
                    <a:pt x="1183" y="2750"/>
                  </a:lnTo>
                  <a:cubicBezTo>
                    <a:pt x="1076" y="2965"/>
                    <a:pt x="956" y="3176"/>
                    <a:pt x="822" y="3378"/>
                  </a:cubicBezTo>
                  <a:cubicBezTo>
                    <a:pt x="717" y="3538"/>
                    <a:pt x="627" y="3617"/>
                    <a:pt x="548" y="3617"/>
                  </a:cubicBezTo>
                  <a:cubicBezTo>
                    <a:pt x="478" y="3617"/>
                    <a:pt x="402" y="3544"/>
                    <a:pt x="379" y="3454"/>
                  </a:cubicBezTo>
                  <a:cubicBezTo>
                    <a:pt x="354" y="3359"/>
                    <a:pt x="371" y="3240"/>
                    <a:pt x="428" y="3097"/>
                  </a:cubicBezTo>
                  <a:cubicBezTo>
                    <a:pt x="492" y="2945"/>
                    <a:pt x="570" y="2838"/>
                    <a:pt x="666" y="2781"/>
                  </a:cubicBezTo>
                  <a:cubicBezTo>
                    <a:pt x="714" y="2750"/>
                    <a:pt x="770" y="2734"/>
                    <a:pt x="828" y="2734"/>
                  </a:cubicBezTo>
                  <a:cubicBezTo>
                    <a:pt x="832" y="2734"/>
                    <a:pt x="835" y="2734"/>
                    <a:pt x="839" y="2734"/>
                  </a:cubicBezTo>
                  <a:close/>
                  <a:moveTo>
                    <a:pt x="1609" y="0"/>
                  </a:moveTo>
                  <a:cubicBezTo>
                    <a:pt x="1598" y="0"/>
                    <a:pt x="1587" y="1"/>
                    <a:pt x="1575" y="4"/>
                  </a:cubicBezTo>
                  <a:cubicBezTo>
                    <a:pt x="1363" y="47"/>
                    <a:pt x="1176" y="175"/>
                    <a:pt x="1057" y="357"/>
                  </a:cubicBezTo>
                  <a:cubicBezTo>
                    <a:pt x="1005" y="437"/>
                    <a:pt x="1028" y="543"/>
                    <a:pt x="1108" y="595"/>
                  </a:cubicBezTo>
                  <a:cubicBezTo>
                    <a:pt x="1137" y="614"/>
                    <a:pt x="1170" y="623"/>
                    <a:pt x="1202" y="623"/>
                  </a:cubicBezTo>
                  <a:cubicBezTo>
                    <a:pt x="1258" y="623"/>
                    <a:pt x="1313" y="595"/>
                    <a:pt x="1346" y="544"/>
                  </a:cubicBezTo>
                  <a:cubicBezTo>
                    <a:pt x="1391" y="475"/>
                    <a:pt x="1454" y="419"/>
                    <a:pt x="1529" y="381"/>
                  </a:cubicBezTo>
                  <a:cubicBezTo>
                    <a:pt x="1567" y="493"/>
                    <a:pt x="1561" y="636"/>
                    <a:pt x="1554" y="795"/>
                  </a:cubicBezTo>
                  <a:cubicBezTo>
                    <a:pt x="1544" y="1026"/>
                    <a:pt x="1532" y="1286"/>
                    <a:pt x="1677" y="1505"/>
                  </a:cubicBezTo>
                  <a:cubicBezTo>
                    <a:pt x="1727" y="1577"/>
                    <a:pt x="1785" y="1642"/>
                    <a:pt x="1851" y="1700"/>
                  </a:cubicBezTo>
                  <a:cubicBezTo>
                    <a:pt x="1889" y="1734"/>
                    <a:pt x="1925" y="1770"/>
                    <a:pt x="1957" y="1810"/>
                  </a:cubicBezTo>
                  <a:cubicBezTo>
                    <a:pt x="2036" y="1911"/>
                    <a:pt x="2054" y="2059"/>
                    <a:pt x="2006" y="2205"/>
                  </a:cubicBezTo>
                  <a:cubicBezTo>
                    <a:pt x="1957" y="2351"/>
                    <a:pt x="1854" y="2458"/>
                    <a:pt x="1730" y="2492"/>
                  </a:cubicBezTo>
                  <a:cubicBezTo>
                    <a:pt x="1716" y="2496"/>
                    <a:pt x="1704" y="2503"/>
                    <a:pt x="1691" y="2512"/>
                  </a:cubicBezTo>
                  <a:cubicBezTo>
                    <a:pt x="1694" y="2482"/>
                    <a:pt x="1694" y="2453"/>
                    <a:pt x="1698" y="2423"/>
                  </a:cubicBezTo>
                  <a:cubicBezTo>
                    <a:pt x="1709" y="2337"/>
                    <a:pt x="1656" y="2257"/>
                    <a:pt x="1571" y="2235"/>
                  </a:cubicBezTo>
                  <a:cubicBezTo>
                    <a:pt x="1556" y="2231"/>
                    <a:pt x="1542" y="2229"/>
                    <a:pt x="1527" y="2229"/>
                  </a:cubicBezTo>
                  <a:cubicBezTo>
                    <a:pt x="1459" y="2229"/>
                    <a:pt x="1395" y="2270"/>
                    <a:pt x="1369" y="2336"/>
                  </a:cubicBezTo>
                  <a:cubicBezTo>
                    <a:pt x="1323" y="2447"/>
                    <a:pt x="1276" y="2557"/>
                    <a:pt x="1224" y="2664"/>
                  </a:cubicBezTo>
                  <a:cubicBezTo>
                    <a:pt x="1235" y="2601"/>
                    <a:pt x="1209" y="2537"/>
                    <a:pt x="1159" y="2499"/>
                  </a:cubicBezTo>
                  <a:cubicBezTo>
                    <a:pt x="1066" y="2427"/>
                    <a:pt x="947" y="2391"/>
                    <a:pt x="825" y="2391"/>
                  </a:cubicBezTo>
                  <a:cubicBezTo>
                    <a:pt x="708" y="2391"/>
                    <a:pt x="588" y="2424"/>
                    <a:pt x="483" y="2489"/>
                  </a:cubicBezTo>
                  <a:cubicBezTo>
                    <a:pt x="326" y="2586"/>
                    <a:pt x="199" y="2748"/>
                    <a:pt x="109" y="2968"/>
                  </a:cubicBezTo>
                  <a:cubicBezTo>
                    <a:pt x="21" y="3180"/>
                    <a:pt x="0" y="3373"/>
                    <a:pt x="44" y="3544"/>
                  </a:cubicBezTo>
                  <a:cubicBezTo>
                    <a:pt x="109" y="3786"/>
                    <a:pt x="318" y="3962"/>
                    <a:pt x="547" y="3962"/>
                  </a:cubicBezTo>
                  <a:cubicBezTo>
                    <a:pt x="818" y="3962"/>
                    <a:pt x="997" y="3736"/>
                    <a:pt x="1110" y="3568"/>
                  </a:cubicBezTo>
                  <a:cubicBezTo>
                    <a:pt x="1195" y="3437"/>
                    <a:pt x="1277" y="3302"/>
                    <a:pt x="1353" y="3165"/>
                  </a:cubicBezTo>
                  <a:cubicBezTo>
                    <a:pt x="1381" y="3380"/>
                    <a:pt x="1432" y="3593"/>
                    <a:pt x="1506" y="3798"/>
                  </a:cubicBezTo>
                  <a:cubicBezTo>
                    <a:pt x="1531" y="3870"/>
                    <a:pt x="1598" y="3915"/>
                    <a:pt x="1670" y="3915"/>
                  </a:cubicBezTo>
                  <a:cubicBezTo>
                    <a:pt x="1689" y="3915"/>
                    <a:pt x="1708" y="3912"/>
                    <a:pt x="1727" y="3905"/>
                  </a:cubicBezTo>
                  <a:cubicBezTo>
                    <a:pt x="1819" y="3872"/>
                    <a:pt x="1864" y="3770"/>
                    <a:pt x="1830" y="3682"/>
                  </a:cubicBezTo>
                  <a:cubicBezTo>
                    <a:pt x="1729" y="3397"/>
                    <a:pt x="1677" y="3097"/>
                    <a:pt x="1675" y="2796"/>
                  </a:cubicBezTo>
                  <a:lnTo>
                    <a:pt x="1675" y="2796"/>
                  </a:lnTo>
                  <a:cubicBezTo>
                    <a:pt x="1705" y="2817"/>
                    <a:pt x="1740" y="2829"/>
                    <a:pt x="1777" y="2830"/>
                  </a:cubicBezTo>
                  <a:cubicBezTo>
                    <a:pt x="1792" y="2830"/>
                    <a:pt x="1808" y="2827"/>
                    <a:pt x="1823" y="2823"/>
                  </a:cubicBezTo>
                  <a:cubicBezTo>
                    <a:pt x="2058" y="2760"/>
                    <a:pt x="2248" y="2568"/>
                    <a:pt x="2333" y="2313"/>
                  </a:cubicBezTo>
                  <a:cubicBezTo>
                    <a:pt x="2417" y="2057"/>
                    <a:pt x="2379" y="1790"/>
                    <a:pt x="2229" y="1598"/>
                  </a:cubicBezTo>
                  <a:cubicBezTo>
                    <a:pt x="2185" y="1545"/>
                    <a:pt x="2138" y="1496"/>
                    <a:pt x="2088" y="1451"/>
                  </a:cubicBezTo>
                  <a:cubicBezTo>
                    <a:pt x="2041" y="1410"/>
                    <a:pt x="2001" y="1365"/>
                    <a:pt x="1964" y="1317"/>
                  </a:cubicBezTo>
                  <a:cubicBezTo>
                    <a:pt x="1881" y="1189"/>
                    <a:pt x="1889" y="1004"/>
                    <a:pt x="1898" y="810"/>
                  </a:cubicBezTo>
                  <a:cubicBezTo>
                    <a:pt x="1909" y="565"/>
                    <a:pt x="1922" y="288"/>
                    <a:pt x="1744" y="66"/>
                  </a:cubicBezTo>
                  <a:cubicBezTo>
                    <a:pt x="1711" y="24"/>
                    <a:pt x="1661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172;p16"/>
            <p:cNvSpPr/>
            <p:nvPr/>
          </p:nvSpPr>
          <p:spPr>
            <a:xfrm>
              <a:off x="20150" y="4123250"/>
              <a:ext cx="160760" cy="71990"/>
            </a:xfrm>
            <a:custGeom>
              <a:avLst/>
              <a:gdLst/>
              <a:ahLst/>
              <a:cxnLst/>
              <a:rect l="l" t="t" r="r" b="b"/>
              <a:pathLst>
                <a:path w="4656" h="2085" extrusionOk="0">
                  <a:moveTo>
                    <a:pt x="4459" y="1"/>
                  </a:moveTo>
                  <a:cubicBezTo>
                    <a:pt x="4439" y="1"/>
                    <a:pt x="4418" y="5"/>
                    <a:pt x="4398" y="12"/>
                  </a:cubicBezTo>
                  <a:cubicBezTo>
                    <a:pt x="2981" y="567"/>
                    <a:pt x="1559" y="1152"/>
                    <a:pt x="173" y="1753"/>
                  </a:cubicBezTo>
                  <a:cubicBezTo>
                    <a:pt x="1" y="1828"/>
                    <a:pt x="54" y="2084"/>
                    <a:pt x="241" y="2084"/>
                  </a:cubicBezTo>
                  <a:cubicBezTo>
                    <a:pt x="264" y="2084"/>
                    <a:pt x="288" y="2079"/>
                    <a:pt x="309" y="2069"/>
                  </a:cubicBezTo>
                  <a:cubicBezTo>
                    <a:pt x="1693" y="1470"/>
                    <a:pt x="3110" y="886"/>
                    <a:pt x="4523" y="333"/>
                  </a:cubicBezTo>
                  <a:cubicBezTo>
                    <a:pt x="4612" y="299"/>
                    <a:pt x="4656" y="199"/>
                    <a:pt x="4620" y="111"/>
                  </a:cubicBezTo>
                  <a:cubicBezTo>
                    <a:pt x="4593" y="42"/>
                    <a:pt x="4528" y="1"/>
                    <a:pt x="4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173;p16"/>
            <p:cNvSpPr/>
            <p:nvPr/>
          </p:nvSpPr>
          <p:spPr>
            <a:xfrm>
              <a:off x="66625" y="4198556"/>
              <a:ext cx="51895" cy="77307"/>
            </a:xfrm>
            <a:custGeom>
              <a:avLst/>
              <a:gdLst/>
              <a:ahLst/>
              <a:cxnLst/>
              <a:rect l="l" t="t" r="r" b="b"/>
              <a:pathLst>
                <a:path w="1503" h="2239" extrusionOk="0">
                  <a:moveTo>
                    <a:pt x="776" y="1561"/>
                  </a:moveTo>
                  <a:cubicBezTo>
                    <a:pt x="898" y="1612"/>
                    <a:pt x="1008" y="1687"/>
                    <a:pt x="1100" y="1782"/>
                  </a:cubicBezTo>
                  <a:cubicBezTo>
                    <a:pt x="1181" y="1868"/>
                    <a:pt x="1155" y="1862"/>
                    <a:pt x="1156" y="1864"/>
                  </a:cubicBezTo>
                  <a:cubicBezTo>
                    <a:pt x="1151" y="1874"/>
                    <a:pt x="1118" y="1894"/>
                    <a:pt x="1084" y="1894"/>
                  </a:cubicBezTo>
                  <a:cubicBezTo>
                    <a:pt x="1081" y="1894"/>
                    <a:pt x="1077" y="1894"/>
                    <a:pt x="1073" y="1893"/>
                  </a:cubicBezTo>
                  <a:cubicBezTo>
                    <a:pt x="991" y="1879"/>
                    <a:pt x="913" y="1796"/>
                    <a:pt x="862" y="1736"/>
                  </a:cubicBezTo>
                  <a:cubicBezTo>
                    <a:pt x="825" y="1692"/>
                    <a:pt x="790" y="1647"/>
                    <a:pt x="758" y="1601"/>
                  </a:cubicBezTo>
                  <a:cubicBezTo>
                    <a:pt x="762" y="1587"/>
                    <a:pt x="768" y="1574"/>
                    <a:pt x="776" y="1561"/>
                  </a:cubicBezTo>
                  <a:close/>
                  <a:moveTo>
                    <a:pt x="287" y="1"/>
                  </a:moveTo>
                  <a:cubicBezTo>
                    <a:pt x="205" y="1"/>
                    <a:pt x="132" y="59"/>
                    <a:pt x="116" y="142"/>
                  </a:cubicBezTo>
                  <a:cubicBezTo>
                    <a:pt x="0" y="789"/>
                    <a:pt x="178" y="1453"/>
                    <a:pt x="599" y="1958"/>
                  </a:cubicBezTo>
                  <a:cubicBezTo>
                    <a:pt x="684" y="2060"/>
                    <a:pt x="822" y="2200"/>
                    <a:pt x="1015" y="2233"/>
                  </a:cubicBezTo>
                  <a:cubicBezTo>
                    <a:pt x="1038" y="2237"/>
                    <a:pt x="1062" y="2238"/>
                    <a:pt x="1086" y="2238"/>
                  </a:cubicBezTo>
                  <a:cubicBezTo>
                    <a:pt x="1187" y="2238"/>
                    <a:pt x="1287" y="2203"/>
                    <a:pt x="1366" y="2138"/>
                  </a:cubicBezTo>
                  <a:cubicBezTo>
                    <a:pt x="1447" y="2074"/>
                    <a:pt x="1495" y="1977"/>
                    <a:pt x="1499" y="1874"/>
                  </a:cubicBezTo>
                  <a:cubicBezTo>
                    <a:pt x="1502" y="1706"/>
                    <a:pt x="1385" y="1585"/>
                    <a:pt x="1347" y="1544"/>
                  </a:cubicBezTo>
                  <a:cubicBezTo>
                    <a:pt x="1193" y="1381"/>
                    <a:pt x="997" y="1263"/>
                    <a:pt x="780" y="1200"/>
                  </a:cubicBezTo>
                  <a:cubicBezTo>
                    <a:pt x="764" y="1194"/>
                    <a:pt x="747" y="1191"/>
                    <a:pt x="730" y="1191"/>
                  </a:cubicBezTo>
                  <a:cubicBezTo>
                    <a:pt x="698" y="1191"/>
                    <a:pt x="667" y="1201"/>
                    <a:pt x="639" y="1219"/>
                  </a:cubicBezTo>
                  <a:cubicBezTo>
                    <a:pt x="617" y="1233"/>
                    <a:pt x="596" y="1250"/>
                    <a:pt x="575" y="1269"/>
                  </a:cubicBezTo>
                  <a:cubicBezTo>
                    <a:pt x="433" y="932"/>
                    <a:pt x="390" y="562"/>
                    <a:pt x="454" y="203"/>
                  </a:cubicBezTo>
                  <a:cubicBezTo>
                    <a:pt x="471" y="110"/>
                    <a:pt x="409" y="20"/>
                    <a:pt x="316" y="3"/>
                  </a:cubicBezTo>
                  <a:cubicBezTo>
                    <a:pt x="306" y="2"/>
                    <a:pt x="29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174;p16"/>
            <p:cNvSpPr/>
            <p:nvPr/>
          </p:nvSpPr>
          <p:spPr>
            <a:xfrm>
              <a:off x="115621" y="4198970"/>
              <a:ext cx="37877" cy="52862"/>
            </a:xfrm>
            <a:custGeom>
              <a:avLst/>
              <a:gdLst/>
              <a:ahLst/>
              <a:cxnLst/>
              <a:rect l="l" t="t" r="r" b="b"/>
              <a:pathLst>
                <a:path w="1097" h="1531" extrusionOk="0">
                  <a:moveTo>
                    <a:pt x="503" y="1"/>
                  </a:moveTo>
                  <a:cubicBezTo>
                    <a:pt x="491" y="1"/>
                    <a:pt x="478" y="2"/>
                    <a:pt x="465" y="5"/>
                  </a:cubicBezTo>
                  <a:cubicBezTo>
                    <a:pt x="372" y="26"/>
                    <a:pt x="314" y="119"/>
                    <a:pt x="335" y="212"/>
                  </a:cubicBezTo>
                  <a:lnTo>
                    <a:pt x="446" y="699"/>
                  </a:lnTo>
                  <a:cubicBezTo>
                    <a:pt x="354" y="746"/>
                    <a:pt x="254" y="779"/>
                    <a:pt x="151" y="796"/>
                  </a:cubicBezTo>
                  <a:cubicBezTo>
                    <a:pt x="62" y="810"/>
                    <a:pt x="0" y="889"/>
                    <a:pt x="6" y="979"/>
                  </a:cubicBezTo>
                  <a:cubicBezTo>
                    <a:pt x="13" y="1069"/>
                    <a:pt x="87" y="1138"/>
                    <a:pt x="178" y="1138"/>
                  </a:cubicBezTo>
                  <a:cubicBezTo>
                    <a:pt x="186" y="1138"/>
                    <a:pt x="196" y="1137"/>
                    <a:pt x="204" y="1135"/>
                  </a:cubicBezTo>
                  <a:cubicBezTo>
                    <a:pt x="314" y="1117"/>
                    <a:pt x="421" y="1085"/>
                    <a:pt x="524" y="1040"/>
                  </a:cubicBezTo>
                  <a:lnTo>
                    <a:pt x="605" y="1397"/>
                  </a:lnTo>
                  <a:cubicBezTo>
                    <a:pt x="622" y="1475"/>
                    <a:pt x="693" y="1531"/>
                    <a:pt x="773" y="1531"/>
                  </a:cubicBezTo>
                  <a:cubicBezTo>
                    <a:pt x="786" y="1531"/>
                    <a:pt x="798" y="1530"/>
                    <a:pt x="811" y="1527"/>
                  </a:cubicBezTo>
                  <a:cubicBezTo>
                    <a:pt x="904" y="1506"/>
                    <a:pt x="962" y="1413"/>
                    <a:pt x="940" y="1320"/>
                  </a:cubicBezTo>
                  <a:lnTo>
                    <a:pt x="836" y="862"/>
                  </a:lnTo>
                  <a:cubicBezTo>
                    <a:pt x="907" y="809"/>
                    <a:pt x="971" y="750"/>
                    <a:pt x="1031" y="684"/>
                  </a:cubicBezTo>
                  <a:cubicBezTo>
                    <a:pt x="1097" y="613"/>
                    <a:pt x="1091" y="501"/>
                    <a:pt x="1019" y="437"/>
                  </a:cubicBezTo>
                  <a:cubicBezTo>
                    <a:pt x="986" y="408"/>
                    <a:pt x="945" y="394"/>
                    <a:pt x="905" y="394"/>
                  </a:cubicBezTo>
                  <a:cubicBezTo>
                    <a:pt x="856" y="394"/>
                    <a:pt x="807" y="415"/>
                    <a:pt x="773" y="456"/>
                  </a:cubicBezTo>
                  <a:cubicBezTo>
                    <a:pt x="766" y="464"/>
                    <a:pt x="756" y="471"/>
                    <a:pt x="749" y="478"/>
                  </a:cubicBezTo>
                  <a:lnTo>
                    <a:pt x="670" y="135"/>
                  </a:lnTo>
                  <a:cubicBezTo>
                    <a:pt x="652" y="55"/>
                    <a:pt x="582" y="1"/>
                    <a:pt x="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175;p16"/>
            <p:cNvSpPr/>
            <p:nvPr/>
          </p:nvSpPr>
          <p:spPr>
            <a:xfrm>
              <a:off x="170246" y="4176492"/>
              <a:ext cx="22201" cy="61114"/>
            </a:xfrm>
            <a:custGeom>
              <a:avLst/>
              <a:gdLst/>
              <a:ahLst/>
              <a:cxnLst/>
              <a:rect l="l" t="t" r="r" b="b"/>
              <a:pathLst>
                <a:path w="643" h="1770" extrusionOk="0">
                  <a:moveTo>
                    <a:pt x="225" y="1"/>
                  </a:moveTo>
                  <a:cubicBezTo>
                    <a:pt x="142" y="1"/>
                    <a:pt x="70" y="63"/>
                    <a:pt x="57" y="147"/>
                  </a:cubicBezTo>
                  <a:cubicBezTo>
                    <a:pt x="30" y="328"/>
                    <a:pt x="21" y="513"/>
                    <a:pt x="34" y="697"/>
                  </a:cubicBezTo>
                  <a:lnTo>
                    <a:pt x="5" y="1411"/>
                  </a:lnTo>
                  <a:cubicBezTo>
                    <a:pt x="0" y="1505"/>
                    <a:pt x="75" y="1585"/>
                    <a:pt x="169" y="1589"/>
                  </a:cubicBezTo>
                  <a:cubicBezTo>
                    <a:pt x="196" y="1589"/>
                    <a:pt x="221" y="1585"/>
                    <a:pt x="247" y="1575"/>
                  </a:cubicBezTo>
                  <a:cubicBezTo>
                    <a:pt x="261" y="1608"/>
                    <a:pt x="276" y="1641"/>
                    <a:pt x="292" y="1674"/>
                  </a:cubicBezTo>
                  <a:cubicBezTo>
                    <a:pt x="321" y="1733"/>
                    <a:pt x="380" y="1770"/>
                    <a:pt x="447" y="1770"/>
                  </a:cubicBezTo>
                  <a:cubicBezTo>
                    <a:pt x="473" y="1770"/>
                    <a:pt x="499" y="1764"/>
                    <a:pt x="523" y="1751"/>
                  </a:cubicBezTo>
                  <a:cubicBezTo>
                    <a:pt x="607" y="1710"/>
                    <a:pt x="642" y="1606"/>
                    <a:pt x="601" y="1522"/>
                  </a:cubicBezTo>
                  <a:cubicBezTo>
                    <a:pt x="475" y="1261"/>
                    <a:pt x="399" y="981"/>
                    <a:pt x="378" y="693"/>
                  </a:cubicBezTo>
                  <a:lnTo>
                    <a:pt x="399" y="179"/>
                  </a:lnTo>
                  <a:cubicBezTo>
                    <a:pt x="403" y="88"/>
                    <a:pt x="334" y="10"/>
                    <a:pt x="244" y="2"/>
                  </a:cubicBezTo>
                  <a:cubicBezTo>
                    <a:pt x="238" y="1"/>
                    <a:pt x="232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176;p16"/>
            <p:cNvSpPr/>
            <p:nvPr/>
          </p:nvSpPr>
          <p:spPr>
            <a:xfrm>
              <a:off x="220933" y="4153013"/>
              <a:ext cx="58144" cy="17436"/>
            </a:xfrm>
            <a:custGeom>
              <a:avLst/>
              <a:gdLst/>
              <a:ahLst/>
              <a:cxnLst/>
              <a:rect l="l" t="t" r="r" b="b"/>
              <a:pathLst>
                <a:path w="1684" h="505" extrusionOk="0">
                  <a:moveTo>
                    <a:pt x="986" y="1"/>
                  </a:moveTo>
                  <a:cubicBezTo>
                    <a:pt x="697" y="1"/>
                    <a:pt x="408" y="58"/>
                    <a:pt x="138" y="171"/>
                  </a:cubicBezTo>
                  <a:cubicBezTo>
                    <a:pt x="47" y="205"/>
                    <a:pt x="0" y="309"/>
                    <a:pt x="40" y="400"/>
                  </a:cubicBezTo>
                  <a:cubicBezTo>
                    <a:pt x="67" y="466"/>
                    <a:pt x="131" y="504"/>
                    <a:pt x="197" y="504"/>
                  </a:cubicBezTo>
                  <a:cubicBezTo>
                    <a:pt x="222" y="504"/>
                    <a:pt x="248" y="499"/>
                    <a:pt x="272" y="487"/>
                  </a:cubicBezTo>
                  <a:cubicBezTo>
                    <a:pt x="498" y="392"/>
                    <a:pt x="739" y="344"/>
                    <a:pt x="982" y="344"/>
                  </a:cubicBezTo>
                  <a:cubicBezTo>
                    <a:pt x="1141" y="344"/>
                    <a:pt x="1301" y="365"/>
                    <a:pt x="1457" y="407"/>
                  </a:cubicBezTo>
                  <a:cubicBezTo>
                    <a:pt x="1469" y="410"/>
                    <a:pt x="1481" y="411"/>
                    <a:pt x="1492" y="411"/>
                  </a:cubicBezTo>
                  <a:cubicBezTo>
                    <a:pt x="1569" y="411"/>
                    <a:pt x="1639" y="359"/>
                    <a:pt x="1660" y="282"/>
                  </a:cubicBezTo>
                  <a:cubicBezTo>
                    <a:pt x="1684" y="193"/>
                    <a:pt x="1633" y="102"/>
                    <a:pt x="1544" y="74"/>
                  </a:cubicBezTo>
                  <a:cubicBezTo>
                    <a:pt x="1361" y="25"/>
                    <a:pt x="1173" y="1"/>
                    <a:pt x="9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177;p16"/>
            <p:cNvSpPr/>
            <p:nvPr/>
          </p:nvSpPr>
          <p:spPr>
            <a:xfrm>
              <a:off x="232846" y="4180429"/>
              <a:ext cx="51550" cy="13846"/>
            </a:xfrm>
            <a:custGeom>
              <a:avLst/>
              <a:gdLst/>
              <a:ahLst/>
              <a:cxnLst/>
              <a:rect l="l" t="t" r="r" b="b"/>
              <a:pathLst>
                <a:path w="1493" h="401" extrusionOk="0">
                  <a:moveTo>
                    <a:pt x="762" y="1"/>
                  </a:moveTo>
                  <a:cubicBezTo>
                    <a:pt x="556" y="1"/>
                    <a:pt x="351" y="20"/>
                    <a:pt x="148" y="59"/>
                  </a:cubicBezTo>
                  <a:cubicBezTo>
                    <a:pt x="61" y="75"/>
                    <a:pt x="0" y="157"/>
                    <a:pt x="9" y="244"/>
                  </a:cubicBezTo>
                  <a:cubicBezTo>
                    <a:pt x="17" y="332"/>
                    <a:pt x="92" y="400"/>
                    <a:pt x="180" y="400"/>
                  </a:cubicBezTo>
                  <a:cubicBezTo>
                    <a:pt x="192" y="400"/>
                    <a:pt x="202" y="399"/>
                    <a:pt x="213" y="397"/>
                  </a:cubicBezTo>
                  <a:cubicBezTo>
                    <a:pt x="395" y="362"/>
                    <a:pt x="580" y="345"/>
                    <a:pt x="764" y="345"/>
                  </a:cubicBezTo>
                  <a:cubicBezTo>
                    <a:pt x="937" y="345"/>
                    <a:pt x="1110" y="360"/>
                    <a:pt x="1281" y="392"/>
                  </a:cubicBezTo>
                  <a:cubicBezTo>
                    <a:pt x="1290" y="393"/>
                    <a:pt x="1299" y="394"/>
                    <a:pt x="1308" y="394"/>
                  </a:cubicBezTo>
                  <a:cubicBezTo>
                    <a:pt x="1389" y="394"/>
                    <a:pt x="1460" y="336"/>
                    <a:pt x="1475" y="252"/>
                  </a:cubicBezTo>
                  <a:cubicBezTo>
                    <a:pt x="1492" y="161"/>
                    <a:pt x="1433" y="73"/>
                    <a:pt x="1343" y="54"/>
                  </a:cubicBezTo>
                  <a:cubicBezTo>
                    <a:pt x="1151" y="18"/>
                    <a:pt x="956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178;p16"/>
            <p:cNvSpPr/>
            <p:nvPr/>
          </p:nvSpPr>
          <p:spPr>
            <a:xfrm>
              <a:off x="321929" y="4177770"/>
              <a:ext cx="54830" cy="48615"/>
            </a:xfrm>
            <a:custGeom>
              <a:avLst/>
              <a:gdLst/>
              <a:ahLst/>
              <a:cxnLst/>
              <a:rect l="l" t="t" r="r" b="b"/>
              <a:pathLst>
                <a:path w="1588" h="1408" extrusionOk="0">
                  <a:moveTo>
                    <a:pt x="828" y="1"/>
                  </a:moveTo>
                  <a:cubicBezTo>
                    <a:pt x="747" y="1"/>
                    <a:pt x="668" y="16"/>
                    <a:pt x="596" y="48"/>
                  </a:cubicBezTo>
                  <a:cubicBezTo>
                    <a:pt x="469" y="104"/>
                    <a:pt x="363" y="205"/>
                    <a:pt x="285" y="346"/>
                  </a:cubicBezTo>
                  <a:cubicBezTo>
                    <a:pt x="203" y="350"/>
                    <a:pt x="137" y="412"/>
                    <a:pt x="124" y="491"/>
                  </a:cubicBezTo>
                  <a:lnTo>
                    <a:pt x="13" y="1209"/>
                  </a:lnTo>
                  <a:cubicBezTo>
                    <a:pt x="0" y="1292"/>
                    <a:pt x="50" y="1374"/>
                    <a:pt x="130" y="1399"/>
                  </a:cubicBezTo>
                  <a:cubicBezTo>
                    <a:pt x="147" y="1405"/>
                    <a:pt x="165" y="1407"/>
                    <a:pt x="183" y="1407"/>
                  </a:cubicBezTo>
                  <a:cubicBezTo>
                    <a:pt x="247" y="1407"/>
                    <a:pt x="306" y="1372"/>
                    <a:pt x="335" y="1315"/>
                  </a:cubicBezTo>
                  <a:cubicBezTo>
                    <a:pt x="408" y="1172"/>
                    <a:pt x="439" y="1023"/>
                    <a:pt x="469" y="880"/>
                  </a:cubicBezTo>
                  <a:cubicBezTo>
                    <a:pt x="480" y="825"/>
                    <a:pt x="492" y="768"/>
                    <a:pt x="506" y="714"/>
                  </a:cubicBezTo>
                  <a:cubicBezTo>
                    <a:pt x="534" y="608"/>
                    <a:pt x="600" y="422"/>
                    <a:pt x="735" y="362"/>
                  </a:cubicBezTo>
                  <a:cubicBezTo>
                    <a:pt x="763" y="350"/>
                    <a:pt x="795" y="344"/>
                    <a:pt x="828" y="344"/>
                  </a:cubicBezTo>
                  <a:cubicBezTo>
                    <a:pt x="922" y="344"/>
                    <a:pt x="1028" y="392"/>
                    <a:pt x="1100" y="474"/>
                  </a:cubicBezTo>
                  <a:cubicBezTo>
                    <a:pt x="1218" y="614"/>
                    <a:pt x="1243" y="809"/>
                    <a:pt x="1243" y="949"/>
                  </a:cubicBezTo>
                  <a:cubicBezTo>
                    <a:pt x="1245" y="1044"/>
                    <a:pt x="1321" y="1120"/>
                    <a:pt x="1416" y="1120"/>
                  </a:cubicBezTo>
                  <a:cubicBezTo>
                    <a:pt x="1511" y="1120"/>
                    <a:pt x="1588" y="1043"/>
                    <a:pt x="1588" y="949"/>
                  </a:cubicBezTo>
                  <a:cubicBezTo>
                    <a:pt x="1588" y="752"/>
                    <a:pt x="1547" y="469"/>
                    <a:pt x="1360" y="250"/>
                  </a:cubicBezTo>
                  <a:cubicBezTo>
                    <a:pt x="1223" y="90"/>
                    <a:pt x="1022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179;p16"/>
            <p:cNvSpPr/>
            <p:nvPr/>
          </p:nvSpPr>
          <p:spPr>
            <a:xfrm>
              <a:off x="386670" y="4196829"/>
              <a:ext cx="28105" cy="13984"/>
            </a:xfrm>
            <a:custGeom>
              <a:avLst/>
              <a:gdLst/>
              <a:ahLst/>
              <a:cxnLst/>
              <a:rect l="l" t="t" r="r" b="b"/>
              <a:pathLst>
                <a:path w="814" h="405" extrusionOk="0">
                  <a:moveTo>
                    <a:pt x="496" y="0"/>
                  </a:moveTo>
                  <a:cubicBezTo>
                    <a:pt x="370" y="0"/>
                    <a:pt x="246" y="25"/>
                    <a:pt x="130" y="73"/>
                  </a:cubicBezTo>
                  <a:cubicBezTo>
                    <a:pt x="42" y="109"/>
                    <a:pt x="0" y="211"/>
                    <a:pt x="37" y="298"/>
                  </a:cubicBezTo>
                  <a:cubicBezTo>
                    <a:pt x="64" y="364"/>
                    <a:pt x="128" y="404"/>
                    <a:pt x="196" y="404"/>
                  </a:cubicBezTo>
                  <a:cubicBezTo>
                    <a:pt x="218" y="404"/>
                    <a:pt x="240" y="400"/>
                    <a:pt x="262" y="391"/>
                  </a:cubicBezTo>
                  <a:cubicBezTo>
                    <a:pt x="337" y="360"/>
                    <a:pt x="417" y="345"/>
                    <a:pt x="497" y="345"/>
                  </a:cubicBezTo>
                  <a:cubicBezTo>
                    <a:pt x="531" y="345"/>
                    <a:pt x="565" y="348"/>
                    <a:pt x="598" y="353"/>
                  </a:cubicBezTo>
                  <a:cubicBezTo>
                    <a:pt x="609" y="355"/>
                    <a:pt x="619" y="356"/>
                    <a:pt x="629" y="356"/>
                  </a:cubicBezTo>
                  <a:cubicBezTo>
                    <a:pt x="711" y="356"/>
                    <a:pt x="783" y="296"/>
                    <a:pt x="797" y="212"/>
                  </a:cubicBezTo>
                  <a:cubicBezTo>
                    <a:pt x="814" y="119"/>
                    <a:pt x="750" y="29"/>
                    <a:pt x="656" y="14"/>
                  </a:cubicBezTo>
                  <a:cubicBezTo>
                    <a:pt x="603" y="5"/>
                    <a:pt x="549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180;p16"/>
            <p:cNvSpPr/>
            <p:nvPr/>
          </p:nvSpPr>
          <p:spPr>
            <a:xfrm>
              <a:off x="421924" y="4164373"/>
              <a:ext cx="22408" cy="65050"/>
            </a:xfrm>
            <a:custGeom>
              <a:avLst/>
              <a:gdLst/>
              <a:ahLst/>
              <a:cxnLst/>
              <a:rect l="l" t="t" r="r" b="b"/>
              <a:pathLst>
                <a:path w="649" h="1884" extrusionOk="0">
                  <a:moveTo>
                    <a:pt x="415" y="1"/>
                  </a:moveTo>
                  <a:cubicBezTo>
                    <a:pt x="335" y="1"/>
                    <a:pt x="265" y="56"/>
                    <a:pt x="246" y="135"/>
                  </a:cubicBezTo>
                  <a:lnTo>
                    <a:pt x="28" y="1082"/>
                  </a:lnTo>
                  <a:cubicBezTo>
                    <a:pt x="1" y="1195"/>
                    <a:pt x="89" y="1293"/>
                    <a:pt x="195" y="1293"/>
                  </a:cubicBezTo>
                  <a:cubicBezTo>
                    <a:pt x="216" y="1293"/>
                    <a:pt x="237" y="1289"/>
                    <a:pt x="259" y="1280"/>
                  </a:cubicBezTo>
                  <a:cubicBezTo>
                    <a:pt x="268" y="1432"/>
                    <a:pt x="281" y="1583"/>
                    <a:pt x="298" y="1732"/>
                  </a:cubicBezTo>
                  <a:cubicBezTo>
                    <a:pt x="309" y="1820"/>
                    <a:pt x="383" y="1884"/>
                    <a:pt x="469" y="1884"/>
                  </a:cubicBezTo>
                  <a:cubicBezTo>
                    <a:pt x="476" y="1884"/>
                    <a:pt x="482" y="1883"/>
                    <a:pt x="488" y="1883"/>
                  </a:cubicBezTo>
                  <a:cubicBezTo>
                    <a:pt x="581" y="1871"/>
                    <a:pt x="649" y="1788"/>
                    <a:pt x="640" y="1695"/>
                  </a:cubicBezTo>
                  <a:cubicBezTo>
                    <a:pt x="585" y="1192"/>
                    <a:pt x="567" y="686"/>
                    <a:pt x="587" y="180"/>
                  </a:cubicBezTo>
                  <a:cubicBezTo>
                    <a:pt x="589" y="91"/>
                    <a:pt x="525" y="15"/>
                    <a:pt x="437" y="2"/>
                  </a:cubicBezTo>
                  <a:cubicBezTo>
                    <a:pt x="430" y="1"/>
                    <a:pt x="423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181;p16"/>
            <p:cNvSpPr/>
            <p:nvPr/>
          </p:nvSpPr>
          <p:spPr>
            <a:xfrm>
              <a:off x="294203" y="4237158"/>
              <a:ext cx="161174" cy="19853"/>
            </a:xfrm>
            <a:custGeom>
              <a:avLst/>
              <a:gdLst/>
              <a:ahLst/>
              <a:cxnLst/>
              <a:rect l="l" t="t" r="r" b="b"/>
              <a:pathLst>
                <a:path w="4668" h="575" extrusionOk="0">
                  <a:moveTo>
                    <a:pt x="3267" y="0"/>
                  </a:moveTo>
                  <a:cubicBezTo>
                    <a:pt x="2225" y="0"/>
                    <a:pt x="1185" y="78"/>
                    <a:pt x="154" y="232"/>
                  </a:cubicBezTo>
                  <a:cubicBezTo>
                    <a:pt x="64" y="246"/>
                    <a:pt x="1" y="325"/>
                    <a:pt x="8" y="415"/>
                  </a:cubicBezTo>
                  <a:cubicBezTo>
                    <a:pt x="15" y="505"/>
                    <a:pt x="90" y="574"/>
                    <a:pt x="180" y="574"/>
                  </a:cubicBezTo>
                  <a:cubicBezTo>
                    <a:pt x="188" y="574"/>
                    <a:pt x="197" y="574"/>
                    <a:pt x="205" y="573"/>
                  </a:cubicBezTo>
                  <a:cubicBezTo>
                    <a:pt x="1219" y="420"/>
                    <a:pt x="2243" y="345"/>
                    <a:pt x="3268" y="345"/>
                  </a:cubicBezTo>
                  <a:cubicBezTo>
                    <a:pt x="3672" y="345"/>
                    <a:pt x="4076" y="356"/>
                    <a:pt x="4480" y="380"/>
                  </a:cubicBezTo>
                  <a:cubicBezTo>
                    <a:pt x="4486" y="381"/>
                    <a:pt x="4492" y="381"/>
                    <a:pt x="4498" y="381"/>
                  </a:cubicBezTo>
                  <a:cubicBezTo>
                    <a:pt x="4583" y="381"/>
                    <a:pt x="4656" y="308"/>
                    <a:pt x="4663" y="218"/>
                  </a:cubicBezTo>
                  <a:cubicBezTo>
                    <a:pt x="4667" y="124"/>
                    <a:pt x="4595" y="42"/>
                    <a:pt x="4501" y="36"/>
                  </a:cubicBezTo>
                  <a:cubicBezTo>
                    <a:pt x="4090" y="12"/>
                    <a:pt x="3678" y="0"/>
                    <a:pt x="3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182;p16"/>
            <p:cNvSpPr/>
            <p:nvPr/>
          </p:nvSpPr>
          <p:spPr>
            <a:xfrm>
              <a:off x="352867" y="4265920"/>
              <a:ext cx="52827" cy="81416"/>
            </a:xfrm>
            <a:custGeom>
              <a:avLst/>
              <a:gdLst/>
              <a:ahLst/>
              <a:cxnLst/>
              <a:rect l="l" t="t" r="r" b="b"/>
              <a:pathLst>
                <a:path w="1530" h="2358" extrusionOk="0">
                  <a:moveTo>
                    <a:pt x="671" y="1"/>
                  </a:moveTo>
                  <a:cubicBezTo>
                    <a:pt x="487" y="1"/>
                    <a:pt x="303" y="39"/>
                    <a:pt x="132" y="116"/>
                  </a:cubicBezTo>
                  <a:cubicBezTo>
                    <a:pt x="43" y="152"/>
                    <a:pt x="1" y="256"/>
                    <a:pt x="42" y="345"/>
                  </a:cubicBezTo>
                  <a:cubicBezTo>
                    <a:pt x="70" y="409"/>
                    <a:pt x="132" y="447"/>
                    <a:pt x="198" y="447"/>
                  </a:cubicBezTo>
                  <a:cubicBezTo>
                    <a:pt x="223" y="447"/>
                    <a:pt x="248" y="441"/>
                    <a:pt x="273" y="429"/>
                  </a:cubicBezTo>
                  <a:cubicBezTo>
                    <a:pt x="399" y="373"/>
                    <a:pt x="535" y="345"/>
                    <a:pt x="672" y="345"/>
                  </a:cubicBezTo>
                  <a:cubicBezTo>
                    <a:pt x="761" y="345"/>
                    <a:pt x="851" y="357"/>
                    <a:pt x="938" y="382"/>
                  </a:cubicBezTo>
                  <a:cubicBezTo>
                    <a:pt x="1007" y="401"/>
                    <a:pt x="1128" y="446"/>
                    <a:pt x="1165" y="534"/>
                  </a:cubicBezTo>
                  <a:cubicBezTo>
                    <a:pt x="1186" y="580"/>
                    <a:pt x="1185" y="650"/>
                    <a:pt x="1183" y="719"/>
                  </a:cubicBezTo>
                  <a:lnTo>
                    <a:pt x="1172" y="1434"/>
                  </a:lnTo>
                  <a:cubicBezTo>
                    <a:pt x="1171" y="1520"/>
                    <a:pt x="1169" y="1608"/>
                    <a:pt x="1140" y="1668"/>
                  </a:cubicBezTo>
                  <a:cubicBezTo>
                    <a:pt x="1114" y="1719"/>
                    <a:pt x="1061" y="1767"/>
                    <a:pt x="969" y="1820"/>
                  </a:cubicBezTo>
                  <a:cubicBezTo>
                    <a:pt x="827" y="1905"/>
                    <a:pt x="671" y="1964"/>
                    <a:pt x="509" y="1995"/>
                  </a:cubicBezTo>
                  <a:lnTo>
                    <a:pt x="477" y="1899"/>
                  </a:lnTo>
                  <a:cubicBezTo>
                    <a:pt x="451" y="1829"/>
                    <a:pt x="385" y="1786"/>
                    <a:pt x="316" y="1786"/>
                  </a:cubicBezTo>
                  <a:cubicBezTo>
                    <a:pt x="298" y="1786"/>
                    <a:pt x="280" y="1789"/>
                    <a:pt x="263" y="1795"/>
                  </a:cubicBezTo>
                  <a:cubicBezTo>
                    <a:pt x="174" y="1823"/>
                    <a:pt x="125" y="1916"/>
                    <a:pt x="150" y="2005"/>
                  </a:cubicBezTo>
                  <a:lnTo>
                    <a:pt x="226" y="2238"/>
                  </a:lnTo>
                  <a:cubicBezTo>
                    <a:pt x="249" y="2310"/>
                    <a:pt x="315" y="2358"/>
                    <a:pt x="389" y="2358"/>
                  </a:cubicBezTo>
                  <a:lnTo>
                    <a:pt x="406" y="2358"/>
                  </a:lnTo>
                  <a:cubicBezTo>
                    <a:pt x="667" y="2332"/>
                    <a:pt x="919" y="2249"/>
                    <a:pt x="1145" y="2117"/>
                  </a:cubicBezTo>
                  <a:cubicBezTo>
                    <a:pt x="1240" y="2061"/>
                    <a:pt x="1373" y="1969"/>
                    <a:pt x="1446" y="1823"/>
                  </a:cubicBezTo>
                  <a:cubicBezTo>
                    <a:pt x="1513" y="1692"/>
                    <a:pt x="1514" y="1553"/>
                    <a:pt x="1515" y="1440"/>
                  </a:cubicBezTo>
                  <a:lnTo>
                    <a:pt x="1527" y="725"/>
                  </a:lnTo>
                  <a:cubicBezTo>
                    <a:pt x="1528" y="629"/>
                    <a:pt x="1529" y="513"/>
                    <a:pt x="1480" y="399"/>
                  </a:cubicBezTo>
                  <a:cubicBezTo>
                    <a:pt x="1413" y="234"/>
                    <a:pt x="1256" y="114"/>
                    <a:pt x="1033" y="51"/>
                  </a:cubicBezTo>
                  <a:cubicBezTo>
                    <a:pt x="914" y="17"/>
                    <a:pt x="793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183;p16"/>
            <p:cNvSpPr/>
            <p:nvPr/>
          </p:nvSpPr>
          <p:spPr>
            <a:xfrm>
              <a:off x="475789" y="4220239"/>
              <a:ext cx="50824" cy="59664"/>
            </a:xfrm>
            <a:custGeom>
              <a:avLst/>
              <a:gdLst/>
              <a:ahLst/>
              <a:cxnLst/>
              <a:rect l="l" t="t" r="r" b="b"/>
              <a:pathLst>
                <a:path w="1472" h="1728" extrusionOk="0">
                  <a:moveTo>
                    <a:pt x="1142" y="1"/>
                  </a:moveTo>
                  <a:cubicBezTo>
                    <a:pt x="1095" y="1"/>
                    <a:pt x="1048" y="20"/>
                    <a:pt x="1014" y="58"/>
                  </a:cubicBezTo>
                  <a:cubicBezTo>
                    <a:pt x="920" y="159"/>
                    <a:pt x="831" y="269"/>
                    <a:pt x="752" y="383"/>
                  </a:cubicBezTo>
                  <a:lnTo>
                    <a:pt x="295" y="69"/>
                  </a:lnTo>
                  <a:cubicBezTo>
                    <a:pt x="265" y="49"/>
                    <a:pt x="231" y="39"/>
                    <a:pt x="197" y="39"/>
                  </a:cubicBezTo>
                  <a:cubicBezTo>
                    <a:pt x="142" y="39"/>
                    <a:pt x="89" y="65"/>
                    <a:pt x="55" y="113"/>
                  </a:cubicBezTo>
                  <a:cubicBezTo>
                    <a:pt x="1" y="191"/>
                    <a:pt x="22" y="298"/>
                    <a:pt x="99" y="352"/>
                  </a:cubicBezTo>
                  <a:lnTo>
                    <a:pt x="575" y="679"/>
                  </a:lnTo>
                  <a:cubicBezTo>
                    <a:pt x="431" y="943"/>
                    <a:pt x="327" y="1227"/>
                    <a:pt x="268" y="1522"/>
                  </a:cubicBezTo>
                  <a:cubicBezTo>
                    <a:pt x="250" y="1615"/>
                    <a:pt x="310" y="1705"/>
                    <a:pt x="403" y="1723"/>
                  </a:cubicBezTo>
                  <a:cubicBezTo>
                    <a:pt x="414" y="1726"/>
                    <a:pt x="426" y="1727"/>
                    <a:pt x="437" y="1727"/>
                  </a:cubicBezTo>
                  <a:cubicBezTo>
                    <a:pt x="519" y="1727"/>
                    <a:pt x="590" y="1668"/>
                    <a:pt x="606" y="1588"/>
                  </a:cubicBezTo>
                  <a:cubicBezTo>
                    <a:pt x="657" y="1340"/>
                    <a:pt x="741" y="1099"/>
                    <a:pt x="859" y="874"/>
                  </a:cubicBezTo>
                  <a:lnTo>
                    <a:pt x="1183" y="1098"/>
                  </a:lnTo>
                  <a:cubicBezTo>
                    <a:pt x="1212" y="1117"/>
                    <a:pt x="1245" y="1126"/>
                    <a:pt x="1277" y="1126"/>
                  </a:cubicBezTo>
                  <a:cubicBezTo>
                    <a:pt x="1332" y="1126"/>
                    <a:pt x="1385" y="1099"/>
                    <a:pt x="1418" y="1052"/>
                  </a:cubicBezTo>
                  <a:cubicBezTo>
                    <a:pt x="1471" y="974"/>
                    <a:pt x="1453" y="870"/>
                    <a:pt x="1379" y="815"/>
                  </a:cubicBezTo>
                  <a:lnTo>
                    <a:pt x="1037" y="579"/>
                  </a:lnTo>
                  <a:cubicBezTo>
                    <a:pt x="1106" y="477"/>
                    <a:pt x="1183" y="382"/>
                    <a:pt x="1266" y="291"/>
                  </a:cubicBezTo>
                  <a:cubicBezTo>
                    <a:pt x="1332" y="221"/>
                    <a:pt x="1329" y="111"/>
                    <a:pt x="1259" y="47"/>
                  </a:cubicBezTo>
                  <a:cubicBezTo>
                    <a:pt x="1226" y="16"/>
                    <a:pt x="1184" y="1"/>
                    <a:pt x="1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184;p16"/>
            <p:cNvSpPr/>
            <p:nvPr/>
          </p:nvSpPr>
          <p:spPr>
            <a:xfrm>
              <a:off x="521712" y="4154671"/>
              <a:ext cx="121640" cy="136384"/>
            </a:xfrm>
            <a:custGeom>
              <a:avLst/>
              <a:gdLst/>
              <a:ahLst/>
              <a:cxnLst/>
              <a:rect l="l" t="t" r="r" b="b"/>
              <a:pathLst>
                <a:path w="3523" h="3950" extrusionOk="0">
                  <a:moveTo>
                    <a:pt x="2607" y="1"/>
                  </a:moveTo>
                  <a:cubicBezTo>
                    <a:pt x="2039" y="1"/>
                    <a:pt x="1476" y="138"/>
                    <a:pt x="966" y="407"/>
                  </a:cubicBezTo>
                  <a:cubicBezTo>
                    <a:pt x="920" y="432"/>
                    <a:pt x="821" y="486"/>
                    <a:pt x="778" y="593"/>
                  </a:cubicBezTo>
                  <a:cubicBezTo>
                    <a:pt x="737" y="690"/>
                    <a:pt x="730" y="845"/>
                    <a:pt x="930" y="1024"/>
                  </a:cubicBezTo>
                  <a:cubicBezTo>
                    <a:pt x="1218" y="1281"/>
                    <a:pt x="1529" y="1513"/>
                    <a:pt x="1859" y="1717"/>
                  </a:cubicBezTo>
                  <a:cubicBezTo>
                    <a:pt x="1918" y="1754"/>
                    <a:pt x="2016" y="1816"/>
                    <a:pt x="2026" y="1867"/>
                  </a:cubicBezTo>
                  <a:cubicBezTo>
                    <a:pt x="2029" y="1884"/>
                    <a:pt x="2025" y="1937"/>
                    <a:pt x="1921" y="2037"/>
                  </a:cubicBezTo>
                  <a:cubicBezTo>
                    <a:pt x="1674" y="2273"/>
                    <a:pt x="1367" y="2433"/>
                    <a:pt x="1042" y="2600"/>
                  </a:cubicBezTo>
                  <a:cubicBezTo>
                    <a:pt x="743" y="2755"/>
                    <a:pt x="433" y="2915"/>
                    <a:pt x="167" y="3143"/>
                  </a:cubicBezTo>
                  <a:cubicBezTo>
                    <a:pt x="9" y="3278"/>
                    <a:pt x="1" y="3408"/>
                    <a:pt x="22" y="3491"/>
                  </a:cubicBezTo>
                  <a:cubicBezTo>
                    <a:pt x="61" y="3649"/>
                    <a:pt x="222" y="3706"/>
                    <a:pt x="275" y="3725"/>
                  </a:cubicBezTo>
                  <a:cubicBezTo>
                    <a:pt x="705" y="3874"/>
                    <a:pt x="1156" y="3949"/>
                    <a:pt x="1609" y="3949"/>
                  </a:cubicBezTo>
                  <a:cubicBezTo>
                    <a:pt x="1802" y="3949"/>
                    <a:pt x="1996" y="3935"/>
                    <a:pt x="2188" y="3908"/>
                  </a:cubicBezTo>
                  <a:cubicBezTo>
                    <a:pt x="2280" y="3892"/>
                    <a:pt x="2343" y="3805"/>
                    <a:pt x="2329" y="3712"/>
                  </a:cubicBezTo>
                  <a:cubicBezTo>
                    <a:pt x="2317" y="3627"/>
                    <a:pt x="2243" y="3566"/>
                    <a:pt x="2158" y="3566"/>
                  </a:cubicBezTo>
                  <a:cubicBezTo>
                    <a:pt x="2151" y="3566"/>
                    <a:pt x="2144" y="3566"/>
                    <a:pt x="2137" y="3567"/>
                  </a:cubicBezTo>
                  <a:cubicBezTo>
                    <a:pt x="1961" y="3592"/>
                    <a:pt x="1783" y="3605"/>
                    <a:pt x="1606" y="3605"/>
                  </a:cubicBezTo>
                  <a:cubicBezTo>
                    <a:pt x="1196" y="3605"/>
                    <a:pt x="787" y="3537"/>
                    <a:pt x="396" y="3402"/>
                  </a:cubicBezTo>
                  <a:cubicBezTo>
                    <a:pt x="630" y="3201"/>
                    <a:pt x="907" y="3057"/>
                    <a:pt x="1201" y="2907"/>
                  </a:cubicBezTo>
                  <a:cubicBezTo>
                    <a:pt x="1534" y="2735"/>
                    <a:pt x="1878" y="2556"/>
                    <a:pt x="2161" y="2285"/>
                  </a:cubicBezTo>
                  <a:cubicBezTo>
                    <a:pt x="2325" y="2126"/>
                    <a:pt x="2394" y="1965"/>
                    <a:pt x="2365" y="1808"/>
                  </a:cubicBezTo>
                  <a:cubicBezTo>
                    <a:pt x="2330" y="1603"/>
                    <a:pt x="2149" y="1491"/>
                    <a:pt x="2040" y="1425"/>
                  </a:cubicBezTo>
                  <a:cubicBezTo>
                    <a:pt x="1728" y="1232"/>
                    <a:pt x="1434" y="1012"/>
                    <a:pt x="1161" y="767"/>
                  </a:cubicBezTo>
                  <a:cubicBezTo>
                    <a:pt x="1144" y="753"/>
                    <a:pt x="1128" y="736"/>
                    <a:pt x="1114" y="720"/>
                  </a:cubicBezTo>
                  <a:cubicBezTo>
                    <a:pt x="1118" y="717"/>
                    <a:pt x="1124" y="714"/>
                    <a:pt x="1130" y="711"/>
                  </a:cubicBezTo>
                  <a:cubicBezTo>
                    <a:pt x="1589" y="469"/>
                    <a:pt x="2096" y="345"/>
                    <a:pt x="2608" y="345"/>
                  </a:cubicBezTo>
                  <a:cubicBezTo>
                    <a:pt x="2838" y="345"/>
                    <a:pt x="3068" y="370"/>
                    <a:pt x="3296" y="421"/>
                  </a:cubicBezTo>
                  <a:cubicBezTo>
                    <a:pt x="3308" y="424"/>
                    <a:pt x="3320" y="425"/>
                    <a:pt x="3332" y="425"/>
                  </a:cubicBezTo>
                  <a:cubicBezTo>
                    <a:pt x="3412" y="425"/>
                    <a:pt x="3483" y="371"/>
                    <a:pt x="3501" y="292"/>
                  </a:cubicBezTo>
                  <a:cubicBezTo>
                    <a:pt x="3522" y="199"/>
                    <a:pt x="3465" y="106"/>
                    <a:pt x="3372" y="85"/>
                  </a:cubicBezTo>
                  <a:cubicBezTo>
                    <a:pt x="3119" y="28"/>
                    <a:pt x="2862" y="1"/>
                    <a:pt x="2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185;p16"/>
            <p:cNvSpPr/>
            <p:nvPr/>
          </p:nvSpPr>
          <p:spPr>
            <a:xfrm>
              <a:off x="619634" y="4195276"/>
              <a:ext cx="18023" cy="60320"/>
            </a:xfrm>
            <a:custGeom>
              <a:avLst/>
              <a:gdLst/>
              <a:ahLst/>
              <a:cxnLst/>
              <a:rect l="l" t="t" r="r" b="b"/>
              <a:pathLst>
                <a:path w="522" h="1747" extrusionOk="0">
                  <a:moveTo>
                    <a:pt x="343" y="1"/>
                  </a:moveTo>
                  <a:cubicBezTo>
                    <a:pt x="249" y="1"/>
                    <a:pt x="173" y="80"/>
                    <a:pt x="173" y="174"/>
                  </a:cubicBezTo>
                  <a:cubicBezTo>
                    <a:pt x="178" y="632"/>
                    <a:pt x="128" y="1089"/>
                    <a:pt x="22" y="1535"/>
                  </a:cubicBezTo>
                  <a:cubicBezTo>
                    <a:pt x="1" y="1628"/>
                    <a:pt x="57" y="1720"/>
                    <a:pt x="150" y="1742"/>
                  </a:cubicBezTo>
                  <a:cubicBezTo>
                    <a:pt x="163" y="1745"/>
                    <a:pt x="177" y="1746"/>
                    <a:pt x="190" y="1746"/>
                  </a:cubicBezTo>
                  <a:cubicBezTo>
                    <a:pt x="270" y="1746"/>
                    <a:pt x="339" y="1691"/>
                    <a:pt x="357" y="1614"/>
                  </a:cubicBezTo>
                  <a:cubicBezTo>
                    <a:pt x="468" y="1141"/>
                    <a:pt x="522" y="657"/>
                    <a:pt x="518" y="171"/>
                  </a:cubicBezTo>
                  <a:cubicBezTo>
                    <a:pt x="516" y="77"/>
                    <a:pt x="440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186;p16"/>
            <p:cNvSpPr/>
            <p:nvPr/>
          </p:nvSpPr>
          <p:spPr>
            <a:xfrm>
              <a:off x="637727" y="4202872"/>
              <a:ext cx="47096" cy="86146"/>
            </a:xfrm>
            <a:custGeom>
              <a:avLst/>
              <a:gdLst/>
              <a:ahLst/>
              <a:cxnLst/>
              <a:rect l="l" t="t" r="r" b="b"/>
              <a:pathLst>
                <a:path w="1364" h="2495" extrusionOk="0">
                  <a:moveTo>
                    <a:pt x="480" y="1"/>
                  </a:moveTo>
                  <a:cubicBezTo>
                    <a:pt x="423" y="1"/>
                    <a:pt x="369" y="28"/>
                    <a:pt x="336" y="79"/>
                  </a:cubicBezTo>
                  <a:cubicBezTo>
                    <a:pt x="234" y="236"/>
                    <a:pt x="117" y="413"/>
                    <a:pt x="65" y="623"/>
                  </a:cubicBezTo>
                  <a:cubicBezTo>
                    <a:pt x="1" y="882"/>
                    <a:pt x="54" y="1135"/>
                    <a:pt x="209" y="1301"/>
                  </a:cubicBezTo>
                  <a:cubicBezTo>
                    <a:pt x="313" y="1411"/>
                    <a:pt x="457" y="1474"/>
                    <a:pt x="609" y="1474"/>
                  </a:cubicBezTo>
                  <a:cubicBezTo>
                    <a:pt x="611" y="1474"/>
                    <a:pt x="614" y="1474"/>
                    <a:pt x="617" y="1474"/>
                  </a:cubicBezTo>
                  <a:cubicBezTo>
                    <a:pt x="687" y="1474"/>
                    <a:pt x="758" y="1458"/>
                    <a:pt x="820" y="1426"/>
                  </a:cubicBezTo>
                  <a:lnTo>
                    <a:pt x="820" y="1426"/>
                  </a:lnTo>
                  <a:cubicBezTo>
                    <a:pt x="763" y="1716"/>
                    <a:pt x="714" y="2006"/>
                    <a:pt x="672" y="2298"/>
                  </a:cubicBezTo>
                  <a:cubicBezTo>
                    <a:pt x="658" y="2392"/>
                    <a:pt x="723" y="2479"/>
                    <a:pt x="817" y="2493"/>
                  </a:cubicBezTo>
                  <a:cubicBezTo>
                    <a:pt x="825" y="2493"/>
                    <a:pt x="834" y="2495"/>
                    <a:pt x="842" y="2495"/>
                  </a:cubicBezTo>
                  <a:cubicBezTo>
                    <a:pt x="927" y="2495"/>
                    <a:pt x="1000" y="2431"/>
                    <a:pt x="1011" y="2348"/>
                  </a:cubicBezTo>
                  <a:cubicBezTo>
                    <a:pt x="1096" y="1777"/>
                    <a:pt x="1207" y="1201"/>
                    <a:pt x="1341" y="640"/>
                  </a:cubicBezTo>
                  <a:cubicBezTo>
                    <a:pt x="1363" y="547"/>
                    <a:pt x="1305" y="454"/>
                    <a:pt x="1212" y="433"/>
                  </a:cubicBezTo>
                  <a:cubicBezTo>
                    <a:pt x="1199" y="429"/>
                    <a:pt x="1185" y="428"/>
                    <a:pt x="1172" y="428"/>
                  </a:cubicBezTo>
                  <a:cubicBezTo>
                    <a:pt x="1094" y="428"/>
                    <a:pt x="1024" y="481"/>
                    <a:pt x="1006" y="561"/>
                  </a:cubicBezTo>
                  <a:cubicBezTo>
                    <a:pt x="966" y="725"/>
                    <a:pt x="934" y="893"/>
                    <a:pt x="899" y="1060"/>
                  </a:cubicBezTo>
                  <a:cubicBezTo>
                    <a:pt x="875" y="1048"/>
                    <a:pt x="849" y="1043"/>
                    <a:pt x="824" y="1043"/>
                  </a:cubicBezTo>
                  <a:cubicBezTo>
                    <a:pt x="778" y="1043"/>
                    <a:pt x="732" y="1062"/>
                    <a:pt x="699" y="1097"/>
                  </a:cubicBezTo>
                  <a:cubicBezTo>
                    <a:pt x="677" y="1120"/>
                    <a:pt x="646" y="1131"/>
                    <a:pt x="624" y="1131"/>
                  </a:cubicBezTo>
                  <a:cubicBezTo>
                    <a:pt x="618" y="1131"/>
                    <a:pt x="613" y="1131"/>
                    <a:pt x="609" y="1129"/>
                  </a:cubicBezTo>
                  <a:cubicBezTo>
                    <a:pt x="554" y="1129"/>
                    <a:pt x="500" y="1107"/>
                    <a:pt x="461" y="1069"/>
                  </a:cubicBezTo>
                  <a:cubicBezTo>
                    <a:pt x="374" y="973"/>
                    <a:pt x="371" y="818"/>
                    <a:pt x="399" y="707"/>
                  </a:cubicBezTo>
                  <a:cubicBezTo>
                    <a:pt x="438" y="554"/>
                    <a:pt x="533" y="407"/>
                    <a:pt x="624" y="267"/>
                  </a:cubicBezTo>
                  <a:cubicBezTo>
                    <a:pt x="676" y="186"/>
                    <a:pt x="654" y="81"/>
                    <a:pt x="573" y="29"/>
                  </a:cubicBezTo>
                  <a:cubicBezTo>
                    <a:pt x="544" y="10"/>
                    <a:pt x="512" y="1"/>
                    <a:pt x="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187;p16"/>
            <p:cNvSpPr/>
            <p:nvPr/>
          </p:nvSpPr>
          <p:spPr>
            <a:xfrm>
              <a:off x="668941" y="3473983"/>
              <a:ext cx="55969" cy="69124"/>
            </a:xfrm>
            <a:custGeom>
              <a:avLst/>
              <a:gdLst/>
              <a:ahLst/>
              <a:cxnLst/>
              <a:rect l="l" t="t" r="r" b="b"/>
              <a:pathLst>
                <a:path w="1621" h="2002" extrusionOk="0">
                  <a:moveTo>
                    <a:pt x="1295" y="1"/>
                  </a:moveTo>
                  <a:cubicBezTo>
                    <a:pt x="1244" y="1"/>
                    <a:pt x="1194" y="23"/>
                    <a:pt x="1160" y="65"/>
                  </a:cubicBezTo>
                  <a:cubicBezTo>
                    <a:pt x="1028" y="235"/>
                    <a:pt x="905" y="413"/>
                    <a:pt x="793" y="597"/>
                  </a:cubicBezTo>
                  <a:cubicBezTo>
                    <a:pt x="621" y="510"/>
                    <a:pt x="453" y="413"/>
                    <a:pt x="290" y="307"/>
                  </a:cubicBezTo>
                  <a:cubicBezTo>
                    <a:pt x="261" y="287"/>
                    <a:pt x="228" y="278"/>
                    <a:pt x="195" y="278"/>
                  </a:cubicBezTo>
                  <a:cubicBezTo>
                    <a:pt x="140" y="278"/>
                    <a:pt x="85" y="305"/>
                    <a:pt x="52" y="355"/>
                  </a:cubicBezTo>
                  <a:cubicBezTo>
                    <a:pt x="0" y="434"/>
                    <a:pt x="21" y="541"/>
                    <a:pt x="100" y="594"/>
                  </a:cubicBezTo>
                  <a:cubicBezTo>
                    <a:pt x="268" y="704"/>
                    <a:pt x="439" y="804"/>
                    <a:pt x="617" y="897"/>
                  </a:cubicBezTo>
                  <a:cubicBezTo>
                    <a:pt x="468" y="1178"/>
                    <a:pt x="341" y="1472"/>
                    <a:pt x="241" y="1776"/>
                  </a:cubicBezTo>
                  <a:cubicBezTo>
                    <a:pt x="213" y="1867"/>
                    <a:pt x="262" y="1964"/>
                    <a:pt x="352" y="1993"/>
                  </a:cubicBezTo>
                  <a:cubicBezTo>
                    <a:pt x="369" y="1999"/>
                    <a:pt x="387" y="2002"/>
                    <a:pt x="406" y="2002"/>
                  </a:cubicBezTo>
                  <a:cubicBezTo>
                    <a:pt x="479" y="2002"/>
                    <a:pt x="545" y="1954"/>
                    <a:pt x="569" y="1883"/>
                  </a:cubicBezTo>
                  <a:cubicBezTo>
                    <a:pt x="663" y="1595"/>
                    <a:pt x="783" y="1315"/>
                    <a:pt x="926" y="1047"/>
                  </a:cubicBezTo>
                  <a:cubicBezTo>
                    <a:pt x="1074" y="1115"/>
                    <a:pt x="1225" y="1178"/>
                    <a:pt x="1378" y="1233"/>
                  </a:cubicBezTo>
                  <a:cubicBezTo>
                    <a:pt x="1397" y="1239"/>
                    <a:pt x="1416" y="1243"/>
                    <a:pt x="1436" y="1243"/>
                  </a:cubicBezTo>
                  <a:cubicBezTo>
                    <a:pt x="1520" y="1243"/>
                    <a:pt x="1592" y="1182"/>
                    <a:pt x="1606" y="1099"/>
                  </a:cubicBezTo>
                  <a:cubicBezTo>
                    <a:pt x="1620" y="1016"/>
                    <a:pt x="1572" y="936"/>
                    <a:pt x="1494" y="908"/>
                  </a:cubicBezTo>
                  <a:cubicBezTo>
                    <a:pt x="1361" y="862"/>
                    <a:pt x="1235" y="800"/>
                    <a:pt x="1107" y="743"/>
                  </a:cubicBezTo>
                  <a:cubicBezTo>
                    <a:pt x="1205" y="583"/>
                    <a:pt x="1313" y="427"/>
                    <a:pt x="1430" y="279"/>
                  </a:cubicBezTo>
                  <a:cubicBezTo>
                    <a:pt x="1488" y="203"/>
                    <a:pt x="1475" y="96"/>
                    <a:pt x="1401" y="37"/>
                  </a:cubicBezTo>
                  <a:cubicBezTo>
                    <a:pt x="1369" y="12"/>
                    <a:pt x="1332" y="1"/>
                    <a:pt x="1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88" name="Google Shape;1188;p16"/>
          <p:cNvSpPr/>
          <p:nvPr/>
        </p:nvSpPr>
        <p:spPr>
          <a:xfrm rot="10800000">
            <a:off x="4609407" y="6264931"/>
            <a:ext cx="75531" cy="96511"/>
          </a:xfrm>
          <a:custGeom>
            <a:avLst/>
            <a:gdLst/>
            <a:ahLst/>
            <a:cxnLst/>
            <a:rect l="l" t="t" r="r" b="b"/>
            <a:pathLst>
              <a:path w="1263" h="1263" extrusionOk="0">
                <a:moveTo>
                  <a:pt x="632" y="0"/>
                </a:moveTo>
                <a:cubicBezTo>
                  <a:pt x="283" y="0"/>
                  <a:pt x="0" y="282"/>
                  <a:pt x="0" y="631"/>
                </a:cubicBezTo>
                <a:cubicBezTo>
                  <a:pt x="0" y="980"/>
                  <a:pt x="283" y="1263"/>
                  <a:pt x="632" y="1263"/>
                </a:cubicBezTo>
                <a:cubicBezTo>
                  <a:pt x="980" y="1263"/>
                  <a:pt x="1263" y="980"/>
                  <a:pt x="1263" y="631"/>
                </a:cubicBezTo>
                <a:cubicBezTo>
                  <a:pt x="1263" y="282"/>
                  <a:pt x="980" y="0"/>
                  <a:pt x="6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189" name="Google Shape;1189;p16"/>
          <p:cNvSpPr/>
          <p:nvPr/>
        </p:nvSpPr>
        <p:spPr>
          <a:xfrm>
            <a:off x="543475" y="2431389"/>
            <a:ext cx="319104" cy="375511"/>
          </a:xfrm>
          <a:custGeom>
            <a:avLst/>
            <a:gdLst/>
            <a:ahLst/>
            <a:cxnLst/>
            <a:rect l="l" t="t" r="r" b="b"/>
            <a:pathLst>
              <a:path w="4961" h="4569" extrusionOk="0">
                <a:moveTo>
                  <a:pt x="2480" y="1"/>
                </a:moveTo>
                <a:cubicBezTo>
                  <a:pt x="1405" y="1"/>
                  <a:pt x="447" y="761"/>
                  <a:pt x="238" y="1854"/>
                </a:cubicBezTo>
                <a:cubicBezTo>
                  <a:pt x="0" y="3093"/>
                  <a:pt x="812" y="4291"/>
                  <a:pt x="2051" y="4527"/>
                </a:cubicBezTo>
                <a:cubicBezTo>
                  <a:pt x="2196" y="4555"/>
                  <a:pt x="2341" y="4569"/>
                  <a:pt x="2484" y="4569"/>
                </a:cubicBezTo>
                <a:cubicBezTo>
                  <a:pt x="3557" y="4569"/>
                  <a:pt x="4514" y="3808"/>
                  <a:pt x="4724" y="2715"/>
                </a:cubicBezTo>
                <a:cubicBezTo>
                  <a:pt x="4960" y="1476"/>
                  <a:pt x="4150" y="279"/>
                  <a:pt x="2911" y="42"/>
                </a:cubicBezTo>
                <a:cubicBezTo>
                  <a:pt x="2766" y="14"/>
                  <a:pt x="2622" y="1"/>
                  <a:pt x="248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p17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92" name="Google Shape;1192;p17"/>
          <p:cNvSpPr txBox="1">
            <a:spLocks noGrp="1"/>
          </p:cNvSpPr>
          <p:nvPr>
            <p:ph type="subTitle" idx="1"/>
          </p:nvPr>
        </p:nvSpPr>
        <p:spPr>
          <a:xfrm>
            <a:off x="1571282" y="3953700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193" name="Google Shape;1193;p17"/>
          <p:cNvSpPr txBox="1">
            <a:spLocks noGrp="1"/>
          </p:cNvSpPr>
          <p:nvPr>
            <p:ph type="body" idx="2"/>
          </p:nvPr>
        </p:nvSpPr>
        <p:spPr>
          <a:xfrm>
            <a:off x="1571282" y="4545967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194" name="Google Shape;1194;p17"/>
          <p:cNvGrpSpPr/>
          <p:nvPr/>
        </p:nvGrpSpPr>
        <p:grpSpPr>
          <a:xfrm>
            <a:off x="1247262" y="6156981"/>
            <a:ext cx="744811" cy="1219211"/>
            <a:chOff x="267675" y="666500"/>
            <a:chExt cx="379000" cy="465300"/>
          </a:xfrm>
        </p:grpSpPr>
        <p:sp>
          <p:nvSpPr>
            <p:cNvPr id="1195" name="Google Shape;1195;p1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196;p1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97" name="Google Shape;1197;p17"/>
          <p:cNvGrpSpPr/>
          <p:nvPr/>
        </p:nvGrpSpPr>
        <p:grpSpPr>
          <a:xfrm>
            <a:off x="8430750" y="2656128"/>
            <a:ext cx="1157391" cy="1459109"/>
            <a:chOff x="6139950" y="1806300"/>
            <a:chExt cx="810725" cy="766500"/>
          </a:xfrm>
        </p:grpSpPr>
        <p:sp>
          <p:nvSpPr>
            <p:cNvPr id="1198" name="Google Shape;1198;p1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199;p1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200;p1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201;p1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202;p1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203;p1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204;p1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205;p1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206;p1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207;p1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208;p1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209;p1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210;p1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211;p1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212;p1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213;p1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4" name="Google Shape;1214;p17"/>
          <p:cNvGrpSpPr/>
          <p:nvPr/>
        </p:nvGrpSpPr>
        <p:grpSpPr>
          <a:xfrm rot="8707254">
            <a:off x="-207915" y="4066997"/>
            <a:ext cx="623692" cy="600019"/>
            <a:chOff x="3253464" y="2218279"/>
            <a:chExt cx="242409" cy="182524"/>
          </a:xfrm>
        </p:grpSpPr>
        <p:sp>
          <p:nvSpPr>
            <p:cNvPr id="1215" name="Google Shape;1215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216;p1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217" name="Google Shape;1217;p17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375725" y="4999051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18" name="Google Shape;1218;p17"/>
          <p:cNvGrpSpPr/>
          <p:nvPr/>
        </p:nvGrpSpPr>
        <p:grpSpPr>
          <a:xfrm>
            <a:off x="5686489" y="6602285"/>
            <a:ext cx="1153242" cy="487603"/>
            <a:chOff x="5181425" y="2685475"/>
            <a:chExt cx="224900" cy="74425"/>
          </a:xfrm>
        </p:grpSpPr>
        <p:sp>
          <p:nvSpPr>
            <p:cNvPr id="1219" name="Google Shape;1219;p1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220;p1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221;p1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222;p1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223;p1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24" name="Google Shape;1224;p17"/>
          <p:cNvSpPr/>
          <p:nvPr/>
        </p:nvSpPr>
        <p:spPr>
          <a:xfrm rot="8707231">
            <a:off x="8485017" y="752141"/>
            <a:ext cx="534041" cy="620427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225" name="Google Shape;1225;p17"/>
          <p:cNvGrpSpPr/>
          <p:nvPr/>
        </p:nvGrpSpPr>
        <p:grpSpPr>
          <a:xfrm rot="-229423">
            <a:off x="-87489" y="-206161"/>
            <a:ext cx="635435" cy="2216465"/>
            <a:chOff x="7719200" y="1424500"/>
            <a:chExt cx="446525" cy="1168150"/>
          </a:xfrm>
        </p:grpSpPr>
        <p:sp>
          <p:nvSpPr>
            <p:cNvPr id="1226" name="Google Shape;1226;p17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227;p17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228;p17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229;p17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230;p17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231;p17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232;p17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233;p17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234;p17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235;p17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236;p17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237;p17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238;p17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239;p17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240;p17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241;p17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242;p17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243;p17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244;p17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245;p17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246;p17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247;p17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248;p17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249;p17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250;p17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251;p17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252;p17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253;p17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254;p17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255;p17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256;p17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257;p17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258;p17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259;p17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260;p17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261;p17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262;p17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263;p17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264;p17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265;p17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266;p17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267;p17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268;p17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269;p17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270;p17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271;p17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272;p17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273;p17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274;p17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275;p17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276;p17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277;p17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278;p17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279;p17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280;p17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281;p17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282;p17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83" name="Google Shape;1283;p17"/>
          <p:cNvSpPr txBox="1">
            <a:spLocks noGrp="1"/>
          </p:cNvSpPr>
          <p:nvPr>
            <p:ph type="subTitle" idx="3"/>
          </p:nvPr>
        </p:nvSpPr>
        <p:spPr>
          <a:xfrm>
            <a:off x="5268410" y="3953711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284" name="Google Shape;1284;p17"/>
          <p:cNvSpPr txBox="1">
            <a:spLocks noGrp="1"/>
          </p:cNvSpPr>
          <p:nvPr>
            <p:ph type="body" idx="4"/>
          </p:nvPr>
        </p:nvSpPr>
        <p:spPr>
          <a:xfrm>
            <a:off x="5268410" y="4545976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85" name="Google Shape;1285;p17"/>
          <p:cNvGrpSpPr/>
          <p:nvPr/>
        </p:nvGrpSpPr>
        <p:grpSpPr>
          <a:xfrm rot="8707254">
            <a:off x="8515806" y="6015404"/>
            <a:ext cx="589694" cy="556573"/>
            <a:chOff x="3266677" y="2218279"/>
            <a:chExt cx="229195" cy="169308"/>
          </a:xfrm>
        </p:grpSpPr>
        <p:sp>
          <p:nvSpPr>
            <p:cNvPr id="1286" name="Google Shape;1286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287;p17"/>
            <p:cNvSpPr/>
            <p:nvPr/>
          </p:nvSpPr>
          <p:spPr>
            <a:xfrm rot="341">
              <a:off x="3266679" y="2359434"/>
              <a:ext cx="28154" cy="28151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88" name="Google Shape;1288;p17"/>
          <p:cNvSpPr/>
          <p:nvPr/>
        </p:nvSpPr>
        <p:spPr>
          <a:xfrm rot="8707074">
            <a:off x="8578062" y="5865743"/>
            <a:ext cx="169023" cy="196364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p18"/>
          <p:cNvSpPr txBox="1">
            <a:spLocks noGrp="1"/>
          </p:cNvSpPr>
          <p:nvPr>
            <p:ph type="subTitle" idx="1"/>
          </p:nvPr>
        </p:nvSpPr>
        <p:spPr>
          <a:xfrm>
            <a:off x="112002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1" name="Google Shape;1291;p18"/>
          <p:cNvSpPr txBox="1">
            <a:spLocks noGrp="1"/>
          </p:cNvSpPr>
          <p:nvPr>
            <p:ph type="body" idx="2"/>
          </p:nvPr>
        </p:nvSpPr>
        <p:spPr>
          <a:xfrm>
            <a:off x="112002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2" name="Google Shape;1292;p18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93" name="Google Shape;1293;p18"/>
          <p:cNvSpPr txBox="1">
            <a:spLocks noGrp="1"/>
          </p:cNvSpPr>
          <p:nvPr>
            <p:ph type="subTitle" idx="3"/>
          </p:nvPr>
        </p:nvSpPr>
        <p:spPr>
          <a:xfrm>
            <a:off x="3667950" y="41701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4" name="Google Shape;1294;p18"/>
          <p:cNvSpPr txBox="1">
            <a:spLocks noGrp="1"/>
          </p:cNvSpPr>
          <p:nvPr>
            <p:ph type="body" idx="4"/>
          </p:nvPr>
        </p:nvSpPr>
        <p:spPr>
          <a:xfrm>
            <a:off x="3667950" y="47623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5" name="Google Shape;1295;p18"/>
          <p:cNvSpPr txBox="1">
            <a:spLocks noGrp="1"/>
          </p:cNvSpPr>
          <p:nvPr>
            <p:ph type="subTitle" idx="5"/>
          </p:nvPr>
        </p:nvSpPr>
        <p:spPr>
          <a:xfrm>
            <a:off x="621587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6" name="Google Shape;1296;p18"/>
          <p:cNvSpPr txBox="1">
            <a:spLocks noGrp="1"/>
          </p:cNvSpPr>
          <p:nvPr>
            <p:ph type="body" idx="6"/>
          </p:nvPr>
        </p:nvSpPr>
        <p:spPr>
          <a:xfrm>
            <a:off x="621587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97" name="Google Shape;1297;p18"/>
          <p:cNvGrpSpPr/>
          <p:nvPr/>
        </p:nvGrpSpPr>
        <p:grpSpPr>
          <a:xfrm rot="-7804107">
            <a:off x="392257" y="5931883"/>
            <a:ext cx="831600" cy="450021"/>
            <a:chOff x="3253464" y="2218279"/>
            <a:chExt cx="242409" cy="182524"/>
          </a:xfrm>
        </p:grpSpPr>
        <p:sp>
          <p:nvSpPr>
            <p:cNvPr id="1298" name="Google Shape;1298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299;p18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0" name="Google Shape;1300;p18"/>
          <p:cNvGrpSpPr/>
          <p:nvPr/>
        </p:nvGrpSpPr>
        <p:grpSpPr>
          <a:xfrm rot="-3478813">
            <a:off x="6811589" y="1484029"/>
            <a:ext cx="3388699" cy="2158024"/>
            <a:chOff x="2508080" y="2218279"/>
            <a:chExt cx="987792" cy="875299"/>
          </a:xfrm>
        </p:grpSpPr>
        <p:sp>
          <p:nvSpPr>
            <p:cNvPr id="1301" name="Google Shape;1301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302;p18"/>
            <p:cNvSpPr/>
            <p:nvPr/>
          </p:nvSpPr>
          <p:spPr>
            <a:xfrm>
              <a:off x="2508080" y="303899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3" name="Google Shape;1303;p18"/>
          <p:cNvGrpSpPr/>
          <p:nvPr/>
        </p:nvGrpSpPr>
        <p:grpSpPr>
          <a:xfrm rot="834627">
            <a:off x="-154571" y="2805287"/>
            <a:ext cx="725123" cy="2529319"/>
            <a:chOff x="7719200" y="1424500"/>
            <a:chExt cx="446525" cy="1168150"/>
          </a:xfrm>
        </p:grpSpPr>
        <p:sp>
          <p:nvSpPr>
            <p:cNvPr id="1304" name="Google Shape;1304;p18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305;p18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306;p18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307;p18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308;p18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309;p18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310;p18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311;p18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312;p18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313;p18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314;p18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315;p18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316;p18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317;p18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318;p18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319;p18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320;p18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321;p18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322;p18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323;p18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324;p18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325;p18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326;p18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327;p18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328;p18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329;p18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330;p18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331;p18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332;p18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333;p18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334;p18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335;p18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336;p18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337;p18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338;p18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339;p18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340;p18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341;p18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342;p18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343;p18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344;p18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345;p18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346;p18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347;p18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348;p18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349;p18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350;p18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351;p18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352;p18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353;p18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354;p18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355;p18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356;p18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357;p18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358;p18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359;p18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360;p18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1" name="Google Shape;1361;p18"/>
          <p:cNvGrpSpPr/>
          <p:nvPr/>
        </p:nvGrpSpPr>
        <p:grpSpPr>
          <a:xfrm>
            <a:off x="8572918" y="5183710"/>
            <a:ext cx="775927" cy="1270145"/>
            <a:chOff x="267675" y="666500"/>
            <a:chExt cx="379000" cy="465300"/>
          </a:xfrm>
        </p:grpSpPr>
        <p:sp>
          <p:nvSpPr>
            <p:cNvPr id="1362" name="Google Shape;1362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363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4" name="Google Shape;1364;p18"/>
          <p:cNvGrpSpPr/>
          <p:nvPr/>
        </p:nvGrpSpPr>
        <p:grpSpPr>
          <a:xfrm>
            <a:off x="5924548" y="6156977"/>
            <a:ext cx="775927" cy="328065"/>
            <a:chOff x="5181425" y="2685475"/>
            <a:chExt cx="224900" cy="74425"/>
          </a:xfrm>
        </p:grpSpPr>
        <p:sp>
          <p:nvSpPr>
            <p:cNvPr id="1365" name="Google Shape;1365;p1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366;p1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367;p1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368;p1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369;p1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70" name="Google Shape;1370;p18"/>
          <p:cNvGrpSpPr/>
          <p:nvPr/>
        </p:nvGrpSpPr>
        <p:grpSpPr>
          <a:xfrm>
            <a:off x="-371952" y="250707"/>
            <a:ext cx="775927" cy="1270145"/>
            <a:chOff x="267675" y="666500"/>
            <a:chExt cx="379000" cy="465300"/>
          </a:xfrm>
        </p:grpSpPr>
        <p:sp>
          <p:nvSpPr>
            <p:cNvPr id="1371" name="Google Shape;1371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372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73" name="Google Shape;1373;p18"/>
          <p:cNvSpPr/>
          <p:nvPr/>
        </p:nvSpPr>
        <p:spPr>
          <a:xfrm rot="-3478813">
            <a:off x="8924256" y="13741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374" name="Google Shape;1374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5924546" y="-533067"/>
            <a:ext cx="1658946" cy="22200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5" name="Google Shape;1375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2545631" y="6156967"/>
            <a:ext cx="1359575" cy="181943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7" name="Google Shape;1377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5514663" y="-1788052"/>
            <a:ext cx="3836589" cy="386443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8" name="Google Shape;1378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-967482" y="4224668"/>
            <a:ext cx="3836589" cy="3864437"/>
          </a:xfrm>
          <a:prstGeom prst="rect">
            <a:avLst/>
          </a:prstGeom>
          <a:noFill/>
          <a:ln>
            <a:noFill/>
          </a:ln>
        </p:spPr>
      </p:pic>
      <p:sp>
        <p:nvSpPr>
          <p:cNvPr id="1379" name="Google Shape;1379;p19"/>
          <p:cNvSpPr txBox="1">
            <a:spLocks noGrp="1"/>
          </p:cNvSpPr>
          <p:nvPr>
            <p:ph type="subTitle" idx="1"/>
          </p:nvPr>
        </p:nvSpPr>
        <p:spPr>
          <a:xfrm>
            <a:off x="1061071" y="3570845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0" name="Google Shape;1380;p19"/>
          <p:cNvSpPr txBox="1">
            <a:spLocks noGrp="1"/>
          </p:cNvSpPr>
          <p:nvPr>
            <p:ph type="body" idx="2"/>
          </p:nvPr>
        </p:nvSpPr>
        <p:spPr>
          <a:xfrm>
            <a:off x="1061071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1" name="Google Shape;1381;p19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2" name="Google Shape;1382;p19"/>
          <p:cNvSpPr txBox="1">
            <a:spLocks noGrp="1"/>
          </p:cNvSpPr>
          <p:nvPr>
            <p:ph type="subTitle" idx="3"/>
          </p:nvPr>
        </p:nvSpPr>
        <p:spPr>
          <a:xfrm>
            <a:off x="3624756" y="3572256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3" name="Google Shape;1383;p19"/>
          <p:cNvSpPr txBox="1">
            <a:spLocks noGrp="1"/>
          </p:cNvSpPr>
          <p:nvPr>
            <p:ph type="body" idx="4"/>
          </p:nvPr>
        </p:nvSpPr>
        <p:spPr>
          <a:xfrm>
            <a:off x="3624756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4" name="Google Shape;1384;p19"/>
          <p:cNvSpPr txBox="1">
            <a:spLocks noGrp="1"/>
          </p:cNvSpPr>
          <p:nvPr>
            <p:ph type="subTitle" idx="5"/>
          </p:nvPr>
        </p:nvSpPr>
        <p:spPr>
          <a:xfrm>
            <a:off x="6188442" y="3569584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5" name="Google Shape;1385;p19"/>
          <p:cNvSpPr txBox="1">
            <a:spLocks noGrp="1"/>
          </p:cNvSpPr>
          <p:nvPr>
            <p:ph type="body" idx="6"/>
          </p:nvPr>
        </p:nvSpPr>
        <p:spPr>
          <a:xfrm>
            <a:off x="6188442" y="4170580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86" name="Google Shape;1386;p19"/>
          <p:cNvGrpSpPr/>
          <p:nvPr/>
        </p:nvGrpSpPr>
        <p:grpSpPr>
          <a:xfrm rot="-3807949">
            <a:off x="-132672" y="3033796"/>
            <a:ext cx="831595" cy="450027"/>
            <a:chOff x="3253464" y="2218279"/>
            <a:chExt cx="242409" cy="182524"/>
          </a:xfrm>
        </p:grpSpPr>
        <p:sp>
          <p:nvSpPr>
            <p:cNvPr id="1387" name="Google Shape;1387;p1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388;p1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89" name="Google Shape;1389;p19"/>
          <p:cNvGrpSpPr/>
          <p:nvPr/>
        </p:nvGrpSpPr>
        <p:grpSpPr>
          <a:xfrm rot="-3478813">
            <a:off x="8280093" y="2629128"/>
            <a:ext cx="1249813" cy="307654"/>
            <a:chOff x="2596596" y="2930115"/>
            <a:chExt cx="364316" cy="124785"/>
          </a:xfrm>
        </p:grpSpPr>
        <p:sp>
          <p:nvSpPr>
            <p:cNvPr id="1390" name="Google Shape;1390;p19"/>
            <p:cNvSpPr/>
            <p:nvPr/>
          </p:nvSpPr>
          <p:spPr>
            <a:xfrm>
              <a:off x="2835262" y="2940650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391;p19"/>
            <p:cNvSpPr/>
            <p:nvPr/>
          </p:nvSpPr>
          <p:spPr>
            <a:xfrm>
              <a:off x="2596596" y="293011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92" name="Google Shape;1392;p19"/>
          <p:cNvGrpSpPr/>
          <p:nvPr/>
        </p:nvGrpSpPr>
        <p:grpSpPr>
          <a:xfrm rot="834791">
            <a:off x="8577114" y="4209984"/>
            <a:ext cx="736126" cy="2567697"/>
            <a:chOff x="7719200" y="1424500"/>
            <a:chExt cx="446525" cy="1168150"/>
          </a:xfrm>
        </p:grpSpPr>
        <p:sp>
          <p:nvSpPr>
            <p:cNvPr id="1393" name="Google Shape;1393;p19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394;p19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395;p19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396;p19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397;p19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398;p19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399;p19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400;p19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401;p19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402;p19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403;p19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404;p19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405;p19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406;p19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407;p19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408;p19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409;p19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410;p19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411;p19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412;p19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413;p19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414;p19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415;p19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416;p19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417;p19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418;p19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419;p19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420;p19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421;p19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422;p19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423;p19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424;p19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425;p19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426;p19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427;p19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428;p19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429;p19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430;p19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431;p19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432;p19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433;p19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434;p19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435;p19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436;p19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437;p19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438;p19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439;p19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440;p19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441;p19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442;p19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443;p19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444;p19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445;p19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446;p19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447;p19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448;p19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449;p19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0" name="Google Shape;1450;p19"/>
          <p:cNvGrpSpPr/>
          <p:nvPr/>
        </p:nvGrpSpPr>
        <p:grpSpPr>
          <a:xfrm>
            <a:off x="8430793" y="7"/>
            <a:ext cx="775927" cy="1270145"/>
            <a:chOff x="267675" y="666500"/>
            <a:chExt cx="379000" cy="465300"/>
          </a:xfrm>
        </p:grpSpPr>
        <p:sp>
          <p:nvSpPr>
            <p:cNvPr id="1451" name="Google Shape;1451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452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3" name="Google Shape;1453;p19"/>
          <p:cNvGrpSpPr/>
          <p:nvPr/>
        </p:nvGrpSpPr>
        <p:grpSpPr>
          <a:xfrm>
            <a:off x="5924548" y="6156977"/>
            <a:ext cx="775927" cy="328065"/>
            <a:chOff x="5181425" y="2685475"/>
            <a:chExt cx="224900" cy="74425"/>
          </a:xfrm>
        </p:grpSpPr>
        <p:sp>
          <p:nvSpPr>
            <p:cNvPr id="1454" name="Google Shape;1454;p1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455;p1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456;p1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457;p1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458;p1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9" name="Google Shape;1459;p19"/>
          <p:cNvGrpSpPr/>
          <p:nvPr/>
        </p:nvGrpSpPr>
        <p:grpSpPr>
          <a:xfrm>
            <a:off x="7140468" y="6093910"/>
            <a:ext cx="775927" cy="1270145"/>
            <a:chOff x="267675" y="666500"/>
            <a:chExt cx="379000" cy="465300"/>
          </a:xfrm>
        </p:grpSpPr>
        <p:sp>
          <p:nvSpPr>
            <p:cNvPr id="1460" name="Google Shape;1460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461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62" name="Google Shape;1462;p19"/>
          <p:cNvSpPr/>
          <p:nvPr/>
        </p:nvSpPr>
        <p:spPr>
          <a:xfrm rot="-3478813">
            <a:off x="-168697" y="-93904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63" name="Google Shape;1463;p19"/>
          <p:cNvSpPr/>
          <p:nvPr/>
        </p:nvSpPr>
        <p:spPr>
          <a:xfrm rot="-3478813">
            <a:off x="3054306" y="66923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" name="Google Shape;1713;p24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89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714" name="Google Shape;1714;p24"/>
          <p:cNvSpPr txBox="1">
            <a:spLocks noGrp="1"/>
          </p:cNvSpPr>
          <p:nvPr>
            <p:ph type="subTitle" idx="1"/>
          </p:nvPr>
        </p:nvSpPr>
        <p:spPr>
          <a:xfrm>
            <a:off x="713229" y="3279267"/>
            <a:ext cx="38010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5" name="Google Shape;1715;p24"/>
          <p:cNvGrpSpPr/>
          <p:nvPr/>
        </p:nvGrpSpPr>
        <p:grpSpPr>
          <a:xfrm rot="2700000">
            <a:off x="229962" y="6126825"/>
            <a:ext cx="831584" cy="450020"/>
            <a:chOff x="3253464" y="2218279"/>
            <a:chExt cx="242409" cy="182524"/>
          </a:xfrm>
        </p:grpSpPr>
        <p:sp>
          <p:nvSpPr>
            <p:cNvPr id="1716" name="Google Shape;1716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2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8" name="Google Shape;1718;p24"/>
          <p:cNvGrpSpPr/>
          <p:nvPr/>
        </p:nvGrpSpPr>
        <p:grpSpPr>
          <a:xfrm rot="7760072">
            <a:off x="7865864" y="2834703"/>
            <a:ext cx="1129820" cy="442867"/>
            <a:chOff x="3166525" y="2152908"/>
            <a:chExt cx="329347" cy="179621"/>
          </a:xfrm>
        </p:grpSpPr>
        <p:sp>
          <p:nvSpPr>
            <p:cNvPr id="1719" name="Google Shape;1719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24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721" name="Google Shape;1721;p24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722" name="Google Shape;1722;p24"/>
          <p:cNvGrpSpPr/>
          <p:nvPr/>
        </p:nvGrpSpPr>
        <p:grpSpPr>
          <a:xfrm>
            <a:off x="72645" y="-243705"/>
            <a:ext cx="775927" cy="1270145"/>
            <a:chOff x="267675" y="666500"/>
            <a:chExt cx="379000" cy="465300"/>
          </a:xfrm>
        </p:grpSpPr>
        <p:sp>
          <p:nvSpPr>
            <p:cNvPr id="1723" name="Google Shape;1723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25" name="Google Shape;1725;p24"/>
          <p:cNvGrpSpPr/>
          <p:nvPr/>
        </p:nvGrpSpPr>
        <p:grpSpPr>
          <a:xfrm>
            <a:off x="8165318" y="5521894"/>
            <a:ext cx="775927" cy="1270145"/>
            <a:chOff x="267675" y="666500"/>
            <a:chExt cx="379000" cy="465300"/>
          </a:xfrm>
        </p:grpSpPr>
        <p:sp>
          <p:nvSpPr>
            <p:cNvPr id="1726" name="Google Shape;1726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728" name="Google Shape;1728;p2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48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" name="Google Shape;727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728" name="Google Shape;728;p14"/>
          <p:cNvSpPr txBox="1">
            <a:spLocks noGrp="1"/>
          </p:cNvSpPr>
          <p:nvPr>
            <p:ph type="title"/>
          </p:nvPr>
        </p:nvSpPr>
        <p:spPr>
          <a:xfrm>
            <a:off x="3402763" y="4015300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29" name="Google Shape;729;p14"/>
          <p:cNvSpPr txBox="1">
            <a:spLocks noGrp="1"/>
          </p:cNvSpPr>
          <p:nvPr>
            <p:ph type="title" idx="2" hasCustomPrompt="1"/>
          </p:nvPr>
        </p:nvSpPr>
        <p:spPr>
          <a:xfrm>
            <a:off x="2726003" y="4015285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30" name="Google Shape;730;p14"/>
          <p:cNvSpPr txBox="1">
            <a:spLocks noGrp="1"/>
          </p:cNvSpPr>
          <p:nvPr>
            <p:ph type="subTitle" idx="1"/>
          </p:nvPr>
        </p:nvSpPr>
        <p:spPr>
          <a:xfrm>
            <a:off x="3405785" y="4712075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1" name="Google Shape;731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537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2" name="Google Shape;732;p14"/>
          <p:cNvGrpSpPr/>
          <p:nvPr/>
        </p:nvGrpSpPr>
        <p:grpSpPr>
          <a:xfrm>
            <a:off x="7064612" y="-9"/>
            <a:ext cx="1727056" cy="1257140"/>
            <a:chOff x="6298875" y="260150"/>
            <a:chExt cx="1348525" cy="736203"/>
          </a:xfrm>
        </p:grpSpPr>
        <p:sp>
          <p:nvSpPr>
            <p:cNvPr id="733" name="Google Shape;733;p14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777;p14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78" name="Google Shape;778;p14"/>
          <p:cNvGrpSpPr/>
          <p:nvPr/>
        </p:nvGrpSpPr>
        <p:grpSpPr>
          <a:xfrm rot="10800000">
            <a:off x="2039525" y="-891881"/>
            <a:ext cx="1587805" cy="2001689"/>
            <a:chOff x="6139950" y="1806300"/>
            <a:chExt cx="810725" cy="766500"/>
          </a:xfrm>
        </p:grpSpPr>
        <p:sp>
          <p:nvSpPr>
            <p:cNvPr id="779" name="Google Shape;779;p14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782;p14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783;p14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787;p14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788;p14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95" name="Google Shape;795;p14"/>
          <p:cNvSpPr/>
          <p:nvPr/>
        </p:nvSpPr>
        <p:spPr>
          <a:xfrm>
            <a:off x="-114022" y="3709519"/>
            <a:ext cx="450938" cy="576696"/>
          </a:xfrm>
          <a:custGeom>
            <a:avLst/>
            <a:gdLst/>
            <a:ahLst/>
            <a:cxnLst/>
            <a:rect l="l" t="t" r="r" b="b"/>
            <a:pathLst>
              <a:path w="1264" h="1265" extrusionOk="0">
                <a:moveTo>
                  <a:pt x="631" y="1"/>
                </a:moveTo>
                <a:cubicBezTo>
                  <a:pt x="282" y="1"/>
                  <a:pt x="1" y="284"/>
                  <a:pt x="1" y="633"/>
                </a:cubicBezTo>
                <a:cubicBezTo>
                  <a:pt x="1" y="982"/>
                  <a:pt x="282" y="1265"/>
                  <a:pt x="631" y="1265"/>
                </a:cubicBezTo>
                <a:cubicBezTo>
                  <a:pt x="980" y="1265"/>
                  <a:pt x="1263" y="982"/>
                  <a:pt x="1263" y="633"/>
                </a:cubicBezTo>
                <a:cubicBezTo>
                  <a:pt x="1263" y="284"/>
                  <a:pt x="980" y="1"/>
                  <a:pt x="63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96" name="Google Shape;796;p14"/>
          <p:cNvSpPr/>
          <p:nvPr/>
        </p:nvSpPr>
        <p:spPr>
          <a:xfrm>
            <a:off x="8417483" y="6074375"/>
            <a:ext cx="304685" cy="362192"/>
          </a:xfrm>
          <a:custGeom>
            <a:avLst/>
            <a:gdLst/>
            <a:ahLst/>
            <a:cxnLst/>
            <a:rect l="l" t="t" r="r" b="b"/>
            <a:pathLst>
              <a:path w="4285" h="3987" extrusionOk="0">
                <a:moveTo>
                  <a:pt x="2141" y="1"/>
                </a:moveTo>
                <a:cubicBezTo>
                  <a:pt x="1181" y="1"/>
                  <a:pt x="335" y="696"/>
                  <a:pt x="176" y="1675"/>
                </a:cubicBezTo>
                <a:cubicBezTo>
                  <a:pt x="0" y="2760"/>
                  <a:pt x="738" y="3783"/>
                  <a:pt x="1823" y="3961"/>
                </a:cubicBezTo>
                <a:cubicBezTo>
                  <a:pt x="1931" y="3978"/>
                  <a:pt x="2038" y="3987"/>
                  <a:pt x="2144" y="3987"/>
                </a:cubicBezTo>
                <a:cubicBezTo>
                  <a:pt x="3105" y="3987"/>
                  <a:pt x="3951" y="3291"/>
                  <a:pt x="4109" y="2312"/>
                </a:cubicBezTo>
                <a:cubicBezTo>
                  <a:pt x="4285" y="1227"/>
                  <a:pt x="3547" y="204"/>
                  <a:pt x="2462" y="27"/>
                </a:cubicBezTo>
                <a:cubicBezTo>
                  <a:pt x="2354" y="9"/>
                  <a:pt x="2247" y="1"/>
                  <a:pt x="214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97" name="Google Shape;797;p14"/>
          <p:cNvSpPr/>
          <p:nvPr/>
        </p:nvSpPr>
        <p:spPr>
          <a:xfrm>
            <a:off x="457832" y="4692189"/>
            <a:ext cx="89948" cy="114825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p2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891" name="Google Shape;1891;p27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892" name="Google Shape;1892;p27"/>
          <p:cNvGrpSpPr/>
          <p:nvPr/>
        </p:nvGrpSpPr>
        <p:grpSpPr>
          <a:xfrm>
            <a:off x="7654860" y="5992944"/>
            <a:ext cx="775927" cy="328065"/>
            <a:chOff x="5181425" y="2685475"/>
            <a:chExt cx="224900" cy="74425"/>
          </a:xfrm>
        </p:grpSpPr>
        <p:sp>
          <p:nvSpPr>
            <p:cNvPr id="1893" name="Google Shape;1893;p2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2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2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2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2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898;p27"/>
          <p:cNvGrpSpPr/>
          <p:nvPr/>
        </p:nvGrpSpPr>
        <p:grpSpPr>
          <a:xfrm>
            <a:off x="218686" y="5992944"/>
            <a:ext cx="775927" cy="1270145"/>
            <a:chOff x="267675" y="666500"/>
            <a:chExt cx="379000" cy="465300"/>
          </a:xfrm>
        </p:grpSpPr>
        <p:sp>
          <p:nvSpPr>
            <p:cNvPr id="1899" name="Google Shape;1899;p2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2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901;p27"/>
          <p:cNvGrpSpPr/>
          <p:nvPr/>
        </p:nvGrpSpPr>
        <p:grpSpPr>
          <a:xfrm>
            <a:off x="8638473" y="3121977"/>
            <a:ext cx="1217060" cy="1534227"/>
            <a:chOff x="6139950" y="1806300"/>
            <a:chExt cx="810725" cy="766500"/>
          </a:xfrm>
        </p:grpSpPr>
        <p:sp>
          <p:nvSpPr>
            <p:cNvPr id="1902" name="Google Shape;1902;p2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2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2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2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2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2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2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2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2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2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2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2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2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2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2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2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8" name="Google Shape;1918;p27"/>
          <p:cNvGrpSpPr/>
          <p:nvPr/>
        </p:nvGrpSpPr>
        <p:grpSpPr>
          <a:xfrm rot="3856712">
            <a:off x="-144842" y="744162"/>
            <a:ext cx="831569" cy="450019"/>
            <a:chOff x="3253464" y="2218279"/>
            <a:chExt cx="242409" cy="182524"/>
          </a:xfrm>
        </p:grpSpPr>
        <p:sp>
          <p:nvSpPr>
            <p:cNvPr id="1919" name="Google Shape;1919;p2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2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21" name="Google Shape;1921;p27"/>
          <p:cNvSpPr/>
          <p:nvPr/>
        </p:nvSpPr>
        <p:spPr>
          <a:xfrm rot="7760065">
            <a:off x="8706078" y="47182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3" name="Google Shape;1923;p28"/>
          <p:cNvGrpSpPr/>
          <p:nvPr/>
        </p:nvGrpSpPr>
        <p:grpSpPr>
          <a:xfrm>
            <a:off x="6847175" y="-717355"/>
            <a:ext cx="2061674" cy="2599048"/>
            <a:chOff x="6139950" y="1806300"/>
            <a:chExt cx="810725" cy="766500"/>
          </a:xfrm>
        </p:grpSpPr>
        <p:sp>
          <p:nvSpPr>
            <p:cNvPr id="1924" name="Google Shape;1924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0" name="Google Shape;1940;p28"/>
          <p:cNvGrpSpPr/>
          <p:nvPr/>
        </p:nvGrpSpPr>
        <p:grpSpPr>
          <a:xfrm>
            <a:off x="8497968" y="1121577"/>
            <a:ext cx="775927" cy="1270145"/>
            <a:chOff x="267675" y="666500"/>
            <a:chExt cx="379000" cy="465300"/>
          </a:xfrm>
        </p:grpSpPr>
        <p:sp>
          <p:nvSpPr>
            <p:cNvPr id="1941" name="Google Shape;1941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3" name="Google Shape;1943;p28"/>
          <p:cNvGrpSpPr/>
          <p:nvPr/>
        </p:nvGrpSpPr>
        <p:grpSpPr>
          <a:xfrm>
            <a:off x="7654860" y="5992944"/>
            <a:ext cx="775927" cy="328065"/>
            <a:chOff x="5181425" y="2685475"/>
            <a:chExt cx="224900" cy="74425"/>
          </a:xfrm>
        </p:grpSpPr>
        <p:sp>
          <p:nvSpPr>
            <p:cNvPr id="1944" name="Google Shape;1944;p2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2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2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2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2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9" name="Google Shape;1949;p28"/>
          <p:cNvSpPr txBox="1">
            <a:spLocks noGrp="1"/>
          </p:cNvSpPr>
          <p:nvPr>
            <p:ph type="title"/>
          </p:nvPr>
        </p:nvSpPr>
        <p:spPr>
          <a:xfrm>
            <a:off x="2064825" y="2096433"/>
            <a:ext cx="4846200" cy="154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950" name="Google Shape;1950;p28"/>
          <p:cNvSpPr txBox="1">
            <a:spLocks noGrp="1"/>
          </p:cNvSpPr>
          <p:nvPr>
            <p:ph type="body" idx="1"/>
          </p:nvPr>
        </p:nvSpPr>
        <p:spPr>
          <a:xfrm>
            <a:off x="2129175" y="3878684"/>
            <a:ext cx="48462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951" name="Google Shape;1951;p28"/>
          <p:cNvGrpSpPr/>
          <p:nvPr/>
        </p:nvGrpSpPr>
        <p:grpSpPr>
          <a:xfrm>
            <a:off x="822536" y="5153710"/>
            <a:ext cx="775927" cy="1270145"/>
            <a:chOff x="267675" y="666500"/>
            <a:chExt cx="379000" cy="465300"/>
          </a:xfrm>
        </p:grpSpPr>
        <p:sp>
          <p:nvSpPr>
            <p:cNvPr id="1952" name="Google Shape;1952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54" name="Google Shape;1954;p28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1955" name="Google Shape;1955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1" name="Google Shape;1971;p2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235833">
            <a:off x="-1048049" y="-1039632"/>
            <a:ext cx="5026200" cy="5062664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2" name="Google Shape;1972;p28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5058125" y="4737351"/>
            <a:ext cx="1963800" cy="26280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4" name="Google Shape;1974;p29"/>
          <p:cNvGrpSpPr/>
          <p:nvPr/>
        </p:nvGrpSpPr>
        <p:grpSpPr>
          <a:xfrm>
            <a:off x="7769643" y="-717321"/>
            <a:ext cx="1139636" cy="1436625"/>
            <a:chOff x="6139950" y="1806300"/>
            <a:chExt cx="810725" cy="766500"/>
          </a:xfrm>
        </p:grpSpPr>
        <p:sp>
          <p:nvSpPr>
            <p:cNvPr id="1975" name="Google Shape;1975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8" name="Google Shape;1988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9" name="Google Shape;1989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0" name="Google Shape;1990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1" name="Google Shape;1991;p29"/>
          <p:cNvGrpSpPr/>
          <p:nvPr/>
        </p:nvGrpSpPr>
        <p:grpSpPr>
          <a:xfrm>
            <a:off x="8497968" y="1121577"/>
            <a:ext cx="775927" cy="1270145"/>
            <a:chOff x="267675" y="666500"/>
            <a:chExt cx="379000" cy="465300"/>
          </a:xfrm>
        </p:grpSpPr>
        <p:sp>
          <p:nvSpPr>
            <p:cNvPr id="1992" name="Google Shape;1992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4" name="Google Shape;1994;p29"/>
          <p:cNvGrpSpPr/>
          <p:nvPr/>
        </p:nvGrpSpPr>
        <p:grpSpPr>
          <a:xfrm>
            <a:off x="530685" y="6370877"/>
            <a:ext cx="775927" cy="328065"/>
            <a:chOff x="5181425" y="2685475"/>
            <a:chExt cx="224900" cy="74425"/>
          </a:xfrm>
        </p:grpSpPr>
        <p:sp>
          <p:nvSpPr>
            <p:cNvPr id="1995" name="Google Shape;1995;p2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2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2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8" name="Google Shape;1998;p2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9" name="Google Shape;1999;p2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0" name="Google Shape;2000;p29"/>
          <p:cNvGrpSpPr/>
          <p:nvPr/>
        </p:nvGrpSpPr>
        <p:grpSpPr>
          <a:xfrm>
            <a:off x="-62689" y="-57523"/>
            <a:ext cx="775927" cy="1270145"/>
            <a:chOff x="267675" y="666500"/>
            <a:chExt cx="379000" cy="465300"/>
          </a:xfrm>
        </p:grpSpPr>
        <p:sp>
          <p:nvSpPr>
            <p:cNvPr id="2001" name="Google Shape;2001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3" name="Google Shape;2003;p29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2004" name="Google Shape;2004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7" name="Google Shape;2007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8" name="Google Shape;2008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5" name="Google Shape;2015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6" name="Google Shape;2016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7" name="Google Shape;2017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8" name="Google Shape;2018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9" name="Google Shape;2019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2020" name="Google Shape;2020;p29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835300" y="4842933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21" name="Google Shape;2021;p29"/>
          <p:cNvGrpSpPr/>
          <p:nvPr/>
        </p:nvGrpSpPr>
        <p:grpSpPr>
          <a:xfrm rot="-4621996">
            <a:off x="8371422" y="4401032"/>
            <a:ext cx="831561" cy="450024"/>
            <a:chOff x="3253464" y="2218279"/>
            <a:chExt cx="242409" cy="182524"/>
          </a:xfrm>
        </p:grpSpPr>
        <p:sp>
          <p:nvSpPr>
            <p:cNvPr id="2022" name="Google Shape;2022;p2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3" name="Google Shape;2023;p2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24" name="Google Shape;2024;p29"/>
          <p:cNvSpPr/>
          <p:nvPr/>
        </p:nvSpPr>
        <p:spPr>
          <a:xfrm rot="-4621996">
            <a:off x="-219588" y="2232862"/>
            <a:ext cx="431031" cy="28169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25" name="Google Shape;2025;p29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6126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2026" name="Google Shape;2026;p29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4" name="Google Shape;2184;p32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48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  <p:sp>
        <p:nvSpPr>
          <p:cNvPr id="2185" name="Google Shape;2185;p32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18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2186" name="Google Shape;2186;p32"/>
          <p:cNvGrpSpPr/>
          <p:nvPr/>
        </p:nvGrpSpPr>
        <p:grpSpPr>
          <a:xfrm rot="-10277292">
            <a:off x="564222" y="6022921"/>
            <a:ext cx="623690" cy="600027"/>
            <a:chOff x="3253464" y="2218279"/>
            <a:chExt cx="242409" cy="182524"/>
          </a:xfrm>
        </p:grpSpPr>
        <p:sp>
          <p:nvSpPr>
            <p:cNvPr id="2187" name="Google Shape;2187;p32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89" name="Google Shape;2189;p32"/>
          <p:cNvGrpSpPr/>
          <p:nvPr/>
        </p:nvGrpSpPr>
        <p:grpSpPr>
          <a:xfrm rot="7760072">
            <a:off x="5609360" y="1428679"/>
            <a:ext cx="3331361" cy="4138295"/>
            <a:chOff x="3166525" y="529052"/>
            <a:chExt cx="971107" cy="1678439"/>
          </a:xfrm>
        </p:grpSpPr>
        <p:sp>
          <p:nvSpPr>
            <p:cNvPr id="2190" name="Google Shape;2190;p32"/>
            <p:cNvSpPr/>
            <p:nvPr/>
          </p:nvSpPr>
          <p:spPr>
            <a:xfrm>
              <a:off x="4011982" y="529052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92" name="Google Shape;2192;p32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93" name="Google Shape;2193;p32"/>
          <p:cNvGrpSpPr/>
          <p:nvPr/>
        </p:nvGrpSpPr>
        <p:grpSpPr>
          <a:xfrm>
            <a:off x="4734225" y="726405"/>
            <a:ext cx="6685745" cy="4737633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2194" name="Google Shape;2194;p3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96" name="Google Shape;2196;p32"/>
          <p:cNvGrpSpPr/>
          <p:nvPr/>
        </p:nvGrpSpPr>
        <p:grpSpPr>
          <a:xfrm rot="1447403">
            <a:off x="7944964" y="397425"/>
            <a:ext cx="1906702" cy="1160419"/>
            <a:chOff x="5007259" y="1296776"/>
            <a:chExt cx="3255115" cy="1485797"/>
          </a:xfrm>
        </p:grpSpPr>
        <p:sp>
          <p:nvSpPr>
            <p:cNvPr id="2197" name="Google Shape;2197;p32"/>
            <p:cNvSpPr/>
            <p:nvPr/>
          </p:nvSpPr>
          <p:spPr>
            <a:xfrm>
              <a:off x="5007259" y="1376415"/>
              <a:ext cx="3232218" cy="1406158"/>
            </a:xfrm>
            <a:custGeom>
              <a:avLst/>
              <a:gdLst/>
              <a:ahLst/>
              <a:cxnLst/>
              <a:rect l="l" t="t" r="r" b="b"/>
              <a:pathLst>
                <a:path w="26572" h="11560" extrusionOk="0">
                  <a:moveTo>
                    <a:pt x="11271" y="2751"/>
                  </a:moveTo>
                  <a:cubicBezTo>
                    <a:pt x="11902" y="2751"/>
                    <a:pt x="12536" y="2795"/>
                    <a:pt x="13155" y="2879"/>
                  </a:cubicBezTo>
                  <a:cubicBezTo>
                    <a:pt x="14965" y="3126"/>
                    <a:pt x="16635" y="3723"/>
                    <a:pt x="17714" y="4601"/>
                  </a:cubicBezTo>
                  <a:cubicBezTo>
                    <a:pt x="17743" y="4625"/>
                    <a:pt x="17774" y="4650"/>
                    <a:pt x="17798" y="4675"/>
                  </a:cubicBezTo>
                  <a:lnTo>
                    <a:pt x="6152" y="8007"/>
                  </a:lnTo>
                  <a:cubicBezTo>
                    <a:pt x="6118" y="7986"/>
                    <a:pt x="6090" y="7964"/>
                    <a:pt x="6060" y="7940"/>
                  </a:cubicBezTo>
                  <a:cubicBezTo>
                    <a:pt x="3953" y="6276"/>
                    <a:pt x="4753" y="4159"/>
                    <a:pt x="7923" y="3209"/>
                  </a:cubicBezTo>
                  <a:cubicBezTo>
                    <a:pt x="8412" y="3061"/>
                    <a:pt x="8929" y="2951"/>
                    <a:pt x="9464" y="2877"/>
                  </a:cubicBezTo>
                  <a:cubicBezTo>
                    <a:pt x="10053" y="2792"/>
                    <a:pt x="10661" y="2751"/>
                    <a:pt x="11271" y="2751"/>
                  </a:cubicBezTo>
                  <a:close/>
                  <a:moveTo>
                    <a:pt x="10525" y="1"/>
                  </a:moveTo>
                  <a:cubicBezTo>
                    <a:pt x="10231" y="1"/>
                    <a:pt x="9940" y="5"/>
                    <a:pt x="9648" y="16"/>
                  </a:cubicBezTo>
                  <a:cubicBezTo>
                    <a:pt x="9560" y="19"/>
                    <a:pt x="9467" y="22"/>
                    <a:pt x="9377" y="28"/>
                  </a:cubicBezTo>
                  <a:cubicBezTo>
                    <a:pt x="9349" y="29"/>
                    <a:pt x="9322" y="29"/>
                    <a:pt x="9295" y="32"/>
                  </a:cubicBezTo>
                  <a:cubicBezTo>
                    <a:pt x="7744" y="114"/>
                    <a:pt x="6248" y="360"/>
                    <a:pt x="4896" y="781"/>
                  </a:cubicBezTo>
                  <a:cubicBezTo>
                    <a:pt x="4853" y="793"/>
                    <a:pt x="4808" y="808"/>
                    <a:pt x="4766" y="823"/>
                  </a:cubicBezTo>
                  <a:cubicBezTo>
                    <a:pt x="4671" y="853"/>
                    <a:pt x="4580" y="882"/>
                    <a:pt x="4488" y="914"/>
                  </a:cubicBezTo>
                  <a:cubicBezTo>
                    <a:pt x="4231" y="1003"/>
                    <a:pt x="3987" y="1096"/>
                    <a:pt x="3751" y="1195"/>
                  </a:cubicBezTo>
                  <a:cubicBezTo>
                    <a:pt x="3663" y="1230"/>
                    <a:pt x="3582" y="1266"/>
                    <a:pt x="3500" y="1304"/>
                  </a:cubicBezTo>
                  <a:cubicBezTo>
                    <a:pt x="3403" y="1348"/>
                    <a:pt x="3304" y="1394"/>
                    <a:pt x="3209" y="1440"/>
                  </a:cubicBezTo>
                  <a:cubicBezTo>
                    <a:pt x="3082" y="1500"/>
                    <a:pt x="2961" y="1562"/>
                    <a:pt x="2841" y="1625"/>
                  </a:cubicBezTo>
                  <a:cubicBezTo>
                    <a:pt x="2767" y="1668"/>
                    <a:pt x="2695" y="1708"/>
                    <a:pt x="2620" y="1751"/>
                  </a:cubicBezTo>
                  <a:cubicBezTo>
                    <a:pt x="2418" y="1866"/>
                    <a:pt x="2229" y="1987"/>
                    <a:pt x="2050" y="2112"/>
                  </a:cubicBezTo>
                  <a:cubicBezTo>
                    <a:pt x="1984" y="2159"/>
                    <a:pt x="1919" y="2204"/>
                    <a:pt x="1858" y="2250"/>
                  </a:cubicBezTo>
                  <a:cubicBezTo>
                    <a:pt x="1686" y="2378"/>
                    <a:pt x="1527" y="2512"/>
                    <a:pt x="1380" y="2646"/>
                  </a:cubicBezTo>
                  <a:cubicBezTo>
                    <a:pt x="1324" y="2696"/>
                    <a:pt x="1272" y="2744"/>
                    <a:pt x="1221" y="2798"/>
                  </a:cubicBezTo>
                  <a:cubicBezTo>
                    <a:pt x="1083" y="2934"/>
                    <a:pt x="954" y="3076"/>
                    <a:pt x="838" y="3220"/>
                  </a:cubicBezTo>
                  <a:cubicBezTo>
                    <a:pt x="796" y="3274"/>
                    <a:pt x="754" y="3327"/>
                    <a:pt x="713" y="3381"/>
                  </a:cubicBezTo>
                  <a:cubicBezTo>
                    <a:pt x="609" y="3527"/>
                    <a:pt x="513" y="3675"/>
                    <a:pt x="432" y="3825"/>
                  </a:cubicBezTo>
                  <a:cubicBezTo>
                    <a:pt x="399" y="3882"/>
                    <a:pt x="370" y="3939"/>
                    <a:pt x="343" y="3997"/>
                  </a:cubicBezTo>
                  <a:cubicBezTo>
                    <a:pt x="271" y="4148"/>
                    <a:pt x="208" y="4301"/>
                    <a:pt x="159" y="4456"/>
                  </a:cubicBezTo>
                  <a:cubicBezTo>
                    <a:pt x="140" y="4518"/>
                    <a:pt x="121" y="4577"/>
                    <a:pt x="107" y="4636"/>
                  </a:cubicBezTo>
                  <a:cubicBezTo>
                    <a:pt x="67" y="4792"/>
                    <a:pt x="38" y="4949"/>
                    <a:pt x="22" y="5106"/>
                  </a:cubicBezTo>
                  <a:cubicBezTo>
                    <a:pt x="16" y="5167"/>
                    <a:pt x="11" y="5229"/>
                    <a:pt x="8" y="5291"/>
                  </a:cubicBezTo>
                  <a:cubicBezTo>
                    <a:pt x="1" y="5447"/>
                    <a:pt x="5" y="5606"/>
                    <a:pt x="19" y="5765"/>
                  </a:cubicBezTo>
                  <a:cubicBezTo>
                    <a:pt x="25" y="5827"/>
                    <a:pt x="35" y="5892"/>
                    <a:pt x="46" y="5954"/>
                  </a:cubicBezTo>
                  <a:cubicBezTo>
                    <a:pt x="67" y="6110"/>
                    <a:pt x="104" y="6267"/>
                    <a:pt x="149" y="6424"/>
                  </a:cubicBezTo>
                  <a:cubicBezTo>
                    <a:pt x="167" y="6487"/>
                    <a:pt x="188" y="6550"/>
                    <a:pt x="211" y="6615"/>
                  </a:cubicBezTo>
                  <a:cubicBezTo>
                    <a:pt x="264" y="6768"/>
                    <a:pt x="332" y="6923"/>
                    <a:pt x="406" y="7077"/>
                  </a:cubicBezTo>
                  <a:cubicBezTo>
                    <a:pt x="437" y="7140"/>
                    <a:pt x="470" y="7203"/>
                    <a:pt x="505" y="7267"/>
                  </a:cubicBezTo>
                  <a:cubicBezTo>
                    <a:pt x="586" y="7415"/>
                    <a:pt x="679" y="7562"/>
                    <a:pt x="781" y="7712"/>
                  </a:cubicBezTo>
                  <a:cubicBezTo>
                    <a:pt x="826" y="7775"/>
                    <a:pt x="872" y="7838"/>
                    <a:pt x="920" y="7902"/>
                  </a:cubicBezTo>
                  <a:cubicBezTo>
                    <a:pt x="1026" y="8044"/>
                    <a:pt x="1142" y="8186"/>
                    <a:pt x="1268" y="8328"/>
                  </a:cubicBezTo>
                  <a:cubicBezTo>
                    <a:pt x="1323" y="8389"/>
                    <a:pt x="1379" y="8449"/>
                    <a:pt x="1438" y="8511"/>
                  </a:cubicBezTo>
                  <a:cubicBezTo>
                    <a:pt x="1477" y="8550"/>
                    <a:pt x="1518" y="8593"/>
                    <a:pt x="1558" y="8632"/>
                  </a:cubicBezTo>
                  <a:cubicBezTo>
                    <a:pt x="1652" y="8725"/>
                    <a:pt x="1752" y="8818"/>
                    <a:pt x="1858" y="8912"/>
                  </a:cubicBezTo>
                  <a:cubicBezTo>
                    <a:pt x="1924" y="8971"/>
                    <a:pt x="1991" y="9030"/>
                    <a:pt x="2062" y="9088"/>
                  </a:cubicBezTo>
                  <a:cubicBezTo>
                    <a:pt x="2088" y="9113"/>
                    <a:pt x="2121" y="9139"/>
                    <a:pt x="2149" y="9164"/>
                  </a:cubicBezTo>
                  <a:lnTo>
                    <a:pt x="1269" y="9416"/>
                  </a:lnTo>
                  <a:cubicBezTo>
                    <a:pt x="1121" y="9458"/>
                    <a:pt x="1026" y="9529"/>
                    <a:pt x="986" y="9612"/>
                  </a:cubicBezTo>
                  <a:cubicBezTo>
                    <a:pt x="958" y="9671"/>
                    <a:pt x="959" y="9737"/>
                    <a:pt x="989" y="9805"/>
                  </a:cubicBezTo>
                  <a:cubicBezTo>
                    <a:pt x="1019" y="9865"/>
                    <a:pt x="1066" y="9926"/>
                    <a:pt x="1141" y="9983"/>
                  </a:cubicBezTo>
                  <a:lnTo>
                    <a:pt x="3167" y="11560"/>
                  </a:lnTo>
                  <a:lnTo>
                    <a:pt x="26571" y="5070"/>
                  </a:lnTo>
                  <a:lnTo>
                    <a:pt x="26516" y="4863"/>
                  </a:lnTo>
                  <a:lnTo>
                    <a:pt x="24490" y="3344"/>
                  </a:lnTo>
                  <a:cubicBezTo>
                    <a:pt x="24373" y="3247"/>
                    <a:pt x="24207" y="3172"/>
                    <a:pt x="24026" y="3129"/>
                  </a:cubicBezTo>
                  <a:cubicBezTo>
                    <a:pt x="23896" y="3096"/>
                    <a:pt x="23757" y="3078"/>
                    <a:pt x="23619" y="3078"/>
                  </a:cubicBezTo>
                  <a:cubicBezTo>
                    <a:pt x="23596" y="3078"/>
                    <a:pt x="23573" y="3078"/>
                    <a:pt x="23551" y="3079"/>
                  </a:cubicBezTo>
                  <a:cubicBezTo>
                    <a:pt x="23447" y="3084"/>
                    <a:pt x="23347" y="3099"/>
                    <a:pt x="23254" y="3126"/>
                  </a:cubicBezTo>
                  <a:lnTo>
                    <a:pt x="22249" y="3413"/>
                  </a:lnTo>
                  <a:cubicBezTo>
                    <a:pt x="22161" y="3347"/>
                    <a:pt x="22076" y="3281"/>
                    <a:pt x="21984" y="3216"/>
                  </a:cubicBezTo>
                  <a:cubicBezTo>
                    <a:pt x="21904" y="3155"/>
                    <a:pt x="21821" y="3095"/>
                    <a:pt x="21736" y="3036"/>
                  </a:cubicBezTo>
                  <a:cubicBezTo>
                    <a:pt x="21659" y="2982"/>
                    <a:pt x="21582" y="2930"/>
                    <a:pt x="21504" y="2879"/>
                  </a:cubicBezTo>
                  <a:cubicBezTo>
                    <a:pt x="21372" y="2792"/>
                    <a:pt x="21238" y="2709"/>
                    <a:pt x="21100" y="2627"/>
                  </a:cubicBezTo>
                  <a:cubicBezTo>
                    <a:pt x="21004" y="2571"/>
                    <a:pt x="20912" y="2516"/>
                    <a:pt x="20819" y="2463"/>
                  </a:cubicBezTo>
                  <a:cubicBezTo>
                    <a:pt x="20584" y="2330"/>
                    <a:pt x="20341" y="2204"/>
                    <a:pt x="20090" y="2080"/>
                  </a:cubicBezTo>
                  <a:cubicBezTo>
                    <a:pt x="19990" y="2029"/>
                    <a:pt x="19885" y="1980"/>
                    <a:pt x="19780" y="1931"/>
                  </a:cubicBezTo>
                  <a:cubicBezTo>
                    <a:pt x="19711" y="1897"/>
                    <a:pt x="19639" y="1866"/>
                    <a:pt x="19565" y="1835"/>
                  </a:cubicBezTo>
                  <a:cubicBezTo>
                    <a:pt x="19376" y="1746"/>
                    <a:pt x="19175" y="1662"/>
                    <a:pt x="18972" y="1580"/>
                  </a:cubicBezTo>
                  <a:cubicBezTo>
                    <a:pt x="18865" y="1535"/>
                    <a:pt x="18752" y="1492"/>
                    <a:pt x="18643" y="1449"/>
                  </a:cubicBezTo>
                  <a:cubicBezTo>
                    <a:pt x="18355" y="1341"/>
                    <a:pt x="18064" y="1235"/>
                    <a:pt x="17766" y="1138"/>
                  </a:cubicBezTo>
                  <a:cubicBezTo>
                    <a:pt x="17649" y="1100"/>
                    <a:pt x="17535" y="1064"/>
                    <a:pt x="17417" y="1027"/>
                  </a:cubicBezTo>
                  <a:cubicBezTo>
                    <a:pt x="17110" y="933"/>
                    <a:pt x="16800" y="846"/>
                    <a:pt x="16485" y="764"/>
                  </a:cubicBezTo>
                  <a:cubicBezTo>
                    <a:pt x="16367" y="732"/>
                    <a:pt x="16244" y="701"/>
                    <a:pt x="16123" y="671"/>
                  </a:cubicBezTo>
                  <a:cubicBezTo>
                    <a:pt x="15801" y="592"/>
                    <a:pt x="15474" y="522"/>
                    <a:pt x="15146" y="456"/>
                  </a:cubicBezTo>
                  <a:cubicBezTo>
                    <a:pt x="15024" y="433"/>
                    <a:pt x="14904" y="411"/>
                    <a:pt x="14780" y="389"/>
                  </a:cubicBezTo>
                  <a:cubicBezTo>
                    <a:pt x="14451" y="329"/>
                    <a:pt x="14114" y="275"/>
                    <a:pt x="13777" y="229"/>
                  </a:cubicBezTo>
                  <a:cubicBezTo>
                    <a:pt x="13656" y="212"/>
                    <a:pt x="13530" y="194"/>
                    <a:pt x="13405" y="181"/>
                  </a:cubicBezTo>
                  <a:cubicBezTo>
                    <a:pt x="13311" y="170"/>
                    <a:pt x="13214" y="157"/>
                    <a:pt x="13119" y="149"/>
                  </a:cubicBezTo>
                  <a:cubicBezTo>
                    <a:pt x="12877" y="121"/>
                    <a:pt x="12632" y="95"/>
                    <a:pt x="12390" y="76"/>
                  </a:cubicBezTo>
                  <a:cubicBezTo>
                    <a:pt x="12269" y="67"/>
                    <a:pt x="12145" y="60"/>
                    <a:pt x="12021" y="52"/>
                  </a:cubicBezTo>
                  <a:cubicBezTo>
                    <a:pt x="11684" y="29"/>
                    <a:pt x="11344" y="14"/>
                    <a:pt x="11009" y="8"/>
                  </a:cubicBezTo>
                  <a:cubicBezTo>
                    <a:pt x="10887" y="4"/>
                    <a:pt x="10767" y="2"/>
                    <a:pt x="10646" y="1"/>
                  </a:cubicBezTo>
                  <a:cubicBezTo>
                    <a:pt x="10606" y="1"/>
                    <a:pt x="10565" y="1"/>
                    <a:pt x="10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5030400" y="1296776"/>
              <a:ext cx="3231975" cy="1406280"/>
            </a:xfrm>
            <a:custGeom>
              <a:avLst/>
              <a:gdLst/>
              <a:ahLst/>
              <a:cxnLst/>
              <a:rect l="l" t="t" r="r" b="b"/>
              <a:pathLst>
                <a:path w="26570" h="11561" extrusionOk="0">
                  <a:moveTo>
                    <a:pt x="11266" y="2752"/>
                  </a:moveTo>
                  <a:cubicBezTo>
                    <a:pt x="11898" y="2752"/>
                    <a:pt x="12533" y="2795"/>
                    <a:pt x="13152" y="2880"/>
                  </a:cubicBezTo>
                  <a:cubicBezTo>
                    <a:pt x="14964" y="3126"/>
                    <a:pt x="16635" y="3722"/>
                    <a:pt x="17713" y="4601"/>
                  </a:cubicBezTo>
                  <a:cubicBezTo>
                    <a:pt x="17742" y="4625"/>
                    <a:pt x="17772" y="4649"/>
                    <a:pt x="17797" y="4675"/>
                  </a:cubicBezTo>
                  <a:lnTo>
                    <a:pt x="6151" y="8008"/>
                  </a:lnTo>
                  <a:cubicBezTo>
                    <a:pt x="6117" y="7987"/>
                    <a:pt x="6088" y="7963"/>
                    <a:pt x="6060" y="7940"/>
                  </a:cubicBezTo>
                  <a:cubicBezTo>
                    <a:pt x="3953" y="6276"/>
                    <a:pt x="4752" y="4159"/>
                    <a:pt x="7922" y="3208"/>
                  </a:cubicBezTo>
                  <a:cubicBezTo>
                    <a:pt x="8412" y="3062"/>
                    <a:pt x="8928" y="2950"/>
                    <a:pt x="9462" y="2876"/>
                  </a:cubicBezTo>
                  <a:cubicBezTo>
                    <a:pt x="10050" y="2792"/>
                    <a:pt x="10657" y="2752"/>
                    <a:pt x="11266" y="2752"/>
                  </a:cubicBezTo>
                  <a:close/>
                  <a:moveTo>
                    <a:pt x="10448" y="1"/>
                  </a:moveTo>
                  <a:cubicBezTo>
                    <a:pt x="10180" y="1"/>
                    <a:pt x="9915" y="5"/>
                    <a:pt x="9648" y="16"/>
                  </a:cubicBezTo>
                  <a:cubicBezTo>
                    <a:pt x="9559" y="20"/>
                    <a:pt x="9466" y="23"/>
                    <a:pt x="9376" y="28"/>
                  </a:cubicBezTo>
                  <a:cubicBezTo>
                    <a:pt x="9348" y="30"/>
                    <a:pt x="9320" y="30"/>
                    <a:pt x="9294" y="33"/>
                  </a:cubicBezTo>
                  <a:cubicBezTo>
                    <a:pt x="7743" y="114"/>
                    <a:pt x="6245" y="360"/>
                    <a:pt x="4894" y="780"/>
                  </a:cubicBezTo>
                  <a:cubicBezTo>
                    <a:pt x="4852" y="794"/>
                    <a:pt x="4806" y="808"/>
                    <a:pt x="4765" y="822"/>
                  </a:cubicBezTo>
                  <a:cubicBezTo>
                    <a:pt x="4670" y="852"/>
                    <a:pt x="4579" y="883"/>
                    <a:pt x="4487" y="915"/>
                  </a:cubicBezTo>
                  <a:cubicBezTo>
                    <a:pt x="4230" y="1002"/>
                    <a:pt x="3986" y="1097"/>
                    <a:pt x="3750" y="1195"/>
                  </a:cubicBezTo>
                  <a:cubicBezTo>
                    <a:pt x="3663" y="1230"/>
                    <a:pt x="3581" y="1267"/>
                    <a:pt x="3499" y="1305"/>
                  </a:cubicBezTo>
                  <a:cubicBezTo>
                    <a:pt x="3402" y="1349"/>
                    <a:pt x="3304" y="1395"/>
                    <a:pt x="3208" y="1440"/>
                  </a:cubicBezTo>
                  <a:cubicBezTo>
                    <a:pt x="3081" y="1501"/>
                    <a:pt x="2959" y="1563"/>
                    <a:pt x="2841" y="1626"/>
                  </a:cubicBezTo>
                  <a:cubicBezTo>
                    <a:pt x="2765" y="1667"/>
                    <a:pt x="2693" y="1709"/>
                    <a:pt x="2620" y="1751"/>
                  </a:cubicBezTo>
                  <a:cubicBezTo>
                    <a:pt x="2417" y="1867"/>
                    <a:pt x="2228" y="1988"/>
                    <a:pt x="2050" y="2113"/>
                  </a:cubicBezTo>
                  <a:cubicBezTo>
                    <a:pt x="1983" y="2159"/>
                    <a:pt x="1917" y="2204"/>
                    <a:pt x="1857" y="2251"/>
                  </a:cubicBezTo>
                  <a:cubicBezTo>
                    <a:pt x="1685" y="2379"/>
                    <a:pt x="1526" y="2511"/>
                    <a:pt x="1380" y="2646"/>
                  </a:cubicBezTo>
                  <a:cubicBezTo>
                    <a:pt x="1323" y="2697"/>
                    <a:pt x="1271" y="2745"/>
                    <a:pt x="1220" y="2797"/>
                  </a:cubicBezTo>
                  <a:cubicBezTo>
                    <a:pt x="1083" y="2935"/>
                    <a:pt x="953" y="3077"/>
                    <a:pt x="838" y="3221"/>
                  </a:cubicBezTo>
                  <a:cubicBezTo>
                    <a:pt x="795" y="3273"/>
                    <a:pt x="753" y="3326"/>
                    <a:pt x="712" y="3381"/>
                  </a:cubicBezTo>
                  <a:cubicBezTo>
                    <a:pt x="608" y="3527"/>
                    <a:pt x="512" y="3675"/>
                    <a:pt x="431" y="3826"/>
                  </a:cubicBezTo>
                  <a:cubicBezTo>
                    <a:pt x="398" y="3882"/>
                    <a:pt x="369" y="3938"/>
                    <a:pt x="342" y="3996"/>
                  </a:cubicBezTo>
                  <a:cubicBezTo>
                    <a:pt x="270" y="4148"/>
                    <a:pt x="207" y="4300"/>
                    <a:pt x="158" y="4456"/>
                  </a:cubicBezTo>
                  <a:cubicBezTo>
                    <a:pt x="139" y="4517"/>
                    <a:pt x="120" y="4576"/>
                    <a:pt x="106" y="4637"/>
                  </a:cubicBezTo>
                  <a:cubicBezTo>
                    <a:pt x="66" y="4791"/>
                    <a:pt x="37" y="4949"/>
                    <a:pt x="21" y="5107"/>
                  </a:cubicBezTo>
                  <a:cubicBezTo>
                    <a:pt x="14" y="5167"/>
                    <a:pt x="10" y="5229"/>
                    <a:pt x="7" y="5290"/>
                  </a:cubicBezTo>
                  <a:cubicBezTo>
                    <a:pt x="0" y="5447"/>
                    <a:pt x="4" y="5605"/>
                    <a:pt x="18" y="5764"/>
                  </a:cubicBezTo>
                  <a:cubicBezTo>
                    <a:pt x="24" y="5827"/>
                    <a:pt x="34" y="5892"/>
                    <a:pt x="45" y="5954"/>
                  </a:cubicBezTo>
                  <a:cubicBezTo>
                    <a:pt x="66" y="6110"/>
                    <a:pt x="103" y="6268"/>
                    <a:pt x="148" y="6424"/>
                  </a:cubicBezTo>
                  <a:cubicBezTo>
                    <a:pt x="166" y="6488"/>
                    <a:pt x="187" y="6551"/>
                    <a:pt x="210" y="6614"/>
                  </a:cubicBezTo>
                  <a:cubicBezTo>
                    <a:pt x="263" y="6768"/>
                    <a:pt x="331" y="6922"/>
                    <a:pt x="406" y="7077"/>
                  </a:cubicBezTo>
                  <a:cubicBezTo>
                    <a:pt x="436" y="7141"/>
                    <a:pt x="469" y="7203"/>
                    <a:pt x="504" y="7267"/>
                  </a:cubicBezTo>
                  <a:cubicBezTo>
                    <a:pt x="586" y="7415"/>
                    <a:pt x="679" y="7563"/>
                    <a:pt x="780" y="7712"/>
                  </a:cubicBezTo>
                  <a:cubicBezTo>
                    <a:pt x="825" y="7774"/>
                    <a:pt x="871" y="7839"/>
                    <a:pt x="919" y="7902"/>
                  </a:cubicBezTo>
                  <a:cubicBezTo>
                    <a:pt x="1025" y="8044"/>
                    <a:pt x="1142" y="8186"/>
                    <a:pt x="1267" y="8327"/>
                  </a:cubicBezTo>
                  <a:cubicBezTo>
                    <a:pt x="1322" y="8389"/>
                    <a:pt x="1378" y="8450"/>
                    <a:pt x="1437" y="8512"/>
                  </a:cubicBezTo>
                  <a:cubicBezTo>
                    <a:pt x="1477" y="8551"/>
                    <a:pt x="1517" y="8592"/>
                    <a:pt x="1555" y="8631"/>
                  </a:cubicBezTo>
                  <a:cubicBezTo>
                    <a:pt x="1651" y="8726"/>
                    <a:pt x="1751" y="8818"/>
                    <a:pt x="1857" y="8913"/>
                  </a:cubicBezTo>
                  <a:cubicBezTo>
                    <a:pt x="1923" y="8972"/>
                    <a:pt x="1990" y="9031"/>
                    <a:pt x="2061" y="9089"/>
                  </a:cubicBezTo>
                  <a:cubicBezTo>
                    <a:pt x="2088" y="9114"/>
                    <a:pt x="2120" y="9139"/>
                    <a:pt x="2148" y="9163"/>
                  </a:cubicBezTo>
                  <a:lnTo>
                    <a:pt x="1267" y="9415"/>
                  </a:lnTo>
                  <a:cubicBezTo>
                    <a:pt x="1121" y="9457"/>
                    <a:pt x="1025" y="9528"/>
                    <a:pt x="985" y="9612"/>
                  </a:cubicBezTo>
                  <a:cubicBezTo>
                    <a:pt x="957" y="9671"/>
                    <a:pt x="957" y="9738"/>
                    <a:pt x="988" y="9805"/>
                  </a:cubicBezTo>
                  <a:cubicBezTo>
                    <a:pt x="1016" y="9866"/>
                    <a:pt x="1066" y="9925"/>
                    <a:pt x="1140" y="9984"/>
                  </a:cubicBezTo>
                  <a:lnTo>
                    <a:pt x="3166" y="11560"/>
                  </a:lnTo>
                  <a:lnTo>
                    <a:pt x="26569" y="5069"/>
                  </a:lnTo>
                  <a:lnTo>
                    <a:pt x="24489" y="3343"/>
                  </a:lnTo>
                  <a:cubicBezTo>
                    <a:pt x="24372" y="3247"/>
                    <a:pt x="24204" y="3173"/>
                    <a:pt x="24026" y="3129"/>
                  </a:cubicBezTo>
                  <a:cubicBezTo>
                    <a:pt x="23896" y="3096"/>
                    <a:pt x="23758" y="3078"/>
                    <a:pt x="23621" y="3078"/>
                  </a:cubicBezTo>
                  <a:cubicBezTo>
                    <a:pt x="23597" y="3078"/>
                    <a:pt x="23574" y="3079"/>
                    <a:pt x="23550" y="3080"/>
                  </a:cubicBezTo>
                  <a:cubicBezTo>
                    <a:pt x="23446" y="3084"/>
                    <a:pt x="23344" y="3100"/>
                    <a:pt x="23252" y="3126"/>
                  </a:cubicBezTo>
                  <a:lnTo>
                    <a:pt x="22248" y="3413"/>
                  </a:lnTo>
                  <a:cubicBezTo>
                    <a:pt x="22161" y="3347"/>
                    <a:pt x="22073" y="3281"/>
                    <a:pt x="21982" y="3216"/>
                  </a:cubicBezTo>
                  <a:cubicBezTo>
                    <a:pt x="21902" y="3156"/>
                    <a:pt x="21820" y="3095"/>
                    <a:pt x="21736" y="3036"/>
                  </a:cubicBezTo>
                  <a:cubicBezTo>
                    <a:pt x="21657" y="2983"/>
                    <a:pt x="21581" y="2931"/>
                    <a:pt x="21502" y="2880"/>
                  </a:cubicBezTo>
                  <a:cubicBezTo>
                    <a:pt x="21371" y="2793"/>
                    <a:pt x="21236" y="2710"/>
                    <a:pt x="21098" y="2628"/>
                  </a:cubicBezTo>
                  <a:cubicBezTo>
                    <a:pt x="21004" y="2572"/>
                    <a:pt x="20911" y="2517"/>
                    <a:pt x="20816" y="2463"/>
                  </a:cubicBezTo>
                  <a:cubicBezTo>
                    <a:pt x="20583" y="2330"/>
                    <a:pt x="20339" y="2203"/>
                    <a:pt x="20089" y="2081"/>
                  </a:cubicBezTo>
                  <a:cubicBezTo>
                    <a:pt x="19987" y="2030"/>
                    <a:pt x="19885" y="1979"/>
                    <a:pt x="19778" y="1930"/>
                  </a:cubicBezTo>
                  <a:cubicBezTo>
                    <a:pt x="19709" y="1898"/>
                    <a:pt x="19637" y="1865"/>
                    <a:pt x="19564" y="1834"/>
                  </a:cubicBezTo>
                  <a:cubicBezTo>
                    <a:pt x="19374" y="1747"/>
                    <a:pt x="19172" y="1662"/>
                    <a:pt x="18971" y="1579"/>
                  </a:cubicBezTo>
                  <a:cubicBezTo>
                    <a:pt x="18864" y="1534"/>
                    <a:pt x="18752" y="1491"/>
                    <a:pt x="18640" y="1449"/>
                  </a:cubicBezTo>
                  <a:cubicBezTo>
                    <a:pt x="18355" y="1340"/>
                    <a:pt x="18063" y="1236"/>
                    <a:pt x="17763" y="1139"/>
                  </a:cubicBezTo>
                  <a:cubicBezTo>
                    <a:pt x="17648" y="1101"/>
                    <a:pt x="17534" y="1063"/>
                    <a:pt x="17414" y="1028"/>
                  </a:cubicBezTo>
                  <a:cubicBezTo>
                    <a:pt x="17109" y="932"/>
                    <a:pt x="16799" y="845"/>
                    <a:pt x="16483" y="763"/>
                  </a:cubicBezTo>
                  <a:cubicBezTo>
                    <a:pt x="16364" y="732"/>
                    <a:pt x="16242" y="701"/>
                    <a:pt x="16122" y="672"/>
                  </a:cubicBezTo>
                  <a:cubicBezTo>
                    <a:pt x="15799" y="593"/>
                    <a:pt x="15473" y="521"/>
                    <a:pt x="15144" y="456"/>
                  </a:cubicBezTo>
                  <a:cubicBezTo>
                    <a:pt x="15022" y="434"/>
                    <a:pt x="14902" y="410"/>
                    <a:pt x="14779" y="390"/>
                  </a:cubicBezTo>
                  <a:cubicBezTo>
                    <a:pt x="14450" y="328"/>
                    <a:pt x="14114" y="275"/>
                    <a:pt x="13776" y="228"/>
                  </a:cubicBezTo>
                  <a:cubicBezTo>
                    <a:pt x="13655" y="211"/>
                    <a:pt x="13528" y="194"/>
                    <a:pt x="13404" y="180"/>
                  </a:cubicBezTo>
                  <a:cubicBezTo>
                    <a:pt x="13310" y="169"/>
                    <a:pt x="13213" y="156"/>
                    <a:pt x="13117" y="148"/>
                  </a:cubicBezTo>
                  <a:cubicBezTo>
                    <a:pt x="12875" y="121"/>
                    <a:pt x="12630" y="96"/>
                    <a:pt x="12388" y="76"/>
                  </a:cubicBezTo>
                  <a:cubicBezTo>
                    <a:pt x="12267" y="68"/>
                    <a:pt x="12145" y="59"/>
                    <a:pt x="12021" y="51"/>
                  </a:cubicBezTo>
                  <a:cubicBezTo>
                    <a:pt x="11683" y="30"/>
                    <a:pt x="11342" y="14"/>
                    <a:pt x="11007" y="7"/>
                  </a:cubicBezTo>
                  <a:cubicBezTo>
                    <a:pt x="10886" y="3"/>
                    <a:pt x="10765" y="3"/>
                    <a:pt x="10645" y="2"/>
                  </a:cubicBezTo>
                  <a:cubicBezTo>
                    <a:pt x="10579" y="1"/>
                    <a:pt x="10514" y="1"/>
                    <a:pt x="10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5420503" y="1300182"/>
              <a:ext cx="787132" cy="1381465"/>
            </a:xfrm>
            <a:custGeom>
              <a:avLst/>
              <a:gdLst/>
              <a:ahLst/>
              <a:cxnLst/>
              <a:rect l="l" t="t" r="r" b="b"/>
              <a:pathLst>
                <a:path w="6471" h="11357" extrusionOk="0">
                  <a:moveTo>
                    <a:pt x="6169" y="0"/>
                  </a:moveTo>
                  <a:cubicBezTo>
                    <a:pt x="6141" y="2"/>
                    <a:pt x="6113" y="2"/>
                    <a:pt x="6087" y="5"/>
                  </a:cubicBezTo>
                  <a:cubicBezTo>
                    <a:pt x="4535" y="86"/>
                    <a:pt x="3038" y="332"/>
                    <a:pt x="1687" y="752"/>
                  </a:cubicBezTo>
                  <a:cubicBezTo>
                    <a:pt x="1645" y="766"/>
                    <a:pt x="1599" y="780"/>
                    <a:pt x="1558" y="794"/>
                  </a:cubicBezTo>
                  <a:cubicBezTo>
                    <a:pt x="1462" y="824"/>
                    <a:pt x="1372" y="855"/>
                    <a:pt x="1280" y="887"/>
                  </a:cubicBezTo>
                  <a:cubicBezTo>
                    <a:pt x="1023" y="974"/>
                    <a:pt x="779" y="1069"/>
                    <a:pt x="543" y="1167"/>
                  </a:cubicBezTo>
                  <a:cubicBezTo>
                    <a:pt x="456" y="1202"/>
                    <a:pt x="374" y="1239"/>
                    <a:pt x="292" y="1277"/>
                  </a:cubicBezTo>
                  <a:cubicBezTo>
                    <a:pt x="195" y="1321"/>
                    <a:pt x="97" y="1367"/>
                    <a:pt x="1" y="1412"/>
                  </a:cubicBezTo>
                  <a:lnTo>
                    <a:pt x="595" y="11356"/>
                  </a:lnTo>
                  <a:lnTo>
                    <a:pt x="6470" y="9726"/>
                  </a:lnTo>
                  <a:lnTo>
                    <a:pt x="6386" y="6994"/>
                  </a:lnTo>
                  <a:lnTo>
                    <a:pt x="2944" y="7980"/>
                  </a:lnTo>
                  <a:cubicBezTo>
                    <a:pt x="2910" y="7959"/>
                    <a:pt x="2881" y="7935"/>
                    <a:pt x="2853" y="7912"/>
                  </a:cubicBezTo>
                  <a:cubicBezTo>
                    <a:pt x="746" y="6248"/>
                    <a:pt x="1545" y="4131"/>
                    <a:pt x="4715" y="3180"/>
                  </a:cubicBezTo>
                  <a:cubicBezTo>
                    <a:pt x="5205" y="3034"/>
                    <a:pt x="5721" y="2924"/>
                    <a:pt x="6255" y="2848"/>
                  </a:cubicBezTo>
                  <a:lnTo>
                    <a:pt x="61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6625966" y="1314657"/>
              <a:ext cx="784213" cy="1048658"/>
            </a:xfrm>
            <a:custGeom>
              <a:avLst/>
              <a:gdLst/>
              <a:ahLst/>
              <a:cxnLst/>
              <a:rect l="l" t="t" r="r" b="b"/>
              <a:pathLst>
                <a:path w="6447" h="8621" extrusionOk="0">
                  <a:moveTo>
                    <a:pt x="0" y="1"/>
                  </a:moveTo>
                  <a:lnTo>
                    <a:pt x="35" y="2733"/>
                  </a:lnTo>
                  <a:cubicBezTo>
                    <a:pt x="1847" y="2979"/>
                    <a:pt x="3518" y="3575"/>
                    <a:pt x="4596" y="4454"/>
                  </a:cubicBezTo>
                  <a:cubicBezTo>
                    <a:pt x="4625" y="4478"/>
                    <a:pt x="4655" y="4502"/>
                    <a:pt x="4680" y="4528"/>
                  </a:cubicBezTo>
                  <a:lnTo>
                    <a:pt x="80" y="5845"/>
                  </a:lnTo>
                  <a:lnTo>
                    <a:pt x="118" y="8621"/>
                  </a:lnTo>
                  <a:lnTo>
                    <a:pt x="6364" y="6889"/>
                  </a:lnTo>
                  <a:lnTo>
                    <a:pt x="6447" y="1687"/>
                  </a:lnTo>
                  <a:cubicBezTo>
                    <a:pt x="6257" y="1600"/>
                    <a:pt x="6055" y="1515"/>
                    <a:pt x="5854" y="1432"/>
                  </a:cubicBezTo>
                  <a:cubicBezTo>
                    <a:pt x="5747" y="1387"/>
                    <a:pt x="5635" y="1344"/>
                    <a:pt x="5523" y="1302"/>
                  </a:cubicBezTo>
                  <a:cubicBezTo>
                    <a:pt x="5238" y="1193"/>
                    <a:pt x="4946" y="1089"/>
                    <a:pt x="4646" y="992"/>
                  </a:cubicBezTo>
                  <a:cubicBezTo>
                    <a:pt x="4531" y="952"/>
                    <a:pt x="4417" y="916"/>
                    <a:pt x="4297" y="881"/>
                  </a:cubicBezTo>
                  <a:cubicBezTo>
                    <a:pt x="3992" y="785"/>
                    <a:pt x="3682" y="698"/>
                    <a:pt x="3366" y="616"/>
                  </a:cubicBezTo>
                  <a:cubicBezTo>
                    <a:pt x="3249" y="584"/>
                    <a:pt x="3126" y="554"/>
                    <a:pt x="3005" y="525"/>
                  </a:cubicBezTo>
                  <a:cubicBezTo>
                    <a:pt x="2682" y="444"/>
                    <a:pt x="2356" y="374"/>
                    <a:pt x="2028" y="308"/>
                  </a:cubicBezTo>
                  <a:cubicBezTo>
                    <a:pt x="1906" y="285"/>
                    <a:pt x="1785" y="263"/>
                    <a:pt x="1662" y="242"/>
                  </a:cubicBezTo>
                  <a:cubicBezTo>
                    <a:pt x="1333" y="181"/>
                    <a:pt x="997" y="128"/>
                    <a:pt x="659" y="81"/>
                  </a:cubicBezTo>
                  <a:cubicBezTo>
                    <a:pt x="538" y="64"/>
                    <a:pt x="413" y="47"/>
                    <a:pt x="287" y="33"/>
                  </a:cubicBezTo>
                  <a:cubicBezTo>
                    <a:pt x="193" y="22"/>
                    <a:pt x="96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01" name="Google Shape;2201;p32"/>
          <p:cNvGrpSpPr/>
          <p:nvPr/>
        </p:nvGrpSpPr>
        <p:grpSpPr>
          <a:xfrm>
            <a:off x="1092133" y="5107740"/>
            <a:ext cx="1658406" cy="2098445"/>
            <a:chOff x="3237458" y="122460"/>
            <a:chExt cx="5337645" cy="5689929"/>
          </a:xfrm>
        </p:grpSpPr>
        <p:sp>
          <p:nvSpPr>
            <p:cNvPr id="2202" name="Google Shape;2202;p32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32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32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32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32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32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32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32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32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32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32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32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32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32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32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32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32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32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32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32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32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32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32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32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32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32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32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32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32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32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32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32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32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32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32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32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32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32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32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32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2" name="Google Shape;2242;p32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3" name="Google Shape;2243;p32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32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32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32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32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32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32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32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32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32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32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32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32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32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7" name="Google Shape;2257;p32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8" name="Google Shape;2258;p32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32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32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32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32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32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32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32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32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32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8" name="Google Shape;2268;p32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9" name="Google Shape;2269;p32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32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32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32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32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32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32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32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32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32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32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32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32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2" name="Google Shape;2282;p32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3" name="Google Shape;2283;p32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4" name="Google Shape;2284;p32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5" name="Google Shape;2285;p32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32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32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8" name="Google Shape;2288;p32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9" name="Google Shape;2289;p32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32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32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32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32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32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5" name="Google Shape;2295;p32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6" name="Google Shape;2296;p32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32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32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9" name="Google Shape;2299;p32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0" name="Google Shape;2300;p32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32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32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32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32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5" name="Google Shape;2305;p32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6" name="Google Shape;2306;p32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7" name="Google Shape;2307;p32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8" name="Google Shape;2308;p32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9" name="Google Shape;2309;p32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0" name="Google Shape;2310;p32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1" name="Google Shape;2311;p32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2" name="Google Shape;2312;p32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3" name="Google Shape;2313;p32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4" name="Google Shape;2314;p32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5" name="Google Shape;2315;p32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6" name="Google Shape;2316;p32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7" name="Google Shape;2317;p32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18" name="Google Shape;2318;p32"/>
          <p:cNvGrpSpPr/>
          <p:nvPr/>
        </p:nvGrpSpPr>
        <p:grpSpPr>
          <a:xfrm>
            <a:off x="-170964" y="189228"/>
            <a:ext cx="775927" cy="1270145"/>
            <a:chOff x="267675" y="666500"/>
            <a:chExt cx="379000" cy="465300"/>
          </a:xfrm>
        </p:grpSpPr>
        <p:sp>
          <p:nvSpPr>
            <p:cNvPr id="2319" name="Google Shape;2319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21" name="Google Shape;2321;p32"/>
          <p:cNvGrpSpPr/>
          <p:nvPr/>
        </p:nvGrpSpPr>
        <p:grpSpPr>
          <a:xfrm>
            <a:off x="8042818" y="5776477"/>
            <a:ext cx="775927" cy="1270145"/>
            <a:chOff x="267675" y="666500"/>
            <a:chExt cx="379000" cy="465300"/>
          </a:xfrm>
        </p:grpSpPr>
        <p:sp>
          <p:nvSpPr>
            <p:cNvPr id="2322" name="Google Shape;2322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24" name="Google Shape;2324;p32"/>
          <p:cNvGrpSpPr/>
          <p:nvPr/>
        </p:nvGrpSpPr>
        <p:grpSpPr>
          <a:xfrm>
            <a:off x="-125010" y="4562499"/>
            <a:ext cx="968589" cy="2484133"/>
            <a:chOff x="2116600" y="2923925"/>
            <a:chExt cx="330475" cy="635675"/>
          </a:xfrm>
        </p:grpSpPr>
        <p:sp>
          <p:nvSpPr>
            <p:cNvPr id="2325" name="Google Shape;2325;p32"/>
            <p:cNvSpPr/>
            <p:nvPr/>
          </p:nvSpPr>
          <p:spPr>
            <a:xfrm>
              <a:off x="2171100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8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2151325" y="3039350"/>
              <a:ext cx="47750" cy="444550"/>
            </a:xfrm>
            <a:custGeom>
              <a:avLst/>
              <a:gdLst/>
              <a:ahLst/>
              <a:cxnLst/>
              <a:rect l="l" t="t" r="r" b="b"/>
              <a:pathLst>
                <a:path w="1910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9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2150550" y="3026575"/>
              <a:ext cx="38725" cy="14050"/>
            </a:xfrm>
            <a:custGeom>
              <a:avLst/>
              <a:gdLst/>
              <a:ahLst/>
              <a:cxnLst/>
              <a:rect l="l" t="t" r="r" b="b"/>
              <a:pathLst>
                <a:path w="1549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30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2148100" y="2983600"/>
              <a:ext cx="40550" cy="45175"/>
            </a:xfrm>
            <a:custGeom>
              <a:avLst/>
              <a:gdLst/>
              <a:ahLst/>
              <a:cxnLst/>
              <a:rect l="l" t="t" r="r" b="b"/>
              <a:pathLst>
                <a:path w="1622" h="1807" extrusionOk="0">
                  <a:moveTo>
                    <a:pt x="1485" y="1"/>
                  </a:moveTo>
                  <a:cubicBezTo>
                    <a:pt x="1484" y="1"/>
                    <a:pt x="1483" y="1"/>
                    <a:pt x="1482" y="1"/>
                  </a:cubicBezTo>
                  <a:lnTo>
                    <a:pt x="34" y="87"/>
                  </a:lnTo>
                  <a:cubicBezTo>
                    <a:pt x="14" y="88"/>
                    <a:pt x="0" y="105"/>
                    <a:pt x="0" y="125"/>
                  </a:cubicBezTo>
                  <a:lnTo>
                    <a:pt x="101" y="1807"/>
                  </a:lnTo>
                  <a:lnTo>
                    <a:pt x="1622" y="1716"/>
                  </a:lnTo>
                  <a:lnTo>
                    <a:pt x="1520" y="33"/>
                  </a:lnTo>
                  <a:cubicBezTo>
                    <a:pt x="1520" y="14"/>
                    <a:pt x="1504" y="1"/>
                    <a:pt x="1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2198900" y="2998875"/>
              <a:ext cx="28850" cy="444500"/>
            </a:xfrm>
            <a:custGeom>
              <a:avLst/>
              <a:gdLst/>
              <a:ahLst/>
              <a:cxnLst/>
              <a:rect l="l" t="t" r="r" b="b"/>
              <a:pathLst>
                <a:path w="1154" h="17780" extrusionOk="0">
                  <a:moveTo>
                    <a:pt x="761" y="1"/>
                  </a:moveTo>
                  <a:lnTo>
                    <a:pt x="1" y="19"/>
                  </a:lnTo>
                  <a:lnTo>
                    <a:pt x="431" y="17779"/>
                  </a:lnTo>
                  <a:lnTo>
                    <a:pt x="1153" y="17761"/>
                  </a:lnTo>
                  <a:lnTo>
                    <a:pt x="7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2217900" y="2998425"/>
              <a:ext cx="29875" cy="444500"/>
            </a:xfrm>
            <a:custGeom>
              <a:avLst/>
              <a:gdLst/>
              <a:ahLst/>
              <a:cxnLst/>
              <a:rect l="l" t="t" r="r" b="b"/>
              <a:pathLst>
                <a:path w="1195" h="17780" extrusionOk="0">
                  <a:moveTo>
                    <a:pt x="762" y="0"/>
                  </a:moveTo>
                  <a:lnTo>
                    <a:pt x="1" y="19"/>
                  </a:lnTo>
                  <a:lnTo>
                    <a:pt x="393" y="17779"/>
                  </a:lnTo>
                  <a:lnTo>
                    <a:pt x="1194" y="1775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2198900" y="2966075"/>
              <a:ext cx="38075" cy="33325"/>
            </a:xfrm>
            <a:custGeom>
              <a:avLst/>
              <a:gdLst/>
              <a:ahLst/>
              <a:cxnLst/>
              <a:rect l="l" t="t" r="r" b="b"/>
              <a:pathLst>
                <a:path w="1523" h="1333" extrusionOk="0">
                  <a:moveTo>
                    <a:pt x="1051" y="1"/>
                  </a:moveTo>
                  <a:lnTo>
                    <a:pt x="507" y="15"/>
                  </a:lnTo>
                  <a:lnTo>
                    <a:pt x="1" y="1332"/>
                  </a:lnTo>
                  <a:lnTo>
                    <a:pt x="1522" y="1296"/>
                  </a:lnTo>
                  <a:lnTo>
                    <a:pt x="10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2211575" y="2948125"/>
              <a:ext cx="13600" cy="18325"/>
            </a:xfrm>
            <a:custGeom>
              <a:avLst/>
              <a:gdLst/>
              <a:ahLst/>
              <a:cxnLst/>
              <a:rect l="l" t="t" r="r" b="b"/>
              <a:pathLst>
                <a:path w="544" h="733" extrusionOk="0">
                  <a:moveTo>
                    <a:pt x="282" y="1"/>
                  </a:moveTo>
                  <a:lnTo>
                    <a:pt x="0" y="733"/>
                  </a:lnTo>
                  <a:lnTo>
                    <a:pt x="0" y="733"/>
                  </a:lnTo>
                  <a:lnTo>
                    <a:pt x="544" y="71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2274725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7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2254950" y="3039350"/>
              <a:ext cx="47725" cy="444550"/>
            </a:xfrm>
            <a:custGeom>
              <a:avLst/>
              <a:gdLst/>
              <a:ahLst/>
              <a:cxnLst/>
              <a:rect l="l" t="t" r="r" b="b"/>
              <a:pathLst>
                <a:path w="1909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8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5" name="Google Shape;2335;p32"/>
            <p:cNvSpPr/>
            <p:nvPr/>
          </p:nvSpPr>
          <p:spPr>
            <a:xfrm>
              <a:off x="2254175" y="3026575"/>
              <a:ext cx="38750" cy="14050"/>
            </a:xfrm>
            <a:custGeom>
              <a:avLst/>
              <a:gdLst/>
              <a:ahLst/>
              <a:cxnLst/>
              <a:rect l="l" t="t" r="r" b="b"/>
              <a:pathLst>
                <a:path w="1550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29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6" name="Google Shape;2336;p32"/>
            <p:cNvSpPr/>
            <p:nvPr/>
          </p:nvSpPr>
          <p:spPr>
            <a:xfrm>
              <a:off x="2251675" y="2983600"/>
              <a:ext cx="40600" cy="45175"/>
            </a:xfrm>
            <a:custGeom>
              <a:avLst/>
              <a:gdLst/>
              <a:ahLst/>
              <a:cxnLst/>
              <a:rect l="l" t="t" r="r" b="b"/>
              <a:pathLst>
                <a:path w="1624" h="1807" extrusionOk="0">
                  <a:moveTo>
                    <a:pt x="1487" y="1"/>
                  </a:moveTo>
                  <a:cubicBezTo>
                    <a:pt x="1486" y="1"/>
                    <a:pt x="1485" y="1"/>
                    <a:pt x="1485" y="1"/>
                  </a:cubicBezTo>
                  <a:lnTo>
                    <a:pt x="36" y="87"/>
                  </a:lnTo>
                  <a:cubicBezTo>
                    <a:pt x="16" y="88"/>
                    <a:pt x="1" y="105"/>
                    <a:pt x="2" y="125"/>
                  </a:cubicBezTo>
                  <a:lnTo>
                    <a:pt x="104" y="1807"/>
                  </a:lnTo>
                  <a:lnTo>
                    <a:pt x="1624" y="1716"/>
                  </a:lnTo>
                  <a:lnTo>
                    <a:pt x="1523" y="33"/>
                  </a:lnTo>
                  <a:cubicBezTo>
                    <a:pt x="1521" y="14"/>
                    <a:pt x="1506" y="1"/>
                    <a:pt x="1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2116600" y="3508225"/>
              <a:ext cx="330475" cy="51375"/>
            </a:xfrm>
            <a:custGeom>
              <a:avLst/>
              <a:gdLst/>
              <a:ahLst/>
              <a:cxnLst/>
              <a:rect l="l" t="t" r="r" b="b"/>
              <a:pathLst>
                <a:path w="13219" h="2055" extrusionOk="0">
                  <a:moveTo>
                    <a:pt x="6610" y="1"/>
                  </a:moveTo>
                  <a:cubicBezTo>
                    <a:pt x="2959" y="1"/>
                    <a:pt x="0" y="460"/>
                    <a:pt x="0" y="1027"/>
                  </a:cubicBezTo>
                  <a:cubicBezTo>
                    <a:pt x="0" y="1594"/>
                    <a:pt x="2959" y="2054"/>
                    <a:pt x="6610" y="2054"/>
                  </a:cubicBezTo>
                  <a:cubicBezTo>
                    <a:pt x="10260" y="2054"/>
                    <a:pt x="13219" y="1594"/>
                    <a:pt x="13219" y="1027"/>
                  </a:cubicBezTo>
                  <a:cubicBezTo>
                    <a:pt x="13219" y="460"/>
                    <a:pt x="10260" y="1"/>
                    <a:pt x="66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2334600" y="3046875"/>
              <a:ext cx="74375" cy="442800"/>
            </a:xfrm>
            <a:custGeom>
              <a:avLst/>
              <a:gdLst/>
              <a:ahLst/>
              <a:cxnLst/>
              <a:rect l="l" t="t" r="r" b="b"/>
              <a:pathLst>
                <a:path w="2975" h="17712" extrusionOk="0">
                  <a:moveTo>
                    <a:pt x="2249" y="0"/>
                  </a:moveTo>
                  <a:lnTo>
                    <a:pt x="0" y="17623"/>
                  </a:lnTo>
                  <a:lnTo>
                    <a:pt x="674" y="17712"/>
                  </a:lnTo>
                  <a:lnTo>
                    <a:pt x="2974" y="9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2313725" y="3044300"/>
              <a:ext cx="77125" cy="443150"/>
            </a:xfrm>
            <a:custGeom>
              <a:avLst/>
              <a:gdLst/>
              <a:ahLst/>
              <a:cxnLst/>
              <a:rect l="l" t="t" r="r" b="b"/>
              <a:pathLst>
                <a:path w="3085" h="17726" extrusionOk="0">
                  <a:moveTo>
                    <a:pt x="2299" y="1"/>
                  </a:moveTo>
                  <a:lnTo>
                    <a:pt x="0" y="17616"/>
                  </a:lnTo>
                  <a:lnTo>
                    <a:pt x="835" y="17726"/>
                  </a:lnTo>
                  <a:lnTo>
                    <a:pt x="3084" y="103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2371300" y="3032575"/>
              <a:ext cx="39300" cy="16650"/>
            </a:xfrm>
            <a:custGeom>
              <a:avLst/>
              <a:gdLst/>
              <a:ahLst/>
              <a:cxnLst/>
              <a:rect l="l" t="t" r="r" b="b"/>
              <a:pathLst>
                <a:path w="1572" h="666" extrusionOk="0">
                  <a:moveTo>
                    <a:pt x="62" y="1"/>
                  </a:moveTo>
                  <a:lnTo>
                    <a:pt x="0" y="468"/>
                  </a:lnTo>
                  <a:lnTo>
                    <a:pt x="1511" y="665"/>
                  </a:lnTo>
                  <a:lnTo>
                    <a:pt x="1571" y="19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2372725" y="2990075"/>
              <a:ext cx="43275" cy="47500"/>
            </a:xfrm>
            <a:custGeom>
              <a:avLst/>
              <a:gdLst/>
              <a:ahLst/>
              <a:cxnLst/>
              <a:rect l="l" t="t" r="r" b="b"/>
              <a:pathLst>
                <a:path w="1731" h="1900" extrusionOk="0">
                  <a:moveTo>
                    <a:pt x="253" y="0"/>
                  </a:moveTo>
                  <a:cubicBezTo>
                    <a:pt x="236" y="0"/>
                    <a:pt x="220" y="14"/>
                    <a:pt x="219" y="32"/>
                  </a:cubicBezTo>
                  <a:lnTo>
                    <a:pt x="1" y="1702"/>
                  </a:lnTo>
                  <a:lnTo>
                    <a:pt x="1510" y="1899"/>
                  </a:lnTo>
                  <a:lnTo>
                    <a:pt x="1728" y="229"/>
                  </a:lnTo>
                  <a:cubicBezTo>
                    <a:pt x="1731" y="209"/>
                    <a:pt x="1717" y="191"/>
                    <a:pt x="1697" y="188"/>
                  </a:cubicBezTo>
                  <a:lnTo>
                    <a:pt x="259" y="1"/>
                  </a:lnTo>
                  <a:cubicBezTo>
                    <a:pt x="257" y="0"/>
                    <a:pt x="255" y="0"/>
                    <a:pt x="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2308100" y="2973900"/>
              <a:ext cx="34000" cy="444525"/>
            </a:xfrm>
            <a:custGeom>
              <a:avLst/>
              <a:gdLst/>
              <a:ahLst/>
              <a:cxnLst/>
              <a:rect l="l" t="t" r="r" b="b"/>
              <a:pathLst>
                <a:path w="1360" h="17781" extrusionOk="0">
                  <a:moveTo>
                    <a:pt x="600" y="0"/>
                  </a:moveTo>
                  <a:lnTo>
                    <a:pt x="0" y="17756"/>
                  </a:lnTo>
                  <a:lnTo>
                    <a:pt x="721" y="17780"/>
                  </a:lnTo>
                  <a:lnTo>
                    <a:pt x="1360" y="27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2326100" y="2974550"/>
              <a:ext cx="35050" cy="444550"/>
            </a:xfrm>
            <a:custGeom>
              <a:avLst/>
              <a:gdLst/>
              <a:ahLst/>
              <a:cxnLst/>
              <a:rect l="l" t="t" r="r" b="b"/>
              <a:pathLst>
                <a:path w="1402" h="17782" extrusionOk="0">
                  <a:moveTo>
                    <a:pt x="640" y="1"/>
                  </a:moveTo>
                  <a:lnTo>
                    <a:pt x="1" y="17754"/>
                  </a:lnTo>
                  <a:lnTo>
                    <a:pt x="802" y="17781"/>
                  </a:lnTo>
                  <a:lnTo>
                    <a:pt x="1401" y="26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2323075" y="2941775"/>
              <a:ext cx="38050" cy="33475"/>
            </a:xfrm>
            <a:custGeom>
              <a:avLst/>
              <a:gdLst/>
              <a:ahLst/>
              <a:cxnLst/>
              <a:rect l="l" t="t" r="r" b="b"/>
              <a:pathLst>
                <a:path w="1522" h="1339" extrusionOk="0">
                  <a:moveTo>
                    <a:pt x="584" y="0"/>
                  </a:moveTo>
                  <a:lnTo>
                    <a:pt x="1" y="1287"/>
                  </a:lnTo>
                  <a:lnTo>
                    <a:pt x="1521" y="1339"/>
                  </a:lnTo>
                  <a:lnTo>
                    <a:pt x="1126" y="1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2337650" y="2923925"/>
              <a:ext cx="13575" cy="18325"/>
            </a:xfrm>
            <a:custGeom>
              <a:avLst/>
              <a:gdLst/>
              <a:ahLst/>
              <a:cxnLst/>
              <a:rect l="l" t="t" r="r" b="b"/>
              <a:pathLst>
                <a:path w="543" h="733" extrusionOk="0">
                  <a:moveTo>
                    <a:pt x="324" y="0"/>
                  </a:moveTo>
                  <a:lnTo>
                    <a:pt x="1" y="714"/>
                  </a:lnTo>
                  <a:lnTo>
                    <a:pt x="543" y="732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2153150" y="3200500"/>
              <a:ext cx="248225" cy="342550"/>
            </a:xfrm>
            <a:custGeom>
              <a:avLst/>
              <a:gdLst/>
              <a:ahLst/>
              <a:cxnLst/>
              <a:rect l="l" t="t" r="r" b="b"/>
              <a:pathLst>
                <a:path w="9929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9098" y="13702"/>
                  </a:lnTo>
                  <a:cubicBezTo>
                    <a:pt x="9557" y="13702"/>
                    <a:pt x="9928" y="13330"/>
                    <a:pt x="9928" y="12871"/>
                  </a:cubicBezTo>
                  <a:lnTo>
                    <a:pt x="9928" y="158"/>
                  </a:lnTo>
                  <a:cubicBezTo>
                    <a:pt x="9928" y="71"/>
                    <a:pt x="9858" y="1"/>
                    <a:pt x="97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2153150" y="3200500"/>
              <a:ext cx="97400" cy="342550"/>
            </a:xfrm>
            <a:custGeom>
              <a:avLst/>
              <a:gdLst/>
              <a:ahLst/>
              <a:cxnLst/>
              <a:rect l="l" t="t" r="r" b="b"/>
              <a:pathLst>
                <a:path w="3896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3896" y="13702"/>
                  </a:lnTo>
                  <a:lnTo>
                    <a:pt x="3896" y="3735"/>
                  </a:lnTo>
                  <a:cubicBezTo>
                    <a:pt x="3896" y="1673"/>
                    <a:pt x="2223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9" name="Google Shape;2359;p3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11644" y="-1016614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60" name="Google Shape;2360;p34"/>
          <p:cNvGrpSpPr/>
          <p:nvPr/>
        </p:nvGrpSpPr>
        <p:grpSpPr>
          <a:xfrm rot="3856712">
            <a:off x="-42118" y="5684499"/>
            <a:ext cx="831569" cy="450019"/>
            <a:chOff x="3253464" y="2218279"/>
            <a:chExt cx="242409" cy="182524"/>
          </a:xfrm>
        </p:grpSpPr>
        <p:sp>
          <p:nvSpPr>
            <p:cNvPr id="2361" name="Google Shape;2361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2" name="Google Shape;2362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63" name="Google Shape;2363;p34"/>
          <p:cNvGrpSpPr/>
          <p:nvPr/>
        </p:nvGrpSpPr>
        <p:grpSpPr>
          <a:xfrm rot="-4928801">
            <a:off x="7014796" y="5656695"/>
            <a:ext cx="1177772" cy="448336"/>
            <a:chOff x="2072648" y="2347857"/>
            <a:chExt cx="4373033" cy="2219544"/>
          </a:xfrm>
        </p:grpSpPr>
        <p:sp>
          <p:nvSpPr>
            <p:cNvPr id="2364" name="Google Shape;2364;p34"/>
            <p:cNvSpPr/>
            <p:nvPr/>
          </p:nvSpPr>
          <p:spPr>
            <a:xfrm flipH="1">
              <a:off x="2072648" y="2507989"/>
              <a:ext cx="3497454" cy="2059412"/>
            </a:xfrm>
            <a:custGeom>
              <a:avLst/>
              <a:gdLst/>
              <a:ahLst/>
              <a:cxnLst/>
              <a:rect l="l" t="t" r="r" b="b"/>
              <a:pathLst>
                <a:path w="12231" h="7202" extrusionOk="0">
                  <a:moveTo>
                    <a:pt x="12230" y="1"/>
                  </a:moveTo>
                  <a:lnTo>
                    <a:pt x="0" y="1574"/>
                  </a:lnTo>
                  <a:lnTo>
                    <a:pt x="0" y="7202"/>
                  </a:lnTo>
                  <a:lnTo>
                    <a:pt x="12230" y="5629"/>
                  </a:lnTo>
                  <a:lnTo>
                    <a:pt x="122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5" name="Google Shape;2365;p34"/>
            <p:cNvSpPr/>
            <p:nvPr/>
          </p:nvSpPr>
          <p:spPr>
            <a:xfrm flipH="1">
              <a:off x="5558379" y="2799086"/>
              <a:ext cx="886731" cy="1768315"/>
            </a:xfrm>
            <a:custGeom>
              <a:avLst/>
              <a:gdLst/>
              <a:ahLst/>
              <a:cxnLst/>
              <a:rect l="l" t="t" r="r" b="b"/>
              <a:pathLst>
                <a:path w="3101" h="6184" extrusionOk="0">
                  <a:moveTo>
                    <a:pt x="0" y="0"/>
                  </a:moveTo>
                  <a:lnTo>
                    <a:pt x="0" y="5622"/>
                  </a:lnTo>
                  <a:lnTo>
                    <a:pt x="3101" y="6184"/>
                  </a:lnTo>
                  <a:lnTo>
                    <a:pt x="3101" y="5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6" name="Google Shape;2366;p34"/>
            <p:cNvSpPr/>
            <p:nvPr/>
          </p:nvSpPr>
          <p:spPr>
            <a:xfrm flipH="1">
              <a:off x="2072648" y="2347857"/>
              <a:ext cx="4373033" cy="610503"/>
            </a:xfrm>
            <a:custGeom>
              <a:avLst/>
              <a:gdLst/>
              <a:ahLst/>
              <a:cxnLst/>
              <a:rect l="l" t="t" r="r" b="b"/>
              <a:pathLst>
                <a:path w="15293" h="2135" extrusionOk="0">
                  <a:moveTo>
                    <a:pt x="12232" y="0"/>
                  </a:moveTo>
                  <a:lnTo>
                    <a:pt x="1" y="1574"/>
                  </a:lnTo>
                  <a:lnTo>
                    <a:pt x="3062" y="2134"/>
                  </a:lnTo>
                  <a:lnTo>
                    <a:pt x="15292" y="561"/>
                  </a:lnTo>
                  <a:lnTo>
                    <a:pt x="1223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7" name="Google Shape;2367;p34"/>
            <p:cNvSpPr/>
            <p:nvPr/>
          </p:nvSpPr>
          <p:spPr>
            <a:xfrm flipH="1">
              <a:off x="2072648" y="2507989"/>
              <a:ext cx="2326203" cy="1909002"/>
            </a:xfrm>
            <a:custGeom>
              <a:avLst/>
              <a:gdLst/>
              <a:ahLst/>
              <a:cxnLst/>
              <a:rect l="l" t="t" r="r" b="b"/>
              <a:pathLst>
                <a:path w="8135" h="6676" extrusionOk="0">
                  <a:moveTo>
                    <a:pt x="8134" y="1"/>
                  </a:moveTo>
                  <a:lnTo>
                    <a:pt x="0" y="1046"/>
                  </a:lnTo>
                  <a:lnTo>
                    <a:pt x="0" y="6675"/>
                  </a:lnTo>
                  <a:lnTo>
                    <a:pt x="8134" y="5629"/>
                  </a:lnTo>
                  <a:lnTo>
                    <a:pt x="81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8" name="Google Shape;2368;p34"/>
            <p:cNvSpPr/>
            <p:nvPr/>
          </p:nvSpPr>
          <p:spPr>
            <a:xfrm flipH="1">
              <a:off x="2072648" y="2347857"/>
              <a:ext cx="3201782" cy="459522"/>
            </a:xfrm>
            <a:custGeom>
              <a:avLst/>
              <a:gdLst/>
              <a:ahLst/>
              <a:cxnLst/>
              <a:rect l="l" t="t" r="r" b="b"/>
              <a:pathLst>
                <a:path w="11197" h="1607" extrusionOk="0">
                  <a:moveTo>
                    <a:pt x="8136" y="0"/>
                  </a:moveTo>
                  <a:lnTo>
                    <a:pt x="1" y="1046"/>
                  </a:lnTo>
                  <a:lnTo>
                    <a:pt x="3062" y="1606"/>
                  </a:lnTo>
                  <a:lnTo>
                    <a:pt x="11196" y="561"/>
                  </a:lnTo>
                  <a:lnTo>
                    <a:pt x="81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69" name="Google Shape;2369;p34"/>
          <p:cNvGrpSpPr/>
          <p:nvPr/>
        </p:nvGrpSpPr>
        <p:grpSpPr>
          <a:xfrm rot="-1934432" flipH="1">
            <a:off x="6586858" y="5576197"/>
            <a:ext cx="2613455" cy="512931"/>
            <a:chOff x="431925" y="717050"/>
            <a:chExt cx="6791098" cy="999643"/>
          </a:xfrm>
        </p:grpSpPr>
        <p:sp>
          <p:nvSpPr>
            <p:cNvPr id="2370" name="Google Shape;2370;p34"/>
            <p:cNvSpPr/>
            <p:nvPr/>
          </p:nvSpPr>
          <p:spPr>
            <a:xfrm>
              <a:off x="6996164" y="785291"/>
              <a:ext cx="226859" cy="145481"/>
            </a:xfrm>
            <a:custGeom>
              <a:avLst/>
              <a:gdLst/>
              <a:ahLst/>
              <a:cxnLst/>
              <a:rect l="l" t="t" r="r" b="b"/>
              <a:pathLst>
                <a:path w="1865" h="1196" extrusionOk="0">
                  <a:moveTo>
                    <a:pt x="1" y="0"/>
                  </a:moveTo>
                  <a:cubicBezTo>
                    <a:pt x="15" y="3"/>
                    <a:pt x="30" y="11"/>
                    <a:pt x="44" y="27"/>
                  </a:cubicBezTo>
                  <a:lnTo>
                    <a:pt x="46" y="27"/>
                  </a:lnTo>
                  <a:cubicBezTo>
                    <a:pt x="65" y="47"/>
                    <a:pt x="85" y="82"/>
                    <a:pt x="105" y="123"/>
                  </a:cubicBezTo>
                  <a:cubicBezTo>
                    <a:pt x="109" y="132"/>
                    <a:pt x="113" y="144"/>
                    <a:pt x="119" y="155"/>
                  </a:cubicBezTo>
                  <a:cubicBezTo>
                    <a:pt x="137" y="201"/>
                    <a:pt x="155" y="254"/>
                    <a:pt x="172" y="320"/>
                  </a:cubicBezTo>
                  <a:cubicBezTo>
                    <a:pt x="244" y="612"/>
                    <a:pt x="247" y="974"/>
                    <a:pt x="179" y="1129"/>
                  </a:cubicBezTo>
                  <a:cubicBezTo>
                    <a:pt x="164" y="1166"/>
                    <a:pt x="144" y="1187"/>
                    <a:pt x="124" y="1195"/>
                  </a:cubicBezTo>
                  <a:cubicBezTo>
                    <a:pt x="696" y="977"/>
                    <a:pt x="1267" y="759"/>
                    <a:pt x="1839" y="542"/>
                  </a:cubicBezTo>
                  <a:cubicBezTo>
                    <a:pt x="1843" y="541"/>
                    <a:pt x="1846" y="535"/>
                    <a:pt x="1850" y="528"/>
                  </a:cubicBezTo>
                  <a:cubicBezTo>
                    <a:pt x="1864" y="494"/>
                    <a:pt x="1864" y="417"/>
                    <a:pt x="1849" y="353"/>
                  </a:cubicBezTo>
                  <a:cubicBezTo>
                    <a:pt x="1843" y="332"/>
                    <a:pt x="1836" y="315"/>
                    <a:pt x="1830" y="304"/>
                  </a:cubicBezTo>
                  <a:cubicBezTo>
                    <a:pt x="1828" y="300"/>
                    <a:pt x="1826" y="300"/>
                    <a:pt x="1823" y="297"/>
                  </a:cubicBezTo>
                  <a:cubicBezTo>
                    <a:pt x="1819" y="293"/>
                    <a:pt x="1815" y="286"/>
                    <a:pt x="1811" y="286"/>
                  </a:cubicBezTo>
                  <a:cubicBezTo>
                    <a:pt x="1207" y="190"/>
                    <a:pt x="603" y="9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1" name="Google Shape;2371;p34"/>
            <p:cNvSpPr/>
            <p:nvPr/>
          </p:nvSpPr>
          <p:spPr>
            <a:xfrm>
              <a:off x="6556675" y="717050"/>
              <a:ext cx="469530" cy="370515"/>
            </a:xfrm>
            <a:custGeom>
              <a:avLst/>
              <a:gdLst/>
              <a:ahLst/>
              <a:cxnLst/>
              <a:rect l="l" t="t" r="r" b="b"/>
              <a:pathLst>
                <a:path w="3860" h="3046" extrusionOk="0">
                  <a:moveTo>
                    <a:pt x="13" y="1"/>
                  </a:moveTo>
                  <a:cubicBezTo>
                    <a:pt x="8" y="1"/>
                    <a:pt x="4" y="2"/>
                    <a:pt x="0" y="2"/>
                  </a:cubicBezTo>
                  <a:cubicBezTo>
                    <a:pt x="14" y="2"/>
                    <a:pt x="30" y="4"/>
                    <a:pt x="44" y="9"/>
                  </a:cubicBezTo>
                  <a:lnTo>
                    <a:pt x="45" y="9"/>
                  </a:lnTo>
                  <a:cubicBezTo>
                    <a:pt x="71" y="18"/>
                    <a:pt x="96" y="38"/>
                    <a:pt x="121" y="61"/>
                  </a:cubicBezTo>
                  <a:cubicBezTo>
                    <a:pt x="128" y="69"/>
                    <a:pt x="136" y="77"/>
                    <a:pt x="144" y="84"/>
                  </a:cubicBezTo>
                  <a:cubicBezTo>
                    <a:pt x="164" y="107"/>
                    <a:pt x="185" y="133"/>
                    <a:pt x="206" y="166"/>
                  </a:cubicBezTo>
                  <a:cubicBezTo>
                    <a:pt x="212" y="174"/>
                    <a:pt x="217" y="181"/>
                    <a:pt x="223" y="191"/>
                  </a:cubicBezTo>
                  <a:cubicBezTo>
                    <a:pt x="248" y="232"/>
                    <a:pt x="273" y="281"/>
                    <a:pt x="297" y="335"/>
                  </a:cubicBezTo>
                  <a:cubicBezTo>
                    <a:pt x="303" y="347"/>
                    <a:pt x="309" y="361"/>
                    <a:pt x="314" y="375"/>
                  </a:cubicBezTo>
                  <a:cubicBezTo>
                    <a:pt x="333" y="422"/>
                    <a:pt x="352" y="471"/>
                    <a:pt x="371" y="526"/>
                  </a:cubicBezTo>
                  <a:cubicBezTo>
                    <a:pt x="376" y="544"/>
                    <a:pt x="383" y="564"/>
                    <a:pt x="390" y="584"/>
                  </a:cubicBezTo>
                  <a:cubicBezTo>
                    <a:pt x="413" y="655"/>
                    <a:pt x="434" y="731"/>
                    <a:pt x="455" y="815"/>
                  </a:cubicBezTo>
                  <a:cubicBezTo>
                    <a:pt x="637" y="1559"/>
                    <a:pt x="645" y="2482"/>
                    <a:pt x="473" y="2877"/>
                  </a:cubicBezTo>
                  <a:cubicBezTo>
                    <a:pt x="451" y="2929"/>
                    <a:pt x="425" y="2968"/>
                    <a:pt x="399" y="2996"/>
                  </a:cubicBezTo>
                  <a:cubicBezTo>
                    <a:pt x="389" y="3006"/>
                    <a:pt x="380" y="3009"/>
                    <a:pt x="371" y="3016"/>
                  </a:cubicBezTo>
                  <a:cubicBezTo>
                    <a:pt x="358" y="3025"/>
                    <a:pt x="345" y="3039"/>
                    <a:pt x="331" y="3045"/>
                  </a:cubicBezTo>
                  <a:lnTo>
                    <a:pt x="331" y="3045"/>
                  </a:lnTo>
                  <a:cubicBezTo>
                    <a:pt x="332" y="3045"/>
                    <a:pt x="332" y="3045"/>
                    <a:pt x="332" y="3045"/>
                  </a:cubicBezTo>
                  <a:cubicBezTo>
                    <a:pt x="333" y="3045"/>
                    <a:pt x="333" y="3045"/>
                    <a:pt x="334" y="3044"/>
                  </a:cubicBezTo>
                  <a:cubicBezTo>
                    <a:pt x="1468" y="2615"/>
                    <a:pt x="2603" y="2185"/>
                    <a:pt x="3737" y="1755"/>
                  </a:cubicBezTo>
                  <a:cubicBezTo>
                    <a:pt x="3757" y="1748"/>
                    <a:pt x="3775" y="1727"/>
                    <a:pt x="3792" y="1689"/>
                  </a:cubicBezTo>
                  <a:cubicBezTo>
                    <a:pt x="3860" y="1535"/>
                    <a:pt x="3856" y="1172"/>
                    <a:pt x="3785" y="881"/>
                  </a:cubicBezTo>
                  <a:cubicBezTo>
                    <a:pt x="3768" y="815"/>
                    <a:pt x="3750" y="762"/>
                    <a:pt x="3732" y="716"/>
                  </a:cubicBezTo>
                  <a:cubicBezTo>
                    <a:pt x="3726" y="705"/>
                    <a:pt x="3722" y="693"/>
                    <a:pt x="3716" y="684"/>
                  </a:cubicBezTo>
                  <a:cubicBezTo>
                    <a:pt x="3698" y="643"/>
                    <a:pt x="3678" y="608"/>
                    <a:pt x="3657" y="588"/>
                  </a:cubicBezTo>
                  <a:cubicBezTo>
                    <a:pt x="3642" y="572"/>
                    <a:pt x="3628" y="564"/>
                    <a:pt x="3612" y="561"/>
                  </a:cubicBezTo>
                  <a:cubicBezTo>
                    <a:pt x="2414" y="374"/>
                    <a:pt x="1215" y="188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lose/>
                  <a:moveTo>
                    <a:pt x="331" y="3045"/>
                  </a:moveTo>
                  <a:cubicBezTo>
                    <a:pt x="331" y="3045"/>
                    <a:pt x="330" y="3045"/>
                    <a:pt x="330" y="3045"/>
                  </a:cubicBezTo>
                  <a:cubicBezTo>
                    <a:pt x="330" y="3045"/>
                    <a:pt x="331" y="3045"/>
                    <a:pt x="331" y="30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2" name="Google Shape;2372;p34"/>
            <p:cNvSpPr/>
            <p:nvPr/>
          </p:nvSpPr>
          <p:spPr>
            <a:xfrm>
              <a:off x="1203251" y="717050"/>
              <a:ext cx="5421495" cy="751978"/>
            </a:xfrm>
            <a:custGeom>
              <a:avLst/>
              <a:gdLst/>
              <a:ahLst/>
              <a:cxnLst/>
              <a:rect l="l" t="t" r="r" b="b"/>
              <a:pathLst>
                <a:path w="44570" h="6182" extrusionOk="0">
                  <a:moveTo>
                    <a:pt x="43998" y="1"/>
                  </a:moveTo>
                  <a:cubicBezTo>
                    <a:pt x="43997" y="1"/>
                    <a:pt x="43996" y="1"/>
                    <a:pt x="43995" y="1"/>
                  </a:cubicBezTo>
                  <a:cubicBezTo>
                    <a:pt x="42958" y="108"/>
                    <a:pt x="41884" y="221"/>
                    <a:pt x="40796" y="333"/>
                  </a:cubicBezTo>
                  <a:lnTo>
                    <a:pt x="37679" y="658"/>
                  </a:lnTo>
                  <a:cubicBezTo>
                    <a:pt x="35776" y="857"/>
                    <a:pt x="33821" y="1061"/>
                    <a:pt x="31829" y="1268"/>
                  </a:cubicBezTo>
                  <a:lnTo>
                    <a:pt x="28346" y="1631"/>
                  </a:lnTo>
                  <a:cubicBezTo>
                    <a:pt x="28033" y="1663"/>
                    <a:pt x="27722" y="1696"/>
                    <a:pt x="27408" y="1728"/>
                  </a:cubicBezTo>
                  <a:lnTo>
                    <a:pt x="23736" y="2111"/>
                  </a:lnTo>
                  <a:cubicBezTo>
                    <a:pt x="21350" y="2360"/>
                    <a:pt x="18957" y="2609"/>
                    <a:pt x="16588" y="2855"/>
                  </a:cubicBezTo>
                  <a:lnTo>
                    <a:pt x="15650" y="2954"/>
                  </a:lnTo>
                  <a:cubicBezTo>
                    <a:pt x="14480" y="3075"/>
                    <a:pt x="13319" y="3196"/>
                    <a:pt x="12167" y="3316"/>
                  </a:cubicBezTo>
                  <a:lnTo>
                    <a:pt x="6316" y="3927"/>
                  </a:lnTo>
                  <a:cubicBezTo>
                    <a:pt x="5260" y="4036"/>
                    <a:pt x="4220" y="4145"/>
                    <a:pt x="3201" y="4250"/>
                  </a:cubicBezTo>
                  <a:lnTo>
                    <a:pt x="0" y="4584"/>
                  </a:lnTo>
                  <a:cubicBezTo>
                    <a:pt x="4" y="4584"/>
                    <a:pt x="7" y="4584"/>
                    <a:pt x="10" y="4584"/>
                  </a:cubicBezTo>
                  <a:cubicBezTo>
                    <a:pt x="27" y="4584"/>
                    <a:pt x="43" y="4587"/>
                    <a:pt x="60" y="4592"/>
                  </a:cubicBezTo>
                  <a:lnTo>
                    <a:pt x="61" y="4592"/>
                  </a:lnTo>
                  <a:cubicBezTo>
                    <a:pt x="86" y="4602"/>
                    <a:pt x="112" y="4622"/>
                    <a:pt x="137" y="4646"/>
                  </a:cubicBezTo>
                  <a:cubicBezTo>
                    <a:pt x="144" y="4653"/>
                    <a:pt x="152" y="4660"/>
                    <a:pt x="160" y="4668"/>
                  </a:cubicBezTo>
                  <a:cubicBezTo>
                    <a:pt x="179" y="4691"/>
                    <a:pt x="200" y="4718"/>
                    <a:pt x="221" y="4749"/>
                  </a:cubicBezTo>
                  <a:cubicBezTo>
                    <a:pt x="227" y="4757"/>
                    <a:pt x="233" y="4764"/>
                    <a:pt x="238" y="4774"/>
                  </a:cubicBezTo>
                  <a:cubicBezTo>
                    <a:pt x="264" y="4816"/>
                    <a:pt x="289" y="4864"/>
                    <a:pt x="313" y="4919"/>
                  </a:cubicBezTo>
                  <a:cubicBezTo>
                    <a:pt x="319" y="4932"/>
                    <a:pt x="324" y="4944"/>
                    <a:pt x="328" y="4958"/>
                  </a:cubicBezTo>
                  <a:cubicBezTo>
                    <a:pt x="348" y="5005"/>
                    <a:pt x="368" y="5055"/>
                    <a:pt x="386" y="5109"/>
                  </a:cubicBezTo>
                  <a:cubicBezTo>
                    <a:pt x="393" y="5129"/>
                    <a:pt x="399" y="5147"/>
                    <a:pt x="406" y="5168"/>
                  </a:cubicBezTo>
                  <a:cubicBezTo>
                    <a:pt x="428" y="5238"/>
                    <a:pt x="451" y="5314"/>
                    <a:pt x="471" y="5398"/>
                  </a:cubicBezTo>
                  <a:cubicBezTo>
                    <a:pt x="531" y="5648"/>
                    <a:pt x="573" y="5918"/>
                    <a:pt x="594" y="6182"/>
                  </a:cubicBezTo>
                  <a:lnTo>
                    <a:pt x="44569" y="1396"/>
                  </a:lnTo>
                  <a:cubicBezTo>
                    <a:pt x="44545" y="1197"/>
                    <a:pt x="44510" y="1000"/>
                    <a:pt x="44465" y="815"/>
                  </a:cubicBezTo>
                  <a:cubicBezTo>
                    <a:pt x="44444" y="731"/>
                    <a:pt x="44423" y="655"/>
                    <a:pt x="44400" y="584"/>
                  </a:cubicBezTo>
                  <a:cubicBezTo>
                    <a:pt x="44393" y="564"/>
                    <a:pt x="44388" y="544"/>
                    <a:pt x="44381" y="526"/>
                  </a:cubicBezTo>
                  <a:cubicBezTo>
                    <a:pt x="44362" y="471"/>
                    <a:pt x="44343" y="422"/>
                    <a:pt x="44324" y="375"/>
                  </a:cubicBezTo>
                  <a:cubicBezTo>
                    <a:pt x="44319" y="363"/>
                    <a:pt x="44313" y="347"/>
                    <a:pt x="44307" y="335"/>
                  </a:cubicBezTo>
                  <a:cubicBezTo>
                    <a:pt x="44282" y="281"/>
                    <a:pt x="44258" y="232"/>
                    <a:pt x="44233" y="191"/>
                  </a:cubicBezTo>
                  <a:cubicBezTo>
                    <a:pt x="44227" y="181"/>
                    <a:pt x="44222" y="174"/>
                    <a:pt x="44216" y="166"/>
                  </a:cubicBezTo>
                  <a:cubicBezTo>
                    <a:pt x="44195" y="133"/>
                    <a:pt x="44174" y="107"/>
                    <a:pt x="44154" y="84"/>
                  </a:cubicBezTo>
                  <a:cubicBezTo>
                    <a:pt x="44146" y="77"/>
                    <a:pt x="44138" y="69"/>
                    <a:pt x="44131" y="61"/>
                  </a:cubicBezTo>
                  <a:cubicBezTo>
                    <a:pt x="44106" y="38"/>
                    <a:pt x="44081" y="18"/>
                    <a:pt x="44055" y="8"/>
                  </a:cubicBezTo>
                  <a:lnTo>
                    <a:pt x="44054" y="8"/>
                  </a:lnTo>
                  <a:cubicBezTo>
                    <a:pt x="44040" y="2"/>
                    <a:pt x="44024" y="2"/>
                    <a:pt x="44010" y="2"/>
                  </a:cubicBezTo>
                  <a:cubicBezTo>
                    <a:pt x="44006" y="2"/>
                    <a:pt x="44002" y="1"/>
                    <a:pt x="43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3" name="Google Shape;2373;p34"/>
            <p:cNvSpPr/>
            <p:nvPr/>
          </p:nvSpPr>
          <p:spPr>
            <a:xfrm>
              <a:off x="1242055" y="886739"/>
              <a:ext cx="5391206" cy="759155"/>
            </a:xfrm>
            <a:custGeom>
              <a:avLst/>
              <a:gdLst/>
              <a:ahLst/>
              <a:cxnLst/>
              <a:rect l="l" t="t" r="r" b="b"/>
              <a:pathLst>
                <a:path w="44321" h="6241" extrusionOk="0">
                  <a:moveTo>
                    <a:pt x="44250" y="1"/>
                  </a:moveTo>
                  <a:lnTo>
                    <a:pt x="275" y="4787"/>
                  </a:lnTo>
                  <a:lnTo>
                    <a:pt x="275" y="4787"/>
                  </a:lnTo>
                  <a:cubicBezTo>
                    <a:pt x="319" y="5309"/>
                    <a:pt x="284" y="5803"/>
                    <a:pt x="170" y="6065"/>
                  </a:cubicBezTo>
                  <a:cubicBezTo>
                    <a:pt x="147" y="6118"/>
                    <a:pt x="122" y="6156"/>
                    <a:pt x="95" y="6186"/>
                  </a:cubicBezTo>
                  <a:cubicBezTo>
                    <a:pt x="94" y="6187"/>
                    <a:pt x="92" y="6190"/>
                    <a:pt x="91" y="6193"/>
                  </a:cubicBezTo>
                  <a:cubicBezTo>
                    <a:pt x="84" y="6200"/>
                    <a:pt x="76" y="6198"/>
                    <a:pt x="67" y="6204"/>
                  </a:cubicBezTo>
                  <a:cubicBezTo>
                    <a:pt x="49" y="6219"/>
                    <a:pt x="31" y="6231"/>
                    <a:pt x="11" y="6235"/>
                  </a:cubicBezTo>
                  <a:cubicBezTo>
                    <a:pt x="7" y="6235"/>
                    <a:pt x="4" y="6240"/>
                    <a:pt x="1" y="6240"/>
                  </a:cubicBezTo>
                  <a:lnTo>
                    <a:pt x="1" y="6240"/>
                  </a:lnTo>
                  <a:cubicBezTo>
                    <a:pt x="1041" y="6132"/>
                    <a:pt x="2118" y="6020"/>
                    <a:pt x="3209" y="5907"/>
                  </a:cubicBezTo>
                  <a:lnTo>
                    <a:pt x="6317" y="5583"/>
                  </a:lnTo>
                  <a:cubicBezTo>
                    <a:pt x="8222" y="5383"/>
                    <a:pt x="10180" y="5181"/>
                    <a:pt x="12173" y="4972"/>
                  </a:cubicBezTo>
                  <a:lnTo>
                    <a:pt x="15645" y="4611"/>
                  </a:lnTo>
                  <a:cubicBezTo>
                    <a:pt x="15960" y="4578"/>
                    <a:pt x="16274" y="4544"/>
                    <a:pt x="16589" y="4512"/>
                  </a:cubicBezTo>
                  <a:lnTo>
                    <a:pt x="23734" y="3767"/>
                  </a:lnTo>
                  <a:cubicBezTo>
                    <a:pt x="24965" y="3639"/>
                    <a:pt x="26197" y="3511"/>
                    <a:pt x="27420" y="3383"/>
                  </a:cubicBezTo>
                  <a:lnTo>
                    <a:pt x="28327" y="3289"/>
                  </a:lnTo>
                  <a:cubicBezTo>
                    <a:pt x="29506" y="3166"/>
                    <a:pt x="30674" y="3044"/>
                    <a:pt x="31834" y="2923"/>
                  </a:cubicBezTo>
                  <a:lnTo>
                    <a:pt x="37673" y="2315"/>
                  </a:lnTo>
                  <a:cubicBezTo>
                    <a:pt x="38731" y="2205"/>
                    <a:pt x="39776" y="2097"/>
                    <a:pt x="40797" y="1990"/>
                  </a:cubicBezTo>
                  <a:lnTo>
                    <a:pt x="43995" y="1656"/>
                  </a:lnTo>
                  <a:cubicBezTo>
                    <a:pt x="43998" y="1656"/>
                    <a:pt x="44001" y="1652"/>
                    <a:pt x="44005" y="1652"/>
                  </a:cubicBezTo>
                  <a:cubicBezTo>
                    <a:pt x="44025" y="1648"/>
                    <a:pt x="44043" y="1635"/>
                    <a:pt x="44063" y="1621"/>
                  </a:cubicBezTo>
                  <a:cubicBezTo>
                    <a:pt x="44071" y="1614"/>
                    <a:pt x="44081" y="1611"/>
                    <a:pt x="44090" y="1601"/>
                  </a:cubicBezTo>
                  <a:cubicBezTo>
                    <a:pt x="44116" y="1573"/>
                    <a:pt x="44142" y="1534"/>
                    <a:pt x="44166" y="1482"/>
                  </a:cubicBezTo>
                  <a:cubicBezTo>
                    <a:pt x="44294" y="1186"/>
                    <a:pt x="44321" y="593"/>
                    <a:pt x="44250" y="1"/>
                  </a:cubicBezTo>
                  <a:close/>
                  <a:moveTo>
                    <a:pt x="1" y="6240"/>
                  </a:moveTo>
                  <a:cubicBezTo>
                    <a:pt x="1" y="6240"/>
                    <a:pt x="1" y="6241"/>
                    <a:pt x="1" y="6241"/>
                  </a:cubicBezTo>
                  <a:cubicBezTo>
                    <a:pt x="1" y="6241"/>
                    <a:pt x="1" y="6241"/>
                    <a:pt x="1" y="62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4" name="Google Shape;2374;p34"/>
            <p:cNvSpPr/>
            <p:nvPr/>
          </p:nvSpPr>
          <p:spPr>
            <a:xfrm>
              <a:off x="1039036" y="1274531"/>
              <a:ext cx="244618" cy="388518"/>
            </a:xfrm>
            <a:custGeom>
              <a:avLst/>
              <a:gdLst/>
              <a:ahLst/>
              <a:cxnLst/>
              <a:rect l="l" t="t" r="r" b="b"/>
              <a:pathLst>
                <a:path w="2011" h="3194" extrusionOk="0">
                  <a:moveTo>
                    <a:pt x="1360" y="1"/>
                  </a:moveTo>
                  <a:cubicBezTo>
                    <a:pt x="1357" y="1"/>
                    <a:pt x="1354" y="1"/>
                    <a:pt x="1350" y="1"/>
                  </a:cubicBezTo>
                  <a:lnTo>
                    <a:pt x="678" y="71"/>
                  </a:lnTo>
                  <a:lnTo>
                    <a:pt x="675" y="71"/>
                  </a:lnTo>
                  <a:lnTo>
                    <a:pt x="1" y="142"/>
                  </a:lnTo>
                  <a:cubicBezTo>
                    <a:pt x="4" y="141"/>
                    <a:pt x="7" y="141"/>
                    <a:pt x="10" y="141"/>
                  </a:cubicBezTo>
                  <a:cubicBezTo>
                    <a:pt x="27" y="141"/>
                    <a:pt x="43" y="144"/>
                    <a:pt x="60" y="150"/>
                  </a:cubicBezTo>
                  <a:cubicBezTo>
                    <a:pt x="81" y="157"/>
                    <a:pt x="101" y="170"/>
                    <a:pt x="122" y="187"/>
                  </a:cubicBezTo>
                  <a:cubicBezTo>
                    <a:pt x="127" y="191"/>
                    <a:pt x="133" y="198"/>
                    <a:pt x="137" y="204"/>
                  </a:cubicBezTo>
                  <a:cubicBezTo>
                    <a:pt x="144" y="209"/>
                    <a:pt x="151" y="218"/>
                    <a:pt x="158" y="226"/>
                  </a:cubicBezTo>
                  <a:cubicBezTo>
                    <a:pt x="179" y="249"/>
                    <a:pt x="200" y="275"/>
                    <a:pt x="220" y="306"/>
                  </a:cubicBezTo>
                  <a:cubicBezTo>
                    <a:pt x="226" y="315"/>
                    <a:pt x="231" y="322"/>
                    <a:pt x="239" y="332"/>
                  </a:cubicBezTo>
                  <a:cubicBezTo>
                    <a:pt x="264" y="374"/>
                    <a:pt x="288" y="422"/>
                    <a:pt x="313" y="477"/>
                  </a:cubicBezTo>
                  <a:cubicBezTo>
                    <a:pt x="319" y="488"/>
                    <a:pt x="323" y="502"/>
                    <a:pt x="329" y="515"/>
                  </a:cubicBezTo>
                  <a:cubicBezTo>
                    <a:pt x="348" y="561"/>
                    <a:pt x="368" y="612"/>
                    <a:pt x="386" y="667"/>
                  </a:cubicBezTo>
                  <a:cubicBezTo>
                    <a:pt x="392" y="686"/>
                    <a:pt x="399" y="705"/>
                    <a:pt x="405" y="724"/>
                  </a:cubicBezTo>
                  <a:cubicBezTo>
                    <a:pt x="427" y="796"/>
                    <a:pt x="450" y="872"/>
                    <a:pt x="471" y="955"/>
                  </a:cubicBezTo>
                  <a:cubicBezTo>
                    <a:pt x="652" y="1701"/>
                    <a:pt x="661" y="2623"/>
                    <a:pt x="489" y="3017"/>
                  </a:cubicBezTo>
                  <a:cubicBezTo>
                    <a:pt x="467" y="3071"/>
                    <a:pt x="441" y="3109"/>
                    <a:pt x="414" y="3138"/>
                  </a:cubicBezTo>
                  <a:cubicBezTo>
                    <a:pt x="405" y="3147"/>
                    <a:pt x="396" y="3150"/>
                    <a:pt x="386" y="3157"/>
                  </a:cubicBezTo>
                  <a:cubicBezTo>
                    <a:pt x="368" y="3172"/>
                    <a:pt x="350" y="3183"/>
                    <a:pt x="330" y="3188"/>
                  </a:cubicBezTo>
                  <a:cubicBezTo>
                    <a:pt x="326" y="3189"/>
                    <a:pt x="324" y="3192"/>
                    <a:pt x="320" y="3193"/>
                  </a:cubicBezTo>
                  <a:lnTo>
                    <a:pt x="320" y="3193"/>
                  </a:lnTo>
                  <a:lnTo>
                    <a:pt x="994" y="3123"/>
                  </a:lnTo>
                  <a:cubicBezTo>
                    <a:pt x="1231" y="3099"/>
                    <a:pt x="1467" y="3074"/>
                    <a:pt x="1670" y="3053"/>
                  </a:cubicBezTo>
                  <a:cubicBezTo>
                    <a:pt x="1673" y="3053"/>
                    <a:pt x="1676" y="3048"/>
                    <a:pt x="1680" y="3047"/>
                  </a:cubicBezTo>
                  <a:cubicBezTo>
                    <a:pt x="1700" y="3044"/>
                    <a:pt x="1718" y="3031"/>
                    <a:pt x="1736" y="3017"/>
                  </a:cubicBezTo>
                  <a:cubicBezTo>
                    <a:pt x="1745" y="3012"/>
                    <a:pt x="1753" y="3012"/>
                    <a:pt x="1760" y="3005"/>
                  </a:cubicBezTo>
                  <a:cubicBezTo>
                    <a:pt x="1761" y="3003"/>
                    <a:pt x="1763" y="2999"/>
                    <a:pt x="1764" y="2998"/>
                  </a:cubicBezTo>
                  <a:cubicBezTo>
                    <a:pt x="1791" y="2968"/>
                    <a:pt x="1816" y="2930"/>
                    <a:pt x="1840" y="2877"/>
                  </a:cubicBezTo>
                  <a:cubicBezTo>
                    <a:pt x="2011" y="2484"/>
                    <a:pt x="2002" y="1561"/>
                    <a:pt x="1821" y="816"/>
                  </a:cubicBezTo>
                  <a:cubicBezTo>
                    <a:pt x="1799" y="731"/>
                    <a:pt x="1778" y="657"/>
                    <a:pt x="1756" y="585"/>
                  </a:cubicBezTo>
                  <a:cubicBezTo>
                    <a:pt x="1749" y="565"/>
                    <a:pt x="1743" y="546"/>
                    <a:pt x="1736" y="527"/>
                  </a:cubicBezTo>
                  <a:cubicBezTo>
                    <a:pt x="1718" y="472"/>
                    <a:pt x="1698" y="422"/>
                    <a:pt x="1678" y="375"/>
                  </a:cubicBezTo>
                  <a:cubicBezTo>
                    <a:pt x="1674" y="363"/>
                    <a:pt x="1669" y="349"/>
                    <a:pt x="1663" y="336"/>
                  </a:cubicBezTo>
                  <a:cubicBezTo>
                    <a:pt x="1639" y="281"/>
                    <a:pt x="1614" y="233"/>
                    <a:pt x="1588" y="191"/>
                  </a:cubicBezTo>
                  <a:cubicBezTo>
                    <a:pt x="1583" y="183"/>
                    <a:pt x="1577" y="174"/>
                    <a:pt x="1570" y="166"/>
                  </a:cubicBezTo>
                  <a:cubicBezTo>
                    <a:pt x="1550" y="135"/>
                    <a:pt x="1529" y="108"/>
                    <a:pt x="1510" y="85"/>
                  </a:cubicBezTo>
                  <a:cubicBezTo>
                    <a:pt x="1501" y="77"/>
                    <a:pt x="1494" y="70"/>
                    <a:pt x="1487" y="63"/>
                  </a:cubicBezTo>
                  <a:cubicBezTo>
                    <a:pt x="1462" y="39"/>
                    <a:pt x="1436" y="19"/>
                    <a:pt x="1411" y="9"/>
                  </a:cubicBezTo>
                  <a:lnTo>
                    <a:pt x="1410" y="9"/>
                  </a:lnTo>
                  <a:cubicBezTo>
                    <a:pt x="1393" y="4"/>
                    <a:pt x="1377" y="1"/>
                    <a:pt x="1360" y="1"/>
                  </a:cubicBezTo>
                  <a:close/>
                  <a:moveTo>
                    <a:pt x="320" y="3193"/>
                  </a:moveTo>
                  <a:lnTo>
                    <a:pt x="319" y="3193"/>
                  </a:lnTo>
                  <a:cubicBezTo>
                    <a:pt x="319" y="3193"/>
                    <a:pt x="320" y="3193"/>
                    <a:pt x="320" y="31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5" name="Google Shape;2375;p34"/>
            <p:cNvSpPr/>
            <p:nvPr/>
          </p:nvSpPr>
          <p:spPr>
            <a:xfrm>
              <a:off x="431925" y="1291683"/>
              <a:ext cx="687509" cy="425010"/>
            </a:xfrm>
            <a:custGeom>
              <a:avLst/>
              <a:gdLst/>
              <a:ahLst/>
              <a:cxnLst/>
              <a:rect l="l" t="t" r="r" b="b"/>
              <a:pathLst>
                <a:path w="5652" h="3494" extrusionOk="0">
                  <a:moveTo>
                    <a:pt x="5001" y="0"/>
                  </a:moveTo>
                  <a:cubicBezTo>
                    <a:pt x="4998" y="0"/>
                    <a:pt x="4995" y="0"/>
                    <a:pt x="4992" y="1"/>
                  </a:cubicBezTo>
                  <a:lnTo>
                    <a:pt x="1422" y="372"/>
                  </a:lnTo>
                  <a:cubicBezTo>
                    <a:pt x="1204" y="395"/>
                    <a:pt x="991" y="417"/>
                    <a:pt x="791" y="438"/>
                  </a:cubicBezTo>
                  <a:cubicBezTo>
                    <a:pt x="642" y="455"/>
                    <a:pt x="510" y="509"/>
                    <a:pt x="397" y="598"/>
                  </a:cubicBezTo>
                  <a:cubicBezTo>
                    <a:pt x="285" y="682"/>
                    <a:pt x="195" y="800"/>
                    <a:pt x="126" y="954"/>
                  </a:cubicBezTo>
                  <a:cubicBezTo>
                    <a:pt x="96" y="1024"/>
                    <a:pt x="72" y="1101"/>
                    <a:pt x="54" y="1180"/>
                  </a:cubicBezTo>
                  <a:cubicBezTo>
                    <a:pt x="38" y="1246"/>
                    <a:pt x="30" y="1313"/>
                    <a:pt x="22" y="1380"/>
                  </a:cubicBezTo>
                  <a:cubicBezTo>
                    <a:pt x="20" y="1394"/>
                    <a:pt x="16" y="1408"/>
                    <a:pt x="15" y="1422"/>
                  </a:cubicBezTo>
                  <a:cubicBezTo>
                    <a:pt x="6" y="1505"/>
                    <a:pt x="2" y="1588"/>
                    <a:pt x="2" y="1670"/>
                  </a:cubicBezTo>
                  <a:cubicBezTo>
                    <a:pt x="2" y="1673"/>
                    <a:pt x="0" y="1674"/>
                    <a:pt x="0" y="1677"/>
                  </a:cubicBezTo>
                  <a:cubicBezTo>
                    <a:pt x="0" y="1764"/>
                    <a:pt x="3" y="1849"/>
                    <a:pt x="9" y="1930"/>
                  </a:cubicBezTo>
                  <a:cubicBezTo>
                    <a:pt x="10" y="1946"/>
                    <a:pt x="13" y="1961"/>
                    <a:pt x="15" y="1978"/>
                  </a:cubicBezTo>
                  <a:cubicBezTo>
                    <a:pt x="20" y="2046"/>
                    <a:pt x="27" y="2109"/>
                    <a:pt x="34" y="2168"/>
                  </a:cubicBezTo>
                  <a:cubicBezTo>
                    <a:pt x="37" y="2187"/>
                    <a:pt x="40" y="2204"/>
                    <a:pt x="43" y="2222"/>
                  </a:cubicBezTo>
                  <a:cubicBezTo>
                    <a:pt x="65" y="2374"/>
                    <a:pt x="91" y="2486"/>
                    <a:pt x="98" y="2517"/>
                  </a:cubicBezTo>
                  <a:cubicBezTo>
                    <a:pt x="105" y="2543"/>
                    <a:pt x="112" y="2564"/>
                    <a:pt x="119" y="2588"/>
                  </a:cubicBezTo>
                  <a:cubicBezTo>
                    <a:pt x="130" y="2629"/>
                    <a:pt x="141" y="2665"/>
                    <a:pt x="152" y="2702"/>
                  </a:cubicBezTo>
                  <a:cubicBezTo>
                    <a:pt x="161" y="2727"/>
                    <a:pt x="169" y="2752"/>
                    <a:pt x="178" y="2776"/>
                  </a:cubicBezTo>
                  <a:cubicBezTo>
                    <a:pt x="182" y="2789"/>
                    <a:pt x="186" y="2803"/>
                    <a:pt x="190" y="2816"/>
                  </a:cubicBezTo>
                  <a:cubicBezTo>
                    <a:pt x="199" y="2838"/>
                    <a:pt x="210" y="2855"/>
                    <a:pt x="220" y="2878"/>
                  </a:cubicBezTo>
                  <a:cubicBezTo>
                    <a:pt x="238" y="2920"/>
                    <a:pt x="258" y="2961"/>
                    <a:pt x="278" y="2999"/>
                  </a:cubicBezTo>
                  <a:cubicBezTo>
                    <a:pt x="293" y="3026"/>
                    <a:pt x="309" y="3051"/>
                    <a:pt x="324" y="3075"/>
                  </a:cubicBezTo>
                  <a:cubicBezTo>
                    <a:pt x="347" y="3111"/>
                    <a:pt x="372" y="3145"/>
                    <a:pt x="396" y="3176"/>
                  </a:cubicBezTo>
                  <a:cubicBezTo>
                    <a:pt x="410" y="3193"/>
                    <a:pt x="424" y="3210"/>
                    <a:pt x="438" y="3225"/>
                  </a:cubicBezTo>
                  <a:cubicBezTo>
                    <a:pt x="466" y="3255"/>
                    <a:pt x="494" y="3283"/>
                    <a:pt x="525" y="3307"/>
                  </a:cubicBezTo>
                  <a:cubicBezTo>
                    <a:pt x="540" y="3320"/>
                    <a:pt x="554" y="3331"/>
                    <a:pt x="569" y="3342"/>
                  </a:cubicBezTo>
                  <a:cubicBezTo>
                    <a:pt x="596" y="3361"/>
                    <a:pt x="623" y="3379"/>
                    <a:pt x="652" y="3394"/>
                  </a:cubicBezTo>
                  <a:cubicBezTo>
                    <a:pt x="676" y="3408"/>
                    <a:pt x="700" y="3418"/>
                    <a:pt x="725" y="3430"/>
                  </a:cubicBezTo>
                  <a:cubicBezTo>
                    <a:pt x="744" y="3437"/>
                    <a:pt x="761" y="3445"/>
                    <a:pt x="780" y="3451"/>
                  </a:cubicBezTo>
                  <a:cubicBezTo>
                    <a:pt x="878" y="3484"/>
                    <a:pt x="969" y="3493"/>
                    <a:pt x="1041" y="3493"/>
                  </a:cubicBezTo>
                  <a:cubicBezTo>
                    <a:pt x="1067" y="3493"/>
                    <a:pt x="1091" y="3492"/>
                    <a:pt x="1111" y="3490"/>
                  </a:cubicBezTo>
                  <a:lnTo>
                    <a:pt x="2365" y="3359"/>
                  </a:lnTo>
                  <a:cubicBezTo>
                    <a:pt x="2542" y="3341"/>
                    <a:pt x="2721" y="3323"/>
                    <a:pt x="2901" y="3303"/>
                  </a:cubicBezTo>
                  <a:lnTo>
                    <a:pt x="4057" y="3183"/>
                  </a:lnTo>
                  <a:cubicBezTo>
                    <a:pt x="4498" y="3137"/>
                    <a:pt x="4924" y="3092"/>
                    <a:pt x="5311" y="3052"/>
                  </a:cubicBezTo>
                  <a:cubicBezTo>
                    <a:pt x="5314" y="3052"/>
                    <a:pt x="5317" y="3048"/>
                    <a:pt x="5321" y="3047"/>
                  </a:cubicBezTo>
                  <a:cubicBezTo>
                    <a:pt x="5341" y="3042"/>
                    <a:pt x="5359" y="3031"/>
                    <a:pt x="5377" y="3016"/>
                  </a:cubicBezTo>
                  <a:cubicBezTo>
                    <a:pt x="5387" y="3010"/>
                    <a:pt x="5396" y="3006"/>
                    <a:pt x="5405" y="2997"/>
                  </a:cubicBezTo>
                  <a:cubicBezTo>
                    <a:pt x="5432" y="2968"/>
                    <a:pt x="5458" y="2930"/>
                    <a:pt x="5480" y="2876"/>
                  </a:cubicBezTo>
                  <a:cubicBezTo>
                    <a:pt x="5652" y="2484"/>
                    <a:pt x="5643" y="1560"/>
                    <a:pt x="5462" y="814"/>
                  </a:cubicBezTo>
                  <a:cubicBezTo>
                    <a:pt x="5441" y="731"/>
                    <a:pt x="5418" y="655"/>
                    <a:pt x="5396" y="583"/>
                  </a:cubicBezTo>
                  <a:cubicBezTo>
                    <a:pt x="5390" y="564"/>
                    <a:pt x="5383" y="545"/>
                    <a:pt x="5377" y="526"/>
                  </a:cubicBezTo>
                  <a:cubicBezTo>
                    <a:pt x="5359" y="471"/>
                    <a:pt x="5339" y="422"/>
                    <a:pt x="5320" y="375"/>
                  </a:cubicBezTo>
                  <a:cubicBezTo>
                    <a:pt x="5314" y="361"/>
                    <a:pt x="5310" y="347"/>
                    <a:pt x="5304" y="336"/>
                  </a:cubicBezTo>
                  <a:cubicBezTo>
                    <a:pt x="5279" y="281"/>
                    <a:pt x="5255" y="233"/>
                    <a:pt x="5230" y="191"/>
                  </a:cubicBezTo>
                  <a:cubicBezTo>
                    <a:pt x="5222" y="181"/>
                    <a:pt x="5217" y="174"/>
                    <a:pt x="5211" y="165"/>
                  </a:cubicBezTo>
                  <a:cubicBezTo>
                    <a:pt x="5191" y="134"/>
                    <a:pt x="5170" y="108"/>
                    <a:pt x="5149" y="85"/>
                  </a:cubicBezTo>
                  <a:cubicBezTo>
                    <a:pt x="5142" y="77"/>
                    <a:pt x="5135" y="70"/>
                    <a:pt x="5128" y="63"/>
                  </a:cubicBezTo>
                  <a:cubicBezTo>
                    <a:pt x="5124" y="57"/>
                    <a:pt x="5118" y="50"/>
                    <a:pt x="5113" y="46"/>
                  </a:cubicBezTo>
                  <a:cubicBezTo>
                    <a:pt x="5093" y="29"/>
                    <a:pt x="5072" y="16"/>
                    <a:pt x="5051" y="9"/>
                  </a:cubicBezTo>
                  <a:cubicBezTo>
                    <a:pt x="5034" y="3"/>
                    <a:pt x="5018" y="0"/>
                    <a:pt x="50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76" name="Google Shape;2376;p34"/>
          <p:cNvGrpSpPr/>
          <p:nvPr/>
        </p:nvGrpSpPr>
        <p:grpSpPr>
          <a:xfrm rot="779880">
            <a:off x="7255801" y="561380"/>
            <a:ext cx="1719464" cy="507157"/>
            <a:chOff x="941138" y="3737350"/>
            <a:chExt cx="3389456" cy="749792"/>
          </a:xfrm>
        </p:grpSpPr>
        <p:sp>
          <p:nvSpPr>
            <p:cNvPr id="2377" name="Google Shape;2377;p34"/>
            <p:cNvSpPr/>
            <p:nvPr/>
          </p:nvSpPr>
          <p:spPr>
            <a:xfrm>
              <a:off x="941138" y="3737350"/>
              <a:ext cx="3318410" cy="700355"/>
            </a:xfrm>
            <a:custGeom>
              <a:avLst/>
              <a:gdLst/>
              <a:ahLst/>
              <a:cxnLst/>
              <a:rect l="l" t="t" r="r" b="b"/>
              <a:pathLst>
                <a:path w="35778" h="7551" extrusionOk="0">
                  <a:moveTo>
                    <a:pt x="1871" y="1863"/>
                  </a:moveTo>
                  <a:cubicBezTo>
                    <a:pt x="1931" y="1863"/>
                    <a:pt x="1991" y="1868"/>
                    <a:pt x="2053" y="1878"/>
                  </a:cubicBezTo>
                  <a:cubicBezTo>
                    <a:pt x="2138" y="1892"/>
                    <a:pt x="2223" y="1916"/>
                    <a:pt x="2303" y="1950"/>
                  </a:cubicBezTo>
                  <a:cubicBezTo>
                    <a:pt x="2675" y="2104"/>
                    <a:pt x="2906" y="2451"/>
                    <a:pt x="2837" y="2805"/>
                  </a:cubicBezTo>
                  <a:cubicBezTo>
                    <a:pt x="2765" y="3180"/>
                    <a:pt x="2390" y="3442"/>
                    <a:pt x="1953" y="3449"/>
                  </a:cubicBezTo>
                  <a:cubicBezTo>
                    <a:pt x="1945" y="3449"/>
                    <a:pt x="1936" y="3449"/>
                    <a:pt x="1928" y="3449"/>
                  </a:cubicBezTo>
                  <a:cubicBezTo>
                    <a:pt x="1870" y="3449"/>
                    <a:pt x="1811" y="3444"/>
                    <a:pt x="1754" y="3435"/>
                  </a:cubicBezTo>
                  <a:cubicBezTo>
                    <a:pt x="1236" y="3353"/>
                    <a:pt x="887" y="2936"/>
                    <a:pt x="970" y="2506"/>
                  </a:cubicBezTo>
                  <a:cubicBezTo>
                    <a:pt x="1042" y="2126"/>
                    <a:pt x="1427" y="1863"/>
                    <a:pt x="1871" y="1863"/>
                  </a:cubicBezTo>
                  <a:close/>
                  <a:moveTo>
                    <a:pt x="112" y="0"/>
                  </a:moveTo>
                  <a:lnTo>
                    <a:pt x="0" y="7550"/>
                  </a:lnTo>
                  <a:lnTo>
                    <a:pt x="35778" y="5140"/>
                  </a:lnTo>
                  <a:lnTo>
                    <a:pt x="35745" y="51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8" name="Google Shape;2378;p34"/>
            <p:cNvSpPr/>
            <p:nvPr/>
          </p:nvSpPr>
          <p:spPr>
            <a:xfrm>
              <a:off x="941138" y="3784839"/>
              <a:ext cx="3389456" cy="702303"/>
            </a:xfrm>
            <a:custGeom>
              <a:avLst/>
              <a:gdLst/>
              <a:ahLst/>
              <a:cxnLst/>
              <a:rect l="l" t="t" r="r" b="b"/>
              <a:pathLst>
                <a:path w="36544" h="7572" extrusionOk="0">
                  <a:moveTo>
                    <a:pt x="1872" y="1351"/>
                  </a:moveTo>
                  <a:cubicBezTo>
                    <a:pt x="1428" y="1351"/>
                    <a:pt x="1042" y="1616"/>
                    <a:pt x="970" y="1994"/>
                  </a:cubicBezTo>
                  <a:cubicBezTo>
                    <a:pt x="887" y="2426"/>
                    <a:pt x="1236" y="2841"/>
                    <a:pt x="1754" y="2923"/>
                  </a:cubicBezTo>
                  <a:cubicBezTo>
                    <a:pt x="1811" y="2932"/>
                    <a:pt x="1870" y="2937"/>
                    <a:pt x="1928" y="2937"/>
                  </a:cubicBezTo>
                  <a:cubicBezTo>
                    <a:pt x="1936" y="2937"/>
                    <a:pt x="1945" y="2937"/>
                    <a:pt x="1953" y="2937"/>
                  </a:cubicBezTo>
                  <a:cubicBezTo>
                    <a:pt x="1581" y="2782"/>
                    <a:pt x="1353" y="2437"/>
                    <a:pt x="1421" y="2079"/>
                  </a:cubicBezTo>
                  <a:cubicBezTo>
                    <a:pt x="1492" y="1706"/>
                    <a:pt x="1868" y="1445"/>
                    <a:pt x="2303" y="1438"/>
                  </a:cubicBezTo>
                  <a:cubicBezTo>
                    <a:pt x="2223" y="1404"/>
                    <a:pt x="2138" y="1380"/>
                    <a:pt x="2053" y="1366"/>
                  </a:cubicBezTo>
                  <a:cubicBezTo>
                    <a:pt x="1992" y="1356"/>
                    <a:pt x="1932" y="1351"/>
                    <a:pt x="1872" y="1351"/>
                  </a:cubicBezTo>
                  <a:close/>
                  <a:moveTo>
                    <a:pt x="35745" y="0"/>
                  </a:moveTo>
                  <a:lnTo>
                    <a:pt x="35776" y="4630"/>
                  </a:lnTo>
                  <a:lnTo>
                    <a:pt x="0" y="7038"/>
                  </a:lnTo>
                  <a:lnTo>
                    <a:pt x="945" y="7572"/>
                  </a:lnTo>
                  <a:lnTo>
                    <a:pt x="36543" y="5211"/>
                  </a:lnTo>
                  <a:lnTo>
                    <a:pt x="36397" y="525"/>
                  </a:lnTo>
                  <a:lnTo>
                    <a:pt x="357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9" name="Google Shape;2379;p34"/>
            <p:cNvSpPr/>
            <p:nvPr/>
          </p:nvSpPr>
          <p:spPr>
            <a:xfrm>
              <a:off x="1006249" y="4010038"/>
              <a:ext cx="3185777" cy="361539"/>
            </a:xfrm>
            <a:custGeom>
              <a:avLst/>
              <a:gdLst/>
              <a:ahLst/>
              <a:cxnLst/>
              <a:rect l="l" t="t" r="r" b="b"/>
              <a:pathLst>
                <a:path w="34348" h="3898" extrusionOk="0">
                  <a:moveTo>
                    <a:pt x="34113" y="0"/>
                  </a:moveTo>
                  <a:lnTo>
                    <a:pt x="4" y="2182"/>
                  </a:lnTo>
                  <a:lnTo>
                    <a:pt x="1" y="3898"/>
                  </a:lnTo>
                  <a:lnTo>
                    <a:pt x="34348" y="1754"/>
                  </a:lnTo>
                  <a:lnTo>
                    <a:pt x="341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0" name="Google Shape;2380;p34"/>
            <p:cNvSpPr/>
            <p:nvPr/>
          </p:nvSpPr>
          <p:spPr>
            <a:xfrm>
              <a:off x="1080264" y="4083961"/>
              <a:ext cx="3059081" cy="302829"/>
            </a:xfrm>
            <a:custGeom>
              <a:avLst/>
              <a:gdLst/>
              <a:ahLst/>
              <a:cxnLst/>
              <a:rect l="l" t="t" r="r" b="b"/>
              <a:pathLst>
                <a:path w="32982" h="3265" extrusionOk="0">
                  <a:moveTo>
                    <a:pt x="32925" y="0"/>
                  </a:moveTo>
                  <a:lnTo>
                    <a:pt x="32748" y="7"/>
                  </a:lnTo>
                  <a:lnTo>
                    <a:pt x="32804" y="1257"/>
                  </a:lnTo>
                  <a:lnTo>
                    <a:pt x="32981" y="1250"/>
                  </a:lnTo>
                  <a:lnTo>
                    <a:pt x="32925" y="0"/>
                  </a:lnTo>
                  <a:close/>
                  <a:moveTo>
                    <a:pt x="31614" y="80"/>
                  </a:moveTo>
                  <a:lnTo>
                    <a:pt x="31437" y="87"/>
                  </a:lnTo>
                  <a:lnTo>
                    <a:pt x="31495" y="1337"/>
                  </a:lnTo>
                  <a:lnTo>
                    <a:pt x="31672" y="1330"/>
                  </a:lnTo>
                  <a:lnTo>
                    <a:pt x="31614" y="80"/>
                  </a:lnTo>
                  <a:close/>
                  <a:moveTo>
                    <a:pt x="30305" y="162"/>
                  </a:moveTo>
                  <a:lnTo>
                    <a:pt x="30127" y="168"/>
                  </a:lnTo>
                  <a:lnTo>
                    <a:pt x="30184" y="1418"/>
                  </a:lnTo>
                  <a:lnTo>
                    <a:pt x="30362" y="1411"/>
                  </a:lnTo>
                  <a:lnTo>
                    <a:pt x="30305" y="162"/>
                  </a:lnTo>
                  <a:close/>
                  <a:moveTo>
                    <a:pt x="28995" y="242"/>
                  </a:moveTo>
                  <a:lnTo>
                    <a:pt x="28818" y="248"/>
                  </a:lnTo>
                  <a:lnTo>
                    <a:pt x="28874" y="1498"/>
                  </a:lnTo>
                  <a:lnTo>
                    <a:pt x="29053" y="1491"/>
                  </a:lnTo>
                  <a:lnTo>
                    <a:pt x="28995" y="242"/>
                  </a:lnTo>
                  <a:close/>
                  <a:moveTo>
                    <a:pt x="27685" y="322"/>
                  </a:moveTo>
                  <a:lnTo>
                    <a:pt x="27507" y="328"/>
                  </a:lnTo>
                  <a:lnTo>
                    <a:pt x="27565" y="1578"/>
                  </a:lnTo>
                  <a:lnTo>
                    <a:pt x="27742" y="1571"/>
                  </a:lnTo>
                  <a:lnTo>
                    <a:pt x="27685" y="322"/>
                  </a:lnTo>
                  <a:close/>
                  <a:moveTo>
                    <a:pt x="26376" y="403"/>
                  </a:moveTo>
                  <a:lnTo>
                    <a:pt x="26198" y="410"/>
                  </a:lnTo>
                  <a:lnTo>
                    <a:pt x="26255" y="1658"/>
                  </a:lnTo>
                  <a:lnTo>
                    <a:pt x="26432" y="1651"/>
                  </a:lnTo>
                  <a:lnTo>
                    <a:pt x="26376" y="403"/>
                  </a:lnTo>
                  <a:close/>
                  <a:moveTo>
                    <a:pt x="25065" y="483"/>
                  </a:moveTo>
                  <a:lnTo>
                    <a:pt x="24888" y="490"/>
                  </a:lnTo>
                  <a:lnTo>
                    <a:pt x="24945" y="1738"/>
                  </a:lnTo>
                  <a:lnTo>
                    <a:pt x="25123" y="1731"/>
                  </a:lnTo>
                  <a:lnTo>
                    <a:pt x="25065" y="483"/>
                  </a:lnTo>
                  <a:close/>
                  <a:moveTo>
                    <a:pt x="23756" y="563"/>
                  </a:moveTo>
                  <a:lnTo>
                    <a:pt x="23577" y="570"/>
                  </a:lnTo>
                  <a:lnTo>
                    <a:pt x="23635" y="1819"/>
                  </a:lnTo>
                  <a:lnTo>
                    <a:pt x="23812" y="1812"/>
                  </a:lnTo>
                  <a:lnTo>
                    <a:pt x="23756" y="563"/>
                  </a:lnTo>
                  <a:close/>
                  <a:moveTo>
                    <a:pt x="22446" y="643"/>
                  </a:moveTo>
                  <a:lnTo>
                    <a:pt x="22268" y="650"/>
                  </a:lnTo>
                  <a:lnTo>
                    <a:pt x="22325" y="1899"/>
                  </a:lnTo>
                  <a:lnTo>
                    <a:pt x="22502" y="1892"/>
                  </a:lnTo>
                  <a:lnTo>
                    <a:pt x="22446" y="643"/>
                  </a:lnTo>
                  <a:close/>
                  <a:moveTo>
                    <a:pt x="21135" y="724"/>
                  </a:moveTo>
                  <a:lnTo>
                    <a:pt x="20958" y="731"/>
                  </a:lnTo>
                  <a:lnTo>
                    <a:pt x="21016" y="1979"/>
                  </a:lnTo>
                  <a:lnTo>
                    <a:pt x="21193" y="1972"/>
                  </a:lnTo>
                  <a:lnTo>
                    <a:pt x="21135" y="724"/>
                  </a:lnTo>
                  <a:close/>
                  <a:moveTo>
                    <a:pt x="19826" y="804"/>
                  </a:moveTo>
                  <a:lnTo>
                    <a:pt x="19649" y="811"/>
                  </a:lnTo>
                  <a:lnTo>
                    <a:pt x="19705" y="2059"/>
                  </a:lnTo>
                  <a:lnTo>
                    <a:pt x="19883" y="2054"/>
                  </a:lnTo>
                  <a:lnTo>
                    <a:pt x="19826" y="804"/>
                  </a:lnTo>
                  <a:close/>
                  <a:moveTo>
                    <a:pt x="18516" y="884"/>
                  </a:moveTo>
                  <a:lnTo>
                    <a:pt x="18338" y="891"/>
                  </a:lnTo>
                  <a:lnTo>
                    <a:pt x="18395" y="2140"/>
                  </a:lnTo>
                  <a:lnTo>
                    <a:pt x="18573" y="2133"/>
                  </a:lnTo>
                  <a:lnTo>
                    <a:pt x="18516" y="884"/>
                  </a:lnTo>
                  <a:close/>
                  <a:moveTo>
                    <a:pt x="17207" y="964"/>
                  </a:moveTo>
                  <a:lnTo>
                    <a:pt x="17028" y="971"/>
                  </a:lnTo>
                  <a:lnTo>
                    <a:pt x="17086" y="2220"/>
                  </a:lnTo>
                  <a:lnTo>
                    <a:pt x="17263" y="2214"/>
                  </a:lnTo>
                  <a:lnTo>
                    <a:pt x="17207" y="964"/>
                  </a:lnTo>
                  <a:close/>
                  <a:moveTo>
                    <a:pt x="15896" y="1045"/>
                  </a:moveTo>
                  <a:lnTo>
                    <a:pt x="15719" y="1052"/>
                  </a:lnTo>
                  <a:lnTo>
                    <a:pt x="15775" y="2300"/>
                  </a:lnTo>
                  <a:lnTo>
                    <a:pt x="15954" y="2294"/>
                  </a:lnTo>
                  <a:lnTo>
                    <a:pt x="15896" y="1045"/>
                  </a:lnTo>
                  <a:close/>
                  <a:moveTo>
                    <a:pt x="14586" y="1125"/>
                  </a:moveTo>
                  <a:lnTo>
                    <a:pt x="14409" y="1132"/>
                  </a:lnTo>
                  <a:lnTo>
                    <a:pt x="14466" y="2382"/>
                  </a:lnTo>
                  <a:lnTo>
                    <a:pt x="14644" y="2375"/>
                  </a:lnTo>
                  <a:lnTo>
                    <a:pt x="14586" y="1125"/>
                  </a:lnTo>
                  <a:close/>
                  <a:moveTo>
                    <a:pt x="13277" y="1205"/>
                  </a:moveTo>
                  <a:lnTo>
                    <a:pt x="13100" y="1212"/>
                  </a:lnTo>
                  <a:lnTo>
                    <a:pt x="13156" y="2462"/>
                  </a:lnTo>
                  <a:lnTo>
                    <a:pt x="13333" y="2455"/>
                  </a:lnTo>
                  <a:lnTo>
                    <a:pt x="13277" y="1205"/>
                  </a:lnTo>
                  <a:close/>
                  <a:moveTo>
                    <a:pt x="11966" y="1285"/>
                  </a:moveTo>
                  <a:lnTo>
                    <a:pt x="11789" y="1292"/>
                  </a:lnTo>
                  <a:lnTo>
                    <a:pt x="11847" y="2542"/>
                  </a:lnTo>
                  <a:lnTo>
                    <a:pt x="12024" y="2535"/>
                  </a:lnTo>
                  <a:lnTo>
                    <a:pt x="11966" y="1285"/>
                  </a:lnTo>
                  <a:close/>
                  <a:moveTo>
                    <a:pt x="10657" y="1365"/>
                  </a:moveTo>
                  <a:lnTo>
                    <a:pt x="10479" y="1372"/>
                  </a:lnTo>
                  <a:lnTo>
                    <a:pt x="10536" y="2622"/>
                  </a:lnTo>
                  <a:lnTo>
                    <a:pt x="10714" y="2615"/>
                  </a:lnTo>
                  <a:lnTo>
                    <a:pt x="10657" y="1365"/>
                  </a:lnTo>
                  <a:close/>
                  <a:moveTo>
                    <a:pt x="9347" y="1446"/>
                  </a:moveTo>
                  <a:lnTo>
                    <a:pt x="9170" y="1453"/>
                  </a:lnTo>
                  <a:lnTo>
                    <a:pt x="9226" y="2703"/>
                  </a:lnTo>
                  <a:lnTo>
                    <a:pt x="9405" y="2696"/>
                  </a:lnTo>
                  <a:lnTo>
                    <a:pt x="9347" y="1446"/>
                  </a:lnTo>
                  <a:close/>
                  <a:moveTo>
                    <a:pt x="8037" y="1527"/>
                  </a:moveTo>
                  <a:lnTo>
                    <a:pt x="7859" y="1533"/>
                  </a:lnTo>
                  <a:lnTo>
                    <a:pt x="7917" y="2783"/>
                  </a:lnTo>
                  <a:lnTo>
                    <a:pt x="8094" y="2776"/>
                  </a:lnTo>
                  <a:lnTo>
                    <a:pt x="8037" y="1527"/>
                  </a:lnTo>
                  <a:close/>
                  <a:moveTo>
                    <a:pt x="6728" y="1608"/>
                  </a:moveTo>
                  <a:lnTo>
                    <a:pt x="6550" y="1613"/>
                  </a:lnTo>
                  <a:lnTo>
                    <a:pt x="6606" y="2863"/>
                  </a:lnTo>
                  <a:lnTo>
                    <a:pt x="6784" y="2856"/>
                  </a:lnTo>
                  <a:lnTo>
                    <a:pt x="6728" y="1608"/>
                  </a:lnTo>
                  <a:close/>
                  <a:moveTo>
                    <a:pt x="5417" y="1686"/>
                  </a:moveTo>
                  <a:lnTo>
                    <a:pt x="5240" y="1693"/>
                  </a:lnTo>
                  <a:lnTo>
                    <a:pt x="5297" y="2943"/>
                  </a:lnTo>
                  <a:lnTo>
                    <a:pt x="5475" y="2936"/>
                  </a:lnTo>
                  <a:lnTo>
                    <a:pt x="5417" y="1686"/>
                  </a:lnTo>
                  <a:close/>
                  <a:moveTo>
                    <a:pt x="4108" y="1768"/>
                  </a:moveTo>
                  <a:lnTo>
                    <a:pt x="3929" y="1774"/>
                  </a:lnTo>
                  <a:lnTo>
                    <a:pt x="3987" y="3024"/>
                  </a:lnTo>
                  <a:lnTo>
                    <a:pt x="4164" y="3017"/>
                  </a:lnTo>
                  <a:lnTo>
                    <a:pt x="4108" y="1768"/>
                  </a:lnTo>
                  <a:close/>
                  <a:moveTo>
                    <a:pt x="2798" y="1848"/>
                  </a:moveTo>
                  <a:lnTo>
                    <a:pt x="2620" y="1854"/>
                  </a:lnTo>
                  <a:lnTo>
                    <a:pt x="2677" y="3104"/>
                  </a:lnTo>
                  <a:lnTo>
                    <a:pt x="2855" y="3097"/>
                  </a:lnTo>
                  <a:lnTo>
                    <a:pt x="2798" y="1848"/>
                  </a:lnTo>
                  <a:close/>
                  <a:moveTo>
                    <a:pt x="1489" y="1928"/>
                  </a:moveTo>
                  <a:lnTo>
                    <a:pt x="1310" y="1936"/>
                  </a:lnTo>
                  <a:lnTo>
                    <a:pt x="1368" y="3184"/>
                  </a:lnTo>
                  <a:lnTo>
                    <a:pt x="1545" y="3177"/>
                  </a:lnTo>
                  <a:lnTo>
                    <a:pt x="1489" y="1928"/>
                  </a:lnTo>
                  <a:close/>
                  <a:moveTo>
                    <a:pt x="178" y="2009"/>
                  </a:moveTo>
                  <a:lnTo>
                    <a:pt x="1" y="2016"/>
                  </a:lnTo>
                  <a:lnTo>
                    <a:pt x="57" y="3264"/>
                  </a:lnTo>
                  <a:lnTo>
                    <a:pt x="236" y="3257"/>
                  </a:lnTo>
                  <a:lnTo>
                    <a:pt x="178" y="20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1" name="Google Shape;2381;p34"/>
            <p:cNvSpPr/>
            <p:nvPr/>
          </p:nvSpPr>
          <p:spPr>
            <a:xfrm>
              <a:off x="989554" y="3772410"/>
              <a:ext cx="3155355" cy="109816"/>
            </a:xfrm>
            <a:custGeom>
              <a:avLst/>
              <a:gdLst/>
              <a:ahLst/>
              <a:cxnLst/>
              <a:rect l="l" t="t" r="r" b="b"/>
              <a:pathLst>
                <a:path w="34020" h="1184" extrusionOk="0">
                  <a:moveTo>
                    <a:pt x="1" y="1"/>
                  </a:moveTo>
                  <a:lnTo>
                    <a:pt x="13" y="1183"/>
                  </a:lnTo>
                  <a:lnTo>
                    <a:pt x="34020" y="6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82" name="Google Shape;2382;p34"/>
          <p:cNvGrpSpPr/>
          <p:nvPr/>
        </p:nvGrpSpPr>
        <p:grpSpPr>
          <a:xfrm>
            <a:off x="1041643" y="5992944"/>
            <a:ext cx="775927" cy="328065"/>
            <a:chOff x="5181425" y="2685475"/>
            <a:chExt cx="224900" cy="74425"/>
          </a:xfrm>
        </p:grpSpPr>
        <p:sp>
          <p:nvSpPr>
            <p:cNvPr id="2383" name="Google Shape;2383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4" name="Google Shape;2384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5" name="Google Shape;2385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6" name="Google Shape;2386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7" name="Google Shape;2387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88" name="Google Shape;2388;p34"/>
          <p:cNvGrpSpPr/>
          <p:nvPr/>
        </p:nvGrpSpPr>
        <p:grpSpPr>
          <a:xfrm>
            <a:off x="8042810" y="1319877"/>
            <a:ext cx="775927" cy="328065"/>
            <a:chOff x="5181425" y="2685475"/>
            <a:chExt cx="224900" cy="74425"/>
          </a:xfrm>
        </p:grpSpPr>
        <p:sp>
          <p:nvSpPr>
            <p:cNvPr id="2389" name="Google Shape;2389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0" name="Google Shape;2390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1" name="Google Shape;2391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2" name="Google Shape;2392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3" name="Google Shape;2393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94" name="Google Shape;2394;p34"/>
          <p:cNvGrpSpPr/>
          <p:nvPr/>
        </p:nvGrpSpPr>
        <p:grpSpPr>
          <a:xfrm rot="9851609">
            <a:off x="6561886" y="291509"/>
            <a:ext cx="623666" cy="600032"/>
            <a:chOff x="3253464" y="2218279"/>
            <a:chExt cx="242409" cy="182524"/>
          </a:xfrm>
        </p:grpSpPr>
        <p:sp>
          <p:nvSpPr>
            <p:cNvPr id="2395" name="Google Shape;2395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6" name="Google Shape;2396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97" name="Google Shape;2397;p34"/>
          <p:cNvGrpSpPr/>
          <p:nvPr/>
        </p:nvGrpSpPr>
        <p:grpSpPr>
          <a:xfrm rot="1624041" flipH="1">
            <a:off x="396688" y="376502"/>
            <a:ext cx="633070" cy="2214793"/>
            <a:chOff x="438975" y="1510001"/>
            <a:chExt cx="1320215" cy="3464072"/>
          </a:xfrm>
        </p:grpSpPr>
        <p:sp>
          <p:nvSpPr>
            <p:cNvPr id="2398" name="Google Shape;2398;p34"/>
            <p:cNvSpPr/>
            <p:nvPr/>
          </p:nvSpPr>
          <p:spPr>
            <a:xfrm>
              <a:off x="448721" y="1525573"/>
              <a:ext cx="1310468" cy="3180879"/>
            </a:xfrm>
            <a:custGeom>
              <a:avLst/>
              <a:gdLst/>
              <a:ahLst/>
              <a:cxnLst/>
              <a:rect l="l" t="t" r="r" b="b"/>
              <a:pathLst>
                <a:path w="11698" h="28395" extrusionOk="0">
                  <a:moveTo>
                    <a:pt x="10352" y="0"/>
                  </a:moveTo>
                  <a:cubicBezTo>
                    <a:pt x="9961" y="0"/>
                    <a:pt x="9547" y="598"/>
                    <a:pt x="9454" y="984"/>
                  </a:cubicBezTo>
                  <a:lnTo>
                    <a:pt x="8750" y="3891"/>
                  </a:lnTo>
                  <a:cubicBezTo>
                    <a:pt x="7689" y="3978"/>
                    <a:pt x="6757" y="4731"/>
                    <a:pt x="6492" y="5822"/>
                  </a:cubicBezTo>
                  <a:cubicBezTo>
                    <a:pt x="6247" y="6833"/>
                    <a:pt x="6646" y="7846"/>
                    <a:pt x="7421" y="8439"/>
                  </a:cubicBezTo>
                  <a:lnTo>
                    <a:pt x="7318" y="8734"/>
                  </a:lnTo>
                  <a:lnTo>
                    <a:pt x="6353" y="8402"/>
                  </a:lnTo>
                  <a:lnTo>
                    <a:pt x="4869" y="12711"/>
                  </a:lnTo>
                  <a:lnTo>
                    <a:pt x="326" y="25904"/>
                  </a:lnTo>
                  <a:lnTo>
                    <a:pt x="241" y="25624"/>
                  </a:lnTo>
                  <a:lnTo>
                    <a:pt x="0" y="25963"/>
                  </a:lnTo>
                  <a:lnTo>
                    <a:pt x="238" y="26533"/>
                  </a:lnTo>
                  <a:cubicBezTo>
                    <a:pt x="295" y="26662"/>
                    <a:pt x="407" y="26766"/>
                    <a:pt x="556" y="26803"/>
                  </a:cubicBezTo>
                  <a:lnTo>
                    <a:pt x="1431" y="27014"/>
                  </a:lnTo>
                  <a:lnTo>
                    <a:pt x="5897" y="13519"/>
                  </a:lnTo>
                  <a:lnTo>
                    <a:pt x="6059" y="13575"/>
                  </a:lnTo>
                  <a:lnTo>
                    <a:pt x="7752" y="8651"/>
                  </a:lnTo>
                  <a:cubicBezTo>
                    <a:pt x="7940" y="8753"/>
                    <a:pt x="8143" y="8836"/>
                    <a:pt x="8363" y="8888"/>
                  </a:cubicBezTo>
                  <a:cubicBezTo>
                    <a:pt x="8562" y="8936"/>
                    <a:pt x="8762" y="8960"/>
                    <a:pt x="8959" y="8960"/>
                  </a:cubicBezTo>
                  <a:cubicBezTo>
                    <a:pt x="9473" y="8960"/>
                    <a:pt x="9966" y="8801"/>
                    <a:pt x="10380" y="8522"/>
                  </a:cubicBezTo>
                  <a:lnTo>
                    <a:pt x="10380" y="8522"/>
                  </a:lnTo>
                  <a:lnTo>
                    <a:pt x="10247" y="9351"/>
                  </a:lnTo>
                  <a:lnTo>
                    <a:pt x="9141" y="9192"/>
                  </a:lnTo>
                  <a:lnTo>
                    <a:pt x="8430" y="13635"/>
                  </a:lnTo>
                  <a:lnTo>
                    <a:pt x="8047" y="13579"/>
                  </a:lnTo>
                  <a:lnTo>
                    <a:pt x="8047" y="13579"/>
                  </a:lnTo>
                  <a:lnTo>
                    <a:pt x="8183" y="13675"/>
                  </a:lnTo>
                  <a:lnTo>
                    <a:pt x="8418" y="13711"/>
                  </a:lnTo>
                  <a:lnTo>
                    <a:pt x="6102" y="28184"/>
                  </a:lnTo>
                  <a:lnTo>
                    <a:pt x="7078" y="28382"/>
                  </a:lnTo>
                  <a:cubicBezTo>
                    <a:pt x="7112" y="28391"/>
                    <a:pt x="7147" y="28395"/>
                    <a:pt x="7181" y="28395"/>
                  </a:cubicBezTo>
                  <a:cubicBezTo>
                    <a:pt x="7391" y="28395"/>
                    <a:pt x="7577" y="28240"/>
                    <a:pt x="7608" y="28023"/>
                  </a:cubicBezTo>
                  <a:lnTo>
                    <a:pt x="9590" y="14301"/>
                  </a:lnTo>
                  <a:lnTo>
                    <a:pt x="9834" y="14336"/>
                  </a:lnTo>
                  <a:lnTo>
                    <a:pt x="10715" y="8256"/>
                  </a:lnTo>
                  <a:lnTo>
                    <a:pt x="10715" y="8254"/>
                  </a:lnTo>
                  <a:cubicBezTo>
                    <a:pt x="11054" y="7929"/>
                    <a:pt x="11310" y="7508"/>
                    <a:pt x="11428" y="7017"/>
                  </a:cubicBezTo>
                  <a:cubicBezTo>
                    <a:pt x="11697" y="5907"/>
                    <a:pt x="11190" y="4790"/>
                    <a:pt x="10257" y="4236"/>
                  </a:cubicBezTo>
                  <a:lnTo>
                    <a:pt x="11057" y="934"/>
                  </a:lnTo>
                  <a:cubicBezTo>
                    <a:pt x="11158" y="517"/>
                    <a:pt x="10854" y="112"/>
                    <a:pt x="10439" y="10"/>
                  </a:cubicBezTo>
                  <a:cubicBezTo>
                    <a:pt x="10410" y="3"/>
                    <a:pt x="10381" y="0"/>
                    <a:pt x="10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9" name="Google Shape;2399;p34"/>
            <p:cNvSpPr/>
            <p:nvPr/>
          </p:nvSpPr>
          <p:spPr>
            <a:xfrm>
              <a:off x="935134" y="2929265"/>
              <a:ext cx="18596" cy="33831"/>
            </a:xfrm>
            <a:custGeom>
              <a:avLst/>
              <a:gdLst/>
              <a:ahLst/>
              <a:cxnLst/>
              <a:rect l="l" t="t" r="r" b="b"/>
              <a:pathLst>
                <a:path w="166" h="302" extrusionOk="0">
                  <a:moveTo>
                    <a:pt x="1" y="0"/>
                  </a:moveTo>
                  <a:lnTo>
                    <a:pt x="81" y="302"/>
                  </a:lnTo>
                  <a:lnTo>
                    <a:pt x="165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7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0" name="Google Shape;2400;p34"/>
            <p:cNvSpPr/>
            <p:nvPr/>
          </p:nvSpPr>
          <p:spPr>
            <a:xfrm>
              <a:off x="1141372" y="2495834"/>
              <a:ext cx="436897" cy="2151168"/>
            </a:xfrm>
            <a:custGeom>
              <a:avLst/>
              <a:gdLst/>
              <a:ahLst/>
              <a:cxnLst/>
              <a:rect l="l" t="t" r="r" b="b"/>
              <a:pathLst>
                <a:path w="3900" h="19203" extrusionOk="0">
                  <a:moveTo>
                    <a:pt x="2737" y="0"/>
                  </a:moveTo>
                  <a:lnTo>
                    <a:pt x="1" y="19027"/>
                  </a:lnTo>
                  <a:lnTo>
                    <a:pt x="674" y="19191"/>
                  </a:lnTo>
                  <a:cubicBezTo>
                    <a:pt x="708" y="19199"/>
                    <a:pt x="742" y="19203"/>
                    <a:pt x="775" y="19203"/>
                  </a:cubicBezTo>
                  <a:cubicBezTo>
                    <a:pt x="986" y="19203"/>
                    <a:pt x="1173" y="19049"/>
                    <a:pt x="1204" y="18832"/>
                  </a:cubicBezTo>
                  <a:lnTo>
                    <a:pt x="3900" y="166"/>
                  </a:lnTo>
                  <a:lnTo>
                    <a:pt x="27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1" name="Google Shape;2401;p34"/>
            <p:cNvSpPr/>
            <p:nvPr/>
          </p:nvSpPr>
          <p:spPr>
            <a:xfrm>
              <a:off x="438975" y="2407333"/>
              <a:ext cx="821143" cy="2085075"/>
            </a:xfrm>
            <a:custGeom>
              <a:avLst/>
              <a:gdLst/>
              <a:ahLst/>
              <a:cxnLst/>
              <a:rect l="l" t="t" r="r" b="b"/>
              <a:pathLst>
                <a:path w="7330" h="18613" extrusionOk="0">
                  <a:moveTo>
                    <a:pt x="6219" y="0"/>
                  </a:moveTo>
                  <a:lnTo>
                    <a:pt x="90" y="17796"/>
                  </a:lnTo>
                  <a:cubicBezTo>
                    <a:pt x="0" y="18057"/>
                    <a:pt x="154" y="18337"/>
                    <a:pt x="421" y="18401"/>
                  </a:cubicBezTo>
                  <a:lnTo>
                    <a:pt x="1297" y="18613"/>
                  </a:lnTo>
                  <a:lnTo>
                    <a:pt x="7329" y="383"/>
                  </a:lnTo>
                  <a:lnTo>
                    <a:pt x="62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2" name="Google Shape;2402;p34"/>
            <p:cNvSpPr/>
            <p:nvPr/>
          </p:nvSpPr>
          <p:spPr>
            <a:xfrm>
              <a:off x="1349402" y="2323649"/>
              <a:ext cx="279950" cy="748086"/>
            </a:xfrm>
            <a:custGeom>
              <a:avLst/>
              <a:gdLst/>
              <a:ahLst/>
              <a:cxnLst/>
              <a:rect l="l" t="t" r="r" b="b"/>
              <a:pathLst>
                <a:path w="2499" h="6678" extrusionOk="0">
                  <a:moveTo>
                    <a:pt x="935" y="0"/>
                  </a:moveTo>
                  <a:lnTo>
                    <a:pt x="0" y="6451"/>
                  </a:lnTo>
                  <a:lnTo>
                    <a:pt x="1564" y="6677"/>
                  </a:lnTo>
                  <a:lnTo>
                    <a:pt x="2499" y="227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3" name="Google Shape;2403;p34"/>
            <p:cNvSpPr/>
            <p:nvPr/>
          </p:nvSpPr>
          <p:spPr>
            <a:xfrm>
              <a:off x="936254" y="2238621"/>
              <a:ext cx="404858" cy="748086"/>
            </a:xfrm>
            <a:custGeom>
              <a:avLst/>
              <a:gdLst/>
              <a:ahLst/>
              <a:cxnLst/>
              <a:rect l="l" t="t" r="r" b="b"/>
              <a:pathLst>
                <a:path w="3614" h="6678" extrusionOk="0">
                  <a:moveTo>
                    <a:pt x="2119" y="0"/>
                  </a:moveTo>
                  <a:lnTo>
                    <a:pt x="1" y="6164"/>
                  </a:lnTo>
                  <a:lnTo>
                    <a:pt x="1495" y="6678"/>
                  </a:lnTo>
                  <a:lnTo>
                    <a:pt x="3614" y="514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4" name="Google Shape;2404;p34"/>
            <p:cNvSpPr/>
            <p:nvPr/>
          </p:nvSpPr>
          <p:spPr>
            <a:xfrm>
              <a:off x="1114149" y="1510001"/>
              <a:ext cx="620282" cy="959921"/>
            </a:xfrm>
            <a:custGeom>
              <a:avLst/>
              <a:gdLst/>
              <a:ahLst/>
              <a:cxnLst/>
              <a:rect l="l" t="t" r="r" b="b"/>
              <a:pathLst>
                <a:path w="5537" h="8569" extrusionOk="0">
                  <a:moveTo>
                    <a:pt x="4044" y="1"/>
                  </a:moveTo>
                  <a:cubicBezTo>
                    <a:pt x="3695" y="1"/>
                    <a:pt x="3378" y="238"/>
                    <a:pt x="3293" y="593"/>
                  </a:cubicBezTo>
                  <a:lnTo>
                    <a:pt x="2589" y="3499"/>
                  </a:lnTo>
                  <a:cubicBezTo>
                    <a:pt x="1528" y="3587"/>
                    <a:pt x="594" y="4340"/>
                    <a:pt x="331" y="5430"/>
                  </a:cubicBezTo>
                  <a:cubicBezTo>
                    <a:pt x="0" y="6794"/>
                    <a:pt x="838" y="8167"/>
                    <a:pt x="2202" y="8496"/>
                  </a:cubicBezTo>
                  <a:cubicBezTo>
                    <a:pt x="2403" y="8545"/>
                    <a:pt x="2604" y="8568"/>
                    <a:pt x="2802" y="8568"/>
                  </a:cubicBezTo>
                  <a:cubicBezTo>
                    <a:pt x="3947" y="8568"/>
                    <a:pt x="4985" y="7788"/>
                    <a:pt x="5267" y="6625"/>
                  </a:cubicBezTo>
                  <a:cubicBezTo>
                    <a:pt x="5536" y="5515"/>
                    <a:pt x="5030" y="4399"/>
                    <a:pt x="4096" y="3846"/>
                  </a:cubicBezTo>
                  <a:lnTo>
                    <a:pt x="4796" y="957"/>
                  </a:lnTo>
                  <a:cubicBezTo>
                    <a:pt x="4896" y="542"/>
                    <a:pt x="4641" y="124"/>
                    <a:pt x="4226" y="23"/>
                  </a:cubicBezTo>
                  <a:cubicBezTo>
                    <a:pt x="4165" y="8"/>
                    <a:pt x="4104" y="1"/>
                    <a:pt x="4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5" name="Google Shape;2405;p34"/>
            <p:cNvSpPr/>
            <p:nvPr/>
          </p:nvSpPr>
          <p:spPr>
            <a:xfrm>
              <a:off x="1294958" y="2064868"/>
              <a:ext cx="265387" cy="240960"/>
            </a:xfrm>
            <a:custGeom>
              <a:avLst/>
              <a:gdLst/>
              <a:ahLst/>
              <a:cxnLst/>
              <a:rect l="l" t="t" r="r" b="b"/>
              <a:pathLst>
                <a:path w="2369" h="2151" extrusionOk="0">
                  <a:moveTo>
                    <a:pt x="1185" y="1"/>
                  </a:moveTo>
                  <a:cubicBezTo>
                    <a:pt x="700" y="1"/>
                    <a:pt x="260" y="331"/>
                    <a:pt x="142" y="822"/>
                  </a:cubicBezTo>
                  <a:cubicBezTo>
                    <a:pt x="1" y="1399"/>
                    <a:pt x="355" y="1979"/>
                    <a:pt x="933" y="2120"/>
                  </a:cubicBezTo>
                  <a:cubicBezTo>
                    <a:pt x="1017" y="2141"/>
                    <a:pt x="1102" y="2150"/>
                    <a:pt x="1185" y="2150"/>
                  </a:cubicBezTo>
                  <a:cubicBezTo>
                    <a:pt x="1670" y="2150"/>
                    <a:pt x="2110" y="1820"/>
                    <a:pt x="2229" y="1328"/>
                  </a:cubicBezTo>
                  <a:cubicBezTo>
                    <a:pt x="2368" y="752"/>
                    <a:pt x="2014" y="171"/>
                    <a:pt x="1438" y="31"/>
                  </a:cubicBezTo>
                  <a:cubicBezTo>
                    <a:pt x="1353" y="11"/>
                    <a:pt x="1268" y="1"/>
                    <a:pt x="11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6" name="Google Shape;2406;p34"/>
            <p:cNvSpPr/>
            <p:nvPr/>
          </p:nvSpPr>
          <p:spPr>
            <a:xfrm>
              <a:off x="1099810" y="4652904"/>
              <a:ext cx="114602" cy="321169"/>
            </a:xfrm>
            <a:custGeom>
              <a:avLst/>
              <a:gdLst/>
              <a:ahLst/>
              <a:cxnLst/>
              <a:rect l="l" t="t" r="r" b="b"/>
              <a:pathLst>
                <a:path w="1023" h="2867" extrusionOk="0">
                  <a:moveTo>
                    <a:pt x="594" y="1"/>
                  </a:moveTo>
                  <a:cubicBezTo>
                    <a:pt x="517" y="1"/>
                    <a:pt x="458" y="21"/>
                    <a:pt x="449" y="71"/>
                  </a:cubicBezTo>
                  <a:lnTo>
                    <a:pt x="0" y="2866"/>
                  </a:lnTo>
                  <a:lnTo>
                    <a:pt x="983" y="210"/>
                  </a:lnTo>
                  <a:cubicBezTo>
                    <a:pt x="1023" y="103"/>
                    <a:pt x="765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7" name="Google Shape;2407;p34"/>
            <p:cNvSpPr/>
            <p:nvPr/>
          </p:nvSpPr>
          <p:spPr>
            <a:xfrm>
              <a:off x="456115" y="4489570"/>
              <a:ext cx="114826" cy="321056"/>
            </a:xfrm>
            <a:custGeom>
              <a:avLst/>
              <a:gdLst/>
              <a:ahLst/>
              <a:cxnLst/>
              <a:rect l="l" t="t" r="r" b="b"/>
              <a:pathLst>
                <a:path w="1025" h="2866" extrusionOk="0">
                  <a:moveTo>
                    <a:pt x="595" y="1"/>
                  </a:moveTo>
                  <a:cubicBezTo>
                    <a:pt x="518" y="1"/>
                    <a:pt x="459" y="21"/>
                    <a:pt x="451" y="71"/>
                  </a:cubicBezTo>
                  <a:lnTo>
                    <a:pt x="1" y="2866"/>
                  </a:lnTo>
                  <a:lnTo>
                    <a:pt x="984" y="210"/>
                  </a:lnTo>
                  <a:cubicBezTo>
                    <a:pt x="1024" y="103"/>
                    <a:pt x="766" y="1"/>
                    <a:pt x="5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09" name="Google Shape;2409;p35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-741407" y="3239086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10" name="Google Shape;2410;p35"/>
          <p:cNvGrpSpPr/>
          <p:nvPr/>
        </p:nvGrpSpPr>
        <p:grpSpPr>
          <a:xfrm rot="2091024">
            <a:off x="8273890" y="5749619"/>
            <a:ext cx="447987" cy="814692"/>
            <a:chOff x="6618900" y="3939050"/>
            <a:chExt cx="242650" cy="330975"/>
          </a:xfrm>
        </p:grpSpPr>
        <p:sp>
          <p:nvSpPr>
            <p:cNvPr id="2411" name="Google Shape;2411;p35"/>
            <p:cNvSpPr/>
            <p:nvPr/>
          </p:nvSpPr>
          <p:spPr>
            <a:xfrm>
              <a:off x="6634125" y="4062925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1" y="0"/>
                  </a:moveTo>
                  <a:lnTo>
                    <a:pt x="1" y="3582"/>
                  </a:lnTo>
                  <a:lnTo>
                    <a:pt x="9097" y="3582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2" name="Google Shape;2412;p35"/>
            <p:cNvSpPr/>
            <p:nvPr/>
          </p:nvSpPr>
          <p:spPr>
            <a:xfrm>
              <a:off x="6700900" y="3945375"/>
              <a:ext cx="93900" cy="93925"/>
            </a:xfrm>
            <a:custGeom>
              <a:avLst/>
              <a:gdLst/>
              <a:ahLst/>
              <a:cxnLst/>
              <a:rect l="l" t="t" r="r" b="b"/>
              <a:pathLst>
                <a:path w="3756" h="3757" extrusionOk="0">
                  <a:moveTo>
                    <a:pt x="1878" y="1"/>
                  </a:moveTo>
                  <a:cubicBezTo>
                    <a:pt x="840" y="1"/>
                    <a:pt x="0" y="841"/>
                    <a:pt x="0" y="1879"/>
                  </a:cubicBezTo>
                  <a:cubicBezTo>
                    <a:pt x="0" y="2916"/>
                    <a:pt x="840" y="3756"/>
                    <a:pt x="1878" y="3756"/>
                  </a:cubicBezTo>
                  <a:cubicBezTo>
                    <a:pt x="2915" y="3756"/>
                    <a:pt x="3755" y="2916"/>
                    <a:pt x="3755" y="1879"/>
                  </a:cubicBezTo>
                  <a:cubicBezTo>
                    <a:pt x="3755" y="841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3" name="Google Shape;2413;p35"/>
            <p:cNvSpPr/>
            <p:nvPr/>
          </p:nvSpPr>
          <p:spPr>
            <a:xfrm>
              <a:off x="6700900" y="4176075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1"/>
                  </a:moveTo>
                  <a:cubicBezTo>
                    <a:pt x="840" y="1"/>
                    <a:pt x="0" y="842"/>
                    <a:pt x="0" y="1880"/>
                  </a:cubicBezTo>
                  <a:cubicBezTo>
                    <a:pt x="0" y="2917"/>
                    <a:pt x="840" y="3758"/>
                    <a:pt x="1878" y="3758"/>
                  </a:cubicBezTo>
                  <a:cubicBezTo>
                    <a:pt x="2915" y="3758"/>
                    <a:pt x="3755" y="2917"/>
                    <a:pt x="3755" y="1880"/>
                  </a:cubicBezTo>
                  <a:cubicBezTo>
                    <a:pt x="3755" y="842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4" name="Google Shape;2414;p35"/>
            <p:cNvSpPr/>
            <p:nvPr/>
          </p:nvSpPr>
          <p:spPr>
            <a:xfrm>
              <a:off x="6618900" y="4056550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0" y="0"/>
                  </a:moveTo>
                  <a:lnTo>
                    <a:pt x="0" y="3583"/>
                  </a:lnTo>
                  <a:lnTo>
                    <a:pt x="9096" y="3583"/>
                  </a:lnTo>
                  <a:lnTo>
                    <a:pt x="90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5" name="Google Shape;2415;p35"/>
            <p:cNvSpPr/>
            <p:nvPr/>
          </p:nvSpPr>
          <p:spPr>
            <a:xfrm>
              <a:off x="6685650" y="3939050"/>
              <a:ext cx="93900" cy="93900"/>
            </a:xfrm>
            <a:custGeom>
              <a:avLst/>
              <a:gdLst/>
              <a:ahLst/>
              <a:cxnLst/>
              <a:rect l="l" t="t" r="r" b="b"/>
              <a:pathLst>
                <a:path w="3756" h="3756" extrusionOk="0">
                  <a:moveTo>
                    <a:pt x="1878" y="1"/>
                  </a:moveTo>
                  <a:cubicBezTo>
                    <a:pt x="841" y="1"/>
                    <a:pt x="1" y="841"/>
                    <a:pt x="1" y="1878"/>
                  </a:cubicBezTo>
                  <a:cubicBezTo>
                    <a:pt x="1" y="2916"/>
                    <a:pt x="841" y="3756"/>
                    <a:pt x="1878" y="3756"/>
                  </a:cubicBezTo>
                  <a:cubicBezTo>
                    <a:pt x="2916" y="3756"/>
                    <a:pt x="3756" y="2916"/>
                    <a:pt x="3756" y="1878"/>
                  </a:cubicBezTo>
                  <a:cubicBezTo>
                    <a:pt x="3756" y="841"/>
                    <a:pt x="2916" y="1"/>
                    <a:pt x="1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6" name="Google Shape;2416;p35"/>
            <p:cNvSpPr/>
            <p:nvPr/>
          </p:nvSpPr>
          <p:spPr>
            <a:xfrm>
              <a:off x="6685650" y="4169750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0"/>
                  </a:moveTo>
                  <a:cubicBezTo>
                    <a:pt x="841" y="0"/>
                    <a:pt x="1" y="841"/>
                    <a:pt x="1" y="1878"/>
                  </a:cubicBezTo>
                  <a:cubicBezTo>
                    <a:pt x="1" y="2915"/>
                    <a:pt x="841" y="3757"/>
                    <a:pt x="1878" y="3757"/>
                  </a:cubicBezTo>
                  <a:cubicBezTo>
                    <a:pt x="2916" y="3757"/>
                    <a:pt x="3756" y="2915"/>
                    <a:pt x="3756" y="1878"/>
                  </a:cubicBezTo>
                  <a:cubicBezTo>
                    <a:pt x="3756" y="841"/>
                    <a:pt x="2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17" name="Google Shape;2417;p35"/>
          <p:cNvGrpSpPr/>
          <p:nvPr/>
        </p:nvGrpSpPr>
        <p:grpSpPr>
          <a:xfrm>
            <a:off x="412043" y="5223231"/>
            <a:ext cx="1529689" cy="1304320"/>
            <a:chOff x="374450" y="3990500"/>
            <a:chExt cx="1312700" cy="839475"/>
          </a:xfrm>
        </p:grpSpPr>
        <p:sp>
          <p:nvSpPr>
            <p:cNvPr id="2418" name="Google Shape;2418;p35"/>
            <p:cNvSpPr/>
            <p:nvPr/>
          </p:nvSpPr>
          <p:spPr>
            <a:xfrm>
              <a:off x="374450" y="3991325"/>
              <a:ext cx="1312700" cy="838650"/>
            </a:xfrm>
            <a:custGeom>
              <a:avLst/>
              <a:gdLst/>
              <a:ahLst/>
              <a:cxnLst/>
              <a:rect l="l" t="t" r="r" b="b"/>
              <a:pathLst>
                <a:path w="52508" h="33546" extrusionOk="0">
                  <a:moveTo>
                    <a:pt x="24994" y="0"/>
                  </a:moveTo>
                  <a:cubicBezTo>
                    <a:pt x="23520" y="0"/>
                    <a:pt x="22209" y="632"/>
                    <a:pt x="21808" y="1625"/>
                  </a:cubicBezTo>
                  <a:lnTo>
                    <a:pt x="18838" y="9136"/>
                  </a:lnTo>
                  <a:lnTo>
                    <a:pt x="19636" y="9316"/>
                  </a:lnTo>
                  <a:lnTo>
                    <a:pt x="18648" y="9118"/>
                  </a:lnTo>
                  <a:lnTo>
                    <a:pt x="1499" y="22160"/>
                  </a:lnTo>
                  <a:cubicBezTo>
                    <a:pt x="171" y="23257"/>
                    <a:pt x="0" y="25354"/>
                    <a:pt x="2844" y="26235"/>
                  </a:cubicBezTo>
                  <a:lnTo>
                    <a:pt x="26996" y="33249"/>
                  </a:lnTo>
                  <a:cubicBezTo>
                    <a:pt x="27687" y="33450"/>
                    <a:pt x="28432" y="33545"/>
                    <a:pt x="29167" y="33545"/>
                  </a:cubicBezTo>
                  <a:cubicBezTo>
                    <a:pt x="30839" y="33545"/>
                    <a:pt x="32462" y="33053"/>
                    <a:pt x="33296" y="32194"/>
                  </a:cubicBezTo>
                  <a:lnTo>
                    <a:pt x="49068" y="15964"/>
                  </a:lnTo>
                  <a:lnTo>
                    <a:pt x="51941" y="8559"/>
                  </a:lnTo>
                  <a:cubicBezTo>
                    <a:pt x="52508" y="7209"/>
                    <a:pt x="51180" y="5723"/>
                    <a:pt x="49000" y="5247"/>
                  </a:cubicBezTo>
                  <a:lnTo>
                    <a:pt x="26108" y="121"/>
                  </a:lnTo>
                  <a:cubicBezTo>
                    <a:pt x="25734" y="39"/>
                    <a:pt x="25359" y="0"/>
                    <a:pt x="24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9" name="Google Shape;2419;p35"/>
            <p:cNvSpPr/>
            <p:nvPr/>
          </p:nvSpPr>
          <p:spPr>
            <a:xfrm>
              <a:off x="400775" y="3990500"/>
              <a:ext cx="1274875" cy="807825"/>
            </a:xfrm>
            <a:custGeom>
              <a:avLst/>
              <a:gdLst/>
              <a:ahLst/>
              <a:cxnLst/>
              <a:rect l="l" t="t" r="r" b="b"/>
              <a:pathLst>
                <a:path w="50995" h="32313" extrusionOk="0">
                  <a:moveTo>
                    <a:pt x="23508" y="1"/>
                  </a:moveTo>
                  <a:cubicBezTo>
                    <a:pt x="22034" y="1"/>
                    <a:pt x="20723" y="632"/>
                    <a:pt x="20321" y="1626"/>
                  </a:cubicBezTo>
                  <a:lnTo>
                    <a:pt x="17800" y="7871"/>
                  </a:lnTo>
                  <a:lnTo>
                    <a:pt x="17772" y="7864"/>
                  </a:lnTo>
                  <a:lnTo>
                    <a:pt x="9251" y="14893"/>
                  </a:lnTo>
                  <a:lnTo>
                    <a:pt x="729" y="21924"/>
                  </a:lnTo>
                  <a:cubicBezTo>
                    <a:pt x="521" y="22095"/>
                    <a:pt x="359" y="22273"/>
                    <a:pt x="241" y="22455"/>
                  </a:cubicBezTo>
                  <a:cubicBezTo>
                    <a:pt x="171" y="22563"/>
                    <a:pt x="116" y="22673"/>
                    <a:pt x="76" y="22781"/>
                  </a:cubicBezTo>
                  <a:cubicBezTo>
                    <a:pt x="37" y="22891"/>
                    <a:pt x="13" y="23001"/>
                    <a:pt x="4" y="23111"/>
                  </a:cubicBezTo>
                  <a:cubicBezTo>
                    <a:pt x="2" y="23146"/>
                    <a:pt x="0" y="23183"/>
                    <a:pt x="2" y="23219"/>
                  </a:cubicBezTo>
                  <a:cubicBezTo>
                    <a:pt x="3" y="23291"/>
                    <a:pt x="10" y="23363"/>
                    <a:pt x="26" y="23433"/>
                  </a:cubicBezTo>
                  <a:cubicBezTo>
                    <a:pt x="61" y="23612"/>
                    <a:pt x="140" y="23784"/>
                    <a:pt x="258" y="23948"/>
                  </a:cubicBezTo>
                  <a:cubicBezTo>
                    <a:pt x="375" y="24113"/>
                    <a:pt x="534" y="24268"/>
                    <a:pt x="729" y="24411"/>
                  </a:cubicBezTo>
                  <a:cubicBezTo>
                    <a:pt x="887" y="24525"/>
                    <a:pt x="1070" y="24632"/>
                    <a:pt x="1276" y="24728"/>
                  </a:cubicBezTo>
                  <a:cubicBezTo>
                    <a:pt x="1378" y="24776"/>
                    <a:pt x="1488" y="24821"/>
                    <a:pt x="1602" y="24865"/>
                  </a:cubicBezTo>
                  <a:cubicBezTo>
                    <a:pt x="1717" y="24907"/>
                    <a:pt x="1839" y="24946"/>
                    <a:pt x="1965" y="24983"/>
                  </a:cubicBezTo>
                  <a:lnTo>
                    <a:pt x="26122" y="32015"/>
                  </a:lnTo>
                  <a:cubicBezTo>
                    <a:pt x="26814" y="32217"/>
                    <a:pt x="27561" y="32312"/>
                    <a:pt x="28297" y="32312"/>
                  </a:cubicBezTo>
                  <a:cubicBezTo>
                    <a:pt x="28463" y="32312"/>
                    <a:pt x="28629" y="32307"/>
                    <a:pt x="28793" y="32298"/>
                  </a:cubicBezTo>
                  <a:cubicBezTo>
                    <a:pt x="29092" y="32280"/>
                    <a:pt x="29386" y="32247"/>
                    <a:pt x="29671" y="32199"/>
                  </a:cubicBezTo>
                  <a:cubicBezTo>
                    <a:pt x="29956" y="32151"/>
                    <a:pt x="30233" y="32090"/>
                    <a:pt x="30498" y="32012"/>
                  </a:cubicBezTo>
                  <a:cubicBezTo>
                    <a:pt x="31292" y="31783"/>
                    <a:pt x="31973" y="31427"/>
                    <a:pt x="32423" y="30963"/>
                  </a:cubicBezTo>
                  <a:lnTo>
                    <a:pt x="33974" y="29366"/>
                  </a:lnTo>
                  <a:lnTo>
                    <a:pt x="35525" y="27770"/>
                  </a:lnTo>
                  <a:lnTo>
                    <a:pt x="47721" y="15214"/>
                  </a:lnTo>
                  <a:lnTo>
                    <a:pt x="47722" y="15216"/>
                  </a:lnTo>
                  <a:lnTo>
                    <a:pt x="50426" y="8422"/>
                  </a:lnTo>
                  <a:cubicBezTo>
                    <a:pt x="50994" y="7072"/>
                    <a:pt x="49667" y="5585"/>
                    <a:pt x="47485" y="5110"/>
                  </a:cubicBezTo>
                  <a:lnTo>
                    <a:pt x="24623" y="121"/>
                  </a:lnTo>
                  <a:cubicBezTo>
                    <a:pt x="24249" y="40"/>
                    <a:pt x="23873" y="1"/>
                    <a:pt x="23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0" name="Google Shape;2420;p35"/>
            <p:cNvSpPr/>
            <p:nvPr/>
          </p:nvSpPr>
          <p:spPr>
            <a:xfrm>
              <a:off x="1299175" y="4351200"/>
              <a:ext cx="166075" cy="71900"/>
            </a:xfrm>
            <a:custGeom>
              <a:avLst/>
              <a:gdLst/>
              <a:ahLst/>
              <a:cxnLst/>
              <a:rect l="l" t="t" r="r" b="b"/>
              <a:pathLst>
                <a:path w="6643" h="2876" extrusionOk="0">
                  <a:moveTo>
                    <a:pt x="2629" y="0"/>
                  </a:moveTo>
                  <a:cubicBezTo>
                    <a:pt x="2018" y="0"/>
                    <a:pt x="1432" y="163"/>
                    <a:pt x="1138" y="446"/>
                  </a:cubicBezTo>
                  <a:lnTo>
                    <a:pt x="424" y="1131"/>
                  </a:lnTo>
                  <a:cubicBezTo>
                    <a:pt x="1" y="1539"/>
                    <a:pt x="333" y="2043"/>
                    <a:pt x="1172" y="2257"/>
                  </a:cubicBezTo>
                  <a:lnTo>
                    <a:pt x="3239" y="2781"/>
                  </a:lnTo>
                  <a:cubicBezTo>
                    <a:pt x="3494" y="2845"/>
                    <a:pt x="3764" y="2876"/>
                    <a:pt x="4030" y="2876"/>
                  </a:cubicBezTo>
                  <a:cubicBezTo>
                    <a:pt x="4651" y="2876"/>
                    <a:pt x="5243" y="2709"/>
                    <a:pt x="5534" y="2418"/>
                  </a:cubicBezTo>
                  <a:lnTo>
                    <a:pt x="6232" y="1720"/>
                  </a:lnTo>
                  <a:cubicBezTo>
                    <a:pt x="6643" y="1309"/>
                    <a:pt x="6289" y="809"/>
                    <a:pt x="5448" y="599"/>
                  </a:cubicBezTo>
                  <a:lnTo>
                    <a:pt x="3398" y="91"/>
                  </a:lnTo>
                  <a:cubicBezTo>
                    <a:pt x="3151" y="30"/>
                    <a:pt x="2888" y="0"/>
                    <a:pt x="2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1" name="Google Shape;2421;p35"/>
            <p:cNvSpPr/>
            <p:nvPr/>
          </p:nvSpPr>
          <p:spPr>
            <a:xfrm>
              <a:off x="1145375" y="4313150"/>
              <a:ext cx="163850" cy="70275"/>
            </a:xfrm>
            <a:custGeom>
              <a:avLst/>
              <a:gdLst/>
              <a:ahLst/>
              <a:cxnLst/>
              <a:rect l="l" t="t" r="r" b="b"/>
              <a:pathLst>
                <a:path w="6554" h="2811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4" y="1106"/>
                  </a:lnTo>
                  <a:cubicBezTo>
                    <a:pt x="0" y="1506"/>
                    <a:pt x="307" y="1999"/>
                    <a:pt x="1126" y="2207"/>
                  </a:cubicBezTo>
                  <a:lnTo>
                    <a:pt x="3142" y="2718"/>
                  </a:lnTo>
                  <a:cubicBezTo>
                    <a:pt x="3388" y="2781"/>
                    <a:pt x="3652" y="2810"/>
                    <a:pt x="3913" y="2810"/>
                  </a:cubicBezTo>
                  <a:cubicBezTo>
                    <a:pt x="4525" y="2810"/>
                    <a:pt x="5117" y="2646"/>
                    <a:pt x="5416" y="2360"/>
                  </a:cubicBezTo>
                  <a:lnTo>
                    <a:pt x="6133" y="1678"/>
                  </a:lnTo>
                  <a:cubicBezTo>
                    <a:pt x="6554" y="1277"/>
                    <a:pt x="6226" y="788"/>
                    <a:pt x="5405" y="584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2" name="Google Shape;2422;p35"/>
            <p:cNvSpPr/>
            <p:nvPr/>
          </p:nvSpPr>
          <p:spPr>
            <a:xfrm>
              <a:off x="995325" y="4276000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5" y="1"/>
                  </a:moveTo>
                  <a:cubicBezTo>
                    <a:pt x="2081" y="1"/>
                    <a:pt x="1498" y="156"/>
                    <a:pt x="1190" y="428"/>
                  </a:cubicBezTo>
                  <a:lnTo>
                    <a:pt x="445" y="1083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7"/>
                  </a:lnTo>
                  <a:cubicBezTo>
                    <a:pt x="3290" y="2718"/>
                    <a:pt x="3549" y="2747"/>
                    <a:pt x="3805" y="2747"/>
                  </a:cubicBezTo>
                  <a:cubicBezTo>
                    <a:pt x="4409" y="2747"/>
                    <a:pt x="4999" y="2587"/>
                    <a:pt x="5305" y="2308"/>
                  </a:cubicBezTo>
                  <a:lnTo>
                    <a:pt x="6037" y="1639"/>
                  </a:lnTo>
                  <a:cubicBezTo>
                    <a:pt x="6468" y="1247"/>
                    <a:pt x="6164" y="770"/>
                    <a:pt x="5364" y="570"/>
                  </a:cubicBezTo>
                  <a:lnTo>
                    <a:pt x="3414" y="87"/>
                  </a:lnTo>
                  <a:cubicBezTo>
                    <a:pt x="3178" y="28"/>
                    <a:pt x="2926" y="1"/>
                    <a:pt x="2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3" name="Google Shape;2423;p35"/>
            <p:cNvSpPr/>
            <p:nvPr/>
          </p:nvSpPr>
          <p:spPr>
            <a:xfrm>
              <a:off x="848925" y="4239750"/>
              <a:ext cx="159650" cy="67175"/>
            </a:xfrm>
            <a:custGeom>
              <a:avLst/>
              <a:gdLst/>
              <a:ahLst/>
              <a:cxnLst/>
              <a:rect l="l" t="t" r="r" b="b"/>
              <a:pathLst>
                <a:path w="6386" h="2687" extrusionOk="0">
                  <a:moveTo>
                    <a:pt x="2699" y="1"/>
                  </a:moveTo>
                  <a:cubicBezTo>
                    <a:pt x="2112" y="1"/>
                    <a:pt x="1530" y="154"/>
                    <a:pt x="1216" y="419"/>
                  </a:cubicBezTo>
                  <a:lnTo>
                    <a:pt x="454" y="1063"/>
                  </a:lnTo>
                  <a:cubicBezTo>
                    <a:pt x="1" y="1444"/>
                    <a:pt x="263" y="1916"/>
                    <a:pt x="1041" y="2113"/>
                  </a:cubicBezTo>
                  <a:lnTo>
                    <a:pt x="2960" y="2600"/>
                  </a:lnTo>
                  <a:cubicBezTo>
                    <a:pt x="3193" y="2659"/>
                    <a:pt x="3446" y="2687"/>
                    <a:pt x="3698" y="2687"/>
                  </a:cubicBezTo>
                  <a:cubicBezTo>
                    <a:pt x="4294" y="2687"/>
                    <a:pt x="4883" y="2529"/>
                    <a:pt x="5196" y="2256"/>
                  </a:cubicBezTo>
                  <a:lnTo>
                    <a:pt x="5945" y="1603"/>
                  </a:lnTo>
                  <a:cubicBezTo>
                    <a:pt x="6386" y="1219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8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4" name="Google Shape;2424;p35"/>
            <p:cNvSpPr/>
            <p:nvPr/>
          </p:nvSpPr>
          <p:spPr>
            <a:xfrm>
              <a:off x="1222000" y="4424025"/>
              <a:ext cx="169050" cy="74675"/>
            </a:xfrm>
            <a:custGeom>
              <a:avLst/>
              <a:gdLst/>
              <a:ahLst/>
              <a:cxnLst/>
              <a:rect l="l" t="t" r="r" b="b"/>
              <a:pathLst>
                <a:path w="6762" h="2987" extrusionOk="0">
                  <a:moveTo>
                    <a:pt x="2702" y="0"/>
                  </a:moveTo>
                  <a:cubicBezTo>
                    <a:pt x="2082" y="0"/>
                    <a:pt x="1484" y="167"/>
                    <a:pt x="1180" y="460"/>
                  </a:cubicBezTo>
                  <a:lnTo>
                    <a:pt x="441" y="1171"/>
                  </a:lnTo>
                  <a:cubicBezTo>
                    <a:pt x="1" y="1595"/>
                    <a:pt x="329" y="2119"/>
                    <a:pt x="1179" y="2341"/>
                  </a:cubicBezTo>
                  <a:lnTo>
                    <a:pt x="3270" y="2887"/>
                  </a:lnTo>
                  <a:cubicBezTo>
                    <a:pt x="3529" y="2955"/>
                    <a:pt x="3805" y="2987"/>
                    <a:pt x="4076" y="2987"/>
                  </a:cubicBezTo>
                  <a:cubicBezTo>
                    <a:pt x="4706" y="2987"/>
                    <a:pt x="5311" y="2814"/>
                    <a:pt x="5613" y="2513"/>
                  </a:cubicBezTo>
                  <a:lnTo>
                    <a:pt x="6336" y="1788"/>
                  </a:lnTo>
                  <a:cubicBezTo>
                    <a:pt x="6761" y="1363"/>
                    <a:pt x="6412" y="843"/>
                    <a:pt x="5561" y="625"/>
                  </a:cubicBezTo>
                  <a:lnTo>
                    <a:pt x="3486" y="95"/>
                  </a:lnTo>
                  <a:cubicBezTo>
                    <a:pt x="3234" y="31"/>
                    <a:pt x="2966" y="0"/>
                    <a:pt x="2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5" name="Google Shape;2425;p35"/>
            <p:cNvSpPr/>
            <p:nvPr/>
          </p:nvSpPr>
          <p:spPr>
            <a:xfrm>
              <a:off x="1066400" y="4384375"/>
              <a:ext cx="166750" cy="72950"/>
            </a:xfrm>
            <a:custGeom>
              <a:avLst/>
              <a:gdLst/>
              <a:ahLst/>
              <a:cxnLst/>
              <a:rect l="l" t="t" r="r" b="b"/>
              <a:pathLst>
                <a:path w="6670" h="2918" extrusionOk="0">
                  <a:moveTo>
                    <a:pt x="2725" y="0"/>
                  </a:moveTo>
                  <a:cubicBezTo>
                    <a:pt x="2114" y="0"/>
                    <a:pt x="1519" y="164"/>
                    <a:pt x="1207" y="450"/>
                  </a:cubicBezTo>
                  <a:lnTo>
                    <a:pt x="451" y="1146"/>
                  </a:lnTo>
                  <a:cubicBezTo>
                    <a:pt x="1" y="1559"/>
                    <a:pt x="303" y="2072"/>
                    <a:pt x="1131" y="2287"/>
                  </a:cubicBezTo>
                  <a:lnTo>
                    <a:pt x="3170" y="2821"/>
                  </a:lnTo>
                  <a:cubicBezTo>
                    <a:pt x="3422" y="2886"/>
                    <a:pt x="3691" y="2918"/>
                    <a:pt x="3957" y="2918"/>
                  </a:cubicBezTo>
                  <a:cubicBezTo>
                    <a:pt x="4579" y="2918"/>
                    <a:pt x="5182" y="2748"/>
                    <a:pt x="5491" y="2453"/>
                  </a:cubicBezTo>
                  <a:lnTo>
                    <a:pt x="6233" y="1745"/>
                  </a:lnTo>
                  <a:cubicBezTo>
                    <a:pt x="6670" y="1330"/>
                    <a:pt x="6346" y="822"/>
                    <a:pt x="5517" y="609"/>
                  </a:cubicBezTo>
                  <a:lnTo>
                    <a:pt x="3494" y="93"/>
                  </a:lnTo>
                  <a:cubicBezTo>
                    <a:pt x="3249" y="30"/>
                    <a:pt x="2986" y="0"/>
                    <a:pt x="27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6" name="Google Shape;2426;p35"/>
            <p:cNvSpPr/>
            <p:nvPr/>
          </p:nvSpPr>
          <p:spPr>
            <a:xfrm>
              <a:off x="914700" y="4345675"/>
              <a:ext cx="164500" cy="71300"/>
            </a:xfrm>
            <a:custGeom>
              <a:avLst/>
              <a:gdLst/>
              <a:ahLst/>
              <a:cxnLst/>
              <a:rect l="l" t="t" r="r" b="b"/>
              <a:pathLst>
                <a:path w="6580" h="2852" extrusionOk="0">
                  <a:moveTo>
                    <a:pt x="2748" y="1"/>
                  </a:moveTo>
                  <a:cubicBezTo>
                    <a:pt x="2145" y="1"/>
                    <a:pt x="1550" y="162"/>
                    <a:pt x="1232" y="443"/>
                  </a:cubicBezTo>
                  <a:lnTo>
                    <a:pt x="459" y="1123"/>
                  </a:lnTo>
                  <a:cubicBezTo>
                    <a:pt x="1" y="1527"/>
                    <a:pt x="278" y="2026"/>
                    <a:pt x="1084" y="2238"/>
                  </a:cubicBezTo>
                  <a:lnTo>
                    <a:pt x="3073" y="2758"/>
                  </a:lnTo>
                  <a:cubicBezTo>
                    <a:pt x="3317" y="2822"/>
                    <a:pt x="3580" y="2852"/>
                    <a:pt x="3841" y="2852"/>
                  </a:cubicBezTo>
                  <a:cubicBezTo>
                    <a:pt x="4455" y="2852"/>
                    <a:pt x="5058" y="2686"/>
                    <a:pt x="5375" y="2397"/>
                  </a:cubicBezTo>
                  <a:lnTo>
                    <a:pt x="6133" y="1704"/>
                  </a:lnTo>
                  <a:cubicBezTo>
                    <a:pt x="6579" y="1299"/>
                    <a:pt x="6281" y="802"/>
                    <a:pt x="5472" y="595"/>
                  </a:cubicBezTo>
                  <a:lnTo>
                    <a:pt x="3500" y="91"/>
                  </a:lnTo>
                  <a:cubicBezTo>
                    <a:pt x="3261" y="30"/>
                    <a:pt x="3004" y="1"/>
                    <a:pt x="2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7" name="Google Shape;2427;p35"/>
            <p:cNvSpPr/>
            <p:nvPr/>
          </p:nvSpPr>
          <p:spPr>
            <a:xfrm>
              <a:off x="766725" y="4307975"/>
              <a:ext cx="162325" cy="69650"/>
            </a:xfrm>
            <a:custGeom>
              <a:avLst/>
              <a:gdLst/>
              <a:ahLst/>
              <a:cxnLst/>
              <a:rect l="l" t="t" r="r" b="b"/>
              <a:pathLst>
                <a:path w="6493" h="2786" extrusionOk="0">
                  <a:moveTo>
                    <a:pt x="2770" y="0"/>
                  </a:moveTo>
                  <a:cubicBezTo>
                    <a:pt x="2175" y="0"/>
                    <a:pt x="1582" y="158"/>
                    <a:pt x="1256" y="432"/>
                  </a:cubicBezTo>
                  <a:lnTo>
                    <a:pt x="470" y="1098"/>
                  </a:lnTo>
                  <a:cubicBezTo>
                    <a:pt x="1" y="1494"/>
                    <a:pt x="254" y="1982"/>
                    <a:pt x="1042" y="2187"/>
                  </a:cubicBezTo>
                  <a:lnTo>
                    <a:pt x="2982" y="2694"/>
                  </a:lnTo>
                  <a:cubicBezTo>
                    <a:pt x="3219" y="2756"/>
                    <a:pt x="3477" y="2786"/>
                    <a:pt x="3734" y="2786"/>
                  </a:cubicBezTo>
                  <a:cubicBezTo>
                    <a:pt x="4338" y="2786"/>
                    <a:pt x="4938" y="2623"/>
                    <a:pt x="5262" y="2341"/>
                  </a:cubicBezTo>
                  <a:lnTo>
                    <a:pt x="6038" y="1664"/>
                  </a:lnTo>
                  <a:cubicBezTo>
                    <a:pt x="6492" y="1265"/>
                    <a:pt x="6218" y="781"/>
                    <a:pt x="5428" y="579"/>
                  </a:cubicBezTo>
                  <a:lnTo>
                    <a:pt x="3504" y="87"/>
                  </a:lnTo>
                  <a:cubicBezTo>
                    <a:pt x="3273" y="28"/>
                    <a:pt x="3021" y="0"/>
                    <a:pt x="2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8" name="Google Shape;2428;p35"/>
            <p:cNvSpPr/>
            <p:nvPr/>
          </p:nvSpPr>
          <p:spPr>
            <a:xfrm>
              <a:off x="1141975" y="4499525"/>
              <a:ext cx="172100" cy="77625"/>
            </a:xfrm>
            <a:custGeom>
              <a:avLst/>
              <a:gdLst/>
              <a:ahLst/>
              <a:cxnLst/>
              <a:rect l="l" t="t" r="r" b="b"/>
              <a:pathLst>
                <a:path w="6884" h="3105" extrusionOk="0">
                  <a:moveTo>
                    <a:pt x="2777" y="1"/>
                  </a:moveTo>
                  <a:cubicBezTo>
                    <a:pt x="2148" y="1"/>
                    <a:pt x="1539" y="174"/>
                    <a:pt x="1224" y="477"/>
                  </a:cubicBezTo>
                  <a:lnTo>
                    <a:pt x="457" y="1214"/>
                  </a:lnTo>
                  <a:cubicBezTo>
                    <a:pt x="1" y="1653"/>
                    <a:pt x="323" y="2198"/>
                    <a:pt x="1183" y="2430"/>
                  </a:cubicBezTo>
                  <a:lnTo>
                    <a:pt x="3302" y="3000"/>
                  </a:lnTo>
                  <a:cubicBezTo>
                    <a:pt x="3565" y="3071"/>
                    <a:pt x="3846" y="3105"/>
                    <a:pt x="4123" y="3105"/>
                  </a:cubicBezTo>
                  <a:cubicBezTo>
                    <a:pt x="4762" y="3105"/>
                    <a:pt x="5378" y="2926"/>
                    <a:pt x="5692" y="2613"/>
                  </a:cubicBezTo>
                  <a:lnTo>
                    <a:pt x="6443" y="1862"/>
                  </a:lnTo>
                  <a:cubicBezTo>
                    <a:pt x="6884" y="1421"/>
                    <a:pt x="6539" y="881"/>
                    <a:pt x="5678" y="653"/>
                  </a:cubicBezTo>
                  <a:lnTo>
                    <a:pt x="3578" y="101"/>
                  </a:lnTo>
                  <a:cubicBezTo>
                    <a:pt x="3321" y="33"/>
                    <a:pt x="3047" y="1"/>
                    <a:pt x="2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9" name="Google Shape;2429;p35"/>
            <p:cNvSpPr/>
            <p:nvPr/>
          </p:nvSpPr>
          <p:spPr>
            <a:xfrm>
              <a:off x="984550" y="4458200"/>
              <a:ext cx="169750" cy="75775"/>
            </a:xfrm>
            <a:custGeom>
              <a:avLst/>
              <a:gdLst/>
              <a:ahLst/>
              <a:cxnLst/>
              <a:rect l="l" t="t" r="r" b="b"/>
              <a:pathLst>
                <a:path w="6790" h="3031" extrusionOk="0">
                  <a:moveTo>
                    <a:pt x="2802" y="0"/>
                  </a:moveTo>
                  <a:cubicBezTo>
                    <a:pt x="2181" y="0"/>
                    <a:pt x="1574" y="170"/>
                    <a:pt x="1250" y="466"/>
                  </a:cubicBezTo>
                  <a:lnTo>
                    <a:pt x="466" y="1187"/>
                  </a:lnTo>
                  <a:cubicBezTo>
                    <a:pt x="1" y="1616"/>
                    <a:pt x="296" y="2148"/>
                    <a:pt x="1134" y="2373"/>
                  </a:cubicBezTo>
                  <a:lnTo>
                    <a:pt x="3197" y="2929"/>
                  </a:lnTo>
                  <a:cubicBezTo>
                    <a:pt x="3452" y="2998"/>
                    <a:pt x="3727" y="3030"/>
                    <a:pt x="3999" y="3030"/>
                  </a:cubicBezTo>
                  <a:cubicBezTo>
                    <a:pt x="4630" y="3030"/>
                    <a:pt x="5245" y="2855"/>
                    <a:pt x="5566" y="2550"/>
                  </a:cubicBezTo>
                  <a:lnTo>
                    <a:pt x="6336" y="1816"/>
                  </a:lnTo>
                  <a:cubicBezTo>
                    <a:pt x="6789" y="1385"/>
                    <a:pt x="6471" y="857"/>
                    <a:pt x="5631" y="636"/>
                  </a:cubicBezTo>
                  <a:lnTo>
                    <a:pt x="3584" y="97"/>
                  </a:lnTo>
                  <a:cubicBezTo>
                    <a:pt x="3335" y="31"/>
                    <a:pt x="3067" y="0"/>
                    <a:pt x="28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0" name="Google Shape;2430;p35"/>
            <p:cNvSpPr/>
            <p:nvPr/>
          </p:nvSpPr>
          <p:spPr>
            <a:xfrm>
              <a:off x="831100" y="4417875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5" y="1"/>
                    <a:pt x="1608" y="167"/>
                    <a:pt x="1277" y="457"/>
                  </a:cubicBezTo>
                  <a:lnTo>
                    <a:pt x="477" y="1163"/>
                  </a:lnTo>
                  <a:cubicBezTo>
                    <a:pt x="0" y="1582"/>
                    <a:pt x="272" y="2101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19" y="2789"/>
                    <a:pt x="5447" y="2490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1" name="Google Shape;2431;p35"/>
            <p:cNvSpPr/>
            <p:nvPr/>
          </p:nvSpPr>
          <p:spPr>
            <a:xfrm>
              <a:off x="681550" y="4378575"/>
              <a:ext cx="165150" cy="72325"/>
            </a:xfrm>
            <a:custGeom>
              <a:avLst/>
              <a:gdLst/>
              <a:ahLst/>
              <a:cxnLst/>
              <a:rect l="l" t="t" r="r" b="b"/>
              <a:pathLst>
                <a:path w="6606" h="2893" extrusionOk="0">
                  <a:moveTo>
                    <a:pt x="2847" y="1"/>
                  </a:moveTo>
                  <a:cubicBezTo>
                    <a:pt x="2243" y="1"/>
                    <a:pt x="1638" y="164"/>
                    <a:pt x="1302" y="449"/>
                  </a:cubicBezTo>
                  <a:lnTo>
                    <a:pt x="486" y="1137"/>
                  </a:lnTo>
                  <a:cubicBezTo>
                    <a:pt x="0" y="1548"/>
                    <a:pt x="248" y="2055"/>
                    <a:pt x="1043" y="2269"/>
                  </a:cubicBezTo>
                  <a:lnTo>
                    <a:pt x="3004" y="2796"/>
                  </a:lnTo>
                  <a:cubicBezTo>
                    <a:pt x="3245" y="2861"/>
                    <a:pt x="3508" y="2892"/>
                    <a:pt x="3771" y="2892"/>
                  </a:cubicBezTo>
                  <a:cubicBezTo>
                    <a:pt x="4384" y="2892"/>
                    <a:pt x="4996" y="2725"/>
                    <a:pt x="5331" y="2432"/>
                  </a:cubicBezTo>
                  <a:lnTo>
                    <a:pt x="6134" y="1731"/>
                  </a:lnTo>
                  <a:cubicBezTo>
                    <a:pt x="6606" y="1319"/>
                    <a:pt x="6338" y="815"/>
                    <a:pt x="5539" y="605"/>
                  </a:cubicBezTo>
                  <a:lnTo>
                    <a:pt x="3595" y="93"/>
                  </a:lnTo>
                  <a:cubicBezTo>
                    <a:pt x="3360" y="30"/>
                    <a:pt x="3103" y="1"/>
                    <a:pt x="2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2" name="Google Shape;2432;p35"/>
            <p:cNvSpPr/>
            <p:nvPr/>
          </p:nvSpPr>
          <p:spPr>
            <a:xfrm>
              <a:off x="1058900" y="4577875"/>
              <a:ext cx="175300" cy="80775"/>
            </a:xfrm>
            <a:custGeom>
              <a:avLst/>
              <a:gdLst/>
              <a:ahLst/>
              <a:cxnLst/>
              <a:rect l="l" t="t" r="r" b="b"/>
              <a:pathLst>
                <a:path w="7012" h="3231" extrusionOk="0">
                  <a:moveTo>
                    <a:pt x="2858" y="1"/>
                  </a:moveTo>
                  <a:cubicBezTo>
                    <a:pt x="2218" y="1"/>
                    <a:pt x="1597" y="181"/>
                    <a:pt x="1270" y="494"/>
                  </a:cubicBezTo>
                  <a:lnTo>
                    <a:pt x="475" y="1260"/>
                  </a:lnTo>
                  <a:cubicBezTo>
                    <a:pt x="1" y="1716"/>
                    <a:pt x="317" y="2283"/>
                    <a:pt x="1187" y="2524"/>
                  </a:cubicBezTo>
                  <a:lnTo>
                    <a:pt x="3331" y="3121"/>
                  </a:lnTo>
                  <a:cubicBezTo>
                    <a:pt x="3598" y="3195"/>
                    <a:pt x="3885" y="3230"/>
                    <a:pt x="4168" y="3230"/>
                  </a:cubicBezTo>
                  <a:cubicBezTo>
                    <a:pt x="4819" y="3230"/>
                    <a:pt x="5449" y="3044"/>
                    <a:pt x="5773" y="2721"/>
                  </a:cubicBezTo>
                  <a:lnTo>
                    <a:pt x="6553" y="1940"/>
                  </a:lnTo>
                  <a:cubicBezTo>
                    <a:pt x="7012" y="1482"/>
                    <a:pt x="6671" y="919"/>
                    <a:pt x="5798" y="683"/>
                  </a:cubicBezTo>
                  <a:lnTo>
                    <a:pt x="3674" y="106"/>
                  </a:lnTo>
                  <a:cubicBezTo>
                    <a:pt x="3414" y="35"/>
                    <a:pt x="3134" y="1"/>
                    <a:pt x="28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3" name="Google Shape;2433;p35"/>
            <p:cNvSpPr/>
            <p:nvPr/>
          </p:nvSpPr>
          <p:spPr>
            <a:xfrm>
              <a:off x="899600" y="4534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4" y="1"/>
                  </a:moveTo>
                  <a:cubicBezTo>
                    <a:pt x="2254" y="1"/>
                    <a:pt x="1633" y="177"/>
                    <a:pt x="1299" y="484"/>
                  </a:cubicBezTo>
                  <a:lnTo>
                    <a:pt x="485" y="1231"/>
                  </a:lnTo>
                  <a:cubicBezTo>
                    <a:pt x="1" y="1676"/>
                    <a:pt x="291" y="2229"/>
                    <a:pt x="1138" y="2465"/>
                  </a:cubicBezTo>
                  <a:lnTo>
                    <a:pt x="3225" y="3045"/>
                  </a:lnTo>
                  <a:cubicBezTo>
                    <a:pt x="3485" y="3117"/>
                    <a:pt x="3765" y="3151"/>
                    <a:pt x="4042" y="3151"/>
                  </a:cubicBezTo>
                  <a:cubicBezTo>
                    <a:pt x="4683" y="3151"/>
                    <a:pt x="5312" y="2970"/>
                    <a:pt x="5645" y="2653"/>
                  </a:cubicBezTo>
                  <a:lnTo>
                    <a:pt x="6445" y="1891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1" y="102"/>
                  </a:lnTo>
                  <a:cubicBezTo>
                    <a:pt x="3429" y="33"/>
                    <a:pt x="3155" y="1"/>
                    <a:pt x="2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4" name="Google Shape;2434;p35"/>
            <p:cNvSpPr/>
            <p:nvPr/>
          </p:nvSpPr>
          <p:spPr>
            <a:xfrm>
              <a:off x="744425" y="4492750"/>
              <a:ext cx="170450" cy="76900"/>
            </a:xfrm>
            <a:custGeom>
              <a:avLst/>
              <a:gdLst/>
              <a:ahLst/>
              <a:cxnLst/>
              <a:rect l="l" t="t" r="r" b="b"/>
              <a:pathLst>
                <a:path w="6818" h="3076" extrusionOk="0">
                  <a:moveTo>
                    <a:pt x="2906" y="0"/>
                  </a:moveTo>
                  <a:cubicBezTo>
                    <a:pt x="2285" y="0"/>
                    <a:pt x="1666" y="172"/>
                    <a:pt x="1325" y="472"/>
                  </a:cubicBezTo>
                  <a:lnTo>
                    <a:pt x="496" y="1202"/>
                  </a:lnTo>
                  <a:cubicBezTo>
                    <a:pt x="0" y="1637"/>
                    <a:pt x="265" y="2178"/>
                    <a:pt x="1090" y="2407"/>
                  </a:cubicBezTo>
                  <a:lnTo>
                    <a:pt x="3124" y="2971"/>
                  </a:lnTo>
                  <a:cubicBezTo>
                    <a:pt x="3376" y="3042"/>
                    <a:pt x="3651" y="3075"/>
                    <a:pt x="3924" y="3075"/>
                  </a:cubicBezTo>
                  <a:cubicBezTo>
                    <a:pt x="4556" y="3075"/>
                    <a:pt x="5182" y="2898"/>
                    <a:pt x="5521" y="2589"/>
                  </a:cubicBezTo>
                  <a:lnTo>
                    <a:pt x="6339" y="1844"/>
                  </a:lnTo>
                  <a:cubicBezTo>
                    <a:pt x="6817" y="1406"/>
                    <a:pt x="6531" y="870"/>
                    <a:pt x="5704" y="646"/>
                  </a:cubicBezTo>
                  <a:lnTo>
                    <a:pt x="3687" y="99"/>
                  </a:lnTo>
                  <a:cubicBezTo>
                    <a:pt x="3440" y="32"/>
                    <a:pt x="3173" y="0"/>
                    <a:pt x="29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5" name="Google Shape;2435;p35"/>
            <p:cNvSpPr/>
            <p:nvPr/>
          </p:nvSpPr>
          <p:spPr>
            <a:xfrm>
              <a:off x="499225" y="4450075"/>
              <a:ext cx="264425" cy="157500"/>
            </a:xfrm>
            <a:custGeom>
              <a:avLst/>
              <a:gdLst/>
              <a:ahLst/>
              <a:cxnLst/>
              <a:rect l="l" t="t" r="r" b="b"/>
              <a:pathLst>
                <a:path w="10577" h="6300" extrusionOk="0">
                  <a:moveTo>
                    <a:pt x="6530" y="0"/>
                  </a:moveTo>
                  <a:cubicBezTo>
                    <a:pt x="6059" y="0"/>
                    <a:pt x="5585" y="130"/>
                    <a:pt x="5318" y="354"/>
                  </a:cubicBezTo>
                  <a:lnTo>
                    <a:pt x="402" y="4507"/>
                  </a:lnTo>
                  <a:cubicBezTo>
                    <a:pt x="1" y="4847"/>
                    <a:pt x="178" y="5268"/>
                    <a:pt x="802" y="5447"/>
                  </a:cubicBezTo>
                  <a:lnTo>
                    <a:pt x="3489" y="6218"/>
                  </a:lnTo>
                  <a:cubicBezTo>
                    <a:pt x="3680" y="6273"/>
                    <a:pt x="3890" y="6299"/>
                    <a:pt x="4100" y="6299"/>
                  </a:cubicBezTo>
                  <a:cubicBezTo>
                    <a:pt x="4587" y="6299"/>
                    <a:pt x="5079" y="6160"/>
                    <a:pt x="5356" y="5919"/>
                  </a:cubicBezTo>
                  <a:lnTo>
                    <a:pt x="10201" y="1689"/>
                  </a:lnTo>
                  <a:cubicBezTo>
                    <a:pt x="10577" y="1361"/>
                    <a:pt x="10376" y="958"/>
                    <a:pt x="9754" y="789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6" name="Google Shape;2436;p35"/>
            <p:cNvSpPr/>
            <p:nvPr/>
          </p:nvSpPr>
          <p:spPr>
            <a:xfrm>
              <a:off x="972625" y="4659250"/>
              <a:ext cx="178600" cy="84025"/>
            </a:xfrm>
            <a:custGeom>
              <a:avLst/>
              <a:gdLst/>
              <a:ahLst/>
              <a:cxnLst/>
              <a:rect l="l" t="t" r="r" b="b"/>
              <a:pathLst>
                <a:path w="7144" h="3361" extrusionOk="0">
                  <a:moveTo>
                    <a:pt x="2940" y="1"/>
                  </a:moveTo>
                  <a:cubicBezTo>
                    <a:pt x="2292" y="1"/>
                    <a:pt x="1657" y="186"/>
                    <a:pt x="1319" y="512"/>
                  </a:cubicBezTo>
                  <a:lnTo>
                    <a:pt x="493" y="1307"/>
                  </a:lnTo>
                  <a:cubicBezTo>
                    <a:pt x="0" y="1781"/>
                    <a:pt x="310" y="2371"/>
                    <a:pt x="1191" y="2623"/>
                  </a:cubicBezTo>
                  <a:lnTo>
                    <a:pt x="3362" y="3247"/>
                  </a:lnTo>
                  <a:cubicBezTo>
                    <a:pt x="3633" y="3324"/>
                    <a:pt x="3925" y="3361"/>
                    <a:pt x="4214" y="3361"/>
                  </a:cubicBezTo>
                  <a:cubicBezTo>
                    <a:pt x="4875" y="3361"/>
                    <a:pt x="5519" y="3169"/>
                    <a:pt x="5856" y="2833"/>
                  </a:cubicBezTo>
                  <a:lnTo>
                    <a:pt x="6667" y="2022"/>
                  </a:lnTo>
                  <a:cubicBezTo>
                    <a:pt x="7144" y="1545"/>
                    <a:pt x="6809" y="961"/>
                    <a:pt x="5926" y="713"/>
                  </a:cubicBezTo>
                  <a:lnTo>
                    <a:pt x="3774" y="110"/>
                  </a:lnTo>
                  <a:cubicBezTo>
                    <a:pt x="3509" y="36"/>
                    <a:pt x="3223" y="1"/>
                    <a:pt x="2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7" name="Google Shape;2437;p35"/>
            <p:cNvSpPr/>
            <p:nvPr/>
          </p:nvSpPr>
          <p:spPr>
            <a:xfrm>
              <a:off x="811425" y="4614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6" y="1"/>
                  </a:moveTo>
                  <a:cubicBezTo>
                    <a:pt x="2327" y="1"/>
                    <a:pt x="1694" y="182"/>
                    <a:pt x="1349" y="500"/>
                  </a:cubicBezTo>
                  <a:lnTo>
                    <a:pt x="503" y="1277"/>
                  </a:lnTo>
                  <a:cubicBezTo>
                    <a:pt x="0" y="1738"/>
                    <a:pt x="283" y="2314"/>
                    <a:pt x="1141" y="2560"/>
                  </a:cubicBezTo>
                  <a:lnTo>
                    <a:pt x="3252" y="3166"/>
                  </a:lnTo>
                  <a:cubicBezTo>
                    <a:pt x="3516" y="3241"/>
                    <a:pt x="3803" y="3277"/>
                    <a:pt x="4088" y="3277"/>
                  </a:cubicBezTo>
                  <a:cubicBezTo>
                    <a:pt x="4738" y="3277"/>
                    <a:pt x="5380" y="3090"/>
                    <a:pt x="5724" y="2762"/>
                  </a:cubicBezTo>
                  <a:lnTo>
                    <a:pt x="6554" y="1971"/>
                  </a:lnTo>
                  <a:cubicBezTo>
                    <a:pt x="7042" y="1505"/>
                    <a:pt x="6736" y="935"/>
                    <a:pt x="5876" y="693"/>
                  </a:cubicBezTo>
                  <a:lnTo>
                    <a:pt x="3781" y="107"/>
                  </a:lnTo>
                  <a:cubicBezTo>
                    <a:pt x="3524" y="35"/>
                    <a:pt x="3244" y="1"/>
                    <a:pt x="2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8" name="Google Shape;2438;p35"/>
            <p:cNvSpPr/>
            <p:nvPr/>
          </p:nvSpPr>
          <p:spPr>
            <a:xfrm>
              <a:off x="654475" y="4570375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3" y="0"/>
                  </a:moveTo>
                  <a:cubicBezTo>
                    <a:pt x="2362" y="0"/>
                    <a:pt x="1730" y="178"/>
                    <a:pt x="1376" y="489"/>
                  </a:cubicBezTo>
                  <a:lnTo>
                    <a:pt x="514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5" y="3163"/>
                    <a:pt x="3685" y="3198"/>
                    <a:pt x="3964" y="3198"/>
                  </a:cubicBezTo>
                  <a:cubicBezTo>
                    <a:pt x="4606" y="3198"/>
                    <a:pt x="5245" y="3014"/>
                    <a:pt x="5597" y="2693"/>
                  </a:cubicBezTo>
                  <a:lnTo>
                    <a:pt x="6446" y="1920"/>
                  </a:lnTo>
                  <a:cubicBezTo>
                    <a:pt x="6943" y="1467"/>
                    <a:pt x="6664" y="909"/>
                    <a:pt x="5827" y="674"/>
                  </a:cubicBezTo>
                  <a:lnTo>
                    <a:pt x="3787" y="103"/>
                  </a:lnTo>
                  <a:cubicBezTo>
                    <a:pt x="3538" y="33"/>
                    <a:pt x="3266" y="0"/>
                    <a:pt x="2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9" name="Google Shape;2439;p35"/>
            <p:cNvSpPr/>
            <p:nvPr/>
          </p:nvSpPr>
          <p:spPr>
            <a:xfrm>
              <a:off x="1300300" y="4343200"/>
              <a:ext cx="166075" cy="71950"/>
            </a:xfrm>
            <a:custGeom>
              <a:avLst/>
              <a:gdLst/>
              <a:ahLst/>
              <a:cxnLst/>
              <a:rect l="l" t="t" r="r" b="b"/>
              <a:pathLst>
                <a:path w="6643" h="2878" extrusionOk="0">
                  <a:moveTo>
                    <a:pt x="2630" y="1"/>
                  </a:moveTo>
                  <a:cubicBezTo>
                    <a:pt x="2019" y="1"/>
                    <a:pt x="1433" y="163"/>
                    <a:pt x="1138" y="446"/>
                  </a:cubicBezTo>
                  <a:lnTo>
                    <a:pt x="426" y="1132"/>
                  </a:lnTo>
                  <a:cubicBezTo>
                    <a:pt x="1" y="1540"/>
                    <a:pt x="334" y="2044"/>
                    <a:pt x="1173" y="2258"/>
                  </a:cubicBezTo>
                  <a:lnTo>
                    <a:pt x="3241" y="2783"/>
                  </a:lnTo>
                  <a:cubicBezTo>
                    <a:pt x="3495" y="2847"/>
                    <a:pt x="3765" y="2878"/>
                    <a:pt x="4030" y="2878"/>
                  </a:cubicBezTo>
                  <a:cubicBezTo>
                    <a:pt x="4650" y="2878"/>
                    <a:pt x="5243" y="2710"/>
                    <a:pt x="5535" y="2418"/>
                  </a:cubicBezTo>
                  <a:lnTo>
                    <a:pt x="6233" y="1720"/>
                  </a:lnTo>
                  <a:cubicBezTo>
                    <a:pt x="6643" y="1310"/>
                    <a:pt x="6289" y="809"/>
                    <a:pt x="5449" y="601"/>
                  </a:cubicBezTo>
                  <a:lnTo>
                    <a:pt x="3400" y="92"/>
                  </a:lnTo>
                  <a:cubicBezTo>
                    <a:pt x="3152" y="30"/>
                    <a:pt x="2889" y="1"/>
                    <a:pt x="2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0" name="Google Shape;2440;p35"/>
            <p:cNvSpPr/>
            <p:nvPr/>
          </p:nvSpPr>
          <p:spPr>
            <a:xfrm>
              <a:off x="1146500" y="4305125"/>
              <a:ext cx="163850" cy="70300"/>
            </a:xfrm>
            <a:custGeom>
              <a:avLst/>
              <a:gdLst/>
              <a:ahLst/>
              <a:cxnLst/>
              <a:rect l="l" t="t" r="r" b="b"/>
              <a:pathLst>
                <a:path w="6554" h="2812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5" y="1108"/>
                  </a:lnTo>
                  <a:cubicBezTo>
                    <a:pt x="0" y="1506"/>
                    <a:pt x="308" y="1999"/>
                    <a:pt x="1126" y="2207"/>
                  </a:cubicBezTo>
                  <a:lnTo>
                    <a:pt x="3142" y="2719"/>
                  </a:lnTo>
                  <a:cubicBezTo>
                    <a:pt x="3389" y="2782"/>
                    <a:pt x="3653" y="2812"/>
                    <a:pt x="3914" y="2812"/>
                  </a:cubicBezTo>
                  <a:cubicBezTo>
                    <a:pt x="4527" y="2812"/>
                    <a:pt x="5118" y="2647"/>
                    <a:pt x="5418" y="2362"/>
                  </a:cubicBezTo>
                  <a:lnTo>
                    <a:pt x="6133" y="1679"/>
                  </a:lnTo>
                  <a:cubicBezTo>
                    <a:pt x="6554" y="1278"/>
                    <a:pt x="6226" y="790"/>
                    <a:pt x="5405" y="586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1" name="Google Shape;2441;p35"/>
            <p:cNvSpPr/>
            <p:nvPr/>
          </p:nvSpPr>
          <p:spPr>
            <a:xfrm>
              <a:off x="996450" y="4267975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8" y="0"/>
                  </a:moveTo>
                  <a:cubicBezTo>
                    <a:pt x="2083" y="0"/>
                    <a:pt x="1499" y="156"/>
                    <a:pt x="1191" y="428"/>
                  </a:cubicBezTo>
                  <a:lnTo>
                    <a:pt x="445" y="1084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9"/>
                  </a:lnTo>
                  <a:cubicBezTo>
                    <a:pt x="3289" y="2719"/>
                    <a:pt x="3547" y="2748"/>
                    <a:pt x="3803" y="2748"/>
                  </a:cubicBezTo>
                  <a:cubicBezTo>
                    <a:pt x="4407" y="2748"/>
                    <a:pt x="4999" y="2587"/>
                    <a:pt x="5305" y="2308"/>
                  </a:cubicBezTo>
                  <a:lnTo>
                    <a:pt x="6037" y="1640"/>
                  </a:lnTo>
                  <a:cubicBezTo>
                    <a:pt x="6468" y="1248"/>
                    <a:pt x="6165" y="770"/>
                    <a:pt x="5365" y="571"/>
                  </a:cubicBezTo>
                  <a:lnTo>
                    <a:pt x="3414" y="86"/>
                  </a:lnTo>
                  <a:cubicBezTo>
                    <a:pt x="3180" y="28"/>
                    <a:pt x="2928" y="0"/>
                    <a:pt x="2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2" name="Google Shape;2442;p35"/>
            <p:cNvSpPr/>
            <p:nvPr/>
          </p:nvSpPr>
          <p:spPr>
            <a:xfrm>
              <a:off x="850050" y="4231700"/>
              <a:ext cx="159625" cy="67200"/>
            </a:xfrm>
            <a:custGeom>
              <a:avLst/>
              <a:gdLst/>
              <a:ahLst/>
              <a:cxnLst/>
              <a:rect l="l" t="t" r="r" b="b"/>
              <a:pathLst>
                <a:path w="6385" h="2688" extrusionOk="0">
                  <a:moveTo>
                    <a:pt x="2699" y="1"/>
                  </a:moveTo>
                  <a:cubicBezTo>
                    <a:pt x="2112" y="1"/>
                    <a:pt x="1530" y="153"/>
                    <a:pt x="1214" y="419"/>
                  </a:cubicBezTo>
                  <a:lnTo>
                    <a:pt x="454" y="1062"/>
                  </a:lnTo>
                  <a:cubicBezTo>
                    <a:pt x="1" y="1444"/>
                    <a:pt x="263" y="1915"/>
                    <a:pt x="1041" y="2112"/>
                  </a:cubicBezTo>
                  <a:lnTo>
                    <a:pt x="2960" y="2599"/>
                  </a:lnTo>
                  <a:cubicBezTo>
                    <a:pt x="3194" y="2659"/>
                    <a:pt x="3448" y="2688"/>
                    <a:pt x="3700" y="2688"/>
                  </a:cubicBezTo>
                  <a:cubicBezTo>
                    <a:pt x="4296" y="2688"/>
                    <a:pt x="4884" y="2530"/>
                    <a:pt x="5196" y="2256"/>
                  </a:cubicBezTo>
                  <a:lnTo>
                    <a:pt x="5945" y="1603"/>
                  </a:lnTo>
                  <a:cubicBezTo>
                    <a:pt x="6384" y="1218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7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3" name="Google Shape;2443;p35"/>
            <p:cNvSpPr/>
            <p:nvPr/>
          </p:nvSpPr>
          <p:spPr>
            <a:xfrm>
              <a:off x="1223125" y="4416050"/>
              <a:ext cx="169075" cy="74700"/>
            </a:xfrm>
            <a:custGeom>
              <a:avLst/>
              <a:gdLst/>
              <a:ahLst/>
              <a:cxnLst/>
              <a:rect l="l" t="t" r="r" b="b"/>
              <a:pathLst>
                <a:path w="6763" h="2988" extrusionOk="0">
                  <a:moveTo>
                    <a:pt x="2702" y="0"/>
                  </a:moveTo>
                  <a:cubicBezTo>
                    <a:pt x="2082" y="0"/>
                    <a:pt x="1485" y="168"/>
                    <a:pt x="1180" y="460"/>
                  </a:cubicBezTo>
                  <a:lnTo>
                    <a:pt x="441" y="1171"/>
                  </a:lnTo>
                  <a:cubicBezTo>
                    <a:pt x="1" y="1594"/>
                    <a:pt x="329" y="2118"/>
                    <a:pt x="1179" y="2340"/>
                  </a:cubicBezTo>
                  <a:lnTo>
                    <a:pt x="3272" y="2888"/>
                  </a:lnTo>
                  <a:cubicBezTo>
                    <a:pt x="3530" y="2955"/>
                    <a:pt x="3806" y="2987"/>
                    <a:pt x="4076" y="2987"/>
                  </a:cubicBezTo>
                  <a:cubicBezTo>
                    <a:pt x="4707" y="2987"/>
                    <a:pt x="5311" y="2814"/>
                    <a:pt x="5613" y="2512"/>
                  </a:cubicBezTo>
                  <a:lnTo>
                    <a:pt x="6338" y="1789"/>
                  </a:lnTo>
                  <a:cubicBezTo>
                    <a:pt x="6763" y="1364"/>
                    <a:pt x="6414" y="843"/>
                    <a:pt x="5562" y="626"/>
                  </a:cubicBezTo>
                  <a:lnTo>
                    <a:pt x="3487" y="95"/>
                  </a:lnTo>
                  <a:cubicBezTo>
                    <a:pt x="3235" y="31"/>
                    <a:pt x="2967" y="0"/>
                    <a:pt x="2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4" name="Google Shape;2444;p35"/>
            <p:cNvSpPr/>
            <p:nvPr/>
          </p:nvSpPr>
          <p:spPr>
            <a:xfrm>
              <a:off x="1067525" y="4376350"/>
              <a:ext cx="166750" cy="73000"/>
            </a:xfrm>
            <a:custGeom>
              <a:avLst/>
              <a:gdLst/>
              <a:ahLst/>
              <a:cxnLst/>
              <a:rect l="l" t="t" r="r" b="b"/>
              <a:pathLst>
                <a:path w="6670" h="2920" extrusionOk="0">
                  <a:moveTo>
                    <a:pt x="2728" y="1"/>
                  </a:moveTo>
                  <a:cubicBezTo>
                    <a:pt x="2116" y="1"/>
                    <a:pt x="1519" y="165"/>
                    <a:pt x="1207" y="452"/>
                  </a:cubicBezTo>
                  <a:lnTo>
                    <a:pt x="451" y="1146"/>
                  </a:lnTo>
                  <a:cubicBezTo>
                    <a:pt x="1" y="1560"/>
                    <a:pt x="303" y="2072"/>
                    <a:pt x="1131" y="2289"/>
                  </a:cubicBezTo>
                  <a:lnTo>
                    <a:pt x="3170" y="2822"/>
                  </a:lnTo>
                  <a:cubicBezTo>
                    <a:pt x="3422" y="2888"/>
                    <a:pt x="3691" y="2919"/>
                    <a:pt x="3957" y="2919"/>
                  </a:cubicBezTo>
                  <a:cubicBezTo>
                    <a:pt x="4579" y="2919"/>
                    <a:pt x="5182" y="2749"/>
                    <a:pt x="5491" y="2455"/>
                  </a:cubicBezTo>
                  <a:lnTo>
                    <a:pt x="6233" y="1747"/>
                  </a:lnTo>
                  <a:cubicBezTo>
                    <a:pt x="6670" y="1330"/>
                    <a:pt x="6347" y="822"/>
                    <a:pt x="5517" y="611"/>
                  </a:cubicBezTo>
                  <a:lnTo>
                    <a:pt x="3494" y="93"/>
                  </a:lnTo>
                  <a:cubicBezTo>
                    <a:pt x="3250" y="30"/>
                    <a:pt x="2987" y="1"/>
                    <a:pt x="27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5" name="Google Shape;2445;p35"/>
            <p:cNvSpPr/>
            <p:nvPr/>
          </p:nvSpPr>
          <p:spPr>
            <a:xfrm>
              <a:off x="915800" y="4337650"/>
              <a:ext cx="164525" cy="71300"/>
            </a:xfrm>
            <a:custGeom>
              <a:avLst/>
              <a:gdLst/>
              <a:ahLst/>
              <a:cxnLst/>
              <a:rect l="l" t="t" r="r" b="b"/>
              <a:pathLst>
                <a:path w="6581" h="2852" extrusionOk="0">
                  <a:moveTo>
                    <a:pt x="2749" y="1"/>
                  </a:moveTo>
                  <a:cubicBezTo>
                    <a:pt x="2146" y="1"/>
                    <a:pt x="1551" y="162"/>
                    <a:pt x="1233" y="442"/>
                  </a:cubicBezTo>
                  <a:lnTo>
                    <a:pt x="460" y="1121"/>
                  </a:lnTo>
                  <a:cubicBezTo>
                    <a:pt x="0" y="1527"/>
                    <a:pt x="279" y="2027"/>
                    <a:pt x="1085" y="2238"/>
                  </a:cubicBezTo>
                  <a:lnTo>
                    <a:pt x="3074" y="2758"/>
                  </a:lnTo>
                  <a:cubicBezTo>
                    <a:pt x="3318" y="2822"/>
                    <a:pt x="3581" y="2852"/>
                    <a:pt x="3842" y="2852"/>
                  </a:cubicBezTo>
                  <a:cubicBezTo>
                    <a:pt x="4456" y="2852"/>
                    <a:pt x="5059" y="2686"/>
                    <a:pt x="5376" y="2397"/>
                  </a:cubicBezTo>
                  <a:lnTo>
                    <a:pt x="6134" y="1706"/>
                  </a:lnTo>
                  <a:cubicBezTo>
                    <a:pt x="6581" y="1299"/>
                    <a:pt x="6282" y="802"/>
                    <a:pt x="5473" y="595"/>
                  </a:cubicBezTo>
                  <a:lnTo>
                    <a:pt x="3501" y="91"/>
                  </a:lnTo>
                  <a:cubicBezTo>
                    <a:pt x="3262" y="30"/>
                    <a:pt x="3005" y="1"/>
                    <a:pt x="27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6" name="Google Shape;2446;p35"/>
            <p:cNvSpPr/>
            <p:nvPr/>
          </p:nvSpPr>
          <p:spPr>
            <a:xfrm>
              <a:off x="767825" y="4299900"/>
              <a:ext cx="162350" cy="69700"/>
            </a:xfrm>
            <a:custGeom>
              <a:avLst/>
              <a:gdLst/>
              <a:ahLst/>
              <a:cxnLst/>
              <a:rect l="l" t="t" r="r" b="b"/>
              <a:pathLst>
                <a:path w="6494" h="2788" extrusionOk="0">
                  <a:moveTo>
                    <a:pt x="2771" y="1"/>
                  </a:moveTo>
                  <a:cubicBezTo>
                    <a:pt x="2176" y="1"/>
                    <a:pt x="1582" y="159"/>
                    <a:pt x="1257" y="433"/>
                  </a:cubicBezTo>
                  <a:lnTo>
                    <a:pt x="469" y="1099"/>
                  </a:lnTo>
                  <a:cubicBezTo>
                    <a:pt x="0" y="1494"/>
                    <a:pt x="255" y="1983"/>
                    <a:pt x="1042" y="2188"/>
                  </a:cubicBezTo>
                  <a:lnTo>
                    <a:pt x="2982" y="2696"/>
                  </a:lnTo>
                  <a:cubicBezTo>
                    <a:pt x="3219" y="2758"/>
                    <a:pt x="3477" y="2788"/>
                    <a:pt x="3734" y="2788"/>
                  </a:cubicBezTo>
                  <a:cubicBezTo>
                    <a:pt x="4339" y="2788"/>
                    <a:pt x="4939" y="2625"/>
                    <a:pt x="5263" y="2342"/>
                  </a:cubicBezTo>
                  <a:lnTo>
                    <a:pt x="6039" y="1666"/>
                  </a:lnTo>
                  <a:cubicBezTo>
                    <a:pt x="6493" y="1268"/>
                    <a:pt x="6219" y="782"/>
                    <a:pt x="5429" y="581"/>
                  </a:cubicBezTo>
                  <a:lnTo>
                    <a:pt x="3505" y="88"/>
                  </a:lnTo>
                  <a:cubicBezTo>
                    <a:pt x="3274" y="29"/>
                    <a:pt x="3022" y="1"/>
                    <a:pt x="27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7" name="Google Shape;2447;p35"/>
            <p:cNvSpPr/>
            <p:nvPr/>
          </p:nvSpPr>
          <p:spPr>
            <a:xfrm>
              <a:off x="1143125" y="4491575"/>
              <a:ext cx="172125" cy="77625"/>
            </a:xfrm>
            <a:custGeom>
              <a:avLst/>
              <a:gdLst/>
              <a:ahLst/>
              <a:cxnLst/>
              <a:rect l="l" t="t" r="r" b="b"/>
              <a:pathLst>
                <a:path w="6885" h="3105" extrusionOk="0">
                  <a:moveTo>
                    <a:pt x="2777" y="0"/>
                  </a:moveTo>
                  <a:cubicBezTo>
                    <a:pt x="2148" y="0"/>
                    <a:pt x="1538" y="173"/>
                    <a:pt x="1223" y="476"/>
                  </a:cubicBezTo>
                  <a:lnTo>
                    <a:pt x="456" y="1214"/>
                  </a:lnTo>
                  <a:cubicBezTo>
                    <a:pt x="0" y="1652"/>
                    <a:pt x="322" y="2198"/>
                    <a:pt x="1182" y="2429"/>
                  </a:cubicBezTo>
                  <a:lnTo>
                    <a:pt x="3301" y="3000"/>
                  </a:lnTo>
                  <a:cubicBezTo>
                    <a:pt x="3564" y="3071"/>
                    <a:pt x="3845" y="3105"/>
                    <a:pt x="4122" y="3105"/>
                  </a:cubicBezTo>
                  <a:cubicBezTo>
                    <a:pt x="4762" y="3105"/>
                    <a:pt x="5378" y="2925"/>
                    <a:pt x="5691" y="2613"/>
                  </a:cubicBezTo>
                  <a:lnTo>
                    <a:pt x="6442" y="1861"/>
                  </a:lnTo>
                  <a:cubicBezTo>
                    <a:pt x="6884" y="1421"/>
                    <a:pt x="6538" y="879"/>
                    <a:pt x="5677" y="652"/>
                  </a:cubicBezTo>
                  <a:lnTo>
                    <a:pt x="3577" y="99"/>
                  </a:lnTo>
                  <a:cubicBezTo>
                    <a:pt x="3321" y="32"/>
                    <a:pt x="3047" y="0"/>
                    <a:pt x="2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8" name="Google Shape;2448;p35"/>
            <p:cNvSpPr/>
            <p:nvPr/>
          </p:nvSpPr>
          <p:spPr>
            <a:xfrm>
              <a:off x="985650" y="4450175"/>
              <a:ext cx="169775" cy="75825"/>
            </a:xfrm>
            <a:custGeom>
              <a:avLst/>
              <a:gdLst/>
              <a:ahLst/>
              <a:cxnLst/>
              <a:rect l="l" t="t" r="r" b="b"/>
              <a:pathLst>
                <a:path w="6791" h="3033" extrusionOk="0">
                  <a:moveTo>
                    <a:pt x="2804" y="1"/>
                  </a:moveTo>
                  <a:cubicBezTo>
                    <a:pt x="2183" y="1"/>
                    <a:pt x="1575" y="171"/>
                    <a:pt x="1252" y="467"/>
                  </a:cubicBezTo>
                  <a:lnTo>
                    <a:pt x="468" y="1188"/>
                  </a:lnTo>
                  <a:cubicBezTo>
                    <a:pt x="0" y="1617"/>
                    <a:pt x="297" y="2149"/>
                    <a:pt x="1135" y="2375"/>
                  </a:cubicBezTo>
                  <a:lnTo>
                    <a:pt x="3198" y="2931"/>
                  </a:lnTo>
                  <a:cubicBezTo>
                    <a:pt x="3454" y="3000"/>
                    <a:pt x="3729" y="3032"/>
                    <a:pt x="4001" y="3032"/>
                  </a:cubicBezTo>
                  <a:cubicBezTo>
                    <a:pt x="4631" y="3032"/>
                    <a:pt x="5247" y="2857"/>
                    <a:pt x="5567" y="2552"/>
                  </a:cubicBezTo>
                  <a:lnTo>
                    <a:pt x="6337" y="1817"/>
                  </a:lnTo>
                  <a:cubicBezTo>
                    <a:pt x="6790" y="1386"/>
                    <a:pt x="6472" y="859"/>
                    <a:pt x="5632" y="636"/>
                  </a:cubicBezTo>
                  <a:lnTo>
                    <a:pt x="3585" y="97"/>
                  </a:lnTo>
                  <a:cubicBezTo>
                    <a:pt x="3337" y="32"/>
                    <a:pt x="3069" y="1"/>
                    <a:pt x="28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9" name="Google Shape;2449;p35"/>
            <p:cNvSpPr/>
            <p:nvPr/>
          </p:nvSpPr>
          <p:spPr>
            <a:xfrm>
              <a:off x="832225" y="4409850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4" y="1"/>
                    <a:pt x="1607" y="167"/>
                    <a:pt x="1277" y="457"/>
                  </a:cubicBezTo>
                  <a:lnTo>
                    <a:pt x="477" y="1161"/>
                  </a:lnTo>
                  <a:cubicBezTo>
                    <a:pt x="0" y="1581"/>
                    <a:pt x="272" y="2100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20" y="2790"/>
                    <a:pt x="5448" y="2491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0" name="Google Shape;2450;p35"/>
            <p:cNvSpPr/>
            <p:nvPr/>
          </p:nvSpPr>
          <p:spPr>
            <a:xfrm>
              <a:off x="682625" y="4370525"/>
              <a:ext cx="165200" cy="72350"/>
            </a:xfrm>
            <a:custGeom>
              <a:avLst/>
              <a:gdLst/>
              <a:ahLst/>
              <a:cxnLst/>
              <a:rect l="l" t="t" r="r" b="b"/>
              <a:pathLst>
                <a:path w="6608" h="2894" extrusionOk="0">
                  <a:moveTo>
                    <a:pt x="2847" y="1"/>
                  </a:moveTo>
                  <a:cubicBezTo>
                    <a:pt x="2243" y="1"/>
                    <a:pt x="1639" y="163"/>
                    <a:pt x="1303" y="447"/>
                  </a:cubicBezTo>
                  <a:lnTo>
                    <a:pt x="486" y="1137"/>
                  </a:lnTo>
                  <a:cubicBezTo>
                    <a:pt x="1" y="1548"/>
                    <a:pt x="248" y="2054"/>
                    <a:pt x="1044" y="2268"/>
                  </a:cubicBezTo>
                  <a:lnTo>
                    <a:pt x="3004" y="2798"/>
                  </a:lnTo>
                  <a:cubicBezTo>
                    <a:pt x="3246" y="2863"/>
                    <a:pt x="3509" y="2893"/>
                    <a:pt x="3772" y="2893"/>
                  </a:cubicBezTo>
                  <a:cubicBezTo>
                    <a:pt x="4385" y="2893"/>
                    <a:pt x="4998" y="2726"/>
                    <a:pt x="5333" y="2433"/>
                  </a:cubicBezTo>
                  <a:lnTo>
                    <a:pt x="6136" y="1731"/>
                  </a:lnTo>
                  <a:cubicBezTo>
                    <a:pt x="6608" y="1320"/>
                    <a:pt x="6339" y="816"/>
                    <a:pt x="5541" y="605"/>
                  </a:cubicBezTo>
                  <a:lnTo>
                    <a:pt x="3596" y="92"/>
                  </a:lnTo>
                  <a:cubicBezTo>
                    <a:pt x="3360" y="30"/>
                    <a:pt x="3104" y="1"/>
                    <a:pt x="2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1" name="Google Shape;2451;p35"/>
            <p:cNvSpPr/>
            <p:nvPr/>
          </p:nvSpPr>
          <p:spPr>
            <a:xfrm>
              <a:off x="1060025" y="4569925"/>
              <a:ext cx="175300" cy="80725"/>
            </a:xfrm>
            <a:custGeom>
              <a:avLst/>
              <a:gdLst/>
              <a:ahLst/>
              <a:cxnLst/>
              <a:rect l="l" t="t" r="r" b="b"/>
              <a:pathLst>
                <a:path w="7012" h="3229" extrusionOk="0">
                  <a:moveTo>
                    <a:pt x="2858" y="0"/>
                  </a:moveTo>
                  <a:cubicBezTo>
                    <a:pt x="2219" y="0"/>
                    <a:pt x="1597" y="179"/>
                    <a:pt x="1270" y="493"/>
                  </a:cubicBezTo>
                  <a:lnTo>
                    <a:pt x="475" y="1258"/>
                  </a:lnTo>
                  <a:cubicBezTo>
                    <a:pt x="1" y="1714"/>
                    <a:pt x="317" y="2282"/>
                    <a:pt x="1187" y="2524"/>
                  </a:cubicBezTo>
                  <a:lnTo>
                    <a:pt x="3332" y="3119"/>
                  </a:lnTo>
                  <a:cubicBezTo>
                    <a:pt x="3600" y="3194"/>
                    <a:pt x="3887" y="3229"/>
                    <a:pt x="4171" y="3229"/>
                  </a:cubicBezTo>
                  <a:cubicBezTo>
                    <a:pt x="4820" y="3229"/>
                    <a:pt x="5449" y="3044"/>
                    <a:pt x="5773" y="2721"/>
                  </a:cubicBezTo>
                  <a:lnTo>
                    <a:pt x="6554" y="1940"/>
                  </a:lnTo>
                  <a:cubicBezTo>
                    <a:pt x="7012" y="1481"/>
                    <a:pt x="6673" y="919"/>
                    <a:pt x="5800" y="681"/>
                  </a:cubicBezTo>
                  <a:lnTo>
                    <a:pt x="3674" y="104"/>
                  </a:lnTo>
                  <a:cubicBezTo>
                    <a:pt x="3414" y="34"/>
                    <a:pt x="3134" y="0"/>
                    <a:pt x="2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2" name="Google Shape;2452;p35"/>
            <p:cNvSpPr/>
            <p:nvPr/>
          </p:nvSpPr>
          <p:spPr>
            <a:xfrm>
              <a:off x="900725" y="4526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1" y="1"/>
                  </a:moveTo>
                  <a:cubicBezTo>
                    <a:pt x="2252" y="1"/>
                    <a:pt x="1633" y="176"/>
                    <a:pt x="1299" y="483"/>
                  </a:cubicBezTo>
                  <a:lnTo>
                    <a:pt x="485" y="1230"/>
                  </a:lnTo>
                  <a:cubicBezTo>
                    <a:pt x="1" y="1676"/>
                    <a:pt x="289" y="2229"/>
                    <a:pt x="1137" y="2464"/>
                  </a:cubicBezTo>
                  <a:lnTo>
                    <a:pt x="3225" y="3046"/>
                  </a:lnTo>
                  <a:cubicBezTo>
                    <a:pt x="3485" y="3118"/>
                    <a:pt x="3765" y="3152"/>
                    <a:pt x="4043" y="3152"/>
                  </a:cubicBezTo>
                  <a:cubicBezTo>
                    <a:pt x="4684" y="3152"/>
                    <a:pt x="5312" y="2971"/>
                    <a:pt x="5645" y="2654"/>
                  </a:cubicBezTo>
                  <a:lnTo>
                    <a:pt x="6445" y="1892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0" y="103"/>
                  </a:lnTo>
                  <a:cubicBezTo>
                    <a:pt x="3427" y="33"/>
                    <a:pt x="3153" y="1"/>
                    <a:pt x="2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3" name="Google Shape;2453;p35"/>
            <p:cNvSpPr/>
            <p:nvPr/>
          </p:nvSpPr>
          <p:spPr>
            <a:xfrm>
              <a:off x="745550" y="4484725"/>
              <a:ext cx="170450" cy="76925"/>
            </a:xfrm>
            <a:custGeom>
              <a:avLst/>
              <a:gdLst/>
              <a:ahLst/>
              <a:cxnLst/>
              <a:rect l="l" t="t" r="r" b="b"/>
              <a:pathLst>
                <a:path w="6818" h="3077" extrusionOk="0">
                  <a:moveTo>
                    <a:pt x="2905" y="0"/>
                  </a:moveTo>
                  <a:cubicBezTo>
                    <a:pt x="2284" y="0"/>
                    <a:pt x="1665" y="172"/>
                    <a:pt x="1325" y="472"/>
                  </a:cubicBezTo>
                  <a:lnTo>
                    <a:pt x="495" y="1202"/>
                  </a:lnTo>
                  <a:cubicBezTo>
                    <a:pt x="0" y="1637"/>
                    <a:pt x="264" y="2178"/>
                    <a:pt x="1090" y="2407"/>
                  </a:cubicBezTo>
                  <a:lnTo>
                    <a:pt x="3124" y="2973"/>
                  </a:lnTo>
                  <a:cubicBezTo>
                    <a:pt x="3376" y="3043"/>
                    <a:pt x="3649" y="3076"/>
                    <a:pt x="3922" y="3076"/>
                  </a:cubicBezTo>
                  <a:cubicBezTo>
                    <a:pt x="4554" y="3076"/>
                    <a:pt x="5181" y="2898"/>
                    <a:pt x="5521" y="2589"/>
                  </a:cubicBezTo>
                  <a:lnTo>
                    <a:pt x="6337" y="1844"/>
                  </a:lnTo>
                  <a:cubicBezTo>
                    <a:pt x="6817" y="1406"/>
                    <a:pt x="6532" y="872"/>
                    <a:pt x="5702" y="646"/>
                  </a:cubicBezTo>
                  <a:lnTo>
                    <a:pt x="3685" y="99"/>
                  </a:lnTo>
                  <a:cubicBezTo>
                    <a:pt x="3439" y="32"/>
                    <a:pt x="3172" y="0"/>
                    <a:pt x="2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4" name="Google Shape;2454;p35"/>
            <p:cNvSpPr/>
            <p:nvPr/>
          </p:nvSpPr>
          <p:spPr>
            <a:xfrm>
              <a:off x="500325" y="4442000"/>
              <a:ext cx="264425" cy="157525"/>
            </a:xfrm>
            <a:custGeom>
              <a:avLst/>
              <a:gdLst/>
              <a:ahLst/>
              <a:cxnLst/>
              <a:rect l="l" t="t" r="r" b="b"/>
              <a:pathLst>
                <a:path w="10577" h="6301" extrusionOk="0">
                  <a:moveTo>
                    <a:pt x="6531" y="0"/>
                  </a:moveTo>
                  <a:cubicBezTo>
                    <a:pt x="6060" y="0"/>
                    <a:pt x="5585" y="129"/>
                    <a:pt x="5318" y="355"/>
                  </a:cubicBezTo>
                  <a:lnTo>
                    <a:pt x="401" y="4507"/>
                  </a:lnTo>
                  <a:cubicBezTo>
                    <a:pt x="0" y="4848"/>
                    <a:pt x="178" y="5269"/>
                    <a:pt x="801" y="5448"/>
                  </a:cubicBezTo>
                  <a:lnTo>
                    <a:pt x="3488" y="6219"/>
                  </a:lnTo>
                  <a:cubicBezTo>
                    <a:pt x="3680" y="6274"/>
                    <a:pt x="3891" y="6300"/>
                    <a:pt x="4102" y="6300"/>
                  </a:cubicBezTo>
                  <a:cubicBezTo>
                    <a:pt x="4588" y="6300"/>
                    <a:pt x="5079" y="6162"/>
                    <a:pt x="5356" y="5921"/>
                  </a:cubicBezTo>
                  <a:lnTo>
                    <a:pt x="10201" y="1690"/>
                  </a:lnTo>
                  <a:cubicBezTo>
                    <a:pt x="10577" y="1362"/>
                    <a:pt x="10375" y="959"/>
                    <a:pt x="9753" y="792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5" name="Google Shape;2455;p35"/>
            <p:cNvSpPr/>
            <p:nvPr/>
          </p:nvSpPr>
          <p:spPr>
            <a:xfrm>
              <a:off x="973725" y="4651275"/>
              <a:ext cx="178625" cy="84050"/>
            </a:xfrm>
            <a:custGeom>
              <a:avLst/>
              <a:gdLst/>
              <a:ahLst/>
              <a:cxnLst/>
              <a:rect l="l" t="t" r="r" b="b"/>
              <a:pathLst>
                <a:path w="7145" h="3362" extrusionOk="0">
                  <a:moveTo>
                    <a:pt x="2941" y="0"/>
                  </a:moveTo>
                  <a:cubicBezTo>
                    <a:pt x="2293" y="0"/>
                    <a:pt x="1658" y="186"/>
                    <a:pt x="1320" y="511"/>
                  </a:cubicBezTo>
                  <a:lnTo>
                    <a:pt x="494" y="1306"/>
                  </a:lnTo>
                  <a:cubicBezTo>
                    <a:pt x="0" y="1781"/>
                    <a:pt x="311" y="2370"/>
                    <a:pt x="1191" y="2624"/>
                  </a:cubicBezTo>
                  <a:lnTo>
                    <a:pt x="3363" y="3246"/>
                  </a:lnTo>
                  <a:cubicBezTo>
                    <a:pt x="3634" y="3324"/>
                    <a:pt x="3928" y="3361"/>
                    <a:pt x="4217" y="3361"/>
                  </a:cubicBezTo>
                  <a:cubicBezTo>
                    <a:pt x="4877" y="3361"/>
                    <a:pt x="5520" y="3169"/>
                    <a:pt x="5857" y="2834"/>
                  </a:cubicBezTo>
                  <a:lnTo>
                    <a:pt x="6668" y="2023"/>
                  </a:lnTo>
                  <a:cubicBezTo>
                    <a:pt x="7145" y="1546"/>
                    <a:pt x="6810" y="960"/>
                    <a:pt x="5927" y="712"/>
                  </a:cubicBezTo>
                  <a:lnTo>
                    <a:pt x="3775" y="110"/>
                  </a:lnTo>
                  <a:cubicBezTo>
                    <a:pt x="3510" y="36"/>
                    <a:pt x="3224" y="0"/>
                    <a:pt x="2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6" name="Google Shape;2456;p35"/>
            <p:cNvSpPr/>
            <p:nvPr/>
          </p:nvSpPr>
          <p:spPr>
            <a:xfrm>
              <a:off x="812525" y="4606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9" y="0"/>
                  </a:moveTo>
                  <a:cubicBezTo>
                    <a:pt x="2329" y="0"/>
                    <a:pt x="1695" y="182"/>
                    <a:pt x="1348" y="500"/>
                  </a:cubicBezTo>
                  <a:lnTo>
                    <a:pt x="504" y="1276"/>
                  </a:lnTo>
                  <a:cubicBezTo>
                    <a:pt x="0" y="1739"/>
                    <a:pt x="283" y="2315"/>
                    <a:pt x="1140" y="2561"/>
                  </a:cubicBezTo>
                  <a:lnTo>
                    <a:pt x="3253" y="3166"/>
                  </a:lnTo>
                  <a:cubicBezTo>
                    <a:pt x="3517" y="3242"/>
                    <a:pt x="3804" y="3278"/>
                    <a:pt x="4088" y="3278"/>
                  </a:cubicBezTo>
                  <a:cubicBezTo>
                    <a:pt x="4739" y="3278"/>
                    <a:pt x="5380" y="3090"/>
                    <a:pt x="5725" y="2762"/>
                  </a:cubicBezTo>
                  <a:lnTo>
                    <a:pt x="6555" y="1971"/>
                  </a:lnTo>
                  <a:cubicBezTo>
                    <a:pt x="7042" y="1505"/>
                    <a:pt x="6737" y="935"/>
                    <a:pt x="5877" y="693"/>
                  </a:cubicBezTo>
                  <a:lnTo>
                    <a:pt x="3782" y="106"/>
                  </a:lnTo>
                  <a:cubicBezTo>
                    <a:pt x="3525" y="34"/>
                    <a:pt x="3247" y="0"/>
                    <a:pt x="29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7" name="Google Shape;2457;p35"/>
            <p:cNvSpPr/>
            <p:nvPr/>
          </p:nvSpPr>
          <p:spPr>
            <a:xfrm>
              <a:off x="655600" y="4562350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2" y="0"/>
                  </a:moveTo>
                  <a:cubicBezTo>
                    <a:pt x="2361" y="0"/>
                    <a:pt x="1729" y="178"/>
                    <a:pt x="1375" y="489"/>
                  </a:cubicBezTo>
                  <a:lnTo>
                    <a:pt x="513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4" y="3163"/>
                    <a:pt x="3684" y="3198"/>
                    <a:pt x="3964" y="3198"/>
                  </a:cubicBezTo>
                  <a:cubicBezTo>
                    <a:pt x="4605" y="3198"/>
                    <a:pt x="5244" y="3015"/>
                    <a:pt x="5596" y="2694"/>
                  </a:cubicBezTo>
                  <a:lnTo>
                    <a:pt x="6445" y="1922"/>
                  </a:lnTo>
                  <a:cubicBezTo>
                    <a:pt x="6943" y="1467"/>
                    <a:pt x="6663" y="910"/>
                    <a:pt x="5825" y="675"/>
                  </a:cubicBezTo>
                  <a:lnTo>
                    <a:pt x="3786" y="103"/>
                  </a:lnTo>
                  <a:cubicBezTo>
                    <a:pt x="3536" y="33"/>
                    <a:pt x="3264" y="0"/>
                    <a:pt x="29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8" name="Google Shape;2458;p35"/>
            <p:cNvSpPr/>
            <p:nvPr/>
          </p:nvSpPr>
          <p:spPr>
            <a:xfrm>
              <a:off x="908025" y="4021275"/>
              <a:ext cx="703800" cy="298725"/>
            </a:xfrm>
            <a:custGeom>
              <a:avLst/>
              <a:gdLst/>
              <a:ahLst/>
              <a:cxnLst/>
              <a:rect l="l" t="t" r="r" b="b"/>
              <a:pathLst>
                <a:path w="28152" h="11949" extrusionOk="0">
                  <a:moveTo>
                    <a:pt x="3513" y="1"/>
                  </a:moveTo>
                  <a:cubicBezTo>
                    <a:pt x="2629" y="1"/>
                    <a:pt x="1830" y="419"/>
                    <a:pt x="1581" y="1073"/>
                  </a:cubicBezTo>
                  <a:lnTo>
                    <a:pt x="307" y="4415"/>
                  </a:lnTo>
                  <a:cubicBezTo>
                    <a:pt x="0" y="5221"/>
                    <a:pt x="639" y="6097"/>
                    <a:pt x="1740" y="6374"/>
                  </a:cubicBezTo>
                  <a:lnTo>
                    <a:pt x="23477" y="11845"/>
                  </a:lnTo>
                  <a:cubicBezTo>
                    <a:pt x="23754" y="11915"/>
                    <a:pt x="24033" y="11948"/>
                    <a:pt x="24303" y="11948"/>
                  </a:cubicBezTo>
                  <a:cubicBezTo>
                    <a:pt x="25266" y="11948"/>
                    <a:pt x="26121" y="11530"/>
                    <a:pt x="26388" y="10853"/>
                  </a:cubicBezTo>
                  <a:lnTo>
                    <a:pt x="27808" y="7251"/>
                  </a:lnTo>
                  <a:cubicBezTo>
                    <a:pt x="28151" y="6380"/>
                    <a:pt x="27388" y="5433"/>
                    <a:pt x="26113" y="5138"/>
                  </a:cubicBezTo>
                  <a:lnTo>
                    <a:pt x="4147" y="73"/>
                  </a:lnTo>
                  <a:cubicBezTo>
                    <a:pt x="3935" y="24"/>
                    <a:pt x="3722" y="1"/>
                    <a:pt x="3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9" name="Google Shape;2459;p35"/>
            <p:cNvSpPr/>
            <p:nvPr/>
          </p:nvSpPr>
          <p:spPr>
            <a:xfrm>
              <a:off x="924450" y="4038200"/>
              <a:ext cx="670275" cy="261725"/>
            </a:xfrm>
            <a:custGeom>
              <a:avLst/>
              <a:gdLst/>
              <a:ahLst/>
              <a:cxnLst/>
              <a:rect l="l" t="t" r="r" b="b"/>
              <a:pathLst>
                <a:path w="26811" h="10469" extrusionOk="0">
                  <a:moveTo>
                    <a:pt x="3140" y="1"/>
                  </a:moveTo>
                  <a:cubicBezTo>
                    <a:pt x="2327" y="1"/>
                    <a:pt x="1605" y="346"/>
                    <a:pt x="1383" y="895"/>
                  </a:cubicBezTo>
                  <a:lnTo>
                    <a:pt x="893" y="2099"/>
                  </a:lnTo>
                  <a:lnTo>
                    <a:pt x="275" y="3627"/>
                  </a:lnTo>
                  <a:cubicBezTo>
                    <a:pt x="0" y="4312"/>
                    <a:pt x="609" y="5069"/>
                    <a:pt x="1643" y="5320"/>
                  </a:cubicBezTo>
                  <a:lnTo>
                    <a:pt x="4049" y="5900"/>
                  </a:lnTo>
                  <a:lnTo>
                    <a:pt x="9292" y="7167"/>
                  </a:lnTo>
                  <a:lnTo>
                    <a:pt x="12112" y="7848"/>
                  </a:lnTo>
                  <a:lnTo>
                    <a:pt x="21523" y="10120"/>
                  </a:lnTo>
                  <a:lnTo>
                    <a:pt x="22569" y="10372"/>
                  </a:lnTo>
                  <a:cubicBezTo>
                    <a:pt x="22717" y="10407"/>
                    <a:pt x="22866" y="10432"/>
                    <a:pt x="23013" y="10448"/>
                  </a:cubicBezTo>
                  <a:cubicBezTo>
                    <a:pt x="23138" y="10461"/>
                    <a:pt x="23262" y="10468"/>
                    <a:pt x="23384" y="10468"/>
                  </a:cubicBezTo>
                  <a:cubicBezTo>
                    <a:pt x="24262" y="10468"/>
                    <a:pt x="25033" y="10121"/>
                    <a:pt x="25272" y="9554"/>
                  </a:cubicBezTo>
                  <a:lnTo>
                    <a:pt x="25653" y="8643"/>
                  </a:lnTo>
                  <a:lnTo>
                    <a:pt x="26499" y="6621"/>
                  </a:lnTo>
                  <a:cubicBezTo>
                    <a:pt x="26810" y="5882"/>
                    <a:pt x="26089" y="5064"/>
                    <a:pt x="24897" y="4798"/>
                  </a:cubicBezTo>
                  <a:lnTo>
                    <a:pt x="22421" y="4243"/>
                  </a:lnTo>
                  <a:lnTo>
                    <a:pt x="16912" y="3010"/>
                  </a:lnTo>
                  <a:lnTo>
                    <a:pt x="15402" y="2672"/>
                  </a:lnTo>
                  <a:lnTo>
                    <a:pt x="7662" y="942"/>
                  </a:lnTo>
                  <a:lnTo>
                    <a:pt x="4067" y="136"/>
                  </a:lnTo>
                  <a:lnTo>
                    <a:pt x="3774" y="71"/>
                  </a:lnTo>
                  <a:cubicBezTo>
                    <a:pt x="3561" y="24"/>
                    <a:pt x="3348" y="1"/>
                    <a:pt x="3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0" name="Google Shape;2460;p35"/>
            <p:cNvSpPr/>
            <p:nvPr/>
          </p:nvSpPr>
          <p:spPr>
            <a:xfrm>
              <a:off x="1115975" y="4061750"/>
              <a:ext cx="346575" cy="229450"/>
            </a:xfrm>
            <a:custGeom>
              <a:avLst/>
              <a:gdLst/>
              <a:ahLst/>
              <a:cxnLst/>
              <a:rect l="l" t="t" r="r" b="b"/>
              <a:pathLst>
                <a:path w="13863" h="9178" extrusionOk="0">
                  <a:moveTo>
                    <a:pt x="1" y="0"/>
                  </a:moveTo>
                  <a:lnTo>
                    <a:pt x="4451" y="6906"/>
                  </a:lnTo>
                  <a:lnTo>
                    <a:pt x="13862" y="9178"/>
                  </a:lnTo>
                  <a:cubicBezTo>
                    <a:pt x="12082" y="6997"/>
                    <a:pt x="9847" y="4282"/>
                    <a:pt x="7741" y="173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1" name="Google Shape;2461;p35"/>
            <p:cNvSpPr/>
            <p:nvPr/>
          </p:nvSpPr>
          <p:spPr>
            <a:xfrm>
              <a:off x="1347275" y="4113450"/>
              <a:ext cx="218525" cy="186475"/>
            </a:xfrm>
            <a:custGeom>
              <a:avLst/>
              <a:gdLst/>
              <a:ahLst/>
              <a:cxnLst/>
              <a:rect l="l" t="t" r="r" b="b"/>
              <a:pathLst>
                <a:path w="8741" h="7459" extrusionOk="0">
                  <a:moveTo>
                    <a:pt x="1" y="0"/>
                  </a:moveTo>
                  <a:lnTo>
                    <a:pt x="1" y="0"/>
                  </a:lnTo>
                  <a:cubicBezTo>
                    <a:pt x="2073" y="2528"/>
                    <a:pt x="4278" y="5217"/>
                    <a:pt x="6098" y="7438"/>
                  </a:cubicBezTo>
                  <a:cubicBezTo>
                    <a:pt x="6223" y="7451"/>
                    <a:pt x="6348" y="7458"/>
                    <a:pt x="6470" y="7458"/>
                  </a:cubicBezTo>
                  <a:cubicBezTo>
                    <a:pt x="7349" y="7458"/>
                    <a:pt x="8120" y="7111"/>
                    <a:pt x="8359" y="6544"/>
                  </a:cubicBezTo>
                  <a:lnTo>
                    <a:pt x="8740" y="5633"/>
                  </a:lnTo>
                  <a:lnTo>
                    <a:pt x="5508" y="12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2" name="Google Shape;2462;p35"/>
            <p:cNvSpPr/>
            <p:nvPr/>
          </p:nvSpPr>
          <p:spPr>
            <a:xfrm>
              <a:off x="946750" y="4038200"/>
              <a:ext cx="210000" cy="179175"/>
            </a:xfrm>
            <a:custGeom>
              <a:avLst/>
              <a:gdLst/>
              <a:ahLst/>
              <a:cxnLst/>
              <a:rect l="l" t="t" r="r" b="b"/>
              <a:pathLst>
                <a:path w="8400" h="7167" extrusionOk="0">
                  <a:moveTo>
                    <a:pt x="2248" y="1"/>
                  </a:moveTo>
                  <a:cubicBezTo>
                    <a:pt x="1436" y="1"/>
                    <a:pt x="713" y="346"/>
                    <a:pt x="491" y="895"/>
                  </a:cubicBezTo>
                  <a:lnTo>
                    <a:pt x="1" y="2099"/>
                  </a:lnTo>
                  <a:cubicBezTo>
                    <a:pt x="1047" y="3361"/>
                    <a:pt x="2121" y="4651"/>
                    <a:pt x="3157" y="5900"/>
                  </a:cubicBezTo>
                  <a:lnTo>
                    <a:pt x="8400" y="7167"/>
                  </a:lnTo>
                  <a:lnTo>
                    <a:pt x="3175" y="136"/>
                  </a:lnTo>
                  <a:lnTo>
                    <a:pt x="2882" y="71"/>
                  </a:lnTo>
                  <a:cubicBezTo>
                    <a:pt x="2670" y="24"/>
                    <a:pt x="245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3" name="Google Shape;2463;p35"/>
          <p:cNvGrpSpPr/>
          <p:nvPr/>
        </p:nvGrpSpPr>
        <p:grpSpPr>
          <a:xfrm>
            <a:off x="713228" y="556879"/>
            <a:ext cx="768461" cy="324900"/>
            <a:chOff x="5181425" y="2685475"/>
            <a:chExt cx="224900" cy="74425"/>
          </a:xfrm>
        </p:grpSpPr>
        <p:sp>
          <p:nvSpPr>
            <p:cNvPr id="2464" name="Google Shape;2464;p3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5" name="Google Shape;2465;p3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6" name="Google Shape;2466;p3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7" name="Google Shape;2467;p3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8" name="Google Shape;2468;p3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9" name="Google Shape;2469;p35"/>
          <p:cNvGrpSpPr/>
          <p:nvPr/>
        </p:nvGrpSpPr>
        <p:grpSpPr>
          <a:xfrm>
            <a:off x="7131191" y="-437501"/>
            <a:ext cx="1299592" cy="1638265"/>
            <a:chOff x="6139950" y="1806300"/>
            <a:chExt cx="810725" cy="766500"/>
          </a:xfrm>
        </p:grpSpPr>
        <p:sp>
          <p:nvSpPr>
            <p:cNvPr id="2470" name="Google Shape;2470;p3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1" name="Google Shape;2471;p3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2" name="Google Shape;2472;p3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3" name="Google Shape;2473;p3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4" name="Google Shape;2474;p3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5" name="Google Shape;2475;p3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6" name="Google Shape;2476;p3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7" name="Google Shape;2477;p3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8" name="Google Shape;2478;p3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9" name="Google Shape;2479;p3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0" name="Google Shape;2480;p3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1" name="Google Shape;2481;p3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2" name="Google Shape;2482;p3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3" name="Google Shape;2483;p3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4" name="Google Shape;2484;p3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5" name="Google Shape;2485;p3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86" name="Google Shape;2486;p35"/>
          <p:cNvGrpSpPr/>
          <p:nvPr/>
        </p:nvGrpSpPr>
        <p:grpSpPr>
          <a:xfrm rot="2700094">
            <a:off x="2137693" y="6052785"/>
            <a:ext cx="831561" cy="450020"/>
            <a:chOff x="3253464" y="2218279"/>
            <a:chExt cx="242409" cy="182524"/>
          </a:xfrm>
        </p:grpSpPr>
        <p:sp>
          <p:nvSpPr>
            <p:cNvPr id="2487" name="Google Shape;2487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8" name="Google Shape;2488;p3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89" name="Google Shape;2489;p35"/>
          <p:cNvGrpSpPr/>
          <p:nvPr/>
        </p:nvGrpSpPr>
        <p:grpSpPr>
          <a:xfrm rot="-8411649">
            <a:off x="8600819" y="459880"/>
            <a:ext cx="341738" cy="1232669"/>
            <a:chOff x="3363047" y="2218279"/>
            <a:chExt cx="132825" cy="374967"/>
          </a:xfrm>
        </p:grpSpPr>
        <p:sp>
          <p:nvSpPr>
            <p:cNvPr id="2490" name="Google Shape;2490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1" name="Google Shape;2491;p35"/>
            <p:cNvSpPr/>
            <p:nvPr/>
          </p:nvSpPr>
          <p:spPr>
            <a:xfrm>
              <a:off x="3363047" y="2538663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492" name="Google Shape;2492;p35"/>
          <p:cNvSpPr/>
          <p:nvPr/>
        </p:nvSpPr>
        <p:spPr>
          <a:xfrm rot="-8411657">
            <a:off x="8768066" y="1664681"/>
            <a:ext cx="140434" cy="17944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  <p:custDataLst>
              <p:tags r:id="rId1"/>
            </p:custDataLst>
          </p:nvPr>
        </p:nvSpPr>
        <p:spPr>
          <a:xfrm>
            <a:off x="522000" y="394405"/>
            <a:ext cx="8100000" cy="792000"/>
          </a:xfrm>
        </p:spPr>
        <p:txBody>
          <a:bodyPr lIns="0" tIns="0" rIns="0" bIns="0" anchor="t"/>
          <a:lstStyle>
            <a:lvl1pPr algn="l" fontAlgn="base">
              <a:defRPr sz="240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defRPr>
            </a:lvl1pPr>
          </a:lstStyle>
          <a:p>
            <a:r>
              <a:rPr lang="en-US"/>
              <a:t>Click to add title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2"/>
            </p:custDataLst>
          </p:nvPr>
        </p:nvSpPr>
        <p:spPr>
          <a:xfrm>
            <a:off x="459000" y="6314400"/>
            <a:ext cx="2025000" cy="316800"/>
          </a:xfrm>
        </p:spPr>
        <p:txBody>
          <a:bodyPr/>
          <a:lstStyle>
            <a:lvl1pPr>
              <a:defRPr>
                <a:latin typeface="Arial" panose="020B0604020202020204" pitchFamily="34" charset="0"/>
                <a:sym typeface="Arial" panose="020B0604020202020204" pitchFamily="34" charset="0"/>
              </a:defRPr>
            </a:lvl1pPr>
          </a:lstStyle>
          <a:p>
            <a:pPr>
              <a:buClr>
                <a:srgbClr val="000000"/>
              </a:buClr>
              <a:buFont typeface="Arial" panose="020B0604020202020204"/>
              <a:buNone/>
            </a:pPr>
            <a:r>
              <a:rPr lang="en-US" sz="1400" kern="0">
                <a:solidFill>
                  <a:srgbClr val="000000"/>
                </a:solidFill>
                <a:cs typeface="Arial" panose="020B0604020202020204"/>
              </a:rPr>
              <a:t>Date Area</a:t>
            </a: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3"/>
            </p:custDataLst>
          </p:nvPr>
        </p:nvSpPr>
        <p:spPr>
          <a:xfrm>
            <a:off x="3087000" y="6314400"/>
            <a:ext cx="2970000" cy="316800"/>
          </a:xfrm>
        </p:spPr>
        <p:txBody>
          <a:bodyPr/>
          <a:lstStyle>
            <a:lvl1pPr>
              <a:defRPr>
                <a:latin typeface="Arial" panose="020B0604020202020204" pitchFamily="34" charset="0"/>
                <a:sym typeface="Arial" panose="020B0604020202020204" pitchFamily="34" charset="0"/>
              </a:defRPr>
            </a:lvl1pPr>
          </a:lstStyle>
          <a:p>
            <a:pPr>
              <a:buClr>
                <a:srgbClr val="000000"/>
              </a:buClr>
              <a:buFont typeface="Arial" panose="020B0604020202020204"/>
              <a:buNone/>
            </a:pPr>
            <a:endParaRPr lang="en-US" sz="1400" kern="0" dirty="0">
              <a:solidFill>
                <a:srgbClr val="000000"/>
              </a:solidFill>
              <a:cs typeface="Arial" panose="020B0604020202020204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>
          <a:xfrm>
            <a:off x="6658200" y="6314400"/>
            <a:ext cx="2025000" cy="316800"/>
          </a:xfrm>
        </p:spPr>
        <p:txBody>
          <a:bodyPr/>
          <a:lstStyle>
            <a:lvl1pPr>
              <a:defRPr>
                <a:latin typeface="Arial" panose="020B0604020202020204" pitchFamily="34" charset="0"/>
                <a:sym typeface="Arial" panose="020B0604020202020204" pitchFamily="34" charset="0"/>
              </a:defRPr>
            </a:lvl1pPr>
          </a:lstStyle>
          <a:p>
            <a:pPr>
              <a:buClr>
                <a:srgbClr val="000000"/>
              </a:buClr>
              <a:buFont typeface="Arial" panose="020B0604020202020204"/>
              <a:buNone/>
            </a:pPr>
            <a:fld id="{49AE70B2-8BF9-45C0-BB95-33D1B9D3A854}" type="slidenum">
              <a:rPr lang="en-US" sz="1400" kern="0" smtClean="0">
                <a:solidFill>
                  <a:srgbClr val="000000"/>
                </a:solidFill>
                <a:cs typeface="Arial" panose="020B0604020202020204"/>
              </a:rPr>
              <a:pPr>
                <a:buClr>
                  <a:srgbClr val="000000"/>
                </a:buClr>
                <a:buFont typeface="Arial" panose="020B0604020202020204"/>
                <a:buNone/>
              </a:pPr>
              <a:t>‹#›</a:t>
            </a:fld>
            <a:endParaRPr lang="en-US" sz="1400" kern="0" dirty="0">
              <a:solidFill>
                <a:srgbClr val="000000"/>
              </a:solidFill>
              <a:cs typeface="Arial" panose="020B0604020202020204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88" name="Google Shape;188;p5"/>
          <p:cNvGrpSpPr/>
          <p:nvPr/>
        </p:nvGrpSpPr>
        <p:grpSpPr>
          <a:xfrm rot="10800000">
            <a:off x="-207130" y="197483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7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15"/>
          <p:cNvSpPr txBox="1">
            <a:spLocks noGrp="1"/>
          </p:cNvSpPr>
          <p:nvPr>
            <p:ph type="title"/>
          </p:nvPr>
        </p:nvSpPr>
        <p:spPr>
          <a:xfrm>
            <a:off x="713228" y="72370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800" name="Google Shape;800;p15"/>
          <p:cNvGrpSpPr/>
          <p:nvPr/>
        </p:nvGrpSpPr>
        <p:grpSpPr>
          <a:xfrm>
            <a:off x="8061466" y="5785633"/>
            <a:ext cx="1299592" cy="1638265"/>
            <a:chOff x="6139950" y="1806300"/>
            <a:chExt cx="810725" cy="766500"/>
          </a:xfrm>
        </p:grpSpPr>
        <p:sp>
          <p:nvSpPr>
            <p:cNvPr id="801" name="Google Shape;801;p1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808;p1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809;p1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810;p1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811;p1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79" name="Google Shape;879;p15"/>
          <p:cNvGrpSpPr/>
          <p:nvPr/>
        </p:nvGrpSpPr>
        <p:grpSpPr>
          <a:xfrm>
            <a:off x="5503645" y="190852"/>
            <a:ext cx="560001" cy="236771"/>
            <a:chOff x="5181425" y="2685475"/>
            <a:chExt cx="224900" cy="74425"/>
          </a:xfrm>
        </p:grpSpPr>
        <p:sp>
          <p:nvSpPr>
            <p:cNvPr id="880" name="Google Shape;880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881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882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883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884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5" name="Google Shape;885;p15"/>
          <p:cNvGrpSpPr/>
          <p:nvPr/>
        </p:nvGrpSpPr>
        <p:grpSpPr>
          <a:xfrm rot="-5023130">
            <a:off x="6667219" y="6241498"/>
            <a:ext cx="452667" cy="553033"/>
            <a:chOff x="2668575" y="3244800"/>
            <a:chExt cx="131950" cy="224300"/>
          </a:xfrm>
        </p:grpSpPr>
        <p:sp>
          <p:nvSpPr>
            <p:cNvPr id="886" name="Google Shape;886;p15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887;p15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8" name="Google Shape;888;p15"/>
          <p:cNvGrpSpPr/>
          <p:nvPr/>
        </p:nvGrpSpPr>
        <p:grpSpPr>
          <a:xfrm rot="-4545576">
            <a:off x="6861521" y="2021935"/>
            <a:ext cx="4021832" cy="783828"/>
            <a:chOff x="2703993" y="3118564"/>
            <a:chExt cx="1172382" cy="317914"/>
          </a:xfrm>
        </p:grpSpPr>
        <p:sp>
          <p:nvSpPr>
            <p:cNvPr id="889" name="Google Shape;889;p15"/>
            <p:cNvSpPr/>
            <p:nvPr/>
          </p:nvSpPr>
          <p:spPr>
            <a:xfrm>
              <a:off x="3808385" y="3118564"/>
              <a:ext cx="67991" cy="67934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890;p15"/>
            <p:cNvSpPr/>
            <p:nvPr/>
          </p:nvSpPr>
          <p:spPr>
            <a:xfrm>
              <a:off x="2703993" y="3354876"/>
              <a:ext cx="88603" cy="81602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91" name="Google Shape;891;p15"/>
          <p:cNvSpPr/>
          <p:nvPr/>
        </p:nvSpPr>
        <p:spPr>
          <a:xfrm rot="-4545599">
            <a:off x="8407700" y="710392"/>
            <a:ext cx="387907" cy="278544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92" name="Google Shape;892;p15"/>
          <p:cNvGrpSpPr/>
          <p:nvPr/>
        </p:nvGrpSpPr>
        <p:grpSpPr>
          <a:xfrm>
            <a:off x="5929752" y="542545"/>
            <a:ext cx="872185" cy="368771"/>
            <a:chOff x="5181425" y="2685475"/>
            <a:chExt cx="224900" cy="74425"/>
          </a:xfrm>
        </p:grpSpPr>
        <p:sp>
          <p:nvSpPr>
            <p:cNvPr id="893" name="Google Shape;893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894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895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896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897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6" name="Google Shape;946;p16"/>
          <p:cNvGrpSpPr/>
          <p:nvPr/>
        </p:nvGrpSpPr>
        <p:grpSpPr>
          <a:xfrm rot="-222055">
            <a:off x="8240023" y="2641996"/>
            <a:ext cx="742959" cy="2591533"/>
            <a:chOff x="7719200" y="1424500"/>
            <a:chExt cx="446525" cy="1168150"/>
          </a:xfrm>
        </p:grpSpPr>
        <p:sp>
          <p:nvSpPr>
            <p:cNvPr id="947" name="Google Shape;947;p16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948;p16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949;p16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950;p16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951;p16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952;p16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956;p16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957;p16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961;p16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962;p16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966;p16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967;p16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04" name="Google Shape;1004;p16"/>
          <p:cNvSpPr txBox="1">
            <a:spLocks noGrp="1"/>
          </p:cNvSpPr>
          <p:nvPr>
            <p:ph type="title"/>
          </p:nvPr>
        </p:nvSpPr>
        <p:spPr>
          <a:xfrm>
            <a:off x="1915786" y="2240301"/>
            <a:ext cx="5577900" cy="17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300"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005" name="Google Shape;1005;p16"/>
          <p:cNvSpPr txBox="1">
            <a:spLocks noGrp="1"/>
          </p:cNvSpPr>
          <p:nvPr>
            <p:ph type="title" idx="2"/>
          </p:nvPr>
        </p:nvSpPr>
        <p:spPr>
          <a:xfrm>
            <a:off x="1915786" y="4040468"/>
            <a:ext cx="5577900" cy="57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1123" name="Google Shape;1123;p16"/>
          <p:cNvGrpSpPr/>
          <p:nvPr/>
        </p:nvGrpSpPr>
        <p:grpSpPr>
          <a:xfrm rot="3108353">
            <a:off x="8131927" y="494340"/>
            <a:ext cx="831593" cy="450031"/>
            <a:chOff x="2635387" y="3394078"/>
            <a:chExt cx="242409" cy="182524"/>
          </a:xfrm>
        </p:grpSpPr>
        <p:sp>
          <p:nvSpPr>
            <p:cNvPr id="1124" name="Google Shape;1124;p16"/>
            <p:cNvSpPr/>
            <p:nvPr/>
          </p:nvSpPr>
          <p:spPr>
            <a:xfrm>
              <a:off x="2752145" y="3394078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125;p16"/>
            <p:cNvSpPr/>
            <p:nvPr/>
          </p:nvSpPr>
          <p:spPr>
            <a:xfrm>
              <a:off x="2635387" y="3522019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26" name="Google Shape;1126;p16"/>
          <p:cNvGrpSpPr/>
          <p:nvPr/>
        </p:nvGrpSpPr>
        <p:grpSpPr>
          <a:xfrm>
            <a:off x="-58765" y="4975257"/>
            <a:ext cx="1543990" cy="1564864"/>
            <a:chOff x="20150" y="3375613"/>
            <a:chExt cx="1278349" cy="971724"/>
          </a:xfrm>
        </p:grpSpPr>
        <p:sp>
          <p:nvSpPr>
            <p:cNvPr id="1127" name="Google Shape;1127;p16"/>
            <p:cNvSpPr/>
            <p:nvPr/>
          </p:nvSpPr>
          <p:spPr>
            <a:xfrm>
              <a:off x="239268" y="3552258"/>
              <a:ext cx="563178" cy="501201"/>
            </a:xfrm>
            <a:custGeom>
              <a:avLst/>
              <a:gdLst/>
              <a:ahLst/>
              <a:cxnLst/>
              <a:rect l="l" t="t" r="r" b="b"/>
              <a:pathLst>
                <a:path w="16311" h="14516" extrusionOk="0">
                  <a:moveTo>
                    <a:pt x="6720" y="2546"/>
                  </a:moveTo>
                  <a:cubicBezTo>
                    <a:pt x="6876" y="2551"/>
                    <a:pt x="7069" y="2658"/>
                    <a:pt x="7314" y="2872"/>
                  </a:cubicBezTo>
                  <a:lnTo>
                    <a:pt x="8759" y="4137"/>
                  </a:lnTo>
                  <a:cubicBezTo>
                    <a:pt x="8528" y="4287"/>
                    <a:pt x="8296" y="4436"/>
                    <a:pt x="8067" y="4588"/>
                  </a:cubicBezTo>
                  <a:cubicBezTo>
                    <a:pt x="8033" y="4549"/>
                    <a:pt x="7984" y="4528"/>
                    <a:pt x="7933" y="4528"/>
                  </a:cubicBezTo>
                  <a:cubicBezTo>
                    <a:pt x="7922" y="4528"/>
                    <a:pt x="7910" y="4529"/>
                    <a:pt x="7898" y="4532"/>
                  </a:cubicBezTo>
                  <a:cubicBezTo>
                    <a:pt x="7857" y="4541"/>
                    <a:pt x="7820" y="4567"/>
                    <a:pt x="7798" y="4602"/>
                  </a:cubicBezTo>
                  <a:cubicBezTo>
                    <a:pt x="7788" y="4599"/>
                    <a:pt x="7780" y="4596"/>
                    <a:pt x="7771" y="4594"/>
                  </a:cubicBezTo>
                  <a:lnTo>
                    <a:pt x="5984" y="4427"/>
                  </a:lnTo>
                  <a:cubicBezTo>
                    <a:pt x="6220" y="3819"/>
                    <a:pt x="6461" y="3214"/>
                    <a:pt x="6706" y="2612"/>
                  </a:cubicBezTo>
                  <a:cubicBezTo>
                    <a:pt x="6715" y="2591"/>
                    <a:pt x="6720" y="2568"/>
                    <a:pt x="6720" y="2546"/>
                  </a:cubicBezTo>
                  <a:close/>
                  <a:moveTo>
                    <a:pt x="681" y="4277"/>
                  </a:moveTo>
                  <a:lnTo>
                    <a:pt x="5499" y="4727"/>
                  </a:lnTo>
                  <a:cubicBezTo>
                    <a:pt x="4473" y="7416"/>
                    <a:pt x="3567" y="10162"/>
                    <a:pt x="2793" y="12925"/>
                  </a:cubicBezTo>
                  <a:cubicBezTo>
                    <a:pt x="1885" y="10096"/>
                    <a:pt x="1178" y="7205"/>
                    <a:pt x="677" y="4277"/>
                  </a:cubicBezTo>
                  <a:close/>
                  <a:moveTo>
                    <a:pt x="7435" y="0"/>
                  </a:moveTo>
                  <a:cubicBezTo>
                    <a:pt x="7360" y="0"/>
                    <a:pt x="7294" y="48"/>
                    <a:pt x="7271" y="120"/>
                  </a:cubicBezTo>
                  <a:lnTo>
                    <a:pt x="163" y="3672"/>
                  </a:lnTo>
                  <a:cubicBezTo>
                    <a:pt x="0" y="3753"/>
                    <a:pt x="58" y="3998"/>
                    <a:pt x="239" y="3998"/>
                  </a:cubicBezTo>
                  <a:cubicBezTo>
                    <a:pt x="252" y="3997"/>
                    <a:pt x="265" y="3994"/>
                    <a:pt x="277" y="3990"/>
                  </a:cubicBezTo>
                  <a:cubicBezTo>
                    <a:pt x="812" y="7227"/>
                    <a:pt x="1598" y="10418"/>
                    <a:pt x="2627" y="13536"/>
                  </a:cubicBezTo>
                  <a:cubicBezTo>
                    <a:pt x="2576" y="13550"/>
                    <a:pt x="2528" y="13569"/>
                    <a:pt x="2482" y="13591"/>
                  </a:cubicBezTo>
                  <a:cubicBezTo>
                    <a:pt x="2394" y="13631"/>
                    <a:pt x="2358" y="13734"/>
                    <a:pt x="2399" y="13820"/>
                  </a:cubicBezTo>
                  <a:cubicBezTo>
                    <a:pt x="2427" y="13882"/>
                    <a:pt x="2489" y="13920"/>
                    <a:pt x="2554" y="13920"/>
                  </a:cubicBezTo>
                  <a:cubicBezTo>
                    <a:pt x="2578" y="13920"/>
                    <a:pt x="2603" y="13914"/>
                    <a:pt x="2627" y="13903"/>
                  </a:cubicBezTo>
                  <a:cubicBezTo>
                    <a:pt x="2771" y="13835"/>
                    <a:pt x="2932" y="13812"/>
                    <a:pt x="3099" y="13812"/>
                  </a:cubicBezTo>
                  <a:cubicBezTo>
                    <a:pt x="3285" y="13812"/>
                    <a:pt x="3477" y="13841"/>
                    <a:pt x="3657" y="13868"/>
                  </a:cubicBezTo>
                  <a:cubicBezTo>
                    <a:pt x="5940" y="14207"/>
                    <a:pt x="8240" y="14424"/>
                    <a:pt x="10547" y="14515"/>
                  </a:cubicBezTo>
                  <a:lnTo>
                    <a:pt x="10554" y="14515"/>
                  </a:lnTo>
                  <a:cubicBezTo>
                    <a:pt x="10647" y="14515"/>
                    <a:pt x="10723" y="14439"/>
                    <a:pt x="10724" y="14346"/>
                  </a:cubicBezTo>
                  <a:cubicBezTo>
                    <a:pt x="10726" y="14254"/>
                    <a:pt x="10652" y="14176"/>
                    <a:pt x="10559" y="14172"/>
                  </a:cubicBezTo>
                  <a:cubicBezTo>
                    <a:pt x="8265" y="14080"/>
                    <a:pt x="5978" y="13865"/>
                    <a:pt x="3706" y="13527"/>
                  </a:cubicBezTo>
                  <a:cubicBezTo>
                    <a:pt x="3522" y="13500"/>
                    <a:pt x="3313" y="13470"/>
                    <a:pt x="3102" y="13470"/>
                  </a:cubicBezTo>
                  <a:cubicBezTo>
                    <a:pt x="3066" y="13470"/>
                    <a:pt x="3031" y="13471"/>
                    <a:pt x="2995" y="13472"/>
                  </a:cubicBezTo>
                  <a:cubicBezTo>
                    <a:pt x="3802" y="10535"/>
                    <a:pt x="4763" y="7616"/>
                    <a:pt x="5855" y="4761"/>
                  </a:cubicBezTo>
                  <a:lnTo>
                    <a:pt x="7556" y="4920"/>
                  </a:lnTo>
                  <a:cubicBezTo>
                    <a:pt x="7476" y="4972"/>
                    <a:pt x="7454" y="5079"/>
                    <a:pt x="7507" y="5158"/>
                  </a:cubicBezTo>
                  <a:cubicBezTo>
                    <a:pt x="7526" y="5186"/>
                    <a:pt x="7554" y="5209"/>
                    <a:pt x="7587" y="5220"/>
                  </a:cubicBezTo>
                  <a:cubicBezTo>
                    <a:pt x="7516" y="5245"/>
                    <a:pt x="7470" y="5313"/>
                    <a:pt x="7473" y="5387"/>
                  </a:cubicBezTo>
                  <a:lnTo>
                    <a:pt x="7526" y="6412"/>
                  </a:lnTo>
                  <a:cubicBezTo>
                    <a:pt x="7532" y="6504"/>
                    <a:pt x="7606" y="6574"/>
                    <a:pt x="7698" y="6574"/>
                  </a:cubicBezTo>
                  <a:cubicBezTo>
                    <a:pt x="7700" y="6575"/>
                    <a:pt x="7702" y="6575"/>
                    <a:pt x="7703" y="6575"/>
                  </a:cubicBezTo>
                  <a:cubicBezTo>
                    <a:pt x="7705" y="6575"/>
                    <a:pt x="7706" y="6575"/>
                    <a:pt x="7708" y="6574"/>
                  </a:cubicBezTo>
                  <a:cubicBezTo>
                    <a:pt x="7802" y="6570"/>
                    <a:pt x="7875" y="6488"/>
                    <a:pt x="7871" y="6394"/>
                  </a:cubicBezTo>
                  <a:lnTo>
                    <a:pt x="7816" y="5370"/>
                  </a:lnTo>
                  <a:cubicBezTo>
                    <a:pt x="7812" y="5303"/>
                    <a:pt x="7771" y="5244"/>
                    <a:pt x="7708" y="5218"/>
                  </a:cubicBezTo>
                  <a:cubicBezTo>
                    <a:pt x="7720" y="5216"/>
                    <a:pt x="7733" y="5213"/>
                    <a:pt x="7746" y="5207"/>
                  </a:cubicBezTo>
                  <a:cubicBezTo>
                    <a:pt x="7785" y="5180"/>
                    <a:pt x="7827" y="5154"/>
                    <a:pt x="7867" y="5127"/>
                  </a:cubicBezTo>
                  <a:cubicBezTo>
                    <a:pt x="8454" y="7525"/>
                    <a:pt x="9093" y="9934"/>
                    <a:pt x="9773" y="12311"/>
                  </a:cubicBezTo>
                  <a:lnTo>
                    <a:pt x="8635" y="12539"/>
                  </a:lnTo>
                  <a:cubicBezTo>
                    <a:pt x="8544" y="12560"/>
                    <a:pt x="8486" y="12649"/>
                    <a:pt x="8504" y="12740"/>
                  </a:cubicBezTo>
                  <a:cubicBezTo>
                    <a:pt x="8521" y="12821"/>
                    <a:pt x="8592" y="12878"/>
                    <a:pt x="8674" y="12878"/>
                  </a:cubicBezTo>
                  <a:cubicBezTo>
                    <a:pt x="8683" y="12878"/>
                    <a:pt x="8693" y="12877"/>
                    <a:pt x="8703" y="12876"/>
                  </a:cubicBezTo>
                  <a:lnTo>
                    <a:pt x="9867" y="12643"/>
                  </a:lnTo>
                  <a:cubicBezTo>
                    <a:pt x="9944" y="12911"/>
                    <a:pt x="10019" y="13180"/>
                    <a:pt x="10098" y="13447"/>
                  </a:cubicBezTo>
                  <a:cubicBezTo>
                    <a:pt x="10120" y="13521"/>
                    <a:pt x="10187" y="13569"/>
                    <a:pt x="10262" y="13569"/>
                  </a:cubicBezTo>
                  <a:cubicBezTo>
                    <a:pt x="10278" y="13569"/>
                    <a:pt x="10294" y="13567"/>
                    <a:pt x="10310" y="13562"/>
                  </a:cubicBezTo>
                  <a:cubicBezTo>
                    <a:pt x="10400" y="13536"/>
                    <a:pt x="10453" y="13441"/>
                    <a:pt x="10427" y="13350"/>
                  </a:cubicBezTo>
                  <a:cubicBezTo>
                    <a:pt x="10353" y="13094"/>
                    <a:pt x="10281" y="12833"/>
                    <a:pt x="10206" y="12576"/>
                  </a:cubicBezTo>
                  <a:lnTo>
                    <a:pt x="10319" y="12553"/>
                  </a:lnTo>
                  <a:cubicBezTo>
                    <a:pt x="10410" y="12534"/>
                    <a:pt x="10469" y="12443"/>
                    <a:pt x="10451" y="12352"/>
                  </a:cubicBezTo>
                  <a:cubicBezTo>
                    <a:pt x="10435" y="12269"/>
                    <a:pt x="10362" y="12213"/>
                    <a:pt x="10281" y="12213"/>
                  </a:cubicBezTo>
                  <a:cubicBezTo>
                    <a:pt x="10271" y="12213"/>
                    <a:pt x="10261" y="12214"/>
                    <a:pt x="10251" y="12215"/>
                  </a:cubicBezTo>
                  <a:lnTo>
                    <a:pt x="10110" y="12244"/>
                  </a:lnTo>
                  <a:cubicBezTo>
                    <a:pt x="9419" y="9824"/>
                    <a:pt x="8768" y="7372"/>
                    <a:pt x="8172" y="4930"/>
                  </a:cubicBezTo>
                  <a:cubicBezTo>
                    <a:pt x="8457" y="4743"/>
                    <a:pt x="8742" y="4560"/>
                    <a:pt x="9028" y="4374"/>
                  </a:cubicBezTo>
                  <a:lnTo>
                    <a:pt x="15475" y="10015"/>
                  </a:lnTo>
                  <a:cubicBezTo>
                    <a:pt x="15507" y="10045"/>
                    <a:pt x="15548" y="10060"/>
                    <a:pt x="15589" y="10060"/>
                  </a:cubicBezTo>
                  <a:cubicBezTo>
                    <a:pt x="15637" y="10060"/>
                    <a:pt x="15685" y="10040"/>
                    <a:pt x="15720" y="10001"/>
                  </a:cubicBezTo>
                  <a:cubicBezTo>
                    <a:pt x="15782" y="9928"/>
                    <a:pt x="15774" y="9818"/>
                    <a:pt x="15701" y="9756"/>
                  </a:cubicBezTo>
                  <a:lnTo>
                    <a:pt x="9328" y="4180"/>
                  </a:lnTo>
                  <a:cubicBezTo>
                    <a:pt x="10624" y="3338"/>
                    <a:pt x="11929" y="2505"/>
                    <a:pt x="13232" y="1702"/>
                  </a:cubicBezTo>
                  <a:cubicBezTo>
                    <a:pt x="13315" y="1655"/>
                    <a:pt x="13344" y="1546"/>
                    <a:pt x="13292" y="1463"/>
                  </a:cubicBezTo>
                  <a:cubicBezTo>
                    <a:pt x="13259" y="1411"/>
                    <a:pt x="13203" y="1381"/>
                    <a:pt x="13145" y="1381"/>
                  </a:cubicBezTo>
                  <a:cubicBezTo>
                    <a:pt x="13113" y="1381"/>
                    <a:pt x="13080" y="1391"/>
                    <a:pt x="13051" y="1410"/>
                  </a:cubicBezTo>
                  <a:cubicBezTo>
                    <a:pt x="11719" y="2230"/>
                    <a:pt x="10385" y="3083"/>
                    <a:pt x="9059" y="3943"/>
                  </a:cubicBezTo>
                  <a:lnTo>
                    <a:pt x="7540" y="2615"/>
                  </a:lnTo>
                  <a:cubicBezTo>
                    <a:pt x="7325" y="2426"/>
                    <a:pt x="7026" y="2201"/>
                    <a:pt x="6707" y="2201"/>
                  </a:cubicBezTo>
                  <a:cubicBezTo>
                    <a:pt x="6619" y="2201"/>
                    <a:pt x="6529" y="2218"/>
                    <a:pt x="6440" y="2258"/>
                  </a:cubicBezTo>
                  <a:cubicBezTo>
                    <a:pt x="6331" y="2295"/>
                    <a:pt x="6297" y="2432"/>
                    <a:pt x="6375" y="2516"/>
                  </a:cubicBezTo>
                  <a:cubicBezTo>
                    <a:pt x="6119" y="3138"/>
                    <a:pt x="5870" y="3764"/>
                    <a:pt x="5627" y="4395"/>
                  </a:cubicBezTo>
                  <a:lnTo>
                    <a:pt x="714" y="3936"/>
                  </a:lnTo>
                  <a:cubicBezTo>
                    <a:pt x="710" y="3936"/>
                    <a:pt x="705" y="3936"/>
                    <a:pt x="701" y="3936"/>
                  </a:cubicBezTo>
                  <a:cubicBezTo>
                    <a:pt x="673" y="3936"/>
                    <a:pt x="645" y="3944"/>
                    <a:pt x="621" y="3957"/>
                  </a:cubicBezTo>
                  <a:cubicBezTo>
                    <a:pt x="618" y="3936"/>
                    <a:pt x="614" y="3915"/>
                    <a:pt x="611" y="3895"/>
                  </a:cubicBezTo>
                  <a:cubicBezTo>
                    <a:pt x="607" y="3877"/>
                    <a:pt x="601" y="3860"/>
                    <a:pt x="591" y="3845"/>
                  </a:cubicBezTo>
                  <a:lnTo>
                    <a:pt x="7570" y="357"/>
                  </a:lnTo>
                  <a:lnTo>
                    <a:pt x="13815" y="906"/>
                  </a:lnTo>
                  <a:cubicBezTo>
                    <a:pt x="13805" y="931"/>
                    <a:pt x="13804" y="959"/>
                    <a:pt x="13808" y="986"/>
                  </a:cubicBezTo>
                  <a:cubicBezTo>
                    <a:pt x="14358" y="4054"/>
                    <a:pt x="15055" y="7134"/>
                    <a:pt x="15879" y="10139"/>
                  </a:cubicBezTo>
                  <a:lnTo>
                    <a:pt x="10503" y="13848"/>
                  </a:lnTo>
                  <a:cubicBezTo>
                    <a:pt x="10365" y="13944"/>
                    <a:pt x="10433" y="14162"/>
                    <a:pt x="10602" y="14162"/>
                  </a:cubicBezTo>
                  <a:cubicBezTo>
                    <a:pt x="10637" y="14162"/>
                    <a:pt x="10671" y="14151"/>
                    <a:pt x="10699" y="14131"/>
                  </a:cubicBezTo>
                  <a:lnTo>
                    <a:pt x="16211" y="10328"/>
                  </a:lnTo>
                  <a:cubicBezTo>
                    <a:pt x="16311" y="10260"/>
                    <a:pt x="16311" y="10111"/>
                    <a:pt x="16209" y="10044"/>
                  </a:cubicBezTo>
                  <a:lnTo>
                    <a:pt x="16209" y="10045"/>
                  </a:lnTo>
                  <a:cubicBezTo>
                    <a:pt x="15389" y="7050"/>
                    <a:pt x="14696" y="3981"/>
                    <a:pt x="14146" y="925"/>
                  </a:cubicBezTo>
                  <a:cubicBezTo>
                    <a:pt x="14139" y="890"/>
                    <a:pt x="14121" y="858"/>
                    <a:pt x="14094" y="834"/>
                  </a:cubicBezTo>
                  <a:cubicBezTo>
                    <a:pt x="14164" y="727"/>
                    <a:pt x="14092" y="582"/>
                    <a:pt x="13964" y="574"/>
                  </a:cubicBezTo>
                  <a:lnTo>
                    <a:pt x="7447" y="1"/>
                  </a:lnTo>
                  <a:cubicBezTo>
                    <a:pt x="7443" y="0"/>
                    <a:pt x="7439" y="0"/>
                    <a:pt x="7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128;p16"/>
            <p:cNvSpPr/>
            <p:nvPr/>
          </p:nvSpPr>
          <p:spPr>
            <a:xfrm>
              <a:off x="359358" y="3956963"/>
              <a:ext cx="61252" cy="49409"/>
            </a:xfrm>
            <a:custGeom>
              <a:avLst/>
              <a:gdLst/>
              <a:ahLst/>
              <a:cxnLst/>
              <a:rect l="l" t="t" r="r" b="b"/>
              <a:pathLst>
                <a:path w="1774" h="1431" extrusionOk="0">
                  <a:moveTo>
                    <a:pt x="1578" y="1"/>
                  </a:moveTo>
                  <a:cubicBezTo>
                    <a:pt x="1548" y="1"/>
                    <a:pt x="1517" y="9"/>
                    <a:pt x="1489" y="26"/>
                  </a:cubicBezTo>
                  <a:cubicBezTo>
                    <a:pt x="968" y="335"/>
                    <a:pt x="490" y="710"/>
                    <a:pt x="65" y="1140"/>
                  </a:cubicBezTo>
                  <a:cubicBezTo>
                    <a:pt x="0" y="1208"/>
                    <a:pt x="3" y="1315"/>
                    <a:pt x="69" y="1380"/>
                  </a:cubicBezTo>
                  <a:cubicBezTo>
                    <a:pt x="103" y="1413"/>
                    <a:pt x="147" y="1430"/>
                    <a:pt x="191" y="1430"/>
                  </a:cubicBezTo>
                  <a:cubicBezTo>
                    <a:pt x="233" y="1430"/>
                    <a:pt x="276" y="1414"/>
                    <a:pt x="308" y="1383"/>
                  </a:cubicBezTo>
                  <a:cubicBezTo>
                    <a:pt x="715" y="973"/>
                    <a:pt x="1171" y="615"/>
                    <a:pt x="1667" y="321"/>
                  </a:cubicBezTo>
                  <a:cubicBezTo>
                    <a:pt x="1748" y="272"/>
                    <a:pt x="1774" y="166"/>
                    <a:pt x="1726" y="85"/>
                  </a:cubicBezTo>
                  <a:cubicBezTo>
                    <a:pt x="1693" y="31"/>
                    <a:pt x="1636" y="1"/>
                    <a:pt x="1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129;p16"/>
            <p:cNvSpPr/>
            <p:nvPr/>
          </p:nvSpPr>
          <p:spPr>
            <a:xfrm>
              <a:off x="432870" y="3922055"/>
              <a:ext cx="54519" cy="29797"/>
            </a:xfrm>
            <a:custGeom>
              <a:avLst/>
              <a:gdLst/>
              <a:ahLst/>
              <a:cxnLst/>
              <a:rect l="l" t="t" r="r" b="b"/>
              <a:pathLst>
                <a:path w="1579" h="863" extrusionOk="0">
                  <a:moveTo>
                    <a:pt x="1394" y="1"/>
                  </a:moveTo>
                  <a:cubicBezTo>
                    <a:pt x="1384" y="1"/>
                    <a:pt x="1374" y="2"/>
                    <a:pt x="1363" y="4"/>
                  </a:cubicBezTo>
                  <a:cubicBezTo>
                    <a:pt x="903" y="87"/>
                    <a:pt x="468" y="274"/>
                    <a:pt x="94" y="551"/>
                  </a:cubicBezTo>
                  <a:cubicBezTo>
                    <a:pt x="16" y="607"/>
                    <a:pt x="1" y="716"/>
                    <a:pt x="58" y="793"/>
                  </a:cubicBezTo>
                  <a:cubicBezTo>
                    <a:pt x="92" y="838"/>
                    <a:pt x="143" y="862"/>
                    <a:pt x="196" y="862"/>
                  </a:cubicBezTo>
                  <a:cubicBezTo>
                    <a:pt x="231" y="862"/>
                    <a:pt x="267" y="851"/>
                    <a:pt x="298" y="828"/>
                  </a:cubicBezTo>
                  <a:cubicBezTo>
                    <a:pt x="631" y="581"/>
                    <a:pt x="1016" y="416"/>
                    <a:pt x="1422" y="343"/>
                  </a:cubicBezTo>
                  <a:cubicBezTo>
                    <a:pt x="1517" y="326"/>
                    <a:pt x="1579" y="237"/>
                    <a:pt x="1562" y="144"/>
                  </a:cubicBezTo>
                  <a:cubicBezTo>
                    <a:pt x="1548" y="60"/>
                    <a:pt x="1476" y="1"/>
                    <a:pt x="1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130;p16"/>
            <p:cNvSpPr/>
            <p:nvPr/>
          </p:nvSpPr>
          <p:spPr>
            <a:xfrm>
              <a:off x="575093" y="3884384"/>
              <a:ext cx="46232" cy="19335"/>
            </a:xfrm>
            <a:custGeom>
              <a:avLst/>
              <a:gdLst/>
              <a:ahLst/>
              <a:cxnLst/>
              <a:rect l="l" t="t" r="r" b="b"/>
              <a:pathLst>
                <a:path w="1339" h="560" extrusionOk="0">
                  <a:moveTo>
                    <a:pt x="1152" y="1"/>
                  </a:moveTo>
                  <a:cubicBezTo>
                    <a:pt x="1139" y="1"/>
                    <a:pt x="1126" y="2"/>
                    <a:pt x="1114" y="5"/>
                  </a:cubicBezTo>
                  <a:lnTo>
                    <a:pt x="144" y="220"/>
                  </a:lnTo>
                  <a:cubicBezTo>
                    <a:pt x="58" y="239"/>
                    <a:pt x="0" y="319"/>
                    <a:pt x="10" y="406"/>
                  </a:cubicBezTo>
                  <a:cubicBezTo>
                    <a:pt x="19" y="494"/>
                    <a:pt x="93" y="560"/>
                    <a:pt x="180" y="560"/>
                  </a:cubicBezTo>
                  <a:cubicBezTo>
                    <a:pt x="193" y="560"/>
                    <a:pt x="206" y="558"/>
                    <a:pt x="217" y="557"/>
                  </a:cubicBezTo>
                  <a:lnTo>
                    <a:pt x="1188" y="342"/>
                  </a:lnTo>
                  <a:cubicBezTo>
                    <a:pt x="1281" y="320"/>
                    <a:pt x="1339" y="229"/>
                    <a:pt x="1319" y="136"/>
                  </a:cubicBezTo>
                  <a:cubicBezTo>
                    <a:pt x="1301" y="56"/>
                    <a:pt x="1230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131;p16"/>
            <p:cNvSpPr/>
            <p:nvPr/>
          </p:nvSpPr>
          <p:spPr>
            <a:xfrm>
              <a:off x="645980" y="3882693"/>
              <a:ext cx="47441" cy="13776"/>
            </a:xfrm>
            <a:custGeom>
              <a:avLst/>
              <a:gdLst/>
              <a:ahLst/>
              <a:cxnLst/>
              <a:rect l="l" t="t" r="r" b="b"/>
              <a:pathLst>
                <a:path w="1374" h="399" extrusionOk="0">
                  <a:moveTo>
                    <a:pt x="165" y="0"/>
                  </a:moveTo>
                  <a:cubicBezTo>
                    <a:pt x="80" y="0"/>
                    <a:pt x="10" y="77"/>
                    <a:pt x="5" y="164"/>
                  </a:cubicBezTo>
                  <a:cubicBezTo>
                    <a:pt x="1" y="260"/>
                    <a:pt x="74" y="340"/>
                    <a:pt x="168" y="345"/>
                  </a:cubicBezTo>
                  <a:lnTo>
                    <a:pt x="1192" y="399"/>
                  </a:lnTo>
                  <a:lnTo>
                    <a:pt x="1201" y="399"/>
                  </a:lnTo>
                  <a:cubicBezTo>
                    <a:pt x="1293" y="398"/>
                    <a:pt x="1369" y="324"/>
                    <a:pt x="1372" y="231"/>
                  </a:cubicBezTo>
                  <a:cubicBezTo>
                    <a:pt x="1373" y="139"/>
                    <a:pt x="1303" y="61"/>
                    <a:pt x="1210" y="56"/>
                  </a:cubicBezTo>
                  <a:lnTo>
                    <a:pt x="187" y="2"/>
                  </a:lnTo>
                  <a:cubicBezTo>
                    <a:pt x="179" y="1"/>
                    <a:pt x="172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132;p16"/>
            <p:cNvSpPr/>
            <p:nvPr/>
          </p:nvSpPr>
          <p:spPr>
            <a:xfrm>
              <a:off x="707337" y="3886387"/>
              <a:ext cx="45714" cy="13846"/>
            </a:xfrm>
            <a:custGeom>
              <a:avLst/>
              <a:gdLst/>
              <a:ahLst/>
              <a:cxnLst/>
              <a:rect l="l" t="t" r="r" b="b"/>
              <a:pathLst>
                <a:path w="1324" h="401" extrusionOk="0">
                  <a:moveTo>
                    <a:pt x="169" y="1"/>
                  </a:moveTo>
                  <a:cubicBezTo>
                    <a:pt x="82" y="1"/>
                    <a:pt x="11" y="76"/>
                    <a:pt x="6" y="164"/>
                  </a:cubicBezTo>
                  <a:cubicBezTo>
                    <a:pt x="0" y="260"/>
                    <a:pt x="73" y="340"/>
                    <a:pt x="168" y="345"/>
                  </a:cubicBezTo>
                  <a:lnTo>
                    <a:pt x="1137" y="400"/>
                  </a:lnTo>
                  <a:lnTo>
                    <a:pt x="1147" y="400"/>
                  </a:lnTo>
                  <a:cubicBezTo>
                    <a:pt x="1242" y="400"/>
                    <a:pt x="1319" y="326"/>
                    <a:pt x="1320" y="233"/>
                  </a:cubicBezTo>
                  <a:cubicBezTo>
                    <a:pt x="1323" y="139"/>
                    <a:pt x="1250" y="60"/>
                    <a:pt x="1157" y="55"/>
                  </a:cubicBezTo>
                  <a:lnTo>
                    <a:pt x="187" y="2"/>
                  </a:lnTo>
                  <a:cubicBezTo>
                    <a:pt x="181" y="1"/>
                    <a:pt x="175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133;p16"/>
            <p:cNvSpPr/>
            <p:nvPr/>
          </p:nvSpPr>
          <p:spPr>
            <a:xfrm>
              <a:off x="757541" y="3893880"/>
              <a:ext cx="14156" cy="11947"/>
            </a:xfrm>
            <a:custGeom>
              <a:avLst/>
              <a:gdLst/>
              <a:ahLst/>
              <a:cxnLst/>
              <a:rect l="l" t="t" r="r" b="b"/>
              <a:pathLst>
                <a:path w="410" h="346" extrusionOk="0">
                  <a:moveTo>
                    <a:pt x="174" y="0"/>
                  </a:moveTo>
                  <a:cubicBezTo>
                    <a:pt x="78" y="0"/>
                    <a:pt x="0" y="77"/>
                    <a:pt x="0" y="172"/>
                  </a:cubicBezTo>
                  <a:cubicBezTo>
                    <a:pt x="0" y="268"/>
                    <a:pt x="78" y="345"/>
                    <a:pt x="174" y="345"/>
                  </a:cubicBezTo>
                  <a:cubicBezTo>
                    <a:pt x="176" y="345"/>
                    <a:pt x="177" y="345"/>
                    <a:pt x="179" y="345"/>
                  </a:cubicBezTo>
                  <a:lnTo>
                    <a:pt x="232" y="345"/>
                  </a:lnTo>
                  <a:cubicBezTo>
                    <a:pt x="234" y="345"/>
                    <a:pt x="236" y="345"/>
                    <a:pt x="237" y="345"/>
                  </a:cubicBezTo>
                  <a:cubicBezTo>
                    <a:pt x="332" y="345"/>
                    <a:pt x="410" y="268"/>
                    <a:pt x="410" y="172"/>
                  </a:cubicBezTo>
                  <a:cubicBezTo>
                    <a:pt x="410" y="77"/>
                    <a:pt x="332" y="0"/>
                    <a:pt x="238" y="0"/>
                  </a:cubicBezTo>
                  <a:cubicBezTo>
                    <a:pt x="236" y="0"/>
                    <a:pt x="234" y="0"/>
                    <a:pt x="232" y="0"/>
                  </a:cubicBezTo>
                  <a:lnTo>
                    <a:pt x="179" y="0"/>
                  </a:lnTo>
                  <a:cubicBezTo>
                    <a:pt x="177" y="0"/>
                    <a:pt x="175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134;p16"/>
            <p:cNvSpPr/>
            <p:nvPr/>
          </p:nvSpPr>
          <p:spPr>
            <a:xfrm>
              <a:off x="402312" y="3991249"/>
              <a:ext cx="122296" cy="21821"/>
            </a:xfrm>
            <a:custGeom>
              <a:avLst/>
              <a:gdLst/>
              <a:ahLst/>
              <a:cxnLst/>
              <a:rect l="l" t="t" r="r" b="b"/>
              <a:pathLst>
                <a:path w="3542" h="632" extrusionOk="0">
                  <a:moveTo>
                    <a:pt x="3353" y="1"/>
                  </a:moveTo>
                  <a:cubicBezTo>
                    <a:pt x="3342" y="1"/>
                    <a:pt x="3331" y="2"/>
                    <a:pt x="3319" y="4"/>
                  </a:cubicBezTo>
                  <a:cubicBezTo>
                    <a:pt x="2510" y="193"/>
                    <a:pt x="1684" y="288"/>
                    <a:pt x="855" y="288"/>
                  </a:cubicBezTo>
                  <a:cubicBezTo>
                    <a:pt x="632" y="288"/>
                    <a:pt x="410" y="281"/>
                    <a:pt x="188" y="267"/>
                  </a:cubicBezTo>
                  <a:cubicBezTo>
                    <a:pt x="183" y="267"/>
                    <a:pt x="178" y="266"/>
                    <a:pt x="173" y="266"/>
                  </a:cubicBezTo>
                  <a:cubicBezTo>
                    <a:pt x="85" y="266"/>
                    <a:pt x="10" y="337"/>
                    <a:pt x="6" y="428"/>
                  </a:cubicBezTo>
                  <a:cubicBezTo>
                    <a:pt x="0" y="522"/>
                    <a:pt x="72" y="604"/>
                    <a:pt x="166" y="611"/>
                  </a:cubicBezTo>
                  <a:cubicBezTo>
                    <a:pt x="397" y="625"/>
                    <a:pt x="630" y="632"/>
                    <a:pt x="860" y="632"/>
                  </a:cubicBezTo>
                  <a:cubicBezTo>
                    <a:pt x="1715" y="632"/>
                    <a:pt x="2565" y="533"/>
                    <a:pt x="3397" y="339"/>
                  </a:cubicBezTo>
                  <a:cubicBezTo>
                    <a:pt x="3487" y="315"/>
                    <a:pt x="3542" y="225"/>
                    <a:pt x="3521" y="133"/>
                  </a:cubicBezTo>
                  <a:cubicBezTo>
                    <a:pt x="3502" y="55"/>
                    <a:pt x="3431" y="1"/>
                    <a:pt x="3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135;p16"/>
            <p:cNvSpPr/>
            <p:nvPr/>
          </p:nvSpPr>
          <p:spPr>
            <a:xfrm>
              <a:off x="606237" y="3949850"/>
              <a:ext cx="61563" cy="32214"/>
            </a:xfrm>
            <a:custGeom>
              <a:avLst/>
              <a:gdLst/>
              <a:ahLst/>
              <a:cxnLst/>
              <a:rect l="l" t="t" r="r" b="b"/>
              <a:pathLst>
                <a:path w="1783" h="933" extrusionOk="0">
                  <a:moveTo>
                    <a:pt x="1588" y="0"/>
                  </a:moveTo>
                  <a:cubicBezTo>
                    <a:pt x="1568" y="0"/>
                    <a:pt x="1548" y="4"/>
                    <a:pt x="1529" y="11"/>
                  </a:cubicBezTo>
                  <a:lnTo>
                    <a:pt x="129" y="603"/>
                  </a:lnTo>
                  <a:cubicBezTo>
                    <a:pt x="41" y="640"/>
                    <a:pt x="0" y="740"/>
                    <a:pt x="37" y="827"/>
                  </a:cubicBezTo>
                  <a:cubicBezTo>
                    <a:pt x="64" y="892"/>
                    <a:pt x="127" y="933"/>
                    <a:pt x="196" y="933"/>
                  </a:cubicBezTo>
                  <a:cubicBezTo>
                    <a:pt x="219" y="933"/>
                    <a:pt x="241" y="928"/>
                    <a:pt x="262" y="920"/>
                  </a:cubicBezTo>
                  <a:lnTo>
                    <a:pt x="1664" y="327"/>
                  </a:lnTo>
                  <a:cubicBezTo>
                    <a:pt x="1746" y="287"/>
                    <a:pt x="1782" y="189"/>
                    <a:pt x="1747" y="105"/>
                  </a:cubicBezTo>
                  <a:cubicBezTo>
                    <a:pt x="1719" y="40"/>
                    <a:pt x="1655" y="0"/>
                    <a:pt x="1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136;p16"/>
            <p:cNvSpPr/>
            <p:nvPr/>
          </p:nvSpPr>
          <p:spPr>
            <a:xfrm>
              <a:off x="689935" y="3921709"/>
              <a:ext cx="36047" cy="26862"/>
            </a:xfrm>
            <a:custGeom>
              <a:avLst/>
              <a:gdLst/>
              <a:ahLst/>
              <a:cxnLst/>
              <a:rect l="l" t="t" r="r" b="b"/>
              <a:pathLst>
                <a:path w="1044" h="778" extrusionOk="0">
                  <a:moveTo>
                    <a:pt x="847" y="1"/>
                  </a:moveTo>
                  <a:cubicBezTo>
                    <a:pt x="812" y="1"/>
                    <a:pt x="778" y="11"/>
                    <a:pt x="748" y="32"/>
                  </a:cubicBezTo>
                  <a:lnTo>
                    <a:pt x="102" y="463"/>
                  </a:lnTo>
                  <a:cubicBezTo>
                    <a:pt x="21" y="515"/>
                    <a:pt x="0" y="622"/>
                    <a:pt x="54" y="702"/>
                  </a:cubicBezTo>
                  <a:cubicBezTo>
                    <a:pt x="86" y="751"/>
                    <a:pt x="140" y="778"/>
                    <a:pt x="196" y="778"/>
                  </a:cubicBezTo>
                  <a:cubicBezTo>
                    <a:pt x="229" y="778"/>
                    <a:pt x="262" y="768"/>
                    <a:pt x="292" y="748"/>
                  </a:cubicBezTo>
                  <a:lnTo>
                    <a:pt x="939" y="318"/>
                  </a:lnTo>
                  <a:cubicBezTo>
                    <a:pt x="1019" y="266"/>
                    <a:pt x="1043" y="157"/>
                    <a:pt x="990" y="77"/>
                  </a:cubicBezTo>
                  <a:cubicBezTo>
                    <a:pt x="957" y="27"/>
                    <a:pt x="902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137;p16"/>
            <p:cNvSpPr/>
            <p:nvPr/>
          </p:nvSpPr>
          <p:spPr>
            <a:xfrm>
              <a:off x="202081" y="3826964"/>
              <a:ext cx="58490" cy="59802"/>
            </a:xfrm>
            <a:custGeom>
              <a:avLst/>
              <a:gdLst/>
              <a:ahLst/>
              <a:cxnLst/>
              <a:rect l="l" t="t" r="r" b="b"/>
              <a:pathLst>
                <a:path w="1694" h="1732" extrusionOk="0">
                  <a:moveTo>
                    <a:pt x="729" y="344"/>
                  </a:moveTo>
                  <a:cubicBezTo>
                    <a:pt x="739" y="344"/>
                    <a:pt x="748" y="345"/>
                    <a:pt x="758" y="346"/>
                  </a:cubicBezTo>
                  <a:cubicBezTo>
                    <a:pt x="773" y="348"/>
                    <a:pt x="787" y="356"/>
                    <a:pt x="797" y="369"/>
                  </a:cubicBezTo>
                  <a:lnTo>
                    <a:pt x="800" y="376"/>
                  </a:lnTo>
                  <a:cubicBezTo>
                    <a:pt x="791" y="576"/>
                    <a:pt x="776" y="777"/>
                    <a:pt x="712" y="960"/>
                  </a:cubicBezTo>
                  <a:cubicBezTo>
                    <a:pt x="656" y="1122"/>
                    <a:pt x="562" y="1257"/>
                    <a:pt x="446" y="1337"/>
                  </a:cubicBezTo>
                  <a:cubicBezTo>
                    <a:pt x="383" y="1198"/>
                    <a:pt x="387" y="990"/>
                    <a:pt x="461" y="712"/>
                  </a:cubicBezTo>
                  <a:cubicBezTo>
                    <a:pt x="494" y="589"/>
                    <a:pt x="538" y="449"/>
                    <a:pt x="627" y="377"/>
                  </a:cubicBezTo>
                  <a:cubicBezTo>
                    <a:pt x="656" y="356"/>
                    <a:pt x="693" y="344"/>
                    <a:pt x="729" y="344"/>
                  </a:cubicBezTo>
                  <a:close/>
                  <a:moveTo>
                    <a:pt x="728" y="1"/>
                  </a:moveTo>
                  <a:cubicBezTo>
                    <a:pt x="615" y="1"/>
                    <a:pt x="505" y="38"/>
                    <a:pt x="414" y="109"/>
                  </a:cubicBezTo>
                  <a:cubicBezTo>
                    <a:pt x="251" y="238"/>
                    <a:pt x="180" y="432"/>
                    <a:pt x="128" y="624"/>
                  </a:cubicBezTo>
                  <a:cubicBezTo>
                    <a:pt x="0" y="1104"/>
                    <a:pt x="50" y="1460"/>
                    <a:pt x="278" y="1682"/>
                  </a:cubicBezTo>
                  <a:cubicBezTo>
                    <a:pt x="309" y="1713"/>
                    <a:pt x="352" y="1730"/>
                    <a:pt x="397" y="1731"/>
                  </a:cubicBezTo>
                  <a:cubicBezTo>
                    <a:pt x="417" y="1731"/>
                    <a:pt x="438" y="1727"/>
                    <a:pt x="456" y="1720"/>
                  </a:cubicBezTo>
                  <a:cubicBezTo>
                    <a:pt x="718" y="1623"/>
                    <a:pt x="931" y="1385"/>
                    <a:pt x="1039" y="1071"/>
                  </a:cubicBezTo>
                  <a:cubicBezTo>
                    <a:pt x="1060" y="1009"/>
                    <a:pt x="1077" y="946"/>
                    <a:pt x="1091" y="881"/>
                  </a:cubicBezTo>
                  <a:cubicBezTo>
                    <a:pt x="1181" y="1076"/>
                    <a:pt x="1263" y="1273"/>
                    <a:pt x="1337" y="1471"/>
                  </a:cubicBezTo>
                  <a:cubicBezTo>
                    <a:pt x="1364" y="1541"/>
                    <a:pt x="1429" y="1584"/>
                    <a:pt x="1498" y="1584"/>
                  </a:cubicBezTo>
                  <a:cubicBezTo>
                    <a:pt x="1518" y="1584"/>
                    <a:pt x="1538" y="1580"/>
                    <a:pt x="1558" y="1572"/>
                  </a:cubicBezTo>
                  <a:cubicBezTo>
                    <a:pt x="1649" y="1540"/>
                    <a:pt x="1694" y="1440"/>
                    <a:pt x="1660" y="1351"/>
                  </a:cubicBezTo>
                  <a:cubicBezTo>
                    <a:pt x="1511" y="953"/>
                    <a:pt x="1333" y="566"/>
                    <a:pt x="1128" y="193"/>
                  </a:cubicBezTo>
                  <a:cubicBezTo>
                    <a:pt x="1107" y="155"/>
                    <a:pt x="1071" y="125"/>
                    <a:pt x="1029" y="113"/>
                  </a:cubicBezTo>
                  <a:cubicBezTo>
                    <a:pt x="973" y="59"/>
                    <a:pt x="903" y="24"/>
                    <a:pt x="826" y="10"/>
                  </a:cubicBezTo>
                  <a:cubicBezTo>
                    <a:pt x="794" y="4"/>
                    <a:pt x="761" y="1"/>
                    <a:pt x="7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138;p16"/>
            <p:cNvSpPr/>
            <p:nvPr/>
          </p:nvSpPr>
          <p:spPr>
            <a:xfrm>
              <a:off x="479828" y="3653909"/>
              <a:ext cx="20993" cy="54623"/>
            </a:xfrm>
            <a:custGeom>
              <a:avLst/>
              <a:gdLst/>
              <a:ahLst/>
              <a:cxnLst/>
              <a:rect l="l" t="t" r="r" b="b"/>
              <a:pathLst>
                <a:path w="608" h="1582" extrusionOk="0">
                  <a:moveTo>
                    <a:pt x="188" y="1"/>
                  </a:moveTo>
                  <a:cubicBezTo>
                    <a:pt x="177" y="1"/>
                    <a:pt x="166" y="2"/>
                    <a:pt x="155" y="4"/>
                  </a:cubicBezTo>
                  <a:cubicBezTo>
                    <a:pt x="61" y="22"/>
                    <a:pt x="0" y="111"/>
                    <a:pt x="17" y="205"/>
                  </a:cubicBezTo>
                  <a:lnTo>
                    <a:pt x="252" y="1441"/>
                  </a:lnTo>
                  <a:cubicBezTo>
                    <a:pt x="266" y="1521"/>
                    <a:pt x="338" y="1582"/>
                    <a:pt x="421" y="1582"/>
                  </a:cubicBezTo>
                  <a:cubicBezTo>
                    <a:pt x="431" y="1582"/>
                    <a:pt x="442" y="1581"/>
                    <a:pt x="454" y="1578"/>
                  </a:cubicBezTo>
                  <a:cubicBezTo>
                    <a:pt x="547" y="1561"/>
                    <a:pt x="607" y="1471"/>
                    <a:pt x="590" y="1378"/>
                  </a:cubicBezTo>
                  <a:lnTo>
                    <a:pt x="357" y="141"/>
                  </a:lnTo>
                  <a:cubicBezTo>
                    <a:pt x="340" y="59"/>
                    <a:pt x="26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139;p16"/>
            <p:cNvSpPr/>
            <p:nvPr/>
          </p:nvSpPr>
          <p:spPr>
            <a:xfrm>
              <a:off x="506105" y="3806454"/>
              <a:ext cx="18403" cy="45404"/>
            </a:xfrm>
            <a:custGeom>
              <a:avLst/>
              <a:gdLst/>
              <a:ahLst/>
              <a:cxnLst/>
              <a:rect l="l" t="t" r="r" b="b"/>
              <a:pathLst>
                <a:path w="533" h="1315" extrusionOk="0">
                  <a:moveTo>
                    <a:pt x="188" y="0"/>
                  </a:moveTo>
                  <a:cubicBezTo>
                    <a:pt x="178" y="0"/>
                    <a:pt x="167" y="1"/>
                    <a:pt x="157" y="3"/>
                  </a:cubicBezTo>
                  <a:cubicBezTo>
                    <a:pt x="64" y="20"/>
                    <a:pt x="1" y="107"/>
                    <a:pt x="16" y="201"/>
                  </a:cubicBezTo>
                  <a:lnTo>
                    <a:pt x="178" y="1171"/>
                  </a:lnTo>
                  <a:cubicBezTo>
                    <a:pt x="192" y="1254"/>
                    <a:pt x="264" y="1315"/>
                    <a:pt x="347" y="1315"/>
                  </a:cubicBezTo>
                  <a:cubicBezTo>
                    <a:pt x="357" y="1315"/>
                    <a:pt x="367" y="1313"/>
                    <a:pt x="377" y="1312"/>
                  </a:cubicBezTo>
                  <a:cubicBezTo>
                    <a:pt x="470" y="1297"/>
                    <a:pt x="533" y="1208"/>
                    <a:pt x="517" y="1114"/>
                  </a:cubicBezTo>
                  <a:lnTo>
                    <a:pt x="356" y="144"/>
                  </a:lnTo>
                  <a:cubicBezTo>
                    <a:pt x="342" y="60"/>
                    <a:pt x="270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140;p16"/>
            <p:cNvSpPr/>
            <p:nvPr/>
          </p:nvSpPr>
          <p:spPr>
            <a:xfrm>
              <a:off x="491223" y="3854932"/>
              <a:ext cx="55865" cy="76927"/>
            </a:xfrm>
            <a:custGeom>
              <a:avLst/>
              <a:gdLst/>
              <a:ahLst/>
              <a:cxnLst/>
              <a:rect l="l" t="t" r="r" b="b"/>
              <a:pathLst>
                <a:path w="1618" h="2228" extrusionOk="0">
                  <a:moveTo>
                    <a:pt x="887" y="0"/>
                  </a:moveTo>
                  <a:cubicBezTo>
                    <a:pt x="879" y="0"/>
                    <a:pt x="870" y="1"/>
                    <a:pt x="861" y="2"/>
                  </a:cubicBezTo>
                  <a:cubicBezTo>
                    <a:pt x="768" y="16"/>
                    <a:pt x="704" y="102"/>
                    <a:pt x="716" y="195"/>
                  </a:cubicBezTo>
                  <a:lnTo>
                    <a:pt x="877" y="1272"/>
                  </a:lnTo>
                  <a:cubicBezTo>
                    <a:pt x="887" y="1334"/>
                    <a:pt x="929" y="1386"/>
                    <a:pt x="986" y="1407"/>
                  </a:cubicBezTo>
                  <a:cubicBezTo>
                    <a:pt x="985" y="1417"/>
                    <a:pt x="985" y="1427"/>
                    <a:pt x="985" y="1437"/>
                  </a:cubicBezTo>
                  <a:lnTo>
                    <a:pt x="986" y="1444"/>
                  </a:lnTo>
                  <a:lnTo>
                    <a:pt x="183" y="1739"/>
                  </a:lnTo>
                  <a:cubicBezTo>
                    <a:pt x="1" y="1804"/>
                    <a:pt x="47" y="2073"/>
                    <a:pt x="239" y="2073"/>
                  </a:cubicBezTo>
                  <a:cubicBezTo>
                    <a:pt x="240" y="2073"/>
                    <a:pt x="241" y="2073"/>
                    <a:pt x="242" y="2073"/>
                  </a:cubicBezTo>
                  <a:cubicBezTo>
                    <a:pt x="262" y="2073"/>
                    <a:pt x="283" y="2070"/>
                    <a:pt x="301" y="2063"/>
                  </a:cubicBezTo>
                  <a:lnTo>
                    <a:pt x="1044" y="1790"/>
                  </a:lnTo>
                  <a:lnTo>
                    <a:pt x="1093" y="2083"/>
                  </a:lnTo>
                  <a:cubicBezTo>
                    <a:pt x="1108" y="2166"/>
                    <a:pt x="1179" y="2228"/>
                    <a:pt x="1264" y="2228"/>
                  </a:cubicBezTo>
                  <a:cubicBezTo>
                    <a:pt x="1274" y="2228"/>
                    <a:pt x="1282" y="2226"/>
                    <a:pt x="1292" y="2225"/>
                  </a:cubicBezTo>
                  <a:cubicBezTo>
                    <a:pt x="1385" y="2209"/>
                    <a:pt x="1448" y="2121"/>
                    <a:pt x="1433" y="2026"/>
                  </a:cubicBezTo>
                  <a:lnTo>
                    <a:pt x="1374" y="1669"/>
                  </a:lnTo>
                  <a:lnTo>
                    <a:pt x="1485" y="1627"/>
                  </a:lnTo>
                  <a:cubicBezTo>
                    <a:pt x="1572" y="1593"/>
                    <a:pt x="1617" y="1496"/>
                    <a:pt x="1585" y="1407"/>
                  </a:cubicBezTo>
                  <a:cubicBezTo>
                    <a:pt x="1559" y="1338"/>
                    <a:pt x="1493" y="1295"/>
                    <a:pt x="1423" y="1295"/>
                  </a:cubicBezTo>
                  <a:cubicBezTo>
                    <a:pt x="1404" y="1295"/>
                    <a:pt x="1385" y="1298"/>
                    <a:pt x="1367" y="1304"/>
                  </a:cubicBezTo>
                  <a:lnTo>
                    <a:pt x="1305" y="1327"/>
                  </a:lnTo>
                  <a:cubicBezTo>
                    <a:pt x="1285" y="1292"/>
                    <a:pt x="1254" y="1265"/>
                    <a:pt x="1216" y="1251"/>
                  </a:cubicBezTo>
                  <a:cubicBezTo>
                    <a:pt x="1217" y="1241"/>
                    <a:pt x="1219" y="1231"/>
                    <a:pt x="1217" y="1221"/>
                  </a:cubicBezTo>
                  <a:lnTo>
                    <a:pt x="1057" y="144"/>
                  </a:lnTo>
                  <a:cubicBezTo>
                    <a:pt x="1042" y="60"/>
                    <a:pt x="970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141;p16"/>
            <p:cNvSpPr/>
            <p:nvPr/>
          </p:nvSpPr>
          <p:spPr>
            <a:xfrm>
              <a:off x="437773" y="3795060"/>
              <a:ext cx="63807" cy="77169"/>
            </a:xfrm>
            <a:custGeom>
              <a:avLst/>
              <a:gdLst/>
              <a:ahLst/>
              <a:cxnLst/>
              <a:rect l="l" t="t" r="r" b="b"/>
              <a:pathLst>
                <a:path w="1848" h="2235" extrusionOk="0">
                  <a:moveTo>
                    <a:pt x="194" y="1"/>
                  </a:moveTo>
                  <a:cubicBezTo>
                    <a:pt x="178" y="1"/>
                    <a:pt x="162" y="3"/>
                    <a:pt x="146" y="8"/>
                  </a:cubicBezTo>
                  <a:cubicBezTo>
                    <a:pt x="54" y="33"/>
                    <a:pt x="1" y="129"/>
                    <a:pt x="28" y="220"/>
                  </a:cubicBezTo>
                  <a:lnTo>
                    <a:pt x="454" y="1707"/>
                  </a:lnTo>
                  <a:cubicBezTo>
                    <a:pt x="477" y="1788"/>
                    <a:pt x="548" y="1831"/>
                    <a:pt x="619" y="1831"/>
                  </a:cubicBezTo>
                  <a:cubicBezTo>
                    <a:pt x="676" y="1831"/>
                    <a:pt x="734" y="1804"/>
                    <a:pt x="768" y="1746"/>
                  </a:cubicBezTo>
                  <a:cubicBezTo>
                    <a:pt x="903" y="1513"/>
                    <a:pt x="1061" y="1293"/>
                    <a:pt x="1235" y="1089"/>
                  </a:cubicBezTo>
                  <a:cubicBezTo>
                    <a:pt x="1413" y="1373"/>
                    <a:pt x="1484" y="1708"/>
                    <a:pt x="1441" y="2039"/>
                  </a:cubicBezTo>
                  <a:cubicBezTo>
                    <a:pt x="1428" y="2133"/>
                    <a:pt x="1493" y="2219"/>
                    <a:pt x="1587" y="2233"/>
                  </a:cubicBezTo>
                  <a:cubicBezTo>
                    <a:pt x="1594" y="2235"/>
                    <a:pt x="1603" y="2235"/>
                    <a:pt x="1611" y="2235"/>
                  </a:cubicBezTo>
                  <a:cubicBezTo>
                    <a:pt x="1697" y="2235"/>
                    <a:pt x="1769" y="2171"/>
                    <a:pt x="1781" y="2087"/>
                  </a:cubicBezTo>
                  <a:cubicBezTo>
                    <a:pt x="1848" y="1590"/>
                    <a:pt x="1703" y="1090"/>
                    <a:pt x="1382" y="706"/>
                  </a:cubicBezTo>
                  <a:cubicBezTo>
                    <a:pt x="1349" y="669"/>
                    <a:pt x="1303" y="647"/>
                    <a:pt x="1255" y="645"/>
                  </a:cubicBezTo>
                  <a:cubicBezTo>
                    <a:pt x="1252" y="645"/>
                    <a:pt x="1249" y="645"/>
                    <a:pt x="1246" y="645"/>
                  </a:cubicBezTo>
                  <a:cubicBezTo>
                    <a:pt x="1200" y="645"/>
                    <a:pt x="1156" y="665"/>
                    <a:pt x="1124" y="699"/>
                  </a:cubicBezTo>
                  <a:cubicBezTo>
                    <a:pt x="964" y="871"/>
                    <a:pt x="814" y="1052"/>
                    <a:pt x="679" y="1245"/>
                  </a:cubicBezTo>
                  <a:lnTo>
                    <a:pt x="358" y="126"/>
                  </a:lnTo>
                  <a:cubicBezTo>
                    <a:pt x="336" y="51"/>
                    <a:pt x="268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142;p16"/>
            <p:cNvSpPr/>
            <p:nvPr/>
          </p:nvSpPr>
          <p:spPr>
            <a:xfrm>
              <a:off x="329422" y="3759427"/>
              <a:ext cx="38671" cy="75615"/>
            </a:xfrm>
            <a:custGeom>
              <a:avLst/>
              <a:gdLst/>
              <a:ahLst/>
              <a:cxnLst/>
              <a:rect l="l" t="t" r="r" b="b"/>
              <a:pathLst>
                <a:path w="1120" h="2190" extrusionOk="0">
                  <a:moveTo>
                    <a:pt x="926" y="1"/>
                  </a:moveTo>
                  <a:cubicBezTo>
                    <a:pt x="887" y="1"/>
                    <a:pt x="848" y="14"/>
                    <a:pt x="816" y="40"/>
                  </a:cubicBezTo>
                  <a:cubicBezTo>
                    <a:pt x="590" y="233"/>
                    <a:pt x="417" y="480"/>
                    <a:pt x="310" y="757"/>
                  </a:cubicBezTo>
                  <a:cubicBezTo>
                    <a:pt x="275" y="726"/>
                    <a:pt x="235" y="712"/>
                    <a:pt x="196" y="712"/>
                  </a:cubicBezTo>
                  <a:cubicBezTo>
                    <a:pt x="95" y="712"/>
                    <a:pt x="1" y="805"/>
                    <a:pt x="28" y="923"/>
                  </a:cubicBezTo>
                  <a:lnTo>
                    <a:pt x="187" y="1616"/>
                  </a:lnTo>
                  <a:cubicBezTo>
                    <a:pt x="203" y="1775"/>
                    <a:pt x="239" y="1932"/>
                    <a:pt x="297" y="2081"/>
                  </a:cubicBezTo>
                  <a:cubicBezTo>
                    <a:pt x="322" y="2146"/>
                    <a:pt x="386" y="2190"/>
                    <a:pt x="458" y="2190"/>
                  </a:cubicBezTo>
                  <a:cubicBezTo>
                    <a:pt x="474" y="2190"/>
                    <a:pt x="491" y="2187"/>
                    <a:pt x="508" y="2183"/>
                  </a:cubicBezTo>
                  <a:cubicBezTo>
                    <a:pt x="594" y="2156"/>
                    <a:pt x="645" y="2067"/>
                    <a:pt x="625" y="1980"/>
                  </a:cubicBezTo>
                  <a:lnTo>
                    <a:pt x="526" y="1556"/>
                  </a:lnTo>
                  <a:cubicBezTo>
                    <a:pt x="491" y="1091"/>
                    <a:pt x="678" y="606"/>
                    <a:pt x="1037" y="305"/>
                  </a:cubicBezTo>
                  <a:cubicBezTo>
                    <a:pt x="1111" y="243"/>
                    <a:pt x="1119" y="135"/>
                    <a:pt x="1059" y="62"/>
                  </a:cubicBezTo>
                  <a:cubicBezTo>
                    <a:pt x="1024" y="22"/>
                    <a:pt x="975" y="1"/>
                    <a:pt x="9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143;p16"/>
            <p:cNvSpPr/>
            <p:nvPr/>
          </p:nvSpPr>
          <p:spPr>
            <a:xfrm>
              <a:off x="815964" y="3662748"/>
              <a:ext cx="52309" cy="56936"/>
            </a:xfrm>
            <a:custGeom>
              <a:avLst/>
              <a:gdLst/>
              <a:ahLst/>
              <a:cxnLst/>
              <a:rect l="l" t="t" r="r" b="b"/>
              <a:pathLst>
                <a:path w="1515" h="1649" extrusionOk="0">
                  <a:moveTo>
                    <a:pt x="840" y="377"/>
                  </a:moveTo>
                  <a:lnTo>
                    <a:pt x="907" y="401"/>
                  </a:lnTo>
                  <a:cubicBezTo>
                    <a:pt x="909" y="403"/>
                    <a:pt x="912" y="403"/>
                    <a:pt x="915" y="404"/>
                  </a:cubicBezTo>
                  <a:cubicBezTo>
                    <a:pt x="814" y="532"/>
                    <a:pt x="750" y="684"/>
                    <a:pt x="691" y="823"/>
                  </a:cubicBezTo>
                  <a:cubicBezTo>
                    <a:pt x="670" y="876"/>
                    <a:pt x="648" y="928"/>
                    <a:pt x="625" y="977"/>
                  </a:cubicBezTo>
                  <a:cubicBezTo>
                    <a:pt x="574" y="1085"/>
                    <a:pt x="496" y="1189"/>
                    <a:pt x="411" y="1249"/>
                  </a:cubicBezTo>
                  <a:cubicBezTo>
                    <a:pt x="500" y="935"/>
                    <a:pt x="645" y="639"/>
                    <a:pt x="840" y="377"/>
                  </a:cubicBezTo>
                  <a:close/>
                  <a:moveTo>
                    <a:pt x="782" y="1"/>
                  </a:moveTo>
                  <a:cubicBezTo>
                    <a:pt x="732" y="1"/>
                    <a:pt x="682" y="23"/>
                    <a:pt x="649" y="65"/>
                  </a:cubicBezTo>
                  <a:cubicBezTo>
                    <a:pt x="325" y="460"/>
                    <a:pt x="107" y="932"/>
                    <a:pt x="16" y="1437"/>
                  </a:cubicBezTo>
                  <a:cubicBezTo>
                    <a:pt x="0" y="1526"/>
                    <a:pt x="56" y="1613"/>
                    <a:pt x="145" y="1634"/>
                  </a:cubicBezTo>
                  <a:cubicBezTo>
                    <a:pt x="186" y="1644"/>
                    <a:pt x="227" y="1648"/>
                    <a:pt x="267" y="1648"/>
                  </a:cubicBezTo>
                  <a:cubicBezTo>
                    <a:pt x="557" y="1648"/>
                    <a:pt x="807" y="1399"/>
                    <a:pt x="936" y="1125"/>
                  </a:cubicBezTo>
                  <a:cubicBezTo>
                    <a:pt x="961" y="1070"/>
                    <a:pt x="985" y="1013"/>
                    <a:pt x="1008" y="957"/>
                  </a:cubicBezTo>
                  <a:cubicBezTo>
                    <a:pt x="1029" y="909"/>
                    <a:pt x="1049" y="861"/>
                    <a:pt x="1070" y="816"/>
                  </a:cubicBezTo>
                  <a:lnTo>
                    <a:pt x="1163" y="1453"/>
                  </a:lnTo>
                  <a:cubicBezTo>
                    <a:pt x="1177" y="1537"/>
                    <a:pt x="1250" y="1596"/>
                    <a:pt x="1333" y="1596"/>
                  </a:cubicBezTo>
                  <a:cubicBezTo>
                    <a:pt x="1341" y="1596"/>
                    <a:pt x="1349" y="1596"/>
                    <a:pt x="1357" y="1595"/>
                  </a:cubicBezTo>
                  <a:cubicBezTo>
                    <a:pt x="1450" y="1581"/>
                    <a:pt x="1515" y="1496"/>
                    <a:pt x="1502" y="1403"/>
                  </a:cubicBezTo>
                  <a:lnTo>
                    <a:pt x="1351" y="362"/>
                  </a:lnTo>
                  <a:cubicBezTo>
                    <a:pt x="1343" y="301"/>
                    <a:pt x="1305" y="251"/>
                    <a:pt x="1250" y="227"/>
                  </a:cubicBezTo>
                  <a:cubicBezTo>
                    <a:pt x="1235" y="231"/>
                    <a:pt x="1219" y="232"/>
                    <a:pt x="1204" y="232"/>
                  </a:cubicBezTo>
                  <a:cubicBezTo>
                    <a:pt x="1117" y="232"/>
                    <a:pt x="1038" y="169"/>
                    <a:pt x="1023" y="77"/>
                  </a:cubicBezTo>
                  <a:lnTo>
                    <a:pt x="842" y="11"/>
                  </a:lnTo>
                  <a:cubicBezTo>
                    <a:pt x="822" y="4"/>
                    <a:pt x="802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144;p16"/>
            <p:cNvSpPr/>
            <p:nvPr/>
          </p:nvSpPr>
          <p:spPr>
            <a:xfrm>
              <a:off x="844381" y="3600218"/>
              <a:ext cx="94709" cy="105171"/>
            </a:xfrm>
            <a:custGeom>
              <a:avLst/>
              <a:gdLst/>
              <a:ahLst/>
              <a:cxnLst/>
              <a:rect l="l" t="t" r="r" b="b"/>
              <a:pathLst>
                <a:path w="2743" h="3046" extrusionOk="0">
                  <a:moveTo>
                    <a:pt x="422" y="0"/>
                  </a:moveTo>
                  <a:cubicBezTo>
                    <a:pt x="383" y="0"/>
                    <a:pt x="344" y="5"/>
                    <a:pt x="306" y="14"/>
                  </a:cubicBezTo>
                  <a:cubicBezTo>
                    <a:pt x="151" y="52"/>
                    <a:pt x="44" y="160"/>
                    <a:pt x="17" y="305"/>
                  </a:cubicBezTo>
                  <a:cubicBezTo>
                    <a:pt x="0" y="398"/>
                    <a:pt x="78" y="480"/>
                    <a:pt x="171" y="496"/>
                  </a:cubicBezTo>
                  <a:cubicBezTo>
                    <a:pt x="180" y="498"/>
                    <a:pt x="190" y="499"/>
                    <a:pt x="199" y="499"/>
                  </a:cubicBezTo>
                  <a:cubicBezTo>
                    <a:pt x="285" y="499"/>
                    <a:pt x="371" y="433"/>
                    <a:pt x="386" y="349"/>
                  </a:cubicBezTo>
                  <a:cubicBezTo>
                    <a:pt x="397" y="346"/>
                    <a:pt x="409" y="344"/>
                    <a:pt x="421" y="344"/>
                  </a:cubicBezTo>
                  <a:cubicBezTo>
                    <a:pt x="467" y="344"/>
                    <a:pt x="517" y="364"/>
                    <a:pt x="540" y="394"/>
                  </a:cubicBezTo>
                  <a:cubicBezTo>
                    <a:pt x="624" y="503"/>
                    <a:pt x="609" y="689"/>
                    <a:pt x="586" y="868"/>
                  </a:cubicBezTo>
                  <a:cubicBezTo>
                    <a:pt x="572" y="978"/>
                    <a:pt x="555" y="1113"/>
                    <a:pt x="597" y="1251"/>
                  </a:cubicBezTo>
                  <a:cubicBezTo>
                    <a:pt x="685" y="1531"/>
                    <a:pt x="970" y="1667"/>
                    <a:pt x="1215" y="1680"/>
                  </a:cubicBezTo>
                  <a:cubicBezTo>
                    <a:pt x="1229" y="1682"/>
                    <a:pt x="1245" y="1682"/>
                    <a:pt x="1260" y="1682"/>
                  </a:cubicBezTo>
                  <a:cubicBezTo>
                    <a:pt x="1477" y="1682"/>
                    <a:pt x="1678" y="1607"/>
                    <a:pt x="1856" y="1541"/>
                  </a:cubicBezTo>
                  <a:cubicBezTo>
                    <a:pt x="1918" y="1517"/>
                    <a:pt x="1960" y="1461"/>
                    <a:pt x="1965" y="1394"/>
                  </a:cubicBezTo>
                  <a:lnTo>
                    <a:pt x="1965" y="1394"/>
                  </a:lnTo>
                  <a:cubicBezTo>
                    <a:pt x="1960" y="1563"/>
                    <a:pt x="1956" y="1732"/>
                    <a:pt x="1957" y="1901"/>
                  </a:cubicBezTo>
                  <a:cubicBezTo>
                    <a:pt x="1931" y="1905"/>
                    <a:pt x="1905" y="1906"/>
                    <a:pt x="1879" y="1906"/>
                  </a:cubicBezTo>
                  <a:cubicBezTo>
                    <a:pt x="1862" y="1906"/>
                    <a:pt x="1845" y="1906"/>
                    <a:pt x="1827" y="1904"/>
                  </a:cubicBezTo>
                  <a:cubicBezTo>
                    <a:pt x="1820" y="1903"/>
                    <a:pt x="1813" y="1902"/>
                    <a:pt x="1805" y="1902"/>
                  </a:cubicBezTo>
                  <a:cubicBezTo>
                    <a:pt x="1719" y="1902"/>
                    <a:pt x="1645" y="1969"/>
                    <a:pt x="1639" y="2057"/>
                  </a:cubicBezTo>
                  <a:cubicBezTo>
                    <a:pt x="1629" y="2152"/>
                    <a:pt x="1697" y="2236"/>
                    <a:pt x="1792" y="2246"/>
                  </a:cubicBezTo>
                  <a:cubicBezTo>
                    <a:pt x="1823" y="2249"/>
                    <a:pt x="1854" y="2252"/>
                    <a:pt x="1885" y="2252"/>
                  </a:cubicBezTo>
                  <a:cubicBezTo>
                    <a:pt x="1913" y="2252"/>
                    <a:pt x="1940" y="2246"/>
                    <a:pt x="1968" y="2243"/>
                  </a:cubicBezTo>
                  <a:cubicBezTo>
                    <a:pt x="1971" y="2304"/>
                    <a:pt x="1971" y="2367"/>
                    <a:pt x="1974" y="2426"/>
                  </a:cubicBezTo>
                  <a:cubicBezTo>
                    <a:pt x="1982" y="2574"/>
                    <a:pt x="1999" y="2727"/>
                    <a:pt x="2094" y="2861"/>
                  </a:cubicBezTo>
                  <a:cubicBezTo>
                    <a:pt x="2162" y="2957"/>
                    <a:pt x="2267" y="3022"/>
                    <a:pt x="2383" y="3041"/>
                  </a:cubicBezTo>
                  <a:cubicBezTo>
                    <a:pt x="2403" y="3044"/>
                    <a:pt x="2423" y="3045"/>
                    <a:pt x="2443" y="3045"/>
                  </a:cubicBezTo>
                  <a:cubicBezTo>
                    <a:pt x="2445" y="3046"/>
                    <a:pt x="2447" y="3046"/>
                    <a:pt x="2448" y="3046"/>
                  </a:cubicBezTo>
                  <a:cubicBezTo>
                    <a:pt x="2521" y="3046"/>
                    <a:pt x="2593" y="3020"/>
                    <a:pt x="2651" y="2977"/>
                  </a:cubicBezTo>
                  <a:cubicBezTo>
                    <a:pt x="2727" y="2919"/>
                    <a:pt x="2742" y="2810"/>
                    <a:pt x="2685" y="2734"/>
                  </a:cubicBezTo>
                  <a:cubicBezTo>
                    <a:pt x="2651" y="2689"/>
                    <a:pt x="2600" y="2666"/>
                    <a:pt x="2548" y="2666"/>
                  </a:cubicBezTo>
                  <a:cubicBezTo>
                    <a:pt x="2512" y="2666"/>
                    <a:pt x="2476" y="2677"/>
                    <a:pt x="2445" y="2701"/>
                  </a:cubicBezTo>
                  <a:cubicBezTo>
                    <a:pt x="2444" y="2701"/>
                    <a:pt x="2442" y="2701"/>
                    <a:pt x="2440" y="2701"/>
                  </a:cubicBezTo>
                  <a:cubicBezTo>
                    <a:pt x="2425" y="2701"/>
                    <a:pt x="2392" y="2687"/>
                    <a:pt x="2374" y="2663"/>
                  </a:cubicBezTo>
                  <a:cubicBezTo>
                    <a:pt x="2333" y="2603"/>
                    <a:pt x="2323" y="2508"/>
                    <a:pt x="2317" y="2406"/>
                  </a:cubicBezTo>
                  <a:cubicBezTo>
                    <a:pt x="2313" y="2321"/>
                    <a:pt x="2312" y="2233"/>
                    <a:pt x="2309" y="2146"/>
                  </a:cubicBezTo>
                  <a:cubicBezTo>
                    <a:pt x="2383" y="2111"/>
                    <a:pt x="2452" y="2066"/>
                    <a:pt x="2516" y="2011"/>
                  </a:cubicBezTo>
                  <a:cubicBezTo>
                    <a:pt x="2586" y="1948"/>
                    <a:pt x="2592" y="1839"/>
                    <a:pt x="2528" y="1769"/>
                  </a:cubicBezTo>
                  <a:cubicBezTo>
                    <a:pt x="2495" y="1732"/>
                    <a:pt x="2449" y="1713"/>
                    <a:pt x="2403" y="1713"/>
                  </a:cubicBezTo>
                  <a:cubicBezTo>
                    <a:pt x="2368" y="1713"/>
                    <a:pt x="2333" y="1723"/>
                    <a:pt x="2303" y="1745"/>
                  </a:cubicBezTo>
                  <a:cubicBezTo>
                    <a:pt x="2305" y="1615"/>
                    <a:pt x="2305" y="1484"/>
                    <a:pt x="2310" y="1356"/>
                  </a:cubicBezTo>
                  <a:cubicBezTo>
                    <a:pt x="2314" y="1262"/>
                    <a:pt x="2241" y="1182"/>
                    <a:pt x="2147" y="1178"/>
                  </a:cubicBezTo>
                  <a:cubicBezTo>
                    <a:pt x="2142" y="1177"/>
                    <a:pt x="2137" y="1177"/>
                    <a:pt x="2132" y="1177"/>
                  </a:cubicBezTo>
                  <a:cubicBezTo>
                    <a:pt x="2049" y="1177"/>
                    <a:pt x="1971" y="1252"/>
                    <a:pt x="1967" y="1341"/>
                  </a:cubicBezTo>
                  <a:lnTo>
                    <a:pt x="1967" y="1372"/>
                  </a:lnTo>
                  <a:lnTo>
                    <a:pt x="1967" y="1372"/>
                  </a:lnTo>
                  <a:cubicBezTo>
                    <a:pt x="1966" y="1276"/>
                    <a:pt x="1886" y="1205"/>
                    <a:pt x="1798" y="1205"/>
                  </a:cubicBezTo>
                  <a:cubicBezTo>
                    <a:pt x="1777" y="1205"/>
                    <a:pt x="1756" y="1209"/>
                    <a:pt x="1736" y="1217"/>
                  </a:cubicBezTo>
                  <a:cubicBezTo>
                    <a:pt x="1574" y="1278"/>
                    <a:pt x="1406" y="1337"/>
                    <a:pt x="1248" y="1337"/>
                  </a:cubicBezTo>
                  <a:cubicBezTo>
                    <a:pt x="1243" y="1337"/>
                    <a:pt x="1237" y="1337"/>
                    <a:pt x="1232" y="1337"/>
                  </a:cubicBezTo>
                  <a:cubicBezTo>
                    <a:pt x="1107" y="1330"/>
                    <a:pt x="962" y="1264"/>
                    <a:pt x="927" y="1148"/>
                  </a:cubicBezTo>
                  <a:cubicBezTo>
                    <a:pt x="906" y="1083"/>
                    <a:pt x="917" y="996"/>
                    <a:pt x="928" y="912"/>
                  </a:cubicBezTo>
                  <a:cubicBezTo>
                    <a:pt x="951" y="726"/>
                    <a:pt x="990" y="416"/>
                    <a:pt x="814" y="185"/>
                  </a:cubicBezTo>
                  <a:cubicBezTo>
                    <a:pt x="726" y="69"/>
                    <a:pt x="575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145;p16"/>
            <p:cNvSpPr/>
            <p:nvPr/>
          </p:nvSpPr>
          <p:spPr>
            <a:xfrm>
              <a:off x="955528" y="3590619"/>
              <a:ext cx="51066" cy="99232"/>
            </a:xfrm>
            <a:custGeom>
              <a:avLst/>
              <a:gdLst/>
              <a:ahLst/>
              <a:cxnLst/>
              <a:rect l="l" t="t" r="r" b="b"/>
              <a:pathLst>
                <a:path w="1479" h="2874" extrusionOk="0">
                  <a:moveTo>
                    <a:pt x="169" y="0"/>
                  </a:moveTo>
                  <a:cubicBezTo>
                    <a:pt x="75" y="3"/>
                    <a:pt x="1" y="82"/>
                    <a:pt x="3" y="178"/>
                  </a:cubicBezTo>
                  <a:cubicBezTo>
                    <a:pt x="22" y="796"/>
                    <a:pt x="71" y="1420"/>
                    <a:pt x="151" y="2034"/>
                  </a:cubicBezTo>
                  <a:cubicBezTo>
                    <a:pt x="158" y="2090"/>
                    <a:pt x="178" y="2241"/>
                    <a:pt x="314" y="2313"/>
                  </a:cubicBezTo>
                  <a:cubicBezTo>
                    <a:pt x="356" y="2334"/>
                    <a:pt x="398" y="2342"/>
                    <a:pt x="436" y="2342"/>
                  </a:cubicBezTo>
                  <a:cubicBezTo>
                    <a:pt x="528" y="2342"/>
                    <a:pt x="606" y="2297"/>
                    <a:pt x="642" y="2278"/>
                  </a:cubicBezTo>
                  <a:lnTo>
                    <a:pt x="1100" y="2017"/>
                  </a:lnTo>
                  <a:lnTo>
                    <a:pt x="1100" y="2017"/>
                  </a:lnTo>
                  <a:cubicBezTo>
                    <a:pt x="1111" y="2230"/>
                    <a:pt x="1079" y="2441"/>
                    <a:pt x="1006" y="2641"/>
                  </a:cubicBezTo>
                  <a:cubicBezTo>
                    <a:pt x="973" y="2729"/>
                    <a:pt x="1018" y="2829"/>
                    <a:pt x="1107" y="2862"/>
                  </a:cubicBezTo>
                  <a:cubicBezTo>
                    <a:pt x="1127" y="2869"/>
                    <a:pt x="1146" y="2873"/>
                    <a:pt x="1167" y="2873"/>
                  </a:cubicBezTo>
                  <a:cubicBezTo>
                    <a:pt x="1239" y="2873"/>
                    <a:pt x="1304" y="2828"/>
                    <a:pt x="1329" y="2760"/>
                  </a:cubicBezTo>
                  <a:cubicBezTo>
                    <a:pt x="1452" y="2423"/>
                    <a:pt x="1478" y="2057"/>
                    <a:pt x="1405" y="1705"/>
                  </a:cubicBezTo>
                  <a:cubicBezTo>
                    <a:pt x="1394" y="1651"/>
                    <a:pt x="1357" y="1606"/>
                    <a:pt x="1307" y="1584"/>
                  </a:cubicBezTo>
                  <a:cubicBezTo>
                    <a:pt x="1285" y="1574"/>
                    <a:pt x="1261" y="1569"/>
                    <a:pt x="1237" y="1569"/>
                  </a:cubicBezTo>
                  <a:cubicBezTo>
                    <a:pt x="1208" y="1569"/>
                    <a:pt x="1178" y="1576"/>
                    <a:pt x="1152" y="1591"/>
                  </a:cubicBezTo>
                  <a:lnTo>
                    <a:pt x="489" y="1968"/>
                  </a:lnTo>
                  <a:cubicBezTo>
                    <a:pt x="413" y="1373"/>
                    <a:pt x="365" y="766"/>
                    <a:pt x="347" y="166"/>
                  </a:cubicBezTo>
                  <a:cubicBezTo>
                    <a:pt x="344" y="71"/>
                    <a:pt x="264" y="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146;p16"/>
            <p:cNvSpPr/>
            <p:nvPr/>
          </p:nvSpPr>
          <p:spPr>
            <a:xfrm>
              <a:off x="989366" y="3566829"/>
              <a:ext cx="50755" cy="53172"/>
            </a:xfrm>
            <a:custGeom>
              <a:avLst/>
              <a:gdLst/>
              <a:ahLst/>
              <a:cxnLst/>
              <a:rect l="l" t="t" r="r" b="b"/>
              <a:pathLst>
                <a:path w="1470" h="1540" extrusionOk="0">
                  <a:moveTo>
                    <a:pt x="246" y="0"/>
                  </a:moveTo>
                  <a:cubicBezTo>
                    <a:pt x="196" y="0"/>
                    <a:pt x="147" y="14"/>
                    <a:pt x="104" y="43"/>
                  </a:cubicBezTo>
                  <a:cubicBezTo>
                    <a:pt x="38" y="85"/>
                    <a:pt x="0" y="160"/>
                    <a:pt x="4" y="237"/>
                  </a:cubicBezTo>
                  <a:cubicBezTo>
                    <a:pt x="6" y="330"/>
                    <a:pt x="80" y="401"/>
                    <a:pt x="171" y="401"/>
                  </a:cubicBezTo>
                  <a:cubicBezTo>
                    <a:pt x="176" y="401"/>
                    <a:pt x="181" y="401"/>
                    <a:pt x="186" y="401"/>
                  </a:cubicBezTo>
                  <a:cubicBezTo>
                    <a:pt x="197" y="401"/>
                    <a:pt x="210" y="398"/>
                    <a:pt x="223" y="395"/>
                  </a:cubicBezTo>
                  <a:lnTo>
                    <a:pt x="549" y="1083"/>
                  </a:lnTo>
                  <a:cubicBezTo>
                    <a:pt x="611" y="1211"/>
                    <a:pt x="703" y="1406"/>
                    <a:pt x="891" y="1499"/>
                  </a:cubicBezTo>
                  <a:cubicBezTo>
                    <a:pt x="947" y="1525"/>
                    <a:pt x="1011" y="1539"/>
                    <a:pt x="1074" y="1539"/>
                  </a:cubicBezTo>
                  <a:cubicBezTo>
                    <a:pt x="1154" y="1539"/>
                    <a:pt x="1233" y="1517"/>
                    <a:pt x="1302" y="1476"/>
                  </a:cubicBezTo>
                  <a:cubicBezTo>
                    <a:pt x="1404" y="1417"/>
                    <a:pt x="1467" y="1311"/>
                    <a:pt x="1468" y="1195"/>
                  </a:cubicBezTo>
                  <a:cubicBezTo>
                    <a:pt x="1470" y="1099"/>
                    <a:pt x="1396" y="1014"/>
                    <a:pt x="1301" y="1014"/>
                  </a:cubicBezTo>
                  <a:lnTo>
                    <a:pt x="1298" y="1014"/>
                  </a:lnTo>
                  <a:cubicBezTo>
                    <a:pt x="1296" y="1014"/>
                    <a:pt x="1295" y="1014"/>
                    <a:pt x="1293" y="1014"/>
                  </a:cubicBezTo>
                  <a:cubicBezTo>
                    <a:pt x="1204" y="1014"/>
                    <a:pt x="1129" y="1086"/>
                    <a:pt x="1129" y="1178"/>
                  </a:cubicBezTo>
                  <a:cubicBezTo>
                    <a:pt x="1113" y="1189"/>
                    <a:pt x="1094" y="1194"/>
                    <a:pt x="1074" y="1194"/>
                  </a:cubicBezTo>
                  <a:cubicBezTo>
                    <a:pt x="1064" y="1194"/>
                    <a:pt x="1053" y="1192"/>
                    <a:pt x="1043" y="1189"/>
                  </a:cubicBezTo>
                  <a:cubicBezTo>
                    <a:pt x="967" y="1151"/>
                    <a:pt x="914" y="1048"/>
                    <a:pt x="860" y="936"/>
                  </a:cubicBezTo>
                  <a:lnTo>
                    <a:pt x="514" y="208"/>
                  </a:lnTo>
                  <a:cubicBezTo>
                    <a:pt x="491" y="159"/>
                    <a:pt x="448" y="69"/>
                    <a:pt x="349" y="22"/>
                  </a:cubicBezTo>
                  <a:cubicBezTo>
                    <a:pt x="316" y="7"/>
                    <a:pt x="281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147;p16"/>
            <p:cNvSpPr/>
            <p:nvPr/>
          </p:nvSpPr>
          <p:spPr>
            <a:xfrm>
              <a:off x="781642" y="3714230"/>
              <a:ext cx="213484" cy="76513"/>
            </a:xfrm>
            <a:custGeom>
              <a:avLst/>
              <a:gdLst/>
              <a:ahLst/>
              <a:cxnLst/>
              <a:rect l="l" t="t" r="r" b="b"/>
              <a:pathLst>
                <a:path w="6183" h="2216" extrusionOk="0">
                  <a:moveTo>
                    <a:pt x="5995" y="1"/>
                  </a:moveTo>
                  <a:cubicBezTo>
                    <a:pt x="5984" y="1"/>
                    <a:pt x="5973" y="2"/>
                    <a:pt x="5961" y="4"/>
                  </a:cubicBezTo>
                  <a:lnTo>
                    <a:pt x="5961" y="2"/>
                  </a:lnTo>
                  <a:cubicBezTo>
                    <a:pt x="5042" y="201"/>
                    <a:pt x="4157" y="556"/>
                    <a:pt x="3301" y="900"/>
                  </a:cubicBezTo>
                  <a:cubicBezTo>
                    <a:pt x="2289" y="1307"/>
                    <a:pt x="1242" y="1727"/>
                    <a:pt x="157" y="1873"/>
                  </a:cubicBezTo>
                  <a:cubicBezTo>
                    <a:pt x="66" y="1884"/>
                    <a:pt x="0" y="1965"/>
                    <a:pt x="6" y="2055"/>
                  </a:cubicBezTo>
                  <a:cubicBezTo>
                    <a:pt x="13" y="2145"/>
                    <a:pt x="88" y="2215"/>
                    <a:pt x="179" y="2215"/>
                  </a:cubicBezTo>
                  <a:cubicBezTo>
                    <a:pt x="186" y="2215"/>
                    <a:pt x="195" y="2215"/>
                    <a:pt x="202" y="2214"/>
                  </a:cubicBezTo>
                  <a:cubicBezTo>
                    <a:pt x="1329" y="2063"/>
                    <a:pt x="2397" y="1634"/>
                    <a:pt x="3429" y="1220"/>
                  </a:cubicBezTo>
                  <a:cubicBezTo>
                    <a:pt x="4272" y="882"/>
                    <a:pt x="5144" y="532"/>
                    <a:pt x="6033" y="340"/>
                  </a:cubicBezTo>
                  <a:cubicBezTo>
                    <a:pt x="6125" y="319"/>
                    <a:pt x="6182" y="228"/>
                    <a:pt x="6163" y="136"/>
                  </a:cubicBezTo>
                  <a:cubicBezTo>
                    <a:pt x="6145" y="56"/>
                    <a:pt x="6074" y="1"/>
                    <a:pt x="59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148;p16"/>
            <p:cNvSpPr/>
            <p:nvPr/>
          </p:nvSpPr>
          <p:spPr>
            <a:xfrm>
              <a:off x="865478" y="3809044"/>
              <a:ext cx="22098" cy="68779"/>
            </a:xfrm>
            <a:custGeom>
              <a:avLst/>
              <a:gdLst/>
              <a:ahLst/>
              <a:cxnLst/>
              <a:rect l="l" t="t" r="r" b="b"/>
              <a:pathLst>
                <a:path w="640" h="1992" extrusionOk="0">
                  <a:moveTo>
                    <a:pt x="443" y="1"/>
                  </a:moveTo>
                  <a:cubicBezTo>
                    <a:pt x="381" y="1"/>
                    <a:pt x="322" y="34"/>
                    <a:pt x="292" y="93"/>
                  </a:cubicBezTo>
                  <a:cubicBezTo>
                    <a:pt x="220" y="231"/>
                    <a:pt x="162" y="377"/>
                    <a:pt x="123" y="526"/>
                  </a:cubicBezTo>
                  <a:cubicBezTo>
                    <a:pt x="48" y="552"/>
                    <a:pt x="0" y="625"/>
                    <a:pt x="6" y="702"/>
                  </a:cubicBezTo>
                  <a:cubicBezTo>
                    <a:pt x="16" y="827"/>
                    <a:pt x="27" y="953"/>
                    <a:pt x="41" y="1078"/>
                  </a:cubicBezTo>
                  <a:cubicBezTo>
                    <a:pt x="34" y="1350"/>
                    <a:pt x="76" y="1621"/>
                    <a:pt x="166" y="1877"/>
                  </a:cubicBezTo>
                  <a:cubicBezTo>
                    <a:pt x="192" y="1945"/>
                    <a:pt x="257" y="1991"/>
                    <a:pt x="330" y="1991"/>
                  </a:cubicBezTo>
                  <a:cubicBezTo>
                    <a:pt x="345" y="1991"/>
                    <a:pt x="359" y="1989"/>
                    <a:pt x="375" y="1986"/>
                  </a:cubicBezTo>
                  <a:cubicBezTo>
                    <a:pt x="461" y="1962"/>
                    <a:pt x="514" y="1875"/>
                    <a:pt x="497" y="1786"/>
                  </a:cubicBezTo>
                  <a:cubicBezTo>
                    <a:pt x="451" y="1547"/>
                    <a:pt x="414" y="1303"/>
                    <a:pt x="385" y="1060"/>
                  </a:cubicBezTo>
                  <a:cubicBezTo>
                    <a:pt x="394" y="778"/>
                    <a:pt x="466" y="502"/>
                    <a:pt x="596" y="252"/>
                  </a:cubicBezTo>
                  <a:cubicBezTo>
                    <a:pt x="639" y="169"/>
                    <a:pt x="607" y="65"/>
                    <a:pt x="524" y="21"/>
                  </a:cubicBezTo>
                  <a:cubicBezTo>
                    <a:pt x="498" y="7"/>
                    <a:pt x="470" y="1"/>
                    <a:pt x="4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149;p16"/>
            <p:cNvSpPr/>
            <p:nvPr/>
          </p:nvSpPr>
          <p:spPr>
            <a:xfrm>
              <a:off x="888128" y="3772686"/>
              <a:ext cx="62633" cy="45991"/>
            </a:xfrm>
            <a:custGeom>
              <a:avLst/>
              <a:gdLst/>
              <a:ahLst/>
              <a:cxnLst/>
              <a:rect l="l" t="t" r="r" b="b"/>
              <a:pathLst>
                <a:path w="1814" h="1332" extrusionOk="0">
                  <a:moveTo>
                    <a:pt x="455" y="0"/>
                  </a:moveTo>
                  <a:cubicBezTo>
                    <a:pt x="436" y="0"/>
                    <a:pt x="416" y="2"/>
                    <a:pt x="397" y="4"/>
                  </a:cubicBezTo>
                  <a:cubicBezTo>
                    <a:pt x="247" y="22"/>
                    <a:pt x="111" y="132"/>
                    <a:pt x="52" y="283"/>
                  </a:cubicBezTo>
                  <a:cubicBezTo>
                    <a:pt x="0" y="417"/>
                    <a:pt x="20" y="557"/>
                    <a:pt x="106" y="659"/>
                  </a:cubicBezTo>
                  <a:cubicBezTo>
                    <a:pt x="139" y="699"/>
                    <a:pt x="188" y="719"/>
                    <a:pt x="237" y="719"/>
                  </a:cubicBezTo>
                  <a:cubicBezTo>
                    <a:pt x="276" y="719"/>
                    <a:pt x="315" y="706"/>
                    <a:pt x="348" y="678"/>
                  </a:cubicBezTo>
                  <a:cubicBezTo>
                    <a:pt x="420" y="618"/>
                    <a:pt x="430" y="509"/>
                    <a:pt x="368" y="436"/>
                  </a:cubicBezTo>
                  <a:cubicBezTo>
                    <a:pt x="366" y="421"/>
                    <a:pt x="370" y="405"/>
                    <a:pt x="380" y="393"/>
                  </a:cubicBezTo>
                  <a:cubicBezTo>
                    <a:pt x="393" y="369"/>
                    <a:pt x="414" y="352"/>
                    <a:pt x="441" y="345"/>
                  </a:cubicBezTo>
                  <a:cubicBezTo>
                    <a:pt x="447" y="344"/>
                    <a:pt x="453" y="343"/>
                    <a:pt x="459" y="343"/>
                  </a:cubicBezTo>
                  <a:cubicBezTo>
                    <a:pt x="538" y="343"/>
                    <a:pt x="620" y="426"/>
                    <a:pt x="656" y="507"/>
                  </a:cubicBezTo>
                  <a:cubicBezTo>
                    <a:pt x="710" y="623"/>
                    <a:pt x="712" y="768"/>
                    <a:pt x="717" y="937"/>
                  </a:cubicBezTo>
                  <a:cubicBezTo>
                    <a:pt x="718" y="1011"/>
                    <a:pt x="724" y="1205"/>
                    <a:pt x="888" y="1295"/>
                  </a:cubicBezTo>
                  <a:cubicBezTo>
                    <a:pt x="933" y="1319"/>
                    <a:pt x="986" y="1331"/>
                    <a:pt x="1036" y="1331"/>
                  </a:cubicBezTo>
                  <a:cubicBezTo>
                    <a:pt x="1088" y="1330"/>
                    <a:pt x="1138" y="1322"/>
                    <a:pt x="1185" y="1305"/>
                  </a:cubicBezTo>
                  <a:cubicBezTo>
                    <a:pt x="1402" y="1236"/>
                    <a:pt x="1596" y="1110"/>
                    <a:pt x="1748" y="942"/>
                  </a:cubicBezTo>
                  <a:cubicBezTo>
                    <a:pt x="1813" y="871"/>
                    <a:pt x="1808" y="761"/>
                    <a:pt x="1737" y="698"/>
                  </a:cubicBezTo>
                  <a:cubicBezTo>
                    <a:pt x="1704" y="669"/>
                    <a:pt x="1662" y="654"/>
                    <a:pt x="1621" y="654"/>
                  </a:cubicBezTo>
                  <a:cubicBezTo>
                    <a:pt x="1574" y="654"/>
                    <a:pt x="1528" y="673"/>
                    <a:pt x="1494" y="711"/>
                  </a:cubicBezTo>
                  <a:cubicBezTo>
                    <a:pt x="1382" y="835"/>
                    <a:pt x="1239" y="926"/>
                    <a:pt x="1081" y="977"/>
                  </a:cubicBezTo>
                  <a:cubicBezTo>
                    <a:pt x="1074" y="980"/>
                    <a:pt x="1069" y="981"/>
                    <a:pt x="1064" y="982"/>
                  </a:cubicBezTo>
                  <a:cubicBezTo>
                    <a:pt x="1062" y="960"/>
                    <a:pt x="1060" y="937"/>
                    <a:pt x="1060" y="915"/>
                  </a:cubicBezTo>
                  <a:cubicBezTo>
                    <a:pt x="1056" y="742"/>
                    <a:pt x="1050" y="546"/>
                    <a:pt x="970" y="366"/>
                  </a:cubicBezTo>
                  <a:cubicBezTo>
                    <a:pt x="870" y="144"/>
                    <a:pt x="66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150;p16"/>
            <p:cNvSpPr/>
            <p:nvPr/>
          </p:nvSpPr>
          <p:spPr>
            <a:xfrm>
              <a:off x="1013847" y="3681255"/>
              <a:ext cx="35287" cy="21890"/>
            </a:xfrm>
            <a:custGeom>
              <a:avLst/>
              <a:gdLst/>
              <a:ahLst/>
              <a:cxnLst/>
              <a:rect l="l" t="t" r="r" b="b"/>
              <a:pathLst>
                <a:path w="1022" h="634" extrusionOk="0">
                  <a:moveTo>
                    <a:pt x="834" y="0"/>
                  </a:moveTo>
                  <a:cubicBezTo>
                    <a:pt x="824" y="0"/>
                    <a:pt x="813" y="1"/>
                    <a:pt x="803" y="3"/>
                  </a:cubicBezTo>
                  <a:cubicBezTo>
                    <a:pt x="543" y="52"/>
                    <a:pt x="298" y="162"/>
                    <a:pt x="88" y="325"/>
                  </a:cubicBezTo>
                  <a:cubicBezTo>
                    <a:pt x="13" y="385"/>
                    <a:pt x="1" y="493"/>
                    <a:pt x="58" y="568"/>
                  </a:cubicBezTo>
                  <a:cubicBezTo>
                    <a:pt x="93" y="611"/>
                    <a:pt x="144" y="634"/>
                    <a:pt x="195" y="634"/>
                  </a:cubicBezTo>
                  <a:cubicBezTo>
                    <a:pt x="232" y="634"/>
                    <a:pt x="269" y="622"/>
                    <a:pt x="300" y="597"/>
                  </a:cubicBezTo>
                  <a:cubicBezTo>
                    <a:pt x="465" y="468"/>
                    <a:pt x="659" y="380"/>
                    <a:pt x="866" y="341"/>
                  </a:cubicBezTo>
                  <a:cubicBezTo>
                    <a:pt x="959" y="324"/>
                    <a:pt x="1021" y="234"/>
                    <a:pt x="1003" y="141"/>
                  </a:cubicBezTo>
                  <a:cubicBezTo>
                    <a:pt x="988" y="57"/>
                    <a:pt x="915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151;p16"/>
            <p:cNvSpPr/>
            <p:nvPr/>
          </p:nvSpPr>
          <p:spPr>
            <a:xfrm>
              <a:off x="1016333" y="3692615"/>
              <a:ext cx="57316" cy="34493"/>
            </a:xfrm>
            <a:custGeom>
              <a:avLst/>
              <a:gdLst/>
              <a:ahLst/>
              <a:cxnLst/>
              <a:rect l="l" t="t" r="r" b="b"/>
              <a:pathLst>
                <a:path w="1660" h="999" extrusionOk="0">
                  <a:moveTo>
                    <a:pt x="1466" y="1"/>
                  </a:moveTo>
                  <a:cubicBezTo>
                    <a:pt x="1414" y="1"/>
                    <a:pt x="1363" y="24"/>
                    <a:pt x="1329" y="68"/>
                  </a:cubicBezTo>
                  <a:cubicBezTo>
                    <a:pt x="1036" y="415"/>
                    <a:pt x="615" y="626"/>
                    <a:pt x="164" y="654"/>
                  </a:cubicBezTo>
                  <a:cubicBezTo>
                    <a:pt x="71" y="661"/>
                    <a:pt x="0" y="738"/>
                    <a:pt x="3" y="831"/>
                  </a:cubicBezTo>
                  <a:cubicBezTo>
                    <a:pt x="5" y="923"/>
                    <a:pt x="81" y="997"/>
                    <a:pt x="174" y="999"/>
                  </a:cubicBezTo>
                  <a:lnTo>
                    <a:pt x="172" y="997"/>
                  </a:lnTo>
                  <a:lnTo>
                    <a:pt x="182" y="997"/>
                  </a:lnTo>
                  <a:cubicBezTo>
                    <a:pt x="730" y="963"/>
                    <a:pt x="1239" y="707"/>
                    <a:pt x="1594" y="288"/>
                  </a:cubicBezTo>
                  <a:cubicBezTo>
                    <a:pt x="1660" y="216"/>
                    <a:pt x="1651" y="103"/>
                    <a:pt x="1577" y="40"/>
                  </a:cubicBezTo>
                  <a:cubicBezTo>
                    <a:pt x="1544" y="14"/>
                    <a:pt x="1505" y="1"/>
                    <a:pt x="1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152;p16"/>
            <p:cNvSpPr/>
            <p:nvPr/>
          </p:nvSpPr>
          <p:spPr>
            <a:xfrm>
              <a:off x="1067608" y="3430063"/>
              <a:ext cx="76030" cy="237031"/>
            </a:xfrm>
            <a:custGeom>
              <a:avLst/>
              <a:gdLst/>
              <a:ahLst/>
              <a:cxnLst/>
              <a:rect l="l" t="t" r="r" b="b"/>
              <a:pathLst>
                <a:path w="2202" h="6865" extrusionOk="0">
                  <a:moveTo>
                    <a:pt x="2008" y="1"/>
                  </a:moveTo>
                  <a:cubicBezTo>
                    <a:pt x="1466" y="1"/>
                    <a:pt x="958" y="363"/>
                    <a:pt x="779" y="867"/>
                  </a:cubicBezTo>
                  <a:cubicBezTo>
                    <a:pt x="614" y="1326"/>
                    <a:pt x="724" y="1797"/>
                    <a:pt x="828" y="2253"/>
                  </a:cubicBezTo>
                  <a:cubicBezTo>
                    <a:pt x="848" y="2336"/>
                    <a:pt x="866" y="2419"/>
                    <a:pt x="884" y="2500"/>
                  </a:cubicBezTo>
                  <a:cubicBezTo>
                    <a:pt x="1176" y="3893"/>
                    <a:pt x="866" y="5424"/>
                    <a:pt x="55" y="6594"/>
                  </a:cubicBezTo>
                  <a:cubicBezTo>
                    <a:pt x="0" y="6673"/>
                    <a:pt x="20" y="6780"/>
                    <a:pt x="97" y="6833"/>
                  </a:cubicBezTo>
                  <a:cubicBezTo>
                    <a:pt x="128" y="6854"/>
                    <a:pt x="162" y="6864"/>
                    <a:pt x="196" y="6864"/>
                  </a:cubicBezTo>
                  <a:cubicBezTo>
                    <a:pt x="251" y="6864"/>
                    <a:pt x="304" y="6838"/>
                    <a:pt x="338" y="6790"/>
                  </a:cubicBezTo>
                  <a:cubicBezTo>
                    <a:pt x="1201" y="5544"/>
                    <a:pt x="1532" y="3913"/>
                    <a:pt x="1221" y="2429"/>
                  </a:cubicBezTo>
                  <a:cubicBezTo>
                    <a:pt x="1202" y="2345"/>
                    <a:pt x="1183" y="2260"/>
                    <a:pt x="1164" y="2176"/>
                  </a:cubicBezTo>
                  <a:cubicBezTo>
                    <a:pt x="1066" y="1749"/>
                    <a:pt x="973" y="1347"/>
                    <a:pt x="1102" y="981"/>
                  </a:cubicBezTo>
                  <a:cubicBezTo>
                    <a:pt x="1235" y="612"/>
                    <a:pt x="1642" y="347"/>
                    <a:pt x="2024" y="345"/>
                  </a:cubicBezTo>
                  <a:cubicBezTo>
                    <a:pt x="2026" y="345"/>
                    <a:pt x="2028" y="345"/>
                    <a:pt x="2029" y="345"/>
                  </a:cubicBezTo>
                  <a:cubicBezTo>
                    <a:pt x="2122" y="345"/>
                    <a:pt x="2198" y="270"/>
                    <a:pt x="2199" y="177"/>
                  </a:cubicBezTo>
                  <a:cubicBezTo>
                    <a:pt x="2202" y="81"/>
                    <a:pt x="2126" y="3"/>
                    <a:pt x="2030" y="1"/>
                  </a:cubicBezTo>
                  <a:cubicBezTo>
                    <a:pt x="2023" y="1"/>
                    <a:pt x="2016" y="1"/>
                    <a:pt x="20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153;p16"/>
            <p:cNvSpPr/>
            <p:nvPr/>
          </p:nvSpPr>
          <p:spPr>
            <a:xfrm>
              <a:off x="1071164" y="3415803"/>
              <a:ext cx="89288" cy="30660"/>
            </a:xfrm>
            <a:custGeom>
              <a:avLst/>
              <a:gdLst/>
              <a:ahLst/>
              <a:cxnLst/>
              <a:rect l="l" t="t" r="r" b="b"/>
              <a:pathLst>
                <a:path w="2586" h="888" extrusionOk="0">
                  <a:moveTo>
                    <a:pt x="1895" y="1"/>
                  </a:moveTo>
                  <a:cubicBezTo>
                    <a:pt x="1864" y="1"/>
                    <a:pt x="1833" y="2"/>
                    <a:pt x="1803" y="3"/>
                  </a:cubicBezTo>
                  <a:cubicBezTo>
                    <a:pt x="1216" y="30"/>
                    <a:pt x="643" y="180"/>
                    <a:pt x="120" y="444"/>
                  </a:cubicBezTo>
                  <a:cubicBezTo>
                    <a:pt x="35" y="487"/>
                    <a:pt x="0" y="590"/>
                    <a:pt x="44" y="676"/>
                  </a:cubicBezTo>
                  <a:cubicBezTo>
                    <a:pt x="74" y="736"/>
                    <a:pt x="135" y="770"/>
                    <a:pt x="198" y="770"/>
                  </a:cubicBezTo>
                  <a:cubicBezTo>
                    <a:pt x="224" y="770"/>
                    <a:pt x="250" y="764"/>
                    <a:pt x="275" y="752"/>
                  </a:cubicBezTo>
                  <a:cubicBezTo>
                    <a:pt x="755" y="510"/>
                    <a:pt x="1281" y="372"/>
                    <a:pt x="1819" y="347"/>
                  </a:cubicBezTo>
                  <a:cubicBezTo>
                    <a:pt x="1844" y="345"/>
                    <a:pt x="1871" y="345"/>
                    <a:pt x="1897" y="345"/>
                  </a:cubicBezTo>
                  <a:cubicBezTo>
                    <a:pt x="2006" y="345"/>
                    <a:pt x="2115" y="358"/>
                    <a:pt x="2185" y="417"/>
                  </a:cubicBezTo>
                  <a:cubicBezTo>
                    <a:pt x="2211" y="441"/>
                    <a:pt x="2230" y="492"/>
                    <a:pt x="2213" y="559"/>
                  </a:cubicBezTo>
                  <a:cubicBezTo>
                    <a:pt x="2127" y="598"/>
                    <a:pt x="2089" y="701"/>
                    <a:pt x="2128" y="787"/>
                  </a:cubicBezTo>
                  <a:cubicBezTo>
                    <a:pt x="2157" y="850"/>
                    <a:pt x="2220" y="887"/>
                    <a:pt x="2285" y="887"/>
                  </a:cubicBezTo>
                  <a:cubicBezTo>
                    <a:pt x="2309" y="887"/>
                    <a:pt x="2333" y="882"/>
                    <a:pt x="2356" y="872"/>
                  </a:cubicBezTo>
                  <a:cubicBezTo>
                    <a:pt x="2470" y="818"/>
                    <a:pt x="2546" y="712"/>
                    <a:pt x="2565" y="580"/>
                  </a:cubicBezTo>
                  <a:cubicBezTo>
                    <a:pt x="2586" y="421"/>
                    <a:pt x="2528" y="262"/>
                    <a:pt x="2408" y="155"/>
                  </a:cubicBezTo>
                  <a:cubicBezTo>
                    <a:pt x="2259" y="27"/>
                    <a:pt x="2066" y="1"/>
                    <a:pt x="1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154;p16"/>
            <p:cNvSpPr/>
            <p:nvPr/>
          </p:nvSpPr>
          <p:spPr>
            <a:xfrm>
              <a:off x="1178444" y="3401094"/>
              <a:ext cx="48028" cy="76547"/>
            </a:xfrm>
            <a:custGeom>
              <a:avLst/>
              <a:gdLst/>
              <a:ahLst/>
              <a:cxnLst/>
              <a:rect l="l" t="t" r="r" b="b"/>
              <a:pathLst>
                <a:path w="1391" h="2217" extrusionOk="0">
                  <a:moveTo>
                    <a:pt x="1196" y="0"/>
                  </a:moveTo>
                  <a:cubicBezTo>
                    <a:pt x="1148" y="0"/>
                    <a:pt x="1101" y="20"/>
                    <a:pt x="1067" y="59"/>
                  </a:cubicBezTo>
                  <a:cubicBezTo>
                    <a:pt x="913" y="239"/>
                    <a:pt x="771" y="429"/>
                    <a:pt x="644" y="630"/>
                  </a:cubicBezTo>
                  <a:lnTo>
                    <a:pt x="351" y="314"/>
                  </a:lnTo>
                  <a:cubicBezTo>
                    <a:pt x="318" y="279"/>
                    <a:pt x="273" y="261"/>
                    <a:pt x="229" y="261"/>
                  </a:cubicBezTo>
                  <a:cubicBezTo>
                    <a:pt x="187" y="261"/>
                    <a:pt x="145" y="276"/>
                    <a:pt x="112" y="307"/>
                  </a:cubicBezTo>
                  <a:cubicBezTo>
                    <a:pt x="43" y="370"/>
                    <a:pt x="38" y="477"/>
                    <a:pt x="100" y="547"/>
                  </a:cubicBezTo>
                  <a:lnTo>
                    <a:pt x="458" y="936"/>
                  </a:lnTo>
                  <a:cubicBezTo>
                    <a:pt x="273" y="1272"/>
                    <a:pt x="128" y="1630"/>
                    <a:pt x="26" y="2000"/>
                  </a:cubicBezTo>
                  <a:cubicBezTo>
                    <a:pt x="1" y="2091"/>
                    <a:pt x="56" y="2186"/>
                    <a:pt x="147" y="2211"/>
                  </a:cubicBezTo>
                  <a:cubicBezTo>
                    <a:pt x="161" y="2214"/>
                    <a:pt x="177" y="2217"/>
                    <a:pt x="192" y="2217"/>
                  </a:cubicBezTo>
                  <a:cubicBezTo>
                    <a:pt x="270" y="2217"/>
                    <a:pt x="337" y="2165"/>
                    <a:pt x="359" y="2090"/>
                  </a:cubicBezTo>
                  <a:cubicBezTo>
                    <a:pt x="443" y="1783"/>
                    <a:pt x="560" y="1486"/>
                    <a:pt x="706" y="1205"/>
                  </a:cubicBezTo>
                  <a:lnTo>
                    <a:pt x="952" y="1471"/>
                  </a:lnTo>
                  <a:cubicBezTo>
                    <a:pt x="986" y="1506"/>
                    <a:pt x="1031" y="1523"/>
                    <a:pt x="1076" y="1523"/>
                  </a:cubicBezTo>
                  <a:cubicBezTo>
                    <a:pt x="1118" y="1523"/>
                    <a:pt x="1160" y="1508"/>
                    <a:pt x="1193" y="1478"/>
                  </a:cubicBezTo>
                  <a:cubicBezTo>
                    <a:pt x="1262" y="1414"/>
                    <a:pt x="1268" y="1307"/>
                    <a:pt x="1206" y="1238"/>
                  </a:cubicBezTo>
                  <a:lnTo>
                    <a:pt x="888" y="894"/>
                  </a:lnTo>
                  <a:cubicBezTo>
                    <a:pt x="1017" y="678"/>
                    <a:pt x="1164" y="476"/>
                    <a:pt x="1327" y="286"/>
                  </a:cubicBezTo>
                  <a:cubicBezTo>
                    <a:pt x="1390" y="214"/>
                    <a:pt x="1382" y="105"/>
                    <a:pt x="1310" y="43"/>
                  </a:cubicBezTo>
                  <a:cubicBezTo>
                    <a:pt x="1277" y="14"/>
                    <a:pt x="1237" y="0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155;p16"/>
            <p:cNvSpPr/>
            <p:nvPr/>
          </p:nvSpPr>
          <p:spPr>
            <a:xfrm>
              <a:off x="1240319" y="3384003"/>
              <a:ext cx="13707" cy="62253"/>
            </a:xfrm>
            <a:custGeom>
              <a:avLst/>
              <a:gdLst/>
              <a:ahLst/>
              <a:cxnLst/>
              <a:rect l="l" t="t" r="r" b="b"/>
              <a:pathLst>
                <a:path w="397" h="1803" extrusionOk="0">
                  <a:moveTo>
                    <a:pt x="189" y="1"/>
                  </a:moveTo>
                  <a:cubicBezTo>
                    <a:pt x="181" y="1"/>
                    <a:pt x="174" y="1"/>
                    <a:pt x="167" y="2"/>
                  </a:cubicBezTo>
                  <a:cubicBezTo>
                    <a:pt x="71" y="9"/>
                    <a:pt x="1" y="92"/>
                    <a:pt x="8" y="188"/>
                  </a:cubicBezTo>
                  <a:cubicBezTo>
                    <a:pt x="46" y="665"/>
                    <a:pt x="51" y="1144"/>
                    <a:pt x="29" y="1622"/>
                  </a:cubicBezTo>
                  <a:cubicBezTo>
                    <a:pt x="23" y="1717"/>
                    <a:pt x="97" y="1798"/>
                    <a:pt x="192" y="1802"/>
                  </a:cubicBezTo>
                  <a:lnTo>
                    <a:pt x="201" y="1802"/>
                  </a:lnTo>
                  <a:cubicBezTo>
                    <a:pt x="292" y="1802"/>
                    <a:pt x="368" y="1731"/>
                    <a:pt x="372" y="1639"/>
                  </a:cubicBezTo>
                  <a:cubicBezTo>
                    <a:pt x="396" y="1146"/>
                    <a:pt x="389" y="652"/>
                    <a:pt x="351" y="161"/>
                  </a:cubicBezTo>
                  <a:cubicBezTo>
                    <a:pt x="345" y="74"/>
                    <a:pt x="273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156;p16"/>
            <p:cNvSpPr/>
            <p:nvPr/>
          </p:nvSpPr>
          <p:spPr>
            <a:xfrm>
              <a:off x="1260691" y="3375613"/>
              <a:ext cx="37808" cy="89530"/>
            </a:xfrm>
            <a:custGeom>
              <a:avLst/>
              <a:gdLst/>
              <a:ahLst/>
              <a:cxnLst/>
              <a:rect l="l" t="t" r="r" b="b"/>
              <a:pathLst>
                <a:path w="1095" h="2593" extrusionOk="0">
                  <a:moveTo>
                    <a:pt x="548" y="1"/>
                  </a:moveTo>
                  <a:cubicBezTo>
                    <a:pt x="499" y="1"/>
                    <a:pt x="450" y="21"/>
                    <a:pt x="416" y="61"/>
                  </a:cubicBezTo>
                  <a:cubicBezTo>
                    <a:pt x="241" y="286"/>
                    <a:pt x="2" y="594"/>
                    <a:pt x="1" y="966"/>
                  </a:cubicBezTo>
                  <a:cubicBezTo>
                    <a:pt x="1" y="1195"/>
                    <a:pt x="127" y="1429"/>
                    <a:pt x="326" y="1560"/>
                  </a:cubicBezTo>
                  <a:cubicBezTo>
                    <a:pt x="382" y="1595"/>
                    <a:pt x="444" y="1622"/>
                    <a:pt x="510" y="1636"/>
                  </a:cubicBezTo>
                  <a:cubicBezTo>
                    <a:pt x="427" y="1878"/>
                    <a:pt x="333" y="2117"/>
                    <a:pt x="229" y="2351"/>
                  </a:cubicBezTo>
                  <a:cubicBezTo>
                    <a:pt x="189" y="2437"/>
                    <a:pt x="229" y="2538"/>
                    <a:pt x="316" y="2577"/>
                  </a:cubicBezTo>
                  <a:cubicBezTo>
                    <a:pt x="337" y="2587"/>
                    <a:pt x="361" y="2593"/>
                    <a:pt x="386" y="2593"/>
                  </a:cubicBezTo>
                  <a:cubicBezTo>
                    <a:pt x="454" y="2593"/>
                    <a:pt x="514" y="2554"/>
                    <a:pt x="542" y="2492"/>
                  </a:cubicBezTo>
                  <a:cubicBezTo>
                    <a:pt x="678" y="2185"/>
                    <a:pt x="794" y="1869"/>
                    <a:pt x="894" y="1550"/>
                  </a:cubicBezTo>
                  <a:cubicBezTo>
                    <a:pt x="915" y="1520"/>
                    <a:pt x="925" y="1484"/>
                    <a:pt x="924" y="1447"/>
                  </a:cubicBezTo>
                  <a:cubicBezTo>
                    <a:pt x="976" y="1281"/>
                    <a:pt x="1029" y="1114"/>
                    <a:pt x="1072" y="945"/>
                  </a:cubicBezTo>
                  <a:cubicBezTo>
                    <a:pt x="1094" y="852"/>
                    <a:pt x="1038" y="757"/>
                    <a:pt x="945" y="735"/>
                  </a:cubicBezTo>
                  <a:cubicBezTo>
                    <a:pt x="932" y="732"/>
                    <a:pt x="919" y="731"/>
                    <a:pt x="906" y="731"/>
                  </a:cubicBezTo>
                  <a:cubicBezTo>
                    <a:pt x="828" y="731"/>
                    <a:pt x="757" y="783"/>
                    <a:pt x="737" y="862"/>
                  </a:cubicBezTo>
                  <a:cubicBezTo>
                    <a:pt x="700" y="1012"/>
                    <a:pt x="652" y="1159"/>
                    <a:pt x="607" y="1306"/>
                  </a:cubicBezTo>
                  <a:cubicBezTo>
                    <a:pt x="575" y="1301"/>
                    <a:pt x="542" y="1290"/>
                    <a:pt x="514" y="1271"/>
                  </a:cubicBezTo>
                  <a:cubicBezTo>
                    <a:pt x="416" y="1207"/>
                    <a:pt x="345" y="1077"/>
                    <a:pt x="345" y="966"/>
                  </a:cubicBezTo>
                  <a:cubicBezTo>
                    <a:pt x="345" y="731"/>
                    <a:pt x="500" y="513"/>
                    <a:pt x="687" y="272"/>
                  </a:cubicBezTo>
                  <a:cubicBezTo>
                    <a:pt x="741" y="197"/>
                    <a:pt x="725" y="93"/>
                    <a:pt x="652" y="37"/>
                  </a:cubicBezTo>
                  <a:cubicBezTo>
                    <a:pt x="621" y="13"/>
                    <a:pt x="585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157;p16"/>
            <p:cNvSpPr/>
            <p:nvPr/>
          </p:nvSpPr>
          <p:spPr>
            <a:xfrm>
              <a:off x="1135215" y="3463763"/>
              <a:ext cx="137281" cy="57488"/>
            </a:xfrm>
            <a:custGeom>
              <a:avLst/>
              <a:gdLst/>
              <a:ahLst/>
              <a:cxnLst/>
              <a:rect l="l" t="t" r="r" b="b"/>
              <a:pathLst>
                <a:path w="3976" h="1665" extrusionOk="0">
                  <a:moveTo>
                    <a:pt x="3786" y="1"/>
                  </a:moveTo>
                  <a:cubicBezTo>
                    <a:pt x="3772" y="1"/>
                    <a:pt x="3757" y="2"/>
                    <a:pt x="3743" y="6"/>
                  </a:cubicBezTo>
                  <a:cubicBezTo>
                    <a:pt x="2506" y="323"/>
                    <a:pt x="1306" y="769"/>
                    <a:pt x="164" y="1339"/>
                  </a:cubicBezTo>
                  <a:cubicBezTo>
                    <a:pt x="0" y="1419"/>
                    <a:pt x="58" y="1664"/>
                    <a:pt x="241" y="1664"/>
                  </a:cubicBezTo>
                  <a:cubicBezTo>
                    <a:pt x="268" y="1664"/>
                    <a:pt x="293" y="1659"/>
                    <a:pt x="317" y="1646"/>
                  </a:cubicBezTo>
                  <a:cubicBezTo>
                    <a:pt x="1439" y="1089"/>
                    <a:pt x="2615" y="649"/>
                    <a:pt x="3829" y="340"/>
                  </a:cubicBezTo>
                  <a:cubicBezTo>
                    <a:pt x="3920" y="316"/>
                    <a:pt x="3975" y="223"/>
                    <a:pt x="3953" y="130"/>
                  </a:cubicBezTo>
                  <a:cubicBezTo>
                    <a:pt x="3932" y="53"/>
                    <a:pt x="3862" y="1"/>
                    <a:pt x="3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158;p16"/>
            <p:cNvSpPr/>
            <p:nvPr/>
          </p:nvSpPr>
          <p:spPr>
            <a:xfrm>
              <a:off x="1162768" y="3514933"/>
              <a:ext cx="62978" cy="40328"/>
            </a:xfrm>
            <a:custGeom>
              <a:avLst/>
              <a:gdLst/>
              <a:ahLst/>
              <a:cxnLst/>
              <a:rect l="l" t="t" r="r" b="b"/>
              <a:pathLst>
                <a:path w="1824" h="1168" extrusionOk="0">
                  <a:moveTo>
                    <a:pt x="547" y="0"/>
                  </a:moveTo>
                  <a:cubicBezTo>
                    <a:pt x="411" y="0"/>
                    <a:pt x="255" y="62"/>
                    <a:pt x="92" y="185"/>
                  </a:cubicBezTo>
                  <a:cubicBezTo>
                    <a:pt x="16" y="243"/>
                    <a:pt x="0" y="350"/>
                    <a:pt x="58" y="426"/>
                  </a:cubicBezTo>
                  <a:cubicBezTo>
                    <a:pt x="92" y="471"/>
                    <a:pt x="144" y="494"/>
                    <a:pt x="196" y="494"/>
                  </a:cubicBezTo>
                  <a:cubicBezTo>
                    <a:pt x="231" y="494"/>
                    <a:pt x="268" y="483"/>
                    <a:pt x="299" y="460"/>
                  </a:cubicBezTo>
                  <a:cubicBezTo>
                    <a:pt x="404" y="381"/>
                    <a:pt x="493" y="344"/>
                    <a:pt x="542" y="344"/>
                  </a:cubicBezTo>
                  <a:cubicBezTo>
                    <a:pt x="557" y="344"/>
                    <a:pt x="568" y="348"/>
                    <a:pt x="575" y="354"/>
                  </a:cubicBezTo>
                  <a:cubicBezTo>
                    <a:pt x="600" y="378"/>
                    <a:pt x="599" y="455"/>
                    <a:pt x="596" y="530"/>
                  </a:cubicBezTo>
                  <a:cubicBezTo>
                    <a:pt x="593" y="624"/>
                    <a:pt x="592" y="728"/>
                    <a:pt x="630" y="833"/>
                  </a:cubicBezTo>
                  <a:cubicBezTo>
                    <a:pt x="704" y="1032"/>
                    <a:pt x="921" y="1168"/>
                    <a:pt x="1163" y="1168"/>
                  </a:cubicBezTo>
                  <a:cubicBezTo>
                    <a:pt x="1170" y="1165"/>
                    <a:pt x="1178" y="1165"/>
                    <a:pt x="1187" y="1165"/>
                  </a:cubicBezTo>
                  <a:cubicBezTo>
                    <a:pt x="1385" y="1158"/>
                    <a:pt x="1564" y="1070"/>
                    <a:pt x="1708" y="1000"/>
                  </a:cubicBezTo>
                  <a:cubicBezTo>
                    <a:pt x="1789" y="956"/>
                    <a:pt x="1823" y="855"/>
                    <a:pt x="1781" y="772"/>
                  </a:cubicBezTo>
                  <a:cubicBezTo>
                    <a:pt x="1751" y="711"/>
                    <a:pt x="1690" y="675"/>
                    <a:pt x="1626" y="675"/>
                  </a:cubicBezTo>
                  <a:cubicBezTo>
                    <a:pt x="1603" y="675"/>
                    <a:pt x="1579" y="680"/>
                    <a:pt x="1556" y="690"/>
                  </a:cubicBezTo>
                  <a:cubicBezTo>
                    <a:pt x="1430" y="752"/>
                    <a:pt x="1300" y="817"/>
                    <a:pt x="1174" y="821"/>
                  </a:cubicBezTo>
                  <a:cubicBezTo>
                    <a:pt x="1167" y="822"/>
                    <a:pt x="1159" y="823"/>
                    <a:pt x="1151" y="823"/>
                  </a:cubicBezTo>
                  <a:cubicBezTo>
                    <a:pt x="1072" y="823"/>
                    <a:pt x="977" y="778"/>
                    <a:pt x="952" y="711"/>
                  </a:cubicBezTo>
                  <a:cubicBezTo>
                    <a:pt x="936" y="669"/>
                    <a:pt x="938" y="606"/>
                    <a:pt x="941" y="538"/>
                  </a:cubicBezTo>
                  <a:cubicBezTo>
                    <a:pt x="943" y="410"/>
                    <a:pt x="948" y="234"/>
                    <a:pt x="814" y="105"/>
                  </a:cubicBezTo>
                  <a:cubicBezTo>
                    <a:pt x="740" y="35"/>
                    <a:pt x="649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159;p16"/>
            <p:cNvSpPr/>
            <p:nvPr/>
          </p:nvSpPr>
          <p:spPr>
            <a:xfrm>
              <a:off x="706059" y="4005578"/>
              <a:ext cx="57765" cy="60630"/>
            </a:xfrm>
            <a:custGeom>
              <a:avLst/>
              <a:gdLst/>
              <a:ahLst/>
              <a:cxnLst/>
              <a:rect l="l" t="t" r="r" b="b"/>
              <a:pathLst>
                <a:path w="1673" h="1756" extrusionOk="0">
                  <a:moveTo>
                    <a:pt x="1127" y="345"/>
                  </a:moveTo>
                  <a:cubicBezTo>
                    <a:pt x="1165" y="345"/>
                    <a:pt x="1201" y="350"/>
                    <a:pt x="1238" y="363"/>
                  </a:cubicBezTo>
                  <a:cubicBezTo>
                    <a:pt x="1221" y="376"/>
                    <a:pt x="1207" y="393"/>
                    <a:pt x="1196" y="411"/>
                  </a:cubicBezTo>
                  <a:cubicBezTo>
                    <a:pt x="1041" y="666"/>
                    <a:pt x="855" y="901"/>
                    <a:pt x="642" y="1112"/>
                  </a:cubicBezTo>
                  <a:cubicBezTo>
                    <a:pt x="590" y="1163"/>
                    <a:pt x="524" y="1222"/>
                    <a:pt x="474" y="1223"/>
                  </a:cubicBezTo>
                  <a:cubicBezTo>
                    <a:pt x="472" y="1223"/>
                    <a:pt x="470" y="1223"/>
                    <a:pt x="468" y="1223"/>
                  </a:cubicBezTo>
                  <a:cubicBezTo>
                    <a:pt x="450" y="1223"/>
                    <a:pt x="431" y="1211"/>
                    <a:pt x="413" y="1191"/>
                  </a:cubicBezTo>
                  <a:cubicBezTo>
                    <a:pt x="375" y="1144"/>
                    <a:pt x="358" y="1084"/>
                    <a:pt x="365" y="1025"/>
                  </a:cubicBezTo>
                  <a:cubicBezTo>
                    <a:pt x="388" y="892"/>
                    <a:pt x="497" y="774"/>
                    <a:pt x="617" y="654"/>
                  </a:cubicBezTo>
                  <a:cubicBezTo>
                    <a:pt x="741" y="529"/>
                    <a:pt x="865" y="414"/>
                    <a:pt x="1007" y="364"/>
                  </a:cubicBezTo>
                  <a:cubicBezTo>
                    <a:pt x="1045" y="352"/>
                    <a:pt x="1086" y="345"/>
                    <a:pt x="1127" y="345"/>
                  </a:cubicBezTo>
                  <a:close/>
                  <a:moveTo>
                    <a:pt x="1127" y="0"/>
                  </a:moveTo>
                  <a:cubicBezTo>
                    <a:pt x="1050" y="0"/>
                    <a:pt x="972" y="13"/>
                    <a:pt x="894" y="39"/>
                  </a:cubicBezTo>
                  <a:cubicBezTo>
                    <a:pt x="683" y="113"/>
                    <a:pt x="521" y="263"/>
                    <a:pt x="374" y="411"/>
                  </a:cubicBezTo>
                  <a:cubicBezTo>
                    <a:pt x="219" y="566"/>
                    <a:pt x="65" y="736"/>
                    <a:pt x="26" y="968"/>
                  </a:cubicBezTo>
                  <a:cubicBezTo>
                    <a:pt x="1" y="1129"/>
                    <a:pt x="48" y="1293"/>
                    <a:pt x="154" y="1417"/>
                  </a:cubicBezTo>
                  <a:cubicBezTo>
                    <a:pt x="236" y="1513"/>
                    <a:pt x="355" y="1568"/>
                    <a:pt x="480" y="1568"/>
                  </a:cubicBezTo>
                  <a:cubicBezTo>
                    <a:pt x="482" y="1568"/>
                    <a:pt x="483" y="1568"/>
                    <a:pt x="485" y="1568"/>
                  </a:cubicBezTo>
                  <a:cubicBezTo>
                    <a:pt x="655" y="1562"/>
                    <a:pt x="782" y="1458"/>
                    <a:pt x="885" y="1357"/>
                  </a:cubicBezTo>
                  <a:cubicBezTo>
                    <a:pt x="987" y="1255"/>
                    <a:pt x="1086" y="1147"/>
                    <a:pt x="1177" y="1034"/>
                  </a:cubicBezTo>
                  <a:cubicBezTo>
                    <a:pt x="1200" y="1241"/>
                    <a:pt x="1246" y="1444"/>
                    <a:pt x="1317" y="1641"/>
                  </a:cubicBezTo>
                  <a:cubicBezTo>
                    <a:pt x="1341" y="1709"/>
                    <a:pt x="1405" y="1755"/>
                    <a:pt x="1479" y="1755"/>
                  </a:cubicBezTo>
                  <a:cubicBezTo>
                    <a:pt x="1498" y="1755"/>
                    <a:pt x="1518" y="1751"/>
                    <a:pt x="1536" y="1745"/>
                  </a:cubicBezTo>
                  <a:cubicBezTo>
                    <a:pt x="1625" y="1713"/>
                    <a:pt x="1673" y="1614"/>
                    <a:pt x="1640" y="1526"/>
                  </a:cubicBezTo>
                  <a:cubicBezTo>
                    <a:pt x="1525" y="1202"/>
                    <a:pt x="1483" y="857"/>
                    <a:pt x="1514" y="516"/>
                  </a:cubicBezTo>
                  <a:cubicBezTo>
                    <a:pt x="1515" y="508"/>
                    <a:pt x="1515" y="500"/>
                    <a:pt x="1515" y="493"/>
                  </a:cubicBezTo>
                  <a:cubicBezTo>
                    <a:pt x="1626" y="457"/>
                    <a:pt x="1673" y="324"/>
                    <a:pt x="1605" y="228"/>
                  </a:cubicBezTo>
                  <a:cubicBezTo>
                    <a:pt x="1500" y="82"/>
                    <a:pt x="1321" y="0"/>
                    <a:pt x="1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160;p16"/>
            <p:cNvSpPr/>
            <p:nvPr/>
          </p:nvSpPr>
          <p:spPr>
            <a:xfrm>
              <a:off x="758750" y="3946224"/>
              <a:ext cx="33077" cy="89530"/>
            </a:xfrm>
            <a:custGeom>
              <a:avLst/>
              <a:gdLst/>
              <a:ahLst/>
              <a:cxnLst/>
              <a:rect l="l" t="t" r="r" b="b"/>
              <a:pathLst>
                <a:path w="958" h="2593" extrusionOk="0">
                  <a:moveTo>
                    <a:pt x="663" y="0"/>
                  </a:moveTo>
                  <a:cubicBezTo>
                    <a:pt x="656" y="0"/>
                    <a:pt x="649" y="1"/>
                    <a:pt x="642" y="2"/>
                  </a:cubicBezTo>
                  <a:cubicBezTo>
                    <a:pt x="410" y="26"/>
                    <a:pt x="199" y="148"/>
                    <a:pt x="61" y="335"/>
                  </a:cubicBezTo>
                  <a:cubicBezTo>
                    <a:pt x="0" y="413"/>
                    <a:pt x="16" y="522"/>
                    <a:pt x="95" y="580"/>
                  </a:cubicBezTo>
                  <a:cubicBezTo>
                    <a:pt x="125" y="603"/>
                    <a:pt x="161" y="613"/>
                    <a:pt x="196" y="613"/>
                  </a:cubicBezTo>
                  <a:cubicBezTo>
                    <a:pt x="251" y="613"/>
                    <a:pt x="305" y="587"/>
                    <a:pt x="338" y="538"/>
                  </a:cubicBezTo>
                  <a:cubicBezTo>
                    <a:pt x="382" y="479"/>
                    <a:pt x="438" y="431"/>
                    <a:pt x="503" y="397"/>
                  </a:cubicBezTo>
                  <a:lnTo>
                    <a:pt x="503" y="397"/>
                  </a:lnTo>
                  <a:cubicBezTo>
                    <a:pt x="486" y="476"/>
                    <a:pt x="465" y="555"/>
                    <a:pt x="437" y="631"/>
                  </a:cubicBezTo>
                  <a:cubicBezTo>
                    <a:pt x="382" y="796"/>
                    <a:pt x="320" y="983"/>
                    <a:pt x="355" y="1183"/>
                  </a:cubicBezTo>
                  <a:cubicBezTo>
                    <a:pt x="375" y="1290"/>
                    <a:pt x="420" y="1384"/>
                    <a:pt x="461" y="1466"/>
                  </a:cubicBezTo>
                  <a:cubicBezTo>
                    <a:pt x="487" y="1516"/>
                    <a:pt x="510" y="1570"/>
                    <a:pt x="528" y="1625"/>
                  </a:cubicBezTo>
                  <a:cubicBezTo>
                    <a:pt x="592" y="1841"/>
                    <a:pt x="483" y="2089"/>
                    <a:pt x="355" y="2344"/>
                  </a:cubicBezTo>
                  <a:cubicBezTo>
                    <a:pt x="313" y="2428"/>
                    <a:pt x="347" y="2532"/>
                    <a:pt x="432" y="2575"/>
                  </a:cubicBezTo>
                  <a:cubicBezTo>
                    <a:pt x="457" y="2587"/>
                    <a:pt x="483" y="2593"/>
                    <a:pt x="509" y="2593"/>
                  </a:cubicBezTo>
                  <a:cubicBezTo>
                    <a:pt x="572" y="2593"/>
                    <a:pt x="632" y="2558"/>
                    <a:pt x="663" y="2497"/>
                  </a:cubicBezTo>
                  <a:cubicBezTo>
                    <a:pt x="817" y="2190"/>
                    <a:pt x="958" y="1864"/>
                    <a:pt x="859" y="1527"/>
                  </a:cubicBezTo>
                  <a:cubicBezTo>
                    <a:pt x="835" y="1454"/>
                    <a:pt x="805" y="1383"/>
                    <a:pt x="770" y="1314"/>
                  </a:cubicBezTo>
                  <a:cubicBezTo>
                    <a:pt x="737" y="1246"/>
                    <a:pt x="704" y="1181"/>
                    <a:pt x="694" y="1121"/>
                  </a:cubicBezTo>
                  <a:cubicBezTo>
                    <a:pt x="673" y="1008"/>
                    <a:pt x="717" y="877"/>
                    <a:pt x="763" y="739"/>
                  </a:cubicBezTo>
                  <a:cubicBezTo>
                    <a:pt x="825" y="552"/>
                    <a:pt x="896" y="340"/>
                    <a:pt x="822" y="119"/>
                  </a:cubicBezTo>
                  <a:cubicBezTo>
                    <a:pt x="800" y="48"/>
                    <a:pt x="735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161;p16"/>
            <p:cNvSpPr/>
            <p:nvPr/>
          </p:nvSpPr>
          <p:spPr>
            <a:xfrm>
              <a:off x="782954" y="4016627"/>
              <a:ext cx="38912" cy="62288"/>
            </a:xfrm>
            <a:custGeom>
              <a:avLst/>
              <a:gdLst/>
              <a:ahLst/>
              <a:cxnLst/>
              <a:rect l="l" t="t" r="r" b="b"/>
              <a:pathLst>
                <a:path w="1127" h="1804" extrusionOk="0">
                  <a:moveTo>
                    <a:pt x="683" y="1"/>
                  </a:moveTo>
                  <a:cubicBezTo>
                    <a:pt x="636" y="1"/>
                    <a:pt x="590" y="20"/>
                    <a:pt x="558" y="56"/>
                  </a:cubicBezTo>
                  <a:cubicBezTo>
                    <a:pt x="400" y="95"/>
                    <a:pt x="249" y="157"/>
                    <a:pt x="109" y="239"/>
                  </a:cubicBezTo>
                  <a:cubicBezTo>
                    <a:pt x="27" y="287"/>
                    <a:pt x="0" y="392"/>
                    <a:pt x="48" y="474"/>
                  </a:cubicBezTo>
                  <a:cubicBezTo>
                    <a:pt x="80" y="528"/>
                    <a:pt x="137" y="558"/>
                    <a:pt x="196" y="558"/>
                  </a:cubicBezTo>
                  <a:cubicBezTo>
                    <a:pt x="226" y="558"/>
                    <a:pt x="256" y="550"/>
                    <a:pt x="283" y="534"/>
                  </a:cubicBezTo>
                  <a:cubicBezTo>
                    <a:pt x="328" y="509"/>
                    <a:pt x="375" y="485"/>
                    <a:pt x="423" y="464"/>
                  </a:cubicBezTo>
                  <a:lnTo>
                    <a:pt x="423" y="464"/>
                  </a:lnTo>
                  <a:cubicBezTo>
                    <a:pt x="341" y="882"/>
                    <a:pt x="393" y="1315"/>
                    <a:pt x="570" y="1704"/>
                  </a:cubicBezTo>
                  <a:cubicBezTo>
                    <a:pt x="599" y="1765"/>
                    <a:pt x="659" y="1804"/>
                    <a:pt x="727" y="1804"/>
                  </a:cubicBezTo>
                  <a:cubicBezTo>
                    <a:pt x="852" y="1804"/>
                    <a:pt x="935" y="1673"/>
                    <a:pt x="883" y="1560"/>
                  </a:cubicBezTo>
                  <a:cubicBezTo>
                    <a:pt x="711" y="1189"/>
                    <a:pt x="691" y="750"/>
                    <a:pt x="810" y="357"/>
                  </a:cubicBezTo>
                  <a:cubicBezTo>
                    <a:pt x="858" y="350"/>
                    <a:pt x="907" y="346"/>
                    <a:pt x="956" y="346"/>
                  </a:cubicBezTo>
                  <a:cubicBezTo>
                    <a:pt x="1050" y="343"/>
                    <a:pt x="1126" y="264"/>
                    <a:pt x="1124" y="170"/>
                  </a:cubicBezTo>
                  <a:cubicBezTo>
                    <a:pt x="1122" y="74"/>
                    <a:pt x="1048" y="5"/>
                    <a:pt x="948" y="1"/>
                  </a:cubicBezTo>
                  <a:cubicBezTo>
                    <a:pt x="883" y="2"/>
                    <a:pt x="817" y="8"/>
                    <a:pt x="752" y="16"/>
                  </a:cubicBezTo>
                  <a:cubicBezTo>
                    <a:pt x="749" y="16"/>
                    <a:pt x="748" y="14"/>
                    <a:pt x="745" y="12"/>
                  </a:cubicBezTo>
                  <a:cubicBezTo>
                    <a:pt x="725" y="4"/>
                    <a:pt x="704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162;p16"/>
            <p:cNvSpPr/>
            <p:nvPr/>
          </p:nvSpPr>
          <p:spPr>
            <a:xfrm>
              <a:off x="843759" y="3942254"/>
              <a:ext cx="23306" cy="101200"/>
            </a:xfrm>
            <a:custGeom>
              <a:avLst/>
              <a:gdLst/>
              <a:ahLst/>
              <a:cxnLst/>
              <a:rect l="l" t="t" r="r" b="b"/>
              <a:pathLst>
                <a:path w="675" h="2931" extrusionOk="0">
                  <a:moveTo>
                    <a:pt x="484" y="1"/>
                  </a:moveTo>
                  <a:cubicBezTo>
                    <a:pt x="407" y="1"/>
                    <a:pt x="336" y="54"/>
                    <a:pt x="317" y="134"/>
                  </a:cubicBezTo>
                  <a:cubicBezTo>
                    <a:pt x="113" y="994"/>
                    <a:pt x="7" y="1873"/>
                    <a:pt x="0" y="2757"/>
                  </a:cubicBezTo>
                  <a:cubicBezTo>
                    <a:pt x="0" y="2853"/>
                    <a:pt x="76" y="2930"/>
                    <a:pt x="172" y="2930"/>
                  </a:cubicBezTo>
                  <a:cubicBezTo>
                    <a:pt x="268" y="2930"/>
                    <a:pt x="344" y="2854"/>
                    <a:pt x="345" y="2760"/>
                  </a:cubicBezTo>
                  <a:cubicBezTo>
                    <a:pt x="351" y="1901"/>
                    <a:pt x="453" y="1047"/>
                    <a:pt x="652" y="212"/>
                  </a:cubicBezTo>
                  <a:cubicBezTo>
                    <a:pt x="674" y="120"/>
                    <a:pt x="617" y="28"/>
                    <a:pt x="524" y="6"/>
                  </a:cubicBezTo>
                  <a:cubicBezTo>
                    <a:pt x="510" y="2"/>
                    <a:pt x="49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163;p16"/>
            <p:cNvSpPr/>
            <p:nvPr/>
          </p:nvSpPr>
          <p:spPr>
            <a:xfrm>
              <a:off x="871002" y="3940700"/>
              <a:ext cx="49961" cy="95261"/>
            </a:xfrm>
            <a:custGeom>
              <a:avLst/>
              <a:gdLst/>
              <a:ahLst/>
              <a:cxnLst/>
              <a:rect l="l" t="t" r="r" b="b"/>
              <a:pathLst>
                <a:path w="1447" h="2759" extrusionOk="0">
                  <a:moveTo>
                    <a:pt x="522" y="0"/>
                  </a:moveTo>
                  <a:cubicBezTo>
                    <a:pt x="461" y="0"/>
                    <a:pt x="402" y="33"/>
                    <a:pt x="371" y="91"/>
                  </a:cubicBezTo>
                  <a:cubicBezTo>
                    <a:pt x="215" y="386"/>
                    <a:pt x="1" y="787"/>
                    <a:pt x="47" y="1210"/>
                  </a:cubicBezTo>
                  <a:cubicBezTo>
                    <a:pt x="75" y="1468"/>
                    <a:pt x="236" y="1723"/>
                    <a:pt x="457" y="1862"/>
                  </a:cubicBezTo>
                  <a:cubicBezTo>
                    <a:pt x="562" y="1931"/>
                    <a:pt x="688" y="1969"/>
                    <a:pt x="814" y="1970"/>
                  </a:cubicBezTo>
                  <a:cubicBezTo>
                    <a:pt x="837" y="1968"/>
                    <a:pt x="859" y="1963"/>
                    <a:pt x="882" y="1959"/>
                  </a:cubicBezTo>
                  <a:lnTo>
                    <a:pt x="882" y="1959"/>
                  </a:lnTo>
                  <a:cubicBezTo>
                    <a:pt x="859" y="2100"/>
                    <a:pt x="834" y="2242"/>
                    <a:pt x="814" y="2383"/>
                  </a:cubicBezTo>
                  <a:cubicBezTo>
                    <a:pt x="800" y="2488"/>
                    <a:pt x="830" y="2638"/>
                    <a:pt x="931" y="2714"/>
                  </a:cubicBezTo>
                  <a:cubicBezTo>
                    <a:pt x="969" y="2743"/>
                    <a:pt x="1017" y="2759"/>
                    <a:pt x="1066" y="2759"/>
                  </a:cubicBezTo>
                  <a:cubicBezTo>
                    <a:pt x="1099" y="2759"/>
                    <a:pt x="1131" y="2752"/>
                    <a:pt x="1161" y="2738"/>
                  </a:cubicBezTo>
                  <a:cubicBezTo>
                    <a:pt x="1300" y="2677"/>
                    <a:pt x="1297" y="2479"/>
                    <a:pt x="1156" y="2421"/>
                  </a:cubicBezTo>
                  <a:cubicBezTo>
                    <a:pt x="1227" y="1914"/>
                    <a:pt x="1317" y="1403"/>
                    <a:pt x="1427" y="901"/>
                  </a:cubicBezTo>
                  <a:cubicBezTo>
                    <a:pt x="1446" y="808"/>
                    <a:pt x="1387" y="716"/>
                    <a:pt x="1294" y="695"/>
                  </a:cubicBezTo>
                  <a:cubicBezTo>
                    <a:pt x="1282" y="693"/>
                    <a:pt x="1270" y="691"/>
                    <a:pt x="1258" y="691"/>
                  </a:cubicBezTo>
                  <a:cubicBezTo>
                    <a:pt x="1179" y="691"/>
                    <a:pt x="1107" y="747"/>
                    <a:pt x="1090" y="827"/>
                  </a:cubicBezTo>
                  <a:cubicBezTo>
                    <a:pt x="1034" y="1085"/>
                    <a:pt x="983" y="1345"/>
                    <a:pt x="937" y="1606"/>
                  </a:cubicBezTo>
                  <a:cubicBezTo>
                    <a:pt x="924" y="1606"/>
                    <a:pt x="911" y="1607"/>
                    <a:pt x="899" y="1611"/>
                  </a:cubicBezTo>
                  <a:cubicBezTo>
                    <a:pt x="870" y="1621"/>
                    <a:pt x="842" y="1625"/>
                    <a:pt x="815" y="1625"/>
                  </a:cubicBezTo>
                  <a:cubicBezTo>
                    <a:pt x="746" y="1625"/>
                    <a:pt x="685" y="1598"/>
                    <a:pt x="640" y="1569"/>
                  </a:cubicBezTo>
                  <a:cubicBezTo>
                    <a:pt x="503" y="1479"/>
                    <a:pt x="412" y="1334"/>
                    <a:pt x="389" y="1172"/>
                  </a:cubicBezTo>
                  <a:cubicBezTo>
                    <a:pt x="357" y="878"/>
                    <a:pt x="499" y="583"/>
                    <a:pt x="675" y="253"/>
                  </a:cubicBezTo>
                  <a:cubicBezTo>
                    <a:pt x="720" y="170"/>
                    <a:pt x="688" y="65"/>
                    <a:pt x="603" y="21"/>
                  </a:cubicBezTo>
                  <a:cubicBezTo>
                    <a:pt x="577" y="7"/>
                    <a:pt x="550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164;p16"/>
            <p:cNvSpPr/>
            <p:nvPr/>
          </p:nvSpPr>
          <p:spPr>
            <a:xfrm>
              <a:off x="925972" y="3922296"/>
              <a:ext cx="45473" cy="121502"/>
            </a:xfrm>
            <a:custGeom>
              <a:avLst/>
              <a:gdLst/>
              <a:ahLst/>
              <a:cxnLst/>
              <a:rect l="l" t="t" r="r" b="b"/>
              <a:pathLst>
                <a:path w="1317" h="3519" extrusionOk="0">
                  <a:moveTo>
                    <a:pt x="1122" y="0"/>
                  </a:moveTo>
                  <a:cubicBezTo>
                    <a:pt x="1098" y="0"/>
                    <a:pt x="1074" y="5"/>
                    <a:pt x="1051" y="16"/>
                  </a:cubicBezTo>
                  <a:cubicBezTo>
                    <a:pt x="506" y="287"/>
                    <a:pt x="123" y="800"/>
                    <a:pt x="19" y="1398"/>
                  </a:cubicBezTo>
                  <a:cubicBezTo>
                    <a:pt x="0" y="1506"/>
                    <a:pt x="86" y="1599"/>
                    <a:pt x="189" y="1599"/>
                  </a:cubicBezTo>
                  <a:cubicBezTo>
                    <a:pt x="202" y="1599"/>
                    <a:pt x="215" y="1597"/>
                    <a:pt x="229" y="1594"/>
                  </a:cubicBezTo>
                  <a:cubicBezTo>
                    <a:pt x="437" y="1542"/>
                    <a:pt x="634" y="1453"/>
                    <a:pt x="810" y="1331"/>
                  </a:cubicBezTo>
                  <a:lnTo>
                    <a:pt x="810" y="1331"/>
                  </a:lnTo>
                  <a:cubicBezTo>
                    <a:pt x="648" y="1991"/>
                    <a:pt x="472" y="2651"/>
                    <a:pt x="285" y="3299"/>
                  </a:cubicBezTo>
                  <a:cubicBezTo>
                    <a:pt x="258" y="3390"/>
                    <a:pt x="312" y="3484"/>
                    <a:pt x="403" y="3511"/>
                  </a:cubicBezTo>
                  <a:cubicBezTo>
                    <a:pt x="419" y="3515"/>
                    <a:pt x="434" y="3518"/>
                    <a:pt x="451" y="3518"/>
                  </a:cubicBezTo>
                  <a:cubicBezTo>
                    <a:pt x="527" y="3518"/>
                    <a:pt x="595" y="3468"/>
                    <a:pt x="616" y="3394"/>
                  </a:cubicBezTo>
                  <a:cubicBezTo>
                    <a:pt x="859" y="2548"/>
                    <a:pt x="1086" y="1684"/>
                    <a:pt x="1286" y="826"/>
                  </a:cubicBezTo>
                  <a:cubicBezTo>
                    <a:pt x="1315" y="702"/>
                    <a:pt x="1217" y="613"/>
                    <a:pt x="1116" y="613"/>
                  </a:cubicBezTo>
                  <a:cubicBezTo>
                    <a:pt x="1065" y="613"/>
                    <a:pt x="1013" y="636"/>
                    <a:pt x="976" y="689"/>
                  </a:cubicBezTo>
                  <a:cubicBezTo>
                    <a:pt x="840" y="885"/>
                    <a:pt x="657" y="1044"/>
                    <a:pt x="443" y="1151"/>
                  </a:cubicBezTo>
                  <a:cubicBezTo>
                    <a:pt x="585" y="792"/>
                    <a:pt x="855" y="498"/>
                    <a:pt x="1201" y="325"/>
                  </a:cubicBezTo>
                  <a:cubicBezTo>
                    <a:pt x="1283" y="282"/>
                    <a:pt x="1317" y="181"/>
                    <a:pt x="1276" y="96"/>
                  </a:cubicBezTo>
                  <a:cubicBezTo>
                    <a:pt x="1246" y="36"/>
                    <a:pt x="1186" y="0"/>
                    <a:pt x="1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165;p16"/>
            <p:cNvSpPr/>
            <p:nvPr/>
          </p:nvSpPr>
          <p:spPr>
            <a:xfrm>
              <a:off x="842620" y="4044181"/>
              <a:ext cx="128235" cy="42124"/>
            </a:xfrm>
            <a:custGeom>
              <a:avLst/>
              <a:gdLst/>
              <a:ahLst/>
              <a:cxnLst/>
              <a:rect l="l" t="t" r="r" b="b"/>
              <a:pathLst>
                <a:path w="3714" h="1220" extrusionOk="0">
                  <a:moveTo>
                    <a:pt x="3528" y="1"/>
                  </a:moveTo>
                  <a:cubicBezTo>
                    <a:pt x="3518" y="1"/>
                    <a:pt x="3507" y="2"/>
                    <a:pt x="3497" y="4"/>
                  </a:cubicBezTo>
                  <a:lnTo>
                    <a:pt x="3496" y="2"/>
                  </a:lnTo>
                  <a:cubicBezTo>
                    <a:pt x="2363" y="236"/>
                    <a:pt x="1242" y="530"/>
                    <a:pt x="140" y="885"/>
                  </a:cubicBezTo>
                  <a:cubicBezTo>
                    <a:pt x="50" y="913"/>
                    <a:pt x="1" y="1010"/>
                    <a:pt x="30" y="1100"/>
                  </a:cubicBezTo>
                  <a:cubicBezTo>
                    <a:pt x="53" y="1174"/>
                    <a:pt x="120" y="1220"/>
                    <a:pt x="192" y="1220"/>
                  </a:cubicBezTo>
                  <a:cubicBezTo>
                    <a:pt x="210" y="1220"/>
                    <a:pt x="228" y="1217"/>
                    <a:pt x="246" y="1211"/>
                  </a:cubicBezTo>
                  <a:cubicBezTo>
                    <a:pt x="1337" y="861"/>
                    <a:pt x="2444" y="571"/>
                    <a:pt x="3566" y="340"/>
                  </a:cubicBezTo>
                  <a:cubicBezTo>
                    <a:pt x="3656" y="319"/>
                    <a:pt x="3714" y="229"/>
                    <a:pt x="3694" y="139"/>
                  </a:cubicBezTo>
                  <a:cubicBezTo>
                    <a:pt x="3678" y="58"/>
                    <a:pt x="3607" y="1"/>
                    <a:pt x="35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166;p16"/>
            <p:cNvSpPr/>
            <p:nvPr/>
          </p:nvSpPr>
          <p:spPr>
            <a:xfrm>
              <a:off x="702503" y="4085304"/>
              <a:ext cx="254606" cy="132137"/>
            </a:xfrm>
            <a:custGeom>
              <a:avLst/>
              <a:gdLst/>
              <a:ahLst/>
              <a:cxnLst/>
              <a:rect l="l" t="t" r="r" b="b"/>
              <a:pathLst>
                <a:path w="7374" h="3827" extrusionOk="0">
                  <a:moveTo>
                    <a:pt x="7147" y="0"/>
                  </a:moveTo>
                  <a:cubicBezTo>
                    <a:pt x="7130" y="0"/>
                    <a:pt x="7113" y="3"/>
                    <a:pt x="7096" y="8"/>
                  </a:cubicBezTo>
                  <a:cubicBezTo>
                    <a:pt x="5178" y="606"/>
                    <a:pt x="3228" y="1101"/>
                    <a:pt x="1258" y="1493"/>
                  </a:cubicBezTo>
                  <a:cubicBezTo>
                    <a:pt x="1178" y="1508"/>
                    <a:pt x="1120" y="1579"/>
                    <a:pt x="1120" y="1660"/>
                  </a:cubicBezTo>
                  <a:cubicBezTo>
                    <a:pt x="1117" y="2205"/>
                    <a:pt x="1048" y="2747"/>
                    <a:pt x="912" y="3275"/>
                  </a:cubicBezTo>
                  <a:cubicBezTo>
                    <a:pt x="667" y="2920"/>
                    <a:pt x="479" y="2527"/>
                    <a:pt x="357" y="2113"/>
                  </a:cubicBezTo>
                  <a:cubicBezTo>
                    <a:pt x="335" y="2039"/>
                    <a:pt x="266" y="1991"/>
                    <a:pt x="193" y="1991"/>
                  </a:cubicBezTo>
                  <a:cubicBezTo>
                    <a:pt x="177" y="1991"/>
                    <a:pt x="160" y="1993"/>
                    <a:pt x="144" y="1998"/>
                  </a:cubicBezTo>
                  <a:cubicBezTo>
                    <a:pt x="54" y="2025"/>
                    <a:pt x="1" y="2119"/>
                    <a:pt x="28" y="2211"/>
                  </a:cubicBezTo>
                  <a:cubicBezTo>
                    <a:pt x="194" y="2778"/>
                    <a:pt x="474" y="3307"/>
                    <a:pt x="851" y="3763"/>
                  </a:cubicBezTo>
                  <a:cubicBezTo>
                    <a:pt x="883" y="3803"/>
                    <a:pt x="931" y="3825"/>
                    <a:pt x="983" y="3826"/>
                  </a:cubicBezTo>
                  <a:cubicBezTo>
                    <a:pt x="995" y="3826"/>
                    <a:pt x="1006" y="3825"/>
                    <a:pt x="1016" y="3822"/>
                  </a:cubicBezTo>
                  <a:cubicBezTo>
                    <a:pt x="1078" y="3811"/>
                    <a:pt x="1128" y="3766"/>
                    <a:pt x="1147" y="3705"/>
                  </a:cubicBezTo>
                  <a:cubicBezTo>
                    <a:pt x="1339" y="3089"/>
                    <a:pt x="1445" y="2448"/>
                    <a:pt x="1462" y="1802"/>
                  </a:cubicBezTo>
                  <a:cubicBezTo>
                    <a:pt x="3325" y="1428"/>
                    <a:pt x="5171" y="961"/>
                    <a:pt x="6989" y="402"/>
                  </a:cubicBezTo>
                  <a:lnTo>
                    <a:pt x="6989" y="402"/>
                  </a:lnTo>
                  <a:cubicBezTo>
                    <a:pt x="7010" y="963"/>
                    <a:pt x="6934" y="1525"/>
                    <a:pt x="6767" y="2063"/>
                  </a:cubicBezTo>
                  <a:cubicBezTo>
                    <a:pt x="6742" y="2153"/>
                    <a:pt x="6792" y="2246"/>
                    <a:pt x="6881" y="2274"/>
                  </a:cubicBezTo>
                  <a:cubicBezTo>
                    <a:pt x="6898" y="2279"/>
                    <a:pt x="6916" y="2282"/>
                    <a:pt x="6933" y="2282"/>
                  </a:cubicBezTo>
                  <a:cubicBezTo>
                    <a:pt x="7005" y="2282"/>
                    <a:pt x="7071" y="2236"/>
                    <a:pt x="7095" y="2166"/>
                  </a:cubicBezTo>
                  <a:cubicBezTo>
                    <a:pt x="7298" y="1517"/>
                    <a:pt x="7374" y="835"/>
                    <a:pt x="7320" y="158"/>
                  </a:cubicBezTo>
                  <a:cubicBezTo>
                    <a:pt x="7316" y="106"/>
                    <a:pt x="7288" y="58"/>
                    <a:pt x="7244" y="29"/>
                  </a:cubicBezTo>
                  <a:cubicBezTo>
                    <a:pt x="7215" y="10"/>
                    <a:pt x="7182" y="0"/>
                    <a:pt x="7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167;p16"/>
            <p:cNvSpPr/>
            <p:nvPr/>
          </p:nvSpPr>
          <p:spPr>
            <a:xfrm>
              <a:off x="776567" y="4156224"/>
              <a:ext cx="17022" cy="67812"/>
            </a:xfrm>
            <a:custGeom>
              <a:avLst/>
              <a:gdLst/>
              <a:ahLst/>
              <a:cxnLst/>
              <a:rect l="l" t="t" r="r" b="b"/>
              <a:pathLst>
                <a:path w="493" h="1964" extrusionOk="0">
                  <a:moveTo>
                    <a:pt x="175" y="0"/>
                  </a:moveTo>
                  <a:cubicBezTo>
                    <a:pt x="174" y="0"/>
                    <a:pt x="174" y="0"/>
                    <a:pt x="173" y="0"/>
                  </a:cubicBezTo>
                  <a:cubicBezTo>
                    <a:pt x="77" y="0"/>
                    <a:pt x="1" y="78"/>
                    <a:pt x="1" y="172"/>
                  </a:cubicBezTo>
                  <a:cubicBezTo>
                    <a:pt x="2" y="724"/>
                    <a:pt x="49" y="1276"/>
                    <a:pt x="137" y="1820"/>
                  </a:cubicBezTo>
                  <a:cubicBezTo>
                    <a:pt x="152" y="1903"/>
                    <a:pt x="223" y="1964"/>
                    <a:pt x="308" y="1964"/>
                  </a:cubicBezTo>
                  <a:cubicBezTo>
                    <a:pt x="316" y="1964"/>
                    <a:pt x="326" y="1962"/>
                    <a:pt x="336" y="1961"/>
                  </a:cubicBezTo>
                  <a:cubicBezTo>
                    <a:pt x="429" y="1946"/>
                    <a:pt x="492" y="1857"/>
                    <a:pt x="478" y="1764"/>
                  </a:cubicBezTo>
                  <a:cubicBezTo>
                    <a:pt x="391" y="1238"/>
                    <a:pt x="347" y="704"/>
                    <a:pt x="346" y="171"/>
                  </a:cubicBezTo>
                  <a:cubicBezTo>
                    <a:pt x="344" y="77"/>
                    <a:pt x="268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168;p16"/>
            <p:cNvSpPr/>
            <p:nvPr/>
          </p:nvSpPr>
          <p:spPr>
            <a:xfrm>
              <a:off x="810612" y="4150596"/>
              <a:ext cx="49443" cy="69780"/>
            </a:xfrm>
            <a:custGeom>
              <a:avLst/>
              <a:gdLst/>
              <a:ahLst/>
              <a:cxnLst/>
              <a:rect l="l" t="t" r="r" b="b"/>
              <a:pathLst>
                <a:path w="1432" h="2021" extrusionOk="0">
                  <a:moveTo>
                    <a:pt x="368" y="0"/>
                  </a:moveTo>
                  <a:cubicBezTo>
                    <a:pt x="295" y="0"/>
                    <a:pt x="227" y="47"/>
                    <a:pt x="204" y="120"/>
                  </a:cubicBezTo>
                  <a:cubicBezTo>
                    <a:pt x="106" y="422"/>
                    <a:pt x="42" y="735"/>
                    <a:pt x="14" y="1051"/>
                  </a:cubicBezTo>
                  <a:cubicBezTo>
                    <a:pt x="6" y="1146"/>
                    <a:pt x="0" y="1254"/>
                    <a:pt x="38" y="1363"/>
                  </a:cubicBezTo>
                  <a:cubicBezTo>
                    <a:pt x="87" y="1491"/>
                    <a:pt x="187" y="1592"/>
                    <a:pt x="317" y="1640"/>
                  </a:cubicBezTo>
                  <a:cubicBezTo>
                    <a:pt x="387" y="1668"/>
                    <a:pt x="463" y="1682"/>
                    <a:pt x="539" y="1682"/>
                  </a:cubicBezTo>
                  <a:cubicBezTo>
                    <a:pt x="628" y="1682"/>
                    <a:pt x="717" y="1662"/>
                    <a:pt x="797" y="1623"/>
                  </a:cubicBezTo>
                  <a:cubicBezTo>
                    <a:pt x="845" y="1599"/>
                    <a:pt x="891" y="1568"/>
                    <a:pt x="932" y="1533"/>
                  </a:cubicBezTo>
                  <a:cubicBezTo>
                    <a:pt x="936" y="1647"/>
                    <a:pt x="948" y="1762"/>
                    <a:pt x="964" y="1875"/>
                  </a:cubicBezTo>
                  <a:cubicBezTo>
                    <a:pt x="978" y="1960"/>
                    <a:pt x="1050" y="2021"/>
                    <a:pt x="1134" y="2021"/>
                  </a:cubicBezTo>
                  <a:cubicBezTo>
                    <a:pt x="1143" y="2021"/>
                    <a:pt x="1152" y="2020"/>
                    <a:pt x="1161" y="2018"/>
                  </a:cubicBezTo>
                  <a:cubicBezTo>
                    <a:pt x="1256" y="2004"/>
                    <a:pt x="1319" y="1916"/>
                    <a:pt x="1305" y="1823"/>
                  </a:cubicBezTo>
                  <a:cubicBezTo>
                    <a:pt x="1239" y="1398"/>
                    <a:pt x="1273" y="963"/>
                    <a:pt x="1404" y="552"/>
                  </a:cubicBezTo>
                  <a:cubicBezTo>
                    <a:pt x="1432" y="462"/>
                    <a:pt x="1382" y="365"/>
                    <a:pt x="1292" y="336"/>
                  </a:cubicBezTo>
                  <a:cubicBezTo>
                    <a:pt x="1275" y="331"/>
                    <a:pt x="1257" y="328"/>
                    <a:pt x="1239" y="328"/>
                  </a:cubicBezTo>
                  <a:cubicBezTo>
                    <a:pt x="1166" y="328"/>
                    <a:pt x="1099" y="375"/>
                    <a:pt x="1076" y="448"/>
                  </a:cubicBezTo>
                  <a:cubicBezTo>
                    <a:pt x="1036" y="574"/>
                    <a:pt x="1004" y="702"/>
                    <a:pt x="981" y="833"/>
                  </a:cubicBezTo>
                  <a:cubicBezTo>
                    <a:pt x="942" y="856"/>
                    <a:pt x="912" y="892"/>
                    <a:pt x="901" y="937"/>
                  </a:cubicBezTo>
                  <a:cubicBezTo>
                    <a:pt x="871" y="1046"/>
                    <a:pt x="798" y="1239"/>
                    <a:pt x="643" y="1315"/>
                  </a:cubicBezTo>
                  <a:cubicBezTo>
                    <a:pt x="611" y="1330"/>
                    <a:pt x="575" y="1338"/>
                    <a:pt x="539" y="1338"/>
                  </a:cubicBezTo>
                  <a:cubicBezTo>
                    <a:pt x="507" y="1338"/>
                    <a:pt x="475" y="1332"/>
                    <a:pt x="445" y="1320"/>
                  </a:cubicBezTo>
                  <a:cubicBezTo>
                    <a:pt x="407" y="1308"/>
                    <a:pt x="377" y="1280"/>
                    <a:pt x="362" y="1244"/>
                  </a:cubicBezTo>
                  <a:cubicBezTo>
                    <a:pt x="348" y="1204"/>
                    <a:pt x="351" y="1142"/>
                    <a:pt x="356" y="1082"/>
                  </a:cubicBezTo>
                  <a:cubicBezTo>
                    <a:pt x="383" y="791"/>
                    <a:pt x="442" y="504"/>
                    <a:pt x="532" y="225"/>
                  </a:cubicBezTo>
                  <a:cubicBezTo>
                    <a:pt x="560" y="135"/>
                    <a:pt x="511" y="38"/>
                    <a:pt x="421" y="8"/>
                  </a:cubicBezTo>
                  <a:cubicBezTo>
                    <a:pt x="403" y="3"/>
                    <a:pt x="385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169;p16"/>
            <p:cNvSpPr/>
            <p:nvPr/>
          </p:nvSpPr>
          <p:spPr>
            <a:xfrm>
              <a:off x="865650" y="4130915"/>
              <a:ext cx="46232" cy="81796"/>
            </a:xfrm>
            <a:custGeom>
              <a:avLst/>
              <a:gdLst/>
              <a:ahLst/>
              <a:cxnLst/>
              <a:rect l="l" t="t" r="r" b="b"/>
              <a:pathLst>
                <a:path w="1339" h="2369" extrusionOk="0">
                  <a:moveTo>
                    <a:pt x="851" y="284"/>
                  </a:moveTo>
                  <a:cubicBezTo>
                    <a:pt x="822" y="332"/>
                    <a:pt x="792" y="381"/>
                    <a:pt x="762" y="431"/>
                  </a:cubicBezTo>
                  <a:lnTo>
                    <a:pt x="762" y="429"/>
                  </a:lnTo>
                  <a:cubicBezTo>
                    <a:pt x="723" y="495"/>
                    <a:pt x="685" y="560"/>
                    <a:pt x="641" y="622"/>
                  </a:cubicBezTo>
                  <a:cubicBezTo>
                    <a:pt x="574" y="715"/>
                    <a:pt x="477" y="808"/>
                    <a:pt x="374" y="842"/>
                  </a:cubicBezTo>
                  <a:cubicBezTo>
                    <a:pt x="358" y="718"/>
                    <a:pt x="371" y="611"/>
                    <a:pt x="411" y="525"/>
                  </a:cubicBezTo>
                  <a:cubicBezTo>
                    <a:pt x="458" y="421"/>
                    <a:pt x="564" y="345"/>
                    <a:pt x="657" y="345"/>
                  </a:cubicBezTo>
                  <a:cubicBezTo>
                    <a:pt x="667" y="345"/>
                    <a:pt x="675" y="346"/>
                    <a:pt x="685" y="348"/>
                  </a:cubicBezTo>
                  <a:cubicBezTo>
                    <a:pt x="695" y="349"/>
                    <a:pt x="706" y="350"/>
                    <a:pt x="716" y="350"/>
                  </a:cubicBezTo>
                  <a:cubicBezTo>
                    <a:pt x="768" y="350"/>
                    <a:pt x="818" y="327"/>
                    <a:pt x="851" y="284"/>
                  </a:cubicBezTo>
                  <a:close/>
                  <a:moveTo>
                    <a:pt x="658" y="1"/>
                  </a:moveTo>
                  <a:cubicBezTo>
                    <a:pt x="430" y="1"/>
                    <a:pt x="204" y="150"/>
                    <a:pt x="98" y="381"/>
                  </a:cubicBezTo>
                  <a:cubicBezTo>
                    <a:pt x="11" y="570"/>
                    <a:pt x="1" y="799"/>
                    <a:pt x="66" y="1063"/>
                  </a:cubicBezTo>
                  <a:cubicBezTo>
                    <a:pt x="83" y="1129"/>
                    <a:pt x="136" y="1178"/>
                    <a:pt x="204" y="1191"/>
                  </a:cubicBezTo>
                  <a:cubicBezTo>
                    <a:pt x="233" y="1195"/>
                    <a:pt x="262" y="1198"/>
                    <a:pt x="291" y="1198"/>
                  </a:cubicBezTo>
                  <a:cubicBezTo>
                    <a:pt x="495" y="1198"/>
                    <a:pt x="705" y="1087"/>
                    <a:pt x="872" y="885"/>
                  </a:cubicBezTo>
                  <a:lnTo>
                    <a:pt x="872" y="885"/>
                  </a:lnTo>
                  <a:cubicBezTo>
                    <a:pt x="829" y="1326"/>
                    <a:pt x="826" y="1771"/>
                    <a:pt x="865" y="2213"/>
                  </a:cubicBezTo>
                  <a:cubicBezTo>
                    <a:pt x="872" y="2301"/>
                    <a:pt x="947" y="2369"/>
                    <a:pt x="1036" y="2369"/>
                  </a:cubicBezTo>
                  <a:lnTo>
                    <a:pt x="1051" y="2369"/>
                  </a:lnTo>
                  <a:cubicBezTo>
                    <a:pt x="1147" y="2362"/>
                    <a:pt x="1216" y="2277"/>
                    <a:pt x="1207" y="2183"/>
                  </a:cubicBezTo>
                  <a:cubicBezTo>
                    <a:pt x="1150" y="1524"/>
                    <a:pt x="1189" y="861"/>
                    <a:pt x="1323" y="215"/>
                  </a:cubicBezTo>
                  <a:cubicBezTo>
                    <a:pt x="1338" y="141"/>
                    <a:pt x="1303" y="65"/>
                    <a:pt x="1237" y="30"/>
                  </a:cubicBezTo>
                  <a:cubicBezTo>
                    <a:pt x="1211" y="15"/>
                    <a:pt x="1182" y="8"/>
                    <a:pt x="1154" y="8"/>
                  </a:cubicBezTo>
                  <a:cubicBezTo>
                    <a:pt x="1111" y="8"/>
                    <a:pt x="1067" y="25"/>
                    <a:pt x="1034" y="56"/>
                  </a:cubicBezTo>
                  <a:cubicBezTo>
                    <a:pt x="972" y="118"/>
                    <a:pt x="916" y="187"/>
                    <a:pt x="868" y="262"/>
                  </a:cubicBezTo>
                  <a:cubicBezTo>
                    <a:pt x="876" y="245"/>
                    <a:pt x="882" y="227"/>
                    <a:pt x="886" y="208"/>
                  </a:cubicBezTo>
                  <a:cubicBezTo>
                    <a:pt x="903" y="115"/>
                    <a:pt x="841" y="25"/>
                    <a:pt x="747" y="8"/>
                  </a:cubicBezTo>
                  <a:cubicBezTo>
                    <a:pt x="718" y="3"/>
                    <a:pt x="688" y="1"/>
                    <a:pt x="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170;p16"/>
            <p:cNvSpPr/>
            <p:nvPr/>
          </p:nvSpPr>
          <p:spPr>
            <a:xfrm>
              <a:off x="199629" y="4011275"/>
              <a:ext cx="475064" cy="132378"/>
            </a:xfrm>
            <a:custGeom>
              <a:avLst/>
              <a:gdLst/>
              <a:ahLst/>
              <a:cxnLst/>
              <a:rect l="l" t="t" r="r" b="b"/>
              <a:pathLst>
                <a:path w="13759" h="3834" extrusionOk="0">
                  <a:moveTo>
                    <a:pt x="646" y="1"/>
                  </a:moveTo>
                  <a:cubicBezTo>
                    <a:pt x="594" y="1"/>
                    <a:pt x="544" y="24"/>
                    <a:pt x="510" y="67"/>
                  </a:cubicBezTo>
                  <a:cubicBezTo>
                    <a:pt x="294" y="346"/>
                    <a:pt x="136" y="665"/>
                    <a:pt x="43" y="1006"/>
                  </a:cubicBezTo>
                  <a:cubicBezTo>
                    <a:pt x="1" y="1169"/>
                    <a:pt x="70" y="1273"/>
                    <a:pt x="151" y="1316"/>
                  </a:cubicBezTo>
                  <a:cubicBezTo>
                    <a:pt x="174" y="1328"/>
                    <a:pt x="203" y="1334"/>
                    <a:pt x="233" y="1334"/>
                  </a:cubicBezTo>
                  <a:cubicBezTo>
                    <a:pt x="290" y="1334"/>
                    <a:pt x="352" y="1312"/>
                    <a:pt x="387" y="1275"/>
                  </a:cubicBezTo>
                  <a:cubicBezTo>
                    <a:pt x="443" y="1214"/>
                    <a:pt x="471" y="1107"/>
                    <a:pt x="418" y="1021"/>
                  </a:cubicBezTo>
                  <a:cubicBezTo>
                    <a:pt x="413" y="1016"/>
                    <a:pt x="409" y="1009"/>
                    <a:pt x="403" y="1003"/>
                  </a:cubicBezTo>
                  <a:cubicBezTo>
                    <a:pt x="468" y="796"/>
                    <a:pt x="562" y="601"/>
                    <a:pt x="682" y="419"/>
                  </a:cubicBezTo>
                  <a:cubicBezTo>
                    <a:pt x="788" y="523"/>
                    <a:pt x="876" y="660"/>
                    <a:pt x="966" y="802"/>
                  </a:cubicBezTo>
                  <a:cubicBezTo>
                    <a:pt x="983" y="829"/>
                    <a:pt x="1000" y="854"/>
                    <a:pt x="1017" y="879"/>
                  </a:cubicBezTo>
                  <a:cubicBezTo>
                    <a:pt x="952" y="931"/>
                    <a:pt x="933" y="1021"/>
                    <a:pt x="974" y="1095"/>
                  </a:cubicBezTo>
                  <a:cubicBezTo>
                    <a:pt x="1500" y="2032"/>
                    <a:pt x="2420" y="2801"/>
                    <a:pt x="3569" y="3262"/>
                  </a:cubicBezTo>
                  <a:cubicBezTo>
                    <a:pt x="4498" y="3635"/>
                    <a:pt x="5586" y="3823"/>
                    <a:pt x="6894" y="3834"/>
                  </a:cubicBezTo>
                  <a:lnTo>
                    <a:pt x="7016" y="3834"/>
                  </a:lnTo>
                  <a:cubicBezTo>
                    <a:pt x="9309" y="3831"/>
                    <a:pt x="11572" y="3313"/>
                    <a:pt x="13637" y="2318"/>
                  </a:cubicBezTo>
                  <a:cubicBezTo>
                    <a:pt x="13723" y="2276"/>
                    <a:pt x="13758" y="2173"/>
                    <a:pt x="13717" y="2087"/>
                  </a:cubicBezTo>
                  <a:cubicBezTo>
                    <a:pt x="13688" y="2027"/>
                    <a:pt x="13627" y="1991"/>
                    <a:pt x="13563" y="1991"/>
                  </a:cubicBezTo>
                  <a:cubicBezTo>
                    <a:pt x="13538" y="1991"/>
                    <a:pt x="13512" y="1996"/>
                    <a:pt x="13488" y="2008"/>
                  </a:cubicBezTo>
                  <a:cubicBezTo>
                    <a:pt x="11492" y="2972"/>
                    <a:pt x="9273" y="3490"/>
                    <a:pt x="7055" y="3490"/>
                  </a:cubicBezTo>
                  <a:cubicBezTo>
                    <a:pt x="7002" y="3490"/>
                    <a:pt x="6949" y="3490"/>
                    <a:pt x="6896" y="3489"/>
                  </a:cubicBezTo>
                  <a:cubicBezTo>
                    <a:pt x="5632" y="3478"/>
                    <a:pt x="4585" y="3299"/>
                    <a:pt x="3696" y="2943"/>
                  </a:cubicBezTo>
                  <a:cubicBezTo>
                    <a:pt x="2847" y="2602"/>
                    <a:pt x="2136" y="2081"/>
                    <a:pt x="1632" y="1451"/>
                  </a:cubicBezTo>
                  <a:lnTo>
                    <a:pt x="1632" y="1451"/>
                  </a:lnTo>
                  <a:cubicBezTo>
                    <a:pt x="1651" y="1457"/>
                    <a:pt x="1669" y="1460"/>
                    <a:pt x="1687" y="1460"/>
                  </a:cubicBezTo>
                  <a:cubicBezTo>
                    <a:pt x="1759" y="1460"/>
                    <a:pt x="1825" y="1414"/>
                    <a:pt x="1849" y="1344"/>
                  </a:cubicBezTo>
                  <a:cubicBezTo>
                    <a:pt x="1880" y="1254"/>
                    <a:pt x="1831" y="1157"/>
                    <a:pt x="1741" y="1126"/>
                  </a:cubicBezTo>
                  <a:cubicBezTo>
                    <a:pt x="1532" y="1052"/>
                    <a:pt x="1399" y="840"/>
                    <a:pt x="1255" y="618"/>
                  </a:cubicBezTo>
                  <a:cubicBezTo>
                    <a:pt x="1116" y="398"/>
                    <a:pt x="971" y="170"/>
                    <a:pt x="736" y="26"/>
                  </a:cubicBezTo>
                  <a:cubicBezTo>
                    <a:pt x="708" y="9"/>
                    <a:pt x="67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171;p16"/>
            <p:cNvSpPr/>
            <p:nvPr/>
          </p:nvSpPr>
          <p:spPr>
            <a:xfrm>
              <a:off x="43250" y="3982997"/>
              <a:ext cx="83487" cy="136798"/>
            </a:xfrm>
            <a:custGeom>
              <a:avLst/>
              <a:gdLst/>
              <a:ahLst/>
              <a:cxnLst/>
              <a:rect l="l" t="t" r="r" b="b"/>
              <a:pathLst>
                <a:path w="2418" h="3962" extrusionOk="0">
                  <a:moveTo>
                    <a:pt x="839" y="2734"/>
                  </a:moveTo>
                  <a:cubicBezTo>
                    <a:pt x="879" y="2734"/>
                    <a:pt x="917" y="2748"/>
                    <a:pt x="950" y="2771"/>
                  </a:cubicBezTo>
                  <a:cubicBezTo>
                    <a:pt x="982" y="2794"/>
                    <a:pt x="1019" y="2806"/>
                    <a:pt x="1056" y="2806"/>
                  </a:cubicBezTo>
                  <a:cubicBezTo>
                    <a:pt x="1103" y="2806"/>
                    <a:pt x="1150" y="2787"/>
                    <a:pt x="1183" y="2750"/>
                  </a:cubicBezTo>
                  <a:lnTo>
                    <a:pt x="1183" y="2750"/>
                  </a:lnTo>
                  <a:cubicBezTo>
                    <a:pt x="1076" y="2965"/>
                    <a:pt x="956" y="3176"/>
                    <a:pt x="822" y="3378"/>
                  </a:cubicBezTo>
                  <a:cubicBezTo>
                    <a:pt x="717" y="3538"/>
                    <a:pt x="627" y="3617"/>
                    <a:pt x="548" y="3617"/>
                  </a:cubicBezTo>
                  <a:cubicBezTo>
                    <a:pt x="478" y="3617"/>
                    <a:pt x="402" y="3544"/>
                    <a:pt x="379" y="3454"/>
                  </a:cubicBezTo>
                  <a:cubicBezTo>
                    <a:pt x="354" y="3359"/>
                    <a:pt x="371" y="3240"/>
                    <a:pt x="428" y="3097"/>
                  </a:cubicBezTo>
                  <a:cubicBezTo>
                    <a:pt x="492" y="2945"/>
                    <a:pt x="570" y="2838"/>
                    <a:pt x="666" y="2781"/>
                  </a:cubicBezTo>
                  <a:cubicBezTo>
                    <a:pt x="714" y="2750"/>
                    <a:pt x="770" y="2734"/>
                    <a:pt x="828" y="2734"/>
                  </a:cubicBezTo>
                  <a:cubicBezTo>
                    <a:pt x="832" y="2734"/>
                    <a:pt x="835" y="2734"/>
                    <a:pt x="839" y="2734"/>
                  </a:cubicBezTo>
                  <a:close/>
                  <a:moveTo>
                    <a:pt x="1609" y="0"/>
                  </a:moveTo>
                  <a:cubicBezTo>
                    <a:pt x="1598" y="0"/>
                    <a:pt x="1587" y="1"/>
                    <a:pt x="1575" y="4"/>
                  </a:cubicBezTo>
                  <a:cubicBezTo>
                    <a:pt x="1363" y="47"/>
                    <a:pt x="1176" y="175"/>
                    <a:pt x="1057" y="357"/>
                  </a:cubicBezTo>
                  <a:cubicBezTo>
                    <a:pt x="1005" y="437"/>
                    <a:pt x="1028" y="543"/>
                    <a:pt x="1108" y="595"/>
                  </a:cubicBezTo>
                  <a:cubicBezTo>
                    <a:pt x="1137" y="614"/>
                    <a:pt x="1170" y="623"/>
                    <a:pt x="1202" y="623"/>
                  </a:cubicBezTo>
                  <a:cubicBezTo>
                    <a:pt x="1258" y="623"/>
                    <a:pt x="1313" y="595"/>
                    <a:pt x="1346" y="544"/>
                  </a:cubicBezTo>
                  <a:cubicBezTo>
                    <a:pt x="1391" y="475"/>
                    <a:pt x="1454" y="419"/>
                    <a:pt x="1529" y="381"/>
                  </a:cubicBezTo>
                  <a:cubicBezTo>
                    <a:pt x="1567" y="493"/>
                    <a:pt x="1561" y="636"/>
                    <a:pt x="1554" y="795"/>
                  </a:cubicBezTo>
                  <a:cubicBezTo>
                    <a:pt x="1544" y="1026"/>
                    <a:pt x="1532" y="1286"/>
                    <a:pt x="1677" y="1505"/>
                  </a:cubicBezTo>
                  <a:cubicBezTo>
                    <a:pt x="1727" y="1577"/>
                    <a:pt x="1785" y="1642"/>
                    <a:pt x="1851" y="1700"/>
                  </a:cubicBezTo>
                  <a:cubicBezTo>
                    <a:pt x="1889" y="1734"/>
                    <a:pt x="1925" y="1770"/>
                    <a:pt x="1957" y="1810"/>
                  </a:cubicBezTo>
                  <a:cubicBezTo>
                    <a:pt x="2036" y="1911"/>
                    <a:pt x="2054" y="2059"/>
                    <a:pt x="2006" y="2205"/>
                  </a:cubicBezTo>
                  <a:cubicBezTo>
                    <a:pt x="1957" y="2351"/>
                    <a:pt x="1854" y="2458"/>
                    <a:pt x="1730" y="2492"/>
                  </a:cubicBezTo>
                  <a:cubicBezTo>
                    <a:pt x="1716" y="2496"/>
                    <a:pt x="1704" y="2503"/>
                    <a:pt x="1691" y="2512"/>
                  </a:cubicBezTo>
                  <a:cubicBezTo>
                    <a:pt x="1694" y="2482"/>
                    <a:pt x="1694" y="2453"/>
                    <a:pt x="1698" y="2423"/>
                  </a:cubicBezTo>
                  <a:cubicBezTo>
                    <a:pt x="1709" y="2337"/>
                    <a:pt x="1656" y="2257"/>
                    <a:pt x="1571" y="2235"/>
                  </a:cubicBezTo>
                  <a:cubicBezTo>
                    <a:pt x="1556" y="2231"/>
                    <a:pt x="1542" y="2229"/>
                    <a:pt x="1527" y="2229"/>
                  </a:cubicBezTo>
                  <a:cubicBezTo>
                    <a:pt x="1459" y="2229"/>
                    <a:pt x="1395" y="2270"/>
                    <a:pt x="1369" y="2336"/>
                  </a:cubicBezTo>
                  <a:cubicBezTo>
                    <a:pt x="1323" y="2447"/>
                    <a:pt x="1276" y="2557"/>
                    <a:pt x="1224" y="2664"/>
                  </a:cubicBezTo>
                  <a:cubicBezTo>
                    <a:pt x="1235" y="2601"/>
                    <a:pt x="1209" y="2537"/>
                    <a:pt x="1159" y="2499"/>
                  </a:cubicBezTo>
                  <a:cubicBezTo>
                    <a:pt x="1066" y="2427"/>
                    <a:pt x="947" y="2391"/>
                    <a:pt x="825" y="2391"/>
                  </a:cubicBezTo>
                  <a:cubicBezTo>
                    <a:pt x="708" y="2391"/>
                    <a:pt x="588" y="2424"/>
                    <a:pt x="483" y="2489"/>
                  </a:cubicBezTo>
                  <a:cubicBezTo>
                    <a:pt x="326" y="2586"/>
                    <a:pt x="199" y="2748"/>
                    <a:pt x="109" y="2968"/>
                  </a:cubicBezTo>
                  <a:cubicBezTo>
                    <a:pt x="21" y="3180"/>
                    <a:pt x="0" y="3373"/>
                    <a:pt x="44" y="3544"/>
                  </a:cubicBezTo>
                  <a:cubicBezTo>
                    <a:pt x="109" y="3786"/>
                    <a:pt x="318" y="3962"/>
                    <a:pt x="547" y="3962"/>
                  </a:cubicBezTo>
                  <a:cubicBezTo>
                    <a:pt x="818" y="3962"/>
                    <a:pt x="997" y="3736"/>
                    <a:pt x="1110" y="3568"/>
                  </a:cubicBezTo>
                  <a:cubicBezTo>
                    <a:pt x="1195" y="3437"/>
                    <a:pt x="1277" y="3302"/>
                    <a:pt x="1353" y="3165"/>
                  </a:cubicBezTo>
                  <a:cubicBezTo>
                    <a:pt x="1381" y="3380"/>
                    <a:pt x="1432" y="3593"/>
                    <a:pt x="1506" y="3798"/>
                  </a:cubicBezTo>
                  <a:cubicBezTo>
                    <a:pt x="1531" y="3870"/>
                    <a:pt x="1598" y="3915"/>
                    <a:pt x="1670" y="3915"/>
                  </a:cubicBezTo>
                  <a:cubicBezTo>
                    <a:pt x="1689" y="3915"/>
                    <a:pt x="1708" y="3912"/>
                    <a:pt x="1727" y="3905"/>
                  </a:cubicBezTo>
                  <a:cubicBezTo>
                    <a:pt x="1819" y="3872"/>
                    <a:pt x="1864" y="3770"/>
                    <a:pt x="1830" y="3682"/>
                  </a:cubicBezTo>
                  <a:cubicBezTo>
                    <a:pt x="1729" y="3397"/>
                    <a:pt x="1677" y="3097"/>
                    <a:pt x="1675" y="2796"/>
                  </a:cubicBezTo>
                  <a:lnTo>
                    <a:pt x="1675" y="2796"/>
                  </a:lnTo>
                  <a:cubicBezTo>
                    <a:pt x="1705" y="2817"/>
                    <a:pt x="1740" y="2829"/>
                    <a:pt x="1777" y="2830"/>
                  </a:cubicBezTo>
                  <a:cubicBezTo>
                    <a:pt x="1792" y="2830"/>
                    <a:pt x="1808" y="2827"/>
                    <a:pt x="1823" y="2823"/>
                  </a:cubicBezTo>
                  <a:cubicBezTo>
                    <a:pt x="2058" y="2760"/>
                    <a:pt x="2248" y="2568"/>
                    <a:pt x="2333" y="2313"/>
                  </a:cubicBezTo>
                  <a:cubicBezTo>
                    <a:pt x="2417" y="2057"/>
                    <a:pt x="2379" y="1790"/>
                    <a:pt x="2229" y="1598"/>
                  </a:cubicBezTo>
                  <a:cubicBezTo>
                    <a:pt x="2185" y="1545"/>
                    <a:pt x="2138" y="1496"/>
                    <a:pt x="2088" y="1451"/>
                  </a:cubicBezTo>
                  <a:cubicBezTo>
                    <a:pt x="2041" y="1410"/>
                    <a:pt x="2001" y="1365"/>
                    <a:pt x="1964" y="1317"/>
                  </a:cubicBezTo>
                  <a:cubicBezTo>
                    <a:pt x="1881" y="1189"/>
                    <a:pt x="1889" y="1004"/>
                    <a:pt x="1898" y="810"/>
                  </a:cubicBezTo>
                  <a:cubicBezTo>
                    <a:pt x="1909" y="565"/>
                    <a:pt x="1922" y="288"/>
                    <a:pt x="1744" y="66"/>
                  </a:cubicBezTo>
                  <a:cubicBezTo>
                    <a:pt x="1711" y="24"/>
                    <a:pt x="1661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172;p16"/>
            <p:cNvSpPr/>
            <p:nvPr/>
          </p:nvSpPr>
          <p:spPr>
            <a:xfrm>
              <a:off x="20150" y="4123250"/>
              <a:ext cx="160760" cy="71990"/>
            </a:xfrm>
            <a:custGeom>
              <a:avLst/>
              <a:gdLst/>
              <a:ahLst/>
              <a:cxnLst/>
              <a:rect l="l" t="t" r="r" b="b"/>
              <a:pathLst>
                <a:path w="4656" h="2085" extrusionOk="0">
                  <a:moveTo>
                    <a:pt x="4459" y="1"/>
                  </a:moveTo>
                  <a:cubicBezTo>
                    <a:pt x="4439" y="1"/>
                    <a:pt x="4418" y="5"/>
                    <a:pt x="4398" y="12"/>
                  </a:cubicBezTo>
                  <a:cubicBezTo>
                    <a:pt x="2981" y="567"/>
                    <a:pt x="1559" y="1152"/>
                    <a:pt x="173" y="1753"/>
                  </a:cubicBezTo>
                  <a:cubicBezTo>
                    <a:pt x="1" y="1828"/>
                    <a:pt x="54" y="2084"/>
                    <a:pt x="241" y="2084"/>
                  </a:cubicBezTo>
                  <a:cubicBezTo>
                    <a:pt x="264" y="2084"/>
                    <a:pt x="288" y="2079"/>
                    <a:pt x="309" y="2069"/>
                  </a:cubicBezTo>
                  <a:cubicBezTo>
                    <a:pt x="1693" y="1470"/>
                    <a:pt x="3110" y="886"/>
                    <a:pt x="4523" y="333"/>
                  </a:cubicBezTo>
                  <a:cubicBezTo>
                    <a:pt x="4612" y="299"/>
                    <a:pt x="4656" y="199"/>
                    <a:pt x="4620" y="111"/>
                  </a:cubicBezTo>
                  <a:cubicBezTo>
                    <a:pt x="4593" y="42"/>
                    <a:pt x="4528" y="1"/>
                    <a:pt x="4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173;p16"/>
            <p:cNvSpPr/>
            <p:nvPr/>
          </p:nvSpPr>
          <p:spPr>
            <a:xfrm>
              <a:off x="66625" y="4198556"/>
              <a:ext cx="51895" cy="77307"/>
            </a:xfrm>
            <a:custGeom>
              <a:avLst/>
              <a:gdLst/>
              <a:ahLst/>
              <a:cxnLst/>
              <a:rect l="l" t="t" r="r" b="b"/>
              <a:pathLst>
                <a:path w="1503" h="2239" extrusionOk="0">
                  <a:moveTo>
                    <a:pt x="776" y="1561"/>
                  </a:moveTo>
                  <a:cubicBezTo>
                    <a:pt x="898" y="1612"/>
                    <a:pt x="1008" y="1687"/>
                    <a:pt x="1100" y="1782"/>
                  </a:cubicBezTo>
                  <a:cubicBezTo>
                    <a:pt x="1181" y="1868"/>
                    <a:pt x="1155" y="1862"/>
                    <a:pt x="1156" y="1864"/>
                  </a:cubicBezTo>
                  <a:cubicBezTo>
                    <a:pt x="1151" y="1874"/>
                    <a:pt x="1118" y="1894"/>
                    <a:pt x="1084" y="1894"/>
                  </a:cubicBezTo>
                  <a:cubicBezTo>
                    <a:pt x="1081" y="1894"/>
                    <a:pt x="1077" y="1894"/>
                    <a:pt x="1073" y="1893"/>
                  </a:cubicBezTo>
                  <a:cubicBezTo>
                    <a:pt x="991" y="1879"/>
                    <a:pt x="913" y="1796"/>
                    <a:pt x="862" y="1736"/>
                  </a:cubicBezTo>
                  <a:cubicBezTo>
                    <a:pt x="825" y="1692"/>
                    <a:pt x="790" y="1647"/>
                    <a:pt x="758" y="1601"/>
                  </a:cubicBezTo>
                  <a:cubicBezTo>
                    <a:pt x="762" y="1587"/>
                    <a:pt x="768" y="1574"/>
                    <a:pt x="776" y="1561"/>
                  </a:cubicBezTo>
                  <a:close/>
                  <a:moveTo>
                    <a:pt x="287" y="1"/>
                  </a:moveTo>
                  <a:cubicBezTo>
                    <a:pt x="205" y="1"/>
                    <a:pt x="132" y="59"/>
                    <a:pt x="116" y="142"/>
                  </a:cubicBezTo>
                  <a:cubicBezTo>
                    <a:pt x="0" y="789"/>
                    <a:pt x="178" y="1453"/>
                    <a:pt x="599" y="1958"/>
                  </a:cubicBezTo>
                  <a:cubicBezTo>
                    <a:pt x="684" y="2060"/>
                    <a:pt x="822" y="2200"/>
                    <a:pt x="1015" y="2233"/>
                  </a:cubicBezTo>
                  <a:cubicBezTo>
                    <a:pt x="1038" y="2237"/>
                    <a:pt x="1062" y="2238"/>
                    <a:pt x="1086" y="2238"/>
                  </a:cubicBezTo>
                  <a:cubicBezTo>
                    <a:pt x="1187" y="2238"/>
                    <a:pt x="1287" y="2203"/>
                    <a:pt x="1366" y="2138"/>
                  </a:cubicBezTo>
                  <a:cubicBezTo>
                    <a:pt x="1447" y="2074"/>
                    <a:pt x="1495" y="1977"/>
                    <a:pt x="1499" y="1874"/>
                  </a:cubicBezTo>
                  <a:cubicBezTo>
                    <a:pt x="1502" y="1706"/>
                    <a:pt x="1385" y="1585"/>
                    <a:pt x="1347" y="1544"/>
                  </a:cubicBezTo>
                  <a:cubicBezTo>
                    <a:pt x="1193" y="1381"/>
                    <a:pt x="997" y="1263"/>
                    <a:pt x="780" y="1200"/>
                  </a:cubicBezTo>
                  <a:cubicBezTo>
                    <a:pt x="764" y="1194"/>
                    <a:pt x="747" y="1191"/>
                    <a:pt x="730" y="1191"/>
                  </a:cubicBezTo>
                  <a:cubicBezTo>
                    <a:pt x="698" y="1191"/>
                    <a:pt x="667" y="1201"/>
                    <a:pt x="639" y="1219"/>
                  </a:cubicBezTo>
                  <a:cubicBezTo>
                    <a:pt x="617" y="1233"/>
                    <a:pt x="596" y="1250"/>
                    <a:pt x="575" y="1269"/>
                  </a:cubicBezTo>
                  <a:cubicBezTo>
                    <a:pt x="433" y="932"/>
                    <a:pt x="390" y="562"/>
                    <a:pt x="454" y="203"/>
                  </a:cubicBezTo>
                  <a:cubicBezTo>
                    <a:pt x="471" y="110"/>
                    <a:pt x="409" y="20"/>
                    <a:pt x="316" y="3"/>
                  </a:cubicBezTo>
                  <a:cubicBezTo>
                    <a:pt x="306" y="2"/>
                    <a:pt x="29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174;p16"/>
            <p:cNvSpPr/>
            <p:nvPr/>
          </p:nvSpPr>
          <p:spPr>
            <a:xfrm>
              <a:off x="115621" y="4198970"/>
              <a:ext cx="37877" cy="52862"/>
            </a:xfrm>
            <a:custGeom>
              <a:avLst/>
              <a:gdLst/>
              <a:ahLst/>
              <a:cxnLst/>
              <a:rect l="l" t="t" r="r" b="b"/>
              <a:pathLst>
                <a:path w="1097" h="1531" extrusionOk="0">
                  <a:moveTo>
                    <a:pt x="503" y="1"/>
                  </a:moveTo>
                  <a:cubicBezTo>
                    <a:pt x="491" y="1"/>
                    <a:pt x="478" y="2"/>
                    <a:pt x="465" y="5"/>
                  </a:cubicBezTo>
                  <a:cubicBezTo>
                    <a:pt x="372" y="26"/>
                    <a:pt x="314" y="119"/>
                    <a:pt x="335" y="212"/>
                  </a:cubicBezTo>
                  <a:lnTo>
                    <a:pt x="446" y="699"/>
                  </a:lnTo>
                  <a:cubicBezTo>
                    <a:pt x="354" y="746"/>
                    <a:pt x="254" y="779"/>
                    <a:pt x="151" y="796"/>
                  </a:cubicBezTo>
                  <a:cubicBezTo>
                    <a:pt x="62" y="810"/>
                    <a:pt x="0" y="889"/>
                    <a:pt x="6" y="979"/>
                  </a:cubicBezTo>
                  <a:cubicBezTo>
                    <a:pt x="13" y="1069"/>
                    <a:pt x="87" y="1138"/>
                    <a:pt x="178" y="1138"/>
                  </a:cubicBezTo>
                  <a:cubicBezTo>
                    <a:pt x="186" y="1138"/>
                    <a:pt x="196" y="1137"/>
                    <a:pt x="204" y="1135"/>
                  </a:cubicBezTo>
                  <a:cubicBezTo>
                    <a:pt x="314" y="1117"/>
                    <a:pt x="421" y="1085"/>
                    <a:pt x="524" y="1040"/>
                  </a:cubicBezTo>
                  <a:lnTo>
                    <a:pt x="605" y="1397"/>
                  </a:lnTo>
                  <a:cubicBezTo>
                    <a:pt x="622" y="1475"/>
                    <a:pt x="693" y="1531"/>
                    <a:pt x="773" y="1531"/>
                  </a:cubicBezTo>
                  <a:cubicBezTo>
                    <a:pt x="786" y="1531"/>
                    <a:pt x="798" y="1530"/>
                    <a:pt x="811" y="1527"/>
                  </a:cubicBezTo>
                  <a:cubicBezTo>
                    <a:pt x="904" y="1506"/>
                    <a:pt x="962" y="1413"/>
                    <a:pt x="940" y="1320"/>
                  </a:cubicBezTo>
                  <a:lnTo>
                    <a:pt x="836" y="862"/>
                  </a:lnTo>
                  <a:cubicBezTo>
                    <a:pt x="907" y="809"/>
                    <a:pt x="971" y="750"/>
                    <a:pt x="1031" y="684"/>
                  </a:cubicBezTo>
                  <a:cubicBezTo>
                    <a:pt x="1097" y="613"/>
                    <a:pt x="1091" y="501"/>
                    <a:pt x="1019" y="437"/>
                  </a:cubicBezTo>
                  <a:cubicBezTo>
                    <a:pt x="986" y="408"/>
                    <a:pt x="945" y="394"/>
                    <a:pt x="905" y="394"/>
                  </a:cubicBezTo>
                  <a:cubicBezTo>
                    <a:pt x="856" y="394"/>
                    <a:pt x="807" y="415"/>
                    <a:pt x="773" y="456"/>
                  </a:cubicBezTo>
                  <a:cubicBezTo>
                    <a:pt x="766" y="464"/>
                    <a:pt x="756" y="471"/>
                    <a:pt x="749" y="478"/>
                  </a:cubicBezTo>
                  <a:lnTo>
                    <a:pt x="670" y="135"/>
                  </a:lnTo>
                  <a:cubicBezTo>
                    <a:pt x="652" y="55"/>
                    <a:pt x="582" y="1"/>
                    <a:pt x="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175;p16"/>
            <p:cNvSpPr/>
            <p:nvPr/>
          </p:nvSpPr>
          <p:spPr>
            <a:xfrm>
              <a:off x="170246" y="4176492"/>
              <a:ext cx="22201" cy="61114"/>
            </a:xfrm>
            <a:custGeom>
              <a:avLst/>
              <a:gdLst/>
              <a:ahLst/>
              <a:cxnLst/>
              <a:rect l="l" t="t" r="r" b="b"/>
              <a:pathLst>
                <a:path w="643" h="1770" extrusionOk="0">
                  <a:moveTo>
                    <a:pt x="225" y="1"/>
                  </a:moveTo>
                  <a:cubicBezTo>
                    <a:pt x="142" y="1"/>
                    <a:pt x="70" y="63"/>
                    <a:pt x="57" y="147"/>
                  </a:cubicBezTo>
                  <a:cubicBezTo>
                    <a:pt x="30" y="328"/>
                    <a:pt x="21" y="513"/>
                    <a:pt x="34" y="697"/>
                  </a:cubicBezTo>
                  <a:lnTo>
                    <a:pt x="5" y="1411"/>
                  </a:lnTo>
                  <a:cubicBezTo>
                    <a:pt x="0" y="1505"/>
                    <a:pt x="75" y="1585"/>
                    <a:pt x="169" y="1589"/>
                  </a:cubicBezTo>
                  <a:cubicBezTo>
                    <a:pt x="196" y="1589"/>
                    <a:pt x="221" y="1585"/>
                    <a:pt x="247" y="1575"/>
                  </a:cubicBezTo>
                  <a:cubicBezTo>
                    <a:pt x="261" y="1608"/>
                    <a:pt x="276" y="1641"/>
                    <a:pt x="292" y="1674"/>
                  </a:cubicBezTo>
                  <a:cubicBezTo>
                    <a:pt x="321" y="1733"/>
                    <a:pt x="380" y="1770"/>
                    <a:pt x="447" y="1770"/>
                  </a:cubicBezTo>
                  <a:cubicBezTo>
                    <a:pt x="473" y="1770"/>
                    <a:pt x="499" y="1764"/>
                    <a:pt x="523" y="1751"/>
                  </a:cubicBezTo>
                  <a:cubicBezTo>
                    <a:pt x="607" y="1710"/>
                    <a:pt x="642" y="1606"/>
                    <a:pt x="601" y="1522"/>
                  </a:cubicBezTo>
                  <a:cubicBezTo>
                    <a:pt x="475" y="1261"/>
                    <a:pt x="399" y="981"/>
                    <a:pt x="378" y="693"/>
                  </a:cubicBezTo>
                  <a:lnTo>
                    <a:pt x="399" y="179"/>
                  </a:lnTo>
                  <a:cubicBezTo>
                    <a:pt x="403" y="88"/>
                    <a:pt x="334" y="10"/>
                    <a:pt x="244" y="2"/>
                  </a:cubicBezTo>
                  <a:cubicBezTo>
                    <a:pt x="238" y="1"/>
                    <a:pt x="232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176;p16"/>
            <p:cNvSpPr/>
            <p:nvPr/>
          </p:nvSpPr>
          <p:spPr>
            <a:xfrm>
              <a:off x="220933" y="4153013"/>
              <a:ext cx="58144" cy="17436"/>
            </a:xfrm>
            <a:custGeom>
              <a:avLst/>
              <a:gdLst/>
              <a:ahLst/>
              <a:cxnLst/>
              <a:rect l="l" t="t" r="r" b="b"/>
              <a:pathLst>
                <a:path w="1684" h="505" extrusionOk="0">
                  <a:moveTo>
                    <a:pt x="986" y="1"/>
                  </a:moveTo>
                  <a:cubicBezTo>
                    <a:pt x="697" y="1"/>
                    <a:pt x="408" y="58"/>
                    <a:pt x="138" y="171"/>
                  </a:cubicBezTo>
                  <a:cubicBezTo>
                    <a:pt x="47" y="205"/>
                    <a:pt x="0" y="309"/>
                    <a:pt x="40" y="400"/>
                  </a:cubicBezTo>
                  <a:cubicBezTo>
                    <a:pt x="67" y="466"/>
                    <a:pt x="131" y="504"/>
                    <a:pt x="197" y="504"/>
                  </a:cubicBezTo>
                  <a:cubicBezTo>
                    <a:pt x="222" y="504"/>
                    <a:pt x="248" y="499"/>
                    <a:pt x="272" y="487"/>
                  </a:cubicBezTo>
                  <a:cubicBezTo>
                    <a:pt x="498" y="392"/>
                    <a:pt x="739" y="344"/>
                    <a:pt x="982" y="344"/>
                  </a:cubicBezTo>
                  <a:cubicBezTo>
                    <a:pt x="1141" y="344"/>
                    <a:pt x="1301" y="365"/>
                    <a:pt x="1457" y="407"/>
                  </a:cubicBezTo>
                  <a:cubicBezTo>
                    <a:pt x="1469" y="410"/>
                    <a:pt x="1481" y="411"/>
                    <a:pt x="1492" y="411"/>
                  </a:cubicBezTo>
                  <a:cubicBezTo>
                    <a:pt x="1569" y="411"/>
                    <a:pt x="1639" y="359"/>
                    <a:pt x="1660" y="282"/>
                  </a:cubicBezTo>
                  <a:cubicBezTo>
                    <a:pt x="1684" y="193"/>
                    <a:pt x="1633" y="102"/>
                    <a:pt x="1544" y="74"/>
                  </a:cubicBezTo>
                  <a:cubicBezTo>
                    <a:pt x="1361" y="25"/>
                    <a:pt x="1173" y="1"/>
                    <a:pt x="9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177;p16"/>
            <p:cNvSpPr/>
            <p:nvPr/>
          </p:nvSpPr>
          <p:spPr>
            <a:xfrm>
              <a:off x="232846" y="4180429"/>
              <a:ext cx="51550" cy="13846"/>
            </a:xfrm>
            <a:custGeom>
              <a:avLst/>
              <a:gdLst/>
              <a:ahLst/>
              <a:cxnLst/>
              <a:rect l="l" t="t" r="r" b="b"/>
              <a:pathLst>
                <a:path w="1493" h="401" extrusionOk="0">
                  <a:moveTo>
                    <a:pt x="762" y="1"/>
                  </a:moveTo>
                  <a:cubicBezTo>
                    <a:pt x="556" y="1"/>
                    <a:pt x="351" y="20"/>
                    <a:pt x="148" y="59"/>
                  </a:cubicBezTo>
                  <a:cubicBezTo>
                    <a:pt x="61" y="75"/>
                    <a:pt x="0" y="157"/>
                    <a:pt x="9" y="244"/>
                  </a:cubicBezTo>
                  <a:cubicBezTo>
                    <a:pt x="17" y="332"/>
                    <a:pt x="92" y="400"/>
                    <a:pt x="180" y="400"/>
                  </a:cubicBezTo>
                  <a:cubicBezTo>
                    <a:pt x="192" y="400"/>
                    <a:pt x="202" y="399"/>
                    <a:pt x="213" y="397"/>
                  </a:cubicBezTo>
                  <a:cubicBezTo>
                    <a:pt x="395" y="362"/>
                    <a:pt x="580" y="345"/>
                    <a:pt x="764" y="345"/>
                  </a:cubicBezTo>
                  <a:cubicBezTo>
                    <a:pt x="937" y="345"/>
                    <a:pt x="1110" y="360"/>
                    <a:pt x="1281" y="392"/>
                  </a:cubicBezTo>
                  <a:cubicBezTo>
                    <a:pt x="1290" y="393"/>
                    <a:pt x="1299" y="394"/>
                    <a:pt x="1308" y="394"/>
                  </a:cubicBezTo>
                  <a:cubicBezTo>
                    <a:pt x="1389" y="394"/>
                    <a:pt x="1460" y="336"/>
                    <a:pt x="1475" y="252"/>
                  </a:cubicBezTo>
                  <a:cubicBezTo>
                    <a:pt x="1492" y="161"/>
                    <a:pt x="1433" y="73"/>
                    <a:pt x="1343" y="54"/>
                  </a:cubicBezTo>
                  <a:cubicBezTo>
                    <a:pt x="1151" y="18"/>
                    <a:pt x="956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178;p16"/>
            <p:cNvSpPr/>
            <p:nvPr/>
          </p:nvSpPr>
          <p:spPr>
            <a:xfrm>
              <a:off x="321929" y="4177770"/>
              <a:ext cx="54830" cy="48615"/>
            </a:xfrm>
            <a:custGeom>
              <a:avLst/>
              <a:gdLst/>
              <a:ahLst/>
              <a:cxnLst/>
              <a:rect l="l" t="t" r="r" b="b"/>
              <a:pathLst>
                <a:path w="1588" h="1408" extrusionOk="0">
                  <a:moveTo>
                    <a:pt x="828" y="1"/>
                  </a:moveTo>
                  <a:cubicBezTo>
                    <a:pt x="747" y="1"/>
                    <a:pt x="668" y="16"/>
                    <a:pt x="596" y="48"/>
                  </a:cubicBezTo>
                  <a:cubicBezTo>
                    <a:pt x="469" y="104"/>
                    <a:pt x="363" y="205"/>
                    <a:pt x="285" y="346"/>
                  </a:cubicBezTo>
                  <a:cubicBezTo>
                    <a:pt x="203" y="350"/>
                    <a:pt x="137" y="412"/>
                    <a:pt x="124" y="491"/>
                  </a:cubicBezTo>
                  <a:lnTo>
                    <a:pt x="13" y="1209"/>
                  </a:lnTo>
                  <a:cubicBezTo>
                    <a:pt x="0" y="1292"/>
                    <a:pt x="50" y="1374"/>
                    <a:pt x="130" y="1399"/>
                  </a:cubicBezTo>
                  <a:cubicBezTo>
                    <a:pt x="147" y="1405"/>
                    <a:pt x="165" y="1407"/>
                    <a:pt x="183" y="1407"/>
                  </a:cubicBezTo>
                  <a:cubicBezTo>
                    <a:pt x="247" y="1407"/>
                    <a:pt x="306" y="1372"/>
                    <a:pt x="335" y="1315"/>
                  </a:cubicBezTo>
                  <a:cubicBezTo>
                    <a:pt x="408" y="1172"/>
                    <a:pt x="439" y="1023"/>
                    <a:pt x="469" y="880"/>
                  </a:cubicBezTo>
                  <a:cubicBezTo>
                    <a:pt x="480" y="825"/>
                    <a:pt x="492" y="768"/>
                    <a:pt x="506" y="714"/>
                  </a:cubicBezTo>
                  <a:cubicBezTo>
                    <a:pt x="534" y="608"/>
                    <a:pt x="600" y="422"/>
                    <a:pt x="735" y="362"/>
                  </a:cubicBezTo>
                  <a:cubicBezTo>
                    <a:pt x="763" y="350"/>
                    <a:pt x="795" y="344"/>
                    <a:pt x="828" y="344"/>
                  </a:cubicBezTo>
                  <a:cubicBezTo>
                    <a:pt x="922" y="344"/>
                    <a:pt x="1028" y="392"/>
                    <a:pt x="1100" y="474"/>
                  </a:cubicBezTo>
                  <a:cubicBezTo>
                    <a:pt x="1218" y="614"/>
                    <a:pt x="1243" y="809"/>
                    <a:pt x="1243" y="949"/>
                  </a:cubicBezTo>
                  <a:cubicBezTo>
                    <a:pt x="1245" y="1044"/>
                    <a:pt x="1321" y="1120"/>
                    <a:pt x="1416" y="1120"/>
                  </a:cubicBezTo>
                  <a:cubicBezTo>
                    <a:pt x="1511" y="1120"/>
                    <a:pt x="1588" y="1043"/>
                    <a:pt x="1588" y="949"/>
                  </a:cubicBezTo>
                  <a:cubicBezTo>
                    <a:pt x="1588" y="752"/>
                    <a:pt x="1547" y="469"/>
                    <a:pt x="1360" y="250"/>
                  </a:cubicBezTo>
                  <a:cubicBezTo>
                    <a:pt x="1223" y="90"/>
                    <a:pt x="1022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179;p16"/>
            <p:cNvSpPr/>
            <p:nvPr/>
          </p:nvSpPr>
          <p:spPr>
            <a:xfrm>
              <a:off x="386670" y="4196829"/>
              <a:ext cx="28105" cy="13984"/>
            </a:xfrm>
            <a:custGeom>
              <a:avLst/>
              <a:gdLst/>
              <a:ahLst/>
              <a:cxnLst/>
              <a:rect l="l" t="t" r="r" b="b"/>
              <a:pathLst>
                <a:path w="814" h="405" extrusionOk="0">
                  <a:moveTo>
                    <a:pt x="496" y="0"/>
                  </a:moveTo>
                  <a:cubicBezTo>
                    <a:pt x="370" y="0"/>
                    <a:pt x="246" y="25"/>
                    <a:pt x="130" y="73"/>
                  </a:cubicBezTo>
                  <a:cubicBezTo>
                    <a:pt x="42" y="109"/>
                    <a:pt x="0" y="211"/>
                    <a:pt x="37" y="298"/>
                  </a:cubicBezTo>
                  <a:cubicBezTo>
                    <a:pt x="64" y="364"/>
                    <a:pt x="128" y="404"/>
                    <a:pt x="196" y="404"/>
                  </a:cubicBezTo>
                  <a:cubicBezTo>
                    <a:pt x="218" y="404"/>
                    <a:pt x="240" y="400"/>
                    <a:pt x="262" y="391"/>
                  </a:cubicBezTo>
                  <a:cubicBezTo>
                    <a:pt x="337" y="360"/>
                    <a:pt x="417" y="345"/>
                    <a:pt x="497" y="345"/>
                  </a:cubicBezTo>
                  <a:cubicBezTo>
                    <a:pt x="531" y="345"/>
                    <a:pt x="565" y="348"/>
                    <a:pt x="598" y="353"/>
                  </a:cubicBezTo>
                  <a:cubicBezTo>
                    <a:pt x="609" y="355"/>
                    <a:pt x="619" y="356"/>
                    <a:pt x="629" y="356"/>
                  </a:cubicBezTo>
                  <a:cubicBezTo>
                    <a:pt x="711" y="356"/>
                    <a:pt x="783" y="296"/>
                    <a:pt x="797" y="212"/>
                  </a:cubicBezTo>
                  <a:cubicBezTo>
                    <a:pt x="814" y="119"/>
                    <a:pt x="750" y="29"/>
                    <a:pt x="656" y="14"/>
                  </a:cubicBezTo>
                  <a:cubicBezTo>
                    <a:pt x="603" y="5"/>
                    <a:pt x="549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180;p16"/>
            <p:cNvSpPr/>
            <p:nvPr/>
          </p:nvSpPr>
          <p:spPr>
            <a:xfrm>
              <a:off x="421924" y="4164373"/>
              <a:ext cx="22408" cy="65050"/>
            </a:xfrm>
            <a:custGeom>
              <a:avLst/>
              <a:gdLst/>
              <a:ahLst/>
              <a:cxnLst/>
              <a:rect l="l" t="t" r="r" b="b"/>
              <a:pathLst>
                <a:path w="649" h="1884" extrusionOk="0">
                  <a:moveTo>
                    <a:pt x="415" y="1"/>
                  </a:moveTo>
                  <a:cubicBezTo>
                    <a:pt x="335" y="1"/>
                    <a:pt x="265" y="56"/>
                    <a:pt x="246" y="135"/>
                  </a:cubicBezTo>
                  <a:lnTo>
                    <a:pt x="28" y="1082"/>
                  </a:lnTo>
                  <a:cubicBezTo>
                    <a:pt x="1" y="1195"/>
                    <a:pt x="89" y="1293"/>
                    <a:pt x="195" y="1293"/>
                  </a:cubicBezTo>
                  <a:cubicBezTo>
                    <a:pt x="216" y="1293"/>
                    <a:pt x="237" y="1289"/>
                    <a:pt x="259" y="1280"/>
                  </a:cubicBezTo>
                  <a:cubicBezTo>
                    <a:pt x="268" y="1432"/>
                    <a:pt x="281" y="1583"/>
                    <a:pt x="298" y="1732"/>
                  </a:cubicBezTo>
                  <a:cubicBezTo>
                    <a:pt x="309" y="1820"/>
                    <a:pt x="383" y="1884"/>
                    <a:pt x="469" y="1884"/>
                  </a:cubicBezTo>
                  <a:cubicBezTo>
                    <a:pt x="476" y="1884"/>
                    <a:pt x="482" y="1883"/>
                    <a:pt x="488" y="1883"/>
                  </a:cubicBezTo>
                  <a:cubicBezTo>
                    <a:pt x="581" y="1871"/>
                    <a:pt x="649" y="1788"/>
                    <a:pt x="640" y="1695"/>
                  </a:cubicBezTo>
                  <a:cubicBezTo>
                    <a:pt x="585" y="1192"/>
                    <a:pt x="567" y="686"/>
                    <a:pt x="587" y="180"/>
                  </a:cubicBezTo>
                  <a:cubicBezTo>
                    <a:pt x="589" y="91"/>
                    <a:pt x="525" y="15"/>
                    <a:pt x="437" y="2"/>
                  </a:cubicBezTo>
                  <a:cubicBezTo>
                    <a:pt x="430" y="1"/>
                    <a:pt x="423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181;p16"/>
            <p:cNvSpPr/>
            <p:nvPr/>
          </p:nvSpPr>
          <p:spPr>
            <a:xfrm>
              <a:off x="294203" y="4237158"/>
              <a:ext cx="161174" cy="19853"/>
            </a:xfrm>
            <a:custGeom>
              <a:avLst/>
              <a:gdLst/>
              <a:ahLst/>
              <a:cxnLst/>
              <a:rect l="l" t="t" r="r" b="b"/>
              <a:pathLst>
                <a:path w="4668" h="575" extrusionOk="0">
                  <a:moveTo>
                    <a:pt x="3267" y="0"/>
                  </a:moveTo>
                  <a:cubicBezTo>
                    <a:pt x="2225" y="0"/>
                    <a:pt x="1185" y="78"/>
                    <a:pt x="154" y="232"/>
                  </a:cubicBezTo>
                  <a:cubicBezTo>
                    <a:pt x="64" y="246"/>
                    <a:pt x="1" y="325"/>
                    <a:pt x="8" y="415"/>
                  </a:cubicBezTo>
                  <a:cubicBezTo>
                    <a:pt x="15" y="505"/>
                    <a:pt x="90" y="574"/>
                    <a:pt x="180" y="574"/>
                  </a:cubicBezTo>
                  <a:cubicBezTo>
                    <a:pt x="188" y="574"/>
                    <a:pt x="197" y="574"/>
                    <a:pt x="205" y="573"/>
                  </a:cubicBezTo>
                  <a:cubicBezTo>
                    <a:pt x="1219" y="420"/>
                    <a:pt x="2243" y="345"/>
                    <a:pt x="3268" y="345"/>
                  </a:cubicBezTo>
                  <a:cubicBezTo>
                    <a:pt x="3672" y="345"/>
                    <a:pt x="4076" y="356"/>
                    <a:pt x="4480" y="380"/>
                  </a:cubicBezTo>
                  <a:cubicBezTo>
                    <a:pt x="4486" y="381"/>
                    <a:pt x="4492" y="381"/>
                    <a:pt x="4498" y="381"/>
                  </a:cubicBezTo>
                  <a:cubicBezTo>
                    <a:pt x="4583" y="381"/>
                    <a:pt x="4656" y="308"/>
                    <a:pt x="4663" y="218"/>
                  </a:cubicBezTo>
                  <a:cubicBezTo>
                    <a:pt x="4667" y="124"/>
                    <a:pt x="4595" y="42"/>
                    <a:pt x="4501" y="36"/>
                  </a:cubicBezTo>
                  <a:cubicBezTo>
                    <a:pt x="4090" y="12"/>
                    <a:pt x="3678" y="0"/>
                    <a:pt x="3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182;p16"/>
            <p:cNvSpPr/>
            <p:nvPr/>
          </p:nvSpPr>
          <p:spPr>
            <a:xfrm>
              <a:off x="352867" y="4265920"/>
              <a:ext cx="52827" cy="81416"/>
            </a:xfrm>
            <a:custGeom>
              <a:avLst/>
              <a:gdLst/>
              <a:ahLst/>
              <a:cxnLst/>
              <a:rect l="l" t="t" r="r" b="b"/>
              <a:pathLst>
                <a:path w="1530" h="2358" extrusionOk="0">
                  <a:moveTo>
                    <a:pt x="671" y="1"/>
                  </a:moveTo>
                  <a:cubicBezTo>
                    <a:pt x="487" y="1"/>
                    <a:pt x="303" y="39"/>
                    <a:pt x="132" y="116"/>
                  </a:cubicBezTo>
                  <a:cubicBezTo>
                    <a:pt x="43" y="152"/>
                    <a:pt x="1" y="256"/>
                    <a:pt x="42" y="345"/>
                  </a:cubicBezTo>
                  <a:cubicBezTo>
                    <a:pt x="70" y="409"/>
                    <a:pt x="132" y="447"/>
                    <a:pt x="198" y="447"/>
                  </a:cubicBezTo>
                  <a:cubicBezTo>
                    <a:pt x="223" y="447"/>
                    <a:pt x="248" y="441"/>
                    <a:pt x="273" y="429"/>
                  </a:cubicBezTo>
                  <a:cubicBezTo>
                    <a:pt x="399" y="373"/>
                    <a:pt x="535" y="345"/>
                    <a:pt x="672" y="345"/>
                  </a:cubicBezTo>
                  <a:cubicBezTo>
                    <a:pt x="761" y="345"/>
                    <a:pt x="851" y="357"/>
                    <a:pt x="938" y="382"/>
                  </a:cubicBezTo>
                  <a:cubicBezTo>
                    <a:pt x="1007" y="401"/>
                    <a:pt x="1128" y="446"/>
                    <a:pt x="1165" y="534"/>
                  </a:cubicBezTo>
                  <a:cubicBezTo>
                    <a:pt x="1186" y="580"/>
                    <a:pt x="1185" y="650"/>
                    <a:pt x="1183" y="719"/>
                  </a:cubicBezTo>
                  <a:lnTo>
                    <a:pt x="1172" y="1434"/>
                  </a:lnTo>
                  <a:cubicBezTo>
                    <a:pt x="1171" y="1520"/>
                    <a:pt x="1169" y="1608"/>
                    <a:pt x="1140" y="1668"/>
                  </a:cubicBezTo>
                  <a:cubicBezTo>
                    <a:pt x="1114" y="1719"/>
                    <a:pt x="1061" y="1767"/>
                    <a:pt x="969" y="1820"/>
                  </a:cubicBezTo>
                  <a:cubicBezTo>
                    <a:pt x="827" y="1905"/>
                    <a:pt x="671" y="1964"/>
                    <a:pt x="509" y="1995"/>
                  </a:cubicBezTo>
                  <a:lnTo>
                    <a:pt x="477" y="1899"/>
                  </a:lnTo>
                  <a:cubicBezTo>
                    <a:pt x="451" y="1829"/>
                    <a:pt x="385" y="1786"/>
                    <a:pt x="316" y="1786"/>
                  </a:cubicBezTo>
                  <a:cubicBezTo>
                    <a:pt x="298" y="1786"/>
                    <a:pt x="280" y="1789"/>
                    <a:pt x="263" y="1795"/>
                  </a:cubicBezTo>
                  <a:cubicBezTo>
                    <a:pt x="174" y="1823"/>
                    <a:pt x="125" y="1916"/>
                    <a:pt x="150" y="2005"/>
                  </a:cubicBezTo>
                  <a:lnTo>
                    <a:pt x="226" y="2238"/>
                  </a:lnTo>
                  <a:cubicBezTo>
                    <a:pt x="249" y="2310"/>
                    <a:pt x="315" y="2358"/>
                    <a:pt x="389" y="2358"/>
                  </a:cubicBezTo>
                  <a:lnTo>
                    <a:pt x="406" y="2358"/>
                  </a:lnTo>
                  <a:cubicBezTo>
                    <a:pt x="667" y="2332"/>
                    <a:pt x="919" y="2249"/>
                    <a:pt x="1145" y="2117"/>
                  </a:cubicBezTo>
                  <a:cubicBezTo>
                    <a:pt x="1240" y="2061"/>
                    <a:pt x="1373" y="1969"/>
                    <a:pt x="1446" y="1823"/>
                  </a:cubicBezTo>
                  <a:cubicBezTo>
                    <a:pt x="1513" y="1692"/>
                    <a:pt x="1514" y="1553"/>
                    <a:pt x="1515" y="1440"/>
                  </a:cubicBezTo>
                  <a:lnTo>
                    <a:pt x="1527" y="725"/>
                  </a:lnTo>
                  <a:cubicBezTo>
                    <a:pt x="1528" y="629"/>
                    <a:pt x="1529" y="513"/>
                    <a:pt x="1480" y="399"/>
                  </a:cubicBezTo>
                  <a:cubicBezTo>
                    <a:pt x="1413" y="234"/>
                    <a:pt x="1256" y="114"/>
                    <a:pt x="1033" y="51"/>
                  </a:cubicBezTo>
                  <a:cubicBezTo>
                    <a:pt x="914" y="17"/>
                    <a:pt x="793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183;p16"/>
            <p:cNvSpPr/>
            <p:nvPr/>
          </p:nvSpPr>
          <p:spPr>
            <a:xfrm>
              <a:off x="475789" y="4220239"/>
              <a:ext cx="50824" cy="59664"/>
            </a:xfrm>
            <a:custGeom>
              <a:avLst/>
              <a:gdLst/>
              <a:ahLst/>
              <a:cxnLst/>
              <a:rect l="l" t="t" r="r" b="b"/>
              <a:pathLst>
                <a:path w="1472" h="1728" extrusionOk="0">
                  <a:moveTo>
                    <a:pt x="1142" y="1"/>
                  </a:moveTo>
                  <a:cubicBezTo>
                    <a:pt x="1095" y="1"/>
                    <a:pt x="1048" y="20"/>
                    <a:pt x="1014" y="58"/>
                  </a:cubicBezTo>
                  <a:cubicBezTo>
                    <a:pt x="920" y="159"/>
                    <a:pt x="831" y="269"/>
                    <a:pt x="752" y="383"/>
                  </a:cubicBezTo>
                  <a:lnTo>
                    <a:pt x="295" y="69"/>
                  </a:lnTo>
                  <a:cubicBezTo>
                    <a:pt x="265" y="49"/>
                    <a:pt x="231" y="39"/>
                    <a:pt x="197" y="39"/>
                  </a:cubicBezTo>
                  <a:cubicBezTo>
                    <a:pt x="142" y="39"/>
                    <a:pt x="89" y="65"/>
                    <a:pt x="55" y="113"/>
                  </a:cubicBezTo>
                  <a:cubicBezTo>
                    <a:pt x="1" y="191"/>
                    <a:pt x="22" y="298"/>
                    <a:pt x="99" y="352"/>
                  </a:cubicBezTo>
                  <a:lnTo>
                    <a:pt x="575" y="679"/>
                  </a:lnTo>
                  <a:cubicBezTo>
                    <a:pt x="431" y="943"/>
                    <a:pt x="327" y="1227"/>
                    <a:pt x="268" y="1522"/>
                  </a:cubicBezTo>
                  <a:cubicBezTo>
                    <a:pt x="250" y="1615"/>
                    <a:pt x="310" y="1705"/>
                    <a:pt x="403" y="1723"/>
                  </a:cubicBezTo>
                  <a:cubicBezTo>
                    <a:pt x="414" y="1726"/>
                    <a:pt x="426" y="1727"/>
                    <a:pt x="437" y="1727"/>
                  </a:cubicBezTo>
                  <a:cubicBezTo>
                    <a:pt x="519" y="1727"/>
                    <a:pt x="590" y="1668"/>
                    <a:pt x="606" y="1588"/>
                  </a:cubicBezTo>
                  <a:cubicBezTo>
                    <a:pt x="657" y="1340"/>
                    <a:pt x="741" y="1099"/>
                    <a:pt x="859" y="874"/>
                  </a:cubicBezTo>
                  <a:lnTo>
                    <a:pt x="1183" y="1098"/>
                  </a:lnTo>
                  <a:cubicBezTo>
                    <a:pt x="1212" y="1117"/>
                    <a:pt x="1245" y="1126"/>
                    <a:pt x="1277" y="1126"/>
                  </a:cubicBezTo>
                  <a:cubicBezTo>
                    <a:pt x="1332" y="1126"/>
                    <a:pt x="1385" y="1099"/>
                    <a:pt x="1418" y="1052"/>
                  </a:cubicBezTo>
                  <a:cubicBezTo>
                    <a:pt x="1471" y="974"/>
                    <a:pt x="1453" y="870"/>
                    <a:pt x="1379" y="815"/>
                  </a:cubicBezTo>
                  <a:lnTo>
                    <a:pt x="1037" y="579"/>
                  </a:lnTo>
                  <a:cubicBezTo>
                    <a:pt x="1106" y="477"/>
                    <a:pt x="1183" y="382"/>
                    <a:pt x="1266" y="291"/>
                  </a:cubicBezTo>
                  <a:cubicBezTo>
                    <a:pt x="1332" y="221"/>
                    <a:pt x="1329" y="111"/>
                    <a:pt x="1259" y="47"/>
                  </a:cubicBezTo>
                  <a:cubicBezTo>
                    <a:pt x="1226" y="16"/>
                    <a:pt x="1184" y="1"/>
                    <a:pt x="1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184;p16"/>
            <p:cNvSpPr/>
            <p:nvPr/>
          </p:nvSpPr>
          <p:spPr>
            <a:xfrm>
              <a:off x="521712" y="4154671"/>
              <a:ext cx="121640" cy="136384"/>
            </a:xfrm>
            <a:custGeom>
              <a:avLst/>
              <a:gdLst/>
              <a:ahLst/>
              <a:cxnLst/>
              <a:rect l="l" t="t" r="r" b="b"/>
              <a:pathLst>
                <a:path w="3523" h="3950" extrusionOk="0">
                  <a:moveTo>
                    <a:pt x="2607" y="1"/>
                  </a:moveTo>
                  <a:cubicBezTo>
                    <a:pt x="2039" y="1"/>
                    <a:pt x="1476" y="138"/>
                    <a:pt x="966" y="407"/>
                  </a:cubicBezTo>
                  <a:cubicBezTo>
                    <a:pt x="920" y="432"/>
                    <a:pt x="821" y="486"/>
                    <a:pt x="778" y="593"/>
                  </a:cubicBezTo>
                  <a:cubicBezTo>
                    <a:pt x="737" y="690"/>
                    <a:pt x="730" y="845"/>
                    <a:pt x="930" y="1024"/>
                  </a:cubicBezTo>
                  <a:cubicBezTo>
                    <a:pt x="1218" y="1281"/>
                    <a:pt x="1529" y="1513"/>
                    <a:pt x="1859" y="1717"/>
                  </a:cubicBezTo>
                  <a:cubicBezTo>
                    <a:pt x="1918" y="1754"/>
                    <a:pt x="2016" y="1816"/>
                    <a:pt x="2026" y="1867"/>
                  </a:cubicBezTo>
                  <a:cubicBezTo>
                    <a:pt x="2029" y="1884"/>
                    <a:pt x="2025" y="1937"/>
                    <a:pt x="1921" y="2037"/>
                  </a:cubicBezTo>
                  <a:cubicBezTo>
                    <a:pt x="1674" y="2273"/>
                    <a:pt x="1367" y="2433"/>
                    <a:pt x="1042" y="2600"/>
                  </a:cubicBezTo>
                  <a:cubicBezTo>
                    <a:pt x="743" y="2755"/>
                    <a:pt x="433" y="2915"/>
                    <a:pt x="167" y="3143"/>
                  </a:cubicBezTo>
                  <a:cubicBezTo>
                    <a:pt x="9" y="3278"/>
                    <a:pt x="1" y="3408"/>
                    <a:pt x="22" y="3491"/>
                  </a:cubicBezTo>
                  <a:cubicBezTo>
                    <a:pt x="61" y="3649"/>
                    <a:pt x="222" y="3706"/>
                    <a:pt x="275" y="3725"/>
                  </a:cubicBezTo>
                  <a:cubicBezTo>
                    <a:pt x="705" y="3874"/>
                    <a:pt x="1156" y="3949"/>
                    <a:pt x="1609" y="3949"/>
                  </a:cubicBezTo>
                  <a:cubicBezTo>
                    <a:pt x="1802" y="3949"/>
                    <a:pt x="1996" y="3935"/>
                    <a:pt x="2188" y="3908"/>
                  </a:cubicBezTo>
                  <a:cubicBezTo>
                    <a:pt x="2280" y="3892"/>
                    <a:pt x="2343" y="3805"/>
                    <a:pt x="2329" y="3712"/>
                  </a:cubicBezTo>
                  <a:cubicBezTo>
                    <a:pt x="2317" y="3627"/>
                    <a:pt x="2243" y="3566"/>
                    <a:pt x="2158" y="3566"/>
                  </a:cubicBezTo>
                  <a:cubicBezTo>
                    <a:pt x="2151" y="3566"/>
                    <a:pt x="2144" y="3566"/>
                    <a:pt x="2137" y="3567"/>
                  </a:cubicBezTo>
                  <a:cubicBezTo>
                    <a:pt x="1961" y="3592"/>
                    <a:pt x="1783" y="3605"/>
                    <a:pt x="1606" y="3605"/>
                  </a:cubicBezTo>
                  <a:cubicBezTo>
                    <a:pt x="1196" y="3605"/>
                    <a:pt x="787" y="3537"/>
                    <a:pt x="396" y="3402"/>
                  </a:cubicBezTo>
                  <a:cubicBezTo>
                    <a:pt x="630" y="3201"/>
                    <a:pt x="907" y="3057"/>
                    <a:pt x="1201" y="2907"/>
                  </a:cubicBezTo>
                  <a:cubicBezTo>
                    <a:pt x="1534" y="2735"/>
                    <a:pt x="1878" y="2556"/>
                    <a:pt x="2161" y="2285"/>
                  </a:cubicBezTo>
                  <a:cubicBezTo>
                    <a:pt x="2325" y="2126"/>
                    <a:pt x="2394" y="1965"/>
                    <a:pt x="2365" y="1808"/>
                  </a:cubicBezTo>
                  <a:cubicBezTo>
                    <a:pt x="2330" y="1603"/>
                    <a:pt x="2149" y="1491"/>
                    <a:pt x="2040" y="1425"/>
                  </a:cubicBezTo>
                  <a:cubicBezTo>
                    <a:pt x="1728" y="1232"/>
                    <a:pt x="1434" y="1012"/>
                    <a:pt x="1161" y="767"/>
                  </a:cubicBezTo>
                  <a:cubicBezTo>
                    <a:pt x="1144" y="753"/>
                    <a:pt x="1128" y="736"/>
                    <a:pt x="1114" y="720"/>
                  </a:cubicBezTo>
                  <a:cubicBezTo>
                    <a:pt x="1118" y="717"/>
                    <a:pt x="1124" y="714"/>
                    <a:pt x="1130" y="711"/>
                  </a:cubicBezTo>
                  <a:cubicBezTo>
                    <a:pt x="1589" y="469"/>
                    <a:pt x="2096" y="345"/>
                    <a:pt x="2608" y="345"/>
                  </a:cubicBezTo>
                  <a:cubicBezTo>
                    <a:pt x="2838" y="345"/>
                    <a:pt x="3068" y="370"/>
                    <a:pt x="3296" y="421"/>
                  </a:cubicBezTo>
                  <a:cubicBezTo>
                    <a:pt x="3308" y="424"/>
                    <a:pt x="3320" y="425"/>
                    <a:pt x="3332" y="425"/>
                  </a:cubicBezTo>
                  <a:cubicBezTo>
                    <a:pt x="3412" y="425"/>
                    <a:pt x="3483" y="371"/>
                    <a:pt x="3501" y="292"/>
                  </a:cubicBezTo>
                  <a:cubicBezTo>
                    <a:pt x="3522" y="199"/>
                    <a:pt x="3465" y="106"/>
                    <a:pt x="3372" y="85"/>
                  </a:cubicBezTo>
                  <a:cubicBezTo>
                    <a:pt x="3119" y="28"/>
                    <a:pt x="2862" y="1"/>
                    <a:pt x="2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185;p16"/>
            <p:cNvSpPr/>
            <p:nvPr/>
          </p:nvSpPr>
          <p:spPr>
            <a:xfrm>
              <a:off x="619634" y="4195276"/>
              <a:ext cx="18023" cy="60320"/>
            </a:xfrm>
            <a:custGeom>
              <a:avLst/>
              <a:gdLst/>
              <a:ahLst/>
              <a:cxnLst/>
              <a:rect l="l" t="t" r="r" b="b"/>
              <a:pathLst>
                <a:path w="522" h="1747" extrusionOk="0">
                  <a:moveTo>
                    <a:pt x="343" y="1"/>
                  </a:moveTo>
                  <a:cubicBezTo>
                    <a:pt x="249" y="1"/>
                    <a:pt x="173" y="80"/>
                    <a:pt x="173" y="174"/>
                  </a:cubicBezTo>
                  <a:cubicBezTo>
                    <a:pt x="178" y="632"/>
                    <a:pt x="128" y="1089"/>
                    <a:pt x="22" y="1535"/>
                  </a:cubicBezTo>
                  <a:cubicBezTo>
                    <a:pt x="1" y="1628"/>
                    <a:pt x="57" y="1720"/>
                    <a:pt x="150" y="1742"/>
                  </a:cubicBezTo>
                  <a:cubicBezTo>
                    <a:pt x="163" y="1745"/>
                    <a:pt x="177" y="1746"/>
                    <a:pt x="190" y="1746"/>
                  </a:cubicBezTo>
                  <a:cubicBezTo>
                    <a:pt x="270" y="1746"/>
                    <a:pt x="339" y="1691"/>
                    <a:pt x="357" y="1614"/>
                  </a:cubicBezTo>
                  <a:cubicBezTo>
                    <a:pt x="468" y="1141"/>
                    <a:pt x="522" y="657"/>
                    <a:pt x="518" y="171"/>
                  </a:cubicBezTo>
                  <a:cubicBezTo>
                    <a:pt x="516" y="77"/>
                    <a:pt x="440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186;p16"/>
            <p:cNvSpPr/>
            <p:nvPr/>
          </p:nvSpPr>
          <p:spPr>
            <a:xfrm>
              <a:off x="637727" y="4202872"/>
              <a:ext cx="47096" cy="86146"/>
            </a:xfrm>
            <a:custGeom>
              <a:avLst/>
              <a:gdLst/>
              <a:ahLst/>
              <a:cxnLst/>
              <a:rect l="l" t="t" r="r" b="b"/>
              <a:pathLst>
                <a:path w="1364" h="2495" extrusionOk="0">
                  <a:moveTo>
                    <a:pt x="480" y="1"/>
                  </a:moveTo>
                  <a:cubicBezTo>
                    <a:pt x="423" y="1"/>
                    <a:pt x="369" y="28"/>
                    <a:pt x="336" y="79"/>
                  </a:cubicBezTo>
                  <a:cubicBezTo>
                    <a:pt x="234" y="236"/>
                    <a:pt x="117" y="413"/>
                    <a:pt x="65" y="623"/>
                  </a:cubicBezTo>
                  <a:cubicBezTo>
                    <a:pt x="1" y="882"/>
                    <a:pt x="54" y="1135"/>
                    <a:pt x="209" y="1301"/>
                  </a:cubicBezTo>
                  <a:cubicBezTo>
                    <a:pt x="313" y="1411"/>
                    <a:pt x="457" y="1474"/>
                    <a:pt x="609" y="1474"/>
                  </a:cubicBezTo>
                  <a:cubicBezTo>
                    <a:pt x="611" y="1474"/>
                    <a:pt x="614" y="1474"/>
                    <a:pt x="617" y="1474"/>
                  </a:cubicBezTo>
                  <a:cubicBezTo>
                    <a:pt x="687" y="1474"/>
                    <a:pt x="758" y="1458"/>
                    <a:pt x="820" y="1426"/>
                  </a:cubicBezTo>
                  <a:lnTo>
                    <a:pt x="820" y="1426"/>
                  </a:lnTo>
                  <a:cubicBezTo>
                    <a:pt x="763" y="1716"/>
                    <a:pt x="714" y="2006"/>
                    <a:pt x="672" y="2298"/>
                  </a:cubicBezTo>
                  <a:cubicBezTo>
                    <a:pt x="658" y="2392"/>
                    <a:pt x="723" y="2479"/>
                    <a:pt x="817" y="2493"/>
                  </a:cubicBezTo>
                  <a:cubicBezTo>
                    <a:pt x="825" y="2493"/>
                    <a:pt x="834" y="2495"/>
                    <a:pt x="842" y="2495"/>
                  </a:cubicBezTo>
                  <a:cubicBezTo>
                    <a:pt x="927" y="2495"/>
                    <a:pt x="1000" y="2431"/>
                    <a:pt x="1011" y="2348"/>
                  </a:cubicBezTo>
                  <a:cubicBezTo>
                    <a:pt x="1096" y="1777"/>
                    <a:pt x="1207" y="1201"/>
                    <a:pt x="1341" y="640"/>
                  </a:cubicBezTo>
                  <a:cubicBezTo>
                    <a:pt x="1363" y="547"/>
                    <a:pt x="1305" y="454"/>
                    <a:pt x="1212" y="433"/>
                  </a:cubicBezTo>
                  <a:cubicBezTo>
                    <a:pt x="1199" y="429"/>
                    <a:pt x="1185" y="428"/>
                    <a:pt x="1172" y="428"/>
                  </a:cubicBezTo>
                  <a:cubicBezTo>
                    <a:pt x="1094" y="428"/>
                    <a:pt x="1024" y="481"/>
                    <a:pt x="1006" y="561"/>
                  </a:cubicBezTo>
                  <a:cubicBezTo>
                    <a:pt x="966" y="725"/>
                    <a:pt x="934" y="893"/>
                    <a:pt x="899" y="1060"/>
                  </a:cubicBezTo>
                  <a:cubicBezTo>
                    <a:pt x="875" y="1048"/>
                    <a:pt x="849" y="1043"/>
                    <a:pt x="824" y="1043"/>
                  </a:cubicBezTo>
                  <a:cubicBezTo>
                    <a:pt x="778" y="1043"/>
                    <a:pt x="732" y="1062"/>
                    <a:pt x="699" y="1097"/>
                  </a:cubicBezTo>
                  <a:cubicBezTo>
                    <a:pt x="677" y="1120"/>
                    <a:pt x="646" y="1131"/>
                    <a:pt x="624" y="1131"/>
                  </a:cubicBezTo>
                  <a:cubicBezTo>
                    <a:pt x="618" y="1131"/>
                    <a:pt x="613" y="1131"/>
                    <a:pt x="609" y="1129"/>
                  </a:cubicBezTo>
                  <a:cubicBezTo>
                    <a:pt x="554" y="1129"/>
                    <a:pt x="500" y="1107"/>
                    <a:pt x="461" y="1069"/>
                  </a:cubicBezTo>
                  <a:cubicBezTo>
                    <a:pt x="374" y="973"/>
                    <a:pt x="371" y="818"/>
                    <a:pt x="399" y="707"/>
                  </a:cubicBezTo>
                  <a:cubicBezTo>
                    <a:pt x="438" y="554"/>
                    <a:pt x="533" y="407"/>
                    <a:pt x="624" y="267"/>
                  </a:cubicBezTo>
                  <a:cubicBezTo>
                    <a:pt x="676" y="186"/>
                    <a:pt x="654" y="81"/>
                    <a:pt x="573" y="29"/>
                  </a:cubicBezTo>
                  <a:cubicBezTo>
                    <a:pt x="544" y="10"/>
                    <a:pt x="512" y="1"/>
                    <a:pt x="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187;p16"/>
            <p:cNvSpPr/>
            <p:nvPr/>
          </p:nvSpPr>
          <p:spPr>
            <a:xfrm>
              <a:off x="668941" y="3473983"/>
              <a:ext cx="55969" cy="69124"/>
            </a:xfrm>
            <a:custGeom>
              <a:avLst/>
              <a:gdLst/>
              <a:ahLst/>
              <a:cxnLst/>
              <a:rect l="l" t="t" r="r" b="b"/>
              <a:pathLst>
                <a:path w="1621" h="2002" extrusionOk="0">
                  <a:moveTo>
                    <a:pt x="1295" y="1"/>
                  </a:moveTo>
                  <a:cubicBezTo>
                    <a:pt x="1244" y="1"/>
                    <a:pt x="1194" y="23"/>
                    <a:pt x="1160" y="65"/>
                  </a:cubicBezTo>
                  <a:cubicBezTo>
                    <a:pt x="1028" y="235"/>
                    <a:pt x="905" y="413"/>
                    <a:pt x="793" y="597"/>
                  </a:cubicBezTo>
                  <a:cubicBezTo>
                    <a:pt x="621" y="510"/>
                    <a:pt x="453" y="413"/>
                    <a:pt x="290" y="307"/>
                  </a:cubicBezTo>
                  <a:cubicBezTo>
                    <a:pt x="261" y="287"/>
                    <a:pt x="228" y="278"/>
                    <a:pt x="195" y="278"/>
                  </a:cubicBezTo>
                  <a:cubicBezTo>
                    <a:pt x="140" y="278"/>
                    <a:pt x="85" y="305"/>
                    <a:pt x="52" y="355"/>
                  </a:cubicBezTo>
                  <a:cubicBezTo>
                    <a:pt x="0" y="434"/>
                    <a:pt x="21" y="541"/>
                    <a:pt x="100" y="594"/>
                  </a:cubicBezTo>
                  <a:cubicBezTo>
                    <a:pt x="268" y="704"/>
                    <a:pt x="439" y="804"/>
                    <a:pt x="617" y="897"/>
                  </a:cubicBezTo>
                  <a:cubicBezTo>
                    <a:pt x="468" y="1178"/>
                    <a:pt x="341" y="1472"/>
                    <a:pt x="241" y="1776"/>
                  </a:cubicBezTo>
                  <a:cubicBezTo>
                    <a:pt x="213" y="1867"/>
                    <a:pt x="262" y="1964"/>
                    <a:pt x="352" y="1993"/>
                  </a:cubicBezTo>
                  <a:cubicBezTo>
                    <a:pt x="369" y="1999"/>
                    <a:pt x="387" y="2002"/>
                    <a:pt x="406" y="2002"/>
                  </a:cubicBezTo>
                  <a:cubicBezTo>
                    <a:pt x="479" y="2002"/>
                    <a:pt x="545" y="1954"/>
                    <a:pt x="569" y="1883"/>
                  </a:cubicBezTo>
                  <a:cubicBezTo>
                    <a:pt x="663" y="1595"/>
                    <a:pt x="783" y="1315"/>
                    <a:pt x="926" y="1047"/>
                  </a:cubicBezTo>
                  <a:cubicBezTo>
                    <a:pt x="1074" y="1115"/>
                    <a:pt x="1225" y="1178"/>
                    <a:pt x="1378" y="1233"/>
                  </a:cubicBezTo>
                  <a:cubicBezTo>
                    <a:pt x="1397" y="1239"/>
                    <a:pt x="1416" y="1243"/>
                    <a:pt x="1436" y="1243"/>
                  </a:cubicBezTo>
                  <a:cubicBezTo>
                    <a:pt x="1520" y="1243"/>
                    <a:pt x="1592" y="1182"/>
                    <a:pt x="1606" y="1099"/>
                  </a:cubicBezTo>
                  <a:cubicBezTo>
                    <a:pt x="1620" y="1016"/>
                    <a:pt x="1572" y="936"/>
                    <a:pt x="1494" y="908"/>
                  </a:cubicBezTo>
                  <a:cubicBezTo>
                    <a:pt x="1361" y="862"/>
                    <a:pt x="1235" y="800"/>
                    <a:pt x="1107" y="743"/>
                  </a:cubicBezTo>
                  <a:cubicBezTo>
                    <a:pt x="1205" y="583"/>
                    <a:pt x="1313" y="427"/>
                    <a:pt x="1430" y="279"/>
                  </a:cubicBezTo>
                  <a:cubicBezTo>
                    <a:pt x="1488" y="203"/>
                    <a:pt x="1475" y="96"/>
                    <a:pt x="1401" y="37"/>
                  </a:cubicBezTo>
                  <a:cubicBezTo>
                    <a:pt x="1369" y="12"/>
                    <a:pt x="1332" y="1"/>
                    <a:pt x="1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88" name="Google Shape;1188;p16"/>
          <p:cNvSpPr/>
          <p:nvPr/>
        </p:nvSpPr>
        <p:spPr>
          <a:xfrm rot="10800000">
            <a:off x="4609407" y="6265127"/>
            <a:ext cx="75531" cy="96511"/>
          </a:xfrm>
          <a:custGeom>
            <a:avLst/>
            <a:gdLst/>
            <a:ahLst/>
            <a:cxnLst/>
            <a:rect l="l" t="t" r="r" b="b"/>
            <a:pathLst>
              <a:path w="1263" h="1263" extrusionOk="0">
                <a:moveTo>
                  <a:pt x="632" y="0"/>
                </a:moveTo>
                <a:cubicBezTo>
                  <a:pt x="283" y="0"/>
                  <a:pt x="0" y="282"/>
                  <a:pt x="0" y="631"/>
                </a:cubicBezTo>
                <a:cubicBezTo>
                  <a:pt x="0" y="980"/>
                  <a:pt x="283" y="1263"/>
                  <a:pt x="632" y="1263"/>
                </a:cubicBezTo>
                <a:cubicBezTo>
                  <a:pt x="980" y="1263"/>
                  <a:pt x="1263" y="980"/>
                  <a:pt x="1263" y="631"/>
                </a:cubicBezTo>
                <a:cubicBezTo>
                  <a:pt x="1263" y="282"/>
                  <a:pt x="980" y="0"/>
                  <a:pt x="6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189" name="Google Shape;1189;p16"/>
          <p:cNvSpPr/>
          <p:nvPr/>
        </p:nvSpPr>
        <p:spPr>
          <a:xfrm>
            <a:off x="543475" y="2431585"/>
            <a:ext cx="319104" cy="375511"/>
          </a:xfrm>
          <a:custGeom>
            <a:avLst/>
            <a:gdLst/>
            <a:ahLst/>
            <a:cxnLst/>
            <a:rect l="l" t="t" r="r" b="b"/>
            <a:pathLst>
              <a:path w="4961" h="4569" extrusionOk="0">
                <a:moveTo>
                  <a:pt x="2480" y="1"/>
                </a:moveTo>
                <a:cubicBezTo>
                  <a:pt x="1405" y="1"/>
                  <a:pt x="447" y="761"/>
                  <a:pt x="238" y="1854"/>
                </a:cubicBezTo>
                <a:cubicBezTo>
                  <a:pt x="0" y="3093"/>
                  <a:pt x="812" y="4291"/>
                  <a:pt x="2051" y="4527"/>
                </a:cubicBezTo>
                <a:cubicBezTo>
                  <a:pt x="2196" y="4555"/>
                  <a:pt x="2341" y="4569"/>
                  <a:pt x="2484" y="4569"/>
                </a:cubicBezTo>
                <a:cubicBezTo>
                  <a:pt x="3557" y="4569"/>
                  <a:pt x="4514" y="3808"/>
                  <a:pt x="4724" y="2715"/>
                </a:cubicBezTo>
                <a:cubicBezTo>
                  <a:pt x="4960" y="1476"/>
                  <a:pt x="4150" y="279"/>
                  <a:pt x="2911" y="42"/>
                </a:cubicBezTo>
                <a:cubicBezTo>
                  <a:pt x="2766" y="14"/>
                  <a:pt x="2622" y="1"/>
                  <a:pt x="248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p17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92" name="Google Shape;1192;p17"/>
          <p:cNvSpPr txBox="1">
            <a:spLocks noGrp="1"/>
          </p:cNvSpPr>
          <p:nvPr>
            <p:ph type="subTitle" idx="1"/>
          </p:nvPr>
        </p:nvSpPr>
        <p:spPr>
          <a:xfrm>
            <a:off x="1571282" y="3953700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193" name="Google Shape;1193;p17"/>
          <p:cNvSpPr txBox="1">
            <a:spLocks noGrp="1"/>
          </p:cNvSpPr>
          <p:nvPr>
            <p:ph type="body" idx="2"/>
          </p:nvPr>
        </p:nvSpPr>
        <p:spPr>
          <a:xfrm>
            <a:off x="1571282" y="4545967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194" name="Google Shape;1194;p17"/>
          <p:cNvGrpSpPr/>
          <p:nvPr/>
        </p:nvGrpSpPr>
        <p:grpSpPr>
          <a:xfrm>
            <a:off x="1247273" y="6156981"/>
            <a:ext cx="744811" cy="1219211"/>
            <a:chOff x="267675" y="666500"/>
            <a:chExt cx="379000" cy="465300"/>
          </a:xfrm>
        </p:grpSpPr>
        <p:sp>
          <p:nvSpPr>
            <p:cNvPr id="1195" name="Google Shape;1195;p1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196;p1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97" name="Google Shape;1197;p17"/>
          <p:cNvGrpSpPr/>
          <p:nvPr/>
        </p:nvGrpSpPr>
        <p:grpSpPr>
          <a:xfrm>
            <a:off x="8431044" y="2656128"/>
            <a:ext cx="1157391" cy="1459109"/>
            <a:chOff x="6139950" y="1806300"/>
            <a:chExt cx="810725" cy="766500"/>
          </a:xfrm>
        </p:grpSpPr>
        <p:sp>
          <p:nvSpPr>
            <p:cNvPr id="1198" name="Google Shape;1198;p1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199;p1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200;p1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201;p1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202;p1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203;p1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204;p1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205;p1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206;p1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207;p1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208;p1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209;p1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210;p1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211;p1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212;p1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213;p1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4" name="Google Shape;1214;p17"/>
          <p:cNvGrpSpPr/>
          <p:nvPr/>
        </p:nvGrpSpPr>
        <p:grpSpPr>
          <a:xfrm rot="8707254">
            <a:off x="-207915" y="4066997"/>
            <a:ext cx="623692" cy="600019"/>
            <a:chOff x="3253464" y="2218279"/>
            <a:chExt cx="242409" cy="182524"/>
          </a:xfrm>
        </p:grpSpPr>
        <p:sp>
          <p:nvSpPr>
            <p:cNvPr id="1215" name="Google Shape;1215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216;p1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217" name="Google Shape;1217;p17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375725" y="4999051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18" name="Google Shape;1218;p17"/>
          <p:cNvGrpSpPr/>
          <p:nvPr/>
        </p:nvGrpSpPr>
        <p:grpSpPr>
          <a:xfrm>
            <a:off x="5686489" y="6602285"/>
            <a:ext cx="1153242" cy="487603"/>
            <a:chOff x="5181425" y="2685475"/>
            <a:chExt cx="224900" cy="74425"/>
          </a:xfrm>
        </p:grpSpPr>
        <p:sp>
          <p:nvSpPr>
            <p:cNvPr id="1219" name="Google Shape;1219;p1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220;p1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221;p1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222;p1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223;p1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24" name="Google Shape;1224;p17"/>
          <p:cNvSpPr/>
          <p:nvPr/>
        </p:nvSpPr>
        <p:spPr>
          <a:xfrm rot="8707231">
            <a:off x="8485311" y="752141"/>
            <a:ext cx="534041" cy="620427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225" name="Google Shape;1225;p17"/>
          <p:cNvGrpSpPr/>
          <p:nvPr/>
        </p:nvGrpSpPr>
        <p:grpSpPr>
          <a:xfrm rot="-229423">
            <a:off x="-87489" y="-206161"/>
            <a:ext cx="635435" cy="2216465"/>
            <a:chOff x="7719200" y="1424500"/>
            <a:chExt cx="446525" cy="1168150"/>
          </a:xfrm>
        </p:grpSpPr>
        <p:sp>
          <p:nvSpPr>
            <p:cNvPr id="1226" name="Google Shape;1226;p17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227;p17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228;p17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229;p17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230;p17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231;p17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232;p17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233;p17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234;p17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235;p17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236;p17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237;p17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238;p17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239;p17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240;p17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241;p17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242;p17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243;p17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244;p17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245;p17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246;p17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247;p17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248;p17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249;p17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250;p17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251;p17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252;p17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253;p17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254;p17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255;p17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256;p17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257;p17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258;p17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259;p17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260;p17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261;p17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262;p17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263;p17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264;p17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265;p17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266;p17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267;p17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268;p17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269;p17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270;p17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271;p17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272;p17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273;p17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274;p17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275;p17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276;p17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277;p17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278;p17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279;p17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280;p17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281;p17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282;p17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83" name="Google Shape;1283;p17"/>
          <p:cNvSpPr txBox="1">
            <a:spLocks noGrp="1"/>
          </p:cNvSpPr>
          <p:nvPr>
            <p:ph type="subTitle" idx="3"/>
          </p:nvPr>
        </p:nvSpPr>
        <p:spPr>
          <a:xfrm>
            <a:off x="5268410" y="3953711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284" name="Google Shape;1284;p17"/>
          <p:cNvSpPr txBox="1">
            <a:spLocks noGrp="1"/>
          </p:cNvSpPr>
          <p:nvPr>
            <p:ph type="body" idx="4"/>
          </p:nvPr>
        </p:nvSpPr>
        <p:spPr>
          <a:xfrm>
            <a:off x="5268410" y="4545976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85" name="Google Shape;1285;p17"/>
          <p:cNvGrpSpPr/>
          <p:nvPr/>
        </p:nvGrpSpPr>
        <p:grpSpPr>
          <a:xfrm rot="8707254">
            <a:off x="8515806" y="6015404"/>
            <a:ext cx="589694" cy="556573"/>
            <a:chOff x="3266677" y="2218279"/>
            <a:chExt cx="229195" cy="169308"/>
          </a:xfrm>
        </p:grpSpPr>
        <p:sp>
          <p:nvSpPr>
            <p:cNvPr id="1286" name="Google Shape;1286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287;p17"/>
            <p:cNvSpPr/>
            <p:nvPr/>
          </p:nvSpPr>
          <p:spPr>
            <a:xfrm rot="341">
              <a:off x="3266679" y="2359434"/>
              <a:ext cx="28154" cy="28151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88" name="Google Shape;1288;p17"/>
          <p:cNvSpPr/>
          <p:nvPr/>
        </p:nvSpPr>
        <p:spPr>
          <a:xfrm rot="8707074">
            <a:off x="8578356" y="5865743"/>
            <a:ext cx="169023" cy="196364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p18"/>
          <p:cNvSpPr txBox="1">
            <a:spLocks noGrp="1"/>
          </p:cNvSpPr>
          <p:nvPr>
            <p:ph type="subTitle" idx="1"/>
          </p:nvPr>
        </p:nvSpPr>
        <p:spPr>
          <a:xfrm>
            <a:off x="112002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1" name="Google Shape;1291;p18"/>
          <p:cNvSpPr txBox="1">
            <a:spLocks noGrp="1"/>
          </p:cNvSpPr>
          <p:nvPr>
            <p:ph type="body" idx="2"/>
          </p:nvPr>
        </p:nvSpPr>
        <p:spPr>
          <a:xfrm>
            <a:off x="112002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2" name="Google Shape;1292;p18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93" name="Google Shape;1293;p18"/>
          <p:cNvSpPr txBox="1">
            <a:spLocks noGrp="1"/>
          </p:cNvSpPr>
          <p:nvPr>
            <p:ph type="subTitle" idx="3"/>
          </p:nvPr>
        </p:nvSpPr>
        <p:spPr>
          <a:xfrm>
            <a:off x="3667950" y="41701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4" name="Google Shape;1294;p18"/>
          <p:cNvSpPr txBox="1">
            <a:spLocks noGrp="1"/>
          </p:cNvSpPr>
          <p:nvPr>
            <p:ph type="body" idx="4"/>
          </p:nvPr>
        </p:nvSpPr>
        <p:spPr>
          <a:xfrm>
            <a:off x="3667950" y="47623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5" name="Google Shape;1295;p18"/>
          <p:cNvSpPr txBox="1">
            <a:spLocks noGrp="1"/>
          </p:cNvSpPr>
          <p:nvPr>
            <p:ph type="subTitle" idx="5"/>
          </p:nvPr>
        </p:nvSpPr>
        <p:spPr>
          <a:xfrm>
            <a:off x="621587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6" name="Google Shape;1296;p18"/>
          <p:cNvSpPr txBox="1">
            <a:spLocks noGrp="1"/>
          </p:cNvSpPr>
          <p:nvPr>
            <p:ph type="body" idx="6"/>
          </p:nvPr>
        </p:nvSpPr>
        <p:spPr>
          <a:xfrm>
            <a:off x="621587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97" name="Google Shape;1297;p18"/>
          <p:cNvGrpSpPr/>
          <p:nvPr/>
        </p:nvGrpSpPr>
        <p:grpSpPr>
          <a:xfrm rot="-7804107">
            <a:off x="392257" y="5932079"/>
            <a:ext cx="831600" cy="450021"/>
            <a:chOff x="3253464" y="2218279"/>
            <a:chExt cx="242409" cy="182524"/>
          </a:xfrm>
        </p:grpSpPr>
        <p:sp>
          <p:nvSpPr>
            <p:cNvPr id="1298" name="Google Shape;1298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299;p18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0" name="Google Shape;1300;p18"/>
          <p:cNvGrpSpPr/>
          <p:nvPr/>
        </p:nvGrpSpPr>
        <p:grpSpPr>
          <a:xfrm rot="-3478813">
            <a:off x="6811609" y="1484029"/>
            <a:ext cx="3388699" cy="2158024"/>
            <a:chOff x="2508080" y="2218279"/>
            <a:chExt cx="987792" cy="875299"/>
          </a:xfrm>
        </p:grpSpPr>
        <p:sp>
          <p:nvSpPr>
            <p:cNvPr id="1301" name="Google Shape;1301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302;p18"/>
            <p:cNvSpPr/>
            <p:nvPr/>
          </p:nvSpPr>
          <p:spPr>
            <a:xfrm>
              <a:off x="2508080" y="303899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3" name="Google Shape;1303;p18"/>
          <p:cNvGrpSpPr/>
          <p:nvPr/>
        </p:nvGrpSpPr>
        <p:grpSpPr>
          <a:xfrm rot="834627">
            <a:off x="-154571" y="2805304"/>
            <a:ext cx="725123" cy="2529319"/>
            <a:chOff x="7719200" y="1424500"/>
            <a:chExt cx="446525" cy="1168150"/>
          </a:xfrm>
        </p:grpSpPr>
        <p:sp>
          <p:nvSpPr>
            <p:cNvPr id="1304" name="Google Shape;1304;p18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305;p18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306;p18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307;p18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308;p18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309;p18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310;p18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311;p18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312;p18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313;p18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314;p18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315;p18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316;p18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317;p18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318;p18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319;p18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320;p18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321;p18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322;p18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323;p18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324;p18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325;p18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326;p18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327;p18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328;p18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329;p18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330;p18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331;p18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332;p18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333;p18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334;p18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335;p18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336;p18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337;p18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338;p18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339;p18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340;p18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341;p18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342;p18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343;p18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344;p18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345;p18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346;p18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347;p18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348;p18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349;p18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350;p18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351;p18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352;p18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353;p18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354;p18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355;p18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356;p18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357;p18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358;p18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359;p18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360;p18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1" name="Google Shape;1361;p18"/>
          <p:cNvGrpSpPr/>
          <p:nvPr/>
        </p:nvGrpSpPr>
        <p:grpSpPr>
          <a:xfrm>
            <a:off x="8573212" y="5183906"/>
            <a:ext cx="775927" cy="1270145"/>
            <a:chOff x="267675" y="666500"/>
            <a:chExt cx="379000" cy="465300"/>
          </a:xfrm>
        </p:grpSpPr>
        <p:sp>
          <p:nvSpPr>
            <p:cNvPr id="1362" name="Google Shape;1362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363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4" name="Google Shape;1364;p18"/>
          <p:cNvGrpSpPr/>
          <p:nvPr/>
        </p:nvGrpSpPr>
        <p:grpSpPr>
          <a:xfrm>
            <a:off x="5924551" y="6157173"/>
            <a:ext cx="775927" cy="328065"/>
            <a:chOff x="5181425" y="2685475"/>
            <a:chExt cx="224900" cy="74425"/>
          </a:xfrm>
        </p:grpSpPr>
        <p:sp>
          <p:nvSpPr>
            <p:cNvPr id="1365" name="Google Shape;1365;p1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366;p1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367;p1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368;p1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369;p1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70" name="Google Shape;1370;p18"/>
          <p:cNvGrpSpPr/>
          <p:nvPr/>
        </p:nvGrpSpPr>
        <p:grpSpPr>
          <a:xfrm>
            <a:off x="-371952" y="250715"/>
            <a:ext cx="775927" cy="1270145"/>
            <a:chOff x="267675" y="666500"/>
            <a:chExt cx="379000" cy="465300"/>
          </a:xfrm>
        </p:grpSpPr>
        <p:sp>
          <p:nvSpPr>
            <p:cNvPr id="1371" name="Google Shape;1371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372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73" name="Google Shape;1373;p18"/>
          <p:cNvSpPr/>
          <p:nvPr/>
        </p:nvSpPr>
        <p:spPr>
          <a:xfrm rot="-3478813">
            <a:off x="8924403" y="13741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374" name="Google Shape;1374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5924546" y="-533067"/>
            <a:ext cx="1658946" cy="22200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5" name="Google Shape;1375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2545631" y="6156967"/>
            <a:ext cx="1359575" cy="181943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7" name="Google Shape;1377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5514668" y="-1788052"/>
            <a:ext cx="3836589" cy="386443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8" name="Google Shape;1378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-967482" y="4224668"/>
            <a:ext cx="3836589" cy="3864437"/>
          </a:xfrm>
          <a:prstGeom prst="rect">
            <a:avLst/>
          </a:prstGeom>
          <a:noFill/>
          <a:ln>
            <a:noFill/>
          </a:ln>
        </p:spPr>
      </p:pic>
      <p:sp>
        <p:nvSpPr>
          <p:cNvPr id="1379" name="Google Shape;1379;p19"/>
          <p:cNvSpPr txBox="1">
            <a:spLocks noGrp="1"/>
          </p:cNvSpPr>
          <p:nvPr>
            <p:ph type="subTitle" idx="1"/>
          </p:nvPr>
        </p:nvSpPr>
        <p:spPr>
          <a:xfrm>
            <a:off x="1061071" y="3570845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0" name="Google Shape;1380;p19"/>
          <p:cNvSpPr txBox="1">
            <a:spLocks noGrp="1"/>
          </p:cNvSpPr>
          <p:nvPr>
            <p:ph type="body" idx="2"/>
          </p:nvPr>
        </p:nvSpPr>
        <p:spPr>
          <a:xfrm>
            <a:off x="1061071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1" name="Google Shape;1381;p19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2" name="Google Shape;1382;p19"/>
          <p:cNvSpPr txBox="1">
            <a:spLocks noGrp="1"/>
          </p:cNvSpPr>
          <p:nvPr>
            <p:ph type="subTitle" idx="3"/>
          </p:nvPr>
        </p:nvSpPr>
        <p:spPr>
          <a:xfrm>
            <a:off x="3624756" y="3572256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3" name="Google Shape;1383;p19"/>
          <p:cNvSpPr txBox="1">
            <a:spLocks noGrp="1"/>
          </p:cNvSpPr>
          <p:nvPr>
            <p:ph type="body" idx="4"/>
          </p:nvPr>
        </p:nvSpPr>
        <p:spPr>
          <a:xfrm>
            <a:off x="3624756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4" name="Google Shape;1384;p19"/>
          <p:cNvSpPr txBox="1">
            <a:spLocks noGrp="1"/>
          </p:cNvSpPr>
          <p:nvPr>
            <p:ph type="subTitle" idx="5"/>
          </p:nvPr>
        </p:nvSpPr>
        <p:spPr>
          <a:xfrm>
            <a:off x="6188442" y="3569584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5" name="Google Shape;1385;p19"/>
          <p:cNvSpPr txBox="1">
            <a:spLocks noGrp="1"/>
          </p:cNvSpPr>
          <p:nvPr>
            <p:ph type="body" idx="6"/>
          </p:nvPr>
        </p:nvSpPr>
        <p:spPr>
          <a:xfrm>
            <a:off x="6188442" y="4170580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86" name="Google Shape;1386;p19"/>
          <p:cNvGrpSpPr/>
          <p:nvPr/>
        </p:nvGrpSpPr>
        <p:grpSpPr>
          <a:xfrm rot="-3807949">
            <a:off x="-132672" y="3033992"/>
            <a:ext cx="831595" cy="450027"/>
            <a:chOff x="3253464" y="2218279"/>
            <a:chExt cx="242409" cy="182524"/>
          </a:xfrm>
        </p:grpSpPr>
        <p:sp>
          <p:nvSpPr>
            <p:cNvPr id="1387" name="Google Shape;1387;p1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388;p1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89" name="Google Shape;1389;p19"/>
          <p:cNvGrpSpPr/>
          <p:nvPr/>
        </p:nvGrpSpPr>
        <p:grpSpPr>
          <a:xfrm rot="-3478813">
            <a:off x="8280126" y="2629128"/>
            <a:ext cx="1249813" cy="307654"/>
            <a:chOff x="2596596" y="2930115"/>
            <a:chExt cx="364316" cy="124785"/>
          </a:xfrm>
        </p:grpSpPr>
        <p:sp>
          <p:nvSpPr>
            <p:cNvPr id="1390" name="Google Shape;1390;p19"/>
            <p:cNvSpPr/>
            <p:nvPr/>
          </p:nvSpPr>
          <p:spPr>
            <a:xfrm>
              <a:off x="2835262" y="2940650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391;p19"/>
            <p:cNvSpPr/>
            <p:nvPr/>
          </p:nvSpPr>
          <p:spPr>
            <a:xfrm>
              <a:off x="2596596" y="293011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92" name="Google Shape;1392;p19"/>
          <p:cNvGrpSpPr/>
          <p:nvPr/>
        </p:nvGrpSpPr>
        <p:grpSpPr>
          <a:xfrm rot="834791">
            <a:off x="8577114" y="4210180"/>
            <a:ext cx="736126" cy="2567697"/>
            <a:chOff x="7719200" y="1424500"/>
            <a:chExt cx="446525" cy="1168150"/>
          </a:xfrm>
        </p:grpSpPr>
        <p:sp>
          <p:nvSpPr>
            <p:cNvPr id="1393" name="Google Shape;1393;p19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394;p19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395;p19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396;p19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397;p19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398;p19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399;p19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400;p19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401;p19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402;p19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403;p19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404;p19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405;p19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406;p19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407;p19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408;p19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409;p19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410;p19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411;p19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412;p19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413;p19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414;p19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415;p19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416;p19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417;p19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418;p19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419;p19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420;p19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421;p19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422;p19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423;p19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424;p19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425;p19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426;p19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427;p19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428;p19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429;p19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430;p19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431;p19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432;p19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433;p19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434;p19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435;p19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436;p19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437;p19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438;p19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439;p19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440;p19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441;p19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442;p19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443;p19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444;p19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445;p19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446;p19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447;p19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448;p19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449;p19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0" name="Google Shape;1450;p19"/>
          <p:cNvGrpSpPr/>
          <p:nvPr/>
        </p:nvGrpSpPr>
        <p:grpSpPr>
          <a:xfrm>
            <a:off x="8431087" y="19"/>
            <a:ext cx="775927" cy="1270145"/>
            <a:chOff x="267675" y="666500"/>
            <a:chExt cx="379000" cy="465300"/>
          </a:xfrm>
        </p:grpSpPr>
        <p:sp>
          <p:nvSpPr>
            <p:cNvPr id="1451" name="Google Shape;1451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452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3" name="Google Shape;1453;p19"/>
          <p:cNvGrpSpPr/>
          <p:nvPr/>
        </p:nvGrpSpPr>
        <p:grpSpPr>
          <a:xfrm>
            <a:off x="5924551" y="6157173"/>
            <a:ext cx="775927" cy="328065"/>
            <a:chOff x="5181425" y="2685475"/>
            <a:chExt cx="224900" cy="74425"/>
          </a:xfrm>
        </p:grpSpPr>
        <p:sp>
          <p:nvSpPr>
            <p:cNvPr id="1454" name="Google Shape;1454;p1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455;p1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456;p1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457;p1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458;p1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9" name="Google Shape;1459;p19"/>
          <p:cNvGrpSpPr/>
          <p:nvPr/>
        </p:nvGrpSpPr>
        <p:grpSpPr>
          <a:xfrm>
            <a:off x="7140481" y="6094106"/>
            <a:ext cx="775927" cy="1270145"/>
            <a:chOff x="267675" y="666500"/>
            <a:chExt cx="379000" cy="465300"/>
          </a:xfrm>
        </p:grpSpPr>
        <p:sp>
          <p:nvSpPr>
            <p:cNvPr id="1460" name="Google Shape;1460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461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62" name="Google Shape;1462;p19"/>
          <p:cNvSpPr/>
          <p:nvPr/>
        </p:nvSpPr>
        <p:spPr>
          <a:xfrm rot="-3478813">
            <a:off x="-168697" y="-93904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63" name="Google Shape;1463;p19"/>
          <p:cNvSpPr/>
          <p:nvPr/>
        </p:nvSpPr>
        <p:spPr>
          <a:xfrm rot="-3478813">
            <a:off x="3054308" y="66923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" name="Google Shape;1465;p20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66" name="Google Shape;1466;p20"/>
          <p:cNvSpPr txBox="1">
            <a:spLocks noGrp="1"/>
          </p:cNvSpPr>
          <p:nvPr>
            <p:ph type="subTitle" idx="1"/>
          </p:nvPr>
        </p:nvSpPr>
        <p:spPr>
          <a:xfrm>
            <a:off x="2210862" y="2257580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7" name="Google Shape;1467;p20"/>
          <p:cNvSpPr txBox="1">
            <a:spLocks noGrp="1"/>
          </p:cNvSpPr>
          <p:nvPr>
            <p:ph type="subTitle" idx="2"/>
          </p:nvPr>
        </p:nvSpPr>
        <p:spPr>
          <a:xfrm>
            <a:off x="2210862" y="2786780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8" name="Google Shape;1468;p20"/>
          <p:cNvSpPr txBox="1">
            <a:spLocks noGrp="1"/>
          </p:cNvSpPr>
          <p:nvPr>
            <p:ph type="subTitle" idx="3"/>
          </p:nvPr>
        </p:nvSpPr>
        <p:spPr>
          <a:xfrm>
            <a:off x="5687264" y="2257580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9" name="Google Shape;1469;p20"/>
          <p:cNvSpPr txBox="1">
            <a:spLocks noGrp="1"/>
          </p:cNvSpPr>
          <p:nvPr>
            <p:ph type="subTitle" idx="4"/>
          </p:nvPr>
        </p:nvSpPr>
        <p:spPr>
          <a:xfrm>
            <a:off x="5687264" y="2786780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0" name="Google Shape;1470;p20"/>
          <p:cNvSpPr txBox="1">
            <a:spLocks noGrp="1"/>
          </p:cNvSpPr>
          <p:nvPr>
            <p:ph type="subTitle" idx="5"/>
          </p:nvPr>
        </p:nvSpPr>
        <p:spPr>
          <a:xfrm>
            <a:off x="2210862" y="4504604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71" name="Google Shape;1471;p20"/>
          <p:cNvSpPr txBox="1">
            <a:spLocks noGrp="1"/>
          </p:cNvSpPr>
          <p:nvPr>
            <p:ph type="subTitle" idx="6"/>
          </p:nvPr>
        </p:nvSpPr>
        <p:spPr>
          <a:xfrm>
            <a:off x="2210862" y="5032237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2" name="Google Shape;1472;p20"/>
          <p:cNvSpPr txBox="1">
            <a:spLocks noGrp="1"/>
          </p:cNvSpPr>
          <p:nvPr>
            <p:ph type="subTitle" idx="7"/>
          </p:nvPr>
        </p:nvSpPr>
        <p:spPr>
          <a:xfrm>
            <a:off x="5687264" y="4504604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73" name="Google Shape;1473;p20"/>
          <p:cNvSpPr txBox="1">
            <a:spLocks noGrp="1"/>
          </p:cNvSpPr>
          <p:nvPr>
            <p:ph type="subTitle" idx="8"/>
          </p:nvPr>
        </p:nvSpPr>
        <p:spPr>
          <a:xfrm>
            <a:off x="5687264" y="5033804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4" name="Google Shape;1474;p20"/>
          <p:cNvGrpSpPr/>
          <p:nvPr/>
        </p:nvGrpSpPr>
        <p:grpSpPr>
          <a:xfrm rot="-5542873">
            <a:off x="8136634" y="5755535"/>
            <a:ext cx="831599" cy="450019"/>
            <a:chOff x="3253464" y="2218279"/>
            <a:chExt cx="242409" cy="182524"/>
          </a:xfrm>
        </p:grpSpPr>
        <p:sp>
          <p:nvSpPr>
            <p:cNvPr id="1475" name="Google Shape;1475;p20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476;p20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77" name="Google Shape;1477;p20"/>
          <p:cNvGrpSpPr/>
          <p:nvPr/>
        </p:nvGrpSpPr>
        <p:grpSpPr>
          <a:xfrm>
            <a:off x="4812867" y="-300025"/>
            <a:ext cx="775927" cy="1270145"/>
            <a:chOff x="267675" y="666500"/>
            <a:chExt cx="379000" cy="465300"/>
          </a:xfrm>
        </p:grpSpPr>
        <p:sp>
          <p:nvSpPr>
            <p:cNvPr id="1478" name="Google Shape;1478;p20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479;p20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80" name="Google Shape;1480;p20"/>
          <p:cNvGrpSpPr/>
          <p:nvPr/>
        </p:nvGrpSpPr>
        <p:grpSpPr>
          <a:xfrm>
            <a:off x="8643117" y="3848567"/>
            <a:ext cx="775927" cy="328065"/>
            <a:chOff x="5181425" y="2685475"/>
            <a:chExt cx="224900" cy="74425"/>
          </a:xfrm>
        </p:grpSpPr>
        <p:sp>
          <p:nvSpPr>
            <p:cNvPr id="1481" name="Google Shape;1481;p20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482;p20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483;p20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484;p20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485;p20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486" name="Google Shape;1486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329779" y="5229953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87" name="Google Shape;1487;p20"/>
          <p:cNvGrpSpPr/>
          <p:nvPr/>
        </p:nvGrpSpPr>
        <p:grpSpPr>
          <a:xfrm>
            <a:off x="-123589" y="2249206"/>
            <a:ext cx="775927" cy="1270145"/>
            <a:chOff x="267675" y="666500"/>
            <a:chExt cx="379000" cy="465300"/>
          </a:xfrm>
        </p:grpSpPr>
        <p:sp>
          <p:nvSpPr>
            <p:cNvPr id="1488" name="Google Shape;1488;p20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489;p20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90" name="Google Shape;1490;p20"/>
          <p:cNvSpPr/>
          <p:nvPr/>
        </p:nvSpPr>
        <p:spPr>
          <a:xfrm rot="-5542897">
            <a:off x="438356" y="3148006"/>
            <a:ext cx="187252" cy="134578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1" name="Google Shape;1491;p20"/>
          <p:cNvSpPr/>
          <p:nvPr/>
        </p:nvSpPr>
        <p:spPr>
          <a:xfrm rot="-5542967">
            <a:off x="233622" y="4665889"/>
            <a:ext cx="59160" cy="42543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2" name="Google Shape;1492;p20"/>
          <p:cNvSpPr/>
          <p:nvPr/>
        </p:nvSpPr>
        <p:spPr>
          <a:xfrm rot="-5543035">
            <a:off x="8850625" y="2584902"/>
            <a:ext cx="118801" cy="85444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3" name="Google Shape;1493;p20"/>
          <p:cNvSpPr/>
          <p:nvPr/>
        </p:nvSpPr>
        <p:spPr>
          <a:xfrm rot="-5542956">
            <a:off x="8897793" y="1877736"/>
            <a:ext cx="436024" cy="313527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494" name="Google Shape;1494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656921" y="-1456150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95" name="Google Shape;1495;p20"/>
          <p:cNvGrpSpPr/>
          <p:nvPr/>
        </p:nvGrpSpPr>
        <p:grpSpPr>
          <a:xfrm rot="1284372">
            <a:off x="1226822" y="6423123"/>
            <a:ext cx="429248" cy="538764"/>
            <a:chOff x="6419700" y="4349575"/>
            <a:chExt cx="365700" cy="344225"/>
          </a:xfrm>
        </p:grpSpPr>
        <p:sp>
          <p:nvSpPr>
            <p:cNvPr id="1496" name="Google Shape;1496;p20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497;p20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" name="Google Shape;1713;p24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89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714" name="Google Shape;1714;p24"/>
          <p:cNvSpPr txBox="1">
            <a:spLocks noGrp="1"/>
          </p:cNvSpPr>
          <p:nvPr>
            <p:ph type="subTitle" idx="1"/>
          </p:nvPr>
        </p:nvSpPr>
        <p:spPr>
          <a:xfrm>
            <a:off x="713229" y="3279267"/>
            <a:ext cx="38010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5" name="Google Shape;1715;p24"/>
          <p:cNvGrpSpPr/>
          <p:nvPr/>
        </p:nvGrpSpPr>
        <p:grpSpPr>
          <a:xfrm rot="2700000">
            <a:off x="229962" y="6126825"/>
            <a:ext cx="831584" cy="450020"/>
            <a:chOff x="3253464" y="2218279"/>
            <a:chExt cx="242409" cy="182524"/>
          </a:xfrm>
        </p:grpSpPr>
        <p:sp>
          <p:nvSpPr>
            <p:cNvPr id="1716" name="Google Shape;1716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2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8" name="Google Shape;1718;p24"/>
          <p:cNvGrpSpPr/>
          <p:nvPr/>
        </p:nvGrpSpPr>
        <p:grpSpPr>
          <a:xfrm rot="7760072">
            <a:off x="7865889" y="2834899"/>
            <a:ext cx="1129820" cy="442867"/>
            <a:chOff x="3166525" y="2152908"/>
            <a:chExt cx="329347" cy="179621"/>
          </a:xfrm>
        </p:grpSpPr>
        <p:sp>
          <p:nvSpPr>
            <p:cNvPr id="1719" name="Google Shape;1719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24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721" name="Google Shape;1721;p24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722" name="Google Shape;1722;p24"/>
          <p:cNvGrpSpPr/>
          <p:nvPr/>
        </p:nvGrpSpPr>
        <p:grpSpPr>
          <a:xfrm>
            <a:off x="72651" y="-243705"/>
            <a:ext cx="775927" cy="1270145"/>
            <a:chOff x="267675" y="666500"/>
            <a:chExt cx="379000" cy="465300"/>
          </a:xfrm>
        </p:grpSpPr>
        <p:sp>
          <p:nvSpPr>
            <p:cNvPr id="1723" name="Google Shape;1723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25" name="Google Shape;1725;p24"/>
          <p:cNvGrpSpPr/>
          <p:nvPr/>
        </p:nvGrpSpPr>
        <p:grpSpPr>
          <a:xfrm>
            <a:off x="8165336" y="5522090"/>
            <a:ext cx="775927" cy="1270145"/>
            <a:chOff x="267675" y="666500"/>
            <a:chExt cx="379000" cy="465300"/>
          </a:xfrm>
        </p:grpSpPr>
        <p:sp>
          <p:nvSpPr>
            <p:cNvPr id="1726" name="Google Shape;1726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728" name="Google Shape;1728;p2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56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p2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891" name="Google Shape;1891;p27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892" name="Google Shape;1892;p27"/>
          <p:cNvGrpSpPr/>
          <p:nvPr/>
        </p:nvGrpSpPr>
        <p:grpSpPr>
          <a:xfrm>
            <a:off x="7654873" y="5993140"/>
            <a:ext cx="775927" cy="328065"/>
            <a:chOff x="5181425" y="2685475"/>
            <a:chExt cx="224900" cy="74425"/>
          </a:xfrm>
        </p:grpSpPr>
        <p:sp>
          <p:nvSpPr>
            <p:cNvPr id="1893" name="Google Shape;1893;p2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2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2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2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2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898;p27"/>
          <p:cNvGrpSpPr/>
          <p:nvPr/>
        </p:nvGrpSpPr>
        <p:grpSpPr>
          <a:xfrm>
            <a:off x="218696" y="5993140"/>
            <a:ext cx="775927" cy="1270145"/>
            <a:chOff x="267675" y="666500"/>
            <a:chExt cx="379000" cy="465300"/>
          </a:xfrm>
        </p:grpSpPr>
        <p:sp>
          <p:nvSpPr>
            <p:cNvPr id="1899" name="Google Shape;1899;p2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2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901;p27"/>
          <p:cNvGrpSpPr/>
          <p:nvPr/>
        </p:nvGrpSpPr>
        <p:grpSpPr>
          <a:xfrm>
            <a:off x="8638473" y="3121977"/>
            <a:ext cx="1217060" cy="1534227"/>
            <a:chOff x="6139950" y="1806300"/>
            <a:chExt cx="810725" cy="766500"/>
          </a:xfrm>
        </p:grpSpPr>
        <p:sp>
          <p:nvSpPr>
            <p:cNvPr id="1902" name="Google Shape;1902;p2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2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2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2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2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2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2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2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2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2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2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2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2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2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2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2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8" name="Google Shape;1918;p27"/>
          <p:cNvGrpSpPr/>
          <p:nvPr/>
        </p:nvGrpSpPr>
        <p:grpSpPr>
          <a:xfrm rot="3856712">
            <a:off x="-144842" y="744162"/>
            <a:ext cx="831569" cy="450019"/>
            <a:chOff x="3253464" y="2218279"/>
            <a:chExt cx="242409" cy="182524"/>
          </a:xfrm>
        </p:grpSpPr>
        <p:sp>
          <p:nvSpPr>
            <p:cNvPr id="1919" name="Google Shape;1919;p2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2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21" name="Google Shape;1921;p27"/>
          <p:cNvSpPr/>
          <p:nvPr/>
        </p:nvSpPr>
        <p:spPr>
          <a:xfrm rot="7760065">
            <a:off x="8706372" y="47182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3" name="Google Shape;1923;p28"/>
          <p:cNvGrpSpPr/>
          <p:nvPr/>
        </p:nvGrpSpPr>
        <p:grpSpPr>
          <a:xfrm>
            <a:off x="6847175" y="-717355"/>
            <a:ext cx="2061674" cy="2599048"/>
            <a:chOff x="6139950" y="1806300"/>
            <a:chExt cx="810725" cy="766500"/>
          </a:xfrm>
        </p:grpSpPr>
        <p:sp>
          <p:nvSpPr>
            <p:cNvPr id="1924" name="Google Shape;1924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0" name="Google Shape;1940;p28"/>
          <p:cNvGrpSpPr/>
          <p:nvPr/>
        </p:nvGrpSpPr>
        <p:grpSpPr>
          <a:xfrm>
            <a:off x="8498262" y="1121591"/>
            <a:ext cx="775927" cy="1270145"/>
            <a:chOff x="267675" y="666500"/>
            <a:chExt cx="379000" cy="465300"/>
          </a:xfrm>
        </p:grpSpPr>
        <p:sp>
          <p:nvSpPr>
            <p:cNvPr id="1941" name="Google Shape;1941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3" name="Google Shape;1943;p28"/>
          <p:cNvGrpSpPr/>
          <p:nvPr/>
        </p:nvGrpSpPr>
        <p:grpSpPr>
          <a:xfrm>
            <a:off x="7654873" y="5993140"/>
            <a:ext cx="775927" cy="328065"/>
            <a:chOff x="5181425" y="2685475"/>
            <a:chExt cx="224900" cy="74425"/>
          </a:xfrm>
        </p:grpSpPr>
        <p:sp>
          <p:nvSpPr>
            <p:cNvPr id="1944" name="Google Shape;1944;p2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2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2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2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2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9" name="Google Shape;1949;p28"/>
          <p:cNvSpPr txBox="1">
            <a:spLocks noGrp="1"/>
          </p:cNvSpPr>
          <p:nvPr>
            <p:ph type="title"/>
          </p:nvPr>
        </p:nvSpPr>
        <p:spPr>
          <a:xfrm>
            <a:off x="2064825" y="2096433"/>
            <a:ext cx="4846200" cy="154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950" name="Google Shape;1950;p28"/>
          <p:cNvSpPr txBox="1">
            <a:spLocks noGrp="1"/>
          </p:cNvSpPr>
          <p:nvPr>
            <p:ph type="body" idx="1"/>
          </p:nvPr>
        </p:nvSpPr>
        <p:spPr>
          <a:xfrm>
            <a:off x="2129175" y="3878684"/>
            <a:ext cx="48462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951" name="Google Shape;1951;p28"/>
          <p:cNvGrpSpPr/>
          <p:nvPr/>
        </p:nvGrpSpPr>
        <p:grpSpPr>
          <a:xfrm>
            <a:off x="822536" y="5153906"/>
            <a:ext cx="775927" cy="1270145"/>
            <a:chOff x="267675" y="666500"/>
            <a:chExt cx="379000" cy="465300"/>
          </a:xfrm>
        </p:grpSpPr>
        <p:sp>
          <p:nvSpPr>
            <p:cNvPr id="1952" name="Google Shape;1952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54" name="Google Shape;1954;p28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1955" name="Google Shape;1955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1" name="Google Shape;1971;p2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235833">
            <a:off x="-1048049" y="-1039632"/>
            <a:ext cx="5026200" cy="5062664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2" name="Google Shape;1972;p28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5058125" y="4737351"/>
            <a:ext cx="1963800" cy="26280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4" name="Google Shape;1974;p29"/>
          <p:cNvGrpSpPr/>
          <p:nvPr/>
        </p:nvGrpSpPr>
        <p:grpSpPr>
          <a:xfrm>
            <a:off x="7769643" y="-717321"/>
            <a:ext cx="1139636" cy="1436625"/>
            <a:chOff x="6139950" y="1806300"/>
            <a:chExt cx="810725" cy="766500"/>
          </a:xfrm>
        </p:grpSpPr>
        <p:sp>
          <p:nvSpPr>
            <p:cNvPr id="1975" name="Google Shape;1975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8" name="Google Shape;1988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9" name="Google Shape;1989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0" name="Google Shape;1990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1" name="Google Shape;1991;p29"/>
          <p:cNvGrpSpPr/>
          <p:nvPr/>
        </p:nvGrpSpPr>
        <p:grpSpPr>
          <a:xfrm>
            <a:off x="8498262" y="1121591"/>
            <a:ext cx="775927" cy="1270145"/>
            <a:chOff x="267675" y="666500"/>
            <a:chExt cx="379000" cy="465300"/>
          </a:xfrm>
        </p:grpSpPr>
        <p:sp>
          <p:nvSpPr>
            <p:cNvPr id="1992" name="Google Shape;1992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4" name="Google Shape;1994;p29"/>
          <p:cNvGrpSpPr/>
          <p:nvPr/>
        </p:nvGrpSpPr>
        <p:grpSpPr>
          <a:xfrm>
            <a:off x="530693" y="6371073"/>
            <a:ext cx="775927" cy="328065"/>
            <a:chOff x="5181425" y="2685475"/>
            <a:chExt cx="224900" cy="74425"/>
          </a:xfrm>
        </p:grpSpPr>
        <p:sp>
          <p:nvSpPr>
            <p:cNvPr id="1995" name="Google Shape;1995;p2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2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2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8" name="Google Shape;1998;p2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9" name="Google Shape;1999;p2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0" name="Google Shape;2000;p29"/>
          <p:cNvGrpSpPr/>
          <p:nvPr/>
        </p:nvGrpSpPr>
        <p:grpSpPr>
          <a:xfrm>
            <a:off x="-62689" y="-57517"/>
            <a:ext cx="775927" cy="1270145"/>
            <a:chOff x="267675" y="666500"/>
            <a:chExt cx="379000" cy="465300"/>
          </a:xfrm>
        </p:grpSpPr>
        <p:sp>
          <p:nvSpPr>
            <p:cNvPr id="2001" name="Google Shape;2001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3" name="Google Shape;2003;p29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2004" name="Google Shape;2004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7" name="Google Shape;2007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8" name="Google Shape;2008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5" name="Google Shape;2015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6" name="Google Shape;2016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7" name="Google Shape;2017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8" name="Google Shape;2018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9" name="Google Shape;2019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2020" name="Google Shape;2020;p29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835300" y="4842933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21" name="Google Shape;2021;p29"/>
          <p:cNvGrpSpPr/>
          <p:nvPr/>
        </p:nvGrpSpPr>
        <p:grpSpPr>
          <a:xfrm rot="-4621996">
            <a:off x="8371711" y="4401032"/>
            <a:ext cx="831561" cy="450024"/>
            <a:chOff x="3253464" y="2218279"/>
            <a:chExt cx="242409" cy="182524"/>
          </a:xfrm>
        </p:grpSpPr>
        <p:sp>
          <p:nvSpPr>
            <p:cNvPr id="2022" name="Google Shape;2022;p2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3" name="Google Shape;2023;p2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24" name="Google Shape;2024;p29"/>
          <p:cNvSpPr/>
          <p:nvPr/>
        </p:nvSpPr>
        <p:spPr>
          <a:xfrm rot="-4621996">
            <a:off x="-219588" y="2232862"/>
            <a:ext cx="431031" cy="28169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25" name="Google Shape;2025;p29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6126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2026" name="Google Shape;2026;p29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 flipH="1">
            <a:off x="8160965" y="3062169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8025335" y="5195508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83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528230" y="5114597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4" name="Google Shape;2184;p32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56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  <p:sp>
        <p:nvSpPr>
          <p:cNvPr id="2185" name="Google Shape;2185;p32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18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2186" name="Google Shape;2186;p32"/>
          <p:cNvGrpSpPr/>
          <p:nvPr/>
        </p:nvGrpSpPr>
        <p:grpSpPr>
          <a:xfrm rot="-10277292">
            <a:off x="564222" y="6022921"/>
            <a:ext cx="623690" cy="600027"/>
            <a:chOff x="3253464" y="2218279"/>
            <a:chExt cx="242409" cy="182524"/>
          </a:xfrm>
        </p:grpSpPr>
        <p:sp>
          <p:nvSpPr>
            <p:cNvPr id="2187" name="Google Shape;2187;p32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89" name="Google Shape;2189;p32"/>
          <p:cNvGrpSpPr/>
          <p:nvPr/>
        </p:nvGrpSpPr>
        <p:grpSpPr>
          <a:xfrm rot="7760072">
            <a:off x="5609366" y="1428692"/>
            <a:ext cx="3331361" cy="4138295"/>
            <a:chOff x="3166525" y="529052"/>
            <a:chExt cx="971107" cy="1678439"/>
          </a:xfrm>
        </p:grpSpPr>
        <p:sp>
          <p:nvSpPr>
            <p:cNvPr id="2190" name="Google Shape;2190;p32"/>
            <p:cNvSpPr/>
            <p:nvPr/>
          </p:nvSpPr>
          <p:spPr>
            <a:xfrm>
              <a:off x="4011982" y="529052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92" name="Google Shape;2192;p32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93" name="Google Shape;2193;p32"/>
          <p:cNvGrpSpPr/>
          <p:nvPr/>
        </p:nvGrpSpPr>
        <p:grpSpPr>
          <a:xfrm>
            <a:off x="4734225" y="726427"/>
            <a:ext cx="6685745" cy="4737633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2194" name="Google Shape;2194;p3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96" name="Google Shape;2196;p32"/>
          <p:cNvGrpSpPr/>
          <p:nvPr/>
        </p:nvGrpSpPr>
        <p:grpSpPr>
          <a:xfrm rot="1447403">
            <a:off x="7944964" y="397425"/>
            <a:ext cx="1906702" cy="1160419"/>
            <a:chOff x="5007259" y="1296776"/>
            <a:chExt cx="3255115" cy="1485797"/>
          </a:xfrm>
        </p:grpSpPr>
        <p:sp>
          <p:nvSpPr>
            <p:cNvPr id="2197" name="Google Shape;2197;p32"/>
            <p:cNvSpPr/>
            <p:nvPr/>
          </p:nvSpPr>
          <p:spPr>
            <a:xfrm>
              <a:off x="5007259" y="1376415"/>
              <a:ext cx="3232218" cy="1406158"/>
            </a:xfrm>
            <a:custGeom>
              <a:avLst/>
              <a:gdLst/>
              <a:ahLst/>
              <a:cxnLst/>
              <a:rect l="l" t="t" r="r" b="b"/>
              <a:pathLst>
                <a:path w="26572" h="11560" extrusionOk="0">
                  <a:moveTo>
                    <a:pt x="11271" y="2751"/>
                  </a:moveTo>
                  <a:cubicBezTo>
                    <a:pt x="11902" y="2751"/>
                    <a:pt x="12536" y="2795"/>
                    <a:pt x="13155" y="2879"/>
                  </a:cubicBezTo>
                  <a:cubicBezTo>
                    <a:pt x="14965" y="3126"/>
                    <a:pt x="16635" y="3723"/>
                    <a:pt x="17714" y="4601"/>
                  </a:cubicBezTo>
                  <a:cubicBezTo>
                    <a:pt x="17743" y="4625"/>
                    <a:pt x="17774" y="4650"/>
                    <a:pt x="17798" y="4675"/>
                  </a:cubicBezTo>
                  <a:lnTo>
                    <a:pt x="6152" y="8007"/>
                  </a:lnTo>
                  <a:cubicBezTo>
                    <a:pt x="6118" y="7986"/>
                    <a:pt x="6090" y="7964"/>
                    <a:pt x="6060" y="7940"/>
                  </a:cubicBezTo>
                  <a:cubicBezTo>
                    <a:pt x="3953" y="6276"/>
                    <a:pt x="4753" y="4159"/>
                    <a:pt x="7923" y="3209"/>
                  </a:cubicBezTo>
                  <a:cubicBezTo>
                    <a:pt x="8412" y="3061"/>
                    <a:pt x="8929" y="2951"/>
                    <a:pt x="9464" y="2877"/>
                  </a:cubicBezTo>
                  <a:cubicBezTo>
                    <a:pt x="10053" y="2792"/>
                    <a:pt x="10661" y="2751"/>
                    <a:pt x="11271" y="2751"/>
                  </a:cubicBezTo>
                  <a:close/>
                  <a:moveTo>
                    <a:pt x="10525" y="1"/>
                  </a:moveTo>
                  <a:cubicBezTo>
                    <a:pt x="10231" y="1"/>
                    <a:pt x="9940" y="5"/>
                    <a:pt x="9648" y="16"/>
                  </a:cubicBezTo>
                  <a:cubicBezTo>
                    <a:pt x="9560" y="19"/>
                    <a:pt x="9467" y="22"/>
                    <a:pt x="9377" y="28"/>
                  </a:cubicBezTo>
                  <a:cubicBezTo>
                    <a:pt x="9349" y="29"/>
                    <a:pt x="9322" y="29"/>
                    <a:pt x="9295" y="32"/>
                  </a:cubicBezTo>
                  <a:cubicBezTo>
                    <a:pt x="7744" y="114"/>
                    <a:pt x="6248" y="360"/>
                    <a:pt x="4896" y="781"/>
                  </a:cubicBezTo>
                  <a:cubicBezTo>
                    <a:pt x="4853" y="793"/>
                    <a:pt x="4808" y="808"/>
                    <a:pt x="4766" y="823"/>
                  </a:cubicBezTo>
                  <a:cubicBezTo>
                    <a:pt x="4671" y="853"/>
                    <a:pt x="4580" y="882"/>
                    <a:pt x="4488" y="914"/>
                  </a:cubicBezTo>
                  <a:cubicBezTo>
                    <a:pt x="4231" y="1003"/>
                    <a:pt x="3987" y="1096"/>
                    <a:pt x="3751" y="1195"/>
                  </a:cubicBezTo>
                  <a:cubicBezTo>
                    <a:pt x="3663" y="1230"/>
                    <a:pt x="3582" y="1266"/>
                    <a:pt x="3500" y="1304"/>
                  </a:cubicBezTo>
                  <a:cubicBezTo>
                    <a:pt x="3403" y="1348"/>
                    <a:pt x="3304" y="1394"/>
                    <a:pt x="3209" y="1440"/>
                  </a:cubicBezTo>
                  <a:cubicBezTo>
                    <a:pt x="3082" y="1500"/>
                    <a:pt x="2961" y="1562"/>
                    <a:pt x="2841" y="1625"/>
                  </a:cubicBezTo>
                  <a:cubicBezTo>
                    <a:pt x="2767" y="1668"/>
                    <a:pt x="2695" y="1708"/>
                    <a:pt x="2620" y="1751"/>
                  </a:cubicBezTo>
                  <a:cubicBezTo>
                    <a:pt x="2418" y="1866"/>
                    <a:pt x="2229" y="1987"/>
                    <a:pt x="2050" y="2112"/>
                  </a:cubicBezTo>
                  <a:cubicBezTo>
                    <a:pt x="1984" y="2159"/>
                    <a:pt x="1919" y="2204"/>
                    <a:pt x="1858" y="2250"/>
                  </a:cubicBezTo>
                  <a:cubicBezTo>
                    <a:pt x="1686" y="2378"/>
                    <a:pt x="1527" y="2512"/>
                    <a:pt x="1380" y="2646"/>
                  </a:cubicBezTo>
                  <a:cubicBezTo>
                    <a:pt x="1324" y="2696"/>
                    <a:pt x="1272" y="2744"/>
                    <a:pt x="1221" y="2798"/>
                  </a:cubicBezTo>
                  <a:cubicBezTo>
                    <a:pt x="1083" y="2934"/>
                    <a:pt x="954" y="3076"/>
                    <a:pt x="838" y="3220"/>
                  </a:cubicBezTo>
                  <a:cubicBezTo>
                    <a:pt x="796" y="3274"/>
                    <a:pt x="754" y="3327"/>
                    <a:pt x="713" y="3381"/>
                  </a:cubicBezTo>
                  <a:cubicBezTo>
                    <a:pt x="609" y="3527"/>
                    <a:pt x="513" y="3675"/>
                    <a:pt x="432" y="3825"/>
                  </a:cubicBezTo>
                  <a:cubicBezTo>
                    <a:pt x="399" y="3882"/>
                    <a:pt x="370" y="3939"/>
                    <a:pt x="343" y="3997"/>
                  </a:cubicBezTo>
                  <a:cubicBezTo>
                    <a:pt x="271" y="4148"/>
                    <a:pt x="208" y="4301"/>
                    <a:pt x="159" y="4456"/>
                  </a:cubicBezTo>
                  <a:cubicBezTo>
                    <a:pt x="140" y="4518"/>
                    <a:pt x="121" y="4577"/>
                    <a:pt x="107" y="4636"/>
                  </a:cubicBezTo>
                  <a:cubicBezTo>
                    <a:pt x="67" y="4792"/>
                    <a:pt x="38" y="4949"/>
                    <a:pt x="22" y="5106"/>
                  </a:cubicBezTo>
                  <a:cubicBezTo>
                    <a:pt x="16" y="5167"/>
                    <a:pt x="11" y="5229"/>
                    <a:pt x="8" y="5291"/>
                  </a:cubicBezTo>
                  <a:cubicBezTo>
                    <a:pt x="1" y="5447"/>
                    <a:pt x="5" y="5606"/>
                    <a:pt x="19" y="5765"/>
                  </a:cubicBezTo>
                  <a:cubicBezTo>
                    <a:pt x="25" y="5827"/>
                    <a:pt x="35" y="5892"/>
                    <a:pt x="46" y="5954"/>
                  </a:cubicBezTo>
                  <a:cubicBezTo>
                    <a:pt x="67" y="6110"/>
                    <a:pt x="104" y="6267"/>
                    <a:pt x="149" y="6424"/>
                  </a:cubicBezTo>
                  <a:cubicBezTo>
                    <a:pt x="167" y="6487"/>
                    <a:pt x="188" y="6550"/>
                    <a:pt x="211" y="6615"/>
                  </a:cubicBezTo>
                  <a:cubicBezTo>
                    <a:pt x="264" y="6768"/>
                    <a:pt x="332" y="6923"/>
                    <a:pt x="406" y="7077"/>
                  </a:cubicBezTo>
                  <a:cubicBezTo>
                    <a:pt x="437" y="7140"/>
                    <a:pt x="470" y="7203"/>
                    <a:pt x="505" y="7267"/>
                  </a:cubicBezTo>
                  <a:cubicBezTo>
                    <a:pt x="586" y="7415"/>
                    <a:pt x="679" y="7562"/>
                    <a:pt x="781" y="7712"/>
                  </a:cubicBezTo>
                  <a:cubicBezTo>
                    <a:pt x="826" y="7775"/>
                    <a:pt x="872" y="7838"/>
                    <a:pt x="920" y="7902"/>
                  </a:cubicBezTo>
                  <a:cubicBezTo>
                    <a:pt x="1026" y="8044"/>
                    <a:pt x="1142" y="8186"/>
                    <a:pt x="1268" y="8328"/>
                  </a:cubicBezTo>
                  <a:cubicBezTo>
                    <a:pt x="1323" y="8389"/>
                    <a:pt x="1379" y="8449"/>
                    <a:pt x="1438" y="8511"/>
                  </a:cubicBezTo>
                  <a:cubicBezTo>
                    <a:pt x="1477" y="8550"/>
                    <a:pt x="1518" y="8593"/>
                    <a:pt x="1558" y="8632"/>
                  </a:cubicBezTo>
                  <a:cubicBezTo>
                    <a:pt x="1652" y="8725"/>
                    <a:pt x="1752" y="8818"/>
                    <a:pt x="1858" y="8912"/>
                  </a:cubicBezTo>
                  <a:cubicBezTo>
                    <a:pt x="1924" y="8971"/>
                    <a:pt x="1991" y="9030"/>
                    <a:pt x="2062" y="9088"/>
                  </a:cubicBezTo>
                  <a:cubicBezTo>
                    <a:pt x="2088" y="9113"/>
                    <a:pt x="2121" y="9139"/>
                    <a:pt x="2149" y="9164"/>
                  </a:cubicBezTo>
                  <a:lnTo>
                    <a:pt x="1269" y="9416"/>
                  </a:lnTo>
                  <a:cubicBezTo>
                    <a:pt x="1121" y="9458"/>
                    <a:pt x="1026" y="9529"/>
                    <a:pt x="986" y="9612"/>
                  </a:cubicBezTo>
                  <a:cubicBezTo>
                    <a:pt x="958" y="9671"/>
                    <a:pt x="959" y="9737"/>
                    <a:pt x="989" y="9805"/>
                  </a:cubicBezTo>
                  <a:cubicBezTo>
                    <a:pt x="1019" y="9865"/>
                    <a:pt x="1066" y="9926"/>
                    <a:pt x="1141" y="9983"/>
                  </a:cubicBezTo>
                  <a:lnTo>
                    <a:pt x="3167" y="11560"/>
                  </a:lnTo>
                  <a:lnTo>
                    <a:pt x="26571" y="5070"/>
                  </a:lnTo>
                  <a:lnTo>
                    <a:pt x="26516" y="4863"/>
                  </a:lnTo>
                  <a:lnTo>
                    <a:pt x="24490" y="3344"/>
                  </a:lnTo>
                  <a:cubicBezTo>
                    <a:pt x="24373" y="3247"/>
                    <a:pt x="24207" y="3172"/>
                    <a:pt x="24026" y="3129"/>
                  </a:cubicBezTo>
                  <a:cubicBezTo>
                    <a:pt x="23896" y="3096"/>
                    <a:pt x="23757" y="3078"/>
                    <a:pt x="23619" y="3078"/>
                  </a:cubicBezTo>
                  <a:cubicBezTo>
                    <a:pt x="23596" y="3078"/>
                    <a:pt x="23573" y="3078"/>
                    <a:pt x="23551" y="3079"/>
                  </a:cubicBezTo>
                  <a:cubicBezTo>
                    <a:pt x="23447" y="3084"/>
                    <a:pt x="23347" y="3099"/>
                    <a:pt x="23254" y="3126"/>
                  </a:cubicBezTo>
                  <a:lnTo>
                    <a:pt x="22249" y="3413"/>
                  </a:lnTo>
                  <a:cubicBezTo>
                    <a:pt x="22161" y="3347"/>
                    <a:pt x="22076" y="3281"/>
                    <a:pt x="21984" y="3216"/>
                  </a:cubicBezTo>
                  <a:cubicBezTo>
                    <a:pt x="21904" y="3155"/>
                    <a:pt x="21821" y="3095"/>
                    <a:pt x="21736" y="3036"/>
                  </a:cubicBezTo>
                  <a:cubicBezTo>
                    <a:pt x="21659" y="2982"/>
                    <a:pt x="21582" y="2930"/>
                    <a:pt x="21504" y="2879"/>
                  </a:cubicBezTo>
                  <a:cubicBezTo>
                    <a:pt x="21372" y="2792"/>
                    <a:pt x="21238" y="2709"/>
                    <a:pt x="21100" y="2627"/>
                  </a:cubicBezTo>
                  <a:cubicBezTo>
                    <a:pt x="21004" y="2571"/>
                    <a:pt x="20912" y="2516"/>
                    <a:pt x="20819" y="2463"/>
                  </a:cubicBezTo>
                  <a:cubicBezTo>
                    <a:pt x="20584" y="2330"/>
                    <a:pt x="20341" y="2204"/>
                    <a:pt x="20090" y="2080"/>
                  </a:cubicBezTo>
                  <a:cubicBezTo>
                    <a:pt x="19990" y="2029"/>
                    <a:pt x="19885" y="1980"/>
                    <a:pt x="19780" y="1931"/>
                  </a:cubicBezTo>
                  <a:cubicBezTo>
                    <a:pt x="19711" y="1897"/>
                    <a:pt x="19639" y="1866"/>
                    <a:pt x="19565" y="1835"/>
                  </a:cubicBezTo>
                  <a:cubicBezTo>
                    <a:pt x="19376" y="1746"/>
                    <a:pt x="19175" y="1662"/>
                    <a:pt x="18972" y="1580"/>
                  </a:cubicBezTo>
                  <a:cubicBezTo>
                    <a:pt x="18865" y="1535"/>
                    <a:pt x="18752" y="1492"/>
                    <a:pt x="18643" y="1449"/>
                  </a:cubicBezTo>
                  <a:cubicBezTo>
                    <a:pt x="18355" y="1341"/>
                    <a:pt x="18064" y="1235"/>
                    <a:pt x="17766" y="1138"/>
                  </a:cubicBezTo>
                  <a:cubicBezTo>
                    <a:pt x="17649" y="1100"/>
                    <a:pt x="17535" y="1064"/>
                    <a:pt x="17417" y="1027"/>
                  </a:cubicBezTo>
                  <a:cubicBezTo>
                    <a:pt x="17110" y="933"/>
                    <a:pt x="16800" y="846"/>
                    <a:pt x="16485" y="764"/>
                  </a:cubicBezTo>
                  <a:cubicBezTo>
                    <a:pt x="16367" y="732"/>
                    <a:pt x="16244" y="701"/>
                    <a:pt x="16123" y="671"/>
                  </a:cubicBezTo>
                  <a:cubicBezTo>
                    <a:pt x="15801" y="592"/>
                    <a:pt x="15474" y="522"/>
                    <a:pt x="15146" y="456"/>
                  </a:cubicBezTo>
                  <a:cubicBezTo>
                    <a:pt x="15024" y="433"/>
                    <a:pt x="14904" y="411"/>
                    <a:pt x="14780" y="389"/>
                  </a:cubicBezTo>
                  <a:cubicBezTo>
                    <a:pt x="14451" y="329"/>
                    <a:pt x="14114" y="275"/>
                    <a:pt x="13777" y="229"/>
                  </a:cubicBezTo>
                  <a:cubicBezTo>
                    <a:pt x="13656" y="212"/>
                    <a:pt x="13530" y="194"/>
                    <a:pt x="13405" y="181"/>
                  </a:cubicBezTo>
                  <a:cubicBezTo>
                    <a:pt x="13311" y="170"/>
                    <a:pt x="13214" y="157"/>
                    <a:pt x="13119" y="149"/>
                  </a:cubicBezTo>
                  <a:cubicBezTo>
                    <a:pt x="12877" y="121"/>
                    <a:pt x="12632" y="95"/>
                    <a:pt x="12390" y="76"/>
                  </a:cubicBezTo>
                  <a:cubicBezTo>
                    <a:pt x="12269" y="67"/>
                    <a:pt x="12145" y="60"/>
                    <a:pt x="12021" y="52"/>
                  </a:cubicBezTo>
                  <a:cubicBezTo>
                    <a:pt x="11684" y="29"/>
                    <a:pt x="11344" y="14"/>
                    <a:pt x="11009" y="8"/>
                  </a:cubicBezTo>
                  <a:cubicBezTo>
                    <a:pt x="10887" y="4"/>
                    <a:pt x="10767" y="2"/>
                    <a:pt x="10646" y="1"/>
                  </a:cubicBezTo>
                  <a:cubicBezTo>
                    <a:pt x="10606" y="1"/>
                    <a:pt x="10565" y="1"/>
                    <a:pt x="10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5030400" y="1296776"/>
              <a:ext cx="3231975" cy="1406280"/>
            </a:xfrm>
            <a:custGeom>
              <a:avLst/>
              <a:gdLst/>
              <a:ahLst/>
              <a:cxnLst/>
              <a:rect l="l" t="t" r="r" b="b"/>
              <a:pathLst>
                <a:path w="26570" h="11561" extrusionOk="0">
                  <a:moveTo>
                    <a:pt x="11266" y="2752"/>
                  </a:moveTo>
                  <a:cubicBezTo>
                    <a:pt x="11898" y="2752"/>
                    <a:pt x="12533" y="2795"/>
                    <a:pt x="13152" y="2880"/>
                  </a:cubicBezTo>
                  <a:cubicBezTo>
                    <a:pt x="14964" y="3126"/>
                    <a:pt x="16635" y="3722"/>
                    <a:pt x="17713" y="4601"/>
                  </a:cubicBezTo>
                  <a:cubicBezTo>
                    <a:pt x="17742" y="4625"/>
                    <a:pt x="17772" y="4649"/>
                    <a:pt x="17797" y="4675"/>
                  </a:cubicBezTo>
                  <a:lnTo>
                    <a:pt x="6151" y="8008"/>
                  </a:lnTo>
                  <a:cubicBezTo>
                    <a:pt x="6117" y="7987"/>
                    <a:pt x="6088" y="7963"/>
                    <a:pt x="6060" y="7940"/>
                  </a:cubicBezTo>
                  <a:cubicBezTo>
                    <a:pt x="3953" y="6276"/>
                    <a:pt x="4752" y="4159"/>
                    <a:pt x="7922" y="3208"/>
                  </a:cubicBezTo>
                  <a:cubicBezTo>
                    <a:pt x="8412" y="3062"/>
                    <a:pt x="8928" y="2950"/>
                    <a:pt x="9462" y="2876"/>
                  </a:cubicBezTo>
                  <a:cubicBezTo>
                    <a:pt x="10050" y="2792"/>
                    <a:pt x="10657" y="2752"/>
                    <a:pt x="11266" y="2752"/>
                  </a:cubicBezTo>
                  <a:close/>
                  <a:moveTo>
                    <a:pt x="10448" y="1"/>
                  </a:moveTo>
                  <a:cubicBezTo>
                    <a:pt x="10180" y="1"/>
                    <a:pt x="9915" y="5"/>
                    <a:pt x="9648" y="16"/>
                  </a:cubicBezTo>
                  <a:cubicBezTo>
                    <a:pt x="9559" y="20"/>
                    <a:pt x="9466" y="23"/>
                    <a:pt x="9376" y="28"/>
                  </a:cubicBezTo>
                  <a:cubicBezTo>
                    <a:pt x="9348" y="30"/>
                    <a:pt x="9320" y="30"/>
                    <a:pt x="9294" y="33"/>
                  </a:cubicBezTo>
                  <a:cubicBezTo>
                    <a:pt x="7743" y="114"/>
                    <a:pt x="6245" y="360"/>
                    <a:pt x="4894" y="780"/>
                  </a:cubicBezTo>
                  <a:cubicBezTo>
                    <a:pt x="4852" y="794"/>
                    <a:pt x="4806" y="808"/>
                    <a:pt x="4765" y="822"/>
                  </a:cubicBezTo>
                  <a:cubicBezTo>
                    <a:pt x="4670" y="852"/>
                    <a:pt x="4579" y="883"/>
                    <a:pt x="4487" y="915"/>
                  </a:cubicBezTo>
                  <a:cubicBezTo>
                    <a:pt x="4230" y="1002"/>
                    <a:pt x="3986" y="1097"/>
                    <a:pt x="3750" y="1195"/>
                  </a:cubicBezTo>
                  <a:cubicBezTo>
                    <a:pt x="3663" y="1230"/>
                    <a:pt x="3581" y="1267"/>
                    <a:pt x="3499" y="1305"/>
                  </a:cubicBezTo>
                  <a:cubicBezTo>
                    <a:pt x="3402" y="1349"/>
                    <a:pt x="3304" y="1395"/>
                    <a:pt x="3208" y="1440"/>
                  </a:cubicBezTo>
                  <a:cubicBezTo>
                    <a:pt x="3081" y="1501"/>
                    <a:pt x="2959" y="1563"/>
                    <a:pt x="2841" y="1626"/>
                  </a:cubicBezTo>
                  <a:cubicBezTo>
                    <a:pt x="2765" y="1667"/>
                    <a:pt x="2693" y="1709"/>
                    <a:pt x="2620" y="1751"/>
                  </a:cubicBezTo>
                  <a:cubicBezTo>
                    <a:pt x="2417" y="1867"/>
                    <a:pt x="2228" y="1988"/>
                    <a:pt x="2050" y="2113"/>
                  </a:cubicBezTo>
                  <a:cubicBezTo>
                    <a:pt x="1983" y="2159"/>
                    <a:pt x="1917" y="2204"/>
                    <a:pt x="1857" y="2251"/>
                  </a:cubicBezTo>
                  <a:cubicBezTo>
                    <a:pt x="1685" y="2379"/>
                    <a:pt x="1526" y="2511"/>
                    <a:pt x="1380" y="2646"/>
                  </a:cubicBezTo>
                  <a:cubicBezTo>
                    <a:pt x="1323" y="2697"/>
                    <a:pt x="1271" y="2745"/>
                    <a:pt x="1220" y="2797"/>
                  </a:cubicBezTo>
                  <a:cubicBezTo>
                    <a:pt x="1083" y="2935"/>
                    <a:pt x="953" y="3077"/>
                    <a:pt x="838" y="3221"/>
                  </a:cubicBezTo>
                  <a:cubicBezTo>
                    <a:pt x="795" y="3273"/>
                    <a:pt x="753" y="3326"/>
                    <a:pt x="712" y="3381"/>
                  </a:cubicBezTo>
                  <a:cubicBezTo>
                    <a:pt x="608" y="3527"/>
                    <a:pt x="512" y="3675"/>
                    <a:pt x="431" y="3826"/>
                  </a:cubicBezTo>
                  <a:cubicBezTo>
                    <a:pt x="398" y="3882"/>
                    <a:pt x="369" y="3938"/>
                    <a:pt x="342" y="3996"/>
                  </a:cubicBezTo>
                  <a:cubicBezTo>
                    <a:pt x="270" y="4148"/>
                    <a:pt x="207" y="4300"/>
                    <a:pt x="158" y="4456"/>
                  </a:cubicBezTo>
                  <a:cubicBezTo>
                    <a:pt x="139" y="4517"/>
                    <a:pt x="120" y="4576"/>
                    <a:pt x="106" y="4637"/>
                  </a:cubicBezTo>
                  <a:cubicBezTo>
                    <a:pt x="66" y="4791"/>
                    <a:pt x="37" y="4949"/>
                    <a:pt x="21" y="5107"/>
                  </a:cubicBezTo>
                  <a:cubicBezTo>
                    <a:pt x="14" y="5167"/>
                    <a:pt x="10" y="5229"/>
                    <a:pt x="7" y="5290"/>
                  </a:cubicBezTo>
                  <a:cubicBezTo>
                    <a:pt x="0" y="5447"/>
                    <a:pt x="4" y="5605"/>
                    <a:pt x="18" y="5764"/>
                  </a:cubicBezTo>
                  <a:cubicBezTo>
                    <a:pt x="24" y="5827"/>
                    <a:pt x="34" y="5892"/>
                    <a:pt x="45" y="5954"/>
                  </a:cubicBezTo>
                  <a:cubicBezTo>
                    <a:pt x="66" y="6110"/>
                    <a:pt x="103" y="6268"/>
                    <a:pt x="148" y="6424"/>
                  </a:cubicBezTo>
                  <a:cubicBezTo>
                    <a:pt x="166" y="6488"/>
                    <a:pt x="187" y="6551"/>
                    <a:pt x="210" y="6614"/>
                  </a:cubicBezTo>
                  <a:cubicBezTo>
                    <a:pt x="263" y="6768"/>
                    <a:pt x="331" y="6922"/>
                    <a:pt x="406" y="7077"/>
                  </a:cubicBezTo>
                  <a:cubicBezTo>
                    <a:pt x="436" y="7141"/>
                    <a:pt x="469" y="7203"/>
                    <a:pt x="504" y="7267"/>
                  </a:cubicBezTo>
                  <a:cubicBezTo>
                    <a:pt x="586" y="7415"/>
                    <a:pt x="679" y="7563"/>
                    <a:pt x="780" y="7712"/>
                  </a:cubicBezTo>
                  <a:cubicBezTo>
                    <a:pt x="825" y="7774"/>
                    <a:pt x="871" y="7839"/>
                    <a:pt x="919" y="7902"/>
                  </a:cubicBezTo>
                  <a:cubicBezTo>
                    <a:pt x="1025" y="8044"/>
                    <a:pt x="1142" y="8186"/>
                    <a:pt x="1267" y="8327"/>
                  </a:cubicBezTo>
                  <a:cubicBezTo>
                    <a:pt x="1322" y="8389"/>
                    <a:pt x="1378" y="8450"/>
                    <a:pt x="1437" y="8512"/>
                  </a:cubicBezTo>
                  <a:cubicBezTo>
                    <a:pt x="1477" y="8551"/>
                    <a:pt x="1517" y="8592"/>
                    <a:pt x="1555" y="8631"/>
                  </a:cubicBezTo>
                  <a:cubicBezTo>
                    <a:pt x="1651" y="8726"/>
                    <a:pt x="1751" y="8818"/>
                    <a:pt x="1857" y="8913"/>
                  </a:cubicBezTo>
                  <a:cubicBezTo>
                    <a:pt x="1923" y="8972"/>
                    <a:pt x="1990" y="9031"/>
                    <a:pt x="2061" y="9089"/>
                  </a:cubicBezTo>
                  <a:cubicBezTo>
                    <a:pt x="2088" y="9114"/>
                    <a:pt x="2120" y="9139"/>
                    <a:pt x="2148" y="9163"/>
                  </a:cubicBezTo>
                  <a:lnTo>
                    <a:pt x="1267" y="9415"/>
                  </a:lnTo>
                  <a:cubicBezTo>
                    <a:pt x="1121" y="9457"/>
                    <a:pt x="1025" y="9528"/>
                    <a:pt x="985" y="9612"/>
                  </a:cubicBezTo>
                  <a:cubicBezTo>
                    <a:pt x="957" y="9671"/>
                    <a:pt x="957" y="9738"/>
                    <a:pt x="988" y="9805"/>
                  </a:cubicBezTo>
                  <a:cubicBezTo>
                    <a:pt x="1016" y="9866"/>
                    <a:pt x="1066" y="9925"/>
                    <a:pt x="1140" y="9984"/>
                  </a:cubicBezTo>
                  <a:lnTo>
                    <a:pt x="3166" y="11560"/>
                  </a:lnTo>
                  <a:lnTo>
                    <a:pt x="26569" y="5069"/>
                  </a:lnTo>
                  <a:lnTo>
                    <a:pt x="24489" y="3343"/>
                  </a:lnTo>
                  <a:cubicBezTo>
                    <a:pt x="24372" y="3247"/>
                    <a:pt x="24204" y="3173"/>
                    <a:pt x="24026" y="3129"/>
                  </a:cubicBezTo>
                  <a:cubicBezTo>
                    <a:pt x="23896" y="3096"/>
                    <a:pt x="23758" y="3078"/>
                    <a:pt x="23621" y="3078"/>
                  </a:cubicBezTo>
                  <a:cubicBezTo>
                    <a:pt x="23597" y="3078"/>
                    <a:pt x="23574" y="3079"/>
                    <a:pt x="23550" y="3080"/>
                  </a:cubicBezTo>
                  <a:cubicBezTo>
                    <a:pt x="23446" y="3084"/>
                    <a:pt x="23344" y="3100"/>
                    <a:pt x="23252" y="3126"/>
                  </a:cubicBezTo>
                  <a:lnTo>
                    <a:pt x="22248" y="3413"/>
                  </a:lnTo>
                  <a:cubicBezTo>
                    <a:pt x="22161" y="3347"/>
                    <a:pt x="22073" y="3281"/>
                    <a:pt x="21982" y="3216"/>
                  </a:cubicBezTo>
                  <a:cubicBezTo>
                    <a:pt x="21902" y="3156"/>
                    <a:pt x="21820" y="3095"/>
                    <a:pt x="21736" y="3036"/>
                  </a:cubicBezTo>
                  <a:cubicBezTo>
                    <a:pt x="21657" y="2983"/>
                    <a:pt x="21581" y="2931"/>
                    <a:pt x="21502" y="2880"/>
                  </a:cubicBezTo>
                  <a:cubicBezTo>
                    <a:pt x="21371" y="2793"/>
                    <a:pt x="21236" y="2710"/>
                    <a:pt x="21098" y="2628"/>
                  </a:cubicBezTo>
                  <a:cubicBezTo>
                    <a:pt x="21004" y="2572"/>
                    <a:pt x="20911" y="2517"/>
                    <a:pt x="20816" y="2463"/>
                  </a:cubicBezTo>
                  <a:cubicBezTo>
                    <a:pt x="20583" y="2330"/>
                    <a:pt x="20339" y="2203"/>
                    <a:pt x="20089" y="2081"/>
                  </a:cubicBezTo>
                  <a:cubicBezTo>
                    <a:pt x="19987" y="2030"/>
                    <a:pt x="19885" y="1979"/>
                    <a:pt x="19778" y="1930"/>
                  </a:cubicBezTo>
                  <a:cubicBezTo>
                    <a:pt x="19709" y="1898"/>
                    <a:pt x="19637" y="1865"/>
                    <a:pt x="19564" y="1834"/>
                  </a:cubicBezTo>
                  <a:cubicBezTo>
                    <a:pt x="19374" y="1747"/>
                    <a:pt x="19172" y="1662"/>
                    <a:pt x="18971" y="1579"/>
                  </a:cubicBezTo>
                  <a:cubicBezTo>
                    <a:pt x="18864" y="1534"/>
                    <a:pt x="18752" y="1491"/>
                    <a:pt x="18640" y="1449"/>
                  </a:cubicBezTo>
                  <a:cubicBezTo>
                    <a:pt x="18355" y="1340"/>
                    <a:pt x="18063" y="1236"/>
                    <a:pt x="17763" y="1139"/>
                  </a:cubicBezTo>
                  <a:cubicBezTo>
                    <a:pt x="17648" y="1101"/>
                    <a:pt x="17534" y="1063"/>
                    <a:pt x="17414" y="1028"/>
                  </a:cubicBezTo>
                  <a:cubicBezTo>
                    <a:pt x="17109" y="932"/>
                    <a:pt x="16799" y="845"/>
                    <a:pt x="16483" y="763"/>
                  </a:cubicBezTo>
                  <a:cubicBezTo>
                    <a:pt x="16364" y="732"/>
                    <a:pt x="16242" y="701"/>
                    <a:pt x="16122" y="672"/>
                  </a:cubicBezTo>
                  <a:cubicBezTo>
                    <a:pt x="15799" y="593"/>
                    <a:pt x="15473" y="521"/>
                    <a:pt x="15144" y="456"/>
                  </a:cubicBezTo>
                  <a:cubicBezTo>
                    <a:pt x="15022" y="434"/>
                    <a:pt x="14902" y="410"/>
                    <a:pt x="14779" y="390"/>
                  </a:cubicBezTo>
                  <a:cubicBezTo>
                    <a:pt x="14450" y="328"/>
                    <a:pt x="14114" y="275"/>
                    <a:pt x="13776" y="228"/>
                  </a:cubicBezTo>
                  <a:cubicBezTo>
                    <a:pt x="13655" y="211"/>
                    <a:pt x="13528" y="194"/>
                    <a:pt x="13404" y="180"/>
                  </a:cubicBezTo>
                  <a:cubicBezTo>
                    <a:pt x="13310" y="169"/>
                    <a:pt x="13213" y="156"/>
                    <a:pt x="13117" y="148"/>
                  </a:cubicBezTo>
                  <a:cubicBezTo>
                    <a:pt x="12875" y="121"/>
                    <a:pt x="12630" y="96"/>
                    <a:pt x="12388" y="76"/>
                  </a:cubicBezTo>
                  <a:cubicBezTo>
                    <a:pt x="12267" y="68"/>
                    <a:pt x="12145" y="59"/>
                    <a:pt x="12021" y="51"/>
                  </a:cubicBezTo>
                  <a:cubicBezTo>
                    <a:pt x="11683" y="30"/>
                    <a:pt x="11342" y="14"/>
                    <a:pt x="11007" y="7"/>
                  </a:cubicBezTo>
                  <a:cubicBezTo>
                    <a:pt x="10886" y="3"/>
                    <a:pt x="10765" y="3"/>
                    <a:pt x="10645" y="2"/>
                  </a:cubicBezTo>
                  <a:cubicBezTo>
                    <a:pt x="10579" y="1"/>
                    <a:pt x="10514" y="1"/>
                    <a:pt x="10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5420503" y="1300182"/>
              <a:ext cx="787132" cy="1381465"/>
            </a:xfrm>
            <a:custGeom>
              <a:avLst/>
              <a:gdLst/>
              <a:ahLst/>
              <a:cxnLst/>
              <a:rect l="l" t="t" r="r" b="b"/>
              <a:pathLst>
                <a:path w="6471" h="11357" extrusionOk="0">
                  <a:moveTo>
                    <a:pt x="6169" y="0"/>
                  </a:moveTo>
                  <a:cubicBezTo>
                    <a:pt x="6141" y="2"/>
                    <a:pt x="6113" y="2"/>
                    <a:pt x="6087" y="5"/>
                  </a:cubicBezTo>
                  <a:cubicBezTo>
                    <a:pt x="4535" y="86"/>
                    <a:pt x="3038" y="332"/>
                    <a:pt x="1687" y="752"/>
                  </a:cubicBezTo>
                  <a:cubicBezTo>
                    <a:pt x="1645" y="766"/>
                    <a:pt x="1599" y="780"/>
                    <a:pt x="1558" y="794"/>
                  </a:cubicBezTo>
                  <a:cubicBezTo>
                    <a:pt x="1462" y="824"/>
                    <a:pt x="1372" y="855"/>
                    <a:pt x="1280" y="887"/>
                  </a:cubicBezTo>
                  <a:cubicBezTo>
                    <a:pt x="1023" y="974"/>
                    <a:pt x="779" y="1069"/>
                    <a:pt x="543" y="1167"/>
                  </a:cubicBezTo>
                  <a:cubicBezTo>
                    <a:pt x="456" y="1202"/>
                    <a:pt x="374" y="1239"/>
                    <a:pt x="292" y="1277"/>
                  </a:cubicBezTo>
                  <a:cubicBezTo>
                    <a:pt x="195" y="1321"/>
                    <a:pt x="97" y="1367"/>
                    <a:pt x="1" y="1412"/>
                  </a:cubicBezTo>
                  <a:lnTo>
                    <a:pt x="595" y="11356"/>
                  </a:lnTo>
                  <a:lnTo>
                    <a:pt x="6470" y="9726"/>
                  </a:lnTo>
                  <a:lnTo>
                    <a:pt x="6386" y="6994"/>
                  </a:lnTo>
                  <a:lnTo>
                    <a:pt x="2944" y="7980"/>
                  </a:lnTo>
                  <a:cubicBezTo>
                    <a:pt x="2910" y="7959"/>
                    <a:pt x="2881" y="7935"/>
                    <a:pt x="2853" y="7912"/>
                  </a:cubicBezTo>
                  <a:cubicBezTo>
                    <a:pt x="746" y="6248"/>
                    <a:pt x="1545" y="4131"/>
                    <a:pt x="4715" y="3180"/>
                  </a:cubicBezTo>
                  <a:cubicBezTo>
                    <a:pt x="5205" y="3034"/>
                    <a:pt x="5721" y="2924"/>
                    <a:pt x="6255" y="2848"/>
                  </a:cubicBezTo>
                  <a:lnTo>
                    <a:pt x="61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6625966" y="1314657"/>
              <a:ext cx="784213" cy="1048658"/>
            </a:xfrm>
            <a:custGeom>
              <a:avLst/>
              <a:gdLst/>
              <a:ahLst/>
              <a:cxnLst/>
              <a:rect l="l" t="t" r="r" b="b"/>
              <a:pathLst>
                <a:path w="6447" h="8621" extrusionOk="0">
                  <a:moveTo>
                    <a:pt x="0" y="1"/>
                  </a:moveTo>
                  <a:lnTo>
                    <a:pt x="35" y="2733"/>
                  </a:lnTo>
                  <a:cubicBezTo>
                    <a:pt x="1847" y="2979"/>
                    <a:pt x="3518" y="3575"/>
                    <a:pt x="4596" y="4454"/>
                  </a:cubicBezTo>
                  <a:cubicBezTo>
                    <a:pt x="4625" y="4478"/>
                    <a:pt x="4655" y="4502"/>
                    <a:pt x="4680" y="4528"/>
                  </a:cubicBezTo>
                  <a:lnTo>
                    <a:pt x="80" y="5845"/>
                  </a:lnTo>
                  <a:lnTo>
                    <a:pt x="118" y="8621"/>
                  </a:lnTo>
                  <a:lnTo>
                    <a:pt x="6364" y="6889"/>
                  </a:lnTo>
                  <a:lnTo>
                    <a:pt x="6447" y="1687"/>
                  </a:lnTo>
                  <a:cubicBezTo>
                    <a:pt x="6257" y="1600"/>
                    <a:pt x="6055" y="1515"/>
                    <a:pt x="5854" y="1432"/>
                  </a:cubicBezTo>
                  <a:cubicBezTo>
                    <a:pt x="5747" y="1387"/>
                    <a:pt x="5635" y="1344"/>
                    <a:pt x="5523" y="1302"/>
                  </a:cubicBezTo>
                  <a:cubicBezTo>
                    <a:pt x="5238" y="1193"/>
                    <a:pt x="4946" y="1089"/>
                    <a:pt x="4646" y="992"/>
                  </a:cubicBezTo>
                  <a:cubicBezTo>
                    <a:pt x="4531" y="952"/>
                    <a:pt x="4417" y="916"/>
                    <a:pt x="4297" y="881"/>
                  </a:cubicBezTo>
                  <a:cubicBezTo>
                    <a:pt x="3992" y="785"/>
                    <a:pt x="3682" y="698"/>
                    <a:pt x="3366" y="616"/>
                  </a:cubicBezTo>
                  <a:cubicBezTo>
                    <a:pt x="3249" y="584"/>
                    <a:pt x="3126" y="554"/>
                    <a:pt x="3005" y="525"/>
                  </a:cubicBezTo>
                  <a:cubicBezTo>
                    <a:pt x="2682" y="444"/>
                    <a:pt x="2356" y="374"/>
                    <a:pt x="2028" y="308"/>
                  </a:cubicBezTo>
                  <a:cubicBezTo>
                    <a:pt x="1906" y="285"/>
                    <a:pt x="1785" y="263"/>
                    <a:pt x="1662" y="242"/>
                  </a:cubicBezTo>
                  <a:cubicBezTo>
                    <a:pt x="1333" y="181"/>
                    <a:pt x="997" y="128"/>
                    <a:pt x="659" y="81"/>
                  </a:cubicBezTo>
                  <a:cubicBezTo>
                    <a:pt x="538" y="64"/>
                    <a:pt x="413" y="47"/>
                    <a:pt x="287" y="33"/>
                  </a:cubicBezTo>
                  <a:cubicBezTo>
                    <a:pt x="193" y="22"/>
                    <a:pt x="96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01" name="Google Shape;2201;p32"/>
          <p:cNvGrpSpPr/>
          <p:nvPr/>
        </p:nvGrpSpPr>
        <p:grpSpPr>
          <a:xfrm>
            <a:off x="1092133" y="5107740"/>
            <a:ext cx="1658406" cy="2098445"/>
            <a:chOff x="3237458" y="122460"/>
            <a:chExt cx="5337645" cy="5689929"/>
          </a:xfrm>
        </p:grpSpPr>
        <p:sp>
          <p:nvSpPr>
            <p:cNvPr id="2202" name="Google Shape;2202;p32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32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32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32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32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32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32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32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32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32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32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32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32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32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32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32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32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32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32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32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32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32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32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32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32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32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32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32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32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32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32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32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32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32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32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32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32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32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32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32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2" name="Google Shape;2242;p32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3" name="Google Shape;2243;p32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32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32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32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32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32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32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32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32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32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32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32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32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32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7" name="Google Shape;2257;p32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8" name="Google Shape;2258;p32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32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32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32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32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32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32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32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32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32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8" name="Google Shape;2268;p32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9" name="Google Shape;2269;p32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32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32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32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32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32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32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32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32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32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32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32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32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2" name="Google Shape;2282;p32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3" name="Google Shape;2283;p32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4" name="Google Shape;2284;p32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5" name="Google Shape;2285;p32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32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32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8" name="Google Shape;2288;p32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9" name="Google Shape;2289;p32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32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32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32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32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32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5" name="Google Shape;2295;p32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6" name="Google Shape;2296;p32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32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32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9" name="Google Shape;2299;p32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0" name="Google Shape;2300;p32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32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32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32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32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5" name="Google Shape;2305;p32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6" name="Google Shape;2306;p32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7" name="Google Shape;2307;p32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8" name="Google Shape;2308;p32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9" name="Google Shape;2309;p32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0" name="Google Shape;2310;p32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1" name="Google Shape;2311;p32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2" name="Google Shape;2312;p32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3" name="Google Shape;2313;p32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4" name="Google Shape;2314;p32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5" name="Google Shape;2315;p32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6" name="Google Shape;2316;p32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7" name="Google Shape;2317;p32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18" name="Google Shape;2318;p32"/>
          <p:cNvGrpSpPr/>
          <p:nvPr/>
        </p:nvGrpSpPr>
        <p:grpSpPr>
          <a:xfrm>
            <a:off x="-170964" y="189251"/>
            <a:ext cx="775927" cy="1270145"/>
            <a:chOff x="267675" y="666500"/>
            <a:chExt cx="379000" cy="465300"/>
          </a:xfrm>
        </p:grpSpPr>
        <p:sp>
          <p:nvSpPr>
            <p:cNvPr id="2319" name="Google Shape;2319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21" name="Google Shape;2321;p32"/>
          <p:cNvGrpSpPr/>
          <p:nvPr/>
        </p:nvGrpSpPr>
        <p:grpSpPr>
          <a:xfrm>
            <a:off x="8042861" y="5776673"/>
            <a:ext cx="775927" cy="1270145"/>
            <a:chOff x="267675" y="666500"/>
            <a:chExt cx="379000" cy="465300"/>
          </a:xfrm>
        </p:grpSpPr>
        <p:sp>
          <p:nvSpPr>
            <p:cNvPr id="2322" name="Google Shape;2322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24" name="Google Shape;2324;p32"/>
          <p:cNvGrpSpPr/>
          <p:nvPr/>
        </p:nvGrpSpPr>
        <p:grpSpPr>
          <a:xfrm>
            <a:off x="-125010" y="4562500"/>
            <a:ext cx="968589" cy="2484133"/>
            <a:chOff x="2116600" y="2923925"/>
            <a:chExt cx="330475" cy="635675"/>
          </a:xfrm>
        </p:grpSpPr>
        <p:sp>
          <p:nvSpPr>
            <p:cNvPr id="2325" name="Google Shape;2325;p32"/>
            <p:cNvSpPr/>
            <p:nvPr/>
          </p:nvSpPr>
          <p:spPr>
            <a:xfrm>
              <a:off x="2171100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8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2151325" y="3039350"/>
              <a:ext cx="47750" cy="444550"/>
            </a:xfrm>
            <a:custGeom>
              <a:avLst/>
              <a:gdLst/>
              <a:ahLst/>
              <a:cxnLst/>
              <a:rect l="l" t="t" r="r" b="b"/>
              <a:pathLst>
                <a:path w="1910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9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2150550" y="3026575"/>
              <a:ext cx="38725" cy="14050"/>
            </a:xfrm>
            <a:custGeom>
              <a:avLst/>
              <a:gdLst/>
              <a:ahLst/>
              <a:cxnLst/>
              <a:rect l="l" t="t" r="r" b="b"/>
              <a:pathLst>
                <a:path w="1549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30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2148100" y="2983600"/>
              <a:ext cx="40550" cy="45175"/>
            </a:xfrm>
            <a:custGeom>
              <a:avLst/>
              <a:gdLst/>
              <a:ahLst/>
              <a:cxnLst/>
              <a:rect l="l" t="t" r="r" b="b"/>
              <a:pathLst>
                <a:path w="1622" h="1807" extrusionOk="0">
                  <a:moveTo>
                    <a:pt x="1485" y="1"/>
                  </a:moveTo>
                  <a:cubicBezTo>
                    <a:pt x="1484" y="1"/>
                    <a:pt x="1483" y="1"/>
                    <a:pt x="1482" y="1"/>
                  </a:cubicBezTo>
                  <a:lnTo>
                    <a:pt x="34" y="87"/>
                  </a:lnTo>
                  <a:cubicBezTo>
                    <a:pt x="14" y="88"/>
                    <a:pt x="0" y="105"/>
                    <a:pt x="0" y="125"/>
                  </a:cubicBezTo>
                  <a:lnTo>
                    <a:pt x="101" y="1807"/>
                  </a:lnTo>
                  <a:lnTo>
                    <a:pt x="1622" y="1716"/>
                  </a:lnTo>
                  <a:lnTo>
                    <a:pt x="1520" y="33"/>
                  </a:lnTo>
                  <a:cubicBezTo>
                    <a:pt x="1520" y="14"/>
                    <a:pt x="1504" y="1"/>
                    <a:pt x="1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2198900" y="2998875"/>
              <a:ext cx="28850" cy="444500"/>
            </a:xfrm>
            <a:custGeom>
              <a:avLst/>
              <a:gdLst/>
              <a:ahLst/>
              <a:cxnLst/>
              <a:rect l="l" t="t" r="r" b="b"/>
              <a:pathLst>
                <a:path w="1154" h="17780" extrusionOk="0">
                  <a:moveTo>
                    <a:pt x="761" y="1"/>
                  </a:moveTo>
                  <a:lnTo>
                    <a:pt x="1" y="19"/>
                  </a:lnTo>
                  <a:lnTo>
                    <a:pt x="431" y="17779"/>
                  </a:lnTo>
                  <a:lnTo>
                    <a:pt x="1153" y="17761"/>
                  </a:lnTo>
                  <a:lnTo>
                    <a:pt x="7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2217900" y="2998425"/>
              <a:ext cx="29875" cy="444500"/>
            </a:xfrm>
            <a:custGeom>
              <a:avLst/>
              <a:gdLst/>
              <a:ahLst/>
              <a:cxnLst/>
              <a:rect l="l" t="t" r="r" b="b"/>
              <a:pathLst>
                <a:path w="1195" h="17780" extrusionOk="0">
                  <a:moveTo>
                    <a:pt x="762" y="0"/>
                  </a:moveTo>
                  <a:lnTo>
                    <a:pt x="1" y="19"/>
                  </a:lnTo>
                  <a:lnTo>
                    <a:pt x="393" y="17779"/>
                  </a:lnTo>
                  <a:lnTo>
                    <a:pt x="1194" y="1775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2198900" y="2966075"/>
              <a:ext cx="38075" cy="33325"/>
            </a:xfrm>
            <a:custGeom>
              <a:avLst/>
              <a:gdLst/>
              <a:ahLst/>
              <a:cxnLst/>
              <a:rect l="l" t="t" r="r" b="b"/>
              <a:pathLst>
                <a:path w="1523" h="1333" extrusionOk="0">
                  <a:moveTo>
                    <a:pt x="1051" y="1"/>
                  </a:moveTo>
                  <a:lnTo>
                    <a:pt x="507" y="15"/>
                  </a:lnTo>
                  <a:lnTo>
                    <a:pt x="1" y="1332"/>
                  </a:lnTo>
                  <a:lnTo>
                    <a:pt x="1522" y="1296"/>
                  </a:lnTo>
                  <a:lnTo>
                    <a:pt x="10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2211575" y="2948125"/>
              <a:ext cx="13600" cy="18325"/>
            </a:xfrm>
            <a:custGeom>
              <a:avLst/>
              <a:gdLst/>
              <a:ahLst/>
              <a:cxnLst/>
              <a:rect l="l" t="t" r="r" b="b"/>
              <a:pathLst>
                <a:path w="544" h="733" extrusionOk="0">
                  <a:moveTo>
                    <a:pt x="282" y="1"/>
                  </a:moveTo>
                  <a:lnTo>
                    <a:pt x="0" y="733"/>
                  </a:lnTo>
                  <a:lnTo>
                    <a:pt x="0" y="733"/>
                  </a:lnTo>
                  <a:lnTo>
                    <a:pt x="544" y="71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2274725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7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2254950" y="3039350"/>
              <a:ext cx="47725" cy="444550"/>
            </a:xfrm>
            <a:custGeom>
              <a:avLst/>
              <a:gdLst/>
              <a:ahLst/>
              <a:cxnLst/>
              <a:rect l="l" t="t" r="r" b="b"/>
              <a:pathLst>
                <a:path w="1909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8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5" name="Google Shape;2335;p32"/>
            <p:cNvSpPr/>
            <p:nvPr/>
          </p:nvSpPr>
          <p:spPr>
            <a:xfrm>
              <a:off x="2254175" y="3026575"/>
              <a:ext cx="38750" cy="14050"/>
            </a:xfrm>
            <a:custGeom>
              <a:avLst/>
              <a:gdLst/>
              <a:ahLst/>
              <a:cxnLst/>
              <a:rect l="l" t="t" r="r" b="b"/>
              <a:pathLst>
                <a:path w="1550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29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6" name="Google Shape;2336;p32"/>
            <p:cNvSpPr/>
            <p:nvPr/>
          </p:nvSpPr>
          <p:spPr>
            <a:xfrm>
              <a:off x="2251675" y="2983600"/>
              <a:ext cx="40600" cy="45175"/>
            </a:xfrm>
            <a:custGeom>
              <a:avLst/>
              <a:gdLst/>
              <a:ahLst/>
              <a:cxnLst/>
              <a:rect l="l" t="t" r="r" b="b"/>
              <a:pathLst>
                <a:path w="1624" h="1807" extrusionOk="0">
                  <a:moveTo>
                    <a:pt x="1487" y="1"/>
                  </a:moveTo>
                  <a:cubicBezTo>
                    <a:pt x="1486" y="1"/>
                    <a:pt x="1485" y="1"/>
                    <a:pt x="1485" y="1"/>
                  </a:cubicBezTo>
                  <a:lnTo>
                    <a:pt x="36" y="87"/>
                  </a:lnTo>
                  <a:cubicBezTo>
                    <a:pt x="16" y="88"/>
                    <a:pt x="1" y="105"/>
                    <a:pt x="2" y="125"/>
                  </a:cubicBezTo>
                  <a:lnTo>
                    <a:pt x="104" y="1807"/>
                  </a:lnTo>
                  <a:lnTo>
                    <a:pt x="1624" y="1716"/>
                  </a:lnTo>
                  <a:lnTo>
                    <a:pt x="1523" y="33"/>
                  </a:lnTo>
                  <a:cubicBezTo>
                    <a:pt x="1521" y="14"/>
                    <a:pt x="1506" y="1"/>
                    <a:pt x="1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2116600" y="3508225"/>
              <a:ext cx="330475" cy="51375"/>
            </a:xfrm>
            <a:custGeom>
              <a:avLst/>
              <a:gdLst/>
              <a:ahLst/>
              <a:cxnLst/>
              <a:rect l="l" t="t" r="r" b="b"/>
              <a:pathLst>
                <a:path w="13219" h="2055" extrusionOk="0">
                  <a:moveTo>
                    <a:pt x="6610" y="1"/>
                  </a:moveTo>
                  <a:cubicBezTo>
                    <a:pt x="2959" y="1"/>
                    <a:pt x="0" y="460"/>
                    <a:pt x="0" y="1027"/>
                  </a:cubicBezTo>
                  <a:cubicBezTo>
                    <a:pt x="0" y="1594"/>
                    <a:pt x="2959" y="2054"/>
                    <a:pt x="6610" y="2054"/>
                  </a:cubicBezTo>
                  <a:cubicBezTo>
                    <a:pt x="10260" y="2054"/>
                    <a:pt x="13219" y="1594"/>
                    <a:pt x="13219" y="1027"/>
                  </a:cubicBezTo>
                  <a:cubicBezTo>
                    <a:pt x="13219" y="460"/>
                    <a:pt x="10260" y="1"/>
                    <a:pt x="66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2334600" y="3046875"/>
              <a:ext cx="74375" cy="442800"/>
            </a:xfrm>
            <a:custGeom>
              <a:avLst/>
              <a:gdLst/>
              <a:ahLst/>
              <a:cxnLst/>
              <a:rect l="l" t="t" r="r" b="b"/>
              <a:pathLst>
                <a:path w="2975" h="17712" extrusionOk="0">
                  <a:moveTo>
                    <a:pt x="2249" y="0"/>
                  </a:moveTo>
                  <a:lnTo>
                    <a:pt x="0" y="17623"/>
                  </a:lnTo>
                  <a:lnTo>
                    <a:pt x="674" y="17712"/>
                  </a:lnTo>
                  <a:lnTo>
                    <a:pt x="2974" y="9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2313725" y="3044300"/>
              <a:ext cx="77125" cy="443150"/>
            </a:xfrm>
            <a:custGeom>
              <a:avLst/>
              <a:gdLst/>
              <a:ahLst/>
              <a:cxnLst/>
              <a:rect l="l" t="t" r="r" b="b"/>
              <a:pathLst>
                <a:path w="3085" h="17726" extrusionOk="0">
                  <a:moveTo>
                    <a:pt x="2299" y="1"/>
                  </a:moveTo>
                  <a:lnTo>
                    <a:pt x="0" y="17616"/>
                  </a:lnTo>
                  <a:lnTo>
                    <a:pt x="835" y="17726"/>
                  </a:lnTo>
                  <a:lnTo>
                    <a:pt x="3084" y="103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2371300" y="3032575"/>
              <a:ext cx="39300" cy="16650"/>
            </a:xfrm>
            <a:custGeom>
              <a:avLst/>
              <a:gdLst/>
              <a:ahLst/>
              <a:cxnLst/>
              <a:rect l="l" t="t" r="r" b="b"/>
              <a:pathLst>
                <a:path w="1572" h="666" extrusionOk="0">
                  <a:moveTo>
                    <a:pt x="62" y="1"/>
                  </a:moveTo>
                  <a:lnTo>
                    <a:pt x="0" y="468"/>
                  </a:lnTo>
                  <a:lnTo>
                    <a:pt x="1511" y="665"/>
                  </a:lnTo>
                  <a:lnTo>
                    <a:pt x="1571" y="19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2372725" y="2990075"/>
              <a:ext cx="43275" cy="47500"/>
            </a:xfrm>
            <a:custGeom>
              <a:avLst/>
              <a:gdLst/>
              <a:ahLst/>
              <a:cxnLst/>
              <a:rect l="l" t="t" r="r" b="b"/>
              <a:pathLst>
                <a:path w="1731" h="1900" extrusionOk="0">
                  <a:moveTo>
                    <a:pt x="253" y="0"/>
                  </a:moveTo>
                  <a:cubicBezTo>
                    <a:pt x="236" y="0"/>
                    <a:pt x="220" y="14"/>
                    <a:pt x="219" y="32"/>
                  </a:cubicBezTo>
                  <a:lnTo>
                    <a:pt x="1" y="1702"/>
                  </a:lnTo>
                  <a:lnTo>
                    <a:pt x="1510" y="1899"/>
                  </a:lnTo>
                  <a:lnTo>
                    <a:pt x="1728" y="229"/>
                  </a:lnTo>
                  <a:cubicBezTo>
                    <a:pt x="1731" y="209"/>
                    <a:pt x="1717" y="191"/>
                    <a:pt x="1697" y="188"/>
                  </a:cubicBezTo>
                  <a:lnTo>
                    <a:pt x="259" y="1"/>
                  </a:lnTo>
                  <a:cubicBezTo>
                    <a:pt x="257" y="0"/>
                    <a:pt x="255" y="0"/>
                    <a:pt x="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2308100" y="2973900"/>
              <a:ext cx="34000" cy="444525"/>
            </a:xfrm>
            <a:custGeom>
              <a:avLst/>
              <a:gdLst/>
              <a:ahLst/>
              <a:cxnLst/>
              <a:rect l="l" t="t" r="r" b="b"/>
              <a:pathLst>
                <a:path w="1360" h="17781" extrusionOk="0">
                  <a:moveTo>
                    <a:pt x="600" y="0"/>
                  </a:moveTo>
                  <a:lnTo>
                    <a:pt x="0" y="17756"/>
                  </a:lnTo>
                  <a:lnTo>
                    <a:pt x="721" y="17780"/>
                  </a:lnTo>
                  <a:lnTo>
                    <a:pt x="1360" y="27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2326100" y="2974550"/>
              <a:ext cx="35050" cy="444550"/>
            </a:xfrm>
            <a:custGeom>
              <a:avLst/>
              <a:gdLst/>
              <a:ahLst/>
              <a:cxnLst/>
              <a:rect l="l" t="t" r="r" b="b"/>
              <a:pathLst>
                <a:path w="1402" h="17782" extrusionOk="0">
                  <a:moveTo>
                    <a:pt x="640" y="1"/>
                  </a:moveTo>
                  <a:lnTo>
                    <a:pt x="1" y="17754"/>
                  </a:lnTo>
                  <a:lnTo>
                    <a:pt x="802" y="17781"/>
                  </a:lnTo>
                  <a:lnTo>
                    <a:pt x="1401" y="26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2323075" y="2941775"/>
              <a:ext cx="38050" cy="33475"/>
            </a:xfrm>
            <a:custGeom>
              <a:avLst/>
              <a:gdLst/>
              <a:ahLst/>
              <a:cxnLst/>
              <a:rect l="l" t="t" r="r" b="b"/>
              <a:pathLst>
                <a:path w="1522" h="1339" extrusionOk="0">
                  <a:moveTo>
                    <a:pt x="584" y="0"/>
                  </a:moveTo>
                  <a:lnTo>
                    <a:pt x="1" y="1287"/>
                  </a:lnTo>
                  <a:lnTo>
                    <a:pt x="1521" y="1339"/>
                  </a:lnTo>
                  <a:lnTo>
                    <a:pt x="1126" y="1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2337650" y="2923925"/>
              <a:ext cx="13575" cy="18325"/>
            </a:xfrm>
            <a:custGeom>
              <a:avLst/>
              <a:gdLst/>
              <a:ahLst/>
              <a:cxnLst/>
              <a:rect l="l" t="t" r="r" b="b"/>
              <a:pathLst>
                <a:path w="543" h="733" extrusionOk="0">
                  <a:moveTo>
                    <a:pt x="324" y="0"/>
                  </a:moveTo>
                  <a:lnTo>
                    <a:pt x="1" y="714"/>
                  </a:lnTo>
                  <a:lnTo>
                    <a:pt x="543" y="732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2153150" y="3200500"/>
              <a:ext cx="248225" cy="342550"/>
            </a:xfrm>
            <a:custGeom>
              <a:avLst/>
              <a:gdLst/>
              <a:ahLst/>
              <a:cxnLst/>
              <a:rect l="l" t="t" r="r" b="b"/>
              <a:pathLst>
                <a:path w="9929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9098" y="13702"/>
                  </a:lnTo>
                  <a:cubicBezTo>
                    <a:pt x="9557" y="13702"/>
                    <a:pt x="9928" y="13330"/>
                    <a:pt x="9928" y="12871"/>
                  </a:cubicBezTo>
                  <a:lnTo>
                    <a:pt x="9928" y="158"/>
                  </a:lnTo>
                  <a:cubicBezTo>
                    <a:pt x="9928" y="71"/>
                    <a:pt x="9858" y="1"/>
                    <a:pt x="97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2153150" y="3200500"/>
              <a:ext cx="97400" cy="342550"/>
            </a:xfrm>
            <a:custGeom>
              <a:avLst/>
              <a:gdLst/>
              <a:ahLst/>
              <a:cxnLst/>
              <a:rect l="l" t="t" r="r" b="b"/>
              <a:pathLst>
                <a:path w="3896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3896" y="13702"/>
                  </a:lnTo>
                  <a:lnTo>
                    <a:pt x="3896" y="3735"/>
                  </a:lnTo>
                  <a:cubicBezTo>
                    <a:pt x="3896" y="1673"/>
                    <a:pt x="2223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9" name="Google Shape;2359;p3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11652" y="-1016612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60" name="Google Shape;2360;p34"/>
          <p:cNvGrpSpPr/>
          <p:nvPr/>
        </p:nvGrpSpPr>
        <p:grpSpPr>
          <a:xfrm rot="3856712">
            <a:off x="-42113" y="5684695"/>
            <a:ext cx="831569" cy="450019"/>
            <a:chOff x="3253464" y="2218279"/>
            <a:chExt cx="242409" cy="182524"/>
          </a:xfrm>
        </p:grpSpPr>
        <p:sp>
          <p:nvSpPr>
            <p:cNvPr id="2361" name="Google Shape;2361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2" name="Google Shape;2362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63" name="Google Shape;2363;p34"/>
          <p:cNvGrpSpPr/>
          <p:nvPr/>
        </p:nvGrpSpPr>
        <p:grpSpPr>
          <a:xfrm rot="-4928801">
            <a:off x="7014811" y="5656695"/>
            <a:ext cx="1177772" cy="448336"/>
            <a:chOff x="2072648" y="2347857"/>
            <a:chExt cx="4373033" cy="2219544"/>
          </a:xfrm>
        </p:grpSpPr>
        <p:sp>
          <p:nvSpPr>
            <p:cNvPr id="2364" name="Google Shape;2364;p34"/>
            <p:cNvSpPr/>
            <p:nvPr/>
          </p:nvSpPr>
          <p:spPr>
            <a:xfrm flipH="1">
              <a:off x="2072648" y="2507989"/>
              <a:ext cx="3497454" cy="2059412"/>
            </a:xfrm>
            <a:custGeom>
              <a:avLst/>
              <a:gdLst/>
              <a:ahLst/>
              <a:cxnLst/>
              <a:rect l="l" t="t" r="r" b="b"/>
              <a:pathLst>
                <a:path w="12231" h="7202" extrusionOk="0">
                  <a:moveTo>
                    <a:pt x="12230" y="1"/>
                  </a:moveTo>
                  <a:lnTo>
                    <a:pt x="0" y="1574"/>
                  </a:lnTo>
                  <a:lnTo>
                    <a:pt x="0" y="7202"/>
                  </a:lnTo>
                  <a:lnTo>
                    <a:pt x="12230" y="5629"/>
                  </a:lnTo>
                  <a:lnTo>
                    <a:pt x="122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5" name="Google Shape;2365;p34"/>
            <p:cNvSpPr/>
            <p:nvPr/>
          </p:nvSpPr>
          <p:spPr>
            <a:xfrm flipH="1">
              <a:off x="5558379" y="2799086"/>
              <a:ext cx="886731" cy="1768315"/>
            </a:xfrm>
            <a:custGeom>
              <a:avLst/>
              <a:gdLst/>
              <a:ahLst/>
              <a:cxnLst/>
              <a:rect l="l" t="t" r="r" b="b"/>
              <a:pathLst>
                <a:path w="3101" h="6184" extrusionOk="0">
                  <a:moveTo>
                    <a:pt x="0" y="0"/>
                  </a:moveTo>
                  <a:lnTo>
                    <a:pt x="0" y="5622"/>
                  </a:lnTo>
                  <a:lnTo>
                    <a:pt x="3101" y="6184"/>
                  </a:lnTo>
                  <a:lnTo>
                    <a:pt x="3101" y="5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6" name="Google Shape;2366;p34"/>
            <p:cNvSpPr/>
            <p:nvPr/>
          </p:nvSpPr>
          <p:spPr>
            <a:xfrm flipH="1">
              <a:off x="2072648" y="2347857"/>
              <a:ext cx="4373033" cy="610503"/>
            </a:xfrm>
            <a:custGeom>
              <a:avLst/>
              <a:gdLst/>
              <a:ahLst/>
              <a:cxnLst/>
              <a:rect l="l" t="t" r="r" b="b"/>
              <a:pathLst>
                <a:path w="15293" h="2135" extrusionOk="0">
                  <a:moveTo>
                    <a:pt x="12232" y="0"/>
                  </a:moveTo>
                  <a:lnTo>
                    <a:pt x="1" y="1574"/>
                  </a:lnTo>
                  <a:lnTo>
                    <a:pt x="3062" y="2134"/>
                  </a:lnTo>
                  <a:lnTo>
                    <a:pt x="15292" y="561"/>
                  </a:lnTo>
                  <a:lnTo>
                    <a:pt x="1223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7" name="Google Shape;2367;p34"/>
            <p:cNvSpPr/>
            <p:nvPr/>
          </p:nvSpPr>
          <p:spPr>
            <a:xfrm flipH="1">
              <a:off x="2072648" y="2507989"/>
              <a:ext cx="2326203" cy="1909002"/>
            </a:xfrm>
            <a:custGeom>
              <a:avLst/>
              <a:gdLst/>
              <a:ahLst/>
              <a:cxnLst/>
              <a:rect l="l" t="t" r="r" b="b"/>
              <a:pathLst>
                <a:path w="8135" h="6676" extrusionOk="0">
                  <a:moveTo>
                    <a:pt x="8134" y="1"/>
                  </a:moveTo>
                  <a:lnTo>
                    <a:pt x="0" y="1046"/>
                  </a:lnTo>
                  <a:lnTo>
                    <a:pt x="0" y="6675"/>
                  </a:lnTo>
                  <a:lnTo>
                    <a:pt x="8134" y="5629"/>
                  </a:lnTo>
                  <a:lnTo>
                    <a:pt x="81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8" name="Google Shape;2368;p34"/>
            <p:cNvSpPr/>
            <p:nvPr/>
          </p:nvSpPr>
          <p:spPr>
            <a:xfrm flipH="1">
              <a:off x="2072648" y="2347857"/>
              <a:ext cx="3201782" cy="459522"/>
            </a:xfrm>
            <a:custGeom>
              <a:avLst/>
              <a:gdLst/>
              <a:ahLst/>
              <a:cxnLst/>
              <a:rect l="l" t="t" r="r" b="b"/>
              <a:pathLst>
                <a:path w="11197" h="1607" extrusionOk="0">
                  <a:moveTo>
                    <a:pt x="8136" y="0"/>
                  </a:moveTo>
                  <a:lnTo>
                    <a:pt x="1" y="1046"/>
                  </a:lnTo>
                  <a:lnTo>
                    <a:pt x="3062" y="1606"/>
                  </a:lnTo>
                  <a:lnTo>
                    <a:pt x="11196" y="561"/>
                  </a:lnTo>
                  <a:lnTo>
                    <a:pt x="81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69" name="Google Shape;2369;p34"/>
          <p:cNvGrpSpPr/>
          <p:nvPr/>
        </p:nvGrpSpPr>
        <p:grpSpPr>
          <a:xfrm rot="-1934432" flipH="1">
            <a:off x="6586858" y="5576197"/>
            <a:ext cx="2613455" cy="512931"/>
            <a:chOff x="431925" y="717050"/>
            <a:chExt cx="6791098" cy="999643"/>
          </a:xfrm>
        </p:grpSpPr>
        <p:sp>
          <p:nvSpPr>
            <p:cNvPr id="2370" name="Google Shape;2370;p34"/>
            <p:cNvSpPr/>
            <p:nvPr/>
          </p:nvSpPr>
          <p:spPr>
            <a:xfrm>
              <a:off x="6996164" y="785291"/>
              <a:ext cx="226859" cy="145481"/>
            </a:xfrm>
            <a:custGeom>
              <a:avLst/>
              <a:gdLst/>
              <a:ahLst/>
              <a:cxnLst/>
              <a:rect l="l" t="t" r="r" b="b"/>
              <a:pathLst>
                <a:path w="1865" h="1196" extrusionOk="0">
                  <a:moveTo>
                    <a:pt x="1" y="0"/>
                  </a:moveTo>
                  <a:cubicBezTo>
                    <a:pt x="15" y="3"/>
                    <a:pt x="30" y="11"/>
                    <a:pt x="44" y="27"/>
                  </a:cubicBezTo>
                  <a:lnTo>
                    <a:pt x="46" y="27"/>
                  </a:lnTo>
                  <a:cubicBezTo>
                    <a:pt x="65" y="47"/>
                    <a:pt x="85" y="82"/>
                    <a:pt x="105" y="123"/>
                  </a:cubicBezTo>
                  <a:cubicBezTo>
                    <a:pt x="109" y="132"/>
                    <a:pt x="113" y="144"/>
                    <a:pt x="119" y="155"/>
                  </a:cubicBezTo>
                  <a:cubicBezTo>
                    <a:pt x="137" y="201"/>
                    <a:pt x="155" y="254"/>
                    <a:pt x="172" y="320"/>
                  </a:cubicBezTo>
                  <a:cubicBezTo>
                    <a:pt x="244" y="612"/>
                    <a:pt x="247" y="974"/>
                    <a:pt x="179" y="1129"/>
                  </a:cubicBezTo>
                  <a:cubicBezTo>
                    <a:pt x="164" y="1166"/>
                    <a:pt x="144" y="1187"/>
                    <a:pt x="124" y="1195"/>
                  </a:cubicBezTo>
                  <a:cubicBezTo>
                    <a:pt x="696" y="977"/>
                    <a:pt x="1267" y="759"/>
                    <a:pt x="1839" y="542"/>
                  </a:cubicBezTo>
                  <a:cubicBezTo>
                    <a:pt x="1843" y="541"/>
                    <a:pt x="1846" y="535"/>
                    <a:pt x="1850" y="528"/>
                  </a:cubicBezTo>
                  <a:cubicBezTo>
                    <a:pt x="1864" y="494"/>
                    <a:pt x="1864" y="417"/>
                    <a:pt x="1849" y="353"/>
                  </a:cubicBezTo>
                  <a:cubicBezTo>
                    <a:pt x="1843" y="332"/>
                    <a:pt x="1836" y="315"/>
                    <a:pt x="1830" y="304"/>
                  </a:cubicBezTo>
                  <a:cubicBezTo>
                    <a:pt x="1828" y="300"/>
                    <a:pt x="1826" y="300"/>
                    <a:pt x="1823" y="297"/>
                  </a:cubicBezTo>
                  <a:cubicBezTo>
                    <a:pt x="1819" y="293"/>
                    <a:pt x="1815" y="286"/>
                    <a:pt x="1811" y="286"/>
                  </a:cubicBezTo>
                  <a:cubicBezTo>
                    <a:pt x="1207" y="190"/>
                    <a:pt x="603" y="9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1" name="Google Shape;2371;p34"/>
            <p:cNvSpPr/>
            <p:nvPr/>
          </p:nvSpPr>
          <p:spPr>
            <a:xfrm>
              <a:off x="6556675" y="717050"/>
              <a:ext cx="469530" cy="370515"/>
            </a:xfrm>
            <a:custGeom>
              <a:avLst/>
              <a:gdLst/>
              <a:ahLst/>
              <a:cxnLst/>
              <a:rect l="l" t="t" r="r" b="b"/>
              <a:pathLst>
                <a:path w="3860" h="3046" extrusionOk="0">
                  <a:moveTo>
                    <a:pt x="13" y="1"/>
                  </a:moveTo>
                  <a:cubicBezTo>
                    <a:pt x="8" y="1"/>
                    <a:pt x="4" y="2"/>
                    <a:pt x="0" y="2"/>
                  </a:cubicBezTo>
                  <a:cubicBezTo>
                    <a:pt x="14" y="2"/>
                    <a:pt x="30" y="4"/>
                    <a:pt x="44" y="9"/>
                  </a:cubicBezTo>
                  <a:lnTo>
                    <a:pt x="45" y="9"/>
                  </a:lnTo>
                  <a:cubicBezTo>
                    <a:pt x="71" y="18"/>
                    <a:pt x="96" y="38"/>
                    <a:pt x="121" y="61"/>
                  </a:cubicBezTo>
                  <a:cubicBezTo>
                    <a:pt x="128" y="69"/>
                    <a:pt x="136" y="77"/>
                    <a:pt x="144" y="84"/>
                  </a:cubicBezTo>
                  <a:cubicBezTo>
                    <a:pt x="164" y="107"/>
                    <a:pt x="185" y="133"/>
                    <a:pt x="206" y="166"/>
                  </a:cubicBezTo>
                  <a:cubicBezTo>
                    <a:pt x="212" y="174"/>
                    <a:pt x="217" y="181"/>
                    <a:pt x="223" y="191"/>
                  </a:cubicBezTo>
                  <a:cubicBezTo>
                    <a:pt x="248" y="232"/>
                    <a:pt x="273" y="281"/>
                    <a:pt x="297" y="335"/>
                  </a:cubicBezTo>
                  <a:cubicBezTo>
                    <a:pt x="303" y="347"/>
                    <a:pt x="309" y="361"/>
                    <a:pt x="314" y="375"/>
                  </a:cubicBezTo>
                  <a:cubicBezTo>
                    <a:pt x="333" y="422"/>
                    <a:pt x="352" y="471"/>
                    <a:pt x="371" y="526"/>
                  </a:cubicBezTo>
                  <a:cubicBezTo>
                    <a:pt x="376" y="544"/>
                    <a:pt x="383" y="564"/>
                    <a:pt x="390" y="584"/>
                  </a:cubicBezTo>
                  <a:cubicBezTo>
                    <a:pt x="413" y="655"/>
                    <a:pt x="434" y="731"/>
                    <a:pt x="455" y="815"/>
                  </a:cubicBezTo>
                  <a:cubicBezTo>
                    <a:pt x="637" y="1559"/>
                    <a:pt x="645" y="2482"/>
                    <a:pt x="473" y="2877"/>
                  </a:cubicBezTo>
                  <a:cubicBezTo>
                    <a:pt x="451" y="2929"/>
                    <a:pt x="425" y="2968"/>
                    <a:pt x="399" y="2996"/>
                  </a:cubicBezTo>
                  <a:cubicBezTo>
                    <a:pt x="389" y="3006"/>
                    <a:pt x="380" y="3009"/>
                    <a:pt x="371" y="3016"/>
                  </a:cubicBezTo>
                  <a:cubicBezTo>
                    <a:pt x="358" y="3025"/>
                    <a:pt x="345" y="3039"/>
                    <a:pt x="331" y="3045"/>
                  </a:cubicBezTo>
                  <a:lnTo>
                    <a:pt x="331" y="3045"/>
                  </a:lnTo>
                  <a:cubicBezTo>
                    <a:pt x="332" y="3045"/>
                    <a:pt x="332" y="3045"/>
                    <a:pt x="332" y="3045"/>
                  </a:cubicBezTo>
                  <a:cubicBezTo>
                    <a:pt x="333" y="3045"/>
                    <a:pt x="333" y="3045"/>
                    <a:pt x="334" y="3044"/>
                  </a:cubicBezTo>
                  <a:cubicBezTo>
                    <a:pt x="1468" y="2615"/>
                    <a:pt x="2603" y="2185"/>
                    <a:pt x="3737" y="1755"/>
                  </a:cubicBezTo>
                  <a:cubicBezTo>
                    <a:pt x="3757" y="1748"/>
                    <a:pt x="3775" y="1727"/>
                    <a:pt x="3792" y="1689"/>
                  </a:cubicBezTo>
                  <a:cubicBezTo>
                    <a:pt x="3860" y="1535"/>
                    <a:pt x="3856" y="1172"/>
                    <a:pt x="3785" y="881"/>
                  </a:cubicBezTo>
                  <a:cubicBezTo>
                    <a:pt x="3768" y="815"/>
                    <a:pt x="3750" y="762"/>
                    <a:pt x="3732" y="716"/>
                  </a:cubicBezTo>
                  <a:cubicBezTo>
                    <a:pt x="3726" y="705"/>
                    <a:pt x="3722" y="693"/>
                    <a:pt x="3716" y="684"/>
                  </a:cubicBezTo>
                  <a:cubicBezTo>
                    <a:pt x="3698" y="643"/>
                    <a:pt x="3678" y="608"/>
                    <a:pt x="3657" y="588"/>
                  </a:cubicBezTo>
                  <a:cubicBezTo>
                    <a:pt x="3642" y="572"/>
                    <a:pt x="3628" y="564"/>
                    <a:pt x="3612" y="561"/>
                  </a:cubicBezTo>
                  <a:cubicBezTo>
                    <a:pt x="2414" y="374"/>
                    <a:pt x="1215" y="188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lose/>
                  <a:moveTo>
                    <a:pt x="331" y="3045"/>
                  </a:moveTo>
                  <a:cubicBezTo>
                    <a:pt x="331" y="3045"/>
                    <a:pt x="330" y="3045"/>
                    <a:pt x="330" y="3045"/>
                  </a:cubicBezTo>
                  <a:cubicBezTo>
                    <a:pt x="330" y="3045"/>
                    <a:pt x="331" y="3045"/>
                    <a:pt x="331" y="30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2" name="Google Shape;2372;p34"/>
            <p:cNvSpPr/>
            <p:nvPr/>
          </p:nvSpPr>
          <p:spPr>
            <a:xfrm>
              <a:off x="1203251" y="717050"/>
              <a:ext cx="5421495" cy="751978"/>
            </a:xfrm>
            <a:custGeom>
              <a:avLst/>
              <a:gdLst/>
              <a:ahLst/>
              <a:cxnLst/>
              <a:rect l="l" t="t" r="r" b="b"/>
              <a:pathLst>
                <a:path w="44570" h="6182" extrusionOk="0">
                  <a:moveTo>
                    <a:pt x="43998" y="1"/>
                  </a:moveTo>
                  <a:cubicBezTo>
                    <a:pt x="43997" y="1"/>
                    <a:pt x="43996" y="1"/>
                    <a:pt x="43995" y="1"/>
                  </a:cubicBezTo>
                  <a:cubicBezTo>
                    <a:pt x="42958" y="108"/>
                    <a:pt x="41884" y="221"/>
                    <a:pt x="40796" y="333"/>
                  </a:cubicBezTo>
                  <a:lnTo>
                    <a:pt x="37679" y="658"/>
                  </a:lnTo>
                  <a:cubicBezTo>
                    <a:pt x="35776" y="857"/>
                    <a:pt x="33821" y="1061"/>
                    <a:pt x="31829" y="1268"/>
                  </a:cubicBezTo>
                  <a:lnTo>
                    <a:pt x="28346" y="1631"/>
                  </a:lnTo>
                  <a:cubicBezTo>
                    <a:pt x="28033" y="1663"/>
                    <a:pt x="27722" y="1696"/>
                    <a:pt x="27408" y="1728"/>
                  </a:cubicBezTo>
                  <a:lnTo>
                    <a:pt x="23736" y="2111"/>
                  </a:lnTo>
                  <a:cubicBezTo>
                    <a:pt x="21350" y="2360"/>
                    <a:pt x="18957" y="2609"/>
                    <a:pt x="16588" y="2855"/>
                  </a:cubicBezTo>
                  <a:lnTo>
                    <a:pt x="15650" y="2954"/>
                  </a:lnTo>
                  <a:cubicBezTo>
                    <a:pt x="14480" y="3075"/>
                    <a:pt x="13319" y="3196"/>
                    <a:pt x="12167" y="3316"/>
                  </a:cubicBezTo>
                  <a:lnTo>
                    <a:pt x="6316" y="3927"/>
                  </a:lnTo>
                  <a:cubicBezTo>
                    <a:pt x="5260" y="4036"/>
                    <a:pt x="4220" y="4145"/>
                    <a:pt x="3201" y="4250"/>
                  </a:cubicBezTo>
                  <a:lnTo>
                    <a:pt x="0" y="4584"/>
                  </a:lnTo>
                  <a:cubicBezTo>
                    <a:pt x="4" y="4584"/>
                    <a:pt x="7" y="4584"/>
                    <a:pt x="10" y="4584"/>
                  </a:cubicBezTo>
                  <a:cubicBezTo>
                    <a:pt x="27" y="4584"/>
                    <a:pt x="43" y="4587"/>
                    <a:pt x="60" y="4592"/>
                  </a:cubicBezTo>
                  <a:lnTo>
                    <a:pt x="61" y="4592"/>
                  </a:lnTo>
                  <a:cubicBezTo>
                    <a:pt x="86" y="4602"/>
                    <a:pt x="112" y="4622"/>
                    <a:pt x="137" y="4646"/>
                  </a:cubicBezTo>
                  <a:cubicBezTo>
                    <a:pt x="144" y="4653"/>
                    <a:pt x="152" y="4660"/>
                    <a:pt x="160" y="4668"/>
                  </a:cubicBezTo>
                  <a:cubicBezTo>
                    <a:pt x="179" y="4691"/>
                    <a:pt x="200" y="4718"/>
                    <a:pt x="221" y="4749"/>
                  </a:cubicBezTo>
                  <a:cubicBezTo>
                    <a:pt x="227" y="4757"/>
                    <a:pt x="233" y="4764"/>
                    <a:pt x="238" y="4774"/>
                  </a:cubicBezTo>
                  <a:cubicBezTo>
                    <a:pt x="264" y="4816"/>
                    <a:pt x="289" y="4864"/>
                    <a:pt x="313" y="4919"/>
                  </a:cubicBezTo>
                  <a:cubicBezTo>
                    <a:pt x="319" y="4932"/>
                    <a:pt x="324" y="4944"/>
                    <a:pt x="328" y="4958"/>
                  </a:cubicBezTo>
                  <a:cubicBezTo>
                    <a:pt x="348" y="5005"/>
                    <a:pt x="368" y="5055"/>
                    <a:pt x="386" y="5109"/>
                  </a:cubicBezTo>
                  <a:cubicBezTo>
                    <a:pt x="393" y="5129"/>
                    <a:pt x="399" y="5147"/>
                    <a:pt x="406" y="5168"/>
                  </a:cubicBezTo>
                  <a:cubicBezTo>
                    <a:pt x="428" y="5238"/>
                    <a:pt x="451" y="5314"/>
                    <a:pt x="471" y="5398"/>
                  </a:cubicBezTo>
                  <a:cubicBezTo>
                    <a:pt x="531" y="5648"/>
                    <a:pt x="573" y="5918"/>
                    <a:pt x="594" y="6182"/>
                  </a:cubicBezTo>
                  <a:lnTo>
                    <a:pt x="44569" y="1396"/>
                  </a:lnTo>
                  <a:cubicBezTo>
                    <a:pt x="44545" y="1197"/>
                    <a:pt x="44510" y="1000"/>
                    <a:pt x="44465" y="815"/>
                  </a:cubicBezTo>
                  <a:cubicBezTo>
                    <a:pt x="44444" y="731"/>
                    <a:pt x="44423" y="655"/>
                    <a:pt x="44400" y="584"/>
                  </a:cubicBezTo>
                  <a:cubicBezTo>
                    <a:pt x="44393" y="564"/>
                    <a:pt x="44388" y="544"/>
                    <a:pt x="44381" y="526"/>
                  </a:cubicBezTo>
                  <a:cubicBezTo>
                    <a:pt x="44362" y="471"/>
                    <a:pt x="44343" y="422"/>
                    <a:pt x="44324" y="375"/>
                  </a:cubicBezTo>
                  <a:cubicBezTo>
                    <a:pt x="44319" y="363"/>
                    <a:pt x="44313" y="347"/>
                    <a:pt x="44307" y="335"/>
                  </a:cubicBezTo>
                  <a:cubicBezTo>
                    <a:pt x="44282" y="281"/>
                    <a:pt x="44258" y="232"/>
                    <a:pt x="44233" y="191"/>
                  </a:cubicBezTo>
                  <a:cubicBezTo>
                    <a:pt x="44227" y="181"/>
                    <a:pt x="44222" y="174"/>
                    <a:pt x="44216" y="166"/>
                  </a:cubicBezTo>
                  <a:cubicBezTo>
                    <a:pt x="44195" y="133"/>
                    <a:pt x="44174" y="107"/>
                    <a:pt x="44154" y="84"/>
                  </a:cubicBezTo>
                  <a:cubicBezTo>
                    <a:pt x="44146" y="77"/>
                    <a:pt x="44138" y="69"/>
                    <a:pt x="44131" y="61"/>
                  </a:cubicBezTo>
                  <a:cubicBezTo>
                    <a:pt x="44106" y="38"/>
                    <a:pt x="44081" y="18"/>
                    <a:pt x="44055" y="8"/>
                  </a:cubicBezTo>
                  <a:lnTo>
                    <a:pt x="44054" y="8"/>
                  </a:lnTo>
                  <a:cubicBezTo>
                    <a:pt x="44040" y="2"/>
                    <a:pt x="44024" y="2"/>
                    <a:pt x="44010" y="2"/>
                  </a:cubicBezTo>
                  <a:cubicBezTo>
                    <a:pt x="44006" y="2"/>
                    <a:pt x="44002" y="1"/>
                    <a:pt x="43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3" name="Google Shape;2373;p34"/>
            <p:cNvSpPr/>
            <p:nvPr/>
          </p:nvSpPr>
          <p:spPr>
            <a:xfrm>
              <a:off x="1242055" y="886739"/>
              <a:ext cx="5391206" cy="759155"/>
            </a:xfrm>
            <a:custGeom>
              <a:avLst/>
              <a:gdLst/>
              <a:ahLst/>
              <a:cxnLst/>
              <a:rect l="l" t="t" r="r" b="b"/>
              <a:pathLst>
                <a:path w="44321" h="6241" extrusionOk="0">
                  <a:moveTo>
                    <a:pt x="44250" y="1"/>
                  </a:moveTo>
                  <a:lnTo>
                    <a:pt x="275" y="4787"/>
                  </a:lnTo>
                  <a:lnTo>
                    <a:pt x="275" y="4787"/>
                  </a:lnTo>
                  <a:cubicBezTo>
                    <a:pt x="319" y="5309"/>
                    <a:pt x="284" y="5803"/>
                    <a:pt x="170" y="6065"/>
                  </a:cubicBezTo>
                  <a:cubicBezTo>
                    <a:pt x="147" y="6118"/>
                    <a:pt x="122" y="6156"/>
                    <a:pt x="95" y="6186"/>
                  </a:cubicBezTo>
                  <a:cubicBezTo>
                    <a:pt x="94" y="6187"/>
                    <a:pt x="92" y="6190"/>
                    <a:pt x="91" y="6193"/>
                  </a:cubicBezTo>
                  <a:cubicBezTo>
                    <a:pt x="84" y="6200"/>
                    <a:pt x="76" y="6198"/>
                    <a:pt x="67" y="6204"/>
                  </a:cubicBezTo>
                  <a:cubicBezTo>
                    <a:pt x="49" y="6219"/>
                    <a:pt x="31" y="6231"/>
                    <a:pt x="11" y="6235"/>
                  </a:cubicBezTo>
                  <a:cubicBezTo>
                    <a:pt x="7" y="6235"/>
                    <a:pt x="4" y="6240"/>
                    <a:pt x="1" y="6240"/>
                  </a:cubicBezTo>
                  <a:lnTo>
                    <a:pt x="1" y="6240"/>
                  </a:lnTo>
                  <a:cubicBezTo>
                    <a:pt x="1041" y="6132"/>
                    <a:pt x="2118" y="6020"/>
                    <a:pt x="3209" y="5907"/>
                  </a:cubicBezTo>
                  <a:lnTo>
                    <a:pt x="6317" y="5583"/>
                  </a:lnTo>
                  <a:cubicBezTo>
                    <a:pt x="8222" y="5383"/>
                    <a:pt x="10180" y="5181"/>
                    <a:pt x="12173" y="4972"/>
                  </a:cubicBezTo>
                  <a:lnTo>
                    <a:pt x="15645" y="4611"/>
                  </a:lnTo>
                  <a:cubicBezTo>
                    <a:pt x="15960" y="4578"/>
                    <a:pt x="16274" y="4544"/>
                    <a:pt x="16589" y="4512"/>
                  </a:cubicBezTo>
                  <a:lnTo>
                    <a:pt x="23734" y="3767"/>
                  </a:lnTo>
                  <a:cubicBezTo>
                    <a:pt x="24965" y="3639"/>
                    <a:pt x="26197" y="3511"/>
                    <a:pt x="27420" y="3383"/>
                  </a:cubicBezTo>
                  <a:lnTo>
                    <a:pt x="28327" y="3289"/>
                  </a:lnTo>
                  <a:cubicBezTo>
                    <a:pt x="29506" y="3166"/>
                    <a:pt x="30674" y="3044"/>
                    <a:pt x="31834" y="2923"/>
                  </a:cubicBezTo>
                  <a:lnTo>
                    <a:pt x="37673" y="2315"/>
                  </a:lnTo>
                  <a:cubicBezTo>
                    <a:pt x="38731" y="2205"/>
                    <a:pt x="39776" y="2097"/>
                    <a:pt x="40797" y="1990"/>
                  </a:cubicBezTo>
                  <a:lnTo>
                    <a:pt x="43995" y="1656"/>
                  </a:lnTo>
                  <a:cubicBezTo>
                    <a:pt x="43998" y="1656"/>
                    <a:pt x="44001" y="1652"/>
                    <a:pt x="44005" y="1652"/>
                  </a:cubicBezTo>
                  <a:cubicBezTo>
                    <a:pt x="44025" y="1648"/>
                    <a:pt x="44043" y="1635"/>
                    <a:pt x="44063" y="1621"/>
                  </a:cubicBezTo>
                  <a:cubicBezTo>
                    <a:pt x="44071" y="1614"/>
                    <a:pt x="44081" y="1611"/>
                    <a:pt x="44090" y="1601"/>
                  </a:cubicBezTo>
                  <a:cubicBezTo>
                    <a:pt x="44116" y="1573"/>
                    <a:pt x="44142" y="1534"/>
                    <a:pt x="44166" y="1482"/>
                  </a:cubicBezTo>
                  <a:cubicBezTo>
                    <a:pt x="44294" y="1186"/>
                    <a:pt x="44321" y="593"/>
                    <a:pt x="44250" y="1"/>
                  </a:cubicBezTo>
                  <a:close/>
                  <a:moveTo>
                    <a:pt x="1" y="6240"/>
                  </a:moveTo>
                  <a:cubicBezTo>
                    <a:pt x="1" y="6240"/>
                    <a:pt x="1" y="6241"/>
                    <a:pt x="1" y="6241"/>
                  </a:cubicBezTo>
                  <a:cubicBezTo>
                    <a:pt x="1" y="6241"/>
                    <a:pt x="1" y="6241"/>
                    <a:pt x="1" y="62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4" name="Google Shape;2374;p34"/>
            <p:cNvSpPr/>
            <p:nvPr/>
          </p:nvSpPr>
          <p:spPr>
            <a:xfrm>
              <a:off x="1039036" y="1274531"/>
              <a:ext cx="244618" cy="388518"/>
            </a:xfrm>
            <a:custGeom>
              <a:avLst/>
              <a:gdLst/>
              <a:ahLst/>
              <a:cxnLst/>
              <a:rect l="l" t="t" r="r" b="b"/>
              <a:pathLst>
                <a:path w="2011" h="3194" extrusionOk="0">
                  <a:moveTo>
                    <a:pt x="1360" y="1"/>
                  </a:moveTo>
                  <a:cubicBezTo>
                    <a:pt x="1357" y="1"/>
                    <a:pt x="1354" y="1"/>
                    <a:pt x="1350" y="1"/>
                  </a:cubicBezTo>
                  <a:lnTo>
                    <a:pt x="678" y="71"/>
                  </a:lnTo>
                  <a:lnTo>
                    <a:pt x="675" y="71"/>
                  </a:lnTo>
                  <a:lnTo>
                    <a:pt x="1" y="142"/>
                  </a:lnTo>
                  <a:cubicBezTo>
                    <a:pt x="4" y="141"/>
                    <a:pt x="7" y="141"/>
                    <a:pt x="10" y="141"/>
                  </a:cubicBezTo>
                  <a:cubicBezTo>
                    <a:pt x="27" y="141"/>
                    <a:pt x="43" y="144"/>
                    <a:pt x="60" y="150"/>
                  </a:cubicBezTo>
                  <a:cubicBezTo>
                    <a:pt x="81" y="157"/>
                    <a:pt x="101" y="170"/>
                    <a:pt x="122" y="187"/>
                  </a:cubicBezTo>
                  <a:cubicBezTo>
                    <a:pt x="127" y="191"/>
                    <a:pt x="133" y="198"/>
                    <a:pt x="137" y="204"/>
                  </a:cubicBezTo>
                  <a:cubicBezTo>
                    <a:pt x="144" y="209"/>
                    <a:pt x="151" y="218"/>
                    <a:pt x="158" y="226"/>
                  </a:cubicBezTo>
                  <a:cubicBezTo>
                    <a:pt x="179" y="249"/>
                    <a:pt x="200" y="275"/>
                    <a:pt x="220" y="306"/>
                  </a:cubicBezTo>
                  <a:cubicBezTo>
                    <a:pt x="226" y="315"/>
                    <a:pt x="231" y="322"/>
                    <a:pt x="239" y="332"/>
                  </a:cubicBezTo>
                  <a:cubicBezTo>
                    <a:pt x="264" y="374"/>
                    <a:pt x="288" y="422"/>
                    <a:pt x="313" y="477"/>
                  </a:cubicBezTo>
                  <a:cubicBezTo>
                    <a:pt x="319" y="488"/>
                    <a:pt x="323" y="502"/>
                    <a:pt x="329" y="515"/>
                  </a:cubicBezTo>
                  <a:cubicBezTo>
                    <a:pt x="348" y="561"/>
                    <a:pt x="368" y="612"/>
                    <a:pt x="386" y="667"/>
                  </a:cubicBezTo>
                  <a:cubicBezTo>
                    <a:pt x="392" y="686"/>
                    <a:pt x="399" y="705"/>
                    <a:pt x="405" y="724"/>
                  </a:cubicBezTo>
                  <a:cubicBezTo>
                    <a:pt x="427" y="796"/>
                    <a:pt x="450" y="872"/>
                    <a:pt x="471" y="955"/>
                  </a:cubicBezTo>
                  <a:cubicBezTo>
                    <a:pt x="652" y="1701"/>
                    <a:pt x="661" y="2623"/>
                    <a:pt x="489" y="3017"/>
                  </a:cubicBezTo>
                  <a:cubicBezTo>
                    <a:pt x="467" y="3071"/>
                    <a:pt x="441" y="3109"/>
                    <a:pt x="414" y="3138"/>
                  </a:cubicBezTo>
                  <a:cubicBezTo>
                    <a:pt x="405" y="3147"/>
                    <a:pt x="396" y="3150"/>
                    <a:pt x="386" y="3157"/>
                  </a:cubicBezTo>
                  <a:cubicBezTo>
                    <a:pt x="368" y="3172"/>
                    <a:pt x="350" y="3183"/>
                    <a:pt x="330" y="3188"/>
                  </a:cubicBezTo>
                  <a:cubicBezTo>
                    <a:pt x="326" y="3189"/>
                    <a:pt x="324" y="3192"/>
                    <a:pt x="320" y="3193"/>
                  </a:cubicBezTo>
                  <a:lnTo>
                    <a:pt x="320" y="3193"/>
                  </a:lnTo>
                  <a:lnTo>
                    <a:pt x="994" y="3123"/>
                  </a:lnTo>
                  <a:cubicBezTo>
                    <a:pt x="1231" y="3099"/>
                    <a:pt x="1467" y="3074"/>
                    <a:pt x="1670" y="3053"/>
                  </a:cubicBezTo>
                  <a:cubicBezTo>
                    <a:pt x="1673" y="3053"/>
                    <a:pt x="1676" y="3048"/>
                    <a:pt x="1680" y="3047"/>
                  </a:cubicBezTo>
                  <a:cubicBezTo>
                    <a:pt x="1700" y="3044"/>
                    <a:pt x="1718" y="3031"/>
                    <a:pt x="1736" y="3017"/>
                  </a:cubicBezTo>
                  <a:cubicBezTo>
                    <a:pt x="1745" y="3012"/>
                    <a:pt x="1753" y="3012"/>
                    <a:pt x="1760" y="3005"/>
                  </a:cubicBezTo>
                  <a:cubicBezTo>
                    <a:pt x="1761" y="3003"/>
                    <a:pt x="1763" y="2999"/>
                    <a:pt x="1764" y="2998"/>
                  </a:cubicBezTo>
                  <a:cubicBezTo>
                    <a:pt x="1791" y="2968"/>
                    <a:pt x="1816" y="2930"/>
                    <a:pt x="1840" y="2877"/>
                  </a:cubicBezTo>
                  <a:cubicBezTo>
                    <a:pt x="2011" y="2484"/>
                    <a:pt x="2002" y="1561"/>
                    <a:pt x="1821" y="816"/>
                  </a:cubicBezTo>
                  <a:cubicBezTo>
                    <a:pt x="1799" y="731"/>
                    <a:pt x="1778" y="657"/>
                    <a:pt x="1756" y="585"/>
                  </a:cubicBezTo>
                  <a:cubicBezTo>
                    <a:pt x="1749" y="565"/>
                    <a:pt x="1743" y="546"/>
                    <a:pt x="1736" y="527"/>
                  </a:cubicBezTo>
                  <a:cubicBezTo>
                    <a:pt x="1718" y="472"/>
                    <a:pt x="1698" y="422"/>
                    <a:pt x="1678" y="375"/>
                  </a:cubicBezTo>
                  <a:cubicBezTo>
                    <a:pt x="1674" y="363"/>
                    <a:pt x="1669" y="349"/>
                    <a:pt x="1663" y="336"/>
                  </a:cubicBezTo>
                  <a:cubicBezTo>
                    <a:pt x="1639" y="281"/>
                    <a:pt x="1614" y="233"/>
                    <a:pt x="1588" y="191"/>
                  </a:cubicBezTo>
                  <a:cubicBezTo>
                    <a:pt x="1583" y="183"/>
                    <a:pt x="1577" y="174"/>
                    <a:pt x="1570" y="166"/>
                  </a:cubicBezTo>
                  <a:cubicBezTo>
                    <a:pt x="1550" y="135"/>
                    <a:pt x="1529" y="108"/>
                    <a:pt x="1510" y="85"/>
                  </a:cubicBezTo>
                  <a:cubicBezTo>
                    <a:pt x="1501" y="77"/>
                    <a:pt x="1494" y="70"/>
                    <a:pt x="1487" y="63"/>
                  </a:cubicBezTo>
                  <a:cubicBezTo>
                    <a:pt x="1462" y="39"/>
                    <a:pt x="1436" y="19"/>
                    <a:pt x="1411" y="9"/>
                  </a:cubicBezTo>
                  <a:lnTo>
                    <a:pt x="1410" y="9"/>
                  </a:lnTo>
                  <a:cubicBezTo>
                    <a:pt x="1393" y="4"/>
                    <a:pt x="1377" y="1"/>
                    <a:pt x="1360" y="1"/>
                  </a:cubicBezTo>
                  <a:close/>
                  <a:moveTo>
                    <a:pt x="320" y="3193"/>
                  </a:moveTo>
                  <a:lnTo>
                    <a:pt x="319" y="3193"/>
                  </a:lnTo>
                  <a:cubicBezTo>
                    <a:pt x="319" y="3193"/>
                    <a:pt x="320" y="3193"/>
                    <a:pt x="320" y="31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5" name="Google Shape;2375;p34"/>
            <p:cNvSpPr/>
            <p:nvPr/>
          </p:nvSpPr>
          <p:spPr>
            <a:xfrm>
              <a:off x="431925" y="1291683"/>
              <a:ext cx="687509" cy="425010"/>
            </a:xfrm>
            <a:custGeom>
              <a:avLst/>
              <a:gdLst/>
              <a:ahLst/>
              <a:cxnLst/>
              <a:rect l="l" t="t" r="r" b="b"/>
              <a:pathLst>
                <a:path w="5652" h="3494" extrusionOk="0">
                  <a:moveTo>
                    <a:pt x="5001" y="0"/>
                  </a:moveTo>
                  <a:cubicBezTo>
                    <a:pt x="4998" y="0"/>
                    <a:pt x="4995" y="0"/>
                    <a:pt x="4992" y="1"/>
                  </a:cubicBezTo>
                  <a:lnTo>
                    <a:pt x="1422" y="372"/>
                  </a:lnTo>
                  <a:cubicBezTo>
                    <a:pt x="1204" y="395"/>
                    <a:pt x="991" y="417"/>
                    <a:pt x="791" y="438"/>
                  </a:cubicBezTo>
                  <a:cubicBezTo>
                    <a:pt x="642" y="455"/>
                    <a:pt x="510" y="509"/>
                    <a:pt x="397" y="598"/>
                  </a:cubicBezTo>
                  <a:cubicBezTo>
                    <a:pt x="285" y="682"/>
                    <a:pt x="195" y="800"/>
                    <a:pt x="126" y="954"/>
                  </a:cubicBezTo>
                  <a:cubicBezTo>
                    <a:pt x="96" y="1024"/>
                    <a:pt x="72" y="1101"/>
                    <a:pt x="54" y="1180"/>
                  </a:cubicBezTo>
                  <a:cubicBezTo>
                    <a:pt x="38" y="1246"/>
                    <a:pt x="30" y="1313"/>
                    <a:pt x="22" y="1380"/>
                  </a:cubicBezTo>
                  <a:cubicBezTo>
                    <a:pt x="20" y="1394"/>
                    <a:pt x="16" y="1408"/>
                    <a:pt x="15" y="1422"/>
                  </a:cubicBezTo>
                  <a:cubicBezTo>
                    <a:pt x="6" y="1505"/>
                    <a:pt x="2" y="1588"/>
                    <a:pt x="2" y="1670"/>
                  </a:cubicBezTo>
                  <a:cubicBezTo>
                    <a:pt x="2" y="1673"/>
                    <a:pt x="0" y="1674"/>
                    <a:pt x="0" y="1677"/>
                  </a:cubicBezTo>
                  <a:cubicBezTo>
                    <a:pt x="0" y="1764"/>
                    <a:pt x="3" y="1849"/>
                    <a:pt x="9" y="1930"/>
                  </a:cubicBezTo>
                  <a:cubicBezTo>
                    <a:pt x="10" y="1946"/>
                    <a:pt x="13" y="1961"/>
                    <a:pt x="15" y="1978"/>
                  </a:cubicBezTo>
                  <a:cubicBezTo>
                    <a:pt x="20" y="2046"/>
                    <a:pt x="27" y="2109"/>
                    <a:pt x="34" y="2168"/>
                  </a:cubicBezTo>
                  <a:cubicBezTo>
                    <a:pt x="37" y="2187"/>
                    <a:pt x="40" y="2204"/>
                    <a:pt x="43" y="2222"/>
                  </a:cubicBezTo>
                  <a:cubicBezTo>
                    <a:pt x="65" y="2374"/>
                    <a:pt x="91" y="2486"/>
                    <a:pt x="98" y="2517"/>
                  </a:cubicBezTo>
                  <a:cubicBezTo>
                    <a:pt x="105" y="2543"/>
                    <a:pt x="112" y="2564"/>
                    <a:pt x="119" y="2588"/>
                  </a:cubicBezTo>
                  <a:cubicBezTo>
                    <a:pt x="130" y="2629"/>
                    <a:pt x="141" y="2665"/>
                    <a:pt x="152" y="2702"/>
                  </a:cubicBezTo>
                  <a:cubicBezTo>
                    <a:pt x="161" y="2727"/>
                    <a:pt x="169" y="2752"/>
                    <a:pt x="178" y="2776"/>
                  </a:cubicBezTo>
                  <a:cubicBezTo>
                    <a:pt x="182" y="2789"/>
                    <a:pt x="186" y="2803"/>
                    <a:pt x="190" y="2816"/>
                  </a:cubicBezTo>
                  <a:cubicBezTo>
                    <a:pt x="199" y="2838"/>
                    <a:pt x="210" y="2855"/>
                    <a:pt x="220" y="2878"/>
                  </a:cubicBezTo>
                  <a:cubicBezTo>
                    <a:pt x="238" y="2920"/>
                    <a:pt x="258" y="2961"/>
                    <a:pt x="278" y="2999"/>
                  </a:cubicBezTo>
                  <a:cubicBezTo>
                    <a:pt x="293" y="3026"/>
                    <a:pt x="309" y="3051"/>
                    <a:pt x="324" y="3075"/>
                  </a:cubicBezTo>
                  <a:cubicBezTo>
                    <a:pt x="347" y="3111"/>
                    <a:pt x="372" y="3145"/>
                    <a:pt x="396" y="3176"/>
                  </a:cubicBezTo>
                  <a:cubicBezTo>
                    <a:pt x="410" y="3193"/>
                    <a:pt x="424" y="3210"/>
                    <a:pt x="438" y="3225"/>
                  </a:cubicBezTo>
                  <a:cubicBezTo>
                    <a:pt x="466" y="3255"/>
                    <a:pt x="494" y="3283"/>
                    <a:pt x="525" y="3307"/>
                  </a:cubicBezTo>
                  <a:cubicBezTo>
                    <a:pt x="540" y="3320"/>
                    <a:pt x="554" y="3331"/>
                    <a:pt x="569" y="3342"/>
                  </a:cubicBezTo>
                  <a:cubicBezTo>
                    <a:pt x="596" y="3361"/>
                    <a:pt x="623" y="3379"/>
                    <a:pt x="652" y="3394"/>
                  </a:cubicBezTo>
                  <a:cubicBezTo>
                    <a:pt x="676" y="3408"/>
                    <a:pt x="700" y="3418"/>
                    <a:pt x="725" y="3430"/>
                  </a:cubicBezTo>
                  <a:cubicBezTo>
                    <a:pt x="744" y="3437"/>
                    <a:pt x="761" y="3445"/>
                    <a:pt x="780" y="3451"/>
                  </a:cubicBezTo>
                  <a:cubicBezTo>
                    <a:pt x="878" y="3484"/>
                    <a:pt x="969" y="3493"/>
                    <a:pt x="1041" y="3493"/>
                  </a:cubicBezTo>
                  <a:cubicBezTo>
                    <a:pt x="1067" y="3493"/>
                    <a:pt x="1091" y="3492"/>
                    <a:pt x="1111" y="3490"/>
                  </a:cubicBezTo>
                  <a:lnTo>
                    <a:pt x="2365" y="3359"/>
                  </a:lnTo>
                  <a:cubicBezTo>
                    <a:pt x="2542" y="3341"/>
                    <a:pt x="2721" y="3323"/>
                    <a:pt x="2901" y="3303"/>
                  </a:cubicBezTo>
                  <a:lnTo>
                    <a:pt x="4057" y="3183"/>
                  </a:lnTo>
                  <a:cubicBezTo>
                    <a:pt x="4498" y="3137"/>
                    <a:pt x="4924" y="3092"/>
                    <a:pt x="5311" y="3052"/>
                  </a:cubicBezTo>
                  <a:cubicBezTo>
                    <a:pt x="5314" y="3052"/>
                    <a:pt x="5317" y="3048"/>
                    <a:pt x="5321" y="3047"/>
                  </a:cubicBezTo>
                  <a:cubicBezTo>
                    <a:pt x="5341" y="3042"/>
                    <a:pt x="5359" y="3031"/>
                    <a:pt x="5377" y="3016"/>
                  </a:cubicBezTo>
                  <a:cubicBezTo>
                    <a:pt x="5387" y="3010"/>
                    <a:pt x="5396" y="3006"/>
                    <a:pt x="5405" y="2997"/>
                  </a:cubicBezTo>
                  <a:cubicBezTo>
                    <a:pt x="5432" y="2968"/>
                    <a:pt x="5458" y="2930"/>
                    <a:pt x="5480" y="2876"/>
                  </a:cubicBezTo>
                  <a:cubicBezTo>
                    <a:pt x="5652" y="2484"/>
                    <a:pt x="5643" y="1560"/>
                    <a:pt x="5462" y="814"/>
                  </a:cubicBezTo>
                  <a:cubicBezTo>
                    <a:pt x="5441" y="731"/>
                    <a:pt x="5418" y="655"/>
                    <a:pt x="5396" y="583"/>
                  </a:cubicBezTo>
                  <a:cubicBezTo>
                    <a:pt x="5390" y="564"/>
                    <a:pt x="5383" y="545"/>
                    <a:pt x="5377" y="526"/>
                  </a:cubicBezTo>
                  <a:cubicBezTo>
                    <a:pt x="5359" y="471"/>
                    <a:pt x="5339" y="422"/>
                    <a:pt x="5320" y="375"/>
                  </a:cubicBezTo>
                  <a:cubicBezTo>
                    <a:pt x="5314" y="361"/>
                    <a:pt x="5310" y="347"/>
                    <a:pt x="5304" y="336"/>
                  </a:cubicBezTo>
                  <a:cubicBezTo>
                    <a:pt x="5279" y="281"/>
                    <a:pt x="5255" y="233"/>
                    <a:pt x="5230" y="191"/>
                  </a:cubicBezTo>
                  <a:cubicBezTo>
                    <a:pt x="5222" y="181"/>
                    <a:pt x="5217" y="174"/>
                    <a:pt x="5211" y="165"/>
                  </a:cubicBezTo>
                  <a:cubicBezTo>
                    <a:pt x="5191" y="134"/>
                    <a:pt x="5170" y="108"/>
                    <a:pt x="5149" y="85"/>
                  </a:cubicBezTo>
                  <a:cubicBezTo>
                    <a:pt x="5142" y="77"/>
                    <a:pt x="5135" y="70"/>
                    <a:pt x="5128" y="63"/>
                  </a:cubicBezTo>
                  <a:cubicBezTo>
                    <a:pt x="5124" y="57"/>
                    <a:pt x="5118" y="50"/>
                    <a:pt x="5113" y="46"/>
                  </a:cubicBezTo>
                  <a:cubicBezTo>
                    <a:pt x="5093" y="29"/>
                    <a:pt x="5072" y="16"/>
                    <a:pt x="5051" y="9"/>
                  </a:cubicBezTo>
                  <a:cubicBezTo>
                    <a:pt x="5034" y="3"/>
                    <a:pt x="5018" y="0"/>
                    <a:pt x="50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76" name="Google Shape;2376;p34"/>
          <p:cNvGrpSpPr/>
          <p:nvPr/>
        </p:nvGrpSpPr>
        <p:grpSpPr>
          <a:xfrm rot="779880">
            <a:off x="7255801" y="561380"/>
            <a:ext cx="1719464" cy="507157"/>
            <a:chOff x="941138" y="3737350"/>
            <a:chExt cx="3389456" cy="749792"/>
          </a:xfrm>
        </p:grpSpPr>
        <p:sp>
          <p:nvSpPr>
            <p:cNvPr id="2377" name="Google Shape;2377;p34"/>
            <p:cNvSpPr/>
            <p:nvPr/>
          </p:nvSpPr>
          <p:spPr>
            <a:xfrm>
              <a:off x="941138" y="3737350"/>
              <a:ext cx="3318410" cy="700355"/>
            </a:xfrm>
            <a:custGeom>
              <a:avLst/>
              <a:gdLst/>
              <a:ahLst/>
              <a:cxnLst/>
              <a:rect l="l" t="t" r="r" b="b"/>
              <a:pathLst>
                <a:path w="35778" h="7551" extrusionOk="0">
                  <a:moveTo>
                    <a:pt x="1871" y="1863"/>
                  </a:moveTo>
                  <a:cubicBezTo>
                    <a:pt x="1931" y="1863"/>
                    <a:pt x="1991" y="1868"/>
                    <a:pt x="2053" y="1878"/>
                  </a:cubicBezTo>
                  <a:cubicBezTo>
                    <a:pt x="2138" y="1892"/>
                    <a:pt x="2223" y="1916"/>
                    <a:pt x="2303" y="1950"/>
                  </a:cubicBezTo>
                  <a:cubicBezTo>
                    <a:pt x="2675" y="2104"/>
                    <a:pt x="2906" y="2451"/>
                    <a:pt x="2837" y="2805"/>
                  </a:cubicBezTo>
                  <a:cubicBezTo>
                    <a:pt x="2765" y="3180"/>
                    <a:pt x="2390" y="3442"/>
                    <a:pt x="1953" y="3449"/>
                  </a:cubicBezTo>
                  <a:cubicBezTo>
                    <a:pt x="1945" y="3449"/>
                    <a:pt x="1936" y="3449"/>
                    <a:pt x="1928" y="3449"/>
                  </a:cubicBezTo>
                  <a:cubicBezTo>
                    <a:pt x="1870" y="3449"/>
                    <a:pt x="1811" y="3444"/>
                    <a:pt x="1754" y="3435"/>
                  </a:cubicBezTo>
                  <a:cubicBezTo>
                    <a:pt x="1236" y="3353"/>
                    <a:pt x="887" y="2936"/>
                    <a:pt x="970" y="2506"/>
                  </a:cubicBezTo>
                  <a:cubicBezTo>
                    <a:pt x="1042" y="2126"/>
                    <a:pt x="1427" y="1863"/>
                    <a:pt x="1871" y="1863"/>
                  </a:cubicBezTo>
                  <a:close/>
                  <a:moveTo>
                    <a:pt x="112" y="0"/>
                  </a:moveTo>
                  <a:lnTo>
                    <a:pt x="0" y="7550"/>
                  </a:lnTo>
                  <a:lnTo>
                    <a:pt x="35778" y="5140"/>
                  </a:lnTo>
                  <a:lnTo>
                    <a:pt x="35745" y="51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8" name="Google Shape;2378;p34"/>
            <p:cNvSpPr/>
            <p:nvPr/>
          </p:nvSpPr>
          <p:spPr>
            <a:xfrm>
              <a:off x="941138" y="3784839"/>
              <a:ext cx="3389456" cy="702303"/>
            </a:xfrm>
            <a:custGeom>
              <a:avLst/>
              <a:gdLst/>
              <a:ahLst/>
              <a:cxnLst/>
              <a:rect l="l" t="t" r="r" b="b"/>
              <a:pathLst>
                <a:path w="36544" h="7572" extrusionOk="0">
                  <a:moveTo>
                    <a:pt x="1872" y="1351"/>
                  </a:moveTo>
                  <a:cubicBezTo>
                    <a:pt x="1428" y="1351"/>
                    <a:pt x="1042" y="1616"/>
                    <a:pt x="970" y="1994"/>
                  </a:cubicBezTo>
                  <a:cubicBezTo>
                    <a:pt x="887" y="2426"/>
                    <a:pt x="1236" y="2841"/>
                    <a:pt x="1754" y="2923"/>
                  </a:cubicBezTo>
                  <a:cubicBezTo>
                    <a:pt x="1811" y="2932"/>
                    <a:pt x="1870" y="2937"/>
                    <a:pt x="1928" y="2937"/>
                  </a:cubicBezTo>
                  <a:cubicBezTo>
                    <a:pt x="1936" y="2937"/>
                    <a:pt x="1945" y="2937"/>
                    <a:pt x="1953" y="2937"/>
                  </a:cubicBezTo>
                  <a:cubicBezTo>
                    <a:pt x="1581" y="2782"/>
                    <a:pt x="1353" y="2437"/>
                    <a:pt x="1421" y="2079"/>
                  </a:cubicBezTo>
                  <a:cubicBezTo>
                    <a:pt x="1492" y="1706"/>
                    <a:pt x="1868" y="1445"/>
                    <a:pt x="2303" y="1438"/>
                  </a:cubicBezTo>
                  <a:cubicBezTo>
                    <a:pt x="2223" y="1404"/>
                    <a:pt x="2138" y="1380"/>
                    <a:pt x="2053" y="1366"/>
                  </a:cubicBezTo>
                  <a:cubicBezTo>
                    <a:pt x="1992" y="1356"/>
                    <a:pt x="1932" y="1351"/>
                    <a:pt x="1872" y="1351"/>
                  </a:cubicBezTo>
                  <a:close/>
                  <a:moveTo>
                    <a:pt x="35745" y="0"/>
                  </a:moveTo>
                  <a:lnTo>
                    <a:pt x="35776" y="4630"/>
                  </a:lnTo>
                  <a:lnTo>
                    <a:pt x="0" y="7038"/>
                  </a:lnTo>
                  <a:lnTo>
                    <a:pt x="945" y="7572"/>
                  </a:lnTo>
                  <a:lnTo>
                    <a:pt x="36543" y="5211"/>
                  </a:lnTo>
                  <a:lnTo>
                    <a:pt x="36397" y="525"/>
                  </a:lnTo>
                  <a:lnTo>
                    <a:pt x="357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9" name="Google Shape;2379;p34"/>
            <p:cNvSpPr/>
            <p:nvPr/>
          </p:nvSpPr>
          <p:spPr>
            <a:xfrm>
              <a:off x="1006249" y="4010038"/>
              <a:ext cx="3185777" cy="361539"/>
            </a:xfrm>
            <a:custGeom>
              <a:avLst/>
              <a:gdLst/>
              <a:ahLst/>
              <a:cxnLst/>
              <a:rect l="l" t="t" r="r" b="b"/>
              <a:pathLst>
                <a:path w="34348" h="3898" extrusionOk="0">
                  <a:moveTo>
                    <a:pt x="34113" y="0"/>
                  </a:moveTo>
                  <a:lnTo>
                    <a:pt x="4" y="2182"/>
                  </a:lnTo>
                  <a:lnTo>
                    <a:pt x="1" y="3898"/>
                  </a:lnTo>
                  <a:lnTo>
                    <a:pt x="34348" y="1754"/>
                  </a:lnTo>
                  <a:lnTo>
                    <a:pt x="341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0" name="Google Shape;2380;p34"/>
            <p:cNvSpPr/>
            <p:nvPr/>
          </p:nvSpPr>
          <p:spPr>
            <a:xfrm>
              <a:off x="1080264" y="4083961"/>
              <a:ext cx="3059081" cy="302829"/>
            </a:xfrm>
            <a:custGeom>
              <a:avLst/>
              <a:gdLst/>
              <a:ahLst/>
              <a:cxnLst/>
              <a:rect l="l" t="t" r="r" b="b"/>
              <a:pathLst>
                <a:path w="32982" h="3265" extrusionOk="0">
                  <a:moveTo>
                    <a:pt x="32925" y="0"/>
                  </a:moveTo>
                  <a:lnTo>
                    <a:pt x="32748" y="7"/>
                  </a:lnTo>
                  <a:lnTo>
                    <a:pt x="32804" y="1257"/>
                  </a:lnTo>
                  <a:lnTo>
                    <a:pt x="32981" y="1250"/>
                  </a:lnTo>
                  <a:lnTo>
                    <a:pt x="32925" y="0"/>
                  </a:lnTo>
                  <a:close/>
                  <a:moveTo>
                    <a:pt x="31614" y="80"/>
                  </a:moveTo>
                  <a:lnTo>
                    <a:pt x="31437" y="87"/>
                  </a:lnTo>
                  <a:lnTo>
                    <a:pt x="31495" y="1337"/>
                  </a:lnTo>
                  <a:lnTo>
                    <a:pt x="31672" y="1330"/>
                  </a:lnTo>
                  <a:lnTo>
                    <a:pt x="31614" y="80"/>
                  </a:lnTo>
                  <a:close/>
                  <a:moveTo>
                    <a:pt x="30305" y="162"/>
                  </a:moveTo>
                  <a:lnTo>
                    <a:pt x="30127" y="168"/>
                  </a:lnTo>
                  <a:lnTo>
                    <a:pt x="30184" y="1418"/>
                  </a:lnTo>
                  <a:lnTo>
                    <a:pt x="30362" y="1411"/>
                  </a:lnTo>
                  <a:lnTo>
                    <a:pt x="30305" y="162"/>
                  </a:lnTo>
                  <a:close/>
                  <a:moveTo>
                    <a:pt x="28995" y="242"/>
                  </a:moveTo>
                  <a:lnTo>
                    <a:pt x="28818" y="248"/>
                  </a:lnTo>
                  <a:lnTo>
                    <a:pt x="28874" y="1498"/>
                  </a:lnTo>
                  <a:lnTo>
                    <a:pt x="29053" y="1491"/>
                  </a:lnTo>
                  <a:lnTo>
                    <a:pt x="28995" y="242"/>
                  </a:lnTo>
                  <a:close/>
                  <a:moveTo>
                    <a:pt x="27685" y="322"/>
                  </a:moveTo>
                  <a:lnTo>
                    <a:pt x="27507" y="328"/>
                  </a:lnTo>
                  <a:lnTo>
                    <a:pt x="27565" y="1578"/>
                  </a:lnTo>
                  <a:lnTo>
                    <a:pt x="27742" y="1571"/>
                  </a:lnTo>
                  <a:lnTo>
                    <a:pt x="27685" y="322"/>
                  </a:lnTo>
                  <a:close/>
                  <a:moveTo>
                    <a:pt x="26376" y="403"/>
                  </a:moveTo>
                  <a:lnTo>
                    <a:pt x="26198" y="410"/>
                  </a:lnTo>
                  <a:lnTo>
                    <a:pt x="26255" y="1658"/>
                  </a:lnTo>
                  <a:lnTo>
                    <a:pt x="26432" y="1651"/>
                  </a:lnTo>
                  <a:lnTo>
                    <a:pt x="26376" y="403"/>
                  </a:lnTo>
                  <a:close/>
                  <a:moveTo>
                    <a:pt x="25065" y="483"/>
                  </a:moveTo>
                  <a:lnTo>
                    <a:pt x="24888" y="490"/>
                  </a:lnTo>
                  <a:lnTo>
                    <a:pt x="24945" y="1738"/>
                  </a:lnTo>
                  <a:lnTo>
                    <a:pt x="25123" y="1731"/>
                  </a:lnTo>
                  <a:lnTo>
                    <a:pt x="25065" y="483"/>
                  </a:lnTo>
                  <a:close/>
                  <a:moveTo>
                    <a:pt x="23756" y="563"/>
                  </a:moveTo>
                  <a:lnTo>
                    <a:pt x="23577" y="570"/>
                  </a:lnTo>
                  <a:lnTo>
                    <a:pt x="23635" y="1819"/>
                  </a:lnTo>
                  <a:lnTo>
                    <a:pt x="23812" y="1812"/>
                  </a:lnTo>
                  <a:lnTo>
                    <a:pt x="23756" y="563"/>
                  </a:lnTo>
                  <a:close/>
                  <a:moveTo>
                    <a:pt x="22446" y="643"/>
                  </a:moveTo>
                  <a:lnTo>
                    <a:pt x="22268" y="650"/>
                  </a:lnTo>
                  <a:lnTo>
                    <a:pt x="22325" y="1899"/>
                  </a:lnTo>
                  <a:lnTo>
                    <a:pt x="22502" y="1892"/>
                  </a:lnTo>
                  <a:lnTo>
                    <a:pt x="22446" y="643"/>
                  </a:lnTo>
                  <a:close/>
                  <a:moveTo>
                    <a:pt x="21135" y="724"/>
                  </a:moveTo>
                  <a:lnTo>
                    <a:pt x="20958" y="731"/>
                  </a:lnTo>
                  <a:lnTo>
                    <a:pt x="21016" y="1979"/>
                  </a:lnTo>
                  <a:lnTo>
                    <a:pt x="21193" y="1972"/>
                  </a:lnTo>
                  <a:lnTo>
                    <a:pt x="21135" y="724"/>
                  </a:lnTo>
                  <a:close/>
                  <a:moveTo>
                    <a:pt x="19826" y="804"/>
                  </a:moveTo>
                  <a:lnTo>
                    <a:pt x="19649" y="811"/>
                  </a:lnTo>
                  <a:lnTo>
                    <a:pt x="19705" y="2059"/>
                  </a:lnTo>
                  <a:lnTo>
                    <a:pt x="19883" y="2054"/>
                  </a:lnTo>
                  <a:lnTo>
                    <a:pt x="19826" y="804"/>
                  </a:lnTo>
                  <a:close/>
                  <a:moveTo>
                    <a:pt x="18516" y="884"/>
                  </a:moveTo>
                  <a:lnTo>
                    <a:pt x="18338" y="891"/>
                  </a:lnTo>
                  <a:lnTo>
                    <a:pt x="18395" y="2140"/>
                  </a:lnTo>
                  <a:lnTo>
                    <a:pt x="18573" y="2133"/>
                  </a:lnTo>
                  <a:lnTo>
                    <a:pt x="18516" y="884"/>
                  </a:lnTo>
                  <a:close/>
                  <a:moveTo>
                    <a:pt x="17207" y="964"/>
                  </a:moveTo>
                  <a:lnTo>
                    <a:pt x="17028" y="971"/>
                  </a:lnTo>
                  <a:lnTo>
                    <a:pt x="17086" y="2220"/>
                  </a:lnTo>
                  <a:lnTo>
                    <a:pt x="17263" y="2214"/>
                  </a:lnTo>
                  <a:lnTo>
                    <a:pt x="17207" y="964"/>
                  </a:lnTo>
                  <a:close/>
                  <a:moveTo>
                    <a:pt x="15896" y="1045"/>
                  </a:moveTo>
                  <a:lnTo>
                    <a:pt x="15719" y="1052"/>
                  </a:lnTo>
                  <a:lnTo>
                    <a:pt x="15775" y="2300"/>
                  </a:lnTo>
                  <a:lnTo>
                    <a:pt x="15954" y="2294"/>
                  </a:lnTo>
                  <a:lnTo>
                    <a:pt x="15896" y="1045"/>
                  </a:lnTo>
                  <a:close/>
                  <a:moveTo>
                    <a:pt x="14586" y="1125"/>
                  </a:moveTo>
                  <a:lnTo>
                    <a:pt x="14409" y="1132"/>
                  </a:lnTo>
                  <a:lnTo>
                    <a:pt x="14466" y="2382"/>
                  </a:lnTo>
                  <a:lnTo>
                    <a:pt x="14644" y="2375"/>
                  </a:lnTo>
                  <a:lnTo>
                    <a:pt x="14586" y="1125"/>
                  </a:lnTo>
                  <a:close/>
                  <a:moveTo>
                    <a:pt x="13277" y="1205"/>
                  </a:moveTo>
                  <a:lnTo>
                    <a:pt x="13100" y="1212"/>
                  </a:lnTo>
                  <a:lnTo>
                    <a:pt x="13156" y="2462"/>
                  </a:lnTo>
                  <a:lnTo>
                    <a:pt x="13333" y="2455"/>
                  </a:lnTo>
                  <a:lnTo>
                    <a:pt x="13277" y="1205"/>
                  </a:lnTo>
                  <a:close/>
                  <a:moveTo>
                    <a:pt x="11966" y="1285"/>
                  </a:moveTo>
                  <a:lnTo>
                    <a:pt x="11789" y="1292"/>
                  </a:lnTo>
                  <a:lnTo>
                    <a:pt x="11847" y="2542"/>
                  </a:lnTo>
                  <a:lnTo>
                    <a:pt x="12024" y="2535"/>
                  </a:lnTo>
                  <a:lnTo>
                    <a:pt x="11966" y="1285"/>
                  </a:lnTo>
                  <a:close/>
                  <a:moveTo>
                    <a:pt x="10657" y="1365"/>
                  </a:moveTo>
                  <a:lnTo>
                    <a:pt x="10479" y="1372"/>
                  </a:lnTo>
                  <a:lnTo>
                    <a:pt x="10536" y="2622"/>
                  </a:lnTo>
                  <a:lnTo>
                    <a:pt x="10714" y="2615"/>
                  </a:lnTo>
                  <a:lnTo>
                    <a:pt x="10657" y="1365"/>
                  </a:lnTo>
                  <a:close/>
                  <a:moveTo>
                    <a:pt x="9347" y="1446"/>
                  </a:moveTo>
                  <a:lnTo>
                    <a:pt x="9170" y="1453"/>
                  </a:lnTo>
                  <a:lnTo>
                    <a:pt x="9226" y="2703"/>
                  </a:lnTo>
                  <a:lnTo>
                    <a:pt x="9405" y="2696"/>
                  </a:lnTo>
                  <a:lnTo>
                    <a:pt x="9347" y="1446"/>
                  </a:lnTo>
                  <a:close/>
                  <a:moveTo>
                    <a:pt x="8037" y="1527"/>
                  </a:moveTo>
                  <a:lnTo>
                    <a:pt x="7859" y="1533"/>
                  </a:lnTo>
                  <a:lnTo>
                    <a:pt x="7917" y="2783"/>
                  </a:lnTo>
                  <a:lnTo>
                    <a:pt x="8094" y="2776"/>
                  </a:lnTo>
                  <a:lnTo>
                    <a:pt x="8037" y="1527"/>
                  </a:lnTo>
                  <a:close/>
                  <a:moveTo>
                    <a:pt x="6728" y="1608"/>
                  </a:moveTo>
                  <a:lnTo>
                    <a:pt x="6550" y="1613"/>
                  </a:lnTo>
                  <a:lnTo>
                    <a:pt x="6606" y="2863"/>
                  </a:lnTo>
                  <a:lnTo>
                    <a:pt x="6784" y="2856"/>
                  </a:lnTo>
                  <a:lnTo>
                    <a:pt x="6728" y="1608"/>
                  </a:lnTo>
                  <a:close/>
                  <a:moveTo>
                    <a:pt x="5417" y="1686"/>
                  </a:moveTo>
                  <a:lnTo>
                    <a:pt x="5240" y="1693"/>
                  </a:lnTo>
                  <a:lnTo>
                    <a:pt x="5297" y="2943"/>
                  </a:lnTo>
                  <a:lnTo>
                    <a:pt x="5475" y="2936"/>
                  </a:lnTo>
                  <a:lnTo>
                    <a:pt x="5417" y="1686"/>
                  </a:lnTo>
                  <a:close/>
                  <a:moveTo>
                    <a:pt x="4108" y="1768"/>
                  </a:moveTo>
                  <a:lnTo>
                    <a:pt x="3929" y="1774"/>
                  </a:lnTo>
                  <a:lnTo>
                    <a:pt x="3987" y="3024"/>
                  </a:lnTo>
                  <a:lnTo>
                    <a:pt x="4164" y="3017"/>
                  </a:lnTo>
                  <a:lnTo>
                    <a:pt x="4108" y="1768"/>
                  </a:lnTo>
                  <a:close/>
                  <a:moveTo>
                    <a:pt x="2798" y="1848"/>
                  </a:moveTo>
                  <a:lnTo>
                    <a:pt x="2620" y="1854"/>
                  </a:lnTo>
                  <a:lnTo>
                    <a:pt x="2677" y="3104"/>
                  </a:lnTo>
                  <a:lnTo>
                    <a:pt x="2855" y="3097"/>
                  </a:lnTo>
                  <a:lnTo>
                    <a:pt x="2798" y="1848"/>
                  </a:lnTo>
                  <a:close/>
                  <a:moveTo>
                    <a:pt x="1489" y="1928"/>
                  </a:moveTo>
                  <a:lnTo>
                    <a:pt x="1310" y="1936"/>
                  </a:lnTo>
                  <a:lnTo>
                    <a:pt x="1368" y="3184"/>
                  </a:lnTo>
                  <a:lnTo>
                    <a:pt x="1545" y="3177"/>
                  </a:lnTo>
                  <a:lnTo>
                    <a:pt x="1489" y="1928"/>
                  </a:lnTo>
                  <a:close/>
                  <a:moveTo>
                    <a:pt x="178" y="2009"/>
                  </a:moveTo>
                  <a:lnTo>
                    <a:pt x="1" y="2016"/>
                  </a:lnTo>
                  <a:lnTo>
                    <a:pt x="57" y="3264"/>
                  </a:lnTo>
                  <a:lnTo>
                    <a:pt x="236" y="3257"/>
                  </a:lnTo>
                  <a:lnTo>
                    <a:pt x="178" y="20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1" name="Google Shape;2381;p34"/>
            <p:cNvSpPr/>
            <p:nvPr/>
          </p:nvSpPr>
          <p:spPr>
            <a:xfrm>
              <a:off x="989554" y="3772410"/>
              <a:ext cx="3155355" cy="109816"/>
            </a:xfrm>
            <a:custGeom>
              <a:avLst/>
              <a:gdLst/>
              <a:ahLst/>
              <a:cxnLst/>
              <a:rect l="l" t="t" r="r" b="b"/>
              <a:pathLst>
                <a:path w="34020" h="1184" extrusionOk="0">
                  <a:moveTo>
                    <a:pt x="1" y="1"/>
                  </a:moveTo>
                  <a:lnTo>
                    <a:pt x="13" y="1183"/>
                  </a:lnTo>
                  <a:lnTo>
                    <a:pt x="34020" y="6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82" name="Google Shape;2382;p34"/>
          <p:cNvGrpSpPr/>
          <p:nvPr/>
        </p:nvGrpSpPr>
        <p:grpSpPr>
          <a:xfrm>
            <a:off x="1041653" y="5993140"/>
            <a:ext cx="775927" cy="328065"/>
            <a:chOff x="5181425" y="2685475"/>
            <a:chExt cx="224900" cy="74425"/>
          </a:xfrm>
        </p:grpSpPr>
        <p:sp>
          <p:nvSpPr>
            <p:cNvPr id="2383" name="Google Shape;2383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4" name="Google Shape;2384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5" name="Google Shape;2385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6" name="Google Shape;2386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7" name="Google Shape;2387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88" name="Google Shape;2388;p34"/>
          <p:cNvGrpSpPr/>
          <p:nvPr/>
        </p:nvGrpSpPr>
        <p:grpSpPr>
          <a:xfrm>
            <a:off x="8042835" y="1320073"/>
            <a:ext cx="775927" cy="328065"/>
            <a:chOff x="5181425" y="2685475"/>
            <a:chExt cx="224900" cy="74425"/>
          </a:xfrm>
        </p:grpSpPr>
        <p:sp>
          <p:nvSpPr>
            <p:cNvPr id="2389" name="Google Shape;2389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0" name="Google Shape;2390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1" name="Google Shape;2391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2" name="Google Shape;2392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3" name="Google Shape;2393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94" name="Google Shape;2394;p34"/>
          <p:cNvGrpSpPr/>
          <p:nvPr/>
        </p:nvGrpSpPr>
        <p:grpSpPr>
          <a:xfrm rot="9851609">
            <a:off x="6561886" y="291509"/>
            <a:ext cx="623666" cy="600032"/>
            <a:chOff x="3253464" y="2218279"/>
            <a:chExt cx="242409" cy="182524"/>
          </a:xfrm>
        </p:grpSpPr>
        <p:sp>
          <p:nvSpPr>
            <p:cNvPr id="2395" name="Google Shape;2395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6" name="Google Shape;2396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97" name="Google Shape;2397;p34"/>
          <p:cNvGrpSpPr/>
          <p:nvPr/>
        </p:nvGrpSpPr>
        <p:grpSpPr>
          <a:xfrm rot="1624041" flipH="1">
            <a:off x="396688" y="376527"/>
            <a:ext cx="633070" cy="2214793"/>
            <a:chOff x="438975" y="1510001"/>
            <a:chExt cx="1320215" cy="3464072"/>
          </a:xfrm>
        </p:grpSpPr>
        <p:sp>
          <p:nvSpPr>
            <p:cNvPr id="2398" name="Google Shape;2398;p34"/>
            <p:cNvSpPr/>
            <p:nvPr/>
          </p:nvSpPr>
          <p:spPr>
            <a:xfrm>
              <a:off x="448721" y="1525573"/>
              <a:ext cx="1310468" cy="3180879"/>
            </a:xfrm>
            <a:custGeom>
              <a:avLst/>
              <a:gdLst/>
              <a:ahLst/>
              <a:cxnLst/>
              <a:rect l="l" t="t" r="r" b="b"/>
              <a:pathLst>
                <a:path w="11698" h="28395" extrusionOk="0">
                  <a:moveTo>
                    <a:pt x="10352" y="0"/>
                  </a:moveTo>
                  <a:cubicBezTo>
                    <a:pt x="9961" y="0"/>
                    <a:pt x="9547" y="598"/>
                    <a:pt x="9454" y="984"/>
                  </a:cubicBezTo>
                  <a:lnTo>
                    <a:pt x="8750" y="3891"/>
                  </a:lnTo>
                  <a:cubicBezTo>
                    <a:pt x="7689" y="3978"/>
                    <a:pt x="6757" y="4731"/>
                    <a:pt x="6492" y="5822"/>
                  </a:cubicBezTo>
                  <a:cubicBezTo>
                    <a:pt x="6247" y="6833"/>
                    <a:pt x="6646" y="7846"/>
                    <a:pt x="7421" y="8439"/>
                  </a:cubicBezTo>
                  <a:lnTo>
                    <a:pt x="7318" y="8734"/>
                  </a:lnTo>
                  <a:lnTo>
                    <a:pt x="6353" y="8402"/>
                  </a:lnTo>
                  <a:lnTo>
                    <a:pt x="4869" y="12711"/>
                  </a:lnTo>
                  <a:lnTo>
                    <a:pt x="326" y="25904"/>
                  </a:lnTo>
                  <a:lnTo>
                    <a:pt x="241" y="25624"/>
                  </a:lnTo>
                  <a:lnTo>
                    <a:pt x="0" y="25963"/>
                  </a:lnTo>
                  <a:lnTo>
                    <a:pt x="238" y="26533"/>
                  </a:lnTo>
                  <a:cubicBezTo>
                    <a:pt x="295" y="26662"/>
                    <a:pt x="407" y="26766"/>
                    <a:pt x="556" y="26803"/>
                  </a:cubicBezTo>
                  <a:lnTo>
                    <a:pt x="1431" y="27014"/>
                  </a:lnTo>
                  <a:lnTo>
                    <a:pt x="5897" y="13519"/>
                  </a:lnTo>
                  <a:lnTo>
                    <a:pt x="6059" y="13575"/>
                  </a:lnTo>
                  <a:lnTo>
                    <a:pt x="7752" y="8651"/>
                  </a:lnTo>
                  <a:cubicBezTo>
                    <a:pt x="7940" y="8753"/>
                    <a:pt x="8143" y="8836"/>
                    <a:pt x="8363" y="8888"/>
                  </a:cubicBezTo>
                  <a:cubicBezTo>
                    <a:pt x="8562" y="8936"/>
                    <a:pt x="8762" y="8960"/>
                    <a:pt x="8959" y="8960"/>
                  </a:cubicBezTo>
                  <a:cubicBezTo>
                    <a:pt x="9473" y="8960"/>
                    <a:pt x="9966" y="8801"/>
                    <a:pt x="10380" y="8522"/>
                  </a:cubicBezTo>
                  <a:lnTo>
                    <a:pt x="10380" y="8522"/>
                  </a:lnTo>
                  <a:lnTo>
                    <a:pt x="10247" y="9351"/>
                  </a:lnTo>
                  <a:lnTo>
                    <a:pt x="9141" y="9192"/>
                  </a:lnTo>
                  <a:lnTo>
                    <a:pt x="8430" y="13635"/>
                  </a:lnTo>
                  <a:lnTo>
                    <a:pt x="8047" y="13579"/>
                  </a:lnTo>
                  <a:lnTo>
                    <a:pt x="8047" y="13579"/>
                  </a:lnTo>
                  <a:lnTo>
                    <a:pt x="8183" y="13675"/>
                  </a:lnTo>
                  <a:lnTo>
                    <a:pt x="8418" y="13711"/>
                  </a:lnTo>
                  <a:lnTo>
                    <a:pt x="6102" y="28184"/>
                  </a:lnTo>
                  <a:lnTo>
                    <a:pt x="7078" y="28382"/>
                  </a:lnTo>
                  <a:cubicBezTo>
                    <a:pt x="7112" y="28391"/>
                    <a:pt x="7147" y="28395"/>
                    <a:pt x="7181" y="28395"/>
                  </a:cubicBezTo>
                  <a:cubicBezTo>
                    <a:pt x="7391" y="28395"/>
                    <a:pt x="7577" y="28240"/>
                    <a:pt x="7608" y="28023"/>
                  </a:cubicBezTo>
                  <a:lnTo>
                    <a:pt x="9590" y="14301"/>
                  </a:lnTo>
                  <a:lnTo>
                    <a:pt x="9834" y="14336"/>
                  </a:lnTo>
                  <a:lnTo>
                    <a:pt x="10715" y="8256"/>
                  </a:lnTo>
                  <a:lnTo>
                    <a:pt x="10715" y="8254"/>
                  </a:lnTo>
                  <a:cubicBezTo>
                    <a:pt x="11054" y="7929"/>
                    <a:pt x="11310" y="7508"/>
                    <a:pt x="11428" y="7017"/>
                  </a:cubicBezTo>
                  <a:cubicBezTo>
                    <a:pt x="11697" y="5907"/>
                    <a:pt x="11190" y="4790"/>
                    <a:pt x="10257" y="4236"/>
                  </a:cubicBezTo>
                  <a:lnTo>
                    <a:pt x="11057" y="934"/>
                  </a:lnTo>
                  <a:cubicBezTo>
                    <a:pt x="11158" y="517"/>
                    <a:pt x="10854" y="112"/>
                    <a:pt x="10439" y="10"/>
                  </a:cubicBezTo>
                  <a:cubicBezTo>
                    <a:pt x="10410" y="3"/>
                    <a:pt x="10381" y="0"/>
                    <a:pt x="10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9" name="Google Shape;2399;p34"/>
            <p:cNvSpPr/>
            <p:nvPr/>
          </p:nvSpPr>
          <p:spPr>
            <a:xfrm>
              <a:off x="935134" y="2929265"/>
              <a:ext cx="18596" cy="33831"/>
            </a:xfrm>
            <a:custGeom>
              <a:avLst/>
              <a:gdLst/>
              <a:ahLst/>
              <a:cxnLst/>
              <a:rect l="l" t="t" r="r" b="b"/>
              <a:pathLst>
                <a:path w="166" h="302" extrusionOk="0">
                  <a:moveTo>
                    <a:pt x="1" y="0"/>
                  </a:moveTo>
                  <a:lnTo>
                    <a:pt x="81" y="302"/>
                  </a:lnTo>
                  <a:lnTo>
                    <a:pt x="165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7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0" name="Google Shape;2400;p34"/>
            <p:cNvSpPr/>
            <p:nvPr/>
          </p:nvSpPr>
          <p:spPr>
            <a:xfrm>
              <a:off x="1141372" y="2495834"/>
              <a:ext cx="436897" cy="2151168"/>
            </a:xfrm>
            <a:custGeom>
              <a:avLst/>
              <a:gdLst/>
              <a:ahLst/>
              <a:cxnLst/>
              <a:rect l="l" t="t" r="r" b="b"/>
              <a:pathLst>
                <a:path w="3900" h="19203" extrusionOk="0">
                  <a:moveTo>
                    <a:pt x="2737" y="0"/>
                  </a:moveTo>
                  <a:lnTo>
                    <a:pt x="1" y="19027"/>
                  </a:lnTo>
                  <a:lnTo>
                    <a:pt x="674" y="19191"/>
                  </a:lnTo>
                  <a:cubicBezTo>
                    <a:pt x="708" y="19199"/>
                    <a:pt x="742" y="19203"/>
                    <a:pt x="775" y="19203"/>
                  </a:cubicBezTo>
                  <a:cubicBezTo>
                    <a:pt x="986" y="19203"/>
                    <a:pt x="1173" y="19049"/>
                    <a:pt x="1204" y="18832"/>
                  </a:cubicBezTo>
                  <a:lnTo>
                    <a:pt x="3900" y="166"/>
                  </a:lnTo>
                  <a:lnTo>
                    <a:pt x="27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1" name="Google Shape;2401;p34"/>
            <p:cNvSpPr/>
            <p:nvPr/>
          </p:nvSpPr>
          <p:spPr>
            <a:xfrm>
              <a:off x="438975" y="2407333"/>
              <a:ext cx="821143" cy="2085075"/>
            </a:xfrm>
            <a:custGeom>
              <a:avLst/>
              <a:gdLst/>
              <a:ahLst/>
              <a:cxnLst/>
              <a:rect l="l" t="t" r="r" b="b"/>
              <a:pathLst>
                <a:path w="7330" h="18613" extrusionOk="0">
                  <a:moveTo>
                    <a:pt x="6219" y="0"/>
                  </a:moveTo>
                  <a:lnTo>
                    <a:pt x="90" y="17796"/>
                  </a:lnTo>
                  <a:cubicBezTo>
                    <a:pt x="0" y="18057"/>
                    <a:pt x="154" y="18337"/>
                    <a:pt x="421" y="18401"/>
                  </a:cubicBezTo>
                  <a:lnTo>
                    <a:pt x="1297" y="18613"/>
                  </a:lnTo>
                  <a:lnTo>
                    <a:pt x="7329" y="383"/>
                  </a:lnTo>
                  <a:lnTo>
                    <a:pt x="62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2" name="Google Shape;2402;p34"/>
            <p:cNvSpPr/>
            <p:nvPr/>
          </p:nvSpPr>
          <p:spPr>
            <a:xfrm>
              <a:off x="1349402" y="2323649"/>
              <a:ext cx="279950" cy="748086"/>
            </a:xfrm>
            <a:custGeom>
              <a:avLst/>
              <a:gdLst/>
              <a:ahLst/>
              <a:cxnLst/>
              <a:rect l="l" t="t" r="r" b="b"/>
              <a:pathLst>
                <a:path w="2499" h="6678" extrusionOk="0">
                  <a:moveTo>
                    <a:pt x="935" y="0"/>
                  </a:moveTo>
                  <a:lnTo>
                    <a:pt x="0" y="6451"/>
                  </a:lnTo>
                  <a:lnTo>
                    <a:pt x="1564" y="6677"/>
                  </a:lnTo>
                  <a:lnTo>
                    <a:pt x="2499" y="227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3" name="Google Shape;2403;p34"/>
            <p:cNvSpPr/>
            <p:nvPr/>
          </p:nvSpPr>
          <p:spPr>
            <a:xfrm>
              <a:off x="936254" y="2238621"/>
              <a:ext cx="404858" cy="748086"/>
            </a:xfrm>
            <a:custGeom>
              <a:avLst/>
              <a:gdLst/>
              <a:ahLst/>
              <a:cxnLst/>
              <a:rect l="l" t="t" r="r" b="b"/>
              <a:pathLst>
                <a:path w="3614" h="6678" extrusionOk="0">
                  <a:moveTo>
                    <a:pt x="2119" y="0"/>
                  </a:moveTo>
                  <a:lnTo>
                    <a:pt x="1" y="6164"/>
                  </a:lnTo>
                  <a:lnTo>
                    <a:pt x="1495" y="6678"/>
                  </a:lnTo>
                  <a:lnTo>
                    <a:pt x="3614" y="514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4" name="Google Shape;2404;p34"/>
            <p:cNvSpPr/>
            <p:nvPr/>
          </p:nvSpPr>
          <p:spPr>
            <a:xfrm>
              <a:off x="1114149" y="1510001"/>
              <a:ext cx="620282" cy="959921"/>
            </a:xfrm>
            <a:custGeom>
              <a:avLst/>
              <a:gdLst/>
              <a:ahLst/>
              <a:cxnLst/>
              <a:rect l="l" t="t" r="r" b="b"/>
              <a:pathLst>
                <a:path w="5537" h="8569" extrusionOk="0">
                  <a:moveTo>
                    <a:pt x="4044" y="1"/>
                  </a:moveTo>
                  <a:cubicBezTo>
                    <a:pt x="3695" y="1"/>
                    <a:pt x="3378" y="238"/>
                    <a:pt x="3293" y="593"/>
                  </a:cubicBezTo>
                  <a:lnTo>
                    <a:pt x="2589" y="3499"/>
                  </a:lnTo>
                  <a:cubicBezTo>
                    <a:pt x="1528" y="3587"/>
                    <a:pt x="594" y="4340"/>
                    <a:pt x="331" y="5430"/>
                  </a:cubicBezTo>
                  <a:cubicBezTo>
                    <a:pt x="0" y="6794"/>
                    <a:pt x="838" y="8167"/>
                    <a:pt x="2202" y="8496"/>
                  </a:cubicBezTo>
                  <a:cubicBezTo>
                    <a:pt x="2403" y="8545"/>
                    <a:pt x="2604" y="8568"/>
                    <a:pt x="2802" y="8568"/>
                  </a:cubicBezTo>
                  <a:cubicBezTo>
                    <a:pt x="3947" y="8568"/>
                    <a:pt x="4985" y="7788"/>
                    <a:pt x="5267" y="6625"/>
                  </a:cubicBezTo>
                  <a:cubicBezTo>
                    <a:pt x="5536" y="5515"/>
                    <a:pt x="5030" y="4399"/>
                    <a:pt x="4096" y="3846"/>
                  </a:cubicBezTo>
                  <a:lnTo>
                    <a:pt x="4796" y="957"/>
                  </a:lnTo>
                  <a:cubicBezTo>
                    <a:pt x="4896" y="542"/>
                    <a:pt x="4641" y="124"/>
                    <a:pt x="4226" y="23"/>
                  </a:cubicBezTo>
                  <a:cubicBezTo>
                    <a:pt x="4165" y="8"/>
                    <a:pt x="4104" y="1"/>
                    <a:pt x="4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5" name="Google Shape;2405;p34"/>
            <p:cNvSpPr/>
            <p:nvPr/>
          </p:nvSpPr>
          <p:spPr>
            <a:xfrm>
              <a:off x="1294958" y="2064868"/>
              <a:ext cx="265387" cy="240960"/>
            </a:xfrm>
            <a:custGeom>
              <a:avLst/>
              <a:gdLst/>
              <a:ahLst/>
              <a:cxnLst/>
              <a:rect l="l" t="t" r="r" b="b"/>
              <a:pathLst>
                <a:path w="2369" h="2151" extrusionOk="0">
                  <a:moveTo>
                    <a:pt x="1185" y="1"/>
                  </a:moveTo>
                  <a:cubicBezTo>
                    <a:pt x="700" y="1"/>
                    <a:pt x="260" y="331"/>
                    <a:pt x="142" y="822"/>
                  </a:cubicBezTo>
                  <a:cubicBezTo>
                    <a:pt x="1" y="1399"/>
                    <a:pt x="355" y="1979"/>
                    <a:pt x="933" y="2120"/>
                  </a:cubicBezTo>
                  <a:cubicBezTo>
                    <a:pt x="1017" y="2141"/>
                    <a:pt x="1102" y="2150"/>
                    <a:pt x="1185" y="2150"/>
                  </a:cubicBezTo>
                  <a:cubicBezTo>
                    <a:pt x="1670" y="2150"/>
                    <a:pt x="2110" y="1820"/>
                    <a:pt x="2229" y="1328"/>
                  </a:cubicBezTo>
                  <a:cubicBezTo>
                    <a:pt x="2368" y="752"/>
                    <a:pt x="2014" y="171"/>
                    <a:pt x="1438" y="31"/>
                  </a:cubicBezTo>
                  <a:cubicBezTo>
                    <a:pt x="1353" y="11"/>
                    <a:pt x="1268" y="1"/>
                    <a:pt x="11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6" name="Google Shape;2406;p34"/>
            <p:cNvSpPr/>
            <p:nvPr/>
          </p:nvSpPr>
          <p:spPr>
            <a:xfrm>
              <a:off x="1099810" y="4652904"/>
              <a:ext cx="114602" cy="321169"/>
            </a:xfrm>
            <a:custGeom>
              <a:avLst/>
              <a:gdLst/>
              <a:ahLst/>
              <a:cxnLst/>
              <a:rect l="l" t="t" r="r" b="b"/>
              <a:pathLst>
                <a:path w="1023" h="2867" extrusionOk="0">
                  <a:moveTo>
                    <a:pt x="594" y="1"/>
                  </a:moveTo>
                  <a:cubicBezTo>
                    <a:pt x="517" y="1"/>
                    <a:pt x="458" y="21"/>
                    <a:pt x="449" y="71"/>
                  </a:cubicBezTo>
                  <a:lnTo>
                    <a:pt x="0" y="2866"/>
                  </a:lnTo>
                  <a:lnTo>
                    <a:pt x="983" y="210"/>
                  </a:lnTo>
                  <a:cubicBezTo>
                    <a:pt x="1023" y="103"/>
                    <a:pt x="765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7" name="Google Shape;2407;p34"/>
            <p:cNvSpPr/>
            <p:nvPr/>
          </p:nvSpPr>
          <p:spPr>
            <a:xfrm>
              <a:off x="456115" y="4489570"/>
              <a:ext cx="114826" cy="321056"/>
            </a:xfrm>
            <a:custGeom>
              <a:avLst/>
              <a:gdLst/>
              <a:ahLst/>
              <a:cxnLst/>
              <a:rect l="l" t="t" r="r" b="b"/>
              <a:pathLst>
                <a:path w="1025" h="2866" extrusionOk="0">
                  <a:moveTo>
                    <a:pt x="595" y="1"/>
                  </a:moveTo>
                  <a:cubicBezTo>
                    <a:pt x="518" y="1"/>
                    <a:pt x="459" y="21"/>
                    <a:pt x="451" y="71"/>
                  </a:cubicBezTo>
                  <a:lnTo>
                    <a:pt x="1" y="2866"/>
                  </a:lnTo>
                  <a:lnTo>
                    <a:pt x="984" y="210"/>
                  </a:lnTo>
                  <a:cubicBezTo>
                    <a:pt x="1024" y="103"/>
                    <a:pt x="766" y="1"/>
                    <a:pt x="5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09" name="Google Shape;2409;p35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-741407" y="3239120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10" name="Google Shape;2410;p35"/>
          <p:cNvGrpSpPr/>
          <p:nvPr/>
        </p:nvGrpSpPr>
        <p:grpSpPr>
          <a:xfrm rot="2091024">
            <a:off x="8273923" y="5749619"/>
            <a:ext cx="447987" cy="814692"/>
            <a:chOff x="6618900" y="3939050"/>
            <a:chExt cx="242650" cy="330975"/>
          </a:xfrm>
        </p:grpSpPr>
        <p:sp>
          <p:nvSpPr>
            <p:cNvPr id="2411" name="Google Shape;2411;p35"/>
            <p:cNvSpPr/>
            <p:nvPr/>
          </p:nvSpPr>
          <p:spPr>
            <a:xfrm>
              <a:off x="6634125" y="4062925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1" y="0"/>
                  </a:moveTo>
                  <a:lnTo>
                    <a:pt x="1" y="3582"/>
                  </a:lnTo>
                  <a:lnTo>
                    <a:pt x="9097" y="3582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2" name="Google Shape;2412;p35"/>
            <p:cNvSpPr/>
            <p:nvPr/>
          </p:nvSpPr>
          <p:spPr>
            <a:xfrm>
              <a:off x="6700900" y="3945375"/>
              <a:ext cx="93900" cy="93925"/>
            </a:xfrm>
            <a:custGeom>
              <a:avLst/>
              <a:gdLst/>
              <a:ahLst/>
              <a:cxnLst/>
              <a:rect l="l" t="t" r="r" b="b"/>
              <a:pathLst>
                <a:path w="3756" h="3757" extrusionOk="0">
                  <a:moveTo>
                    <a:pt x="1878" y="1"/>
                  </a:moveTo>
                  <a:cubicBezTo>
                    <a:pt x="840" y="1"/>
                    <a:pt x="0" y="841"/>
                    <a:pt x="0" y="1879"/>
                  </a:cubicBezTo>
                  <a:cubicBezTo>
                    <a:pt x="0" y="2916"/>
                    <a:pt x="840" y="3756"/>
                    <a:pt x="1878" y="3756"/>
                  </a:cubicBezTo>
                  <a:cubicBezTo>
                    <a:pt x="2915" y="3756"/>
                    <a:pt x="3755" y="2916"/>
                    <a:pt x="3755" y="1879"/>
                  </a:cubicBezTo>
                  <a:cubicBezTo>
                    <a:pt x="3755" y="841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3" name="Google Shape;2413;p35"/>
            <p:cNvSpPr/>
            <p:nvPr/>
          </p:nvSpPr>
          <p:spPr>
            <a:xfrm>
              <a:off x="6700900" y="4176075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1"/>
                  </a:moveTo>
                  <a:cubicBezTo>
                    <a:pt x="840" y="1"/>
                    <a:pt x="0" y="842"/>
                    <a:pt x="0" y="1880"/>
                  </a:cubicBezTo>
                  <a:cubicBezTo>
                    <a:pt x="0" y="2917"/>
                    <a:pt x="840" y="3758"/>
                    <a:pt x="1878" y="3758"/>
                  </a:cubicBezTo>
                  <a:cubicBezTo>
                    <a:pt x="2915" y="3758"/>
                    <a:pt x="3755" y="2917"/>
                    <a:pt x="3755" y="1880"/>
                  </a:cubicBezTo>
                  <a:cubicBezTo>
                    <a:pt x="3755" y="842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4" name="Google Shape;2414;p35"/>
            <p:cNvSpPr/>
            <p:nvPr/>
          </p:nvSpPr>
          <p:spPr>
            <a:xfrm>
              <a:off x="6618900" y="4056550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0" y="0"/>
                  </a:moveTo>
                  <a:lnTo>
                    <a:pt x="0" y="3583"/>
                  </a:lnTo>
                  <a:lnTo>
                    <a:pt x="9096" y="3583"/>
                  </a:lnTo>
                  <a:lnTo>
                    <a:pt x="90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5" name="Google Shape;2415;p35"/>
            <p:cNvSpPr/>
            <p:nvPr/>
          </p:nvSpPr>
          <p:spPr>
            <a:xfrm>
              <a:off x="6685650" y="3939050"/>
              <a:ext cx="93900" cy="93900"/>
            </a:xfrm>
            <a:custGeom>
              <a:avLst/>
              <a:gdLst/>
              <a:ahLst/>
              <a:cxnLst/>
              <a:rect l="l" t="t" r="r" b="b"/>
              <a:pathLst>
                <a:path w="3756" h="3756" extrusionOk="0">
                  <a:moveTo>
                    <a:pt x="1878" y="1"/>
                  </a:moveTo>
                  <a:cubicBezTo>
                    <a:pt x="841" y="1"/>
                    <a:pt x="1" y="841"/>
                    <a:pt x="1" y="1878"/>
                  </a:cubicBezTo>
                  <a:cubicBezTo>
                    <a:pt x="1" y="2916"/>
                    <a:pt x="841" y="3756"/>
                    <a:pt x="1878" y="3756"/>
                  </a:cubicBezTo>
                  <a:cubicBezTo>
                    <a:pt x="2916" y="3756"/>
                    <a:pt x="3756" y="2916"/>
                    <a:pt x="3756" y="1878"/>
                  </a:cubicBezTo>
                  <a:cubicBezTo>
                    <a:pt x="3756" y="841"/>
                    <a:pt x="2916" y="1"/>
                    <a:pt x="1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6" name="Google Shape;2416;p35"/>
            <p:cNvSpPr/>
            <p:nvPr/>
          </p:nvSpPr>
          <p:spPr>
            <a:xfrm>
              <a:off x="6685650" y="4169750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0"/>
                  </a:moveTo>
                  <a:cubicBezTo>
                    <a:pt x="841" y="0"/>
                    <a:pt x="1" y="841"/>
                    <a:pt x="1" y="1878"/>
                  </a:cubicBezTo>
                  <a:cubicBezTo>
                    <a:pt x="1" y="2915"/>
                    <a:pt x="841" y="3757"/>
                    <a:pt x="1878" y="3757"/>
                  </a:cubicBezTo>
                  <a:cubicBezTo>
                    <a:pt x="2916" y="3757"/>
                    <a:pt x="3756" y="2915"/>
                    <a:pt x="3756" y="1878"/>
                  </a:cubicBezTo>
                  <a:cubicBezTo>
                    <a:pt x="3756" y="841"/>
                    <a:pt x="2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17" name="Google Shape;2417;p35"/>
          <p:cNvGrpSpPr/>
          <p:nvPr/>
        </p:nvGrpSpPr>
        <p:grpSpPr>
          <a:xfrm>
            <a:off x="412053" y="5223231"/>
            <a:ext cx="1529689" cy="1304320"/>
            <a:chOff x="374450" y="3990500"/>
            <a:chExt cx="1312700" cy="839475"/>
          </a:xfrm>
        </p:grpSpPr>
        <p:sp>
          <p:nvSpPr>
            <p:cNvPr id="2418" name="Google Shape;2418;p35"/>
            <p:cNvSpPr/>
            <p:nvPr/>
          </p:nvSpPr>
          <p:spPr>
            <a:xfrm>
              <a:off x="374450" y="3991325"/>
              <a:ext cx="1312700" cy="838650"/>
            </a:xfrm>
            <a:custGeom>
              <a:avLst/>
              <a:gdLst/>
              <a:ahLst/>
              <a:cxnLst/>
              <a:rect l="l" t="t" r="r" b="b"/>
              <a:pathLst>
                <a:path w="52508" h="33546" extrusionOk="0">
                  <a:moveTo>
                    <a:pt x="24994" y="0"/>
                  </a:moveTo>
                  <a:cubicBezTo>
                    <a:pt x="23520" y="0"/>
                    <a:pt x="22209" y="632"/>
                    <a:pt x="21808" y="1625"/>
                  </a:cubicBezTo>
                  <a:lnTo>
                    <a:pt x="18838" y="9136"/>
                  </a:lnTo>
                  <a:lnTo>
                    <a:pt x="19636" y="9316"/>
                  </a:lnTo>
                  <a:lnTo>
                    <a:pt x="18648" y="9118"/>
                  </a:lnTo>
                  <a:lnTo>
                    <a:pt x="1499" y="22160"/>
                  </a:lnTo>
                  <a:cubicBezTo>
                    <a:pt x="171" y="23257"/>
                    <a:pt x="0" y="25354"/>
                    <a:pt x="2844" y="26235"/>
                  </a:cubicBezTo>
                  <a:lnTo>
                    <a:pt x="26996" y="33249"/>
                  </a:lnTo>
                  <a:cubicBezTo>
                    <a:pt x="27687" y="33450"/>
                    <a:pt x="28432" y="33545"/>
                    <a:pt x="29167" y="33545"/>
                  </a:cubicBezTo>
                  <a:cubicBezTo>
                    <a:pt x="30839" y="33545"/>
                    <a:pt x="32462" y="33053"/>
                    <a:pt x="33296" y="32194"/>
                  </a:cubicBezTo>
                  <a:lnTo>
                    <a:pt x="49068" y="15964"/>
                  </a:lnTo>
                  <a:lnTo>
                    <a:pt x="51941" y="8559"/>
                  </a:lnTo>
                  <a:cubicBezTo>
                    <a:pt x="52508" y="7209"/>
                    <a:pt x="51180" y="5723"/>
                    <a:pt x="49000" y="5247"/>
                  </a:cubicBezTo>
                  <a:lnTo>
                    <a:pt x="26108" y="121"/>
                  </a:lnTo>
                  <a:cubicBezTo>
                    <a:pt x="25734" y="39"/>
                    <a:pt x="25359" y="0"/>
                    <a:pt x="24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9" name="Google Shape;2419;p35"/>
            <p:cNvSpPr/>
            <p:nvPr/>
          </p:nvSpPr>
          <p:spPr>
            <a:xfrm>
              <a:off x="400775" y="3990500"/>
              <a:ext cx="1274875" cy="807825"/>
            </a:xfrm>
            <a:custGeom>
              <a:avLst/>
              <a:gdLst/>
              <a:ahLst/>
              <a:cxnLst/>
              <a:rect l="l" t="t" r="r" b="b"/>
              <a:pathLst>
                <a:path w="50995" h="32313" extrusionOk="0">
                  <a:moveTo>
                    <a:pt x="23508" y="1"/>
                  </a:moveTo>
                  <a:cubicBezTo>
                    <a:pt x="22034" y="1"/>
                    <a:pt x="20723" y="632"/>
                    <a:pt x="20321" y="1626"/>
                  </a:cubicBezTo>
                  <a:lnTo>
                    <a:pt x="17800" y="7871"/>
                  </a:lnTo>
                  <a:lnTo>
                    <a:pt x="17772" y="7864"/>
                  </a:lnTo>
                  <a:lnTo>
                    <a:pt x="9251" y="14893"/>
                  </a:lnTo>
                  <a:lnTo>
                    <a:pt x="729" y="21924"/>
                  </a:lnTo>
                  <a:cubicBezTo>
                    <a:pt x="521" y="22095"/>
                    <a:pt x="359" y="22273"/>
                    <a:pt x="241" y="22455"/>
                  </a:cubicBezTo>
                  <a:cubicBezTo>
                    <a:pt x="171" y="22563"/>
                    <a:pt x="116" y="22673"/>
                    <a:pt x="76" y="22781"/>
                  </a:cubicBezTo>
                  <a:cubicBezTo>
                    <a:pt x="37" y="22891"/>
                    <a:pt x="13" y="23001"/>
                    <a:pt x="4" y="23111"/>
                  </a:cubicBezTo>
                  <a:cubicBezTo>
                    <a:pt x="2" y="23146"/>
                    <a:pt x="0" y="23183"/>
                    <a:pt x="2" y="23219"/>
                  </a:cubicBezTo>
                  <a:cubicBezTo>
                    <a:pt x="3" y="23291"/>
                    <a:pt x="10" y="23363"/>
                    <a:pt x="26" y="23433"/>
                  </a:cubicBezTo>
                  <a:cubicBezTo>
                    <a:pt x="61" y="23612"/>
                    <a:pt x="140" y="23784"/>
                    <a:pt x="258" y="23948"/>
                  </a:cubicBezTo>
                  <a:cubicBezTo>
                    <a:pt x="375" y="24113"/>
                    <a:pt x="534" y="24268"/>
                    <a:pt x="729" y="24411"/>
                  </a:cubicBezTo>
                  <a:cubicBezTo>
                    <a:pt x="887" y="24525"/>
                    <a:pt x="1070" y="24632"/>
                    <a:pt x="1276" y="24728"/>
                  </a:cubicBezTo>
                  <a:cubicBezTo>
                    <a:pt x="1378" y="24776"/>
                    <a:pt x="1488" y="24821"/>
                    <a:pt x="1602" y="24865"/>
                  </a:cubicBezTo>
                  <a:cubicBezTo>
                    <a:pt x="1717" y="24907"/>
                    <a:pt x="1839" y="24946"/>
                    <a:pt x="1965" y="24983"/>
                  </a:cubicBezTo>
                  <a:lnTo>
                    <a:pt x="26122" y="32015"/>
                  </a:lnTo>
                  <a:cubicBezTo>
                    <a:pt x="26814" y="32217"/>
                    <a:pt x="27561" y="32312"/>
                    <a:pt x="28297" y="32312"/>
                  </a:cubicBezTo>
                  <a:cubicBezTo>
                    <a:pt x="28463" y="32312"/>
                    <a:pt x="28629" y="32307"/>
                    <a:pt x="28793" y="32298"/>
                  </a:cubicBezTo>
                  <a:cubicBezTo>
                    <a:pt x="29092" y="32280"/>
                    <a:pt x="29386" y="32247"/>
                    <a:pt x="29671" y="32199"/>
                  </a:cubicBezTo>
                  <a:cubicBezTo>
                    <a:pt x="29956" y="32151"/>
                    <a:pt x="30233" y="32090"/>
                    <a:pt x="30498" y="32012"/>
                  </a:cubicBezTo>
                  <a:cubicBezTo>
                    <a:pt x="31292" y="31783"/>
                    <a:pt x="31973" y="31427"/>
                    <a:pt x="32423" y="30963"/>
                  </a:cubicBezTo>
                  <a:lnTo>
                    <a:pt x="33974" y="29366"/>
                  </a:lnTo>
                  <a:lnTo>
                    <a:pt x="35525" y="27770"/>
                  </a:lnTo>
                  <a:lnTo>
                    <a:pt x="47721" y="15214"/>
                  </a:lnTo>
                  <a:lnTo>
                    <a:pt x="47722" y="15216"/>
                  </a:lnTo>
                  <a:lnTo>
                    <a:pt x="50426" y="8422"/>
                  </a:lnTo>
                  <a:cubicBezTo>
                    <a:pt x="50994" y="7072"/>
                    <a:pt x="49667" y="5585"/>
                    <a:pt x="47485" y="5110"/>
                  </a:cubicBezTo>
                  <a:lnTo>
                    <a:pt x="24623" y="121"/>
                  </a:lnTo>
                  <a:cubicBezTo>
                    <a:pt x="24249" y="40"/>
                    <a:pt x="23873" y="1"/>
                    <a:pt x="23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0" name="Google Shape;2420;p35"/>
            <p:cNvSpPr/>
            <p:nvPr/>
          </p:nvSpPr>
          <p:spPr>
            <a:xfrm>
              <a:off x="1299175" y="4351200"/>
              <a:ext cx="166075" cy="71900"/>
            </a:xfrm>
            <a:custGeom>
              <a:avLst/>
              <a:gdLst/>
              <a:ahLst/>
              <a:cxnLst/>
              <a:rect l="l" t="t" r="r" b="b"/>
              <a:pathLst>
                <a:path w="6643" h="2876" extrusionOk="0">
                  <a:moveTo>
                    <a:pt x="2629" y="0"/>
                  </a:moveTo>
                  <a:cubicBezTo>
                    <a:pt x="2018" y="0"/>
                    <a:pt x="1432" y="163"/>
                    <a:pt x="1138" y="446"/>
                  </a:cubicBezTo>
                  <a:lnTo>
                    <a:pt x="424" y="1131"/>
                  </a:lnTo>
                  <a:cubicBezTo>
                    <a:pt x="1" y="1539"/>
                    <a:pt x="333" y="2043"/>
                    <a:pt x="1172" y="2257"/>
                  </a:cubicBezTo>
                  <a:lnTo>
                    <a:pt x="3239" y="2781"/>
                  </a:lnTo>
                  <a:cubicBezTo>
                    <a:pt x="3494" y="2845"/>
                    <a:pt x="3764" y="2876"/>
                    <a:pt x="4030" y="2876"/>
                  </a:cubicBezTo>
                  <a:cubicBezTo>
                    <a:pt x="4651" y="2876"/>
                    <a:pt x="5243" y="2709"/>
                    <a:pt x="5534" y="2418"/>
                  </a:cubicBezTo>
                  <a:lnTo>
                    <a:pt x="6232" y="1720"/>
                  </a:lnTo>
                  <a:cubicBezTo>
                    <a:pt x="6643" y="1309"/>
                    <a:pt x="6289" y="809"/>
                    <a:pt x="5448" y="599"/>
                  </a:cubicBezTo>
                  <a:lnTo>
                    <a:pt x="3398" y="91"/>
                  </a:lnTo>
                  <a:cubicBezTo>
                    <a:pt x="3151" y="30"/>
                    <a:pt x="2888" y="0"/>
                    <a:pt x="2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1" name="Google Shape;2421;p35"/>
            <p:cNvSpPr/>
            <p:nvPr/>
          </p:nvSpPr>
          <p:spPr>
            <a:xfrm>
              <a:off x="1145375" y="4313150"/>
              <a:ext cx="163850" cy="70275"/>
            </a:xfrm>
            <a:custGeom>
              <a:avLst/>
              <a:gdLst/>
              <a:ahLst/>
              <a:cxnLst/>
              <a:rect l="l" t="t" r="r" b="b"/>
              <a:pathLst>
                <a:path w="6554" h="2811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4" y="1106"/>
                  </a:lnTo>
                  <a:cubicBezTo>
                    <a:pt x="0" y="1506"/>
                    <a:pt x="307" y="1999"/>
                    <a:pt x="1126" y="2207"/>
                  </a:cubicBezTo>
                  <a:lnTo>
                    <a:pt x="3142" y="2718"/>
                  </a:lnTo>
                  <a:cubicBezTo>
                    <a:pt x="3388" y="2781"/>
                    <a:pt x="3652" y="2810"/>
                    <a:pt x="3913" y="2810"/>
                  </a:cubicBezTo>
                  <a:cubicBezTo>
                    <a:pt x="4525" y="2810"/>
                    <a:pt x="5117" y="2646"/>
                    <a:pt x="5416" y="2360"/>
                  </a:cubicBezTo>
                  <a:lnTo>
                    <a:pt x="6133" y="1678"/>
                  </a:lnTo>
                  <a:cubicBezTo>
                    <a:pt x="6554" y="1277"/>
                    <a:pt x="6226" y="788"/>
                    <a:pt x="5405" y="584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2" name="Google Shape;2422;p35"/>
            <p:cNvSpPr/>
            <p:nvPr/>
          </p:nvSpPr>
          <p:spPr>
            <a:xfrm>
              <a:off x="995325" y="4276000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5" y="1"/>
                  </a:moveTo>
                  <a:cubicBezTo>
                    <a:pt x="2081" y="1"/>
                    <a:pt x="1498" y="156"/>
                    <a:pt x="1190" y="428"/>
                  </a:cubicBezTo>
                  <a:lnTo>
                    <a:pt x="445" y="1083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7"/>
                  </a:lnTo>
                  <a:cubicBezTo>
                    <a:pt x="3290" y="2718"/>
                    <a:pt x="3549" y="2747"/>
                    <a:pt x="3805" y="2747"/>
                  </a:cubicBezTo>
                  <a:cubicBezTo>
                    <a:pt x="4409" y="2747"/>
                    <a:pt x="4999" y="2587"/>
                    <a:pt x="5305" y="2308"/>
                  </a:cubicBezTo>
                  <a:lnTo>
                    <a:pt x="6037" y="1639"/>
                  </a:lnTo>
                  <a:cubicBezTo>
                    <a:pt x="6468" y="1247"/>
                    <a:pt x="6164" y="770"/>
                    <a:pt x="5364" y="570"/>
                  </a:cubicBezTo>
                  <a:lnTo>
                    <a:pt x="3414" y="87"/>
                  </a:lnTo>
                  <a:cubicBezTo>
                    <a:pt x="3178" y="28"/>
                    <a:pt x="2926" y="1"/>
                    <a:pt x="2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3" name="Google Shape;2423;p35"/>
            <p:cNvSpPr/>
            <p:nvPr/>
          </p:nvSpPr>
          <p:spPr>
            <a:xfrm>
              <a:off x="848925" y="4239750"/>
              <a:ext cx="159650" cy="67175"/>
            </a:xfrm>
            <a:custGeom>
              <a:avLst/>
              <a:gdLst/>
              <a:ahLst/>
              <a:cxnLst/>
              <a:rect l="l" t="t" r="r" b="b"/>
              <a:pathLst>
                <a:path w="6386" h="2687" extrusionOk="0">
                  <a:moveTo>
                    <a:pt x="2699" y="1"/>
                  </a:moveTo>
                  <a:cubicBezTo>
                    <a:pt x="2112" y="1"/>
                    <a:pt x="1530" y="154"/>
                    <a:pt x="1216" y="419"/>
                  </a:cubicBezTo>
                  <a:lnTo>
                    <a:pt x="454" y="1063"/>
                  </a:lnTo>
                  <a:cubicBezTo>
                    <a:pt x="1" y="1444"/>
                    <a:pt x="263" y="1916"/>
                    <a:pt x="1041" y="2113"/>
                  </a:cubicBezTo>
                  <a:lnTo>
                    <a:pt x="2960" y="2600"/>
                  </a:lnTo>
                  <a:cubicBezTo>
                    <a:pt x="3193" y="2659"/>
                    <a:pt x="3446" y="2687"/>
                    <a:pt x="3698" y="2687"/>
                  </a:cubicBezTo>
                  <a:cubicBezTo>
                    <a:pt x="4294" y="2687"/>
                    <a:pt x="4883" y="2529"/>
                    <a:pt x="5196" y="2256"/>
                  </a:cubicBezTo>
                  <a:lnTo>
                    <a:pt x="5945" y="1603"/>
                  </a:lnTo>
                  <a:cubicBezTo>
                    <a:pt x="6386" y="1219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8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4" name="Google Shape;2424;p35"/>
            <p:cNvSpPr/>
            <p:nvPr/>
          </p:nvSpPr>
          <p:spPr>
            <a:xfrm>
              <a:off x="1222000" y="4424025"/>
              <a:ext cx="169050" cy="74675"/>
            </a:xfrm>
            <a:custGeom>
              <a:avLst/>
              <a:gdLst/>
              <a:ahLst/>
              <a:cxnLst/>
              <a:rect l="l" t="t" r="r" b="b"/>
              <a:pathLst>
                <a:path w="6762" h="2987" extrusionOk="0">
                  <a:moveTo>
                    <a:pt x="2702" y="0"/>
                  </a:moveTo>
                  <a:cubicBezTo>
                    <a:pt x="2082" y="0"/>
                    <a:pt x="1484" y="167"/>
                    <a:pt x="1180" y="460"/>
                  </a:cubicBezTo>
                  <a:lnTo>
                    <a:pt x="441" y="1171"/>
                  </a:lnTo>
                  <a:cubicBezTo>
                    <a:pt x="1" y="1595"/>
                    <a:pt x="329" y="2119"/>
                    <a:pt x="1179" y="2341"/>
                  </a:cubicBezTo>
                  <a:lnTo>
                    <a:pt x="3270" y="2887"/>
                  </a:lnTo>
                  <a:cubicBezTo>
                    <a:pt x="3529" y="2955"/>
                    <a:pt x="3805" y="2987"/>
                    <a:pt x="4076" y="2987"/>
                  </a:cubicBezTo>
                  <a:cubicBezTo>
                    <a:pt x="4706" y="2987"/>
                    <a:pt x="5311" y="2814"/>
                    <a:pt x="5613" y="2513"/>
                  </a:cubicBezTo>
                  <a:lnTo>
                    <a:pt x="6336" y="1788"/>
                  </a:lnTo>
                  <a:cubicBezTo>
                    <a:pt x="6761" y="1363"/>
                    <a:pt x="6412" y="843"/>
                    <a:pt x="5561" y="625"/>
                  </a:cubicBezTo>
                  <a:lnTo>
                    <a:pt x="3486" y="95"/>
                  </a:lnTo>
                  <a:cubicBezTo>
                    <a:pt x="3234" y="31"/>
                    <a:pt x="2966" y="0"/>
                    <a:pt x="2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5" name="Google Shape;2425;p35"/>
            <p:cNvSpPr/>
            <p:nvPr/>
          </p:nvSpPr>
          <p:spPr>
            <a:xfrm>
              <a:off x="1066400" y="4384375"/>
              <a:ext cx="166750" cy="72950"/>
            </a:xfrm>
            <a:custGeom>
              <a:avLst/>
              <a:gdLst/>
              <a:ahLst/>
              <a:cxnLst/>
              <a:rect l="l" t="t" r="r" b="b"/>
              <a:pathLst>
                <a:path w="6670" h="2918" extrusionOk="0">
                  <a:moveTo>
                    <a:pt x="2725" y="0"/>
                  </a:moveTo>
                  <a:cubicBezTo>
                    <a:pt x="2114" y="0"/>
                    <a:pt x="1519" y="164"/>
                    <a:pt x="1207" y="450"/>
                  </a:cubicBezTo>
                  <a:lnTo>
                    <a:pt x="451" y="1146"/>
                  </a:lnTo>
                  <a:cubicBezTo>
                    <a:pt x="1" y="1559"/>
                    <a:pt x="303" y="2072"/>
                    <a:pt x="1131" y="2287"/>
                  </a:cubicBezTo>
                  <a:lnTo>
                    <a:pt x="3170" y="2821"/>
                  </a:lnTo>
                  <a:cubicBezTo>
                    <a:pt x="3422" y="2886"/>
                    <a:pt x="3691" y="2918"/>
                    <a:pt x="3957" y="2918"/>
                  </a:cubicBezTo>
                  <a:cubicBezTo>
                    <a:pt x="4579" y="2918"/>
                    <a:pt x="5182" y="2748"/>
                    <a:pt x="5491" y="2453"/>
                  </a:cubicBezTo>
                  <a:lnTo>
                    <a:pt x="6233" y="1745"/>
                  </a:lnTo>
                  <a:cubicBezTo>
                    <a:pt x="6670" y="1330"/>
                    <a:pt x="6346" y="822"/>
                    <a:pt x="5517" y="609"/>
                  </a:cubicBezTo>
                  <a:lnTo>
                    <a:pt x="3494" y="93"/>
                  </a:lnTo>
                  <a:cubicBezTo>
                    <a:pt x="3249" y="30"/>
                    <a:pt x="2986" y="0"/>
                    <a:pt x="27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6" name="Google Shape;2426;p35"/>
            <p:cNvSpPr/>
            <p:nvPr/>
          </p:nvSpPr>
          <p:spPr>
            <a:xfrm>
              <a:off x="914700" y="4345675"/>
              <a:ext cx="164500" cy="71300"/>
            </a:xfrm>
            <a:custGeom>
              <a:avLst/>
              <a:gdLst/>
              <a:ahLst/>
              <a:cxnLst/>
              <a:rect l="l" t="t" r="r" b="b"/>
              <a:pathLst>
                <a:path w="6580" h="2852" extrusionOk="0">
                  <a:moveTo>
                    <a:pt x="2748" y="1"/>
                  </a:moveTo>
                  <a:cubicBezTo>
                    <a:pt x="2145" y="1"/>
                    <a:pt x="1550" y="162"/>
                    <a:pt x="1232" y="443"/>
                  </a:cubicBezTo>
                  <a:lnTo>
                    <a:pt x="459" y="1123"/>
                  </a:lnTo>
                  <a:cubicBezTo>
                    <a:pt x="1" y="1527"/>
                    <a:pt x="278" y="2026"/>
                    <a:pt x="1084" y="2238"/>
                  </a:cubicBezTo>
                  <a:lnTo>
                    <a:pt x="3073" y="2758"/>
                  </a:lnTo>
                  <a:cubicBezTo>
                    <a:pt x="3317" y="2822"/>
                    <a:pt x="3580" y="2852"/>
                    <a:pt x="3841" y="2852"/>
                  </a:cubicBezTo>
                  <a:cubicBezTo>
                    <a:pt x="4455" y="2852"/>
                    <a:pt x="5058" y="2686"/>
                    <a:pt x="5375" y="2397"/>
                  </a:cubicBezTo>
                  <a:lnTo>
                    <a:pt x="6133" y="1704"/>
                  </a:lnTo>
                  <a:cubicBezTo>
                    <a:pt x="6579" y="1299"/>
                    <a:pt x="6281" y="802"/>
                    <a:pt x="5472" y="595"/>
                  </a:cubicBezTo>
                  <a:lnTo>
                    <a:pt x="3500" y="91"/>
                  </a:lnTo>
                  <a:cubicBezTo>
                    <a:pt x="3261" y="30"/>
                    <a:pt x="3004" y="1"/>
                    <a:pt x="2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7" name="Google Shape;2427;p35"/>
            <p:cNvSpPr/>
            <p:nvPr/>
          </p:nvSpPr>
          <p:spPr>
            <a:xfrm>
              <a:off x="766725" y="4307975"/>
              <a:ext cx="162325" cy="69650"/>
            </a:xfrm>
            <a:custGeom>
              <a:avLst/>
              <a:gdLst/>
              <a:ahLst/>
              <a:cxnLst/>
              <a:rect l="l" t="t" r="r" b="b"/>
              <a:pathLst>
                <a:path w="6493" h="2786" extrusionOk="0">
                  <a:moveTo>
                    <a:pt x="2770" y="0"/>
                  </a:moveTo>
                  <a:cubicBezTo>
                    <a:pt x="2175" y="0"/>
                    <a:pt x="1582" y="158"/>
                    <a:pt x="1256" y="432"/>
                  </a:cubicBezTo>
                  <a:lnTo>
                    <a:pt x="470" y="1098"/>
                  </a:lnTo>
                  <a:cubicBezTo>
                    <a:pt x="1" y="1494"/>
                    <a:pt x="254" y="1982"/>
                    <a:pt x="1042" y="2187"/>
                  </a:cubicBezTo>
                  <a:lnTo>
                    <a:pt x="2982" y="2694"/>
                  </a:lnTo>
                  <a:cubicBezTo>
                    <a:pt x="3219" y="2756"/>
                    <a:pt x="3477" y="2786"/>
                    <a:pt x="3734" y="2786"/>
                  </a:cubicBezTo>
                  <a:cubicBezTo>
                    <a:pt x="4338" y="2786"/>
                    <a:pt x="4938" y="2623"/>
                    <a:pt x="5262" y="2341"/>
                  </a:cubicBezTo>
                  <a:lnTo>
                    <a:pt x="6038" y="1664"/>
                  </a:lnTo>
                  <a:cubicBezTo>
                    <a:pt x="6492" y="1265"/>
                    <a:pt x="6218" y="781"/>
                    <a:pt x="5428" y="579"/>
                  </a:cubicBezTo>
                  <a:lnTo>
                    <a:pt x="3504" y="87"/>
                  </a:lnTo>
                  <a:cubicBezTo>
                    <a:pt x="3273" y="28"/>
                    <a:pt x="3021" y="0"/>
                    <a:pt x="2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8" name="Google Shape;2428;p35"/>
            <p:cNvSpPr/>
            <p:nvPr/>
          </p:nvSpPr>
          <p:spPr>
            <a:xfrm>
              <a:off x="1141975" y="4499525"/>
              <a:ext cx="172100" cy="77625"/>
            </a:xfrm>
            <a:custGeom>
              <a:avLst/>
              <a:gdLst/>
              <a:ahLst/>
              <a:cxnLst/>
              <a:rect l="l" t="t" r="r" b="b"/>
              <a:pathLst>
                <a:path w="6884" h="3105" extrusionOk="0">
                  <a:moveTo>
                    <a:pt x="2777" y="1"/>
                  </a:moveTo>
                  <a:cubicBezTo>
                    <a:pt x="2148" y="1"/>
                    <a:pt x="1539" y="174"/>
                    <a:pt x="1224" y="477"/>
                  </a:cubicBezTo>
                  <a:lnTo>
                    <a:pt x="457" y="1214"/>
                  </a:lnTo>
                  <a:cubicBezTo>
                    <a:pt x="1" y="1653"/>
                    <a:pt x="323" y="2198"/>
                    <a:pt x="1183" y="2430"/>
                  </a:cubicBezTo>
                  <a:lnTo>
                    <a:pt x="3302" y="3000"/>
                  </a:lnTo>
                  <a:cubicBezTo>
                    <a:pt x="3565" y="3071"/>
                    <a:pt x="3846" y="3105"/>
                    <a:pt x="4123" y="3105"/>
                  </a:cubicBezTo>
                  <a:cubicBezTo>
                    <a:pt x="4762" y="3105"/>
                    <a:pt x="5378" y="2926"/>
                    <a:pt x="5692" y="2613"/>
                  </a:cubicBezTo>
                  <a:lnTo>
                    <a:pt x="6443" y="1862"/>
                  </a:lnTo>
                  <a:cubicBezTo>
                    <a:pt x="6884" y="1421"/>
                    <a:pt x="6539" y="881"/>
                    <a:pt x="5678" y="653"/>
                  </a:cubicBezTo>
                  <a:lnTo>
                    <a:pt x="3578" y="101"/>
                  </a:lnTo>
                  <a:cubicBezTo>
                    <a:pt x="3321" y="33"/>
                    <a:pt x="3047" y="1"/>
                    <a:pt x="2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9" name="Google Shape;2429;p35"/>
            <p:cNvSpPr/>
            <p:nvPr/>
          </p:nvSpPr>
          <p:spPr>
            <a:xfrm>
              <a:off x="984550" y="4458200"/>
              <a:ext cx="169750" cy="75775"/>
            </a:xfrm>
            <a:custGeom>
              <a:avLst/>
              <a:gdLst/>
              <a:ahLst/>
              <a:cxnLst/>
              <a:rect l="l" t="t" r="r" b="b"/>
              <a:pathLst>
                <a:path w="6790" h="3031" extrusionOk="0">
                  <a:moveTo>
                    <a:pt x="2802" y="0"/>
                  </a:moveTo>
                  <a:cubicBezTo>
                    <a:pt x="2181" y="0"/>
                    <a:pt x="1574" y="170"/>
                    <a:pt x="1250" y="466"/>
                  </a:cubicBezTo>
                  <a:lnTo>
                    <a:pt x="466" y="1187"/>
                  </a:lnTo>
                  <a:cubicBezTo>
                    <a:pt x="1" y="1616"/>
                    <a:pt x="296" y="2148"/>
                    <a:pt x="1134" y="2373"/>
                  </a:cubicBezTo>
                  <a:lnTo>
                    <a:pt x="3197" y="2929"/>
                  </a:lnTo>
                  <a:cubicBezTo>
                    <a:pt x="3452" y="2998"/>
                    <a:pt x="3727" y="3030"/>
                    <a:pt x="3999" y="3030"/>
                  </a:cubicBezTo>
                  <a:cubicBezTo>
                    <a:pt x="4630" y="3030"/>
                    <a:pt x="5245" y="2855"/>
                    <a:pt x="5566" y="2550"/>
                  </a:cubicBezTo>
                  <a:lnTo>
                    <a:pt x="6336" y="1816"/>
                  </a:lnTo>
                  <a:cubicBezTo>
                    <a:pt x="6789" y="1385"/>
                    <a:pt x="6471" y="857"/>
                    <a:pt x="5631" y="636"/>
                  </a:cubicBezTo>
                  <a:lnTo>
                    <a:pt x="3584" y="97"/>
                  </a:lnTo>
                  <a:cubicBezTo>
                    <a:pt x="3335" y="31"/>
                    <a:pt x="3067" y="0"/>
                    <a:pt x="28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0" name="Google Shape;2430;p35"/>
            <p:cNvSpPr/>
            <p:nvPr/>
          </p:nvSpPr>
          <p:spPr>
            <a:xfrm>
              <a:off x="831100" y="4417875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5" y="1"/>
                    <a:pt x="1608" y="167"/>
                    <a:pt x="1277" y="457"/>
                  </a:cubicBezTo>
                  <a:lnTo>
                    <a:pt x="477" y="1163"/>
                  </a:lnTo>
                  <a:cubicBezTo>
                    <a:pt x="0" y="1582"/>
                    <a:pt x="272" y="2101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19" y="2789"/>
                    <a:pt x="5447" y="2490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1" name="Google Shape;2431;p35"/>
            <p:cNvSpPr/>
            <p:nvPr/>
          </p:nvSpPr>
          <p:spPr>
            <a:xfrm>
              <a:off x="681550" y="4378575"/>
              <a:ext cx="165150" cy="72325"/>
            </a:xfrm>
            <a:custGeom>
              <a:avLst/>
              <a:gdLst/>
              <a:ahLst/>
              <a:cxnLst/>
              <a:rect l="l" t="t" r="r" b="b"/>
              <a:pathLst>
                <a:path w="6606" h="2893" extrusionOk="0">
                  <a:moveTo>
                    <a:pt x="2847" y="1"/>
                  </a:moveTo>
                  <a:cubicBezTo>
                    <a:pt x="2243" y="1"/>
                    <a:pt x="1638" y="164"/>
                    <a:pt x="1302" y="449"/>
                  </a:cubicBezTo>
                  <a:lnTo>
                    <a:pt x="486" y="1137"/>
                  </a:lnTo>
                  <a:cubicBezTo>
                    <a:pt x="0" y="1548"/>
                    <a:pt x="248" y="2055"/>
                    <a:pt x="1043" y="2269"/>
                  </a:cubicBezTo>
                  <a:lnTo>
                    <a:pt x="3004" y="2796"/>
                  </a:lnTo>
                  <a:cubicBezTo>
                    <a:pt x="3245" y="2861"/>
                    <a:pt x="3508" y="2892"/>
                    <a:pt x="3771" y="2892"/>
                  </a:cubicBezTo>
                  <a:cubicBezTo>
                    <a:pt x="4384" y="2892"/>
                    <a:pt x="4996" y="2725"/>
                    <a:pt x="5331" y="2432"/>
                  </a:cubicBezTo>
                  <a:lnTo>
                    <a:pt x="6134" y="1731"/>
                  </a:lnTo>
                  <a:cubicBezTo>
                    <a:pt x="6606" y="1319"/>
                    <a:pt x="6338" y="815"/>
                    <a:pt x="5539" y="605"/>
                  </a:cubicBezTo>
                  <a:lnTo>
                    <a:pt x="3595" y="93"/>
                  </a:lnTo>
                  <a:cubicBezTo>
                    <a:pt x="3360" y="30"/>
                    <a:pt x="3103" y="1"/>
                    <a:pt x="2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2" name="Google Shape;2432;p35"/>
            <p:cNvSpPr/>
            <p:nvPr/>
          </p:nvSpPr>
          <p:spPr>
            <a:xfrm>
              <a:off x="1058900" y="4577875"/>
              <a:ext cx="175300" cy="80775"/>
            </a:xfrm>
            <a:custGeom>
              <a:avLst/>
              <a:gdLst/>
              <a:ahLst/>
              <a:cxnLst/>
              <a:rect l="l" t="t" r="r" b="b"/>
              <a:pathLst>
                <a:path w="7012" h="3231" extrusionOk="0">
                  <a:moveTo>
                    <a:pt x="2858" y="1"/>
                  </a:moveTo>
                  <a:cubicBezTo>
                    <a:pt x="2218" y="1"/>
                    <a:pt x="1597" y="181"/>
                    <a:pt x="1270" y="494"/>
                  </a:cubicBezTo>
                  <a:lnTo>
                    <a:pt x="475" y="1260"/>
                  </a:lnTo>
                  <a:cubicBezTo>
                    <a:pt x="1" y="1716"/>
                    <a:pt x="317" y="2283"/>
                    <a:pt x="1187" y="2524"/>
                  </a:cubicBezTo>
                  <a:lnTo>
                    <a:pt x="3331" y="3121"/>
                  </a:lnTo>
                  <a:cubicBezTo>
                    <a:pt x="3598" y="3195"/>
                    <a:pt x="3885" y="3230"/>
                    <a:pt x="4168" y="3230"/>
                  </a:cubicBezTo>
                  <a:cubicBezTo>
                    <a:pt x="4819" y="3230"/>
                    <a:pt x="5449" y="3044"/>
                    <a:pt x="5773" y="2721"/>
                  </a:cubicBezTo>
                  <a:lnTo>
                    <a:pt x="6553" y="1940"/>
                  </a:lnTo>
                  <a:cubicBezTo>
                    <a:pt x="7012" y="1482"/>
                    <a:pt x="6671" y="919"/>
                    <a:pt x="5798" y="683"/>
                  </a:cubicBezTo>
                  <a:lnTo>
                    <a:pt x="3674" y="106"/>
                  </a:lnTo>
                  <a:cubicBezTo>
                    <a:pt x="3414" y="35"/>
                    <a:pt x="3134" y="1"/>
                    <a:pt x="28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3" name="Google Shape;2433;p35"/>
            <p:cNvSpPr/>
            <p:nvPr/>
          </p:nvSpPr>
          <p:spPr>
            <a:xfrm>
              <a:off x="899600" y="4534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4" y="1"/>
                  </a:moveTo>
                  <a:cubicBezTo>
                    <a:pt x="2254" y="1"/>
                    <a:pt x="1633" y="177"/>
                    <a:pt x="1299" y="484"/>
                  </a:cubicBezTo>
                  <a:lnTo>
                    <a:pt x="485" y="1231"/>
                  </a:lnTo>
                  <a:cubicBezTo>
                    <a:pt x="1" y="1676"/>
                    <a:pt x="291" y="2229"/>
                    <a:pt x="1138" y="2465"/>
                  </a:cubicBezTo>
                  <a:lnTo>
                    <a:pt x="3225" y="3045"/>
                  </a:lnTo>
                  <a:cubicBezTo>
                    <a:pt x="3485" y="3117"/>
                    <a:pt x="3765" y="3151"/>
                    <a:pt x="4042" y="3151"/>
                  </a:cubicBezTo>
                  <a:cubicBezTo>
                    <a:pt x="4683" y="3151"/>
                    <a:pt x="5312" y="2970"/>
                    <a:pt x="5645" y="2653"/>
                  </a:cubicBezTo>
                  <a:lnTo>
                    <a:pt x="6445" y="1891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1" y="102"/>
                  </a:lnTo>
                  <a:cubicBezTo>
                    <a:pt x="3429" y="33"/>
                    <a:pt x="3155" y="1"/>
                    <a:pt x="2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4" name="Google Shape;2434;p35"/>
            <p:cNvSpPr/>
            <p:nvPr/>
          </p:nvSpPr>
          <p:spPr>
            <a:xfrm>
              <a:off x="744425" y="4492750"/>
              <a:ext cx="170450" cy="76900"/>
            </a:xfrm>
            <a:custGeom>
              <a:avLst/>
              <a:gdLst/>
              <a:ahLst/>
              <a:cxnLst/>
              <a:rect l="l" t="t" r="r" b="b"/>
              <a:pathLst>
                <a:path w="6818" h="3076" extrusionOk="0">
                  <a:moveTo>
                    <a:pt x="2906" y="0"/>
                  </a:moveTo>
                  <a:cubicBezTo>
                    <a:pt x="2285" y="0"/>
                    <a:pt x="1666" y="172"/>
                    <a:pt x="1325" y="472"/>
                  </a:cubicBezTo>
                  <a:lnTo>
                    <a:pt x="496" y="1202"/>
                  </a:lnTo>
                  <a:cubicBezTo>
                    <a:pt x="0" y="1637"/>
                    <a:pt x="265" y="2178"/>
                    <a:pt x="1090" y="2407"/>
                  </a:cubicBezTo>
                  <a:lnTo>
                    <a:pt x="3124" y="2971"/>
                  </a:lnTo>
                  <a:cubicBezTo>
                    <a:pt x="3376" y="3042"/>
                    <a:pt x="3651" y="3075"/>
                    <a:pt x="3924" y="3075"/>
                  </a:cubicBezTo>
                  <a:cubicBezTo>
                    <a:pt x="4556" y="3075"/>
                    <a:pt x="5182" y="2898"/>
                    <a:pt x="5521" y="2589"/>
                  </a:cubicBezTo>
                  <a:lnTo>
                    <a:pt x="6339" y="1844"/>
                  </a:lnTo>
                  <a:cubicBezTo>
                    <a:pt x="6817" y="1406"/>
                    <a:pt x="6531" y="870"/>
                    <a:pt x="5704" y="646"/>
                  </a:cubicBezTo>
                  <a:lnTo>
                    <a:pt x="3687" y="99"/>
                  </a:lnTo>
                  <a:cubicBezTo>
                    <a:pt x="3440" y="32"/>
                    <a:pt x="3173" y="0"/>
                    <a:pt x="29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5" name="Google Shape;2435;p35"/>
            <p:cNvSpPr/>
            <p:nvPr/>
          </p:nvSpPr>
          <p:spPr>
            <a:xfrm>
              <a:off x="499225" y="4450075"/>
              <a:ext cx="264425" cy="157500"/>
            </a:xfrm>
            <a:custGeom>
              <a:avLst/>
              <a:gdLst/>
              <a:ahLst/>
              <a:cxnLst/>
              <a:rect l="l" t="t" r="r" b="b"/>
              <a:pathLst>
                <a:path w="10577" h="6300" extrusionOk="0">
                  <a:moveTo>
                    <a:pt x="6530" y="0"/>
                  </a:moveTo>
                  <a:cubicBezTo>
                    <a:pt x="6059" y="0"/>
                    <a:pt x="5585" y="130"/>
                    <a:pt x="5318" y="354"/>
                  </a:cubicBezTo>
                  <a:lnTo>
                    <a:pt x="402" y="4507"/>
                  </a:lnTo>
                  <a:cubicBezTo>
                    <a:pt x="1" y="4847"/>
                    <a:pt x="178" y="5268"/>
                    <a:pt x="802" y="5447"/>
                  </a:cubicBezTo>
                  <a:lnTo>
                    <a:pt x="3489" y="6218"/>
                  </a:lnTo>
                  <a:cubicBezTo>
                    <a:pt x="3680" y="6273"/>
                    <a:pt x="3890" y="6299"/>
                    <a:pt x="4100" y="6299"/>
                  </a:cubicBezTo>
                  <a:cubicBezTo>
                    <a:pt x="4587" y="6299"/>
                    <a:pt x="5079" y="6160"/>
                    <a:pt x="5356" y="5919"/>
                  </a:cubicBezTo>
                  <a:lnTo>
                    <a:pt x="10201" y="1689"/>
                  </a:lnTo>
                  <a:cubicBezTo>
                    <a:pt x="10577" y="1361"/>
                    <a:pt x="10376" y="958"/>
                    <a:pt x="9754" y="789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6" name="Google Shape;2436;p35"/>
            <p:cNvSpPr/>
            <p:nvPr/>
          </p:nvSpPr>
          <p:spPr>
            <a:xfrm>
              <a:off x="972625" y="4659250"/>
              <a:ext cx="178600" cy="84025"/>
            </a:xfrm>
            <a:custGeom>
              <a:avLst/>
              <a:gdLst/>
              <a:ahLst/>
              <a:cxnLst/>
              <a:rect l="l" t="t" r="r" b="b"/>
              <a:pathLst>
                <a:path w="7144" h="3361" extrusionOk="0">
                  <a:moveTo>
                    <a:pt x="2940" y="1"/>
                  </a:moveTo>
                  <a:cubicBezTo>
                    <a:pt x="2292" y="1"/>
                    <a:pt x="1657" y="186"/>
                    <a:pt x="1319" y="512"/>
                  </a:cubicBezTo>
                  <a:lnTo>
                    <a:pt x="493" y="1307"/>
                  </a:lnTo>
                  <a:cubicBezTo>
                    <a:pt x="0" y="1781"/>
                    <a:pt x="310" y="2371"/>
                    <a:pt x="1191" y="2623"/>
                  </a:cubicBezTo>
                  <a:lnTo>
                    <a:pt x="3362" y="3247"/>
                  </a:lnTo>
                  <a:cubicBezTo>
                    <a:pt x="3633" y="3324"/>
                    <a:pt x="3925" y="3361"/>
                    <a:pt x="4214" y="3361"/>
                  </a:cubicBezTo>
                  <a:cubicBezTo>
                    <a:pt x="4875" y="3361"/>
                    <a:pt x="5519" y="3169"/>
                    <a:pt x="5856" y="2833"/>
                  </a:cubicBezTo>
                  <a:lnTo>
                    <a:pt x="6667" y="2022"/>
                  </a:lnTo>
                  <a:cubicBezTo>
                    <a:pt x="7144" y="1545"/>
                    <a:pt x="6809" y="961"/>
                    <a:pt x="5926" y="713"/>
                  </a:cubicBezTo>
                  <a:lnTo>
                    <a:pt x="3774" y="110"/>
                  </a:lnTo>
                  <a:cubicBezTo>
                    <a:pt x="3509" y="36"/>
                    <a:pt x="3223" y="1"/>
                    <a:pt x="2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7" name="Google Shape;2437;p35"/>
            <p:cNvSpPr/>
            <p:nvPr/>
          </p:nvSpPr>
          <p:spPr>
            <a:xfrm>
              <a:off x="811425" y="4614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6" y="1"/>
                  </a:moveTo>
                  <a:cubicBezTo>
                    <a:pt x="2327" y="1"/>
                    <a:pt x="1694" y="182"/>
                    <a:pt x="1349" y="500"/>
                  </a:cubicBezTo>
                  <a:lnTo>
                    <a:pt x="503" y="1277"/>
                  </a:lnTo>
                  <a:cubicBezTo>
                    <a:pt x="0" y="1738"/>
                    <a:pt x="283" y="2314"/>
                    <a:pt x="1141" y="2560"/>
                  </a:cubicBezTo>
                  <a:lnTo>
                    <a:pt x="3252" y="3166"/>
                  </a:lnTo>
                  <a:cubicBezTo>
                    <a:pt x="3516" y="3241"/>
                    <a:pt x="3803" y="3277"/>
                    <a:pt x="4088" y="3277"/>
                  </a:cubicBezTo>
                  <a:cubicBezTo>
                    <a:pt x="4738" y="3277"/>
                    <a:pt x="5380" y="3090"/>
                    <a:pt x="5724" y="2762"/>
                  </a:cubicBezTo>
                  <a:lnTo>
                    <a:pt x="6554" y="1971"/>
                  </a:lnTo>
                  <a:cubicBezTo>
                    <a:pt x="7042" y="1505"/>
                    <a:pt x="6736" y="935"/>
                    <a:pt x="5876" y="693"/>
                  </a:cubicBezTo>
                  <a:lnTo>
                    <a:pt x="3781" y="107"/>
                  </a:lnTo>
                  <a:cubicBezTo>
                    <a:pt x="3524" y="35"/>
                    <a:pt x="3244" y="1"/>
                    <a:pt x="2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8" name="Google Shape;2438;p35"/>
            <p:cNvSpPr/>
            <p:nvPr/>
          </p:nvSpPr>
          <p:spPr>
            <a:xfrm>
              <a:off x="654475" y="4570375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3" y="0"/>
                  </a:moveTo>
                  <a:cubicBezTo>
                    <a:pt x="2362" y="0"/>
                    <a:pt x="1730" y="178"/>
                    <a:pt x="1376" y="489"/>
                  </a:cubicBezTo>
                  <a:lnTo>
                    <a:pt x="514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5" y="3163"/>
                    <a:pt x="3685" y="3198"/>
                    <a:pt x="3964" y="3198"/>
                  </a:cubicBezTo>
                  <a:cubicBezTo>
                    <a:pt x="4606" y="3198"/>
                    <a:pt x="5245" y="3014"/>
                    <a:pt x="5597" y="2693"/>
                  </a:cubicBezTo>
                  <a:lnTo>
                    <a:pt x="6446" y="1920"/>
                  </a:lnTo>
                  <a:cubicBezTo>
                    <a:pt x="6943" y="1467"/>
                    <a:pt x="6664" y="909"/>
                    <a:pt x="5827" y="674"/>
                  </a:cubicBezTo>
                  <a:lnTo>
                    <a:pt x="3787" y="103"/>
                  </a:lnTo>
                  <a:cubicBezTo>
                    <a:pt x="3538" y="33"/>
                    <a:pt x="3266" y="0"/>
                    <a:pt x="2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9" name="Google Shape;2439;p35"/>
            <p:cNvSpPr/>
            <p:nvPr/>
          </p:nvSpPr>
          <p:spPr>
            <a:xfrm>
              <a:off x="1300300" y="4343200"/>
              <a:ext cx="166075" cy="71950"/>
            </a:xfrm>
            <a:custGeom>
              <a:avLst/>
              <a:gdLst/>
              <a:ahLst/>
              <a:cxnLst/>
              <a:rect l="l" t="t" r="r" b="b"/>
              <a:pathLst>
                <a:path w="6643" h="2878" extrusionOk="0">
                  <a:moveTo>
                    <a:pt x="2630" y="1"/>
                  </a:moveTo>
                  <a:cubicBezTo>
                    <a:pt x="2019" y="1"/>
                    <a:pt x="1433" y="163"/>
                    <a:pt x="1138" y="446"/>
                  </a:cubicBezTo>
                  <a:lnTo>
                    <a:pt x="426" y="1132"/>
                  </a:lnTo>
                  <a:cubicBezTo>
                    <a:pt x="1" y="1540"/>
                    <a:pt x="334" y="2044"/>
                    <a:pt x="1173" y="2258"/>
                  </a:cubicBezTo>
                  <a:lnTo>
                    <a:pt x="3241" y="2783"/>
                  </a:lnTo>
                  <a:cubicBezTo>
                    <a:pt x="3495" y="2847"/>
                    <a:pt x="3765" y="2878"/>
                    <a:pt x="4030" y="2878"/>
                  </a:cubicBezTo>
                  <a:cubicBezTo>
                    <a:pt x="4650" y="2878"/>
                    <a:pt x="5243" y="2710"/>
                    <a:pt x="5535" y="2418"/>
                  </a:cubicBezTo>
                  <a:lnTo>
                    <a:pt x="6233" y="1720"/>
                  </a:lnTo>
                  <a:cubicBezTo>
                    <a:pt x="6643" y="1310"/>
                    <a:pt x="6289" y="809"/>
                    <a:pt x="5449" y="601"/>
                  </a:cubicBezTo>
                  <a:lnTo>
                    <a:pt x="3400" y="92"/>
                  </a:lnTo>
                  <a:cubicBezTo>
                    <a:pt x="3152" y="30"/>
                    <a:pt x="2889" y="1"/>
                    <a:pt x="2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0" name="Google Shape;2440;p35"/>
            <p:cNvSpPr/>
            <p:nvPr/>
          </p:nvSpPr>
          <p:spPr>
            <a:xfrm>
              <a:off x="1146500" y="4305125"/>
              <a:ext cx="163850" cy="70300"/>
            </a:xfrm>
            <a:custGeom>
              <a:avLst/>
              <a:gdLst/>
              <a:ahLst/>
              <a:cxnLst/>
              <a:rect l="l" t="t" r="r" b="b"/>
              <a:pathLst>
                <a:path w="6554" h="2812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5" y="1108"/>
                  </a:lnTo>
                  <a:cubicBezTo>
                    <a:pt x="0" y="1506"/>
                    <a:pt x="308" y="1999"/>
                    <a:pt x="1126" y="2207"/>
                  </a:cubicBezTo>
                  <a:lnTo>
                    <a:pt x="3142" y="2719"/>
                  </a:lnTo>
                  <a:cubicBezTo>
                    <a:pt x="3389" y="2782"/>
                    <a:pt x="3653" y="2812"/>
                    <a:pt x="3914" y="2812"/>
                  </a:cubicBezTo>
                  <a:cubicBezTo>
                    <a:pt x="4527" y="2812"/>
                    <a:pt x="5118" y="2647"/>
                    <a:pt x="5418" y="2362"/>
                  </a:cubicBezTo>
                  <a:lnTo>
                    <a:pt x="6133" y="1679"/>
                  </a:lnTo>
                  <a:cubicBezTo>
                    <a:pt x="6554" y="1278"/>
                    <a:pt x="6226" y="790"/>
                    <a:pt x="5405" y="586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1" name="Google Shape;2441;p35"/>
            <p:cNvSpPr/>
            <p:nvPr/>
          </p:nvSpPr>
          <p:spPr>
            <a:xfrm>
              <a:off x="996450" y="4267975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8" y="0"/>
                  </a:moveTo>
                  <a:cubicBezTo>
                    <a:pt x="2083" y="0"/>
                    <a:pt x="1499" y="156"/>
                    <a:pt x="1191" y="428"/>
                  </a:cubicBezTo>
                  <a:lnTo>
                    <a:pt x="445" y="1084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9"/>
                  </a:lnTo>
                  <a:cubicBezTo>
                    <a:pt x="3289" y="2719"/>
                    <a:pt x="3547" y="2748"/>
                    <a:pt x="3803" y="2748"/>
                  </a:cubicBezTo>
                  <a:cubicBezTo>
                    <a:pt x="4407" y="2748"/>
                    <a:pt x="4999" y="2587"/>
                    <a:pt x="5305" y="2308"/>
                  </a:cubicBezTo>
                  <a:lnTo>
                    <a:pt x="6037" y="1640"/>
                  </a:lnTo>
                  <a:cubicBezTo>
                    <a:pt x="6468" y="1248"/>
                    <a:pt x="6165" y="770"/>
                    <a:pt x="5365" y="571"/>
                  </a:cubicBezTo>
                  <a:lnTo>
                    <a:pt x="3414" y="86"/>
                  </a:lnTo>
                  <a:cubicBezTo>
                    <a:pt x="3180" y="28"/>
                    <a:pt x="2928" y="0"/>
                    <a:pt x="2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2" name="Google Shape;2442;p35"/>
            <p:cNvSpPr/>
            <p:nvPr/>
          </p:nvSpPr>
          <p:spPr>
            <a:xfrm>
              <a:off x="850050" y="4231700"/>
              <a:ext cx="159625" cy="67200"/>
            </a:xfrm>
            <a:custGeom>
              <a:avLst/>
              <a:gdLst/>
              <a:ahLst/>
              <a:cxnLst/>
              <a:rect l="l" t="t" r="r" b="b"/>
              <a:pathLst>
                <a:path w="6385" h="2688" extrusionOk="0">
                  <a:moveTo>
                    <a:pt x="2699" y="1"/>
                  </a:moveTo>
                  <a:cubicBezTo>
                    <a:pt x="2112" y="1"/>
                    <a:pt x="1530" y="153"/>
                    <a:pt x="1214" y="419"/>
                  </a:cubicBezTo>
                  <a:lnTo>
                    <a:pt x="454" y="1062"/>
                  </a:lnTo>
                  <a:cubicBezTo>
                    <a:pt x="1" y="1444"/>
                    <a:pt x="263" y="1915"/>
                    <a:pt x="1041" y="2112"/>
                  </a:cubicBezTo>
                  <a:lnTo>
                    <a:pt x="2960" y="2599"/>
                  </a:lnTo>
                  <a:cubicBezTo>
                    <a:pt x="3194" y="2659"/>
                    <a:pt x="3448" y="2688"/>
                    <a:pt x="3700" y="2688"/>
                  </a:cubicBezTo>
                  <a:cubicBezTo>
                    <a:pt x="4296" y="2688"/>
                    <a:pt x="4884" y="2530"/>
                    <a:pt x="5196" y="2256"/>
                  </a:cubicBezTo>
                  <a:lnTo>
                    <a:pt x="5945" y="1603"/>
                  </a:lnTo>
                  <a:cubicBezTo>
                    <a:pt x="6384" y="1218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7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3" name="Google Shape;2443;p35"/>
            <p:cNvSpPr/>
            <p:nvPr/>
          </p:nvSpPr>
          <p:spPr>
            <a:xfrm>
              <a:off x="1223125" y="4416050"/>
              <a:ext cx="169075" cy="74700"/>
            </a:xfrm>
            <a:custGeom>
              <a:avLst/>
              <a:gdLst/>
              <a:ahLst/>
              <a:cxnLst/>
              <a:rect l="l" t="t" r="r" b="b"/>
              <a:pathLst>
                <a:path w="6763" h="2988" extrusionOk="0">
                  <a:moveTo>
                    <a:pt x="2702" y="0"/>
                  </a:moveTo>
                  <a:cubicBezTo>
                    <a:pt x="2082" y="0"/>
                    <a:pt x="1485" y="168"/>
                    <a:pt x="1180" y="460"/>
                  </a:cubicBezTo>
                  <a:lnTo>
                    <a:pt x="441" y="1171"/>
                  </a:lnTo>
                  <a:cubicBezTo>
                    <a:pt x="1" y="1594"/>
                    <a:pt x="329" y="2118"/>
                    <a:pt x="1179" y="2340"/>
                  </a:cubicBezTo>
                  <a:lnTo>
                    <a:pt x="3272" y="2888"/>
                  </a:lnTo>
                  <a:cubicBezTo>
                    <a:pt x="3530" y="2955"/>
                    <a:pt x="3806" y="2987"/>
                    <a:pt x="4076" y="2987"/>
                  </a:cubicBezTo>
                  <a:cubicBezTo>
                    <a:pt x="4707" y="2987"/>
                    <a:pt x="5311" y="2814"/>
                    <a:pt x="5613" y="2512"/>
                  </a:cubicBezTo>
                  <a:lnTo>
                    <a:pt x="6338" y="1789"/>
                  </a:lnTo>
                  <a:cubicBezTo>
                    <a:pt x="6763" y="1364"/>
                    <a:pt x="6414" y="843"/>
                    <a:pt x="5562" y="626"/>
                  </a:cubicBezTo>
                  <a:lnTo>
                    <a:pt x="3487" y="95"/>
                  </a:lnTo>
                  <a:cubicBezTo>
                    <a:pt x="3235" y="31"/>
                    <a:pt x="2967" y="0"/>
                    <a:pt x="2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4" name="Google Shape;2444;p35"/>
            <p:cNvSpPr/>
            <p:nvPr/>
          </p:nvSpPr>
          <p:spPr>
            <a:xfrm>
              <a:off x="1067525" y="4376350"/>
              <a:ext cx="166750" cy="73000"/>
            </a:xfrm>
            <a:custGeom>
              <a:avLst/>
              <a:gdLst/>
              <a:ahLst/>
              <a:cxnLst/>
              <a:rect l="l" t="t" r="r" b="b"/>
              <a:pathLst>
                <a:path w="6670" h="2920" extrusionOk="0">
                  <a:moveTo>
                    <a:pt x="2728" y="1"/>
                  </a:moveTo>
                  <a:cubicBezTo>
                    <a:pt x="2116" y="1"/>
                    <a:pt x="1519" y="165"/>
                    <a:pt x="1207" y="452"/>
                  </a:cubicBezTo>
                  <a:lnTo>
                    <a:pt x="451" y="1146"/>
                  </a:lnTo>
                  <a:cubicBezTo>
                    <a:pt x="1" y="1560"/>
                    <a:pt x="303" y="2072"/>
                    <a:pt x="1131" y="2289"/>
                  </a:cubicBezTo>
                  <a:lnTo>
                    <a:pt x="3170" y="2822"/>
                  </a:lnTo>
                  <a:cubicBezTo>
                    <a:pt x="3422" y="2888"/>
                    <a:pt x="3691" y="2919"/>
                    <a:pt x="3957" y="2919"/>
                  </a:cubicBezTo>
                  <a:cubicBezTo>
                    <a:pt x="4579" y="2919"/>
                    <a:pt x="5182" y="2749"/>
                    <a:pt x="5491" y="2455"/>
                  </a:cubicBezTo>
                  <a:lnTo>
                    <a:pt x="6233" y="1747"/>
                  </a:lnTo>
                  <a:cubicBezTo>
                    <a:pt x="6670" y="1330"/>
                    <a:pt x="6347" y="822"/>
                    <a:pt x="5517" y="611"/>
                  </a:cubicBezTo>
                  <a:lnTo>
                    <a:pt x="3494" y="93"/>
                  </a:lnTo>
                  <a:cubicBezTo>
                    <a:pt x="3250" y="30"/>
                    <a:pt x="2987" y="1"/>
                    <a:pt x="27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5" name="Google Shape;2445;p35"/>
            <p:cNvSpPr/>
            <p:nvPr/>
          </p:nvSpPr>
          <p:spPr>
            <a:xfrm>
              <a:off x="915800" y="4337650"/>
              <a:ext cx="164525" cy="71300"/>
            </a:xfrm>
            <a:custGeom>
              <a:avLst/>
              <a:gdLst/>
              <a:ahLst/>
              <a:cxnLst/>
              <a:rect l="l" t="t" r="r" b="b"/>
              <a:pathLst>
                <a:path w="6581" h="2852" extrusionOk="0">
                  <a:moveTo>
                    <a:pt x="2749" y="1"/>
                  </a:moveTo>
                  <a:cubicBezTo>
                    <a:pt x="2146" y="1"/>
                    <a:pt x="1551" y="162"/>
                    <a:pt x="1233" y="442"/>
                  </a:cubicBezTo>
                  <a:lnTo>
                    <a:pt x="460" y="1121"/>
                  </a:lnTo>
                  <a:cubicBezTo>
                    <a:pt x="0" y="1527"/>
                    <a:pt x="279" y="2027"/>
                    <a:pt x="1085" y="2238"/>
                  </a:cubicBezTo>
                  <a:lnTo>
                    <a:pt x="3074" y="2758"/>
                  </a:lnTo>
                  <a:cubicBezTo>
                    <a:pt x="3318" y="2822"/>
                    <a:pt x="3581" y="2852"/>
                    <a:pt x="3842" y="2852"/>
                  </a:cubicBezTo>
                  <a:cubicBezTo>
                    <a:pt x="4456" y="2852"/>
                    <a:pt x="5059" y="2686"/>
                    <a:pt x="5376" y="2397"/>
                  </a:cubicBezTo>
                  <a:lnTo>
                    <a:pt x="6134" y="1706"/>
                  </a:lnTo>
                  <a:cubicBezTo>
                    <a:pt x="6581" y="1299"/>
                    <a:pt x="6282" y="802"/>
                    <a:pt x="5473" y="595"/>
                  </a:cubicBezTo>
                  <a:lnTo>
                    <a:pt x="3501" y="91"/>
                  </a:lnTo>
                  <a:cubicBezTo>
                    <a:pt x="3262" y="30"/>
                    <a:pt x="3005" y="1"/>
                    <a:pt x="27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6" name="Google Shape;2446;p35"/>
            <p:cNvSpPr/>
            <p:nvPr/>
          </p:nvSpPr>
          <p:spPr>
            <a:xfrm>
              <a:off x="767825" y="4299900"/>
              <a:ext cx="162350" cy="69700"/>
            </a:xfrm>
            <a:custGeom>
              <a:avLst/>
              <a:gdLst/>
              <a:ahLst/>
              <a:cxnLst/>
              <a:rect l="l" t="t" r="r" b="b"/>
              <a:pathLst>
                <a:path w="6494" h="2788" extrusionOk="0">
                  <a:moveTo>
                    <a:pt x="2771" y="1"/>
                  </a:moveTo>
                  <a:cubicBezTo>
                    <a:pt x="2176" y="1"/>
                    <a:pt x="1582" y="159"/>
                    <a:pt x="1257" y="433"/>
                  </a:cubicBezTo>
                  <a:lnTo>
                    <a:pt x="469" y="1099"/>
                  </a:lnTo>
                  <a:cubicBezTo>
                    <a:pt x="0" y="1494"/>
                    <a:pt x="255" y="1983"/>
                    <a:pt x="1042" y="2188"/>
                  </a:cubicBezTo>
                  <a:lnTo>
                    <a:pt x="2982" y="2696"/>
                  </a:lnTo>
                  <a:cubicBezTo>
                    <a:pt x="3219" y="2758"/>
                    <a:pt x="3477" y="2788"/>
                    <a:pt x="3734" y="2788"/>
                  </a:cubicBezTo>
                  <a:cubicBezTo>
                    <a:pt x="4339" y="2788"/>
                    <a:pt x="4939" y="2625"/>
                    <a:pt x="5263" y="2342"/>
                  </a:cubicBezTo>
                  <a:lnTo>
                    <a:pt x="6039" y="1666"/>
                  </a:lnTo>
                  <a:cubicBezTo>
                    <a:pt x="6493" y="1268"/>
                    <a:pt x="6219" y="782"/>
                    <a:pt x="5429" y="581"/>
                  </a:cubicBezTo>
                  <a:lnTo>
                    <a:pt x="3505" y="88"/>
                  </a:lnTo>
                  <a:cubicBezTo>
                    <a:pt x="3274" y="29"/>
                    <a:pt x="3022" y="1"/>
                    <a:pt x="27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7" name="Google Shape;2447;p35"/>
            <p:cNvSpPr/>
            <p:nvPr/>
          </p:nvSpPr>
          <p:spPr>
            <a:xfrm>
              <a:off x="1143125" y="4491575"/>
              <a:ext cx="172125" cy="77625"/>
            </a:xfrm>
            <a:custGeom>
              <a:avLst/>
              <a:gdLst/>
              <a:ahLst/>
              <a:cxnLst/>
              <a:rect l="l" t="t" r="r" b="b"/>
              <a:pathLst>
                <a:path w="6885" h="3105" extrusionOk="0">
                  <a:moveTo>
                    <a:pt x="2777" y="0"/>
                  </a:moveTo>
                  <a:cubicBezTo>
                    <a:pt x="2148" y="0"/>
                    <a:pt x="1538" y="173"/>
                    <a:pt x="1223" y="476"/>
                  </a:cubicBezTo>
                  <a:lnTo>
                    <a:pt x="456" y="1214"/>
                  </a:lnTo>
                  <a:cubicBezTo>
                    <a:pt x="0" y="1652"/>
                    <a:pt x="322" y="2198"/>
                    <a:pt x="1182" y="2429"/>
                  </a:cubicBezTo>
                  <a:lnTo>
                    <a:pt x="3301" y="3000"/>
                  </a:lnTo>
                  <a:cubicBezTo>
                    <a:pt x="3564" y="3071"/>
                    <a:pt x="3845" y="3105"/>
                    <a:pt x="4122" y="3105"/>
                  </a:cubicBezTo>
                  <a:cubicBezTo>
                    <a:pt x="4762" y="3105"/>
                    <a:pt x="5378" y="2925"/>
                    <a:pt x="5691" y="2613"/>
                  </a:cubicBezTo>
                  <a:lnTo>
                    <a:pt x="6442" y="1861"/>
                  </a:lnTo>
                  <a:cubicBezTo>
                    <a:pt x="6884" y="1421"/>
                    <a:pt x="6538" y="879"/>
                    <a:pt x="5677" y="652"/>
                  </a:cubicBezTo>
                  <a:lnTo>
                    <a:pt x="3577" y="99"/>
                  </a:lnTo>
                  <a:cubicBezTo>
                    <a:pt x="3321" y="32"/>
                    <a:pt x="3047" y="0"/>
                    <a:pt x="2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8" name="Google Shape;2448;p35"/>
            <p:cNvSpPr/>
            <p:nvPr/>
          </p:nvSpPr>
          <p:spPr>
            <a:xfrm>
              <a:off x="985650" y="4450175"/>
              <a:ext cx="169775" cy="75825"/>
            </a:xfrm>
            <a:custGeom>
              <a:avLst/>
              <a:gdLst/>
              <a:ahLst/>
              <a:cxnLst/>
              <a:rect l="l" t="t" r="r" b="b"/>
              <a:pathLst>
                <a:path w="6791" h="3033" extrusionOk="0">
                  <a:moveTo>
                    <a:pt x="2804" y="1"/>
                  </a:moveTo>
                  <a:cubicBezTo>
                    <a:pt x="2183" y="1"/>
                    <a:pt x="1575" y="171"/>
                    <a:pt x="1252" y="467"/>
                  </a:cubicBezTo>
                  <a:lnTo>
                    <a:pt x="468" y="1188"/>
                  </a:lnTo>
                  <a:cubicBezTo>
                    <a:pt x="0" y="1617"/>
                    <a:pt x="297" y="2149"/>
                    <a:pt x="1135" y="2375"/>
                  </a:cubicBezTo>
                  <a:lnTo>
                    <a:pt x="3198" y="2931"/>
                  </a:lnTo>
                  <a:cubicBezTo>
                    <a:pt x="3454" y="3000"/>
                    <a:pt x="3729" y="3032"/>
                    <a:pt x="4001" y="3032"/>
                  </a:cubicBezTo>
                  <a:cubicBezTo>
                    <a:pt x="4631" y="3032"/>
                    <a:pt x="5247" y="2857"/>
                    <a:pt x="5567" y="2552"/>
                  </a:cubicBezTo>
                  <a:lnTo>
                    <a:pt x="6337" y="1817"/>
                  </a:lnTo>
                  <a:cubicBezTo>
                    <a:pt x="6790" y="1386"/>
                    <a:pt x="6472" y="859"/>
                    <a:pt x="5632" y="636"/>
                  </a:cubicBezTo>
                  <a:lnTo>
                    <a:pt x="3585" y="97"/>
                  </a:lnTo>
                  <a:cubicBezTo>
                    <a:pt x="3337" y="32"/>
                    <a:pt x="3069" y="1"/>
                    <a:pt x="28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9" name="Google Shape;2449;p35"/>
            <p:cNvSpPr/>
            <p:nvPr/>
          </p:nvSpPr>
          <p:spPr>
            <a:xfrm>
              <a:off x="832225" y="4409850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4" y="1"/>
                    <a:pt x="1607" y="167"/>
                    <a:pt x="1277" y="457"/>
                  </a:cubicBezTo>
                  <a:lnTo>
                    <a:pt x="477" y="1161"/>
                  </a:lnTo>
                  <a:cubicBezTo>
                    <a:pt x="0" y="1581"/>
                    <a:pt x="272" y="2100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20" y="2790"/>
                    <a:pt x="5448" y="2491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0" name="Google Shape;2450;p35"/>
            <p:cNvSpPr/>
            <p:nvPr/>
          </p:nvSpPr>
          <p:spPr>
            <a:xfrm>
              <a:off x="682625" y="4370525"/>
              <a:ext cx="165200" cy="72350"/>
            </a:xfrm>
            <a:custGeom>
              <a:avLst/>
              <a:gdLst/>
              <a:ahLst/>
              <a:cxnLst/>
              <a:rect l="l" t="t" r="r" b="b"/>
              <a:pathLst>
                <a:path w="6608" h="2894" extrusionOk="0">
                  <a:moveTo>
                    <a:pt x="2847" y="1"/>
                  </a:moveTo>
                  <a:cubicBezTo>
                    <a:pt x="2243" y="1"/>
                    <a:pt x="1639" y="163"/>
                    <a:pt x="1303" y="447"/>
                  </a:cubicBezTo>
                  <a:lnTo>
                    <a:pt x="486" y="1137"/>
                  </a:lnTo>
                  <a:cubicBezTo>
                    <a:pt x="1" y="1548"/>
                    <a:pt x="248" y="2054"/>
                    <a:pt x="1044" y="2268"/>
                  </a:cubicBezTo>
                  <a:lnTo>
                    <a:pt x="3004" y="2798"/>
                  </a:lnTo>
                  <a:cubicBezTo>
                    <a:pt x="3246" y="2863"/>
                    <a:pt x="3509" y="2893"/>
                    <a:pt x="3772" y="2893"/>
                  </a:cubicBezTo>
                  <a:cubicBezTo>
                    <a:pt x="4385" y="2893"/>
                    <a:pt x="4998" y="2726"/>
                    <a:pt x="5333" y="2433"/>
                  </a:cubicBezTo>
                  <a:lnTo>
                    <a:pt x="6136" y="1731"/>
                  </a:lnTo>
                  <a:cubicBezTo>
                    <a:pt x="6608" y="1320"/>
                    <a:pt x="6339" y="816"/>
                    <a:pt x="5541" y="605"/>
                  </a:cubicBezTo>
                  <a:lnTo>
                    <a:pt x="3596" y="92"/>
                  </a:lnTo>
                  <a:cubicBezTo>
                    <a:pt x="3360" y="30"/>
                    <a:pt x="3104" y="1"/>
                    <a:pt x="2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1" name="Google Shape;2451;p35"/>
            <p:cNvSpPr/>
            <p:nvPr/>
          </p:nvSpPr>
          <p:spPr>
            <a:xfrm>
              <a:off x="1060025" y="4569925"/>
              <a:ext cx="175300" cy="80725"/>
            </a:xfrm>
            <a:custGeom>
              <a:avLst/>
              <a:gdLst/>
              <a:ahLst/>
              <a:cxnLst/>
              <a:rect l="l" t="t" r="r" b="b"/>
              <a:pathLst>
                <a:path w="7012" h="3229" extrusionOk="0">
                  <a:moveTo>
                    <a:pt x="2858" y="0"/>
                  </a:moveTo>
                  <a:cubicBezTo>
                    <a:pt x="2219" y="0"/>
                    <a:pt x="1597" y="179"/>
                    <a:pt x="1270" y="493"/>
                  </a:cubicBezTo>
                  <a:lnTo>
                    <a:pt x="475" y="1258"/>
                  </a:lnTo>
                  <a:cubicBezTo>
                    <a:pt x="1" y="1714"/>
                    <a:pt x="317" y="2282"/>
                    <a:pt x="1187" y="2524"/>
                  </a:cubicBezTo>
                  <a:lnTo>
                    <a:pt x="3332" y="3119"/>
                  </a:lnTo>
                  <a:cubicBezTo>
                    <a:pt x="3600" y="3194"/>
                    <a:pt x="3887" y="3229"/>
                    <a:pt x="4171" y="3229"/>
                  </a:cubicBezTo>
                  <a:cubicBezTo>
                    <a:pt x="4820" y="3229"/>
                    <a:pt x="5449" y="3044"/>
                    <a:pt x="5773" y="2721"/>
                  </a:cubicBezTo>
                  <a:lnTo>
                    <a:pt x="6554" y="1940"/>
                  </a:lnTo>
                  <a:cubicBezTo>
                    <a:pt x="7012" y="1481"/>
                    <a:pt x="6673" y="919"/>
                    <a:pt x="5800" y="681"/>
                  </a:cubicBezTo>
                  <a:lnTo>
                    <a:pt x="3674" y="104"/>
                  </a:lnTo>
                  <a:cubicBezTo>
                    <a:pt x="3414" y="34"/>
                    <a:pt x="3134" y="0"/>
                    <a:pt x="2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2" name="Google Shape;2452;p35"/>
            <p:cNvSpPr/>
            <p:nvPr/>
          </p:nvSpPr>
          <p:spPr>
            <a:xfrm>
              <a:off x="900725" y="4526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1" y="1"/>
                  </a:moveTo>
                  <a:cubicBezTo>
                    <a:pt x="2252" y="1"/>
                    <a:pt x="1633" y="176"/>
                    <a:pt x="1299" y="483"/>
                  </a:cubicBezTo>
                  <a:lnTo>
                    <a:pt x="485" y="1230"/>
                  </a:lnTo>
                  <a:cubicBezTo>
                    <a:pt x="1" y="1676"/>
                    <a:pt x="289" y="2229"/>
                    <a:pt x="1137" y="2464"/>
                  </a:cubicBezTo>
                  <a:lnTo>
                    <a:pt x="3225" y="3046"/>
                  </a:lnTo>
                  <a:cubicBezTo>
                    <a:pt x="3485" y="3118"/>
                    <a:pt x="3765" y="3152"/>
                    <a:pt x="4043" y="3152"/>
                  </a:cubicBezTo>
                  <a:cubicBezTo>
                    <a:pt x="4684" y="3152"/>
                    <a:pt x="5312" y="2971"/>
                    <a:pt x="5645" y="2654"/>
                  </a:cubicBezTo>
                  <a:lnTo>
                    <a:pt x="6445" y="1892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0" y="103"/>
                  </a:lnTo>
                  <a:cubicBezTo>
                    <a:pt x="3427" y="33"/>
                    <a:pt x="3153" y="1"/>
                    <a:pt x="2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3" name="Google Shape;2453;p35"/>
            <p:cNvSpPr/>
            <p:nvPr/>
          </p:nvSpPr>
          <p:spPr>
            <a:xfrm>
              <a:off x="745550" y="4484725"/>
              <a:ext cx="170450" cy="76925"/>
            </a:xfrm>
            <a:custGeom>
              <a:avLst/>
              <a:gdLst/>
              <a:ahLst/>
              <a:cxnLst/>
              <a:rect l="l" t="t" r="r" b="b"/>
              <a:pathLst>
                <a:path w="6818" h="3077" extrusionOk="0">
                  <a:moveTo>
                    <a:pt x="2905" y="0"/>
                  </a:moveTo>
                  <a:cubicBezTo>
                    <a:pt x="2284" y="0"/>
                    <a:pt x="1665" y="172"/>
                    <a:pt x="1325" y="472"/>
                  </a:cubicBezTo>
                  <a:lnTo>
                    <a:pt x="495" y="1202"/>
                  </a:lnTo>
                  <a:cubicBezTo>
                    <a:pt x="0" y="1637"/>
                    <a:pt x="264" y="2178"/>
                    <a:pt x="1090" y="2407"/>
                  </a:cubicBezTo>
                  <a:lnTo>
                    <a:pt x="3124" y="2973"/>
                  </a:lnTo>
                  <a:cubicBezTo>
                    <a:pt x="3376" y="3043"/>
                    <a:pt x="3649" y="3076"/>
                    <a:pt x="3922" y="3076"/>
                  </a:cubicBezTo>
                  <a:cubicBezTo>
                    <a:pt x="4554" y="3076"/>
                    <a:pt x="5181" y="2898"/>
                    <a:pt x="5521" y="2589"/>
                  </a:cubicBezTo>
                  <a:lnTo>
                    <a:pt x="6337" y="1844"/>
                  </a:lnTo>
                  <a:cubicBezTo>
                    <a:pt x="6817" y="1406"/>
                    <a:pt x="6532" y="872"/>
                    <a:pt x="5702" y="646"/>
                  </a:cubicBezTo>
                  <a:lnTo>
                    <a:pt x="3685" y="99"/>
                  </a:lnTo>
                  <a:cubicBezTo>
                    <a:pt x="3439" y="32"/>
                    <a:pt x="3172" y="0"/>
                    <a:pt x="2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4" name="Google Shape;2454;p35"/>
            <p:cNvSpPr/>
            <p:nvPr/>
          </p:nvSpPr>
          <p:spPr>
            <a:xfrm>
              <a:off x="500325" y="4442000"/>
              <a:ext cx="264425" cy="157525"/>
            </a:xfrm>
            <a:custGeom>
              <a:avLst/>
              <a:gdLst/>
              <a:ahLst/>
              <a:cxnLst/>
              <a:rect l="l" t="t" r="r" b="b"/>
              <a:pathLst>
                <a:path w="10577" h="6301" extrusionOk="0">
                  <a:moveTo>
                    <a:pt x="6531" y="0"/>
                  </a:moveTo>
                  <a:cubicBezTo>
                    <a:pt x="6060" y="0"/>
                    <a:pt x="5585" y="129"/>
                    <a:pt x="5318" y="355"/>
                  </a:cubicBezTo>
                  <a:lnTo>
                    <a:pt x="401" y="4507"/>
                  </a:lnTo>
                  <a:cubicBezTo>
                    <a:pt x="0" y="4848"/>
                    <a:pt x="178" y="5269"/>
                    <a:pt x="801" y="5448"/>
                  </a:cubicBezTo>
                  <a:lnTo>
                    <a:pt x="3488" y="6219"/>
                  </a:lnTo>
                  <a:cubicBezTo>
                    <a:pt x="3680" y="6274"/>
                    <a:pt x="3891" y="6300"/>
                    <a:pt x="4102" y="6300"/>
                  </a:cubicBezTo>
                  <a:cubicBezTo>
                    <a:pt x="4588" y="6300"/>
                    <a:pt x="5079" y="6162"/>
                    <a:pt x="5356" y="5921"/>
                  </a:cubicBezTo>
                  <a:lnTo>
                    <a:pt x="10201" y="1690"/>
                  </a:lnTo>
                  <a:cubicBezTo>
                    <a:pt x="10577" y="1362"/>
                    <a:pt x="10375" y="959"/>
                    <a:pt x="9753" y="792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5" name="Google Shape;2455;p35"/>
            <p:cNvSpPr/>
            <p:nvPr/>
          </p:nvSpPr>
          <p:spPr>
            <a:xfrm>
              <a:off x="973725" y="4651275"/>
              <a:ext cx="178625" cy="84050"/>
            </a:xfrm>
            <a:custGeom>
              <a:avLst/>
              <a:gdLst/>
              <a:ahLst/>
              <a:cxnLst/>
              <a:rect l="l" t="t" r="r" b="b"/>
              <a:pathLst>
                <a:path w="7145" h="3362" extrusionOk="0">
                  <a:moveTo>
                    <a:pt x="2941" y="0"/>
                  </a:moveTo>
                  <a:cubicBezTo>
                    <a:pt x="2293" y="0"/>
                    <a:pt x="1658" y="186"/>
                    <a:pt x="1320" y="511"/>
                  </a:cubicBezTo>
                  <a:lnTo>
                    <a:pt x="494" y="1306"/>
                  </a:lnTo>
                  <a:cubicBezTo>
                    <a:pt x="0" y="1781"/>
                    <a:pt x="311" y="2370"/>
                    <a:pt x="1191" y="2624"/>
                  </a:cubicBezTo>
                  <a:lnTo>
                    <a:pt x="3363" y="3246"/>
                  </a:lnTo>
                  <a:cubicBezTo>
                    <a:pt x="3634" y="3324"/>
                    <a:pt x="3928" y="3361"/>
                    <a:pt x="4217" y="3361"/>
                  </a:cubicBezTo>
                  <a:cubicBezTo>
                    <a:pt x="4877" y="3361"/>
                    <a:pt x="5520" y="3169"/>
                    <a:pt x="5857" y="2834"/>
                  </a:cubicBezTo>
                  <a:lnTo>
                    <a:pt x="6668" y="2023"/>
                  </a:lnTo>
                  <a:cubicBezTo>
                    <a:pt x="7145" y="1546"/>
                    <a:pt x="6810" y="960"/>
                    <a:pt x="5927" y="712"/>
                  </a:cubicBezTo>
                  <a:lnTo>
                    <a:pt x="3775" y="110"/>
                  </a:lnTo>
                  <a:cubicBezTo>
                    <a:pt x="3510" y="36"/>
                    <a:pt x="3224" y="0"/>
                    <a:pt x="2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6" name="Google Shape;2456;p35"/>
            <p:cNvSpPr/>
            <p:nvPr/>
          </p:nvSpPr>
          <p:spPr>
            <a:xfrm>
              <a:off x="812525" y="4606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9" y="0"/>
                  </a:moveTo>
                  <a:cubicBezTo>
                    <a:pt x="2329" y="0"/>
                    <a:pt x="1695" y="182"/>
                    <a:pt x="1348" y="500"/>
                  </a:cubicBezTo>
                  <a:lnTo>
                    <a:pt x="504" y="1276"/>
                  </a:lnTo>
                  <a:cubicBezTo>
                    <a:pt x="0" y="1739"/>
                    <a:pt x="283" y="2315"/>
                    <a:pt x="1140" y="2561"/>
                  </a:cubicBezTo>
                  <a:lnTo>
                    <a:pt x="3253" y="3166"/>
                  </a:lnTo>
                  <a:cubicBezTo>
                    <a:pt x="3517" y="3242"/>
                    <a:pt x="3804" y="3278"/>
                    <a:pt x="4088" y="3278"/>
                  </a:cubicBezTo>
                  <a:cubicBezTo>
                    <a:pt x="4739" y="3278"/>
                    <a:pt x="5380" y="3090"/>
                    <a:pt x="5725" y="2762"/>
                  </a:cubicBezTo>
                  <a:lnTo>
                    <a:pt x="6555" y="1971"/>
                  </a:lnTo>
                  <a:cubicBezTo>
                    <a:pt x="7042" y="1505"/>
                    <a:pt x="6737" y="935"/>
                    <a:pt x="5877" y="693"/>
                  </a:cubicBezTo>
                  <a:lnTo>
                    <a:pt x="3782" y="106"/>
                  </a:lnTo>
                  <a:cubicBezTo>
                    <a:pt x="3525" y="34"/>
                    <a:pt x="3247" y="0"/>
                    <a:pt x="29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7" name="Google Shape;2457;p35"/>
            <p:cNvSpPr/>
            <p:nvPr/>
          </p:nvSpPr>
          <p:spPr>
            <a:xfrm>
              <a:off x="655600" y="4562350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2" y="0"/>
                  </a:moveTo>
                  <a:cubicBezTo>
                    <a:pt x="2361" y="0"/>
                    <a:pt x="1729" y="178"/>
                    <a:pt x="1375" y="489"/>
                  </a:cubicBezTo>
                  <a:lnTo>
                    <a:pt x="513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4" y="3163"/>
                    <a:pt x="3684" y="3198"/>
                    <a:pt x="3964" y="3198"/>
                  </a:cubicBezTo>
                  <a:cubicBezTo>
                    <a:pt x="4605" y="3198"/>
                    <a:pt x="5244" y="3015"/>
                    <a:pt x="5596" y="2694"/>
                  </a:cubicBezTo>
                  <a:lnTo>
                    <a:pt x="6445" y="1922"/>
                  </a:lnTo>
                  <a:cubicBezTo>
                    <a:pt x="6943" y="1467"/>
                    <a:pt x="6663" y="910"/>
                    <a:pt x="5825" y="675"/>
                  </a:cubicBezTo>
                  <a:lnTo>
                    <a:pt x="3786" y="103"/>
                  </a:lnTo>
                  <a:cubicBezTo>
                    <a:pt x="3536" y="33"/>
                    <a:pt x="3264" y="0"/>
                    <a:pt x="29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8" name="Google Shape;2458;p35"/>
            <p:cNvSpPr/>
            <p:nvPr/>
          </p:nvSpPr>
          <p:spPr>
            <a:xfrm>
              <a:off x="908025" y="4021275"/>
              <a:ext cx="703800" cy="298725"/>
            </a:xfrm>
            <a:custGeom>
              <a:avLst/>
              <a:gdLst/>
              <a:ahLst/>
              <a:cxnLst/>
              <a:rect l="l" t="t" r="r" b="b"/>
              <a:pathLst>
                <a:path w="28152" h="11949" extrusionOk="0">
                  <a:moveTo>
                    <a:pt x="3513" y="1"/>
                  </a:moveTo>
                  <a:cubicBezTo>
                    <a:pt x="2629" y="1"/>
                    <a:pt x="1830" y="419"/>
                    <a:pt x="1581" y="1073"/>
                  </a:cubicBezTo>
                  <a:lnTo>
                    <a:pt x="307" y="4415"/>
                  </a:lnTo>
                  <a:cubicBezTo>
                    <a:pt x="0" y="5221"/>
                    <a:pt x="639" y="6097"/>
                    <a:pt x="1740" y="6374"/>
                  </a:cubicBezTo>
                  <a:lnTo>
                    <a:pt x="23477" y="11845"/>
                  </a:lnTo>
                  <a:cubicBezTo>
                    <a:pt x="23754" y="11915"/>
                    <a:pt x="24033" y="11948"/>
                    <a:pt x="24303" y="11948"/>
                  </a:cubicBezTo>
                  <a:cubicBezTo>
                    <a:pt x="25266" y="11948"/>
                    <a:pt x="26121" y="11530"/>
                    <a:pt x="26388" y="10853"/>
                  </a:cubicBezTo>
                  <a:lnTo>
                    <a:pt x="27808" y="7251"/>
                  </a:lnTo>
                  <a:cubicBezTo>
                    <a:pt x="28151" y="6380"/>
                    <a:pt x="27388" y="5433"/>
                    <a:pt x="26113" y="5138"/>
                  </a:cubicBezTo>
                  <a:lnTo>
                    <a:pt x="4147" y="73"/>
                  </a:lnTo>
                  <a:cubicBezTo>
                    <a:pt x="3935" y="24"/>
                    <a:pt x="3722" y="1"/>
                    <a:pt x="3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9" name="Google Shape;2459;p35"/>
            <p:cNvSpPr/>
            <p:nvPr/>
          </p:nvSpPr>
          <p:spPr>
            <a:xfrm>
              <a:off x="924450" y="4038200"/>
              <a:ext cx="670275" cy="261725"/>
            </a:xfrm>
            <a:custGeom>
              <a:avLst/>
              <a:gdLst/>
              <a:ahLst/>
              <a:cxnLst/>
              <a:rect l="l" t="t" r="r" b="b"/>
              <a:pathLst>
                <a:path w="26811" h="10469" extrusionOk="0">
                  <a:moveTo>
                    <a:pt x="3140" y="1"/>
                  </a:moveTo>
                  <a:cubicBezTo>
                    <a:pt x="2327" y="1"/>
                    <a:pt x="1605" y="346"/>
                    <a:pt x="1383" y="895"/>
                  </a:cubicBezTo>
                  <a:lnTo>
                    <a:pt x="893" y="2099"/>
                  </a:lnTo>
                  <a:lnTo>
                    <a:pt x="275" y="3627"/>
                  </a:lnTo>
                  <a:cubicBezTo>
                    <a:pt x="0" y="4312"/>
                    <a:pt x="609" y="5069"/>
                    <a:pt x="1643" y="5320"/>
                  </a:cubicBezTo>
                  <a:lnTo>
                    <a:pt x="4049" y="5900"/>
                  </a:lnTo>
                  <a:lnTo>
                    <a:pt x="9292" y="7167"/>
                  </a:lnTo>
                  <a:lnTo>
                    <a:pt x="12112" y="7848"/>
                  </a:lnTo>
                  <a:lnTo>
                    <a:pt x="21523" y="10120"/>
                  </a:lnTo>
                  <a:lnTo>
                    <a:pt x="22569" y="10372"/>
                  </a:lnTo>
                  <a:cubicBezTo>
                    <a:pt x="22717" y="10407"/>
                    <a:pt x="22866" y="10432"/>
                    <a:pt x="23013" y="10448"/>
                  </a:cubicBezTo>
                  <a:cubicBezTo>
                    <a:pt x="23138" y="10461"/>
                    <a:pt x="23262" y="10468"/>
                    <a:pt x="23384" y="10468"/>
                  </a:cubicBezTo>
                  <a:cubicBezTo>
                    <a:pt x="24262" y="10468"/>
                    <a:pt x="25033" y="10121"/>
                    <a:pt x="25272" y="9554"/>
                  </a:cubicBezTo>
                  <a:lnTo>
                    <a:pt x="25653" y="8643"/>
                  </a:lnTo>
                  <a:lnTo>
                    <a:pt x="26499" y="6621"/>
                  </a:lnTo>
                  <a:cubicBezTo>
                    <a:pt x="26810" y="5882"/>
                    <a:pt x="26089" y="5064"/>
                    <a:pt x="24897" y="4798"/>
                  </a:cubicBezTo>
                  <a:lnTo>
                    <a:pt x="22421" y="4243"/>
                  </a:lnTo>
                  <a:lnTo>
                    <a:pt x="16912" y="3010"/>
                  </a:lnTo>
                  <a:lnTo>
                    <a:pt x="15402" y="2672"/>
                  </a:lnTo>
                  <a:lnTo>
                    <a:pt x="7662" y="942"/>
                  </a:lnTo>
                  <a:lnTo>
                    <a:pt x="4067" y="136"/>
                  </a:lnTo>
                  <a:lnTo>
                    <a:pt x="3774" y="71"/>
                  </a:lnTo>
                  <a:cubicBezTo>
                    <a:pt x="3561" y="24"/>
                    <a:pt x="3348" y="1"/>
                    <a:pt x="3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0" name="Google Shape;2460;p35"/>
            <p:cNvSpPr/>
            <p:nvPr/>
          </p:nvSpPr>
          <p:spPr>
            <a:xfrm>
              <a:off x="1115975" y="4061750"/>
              <a:ext cx="346575" cy="229450"/>
            </a:xfrm>
            <a:custGeom>
              <a:avLst/>
              <a:gdLst/>
              <a:ahLst/>
              <a:cxnLst/>
              <a:rect l="l" t="t" r="r" b="b"/>
              <a:pathLst>
                <a:path w="13863" h="9178" extrusionOk="0">
                  <a:moveTo>
                    <a:pt x="1" y="0"/>
                  </a:moveTo>
                  <a:lnTo>
                    <a:pt x="4451" y="6906"/>
                  </a:lnTo>
                  <a:lnTo>
                    <a:pt x="13862" y="9178"/>
                  </a:lnTo>
                  <a:cubicBezTo>
                    <a:pt x="12082" y="6997"/>
                    <a:pt x="9847" y="4282"/>
                    <a:pt x="7741" y="173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1" name="Google Shape;2461;p35"/>
            <p:cNvSpPr/>
            <p:nvPr/>
          </p:nvSpPr>
          <p:spPr>
            <a:xfrm>
              <a:off x="1347275" y="4113450"/>
              <a:ext cx="218525" cy="186475"/>
            </a:xfrm>
            <a:custGeom>
              <a:avLst/>
              <a:gdLst/>
              <a:ahLst/>
              <a:cxnLst/>
              <a:rect l="l" t="t" r="r" b="b"/>
              <a:pathLst>
                <a:path w="8741" h="7459" extrusionOk="0">
                  <a:moveTo>
                    <a:pt x="1" y="0"/>
                  </a:moveTo>
                  <a:lnTo>
                    <a:pt x="1" y="0"/>
                  </a:lnTo>
                  <a:cubicBezTo>
                    <a:pt x="2073" y="2528"/>
                    <a:pt x="4278" y="5217"/>
                    <a:pt x="6098" y="7438"/>
                  </a:cubicBezTo>
                  <a:cubicBezTo>
                    <a:pt x="6223" y="7451"/>
                    <a:pt x="6348" y="7458"/>
                    <a:pt x="6470" y="7458"/>
                  </a:cubicBezTo>
                  <a:cubicBezTo>
                    <a:pt x="7349" y="7458"/>
                    <a:pt x="8120" y="7111"/>
                    <a:pt x="8359" y="6544"/>
                  </a:cubicBezTo>
                  <a:lnTo>
                    <a:pt x="8740" y="5633"/>
                  </a:lnTo>
                  <a:lnTo>
                    <a:pt x="5508" y="12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2" name="Google Shape;2462;p35"/>
            <p:cNvSpPr/>
            <p:nvPr/>
          </p:nvSpPr>
          <p:spPr>
            <a:xfrm>
              <a:off x="946750" y="4038200"/>
              <a:ext cx="210000" cy="179175"/>
            </a:xfrm>
            <a:custGeom>
              <a:avLst/>
              <a:gdLst/>
              <a:ahLst/>
              <a:cxnLst/>
              <a:rect l="l" t="t" r="r" b="b"/>
              <a:pathLst>
                <a:path w="8400" h="7167" extrusionOk="0">
                  <a:moveTo>
                    <a:pt x="2248" y="1"/>
                  </a:moveTo>
                  <a:cubicBezTo>
                    <a:pt x="1436" y="1"/>
                    <a:pt x="713" y="346"/>
                    <a:pt x="491" y="895"/>
                  </a:cubicBezTo>
                  <a:lnTo>
                    <a:pt x="1" y="2099"/>
                  </a:lnTo>
                  <a:cubicBezTo>
                    <a:pt x="1047" y="3361"/>
                    <a:pt x="2121" y="4651"/>
                    <a:pt x="3157" y="5900"/>
                  </a:cubicBezTo>
                  <a:lnTo>
                    <a:pt x="8400" y="7167"/>
                  </a:lnTo>
                  <a:lnTo>
                    <a:pt x="3175" y="136"/>
                  </a:lnTo>
                  <a:lnTo>
                    <a:pt x="2882" y="71"/>
                  </a:lnTo>
                  <a:cubicBezTo>
                    <a:pt x="2670" y="24"/>
                    <a:pt x="245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3" name="Google Shape;2463;p35"/>
          <p:cNvGrpSpPr/>
          <p:nvPr/>
        </p:nvGrpSpPr>
        <p:grpSpPr>
          <a:xfrm>
            <a:off x="713251" y="556879"/>
            <a:ext cx="768461" cy="324900"/>
            <a:chOff x="5181425" y="2685475"/>
            <a:chExt cx="224900" cy="74425"/>
          </a:xfrm>
        </p:grpSpPr>
        <p:sp>
          <p:nvSpPr>
            <p:cNvPr id="2464" name="Google Shape;2464;p3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5" name="Google Shape;2465;p3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6" name="Google Shape;2466;p3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7" name="Google Shape;2467;p3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8" name="Google Shape;2468;p3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9" name="Google Shape;2469;p35"/>
          <p:cNvGrpSpPr/>
          <p:nvPr/>
        </p:nvGrpSpPr>
        <p:grpSpPr>
          <a:xfrm>
            <a:off x="7131191" y="-437501"/>
            <a:ext cx="1299592" cy="1638265"/>
            <a:chOff x="6139950" y="1806300"/>
            <a:chExt cx="810725" cy="766500"/>
          </a:xfrm>
        </p:grpSpPr>
        <p:sp>
          <p:nvSpPr>
            <p:cNvPr id="2470" name="Google Shape;2470;p3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1" name="Google Shape;2471;p3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2" name="Google Shape;2472;p3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3" name="Google Shape;2473;p3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4" name="Google Shape;2474;p3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5" name="Google Shape;2475;p3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6" name="Google Shape;2476;p3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7" name="Google Shape;2477;p3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8" name="Google Shape;2478;p3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9" name="Google Shape;2479;p3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0" name="Google Shape;2480;p3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1" name="Google Shape;2481;p3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2" name="Google Shape;2482;p3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3" name="Google Shape;2483;p3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4" name="Google Shape;2484;p3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5" name="Google Shape;2485;p3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86" name="Google Shape;2486;p35"/>
          <p:cNvGrpSpPr/>
          <p:nvPr/>
        </p:nvGrpSpPr>
        <p:grpSpPr>
          <a:xfrm rot="2700094">
            <a:off x="2137697" y="6052785"/>
            <a:ext cx="831561" cy="450020"/>
            <a:chOff x="3253464" y="2218279"/>
            <a:chExt cx="242409" cy="182524"/>
          </a:xfrm>
        </p:grpSpPr>
        <p:sp>
          <p:nvSpPr>
            <p:cNvPr id="2487" name="Google Shape;2487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8" name="Google Shape;2488;p3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89" name="Google Shape;2489;p35"/>
          <p:cNvGrpSpPr/>
          <p:nvPr/>
        </p:nvGrpSpPr>
        <p:grpSpPr>
          <a:xfrm rot="-8411649">
            <a:off x="8600819" y="459880"/>
            <a:ext cx="341738" cy="1232669"/>
            <a:chOff x="3363047" y="2218279"/>
            <a:chExt cx="132825" cy="374967"/>
          </a:xfrm>
        </p:grpSpPr>
        <p:sp>
          <p:nvSpPr>
            <p:cNvPr id="2490" name="Google Shape;2490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1" name="Google Shape;2491;p35"/>
            <p:cNvSpPr/>
            <p:nvPr/>
          </p:nvSpPr>
          <p:spPr>
            <a:xfrm>
              <a:off x="3363047" y="2538663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492" name="Google Shape;2492;p35"/>
          <p:cNvSpPr/>
          <p:nvPr/>
        </p:nvSpPr>
        <p:spPr>
          <a:xfrm rot="-8411657">
            <a:off x="8768066" y="1664681"/>
            <a:ext cx="140434" cy="17944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63085" y="285681"/>
            <a:ext cx="9339748" cy="6155451"/>
            <a:chOff x="2369431" y="2063425"/>
            <a:chExt cx="3593040" cy="1853456"/>
          </a:xfrm>
        </p:grpSpPr>
        <p:sp>
          <p:nvSpPr>
            <p:cNvPr id="10" name="Google Shape;10;p2"/>
            <p:cNvSpPr/>
            <p:nvPr/>
          </p:nvSpPr>
          <p:spPr>
            <a:xfrm>
              <a:off x="354452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8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1" y="2633"/>
                  </a:lnTo>
                  <a:cubicBezTo>
                    <a:pt x="2823" y="2481"/>
                    <a:pt x="2823" y="2235"/>
                    <a:pt x="2671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13175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7" y="1"/>
                  </a:moveTo>
                  <a:cubicBezTo>
                    <a:pt x="327" y="1"/>
                    <a:pt x="228" y="39"/>
                    <a:pt x="153" y="115"/>
                  </a:cubicBezTo>
                  <a:cubicBezTo>
                    <a:pt x="1" y="267"/>
                    <a:pt x="1" y="513"/>
                    <a:pt x="153" y="665"/>
                  </a:cubicBezTo>
                  <a:lnTo>
                    <a:pt x="1844" y="2358"/>
                  </a:lnTo>
                  <a:lnTo>
                    <a:pt x="298" y="3905"/>
                  </a:lnTo>
                  <a:cubicBezTo>
                    <a:pt x="146" y="4057"/>
                    <a:pt x="146" y="4304"/>
                    <a:pt x="298" y="4454"/>
                  </a:cubicBezTo>
                  <a:cubicBezTo>
                    <a:pt x="374" y="4530"/>
                    <a:pt x="474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2" y="115"/>
                  </a:lnTo>
                  <a:cubicBezTo>
                    <a:pt x="626" y="39"/>
                    <a:pt x="526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681800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750450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6" y="1"/>
                  </a:moveTo>
                  <a:cubicBezTo>
                    <a:pt x="327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4" y="2358"/>
                  </a:lnTo>
                  <a:lnTo>
                    <a:pt x="297" y="3905"/>
                  </a:lnTo>
                  <a:cubicBezTo>
                    <a:pt x="145" y="4057"/>
                    <a:pt x="145" y="4304"/>
                    <a:pt x="297" y="4454"/>
                  </a:cubicBezTo>
                  <a:cubicBezTo>
                    <a:pt x="373" y="4530"/>
                    <a:pt x="473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1" y="115"/>
                  </a:lnTo>
                  <a:cubicBezTo>
                    <a:pt x="625" y="39"/>
                    <a:pt x="526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81907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5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1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4455875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1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1" y="2794"/>
                    <a:pt x="292" y="2816"/>
                    <a:pt x="354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3" y="70"/>
                  </a:lnTo>
                  <a:cubicBezTo>
                    <a:pt x="386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49820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4" y="1"/>
                  </a:moveTo>
                  <a:cubicBezTo>
                    <a:pt x="203" y="1"/>
                    <a:pt x="141" y="24"/>
                    <a:pt x="94" y="70"/>
                  </a:cubicBezTo>
                  <a:cubicBezTo>
                    <a:pt x="1" y="165"/>
                    <a:pt x="1" y="315"/>
                    <a:pt x="94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0" y="2794"/>
                    <a:pt x="292" y="2816"/>
                    <a:pt x="353" y="2816"/>
                  </a:cubicBezTo>
                  <a:cubicBezTo>
                    <a:pt x="415" y="2816"/>
                    <a:pt x="477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3" y="70"/>
                  </a:lnTo>
                  <a:cubicBezTo>
                    <a:pt x="387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540500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2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40" y="1454"/>
                  </a:lnTo>
                  <a:lnTo>
                    <a:pt x="185" y="2408"/>
                  </a:lnTo>
                  <a:cubicBezTo>
                    <a:pt x="91" y="2501"/>
                    <a:pt x="91" y="2653"/>
                    <a:pt x="185" y="2746"/>
                  </a:cubicBezTo>
                  <a:cubicBezTo>
                    <a:pt x="232" y="2794"/>
                    <a:pt x="294" y="2816"/>
                    <a:pt x="354" y="2816"/>
                  </a:cubicBezTo>
                  <a:cubicBezTo>
                    <a:pt x="416" y="2816"/>
                    <a:pt x="477" y="2794"/>
                    <a:pt x="524" y="2746"/>
                  </a:cubicBezTo>
                  <a:lnTo>
                    <a:pt x="1648" y="1623"/>
                  </a:lnTo>
                  <a:cubicBezTo>
                    <a:pt x="1741" y="1530"/>
                    <a:pt x="1741" y="1378"/>
                    <a:pt x="1648" y="1284"/>
                  </a:cubicBezTo>
                  <a:lnTo>
                    <a:pt x="434" y="70"/>
                  </a:lnTo>
                  <a:cubicBezTo>
                    <a:pt x="387" y="24"/>
                    <a:pt x="326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58285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3" y="1"/>
                  </a:moveTo>
                  <a:cubicBezTo>
                    <a:pt x="202" y="1"/>
                    <a:pt x="141" y="24"/>
                    <a:pt x="94" y="70"/>
                  </a:cubicBezTo>
                  <a:cubicBezTo>
                    <a:pt x="0" y="165"/>
                    <a:pt x="0" y="315"/>
                    <a:pt x="94" y="409"/>
                  </a:cubicBezTo>
                  <a:lnTo>
                    <a:pt x="1137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1" y="2794"/>
                    <a:pt x="291" y="2816"/>
                    <a:pt x="353" y="2816"/>
                  </a:cubicBezTo>
                  <a:cubicBezTo>
                    <a:pt x="414" y="2816"/>
                    <a:pt x="476" y="2794"/>
                    <a:pt x="522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2" y="70"/>
                  </a:lnTo>
                  <a:cubicBezTo>
                    <a:pt x="386" y="24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625175" y="2163650"/>
              <a:ext cx="43475" cy="70425"/>
            </a:xfrm>
            <a:custGeom>
              <a:avLst/>
              <a:gdLst/>
              <a:ahLst/>
              <a:cxnLst/>
              <a:rect l="l" t="t" r="r" b="b"/>
              <a:pathLst>
                <a:path w="1739" h="2817" extrusionOk="0">
                  <a:moveTo>
                    <a:pt x="263" y="1"/>
                  </a:moveTo>
                  <a:cubicBezTo>
                    <a:pt x="202" y="1"/>
                    <a:pt x="140" y="24"/>
                    <a:pt x="93" y="70"/>
                  </a:cubicBezTo>
                  <a:cubicBezTo>
                    <a:pt x="0" y="165"/>
                    <a:pt x="0" y="315"/>
                    <a:pt x="93" y="409"/>
                  </a:cubicBezTo>
                  <a:lnTo>
                    <a:pt x="1138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0" y="2794"/>
                    <a:pt x="292" y="2816"/>
                    <a:pt x="352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2" y="70"/>
                  </a:lnTo>
                  <a:cubicBezTo>
                    <a:pt x="385" y="24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7496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1" y="24"/>
                    <a:pt x="94" y="71"/>
                  </a:cubicBezTo>
                  <a:cubicBezTo>
                    <a:pt x="1" y="164"/>
                    <a:pt x="1" y="316"/>
                    <a:pt x="94" y="410"/>
                  </a:cubicBezTo>
                  <a:lnTo>
                    <a:pt x="1138" y="1453"/>
                  </a:lnTo>
                  <a:lnTo>
                    <a:pt x="184" y="2407"/>
                  </a:lnTo>
                  <a:cubicBezTo>
                    <a:pt x="90" y="2500"/>
                    <a:pt x="90" y="2652"/>
                    <a:pt x="184" y="2747"/>
                  </a:cubicBezTo>
                  <a:cubicBezTo>
                    <a:pt x="230" y="2793"/>
                    <a:pt x="292" y="2817"/>
                    <a:pt x="353" y="2817"/>
                  </a:cubicBezTo>
                  <a:cubicBezTo>
                    <a:pt x="415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1" y="1529"/>
                    <a:pt x="1741" y="1377"/>
                    <a:pt x="1646" y="1284"/>
                  </a:cubicBezTo>
                  <a:lnTo>
                    <a:pt x="433" y="71"/>
                  </a:lnTo>
                  <a:cubicBezTo>
                    <a:pt x="386" y="24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919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4" y="0"/>
                  </a:moveTo>
                  <a:cubicBezTo>
                    <a:pt x="203" y="0"/>
                    <a:pt x="142" y="24"/>
                    <a:pt x="95" y="71"/>
                  </a:cubicBezTo>
                  <a:cubicBezTo>
                    <a:pt x="1" y="164"/>
                    <a:pt x="1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1" y="2500"/>
                    <a:pt x="91" y="2652"/>
                    <a:pt x="185" y="2747"/>
                  </a:cubicBezTo>
                  <a:cubicBezTo>
                    <a:pt x="232" y="2793"/>
                    <a:pt x="292" y="2817"/>
                    <a:pt x="354" y="2817"/>
                  </a:cubicBezTo>
                  <a:cubicBezTo>
                    <a:pt x="416" y="2817"/>
                    <a:pt x="477" y="2793"/>
                    <a:pt x="523" y="2747"/>
                  </a:cubicBezTo>
                  <a:lnTo>
                    <a:pt x="1648" y="1623"/>
                  </a:lnTo>
                  <a:cubicBezTo>
                    <a:pt x="1740" y="1529"/>
                    <a:pt x="1740" y="1377"/>
                    <a:pt x="1648" y="1284"/>
                  </a:cubicBezTo>
                  <a:lnTo>
                    <a:pt x="434" y="71"/>
                  </a:lnTo>
                  <a:cubicBezTo>
                    <a:pt x="387" y="24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834346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7" y="1453"/>
                  </a:lnTo>
                  <a:lnTo>
                    <a:pt x="183" y="2407"/>
                  </a:lnTo>
                  <a:cubicBezTo>
                    <a:pt x="90" y="2500"/>
                    <a:pt x="90" y="2652"/>
                    <a:pt x="183" y="2747"/>
                  </a:cubicBezTo>
                  <a:cubicBezTo>
                    <a:pt x="231" y="2793"/>
                    <a:pt x="291" y="2817"/>
                    <a:pt x="353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5" y="1623"/>
                  </a:lnTo>
                  <a:cubicBezTo>
                    <a:pt x="1740" y="1529"/>
                    <a:pt x="1740" y="1377"/>
                    <a:pt x="1645" y="1284"/>
                  </a:cubicBezTo>
                  <a:lnTo>
                    <a:pt x="432" y="71"/>
                  </a:lnTo>
                  <a:cubicBezTo>
                    <a:pt x="386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76671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8" y="1453"/>
                  </a:lnTo>
                  <a:lnTo>
                    <a:pt x="183" y="2407"/>
                  </a:lnTo>
                  <a:cubicBezTo>
                    <a:pt x="89" y="2500"/>
                    <a:pt x="89" y="2652"/>
                    <a:pt x="183" y="2747"/>
                  </a:cubicBezTo>
                  <a:cubicBezTo>
                    <a:pt x="230" y="2793"/>
                    <a:pt x="292" y="2817"/>
                    <a:pt x="352" y="2817"/>
                  </a:cubicBezTo>
                  <a:cubicBezTo>
                    <a:pt x="414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0" y="1529"/>
                    <a:pt x="1740" y="1377"/>
                    <a:pt x="1646" y="1284"/>
                  </a:cubicBezTo>
                  <a:lnTo>
                    <a:pt x="432" y="71"/>
                  </a:lnTo>
                  <a:cubicBezTo>
                    <a:pt x="385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8971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4" y="0"/>
                  </a:moveTo>
                  <a:cubicBezTo>
                    <a:pt x="202" y="0"/>
                    <a:pt x="141" y="24"/>
                    <a:pt x="95" y="71"/>
                  </a:cubicBezTo>
                  <a:cubicBezTo>
                    <a:pt x="0" y="164"/>
                    <a:pt x="0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0" y="2500"/>
                    <a:pt x="90" y="2652"/>
                    <a:pt x="185" y="2747"/>
                  </a:cubicBezTo>
                  <a:cubicBezTo>
                    <a:pt x="231" y="2793"/>
                    <a:pt x="292" y="2817"/>
                    <a:pt x="354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7" y="1623"/>
                  </a:lnTo>
                  <a:cubicBezTo>
                    <a:pt x="1740" y="1529"/>
                    <a:pt x="1740" y="1377"/>
                    <a:pt x="1647" y="1284"/>
                  </a:cubicBezTo>
                  <a:lnTo>
                    <a:pt x="434" y="71"/>
                  </a:lnTo>
                  <a:cubicBezTo>
                    <a:pt x="387" y="24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306675" y="2264925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354525" y="2184900"/>
              <a:ext cx="27975" cy="27950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560" y="0"/>
                  </a:moveTo>
                  <a:cubicBezTo>
                    <a:pt x="250" y="0"/>
                    <a:pt x="1" y="249"/>
                    <a:pt x="1" y="559"/>
                  </a:cubicBezTo>
                  <a:cubicBezTo>
                    <a:pt x="1" y="867"/>
                    <a:pt x="250" y="1118"/>
                    <a:pt x="560" y="1118"/>
                  </a:cubicBezTo>
                  <a:cubicBezTo>
                    <a:pt x="868" y="1118"/>
                    <a:pt x="1118" y="867"/>
                    <a:pt x="1118" y="559"/>
                  </a:cubicBezTo>
                  <a:cubicBezTo>
                    <a:pt x="1118" y="249"/>
                    <a:pt x="86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369431" y="2998540"/>
              <a:ext cx="70554" cy="70563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610348" y="3758174"/>
              <a:ext cx="158547" cy="158707"/>
            </a:xfrm>
            <a:custGeom>
              <a:avLst/>
              <a:gdLst/>
              <a:ahLst/>
              <a:cxnLst/>
              <a:rect l="l" t="t" r="r" b="b"/>
              <a:pathLst>
                <a:path w="1264" h="1265" extrusionOk="0">
                  <a:moveTo>
                    <a:pt x="631" y="1"/>
                  </a:moveTo>
                  <a:cubicBezTo>
                    <a:pt x="282" y="1"/>
                    <a:pt x="1" y="284"/>
                    <a:pt x="1" y="633"/>
                  </a:cubicBezTo>
                  <a:cubicBezTo>
                    <a:pt x="1" y="982"/>
                    <a:pt x="282" y="1265"/>
                    <a:pt x="631" y="1265"/>
                  </a:cubicBezTo>
                  <a:cubicBezTo>
                    <a:pt x="980" y="1265"/>
                    <a:pt x="1263" y="982"/>
                    <a:pt x="1263" y="633"/>
                  </a:cubicBezTo>
                  <a:cubicBezTo>
                    <a:pt x="1263" y="284"/>
                    <a:pt x="980" y="1"/>
                    <a:pt x="6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487125" y="3429675"/>
              <a:ext cx="107125" cy="99675"/>
            </a:xfrm>
            <a:custGeom>
              <a:avLst/>
              <a:gdLst/>
              <a:ahLst/>
              <a:cxnLst/>
              <a:rect l="l" t="t" r="r" b="b"/>
              <a:pathLst>
                <a:path w="4285" h="3987" extrusionOk="0">
                  <a:moveTo>
                    <a:pt x="2141" y="1"/>
                  </a:moveTo>
                  <a:cubicBezTo>
                    <a:pt x="1181" y="1"/>
                    <a:pt x="335" y="696"/>
                    <a:pt x="176" y="1675"/>
                  </a:cubicBezTo>
                  <a:cubicBezTo>
                    <a:pt x="0" y="2760"/>
                    <a:pt x="738" y="3783"/>
                    <a:pt x="1823" y="3961"/>
                  </a:cubicBezTo>
                  <a:cubicBezTo>
                    <a:pt x="1931" y="3978"/>
                    <a:pt x="2038" y="3987"/>
                    <a:pt x="2144" y="3987"/>
                  </a:cubicBezTo>
                  <a:cubicBezTo>
                    <a:pt x="3105" y="3987"/>
                    <a:pt x="3951" y="3291"/>
                    <a:pt x="4109" y="2312"/>
                  </a:cubicBezTo>
                  <a:cubicBezTo>
                    <a:pt x="4285" y="1227"/>
                    <a:pt x="3547" y="204"/>
                    <a:pt x="2462" y="27"/>
                  </a:cubicBezTo>
                  <a:cubicBezTo>
                    <a:pt x="2354" y="9"/>
                    <a:pt x="2247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367525" y="3256625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1"/>
                  </a:cubicBezTo>
                  <a:cubicBezTo>
                    <a:pt x="0" y="981"/>
                    <a:pt x="283" y="1263"/>
                    <a:pt x="632" y="1263"/>
                  </a:cubicBezTo>
                  <a:cubicBezTo>
                    <a:pt x="980" y="1263"/>
                    <a:pt x="1263" y="981"/>
                    <a:pt x="1263" y="631"/>
                  </a:cubicBezTo>
                  <a:cubicBezTo>
                    <a:pt x="1263" y="284"/>
                    <a:pt x="980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895300" y="2268850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rgbClr val="FFC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365200" y="2522600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41" name="Google Shape;41;p2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69825" y="-355528"/>
            <a:ext cx="3444975" cy="34699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Google Shape;42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2843935" y="5563799"/>
            <a:ext cx="1434199" cy="1919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43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6609250" y="179183"/>
            <a:ext cx="1434199" cy="19193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" name="Google Shape;44;p2"/>
          <p:cNvGrpSpPr/>
          <p:nvPr/>
        </p:nvGrpSpPr>
        <p:grpSpPr>
          <a:xfrm>
            <a:off x="199763" y="350609"/>
            <a:ext cx="1176327" cy="1803467"/>
            <a:chOff x="436850" y="520150"/>
            <a:chExt cx="574575" cy="660675"/>
          </a:xfrm>
        </p:grpSpPr>
        <p:sp>
          <p:nvSpPr>
            <p:cNvPr id="45" name="Google Shape;45;p2"/>
            <p:cNvSpPr/>
            <p:nvPr/>
          </p:nvSpPr>
          <p:spPr>
            <a:xfrm>
              <a:off x="469825" y="520150"/>
              <a:ext cx="541600" cy="541375"/>
            </a:xfrm>
            <a:custGeom>
              <a:avLst/>
              <a:gdLst/>
              <a:ahLst/>
              <a:cxnLst/>
              <a:rect l="l" t="t" r="r" b="b"/>
              <a:pathLst>
                <a:path w="21664" h="21655" extrusionOk="0">
                  <a:moveTo>
                    <a:pt x="21318" y="1"/>
                  </a:moveTo>
                  <a:cubicBezTo>
                    <a:pt x="21304" y="1"/>
                    <a:pt x="21292" y="5"/>
                    <a:pt x="21283" y="13"/>
                  </a:cubicBezTo>
                  <a:lnTo>
                    <a:pt x="16" y="21276"/>
                  </a:lnTo>
                  <a:cubicBezTo>
                    <a:pt x="5" y="21287"/>
                    <a:pt x="1" y="21307"/>
                    <a:pt x="6" y="21332"/>
                  </a:cubicBezTo>
                  <a:cubicBezTo>
                    <a:pt x="33" y="21465"/>
                    <a:pt x="246" y="21654"/>
                    <a:pt x="346" y="21654"/>
                  </a:cubicBezTo>
                  <a:cubicBezTo>
                    <a:pt x="360" y="21654"/>
                    <a:pt x="372" y="21651"/>
                    <a:pt x="381" y="21642"/>
                  </a:cubicBezTo>
                  <a:lnTo>
                    <a:pt x="21648" y="379"/>
                  </a:lnTo>
                  <a:cubicBezTo>
                    <a:pt x="21660" y="367"/>
                    <a:pt x="21663" y="348"/>
                    <a:pt x="21657" y="323"/>
                  </a:cubicBezTo>
                  <a:cubicBezTo>
                    <a:pt x="21630" y="190"/>
                    <a:pt x="21418" y="1"/>
                    <a:pt x="21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36850" y="632575"/>
              <a:ext cx="549400" cy="548250"/>
            </a:xfrm>
            <a:custGeom>
              <a:avLst/>
              <a:gdLst/>
              <a:ahLst/>
              <a:cxnLst/>
              <a:rect l="l" t="t" r="r" b="b"/>
              <a:pathLst>
                <a:path w="21976" h="21930" extrusionOk="0">
                  <a:moveTo>
                    <a:pt x="21544" y="1"/>
                  </a:moveTo>
                  <a:lnTo>
                    <a:pt x="1" y="21539"/>
                  </a:lnTo>
                  <a:lnTo>
                    <a:pt x="432" y="21929"/>
                  </a:lnTo>
                  <a:lnTo>
                    <a:pt x="21976" y="391"/>
                  </a:lnTo>
                  <a:lnTo>
                    <a:pt x="215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7" name="Google Shape;47;p2"/>
          <p:cNvSpPr txBox="1">
            <a:spLocks noGrp="1"/>
          </p:cNvSpPr>
          <p:nvPr>
            <p:ph type="ctrTitle"/>
          </p:nvPr>
        </p:nvSpPr>
        <p:spPr>
          <a:xfrm>
            <a:off x="2173950" y="1908800"/>
            <a:ext cx="5235000" cy="292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None/>
              <a:defRPr sz="4000" b="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48" name="Google Shape;48;p2"/>
          <p:cNvSpPr txBox="1">
            <a:spLocks noGrp="1"/>
          </p:cNvSpPr>
          <p:nvPr>
            <p:ph type="subTitle" idx="1"/>
          </p:nvPr>
        </p:nvSpPr>
        <p:spPr>
          <a:xfrm>
            <a:off x="2414975" y="4894500"/>
            <a:ext cx="4755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ngolin" panose="00000500000000000000"/>
              <a:buNone/>
              <a:defRPr sz="1600" i="0">
                <a:solidFill>
                  <a:schemeClr val="accent3"/>
                </a:solidFill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Google Shape;50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51" name="Google Shape;51;p3"/>
          <p:cNvSpPr txBox="1">
            <a:spLocks noGrp="1"/>
          </p:cNvSpPr>
          <p:nvPr>
            <p:ph type="title"/>
          </p:nvPr>
        </p:nvSpPr>
        <p:spPr>
          <a:xfrm>
            <a:off x="1428276" y="4067367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3"/>
          <p:cNvSpPr txBox="1">
            <a:spLocks noGrp="1"/>
          </p:cNvSpPr>
          <p:nvPr>
            <p:ph type="title" idx="2" hasCustomPrompt="1"/>
          </p:nvPr>
        </p:nvSpPr>
        <p:spPr>
          <a:xfrm>
            <a:off x="751515" y="4067352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3" name="Google Shape;53;p3"/>
          <p:cNvSpPr txBox="1">
            <a:spLocks noGrp="1"/>
          </p:cNvSpPr>
          <p:nvPr>
            <p:ph type="subTitle" idx="1"/>
          </p:nvPr>
        </p:nvSpPr>
        <p:spPr>
          <a:xfrm>
            <a:off x="1431298" y="4764141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" name="Google Shape;54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511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" name="Google Shape;55;p3"/>
          <p:cNvGrpSpPr/>
          <p:nvPr/>
        </p:nvGrpSpPr>
        <p:grpSpPr>
          <a:xfrm>
            <a:off x="6001911" y="-117588"/>
            <a:ext cx="1601374" cy="1165655"/>
            <a:chOff x="6298875" y="260150"/>
            <a:chExt cx="1348525" cy="736203"/>
          </a:xfrm>
        </p:grpSpPr>
        <p:sp>
          <p:nvSpPr>
            <p:cNvPr id="56" name="Google Shape;56;p3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>
            <a:off x="-187538" y="5331265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622816" y="6138820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0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0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 flipH="1">
            <a:off x="8160939" y="3062169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8025335" y="5195508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528230" y="5114597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6"/>
          <p:cNvSpPr/>
          <p:nvPr/>
        </p:nvSpPr>
        <p:spPr>
          <a:xfrm rot="2316183">
            <a:off x="3731819" y="5137018"/>
            <a:ext cx="161" cy="21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02" name="Google Shape;202;p6"/>
          <p:cNvGrpSpPr/>
          <p:nvPr/>
        </p:nvGrpSpPr>
        <p:grpSpPr>
          <a:xfrm>
            <a:off x="7663127" y="4793236"/>
            <a:ext cx="1778504" cy="2527853"/>
            <a:chOff x="3237458" y="122460"/>
            <a:chExt cx="5337648" cy="5689946"/>
          </a:xfrm>
        </p:grpSpPr>
        <p:sp>
          <p:nvSpPr>
            <p:cNvPr id="203" name="Google Shape;203;p6"/>
            <p:cNvSpPr/>
            <p:nvPr/>
          </p:nvSpPr>
          <p:spPr>
            <a:xfrm rot="2316183">
              <a:off x="4625751" y="480592"/>
              <a:ext cx="2664177" cy="5052739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" name="Google Shape;204;p6"/>
            <p:cNvSpPr/>
            <p:nvPr/>
          </p:nvSpPr>
          <p:spPr>
            <a:xfrm rot="2316183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" name="Google Shape;205;p6"/>
            <p:cNvSpPr/>
            <p:nvPr/>
          </p:nvSpPr>
          <p:spPr>
            <a:xfrm rot="2316183">
              <a:off x="7937602" y="203820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" name="Google Shape;206;p6"/>
            <p:cNvSpPr/>
            <p:nvPr/>
          </p:nvSpPr>
          <p:spPr>
            <a:xfrm rot="2316183">
              <a:off x="7901630" y="2081808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" name="Google Shape;207;p6"/>
            <p:cNvSpPr/>
            <p:nvPr/>
          </p:nvSpPr>
          <p:spPr>
            <a:xfrm rot="2316183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" name="Google Shape;208;p6"/>
            <p:cNvSpPr/>
            <p:nvPr/>
          </p:nvSpPr>
          <p:spPr>
            <a:xfrm rot="2316183">
              <a:off x="7872511" y="207160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" name="Google Shape;209;p6"/>
            <p:cNvSpPr/>
            <p:nvPr/>
          </p:nvSpPr>
          <p:spPr>
            <a:xfrm rot="2316183">
              <a:off x="7811357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" name="Google Shape;210;p6"/>
            <p:cNvSpPr/>
            <p:nvPr/>
          </p:nvSpPr>
          <p:spPr>
            <a:xfrm rot="2316183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11;p6"/>
            <p:cNvSpPr/>
            <p:nvPr/>
          </p:nvSpPr>
          <p:spPr>
            <a:xfrm rot="2316183">
              <a:off x="7782381" y="2112442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12;p6"/>
            <p:cNvSpPr/>
            <p:nvPr/>
          </p:nvSpPr>
          <p:spPr>
            <a:xfrm rot="2316183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" name="Google Shape;213;p6"/>
            <p:cNvSpPr/>
            <p:nvPr/>
          </p:nvSpPr>
          <p:spPr>
            <a:xfrm rot="2316183">
              <a:off x="7692281" y="2153028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" name="Google Shape;214;p6"/>
            <p:cNvSpPr/>
            <p:nvPr/>
          </p:nvSpPr>
          <p:spPr>
            <a:xfrm rot="2316183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" name="Google Shape;215;p6"/>
            <p:cNvSpPr/>
            <p:nvPr/>
          </p:nvSpPr>
          <p:spPr>
            <a:xfrm rot="2316183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" name="Google Shape;216;p6"/>
            <p:cNvSpPr/>
            <p:nvPr/>
          </p:nvSpPr>
          <p:spPr>
            <a:xfrm rot="2316183">
              <a:off x="7403973" y="2211951"/>
              <a:ext cx="235576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" name="Google Shape;217;p6"/>
            <p:cNvSpPr/>
            <p:nvPr/>
          </p:nvSpPr>
          <p:spPr>
            <a:xfrm rot="2316183">
              <a:off x="7440407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" name="Google Shape;218;p6"/>
            <p:cNvSpPr/>
            <p:nvPr/>
          </p:nvSpPr>
          <p:spPr>
            <a:xfrm rot="2316183">
              <a:off x="7487713" y="2241278"/>
              <a:ext cx="128160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" name="Google Shape;219;p6"/>
            <p:cNvSpPr/>
            <p:nvPr/>
          </p:nvSpPr>
          <p:spPr>
            <a:xfrm rot="2316183">
              <a:off x="7438146" y="229093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" name="Google Shape;220;p6"/>
            <p:cNvSpPr/>
            <p:nvPr/>
          </p:nvSpPr>
          <p:spPr>
            <a:xfrm rot="2316183">
              <a:off x="7350242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" name="Google Shape;221;p6"/>
            <p:cNvSpPr/>
            <p:nvPr/>
          </p:nvSpPr>
          <p:spPr>
            <a:xfrm rot="2316183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" name="Google Shape;222;p6"/>
            <p:cNvSpPr/>
            <p:nvPr/>
          </p:nvSpPr>
          <p:spPr>
            <a:xfrm rot="2316183">
              <a:off x="6251975" y="2686321"/>
              <a:ext cx="172380" cy="2094615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" name="Google Shape;223;p6"/>
            <p:cNvSpPr/>
            <p:nvPr/>
          </p:nvSpPr>
          <p:spPr>
            <a:xfrm rot="2316183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" name="Google Shape;224;p6"/>
            <p:cNvSpPr/>
            <p:nvPr/>
          </p:nvSpPr>
          <p:spPr>
            <a:xfrm rot="2316183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" name="Google Shape;225;p6"/>
            <p:cNvSpPr/>
            <p:nvPr/>
          </p:nvSpPr>
          <p:spPr>
            <a:xfrm rot="2316183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" name="Google Shape;226;p6"/>
            <p:cNvSpPr/>
            <p:nvPr/>
          </p:nvSpPr>
          <p:spPr>
            <a:xfrm rot="2316183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" name="Google Shape;227;p6"/>
            <p:cNvSpPr/>
            <p:nvPr/>
          </p:nvSpPr>
          <p:spPr>
            <a:xfrm rot="2316183">
              <a:off x="7228940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" name="Google Shape;228;p6"/>
            <p:cNvSpPr/>
            <p:nvPr/>
          </p:nvSpPr>
          <p:spPr>
            <a:xfrm rot="2316183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" name="Google Shape;229;p6"/>
            <p:cNvSpPr/>
            <p:nvPr/>
          </p:nvSpPr>
          <p:spPr>
            <a:xfrm rot="2316183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230;p6"/>
            <p:cNvSpPr/>
            <p:nvPr/>
          </p:nvSpPr>
          <p:spPr>
            <a:xfrm rot="2316183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231;p6"/>
            <p:cNvSpPr/>
            <p:nvPr/>
          </p:nvSpPr>
          <p:spPr>
            <a:xfrm rot="2316183">
              <a:off x="7024294" y="2450535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232;p6"/>
            <p:cNvSpPr/>
            <p:nvPr/>
          </p:nvSpPr>
          <p:spPr>
            <a:xfrm rot="2316183">
              <a:off x="6974323" y="2500102"/>
              <a:ext cx="76542" cy="11674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233;p6"/>
            <p:cNvSpPr/>
            <p:nvPr/>
          </p:nvSpPr>
          <p:spPr>
            <a:xfrm rot="2316183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" name="Google Shape;234;p6"/>
            <p:cNvSpPr/>
            <p:nvPr/>
          </p:nvSpPr>
          <p:spPr>
            <a:xfrm rot="2316183">
              <a:off x="6945633" y="2490054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" name="Google Shape;235;p6"/>
            <p:cNvSpPr/>
            <p:nvPr/>
          </p:nvSpPr>
          <p:spPr>
            <a:xfrm rot="2316183">
              <a:off x="6884176" y="2540824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" name="Google Shape;236;p6"/>
            <p:cNvSpPr/>
            <p:nvPr/>
          </p:nvSpPr>
          <p:spPr>
            <a:xfrm rot="2316183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" name="Google Shape;237;p6"/>
            <p:cNvSpPr/>
            <p:nvPr/>
          </p:nvSpPr>
          <p:spPr>
            <a:xfrm rot="2316183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" name="Google Shape;238;p6"/>
            <p:cNvSpPr/>
            <p:nvPr/>
          </p:nvSpPr>
          <p:spPr>
            <a:xfrm rot="2316183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" name="Google Shape;239;p6"/>
            <p:cNvSpPr/>
            <p:nvPr/>
          </p:nvSpPr>
          <p:spPr>
            <a:xfrm rot="2316183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" name="Google Shape;240;p6"/>
            <p:cNvSpPr/>
            <p:nvPr/>
          </p:nvSpPr>
          <p:spPr>
            <a:xfrm rot="2316183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241;p6"/>
            <p:cNvSpPr/>
            <p:nvPr/>
          </p:nvSpPr>
          <p:spPr>
            <a:xfrm rot="2316183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242;p6"/>
            <p:cNvSpPr/>
            <p:nvPr/>
          </p:nvSpPr>
          <p:spPr>
            <a:xfrm rot="2316183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243;p6"/>
            <p:cNvSpPr/>
            <p:nvPr/>
          </p:nvSpPr>
          <p:spPr>
            <a:xfrm rot="2316183">
              <a:off x="6560918" y="2659808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244;p6"/>
            <p:cNvSpPr/>
            <p:nvPr/>
          </p:nvSpPr>
          <p:spPr>
            <a:xfrm rot="2316183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245;p6"/>
            <p:cNvSpPr/>
            <p:nvPr/>
          </p:nvSpPr>
          <p:spPr>
            <a:xfrm rot="2316183">
              <a:off x="6482257" y="2699326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246;p6"/>
            <p:cNvSpPr/>
            <p:nvPr/>
          </p:nvSpPr>
          <p:spPr>
            <a:xfrm rot="2316183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247;p6"/>
            <p:cNvSpPr/>
            <p:nvPr/>
          </p:nvSpPr>
          <p:spPr>
            <a:xfrm rot="2316183">
              <a:off x="6392192" y="2739812"/>
              <a:ext cx="95517" cy="154853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248;p6"/>
            <p:cNvSpPr/>
            <p:nvPr/>
          </p:nvSpPr>
          <p:spPr>
            <a:xfrm rot="2316183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249;p6"/>
            <p:cNvSpPr/>
            <p:nvPr/>
          </p:nvSpPr>
          <p:spPr>
            <a:xfrm rot="2316183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250;p6"/>
            <p:cNvSpPr/>
            <p:nvPr/>
          </p:nvSpPr>
          <p:spPr>
            <a:xfrm rot="2316183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251;p6"/>
            <p:cNvSpPr/>
            <p:nvPr/>
          </p:nvSpPr>
          <p:spPr>
            <a:xfrm rot="2316183">
              <a:off x="6240588" y="2831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252;p6"/>
            <p:cNvSpPr/>
            <p:nvPr/>
          </p:nvSpPr>
          <p:spPr>
            <a:xfrm rot="2316183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" name="Google Shape;253;p6"/>
            <p:cNvSpPr/>
            <p:nvPr/>
          </p:nvSpPr>
          <p:spPr>
            <a:xfrm rot="2316183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" name="Google Shape;254;p6"/>
            <p:cNvSpPr/>
            <p:nvPr/>
          </p:nvSpPr>
          <p:spPr>
            <a:xfrm rot="2316183">
              <a:off x="6097627" y="2868997"/>
              <a:ext cx="127999" cy="204541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" name="Google Shape;255;p6"/>
            <p:cNvSpPr/>
            <p:nvPr/>
          </p:nvSpPr>
          <p:spPr>
            <a:xfrm rot="2316183">
              <a:off x="6018931" y="2908616"/>
              <a:ext cx="95517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" name="Google Shape;256;p6"/>
            <p:cNvSpPr/>
            <p:nvPr/>
          </p:nvSpPr>
          <p:spPr>
            <a:xfrm rot="2316183">
              <a:off x="5957986" y="2959461"/>
              <a:ext cx="76060" cy="116582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" name="Google Shape;257;p6"/>
            <p:cNvSpPr/>
            <p:nvPr/>
          </p:nvSpPr>
          <p:spPr>
            <a:xfrm rot="2316183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" name="Google Shape;258;p6"/>
            <p:cNvSpPr/>
            <p:nvPr/>
          </p:nvSpPr>
          <p:spPr>
            <a:xfrm rot="2316183">
              <a:off x="5928766" y="2949228"/>
              <a:ext cx="95517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" name="Google Shape;259;p6"/>
            <p:cNvSpPr/>
            <p:nvPr/>
          </p:nvSpPr>
          <p:spPr>
            <a:xfrm rot="2316183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" name="Google Shape;260;p6"/>
            <p:cNvSpPr/>
            <p:nvPr/>
          </p:nvSpPr>
          <p:spPr>
            <a:xfrm rot="2316183">
              <a:off x="5838687" y="2990078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" name="Google Shape;261;p6"/>
            <p:cNvSpPr/>
            <p:nvPr/>
          </p:nvSpPr>
          <p:spPr>
            <a:xfrm rot="2316183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262;p6"/>
            <p:cNvSpPr/>
            <p:nvPr/>
          </p:nvSpPr>
          <p:spPr>
            <a:xfrm rot="2316183">
              <a:off x="5777355" y="3040787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263;p6"/>
            <p:cNvSpPr/>
            <p:nvPr/>
          </p:nvSpPr>
          <p:spPr>
            <a:xfrm rot="2316183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264;p6"/>
            <p:cNvSpPr/>
            <p:nvPr/>
          </p:nvSpPr>
          <p:spPr>
            <a:xfrm rot="2316183">
              <a:off x="5748235" y="303058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265;p6"/>
            <p:cNvSpPr/>
            <p:nvPr/>
          </p:nvSpPr>
          <p:spPr>
            <a:xfrm rot="2316183">
              <a:off x="5634302" y="307812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266;p6"/>
            <p:cNvSpPr/>
            <p:nvPr/>
          </p:nvSpPr>
          <p:spPr>
            <a:xfrm rot="2316183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" name="Google Shape;267;p6"/>
            <p:cNvSpPr/>
            <p:nvPr/>
          </p:nvSpPr>
          <p:spPr>
            <a:xfrm rot="2316183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" name="Google Shape;268;p6"/>
            <p:cNvSpPr/>
            <p:nvPr/>
          </p:nvSpPr>
          <p:spPr>
            <a:xfrm rot="2316183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269;p6"/>
            <p:cNvSpPr/>
            <p:nvPr/>
          </p:nvSpPr>
          <p:spPr>
            <a:xfrm rot="2316183">
              <a:off x="5494166" y="3168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270;p6"/>
            <p:cNvSpPr/>
            <p:nvPr/>
          </p:nvSpPr>
          <p:spPr>
            <a:xfrm rot="2316183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271;p6"/>
            <p:cNvSpPr/>
            <p:nvPr/>
          </p:nvSpPr>
          <p:spPr>
            <a:xfrm rot="2316183">
              <a:off x="5465282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272;p6"/>
            <p:cNvSpPr/>
            <p:nvPr/>
          </p:nvSpPr>
          <p:spPr>
            <a:xfrm rot="2316183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273;p6"/>
            <p:cNvSpPr/>
            <p:nvPr/>
          </p:nvSpPr>
          <p:spPr>
            <a:xfrm rot="2316183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274;p6"/>
            <p:cNvSpPr/>
            <p:nvPr/>
          </p:nvSpPr>
          <p:spPr>
            <a:xfrm rot="2316183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275;p6"/>
            <p:cNvSpPr/>
            <p:nvPr/>
          </p:nvSpPr>
          <p:spPr>
            <a:xfrm rot="2316183">
              <a:off x="5284859" y="3239861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276;p6"/>
            <p:cNvSpPr/>
            <p:nvPr/>
          </p:nvSpPr>
          <p:spPr>
            <a:xfrm rot="2316183">
              <a:off x="5288450" y="3320976"/>
              <a:ext cx="44060" cy="67859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277;p6"/>
            <p:cNvSpPr/>
            <p:nvPr/>
          </p:nvSpPr>
          <p:spPr>
            <a:xfrm rot="2316183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278;p6"/>
            <p:cNvSpPr/>
            <p:nvPr/>
          </p:nvSpPr>
          <p:spPr>
            <a:xfrm rot="2316183">
              <a:off x="5170908" y="3287449"/>
              <a:ext cx="128160" cy="204702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279;p6"/>
            <p:cNvSpPr/>
            <p:nvPr/>
          </p:nvSpPr>
          <p:spPr>
            <a:xfrm rot="2316183">
              <a:off x="5120811" y="3336915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280;p6"/>
            <p:cNvSpPr/>
            <p:nvPr/>
          </p:nvSpPr>
          <p:spPr>
            <a:xfrm rot="2316183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281;p6"/>
            <p:cNvSpPr/>
            <p:nvPr/>
          </p:nvSpPr>
          <p:spPr>
            <a:xfrm rot="2316183">
              <a:off x="5092121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282;p6"/>
            <p:cNvSpPr/>
            <p:nvPr/>
          </p:nvSpPr>
          <p:spPr>
            <a:xfrm rot="2316183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283;p6"/>
            <p:cNvSpPr/>
            <p:nvPr/>
          </p:nvSpPr>
          <p:spPr>
            <a:xfrm rot="2316183">
              <a:off x="5001906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284;p6"/>
            <p:cNvSpPr/>
            <p:nvPr/>
          </p:nvSpPr>
          <p:spPr>
            <a:xfrm rot="2316183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285;p6"/>
            <p:cNvSpPr/>
            <p:nvPr/>
          </p:nvSpPr>
          <p:spPr>
            <a:xfrm rot="2316183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286;p6"/>
            <p:cNvSpPr/>
            <p:nvPr/>
          </p:nvSpPr>
          <p:spPr>
            <a:xfrm rot="2316183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287;p6"/>
            <p:cNvSpPr/>
            <p:nvPr/>
          </p:nvSpPr>
          <p:spPr>
            <a:xfrm rot="2316183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288;p6"/>
            <p:cNvSpPr/>
            <p:nvPr/>
          </p:nvSpPr>
          <p:spPr>
            <a:xfrm rot="2316183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289;p6"/>
            <p:cNvSpPr/>
            <p:nvPr/>
          </p:nvSpPr>
          <p:spPr>
            <a:xfrm rot="2316183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290;p6"/>
            <p:cNvSpPr/>
            <p:nvPr/>
          </p:nvSpPr>
          <p:spPr>
            <a:xfrm rot="2316183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291;p6"/>
            <p:cNvSpPr/>
            <p:nvPr/>
          </p:nvSpPr>
          <p:spPr>
            <a:xfrm rot="2316183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292;p6"/>
            <p:cNvSpPr/>
            <p:nvPr/>
          </p:nvSpPr>
          <p:spPr>
            <a:xfrm rot="2316183">
              <a:off x="4707424" y="3496571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293;p6"/>
            <p:cNvSpPr/>
            <p:nvPr/>
          </p:nvSpPr>
          <p:spPr>
            <a:xfrm rot="2316183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294;p6"/>
            <p:cNvSpPr/>
            <p:nvPr/>
          </p:nvSpPr>
          <p:spPr>
            <a:xfrm rot="2316183">
              <a:off x="4628745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295;p6"/>
            <p:cNvSpPr/>
            <p:nvPr/>
          </p:nvSpPr>
          <p:spPr>
            <a:xfrm rot="2316183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296;p6"/>
            <p:cNvSpPr/>
            <p:nvPr/>
          </p:nvSpPr>
          <p:spPr>
            <a:xfrm rot="2316183">
              <a:off x="4538530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297;p6"/>
            <p:cNvSpPr/>
            <p:nvPr/>
          </p:nvSpPr>
          <p:spPr>
            <a:xfrm rot="2316183">
              <a:off x="4415664" y="3564998"/>
              <a:ext cx="202933" cy="116743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298;p6"/>
            <p:cNvSpPr/>
            <p:nvPr/>
          </p:nvSpPr>
          <p:spPr>
            <a:xfrm rot="2316183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299;p6"/>
            <p:cNvSpPr/>
            <p:nvPr/>
          </p:nvSpPr>
          <p:spPr>
            <a:xfrm rot="2316183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300;p6"/>
            <p:cNvSpPr/>
            <p:nvPr/>
          </p:nvSpPr>
          <p:spPr>
            <a:xfrm rot="2316183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301;p6"/>
            <p:cNvSpPr/>
            <p:nvPr/>
          </p:nvSpPr>
          <p:spPr>
            <a:xfrm rot="2316183">
              <a:off x="4358014" y="3658212"/>
              <a:ext cx="95678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302;p6"/>
            <p:cNvSpPr/>
            <p:nvPr/>
          </p:nvSpPr>
          <p:spPr>
            <a:xfrm rot="2316183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303;p6"/>
            <p:cNvSpPr/>
            <p:nvPr/>
          </p:nvSpPr>
          <p:spPr>
            <a:xfrm rot="2316183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304;p6"/>
            <p:cNvSpPr/>
            <p:nvPr/>
          </p:nvSpPr>
          <p:spPr>
            <a:xfrm rot="2316183">
              <a:off x="4244048" y="3705843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305;p6"/>
            <p:cNvSpPr/>
            <p:nvPr/>
          </p:nvSpPr>
          <p:spPr>
            <a:xfrm rot="2316183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306;p6"/>
            <p:cNvSpPr/>
            <p:nvPr/>
          </p:nvSpPr>
          <p:spPr>
            <a:xfrm rot="2316183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307;p6"/>
            <p:cNvSpPr/>
            <p:nvPr/>
          </p:nvSpPr>
          <p:spPr>
            <a:xfrm rot="2316183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308;p6"/>
            <p:cNvSpPr/>
            <p:nvPr/>
          </p:nvSpPr>
          <p:spPr>
            <a:xfrm rot="2316183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309;p6"/>
            <p:cNvSpPr/>
            <p:nvPr/>
          </p:nvSpPr>
          <p:spPr>
            <a:xfrm rot="2316183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310;p6"/>
            <p:cNvSpPr/>
            <p:nvPr/>
          </p:nvSpPr>
          <p:spPr>
            <a:xfrm rot="2316183">
              <a:off x="3985107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311;p6"/>
            <p:cNvSpPr/>
            <p:nvPr/>
          </p:nvSpPr>
          <p:spPr>
            <a:xfrm rot="2316183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312;p6"/>
            <p:cNvSpPr/>
            <p:nvPr/>
          </p:nvSpPr>
          <p:spPr>
            <a:xfrm rot="2316183">
              <a:off x="3923732" y="3877618"/>
              <a:ext cx="76220" cy="116582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313;p6"/>
            <p:cNvSpPr/>
            <p:nvPr/>
          </p:nvSpPr>
          <p:spPr>
            <a:xfrm rot="2316183">
              <a:off x="3894706" y="3867452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314;p6"/>
            <p:cNvSpPr/>
            <p:nvPr/>
          </p:nvSpPr>
          <p:spPr>
            <a:xfrm rot="2316183">
              <a:off x="3780622" y="3915098"/>
              <a:ext cx="127999" cy="204863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315;p6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316;p6"/>
            <p:cNvSpPr/>
            <p:nvPr/>
          </p:nvSpPr>
          <p:spPr>
            <a:xfrm rot="2316183">
              <a:off x="4194363" y="375551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317;p6"/>
            <p:cNvSpPr/>
            <p:nvPr/>
          </p:nvSpPr>
          <p:spPr>
            <a:xfrm rot="2316183">
              <a:off x="4730491" y="1230076"/>
              <a:ext cx="2270050" cy="4269309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318;p6"/>
            <p:cNvSpPr/>
            <p:nvPr/>
          </p:nvSpPr>
          <p:spPr>
            <a:xfrm rot="2316183">
              <a:off x="5297982" y="3772683"/>
              <a:ext cx="931690" cy="1722517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19" name="Google Shape;319;p6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A45C37"/>
              </a:buClr>
              <a:buSzPts val="28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" name="Google Shape;320;p6"/>
          <p:cNvGrpSpPr/>
          <p:nvPr/>
        </p:nvGrpSpPr>
        <p:grpSpPr>
          <a:xfrm>
            <a:off x="8255073" y="-205306"/>
            <a:ext cx="1217060" cy="1534227"/>
            <a:chOff x="6139950" y="1806300"/>
            <a:chExt cx="810725" cy="766500"/>
          </a:xfrm>
        </p:grpSpPr>
        <p:sp>
          <p:nvSpPr>
            <p:cNvPr id="321" name="Google Shape;321;p6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37" name="Google Shape;337;p6"/>
          <p:cNvGrpSpPr/>
          <p:nvPr/>
        </p:nvGrpSpPr>
        <p:grpSpPr>
          <a:xfrm rot="-8956326">
            <a:off x="-518366" y="6371601"/>
            <a:ext cx="2273495" cy="690203"/>
            <a:chOff x="1229350" y="3760725"/>
            <a:chExt cx="795500" cy="181125"/>
          </a:xfrm>
        </p:grpSpPr>
        <p:sp>
          <p:nvSpPr>
            <p:cNvPr id="338" name="Google Shape;338;p6"/>
            <p:cNvSpPr/>
            <p:nvPr/>
          </p:nvSpPr>
          <p:spPr>
            <a:xfrm>
              <a:off x="1229350" y="3760725"/>
              <a:ext cx="775450" cy="178850"/>
            </a:xfrm>
            <a:custGeom>
              <a:avLst/>
              <a:gdLst/>
              <a:ahLst/>
              <a:cxnLst/>
              <a:rect l="l" t="t" r="r" b="b"/>
              <a:pathLst>
                <a:path w="31018" h="7154" extrusionOk="0">
                  <a:moveTo>
                    <a:pt x="26119" y="0"/>
                  </a:moveTo>
                  <a:lnTo>
                    <a:pt x="25870" y="49"/>
                  </a:lnTo>
                  <a:lnTo>
                    <a:pt x="22867" y="649"/>
                  </a:lnTo>
                  <a:lnTo>
                    <a:pt x="21199" y="983"/>
                  </a:lnTo>
                  <a:lnTo>
                    <a:pt x="18310" y="1558"/>
                  </a:lnTo>
                  <a:lnTo>
                    <a:pt x="9959" y="3226"/>
                  </a:lnTo>
                  <a:lnTo>
                    <a:pt x="7334" y="3750"/>
                  </a:lnTo>
                  <a:lnTo>
                    <a:pt x="0" y="5214"/>
                  </a:lnTo>
                  <a:lnTo>
                    <a:pt x="0" y="5343"/>
                  </a:lnTo>
                  <a:lnTo>
                    <a:pt x="3804" y="7153"/>
                  </a:lnTo>
                  <a:lnTo>
                    <a:pt x="31017" y="1975"/>
                  </a:lnTo>
                  <a:lnTo>
                    <a:pt x="31017" y="1845"/>
                  </a:lnTo>
                  <a:lnTo>
                    <a:pt x="29797" y="1386"/>
                  </a:lnTo>
                  <a:lnTo>
                    <a:pt x="29555" y="1295"/>
                  </a:lnTo>
                  <a:lnTo>
                    <a:pt x="26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249450" y="3770950"/>
              <a:ext cx="775400" cy="170900"/>
            </a:xfrm>
            <a:custGeom>
              <a:avLst/>
              <a:gdLst/>
              <a:ahLst/>
              <a:cxnLst/>
              <a:rect l="l" t="t" r="r" b="b"/>
              <a:pathLst>
                <a:path w="31016" h="6836" extrusionOk="0">
                  <a:moveTo>
                    <a:pt x="26117" y="1"/>
                  </a:moveTo>
                  <a:lnTo>
                    <a:pt x="0" y="4896"/>
                  </a:lnTo>
                  <a:lnTo>
                    <a:pt x="0" y="5026"/>
                  </a:lnTo>
                  <a:lnTo>
                    <a:pt x="3803" y="6836"/>
                  </a:lnTo>
                  <a:lnTo>
                    <a:pt x="31015" y="1657"/>
                  </a:lnTo>
                  <a:lnTo>
                    <a:pt x="31015" y="1528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249450" y="3763000"/>
              <a:ext cx="775400" cy="174275"/>
            </a:xfrm>
            <a:custGeom>
              <a:avLst/>
              <a:gdLst/>
              <a:ahLst/>
              <a:cxnLst/>
              <a:rect l="l" t="t" r="r" b="b"/>
              <a:pathLst>
                <a:path w="31016" h="6971" extrusionOk="0">
                  <a:moveTo>
                    <a:pt x="26117" y="1"/>
                  </a:moveTo>
                  <a:lnTo>
                    <a:pt x="0" y="5214"/>
                  </a:lnTo>
                  <a:lnTo>
                    <a:pt x="3799" y="6971"/>
                  </a:lnTo>
                  <a:lnTo>
                    <a:pt x="31015" y="1846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365800" y="3843650"/>
              <a:ext cx="132625" cy="89575"/>
            </a:xfrm>
            <a:custGeom>
              <a:avLst/>
              <a:gdLst/>
              <a:ahLst/>
              <a:cxnLst/>
              <a:rect l="l" t="t" r="r" b="b"/>
              <a:pathLst>
                <a:path w="5305" h="3583" extrusionOk="0">
                  <a:moveTo>
                    <a:pt x="5304" y="1"/>
                  </a:moveTo>
                  <a:lnTo>
                    <a:pt x="2679" y="524"/>
                  </a:lnTo>
                  <a:lnTo>
                    <a:pt x="783" y="2690"/>
                  </a:lnTo>
                  <a:lnTo>
                    <a:pt x="650" y="2842"/>
                  </a:lnTo>
                  <a:lnTo>
                    <a:pt x="643" y="2850"/>
                  </a:lnTo>
                  <a:lnTo>
                    <a:pt x="567" y="2937"/>
                  </a:lnTo>
                  <a:lnTo>
                    <a:pt x="420" y="3106"/>
                  </a:lnTo>
                  <a:lnTo>
                    <a:pt x="344" y="3193"/>
                  </a:lnTo>
                  <a:lnTo>
                    <a:pt x="195" y="3360"/>
                  </a:lnTo>
                  <a:lnTo>
                    <a:pt x="119" y="3448"/>
                  </a:lnTo>
                  <a:lnTo>
                    <a:pt x="1" y="3583"/>
                  </a:lnTo>
                  <a:lnTo>
                    <a:pt x="1" y="3583"/>
                  </a:lnTo>
                  <a:lnTo>
                    <a:pt x="2900" y="3037"/>
                  </a:lnTo>
                  <a:lnTo>
                    <a:pt x="2974" y="2945"/>
                  </a:lnTo>
                  <a:lnTo>
                    <a:pt x="3047" y="2854"/>
                  </a:lnTo>
                  <a:lnTo>
                    <a:pt x="3185" y="2678"/>
                  </a:lnTo>
                  <a:lnTo>
                    <a:pt x="3258" y="2586"/>
                  </a:lnTo>
                  <a:lnTo>
                    <a:pt x="3397" y="2410"/>
                  </a:lnTo>
                  <a:lnTo>
                    <a:pt x="3469" y="2319"/>
                  </a:lnTo>
                  <a:lnTo>
                    <a:pt x="3483" y="2301"/>
                  </a:lnTo>
                  <a:lnTo>
                    <a:pt x="3601" y="2150"/>
                  </a:lnTo>
                  <a:lnTo>
                    <a:pt x="530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1467250" y="3822475"/>
              <a:ext cx="137175" cy="91650"/>
            </a:xfrm>
            <a:custGeom>
              <a:avLst/>
              <a:gdLst/>
              <a:ahLst/>
              <a:cxnLst/>
              <a:rect l="l" t="t" r="r" b="b"/>
              <a:pathLst>
                <a:path w="5487" h="3666" extrusionOk="0">
                  <a:moveTo>
                    <a:pt x="5486" y="0"/>
                  </a:moveTo>
                  <a:lnTo>
                    <a:pt x="2762" y="544"/>
                  </a:lnTo>
                  <a:lnTo>
                    <a:pt x="807" y="2755"/>
                  </a:lnTo>
                  <a:lnTo>
                    <a:pt x="669" y="2910"/>
                  </a:lnTo>
                  <a:lnTo>
                    <a:pt x="613" y="2973"/>
                  </a:lnTo>
                  <a:lnTo>
                    <a:pt x="534" y="3063"/>
                  </a:lnTo>
                  <a:lnTo>
                    <a:pt x="382" y="3235"/>
                  </a:lnTo>
                  <a:lnTo>
                    <a:pt x="303" y="3324"/>
                  </a:lnTo>
                  <a:lnTo>
                    <a:pt x="153" y="3494"/>
                  </a:lnTo>
                  <a:lnTo>
                    <a:pt x="74" y="3584"/>
                  </a:lnTo>
                  <a:lnTo>
                    <a:pt x="1" y="3666"/>
                  </a:lnTo>
                  <a:lnTo>
                    <a:pt x="3009" y="3100"/>
                  </a:lnTo>
                  <a:lnTo>
                    <a:pt x="3037" y="3063"/>
                  </a:lnTo>
                  <a:lnTo>
                    <a:pt x="3113" y="2970"/>
                  </a:lnTo>
                  <a:lnTo>
                    <a:pt x="3256" y="2791"/>
                  </a:lnTo>
                  <a:lnTo>
                    <a:pt x="3330" y="2697"/>
                  </a:lnTo>
                  <a:lnTo>
                    <a:pt x="3473" y="2520"/>
                  </a:lnTo>
                  <a:lnTo>
                    <a:pt x="3548" y="2426"/>
                  </a:lnTo>
                  <a:lnTo>
                    <a:pt x="3608" y="2350"/>
                  </a:lnTo>
                  <a:lnTo>
                    <a:pt x="3732" y="2195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1634750" y="3787575"/>
              <a:ext cx="144650" cy="95025"/>
            </a:xfrm>
            <a:custGeom>
              <a:avLst/>
              <a:gdLst/>
              <a:ahLst/>
              <a:cxnLst/>
              <a:rect l="l" t="t" r="r" b="b"/>
              <a:pathLst>
                <a:path w="5786" h="3801" extrusionOk="0">
                  <a:moveTo>
                    <a:pt x="5786" y="0"/>
                  </a:moveTo>
                  <a:lnTo>
                    <a:pt x="2897" y="576"/>
                  </a:lnTo>
                  <a:lnTo>
                    <a:pt x="847" y="2860"/>
                  </a:lnTo>
                  <a:lnTo>
                    <a:pt x="702" y="3021"/>
                  </a:lnTo>
                  <a:lnTo>
                    <a:pt x="557" y="3182"/>
                  </a:lnTo>
                  <a:lnTo>
                    <a:pt x="474" y="3275"/>
                  </a:lnTo>
                  <a:lnTo>
                    <a:pt x="315" y="3451"/>
                  </a:lnTo>
                  <a:lnTo>
                    <a:pt x="232" y="3544"/>
                  </a:lnTo>
                  <a:lnTo>
                    <a:pt x="73" y="3722"/>
                  </a:lnTo>
                  <a:lnTo>
                    <a:pt x="1" y="3800"/>
                  </a:lnTo>
                  <a:lnTo>
                    <a:pt x="3189" y="3201"/>
                  </a:lnTo>
                  <a:lnTo>
                    <a:pt x="3217" y="3168"/>
                  </a:lnTo>
                  <a:lnTo>
                    <a:pt x="3365" y="2983"/>
                  </a:lnTo>
                  <a:lnTo>
                    <a:pt x="3444" y="2887"/>
                  </a:lnTo>
                  <a:lnTo>
                    <a:pt x="3594" y="2701"/>
                  </a:lnTo>
                  <a:lnTo>
                    <a:pt x="3672" y="2604"/>
                  </a:lnTo>
                  <a:lnTo>
                    <a:pt x="3818" y="2425"/>
                  </a:lnTo>
                  <a:lnTo>
                    <a:pt x="3946" y="2266"/>
                  </a:lnTo>
                  <a:lnTo>
                    <a:pt x="57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1746350" y="3764225"/>
              <a:ext cx="149825" cy="97375"/>
            </a:xfrm>
            <a:custGeom>
              <a:avLst/>
              <a:gdLst/>
              <a:ahLst/>
              <a:cxnLst/>
              <a:rect l="l" t="t" r="r" b="b"/>
              <a:pathLst>
                <a:path w="5993" h="3895" extrusionOk="0">
                  <a:moveTo>
                    <a:pt x="5992" y="1"/>
                  </a:moveTo>
                  <a:lnTo>
                    <a:pt x="2990" y="600"/>
                  </a:lnTo>
                  <a:lnTo>
                    <a:pt x="873" y="2934"/>
                  </a:lnTo>
                  <a:lnTo>
                    <a:pt x="686" y="3140"/>
                  </a:lnTo>
                  <a:lnTo>
                    <a:pt x="521" y="3321"/>
                  </a:lnTo>
                  <a:lnTo>
                    <a:pt x="435" y="3416"/>
                  </a:lnTo>
                  <a:lnTo>
                    <a:pt x="269" y="3596"/>
                  </a:lnTo>
                  <a:lnTo>
                    <a:pt x="184" y="3690"/>
                  </a:lnTo>
                  <a:lnTo>
                    <a:pt x="23" y="3872"/>
                  </a:lnTo>
                  <a:lnTo>
                    <a:pt x="0" y="3894"/>
                  </a:lnTo>
                  <a:lnTo>
                    <a:pt x="3312" y="3271"/>
                  </a:lnTo>
                  <a:lnTo>
                    <a:pt x="3444" y="3109"/>
                  </a:lnTo>
                  <a:lnTo>
                    <a:pt x="3526" y="3012"/>
                  </a:lnTo>
                  <a:lnTo>
                    <a:pt x="3679" y="2823"/>
                  </a:lnTo>
                  <a:lnTo>
                    <a:pt x="3761" y="2724"/>
                  </a:lnTo>
                  <a:lnTo>
                    <a:pt x="3916" y="2536"/>
                  </a:lnTo>
                  <a:lnTo>
                    <a:pt x="4093" y="2316"/>
                  </a:lnTo>
                  <a:lnTo>
                    <a:pt x="59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1316125" y="3795375"/>
              <a:ext cx="695075" cy="139100"/>
            </a:xfrm>
            <a:custGeom>
              <a:avLst/>
              <a:gdLst/>
              <a:ahLst/>
              <a:cxnLst/>
              <a:rect l="l" t="t" r="r" b="b"/>
              <a:pathLst>
                <a:path w="27803" h="5564" extrusionOk="0">
                  <a:moveTo>
                    <a:pt x="26887" y="0"/>
                  </a:moveTo>
                  <a:lnTo>
                    <a:pt x="0" y="5152"/>
                  </a:lnTo>
                  <a:lnTo>
                    <a:pt x="192" y="5241"/>
                  </a:lnTo>
                  <a:lnTo>
                    <a:pt x="782" y="5128"/>
                  </a:lnTo>
                  <a:lnTo>
                    <a:pt x="1727" y="5563"/>
                  </a:lnTo>
                  <a:lnTo>
                    <a:pt x="1916" y="5528"/>
                  </a:lnTo>
                  <a:lnTo>
                    <a:pt x="969" y="5092"/>
                  </a:lnTo>
                  <a:lnTo>
                    <a:pt x="1329" y="5023"/>
                  </a:lnTo>
                  <a:lnTo>
                    <a:pt x="2281" y="5459"/>
                  </a:lnTo>
                  <a:lnTo>
                    <a:pt x="2471" y="5424"/>
                  </a:lnTo>
                  <a:lnTo>
                    <a:pt x="1518" y="4987"/>
                  </a:lnTo>
                  <a:lnTo>
                    <a:pt x="1879" y="4918"/>
                  </a:lnTo>
                  <a:lnTo>
                    <a:pt x="2837" y="5355"/>
                  </a:lnTo>
                  <a:lnTo>
                    <a:pt x="3027" y="5318"/>
                  </a:lnTo>
                  <a:lnTo>
                    <a:pt x="2069" y="4882"/>
                  </a:lnTo>
                  <a:lnTo>
                    <a:pt x="2431" y="4813"/>
                  </a:lnTo>
                  <a:lnTo>
                    <a:pt x="3393" y="5249"/>
                  </a:lnTo>
                  <a:lnTo>
                    <a:pt x="3585" y="5214"/>
                  </a:lnTo>
                  <a:lnTo>
                    <a:pt x="2621" y="4776"/>
                  </a:lnTo>
                  <a:lnTo>
                    <a:pt x="2987" y="4706"/>
                  </a:lnTo>
                  <a:lnTo>
                    <a:pt x="3954" y="5144"/>
                  </a:lnTo>
                  <a:lnTo>
                    <a:pt x="4147" y="5107"/>
                  </a:lnTo>
                  <a:lnTo>
                    <a:pt x="3179" y="4669"/>
                  </a:lnTo>
                  <a:lnTo>
                    <a:pt x="3546" y="4599"/>
                  </a:lnTo>
                  <a:lnTo>
                    <a:pt x="4519" y="5038"/>
                  </a:lnTo>
                  <a:lnTo>
                    <a:pt x="4713" y="5002"/>
                  </a:lnTo>
                  <a:lnTo>
                    <a:pt x="3739" y="4562"/>
                  </a:lnTo>
                  <a:lnTo>
                    <a:pt x="4106" y="4493"/>
                  </a:lnTo>
                  <a:lnTo>
                    <a:pt x="5084" y="4931"/>
                  </a:lnTo>
                  <a:lnTo>
                    <a:pt x="5279" y="4895"/>
                  </a:lnTo>
                  <a:lnTo>
                    <a:pt x="4299" y="4455"/>
                  </a:lnTo>
                  <a:lnTo>
                    <a:pt x="4671" y="4385"/>
                  </a:lnTo>
                  <a:lnTo>
                    <a:pt x="5655" y="4824"/>
                  </a:lnTo>
                  <a:lnTo>
                    <a:pt x="5850" y="4788"/>
                  </a:lnTo>
                  <a:lnTo>
                    <a:pt x="4865" y="4348"/>
                  </a:lnTo>
                  <a:lnTo>
                    <a:pt x="5238" y="4277"/>
                  </a:lnTo>
                  <a:lnTo>
                    <a:pt x="6227" y="4716"/>
                  </a:lnTo>
                  <a:lnTo>
                    <a:pt x="6424" y="4679"/>
                  </a:lnTo>
                  <a:lnTo>
                    <a:pt x="5434" y="4239"/>
                  </a:lnTo>
                  <a:lnTo>
                    <a:pt x="5807" y="4168"/>
                  </a:lnTo>
                  <a:lnTo>
                    <a:pt x="6802" y="4607"/>
                  </a:lnTo>
                  <a:lnTo>
                    <a:pt x="6999" y="4571"/>
                  </a:lnTo>
                  <a:lnTo>
                    <a:pt x="6002" y="4130"/>
                  </a:lnTo>
                  <a:lnTo>
                    <a:pt x="6379" y="4058"/>
                  </a:lnTo>
                  <a:lnTo>
                    <a:pt x="7380" y="4499"/>
                  </a:lnTo>
                  <a:lnTo>
                    <a:pt x="7579" y="4461"/>
                  </a:lnTo>
                  <a:lnTo>
                    <a:pt x="6576" y="4020"/>
                  </a:lnTo>
                  <a:lnTo>
                    <a:pt x="6955" y="3949"/>
                  </a:lnTo>
                  <a:lnTo>
                    <a:pt x="7961" y="4389"/>
                  </a:lnTo>
                  <a:lnTo>
                    <a:pt x="8161" y="4351"/>
                  </a:lnTo>
                  <a:lnTo>
                    <a:pt x="7154" y="3911"/>
                  </a:lnTo>
                  <a:lnTo>
                    <a:pt x="7532" y="3837"/>
                  </a:lnTo>
                  <a:lnTo>
                    <a:pt x="8544" y="4279"/>
                  </a:lnTo>
                  <a:lnTo>
                    <a:pt x="8745" y="4241"/>
                  </a:lnTo>
                  <a:lnTo>
                    <a:pt x="7732" y="3799"/>
                  </a:lnTo>
                  <a:lnTo>
                    <a:pt x="8115" y="3726"/>
                  </a:lnTo>
                  <a:lnTo>
                    <a:pt x="9133" y="4170"/>
                  </a:lnTo>
                  <a:lnTo>
                    <a:pt x="9334" y="4132"/>
                  </a:lnTo>
                  <a:lnTo>
                    <a:pt x="8315" y="3688"/>
                  </a:lnTo>
                  <a:lnTo>
                    <a:pt x="8699" y="3615"/>
                  </a:lnTo>
                  <a:lnTo>
                    <a:pt x="9722" y="4058"/>
                  </a:lnTo>
                  <a:lnTo>
                    <a:pt x="9925" y="4019"/>
                  </a:lnTo>
                  <a:lnTo>
                    <a:pt x="8900" y="3577"/>
                  </a:lnTo>
                  <a:lnTo>
                    <a:pt x="9286" y="3504"/>
                  </a:lnTo>
                  <a:lnTo>
                    <a:pt x="10315" y="3946"/>
                  </a:lnTo>
                  <a:lnTo>
                    <a:pt x="10519" y="3908"/>
                  </a:lnTo>
                  <a:lnTo>
                    <a:pt x="9487" y="3464"/>
                  </a:lnTo>
                  <a:lnTo>
                    <a:pt x="9876" y="3390"/>
                  </a:lnTo>
                  <a:lnTo>
                    <a:pt x="10912" y="3835"/>
                  </a:lnTo>
                  <a:lnTo>
                    <a:pt x="11116" y="3795"/>
                  </a:lnTo>
                  <a:lnTo>
                    <a:pt x="10080" y="3352"/>
                  </a:lnTo>
                  <a:lnTo>
                    <a:pt x="10470" y="3277"/>
                  </a:lnTo>
                  <a:lnTo>
                    <a:pt x="11511" y="3721"/>
                  </a:lnTo>
                  <a:lnTo>
                    <a:pt x="11717" y="3683"/>
                  </a:lnTo>
                  <a:lnTo>
                    <a:pt x="10674" y="3238"/>
                  </a:lnTo>
                  <a:lnTo>
                    <a:pt x="11065" y="3163"/>
                  </a:lnTo>
                  <a:lnTo>
                    <a:pt x="12112" y="3608"/>
                  </a:lnTo>
                  <a:lnTo>
                    <a:pt x="12319" y="3569"/>
                  </a:lnTo>
                  <a:lnTo>
                    <a:pt x="11271" y="3124"/>
                  </a:lnTo>
                  <a:lnTo>
                    <a:pt x="11665" y="3049"/>
                  </a:lnTo>
                  <a:lnTo>
                    <a:pt x="12718" y="3494"/>
                  </a:lnTo>
                  <a:lnTo>
                    <a:pt x="12926" y="3455"/>
                  </a:lnTo>
                  <a:lnTo>
                    <a:pt x="11872" y="3010"/>
                  </a:lnTo>
                  <a:lnTo>
                    <a:pt x="12269" y="2934"/>
                  </a:lnTo>
                  <a:lnTo>
                    <a:pt x="13327" y="3379"/>
                  </a:lnTo>
                  <a:lnTo>
                    <a:pt x="13537" y="3339"/>
                  </a:lnTo>
                  <a:lnTo>
                    <a:pt x="12476" y="2894"/>
                  </a:lnTo>
                  <a:lnTo>
                    <a:pt x="12872" y="2818"/>
                  </a:lnTo>
                  <a:lnTo>
                    <a:pt x="13938" y="3265"/>
                  </a:lnTo>
                  <a:lnTo>
                    <a:pt x="14148" y="3225"/>
                  </a:lnTo>
                  <a:lnTo>
                    <a:pt x="13081" y="2778"/>
                  </a:lnTo>
                  <a:lnTo>
                    <a:pt x="13482" y="2702"/>
                  </a:lnTo>
                  <a:lnTo>
                    <a:pt x="14553" y="3148"/>
                  </a:lnTo>
                  <a:lnTo>
                    <a:pt x="14766" y="3108"/>
                  </a:lnTo>
                  <a:lnTo>
                    <a:pt x="13692" y="2661"/>
                  </a:lnTo>
                  <a:lnTo>
                    <a:pt x="14094" y="2585"/>
                  </a:lnTo>
                  <a:lnTo>
                    <a:pt x="15172" y="3032"/>
                  </a:lnTo>
                  <a:lnTo>
                    <a:pt x="15385" y="2992"/>
                  </a:lnTo>
                  <a:lnTo>
                    <a:pt x="14305" y="2544"/>
                  </a:lnTo>
                  <a:lnTo>
                    <a:pt x="14709" y="2467"/>
                  </a:lnTo>
                  <a:lnTo>
                    <a:pt x="15793" y="2916"/>
                  </a:lnTo>
                  <a:lnTo>
                    <a:pt x="16006" y="2875"/>
                  </a:lnTo>
                  <a:lnTo>
                    <a:pt x="14920" y="2427"/>
                  </a:lnTo>
                  <a:lnTo>
                    <a:pt x="15327" y="2348"/>
                  </a:lnTo>
                  <a:lnTo>
                    <a:pt x="16418" y="2797"/>
                  </a:lnTo>
                  <a:lnTo>
                    <a:pt x="16633" y="2756"/>
                  </a:lnTo>
                  <a:lnTo>
                    <a:pt x="15541" y="2307"/>
                  </a:lnTo>
                  <a:lnTo>
                    <a:pt x="15951" y="2230"/>
                  </a:lnTo>
                  <a:lnTo>
                    <a:pt x="17047" y="2679"/>
                  </a:lnTo>
                  <a:lnTo>
                    <a:pt x="17263" y="2638"/>
                  </a:lnTo>
                  <a:lnTo>
                    <a:pt x="16165" y="2189"/>
                  </a:lnTo>
                  <a:lnTo>
                    <a:pt x="16574" y="2110"/>
                  </a:lnTo>
                  <a:lnTo>
                    <a:pt x="17676" y="2561"/>
                  </a:lnTo>
                  <a:lnTo>
                    <a:pt x="17895" y="2520"/>
                  </a:lnTo>
                  <a:lnTo>
                    <a:pt x="16788" y="2070"/>
                  </a:lnTo>
                  <a:lnTo>
                    <a:pt x="17202" y="1991"/>
                  </a:lnTo>
                  <a:lnTo>
                    <a:pt x="18313" y="2441"/>
                  </a:lnTo>
                  <a:lnTo>
                    <a:pt x="18531" y="2399"/>
                  </a:lnTo>
                  <a:lnTo>
                    <a:pt x="17419" y="1950"/>
                  </a:lnTo>
                  <a:lnTo>
                    <a:pt x="17835" y="1870"/>
                  </a:lnTo>
                  <a:lnTo>
                    <a:pt x="18952" y="2320"/>
                  </a:lnTo>
                  <a:lnTo>
                    <a:pt x="19171" y="2279"/>
                  </a:lnTo>
                  <a:lnTo>
                    <a:pt x="18052" y="1829"/>
                  </a:lnTo>
                  <a:lnTo>
                    <a:pt x="18469" y="1749"/>
                  </a:lnTo>
                  <a:lnTo>
                    <a:pt x="19591" y="2200"/>
                  </a:lnTo>
                  <a:lnTo>
                    <a:pt x="19812" y="2158"/>
                  </a:lnTo>
                  <a:lnTo>
                    <a:pt x="18687" y="1706"/>
                  </a:lnTo>
                  <a:lnTo>
                    <a:pt x="19108" y="1626"/>
                  </a:lnTo>
                  <a:lnTo>
                    <a:pt x="20237" y="2078"/>
                  </a:lnTo>
                  <a:lnTo>
                    <a:pt x="20459" y="2036"/>
                  </a:lnTo>
                  <a:lnTo>
                    <a:pt x="19327" y="1585"/>
                  </a:lnTo>
                  <a:lnTo>
                    <a:pt x="19750" y="1504"/>
                  </a:lnTo>
                  <a:lnTo>
                    <a:pt x="20886" y="1956"/>
                  </a:lnTo>
                  <a:lnTo>
                    <a:pt x="21109" y="1913"/>
                  </a:lnTo>
                  <a:lnTo>
                    <a:pt x="19971" y="1462"/>
                  </a:lnTo>
                  <a:lnTo>
                    <a:pt x="20394" y="1381"/>
                  </a:lnTo>
                  <a:lnTo>
                    <a:pt x="21537" y="1833"/>
                  </a:lnTo>
                  <a:lnTo>
                    <a:pt x="21761" y="1791"/>
                  </a:lnTo>
                  <a:lnTo>
                    <a:pt x="20615" y="1339"/>
                  </a:lnTo>
                  <a:lnTo>
                    <a:pt x="21043" y="1257"/>
                  </a:lnTo>
                  <a:lnTo>
                    <a:pt x="22193" y="1711"/>
                  </a:lnTo>
                  <a:lnTo>
                    <a:pt x="22418" y="1667"/>
                  </a:lnTo>
                  <a:lnTo>
                    <a:pt x="21267" y="1214"/>
                  </a:lnTo>
                  <a:lnTo>
                    <a:pt x="21696" y="1132"/>
                  </a:lnTo>
                  <a:lnTo>
                    <a:pt x="22853" y="1585"/>
                  </a:lnTo>
                  <a:lnTo>
                    <a:pt x="23080" y="1543"/>
                  </a:lnTo>
                  <a:lnTo>
                    <a:pt x="21920" y="1090"/>
                  </a:lnTo>
                  <a:lnTo>
                    <a:pt x="22351" y="1007"/>
                  </a:lnTo>
                  <a:lnTo>
                    <a:pt x="23514" y="1462"/>
                  </a:lnTo>
                  <a:lnTo>
                    <a:pt x="23742" y="1418"/>
                  </a:lnTo>
                  <a:lnTo>
                    <a:pt x="22576" y="965"/>
                  </a:lnTo>
                  <a:lnTo>
                    <a:pt x="23011" y="882"/>
                  </a:lnTo>
                  <a:lnTo>
                    <a:pt x="24181" y="1336"/>
                  </a:lnTo>
                  <a:lnTo>
                    <a:pt x="24410" y="1293"/>
                  </a:lnTo>
                  <a:lnTo>
                    <a:pt x="23238" y="838"/>
                  </a:lnTo>
                  <a:lnTo>
                    <a:pt x="23674" y="755"/>
                  </a:lnTo>
                  <a:lnTo>
                    <a:pt x="24852" y="1210"/>
                  </a:lnTo>
                  <a:lnTo>
                    <a:pt x="25082" y="1166"/>
                  </a:lnTo>
                  <a:lnTo>
                    <a:pt x="23902" y="711"/>
                  </a:lnTo>
                  <a:lnTo>
                    <a:pt x="24338" y="627"/>
                  </a:lnTo>
                  <a:lnTo>
                    <a:pt x="25524" y="1083"/>
                  </a:lnTo>
                  <a:lnTo>
                    <a:pt x="25756" y="1039"/>
                  </a:lnTo>
                  <a:lnTo>
                    <a:pt x="24568" y="583"/>
                  </a:lnTo>
                  <a:lnTo>
                    <a:pt x="25010" y="499"/>
                  </a:lnTo>
                  <a:lnTo>
                    <a:pt x="26202" y="955"/>
                  </a:lnTo>
                  <a:lnTo>
                    <a:pt x="26434" y="911"/>
                  </a:lnTo>
                  <a:lnTo>
                    <a:pt x="25241" y="455"/>
                  </a:lnTo>
                  <a:lnTo>
                    <a:pt x="25684" y="371"/>
                  </a:lnTo>
                  <a:lnTo>
                    <a:pt x="26883" y="827"/>
                  </a:lnTo>
                  <a:lnTo>
                    <a:pt x="27118" y="783"/>
                  </a:lnTo>
                  <a:lnTo>
                    <a:pt x="25916" y="326"/>
                  </a:lnTo>
                  <a:lnTo>
                    <a:pt x="26361" y="241"/>
                  </a:lnTo>
                  <a:lnTo>
                    <a:pt x="27567" y="699"/>
                  </a:lnTo>
                  <a:lnTo>
                    <a:pt x="27802" y="654"/>
                  </a:lnTo>
                  <a:lnTo>
                    <a:pt x="26593" y="196"/>
                  </a:lnTo>
                  <a:lnTo>
                    <a:pt x="27134" y="93"/>
                  </a:lnTo>
                  <a:lnTo>
                    <a:pt x="268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46" name="Google Shape;346;p6"/>
          <p:cNvGrpSpPr/>
          <p:nvPr/>
        </p:nvGrpSpPr>
        <p:grpSpPr>
          <a:xfrm>
            <a:off x="233362" y="-298825"/>
            <a:ext cx="775927" cy="1270145"/>
            <a:chOff x="267675" y="666500"/>
            <a:chExt cx="379000" cy="465300"/>
          </a:xfrm>
        </p:grpSpPr>
        <p:sp>
          <p:nvSpPr>
            <p:cNvPr id="347" name="Google Shape;347;p6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p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44571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7"/>
          <p:cNvSpPr txBox="1">
            <a:spLocks noGrp="1"/>
          </p:cNvSpPr>
          <p:nvPr>
            <p:ph type="body" idx="1"/>
          </p:nvPr>
        </p:nvSpPr>
        <p:spPr>
          <a:xfrm>
            <a:off x="713225" y="1651567"/>
            <a:ext cx="4457100" cy="2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352" name="Google Shape;352;p7"/>
          <p:cNvGrpSpPr/>
          <p:nvPr/>
        </p:nvGrpSpPr>
        <p:grpSpPr>
          <a:xfrm rot="2700000">
            <a:off x="1600837" y="5931958"/>
            <a:ext cx="831584" cy="450020"/>
            <a:chOff x="3253464" y="2218279"/>
            <a:chExt cx="242409" cy="182524"/>
          </a:xfrm>
        </p:grpSpPr>
        <p:sp>
          <p:nvSpPr>
            <p:cNvPr id="353" name="Google Shape;353;p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354;p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55" name="Google Shape;355;p7"/>
          <p:cNvGrpSpPr/>
          <p:nvPr/>
        </p:nvGrpSpPr>
        <p:grpSpPr>
          <a:xfrm>
            <a:off x="-405426" y="4175391"/>
            <a:ext cx="1887391" cy="2682612"/>
            <a:chOff x="3237458" y="122460"/>
            <a:chExt cx="5337645" cy="5689929"/>
          </a:xfrm>
        </p:grpSpPr>
        <p:sp>
          <p:nvSpPr>
            <p:cNvPr id="356" name="Google Shape;356;p7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357;p7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358;p7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359;p7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360;p7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436;p7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437;p7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438;p7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439;p7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440;p7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441;p7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442;p7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443;p7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6"/>
          <p:cNvSpPr/>
          <p:nvPr/>
        </p:nvSpPr>
        <p:spPr>
          <a:xfrm rot="2316183">
            <a:off x="3731819" y="5137045"/>
            <a:ext cx="161" cy="21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02" name="Google Shape;202;p6"/>
          <p:cNvGrpSpPr/>
          <p:nvPr/>
        </p:nvGrpSpPr>
        <p:grpSpPr>
          <a:xfrm>
            <a:off x="7663127" y="4793236"/>
            <a:ext cx="1778504" cy="2527853"/>
            <a:chOff x="3237458" y="122460"/>
            <a:chExt cx="5337648" cy="5689946"/>
          </a:xfrm>
        </p:grpSpPr>
        <p:sp>
          <p:nvSpPr>
            <p:cNvPr id="203" name="Google Shape;203;p6"/>
            <p:cNvSpPr/>
            <p:nvPr/>
          </p:nvSpPr>
          <p:spPr>
            <a:xfrm rot="2316183">
              <a:off x="4625751" y="480592"/>
              <a:ext cx="2664177" cy="5052739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" name="Google Shape;204;p6"/>
            <p:cNvSpPr/>
            <p:nvPr/>
          </p:nvSpPr>
          <p:spPr>
            <a:xfrm rot="2316183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" name="Google Shape;205;p6"/>
            <p:cNvSpPr/>
            <p:nvPr/>
          </p:nvSpPr>
          <p:spPr>
            <a:xfrm rot="2316183">
              <a:off x="7937602" y="203820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" name="Google Shape;206;p6"/>
            <p:cNvSpPr/>
            <p:nvPr/>
          </p:nvSpPr>
          <p:spPr>
            <a:xfrm rot="2316183">
              <a:off x="7901630" y="2081808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" name="Google Shape;207;p6"/>
            <p:cNvSpPr/>
            <p:nvPr/>
          </p:nvSpPr>
          <p:spPr>
            <a:xfrm rot="2316183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" name="Google Shape;208;p6"/>
            <p:cNvSpPr/>
            <p:nvPr/>
          </p:nvSpPr>
          <p:spPr>
            <a:xfrm rot="2316183">
              <a:off x="7872511" y="207160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" name="Google Shape;209;p6"/>
            <p:cNvSpPr/>
            <p:nvPr/>
          </p:nvSpPr>
          <p:spPr>
            <a:xfrm rot="2316183">
              <a:off x="7811357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" name="Google Shape;210;p6"/>
            <p:cNvSpPr/>
            <p:nvPr/>
          </p:nvSpPr>
          <p:spPr>
            <a:xfrm rot="2316183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11;p6"/>
            <p:cNvSpPr/>
            <p:nvPr/>
          </p:nvSpPr>
          <p:spPr>
            <a:xfrm rot="2316183">
              <a:off x="7782381" y="2112442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12;p6"/>
            <p:cNvSpPr/>
            <p:nvPr/>
          </p:nvSpPr>
          <p:spPr>
            <a:xfrm rot="2316183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" name="Google Shape;213;p6"/>
            <p:cNvSpPr/>
            <p:nvPr/>
          </p:nvSpPr>
          <p:spPr>
            <a:xfrm rot="2316183">
              <a:off x="7692281" y="2153028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" name="Google Shape;214;p6"/>
            <p:cNvSpPr/>
            <p:nvPr/>
          </p:nvSpPr>
          <p:spPr>
            <a:xfrm rot="2316183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" name="Google Shape;215;p6"/>
            <p:cNvSpPr/>
            <p:nvPr/>
          </p:nvSpPr>
          <p:spPr>
            <a:xfrm rot="2316183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" name="Google Shape;216;p6"/>
            <p:cNvSpPr/>
            <p:nvPr/>
          </p:nvSpPr>
          <p:spPr>
            <a:xfrm rot="2316183">
              <a:off x="7403973" y="2211951"/>
              <a:ext cx="235576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" name="Google Shape;217;p6"/>
            <p:cNvSpPr/>
            <p:nvPr/>
          </p:nvSpPr>
          <p:spPr>
            <a:xfrm rot="2316183">
              <a:off x="7440407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" name="Google Shape;218;p6"/>
            <p:cNvSpPr/>
            <p:nvPr/>
          </p:nvSpPr>
          <p:spPr>
            <a:xfrm rot="2316183">
              <a:off x="7487713" y="2241278"/>
              <a:ext cx="128160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" name="Google Shape;219;p6"/>
            <p:cNvSpPr/>
            <p:nvPr/>
          </p:nvSpPr>
          <p:spPr>
            <a:xfrm rot="2316183">
              <a:off x="7438146" y="229093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" name="Google Shape;220;p6"/>
            <p:cNvSpPr/>
            <p:nvPr/>
          </p:nvSpPr>
          <p:spPr>
            <a:xfrm rot="2316183">
              <a:off x="7350242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" name="Google Shape;221;p6"/>
            <p:cNvSpPr/>
            <p:nvPr/>
          </p:nvSpPr>
          <p:spPr>
            <a:xfrm rot="2316183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" name="Google Shape;222;p6"/>
            <p:cNvSpPr/>
            <p:nvPr/>
          </p:nvSpPr>
          <p:spPr>
            <a:xfrm rot="2316183">
              <a:off x="6251975" y="2686321"/>
              <a:ext cx="172380" cy="2094615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" name="Google Shape;223;p6"/>
            <p:cNvSpPr/>
            <p:nvPr/>
          </p:nvSpPr>
          <p:spPr>
            <a:xfrm rot="2316183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" name="Google Shape;224;p6"/>
            <p:cNvSpPr/>
            <p:nvPr/>
          </p:nvSpPr>
          <p:spPr>
            <a:xfrm rot="2316183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" name="Google Shape;225;p6"/>
            <p:cNvSpPr/>
            <p:nvPr/>
          </p:nvSpPr>
          <p:spPr>
            <a:xfrm rot="2316183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" name="Google Shape;226;p6"/>
            <p:cNvSpPr/>
            <p:nvPr/>
          </p:nvSpPr>
          <p:spPr>
            <a:xfrm rot="2316183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" name="Google Shape;227;p6"/>
            <p:cNvSpPr/>
            <p:nvPr/>
          </p:nvSpPr>
          <p:spPr>
            <a:xfrm rot="2316183">
              <a:off x="7228940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" name="Google Shape;228;p6"/>
            <p:cNvSpPr/>
            <p:nvPr/>
          </p:nvSpPr>
          <p:spPr>
            <a:xfrm rot="2316183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" name="Google Shape;229;p6"/>
            <p:cNvSpPr/>
            <p:nvPr/>
          </p:nvSpPr>
          <p:spPr>
            <a:xfrm rot="2316183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230;p6"/>
            <p:cNvSpPr/>
            <p:nvPr/>
          </p:nvSpPr>
          <p:spPr>
            <a:xfrm rot="2316183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231;p6"/>
            <p:cNvSpPr/>
            <p:nvPr/>
          </p:nvSpPr>
          <p:spPr>
            <a:xfrm rot="2316183">
              <a:off x="7024294" y="2450535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232;p6"/>
            <p:cNvSpPr/>
            <p:nvPr/>
          </p:nvSpPr>
          <p:spPr>
            <a:xfrm rot="2316183">
              <a:off x="6974323" y="2500102"/>
              <a:ext cx="76542" cy="11674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233;p6"/>
            <p:cNvSpPr/>
            <p:nvPr/>
          </p:nvSpPr>
          <p:spPr>
            <a:xfrm rot="2316183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" name="Google Shape;234;p6"/>
            <p:cNvSpPr/>
            <p:nvPr/>
          </p:nvSpPr>
          <p:spPr>
            <a:xfrm rot="2316183">
              <a:off x="6945633" y="2490054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" name="Google Shape;235;p6"/>
            <p:cNvSpPr/>
            <p:nvPr/>
          </p:nvSpPr>
          <p:spPr>
            <a:xfrm rot="2316183">
              <a:off x="6884176" y="2540824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" name="Google Shape;236;p6"/>
            <p:cNvSpPr/>
            <p:nvPr/>
          </p:nvSpPr>
          <p:spPr>
            <a:xfrm rot="2316183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" name="Google Shape;237;p6"/>
            <p:cNvSpPr/>
            <p:nvPr/>
          </p:nvSpPr>
          <p:spPr>
            <a:xfrm rot="2316183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" name="Google Shape;238;p6"/>
            <p:cNvSpPr/>
            <p:nvPr/>
          </p:nvSpPr>
          <p:spPr>
            <a:xfrm rot="2316183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" name="Google Shape;239;p6"/>
            <p:cNvSpPr/>
            <p:nvPr/>
          </p:nvSpPr>
          <p:spPr>
            <a:xfrm rot="2316183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" name="Google Shape;240;p6"/>
            <p:cNvSpPr/>
            <p:nvPr/>
          </p:nvSpPr>
          <p:spPr>
            <a:xfrm rot="2316183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241;p6"/>
            <p:cNvSpPr/>
            <p:nvPr/>
          </p:nvSpPr>
          <p:spPr>
            <a:xfrm rot="2316183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242;p6"/>
            <p:cNvSpPr/>
            <p:nvPr/>
          </p:nvSpPr>
          <p:spPr>
            <a:xfrm rot="2316183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243;p6"/>
            <p:cNvSpPr/>
            <p:nvPr/>
          </p:nvSpPr>
          <p:spPr>
            <a:xfrm rot="2316183">
              <a:off x="6560918" y="2659808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244;p6"/>
            <p:cNvSpPr/>
            <p:nvPr/>
          </p:nvSpPr>
          <p:spPr>
            <a:xfrm rot="2316183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245;p6"/>
            <p:cNvSpPr/>
            <p:nvPr/>
          </p:nvSpPr>
          <p:spPr>
            <a:xfrm rot="2316183">
              <a:off x="6482257" y="2699326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246;p6"/>
            <p:cNvSpPr/>
            <p:nvPr/>
          </p:nvSpPr>
          <p:spPr>
            <a:xfrm rot="2316183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247;p6"/>
            <p:cNvSpPr/>
            <p:nvPr/>
          </p:nvSpPr>
          <p:spPr>
            <a:xfrm rot="2316183">
              <a:off x="6392192" y="2739812"/>
              <a:ext cx="95517" cy="154853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248;p6"/>
            <p:cNvSpPr/>
            <p:nvPr/>
          </p:nvSpPr>
          <p:spPr>
            <a:xfrm rot="2316183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249;p6"/>
            <p:cNvSpPr/>
            <p:nvPr/>
          </p:nvSpPr>
          <p:spPr>
            <a:xfrm rot="2316183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250;p6"/>
            <p:cNvSpPr/>
            <p:nvPr/>
          </p:nvSpPr>
          <p:spPr>
            <a:xfrm rot="2316183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251;p6"/>
            <p:cNvSpPr/>
            <p:nvPr/>
          </p:nvSpPr>
          <p:spPr>
            <a:xfrm rot="2316183">
              <a:off x="6240588" y="2831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252;p6"/>
            <p:cNvSpPr/>
            <p:nvPr/>
          </p:nvSpPr>
          <p:spPr>
            <a:xfrm rot="2316183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" name="Google Shape;253;p6"/>
            <p:cNvSpPr/>
            <p:nvPr/>
          </p:nvSpPr>
          <p:spPr>
            <a:xfrm rot="2316183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" name="Google Shape;254;p6"/>
            <p:cNvSpPr/>
            <p:nvPr/>
          </p:nvSpPr>
          <p:spPr>
            <a:xfrm rot="2316183">
              <a:off x="6097627" y="2868997"/>
              <a:ext cx="127999" cy="204541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" name="Google Shape;255;p6"/>
            <p:cNvSpPr/>
            <p:nvPr/>
          </p:nvSpPr>
          <p:spPr>
            <a:xfrm rot="2316183">
              <a:off x="6018931" y="2908616"/>
              <a:ext cx="95517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" name="Google Shape;256;p6"/>
            <p:cNvSpPr/>
            <p:nvPr/>
          </p:nvSpPr>
          <p:spPr>
            <a:xfrm rot="2316183">
              <a:off x="5957986" y="2959461"/>
              <a:ext cx="76060" cy="116582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" name="Google Shape;257;p6"/>
            <p:cNvSpPr/>
            <p:nvPr/>
          </p:nvSpPr>
          <p:spPr>
            <a:xfrm rot="2316183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" name="Google Shape;258;p6"/>
            <p:cNvSpPr/>
            <p:nvPr/>
          </p:nvSpPr>
          <p:spPr>
            <a:xfrm rot="2316183">
              <a:off x="5928766" y="2949228"/>
              <a:ext cx="95517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" name="Google Shape;259;p6"/>
            <p:cNvSpPr/>
            <p:nvPr/>
          </p:nvSpPr>
          <p:spPr>
            <a:xfrm rot="2316183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" name="Google Shape;260;p6"/>
            <p:cNvSpPr/>
            <p:nvPr/>
          </p:nvSpPr>
          <p:spPr>
            <a:xfrm rot="2316183">
              <a:off x="5838687" y="2990078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" name="Google Shape;261;p6"/>
            <p:cNvSpPr/>
            <p:nvPr/>
          </p:nvSpPr>
          <p:spPr>
            <a:xfrm rot="2316183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262;p6"/>
            <p:cNvSpPr/>
            <p:nvPr/>
          </p:nvSpPr>
          <p:spPr>
            <a:xfrm rot="2316183">
              <a:off x="5777355" y="3040787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263;p6"/>
            <p:cNvSpPr/>
            <p:nvPr/>
          </p:nvSpPr>
          <p:spPr>
            <a:xfrm rot="2316183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264;p6"/>
            <p:cNvSpPr/>
            <p:nvPr/>
          </p:nvSpPr>
          <p:spPr>
            <a:xfrm rot="2316183">
              <a:off x="5748235" y="303058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265;p6"/>
            <p:cNvSpPr/>
            <p:nvPr/>
          </p:nvSpPr>
          <p:spPr>
            <a:xfrm rot="2316183">
              <a:off x="5634302" y="307812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266;p6"/>
            <p:cNvSpPr/>
            <p:nvPr/>
          </p:nvSpPr>
          <p:spPr>
            <a:xfrm rot="2316183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" name="Google Shape;267;p6"/>
            <p:cNvSpPr/>
            <p:nvPr/>
          </p:nvSpPr>
          <p:spPr>
            <a:xfrm rot="2316183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" name="Google Shape;268;p6"/>
            <p:cNvSpPr/>
            <p:nvPr/>
          </p:nvSpPr>
          <p:spPr>
            <a:xfrm rot="2316183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269;p6"/>
            <p:cNvSpPr/>
            <p:nvPr/>
          </p:nvSpPr>
          <p:spPr>
            <a:xfrm rot="2316183">
              <a:off x="5494166" y="3168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270;p6"/>
            <p:cNvSpPr/>
            <p:nvPr/>
          </p:nvSpPr>
          <p:spPr>
            <a:xfrm rot="2316183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271;p6"/>
            <p:cNvSpPr/>
            <p:nvPr/>
          </p:nvSpPr>
          <p:spPr>
            <a:xfrm rot="2316183">
              <a:off x="5465282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272;p6"/>
            <p:cNvSpPr/>
            <p:nvPr/>
          </p:nvSpPr>
          <p:spPr>
            <a:xfrm rot="2316183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273;p6"/>
            <p:cNvSpPr/>
            <p:nvPr/>
          </p:nvSpPr>
          <p:spPr>
            <a:xfrm rot="2316183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274;p6"/>
            <p:cNvSpPr/>
            <p:nvPr/>
          </p:nvSpPr>
          <p:spPr>
            <a:xfrm rot="2316183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275;p6"/>
            <p:cNvSpPr/>
            <p:nvPr/>
          </p:nvSpPr>
          <p:spPr>
            <a:xfrm rot="2316183">
              <a:off x="5284859" y="3239861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276;p6"/>
            <p:cNvSpPr/>
            <p:nvPr/>
          </p:nvSpPr>
          <p:spPr>
            <a:xfrm rot="2316183">
              <a:off x="5288450" y="3320976"/>
              <a:ext cx="44060" cy="67859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277;p6"/>
            <p:cNvSpPr/>
            <p:nvPr/>
          </p:nvSpPr>
          <p:spPr>
            <a:xfrm rot="2316183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278;p6"/>
            <p:cNvSpPr/>
            <p:nvPr/>
          </p:nvSpPr>
          <p:spPr>
            <a:xfrm rot="2316183">
              <a:off x="5170908" y="3287449"/>
              <a:ext cx="128160" cy="204702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279;p6"/>
            <p:cNvSpPr/>
            <p:nvPr/>
          </p:nvSpPr>
          <p:spPr>
            <a:xfrm rot="2316183">
              <a:off x="5120811" y="3336915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280;p6"/>
            <p:cNvSpPr/>
            <p:nvPr/>
          </p:nvSpPr>
          <p:spPr>
            <a:xfrm rot="2316183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281;p6"/>
            <p:cNvSpPr/>
            <p:nvPr/>
          </p:nvSpPr>
          <p:spPr>
            <a:xfrm rot="2316183">
              <a:off x="5092121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282;p6"/>
            <p:cNvSpPr/>
            <p:nvPr/>
          </p:nvSpPr>
          <p:spPr>
            <a:xfrm rot="2316183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283;p6"/>
            <p:cNvSpPr/>
            <p:nvPr/>
          </p:nvSpPr>
          <p:spPr>
            <a:xfrm rot="2316183">
              <a:off x="5001906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284;p6"/>
            <p:cNvSpPr/>
            <p:nvPr/>
          </p:nvSpPr>
          <p:spPr>
            <a:xfrm rot="2316183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285;p6"/>
            <p:cNvSpPr/>
            <p:nvPr/>
          </p:nvSpPr>
          <p:spPr>
            <a:xfrm rot="2316183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286;p6"/>
            <p:cNvSpPr/>
            <p:nvPr/>
          </p:nvSpPr>
          <p:spPr>
            <a:xfrm rot="2316183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287;p6"/>
            <p:cNvSpPr/>
            <p:nvPr/>
          </p:nvSpPr>
          <p:spPr>
            <a:xfrm rot="2316183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288;p6"/>
            <p:cNvSpPr/>
            <p:nvPr/>
          </p:nvSpPr>
          <p:spPr>
            <a:xfrm rot="2316183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289;p6"/>
            <p:cNvSpPr/>
            <p:nvPr/>
          </p:nvSpPr>
          <p:spPr>
            <a:xfrm rot="2316183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290;p6"/>
            <p:cNvSpPr/>
            <p:nvPr/>
          </p:nvSpPr>
          <p:spPr>
            <a:xfrm rot="2316183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291;p6"/>
            <p:cNvSpPr/>
            <p:nvPr/>
          </p:nvSpPr>
          <p:spPr>
            <a:xfrm rot="2316183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292;p6"/>
            <p:cNvSpPr/>
            <p:nvPr/>
          </p:nvSpPr>
          <p:spPr>
            <a:xfrm rot="2316183">
              <a:off x="4707424" y="3496571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293;p6"/>
            <p:cNvSpPr/>
            <p:nvPr/>
          </p:nvSpPr>
          <p:spPr>
            <a:xfrm rot="2316183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294;p6"/>
            <p:cNvSpPr/>
            <p:nvPr/>
          </p:nvSpPr>
          <p:spPr>
            <a:xfrm rot="2316183">
              <a:off x="4628745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295;p6"/>
            <p:cNvSpPr/>
            <p:nvPr/>
          </p:nvSpPr>
          <p:spPr>
            <a:xfrm rot="2316183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296;p6"/>
            <p:cNvSpPr/>
            <p:nvPr/>
          </p:nvSpPr>
          <p:spPr>
            <a:xfrm rot="2316183">
              <a:off x="4538530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297;p6"/>
            <p:cNvSpPr/>
            <p:nvPr/>
          </p:nvSpPr>
          <p:spPr>
            <a:xfrm rot="2316183">
              <a:off x="4415664" y="3564998"/>
              <a:ext cx="202933" cy="116743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298;p6"/>
            <p:cNvSpPr/>
            <p:nvPr/>
          </p:nvSpPr>
          <p:spPr>
            <a:xfrm rot="2316183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299;p6"/>
            <p:cNvSpPr/>
            <p:nvPr/>
          </p:nvSpPr>
          <p:spPr>
            <a:xfrm rot="2316183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300;p6"/>
            <p:cNvSpPr/>
            <p:nvPr/>
          </p:nvSpPr>
          <p:spPr>
            <a:xfrm rot="2316183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301;p6"/>
            <p:cNvSpPr/>
            <p:nvPr/>
          </p:nvSpPr>
          <p:spPr>
            <a:xfrm rot="2316183">
              <a:off x="4358014" y="3658212"/>
              <a:ext cx="95678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302;p6"/>
            <p:cNvSpPr/>
            <p:nvPr/>
          </p:nvSpPr>
          <p:spPr>
            <a:xfrm rot="2316183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303;p6"/>
            <p:cNvSpPr/>
            <p:nvPr/>
          </p:nvSpPr>
          <p:spPr>
            <a:xfrm rot="2316183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304;p6"/>
            <p:cNvSpPr/>
            <p:nvPr/>
          </p:nvSpPr>
          <p:spPr>
            <a:xfrm rot="2316183">
              <a:off x="4244048" y="3705843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305;p6"/>
            <p:cNvSpPr/>
            <p:nvPr/>
          </p:nvSpPr>
          <p:spPr>
            <a:xfrm rot="2316183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306;p6"/>
            <p:cNvSpPr/>
            <p:nvPr/>
          </p:nvSpPr>
          <p:spPr>
            <a:xfrm rot="2316183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307;p6"/>
            <p:cNvSpPr/>
            <p:nvPr/>
          </p:nvSpPr>
          <p:spPr>
            <a:xfrm rot="2316183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308;p6"/>
            <p:cNvSpPr/>
            <p:nvPr/>
          </p:nvSpPr>
          <p:spPr>
            <a:xfrm rot="2316183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309;p6"/>
            <p:cNvSpPr/>
            <p:nvPr/>
          </p:nvSpPr>
          <p:spPr>
            <a:xfrm rot="2316183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310;p6"/>
            <p:cNvSpPr/>
            <p:nvPr/>
          </p:nvSpPr>
          <p:spPr>
            <a:xfrm rot="2316183">
              <a:off x="3985107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311;p6"/>
            <p:cNvSpPr/>
            <p:nvPr/>
          </p:nvSpPr>
          <p:spPr>
            <a:xfrm rot="2316183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312;p6"/>
            <p:cNvSpPr/>
            <p:nvPr/>
          </p:nvSpPr>
          <p:spPr>
            <a:xfrm rot="2316183">
              <a:off x="3923732" y="3877618"/>
              <a:ext cx="76220" cy="116582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313;p6"/>
            <p:cNvSpPr/>
            <p:nvPr/>
          </p:nvSpPr>
          <p:spPr>
            <a:xfrm rot="2316183">
              <a:off x="3894706" y="3867452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314;p6"/>
            <p:cNvSpPr/>
            <p:nvPr/>
          </p:nvSpPr>
          <p:spPr>
            <a:xfrm rot="2316183">
              <a:off x="3780622" y="3915098"/>
              <a:ext cx="127999" cy="204863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315;p6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316;p6"/>
            <p:cNvSpPr/>
            <p:nvPr/>
          </p:nvSpPr>
          <p:spPr>
            <a:xfrm rot="2316183">
              <a:off x="4194363" y="375551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317;p6"/>
            <p:cNvSpPr/>
            <p:nvPr/>
          </p:nvSpPr>
          <p:spPr>
            <a:xfrm rot="2316183">
              <a:off x="4730491" y="1230076"/>
              <a:ext cx="2270050" cy="4269309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318;p6"/>
            <p:cNvSpPr/>
            <p:nvPr/>
          </p:nvSpPr>
          <p:spPr>
            <a:xfrm rot="2316183">
              <a:off x="5297982" y="3772683"/>
              <a:ext cx="931690" cy="1722517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19" name="Google Shape;319;p6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A45C37"/>
              </a:buClr>
              <a:buSzPts val="28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" name="Google Shape;320;p6"/>
          <p:cNvGrpSpPr/>
          <p:nvPr/>
        </p:nvGrpSpPr>
        <p:grpSpPr>
          <a:xfrm>
            <a:off x="8255073" y="-205306"/>
            <a:ext cx="1217060" cy="1534227"/>
            <a:chOff x="6139950" y="1806300"/>
            <a:chExt cx="810725" cy="766500"/>
          </a:xfrm>
        </p:grpSpPr>
        <p:sp>
          <p:nvSpPr>
            <p:cNvPr id="321" name="Google Shape;321;p6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37" name="Google Shape;337;p6"/>
          <p:cNvGrpSpPr/>
          <p:nvPr/>
        </p:nvGrpSpPr>
        <p:grpSpPr>
          <a:xfrm rot="-8956326">
            <a:off x="-518366" y="6371601"/>
            <a:ext cx="2273495" cy="690203"/>
            <a:chOff x="1229350" y="3760725"/>
            <a:chExt cx="795500" cy="181125"/>
          </a:xfrm>
        </p:grpSpPr>
        <p:sp>
          <p:nvSpPr>
            <p:cNvPr id="338" name="Google Shape;338;p6"/>
            <p:cNvSpPr/>
            <p:nvPr/>
          </p:nvSpPr>
          <p:spPr>
            <a:xfrm>
              <a:off x="1229350" y="3760725"/>
              <a:ext cx="775450" cy="178850"/>
            </a:xfrm>
            <a:custGeom>
              <a:avLst/>
              <a:gdLst/>
              <a:ahLst/>
              <a:cxnLst/>
              <a:rect l="l" t="t" r="r" b="b"/>
              <a:pathLst>
                <a:path w="31018" h="7154" extrusionOk="0">
                  <a:moveTo>
                    <a:pt x="26119" y="0"/>
                  </a:moveTo>
                  <a:lnTo>
                    <a:pt x="25870" y="49"/>
                  </a:lnTo>
                  <a:lnTo>
                    <a:pt x="22867" y="649"/>
                  </a:lnTo>
                  <a:lnTo>
                    <a:pt x="21199" y="983"/>
                  </a:lnTo>
                  <a:lnTo>
                    <a:pt x="18310" y="1558"/>
                  </a:lnTo>
                  <a:lnTo>
                    <a:pt x="9959" y="3226"/>
                  </a:lnTo>
                  <a:lnTo>
                    <a:pt x="7334" y="3750"/>
                  </a:lnTo>
                  <a:lnTo>
                    <a:pt x="0" y="5214"/>
                  </a:lnTo>
                  <a:lnTo>
                    <a:pt x="0" y="5343"/>
                  </a:lnTo>
                  <a:lnTo>
                    <a:pt x="3804" y="7153"/>
                  </a:lnTo>
                  <a:lnTo>
                    <a:pt x="31017" y="1975"/>
                  </a:lnTo>
                  <a:lnTo>
                    <a:pt x="31017" y="1845"/>
                  </a:lnTo>
                  <a:lnTo>
                    <a:pt x="29797" y="1386"/>
                  </a:lnTo>
                  <a:lnTo>
                    <a:pt x="29555" y="1295"/>
                  </a:lnTo>
                  <a:lnTo>
                    <a:pt x="26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249450" y="3770950"/>
              <a:ext cx="775400" cy="170900"/>
            </a:xfrm>
            <a:custGeom>
              <a:avLst/>
              <a:gdLst/>
              <a:ahLst/>
              <a:cxnLst/>
              <a:rect l="l" t="t" r="r" b="b"/>
              <a:pathLst>
                <a:path w="31016" h="6836" extrusionOk="0">
                  <a:moveTo>
                    <a:pt x="26117" y="1"/>
                  </a:moveTo>
                  <a:lnTo>
                    <a:pt x="0" y="4896"/>
                  </a:lnTo>
                  <a:lnTo>
                    <a:pt x="0" y="5026"/>
                  </a:lnTo>
                  <a:lnTo>
                    <a:pt x="3803" y="6836"/>
                  </a:lnTo>
                  <a:lnTo>
                    <a:pt x="31015" y="1657"/>
                  </a:lnTo>
                  <a:lnTo>
                    <a:pt x="31015" y="1528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249450" y="3763000"/>
              <a:ext cx="775400" cy="174275"/>
            </a:xfrm>
            <a:custGeom>
              <a:avLst/>
              <a:gdLst/>
              <a:ahLst/>
              <a:cxnLst/>
              <a:rect l="l" t="t" r="r" b="b"/>
              <a:pathLst>
                <a:path w="31016" h="6971" extrusionOk="0">
                  <a:moveTo>
                    <a:pt x="26117" y="1"/>
                  </a:moveTo>
                  <a:lnTo>
                    <a:pt x="0" y="5214"/>
                  </a:lnTo>
                  <a:lnTo>
                    <a:pt x="3799" y="6971"/>
                  </a:lnTo>
                  <a:lnTo>
                    <a:pt x="31015" y="1846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365800" y="3843650"/>
              <a:ext cx="132625" cy="89575"/>
            </a:xfrm>
            <a:custGeom>
              <a:avLst/>
              <a:gdLst/>
              <a:ahLst/>
              <a:cxnLst/>
              <a:rect l="l" t="t" r="r" b="b"/>
              <a:pathLst>
                <a:path w="5305" h="3583" extrusionOk="0">
                  <a:moveTo>
                    <a:pt x="5304" y="1"/>
                  </a:moveTo>
                  <a:lnTo>
                    <a:pt x="2679" y="524"/>
                  </a:lnTo>
                  <a:lnTo>
                    <a:pt x="783" y="2690"/>
                  </a:lnTo>
                  <a:lnTo>
                    <a:pt x="650" y="2842"/>
                  </a:lnTo>
                  <a:lnTo>
                    <a:pt x="643" y="2850"/>
                  </a:lnTo>
                  <a:lnTo>
                    <a:pt x="567" y="2937"/>
                  </a:lnTo>
                  <a:lnTo>
                    <a:pt x="420" y="3106"/>
                  </a:lnTo>
                  <a:lnTo>
                    <a:pt x="344" y="3193"/>
                  </a:lnTo>
                  <a:lnTo>
                    <a:pt x="195" y="3360"/>
                  </a:lnTo>
                  <a:lnTo>
                    <a:pt x="119" y="3448"/>
                  </a:lnTo>
                  <a:lnTo>
                    <a:pt x="1" y="3583"/>
                  </a:lnTo>
                  <a:lnTo>
                    <a:pt x="1" y="3583"/>
                  </a:lnTo>
                  <a:lnTo>
                    <a:pt x="2900" y="3037"/>
                  </a:lnTo>
                  <a:lnTo>
                    <a:pt x="2974" y="2945"/>
                  </a:lnTo>
                  <a:lnTo>
                    <a:pt x="3047" y="2854"/>
                  </a:lnTo>
                  <a:lnTo>
                    <a:pt x="3185" y="2678"/>
                  </a:lnTo>
                  <a:lnTo>
                    <a:pt x="3258" y="2586"/>
                  </a:lnTo>
                  <a:lnTo>
                    <a:pt x="3397" y="2410"/>
                  </a:lnTo>
                  <a:lnTo>
                    <a:pt x="3469" y="2319"/>
                  </a:lnTo>
                  <a:lnTo>
                    <a:pt x="3483" y="2301"/>
                  </a:lnTo>
                  <a:lnTo>
                    <a:pt x="3601" y="2150"/>
                  </a:lnTo>
                  <a:lnTo>
                    <a:pt x="530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1467250" y="3822475"/>
              <a:ext cx="137175" cy="91650"/>
            </a:xfrm>
            <a:custGeom>
              <a:avLst/>
              <a:gdLst/>
              <a:ahLst/>
              <a:cxnLst/>
              <a:rect l="l" t="t" r="r" b="b"/>
              <a:pathLst>
                <a:path w="5487" h="3666" extrusionOk="0">
                  <a:moveTo>
                    <a:pt x="5486" y="0"/>
                  </a:moveTo>
                  <a:lnTo>
                    <a:pt x="2762" y="544"/>
                  </a:lnTo>
                  <a:lnTo>
                    <a:pt x="807" y="2755"/>
                  </a:lnTo>
                  <a:lnTo>
                    <a:pt x="669" y="2910"/>
                  </a:lnTo>
                  <a:lnTo>
                    <a:pt x="613" y="2973"/>
                  </a:lnTo>
                  <a:lnTo>
                    <a:pt x="534" y="3063"/>
                  </a:lnTo>
                  <a:lnTo>
                    <a:pt x="382" y="3235"/>
                  </a:lnTo>
                  <a:lnTo>
                    <a:pt x="303" y="3324"/>
                  </a:lnTo>
                  <a:lnTo>
                    <a:pt x="153" y="3494"/>
                  </a:lnTo>
                  <a:lnTo>
                    <a:pt x="74" y="3584"/>
                  </a:lnTo>
                  <a:lnTo>
                    <a:pt x="1" y="3666"/>
                  </a:lnTo>
                  <a:lnTo>
                    <a:pt x="3009" y="3100"/>
                  </a:lnTo>
                  <a:lnTo>
                    <a:pt x="3037" y="3063"/>
                  </a:lnTo>
                  <a:lnTo>
                    <a:pt x="3113" y="2970"/>
                  </a:lnTo>
                  <a:lnTo>
                    <a:pt x="3256" y="2791"/>
                  </a:lnTo>
                  <a:lnTo>
                    <a:pt x="3330" y="2697"/>
                  </a:lnTo>
                  <a:lnTo>
                    <a:pt x="3473" y="2520"/>
                  </a:lnTo>
                  <a:lnTo>
                    <a:pt x="3548" y="2426"/>
                  </a:lnTo>
                  <a:lnTo>
                    <a:pt x="3608" y="2350"/>
                  </a:lnTo>
                  <a:lnTo>
                    <a:pt x="3732" y="2195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1634750" y="3787575"/>
              <a:ext cx="144650" cy="95025"/>
            </a:xfrm>
            <a:custGeom>
              <a:avLst/>
              <a:gdLst/>
              <a:ahLst/>
              <a:cxnLst/>
              <a:rect l="l" t="t" r="r" b="b"/>
              <a:pathLst>
                <a:path w="5786" h="3801" extrusionOk="0">
                  <a:moveTo>
                    <a:pt x="5786" y="0"/>
                  </a:moveTo>
                  <a:lnTo>
                    <a:pt x="2897" y="576"/>
                  </a:lnTo>
                  <a:lnTo>
                    <a:pt x="847" y="2860"/>
                  </a:lnTo>
                  <a:lnTo>
                    <a:pt x="702" y="3021"/>
                  </a:lnTo>
                  <a:lnTo>
                    <a:pt x="557" y="3182"/>
                  </a:lnTo>
                  <a:lnTo>
                    <a:pt x="474" y="3275"/>
                  </a:lnTo>
                  <a:lnTo>
                    <a:pt x="315" y="3451"/>
                  </a:lnTo>
                  <a:lnTo>
                    <a:pt x="232" y="3544"/>
                  </a:lnTo>
                  <a:lnTo>
                    <a:pt x="73" y="3722"/>
                  </a:lnTo>
                  <a:lnTo>
                    <a:pt x="1" y="3800"/>
                  </a:lnTo>
                  <a:lnTo>
                    <a:pt x="3189" y="3201"/>
                  </a:lnTo>
                  <a:lnTo>
                    <a:pt x="3217" y="3168"/>
                  </a:lnTo>
                  <a:lnTo>
                    <a:pt x="3365" y="2983"/>
                  </a:lnTo>
                  <a:lnTo>
                    <a:pt x="3444" y="2887"/>
                  </a:lnTo>
                  <a:lnTo>
                    <a:pt x="3594" y="2701"/>
                  </a:lnTo>
                  <a:lnTo>
                    <a:pt x="3672" y="2604"/>
                  </a:lnTo>
                  <a:lnTo>
                    <a:pt x="3818" y="2425"/>
                  </a:lnTo>
                  <a:lnTo>
                    <a:pt x="3946" y="2266"/>
                  </a:lnTo>
                  <a:lnTo>
                    <a:pt x="57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1746350" y="3764225"/>
              <a:ext cx="149825" cy="97375"/>
            </a:xfrm>
            <a:custGeom>
              <a:avLst/>
              <a:gdLst/>
              <a:ahLst/>
              <a:cxnLst/>
              <a:rect l="l" t="t" r="r" b="b"/>
              <a:pathLst>
                <a:path w="5993" h="3895" extrusionOk="0">
                  <a:moveTo>
                    <a:pt x="5992" y="1"/>
                  </a:moveTo>
                  <a:lnTo>
                    <a:pt x="2990" y="600"/>
                  </a:lnTo>
                  <a:lnTo>
                    <a:pt x="873" y="2934"/>
                  </a:lnTo>
                  <a:lnTo>
                    <a:pt x="686" y="3140"/>
                  </a:lnTo>
                  <a:lnTo>
                    <a:pt x="521" y="3321"/>
                  </a:lnTo>
                  <a:lnTo>
                    <a:pt x="435" y="3416"/>
                  </a:lnTo>
                  <a:lnTo>
                    <a:pt x="269" y="3596"/>
                  </a:lnTo>
                  <a:lnTo>
                    <a:pt x="184" y="3690"/>
                  </a:lnTo>
                  <a:lnTo>
                    <a:pt x="23" y="3872"/>
                  </a:lnTo>
                  <a:lnTo>
                    <a:pt x="0" y="3894"/>
                  </a:lnTo>
                  <a:lnTo>
                    <a:pt x="3312" y="3271"/>
                  </a:lnTo>
                  <a:lnTo>
                    <a:pt x="3444" y="3109"/>
                  </a:lnTo>
                  <a:lnTo>
                    <a:pt x="3526" y="3012"/>
                  </a:lnTo>
                  <a:lnTo>
                    <a:pt x="3679" y="2823"/>
                  </a:lnTo>
                  <a:lnTo>
                    <a:pt x="3761" y="2724"/>
                  </a:lnTo>
                  <a:lnTo>
                    <a:pt x="3916" y="2536"/>
                  </a:lnTo>
                  <a:lnTo>
                    <a:pt x="4093" y="2316"/>
                  </a:lnTo>
                  <a:lnTo>
                    <a:pt x="59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1316125" y="3795375"/>
              <a:ext cx="695075" cy="139100"/>
            </a:xfrm>
            <a:custGeom>
              <a:avLst/>
              <a:gdLst/>
              <a:ahLst/>
              <a:cxnLst/>
              <a:rect l="l" t="t" r="r" b="b"/>
              <a:pathLst>
                <a:path w="27803" h="5564" extrusionOk="0">
                  <a:moveTo>
                    <a:pt x="26887" y="0"/>
                  </a:moveTo>
                  <a:lnTo>
                    <a:pt x="0" y="5152"/>
                  </a:lnTo>
                  <a:lnTo>
                    <a:pt x="192" y="5241"/>
                  </a:lnTo>
                  <a:lnTo>
                    <a:pt x="782" y="5128"/>
                  </a:lnTo>
                  <a:lnTo>
                    <a:pt x="1727" y="5563"/>
                  </a:lnTo>
                  <a:lnTo>
                    <a:pt x="1916" y="5528"/>
                  </a:lnTo>
                  <a:lnTo>
                    <a:pt x="969" y="5092"/>
                  </a:lnTo>
                  <a:lnTo>
                    <a:pt x="1329" y="5023"/>
                  </a:lnTo>
                  <a:lnTo>
                    <a:pt x="2281" y="5459"/>
                  </a:lnTo>
                  <a:lnTo>
                    <a:pt x="2471" y="5424"/>
                  </a:lnTo>
                  <a:lnTo>
                    <a:pt x="1518" y="4987"/>
                  </a:lnTo>
                  <a:lnTo>
                    <a:pt x="1879" y="4918"/>
                  </a:lnTo>
                  <a:lnTo>
                    <a:pt x="2837" y="5355"/>
                  </a:lnTo>
                  <a:lnTo>
                    <a:pt x="3027" y="5318"/>
                  </a:lnTo>
                  <a:lnTo>
                    <a:pt x="2069" y="4882"/>
                  </a:lnTo>
                  <a:lnTo>
                    <a:pt x="2431" y="4813"/>
                  </a:lnTo>
                  <a:lnTo>
                    <a:pt x="3393" y="5249"/>
                  </a:lnTo>
                  <a:lnTo>
                    <a:pt x="3585" y="5214"/>
                  </a:lnTo>
                  <a:lnTo>
                    <a:pt x="2621" y="4776"/>
                  </a:lnTo>
                  <a:lnTo>
                    <a:pt x="2987" y="4706"/>
                  </a:lnTo>
                  <a:lnTo>
                    <a:pt x="3954" y="5144"/>
                  </a:lnTo>
                  <a:lnTo>
                    <a:pt x="4147" y="5107"/>
                  </a:lnTo>
                  <a:lnTo>
                    <a:pt x="3179" y="4669"/>
                  </a:lnTo>
                  <a:lnTo>
                    <a:pt x="3546" y="4599"/>
                  </a:lnTo>
                  <a:lnTo>
                    <a:pt x="4519" y="5038"/>
                  </a:lnTo>
                  <a:lnTo>
                    <a:pt x="4713" y="5002"/>
                  </a:lnTo>
                  <a:lnTo>
                    <a:pt x="3739" y="4562"/>
                  </a:lnTo>
                  <a:lnTo>
                    <a:pt x="4106" y="4493"/>
                  </a:lnTo>
                  <a:lnTo>
                    <a:pt x="5084" y="4931"/>
                  </a:lnTo>
                  <a:lnTo>
                    <a:pt x="5279" y="4895"/>
                  </a:lnTo>
                  <a:lnTo>
                    <a:pt x="4299" y="4455"/>
                  </a:lnTo>
                  <a:lnTo>
                    <a:pt x="4671" y="4385"/>
                  </a:lnTo>
                  <a:lnTo>
                    <a:pt x="5655" y="4824"/>
                  </a:lnTo>
                  <a:lnTo>
                    <a:pt x="5850" y="4788"/>
                  </a:lnTo>
                  <a:lnTo>
                    <a:pt x="4865" y="4348"/>
                  </a:lnTo>
                  <a:lnTo>
                    <a:pt x="5238" y="4277"/>
                  </a:lnTo>
                  <a:lnTo>
                    <a:pt x="6227" y="4716"/>
                  </a:lnTo>
                  <a:lnTo>
                    <a:pt x="6424" y="4679"/>
                  </a:lnTo>
                  <a:lnTo>
                    <a:pt x="5434" y="4239"/>
                  </a:lnTo>
                  <a:lnTo>
                    <a:pt x="5807" y="4168"/>
                  </a:lnTo>
                  <a:lnTo>
                    <a:pt x="6802" y="4607"/>
                  </a:lnTo>
                  <a:lnTo>
                    <a:pt x="6999" y="4571"/>
                  </a:lnTo>
                  <a:lnTo>
                    <a:pt x="6002" y="4130"/>
                  </a:lnTo>
                  <a:lnTo>
                    <a:pt x="6379" y="4058"/>
                  </a:lnTo>
                  <a:lnTo>
                    <a:pt x="7380" y="4499"/>
                  </a:lnTo>
                  <a:lnTo>
                    <a:pt x="7579" y="4461"/>
                  </a:lnTo>
                  <a:lnTo>
                    <a:pt x="6576" y="4020"/>
                  </a:lnTo>
                  <a:lnTo>
                    <a:pt x="6955" y="3949"/>
                  </a:lnTo>
                  <a:lnTo>
                    <a:pt x="7961" y="4389"/>
                  </a:lnTo>
                  <a:lnTo>
                    <a:pt x="8161" y="4351"/>
                  </a:lnTo>
                  <a:lnTo>
                    <a:pt x="7154" y="3911"/>
                  </a:lnTo>
                  <a:lnTo>
                    <a:pt x="7532" y="3837"/>
                  </a:lnTo>
                  <a:lnTo>
                    <a:pt x="8544" y="4279"/>
                  </a:lnTo>
                  <a:lnTo>
                    <a:pt x="8745" y="4241"/>
                  </a:lnTo>
                  <a:lnTo>
                    <a:pt x="7732" y="3799"/>
                  </a:lnTo>
                  <a:lnTo>
                    <a:pt x="8115" y="3726"/>
                  </a:lnTo>
                  <a:lnTo>
                    <a:pt x="9133" y="4170"/>
                  </a:lnTo>
                  <a:lnTo>
                    <a:pt x="9334" y="4132"/>
                  </a:lnTo>
                  <a:lnTo>
                    <a:pt x="8315" y="3688"/>
                  </a:lnTo>
                  <a:lnTo>
                    <a:pt x="8699" y="3615"/>
                  </a:lnTo>
                  <a:lnTo>
                    <a:pt x="9722" y="4058"/>
                  </a:lnTo>
                  <a:lnTo>
                    <a:pt x="9925" y="4019"/>
                  </a:lnTo>
                  <a:lnTo>
                    <a:pt x="8900" y="3577"/>
                  </a:lnTo>
                  <a:lnTo>
                    <a:pt x="9286" y="3504"/>
                  </a:lnTo>
                  <a:lnTo>
                    <a:pt x="10315" y="3946"/>
                  </a:lnTo>
                  <a:lnTo>
                    <a:pt x="10519" y="3908"/>
                  </a:lnTo>
                  <a:lnTo>
                    <a:pt x="9487" y="3464"/>
                  </a:lnTo>
                  <a:lnTo>
                    <a:pt x="9876" y="3390"/>
                  </a:lnTo>
                  <a:lnTo>
                    <a:pt x="10912" y="3835"/>
                  </a:lnTo>
                  <a:lnTo>
                    <a:pt x="11116" y="3795"/>
                  </a:lnTo>
                  <a:lnTo>
                    <a:pt x="10080" y="3352"/>
                  </a:lnTo>
                  <a:lnTo>
                    <a:pt x="10470" y="3277"/>
                  </a:lnTo>
                  <a:lnTo>
                    <a:pt x="11511" y="3721"/>
                  </a:lnTo>
                  <a:lnTo>
                    <a:pt x="11717" y="3683"/>
                  </a:lnTo>
                  <a:lnTo>
                    <a:pt x="10674" y="3238"/>
                  </a:lnTo>
                  <a:lnTo>
                    <a:pt x="11065" y="3163"/>
                  </a:lnTo>
                  <a:lnTo>
                    <a:pt x="12112" y="3608"/>
                  </a:lnTo>
                  <a:lnTo>
                    <a:pt x="12319" y="3569"/>
                  </a:lnTo>
                  <a:lnTo>
                    <a:pt x="11271" y="3124"/>
                  </a:lnTo>
                  <a:lnTo>
                    <a:pt x="11665" y="3049"/>
                  </a:lnTo>
                  <a:lnTo>
                    <a:pt x="12718" y="3494"/>
                  </a:lnTo>
                  <a:lnTo>
                    <a:pt x="12926" y="3455"/>
                  </a:lnTo>
                  <a:lnTo>
                    <a:pt x="11872" y="3010"/>
                  </a:lnTo>
                  <a:lnTo>
                    <a:pt x="12269" y="2934"/>
                  </a:lnTo>
                  <a:lnTo>
                    <a:pt x="13327" y="3379"/>
                  </a:lnTo>
                  <a:lnTo>
                    <a:pt x="13537" y="3339"/>
                  </a:lnTo>
                  <a:lnTo>
                    <a:pt x="12476" y="2894"/>
                  </a:lnTo>
                  <a:lnTo>
                    <a:pt x="12872" y="2818"/>
                  </a:lnTo>
                  <a:lnTo>
                    <a:pt x="13938" y="3265"/>
                  </a:lnTo>
                  <a:lnTo>
                    <a:pt x="14148" y="3225"/>
                  </a:lnTo>
                  <a:lnTo>
                    <a:pt x="13081" y="2778"/>
                  </a:lnTo>
                  <a:lnTo>
                    <a:pt x="13482" y="2702"/>
                  </a:lnTo>
                  <a:lnTo>
                    <a:pt x="14553" y="3148"/>
                  </a:lnTo>
                  <a:lnTo>
                    <a:pt x="14766" y="3108"/>
                  </a:lnTo>
                  <a:lnTo>
                    <a:pt x="13692" y="2661"/>
                  </a:lnTo>
                  <a:lnTo>
                    <a:pt x="14094" y="2585"/>
                  </a:lnTo>
                  <a:lnTo>
                    <a:pt x="15172" y="3032"/>
                  </a:lnTo>
                  <a:lnTo>
                    <a:pt x="15385" y="2992"/>
                  </a:lnTo>
                  <a:lnTo>
                    <a:pt x="14305" y="2544"/>
                  </a:lnTo>
                  <a:lnTo>
                    <a:pt x="14709" y="2467"/>
                  </a:lnTo>
                  <a:lnTo>
                    <a:pt x="15793" y="2916"/>
                  </a:lnTo>
                  <a:lnTo>
                    <a:pt x="16006" y="2875"/>
                  </a:lnTo>
                  <a:lnTo>
                    <a:pt x="14920" y="2427"/>
                  </a:lnTo>
                  <a:lnTo>
                    <a:pt x="15327" y="2348"/>
                  </a:lnTo>
                  <a:lnTo>
                    <a:pt x="16418" y="2797"/>
                  </a:lnTo>
                  <a:lnTo>
                    <a:pt x="16633" y="2756"/>
                  </a:lnTo>
                  <a:lnTo>
                    <a:pt x="15541" y="2307"/>
                  </a:lnTo>
                  <a:lnTo>
                    <a:pt x="15951" y="2230"/>
                  </a:lnTo>
                  <a:lnTo>
                    <a:pt x="17047" y="2679"/>
                  </a:lnTo>
                  <a:lnTo>
                    <a:pt x="17263" y="2638"/>
                  </a:lnTo>
                  <a:lnTo>
                    <a:pt x="16165" y="2189"/>
                  </a:lnTo>
                  <a:lnTo>
                    <a:pt x="16574" y="2110"/>
                  </a:lnTo>
                  <a:lnTo>
                    <a:pt x="17676" y="2561"/>
                  </a:lnTo>
                  <a:lnTo>
                    <a:pt x="17895" y="2520"/>
                  </a:lnTo>
                  <a:lnTo>
                    <a:pt x="16788" y="2070"/>
                  </a:lnTo>
                  <a:lnTo>
                    <a:pt x="17202" y="1991"/>
                  </a:lnTo>
                  <a:lnTo>
                    <a:pt x="18313" y="2441"/>
                  </a:lnTo>
                  <a:lnTo>
                    <a:pt x="18531" y="2399"/>
                  </a:lnTo>
                  <a:lnTo>
                    <a:pt x="17419" y="1950"/>
                  </a:lnTo>
                  <a:lnTo>
                    <a:pt x="17835" y="1870"/>
                  </a:lnTo>
                  <a:lnTo>
                    <a:pt x="18952" y="2320"/>
                  </a:lnTo>
                  <a:lnTo>
                    <a:pt x="19171" y="2279"/>
                  </a:lnTo>
                  <a:lnTo>
                    <a:pt x="18052" y="1829"/>
                  </a:lnTo>
                  <a:lnTo>
                    <a:pt x="18469" y="1749"/>
                  </a:lnTo>
                  <a:lnTo>
                    <a:pt x="19591" y="2200"/>
                  </a:lnTo>
                  <a:lnTo>
                    <a:pt x="19812" y="2158"/>
                  </a:lnTo>
                  <a:lnTo>
                    <a:pt x="18687" y="1706"/>
                  </a:lnTo>
                  <a:lnTo>
                    <a:pt x="19108" y="1626"/>
                  </a:lnTo>
                  <a:lnTo>
                    <a:pt x="20237" y="2078"/>
                  </a:lnTo>
                  <a:lnTo>
                    <a:pt x="20459" y="2036"/>
                  </a:lnTo>
                  <a:lnTo>
                    <a:pt x="19327" y="1585"/>
                  </a:lnTo>
                  <a:lnTo>
                    <a:pt x="19750" y="1504"/>
                  </a:lnTo>
                  <a:lnTo>
                    <a:pt x="20886" y="1956"/>
                  </a:lnTo>
                  <a:lnTo>
                    <a:pt x="21109" y="1913"/>
                  </a:lnTo>
                  <a:lnTo>
                    <a:pt x="19971" y="1462"/>
                  </a:lnTo>
                  <a:lnTo>
                    <a:pt x="20394" y="1381"/>
                  </a:lnTo>
                  <a:lnTo>
                    <a:pt x="21537" y="1833"/>
                  </a:lnTo>
                  <a:lnTo>
                    <a:pt x="21761" y="1791"/>
                  </a:lnTo>
                  <a:lnTo>
                    <a:pt x="20615" y="1339"/>
                  </a:lnTo>
                  <a:lnTo>
                    <a:pt x="21043" y="1257"/>
                  </a:lnTo>
                  <a:lnTo>
                    <a:pt x="22193" y="1711"/>
                  </a:lnTo>
                  <a:lnTo>
                    <a:pt x="22418" y="1667"/>
                  </a:lnTo>
                  <a:lnTo>
                    <a:pt x="21267" y="1214"/>
                  </a:lnTo>
                  <a:lnTo>
                    <a:pt x="21696" y="1132"/>
                  </a:lnTo>
                  <a:lnTo>
                    <a:pt x="22853" y="1585"/>
                  </a:lnTo>
                  <a:lnTo>
                    <a:pt x="23080" y="1543"/>
                  </a:lnTo>
                  <a:lnTo>
                    <a:pt x="21920" y="1090"/>
                  </a:lnTo>
                  <a:lnTo>
                    <a:pt x="22351" y="1007"/>
                  </a:lnTo>
                  <a:lnTo>
                    <a:pt x="23514" y="1462"/>
                  </a:lnTo>
                  <a:lnTo>
                    <a:pt x="23742" y="1418"/>
                  </a:lnTo>
                  <a:lnTo>
                    <a:pt x="22576" y="965"/>
                  </a:lnTo>
                  <a:lnTo>
                    <a:pt x="23011" y="882"/>
                  </a:lnTo>
                  <a:lnTo>
                    <a:pt x="24181" y="1336"/>
                  </a:lnTo>
                  <a:lnTo>
                    <a:pt x="24410" y="1293"/>
                  </a:lnTo>
                  <a:lnTo>
                    <a:pt x="23238" y="838"/>
                  </a:lnTo>
                  <a:lnTo>
                    <a:pt x="23674" y="755"/>
                  </a:lnTo>
                  <a:lnTo>
                    <a:pt x="24852" y="1210"/>
                  </a:lnTo>
                  <a:lnTo>
                    <a:pt x="25082" y="1166"/>
                  </a:lnTo>
                  <a:lnTo>
                    <a:pt x="23902" y="711"/>
                  </a:lnTo>
                  <a:lnTo>
                    <a:pt x="24338" y="627"/>
                  </a:lnTo>
                  <a:lnTo>
                    <a:pt x="25524" y="1083"/>
                  </a:lnTo>
                  <a:lnTo>
                    <a:pt x="25756" y="1039"/>
                  </a:lnTo>
                  <a:lnTo>
                    <a:pt x="24568" y="583"/>
                  </a:lnTo>
                  <a:lnTo>
                    <a:pt x="25010" y="499"/>
                  </a:lnTo>
                  <a:lnTo>
                    <a:pt x="26202" y="955"/>
                  </a:lnTo>
                  <a:lnTo>
                    <a:pt x="26434" y="911"/>
                  </a:lnTo>
                  <a:lnTo>
                    <a:pt x="25241" y="455"/>
                  </a:lnTo>
                  <a:lnTo>
                    <a:pt x="25684" y="371"/>
                  </a:lnTo>
                  <a:lnTo>
                    <a:pt x="26883" y="827"/>
                  </a:lnTo>
                  <a:lnTo>
                    <a:pt x="27118" y="783"/>
                  </a:lnTo>
                  <a:lnTo>
                    <a:pt x="25916" y="326"/>
                  </a:lnTo>
                  <a:lnTo>
                    <a:pt x="26361" y="241"/>
                  </a:lnTo>
                  <a:lnTo>
                    <a:pt x="27567" y="699"/>
                  </a:lnTo>
                  <a:lnTo>
                    <a:pt x="27802" y="654"/>
                  </a:lnTo>
                  <a:lnTo>
                    <a:pt x="26593" y="196"/>
                  </a:lnTo>
                  <a:lnTo>
                    <a:pt x="27134" y="93"/>
                  </a:lnTo>
                  <a:lnTo>
                    <a:pt x="268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46" name="Google Shape;346;p6"/>
          <p:cNvGrpSpPr/>
          <p:nvPr/>
        </p:nvGrpSpPr>
        <p:grpSpPr>
          <a:xfrm>
            <a:off x="233362" y="-298825"/>
            <a:ext cx="775927" cy="1270145"/>
            <a:chOff x="267675" y="666500"/>
            <a:chExt cx="379000" cy="465300"/>
          </a:xfrm>
        </p:grpSpPr>
        <p:sp>
          <p:nvSpPr>
            <p:cNvPr id="347" name="Google Shape;347;p6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8"/>
          <p:cNvSpPr txBox="1">
            <a:spLocks noGrp="1"/>
          </p:cNvSpPr>
          <p:nvPr>
            <p:ph type="title"/>
          </p:nvPr>
        </p:nvSpPr>
        <p:spPr>
          <a:xfrm>
            <a:off x="1068300" y="2453600"/>
            <a:ext cx="7007400" cy="19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Font typeface="Merriweather" panose="00000500000000000000"/>
              <a:buNone/>
              <a:defRPr sz="6200" i="1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474" name="Google Shape;474;p8"/>
          <p:cNvGrpSpPr/>
          <p:nvPr/>
        </p:nvGrpSpPr>
        <p:grpSpPr>
          <a:xfrm>
            <a:off x="7654873" y="5993104"/>
            <a:ext cx="775927" cy="328065"/>
            <a:chOff x="5181425" y="2685475"/>
            <a:chExt cx="224900" cy="74425"/>
          </a:xfrm>
        </p:grpSpPr>
        <p:sp>
          <p:nvSpPr>
            <p:cNvPr id="475" name="Google Shape;475;p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80" name="Google Shape;480;p8"/>
          <p:cNvGrpSpPr/>
          <p:nvPr/>
        </p:nvGrpSpPr>
        <p:grpSpPr>
          <a:xfrm rot="10800000">
            <a:off x="7698327" y="321858"/>
            <a:ext cx="1217060" cy="1534227"/>
            <a:chOff x="6139950" y="1806300"/>
            <a:chExt cx="810725" cy="766500"/>
          </a:xfrm>
        </p:grpSpPr>
        <p:sp>
          <p:nvSpPr>
            <p:cNvPr id="481" name="Google Shape;481;p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497" name="Google Shape;497;p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841851">
            <a:off x="-12600" y="3384133"/>
            <a:ext cx="5026199" cy="506266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98" name="Google Shape;498;p8"/>
          <p:cNvGrpSpPr/>
          <p:nvPr/>
        </p:nvGrpSpPr>
        <p:grpSpPr>
          <a:xfrm rot="10443881">
            <a:off x="8587123" y="2793959"/>
            <a:ext cx="775917" cy="1270129"/>
            <a:chOff x="267675" y="666500"/>
            <a:chExt cx="379000" cy="465300"/>
          </a:xfrm>
        </p:grpSpPr>
        <p:sp>
          <p:nvSpPr>
            <p:cNvPr id="499" name="Google Shape;499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1" name="Google Shape;501;p8"/>
          <p:cNvGrpSpPr/>
          <p:nvPr/>
        </p:nvGrpSpPr>
        <p:grpSpPr>
          <a:xfrm rot="10800000">
            <a:off x="4102759" y="-176685"/>
            <a:ext cx="775927" cy="1270145"/>
            <a:chOff x="267675" y="666500"/>
            <a:chExt cx="379000" cy="465300"/>
          </a:xfrm>
        </p:grpSpPr>
        <p:sp>
          <p:nvSpPr>
            <p:cNvPr id="502" name="Google Shape;502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4" name="Google Shape;504;p8"/>
          <p:cNvGrpSpPr/>
          <p:nvPr/>
        </p:nvGrpSpPr>
        <p:grpSpPr>
          <a:xfrm rot="1718216">
            <a:off x="482601" y="350643"/>
            <a:ext cx="339499" cy="737372"/>
            <a:chOff x="2668575" y="3244800"/>
            <a:chExt cx="131950" cy="224300"/>
          </a:xfrm>
        </p:grpSpPr>
        <p:sp>
          <p:nvSpPr>
            <p:cNvPr id="505" name="Google Shape;505;p8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" name="Google Shape;508;p9"/>
          <p:cNvGrpSpPr/>
          <p:nvPr/>
        </p:nvGrpSpPr>
        <p:grpSpPr>
          <a:xfrm rot="10800000">
            <a:off x="4304489" y="2195896"/>
            <a:ext cx="5820436" cy="4900077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509" name="Google Shape;509;p9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510;p9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1" name="Google Shape;511;p9"/>
          <p:cNvGrpSpPr/>
          <p:nvPr/>
        </p:nvGrpSpPr>
        <p:grpSpPr>
          <a:xfrm>
            <a:off x="2154074" y="6157137"/>
            <a:ext cx="775927" cy="328065"/>
            <a:chOff x="5181425" y="2685475"/>
            <a:chExt cx="224900" cy="74425"/>
          </a:xfrm>
        </p:grpSpPr>
        <p:sp>
          <p:nvSpPr>
            <p:cNvPr id="512" name="Google Shape;512;p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513;p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514;p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515;p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516;p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7" name="Google Shape;517;p9"/>
          <p:cNvGrpSpPr/>
          <p:nvPr/>
        </p:nvGrpSpPr>
        <p:grpSpPr>
          <a:xfrm rot="10800000">
            <a:off x="7925119" y="-434881"/>
            <a:ext cx="1587805" cy="2001689"/>
            <a:chOff x="6139950" y="1806300"/>
            <a:chExt cx="810725" cy="766500"/>
          </a:xfrm>
        </p:grpSpPr>
        <p:sp>
          <p:nvSpPr>
            <p:cNvPr id="518" name="Google Shape;518;p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519;p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520;p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521;p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522;p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523;p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524;p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525;p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526;p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527;p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528;p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529;p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530;p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531;p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532;p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533;p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34" name="Google Shape;534;p9"/>
          <p:cNvGrpSpPr/>
          <p:nvPr/>
        </p:nvGrpSpPr>
        <p:grpSpPr>
          <a:xfrm rot="10443881">
            <a:off x="197410" y="5892061"/>
            <a:ext cx="775917" cy="1270129"/>
            <a:chOff x="267675" y="666500"/>
            <a:chExt cx="379000" cy="465300"/>
          </a:xfrm>
        </p:grpSpPr>
        <p:sp>
          <p:nvSpPr>
            <p:cNvPr id="535" name="Google Shape;535;p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536;p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37" name="Google Shape;537;p9"/>
          <p:cNvGrpSpPr/>
          <p:nvPr/>
        </p:nvGrpSpPr>
        <p:grpSpPr>
          <a:xfrm rot="1718216">
            <a:off x="261974" y="197278"/>
            <a:ext cx="339499" cy="737372"/>
            <a:chOff x="2668575" y="3244800"/>
            <a:chExt cx="131950" cy="224300"/>
          </a:xfrm>
        </p:grpSpPr>
        <p:sp>
          <p:nvSpPr>
            <p:cNvPr id="538" name="Google Shape;538;p9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539;p9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40" name="Google Shape;540;p9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541" name="Google Shape;541;p9"/>
          <p:cNvSpPr txBox="1">
            <a:spLocks noGrp="1"/>
          </p:cNvSpPr>
          <p:nvPr>
            <p:ph type="subTitle" idx="1"/>
          </p:nvPr>
        </p:nvSpPr>
        <p:spPr>
          <a:xfrm>
            <a:off x="713225" y="3279267"/>
            <a:ext cx="37917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" name="Google Shape;545;p11"/>
          <p:cNvSpPr txBox="1">
            <a:spLocks noGrp="1"/>
          </p:cNvSpPr>
          <p:nvPr>
            <p:ph type="title" hasCustomPrompt="1"/>
          </p:nvPr>
        </p:nvSpPr>
        <p:spPr>
          <a:xfrm>
            <a:off x="713250" y="2454400"/>
            <a:ext cx="77175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6" name="Google Shape;546;p11"/>
          <p:cNvSpPr txBox="1">
            <a:spLocks noGrp="1"/>
          </p:cNvSpPr>
          <p:nvPr>
            <p:ph type="body" idx="1"/>
          </p:nvPr>
        </p:nvSpPr>
        <p:spPr>
          <a:xfrm flipH="1">
            <a:off x="713100" y="3593611"/>
            <a:ext cx="77175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○"/>
              <a:defRPr i="0"/>
            </a:lvl2pPr>
            <a:lvl3pPr marL="1371600" lvl="2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547" name="Google Shape;547;p11"/>
          <p:cNvGrpSpPr/>
          <p:nvPr/>
        </p:nvGrpSpPr>
        <p:grpSpPr>
          <a:xfrm rot="565648">
            <a:off x="7325267" y="5331055"/>
            <a:ext cx="1913991" cy="1393224"/>
            <a:chOff x="7230025" y="3991342"/>
            <a:chExt cx="1913979" cy="1044911"/>
          </a:xfrm>
        </p:grpSpPr>
        <p:sp>
          <p:nvSpPr>
            <p:cNvPr id="548" name="Google Shape;548;p11"/>
            <p:cNvSpPr/>
            <p:nvPr/>
          </p:nvSpPr>
          <p:spPr>
            <a:xfrm>
              <a:off x="7230025" y="4702934"/>
              <a:ext cx="289914" cy="124387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7442568" y="4660871"/>
              <a:ext cx="141850" cy="116746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550;p11"/>
            <p:cNvSpPr/>
            <p:nvPr/>
          </p:nvSpPr>
          <p:spPr>
            <a:xfrm>
              <a:off x="7628411" y="4517679"/>
              <a:ext cx="84296" cy="15465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551;p11"/>
            <p:cNvSpPr/>
            <p:nvPr/>
          </p:nvSpPr>
          <p:spPr>
            <a:xfrm>
              <a:off x="7711993" y="4544504"/>
              <a:ext cx="54322" cy="116494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7753469" y="4586903"/>
              <a:ext cx="57681" cy="80811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7807916" y="4533421"/>
              <a:ext cx="57177" cy="145503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7645707" y="4702136"/>
              <a:ext cx="148105" cy="24222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555;p11"/>
            <p:cNvSpPr/>
            <p:nvPr/>
          </p:nvSpPr>
          <p:spPr>
            <a:xfrm>
              <a:off x="7616363" y="4738323"/>
              <a:ext cx="99661" cy="139374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556;p11"/>
            <p:cNvSpPr/>
            <p:nvPr/>
          </p:nvSpPr>
          <p:spPr>
            <a:xfrm>
              <a:off x="7732857" y="4745543"/>
              <a:ext cx="41770" cy="10537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557;p11"/>
            <p:cNvSpPr/>
            <p:nvPr/>
          </p:nvSpPr>
          <p:spPr>
            <a:xfrm>
              <a:off x="7776306" y="4773963"/>
              <a:ext cx="54700" cy="68511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558;p11"/>
            <p:cNvSpPr/>
            <p:nvPr/>
          </p:nvSpPr>
          <p:spPr>
            <a:xfrm>
              <a:off x="7808924" y="4732823"/>
              <a:ext cx="63012" cy="110869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559;p11"/>
            <p:cNvSpPr/>
            <p:nvPr/>
          </p:nvSpPr>
          <p:spPr>
            <a:xfrm>
              <a:off x="7875084" y="4668343"/>
              <a:ext cx="49033" cy="22921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560;p11"/>
            <p:cNvSpPr/>
            <p:nvPr/>
          </p:nvSpPr>
          <p:spPr>
            <a:xfrm>
              <a:off x="7876091" y="4698862"/>
              <a:ext cx="56589" cy="2010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561;p11"/>
            <p:cNvSpPr/>
            <p:nvPr/>
          </p:nvSpPr>
          <p:spPr>
            <a:xfrm>
              <a:off x="7937213" y="4622082"/>
              <a:ext cx="98695" cy="108099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562;p11"/>
            <p:cNvSpPr/>
            <p:nvPr/>
          </p:nvSpPr>
          <p:spPr>
            <a:xfrm>
              <a:off x="8049467" y="4626070"/>
              <a:ext cx="90047" cy="114647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563;p11"/>
            <p:cNvSpPr/>
            <p:nvPr/>
          </p:nvSpPr>
          <p:spPr>
            <a:xfrm>
              <a:off x="8122721" y="4626699"/>
              <a:ext cx="58688" cy="99661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564;p11"/>
            <p:cNvSpPr/>
            <p:nvPr/>
          </p:nvSpPr>
          <p:spPr>
            <a:xfrm>
              <a:off x="8211886" y="4662844"/>
              <a:ext cx="48781" cy="65657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565;p11"/>
            <p:cNvSpPr/>
            <p:nvPr/>
          </p:nvSpPr>
          <p:spPr>
            <a:xfrm>
              <a:off x="8280691" y="4623509"/>
              <a:ext cx="87822" cy="101550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566;p11"/>
            <p:cNvSpPr/>
            <p:nvPr/>
          </p:nvSpPr>
          <p:spPr>
            <a:xfrm>
              <a:off x="8383079" y="4587827"/>
              <a:ext cx="50628" cy="77831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567;p11"/>
            <p:cNvSpPr/>
            <p:nvPr/>
          </p:nvSpPr>
          <p:spPr>
            <a:xfrm>
              <a:off x="8421826" y="4591605"/>
              <a:ext cx="202386" cy="155956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568;p11"/>
            <p:cNvSpPr/>
            <p:nvPr/>
          </p:nvSpPr>
          <p:spPr>
            <a:xfrm>
              <a:off x="8489917" y="4655539"/>
              <a:ext cx="36900" cy="85933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569;p11"/>
            <p:cNvSpPr/>
            <p:nvPr/>
          </p:nvSpPr>
          <p:spPr>
            <a:xfrm>
              <a:off x="8534709" y="4647353"/>
              <a:ext cx="55288" cy="12371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570;p11"/>
            <p:cNvSpPr/>
            <p:nvPr/>
          </p:nvSpPr>
          <p:spPr>
            <a:xfrm>
              <a:off x="7888139" y="4806329"/>
              <a:ext cx="105664" cy="229924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571;p11"/>
            <p:cNvSpPr/>
            <p:nvPr/>
          </p:nvSpPr>
          <p:spPr>
            <a:xfrm>
              <a:off x="8043716" y="4379945"/>
              <a:ext cx="95085" cy="108434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572;p11"/>
            <p:cNvSpPr/>
            <p:nvPr/>
          </p:nvSpPr>
          <p:spPr>
            <a:xfrm>
              <a:off x="8066553" y="3991342"/>
              <a:ext cx="100836" cy="439782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573;p11"/>
            <p:cNvSpPr/>
            <p:nvPr/>
          </p:nvSpPr>
          <p:spPr>
            <a:xfrm>
              <a:off x="8110505" y="4248592"/>
              <a:ext cx="763280" cy="9995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574;p11"/>
            <p:cNvSpPr/>
            <p:nvPr/>
          </p:nvSpPr>
          <p:spPr>
            <a:xfrm>
              <a:off x="8156347" y="4010863"/>
              <a:ext cx="629952" cy="198649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575;p11"/>
            <p:cNvSpPr/>
            <p:nvPr/>
          </p:nvSpPr>
          <p:spPr>
            <a:xfrm>
              <a:off x="8723785" y="4138228"/>
              <a:ext cx="95421" cy="60031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576;p11"/>
            <p:cNvSpPr/>
            <p:nvPr/>
          </p:nvSpPr>
          <p:spPr>
            <a:xfrm>
              <a:off x="8341603" y="4168537"/>
              <a:ext cx="130978" cy="67882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577;p11"/>
            <p:cNvSpPr/>
            <p:nvPr/>
          </p:nvSpPr>
          <p:spPr>
            <a:xfrm>
              <a:off x="8249248" y="4384353"/>
              <a:ext cx="88242" cy="98191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578;p11"/>
            <p:cNvSpPr/>
            <p:nvPr/>
          </p:nvSpPr>
          <p:spPr>
            <a:xfrm>
              <a:off x="8338539" y="4416089"/>
              <a:ext cx="27035" cy="53273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579;p11"/>
            <p:cNvSpPr/>
            <p:nvPr/>
          </p:nvSpPr>
          <p:spPr>
            <a:xfrm>
              <a:off x="8359276" y="4382128"/>
              <a:ext cx="20990" cy="35599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580;p11"/>
            <p:cNvSpPr/>
            <p:nvPr/>
          </p:nvSpPr>
          <p:spPr>
            <a:xfrm>
              <a:off x="8379930" y="4360089"/>
              <a:ext cx="174385" cy="122582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581;p11"/>
            <p:cNvSpPr/>
            <p:nvPr/>
          </p:nvSpPr>
          <p:spPr>
            <a:xfrm>
              <a:off x="8590836" y="4420707"/>
              <a:ext cx="80266" cy="19940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582;p11"/>
            <p:cNvSpPr/>
            <p:nvPr/>
          </p:nvSpPr>
          <p:spPr>
            <a:xfrm>
              <a:off x="8595580" y="4453283"/>
              <a:ext cx="82491" cy="21116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583;p11"/>
            <p:cNvSpPr/>
            <p:nvPr/>
          </p:nvSpPr>
          <p:spPr>
            <a:xfrm>
              <a:off x="8717321" y="4414116"/>
              <a:ext cx="53357" cy="88116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584;p11"/>
            <p:cNvSpPr/>
            <p:nvPr/>
          </p:nvSpPr>
          <p:spPr>
            <a:xfrm>
              <a:off x="8782683" y="4426164"/>
              <a:ext cx="59276" cy="58436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585;p11"/>
            <p:cNvSpPr/>
            <p:nvPr/>
          </p:nvSpPr>
          <p:spPr>
            <a:xfrm>
              <a:off x="8825250" y="4423855"/>
              <a:ext cx="75354" cy="84002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586;p11"/>
            <p:cNvSpPr/>
            <p:nvPr/>
          </p:nvSpPr>
          <p:spPr>
            <a:xfrm>
              <a:off x="8919788" y="4409666"/>
              <a:ext cx="115361" cy="101046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587;p11"/>
            <p:cNvSpPr/>
            <p:nvPr/>
          </p:nvSpPr>
          <p:spPr>
            <a:xfrm>
              <a:off x="8670010" y="4522255"/>
              <a:ext cx="364386" cy="32115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588;p11"/>
            <p:cNvSpPr/>
            <p:nvPr/>
          </p:nvSpPr>
          <p:spPr>
            <a:xfrm>
              <a:off x="8715515" y="4610621"/>
              <a:ext cx="79468" cy="2044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589;p11"/>
            <p:cNvSpPr/>
            <p:nvPr/>
          </p:nvSpPr>
          <p:spPr>
            <a:xfrm>
              <a:off x="8812236" y="4565494"/>
              <a:ext cx="43995" cy="86017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590;p11"/>
            <p:cNvSpPr/>
            <p:nvPr/>
          </p:nvSpPr>
          <p:spPr>
            <a:xfrm>
              <a:off x="8950097" y="4145197"/>
              <a:ext cx="53734" cy="140885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591;p11"/>
            <p:cNvSpPr/>
            <p:nvPr/>
          </p:nvSpPr>
          <p:spPr>
            <a:xfrm>
              <a:off x="8988719" y="4189485"/>
              <a:ext cx="84380" cy="129592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592;p11"/>
            <p:cNvSpPr/>
            <p:nvPr/>
          </p:nvSpPr>
          <p:spPr>
            <a:xfrm>
              <a:off x="8889269" y="4088692"/>
              <a:ext cx="254735" cy="281476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93" name="Google Shape;593;p11"/>
          <p:cNvGrpSpPr/>
          <p:nvPr/>
        </p:nvGrpSpPr>
        <p:grpSpPr>
          <a:xfrm rot="1794901">
            <a:off x="421426" y="617849"/>
            <a:ext cx="671410" cy="1552771"/>
            <a:chOff x="1423400" y="2645400"/>
            <a:chExt cx="387325" cy="671825"/>
          </a:xfrm>
          <a:solidFill>
            <a:schemeClr val="bg2">
              <a:lumMod val="75000"/>
            </a:schemeClr>
          </a:solidFill>
        </p:grpSpPr>
        <p:sp>
          <p:nvSpPr>
            <p:cNvPr id="594" name="Google Shape;594;p11"/>
            <p:cNvSpPr/>
            <p:nvPr/>
          </p:nvSpPr>
          <p:spPr>
            <a:xfrm>
              <a:off x="1436675" y="2671125"/>
              <a:ext cx="58125" cy="65725"/>
            </a:xfrm>
            <a:custGeom>
              <a:avLst/>
              <a:gdLst/>
              <a:ahLst/>
              <a:cxnLst/>
              <a:rect l="l" t="t" r="r" b="b"/>
              <a:pathLst>
                <a:path w="2325" h="2629" extrusionOk="0">
                  <a:moveTo>
                    <a:pt x="1338" y="1"/>
                  </a:moveTo>
                  <a:cubicBezTo>
                    <a:pt x="1322" y="1"/>
                    <a:pt x="1306" y="3"/>
                    <a:pt x="1290" y="8"/>
                  </a:cubicBezTo>
                  <a:cubicBezTo>
                    <a:pt x="1232" y="25"/>
                    <a:pt x="1190" y="70"/>
                    <a:pt x="1175" y="127"/>
                  </a:cubicBezTo>
                  <a:cubicBezTo>
                    <a:pt x="1122" y="125"/>
                    <a:pt x="1068" y="124"/>
                    <a:pt x="1015" y="124"/>
                  </a:cubicBezTo>
                  <a:cubicBezTo>
                    <a:pt x="724" y="124"/>
                    <a:pt x="433" y="160"/>
                    <a:pt x="150" y="229"/>
                  </a:cubicBezTo>
                  <a:cubicBezTo>
                    <a:pt x="57" y="251"/>
                    <a:pt x="1" y="344"/>
                    <a:pt x="23" y="437"/>
                  </a:cubicBezTo>
                  <a:cubicBezTo>
                    <a:pt x="42" y="515"/>
                    <a:pt x="112" y="567"/>
                    <a:pt x="190" y="567"/>
                  </a:cubicBezTo>
                  <a:cubicBezTo>
                    <a:pt x="204" y="567"/>
                    <a:pt x="218" y="566"/>
                    <a:pt x="231" y="562"/>
                  </a:cubicBezTo>
                  <a:cubicBezTo>
                    <a:pt x="255" y="557"/>
                    <a:pt x="279" y="555"/>
                    <a:pt x="303" y="551"/>
                  </a:cubicBezTo>
                  <a:lnTo>
                    <a:pt x="303" y="551"/>
                  </a:lnTo>
                  <a:cubicBezTo>
                    <a:pt x="271" y="581"/>
                    <a:pt x="253" y="623"/>
                    <a:pt x="251" y="668"/>
                  </a:cubicBezTo>
                  <a:lnTo>
                    <a:pt x="198" y="2395"/>
                  </a:lnTo>
                  <a:cubicBezTo>
                    <a:pt x="195" y="2475"/>
                    <a:pt x="250" y="2548"/>
                    <a:pt x="329" y="2567"/>
                  </a:cubicBezTo>
                  <a:cubicBezTo>
                    <a:pt x="340" y="2569"/>
                    <a:pt x="353" y="2571"/>
                    <a:pt x="364" y="2572"/>
                  </a:cubicBezTo>
                  <a:cubicBezTo>
                    <a:pt x="366" y="2572"/>
                    <a:pt x="367" y="2572"/>
                    <a:pt x="369" y="2572"/>
                  </a:cubicBezTo>
                  <a:cubicBezTo>
                    <a:pt x="462" y="2572"/>
                    <a:pt x="538" y="2499"/>
                    <a:pt x="541" y="2405"/>
                  </a:cubicBezTo>
                  <a:lnTo>
                    <a:pt x="595" y="678"/>
                  </a:lnTo>
                  <a:cubicBezTo>
                    <a:pt x="596" y="610"/>
                    <a:pt x="557" y="547"/>
                    <a:pt x="496" y="517"/>
                  </a:cubicBezTo>
                  <a:cubicBezTo>
                    <a:pt x="674" y="488"/>
                    <a:pt x="853" y="473"/>
                    <a:pt x="1033" y="473"/>
                  </a:cubicBezTo>
                  <a:cubicBezTo>
                    <a:pt x="1099" y="473"/>
                    <a:pt x="1164" y="475"/>
                    <a:pt x="1229" y="479"/>
                  </a:cubicBezTo>
                  <a:cubicBezTo>
                    <a:pt x="1380" y="1117"/>
                    <a:pt x="1403" y="1780"/>
                    <a:pt x="1298" y="2427"/>
                  </a:cubicBezTo>
                  <a:cubicBezTo>
                    <a:pt x="1283" y="2516"/>
                    <a:pt x="1339" y="2600"/>
                    <a:pt x="1426" y="2623"/>
                  </a:cubicBezTo>
                  <a:cubicBezTo>
                    <a:pt x="1431" y="2623"/>
                    <a:pt x="1435" y="2624"/>
                    <a:pt x="1441" y="2626"/>
                  </a:cubicBezTo>
                  <a:cubicBezTo>
                    <a:pt x="1450" y="2627"/>
                    <a:pt x="1459" y="2628"/>
                    <a:pt x="1469" y="2628"/>
                  </a:cubicBezTo>
                  <a:cubicBezTo>
                    <a:pt x="1551" y="2628"/>
                    <a:pt x="1624" y="2568"/>
                    <a:pt x="1638" y="2485"/>
                  </a:cubicBezTo>
                  <a:cubicBezTo>
                    <a:pt x="1743" y="1832"/>
                    <a:pt x="1728" y="1166"/>
                    <a:pt x="1591" y="520"/>
                  </a:cubicBezTo>
                  <a:lnTo>
                    <a:pt x="1591" y="520"/>
                  </a:lnTo>
                  <a:cubicBezTo>
                    <a:pt x="1756" y="548"/>
                    <a:pt x="1918" y="589"/>
                    <a:pt x="2075" y="641"/>
                  </a:cubicBezTo>
                  <a:cubicBezTo>
                    <a:pt x="2094" y="647"/>
                    <a:pt x="2113" y="650"/>
                    <a:pt x="2132" y="650"/>
                  </a:cubicBezTo>
                  <a:cubicBezTo>
                    <a:pt x="2203" y="650"/>
                    <a:pt x="2270" y="606"/>
                    <a:pt x="2294" y="534"/>
                  </a:cubicBezTo>
                  <a:cubicBezTo>
                    <a:pt x="2325" y="444"/>
                    <a:pt x="2277" y="345"/>
                    <a:pt x="2187" y="316"/>
                  </a:cubicBezTo>
                  <a:cubicBezTo>
                    <a:pt x="1967" y="244"/>
                    <a:pt x="1740" y="193"/>
                    <a:pt x="1512" y="165"/>
                  </a:cubicBezTo>
                  <a:cubicBezTo>
                    <a:pt x="1508" y="151"/>
                    <a:pt x="1507" y="137"/>
                    <a:pt x="1502" y="124"/>
                  </a:cubicBezTo>
                  <a:cubicBezTo>
                    <a:pt x="1481" y="49"/>
                    <a:pt x="1412" y="1"/>
                    <a:pt x="1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1423400" y="2645400"/>
              <a:ext cx="64325" cy="13975"/>
            </a:xfrm>
            <a:custGeom>
              <a:avLst/>
              <a:gdLst/>
              <a:ahLst/>
              <a:cxnLst/>
              <a:rect l="l" t="t" r="r" b="b"/>
              <a:pathLst>
                <a:path w="2573" h="559" extrusionOk="0">
                  <a:moveTo>
                    <a:pt x="1704" y="1"/>
                  </a:moveTo>
                  <a:cubicBezTo>
                    <a:pt x="1178" y="1"/>
                    <a:pt x="654" y="75"/>
                    <a:pt x="147" y="220"/>
                  </a:cubicBezTo>
                  <a:cubicBezTo>
                    <a:pt x="54" y="246"/>
                    <a:pt x="1" y="343"/>
                    <a:pt x="28" y="434"/>
                  </a:cubicBezTo>
                  <a:cubicBezTo>
                    <a:pt x="50" y="509"/>
                    <a:pt x="119" y="559"/>
                    <a:pt x="193" y="559"/>
                  </a:cubicBezTo>
                  <a:cubicBezTo>
                    <a:pt x="210" y="559"/>
                    <a:pt x="227" y="556"/>
                    <a:pt x="243" y="551"/>
                  </a:cubicBezTo>
                  <a:lnTo>
                    <a:pt x="242" y="551"/>
                  </a:lnTo>
                  <a:cubicBezTo>
                    <a:pt x="717" y="414"/>
                    <a:pt x="1208" y="345"/>
                    <a:pt x="1700" y="345"/>
                  </a:cubicBezTo>
                  <a:cubicBezTo>
                    <a:pt x="1923" y="345"/>
                    <a:pt x="2146" y="359"/>
                    <a:pt x="2368" y="388"/>
                  </a:cubicBezTo>
                  <a:cubicBezTo>
                    <a:pt x="2376" y="389"/>
                    <a:pt x="2384" y="389"/>
                    <a:pt x="2391" y="389"/>
                  </a:cubicBezTo>
                  <a:cubicBezTo>
                    <a:pt x="2476" y="389"/>
                    <a:pt x="2550" y="325"/>
                    <a:pt x="2561" y="239"/>
                  </a:cubicBezTo>
                  <a:cubicBezTo>
                    <a:pt x="2573" y="144"/>
                    <a:pt x="2506" y="58"/>
                    <a:pt x="2412" y="46"/>
                  </a:cubicBezTo>
                  <a:cubicBezTo>
                    <a:pt x="2177" y="16"/>
                    <a:pt x="1940" y="1"/>
                    <a:pt x="1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1495150" y="2692050"/>
              <a:ext cx="34100" cy="48225"/>
            </a:xfrm>
            <a:custGeom>
              <a:avLst/>
              <a:gdLst/>
              <a:ahLst/>
              <a:cxnLst/>
              <a:rect l="l" t="t" r="r" b="b"/>
              <a:pathLst>
                <a:path w="1364" h="1929" extrusionOk="0">
                  <a:moveTo>
                    <a:pt x="1170" y="0"/>
                  </a:moveTo>
                  <a:cubicBezTo>
                    <a:pt x="1132" y="0"/>
                    <a:pt x="1094" y="13"/>
                    <a:pt x="1062" y="39"/>
                  </a:cubicBezTo>
                  <a:cubicBezTo>
                    <a:pt x="844" y="216"/>
                    <a:pt x="651" y="423"/>
                    <a:pt x="491" y="654"/>
                  </a:cubicBezTo>
                  <a:cubicBezTo>
                    <a:pt x="408" y="658"/>
                    <a:pt x="340" y="722"/>
                    <a:pt x="329" y="803"/>
                  </a:cubicBezTo>
                  <a:cubicBezTo>
                    <a:pt x="322" y="857"/>
                    <a:pt x="312" y="910"/>
                    <a:pt x="302" y="964"/>
                  </a:cubicBezTo>
                  <a:cubicBezTo>
                    <a:pt x="176" y="1202"/>
                    <a:pt x="81" y="1455"/>
                    <a:pt x="21" y="1717"/>
                  </a:cubicBezTo>
                  <a:cubicBezTo>
                    <a:pt x="1" y="1801"/>
                    <a:pt x="46" y="1886"/>
                    <a:pt x="125" y="1917"/>
                  </a:cubicBezTo>
                  <a:cubicBezTo>
                    <a:pt x="132" y="1920"/>
                    <a:pt x="140" y="1922"/>
                    <a:pt x="147" y="1924"/>
                  </a:cubicBezTo>
                  <a:cubicBezTo>
                    <a:pt x="161" y="1927"/>
                    <a:pt x="175" y="1929"/>
                    <a:pt x="188" y="1929"/>
                  </a:cubicBezTo>
                  <a:cubicBezTo>
                    <a:pt x="249" y="1929"/>
                    <a:pt x="306" y="1896"/>
                    <a:pt x="337" y="1842"/>
                  </a:cubicBezTo>
                  <a:cubicBezTo>
                    <a:pt x="470" y="1607"/>
                    <a:pt x="567" y="1354"/>
                    <a:pt x="626" y="1092"/>
                  </a:cubicBezTo>
                  <a:cubicBezTo>
                    <a:pt x="792" y="791"/>
                    <a:pt x="1013" y="525"/>
                    <a:pt x="1279" y="307"/>
                  </a:cubicBezTo>
                  <a:cubicBezTo>
                    <a:pt x="1352" y="246"/>
                    <a:pt x="1364" y="138"/>
                    <a:pt x="1304" y="64"/>
                  </a:cubicBezTo>
                  <a:cubicBezTo>
                    <a:pt x="1270" y="22"/>
                    <a:pt x="1220" y="0"/>
                    <a:pt x="1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1544000" y="2661000"/>
              <a:ext cx="43375" cy="44025"/>
            </a:xfrm>
            <a:custGeom>
              <a:avLst/>
              <a:gdLst/>
              <a:ahLst/>
              <a:cxnLst/>
              <a:rect l="l" t="t" r="r" b="b"/>
              <a:pathLst>
                <a:path w="1735" h="1761" extrusionOk="0">
                  <a:moveTo>
                    <a:pt x="315" y="0"/>
                  </a:moveTo>
                  <a:cubicBezTo>
                    <a:pt x="187" y="0"/>
                    <a:pt x="80" y="71"/>
                    <a:pt x="33" y="189"/>
                  </a:cubicBezTo>
                  <a:cubicBezTo>
                    <a:pt x="1" y="269"/>
                    <a:pt x="34" y="362"/>
                    <a:pt x="110" y="404"/>
                  </a:cubicBezTo>
                  <a:cubicBezTo>
                    <a:pt x="136" y="418"/>
                    <a:pt x="164" y="424"/>
                    <a:pt x="192" y="424"/>
                  </a:cubicBezTo>
                  <a:cubicBezTo>
                    <a:pt x="247" y="424"/>
                    <a:pt x="301" y="398"/>
                    <a:pt x="334" y="351"/>
                  </a:cubicBezTo>
                  <a:cubicBezTo>
                    <a:pt x="353" y="358"/>
                    <a:pt x="369" y="373"/>
                    <a:pt x="378" y="393"/>
                  </a:cubicBezTo>
                  <a:cubicBezTo>
                    <a:pt x="392" y="462"/>
                    <a:pt x="374" y="545"/>
                    <a:pt x="351" y="642"/>
                  </a:cubicBezTo>
                  <a:cubicBezTo>
                    <a:pt x="334" y="707"/>
                    <a:pt x="322" y="773"/>
                    <a:pt x="313" y="839"/>
                  </a:cubicBezTo>
                  <a:cubicBezTo>
                    <a:pt x="278" y="1176"/>
                    <a:pt x="454" y="1518"/>
                    <a:pt x="742" y="1671"/>
                  </a:cubicBezTo>
                  <a:cubicBezTo>
                    <a:pt x="799" y="1701"/>
                    <a:pt x="859" y="1723"/>
                    <a:pt x="921" y="1739"/>
                  </a:cubicBezTo>
                  <a:cubicBezTo>
                    <a:pt x="984" y="1753"/>
                    <a:pt x="1047" y="1761"/>
                    <a:pt x="1111" y="1761"/>
                  </a:cubicBezTo>
                  <a:cubicBezTo>
                    <a:pt x="1311" y="1761"/>
                    <a:pt x="1508" y="1687"/>
                    <a:pt x="1662" y="1551"/>
                  </a:cubicBezTo>
                  <a:cubicBezTo>
                    <a:pt x="1731" y="1487"/>
                    <a:pt x="1735" y="1380"/>
                    <a:pt x="1671" y="1311"/>
                  </a:cubicBezTo>
                  <a:cubicBezTo>
                    <a:pt x="1638" y="1273"/>
                    <a:pt x="1591" y="1254"/>
                    <a:pt x="1544" y="1254"/>
                  </a:cubicBezTo>
                  <a:cubicBezTo>
                    <a:pt x="1505" y="1254"/>
                    <a:pt x="1465" y="1267"/>
                    <a:pt x="1432" y="1295"/>
                  </a:cubicBezTo>
                  <a:cubicBezTo>
                    <a:pt x="1344" y="1374"/>
                    <a:pt x="1227" y="1416"/>
                    <a:pt x="1111" y="1416"/>
                  </a:cubicBezTo>
                  <a:cubicBezTo>
                    <a:pt x="1039" y="1416"/>
                    <a:pt x="967" y="1400"/>
                    <a:pt x="904" y="1367"/>
                  </a:cubicBezTo>
                  <a:cubicBezTo>
                    <a:pt x="738" y="1280"/>
                    <a:pt x="634" y="1071"/>
                    <a:pt x="655" y="876"/>
                  </a:cubicBezTo>
                  <a:cubicBezTo>
                    <a:pt x="662" y="822"/>
                    <a:pt x="672" y="772"/>
                    <a:pt x="685" y="719"/>
                  </a:cubicBezTo>
                  <a:cubicBezTo>
                    <a:pt x="713" y="600"/>
                    <a:pt x="745" y="463"/>
                    <a:pt x="713" y="318"/>
                  </a:cubicBezTo>
                  <a:cubicBezTo>
                    <a:pt x="676" y="152"/>
                    <a:pt x="517" y="16"/>
                    <a:pt x="344" y="2"/>
                  </a:cubicBezTo>
                  <a:cubicBezTo>
                    <a:pt x="334" y="1"/>
                    <a:pt x="325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1546575" y="2718100"/>
              <a:ext cx="45850" cy="9675"/>
            </a:xfrm>
            <a:custGeom>
              <a:avLst/>
              <a:gdLst/>
              <a:ahLst/>
              <a:cxnLst/>
              <a:rect l="l" t="t" r="r" b="b"/>
              <a:pathLst>
                <a:path w="1834" h="387" extrusionOk="0">
                  <a:moveTo>
                    <a:pt x="1658" y="1"/>
                  </a:moveTo>
                  <a:cubicBezTo>
                    <a:pt x="1656" y="1"/>
                    <a:pt x="1655" y="1"/>
                    <a:pt x="1653" y="1"/>
                  </a:cubicBezTo>
                  <a:lnTo>
                    <a:pt x="175" y="43"/>
                  </a:lnTo>
                  <a:cubicBezTo>
                    <a:pt x="88" y="46"/>
                    <a:pt x="17" y="112"/>
                    <a:pt x="9" y="196"/>
                  </a:cubicBezTo>
                  <a:cubicBezTo>
                    <a:pt x="0" y="282"/>
                    <a:pt x="55" y="361"/>
                    <a:pt x="140" y="382"/>
                  </a:cubicBezTo>
                  <a:cubicBezTo>
                    <a:pt x="150" y="385"/>
                    <a:pt x="162" y="387"/>
                    <a:pt x="173" y="387"/>
                  </a:cubicBezTo>
                  <a:cubicBezTo>
                    <a:pt x="177" y="387"/>
                    <a:pt x="181" y="387"/>
                    <a:pt x="185" y="386"/>
                  </a:cubicBezTo>
                  <a:lnTo>
                    <a:pt x="1663" y="344"/>
                  </a:lnTo>
                  <a:cubicBezTo>
                    <a:pt x="1757" y="343"/>
                    <a:pt x="1833" y="262"/>
                    <a:pt x="1830" y="168"/>
                  </a:cubicBezTo>
                  <a:cubicBezTo>
                    <a:pt x="1827" y="74"/>
                    <a:pt x="1750" y="1"/>
                    <a:pt x="1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1561975" y="2734200"/>
              <a:ext cx="46200" cy="11350"/>
            </a:xfrm>
            <a:custGeom>
              <a:avLst/>
              <a:gdLst/>
              <a:ahLst/>
              <a:cxnLst/>
              <a:rect l="l" t="t" r="r" b="b"/>
              <a:pathLst>
                <a:path w="1848" h="454" extrusionOk="0">
                  <a:moveTo>
                    <a:pt x="1663" y="0"/>
                  </a:moveTo>
                  <a:cubicBezTo>
                    <a:pt x="1653" y="0"/>
                    <a:pt x="1643" y="1"/>
                    <a:pt x="1632" y="3"/>
                  </a:cubicBezTo>
                  <a:cubicBezTo>
                    <a:pt x="1225" y="74"/>
                    <a:pt x="811" y="110"/>
                    <a:pt x="396" y="110"/>
                  </a:cubicBezTo>
                  <a:cubicBezTo>
                    <a:pt x="327" y="110"/>
                    <a:pt x="257" y="109"/>
                    <a:pt x="188" y="107"/>
                  </a:cubicBezTo>
                  <a:cubicBezTo>
                    <a:pt x="186" y="107"/>
                    <a:pt x="184" y="107"/>
                    <a:pt x="183" y="107"/>
                  </a:cubicBezTo>
                  <a:cubicBezTo>
                    <a:pt x="96" y="107"/>
                    <a:pt x="25" y="171"/>
                    <a:pt x="12" y="256"/>
                  </a:cubicBezTo>
                  <a:cubicBezTo>
                    <a:pt x="1" y="342"/>
                    <a:pt x="56" y="425"/>
                    <a:pt x="142" y="446"/>
                  </a:cubicBezTo>
                  <a:cubicBezTo>
                    <a:pt x="153" y="449"/>
                    <a:pt x="166" y="450"/>
                    <a:pt x="177" y="450"/>
                  </a:cubicBezTo>
                  <a:cubicBezTo>
                    <a:pt x="252" y="453"/>
                    <a:pt x="328" y="454"/>
                    <a:pt x="403" y="454"/>
                  </a:cubicBezTo>
                  <a:cubicBezTo>
                    <a:pt x="835" y="454"/>
                    <a:pt x="1266" y="416"/>
                    <a:pt x="1691" y="342"/>
                  </a:cubicBezTo>
                  <a:cubicBezTo>
                    <a:pt x="1786" y="325"/>
                    <a:pt x="1848" y="236"/>
                    <a:pt x="1832" y="142"/>
                  </a:cubicBezTo>
                  <a:cubicBezTo>
                    <a:pt x="1817" y="59"/>
                    <a:pt x="1745" y="0"/>
                    <a:pt x="1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1631200" y="2678500"/>
              <a:ext cx="34500" cy="59575"/>
            </a:xfrm>
            <a:custGeom>
              <a:avLst/>
              <a:gdLst/>
              <a:ahLst/>
              <a:cxnLst/>
              <a:rect l="l" t="t" r="r" b="b"/>
              <a:pathLst>
                <a:path w="1380" h="2383" extrusionOk="0">
                  <a:moveTo>
                    <a:pt x="627" y="1"/>
                  </a:moveTo>
                  <a:cubicBezTo>
                    <a:pt x="463" y="1"/>
                    <a:pt x="300" y="41"/>
                    <a:pt x="143" y="87"/>
                  </a:cubicBezTo>
                  <a:cubicBezTo>
                    <a:pt x="53" y="114"/>
                    <a:pt x="1" y="210"/>
                    <a:pt x="27" y="301"/>
                  </a:cubicBezTo>
                  <a:cubicBezTo>
                    <a:pt x="49" y="376"/>
                    <a:pt x="117" y="424"/>
                    <a:pt x="191" y="424"/>
                  </a:cubicBezTo>
                  <a:cubicBezTo>
                    <a:pt x="207" y="424"/>
                    <a:pt x="224" y="422"/>
                    <a:pt x="241" y="416"/>
                  </a:cubicBezTo>
                  <a:cubicBezTo>
                    <a:pt x="387" y="373"/>
                    <a:pt x="521" y="348"/>
                    <a:pt x="635" y="348"/>
                  </a:cubicBezTo>
                  <a:cubicBezTo>
                    <a:pt x="684" y="348"/>
                    <a:pt x="730" y="353"/>
                    <a:pt x="771" y="363"/>
                  </a:cubicBezTo>
                  <a:cubicBezTo>
                    <a:pt x="893" y="395"/>
                    <a:pt x="1018" y="514"/>
                    <a:pt x="1007" y="644"/>
                  </a:cubicBezTo>
                  <a:cubicBezTo>
                    <a:pt x="1000" y="708"/>
                    <a:pt x="966" y="774"/>
                    <a:pt x="925" y="851"/>
                  </a:cubicBezTo>
                  <a:cubicBezTo>
                    <a:pt x="889" y="916"/>
                    <a:pt x="858" y="985"/>
                    <a:pt x="832" y="1055"/>
                  </a:cubicBezTo>
                  <a:cubicBezTo>
                    <a:pt x="779" y="1220"/>
                    <a:pt x="787" y="1381"/>
                    <a:pt x="796" y="1537"/>
                  </a:cubicBezTo>
                  <a:cubicBezTo>
                    <a:pt x="801" y="1644"/>
                    <a:pt x="807" y="1745"/>
                    <a:pt x="790" y="1835"/>
                  </a:cubicBezTo>
                  <a:cubicBezTo>
                    <a:pt x="779" y="1900"/>
                    <a:pt x="724" y="1973"/>
                    <a:pt x="659" y="2013"/>
                  </a:cubicBezTo>
                  <a:cubicBezTo>
                    <a:pt x="631" y="2030"/>
                    <a:pt x="611" y="2037"/>
                    <a:pt x="598" y="2037"/>
                  </a:cubicBezTo>
                  <a:cubicBezTo>
                    <a:pt x="591" y="2037"/>
                    <a:pt x="586" y="2035"/>
                    <a:pt x="583" y="2032"/>
                  </a:cubicBezTo>
                  <a:cubicBezTo>
                    <a:pt x="550" y="1980"/>
                    <a:pt x="494" y="1952"/>
                    <a:pt x="437" y="1952"/>
                  </a:cubicBezTo>
                  <a:cubicBezTo>
                    <a:pt x="405" y="1952"/>
                    <a:pt x="372" y="1961"/>
                    <a:pt x="343" y="1980"/>
                  </a:cubicBezTo>
                  <a:cubicBezTo>
                    <a:pt x="262" y="2034"/>
                    <a:pt x="241" y="2142"/>
                    <a:pt x="296" y="2222"/>
                  </a:cubicBezTo>
                  <a:cubicBezTo>
                    <a:pt x="344" y="2297"/>
                    <a:pt x="419" y="2352"/>
                    <a:pt x="506" y="2373"/>
                  </a:cubicBezTo>
                  <a:cubicBezTo>
                    <a:pt x="534" y="2379"/>
                    <a:pt x="563" y="2383"/>
                    <a:pt x="591" y="2383"/>
                  </a:cubicBezTo>
                  <a:cubicBezTo>
                    <a:pt x="618" y="2383"/>
                    <a:pt x="645" y="2380"/>
                    <a:pt x="672" y="2374"/>
                  </a:cubicBezTo>
                  <a:cubicBezTo>
                    <a:pt x="887" y="2331"/>
                    <a:pt x="1087" y="2121"/>
                    <a:pt x="1128" y="1897"/>
                  </a:cubicBezTo>
                  <a:cubicBezTo>
                    <a:pt x="1152" y="1766"/>
                    <a:pt x="1146" y="1640"/>
                    <a:pt x="1139" y="1517"/>
                  </a:cubicBezTo>
                  <a:cubicBezTo>
                    <a:pt x="1132" y="1388"/>
                    <a:pt x="1125" y="1265"/>
                    <a:pt x="1159" y="1161"/>
                  </a:cubicBezTo>
                  <a:cubicBezTo>
                    <a:pt x="1179" y="1109"/>
                    <a:pt x="1203" y="1058"/>
                    <a:pt x="1229" y="1010"/>
                  </a:cubicBezTo>
                  <a:cubicBezTo>
                    <a:pt x="1280" y="916"/>
                    <a:pt x="1336" y="808"/>
                    <a:pt x="1349" y="677"/>
                  </a:cubicBezTo>
                  <a:cubicBezTo>
                    <a:pt x="1380" y="352"/>
                    <a:pt x="1121" y="101"/>
                    <a:pt x="859" y="31"/>
                  </a:cubicBezTo>
                  <a:cubicBezTo>
                    <a:pt x="782" y="10"/>
                    <a:pt x="704" y="1"/>
                    <a:pt x="6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1681300" y="2713725"/>
              <a:ext cx="10100" cy="11050"/>
            </a:xfrm>
            <a:custGeom>
              <a:avLst/>
              <a:gdLst/>
              <a:ahLst/>
              <a:cxnLst/>
              <a:rect l="l" t="t" r="r" b="b"/>
              <a:pathLst>
                <a:path w="404" h="442" extrusionOk="0">
                  <a:moveTo>
                    <a:pt x="217" y="1"/>
                  </a:moveTo>
                  <a:cubicBezTo>
                    <a:pt x="140" y="1"/>
                    <a:pt x="71" y="51"/>
                    <a:pt x="50" y="128"/>
                  </a:cubicBezTo>
                  <a:lnTo>
                    <a:pt x="26" y="224"/>
                  </a:lnTo>
                  <a:cubicBezTo>
                    <a:pt x="1" y="318"/>
                    <a:pt x="57" y="414"/>
                    <a:pt x="152" y="436"/>
                  </a:cubicBezTo>
                  <a:cubicBezTo>
                    <a:pt x="166" y="440"/>
                    <a:pt x="180" y="441"/>
                    <a:pt x="193" y="441"/>
                  </a:cubicBezTo>
                  <a:cubicBezTo>
                    <a:pt x="273" y="441"/>
                    <a:pt x="344" y="386"/>
                    <a:pt x="361" y="305"/>
                  </a:cubicBezTo>
                  <a:lnTo>
                    <a:pt x="384" y="208"/>
                  </a:lnTo>
                  <a:cubicBezTo>
                    <a:pt x="404" y="118"/>
                    <a:pt x="347" y="28"/>
                    <a:pt x="257" y="5"/>
                  </a:cubicBezTo>
                  <a:cubicBezTo>
                    <a:pt x="244" y="2"/>
                    <a:pt x="23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1709750" y="2682200"/>
              <a:ext cx="20750" cy="49500"/>
            </a:xfrm>
            <a:custGeom>
              <a:avLst/>
              <a:gdLst/>
              <a:ahLst/>
              <a:cxnLst/>
              <a:rect l="l" t="t" r="r" b="b"/>
              <a:pathLst>
                <a:path w="830" h="1980" extrusionOk="0">
                  <a:moveTo>
                    <a:pt x="644" y="1"/>
                  </a:moveTo>
                  <a:cubicBezTo>
                    <a:pt x="559" y="1"/>
                    <a:pt x="485" y="64"/>
                    <a:pt x="473" y="152"/>
                  </a:cubicBezTo>
                  <a:cubicBezTo>
                    <a:pt x="392" y="698"/>
                    <a:pt x="245" y="1231"/>
                    <a:pt x="37" y="1742"/>
                  </a:cubicBezTo>
                  <a:cubicBezTo>
                    <a:pt x="0" y="1831"/>
                    <a:pt x="42" y="1931"/>
                    <a:pt x="131" y="1967"/>
                  </a:cubicBezTo>
                  <a:cubicBezTo>
                    <a:pt x="138" y="1970"/>
                    <a:pt x="147" y="1973"/>
                    <a:pt x="155" y="1974"/>
                  </a:cubicBezTo>
                  <a:cubicBezTo>
                    <a:pt x="169" y="1978"/>
                    <a:pt x="183" y="1980"/>
                    <a:pt x="197" y="1980"/>
                  </a:cubicBezTo>
                  <a:cubicBezTo>
                    <a:pt x="265" y="1980"/>
                    <a:pt x="328" y="1938"/>
                    <a:pt x="355" y="1873"/>
                  </a:cubicBezTo>
                  <a:cubicBezTo>
                    <a:pt x="573" y="1335"/>
                    <a:pt x="728" y="775"/>
                    <a:pt x="814" y="202"/>
                  </a:cubicBezTo>
                  <a:cubicBezTo>
                    <a:pt x="829" y="107"/>
                    <a:pt x="765" y="18"/>
                    <a:pt x="669" y="2"/>
                  </a:cubicBezTo>
                  <a:cubicBezTo>
                    <a:pt x="660" y="1"/>
                    <a:pt x="652" y="1"/>
                    <a:pt x="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1726075" y="2669000"/>
              <a:ext cx="41025" cy="63075"/>
            </a:xfrm>
            <a:custGeom>
              <a:avLst/>
              <a:gdLst/>
              <a:ahLst/>
              <a:cxnLst/>
              <a:rect l="l" t="t" r="r" b="b"/>
              <a:pathLst>
                <a:path w="1641" h="2523" extrusionOk="0">
                  <a:moveTo>
                    <a:pt x="783" y="1"/>
                  </a:moveTo>
                  <a:cubicBezTo>
                    <a:pt x="575" y="1"/>
                    <a:pt x="367" y="27"/>
                    <a:pt x="165" y="81"/>
                  </a:cubicBezTo>
                  <a:cubicBezTo>
                    <a:pt x="74" y="105"/>
                    <a:pt x="19" y="198"/>
                    <a:pt x="41" y="290"/>
                  </a:cubicBezTo>
                  <a:cubicBezTo>
                    <a:pt x="61" y="368"/>
                    <a:pt x="131" y="419"/>
                    <a:pt x="208" y="419"/>
                  </a:cubicBezTo>
                  <a:cubicBezTo>
                    <a:pt x="223" y="419"/>
                    <a:pt x="238" y="417"/>
                    <a:pt x="252" y="414"/>
                  </a:cubicBezTo>
                  <a:cubicBezTo>
                    <a:pt x="424" y="368"/>
                    <a:pt x="601" y="345"/>
                    <a:pt x="779" y="345"/>
                  </a:cubicBezTo>
                  <a:cubicBezTo>
                    <a:pt x="829" y="345"/>
                    <a:pt x="880" y="346"/>
                    <a:pt x="931" y="350"/>
                  </a:cubicBezTo>
                  <a:cubicBezTo>
                    <a:pt x="984" y="354"/>
                    <a:pt x="1007" y="362"/>
                    <a:pt x="1013" y="362"/>
                  </a:cubicBezTo>
                  <a:cubicBezTo>
                    <a:pt x="1014" y="362"/>
                    <a:pt x="1015" y="362"/>
                    <a:pt x="1015" y="361"/>
                  </a:cubicBezTo>
                  <a:lnTo>
                    <a:pt x="1015" y="361"/>
                  </a:lnTo>
                  <a:cubicBezTo>
                    <a:pt x="1017" y="376"/>
                    <a:pt x="1015" y="391"/>
                    <a:pt x="1012" y="405"/>
                  </a:cubicBezTo>
                  <a:cubicBezTo>
                    <a:pt x="972" y="612"/>
                    <a:pt x="775" y="767"/>
                    <a:pt x="563" y="932"/>
                  </a:cubicBezTo>
                  <a:cubicBezTo>
                    <a:pt x="303" y="1136"/>
                    <a:pt x="7" y="1366"/>
                    <a:pt x="3" y="1748"/>
                  </a:cubicBezTo>
                  <a:cubicBezTo>
                    <a:pt x="0" y="2124"/>
                    <a:pt x="311" y="2402"/>
                    <a:pt x="622" y="2484"/>
                  </a:cubicBezTo>
                  <a:lnTo>
                    <a:pt x="642" y="2490"/>
                  </a:lnTo>
                  <a:cubicBezTo>
                    <a:pt x="740" y="2513"/>
                    <a:pt x="837" y="2522"/>
                    <a:pt x="934" y="2522"/>
                  </a:cubicBezTo>
                  <a:cubicBezTo>
                    <a:pt x="1128" y="2522"/>
                    <a:pt x="1317" y="2485"/>
                    <a:pt x="1492" y="2449"/>
                  </a:cubicBezTo>
                  <a:cubicBezTo>
                    <a:pt x="1582" y="2428"/>
                    <a:pt x="1640" y="2339"/>
                    <a:pt x="1622" y="2248"/>
                  </a:cubicBezTo>
                  <a:cubicBezTo>
                    <a:pt x="1606" y="2166"/>
                    <a:pt x="1534" y="2110"/>
                    <a:pt x="1454" y="2110"/>
                  </a:cubicBezTo>
                  <a:cubicBezTo>
                    <a:pt x="1444" y="2110"/>
                    <a:pt x="1435" y="2111"/>
                    <a:pt x="1425" y="2112"/>
                  </a:cubicBezTo>
                  <a:cubicBezTo>
                    <a:pt x="1267" y="2143"/>
                    <a:pt x="1099" y="2183"/>
                    <a:pt x="935" y="2183"/>
                  </a:cubicBezTo>
                  <a:cubicBezTo>
                    <a:pt x="859" y="2183"/>
                    <a:pt x="783" y="2174"/>
                    <a:pt x="710" y="2152"/>
                  </a:cubicBezTo>
                  <a:cubicBezTo>
                    <a:pt x="532" y="2105"/>
                    <a:pt x="345" y="1949"/>
                    <a:pt x="348" y="1751"/>
                  </a:cubicBezTo>
                  <a:cubicBezTo>
                    <a:pt x="349" y="1535"/>
                    <a:pt x="546" y="1381"/>
                    <a:pt x="776" y="1202"/>
                  </a:cubicBezTo>
                  <a:cubicBezTo>
                    <a:pt x="1015" y="1015"/>
                    <a:pt x="1287" y="803"/>
                    <a:pt x="1350" y="468"/>
                  </a:cubicBezTo>
                  <a:cubicBezTo>
                    <a:pt x="1370" y="366"/>
                    <a:pt x="1359" y="276"/>
                    <a:pt x="1319" y="201"/>
                  </a:cubicBezTo>
                  <a:cubicBezTo>
                    <a:pt x="1226" y="25"/>
                    <a:pt x="1022" y="11"/>
                    <a:pt x="955" y="7"/>
                  </a:cubicBezTo>
                  <a:cubicBezTo>
                    <a:pt x="897" y="3"/>
                    <a:pt x="840" y="1"/>
                    <a:pt x="7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1629375" y="2749875"/>
              <a:ext cx="130400" cy="13550"/>
            </a:xfrm>
            <a:custGeom>
              <a:avLst/>
              <a:gdLst/>
              <a:ahLst/>
              <a:cxnLst/>
              <a:rect l="l" t="t" r="r" b="b"/>
              <a:pathLst>
                <a:path w="5216" h="542" extrusionOk="0">
                  <a:moveTo>
                    <a:pt x="187" y="1"/>
                  </a:moveTo>
                  <a:cubicBezTo>
                    <a:pt x="104" y="1"/>
                    <a:pt x="33" y="59"/>
                    <a:pt x="17" y="141"/>
                  </a:cubicBezTo>
                  <a:cubicBezTo>
                    <a:pt x="0" y="230"/>
                    <a:pt x="57" y="317"/>
                    <a:pt x="145" y="340"/>
                  </a:cubicBezTo>
                  <a:cubicBezTo>
                    <a:pt x="151" y="341"/>
                    <a:pt x="157" y="343"/>
                    <a:pt x="164" y="344"/>
                  </a:cubicBezTo>
                  <a:cubicBezTo>
                    <a:pt x="1171" y="475"/>
                    <a:pt x="2185" y="541"/>
                    <a:pt x="3200" y="541"/>
                  </a:cubicBezTo>
                  <a:cubicBezTo>
                    <a:pt x="3817" y="541"/>
                    <a:pt x="4435" y="517"/>
                    <a:pt x="5051" y="468"/>
                  </a:cubicBezTo>
                  <a:cubicBezTo>
                    <a:pt x="5145" y="460"/>
                    <a:pt x="5215" y="377"/>
                    <a:pt x="5208" y="282"/>
                  </a:cubicBezTo>
                  <a:cubicBezTo>
                    <a:pt x="5200" y="192"/>
                    <a:pt x="5124" y="124"/>
                    <a:pt x="5036" y="124"/>
                  </a:cubicBezTo>
                  <a:cubicBezTo>
                    <a:pt x="5031" y="124"/>
                    <a:pt x="5027" y="124"/>
                    <a:pt x="5023" y="125"/>
                  </a:cubicBezTo>
                  <a:lnTo>
                    <a:pt x="5023" y="126"/>
                  </a:lnTo>
                  <a:cubicBezTo>
                    <a:pt x="4417" y="174"/>
                    <a:pt x="3810" y="198"/>
                    <a:pt x="3203" y="198"/>
                  </a:cubicBezTo>
                  <a:cubicBezTo>
                    <a:pt x="2202" y="198"/>
                    <a:pt x="1202" y="133"/>
                    <a:pt x="209" y="2"/>
                  </a:cubicBezTo>
                  <a:cubicBezTo>
                    <a:pt x="201" y="1"/>
                    <a:pt x="19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1658125" y="2776275"/>
              <a:ext cx="79800" cy="60200"/>
            </a:xfrm>
            <a:custGeom>
              <a:avLst/>
              <a:gdLst/>
              <a:ahLst/>
              <a:cxnLst/>
              <a:rect l="l" t="t" r="r" b="b"/>
              <a:pathLst>
                <a:path w="3192" h="2408" extrusionOk="0">
                  <a:moveTo>
                    <a:pt x="1006" y="0"/>
                  </a:moveTo>
                  <a:cubicBezTo>
                    <a:pt x="692" y="0"/>
                    <a:pt x="377" y="83"/>
                    <a:pt x="103" y="248"/>
                  </a:cubicBezTo>
                  <a:cubicBezTo>
                    <a:pt x="24" y="297"/>
                    <a:pt x="0" y="402"/>
                    <a:pt x="48" y="482"/>
                  </a:cubicBezTo>
                  <a:cubicBezTo>
                    <a:pt x="80" y="535"/>
                    <a:pt x="137" y="565"/>
                    <a:pt x="196" y="565"/>
                  </a:cubicBezTo>
                  <a:cubicBezTo>
                    <a:pt x="225" y="565"/>
                    <a:pt x="254" y="558"/>
                    <a:pt x="280" y="542"/>
                  </a:cubicBezTo>
                  <a:cubicBezTo>
                    <a:pt x="501" y="411"/>
                    <a:pt x="751" y="344"/>
                    <a:pt x="1003" y="344"/>
                  </a:cubicBezTo>
                  <a:cubicBezTo>
                    <a:pt x="1176" y="344"/>
                    <a:pt x="1350" y="375"/>
                    <a:pt x="1516" y="440"/>
                  </a:cubicBezTo>
                  <a:cubicBezTo>
                    <a:pt x="1171" y="987"/>
                    <a:pt x="748" y="1478"/>
                    <a:pt x="258" y="1901"/>
                  </a:cubicBezTo>
                  <a:cubicBezTo>
                    <a:pt x="155" y="1991"/>
                    <a:pt x="190" y="2158"/>
                    <a:pt x="323" y="2196"/>
                  </a:cubicBezTo>
                  <a:cubicBezTo>
                    <a:pt x="397" y="2219"/>
                    <a:pt x="475" y="2238"/>
                    <a:pt x="551" y="2257"/>
                  </a:cubicBezTo>
                  <a:cubicBezTo>
                    <a:pt x="965" y="2357"/>
                    <a:pt x="1389" y="2408"/>
                    <a:pt x="1813" y="2408"/>
                  </a:cubicBezTo>
                  <a:cubicBezTo>
                    <a:pt x="2225" y="2408"/>
                    <a:pt x="2638" y="2360"/>
                    <a:pt x="3042" y="2265"/>
                  </a:cubicBezTo>
                  <a:cubicBezTo>
                    <a:pt x="3134" y="2244"/>
                    <a:pt x="3191" y="2151"/>
                    <a:pt x="3170" y="2058"/>
                  </a:cubicBezTo>
                  <a:cubicBezTo>
                    <a:pt x="3151" y="1979"/>
                    <a:pt x="3081" y="1925"/>
                    <a:pt x="3004" y="1925"/>
                  </a:cubicBezTo>
                  <a:cubicBezTo>
                    <a:pt x="2990" y="1925"/>
                    <a:pt x="2977" y="1927"/>
                    <a:pt x="2963" y="1930"/>
                  </a:cubicBezTo>
                  <a:cubicBezTo>
                    <a:pt x="2585" y="2019"/>
                    <a:pt x="2199" y="2063"/>
                    <a:pt x="1813" y="2063"/>
                  </a:cubicBezTo>
                  <a:cubicBezTo>
                    <a:pt x="1448" y="2063"/>
                    <a:pt x="1083" y="2024"/>
                    <a:pt x="724" y="1944"/>
                  </a:cubicBezTo>
                  <a:cubicBezTo>
                    <a:pt x="1186" y="1505"/>
                    <a:pt x="1585" y="1004"/>
                    <a:pt x="1910" y="455"/>
                  </a:cubicBezTo>
                  <a:cubicBezTo>
                    <a:pt x="1933" y="414"/>
                    <a:pt x="1940" y="368"/>
                    <a:pt x="1929" y="323"/>
                  </a:cubicBezTo>
                  <a:cubicBezTo>
                    <a:pt x="1916" y="278"/>
                    <a:pt x="1886" y="240"/>
                    <a:pt x="1847" y="217"/>
                  </a:cubicBezTo>
                  <a:cubicBezTo>
                    <a:pt x="1591" y="72"/>
                    <a:pt x="1299" y="0"/>
                    <a:pt x="1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1526650" y="2779825"/>
              <a:ext cx="120650" cy="104400"/>
            </a:xfrm>
            <a:custGeom>
              <a:avLst/>
              <a:gdLst/>
              <a:ahLst/>
              <a:cxnLst/>
              <a:rect l="l" t="t" r="r" b="b"/>
              <a:pathLst>
                <a:path w="4826" h="4176" extrusionOk="0">
                  <a:moveTo>
                    <a:pt x="4630" y="0"/>
                  </a:moveTo>
                  <a:cubicBezTo>
                    <a:pt x="4573" y="0"/>
                    <a:pt x="4517" y="29"/>
                    <a:pt x="4485" y="81"/>
                  </a:cubicBezTo>
                  <a:cubicBezTo>
                    <a:pt x="3597" y="1528"/>
                    <a:pt x="2073" y="2568"/>
                    <a:pt x="455" y="2865"/>
                  </a:cubicBezTo>
                  <a:cubicBezTo>
                    <a:pt x="467" y="2509"/>
                    <a:pt x="665" y="2150"/>
                    <a:pt x="973" y="1984"/>
                  </a:cubicBezTo>
                  <a:cubicBezTo>
                    <a:pt x="1058" y="1940"/>
                    <a:pt x="1089" y="1835"/>
                    <a:pt x="1044" y="1750"/>
                  </a:cubicBezTo>
                  <a:cubicBezTo>
                    <a:pt x="1013" y="1692"/>
                    <a:pt x="954" y="1660"/>
                    <a:pt x="893" y="1660"/>
                  </a:cubicBezTo>
                  <a:cubicBezTo>
                    <a:pt x="865" y="1660"/>
                    <a:pt x="836" y="1667"/>
                    <a:pt x="810" y="1681"/>
                  </a:cubicBezTo>
                  <a:cubicBezTo>
                    <a:pt x="367" y="1920"/>
                    <a:pt x="94" y="2431"/>
                    <a:pt x="111" y="2938"/>
                  </a:cubicBezTo>
                  <a:cubicBezTo>
                    <a:pt x="42" y="2968"/>
                    <a:pt x="1" y="3039"/>
                    <a:pt x="9" y="3114"/>
                  </a:cubicBezTo>
                  <a:cubicBezTo>
                    <a:pt x="19" y="3184"/>
                    <a:pt x="70" y="3242"/>
                    <a:pt x="140" y="3259"/>
                  </a:cubicBezTo>
                  <a:cubicBezTo>
                    <a:pt x="149" y="3260"/>
                    <a:pt x="157" y="3260"/>
                    <a:pt x="165" y="3260"/>
                  </a:cubicBezTo>
                  <a:cubicBezTo>
                    <a:pt x="298" y="3700"/>
                    <a:pt x="659" y="4039"/>
                    <a:pt x="1089" y="4143"/>
                  </a:cubicBezTo>
                  <a:cubicBezTo>
                    <a:pt x="1181" y="4164"/>
                    <a:pt x="1276" y="4176"/>
                    <a:pt x="1371" y="4176"/>
                  </a:cubicBezTo>
                  <a:cubicBezTo>
                    <a:pt x="1381" y="4176"/>
                    <a:pt x="1392" y="4176"/>
                    <a:pt x="1403" y="4175"/>
                  </a:cubicBezTo>
                  <a:cubicBezTo>
                    <a:pt x="1497" y="4173"/>
                    <a:pt x="1572" y="4094"/>
                    <a:pt x="1569" y="3998"/>
                  </a:cubicBezTo>
                  <a:cubicBezTo>
                    <a:pt x="1566" y="3905"/>
                    <a:pt x="1489" y="3832"/>
                    <a:pt x="1397" y="3832"/>
                  </a:cubicBezTo>
                  <a:cubicBezTo>
                    <a:pt x="1395" y="3832"/>
                    <a:pt x="1393" y="3832"/>
                    <a:pt x="1391" y="3832"/>
                  </a:cubicBezTo>
                  <a:cubicBezTo>
                    <a:pt x="1385" y="3832"/>
                    <a:pt x="1378" y="3832"/>
                    <a:pt x="1371" y="3832"/>
                  </a:cubicBezTo>
                  <a:cubicBezTo>
                    <a:pt x="996" y="3832"/>
                    <a:pt x="640" y="3568"/>
                    <a:pt x="509" y="3206"/>
                  </a:cubicBezTo>
                  <a:cubicBezTo>
                    <a:pt x="2244" y="2893"/>
                    <a:pt x="3824" y="1815"/>
                    <a:pt x="4778" y="260"/>
                  </a:cubicBezTo>
                  <a:cubicBezTo>
                    <a:pt x="4826" y="179"/>
                    <a:pt x="4801" y="75"/>
                    <a:pt x="4720" y="26"/>
                  </a:cubicBezTo>
                  <a:cubicBezTo>
                    <a:pt x="4692" y="9"/>
                    <a:pt x="4661" y="0"/>
                    <a:pt x="4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1483575" y="2894325"/>
              <a:ext cx="58875" cy="95600"/>
            </a:xfrm>
            <a:custGeom>
              <a:avLst/>
              <a:gdLst/>
              <a:ahLst/>
              <a:cxnLst/>
              <a:rect l="l" t="t" r="r" b="b"/>
              <a:pathLst>
                <a:path w="2355" h="3824" extrusionOk="0">
                  <a:moveTo>
                    <a:pt x="2164" y="1"/>
                  </a:moveTo>
                  <a:cubicBezTo>
                    <a:pt x="2085" y="1"/>
                    <a:pt x="2015" y="54"/>
                    <a:pt x="1998" y="134"/>
                  </a:cubicBezTo>
                  <a:cubicBezTo>
                    <a:pt x="1762" y="1211"/>
                    <a:pt x="1393" y="2254"/>
                    <a:pt x="902" y="3241"/>
                  </a:cubicBezTo>
                  <a:cubicBezTo>
                    <a:pt x="623" y="2510"/>
                    <a:pt x="439" y="1749"/>
                    <a:pt x="354" y="973"/>
                  </a:cubicBezTo>
                  <a:cubicBezTo>
                    <a:pt x="344" y="885"/>
                    <a:pt x="270" y="820"/>
                    <a:pt x="185" y="820"/>
                  </a:cubicBezTo>
                  <a:cubicBezTo>
                    <a:pt x="178" y="820"/>
                    <a:pt x="171" y="820"/>
                    <a:pt x="164" y="821"/>
                  </a:cubicBezTo>
                  <a:cubicBezTo>
                    <a:pt x="70" y="831"/>
                    <a:pt x="1" y="916"/>
                    <a:pt x="12" y="1010"/>
                  </a:cubicBezTo>
                  <a:cubicBezTo>
                    <a:pt x="115" y="1943"/>
                    <a:pt x="354" y="2857"/>
                    <a:pt x="724" y="3719"/>
                  </a:cubicBezTo>
                  <a:cubicBezTo>
                    <a:pt x="746" y="3770"/>
                    <a:pt x="789" y="3807"/>
                    <a:pt x="841" y="3819"/>
                  </a:cubicBezTo>
                  <a:cubicBezTo>
                    <a:pt x="852" y="3822"/>
                    <a:pt x="864" y="3824"/>
                    <a:pt x="875" y="3824"/>
                  </a:cubicBezTo>
                  <a:cubicBezTo>
                    <a:pt x="877" y="3824"/>
                    <a:pt x="880" y="3824"/>
                    <a:pt x="882" y="3824"/>
                  </a:cubicBezTo>
                  <a:cubicBezTo>
                    <a:pt x="946" y="3824"/>
                    <a:pt x="1004" y="3789"/>
                    <a:pt x="1034" y="3734"/>
                  </a:cubicBezTo>
                  <a:cubicBezTo>
                    <a:pt x="1627" y="2624"/>
                    <a:pt x="2064" y="1438"/>
                    <a:pt x="2333" y="209"/>
                  </a:cubicBezTo>
                  <a:cubicBezTo>
                    <a:pt x="2354" y="116"/>
                    <a:pt x="2292" y="32"/>
                    <a:pt x="2202" y="5"/>
                  </a:cubicBezTo>
                  <a:cubicBezTo>
                    <a:pt x="2189" y="2"/>
                    <a:pt x="2176" y="1"/>
                    <a:pt x="2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1535600" y="2941350"/>
              <a:ext cx="28475" cy="80725"/>
            </a:xfrm>
            <a:custGeom>
              <a:avLst/>
              <a:gdLst/>
              <a:ahLst/>
              <a:cxnLst/>
              <a:rect l="l" t="t" r="r" b="b"/>
              <a:pathLst>
                <a:path w="1139" h="3229" extrusionOk="0">
                  <a:moveTo>
                    <a:pt x="940" y="1"/>
                  </a:moveTo>
                  <a:cubicBezTo>
                    <a:pt x="906" y="1"/>
                    <a:pt x="872" y="11"/>
                    <a:pt x="842" y="31"/>
                  </a:cubicBezTo>
                  <a:cubicBezTo>
                    <a:pt x="338" y="383"/>
                    <a:pt x="19" y="991"/>
                    <a:pt x="10" y="1615"/>
                  </a:cubicBezTo>
                  <a:cubicBezTo>
                    <a:pt x="0" y="2240"/>
                    <a:pt x="303" y="2848"/>
                    <a:pt x="798" y="3197"/>
                  </a:cubicBezTo>
                  <a:cubicBezTo>
                    <a:pt x="817" y="3209"/>
                    <a:pt x="836" y="3218"/>
                    <a:pt x="857" y="3223"/>
                  </a:cubicBezTo>
                  <a:cubicBezTo>
                    <a:pt x="873" y="3227"/>
                    <a:pt x="888" y="3229"/>
                    <a:pt x="902" y="3229"/>
                  </a:cubicBezTo>
                  <a:cubicBezTo>
                    <a:pt x="1058" y="3229"/>
                    <a:pt x="1139" y="3016"/>
                    <a:pt x="997" y="2915"/>
                  </a:cubicBezTo>
                  <a:cubicBezTo>
                    <a:pt x="598" y="2635"/>
                    <a:pt x="347" y="2127"/>
                    <a:pt x="354" y="1620"/>
                  </a:cubicBezTo>
                  <a:cubicBezTo>
                    <a:pt x="362" y="1114"/>
                    <a:pt x="631" y="600"/>
                    <a:pt x="1040" y="313"/>
                  </a:cubicBezTo>
                  <a:cubicBezTo>
                    <a:pt x="1118" y="258"/>
                    <a:pt x="1136" y="152"/>
                    <a:pt x="1081" y="73"/>
                  </a:cubicBezTo>
                  <a:cubicBezTo>
                    <a:pt x="1048" y="26"/>
                    <a:pt x="995" y="1"/>
                    <a:pt x="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1568400" y="2956850"/>
              <a:ext cx="30900" cy="56725"/>
            </a:xfrm>
            <a:custGeom>
              <a:avLst/>
              <a:gdLst/>
              <a:ahLst/>
              <a:cxnLst/>
              <a:rect l="l" t="t" r="r" b="b"/>
              <a:pathLst>
                <a:path w="1236" h="2269" extrusionOk="0">
                  <a:moveTo>
                    <a:pt x="1040" y="0"/>
                  </a:moveTo>
                  <a:cubicBezTo>
                    <a:pt x="986" y="0"/>
                    <a:pt x="933" y="25"/>
                    <a:pt x="900" y="73"/>
                  </a:cubicBezTo>
                  <a:cubicBezTo>
                    <a:pt x="750" y="287"/>
                    <a:pt x="618" y="509"/>
                    <a:pt x="503" y="741"/>
                  </a:cubicBezTo>
                  <a:lnTo>
                    <a:pt x="321" y="553"/>
                  </a:lnTo>
                  <a:cubicBezTo>
                    <a:pt x="288" y="518"/>
                    <a:pt x="243" y="500"/>
                    <a:pt x="198" y="500"/>
                  </a:cubicBezTo>
                  <a:cubicBezTo>
                    <a:pt x="155" y="500"/>
                    <a:pt x="112" y="516"/>
                    <a:pt x="79" y="548"/>
                  </a:cubicBezTo>
                  <a:cubicBezTo>
                    <a:pt x="10" y="615"/>
                    <a:pt x="9" y="723"/>
                    <a:pt x="73" y="792"/>
                  </a:cubicBezTo>
                  <a:lnTo>
                    <a:pt x="342" y="1072"/>
                  </a:lnTo>
                  <a:cubicBezTo>
                    <a:pt x="204" y="1390"/>
                    <a:pt x="97" y="1720"/>
                    <a:pt x="21" y="2059"/>
                  </a:cubicBezTo>
                  <a:cubicBezTo>
                    <a:pt x="0" y="2150"/>
                    <a:pt x="56" y="2242"/>
                    <a:pt x="149" y="2264"/>
                  </a:cubicBezTo>
                  <a:lnTo>
                    <a:pt x="152" y="2264"/>
                  </a:lnTo>
                  <a:cubicBezTo>
                    <a:pt x="164" y="2267"/>
                    <a:pt x="177" y="2268"/>
                    <a:pt x="189" y="2268"/>
                  </a:cubicBezTo>
                  <a:cubicBezTo>
                    <a:pt x="268" y="2268"/>
                    <a:pt x="339" y="2214"/>
                    <a:pt x="358" y="2133"/>
                  </a:cubicBezTo>
                  <a:cubicBezTo>
                    <a:pt x="418" y="1865"/>
                    <a:pt x="503" y="1601"/>
                    <a:pt x="605" y="1345"/>
                  </a:cubicBezTo>
                  <a:lnTo>
                    <a:pt x="850" y="1600"/>
                  </a:lnTo>
                  <a:cubicBezTo>
                    <a:pt x="884" y="1635"/>
                    <a:pt x="929" y="1653"/>
                    <a:pt x="974" y="1653"/>
                  </a:cubicBezTo>
                  <a:cubicBezTo>
                    <a:pt x="1017" y="1653"/>
                    <a:pt x="1060" y="1637"/>
                    <a:pt x="1094" y="1606"/>
                  </a:cubicBezTo>
                  <a:cubicBezTo>
                    <a:pt x="1163" y="1539"/>
                    <a:pt x="1164" y="1431"/>
                    <a:pt x="1099" y="1362"/>
                  </a:cubicBezTo>
                  <a:lnTo>
                    <a:pt x="756" y="1005"/>
                  </a:lnTo>
                  <a:cubicBezTo>
                    <a:pt x="877" y="748"/>
                    <a:pt x="1019" y="503"/>
                    <a:pt x="1181" y="273"/>
                  </a:cubicBezTo>
                  <a:cubicBezTo>
                    <a:pt x="1236" y="194"/>
                    <a:pt x="1216" y="87"/>
                    <a:pt x="1139" y="32"/>
                  </a:cubicBezTo>
                  <a:cubicBezTo>
                    <a:pt x="1109" y="11"/>
                    <a:pt x="1074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1595250" y="2935825"/>
              <a:ext cx="42175" cy="81250"/>
            </a:xfrm>
            <a:custGeom>
              <a:avLst/>
              <a:gdLst/>
              <a:ahLst/>
              <a:cxnLst/>
              <a:rect l="l" t="t" r="r" b="b"/>
              <a:pathLst>
                <a:path w="1687" h="3250" extrusionOk="0">
                  <a:moveTo>
                    <a:pt x="967" y="0"/>
                  </a:moveTo>
                  <a:cubicBezTo>
                    <a:pt x="939" y="0"/>
                    <a:pt x="910" y="7"/>
                    <a:pt x="884" y="21"/>
                  </a:cubicBezTo>
                  <a:cubicBezTo>
                    <a:pt x="801" y="68"/>
                    <a:pt x="771" y="172"/>
                    <a:pt x="818" y="255"/>
                  </a:cubicBezTo>
                  <a:cubicBezTo>
                    <a:pt x="1302" y="1135"/>
                    <a:pt x="964" y="2410"/>
                    <a:pt x="107" y="2929"/>
                  </a:cubicBezTo>
                  <a:cubicBezTo>
                    <a:pt x="25" y="2979"/>
                    <a:pt x="0" y="3086"/>
                    <a:pt x="49" y="3166"/>
                  </a:cubicBezTo>
                  <a:cubicBezTo>
                    <a:pt x="82" y="3219"/>
                    <a:pt x="138" y="3249"/>
                    <a:pt x="196" y="3249"/>
                  </a:cubicBezTo>
                  <a:cubicBezTo>
                    <a:pt x="227" y="3249"/>
                    <a:pt x="258" y="3241"/>
                    <a:pt x="286" y="3224"/>
                  </a:cubicBezTo>
                  <a:cubicBezTo>
                    <a:pt x="1289" y="2614"/>
                    <a:pt x="1686" y="1121"/>
                    <a:pt x="1118" y="89"/>
                  </a:cubicBezTo>
                  <a:cubicBezTo>
                    <a:pt x="1087" y="32"/>
                    <a:pt x="1028" y="0"/>
                    <a:pt x="9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1641375" y="2920725"/>
              <a:ext cx="51225" cy="16425"/>
            </a:xfrm>
            <a:custGeom>
              <a:avLst/>
              <a:gdLst/>
              <a:ahLst/>
              <a:cxnLst/>
              <a:rect l="l" t="t" r="r" b="b"/>
              <a:pathLst>
                <a:path w="2049" h="657" extrusionOk="0">
                  <a:moveTo>
                    <a:pt x="1860" y="0"/>
                  </a:moveTo>
                  <a:cubicBezTo>
                    <a:pt x="1850" y="0"/>
                    <a:pt x="1839" y="1"/>
                    <a:pt x="1829" y="3"/>
                  </a:cubicBezTo>
                  <a:lnTo>
                    <a:pt x="189" y="316"/>
                  </a:lnTo>
                  <a:cubicBezTo>
                    <a:pt x="6" y="351"/>
                    <a:pt x="0" y="608"/>
                    <a:pt x="181" y="652"/>
                  </a:cubicBezTo>
                  <a:cubicBezTo>
                    <a:pt x="193" y="655"/>
                    <a:pt x="205" y="656"/>
                    <a:pt x="219" y="656"/>
                  </a:cubicBezTo>
                  <a:cubicBezTo>
                    <a:pt x="230" y="656"/>
                    <a:pt x="241" y="655"/>
                    <a:pt x="252" y="653"/>
                  </a:cubicBezTo>
                  <a:lnTo>
                    <a:pt x="1894" y="342"/>
                  </a:lnTo>
                  <a:cubicBezTo>
                    <a:pt x="1986" y="324"/>
                    <a:pt x="2048" y="234"/>
                    <a:pt x="2030" y="141"/>
                  </a:cubicBezTo>
                  <a:cubicBezTo>
                    <a:pt x="2014" y="57"/>
                    <a:pt x="1942" y="0"/>
                    <a:pt x="18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1646225" y="2949900"/>
              <a:ext cx="41575" cy="11500"/>
            </a:xfrm>
            <a:custGeom>
              <a:avLst/>
              <a:gdLst/>
              <a:ahLst/>
              <a:cxnLst/>
              <a:rect l="l" t="t" r="r" b="b"/>
              <a:pathLst>
                <a:path w="1663" h="460" extrusionOk="0">
                  <a:moveTo>
                    <a:pt x="1475" y="1"/>
                  </a:moveTo>
                  <a:cubicBezTo>
                    <a:pt x="1463" y="1"/>
                    <a:pt x="1451" y="2"/>
                    <a:pt x="1439" y="4"/>
                  </a:cubicBezTo>
                  <a:cubicBezTo>
                    <a:pt x="1117" y="78"/>
                    <a:pt x="787" y="115"/>
                    <a:pt x="458" y="115"/>
                  </a:cubicBezTo>
                  <a:cubicBezTo>
                    <a:pt x="370" y="115"/>
                    <a:pt x="282" y="113"/>
                    <a:pt x="195" y="107"/>
                  </a:cubicBezTo>
                  <a:cubicBezTo>
                    <a:pt x="191" y="107"/>
                    <a:pt x="187" y="107"/>
                    <a:pt x="184" y="107"/>
                  </a:cubicBezTo>
                  <a:cubicBezTo>
                    <a:pt x="98" y="107"/>
                    <a:pt x="27" y="169"/>
                    <a:pt x="13" y="252"/>
                  </a:cubicBezTo>
                  <a:cubicBezTo>
                    <a:pt x="1" y="341"/>
                    <a:pt x="57" y="424"/>
                    <a:pt x="143" y="445"/>
                  </a:cubicBezTo>
                  <a:cubicBezTo>
                    <a:pt x="153" y="448"/>
                    <a:pt x="162" y="449"/>
                    <a:pt x="174" y="451"/>
                  </a:cubicBezTo>
                  <a:cubicBezTo>
                    <a:pt x="269" y="456"/>
                    <a:pt x="364" y="459"/>
                    <a:pt x="458" y="459"/>
                  </a:cubicBezTo>
                  <a:cubicBezTo>
                    <a:pt x="814" y="459"/>
                    <a:pt x="1168" y="419"/>
                    <a:pt x="1515" y="339"/>
                  </a:cubicBezTo>
                  <a:cubicBezTo>
                    <a:pt x="1607" y="317"/>
                    <a:pt x="1663" y="225"/>
                    <a:pt x="1642" y="134"/>
                  </a:cubicBezTo>
                  <a:cubicBezTo>
                    <a:pt x="1623" y="55"/>
                    <a:pt x="1553" y="1"/>
                    <a:pt x="14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1694025" y="2857175"/>
              <a:ext cx="116700" cy="137800"/>
            </a:xfrm>
            <a:custGeom>
              <a:avLst/>
              <a:gdLst/>
              <a:ahLst/>
              <a:cxnLst/>
              <a:rect l="l" t="t" r="r" b="b"/>
              <a:pathLst>
                <a:path w="4668" h="5512" extrusionOk="0">
                  <a:moveTo>
                    <a:pt x="3455" y="0"/>
                  </a:moveTo>
                  <a:cubicBezTo>
                    <a:pt x="2676" y="0"/>
                    <a:pt x="1895" y="26"/>
                    <a:pt x="1122" y="78"/>
                  </a:cubicBezTo>
                  <a:cubicBezTo>
                    <a:pt x="1071" y="81"/>
                    <a:pt x="1025" y="106"/>
                    <a:pt x="995" y="145"/>
                  </a:cubicBezTo>
                  <a:cubicBezTo>
                    <a:pt x="964" y="186"/>
                    <a:pt x="953" y="237"/>
                    <a:pt x="964" y="286"/>
                  </a:cubicBezTo>
                  <a:cubicBezTo>
                    <a:pt x="1309" y="1844"/>
                    <a:pt x="1232" y="3535"/>
                    <a:pt x="747" y="5072"/>
                  </a:cubicBezTo>
                  <a:cubicBezTo>
                    <a:pt x="521" y="4880"/>
                    <a:pt x="377" y="4607"/>
                    <a:pt x="351" y="4312"/>
                  </a:cubicBezTo>
                  <a:cubicBezTo>
                    <a:pt x="343" y="4223"/>
                    <a:pt x="268" y="4155"/>
                    <a:pt x="179" y="4155"/>
                  </a:cubicBezTo>
                  <a:cubicBezTo>
                    <a:pt x="174" y="4155"/>
                    <a:pt x="169" y="4155"/>
                    <a:pt x="163" y="4155"/>
                  </a:cubicBezTo>
                  <a:cubicBezTo>
                    <a:pt x="69" y="4164"/>
                    <a:pt x="0" y="4247"/>
                    <a:pt x="7" y="4341"/>
                  </a:cubicBezTo>
                  <a:cubicBezTo>
                    <a:pt x="51" y="4824"/>
                    <a:pt x="346" y="5276"/>
                    <a:pt x="762" y="5493"/>
                  </a:cubicBezTo>
                  <a:cubicBezTo>
                    <a:pt x="774" y="5498"/>
                    <a:pt x="787" y="5504"/>
                    <a:pt x="801" y="5507"/>
                  </a:cubicBezTo>
                  <a:cubicBezTo>
                    <a:pt x="815" y="5510"/>
                    <a:pt x="828" y="5512"/>
                    <a:pt x="842" y="5512"/>
                  </a:cubicBezTo>
                  <a:cubicBezTo>
                    <a:pt x="913" y="5512"/>
                    <a:pt x="980" y="5467"/>
                    <a:pt x="1004" y="5395"/>
                  </a:cubicBezTo>
                  <a:cubicBezTo>
                    <a:pt x="1547" y="3808"/>
                    <a:pt x="1667" y="2044"/>
                    <a:pt x="1341" y="409"/>
                  </a:cubicBezTo>
                  <a:cubicBezTo>
                    <a:pt x="2039" y="366"/>
                    <a:pt x="2744" y="344"/>
                    <a:pt x="3446" y="344"/>
                  </a:cubicBezTo>
                  <a:cubicBezTo>
                    <a:pt x="3735" y="344"/>
                    <a:pt x="4024" y="348"/>
                    <a:pt x="4311" y="355"/>
                  </a:cubicBezTo>
                  <a:cubicBezTo>
                    <a:pt x="4272" y="1188"/>
                    <a:pt x="4182" y="2017"/>
                    <a:pt x="4038" y="2838"/>
                  </a:cubicBezTo>
                  <a:cubicBezTo>
                    <a:pt x="4026" y="2932"/>
                    <a:pt x="4086" y="3018"/>
                    <a:pt x="4179" y="3038"/>
                  </a:cubicBezTo>
                  <a:cubicBezTo>
                    <a:pt x="4189" y="3039"/>
                    <a:pt x="4198" y="3040"/>
                    <a:pt x="4208" y="3040"/>
                  </a:cubicBezTo>
                  <a:cubicBezTo>
                    <a:pt x="4290" y="3040"/>
                    <a:pt x="4364" y="2982"/>
                    <a:pt x="4378" y="2897"/>
                  </a:cubicBezTo>
                  <a:cubicBezTo>
                    <a:pt x="4534" y="2005"/>
                    <a:pt x="4630" y="1101"/>
                    <a:pt x="4663" y="195"/>
                  </a:cubicBezTo>
                  <a:cubicBezTo>
                    <a:pt x="4668" y="99"/>
                    <a:pt x="4593" y="19"/>
                    <a:pt x="4497" y="16"/>
                  </a:cubicBezTo>
                  <a:cubicBezTo>
                    <a:pt x="4151" y="5"/>
                    <a:pt x="3803" y="0"/>
                    <a:pt x="3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1742950" y="2920875"/>
              <a:ext cx="38900" cy="61350"/>
            </a:xfrm>
            <a:custGeom>
              <a:avLst/>
              <a:gdLst/>
              <a:ahLst/>
              <a:cxnLst/>
              <a:rect l="l" t="t" r="r" b="b"/>
              <a:pathLst>
                <a:path w="1556" h="2454" extrusionOk="0">
                  <a:moveTo>
                    <a:pt x="896" y="0"/>
                  </a:moveTo>
                  <a:cubicBezTo>
                    <a:pt x="866" y="0"/>
                    <a:pt x="835" y="8"/>
                    <a:pt x="808" y="25"/>
                  </a:cubicBezTo>
                  <a:cubicBezTo>
                    <a:pt x="460" y="239"/>
                    <a:pt x="198" y="567"/>
                    <a:pt x="69" y="954"/>
                  </a:cubicBezTo>
                  <a:cubicBezTo>
                    <a:pt x="22" y="1092"/>
                    <a:pt x="1" y="1296"/>
                    <a:pt x="83" y="1451"/>
                  </a:cubicBezTo>
                  <a:cubicBezTo>
                    <a:pt x="126" y="1537"/>
                    <a:pt x="204" y="1602"/>
                    <a:pt x="298" y="1627"/>
                  </a:cubicBezTo>
                  <a:cubicBezTo>
                    <a:pt x="328" y="1635"/>
                    <a:pt x="357" y="1638"/>
                    <a:pt x="385" y="1638"/>
                  </a:cubicBezTo>
                  <a:cubicBezTo>
                    <a:pt x="583" y="1638"/>
                    <a:pt x="740" y="1472"/>
                    <a:pt x="803" y="1401"/>
                  </a:cubicBezTo>
                  <a:lnTo>
                    <a:pt x="1183" y="970"/>
                  </a:lnTo>
                  <a:lnTo>
                    <a:pt x="1183" y="970"/>
                  </a:lnTo>
                  <a:cubicBezTo>
                    <a:pt x="1143" y="1398"/>
                    <a:pt x="1055" y="1820"/>
                    <a:pt x="924" y="2228"/>
                  </a:cubicBezTo>
                  <a:cubicBezTo>
                    <a:pt x="896" y="2320"/>
                    <a:pt x="945" y="2415"/>
                    <a:pt x="1036" y="2445"/>
                  </a:cubicBezTo>
                  <a:lnTo>
                    <a:pt x="1048" y="2449"/>
                  </a:lnTo>
                  <a:cubicBezTo>
                    <a:pt x="1061" y="2452"/>
                    <a:pt x="1074" y="2453"/>
                    <a:pt x="1087" y="2453"/>
                  </a:cubicBezTo>
                  <a:cubicBezTo>
                    <a:pt x="1161" y="2453"/>
                    <a:pt x="1230" y="2407"/>
                    <a:pt x="1252" y="2334"/>
                  </a:cubicBezTo>
                  <a:cubicBezTo>
                    <a:pt x="1444" y="1736"/>
                    <a:pt x="1545" y="1113"/>
                    <a:pt x="1554" y="486"/>
                  </a:cubicBezTo>
                  <a:cubicBezTo>
                    <a:pt x="1555" y="380"/>
                    <a:pt x="1469" y="312"/>
                    <a:pt x="1380" y="312"/>
                  </a:cubicBezTo>
                  <a:cubicBezTo>
                    <a:pt x="1334" y="312"/>
                    <a:pt x="1288" y="330"/>
                    <a:pt x="1252" y="370"/>
                  </a:cubicBezTo>
                  <a:lnTo>
                    <a:pt x="544" y="1174"/>
                  </a:lnTo>
                  <a:cubicBezTo>
                    <a:pt x="439" y="1293"/>
                    <a:pt x="398" y="1298"/>
                    <a:pt x="392" y="1298"/>
                  </a:cubicBezTo>
                  <a:cubicBezTo>
                    <a:pt x="391" y="1298"/>
                    <a:pt x="391" y="1298"/>
                    <a:pt x="391" y="1298"/>
                  </a:cubicBezTo>
                  <a:cubicBezTo>
                    <a:pt x="371" y="1279"/>
                    <a:pt x="356" y="1174"/>
                    <a:pt x="394" y="1063"/>
                  </a:cubicBezTo>
                  <a:cubicBezTo>
                    <a:pt x="498" y="753"/>
                    <a:pt x="708" y="491"/>
                    <a:pt x="985" y="320"/>
                  </a:cubicBezTo>
                  <a:cubicBezTo>
                    <a:pt x="1065" y="270"/>
                    <a:pt x="1092" y="165"/>
                    <a:pt x="1043" y="83"/>
                  </a:cubicBezTo>
                  <a:cubicBezTo>
                    <a:pt x="1010" y="30"/>
                    <a:pt x="95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1474725" y="3032800"/>
              <a:ext cx="312500" cy="20925"/>
            </a:xfrm>
            <a:custGeom>
              <a:avLst/>
              <a:gdLst/>
              <a:ahLst/>
              <a:cxnLst/>
              <a:rect l="l" t="t" r="r" b="b"/>
              <a:pathLst>
                <a:path w="12500" h="837" extrusionOk="0">
                  <a:moveTo>
                    <a:pt x="12322" y="0"/>
                  </a:moveTo>
                  <a:cubicBezTo>
                    <a:pt x="12320" y="0"/>
                    <a:pt x="12318" y="0"/>
                    <a:pt x="12316" y="0"/>
                  </a:cubicBezTo>
                  <a:lnTo>
                    <a:pt x="171" y="493"/>
                  </a:lnTo>
                  <a:cubicBezTo>
                    <a:pt x="75" y="496"/>
                    <a:pt x="0" y="576"/>
                    <a:pt x="4" y="672"/>
                  </a:cubicBezTo>
                  <a:cubicBezTo>
                    <a:pt x="7" y="748"/>
                    <a:pt x="61" y="814"/>
                    <a:pt x="135" y="831"/>
                  </a:cubicBezTo>
                  <a:cubicBezTo>
                    <a:pt x="151" y="835"/>
                    <a:pt x="168" y="837"/>
                    <a:pt x="183" y="837"/>
                  </a:cubicBezTo>
                  <a:lnTo>
                    <a:pt x="12330" y="345"/>
                  </a:lnTo>
                  <a:cubicBezTo>
                    <a:pt x="12425" y="341"/>
                    <a:pt x="12499" y="261"/>
                    <a:pt x="12495" y="167"/>
                  </a:cubicBezTo>
                  <a:cubicBezTo>
                    <a:pt x="12491" y="73"/>
                    <a:pt x="12414" y="0"/>
                    <a:pt x="12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1508150" y="3079925"/>
              <a:ext cx="63225" cy="76200"/>
            </a:xfrm>
            <a:custGeom>
              <a:avLst/>
              <a:gdLst/>
              <a:ahLst/>
              <a:cxnLst/>
              <a:rect l="l" t="t" r="r" b="b"/>
              <a:pathLst>
                <a:path w="2529" h="3048" extrusionOk="0">
                  <a:moveTo>
                    <a:pt x="2003" y="1"/>
                  </a:moveTo>
                  <a:cubicBezTo>
                    <a:pt x="1968" y="1"/>
                    <a:pt x="1932" y="3"/>
                    <a:pt x="1896" y="9"/>
                  </a:cubicBezTo>
                  <a:cubicBezTo>
                    <a:pt x="1582" y="55"/>
                    <a:pt x="1266" y="299"/>
                    <a:pt x="1126" y="601"/>
                  </a:cubicBezTo>
                  <a:cubicBezTo>
                    <a:pt x="993" y="888"/>
                    <a:pt x="962" y="1197"/>
                    <a:pt x="932" y="1495"/>
                  </a:cubicBezTo>
                  <a:cubicBezTo>
                    <a:pt x="917" y="1660"/>
                    <a:pt x="901" y="1814"/>
                    <a:pt x="869" y="1965"/>
                  </a:cubicBezTo>
                  <a:cubicBezTo>
                    <a:pt x="792" y="2337"/>
                    <a:pt x="540" y="2703"/>
                    <a:pt x="242" y="2703"/>
                  </a:cubicBezTo>
                  <a:cubicBezTo>
                    <a:pt x="229" y="2703"/>
                    <a:pt x="217" y="2703"/>
                    <a:pt x="204" y="2701"/>
                  </a:cubicBezTo>
                  <a:cubicBezTo>
                    <a:pt x="198" y="2701"/>
                    <a:pt x="192" y="2700"/>
                    <a:pt x="186" y="2700"/>
                  </a:cubicBezTo>
                  <a:cubicBezTo>
                    <a:pt x="103" y="2700"/>
                    <a:pt x="30" y="2760"/>
                    <a:pt x="16" y="2843"/>
                  </a:cubicBezTo>
                  <a:cubicBezTo>
                    <a:pt x="0" y="2932"/>
                    <a:pt x="57" y="3018"/>
                    <a:pt x="145" y="3039"/>
                  </a:cubicBezTo>
                  <a:cubicBezTo>
                    <a:pt x="152" y="3042"/>
                    <a:pt x="161" y="3043"/>
                    <a:pt x="168" y="3043"/>
                  </a:cubicBezTo>
                  <a:cubicBezTo>
                    <a:pt x="193" y="3046"/>
                    <a:pt x="218" y="3047"/>
                    <a:pt x="243" y="3047"/>
                  </a:cubicBezTo>
                  <a:cubicBezTo>
                    <a:pt x="733" y="3047"/>
                    <a:pt x="1102" y="2539"/>
                    <a:pt x="1207" y="2035"/>
                  </a:cubicBezTo>
                  <a:cubicBezTo>
                    <a:pt x="1238" y="1868"/>
                    <a:pt x="1262" y="1699"/>
                    <a:pt x="1274" y="1529"/>
                  </a:cubicBezTo>
                  <a:cubicBezTo>
                    <a:pt x="1304" y="1247"/>
                    <a:pt x="1329" y="981"/>
                    <a:pt x="1439" y="746"/>
                  </a:cubicBezTo>
                  <a:cubicBezTo>
                    <a:pt x="1530" y="546"/>
                    <a:pt x="1744" y="380"/>
                    <a:pt x="1947" y="349"/>
                  </a:cubicBezTo>
                  <a:cubicBezTo>
                    <a:pt x="1967" y="346"/>
                    <a:pt x="1985" y="345"/>
                    <a:pt x="2003" y="345"/>
                  </a:cubicBezTo>
                  <a:cubicBezTo>
                    <a:pt x="2087" y="345"/>
                    <a:pt x="2155" y="375"/>
                    <a:pt x="2207" y="434"/>
                  </a:cubicBezTo>
                  <a:cubicBezTo>
                    <a:pt x="2242" y="472"/>
                    <a:pt x="2289" y="491"/>
                    <a:pt x="2337" y="491"/>
                  </a:cubicBezTo>
                  <a:cubicBezTo>
                    <a:pt x="2378" y="491"/>
                    <a:pt x="2419" y="477"/>
                    <a:pt x="2451" y="448"/>
                  </a:cubicBezTo>
                  <a:cubicBezTo>
                    <a:pt x="2521" y="384"/>
                    <a:pt x="2528" y="276"/>
                    <a:pt x="2465" y="204"/>
                  </a:cubicBezTo>
                  <a:cubicBezTo>
                    <a:pt x="2347" y="72"/>
                    <a:pt x="2186" y="1"/>
                    <a:pt x="20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1555675" y="3106075"/>
              <a:ext cx="19625" cy="44650"/>
            </a:xfrm>
            <a:custGeom>
              <a:avLst/>
              <a:gdLst/>
              <a:ahLst/>
              <a:cxnLst/>
              <a:rect l="l" t="t" r="r" b="b"/>
              <a:pathLst>
                <a:path w="785" h="1786" extrusionOk="0">
                  <a:moveTo>
                    <a:pt x="606" y="1"/>
                  </a:moveTo>
                  <a:cubicBezTo>
                    <a:pt x="516" y="1"/>
                    <a:pt x="440" y="70"/>
                    <a:pt x="433" y="162"/>
                  </a:cubicBezTo>
                  <a:cubicBezTo>
                    <a:pt x="392" y="640"/>
                    <a:pt x="260" y="1106"/>
                    <a:pt x="43" y="1536"/>
                  </a:cubicBezTo>
                  <a:cubicBezTo>
                    <a:pt x="1" y="1620"/>
                    <a:pt x="35" y="1724"/>
                    <a:pt x="119" y="1766"/>
                  </a:cubicBezTo>
                  <a:cubicBezTo>
                    <a:pt x="132" y="1773"/>
                    <a:pt x="145" y="1778"/>
                    <a:pt x="157" y="1781"/>
                  </a:cubicBezTo>
                  <a:cubicBezTo>
                    <a:pt x="171" y="1784"/>
                    <a:pt x="184" y="1785"/>
                    <a:pt x="197" y="1785"/>
                  </a:cubicBezTo>
                  <a:cubicBezTo>
                    <a:pt x="261" y="1785"/>
                    <a:pt x="321" y="1750"/>
                    <a:pt x="350" y="1692"/>
                  </a:cubicBezTo>
                  <a:cubicBezTo>
                    <a:pt x="587" y="1223"/>
                    <a:pt x="732" y="714"/>
                    <a:pt x="777" y="190"/>
                  </a:cubicBezTo>
                  <a:cubicBezTo>
                    <a:pt x="785" y="94"/>
                    <a:pt x="715" y="10"/>
                    <a:pt x="619" y="1"/>
                  </a:cubicBezTo>
                  <a:cubicBezTo>
                    <a:pt x="615" y="1"/>
                    <a:pt x="610" y="1"/>
                    <a:pt x="6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1573950" y="3083575"/>
              <a:ext cx="13150" cy="12925"/>
            </a:xfrm>
            <a:custGeom>
              <a:avLst/>
              <a:gdLst/>
              <a:ahLst/>
              <a:cxnLst/>
              <a:rect l="l" t="t" r="r" b="b"/>
              <a:pathLst>
                <a:path w="526" h="517" extrusionOk="0">
                  <a:moveTo>
                    <a:pt x="332" y="0"/>
                  </a:moveTo>
                  <a:cubicBezTo>
                    <a:pt x="281" y="0"/>
                    <a:pt x="231" y="23"/>
                    <a:pt x="198" y="65"/>
                  </a:cubicBezTo>
                  <a:lnTo>
                    <a:pt x="60" y="237"/>
                  </a:lnTo>
                  <a:cubicBezTo>
                    <a:pt x="1" y="312"/>
                    <a:pt x="13" y="419"/>
                    <a:pt x="86" y="479"/>
                  </a:cubicBezTo>
                  <a:cubicBezTo>
                    <a:pt x="118" y="504"/>
                    <a:pt x="156" y="516"/>
                    <a:pt x="193" y="516"/>
                  </a:cubicBezTo>
                  <a:cubicBezTo>
                    <a:pt x="244" y="516"/>
                    <a:pt x="294" y="494"/>
                    <a:pt x="328" y="451"/>
                  </a:cubicBezTo>
                  <a:lnTo>
                    <a:pt x="465" y="281"/>
                  </a:lnTo>
                  <a:cubicBezTo>
                    <a:pt x="526" y="206"/>
                    <a:pt x="514" y="98"/>
                    <a:pt x="440" y="39"/>
                  </a:cubicBezTo>
                  <a:cubicBezTo>
                    <a:pt x="408" y="13"/>
                    <a:pt x="370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1577500" y="3106925"/>
              <a:ext cx="38350" cy="39050"/>
            </a:xfrm>
            <a:custGeom>
              <a:avLst/>
              <a:gdLst/>
              <a:ahLst/>
              <a:cxnLst/>
              <a:rect l="l" t="t" r="r" b="b"/>
              <a:pathLst>
                <a:path w="1534" h="1562" extrusionOk="0">
                  <a:moveTo>
                    <a:pt x="1299" y="0"/>
                  </a:moveTo>
                  <a:cubicBezTo>
                    <a:pt x="1254" y="0"/>
                    <a:pt x="1211" y="18"/>
                    <a:pt x="1179" y="52"/>
                  </a:cubicBezTo>
                  <a:lnTo>
                    <a:pt x="67" y="1160"/>
                  </a:lnTo>
                  <a:cubicBezTo>
                    <a:pt x="1" y="1227"/>
                    <a:pt x="1" y="1335"/>
                    <a:pt x="67" y="1403"/>
                  </a:cubicBezTo>
                  <a:cubicBezTo>
                    <a:pt x="89" y="1426"/>
                    <a:pt x="117" y="1441"/>
                    <a:pt x="148" y="1450"/>
                  </a:cubicBezTo>
                  <a:cubicBezTo>
                    <a:pt x="161" y="1453"/>
                    <a:pt x="175" y="1454"/>
                    <a:pt x="188" y="1454"/>
                  </a:cubicBezTo>
                  <a:cubicBezTo>
                    <a:pt x="233" y="1454"/>
                    <a:pt x="278" y="1436"/>
                    <a:pt x="310" y="1404"/>
                  </a:cubicBezTo>
                  <a:lnTo>
                    <a:pt x="1149" y="567"/>
                  </a:lnTo>
                  <a:lnTo>
                    <a:pt x="1149" y="567"/>
                  </a:lnTo>
                  <a:cubicBezTo>
                    <a:pt x="1139" y="827"/>
                    <a:pt x="1080" y="1084"/>
                    <a:pt x="976" y="1323"/>
                  </a:cubicBezTo>
                  <a:cubicBezTo>
                    <a:pt x="940" y="1409"/>
                    <a:pt x="979" y="1509"/>
                    <a:pt x="1065" y="1547"/>
                  </a:cubicBezTo>
                  <a:cubicBezTo>
                    <a:pt x="1087" y="1557"/>
                    <a:pt x="1111" y="1561"/>
                    <a:pt x="1134" y="1561"/>
                  </a:cubicBezTo>
                  <a:cubicBezTo>
                    <a:pt x="1199" y="1561"/>
                    <a:pt x="1261" y="1524"/>
                    <a:pt x="1290" y="1462"/>
                  </a:cubicBezTo>
                  <a:cubicBezTo>
                    <a:pt x="1472" y="1050"/>
                    <a:pt x="1533" y="595"/>
                    <a:pt x="1470" y="149"/>
                  </a:cubicBezTo>
                  <a:cubicBezTo>
                    <a:pt x="1462" y="84"/>
                    <a:pt x="1417" y="31"/>
                    <a:pt x="1355" y="10"/>
                  </a:cubicBezTo>
                  <a:cubicBezTo>
                    <a:pt x="1337" y="3"/>
                    <a:pt x="1318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1626725" y="3105525"/>
              <a:ext cx="40300" cy="11375"/>
            </a:xfrm>
            <a:custGeom>
              <a:avLst/>
              <a:gdLst/>
              <a:ahLst/>
              <a:cxnLst/>
              <a:rect l="l" t="t" r="r" b="b"/>
              <a:pathLst>
                <a:path w="1612" h="455" extrusionOk="0">
                  <a:moveTo>
                    <a:pt x="1431" y="0"/>
                  </a:moveTo>
                  <a:cubicBezTo>
                    <a:pt x="1426" y="0"/>
                    <a:pt x="1421" y="0"/>
                    <a:pt x="1415" y="1"/>
                  </a:cubicBezTo>
                  <a:lnTo>
                    <a:pt x="215" y="112"/>
                  </a:lnTo>
                  <a:cubicBezTo>
                    <a:pt x="22" y="130"/>
                    <a:pt x="1" y="403"/>
                    <a:pt x="189" y="450"/>
                  </a:cubicBezTo>
                  <a:cubicBezTo>
                    <a:pt x="203" y="453"/>
                    <a:pt x="218" y="455"/>
                    <a:pt x="232" y="455"/>
                  </a:cubicBezTo>
                  <a:cubicBezTo>
                    <a:pt x="237" y="455"/>
                    <a:pt x="241" y="454"/>
                    <a:pt x="246" y="454"/>
                  </a:cubicBezTo>
                  <a:lnTo>
                    <a:pt x="1448" y="343"/>
                  </a:lnTo>
                  <a:cubicBezTo>
                    <a:pt x="1542" y="334"/>
                    <a:pt x="1611" y="250"/>
                    <a:pt x="1603" y="156"/>
                  </a:cubicBezTo>
                  <a:cubicBezTo>
                    <a:pt x="1595" y="67"/>
                    <a:pt x="1519" y="0"/>
                    <a:pt x="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1637575" y="3123575"/>
              <a:ext cx="40000" cy="14000"/>
            </a:xfrm>
            <a:custGeom>
              <a:avLst/>
              <a:gdLst/>
              <a:ahLst/>
              <a:cxnLst/>
              <a:rect l="l" t="t" r="r" b="b"/>
              <a:pathLst>
                <a:path w="1600" h="560" extrusionOk="0">
                  <a:moveTo>
                    <a:pt x="1414" y="1"/>
                  </a:moveTo>
                  <a:cubicBezTo>
                    <a:pt x="1403" y="1"/>
                    <a:pt x="1393" y="2"/>
                    <a:pt x="1383" y="4"/>
                  </a:cubicBezTo>
                  <a:lnTo>
                    <a:pt x="158" y="218"/>
                  </a:lnTo>
                  <a:cubicBezTo>
                    <a:pt x="64" y="233"/>
                    <a:pt x="0" y="322"/>
                    <a:pt x="17" y="416"/>
                  </a:cubicBezTo>
                  <a:cubicBezTo>
                    <a:pt x="31" y="500"/>
                    <a:pt x="104" y="560"/>
                    <a:pt x="187" y="560"/>
                  </a:cubicBezTo>
                  <a:cubicBezTo>
                    <a:pt x="197" y="560"/>
                    <a:pt x="207" y="559"/>
                    <a:pt x="217" y="557"/>
                  </a:cubicBezTo>
                  <a:lnTo>
                    <a:pt x="1442" y="343"/>
                  </a:lnTo>
                  <a:cubicBezTo>
                    <a:pt x="1536" y="327"/>
                    <a:pt x="1599" y="237"/>
                    <a:pt x="1584" y="143"/>
                  </a:cubicBezTo>
                  <a:cubicBezTo>
                    <a:pt x="1569" y="59"/>
                    <a:pt x="1496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1686525" y="3085975"/>
              <a:ext cx="86925" cy="63900"/>
            </a:xfrm>
            <a:custGeom>
              <a:avLst/>
              <a:gdLst/>
              <a:ahLst/>
              <a:cxnLst/>
              <a:rect l="l" t="t" r="r" b="b"/>
              <a:pathLst>
                <a:path w="3477" h="2556" extrusionOk="0">
                  <a:moveTo>
                    <a:pt x="598" y="1254"/>
                  </a:moveTo>
                  <a:cubicBezTo>
                    <a:pt x="621" y="1254"/>
                    <a:pt x="644" y="1257"/>
                    <a:pt x="666" y="1263"/>
                  </a:cubicBezTo>
                  <a:cubicBezTo>
                    <a:pt x="732" y="1280"/>
                    <a:pt x="805" y="1315"/>
                    <a:pt x="884" y="1354"/>
                  </a:cubicBezTo>
                  <a:lnTo>
                    <a:pt x="1529" y="1684"/>
                  </a:lnTo>
                  <a:cubicBezTo>
                    <a:pt x="1481" y="1716"/>
                    <a:pt x="1432" y="1747"/>
                    <a:pt x="1380" y="1777"/>
                  </a:cubicBezTo>
                  <a:cubicBezTo>
                    <a:pt x="1219" y="1868"/>
                    <a:pt x="1020" y="1940"/>
                    <a:pt x="835" y="1940"/>
                  </a:cubicBezTo>
                  <a:cubicBezTo>
                    <a:pt x="720" y="1940"/>
                    <a:pt x="610" y="1912"/>
                    <a:pt x="520" y="1844"/>
                  </a:cubicBezTo>
                  <a:cubicBezTo>
                    <a:pt x="417" y="1767"/>
                    <a:pt x="369" y="1592"/>
                    <a:pt x="407" y="1436"/>
                  </a:cubicBezTo>
                  <a:cubicBezTo>
                    <a:pt x="421" y="1375"/>
                    <a:pt x="461" y="1273"/>
                    <a:pt x="560" y="1257"/>
                  </a:cubicBezTo>
                  <a:cubicBezTo>
                    <a:pt x="573" y="1255"/>
                    <a:pt x="586" y="1254"/>
                    <a:pt x="598" y="1254"/>
                  </a:cubicBezTo>
                  <a:close/>
                  <a:moveTo>
                    <a:pt x="2618" y="0"/>
                  </a:moveTo>
                  <a:cubicBezTo>
                    <a:pt x="2534" y="0"/>
                    <a:pt x="2461" y="62"/>
                    <a:pt x="2448" y="148"/>
                  </a:cubicBezTo>
                  <a:cubicBezTo>
                    <a:pt x="2386" y="638"/>
                    <a:pt x="2162" y="1092"/>
                    <a:pt x="1815" y="1443"/>
                  </a:cubicBezTo>
                  <a:lnTo>
                    <a:pt x="1039" y="1047"/>
                  </a:lnTo>
                  <a:cubicBezTo>
                    <a:pt x="922" y="987"/>
                    <a:pt x="768" y="909"/>
                    <a:pt x="595" y="909"/>
                  </a:cubicBezTo>
                  <a:cubicBezTo>
                    <a:pt x="566" y="909"/>
                    <a:pt x="536" y="912"/>
                    <a:pt x="506" y="917"/>
                  </a:cubicBezTo>
                  <a:cubicBezTo>
                    <a:pt x="293" y="952"/>
                    <a:pt x="131" y="1115"/>
                    <a:pt x="72" y="1353"/>
                  </a:cubicBezTo>
                  <a:cubicBezTo>
                    <a:pt x="0" y="1644"/>
                    <a:pt x="99" y="1960"/>
                    <a:pt x="313" y="2119"/>
                  </a:cubicBezTo>
                  <a:cubicBezTo>
                    <a:pt x="401" y="2186"/>
                    <a:pt x="503" y="2233"/>
                    <a:pt x="611" y="2259"/>
                  </a:cubicBezTo>
                  <a:cubicBezTo>
                    <a:pt x="683" y="2276"/>
                    <a:pt x="758" y="2285"/>
                    <a:pt x="836" y="2285"/>
                  </a:cubicBezTo>
                  <a:cubicBezTo>
                    <a:pt x="1060" y="2285"/>
                    <a:pt x="1306" y="2215"/>
                    <a:pt x="1551" y="2075"/>
                  </a:cubicBezTo>
                  <a:cubicBezTo>
                    <a:pt x="1663" y="2012"/>
                    <a:pt x="1770" y="1938"/>
                    <a:pt x="1869" y="1857"/>
                  </a:cubicBezTo>
                  <a:lnTo>
                    <a:pt x="3208" y="2538"/>
                  </a:lnTo>
                  <a:cubicBezTo>
                    <a:pt x="3232" y="2550"/>
                    <a:pt x="3257" y="2555"/>
                    <a:pt x="3282" y="2555"/>
                  </a:cubicBezTo>
                  <a:cubicBezTo>
                    <a:pt x="3345" y="2555"/>
                    <a:pt x="3404" y="2520"/>
                    <a:pt x="3435" y="2461"/>
                  </a:cubicBezTo>
                  <a:cubicBezTo>
                    <a:pt x="3477" y="2378"/>
                    <a:pt x="3446" y="2276"/>
                    <a:pt x="3364" y="2233"/>
                  </a:cubicBezTo>
                  <a:lnTo>
                    <a:pt x="2134" y="1606"/>
                  </a:lnTo>
                  <a:cubicBezTo>
                    <a:pt x="2493" y="1212"/>
                    <a:pt x="2722" y="718"/>
                    <a:pt x="2790" y="190"/>
                  </a:cubicBezTo>
                  <a:cubicBezTo>
                    <a:pt x="2798" y="96"/>
                    <a:pt x="2732" y="13"/>
                    <a:pt x="2639" y="2"/>
                  </a:cubicBezTo>
                  <a:cubicBezTo>
                    <a:pt x="2632" y="1"/>
                    <a:pt x="2625" y="0"/>
                    <a:pt x="2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1659675" y="3163625"/>
              <a:ext cx="105225" cy="21250"/>
            </a:xfrm>
            <a:custGeom>
              <a:avLst/>
              <a:gdLst/>
              <a:ahLst/>
              <a:cxnLst/>
              <a:rect l="l" t="t" r="r" b="b"/>
              <a:pathLst>
                <a:path w="4209" h="850" extrusionOk="0">
                  <a:moveTo>
                    <a:pt x="4027" y="1"/>
                  </a:moveTo>
                  <a:cubicBezTo>
                    <a:pt x="4019" y="1"/>
                    <a:pt x="4011" y="1"/>
                    <a:pt x="4003" y="2"/>
                  </a:cubicBezTo>
                  <a:lnTo>
                    <a:pt x="203" y="507"/>
                  </a:lnTo>
                  <a:cubicBezTo>
                    <a:pt x="14" y="533"/>
                    <a:pt x="0" y="800"/>
                    <a:pt x="185" y="845"/>
                  </a:cubicBezTo>
                  <a:cubicBezTo>
                    <a:pt x="198" y="848"/>
                    <a:pt x="212" y="850"/>
                    <a:pt x="226" y="850"/>
                  </a:cubicBezTo>
                  <a:cubicBezTo>
                    <a:pt x="233" y="850"/>
                    <a:pt x="241" y="849"/>
                    <a:pt x="248" y="848"/>
                  </a:cubicBezTo>
                  <a:lnTo>
                    <a:pt x="4048" y="344"/>
                  </a:lnTo>
                  <a:cubicBezTo>
                    <a:pt x="4143" y="331"/>
                    <a:pt x="4209" y="244"/>
                    <a:pt x="4196" y="150"/>
                  </a:cubicBezTo>
                  <a:cubicBezTo>
                    <a:pt x="4185" y="63"/>
                    <a:pt x="4111" y="1"/>
                    <a:pt x="40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1671800" y="3203025"/>
              <a:ext cx="12000" cy="67925"/>
            </a:xfrm>
            <a:custGeom>
              <a:avLst/>
              <a:gdLst/>
              <a:ahLst/>
              <a:cxnLst/>
              <a:rect l="l" t="t" r="r" b="b"/>
              <a:pathLst>
                <a:path w="480" h="2717" extrusionOk="0">
                  <a:moveTo>
                    <a:pt x="184" y="1"/>
                  </a:moveTo>
                  <a:cubicBezTo>
                    <a:pt x="176" y="1"/>
                    <a:pt x="168" y="2"/>
                    <a:pt x="160" y="3"/>
                  </a:cubicBezTo>
                  <a:cubicBezTo>
                    <a:pt x="66" y="17"/>
                    <a:pt x="1" y="103"/>
                    <a:pt x="14" y="197"/>
                  </a:cubicBezTo>
                  <a:cubicBezTo>
                    <a:pt x="125" y="970"/>
                    <a:pt x="135" y="1754"/>
                    <a:pt x="46" y="2529"/>
                  </a:cubicBezTo>
                  <a:cubicBezTo>
                    <a:pt x="38" y="2622"/>
                    <a:pt x="105" y="2705"/>
                    <a:pt x="198" y="2715"/>
                  </a:cubicBezTo>
                  <a:cubicBezTo>
                    <a:pt x="205" y="2716"/>
                    <a:pt x="212" y="2716"/>
                    <a:pt x="219" y="2716"/>
                  </a:cubicBezTo>
                  <a:cubicBezTo>
                    <a:pt x="303" y="2716"/>
                    <a:pt x="376" y="2653"/>
                    <a:pt x="388" y="2567"/>
                  </a:cubicBezTo>
                  <a:cubicBezTo>
                    <a:pt x="479" y="1763"/>
                    <a:pt x="468" y="950"/>
                    <a:pt x="354" y="149"/>
                  </a:cubicBezTo>
                  <a:cubicBezTo>
                    <a:pt x="343" y="63"/>
                    <a:pt x="268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1674175" y="3185375"/>
              <a:ext cx="52825" cy="70675"/>
            </a:xfrm>
            <a:custGeom>
              <a:avLst/>
              <a:gdLst/>
              <a:ahLst/>
              <a:cxnLst/>
              <a:rect l="l" t="t" r="r" b="b"/>
              <a:pathLst>
                <a:path w="2113" h="2827" extrusionOk="0">
                  <a:moveTo>
                    <a:pt x="1012" y="0"/>
                  </a:moveTo>
                  <a:cubicBezTo>
                    <a:pt x="717" y="0"/>
                    <a:pt x="422" y="48"/>
                    <a:pt x="140" y="144"/>
                  </a:cubicBezTo>
                  <a:cubicBezTo>
                    <a:pt x="49" y="175"/>
                    <a:pt x="0" y="272"/>
                    <a:pt x="31" y="362"/>
                  </a:cubicBezTo>
                  <a:cubicBezTo>
                    <a:pt x="56" y="434"/>
                    <a:pt x="123" y="480"/>
                    <a:pt x="194" y="480"/>
                  </a:cubicBezTo>
                  <a:cubicBezTo>
                    <a:pt x="212" y="480"/>
                    <a:pt x="231" y="477"/>
                    <a:pt x="249" y="471"/>
                  </a:cubicBezTo>
                  <a:cubicBezTo>
                    <a:pt x="497" y="387"/>
                    <a:pt x="755" y="345"/>
                    <a:pt x="1013" y="345"/>
                  </a:cubicBezTo>
                  <a:cubicBezTo>
                    <a:pt x="1244" y="345"/>
                    <a:pt x="1475" y="378"/>
                    <a:pt x="1699" y="445"/>
                  </a:cubicBezTo>
                  <a:lnTo>
                    <a:pt x="1228" y="1770"/>
                  </a:lnTo>
                  <a:cubicBezTo>
                    <a:pt x="1123" y="2061"/>
                    <a:pt x="953" y="2451"/>
                    <a:pt x="674" y="2483"/>
                  </a:cubicBezTo>
                  <a:cubicBezTo>
                    <a:pt x="484" y="2506"/>
                    <a:pt x="468" y="2776"/>
                    <a:pt x="653" y="2821"/>
                  </a:cubicBezTo>
                  <a:cubicBezTo>
                    <a:pt x="666" y="2825"/>
                    <a:pt x="680" y="2827"/>
                    <a:pt x="694" y="2827"/>
                  </a:cubicBezTo>
                  <a:cubicBezTo>
                    <a:pt x="701" y="2827"/>
                    <a:pt x="708" y="2826"/>
                    <a:pt x="715" y="2826"/>
                  </a:cubicBezTo>
                  <a:cubicBezTo>
                    <a:pt x="1184" y="2771"/>
                    <a:pt x="1418" y="2263"/>
                    <a:pt x="1551" y="1885"/>
                  </a:cubicBezTo>
                  <a:lnTo>
                    <a:pt x="2082" y="397"/>
                  </a:lnTo>
                  <a:cubicBezTo>
                    <a:pt x="2113" y="309"/>
                    <a:pt x="2068" y="212"/>
                    <a:pt x="1981" y="179"/>
                  </a:cubicBezTo>
                  <a:cubicBezTo>
                    <a:pt x="1669" y="60"/>
                    <a:pt x="1341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1458275" y="3223725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151" y="346"/>
                  </a:moveTo>
                  <a:cubicBezTo>
                    <a:pt x="1216" y="346"/>
                    <a:pt x="1281" y="353"/>
                    <a:pt x="1345" y="370"/>
                  </a:cubicBezTo>
                  <a:cubicBezTo>
                    <a:pt x="1487" y="403"/>
                    <a:pt x="1618" y="475"/>
                    <a:pt x="1724" y="578"/>
                  </a:cubicBezTo>
                  <a:cubicBezTo>
                    <a:pt x="1537" y="678"/>
                    <a:pt x="1394" y="831"/>
                    <a:pt x="1254" y="980"/>
                  </a:cubicBezTo>
                  <a:cubicBezTo>
                    <a:pt x="1182" y="1061"/>
                    <a:pt x="1106" y="1138"/>
                    <a:pt x="1026" y="1210"/>
                  </a:cubicBezTo>
                  <a:cubicBezTo>
                    <a:pt x="909" y="1309"/>
                    <a:pt x="743" y="1371"/>
                    <a:pt x="605" y="1371"/>
                  </a:cubicBezTo>
                  <a:cubicBezTo>
                    <a:pt x="580" y="1371"/>
                    <a:pt x="556" y="1369"/>
                    <a:pt x="533" y="1365"/>
                  </a:cubicBezTo>
                  <a:cubicBezTo>
                    <a:pt x="460" y="1348"/>
                    <a:pt x="413" y="1317"/>
                    <a:pt x="385" y="1262"/>
                  </a:cubicBezTo>
                  <a:cubicBezTo>
                    <a:pt x="358" y="1213"/>
                    <a:pt x="351" y="1144"/>
                    <a:pt x="361" y="1056"/>
                  </a:cubicBezTo>
                  <a:cubicBezTo>
                    <a:pt x="394" y="755"/>
                    <a:pt x="617" y="479"/>
                    <a:pt x="905" y="385"/>
                  </a:cubicBezTo>
                  <a:lnTo>
                    <a:pt x="905" y="384"/>
                  </a:lnTo>
                  <a:cubicBezTo>
                    <a:pt x="984" y="358"/>
                    <a:pt x="1067" y="346"/>
                    <a:pt x="1151" y="346"/>
                  </a:cubicBezTo>
                  <a:close/>
                  <a:moveTo>
                    <a:pt x="1150" y="1"/>
                  </a:moveTo>
                  <a:cubicBezTo>
                    <a:pt x="1031" y="1"/>
                    <a:pt x="912" y="19"/>
                    <a:pt x="798" y="57"/>
                  </a:cubicBezTo>
                  <a:cubicBezTo>
                    <a:pt x="375" y="201"/>
                    <a:pt x="73" y="574"/>
                    <a:pt x="19" y="1017"/>
                  </a:cubicBezTo>
                  <a:cubicBezTo>
                    <a:pt x="1" y="1176"/>
                    <a:pt x="22" y="1311"/>
                    <a:pt x="81" y="1422"/>
                  </a:cubicBezTo>
                  <a:cubicBezTo>
                    <a:pt x="160" y="1569"/>
                    <a:pt x="302" y="1673"/>
                    <a:pt x="468" y="1701"/>
                  </a:cubicBezTo>
                  <a:cubicBezTo>
                    <a:pt x="512" y="1710"/>
                    <a:pt x="557" y="1714"/>
                    <a:pt x="604" y="1714"/>
                  </a:cubicBezTo>
                  <a:cubicBezTo>
                    <a:pt x="824" y="1714"/>
                    <a:pt x="1069" y="1624"/>
                    <a:pt x="1248" y="1470"/>
                  </a:cubicBezTo>
                  <a:cubicBezTo>
                    <a:pt x="1290" y="1435"/>
                    <a:pt x="1331" y="1396"/>
                    <a:pt x="1370" y="1356"/>
                  </a:cubicBezTo>
                  <a:lnTo>
                    <a:pt x="1370" y="1356"/>
                  </a:lnTo>
                  <a:cubicBezTo>
                    <a:pt x="1294" y="1543"/>
                    <a:pt x="1232" y="1735"/>
                    <a:pt x="1183" y="1929"/>
                  </a:cubicBezTo>
                  <a:cubicBezTo>
                    <a:pt x="1161" y="2022"/>
                    <a:pt x="1216" y="2115"/>
                    <a:pt x="1308" y="2139"/>
                  </a:cubicBezTo>
                  <a:lnTo>
                    <a:pt x="1310" y="2139"/>
                  </a:lnTo>
                  <a:cubicBezTo>
                    <a:pt x="1323" y="2142"/>
                    <a:pt x="1336" y="2143"/>
                    <a:pt x="1349" y="2143"/>
                  </a:cubicBezTo>
                  <a:cubicBezTo>
                    <a:pt x="1427" y="2143"/>
                    <a:pt x="1498" y="2092"/>
                    <a:pt x="1517" y="2014"/>
                  </a:cubicBezTo>
                  <a:cubicBezTo>
                    <a:pt x="1628" y="1570"/>
                    <a:pt x="1815" y="1151"/>
                    <a:pt x="2069" y="772"/>
                  </a:cubicBezTo>
                  <a:cubicBezTo>
                    <a:pt x="2111" y="712"/>
                    <a:pt x="2108" y="630"/>
                    <a:pt x="2063" y="572"/>
                  </a:cubicBezTo>
                  <a:cubicBezTo>
                    <a:pt x="2053" y="560"/>
                    <a:pt x="2042" y="548"/>
                    <a:pt x="2029" y="538"/>
                  </a:cubicBezTo>
                  <a:cubicBezTo>
                    <a:pt x="2052" y="478"/>
                    <a:pt x="2039" y="408"/>
                    <a:pt x="1994" y="361"/>
                  </a:cubicBezTo>
                  <a:cubicBezTo>
                    <a:pt x="1777" y="128"/>
                    <a:pt x="1464" y="1"/>
                    <a:pt x="1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627;p11"/>
            <p:cNvSpPr/>
            <p:nvPr/>
          </p:nvSpPr>
          <p:spPr>
            <a:xfrm>
              <a:off x="1515750" y="3189725"/>
              <a:ext cx="53300" cy="69875"/>
            </a:xfrm>
            <a:custGeom>
              <a:avLst/>
              <a:gdLst/>
              <a:ahLst/>
              <a:cxnLst/>
              <a:rect l="l" t="t" r="r" b="b"/>
              <a:pathLst>
                <a:path w="2132" h="2795" extrusionOk="0">
                  <a:moveTo>
                    <a:pt x="1355" y="0"/>
                  </a:moveTo>
                  <a:cubicBezTo>
                    <a:pt x="1133" y="0"/>
                    <a:pt x="919" y="69"/>
                    <a:pt x="739" y="126"/>
                  </a:cubicBezTo>
                  <a:cubicBezTo>
                    <a:pt x="646" y="155"/>
                    <a:pt x="594" y="252"/>
                    <a:pt x="624" y="345"/>
                  </a:cubicBezTo>
                  <a:cubicBezTo>
                    <a:pt x="647" y="417"/>
                    <a:pt x="715" y="464"/>
                    <a:pt x="788" y="464"/>
                  </a:cubicBezTo>
                  <a:cubicBezTo>
                    <a:pt x="807" y="464"/>
                    <a:pt x="826" y="461"/>
                    <a:pt x="845" y="454"/>
                  </a:cubicBezTo>
                  <a:cubicBezTo>
                    <a:pt x="1007" y="402"/>
                    <a:pt x="1185" y="344"/>
                    <a:pt x="1353" y="344"/>
                  </a:cubicBezTo>
                  <a:cubicBezTo>
                    <a:pt x="1401" y="344"/>
                    <a:pt x="1449" y="349"/>
                    <a:pt x="1495" y="360"/>
                  </a:cubicBezTo>
                  <a:lnTo>
                    <a:pt x="1497" y="360"/>
                  </a:lnTo>
                  <a:cubicBezTo>
                    <a:pt x="1597" y="385"/>
                    <a:pt x="1682" y="450"/>
                    <a:pt x="1736" y="537"/>
                  </a:cubicBezTo>
                  <a:cubicBezTo>
                    <a:pt x="1765" y="584"/>
                    <a:pt x="1774" y="640"/>
                    <a:pt x="1760" y="694"/>
                  </a:cubicBezTo>
                  <a:cubicBezTo>
                    <a:pt x="1743" y="749"/>
                    <a:pt x="1698" y="803"/>
                    <a:pt x="1646" y="865"/>
                  </a:cubicBezTo>
                  <a:cubicBezTo>
                    <a:pt x="1588" y="930"/>
                    <a:pt x="1537" y="1002"/>
                    <a:pt x="1497" y="1078"/>
                  </a:cubicBezTo>
                  <a:cubicBezTo>
                    <a:pt x="1442" y="1192"/>
                    <a:pt x="1426" y="1312"/>
                    <a:pt x="1414" y="1417"/>
                  </a:cubicBezTo>
                  <a:cubicBezTo>
                    <a:pt x="1407" y="1465"/>
                    <a:pt x="1401" y="1511"/>
                    <a:pt x="1391" y="1558"/>
                  </a:cubicBezTo>
                  <a:cubicBezTo>
                    <a:pt x="1283" y="2051"/>
                    <a:pt x="697" y="2290"/>
                    <a:pt x="138" y="2459"/>
                  </a:cubicBezTo>
                  <a:cubicBezTo>
                    <a:pt x="50" y="2488"/>
                    <a:pt x="0" y="2583"/>
                    <a:pt x="29" y="2673"/>
                  </a:cubicBezTo>
                  <a:cubicBezTo>
                    <a:pt x="51" y="2746"/>
                    <a:pt x="118" y="2794"/>
                    <a:pt x="192" y="2794"/>
                  </a:cubicBezTo>
                  <a:cubicBezTo>
                    <a:pt x="207" y="2794"/>
                    <a:pt x="223" y="2792"/>
                    <a:pt x="238" y="2788"/>
                  </a:cubicBezTo>
                  <a:cubicBezTo>
                    <a:pt x="855" y="2602"/>
                    <a:pt x="1580" y="2302"/>
                    <a:pt x="1727" y="1631"/>
                  </a:cubicBezTo>
                  <a:cubicBezTo>
                    <a:pt x="1740" y="1575"/>
                    <a:pt x="1747" y="1517"/>
                    <a:pt x="1754" y="1461"/>
                  </a:cubicBezTo>
                  <a:cubicBezTo>
                    <a:pt x="1765" y="1373"/>
                    <a:pt x="1775" y="1292"/>
                    <a:pt x="1806" y="1230"/>
                  </a:cubicBezTo>
                  <a:cubicBezTo>
                    <a:pt x="1836" y="1178"/>
                    <a:pt x="1870" y="1130"/>
                    <a:pt x="1910" y="1086"/>
                  </a:cubicBezTo>
                  <a:cubicBezTo>
                    <a:pt x="1977" y="1006"/>
                    <a:pt x="2053" y="916"/>
                    <a:pt x="2089" y="795"/>
                  </a:cubicBezTo>
                  <a:cubicBezTo>
                    <a:pt x="2131" y="650"/>
                    <a:pt x="2112" y="495"/>
                    <a:pt x="2034" y="367"/>
                  </a:cubicBezTo>
                  <a:cubicBezTo>
                    <a:pt x="1933" y="197"/>
                    <a:pt x="1770" y="74"/>
                    <a:pt x="1578" y="25"/>
                  </a:cubicBezTo>
                  <a:lnTo>
                    <a:pt x="1574" y="25"/>
                  </a:lnTo>
                  <a:cubicBezTo>
                    <a:pt x="1501" y="8"/>
                    <a:pt x="1427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628;p11"/>
            <p:cNvSpPr/>
            <p:nvPr/>
          </p:nvSpPr>
          <p:spPr>
            <a:xfrm>
              <a:off x="1534300" y="3258675"/>
              <a:ext cx="43750" cy="52425"/>
            </a:xfrm>
            <a:custGeom>
              <a:avLst/>
              <a:gdLst/>
              <a:ahLst/>
              <a:cxnLst/>
              <a:rect l="l" t="t" r="r" b="b"/>
              <a:pathLst>
                <a:path w="1750" h="2097" extrusionOk="0">
                  <a:moveTo>
                    <a:pt x="1002" y="0"/>
                  </a:moveTo>
                  <a:cubicBezTo>
                    <a:pt x="918" y="0"/>
                    <a:pt x="850" y="47"/>
                    <a:pt x="829" y="127"/>
                  </a:cubicBezTo>
                  <a:cubicBezTo>
                    <a:pt x="776" y="333"/>
                    <a:pt x="735" y="542"/>
                    <a:pt x="701" y="752"/>
                  </a:cubicBezTo>
                  <a:cubicBezTo>
                    <a:pt x="553" y="699"/>
                    <a:pt x="410" y="638"/>
                    <a:pt x="269" y="571"/>
                  </a:cubicBezTo>
                  <a:cubicBezTo>
                    <a:pt x="245" y="559"/>
                    <a:pt x="220" y="554"/>
                    <a:pt x="195" y="554"/>
                  </a:cubicBezTo>
                  <a:cubicBezTo>
                    <a:pt x="132" y="554"/>
                    <a:pt x="71" y="589"/>
                    <a:pt x="41" y="649"/>
                  </a:cubicBezTo>
                  <a:cubicBezTo>
                    <a:pt x="0" y="734"/>
                    <a:pt x="33" y="835"/>
                    <a:pt x="117" y="879"/>
                  </a:cubicBezTo>
                  <a:cubicBezTo>
                    <a:pt x="290" y="963"/>
                    <a:pt x="469" y="1038"/>
                    <a:pt x="652" y="1100"/>
                  </a:cubicBezTo>
                  <a:cubicBezTo>
                    <a:pt x="621" y="1374"/>
                    <a:pt x="605" y="1650"/>
                    <a:pt x="608" y="1926"/>
                  </a:cubicBezTo>
                  <a:cubicBezTo>
                    <a:pt x="608" y="2021"/>
                    <a:pt x="684" y="2096"/>
                    <a:pt x="779" y="2096"/>
                  </a:cubicBezTo>
                  <a:cubicBezTo>
                    <a:pt x="780" y="2096"/>
                    <a:pt x="781" y="2096"/>
                    <a:pt x="781" y="2096"/>
                  </a:cubicBezTo>
                  <a:cubicBezTo>
                    <a:pt x="876" y="2096"/>
                    <a:pt x="952" y="2018"/>
                    <a:pt x="952" y="1923"/>
                  </a:cubicBezTo>
                  <a:cubicBezTo>
                    <a:pt x="950" y="1683"/>
                    <a:pt x="963" y="1440"/>
                    <a:pt x="988" y="1201"/>
                  </a:cubicBezTo>
                  <a:cubicBezTo>
                    <a:pt x="1016" y="1208"/>
                    <a:pt x="1043" y="1218"/>
                    <a:pt x="1071" y="1226"/>
                  </a:cubicBezTo>
                  <a:cubicBezTo>
                    <a:pt x="1228" y="1264"/>
                    <a:pt x="1385" y="1294"/>
                    <a:pt x="1544" y="1315"/>
                  </a:cubicBezTo>
                  <a:cubicBezTo>
                    <a:pt x="1552" y="1316"/>
                    <a:pt x="1560" y="1317"/>
                    <a:pt x="1567" y="1317"/>
                  </a:cubicBezTo>
                  <a:cubicBezTo>
                    <a:pt x="1652" y="1317"/>
                    <a:pt x="1725" y="1254"/>
                    <a:pt x="1737" y="1167"/>
                  </a:cubicBezTo>
                  <a:cubicBezTo>
                    <a:pt x="1750" y="1073"/>
                    <a:pt x="1684" y="986"/>
                    <a:pt x="1589" y="973"/>
                  </a:cubicBezTo>
                  <a:cubicBezTo>
                    <a:pt x="1402" y="948"/>
                    <a:pt x="1215" y="908"/>
                    <a:pt x="1033" y="858"/>
                  </a:cubicBezTo>
                  <a:cubicBezTo>
                    <a:pt x="1066" y="641"/>
                    <a:pt x="1108" y="426"/>
                    <a:pt x="1163" y="213"/>
                  </a:cubicBezTo>
                  <a:cubicBezTo>
                    <a:pt x="1187" y="122"/>
                    <a:pt x="1132" y="29"/>
                    <a:pt x="1039" y="3"/>
                  </a:cubicBezTo>
                  <a:cubicBezTo>
                    <a:pt x="1026" y="1"/>
                    <a:pt x="1014" y="0"/>
                    <a:pt x="1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629;p11"/>
            <p:cNvSpPr/>
            <p:nvPr/>
          </p:nvSpPr>
          <p:spPr>
            <a:xfrm>
              <a:off x="1584750" y="3223450"/>
              <a:ext cx="73925" cy="93775"/>
            </a:xfrm>
            <a:custGeom>
              <a:avLst/>
              <a:gdLst/>
              <a:ahLst/>
              <a:cxnLst/>
              <a:rect l="l" t="t" r="r" b="b"/>
              <a:pathLst>
                <a:path w="2957" h="3751" extrusionOk="0">
                  <a:moveTo>
                    <a:pt x="1617" y="0"/>
                  </a:moveTo>
                  <a:cubicBezTo>
                    <a:pt x="1454" y="0"/>
                    <a:pt x="1291" y="19"/>
                    <a:pt x="1131" y="57"/>
                  </a:cubicBezTo>
                  <a:cubicBezTo>
                    <a:pt x="1042" y="82"/>
                    <a:pt x="989" y="174"/>
                    <a:pt x="1010" y="262"/>
                  </a:cubicBezTo>
                  <a:cubicBezTo>
                    <a:pt x="1030" y="341"/>
                    <a:pt x="1100" y="395"/>
                    <a:pt x="1178" y="395"/>
                  </a:cubicBezTo>
                  <a:cubicBezTo>
                    <a:pt x="1189" y="395"/>
                    <a:pt x="1200" y="394"/>
                    <a:pt x="1211" y="392"/>
                  </a:cubicBezTo>
                  <a:cubicBezTo>
                    <a:pt x="1346" y="360"/>
                    <a:pt x="1483" y="344"/>
                    <a:pt x="1619" y="344"/>
                  </a:cubicBezTo>
                  <a:cubicBezTo>
                    <a:pt x="1831" y="344"/>
                    <a:pt x="2043" y="382"/>
                    <a:pt x="2243" y="459"/>
                  </a:cubicBezTo>
                  <a:cubicBezTo>
                    <a:pt x="2384" y="513"/>
                    <a:pt x="2469" y="575"/>
                    <a:pt x="2507" y="647"/>
                  </a:cubicBezTo>
                  <a:cubicBezTo>
                    <a:pt x="2589" y="807"/>
                    <a:pt x="2437" y="1039"/>
                    <a:pt x="2268" y="1203"/>
                  </a:cubicBezTo>
                  <a:lnTo>
                    <a:pt x="2226" y="1243"/>
                  </a:lnTo>
                  <a:cubicBezTo>
                    <a:pt x="2018" y="1443"/>
                    <a:pt x="1757" y="1692"/>
                    <a:pt x="1764" y="2036"/>
                  </a:cubicBezTo>
                  <a:cubicBezTo>
                    <a:pt x="1769" y="2109"/>
                    <a:pt x="1780" y="2184"/>
                    <a:pt x="1798" y="2255"/>
                  </a:cubicBezTo>
                  <a:cubicBezTo>
                    <a:pt x="1808" y="2298"/>
                    <a:pt x="1816" y="2341"/>
                    <a:pt x="1822" y="2384"/>
                  </a:cubicBezTo>
                  <a:cubicBezTo>
                    <a:pt x="1842" y="2621"/>
                    <a:pt x="1636" y="2840"/>
                    <a:pt x="1422" y="2932"/>
                  </a:cubicBezTo>
                  <a:cubicBezTo>
                    <a:pt x="1198" y="3030"/>
                    <a:pt x="939" y="3041"/>
                    <a:pt x="683" y="3041"/>
                  </a:cubicBezTo>
                  <a:cubicBezTo>
                    <a:pt x="983" y="2406"/>
                    <a:pt x="1177" y="1726"/>
                    <a:pt x="1260" y="1028"/>
                  </a:cubicBezTo>
                  <a:cubicBezTo>
                    <a:pt x="1276" y="896"/>
                    <a:pt x="1218" y="716"/>
                    <a:pt x="1094" y="644"/>
                  </a:cubicBezTo>
                  <a:cubicBezTo>
                    <a:pt x="1059" y="624"/>
                    <a:pt x="1019" y="614"/>
                    <a:pt x="979" y="614"/>
                  </a:cubicBezTo>
                  <a:cubicBezTo>
                    <a:pt x="927" y="614"/>
                    <a:pt x="875" y="631"/>
                    <a:pt x="832" y="665"/>
                  </a:cubicBezTo>
                  <a:cubicBezTo>
                    <a:pt x="710" y="759"/>
                    <a:pt x="765" y="955"/>
                    <a:pt x="918" y="972"/>
                  </a:cubicBezTo>
                  <a:cubicBezTo>
                    <a:pt x="918" y="977"/>
                    <a:pt x="918" y="983"/>
                    <a:pt x="918" y="989"/>
                  </a:cubicBezTo>
                  <a:cubicBezTo>
                    <a:pt x="813" y="1874"/>
                    <a:pt x="517" y="2727"/>
                    <a:pt x="51" y="3487"/>
                  </a:cubicBezTo>
                  <a:cubicBezTo>
                    <a:pt x="1" y="3569"/>
                    <a:pt x="26" y="3676"/>
                    <a:pt x="109" y="3725"/>
                  </a:cubicBezTo>
                  <a:cubicBezTo>
                    <a:pt x="123" y="3735"/>
                    <a:pt x="140" y="3742"/>
                    <a:pt x="158" y="3746"/>
                  </a:cubicBezTo>
                  <a:cubicBezTo>
                    <a:pt x="171" y="3749"/>
                    <a:pt x="185" y="3751"/>
                    <a:pt x="198" y="3751"/>
                  </a:cubicBezTo>
                  <a:cubicBezTo>
                    <a:pt x="256" y="3751"/>
                    <a:pt x="313" y="3720"/>
                    <a:pt x="345" y="3669"/>
                  </a:cubicBezTo>
                  <a:cubicBezTo>
                    <a:pt x="405" y="3573"/>
                    <a:pt x="452" y="3470"/>
                    <a:pt x="506" y="3372"/>
                  </a:cubicBezTo>
                  <a:cubicBezTo>
                    <a:pt x="522" y="3382"/>
                    <a:pt x="540" y="3386"/>
                    <a:pt x="559" y="3386"/>
                  </a:cubicBezTo>
                  <a:cubicBezTo>
                    <a:pt x="561" y="3386"/>
                    <a:pt x="564" y="3386"/>
                    <a:pt x="566" y="3386"/>
                  </a:cubicBezTo>
                  <a:cubicBezTo>
                    <a:pt x="600" y="3386"/>
                    <a:pt x="635" y="3386"/>
                    <a:pt x="670" y="3386"/>
                  </a:cubicBezTo>
                  <a:cubicBezTo>
                    <a:pt x="957" y="3386"/>
                    <a:pt x="1270" y="3375"/>
                    <a:pt x="1559" y="3248"/>
                  </a:cubicBezTo>
                  <a:cubicBezTo>
                    <a:pt x="1875" y="3111"/>
                    <a:pt x="2199" y="2773"/>
                    <a:pt x="2164" y="2355"/>
                  </a:cubicBezTo>
                  <a:cubicBezTo>
                    <a:pt x="2157" y="2296"/>
                    <a:pt x="2147" y="2239"/>
                    <a:pt x="2133" y="2181"/>
                  </a:cubicBezTo>
                  <a:cubicBezTo>
                    <a:pt x="2119" y="2132"/>
                    <a:pt x="2111" y="2081"/>
                    <a:pt x="2108" y="2030"/>
                  </a:cubicBezTo>
                  <a:cubicBezTo>
                    <a:pt x="2104" y="1836"/>
                    <a:pt x="2286" y="1661"/>
                    <a:pt x="2462" y="1493"/>
                  </a:cubicBezTo>
                  <a:lnTo>
                    <a:pt x="2506" y="1450"/>
                  </a:lnTo>
                  <a:cubicBezTo>
                    <a:pt x="2845" y="1122"/>
                    <a:pt x="2956" y="773"/>
                    <a:pt x="2813" y="490"/>
                  </a:cubicBezTo>
                  <a:cubicBezTo>
                    <a:pt x="2735" y="340"/>
                    <a:pt x="2591" y="224"/>
                    <a:pt x="2367" y="138"/>
                  </a:cubicBezTo>
                  <a:cubicBezTo>
                    <a:pt x="2126" y="47"/>
                    <a:pt x="1872" y="0"/>
                    <a:pt x="16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3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" name="Google Shape;632;p13"/>
          <p:cNvGrpSpPr/>
          <p:nvPr/>
        </p:nvGrpSpPr>
        <p:grpSpPr>
          <a:xfrm rot="10800000">
            <a:off x="7136350" y="5477899"/>
            <a:ext cx="4119182" cy="3330220"/>
            <a:chOff x="2962745" y="2063425"/>
            <a:chExt cx="2598525" cy="1644174"/>
          </a:xfrm>
        </p:grpSpPr>
        <p:sp>
          <p:nvSpPr>
            <p:cNvPr id="633" name="Google Shape;633;p13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35" name="Google Shape;635;p13"/>
          <p:cNvSpPr txBox="1">
            <a:spLocks noGrp="1"/>
          </p:cNvSpPr>
          <p:nvPr>
            <p:ph type="title"/>
          </p:nvPr>
        </p:nvSpPr>
        <p:spPr>
          <a:xfrm>
            <a:off x="713225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6" name="Google Shape;636;p13"/>
          <p:cNvSpPr txBox="1">
            <a:spLocks noGrp="1"/>
          </p:cNvSpPr>
          <p:nvPr>
            <p:ph type="title" idx="2" hasCustomPrompt="1"/>
          </p:nvPr>
        </p:nvSpPr>
        <p:spPr>
          <a:xfrm>
            <a:off x="713303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37" name="Google Shape;637;p13"/>
          <p:cNvSpPr txBox="1">
            <a:spLocks noGrp="1"/>
          </p:cNvSpPr>
          <p:nvPr>
            <p:ph type="subTitle" idx="1"/>
          </p:nvPr>
        </p:nvSpPr>
        <p:spPr>
          <a:xfrm>
            <a:off x="713303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38" name="Google Shape;638;p13"/>
          <p:cNvSpPr txBox="1">
            <a:spLocks noGrp="1"/>
          </p:cNvSpPr>
          <p:nvPr>
            <p:ph type="subTitle" idx="3"/>
          </p:nvPr>
        </p:nvSpPr>
        <p:spPr>
          <a:xfrm>
            <a:off x="713303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39" name="Google Shape;639;p13"/>
          <p:cNvSpPr txBox="1">
            <a:spLocks noGrp="1"/>
          </p:cNvSpPr>
          <p:nvPr>
            <p:ph type="title" idx="4" hasCustomPrompt="1"/>
          </p:nvPr>
        </p:nvSpPr>
        <p:spPr>
          <a:xfrm>
            <a:off x="3426938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0" name="Google Shape;640;p13"/>
          <p:cNvSpPr txBox="1">
            <a:spLocks noGrp="1"/>
          </p:cNvSpPr>
          <p:nvPr>
            <p:ph type="subTitle" idx="5"/>
          </p:nvPr>
        </p:nvSpPr>
        <p:spPr>
          <a:xfrm>
            <a:off x="3426938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6"/>
          </p:nvPr>
        </p:nvSpPr>
        <p:spPr>
          <a:xfrm>
            <a:off x="3426938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 idx="7" hasCustomPrompt="1"/>
          </p:nvPr>
        </p:nvSpPr>
        <p:spPr>
          <a:xfrm>
            <a:off x="6143002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3" name="Google Shape;643;p13"/>
          <p:cNvSpPr txBox="1">
            <a:spLocks noGrp="1"/>
          </p:cNvSpPr>
          <p:nvPr>
            <p:ph type="subTitle" idx="8"/>
          </p:nvPr>
        </p:nvSpPr>
        <p:spPr>
          <a:xfrm>
            <a:off x="6143002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4" name="Google Shape;644;p13"/>
          <p:cNvSpPr txBox="1">
            <a:spLocks noGrp="1"/>
          </p:cNvSpPr>
          <p:nvPr>
            <p:ph type="subTitle" idx="9"/>
          </p:nvPr>
        </p:nvSpPr>
        <p:spPr>
          <a:xfrm>
            <a:off x="6143002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5" name="Google Shape;645;p13"/>
          <p:cNvSpPr txBox="1">
            <a:spLocks noGrp="1"/>
          </p:cNvSpPr>
          <p:nvPr>
            <p:ph type="title" idx="13" hasCustomPrompt="1"/>
          </p:nvPr>
        </p:nvSpPr>
        <p:spPr>
          <a:xfrm>
            <a:off x="713278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6" name="Google Shape;646;p13"/>
          <p:cNvSpPr txBox="1">
            <a:spLocks noGrp="1"/>
          </p:cNvSpPr>
          <p:nvPr>
            <p:ph type="subTitle" idx="14"/>
          </p:nvPr>
        </p:nvSpPr>
        <p:spPr>
          <a:xfrm>
            <a:off x="713278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7" name="Google Shape;647;p13"/>
          <p:cNvSpPr txBox="1">
            <a:spLocks noGrp="1"/>
          </p:cNvSpPr>
          <p:nvPr>
            <p:ph type="subTitle" idx="15"/>
          </p:nvPr>
        </p:nvSpPr>
        <p:spPr>
          <a:xfrm>
            <a:off x="713278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3"/>
          <p:cNvSpPr txBox="1">
            <a:spLocks noGrp="1"/>
          </p:cNvSpPr>
          <p:nvPr>
            <p:ph type="title" idx="16" hasCustomPrompt="1"/>
          </p:nvPr>
        </p:nvSpPr>
        <p:spPr>
          <a:xfrm>
            <a:off x="3426913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9" name="Google Shape;649;p13"/>
          <p:cNvSpPr txBox="1">
            <a:spLocks noGrp="1"/>
          </p:cNvSpPr>
          <p:nvPr>
            <p:ph type="subTitle" idx="17"/>
          </p:nvPr>
        </p:nvSpPr>
        <p:spPr>
          <a:xfrm>
            <a:off x="3426913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3"/>
          <p:cNvSpPr txBox="1">
            <a:spLocks noGrp="1"/>
          </p:cNvSpPr>
          <p:nvPr>
            <p:ph type="subTitle" idx="18"/>
          </p:nvPr>
        </p:nvSpPr>
        <p:spPr>
          <a:xfrm>
            <a:off x="3426913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51" name="Google Shape;651;p13"/>
          <p:cNvSpPr txBox="1">
            <a:spLocks noGrp="1"/>
          </p:cNvSpPr>
          <p:nvPr>
            <p:ph type="title" idx="19" hasCustomPrompt="1"/>
          </p:nvPr>
        </p:nvSpPr>
        <p:spPr>
          <a:xfrm>
            <a:off x="6142977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52" name="Google Shape;652;p13"/>
          <p:cNvSpPr txBox="1">
            <a:spLocks noGrp="1"/>
          </p:cNvSpPr>
          <p:nvPr>
            <p:ph type="subTitle" idx="20"/>
          </p:nvPr>
        </p:nvSpPr>
        <p:spPr>
          <a:xfrm>
            <a:off x="6142977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3" name="Google Shape;653;p13"/>
          <p:cNvSpPr txBox="1">
            <a:spLocks noGrp="1"/>
          </p:cNvSpPr>
          <p:nvPr>
            <p:ph type="subTitle" idx="21"/>
          </p:nvPr>
        </p:nvSpPr>
        <p:spPr>
          <a:xfrm>
            <a:off x="6142977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654" name="Google Shape;654;p13"/>
          <p:cNvGrpSpPr/>
          <p:nvPr/>
        </p:nvGrpSpPr>
        <p:grpSpPr>
          <a:xfrm rot="-1053043">
            <a:off x="7661257" y="5127572"/>
            <a:ext cx="1894115" cy="1381977"/>
            <a:chOff x="2015475" y="891175"/>
            <a:chExt cx="1158325" cy="633850"/>
          </a:xfrm>
        </p:grpSpPr>
        <p:sp>
          <p:nvSpPr>
            <p:cNvPr id="655" name="Google Shape;655;p13"/>
            <p:cNvSpPr/>
            <p:nvPr/>
          </p:nvSpPr>
          <p:spPr>
            <a:xfrm>
              <a:off x="2440450" y="1178325"/>
              <a:ext cx="683975" cy="346700"/>
            </a:xfrm>
            <a:custGeom>
              <a:avLst/>
              <a:gdLst/>
              <a:ahLst/>
              <a:cxnLst/>
              <a:rect l="l" t="t" r="r" b="b"/>
              <a:pathLst>
                <a:path w="27359" h="13868" extrusionOk="0">
                  <a:moveTo>
                    <a:pt x="27359" y="0"/>
                  </a:moveTo>
                  <a:lnTo>
                    <a:pt x="0" y="6237"/>
                  </a:lnTo>
                  <a:lnTo>
                    <a:pt x="0" y="13867"/>
                  </a:lnTo>
                  <a:lnTo>
                    <a:pt x="27359" y="6983"/>
                  </a:lnTo>
                  <a:lnTo>
                    <a:pt x="27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2479500" y="140137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5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2519750" y="13811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9" y="1501"/>
                  </a:lnTo>
                  <a:lnTo>
                    <a:pt x="455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4" y="2601"/>
                  </a:lnTo>
                  <a:lnTo>
                    <a:pt x="424" y="1161"/>
                  </a:lnTo>
                  <a:lnTo>
                    <a:pt x="985" y="2099"/>
                  </a:lnTo>
                  <a:lnTo>
                    <a:pt x="1214" y="2045"/>
                  </a:lnTo>
                  <a:lnTo>
                    <a:pt x="1776" y="837"/>
                  </a:lnTo>
                  <a:lnTo>
                    <a:pt x="1776" y="2277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2580725" y="1372450"/>
              <a:ext cx="50825" cy="61650"/>
            </a:xfrm>
            <a:custGeom>
              <a:avLst/>
              <a:gdLst/>
              <a:ahLst/>
              <a:cxnLst/>
              <a:rect l="l" t="t" r="r" b="b"/>
              <a:pathLst>
                <a:path w="2033" h="2466" extrusionOk="0">
                  <a:moveTo>
                    <a:pt x="1019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705" y="1456"/>
                  </a:lnTo>
                  <a:lnTo>
                    <a:pt x="1019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6" y="1770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2627550" y="1357625"/>
              <a:ext cx="45275" cy="61100"/>
            </a:xfrm>
            <a:custGeom>
              <a:avLst/>
              <a:gdLst/>
              <a:ahLst/>
              <a:cxnLst/>
              <a:rect l="l" t="t" r="r" b="b"/>
              <a:pathLst>
                <a:path w="1811" h="2444" extrusionOk="0">
                  <a:moveTo>
                    <a:pt x="1810" y="1"/>
                  </a:moveTo>
                  <a:lnTo>
                    <a:pt x="0" y="434"/>
                  </a:lnTo>
                  <a:lnTo>
                    <a:pt x="0" y="805"/>
                  </a:lnTo>
                  <a:lnTo>
                    <a:pt x="695" y="639"/>
                  </a:lnTo>
                  <a:lnTo>
                    <a:pt x="695" y="2443"/>
                  </a:lnTo>
                  <a:lnTo>
                    <a:pt x="1115" y="2343"/>
                  </a:lnTo>
                  <a:lnTo>
                    <a:pt x="1115" y="537"/>
                  </a:lnTo>
                  <a:lnTo>
                    <a:pt x="1810" y="371"/>
                  </a:lnTo>
                  <a:lnTo>
                    <a:pt x="18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2679550" y="1345075"/>
              <a:ext cx="45725" cy="65325"/>
            </a:xfrm>
            <a:custGeom>
              <a:avLst/>
              <a:gdLst/>
              <a:ahLst/>
              <a:cxnLst/>
              <a:rect l="l" t="t" r="r" b="b"/>
              <a:pathLst>
                <a:path w="1829" h="2613" extrusionOk="0">
                  <a:moveTo>
                    <a:pt x="1829" y="0"/>
                  </a:moveTo>
                  <a:lnTo>
                    <a:pt x="1409" y="100"/>
                  </a:lnTo>
                  <a:lnTo>
                    <a:pt x="1409" y="980"/>
                  </a:lnTo>
                  <a:lnTo>
                    <a:pt x="423" y="1217"/>
                  </a:lnTo>
                  <a:lnTo>
                    <a:pt x="423" y="337"/>
                  </a:lnTo>
                  <a:lnTo>
                    <a:pt x="0" y="438"/>
                  </a:lnTo>
                  <a:lnTo>
                    <a:pt x="0" y="2613"/>
                  </a:lnTo>
                  <a:lnTo>
                    <a:pt x="423" y="2512"/>
                  </a:lnTo>
                  <a:lnTo>
                    <a:pt x="423" y="1584"/>
                  </a:lnTo>
                  <a:lnTo>
                    <a:pt x="1409" y="1347"/>
                  </a:lnTo>
                  <a:lnTo>
                    <a:pt x="1409" y="2276"/>
                  </a:lnTo>
                  <a:lnTo>
                    <a:pt x="1829" y="2175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2736600" y="1333500"/>
              <a:ext cx="37775" cy="63250"/>
            </a:xfrm>
            <a:custGeom>
              <a:avLst/>
              <a:gdLst/>
              <a:ahLst/>
              <a:cxnLst/>
              <a:rect l="l" t="t" r="r" b="b"/>
              <a:pathLst>
                <a:path w="1511" h="2530" extrusionOk="0">
                  <a:moveTo>
                    <a:pt x="1484" y="0"/>
                  </a:moveTo>
                  <a:lnTo>
                    <a:pt x="0" y="355"/>
                  </a:lnTo>
                  <a:lnTo>
                    <a:pt x="0" y="2530"/>
                  </a:lnTo>
                  <a:lnTo>
                    <a:pt x="1510" y="2168"/>
                  </a:lnTo>
                  <a:lnTo>
                    <a:pt x="1510" y="1798"/>
                  </a:lnTo>
                  <a:lnTo>
                    <a:pt x="422" y="2058"/>
                  </a:lnTo>
                  <a:lnTo>
                    <a:pt x="422" y="1491"/>
                  </a:lnTo>
                  <a:lnTo>
                    <a:pt x="1339" y="1271"/>
                  </a:lnTo>
                  <a:lnTo>
                    <a:pt x="1339" y="929"/>
                  </a:lnTo>
                  <a:lnTo>
                    <a:pt x="422" y="1148"/>
                  </a:lnTo>
                  <a:lnTo>
                    <a:pt x="422" y="624"/>
                  </a:lnTo>
                  <a:lnTo>
                    <a:pt x="1484" y="371"/>
                  </a:lnTo>
                  <a:lnTo>
                    <a:pt x="14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2782625" y="13182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7" y="0"/>
                  </a:moveTo>
                  <a:lnTo>
                    <a:pt x="1747" y="108"/>
                  </a:lnTo>
                  <a:lnTo>
                    <a:pt x="1098" y="1501"/>
                  </a:lnTo>
                  <a:lnTo>
                    <a:pt x="453" y="417"/>
                  </a:lnTo>
                  <a:lnTo>
                    <a:pt x="0" y="525"/>
                  </a:lnTo>
                  <a:lnTo>
                    <a:pt x="0" y="2701"/>
                  </a:lnTo>
                  <a:lnTo>
                    <a:pt x="424" y="2600"/>
                  </a:lnTo>
                  <a:lnTo>
                    <a:pt x="424" y="1160"/>
                  </a:lnTo>
                  <a:lnTo>
                    <a:pt x="984" y="2097"/>
                  </a:lnTo>
                  <a:lnTo>
                    <a:pt x="1213" y="2042"/>
                  </a:lnTo>
                  <a:lnTo>
                    <a:pt x="1775" y="836"/>
                  </a:lnTo>
                  <a:lnTo>
                    <a:pt x="1775" y="2276"/>
                  </a:lnTo>
                  <a:lnTo>
                    <a:pt x="2197" y="2175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2843600" y="1309525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8" y="527"/>
                  </a:moveTo>
                  <a:lnTo>
                    <a:pt x="1318" y="1310"/>
                  </a:lnTo>
                  <a:lnTo>
                    <a:pt x="704" y="1456"/>
                  </a:lnTo>
                  <a:lnTo>
                    <a:pt x="1018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0" y="2464"/>
                  </a:lnTo>
                  <a:lnTo>
                    <a:pt x="435" y="2360"/>
                  </a:lnTo>
                  <a:lnTo>
                    <a:pt x="634" y="1770"/>
                  </a:lnTo>
                  <a:lnTo>
                    <a:pt x="1394" y="1589"/>
                  </a:lnTo>
                  <a:lnTo>
                    <a:pt x="1597" y="2083"/>
                  </a:lnTo>
                  <a:lnTo>
                    <a:pt x="2031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2890400" y="1294725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0" y="434"/>
                  </a:lnTo>
                  <a:lnTo>
                    <a:pt x="0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5" y="2341"/>
                  </a:lnTo>
                  <a:lnTo>
                    <a:pt x="1115" y="537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2942400" y="129057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3" y="0"/>
                  </a:moveTo>
                  <a:lnTo>
                    <a:pt x="1" y="101"/>
                  </a:lnTo>
                  <a:lnTo>
                    <a:pt x="1" y="2276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2960975" y="1281050"/>
              <a:ext cx="48775" cy="56875"/>
            </a:xfrm>
            <a:custGeom>
              <a:avLst/>
              <a:gdLst/>
              <a:ahLst/>
              <a:cxnLst/>
              <a:rect l="l" t="t" r="r" b="b"/>
              <a:pathLst>
                <a:path w="1951" h="2275" extrusionOk="0">
                  <a:moveTo>
                    <a:pt x="1340" y="1"/>
                  </a:moveTo>
                  <a:cubicBezTo>
                    <a:pt x="1258" y="1"/>
                    <a:pt x="1169" y="12"/>
                    <a:pt x="1074" y="35"/>
                  </a:cubicBezTo>
                  <a:cubicBezTo>
                    <a:pt x="905" y="76"/>
                    <a:pt x="753" y="143"/>
                    <a:pt x="620" y="239"/>
                  </a:cubicBezTo>
                  <a:cubicBezTo>
                    <a:pt x="488" y="333"/>
                    <a:pt x="375" y="443"/>
                    <a:pt x="284" y="567"/>
                  </a:cubicBezTo>
                  <a:cubicBezTo>
                    <a:pt x="191" y="691"/>
                    <a:pt x="122" y="825"/>
                    <a:pt x="74" y="965"/>
                  </a:cubicBezTo>
                  <a:cubicBezTo>
                    <a:pt x="25" y="1106"/>
                    <a:pt x="1" y="1244"/>
                    <a:pt x="1" y="1376"/>
                  </a:cubicBezTo>
                  <a:cubicBezTo>
                    <a:pt x="1" y="1516"/>
                    <a:pt x="28" y="1645"/>
                    <a:pt x="80" y="1766"/>
                  </a:cubicBezTo>
                  <a:cubicBezTo>
                    <a:pt x="132" y="1887"/>
                    <a:pt x="204" y="1990"/>
                    <a:pt x="297" y="2073"/>
                  </a:cubicBezTo>
                  <a:cubicBezTo>
                    <a:pt x="389" y="2156"/>
                    <a:pt x="501" y="2215"/>
                    <a:pt x="629" y="2249"/>
                  </a:cubicBezTo>
                  <a:cubicBezTo>
                    <a:pt x="691" y="2266"/>
                    <a:pt x="756" y="2274"/>
                    <a:pt x="824" y="2274"/>
                  </a:cubicBezTo>
                  <a:cubicBezTo>
                    <a:pt x="898" y="2274"/>
                    <a:pt x="975" y="2264"/>
                    <a:pt x="1055" y="2245"/>
                  </a:cubicBezTo>
                  <a:cubicBezTo>
                    <a:pt x="1143" y="2224"/>
                    <a:pt x="1233" y="2191"/>
                    <a:pt x="1324" y="2146"/>
                  </a:cubicBezTo>
                  <a:cubicBezTo>
                    <a:pt x="1417" y="2103"/>
                    <a:pt x="1503" y="2049"/>
                    <a:pt x="1583" y="1987"/>
                  </a:cubicBezTo>
                  <a:cubicBezTo>
                    <a:pt x="1665" y="1924"/>
                    <a:pt x="1737" y="1855"/>
                    <a:pt x="1801" y="1776"/>
                  </a:cubicBezTo>
                  <a:cubicBezTo>
                    <a:pt x="1866" y="1699"/>
                    <a:pt x="1915" y="1616"/>
                    <a:pt x="1950" y="1525"/>
                  </a:cubicBezTo>
                  <a:lnTo>
                    <a:pt x="1604" y="1409"/>
                  </a:lnTo>
                  <a:cubicBezTo>
                    <a:pt x="1579" y="1475"/>
                    <a:pt x="1546" y="1533"/>
                    <a:pt x="1506" y="1585"/>
                  </a:cubicBezTo>
                  <a:cubicBezTo>
                    <a:pt x="1465" y="1637"/>
                    <a:pt x="1420" y="1680"/>
                    <a:pt x="1372" y="1718"/>
                  </a:cubicBezTo>
                  <a:cubicBezTo>
                    <a:pt x="1324" y="1756"/>
                    <a:pt x="1273" y="1789"/>
                    <a:pt x="1220" y="1814"/>
                  </a:cubicBezTo>
                  <a:cubicBezTo>
                    <a:pt x="1168" y="1838"/>
                    <a:pt x="1117" y="1856"/>
                    <a:pt x="1068" y="1869"/>
                  </a:cubicBezTo>
                  <a:cubicBezTo>
                    <a:pt x="1020" y="1880"/>
                    <a:pt x="974" y="1885"/>
                    <a:pt x="931" y="1885"/>
                  </a:cubicBezTo>
                  <a:cubicBezTo>
                    <a:pt x="888" y="1885"/>
                    <a:pt x="848" y="1880"/>
                    <a:pt x="809" y="1869"/>
                  </a:cubicBezTo>
                  <a:cubicBezTo>
                    <a:pt x="730" y="1846"/>
                    <a:pt x="663" y="1808"/>
                    <a:pt x="606" y="1755"/>
                  </a:cubicBezTo>
                  <a:cubicBezTo>
                    <a:pt x="550" y="1701"/>
                    <a:pt x="508" y="1634"/>
                    <a:pt x="477" y="1551"/>
                  </a:cubicBezTo>
                  <a:cubicBezTo>
                    <a:pt x="446" y="1471"/>
                    <a:pt x="430" y="1382"/>
                    <a:pt x="430" y="1285"/>
                  </a:cubicBezTo>
                  <a:cubicBezTo>
                    <a:pt x="430" y="1200"/>
                    <a:pt x="444" y="1110"/>
                    <a:pt x="470" y="1017"/>
                  </a:cubicBezTo>
                  <a:cubicBezTo>
                    <a:pt x="496" y="924"/>
                    <a:pt x="536" y="837"/>
                    <a:pt x="588" y="756"/>
                  </a:cubicBezTo>
                  <a:cubicBezTo>
                    <a:pt x="640" y="675"/>
                    <a:pt x="706" y="604"/>
                    <a:pt x="785" y="543"/>
                  </a:cubicBezTo>
                  <a:cubicBezTo>
                    <a:pt x="862" y="481"/>
                    <a:pt x="955" y="437"/>
                    <a:pt x="1062" y="412"/>
                  </a:cubicBezTo>
                  <a:cubicBezTo>
                    <a:pt x="1110" y="399"/>
                    <a:pt x="1161" y="394"/>
                    <a:pt x="1211" y="392"/>
                  </a:cubicBezTo>
                  <a:cubicBezTo>
                    <a:pt x="1216" y="392"/>
                    <a:pt x="1220" y="392"/>
                    <a:pt x="1225" y="392"/>
                  </a:cubicBezTo>
                  <a:cubicBezTo>
                    <a:pt x="1272" y="392"/>
                    <a:pt x="1315" y="399"/>
                    <a:pt x="1359" y="411"/>
                  </a:cubicBezTo>
                  <a:cubicBezTo>
                    <a:pt x="1406" y="425"/>
                    <a:pt x="1449" y="447"/>
                    <a:pt x="1490" y="478"/>
                  </a:cubicBezTo>
                  <a:cubicBezTo>
                    <a:pt x="1531" y="511"/>
                    <a:pt x="1566" y="554"/>
                    <a:pt x="1594" y="609"/>
                  </a:cubicBezTo>
                  <a:lnTo>
                    <a:pt x="1919" y="308"/>
                  </a:lnTo>
                  <a:cubicBezTo>
                    <a:pt x="1848" y="184"/>
                    <a:pt x="1739" y="95"/>
                    <a:pt x="1593" y="42"/>
                  </a:cubicBezTo>
                  <a:cubicBezTo>
                    <a:pt x="1516" y="15"/>
                    <a:pt x="1432" y="1"/>
                    <a:pt x="1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3012825" y="1269625"/>
              <a:ext cx="43025" cy="57300"/>
            </a:xfrm>
            <a:custGeom>
              <a:avLst/>
              <a:gdLst/>
              <a:ahLst/>
              <a:cxnLst/>
              <a:rect l="l" t="t" r="r" b="b"/>
              <a:pathLst>
                <a:path w="1721" h="2292" extrusionOk="0">
                  <a:moveTo>
                    <a:pt x="1179" y="0"/>
                  </a:moveTo>
                  <a:cubicBezTo>
                    <a:pt x="1086" y="0"/>
                    <a:pt x="987" y="13"/>
                    <a:pt x="883" y="37"/>
                  </a:cubicBezTo>
                  <a:cubicBezTo>
                    <a:pt x="773" y="64"/>
                    <a:pt x="669" y="103"/>
                    <a:pt x="573" y="157"/>
                  </a:cubicBezTo>
                  <a:cubicBezTo>
                    <a:pt x="477" y="209"/>
                    <a:pt x="393" y="272"/>
                    <a:pt x="321" y="347"/>
                  </a:cubicBezTo>
                  <a:cubicBezTo>
                    <a:pt x="248" y="421"/>
                    <a:pt x="192" y="506"/>
                    <a:pt x="151" y="602"/>
                  </a:cubicBezTo>
                  <a:cubicBezTo>
                    <a:pt x="110" y="697"/>
                    <a:pt x="89" y="800"/>
                    <a:pt x="89" y="911"/>
                  </a:cubicBezTo>
                  <a:cubicBezTo>
                    <a:pt x="89" y="994"/>
                    <a:pt x="103" y="1063"/>
                    <a:pt x="128" y="1118"/>
                  </a:cubicBezTo>
                  <a:cubicBezTo>
                    <a:pt x="154" y="1172"/>
                    <a:pt x="192" y="1215"/>
                    <a:pt x="242" y="1249"/>
                  </a:cubicBezTo>
                  <a:cubicBezTo>
                    <a:pt x="293" y="1283"/>
                    <a:pt x="358" y="1308"/>
                    <a:pt x="434" y="1324"/>
                  </a:cubicBezTo>
                  <a:cubicBezTo>
                    <a:pt x="511" y="1339"/>
                    <a:pt x="601" y="1348"/>
                    <a:pt x="705" y="1352"/>
                  </a:cubicBezTo>
                  <a:cubicBezTo>
                    <a:pt x="791" y="1356"/>
                    <a:pt x="869" y="1360"/>
                    <a:pt x="938" y="1363"/>
                  </a:cubicBezTo>
                  <a:cubicBezTo>
                    <a:pt x="1007" y="1367"/>
                    <a:pt x="1067" y="1376"/>
                    <a:pt x="1117" y="1388"/>
                  </a:cubicBezTo>
                  <a:cubicBezTo>
                    <a:pt x="1164" y="1401"/>
                    <a:pt x="1202" y="1421"/>
                    <a:pt x="1229" y="1448"/>
                  </a:cubicBezTo>
                  <a:cubicBezTo>
                    <a:pt x="1256" y="1473"/>
                    <a:pt x="1269" y="1510"/>
                    <a:pt x="1269" y="1557"/>
                  </a:cubicBezTo>
                  <a:cubicBezTo>
                    <a:pt x="1269" y="1707"/>
                    <a:pt x="1153" y="1808"/>
                    <a:pt x="919" y="1864"/>
                  </a:cubicBezTo>
                  <a:cubicBezTo>
                    <a:pt x="842" y="1883"/>
                    <a:pt x="765" y="1893"/>
                    <a:pt x="690" y="1893"/>
                  </a:cubicBezTo>
                  <a:cubicBezTo>
                    <a:pt x="685" y="1893"/>
                    <a:pt x="680" y="1892"/>
                    <a:pt x="675" y="1892"/>
                  </a:cubicBezTo>
                  <a:cubicBezTo>
                    <a:pt x="594" y="1891"/>
                    <a:pt x="523" y="1883"/>
                    <a:pt x="458" y="1870"/>
                  </a:cubicBezTo>
                  <a:cubicBezTo>
                    <a:pt x="392" y="1856"/>
                    <a:pt x="335" y="1839"/>
                    <a:pt x="287" y="1821"/>
                  </a:cubicBezTo>
                  <a:cubicBezTo>
                    <a:pt x="240" y="1802"/>
                    <a:pt x="206" y="1787"/>
                    <a:pt x="188" y="1773"/>
                  </a:cubicBezTo>
                  <a:lnTo>
                    <a:pt x="0" y="2182"/>
                  </a:lnTo>
                  <a:cubicBezTo>
                    <a:pt x="127" y="2241"/>
                    <a:pt x="271" y="2277"/>
                    <a:pt x="430" y="2288"/>
                  </a:cubicBezTo>
                  <a:cubicBezTo>
                    <a:pt x="465" y="2290"/>
                    <a:pt x="500" y="2292"/>
                    <a:pt x="536" y="2292"/>
                  </a:cubicBezTo>
                  <a:cubicBezTo>
                    <a:pt x="661" y="2292"/>
                    <a:pt x="787" y="2276"/>
                    <a:pt x="914" y="2246"/>
                  </a:cubicBezTo>
                  <a:cubicBezTo>
                    <a:pt x="1021" y="2220"/>
                    <a:pt x="1122" y="2184"/>
                    <a:pt x="1219" y="2137"/>
                  </a:cubicBezTo>
                  <a:cubicBezTo>
                    <a:pt x="1316" y="2091"/>
                    <a:pt x="1402" y="2033"/>
                    <a:pt x="1477" y="1964"/>
                  </a:cubicBezTo>
                  <a:cubicBezTo>
                    <a:pt x="1551" y="1895"/>
                    <a:pt x="1611" y="1814"/>
                    <a:pt x="1654" y="1721"/>
                  </a:cubicBezTo>
                  <a:cubicBezTo>
                    <a:pt x="1698" y="1628"/>
                    <a:pt x="1720" y="1522"/>
                    <a:pt x="1720" y="1405"/>
                  </a:cubicBezTo>
                  <a:cubicBezTo>
                    <a:pt x="1720" y="1305"/>
                    <a:pt x="1703" y="1225"/>
                    <a:pt x="1671" y="1165"/>
                  </a:cubicBezTo>
                  <a:cubicBezTo>
                    <a:pt x="1639" y="1104"/>
                    <a:pt x="1592" y="1056"/>
                    <a:pt x="1532" y="1023"/>
                  </a:cubicBezTo>
                  <a:cubicBezTo>
                    <a:pt x="1471" y="987"/>
                    <a:pt x="1398" y="965"/>
                    <a:pt x="1311" y="952"/>
                  </a:cubicBezTo>
                  <a:cubicBezTo>
                    <a:pt x="1225" y="941"/>
                    <a:pt x="1128" y="932"/>
                    <a:pt x="1022" y="930"/>
                  </a:cubicBezTo>
                  <a:cubicBezTo>
                    <a:pt x="939" y="930"/>
                    <a:pt x="867" y="927"/>
                    <a:pt x="805" y="924"/>
                  </a:cubicBezTo>
                  <a:cubicBezTo>
                    <a:pt x="744" y="920"/>
                    <a:pt x="691" y="911"/>
                    <a:pt x="651" y="899"/>
                  </a:cubicBezTo>
                  <a:cubicBezTo>
                    <a:pt x="610" y="886"/>
                    <a:pt x="579" y="868"/>
                    <a:pt x="558" y="844"/>
                  </a:cubicBezTo>
                  <a:cubicBezTo>
                    <a:pt x="537" y="818"/>
                    <a:pt x="525" y="785"/>
                    <a:pt x="525" y="740"/>
                  </a:cubicBezTo>
                  <a:cubicBezTo>
                    <a:pt x="525" y="662"/>
                    <a:pt x="553" y="595"/>
                    <a:pt x="611" y="538"/>
                  </a:cubicBezTo>
                  <a:cubicBezTo>
                    <a:pt x="667" y="481"/>
                    <a:pt x="755" y="438"/>
                    <a:pt x="872" y="412"/>
                  </a:cubicBezTo>
                  <a:cubicBezTo>
                    <a:pt x="936" y="396"/>
                    <a:pt x="1001" y="389"/>
                    <a:pt x="1064" y="389"/>
                  </a:cubicBezTo>
                  <a:cubicBezTo>
                    <a:pt x="1128" y="391"/>
                    <a:pt x="1187" y="396"/>
                    <a:pt x="1240" y="407"/>
                  </a:cubicBezTo>
                  <a:cubicBezTo>
                    <a:pt x="1295" y="417"/>
                    <a:pt x="1340" y="431"/>
                    <a:pt x="1378" y="447"/>
                  </a:cubicBezTo>
                  <a:cubicBezTo>
                    <a:pt x="1416" y="462"/>
                    <a:pt x="1442" y="475"/>
                    <a:pt x="1457" y="486"/>
                  </a:cubicBezTo>
                  <a:lnTo>
                    <a:pt x="1643" y="98"/>
                  </a:lnTo>
                  <a:cubicBezTo>
                    <a:pt x="1547" y="56"/>
                    <a:pt x="1435" y="26"/>
                    <a:pt x="1305" y="9"/>
                  </a:cubicBezTo>
                  <a:cubicBezTo>
                    <a:pt x="1264" y="3"/>
                    <a:pt x="1222" y="0"/>
                    <a:pt x="1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2015475" y="1079175"/>
              <a:ext cx="1108950" cy="255075"/>
            </a:xfrm>
            <a:custGeom>
              <a:avLst/>
              <a:gdLst/>
              <a:ahLst/>
              <a:cxnLst/>
              <a:rect l="l" t="t" r="r" b="b"/>
              <a:pathLst>
                <a:path w="44358" h="10203" extrusionOk="0">
                  <a:moveTo>
                    <a:pt x="27359" y="1"/>
                  </a:moveTo>
                  <a:lnTo>
                    <a:pt x="0" y="6238"/>
                  </a:lnTo>
                  <a:lnTo>
                    <a:pt x="16999" y="10203"/>
                  </a:lnTo>
                  <a:lnTo>
                    <a:pt x="44358" y="3966"/>
                  </a:lnTo>
                  <a:lnTo>
                    <a:pt x="27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2027500" y="1242000"/>
              <a:ext cx="412975" cy="276850"/>
            </a:xfrm>
            <a:custGeom>
              <a:avLst/>
              <a:gdLst/>
              <a:ahLst/>
              <a:cxnLst/>
              <a:rect l="l" t="t" r="r" b="b"/>
              <a:pathLst>
                <a:path w="16519" h="11074" extrusionOk="0">
                  <a:moveTo>
                    <a:pt x="0" y="1"/>
                  </a:moveTo>
                  <a:lnTo>
                    <a:pt x="0" y="7151"/>
                  </a:lnTo>
                  <a:cubicBezTo>
                    <a:pt x="0" y="7151"/>
                    <a:pt x="16232" y="11039"/>
                    <a:pt x="16518" y="11074"/>
                  </a:cubicBezTo>
                  <a:lnTo>
                    <a:pt x="16518" y="37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2015475" y="1235100"/>
              <a:ext cx="425000" cy="289925"/>
            </a:xfrm>
            <a:custGeom>
              <a:avLst/>
              <a:gdLst/>
              <a:ahLst/>
              <a:cxnLst/>
              <a:rect l="l" t="t" r="r" b="b"/>
              <a:pathLst>
                <a:path w="17000" h="11597" extrusionOk="0">
                  <a:moveTo>
                    <a:pt x="0" y="1"/>
                  </a:moveTo>
                  <a:lnTo>
                    <a:pt x="0" y="244"/>
                  </a:lnTo>
                  <a:lnTo>
                    <a:pt x="16497" y="4242"/>
                  </a:lnTo>
                  <a:lnTo>
                    <a:pt x="16497" y="11082"/>
                  </a:lnTo>
                  <a:lnTo>
                    <a:pt x="0" y="7234"/>
                  </a:lnTo>
                  <a:lnTo>
                    <a:pt x="0" y="7478"/>
                  </a:lnTo>
                  <a:lnTo>
                    <a:pt x="16999" y="11596"/>
                  </a:lnTo>
                  <a:lnTo>
                    <a:pt x="16999" y="11199"/>
                  </a:lnTo>
                  <a:lnTo>
                    <a:pt x="16999" y="4363"/>
                  </a:lnTo>
                  <a:lnTo>
                    <a:pt x="16999" y="3966"/>
                  </a:lnTo>
                  <a:lnTo>
                    <a:pt x="16497" y="38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2484175" y="997350"/>
              <a:ext cx="689625" cy="335300"/>
            </a:xfrm>
            <a:custGeom>
              <a:avLst/>
              <a:gdLst/>
              <a:ahLst/>
              <a:cxnLst/>
              <a:rect l="l" t="t" r="r" b="b"/>
              <a:pathLst>
                <a:path w="27585" h="13412" extrusionOk="0">
                  <a:moveTo>
                    <a:pt x="27584" y="0"/>
                  </a:moveTo>
                  <a:lnTo>
                    <a:pt x="126" y="5782"/>
                  </a:lnTo>
                  <a:lnTo>
                    <a:pt x="1" y="13411"/>
                  </a:lnTo>
                  <a:lnTo>
                    <a:pt x="1" y="13411"/>
                  </a:lnTo>
                  <a:lnTo>
                    <a:pt x="27469" y="6981"/>
                  </a:lnTo>
                  <a:lnTo>
                    <a:pt x="275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2064050" y="891175"/>
              <a:ext cx="1109750" cy="250750"/>
            </a:xfrm>
            <a:custGeom>
              <a:avLst/>
              <a:gdLst/>
              <a:ahLst/>
              <a:cxnLst/>
              <a:rect l="l" t="t" r="r" b="b"/>
              <a:pathLst>
                <a:path w="44390" h="10030" extrusionOk="0">
                  <a:moveTo>
                    <a:pt x="27459" y="0"/>
                  </a:moveTo>
                  <a:lnTo>
                    <a:pt x="1" y="5784"/>
                  </a:lnTo>
                  <a:lnTo>
                    <a:pt x="16931" y="10029"/>
                  </a:lnTo>
                  <a:lnTo>
                    <a:pt x="44389" y="4247"/>
                  </a:lnTo>
                  <a:lnTo>
                    <a:pt x="274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2073025" y="1042875"/>
              <a:ext cx="414300" cy="283650"/>
            </a:xfrm>
            <a:custGeom>
              <a:avLst/>
              <a:gdLst/>
              <a:ahLst/>
              <a:cxnLst/>
              <a:rect l="l" t="t" r="r" b="b"/>
              <a:pathLst>
                <a:path w="16572" h="11346" extrusionOk="0">
                  <a:moveTo>
                    <a:pt x="119" y="0"/>
                  </a:moveTo>
                  <a:lnTo>
                    <a:pt x="1" y="7149"/>
                  </a:lnTo>
                  <a:cubicBezTo>
                    <a:pt x="1" y="7149"/>
                    <a:pt x="16165" y="11306"/>
                    <a:pt x="16451" y="11345"/>
                  </a:cubicBezTo>
                  <a:lnTo>
                    <a:pt x="16572" y="3988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2060975" y="1035775"/>
              <a:ext cx="426350" cy="296875"/>
            </a:xfrm>
            <a:custGeom>
              <a:avLst/>
              <a:gdLst/>
              <a:ahLst/>
              <a:cxnLst/>
              <a:rect l="l" t="t" r="r" b="b"/>
              <a:pathLst>
                <a:path w="17054" h="11875" extrusionOk="0">
                  <a:moveTo>
                    <a:pt x="124" y="0"/>
                  </a:moveTo>
                  <a:lnTo>
                    <a:pt x="121" y="244"/>
                  </a:lnTo>
                  <a:lnTo>
                    <a:pt x="16549" y="4513"/>
                  </a:lnTo>
                  <a:lnTo>
                    <a:pt x="16436" y="11353"/>
                  </a:lnTo>
                  <a:lnTo>
                    <a:pt x="4" y="7232"/>
                  </a:lnTo>
                  <a:lnTo>
                    <a:pt x="0" y="7476"/>
                  </a:lnTo>
                  <a:lnTo>
                    <a:pt x="16929" y="11874"/>
                  </a:lnTo>
                  <a:lnTo>
                    <a:pt x="16934" y="11479"/>
                  </a:lnTo>
                  <a:lnTo>
                    <a:pt x="17048" y="4642"/>
                  </a:lnTo>
                  <a:lnTo>
                    <a:pt x="17054" y="4245"/>
                  </a:lnTo>
                  <a:lnTo>
                    <a:pt x="16556" y="412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2523875" y="1203475"/>
              <a:ext cx="10575" cy="56950"/>
            </a:xfrm>
            <a:custGeom>
              <a:avLst/>
              <a:gdLst/>
              <a:ahLst/>
              <a:cxnLst/>
              <a:rect l="l" t="t" r="r" b="b"/>
              <a:pathLst>
                <a:path w="423" h="2278" extrusionOk="0">
                  <a:moveTo>
                    <a:pt x="423" y="0"/>
                  </a:moveTo>
                  <a:lnTo>
                    <a:pt x="0" y="102"/>
                  </a:lnTo>
                  <a:lnTo>
                    <a:pt x="0" y="2278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2545800" y="119822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7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2586050" y="1177950"/>
              <a:ext cx="54950" cy="67575"/>
            </a:xfrm>
            <a:custGeom>
              <a:avLst/>
              <a:gdLst/>
              <a:ahLst/>
              <a:cxnLst/>
              <a:rect l="l" t="t" r="r" b="b"/>
              <a:pathLst>
                <a:path w="2198" h="2703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7" y="1503"/>
                  </a:lnTo>
                  <a:lnTo>
                    <a:pt x="454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3" y="2602"/>
                  </a:lnTo>
                  <a:lnTo>
                    <a:pt x="423" y="1162"/>
                  </a:lnTo>
                  <a:lnTo>
                    <a:pt x="984" y="2100"/>
                  </a:lnTo>
                  <a:lnTo>
                    <a:pt x="1214" y="2045"/>
                  </a:lnTo>
                  <a:lnTo>
                    <a:pt x="1775" y="838"/>
                  </a:lnTo>
                  <a:lnTo>
                    <a:pt x="1775" y="2278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2647025" y="1169300"/>
              <a:ext cx="50800" cy="61650"/>
            </a:xfrm>
            <a:custGeom>
              <a:avLst/>
              <a:gdLst/>
              <a:ahLst/>
              <a:cxnLst/>
              <a:rect l="l" t="t" r="r" b="b"/>
              <a:pathLst>
                <a:path w="2032" h="2466" extrusionOk="0">
                  <a:moveTo>
                    <a:pt x="1017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1017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4" y="1771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2693825" y="1154500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6" y="2342"/>
                  </a:lnTo>
                  <a:lnTo>
                    <a:pt x="1116" y="538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2745800" y="1141925"/>
              <a:ext cx="45775" cy="65375"/>
            </a:xfrm>
            <a:custGeom>
              <a:avLst/>
              <a:gdLst/>
              <a:ahLst/>
              <a:cxnLst/>
              <a:rect l="l" t="t" r="r" b="b"/>
              <a:pathLst>
                <a:path w="1831" h="2615" extrusionOk="0">
                  <a:moveTo>
                    <a:pt x="1831" y="1"/>
                  </a:moveTo>
                  <a:lnTo>
                    <a:pt x="1411" y="102"/>
                  </a:lnTo>
                  <a:lnTo>
                    <a:pt x="1411" y="980"/>
                  </a:lnTo>
                  <a:lnTo>
                    <a:pt x="424" y="1217"/>
                  </a:lnTo>
                  <a:lnTo>
                    <a:pt x="424" y="337"/>
                  </a:lnTo>
                  <a:lnTo>
                    <a:pt x="1" y="438"/>
                  </a:lnTo>
                  <a:lnTo>
                    <a:pt x="1" y="2614"/>
                  </a:lnTo>
                  <a:lnTo>
                    <a:pt x="424" y="2513"/>
                  </a:lnTo>
                  <a:lnTo>
                    <a:pt x="424" y="1584"/>
                  </a:lnTo>
                  <a:lnTo>
                    <a:pt x="1411" y="1349"/>
                  </a:lnTo>
                  <a:lnTo>
                    <a:pt x="1411" y="2277"/>
                  </a:lnTo>
                  <a:lnTo>
                    <a:pt x="1831" y="2175"/>
                  </a:lnTo>
                  <a:lnTo>
                    <a:pt x="18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2802875" y="1130350"/>
              <a:ext cx="37800" cy="63250"/>
            </a:xfrm>
            <a:custGeom>
              <a:avLst/>
              <a:gdLst/>
              <a:ahLst/>
              <a:cxnLst/>
              <a:rect l="l" t="t" r="r" b="b"/>
              <a:pathLst>
                <a:path w="1512" h="2530" extrusionOk="0">
                  <a:moveTo>
                    <a:pt x="1483" y="1"/>
                  </a:moveTo>
                  <a:lnTo>
                    <a:pt x="1" y="355"/>
                  </a:lnTo>
                  <a:lnTo>
                    <a:pt x="1" y="2530"/>
                  </a:lnTo>
                  <a:lnTo>
                    <a:pt x="1511" y="2168"/>
                  </a:lnTo>
                  <a:lnTo>
                    <a:pt x="1511" y="1798"/>
                  </a:lnTo>
                  <a:lnTo>
                    <a:pt x="423" y="2058"/>
                  </a:lnTo>
                  <a:lnTo>
                    <a:pt x="423" y="1491"/>
                  </a:lnTo>
                  <a:lnTo>
                    <a:pt x="1339" y="1273"/>
                  </a:lnTo>
                  <a:lnTo>
                    <a:pt x="1339" y="930"/>
                  </a:lnTo>
                  <a:lnTo>
                    <a:pt x="423" y="1149"/>
                  </a:lnTo>
                  <a:lnTo>
                    <a:pt x="423" y="624"/>
                  </a:lnTo>
                  <a:lnTo>
                    <a:pt x="1483" y="371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2848900" y="1115050"/>
              <a:ext cx="54975" cy="67550"/>
            </a:xfrm>
            <a:custGeom>
              <a:avLst/>
              <a:gdLst/>
              <a:ahLst/>
              <a:cxnLst/>
              <a:rect l="l" t="t" r="r" b="b"/>
              <a:pathLst>
                <a:path w="2199" h="2702" extrusionOk="0">
                  <a:moveTo>
                    <a:pt x="2198" y="0"/>
                  </a:moveTo>
                  <a:lnTo>
                    <a:pt x="1748" y="109"/>
                  </a:lnTo>
                  <a:lnTo>
                    <a:pt x="1097" y="1502"/>
                  </a:lnTo>
                  <a:lnTo>
                    <a:pt x="454" y="418"/>
                  </a:lnTo>
                  <a:lnTo>
                    <a:pt x="1" y="527"/>
                  </a:lnTo>
                  <a:lnTo>
                    <a:pt x="1" y="2701"/>
                  </a:lnTo>
                  <a:lnTo>
                    <a:pt x="423" y="2600"/>
                  </a:lnTo>
                  <a:lnTo>
                    <a:pt x="423" y="1160"/>
                  </a:lnTo>
                  <a:lnTo>
                    <a:pt x="985" y="2099"/>
                  </a:lnTo>
                  <a:lnTo>
                    <a:pt x="1214" y="2044"/>
                  </a:lnTo>
                  <a:lnTo>
                    <a:pt x="1774" y="836"/>
                  </a:lnTo>
                  <a:lnTo>
                    <a:pt x="1774" y="2276"/>
                  </a:lnTo>
                  <a:lnTo>
                    <a:pt x="2198" y="2176"/>
                  </a:lnTo>
                  <a:lnTo>
                    <a:pt x="21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2909900" y="1106400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6" y="526"/>
                  </a:moveTo>
                  <a:lnTo>
                    <a:pt x="1316" y="1309"/>
                  </a:lnTo>
                  <a:lnTo>
                    <a:pt x="704" y="1455"/>
                  </a:lnTo>
                  <a:lnTo>
                    <a:pt x="704" y="1455"/>
                  </a:lnTo>
                  <a:lnTo>
                    <a:pt x="1016" y="526"/>
                  </a:lnTo>
                  <a:close/>
                  <a:moveTo>
                    <a:pt x="1204" y="0"/>
                  </a:moveTo>
                  <a:lnTo>
                    <a:pt x="829" y="90"/>
                  </a:lnTo>
                  <a:lnTo>
                    <a:pt x="0" y="2465"/>
                  </a:lnTo>
                  <a:lnTo>
                    <a:pt x="435" y="2359"/>
                  </a:lnTo>
                  <a:lnTo>
                    <a:pt x="634" y="1769"/>
                  </a:lnTo>
                  <a:lnTo>
                    <a:pt x="1394" y="1588"/>
                  </a:lnTo>
                  <a:lnTo>
                    <a:pt x="1596" y="2082"/>
                  </a:lnTo>
                  <a:lnTo>
                    <a:pt x="2031" y="1978"/>
                  </a:lnTo>
                  <a:lnTo>
                    <a:pt x="120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2956650" y="1091575"/>
              <a:ext cx="45325" cy="61075"/>
            </a:xfrm>
            <a:custGeom>
              <a:avLst/>
              <a:gdLst/>
              <a:ahLst/>
              <a:cxnLst/>
              <a:rect l="l" t="t" r="r" b="b"/>
              <a:pathLst>
                <a:path w="1813" h="2443" extrusionOk="0">
                  <a:moveTo>
                    <a:pt x="1812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8" y="638"/>
                  </a:lnTo>
                  <a:lnTo>
                    <a:pt x="698" y="2443"/>
                  </a:lnTo>
                  <a:lnTo>
                    <a:pt x="1117" y="2341"/>
                  </a:lnTo>
                  <a:lnTo>
                    <a:pt x="1117" y="537"/>
                  </a:lnTo>
                  <a:lnTo>
                    <a:pt x="1812" y="371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008675" y="108742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4" y="0"/>
                  </a:moveTo>
                  <a:lnTo>
                    <a:pt x="0" y="102"/>
                  </a:lnTo>
                  <a:lnTo>
                    <a:pt x="0" y="2276"/>
                  </a:lnTo>
                  <a:lnTo>
                    <a:pt x="424" y="2175"/>
                  </a:lnTo>
                  <a:lnTo>
                    <a:pt x="4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027275" y="1077925"/>
              <a:ext cx="48775" cy="56850"/>
            </a:xfrm>
            <a:custGeom>
              <a:avLst/>
              <a:gdLst/>
              <a:ahLst/>
              <a:cxnLst/>
              <a:rect l="l" t="t" r="r" b="b"/>
              <a:pathLst>
                <a:path w="1951" h="2274" extrusionOk="0">
                  <a:moveTo>
                    <a:pt x="1340" y="0"/>
                  </a:moveTo>
                  <a:cubicBezTo>
                    <a:pt x="1257" y="0"/>
                    <a:pt x="1168" y="11"/>
                    <a:pt x="1073" y="34"/>
                  </a:cubicBezTo>
                  <a:cubicBezTo>
                    <a:pt x="903" y="75"/>
                    <a:pt x="752" y="142"/>
                    <a:pt x="620" y="238"/>
                  </a:cubicBezTo>
                  <a:cubicBezTo>
                    <a:pt x="486" y="332"/>
                    <a:pt x="375" y="442"/>
                    <a:pt x="282" y="566"/>
                  </a:cubicBezTo>
                  <a:cubicBezTo>
                    <a:pt x="191" y="691"/>
                    <a:pt x="120" y="824"/>
                    <a:pt x="73" y="964"/>
                  </a:cubicBezTo>
                  <a:cubicBezTo>
                    <a:pt x="25" y="1105"/>
                    <a:pt x="1" y="1243"/>
                    <a:pt x="1" y="1375"/>
                  </a:cubicBezTo>
                  <a:cubicBezTo>
                    <a:pt x="1" y="1515"/>
                    <a:pt x="28" y="1644"/>
                    <a:pt x="80" y="1765"/>
                  </a:cubicBezTo>
                  <a:cubicBezTo>
                    <a:pt x="132" y="1886"/>
                    <a:pt x="204" y="1989"/>
                    <a:pt x="296" y="2072"/>
                  </a:cubicBezTo>
                  <a:cubicBezTo>
                    <a:pt x="389" y="2155"/>
                    <a:pt x="500" y="2214"/>
                    <a:pt x="629" y="2248"/>
                  </a:cubicBezTo>
                  <a:cubicBezTo>
                    <a:pt x="691" y="2265"/>
                    <a:pt x="757" y="2274"/>
                    <a:pt x="826" y="2274"/>
                  </a:cubicBezTo>
                  <a:cubicBezTo>
                    <a:pt x="899" y="2274"/>
                    <a:pt x="975" y="2264"/>
                    <a:pt x="1055" y="2245"/>
                  </a:cubicBezTo>
                  <a:cubicBezTo>
                    <a:pt x="1142" y="2224"/>
                    <a:pt x="1232" y="2190"/>
                    <a:pt x="1324" y="2147"/>
                  </a:cubicBezTo>
                  <a:cubicBezTo>
                    <a:pt x="1417" y="2102"/>
                    <a:pt x="1503" y="2048"/>
                    <a:pt x="1583" y="1986"/>
                  </a:cubicBezTo>
                  <a:cubicBezTo>
                    <a:pt x="1665" y="1924"/>
                    <a:pt x="1736" y="1854"/>
                    <a:pt x="1801" y="1777"/>
                  </a:cubicBezTo>
                  <a:cubicBezTo>
                    <a:pt x="1866" y="1698"/>
                    <a:pt x="1915" y="1615"/>
                    <a:pt x="1950" y="1525"/>
                  </a:cubicBezTo>
                  <a:lnTo>
                    <a:pt x="1604" y="1408"/>
                  </a:lnTo>
                  <a:cubicBezTo>
                    <a:pt x="1579" y="1474"/>
                    <a:pt x="1546" y="1532"/>
                    <a:pt x="1505" y="1584"/>
                  </a:cubicBezTo>
                  <a:cubicBezTo>
                    <a:pt x="1465" y="1636"/>
                    <a:pt x="1420" y="1680"/>
                    <a:pt x="1372" y="1718"/>
                  </a:cubicBezTo>
                  <a:cubicBezTo>
                    <a:pt x="1324" y="1756"/>
                    <a:pt x="1273" y="1788"/>
                    <a:pt x="1221" y="1813"/>
                  </a:cubicBezTo>
                  <a:cubicBezTo>
                    <a:pt x="1168" y="1837"/>
                    <a:pt x="1116" y="1855"/>
                    <a:pt x="1068" y="1868"/>
                  </a:cubicBezTo>
                  <a:cubicBezTo>
                    <a:pt x="1021" y="1879"/>
                    <a:pt x="976" y="1885"/>
                    <a:pt x="932" y="1885"/>
                  </a:cubicBezTo>
                  <a:cubicBezTo>
                    <a:pt x="889" y="1885"/>
                    <a:pt x="848" y="1879"/>
                    <a:pt x="809" y="1868"/>
                  </a:cubicBezTo>
                  <a:cubicBezTo>
                    <a:pt x="730" y="1846"/>
                    <a:pt x="662" y="1809"/>
                    <a:pt x="606" y="1754"/>
                  </a:cubicBezTo>
                  <a:cubicBezTo>
                    <a:pt x="550" y="1701"/>
                    <a:pt x="506" y="1633"/>
                    <a:pt x="477" y="1551"/>
                  </a:cubicBezTo>
                  <a:cubicBezTo>
                    <a:pt x="446" y="1470"/>
                    <a:pt x="430" y="1381"/>
                    <a:pt x="430" y="1285"/>
                  </a:cubicBezTo>
                  <a:cubicBezTo>
                    <a:pt x="430" y="1200"/>
                    <a:pt x="443" y="1109"/>
                    <a:pt x="470" y="1017"/>
                  </a:cubicBezTo>
                  <a:cubicBezTo>
                    <a:pt x="496" y="924"/>
                    <a:pt x="536" y="836"/>
                    <a:pt x="588" y="755"/>
                  </a:cubicBezTo>
                  <a:cubicBezTo>
                    <a:pt x="640" y="675"/>
                    <a:pt x="705" y="603"/>
                    <a:pt x="783" y="541"/>
                  </a:cubicBezTo>
                  <a:cubicBezTo>
                    <a:pt x="862" y="480"/>
                    <a:pt x="955" y="437"/>
                    <a:pt x="1061" y="411"/>
                  </a:cubicBezTo>
                  <a:cubicBezTo>
                    <a:pt x="1110" y="399"/>
                    <a:pt x="1161" y="393"/>
                    <a:pt x="1211" y="392"/>
                  </a:cubicBezTo>
                  <a:cubicBezTo>
                    <a:pt x="1216" y="391"/>
                    <a:pt x="1220" y="391"/>
                    <a:pt x="1224" y="391"/>
                  </a:cubicBezTo>
                  <a:cubicBezTo>
                    <a:pt x="1270" y="391"/>
                    <a:pt x="1315" y="398"/>
                    <a:pt x="1358" y="410"/>
                  </a:cubicBezTo>
                  <a:cubicBezTo>
                    <a:pt x="1406" y="424"/>
                    <a:pt x="1449" y="446"/>
                    <a:pt x="1490" y="477"/>
                  </a:cubicBezTo>
                  <a:cubicBezTo>
                    <a:pt x="1531" y="510"/>
                    <a:pt x="1565" y="553"/>
                    <a:pt x="1594" y="608"/>
                  </a:cubicBezTo>
                  <a:lnTo>
                    <a:pt x="1919" y="307"/>
                  </a:lnTo>
                  <a:cubicBezTo>
                    <a:pt x="1848" y="183"/>
                    <a:pt x="1739" y="95"/>
                    <a:pt x="1593" y="41"/>
                  </a:cubicBezTo>
                  <a:cubicBezTo>
                    <a:pt x="1516" y="14"/>
                    <a:pt x="1432" y="0"/>
                    <a:pt x="1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079125" y="1066500"/>
              <a:ext cx="43025" cy="57275"/>
            </a:xfrm>
            <a:custGeom>
              <a:avLst/>
              <a:gdLst/>
              <a:ahLst/>
              <a:cxnLst/>
              <a:rect l="l" t="t" r="r" b="b"/>
              <a:pathLst>
                <a:path w="1721" h="2291" extrusionOk="0">
                  <a:moveTo>
                    <a:pt x="1180" y="0"/>
                  </a:moveTo>
                  <a:cubicBezTo>
                    <a:pt x="1087" y="0"/>
                    <a:pt x="988" y="13"/>
                    <a:pt x="883" y="38"/>
                  </a:cubicBezTo>
                  <a:cubicBezTo>
                    <a:pt x="773" y="65"/>
                    <a:pt x="670" y="104"/>
                    <a:pt x="574" y="156"/>
                  </a:cubicBezTo>
                  <a:cubicBezTo>
                    <a:pt x="477" y="208"/>
                    <a:pt x="393" y="272"/>
                    <a:pt x="321" y="346"/>
                  </a:cubicBezTo>
                  <a:cubicBezTo>
                    <a:pt x="248" y="421"/>
                    <a:pt x="192" y="507"/>
                    <a:pt x="151" y="602"/>
                  </a:cubicBezTo>
                  <a:cubicBezTo>
                    <a:pt x="110" y="698"/>
                    <a:pt x="90" y="801"/>
                    <a:pt x="90" y="911"/>
                  </a:cubicBezTo>
                  <a:cubicBezTo>
                    <a:pt x="90" y="994"/>
                    <a:pt x="103" y="1063"/>
                    <a:pt x="128" y="1117"/>
                  </a:cubicBezTo>
                  <a:cubicBezTo>
                    <a:pt x="154" y="1172"/>
                    <a:pt x="192" y="1216"/>
                    <a:pt x="242" y="1250"/>
                  </a:cubicBezTo>
                  <a:cubicBezTo>
                    <a:pt x="293" y="1284"/>
                    <a:pt x="358" y="1307"/>
                    <a:pt x="434" y="1323"/>
                  </a:cubicBezTo>
                  <a:cubicBezTo>
                    <a:pt x="511" y="1338"/>
                    <a:pt x="601" y="1348"/>
                    <a:pt x="705" y="1351"/>
                  </a:cubicBezTo>
                  <a:cubicBezTo>
                    <a:pt x="791" y="1355"/>
                    <a:pt x="869" y="1360"/>
                    <a:pt x="938" y="1362"/>
                  </a:cubicBezTo>
                  <a:cubicBezTo>
                    <a:pt x="1008" y="1367"/>
                    <a:pt x="1067" y="1375"/>
                    <a:pt x="1116" y="1388"/>
                  </a:cubicBezTo>
                  <a:cubicBezTo>
                    <a:pt x="1166" y="1400"/>
                    <a:pt x="1202" y="1420"/>
                    <a:pt x="1229" y="1447"/>
                  </a:cubicBezTo>
                  <a:cubicBezTo>
                    <a:pt x="1256" y="1474"/>
                    <a:pt x="1270" y="1510"/>
                    <a:pt x="1270" y="1557"/>
                  </a:cubicBezTo>
                  <a:cubicBezTo>
                    <a:pt x="1270" y="1706"/>
                    <a:pt x="1153" y="1809"/>
                    <a:pt x="919" y="1863"/>
                  </a:cubicBezTo>
                  <a:cubicBezTo>
                    <a:pt x="841" y="1882"/>
                    <a:pt x="765" y="1892"/>
                    <a:pt x="689" y="1892"/>
                  </a:cubicBezTo>
                  <a:cubicBezTo>
                    <a:pt x="684" y="1892"/>
                    <a:pt x="679" y="1892"/>
                    <a:pt x="674" y="1892"/>
                  </a:cubicBezTo>
                  <a:cubicBezTo>
                    <a:pt x="596" y="1890"/>
                    <a:pt x="522" y="1883"/>
                    <a:pt x="458" y="1869"/>
                  </a:cubicBezTo>
                  <a:cubicBezTo>
                    <a:pt x="391" y="1855"/>
                    <a:pt x="335" y="1838"/>
                    <a:pt x="287" y="1821"/>
                  </a:cubicBezTo>
                  <a:cubicBezTo>
                    <a:pt x="239" y="1803"/>
                    <a:pt x="206" y="1786"/>
                    <a:pt x="187" y="1772"/>
                  </a:cubicBezTo>
                  <a:lnTo>
                    <a:pt x="0" y="2182"/>
                  </a:lnTo>
                  <a:cubicBezTo>
                    <a:pt x="127" y="2241"/>
                    <a:pt x="270" y="2277"/>
                    <a:pt x="429" y="2287"/>
                  </a:cubicBezTo>
                  <a:cubicBezTo>
                    <a:pt x="465" y="2290"/>
                    <a:pt x="500" y="2291"/>
                    <a:pt x="536" y="2291"/>
                  </a:cubicBezTo>
                  <a:cubicBezTo>
                    <a:pt x="661" y="2291"/>
                    <a:pt x="787" y="2276"/>
                    <a:pt x="914" y="2245"/>
                  </a:cubicBezTo>
                  <a:cubicBezTo>
                    <a:pt x="1021" y="2220"/>
                    <a:pt x="1122" y="2183"/>
                    <a:pt x="1219" y="2137"/>
                  </a:cubicBezTo>
                  <a:cubicBezTo>
                    <a:pt x="1316" y="2090"/>
                    <a:pt x="1401" y="2032"/>
                    <a:pt x="1475" y="1963"/>
                  </a:cubicBezTo>
                  <a:cubicBezTo>
                    <a:pt x="1550" y="1894"/>
                    <a:pt x="1610" y="1813"/>
                    <a:pt x="1654" y="1720"/>
                  </a:cubicBezTo>
                  <a:cubicBezTo>
                    <a:pt x="1698" y="1627"/>
                    <a:pt x="1720" y="1521"/>
                    <a:pt x="1720" y="1406"/>
                  </a:cubicBezTo>
                  <a:cubicBezTo>
                    <a:pt x="1720" y="1306"/>
                    <a:pt x="1703" y="1226"/>
                    <a:pt x="1671" y="1164"/>
                  </a:cubicBezTo>
                  <a:cubicBezTo>
                    <a:pt x="1639" y="1103"/>
                    <a:pt x="1592" y="1057"/>
                    <a:pt x="1532" y="1022"/>
                  </a:cubicBezTo>
                  <a:cubicBezTo>
                    <a:pt x="1471" y="988"/>
                    <a:pt x="1398" y="964"/>
                    <a:pt x="1311" y="953"/>
                  </a:cubicBezTo>
                  <a:cubicBezTo>
                    <a:pt x="1225" y="940"/>
                    <a:pt x="1128" y="933"/>
                    <a:pt x="1022" y="929"/>
                  </a:cubicBezTo>
                  <a:cubicBezTo>
                    <a:pt x="939" y="929"/>
                    <a:pt x="867" y="926"/>
                    <a:pt x="805" y="923"/>
                  </a:cubicBezTo>
                  <a:cubicBezTo>
                    <a:pt x="743" y="919"/>
                    <a:pt x="691" y="912"/>
                    <a:pt x="650" y="899"/>
                  </a:cubicBezTo>
                  <a:cubicBezTo>
                    <a:pt x="610" y="887"/>
                    <a:pt x="579" y="868"/>
                    <a:pt x="558" y="843"/>
                  </a:cubicBezTo>
                  <a:cubicBezTo>
                    <a:pt x="536" y="819"/>
                    <a:pt x="525" y="784"/>
                    <a:pt x="525" y="739"/>
                  </a:cubicBezTo>
                  <a:cubicBezTo>
                    <a:pt x="525" y="661"/>
                    <a:pt x="553" y="594"/>
                    <a:pt x="611" y="538"/>
                  </a:cubicBezTo>
                  <a:cubicBezTo>
                    <a:pt x="667" y="481"/>
                    <a:pt x="755" y="439"/>
                    <a:pt x="871" y="411"/>
                  </a:cubicBezTo>
                  <a:cubicBezTo>
                    <a:pt x="936" y="395"/>
                    <a:pt x="1001" y="388"/>
                    <a:pt x="1064" y="388"/>
                  </a:cubicBezTo>
                  <a:cubicBezTo>
                    <a:pt x="1128" y="391"/>
                    <a:pt x="1187" y="397"/>
                    <a:pt x="1240" y="407"/>
                  </a:cubicBezTo>
                  <a:cubicBezTo>
                    <a:pt x="1295" y="418"/>
                    <a:pt x="1340" y="431"/>
                    <a:pt x="1378" y="446"/>
                  </a:cubicBezTo>
                  <a:cubicBezTo>
                    <a:pt x="1416" y="462"/>
                    <a:pt x="1441" y="474"/>
                    <a:pt x="1456" y="485"/>
                  </a:cubicBezTo>
                  <a:lnTo>
                    <a:pt x="1643" y="97"/>
                  </a:lnTo>
                  <a:cubicBezTo>
                    <a:pt x="1547" y="55"/>
                    <a:pt x="1434" y="25"/>
                    <a:pt x="1306" y="8"/>
                  </a:cubicBezTo>
                  <a:cubicBezTo>
                    <a:pt x="1265" y="3"/>
                    <a:pt x="1223" y="0"/>
                    <a:pt x="1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88" name="Google Shape;688;p13"/>
          <p:cNvGrpSpPr/>
          <p:nvPr/>
        </p:nvGrpSpPr>
        <p:grpSpPr>
          <a:xfrm>
            <a:off x="8653010" y="2265745"/>
            <a:ext cx="1217060" cy="1534227"/>
            <a:chOff x="6139950" y="1806300"/>
            <a:chExt cx="810725" cy="766500"/>
          </a:xfrm>
        </p:grpSpPr>
        <p:sp>
          <p:nvSpPr>
            <p:cNvPr id="689" name="Google Shape;689;p13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705" name="Google Shape;705;p13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996109">
            <a:off x="-965170" y="-1505560"/>
            <a:ext cx="3925839" cy="39543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6" name="Google Shape;706;p13"/>
          <p:cNvGrpSpPr/>
          <p:nvPr/>
        </p:nvGrpSpPr>
        <p:grpSpPr>
          <a:xfrm rot="-4479499">
            <a:off x="8068712" y="299963"/>
            <a:ext cx="755029" cy="1100833"/>
            <a:chOff x="4430936" y="3975096"/>
            <a:chExt cx="249494" cy="506155"/>
          </a:xfrm>
        </p:grpSpPr>
        <p:sp>
          <p:nvSpPr>
            <p:cNvPr id="707" name="Google Shape;707;p13"/>
            <p:cNvSpPr/>
            <p:nvPr/>
          </p:nvSpPr>
          <p:spPr>
            <a:xfrm>
              <a:off x="4629839" y="3975096"/>
              <a:ext cx="50591" cy="50576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4430936" y="4381651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09" name="Google Shape;709;p13"/>
          <p:cNvGrpSpPr/>
          <p:nvPr/>
        </p:nvGrpSpPr>
        <p:grpSpPr>
          <a:xfrm rot="1284372">
            <a:off x="8544272" y="153187"/>
            <a:ext cx="429248" cy="538764"/>
            <a:chOff x="6419700" y="4349575"/>
            <a:chExt cx="365700" cy="344225"/>
          </a:xfrm>
        </p:grpSpPr>
        <p:sp>
          <p:nvSpPr>
            <p:cNvPr id="710" name="Google Shape;710;p13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711;p13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12" name="Google Shape;712;p13"/>
          <p:cNvGrpSpPr/>
          <p:nvPr/>
        </p:nvGrpSpPr>
        <p:grpSpPr>
          <a:xfrm rot="2700000">
            <a:off x="-719333" y="5539182"/>
            <a:ext cx="2536627" cy="490636"/>
            <a:chOff x="1591534" y="3775524"/>
            <a:chExt cx="3076966" cy="793532"/>
          </a:xfrm>
        </p:grpSpPr>
        <p:sp>
          <p:nvSpPr>
            <p:cNvPr id="713" name="Google Shape;713;p13"/>
            <p:cNvSpPr/>
            <p:nvPr/>
          </p:nvSpPr>
          <p:spPr>
            <a:xfrm rot="5400000">
              <a:off x="2652008" y="2986321"/>
              <a:ext cx="534850" cy="2535252"/>
            </a:xfrm>
            <a:custGeom>
              <a:avLst/>
              <a:gdLst/>
              <a:ahLst/>
              <a:cxnLst/>
              <a:rect l="l" t="t" r="r" b="b"/>
              <a:pathLst>
                <a:path w="6730" h="31902" extrusionOk="0">
                  <a:moveTo>
                    <a:pt x="4069" y="1"/>
                  </a:moveTo>
                  <a:lnTo>
                    <a:pt x="2681" y="80"/>
                  </a:lnTo>
                  <a:lnTo>
                    <a:pt x="1577" y="142"/>
                  </a:lnTo>
                  <a:cubicBezTo>
                    <a:pt x="1564" y="627"/>
                    <a:pt x="1550" y="1110"/>
                    <a:pt x="1531" y="1596"/>
                  </a:cubicBezTo>
                  <a:cubicBezTo>
                    <a:pt x="1516" y="1988"/>
                    <a:pt x="1502" y="2385"/>
                    <a:pt x="1479" y="2778"/>
                  </a:cubicBezTo>
                  <a:cubicBezTo>
                    <a:pt x="1474" y="2962"/>
                    <a:pt x="1464" y="3145"/>
                    <a:pt x="1455" y="3328"/>
                  </a:cubicBezTo>
                  <a:cubicBezTo>
                    <a:pt x="1443" y="3601"/>
                    <a:pt x="1432" y="3880"/>
                    <a:pt x="1415" y="4155"/>
                  </a:cubicBezTo>
                  <a:cubicBezTo>
                    <a:pt x="1406" y="4336"/>
                    <a:pt x="1395" y="4516"/>
                    <a:pt x="1386" y="4699"/>
                  </a:cubicBezTo>
                  <a:cubicBezTo>
                    <a:pt x="1372" y="4940"/>
                    <a:pt x="1358" y="5181"/>
                    <a:pt x="1343" y="5423"/>
                  </a:cubicBezTo>
                  <a:cubicBezTo>
                    <a:pt x="1334" y="5601"/>
                    <a:pt x="1323" y="5783"/>
                    <a:pt x="1312" y="5963"/>
                  </a:cubicBezTo>
                  <a:cubicBezTo>
                    <a:pt x="1298" y="6210"/>
                    <a:pt x="1281" y="6459"/>
                    <a:pt x="1267" y="6709"/>
                  </a:cubicBezTo>
                  <a:cubicBezTo>
                    <a:pt x="1256" y="6892"/>
                    <a:pt x="1243" y="7075"/>
                    <a:pt x="1230" y="7258"/>
                  </a:cubicBezTo>
                  <a:cubicBezTo>
                    <a:pt x="1219" y="7450"/>
                    <a:pt x="1206" y="7638"/>
                    <a:pt x="1194" y="7827"/>
                  </a:cubicBezTo>
                  <a:cubicBezTo>
                    <a:pt x="1182" y="8008"/>
                    <a:pt x="1171" y="8189"/>
                    <a:pt x="1158" y="8369"/>
                  </a:cubicBezTo>
                  <a:cubicBezTo>
                    <a:pt x="646" y="16161"/>
                    <a:pt x="0" y="23995"/>
                    <a:pt x="1009" y="31902"/>
                  </a:cubicBezTo>
                  <a:cubicBezTo>
                    <a:pt x="1505" y="31879"/>
                    <a:pt x="2093" y="31396"/>
                    <a:pt x="2794" y="30345"/>
                  </a:cubicBezTo>
                  <a:cubicBezTo>
                    <a:pt x="6730" y="24442"/>
                    <a:pt x="6400" y="14700"/>
                    <a:pt x="5511" y="7849"/>
                  </a:cubicBezTo>
                  <a:cubicBezTo>
                    <a:pt x="5482" y="7644"/>
                    <a:pt x="5457" y="7444"/>
                    <a:pt x="5428" y="7244"/>
                  </a:cubicBezTo>
                  <a:cubicBezTo>
                    <a:pt x="5402" y="7044"/>
                    <a:pt x="5373" y="6844"/>
                    <a:pt x="5345" y="6649"/>
                  </a:cubicBezTo>
                  <a:cubicBezTo>
                    <a:pt x="5309" y="6422"/>
                    <a:pt x="5278" y="6198"/>
                    <a:pt x="5242" y="5980"/>
                  </a:cubicBezTo>
                  <a:cubicBezTo>
                    <a:pt x="5194" y="5670"/>
                    <a:pt x="5146" y="5366"/>
                    <a:pt x="5100" y="5076"/>
                  </a:cubicBezTo>
                  <a:cubicBezTo>
                    <a:pt x="5063" y="4863"/>
                    <a:pt x="5026" y="4654"/>
                    <a:pt x="4993" y="4450"/>
                  </a:cubicBezTo>
                  <a:cubicBezTo>
                    <a:pt x="4938" y="4142"/>
                    <a:pt x="4886" y="3848"/>
                    <a:pt x="4832" y="3566"/>
                  </a:cubicBezTo>
                  <a:cubicBezTo>
                    <a:pt x="4786" y="3325"/>
                    <a:pt x="4743" y="3095"/>
                    <a:pt x="4700" y="2875"/>
                  </a:cubicBezTo>
                  <a:cubicBezTo>
                    <a:pt x="4660" y="2681"/>
                    <a:pt x="4624" y="2495"/>
                    <a:pt x="4586" y="2319"/>
                  </a:cubicBezTo>
                  <a:cubicBezTo>
                    <a:pt x="4542" y="2090"/>
                    <a:pt x="4496" y="1874"/>
                    <a:pt x="4455" y="1676"/>
                  </a:cubicBezTo>
                  <a:cubicBezTo>
                    <a:pt x="4226" y="613"/>
                    <a:pt x="4069" y="1"/>
                    <a:pt x="40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714;p13"/>
            <p:cNvSpPr/>
            <p:nvPr/>
          </p:nvSpPr>
          <p:spPr>
            <a:xfrm rot="5400000">
              <a:off x="2778766" y="2714685"/>
              <a:ext cx="270207" cy="2524126"/>
            </a:xfrm>
            <a:custGeom>
              <a:avLst/>
              <a:gdLst/>
              <a:ahLst/>
              <a:cxnLst/>
              <a:rect l="l" t="t" r="r" b="b"/>
              <a:pathLst>
                <a:path w="3400" h="31762" extrusionOk="0">
                  <a:moveTo>
                    <a:pt x="3400" y="0"/>
                  </a:moveTo>
                  <a:lnTo>
                    <a:pt x="2941" y="26"/>
                  </a:lnTo>
                  <a:lnTo>
                    <a:pt x="1243" y="120"/>
                  </a:lnTo>
                  <a:cubicBezTo>
                    <a:pt x="1243" y="120"/>
                    <a:pt x="1184" y="862"/>
                    <a:pt x="1098" y="2121"/>
                  </a:cubicBezTo>
                  <a:cubicBezTo>
                    <a:pt x="1087" y="2297"/>
                    <a:pt x="1073" y="2487"/>
                    <a:pt x="1060" y="2686"/>
                  </a:cubicBezTo>
                  <a:cubicBezTo>
                    <a:pt x="1045" y="2935"/>
                    <a:pt x="1026" y="3201"/>
                    <a:pt x="1012" y="3481"/>
                  </a:cubicBezTo>
                  <a:cubicBezTo>
                    <a:pt x="998" y="3663"/>
                    <a:pt x="986" y="3848"/>
                    <a:pt x="974" y="4043"/>
                  </a:cubicBezTo>
                  <a:cubicBezTo>
                    <a:pt x="963" y="4220"/>
                    <a:pt x="953" y="4403"/>
                    <a:pt x="941" y="4587"/>
                  </a:cubicBezTo>
                  <a:lnTo>
                    <a:pt x="942" y="4589"/>
                  </a:lnTo>
                  <a:cubicBezTo>
                    <a:pt x="928" y="4779"/>
                    <a:pt x="918" y="4973"/>
                    <a:pt x="907" y="5170"/>
                  </a:cubicBezTo>
                  <a:cubicBezTo>
                    <a:pt x="897" y="5309"/>
                    <a:pt x="890" y="5450"/>
                    <a:pt x="883" y="5595"/>
                  </a:cubicBezTo>
                  <a:cubicBezTo>
                    <a:pt x="873" y="5787"/>
                    <a:pt x="862" y="5982"/>
                    <a:pt x="849" y="6179"/>
                  </a:cubicBezTo>
                  <a:cubicBezTo>
                    <a:pt x="836" y="6430"/>
                    <a:pt x="822" y="6685"/>
                    <a:pt x="810" y="6944"/>
                  </a:cubicBezTo>
                  <a:cubicBezTo>
                    <a:pt x="800" y="7132"/>
                    <a:pt x="790" y="7328"/>
                    <a:pt x="780" y="7522"/>
                  </a:cubicBezTo>
                  <a:cubicBezTo>
                    <a:pt x="311" y="16875"/>
                    <a:pt x="0" y="31761"/>
                    <a:pt x="2793" y="31761"/>
                  </a:cubicBezTo>
                  <a:cubicBezTo>
                    <a:pt x="2805" y="31761"/>
                    <a:pt x="2818" y="31761"/>
                    <a:pt x="2831" y="31760"/>
                  </a:cubicBezTo>
                  <a:cubicBezTo>
                    <a:pt x="2790" y="31448"/>
                    <a:pt x="2755" y="31135"/>
                    <a:pt x="2721" y="30823"/>
                  </a:cubicBezTo>
                  <a:cubicBezTo>
                    <a:pt x="2644" y="30147"/>
                    <a:pt x="2579" y="29470"/>
                    <a:pt x="2530" y="28797"/>
                  </a:cubicBezTo>
                  <a:cubicBezTo>
                    <a:pt x="2513" y="28596"/>
                    <a:pt x="2497" y="28398"/>
                    <a:pt x="2485" y="28199"/>
                  </a:cubicBezTo>
                  <a:cubicBezTo>
                    <a:pt x="2476" y="28136"/>
                    <a:pt x="2472" y="28071"/>
                    <a:pt x="2471" y="28008"/>
                  </a:cubicBezTo>
                  <a:cubicBezTo>
                    <a:pt x="2452" y="27777"/>
                    <a:pt x="2440" y="27549"/>
                    <a:pt x="2428" y="27321"/>
                  </a:cubicBezTo>
                  <a:cubicBezTo>
                    <a:pt x="2413" y="27072"/>
                    <a:pt x="2399" y="26825"/>
                    <a:pt x="2390" y="26582"/>
                  </a:cubicBezTo>
                  <a:cubicBezTo>
                    <a:pt x="2365" y="26085"/>
                    <a:pt x="2347" y="25595"/>
                    <a:pt x="2334" y="25105"/>
                  </a:cubicBezTo>
                  <a:cubicBezTo>
                    <a:pt x="2324" y="24858"/>
                    <a:pt x="2320" y="24614"/>
                    <a:pt x="2317" y="24368"/>
                  </a:cubicBezTo>
                  <a:cubicBezTo>
                    <a:pt x="2286" y="22893"/>
                    <a:pt x="2296" y="21420"/>
                    <a:pt x="2334" y="19951"/>
                  </a:cubicBezTo>
                  <a:cubicBezTo>
                    <a:pt x="2342" y="19562"/>
                    <a:pt x="2355" y="19175"/>
                    <a:pt x="2369" y="18788"/>
                  </a:cubicBezTo>
                  <a:cubicBezTo>
                    <a:pt x="2372" y="18683"/>
                    <a:pt x="2376" y="18581"/>
                    <a:pt x="2380" y="18481"/>
                  </a:cubicBezTo>
                  <a:cubicBezTo>
                    <a:pt x="2397" y="17989"/>
                    <a:pt x="2418" y="17500"/>
                    <a:pt x="2444" y="17013"/>
                  </a:cubicBezTo>
                  <a:cubicBezTo>
                    <a:pt x="2463" y="16523"/>
                    <a:pt x="2489" y="16035"/>
                    <a:pt x="2516" y="15547"/>
                  </a:cubicBezTo>
                  <a:cubicBezTo>
                    <a:pt x="2648" y="13102"/>
                    <a:pt x="2820" y="10662"/>
                    <a:pt x="2980" y="8227"/>
                  </a:cubicBezTo>
                  <a:cubicBezTo>
                    <a:pt x="2994" y="8047"/>
                    <a:pt x="3005" y="7867"/>
                    <a:pt x="3015" y="7685"/>
                  </a:cubicBezTo>
                  <a:cubicBezTo>
                    <a:pt x="3029" y="7497"/>
                    <a:pt x="3042" y="7308"/>
                    <a:pt x="3055" y="7118"/>
                  </a:cubicBezTo>
                  <a:lnTo>
                    <a:pt x="3053" y="7117"/>
                  </a:lnTo>
                  <a:cubicBezTo>
                    <a:pt x="3066" y="6934"/>
                    <a:pt x="3077" y="6751"/>
                    <a:pt x="3090" y="6568"/>
                  </a:cubicBezTo>
                  <a:cubicBezTo>
                    <a:pt x="3104" y="6317"/>
                    <a:pt x="3121" y="6068"/>
                    <a:pt x="3135" y="5822"/>
                  </a:cubicBezTo>
                  <a:cubicBezTo>
                    <a:pt x="3146" y="5642"/>
                    <a:pt x="3156" y="5460"/>
                    <a:pt x="3166" y="5281"/>
                  </a:cubicBezTo>
                  <a:cubicBezTo>
                    <a:pt x="3181" y="5039"/>
                    <a:pt x="3195" y="4799"/>
                    <a:pt x="3209" y="4558"/>
                  </a:cubicBezTo>
                  <a:cubicBezTo>
                    <a:pt x="3218" y="4376"/>
                    <a:pt x="3229" y="4195"/>
                    <a:pt x="3238" y="4013"/>
                  </a:cubicBezTo>
                  <a:cubicBezTo>
                    <a:pt x="3252" y="3736"/>
                    <a:pt x="3264" y="3463"/>
                    <a:pt x="3278" y="3187"/>
                  </a:cubicBezTo>
                  <a:cubicBezTo>
                    <a:pt x="3287" y="3004"/>
                    <a:pt x="3295" y="2821"/>
                    <a:pt x="3301" y="2637"/>
                  </a:cubicBezTo>
                  <a:cubicBezTo>
                    <a:pt x="3322" y="2242"/>
                    <a:pt x="3338" y="1850"/>
                    <a:pt x="3354" y="1454"/>
                  </a:cubicBezTo>
                  <a:cubicBezTo>
                    <a:pt x="3371" y="969"/>
                    <a:pt x="3387" y="486"/>
                    <a:pt x="3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715;p13"/>
            <p:cNvSpPr/>
            <p:nvPr/>
          </p:nvSpPr>
          <p:spPr>
            <a:xfrm rot="5400000">
              <a:off x="1929312" y="3641353"/>
              <a:ext cx="598348" cy="1257056"/>
            </a:xfrm>
            <a:custGeom>
              <a:avLst/>
              <a:gdLst/>
              <a:ahLst/>
              <a:cxnLst/>
              <a:rect l="l" t="t" r="r" b="b"/>
              <a:pathLst>
                <a:path w="7529" h="15818" extrusionOk="0">
                  <a:moveTo>
                    <a:pt x="6487" y="1"/>
                  </a:moveTo>
                  <a:cubicBezTo>
                    <a:pt x="6486" y="1"/>
                    <a:pt x="5045" y="1190"/>
                    <a:pt x="2699" y="1190"/>
                  </a:cubicBezTo>
                  <a:cubicBezTo>
                    <a:pt x="2275" y="1190"/>
                    <a:pt x="1821" y="1151"/>
                    <a:pt x="1341" y="1059"/>
                  </a:cubicBezTo>
                  <a:lnTo>
                    <a:pt x="1341" y="1059"/>
                  </a:lnTo>
                  <a:cubicBezTo>
                    <a:pt x="1" y="5772"/>
                    <a:pt x="548" y="10978"/>
                    <a:pt x="2212" y="15817"/>
                  </a:cubicBezTo>
                  <a:cubicBezTo>
                    <a:pt x="4986" y="14598"/>
                    <a:pt x="7528" y="3128"/>
                    <a:pt x="64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716;p13"/>
            <p:cNvSpPr/>
            <p:nvPr/>
          </p:nvSpPr>
          <p:spPr>
            <a:xfrm rot="5400000">
              <a:off x="2036719" y="3330339"/>
              <a:ext cx="370978" cy="1261348"/>
            </a:xfrm>
            <a:custGeom>
              <a:avLst/>
              <a:gdLst/>
              <a:ahLst/>
              <a:cxnLst/>
              <a:rect l="l" t="t" r="r" b="b"/>
              <a:pathLst>
                <a:path w="4668" h="15872" extrusionOk="0">
                  <a:moveTo>
                    <a:pt x="1115" y="1"/>
                  </a:moveTo>
                  <a:cubicBezTo>
                    <a:pt x="1115" y="1"/>
                    <a:pt x="0" y="12020"/>
                    <a:pt x="3229" y="15388"/>
                  </a:cubicBezTo>
                  <a:cubicBezTo>
                    <a:pt x="3547" y="15720"/>
                    <a:pt x="3870" y="15871"/>
                    <a:pt x="4193" y="15871"/>
                  </a:cubicBezTo>
                  <a:cubicBezTo>
                    <a:pt x="4352" y="15871"/>
                    <a:pt x="4510" y="15835"/>
                    <a:pt x="4668" y="15765"/>
                  </a:cubicBezTo>
                  <a:cubicBezTo>
                    <a:pt x="3004" y="10926"/>
                    <a:pt x="2457" y="5720"/>
                    <a:pt x="3797" y="1007"/>
                  </a:cubicBezTo>
                  <a:cubicBezTo>
                    <a:pt x="2975" y="849"/>
                    <a:pt x="2077" y="540"/>
                    <a:pt x="1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717;p13"/>
            <p:cNvSpPr/>
            <p:nvPr/>
          </p:nvSpPr>
          <p:spPr>
            <a:xfrm rot="5400000">
              <a:off x="2500157" y="3693482"/>
              <a:ext cx="103871" cy="941561"/>
            </a:xfrm>
            <a:custGeom>
              <a:avLst/>
              <a:gdLst/>
              <a:ahLst/>
              <a:cxnLst/>
              <a:rect l="l" t="t" r="r" b="b"/>
              <a:pathLst>
                <a:path w="1307" h="11848" extrusionOk="0">
                  <a:moveTo>
                    <a:pt x="1" y="0"/>
                  </a:moveTo>
                  <a:lnTo>
                    <a:pt x="86" y="11791"/>
                  </a:lnTo>
                  <a:lnTo>
                    <a:pt x="896" y="11848"/>
                  </a:lnTo>
                  <a:lnTo>
                    <a:pt x="1307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718;p13"/>
            <p:cNvSpPr/>
            <p:nvPr/>
          </p:nvSpPr>
          <p:spPr>
            <a:xfrm rot="5400000">
              <a:off x="2499243" y="3715535"/>
              <a:ext cx="104030" cy="941640"/>
            </a:xfrm>
            <a:custGeom>
              <a:avLst/>
              <a:gdLst/>
              <a:ahLst/>
              <a:cxnLst/>
              <a:rect l="l" t="t" r="r" b="b"/>
              <a:pathLst>
                <a:path w="1309" h="11849" extrusionOk="0">
                  <a:moveTo>
                    <a:pt x="1" y="0"/>
                  </a:moveTo>
                  <a:lnTo>
                    <a:pt x="87" y="11793"/>
                  </a:lnTo>
                  <a:lnTo>
                    <a:pt x="896" y="11849"/>
                  </a:lnTo>
                  <a:lnTo>
                    <a:pt x="1308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719;p13"/>
            <p:cNvSpPr/>
            <p:nvPr/>
          </p:nvSpPr>
          <p:spPr>
            <a:xfrm rot="5400000">
              <a:off x="4232562" y="3943893"/>
              <a:ext cx="225225" cy="506621"/>
            </a:xfrm>
            <a:custGeom>
              <a:avLst/>
              <a:gdLst/>
              <a:ahLst/>
              <a:cxnLst/>
              <a:rect l="l" t="t" r="r" b="b"/>
              <a:pathLst>
                <a:path w="2834" h="6375" extrusionOk="0">
                  <a:moveTo>
                    <a:pt x="487" y="1"/>
                  </a:moveTo>
                  <a:lnTo>
                    <a:pt x="236" y="14"/>
                  </a:lnTo>
                  <a:lnTo>
                    <a:pt x="0" y="26"/>
                  </a:lnTo>
                  <a:cubicBezTo>
                    <a:pt x="680" y="2129"/>
                    <a:pt x="1221" y="4249"/>
                    <a:pt x="1711" y="6374"/>
                  </a:cubicBezTo>
                  <a:cubicBezTo>
                    <a:pt x="1889" y="6249"/>
                    <a:pt x="2057" y="6108"/>
                    <a:pt x="2209" y="5952"/>
                  </a:cubicBezTo>
                  <a:cubicBezTo>
                    <a:pt x="2441" y="5714"/>
                    <a:pt x="2649" y="5454"/>
                    <a:pt x="2834" y="517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720;p13"/>
            <p:cNvSpPr/>
            <p:nvPr/>
          </p:nvSpPr>
          <p:spPr>
            <a:xfrm rot="5400000">
              <a:off x="4187899" y="3811890"/>
              <a:ext cx="280141" cy="537217"/>
            </a:xfrm>
            <a:custGeom>
              <a:avLst/>
              <a:gdLst/>
              <a:ahLst/>
              <a:cxnLst/>
              <a:rect l="l" t="t" r="r" b="b"/>
              <a:pathLst>
                <a:path w="3525" h="6760" extrusionOk="0">
                  <a:moveTo>
                    <a:pt x="1814" y="1"/>
                  </a:moveTo>
                  <a:lnTo>
                    <a:pt x="1741" y="5"/>
                  </a:lnTo>
                  <a:lnTo>
                    <a:pt x="1567" y="13"/>
                  </a:lnTo>
                  <a:lnTo>
                    <a:pt x="0" y="5416"/>
                  </a:lnTo>
                  <a:cubicBezTo>
                    <a:pt x="0" y="5416"/>
                    <a:pt x="669" y="6336"/>
                    <a:pt x="1650" y="6654"/>
                  </a:cubicBezTo>
                  <a:cubicBezTo>
                    <a:pt x="1852" y="6720"/>
                    <a:pt x="2068" y="6759"/>
                    <a:pt x="2294" y="6759"/>
                  </a:cubicBezTo>
                  <a:cubicBezTo>
                    <a:pt x="2680" y="6759"/>
                    <a:pt x="3095" y="6645"/>
                    <a:pt x="3525" y="6350"/>
                  </a:cubicBezTo>
                  <a:cubicBezTo>
                    <a:pt x="3035" y="4223"/>
                    <a:pt x="2494" y="2104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721;p13"/>
            <p:cNvSpPr/>
            <p:nvPr/>
          </p:nvSpPr>
          <p:spPr>
            <a:xfrm rot="5400000">
              <a:off x="4602698" y="4057571"/>
              <a:ext cx="58492" cy="73112"/>
            </a:xfrm>
            <a:custGeom>
              <a:avLst/>
              <a:gdLst/>
              <a:ahLst/>
              <a:cxnLst/>
              <a:rect l="l" t="t" r="r" b="b"/>
              <a:pathLst>
                <a:path w="736" h="920" extrusionOk="0">
                  <a:moveTo>
                    <a:pt x="211" y="1"/>
                  </a:moveTo>
                  <a:cubicBezTo>
                    <a:pt x="100" y="1"/>
                    <a:pt x="13" y="230"/>
                    <a:pt x="1" y="920"/>
                  </a:cubicBezTo>
                  <a:lnTo>
                    <a:pt x="735" y="882"/>
                  </a:lnTo>
                  <a:cubicBezTo>
                    <a:pt x="735" y="882"/>
                    <a:pt x="428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722;p13"/>
            <p:cNvSpPr/>
            <p:nvPr/>
          </p:nvSpPr>
          <p:spPr>
            <a:xfrm rot="5400000">
              <a:off x="3523870" y="3891561"/>
              <a:ext cx="517128" cy="543019"/>
            </a:xfrm>
            <a:custGeom>
              <a:avLst/>
              <a:gdLst/>
              <a:ahLst/>
              <a:cxnLst/>
              <a:rect l="l" t="t" r="r" b="b"/>
              <a:pathLst>
                <a:path w="6507" h="6833" extrusionOk="0">
                  <a:moveTo>
                    <a:pt x="5486" y="1"/>
                  </a:moveTo>
                  <a:cubicBezTo>
                    <a:pt x="5455" y="30"/>
                    <a:pt x="5424" y="57"/>
                    <a:pt x="5390" y="85"/>
                  </a:cubicBezTo>
                  <a:cubicBezTo>
                    <a:pt x="4617" y="737"/>
                    <a:pt x="3578" y="1103"/>
                    <a:pt x="2510" y="1103"/>
                  </a:cubicBezTo>
                  <a:cubicBezTo>
                    <a:pt x="2456" y="1103"/>
                    <a:pt x="2400" y="1103"/>
                    <a:pt x="2345" y="1100"/>
                  </a:cubicBezTo>
                  <a:cubicBezTo>
                    <a:pt x="1656" y="1075"/>
                    <a:pt x="953" y="895"/>
                    <a:pt x="307" y="586"/>
                  </a:cubicBezTo>
                  <a:cubicBezTo>
                    <a:pt x="294" y="764"/>
                    <a:pt x="282" y="952"/>
                    <a:pt x="269" y="1152"/>
                  </a:cubicBezTo>
                  <a:cubicBezTo>
                    <a:pt x="932" y="1449"/>
                    <a:pt x="1646" y="1618"/>
                    <a:pt x="2372" y="1649"/>
                  </a:cubicBezTo>
                  <a:lnTo>
                    <a:pt x="2487" y="1652"/>
                  </a:lnTo>
                  <a:cubicBezTo>
                    <a:pt x="2505" y="1652"/>
                    <a:pt x="2522" y="1652"/>
                    <a:pt x="2540" y="1652"/>
                  </a:cubicBezTo>
                  <a:cubicBezTo>
                    <a:pt x="3666" y="1652"/>
                    <a:pt x="4768" y="1293"/>
                    <a:pt x="5616" y="643"/>
                  </a:cubicBezTo>
                  <a:cubicBezTo>
                    <a:pt x="5574" y="413"/>
                    <a:pt x="5526" y="198"/>
                    <a:pt x="5486" y="1"/>
                  </a:cubicBezTo>
                  <a:close/>
                  <a:moveTo>
                    <a:pt x="5732" y="1199"/>
                  </a:moveTo>
                  <a:cubicBezTo>
                    <a:pt x="5029" y="2000"/>
                    <a:pt x="3886" y="2484"/>
                    <a:pt x="2643" y="2484"/>
                  </a:cubicBezTo>
                  <a:cubicBezTo>
                    <a:pt x="2642" y="2484"/>
                    <a:pt x="2640" y="2484"/>
                    <a:pt x="2638" y="2484"/>
                  </a:cubicBezTo>
                  <a:cubicBezTo>
                    <a:pt x="2573" y="2484"/>
                    <a:pt x="2511" y="2481"/>
                    <a:pt x="2447" y="2478"/>
                  </a:cubicBezTo>
                  <a:cubicBezTo>
                    <a:pt x="1719" y="2450"/>
                    <a:pt x="962" y="2267"/>
                    <a:pt x="221" y="1946"/>
                  </a:cubicBezTo>
                  <a:cubicBezTo>
                    <a:pt x="206" y="2128"/>
                    <a:pt x="195" y="2315"/>
                    <a:pt x="182" y="2508"/>
                  </a:cubicBezTo>
                  <a:cubicBezTo>
                    <a:pt x="928" y="2812"/>
                    <a:pt x="1685" y="2989"/>
                    <a:pt x="2418" y="3024"/>
                  </a:cubicBezTo>
                  <a:cubicBezTo>
                    <a:pt x="2507" y="3028"/>
                    <a:pt x="2599" y="3031"/>
                    <a:pt x="2687" y="3033"/>
                  </a:cubicBezTo>
                  <a:cubicBezTo>
                    <a:pt x="2689" y="3033"/>
                    <a:pt x="2691" y="3033"/>
                    <a:pt x="2693" y="3033"/>
                  </a:cubicBezTo>
                  <a:cubicBezTo>
                    <a:pt x="3917" y="3033"/>
                    <a:pt x="5060" y="2613"/>
                    <a:pt x="5864" y="1891"/>
                  </a:cubicBezTo>
                  <a:cubicBezTo>
                    <a:pt x="5818" y="1650"/>
                    <a:pt x="5775" y="1418"/>
                    <a:pt x="5732" y="1199"/>
                  </a:cubicBezTo>
                  <a:close/>
                  <a:moveTo>
                    <a:pt x="5991" y="2806"/>
                  </a:moveTo>
                  <a:cubicBezTo>
                    <a:pt x="5191" y="3404"/>
                    <a:pt x="4186" y="3756"/>
                    <a:pt x="3141" y="3798"/>
                  </a:cubicBezTo>
                  <a:cubicBezTo>
                    <a:pt x="3072" y="3801"/>
                    <a:pt x="3003" y="3802"/>
                    <a:pt x="2934" y="3802"/>
                  </a:cubicBezTo>
                  <a:cubicBezTo>
                    <a:pt x="2745" y="3802"/>
                    <a:pt x="2556" y="3792"/>
                    <a:pt x="2368" y="3772"/>
                  </a:cubicBezTo>
                  <a:cubicBezTo>
                    <a:pt x="1608" y="3693"/>
                    <a:pt x="848" y="3455"/>
                    <a:pt x="161" y="3083"/>
                  </a:cubicBezTo>
                  <a:cubicBezTo>
                    <a:pt x="148" y="3271"/>
                    <a:pt x="138" y="3463"/>
                    <a:pt x="127" y="3659"/>
                  </a:cubicBezTo>
                  <a:cubicBezTo>
                    <a:pt x="820" y="4005"/>
                    <a:pt x="1568" y="4225"/>
                    <a:pt x="2338" y="4309"/>
                  </a:cubicBezTo>
                  <a:cubicBezTo>
                    <a:pt x="2550" y="4334"/>
                    <a:pt x="2763" y="4347"/>
                    <a:pt x="2976" y="4347"/>
                  </a:cubicBezTo>
                  <a:cubicBezTo>
                    <a:pt x="3053" y="4347"/>
                    <a:pt x="3131" y="4345"/>
                    <a:pt x="3208" y="4342"/>
                  </a:cubicBezTo>
                  <a:cubicBezTo>
                    <a:pt x="4254" y="4302"/>
                    <a:pt x="5260" y="3980"/>
                    <a:pt x="6098" y="3427"/>
                  </a:cubicBezTo>
                  <a:cubicBezTo>
                    <a:pt x="6061" y="3214"/>
                    <a:pt x="6025" y="3007"/>
                    <a:pt x="5991" y="2806"/>
                  </a:cubicBezTo>
                  <a:close/>
                  <a:moveTo>
                    <a:pt x="103" y="4081"/>
                  </a:moveTo>
                  <a:cubicBezTo>
                    <a:pt x="92" y="4270"/>
                    <a:pt x="81" y="4466"/>
                    <a:pt x="69" y="4661"/>
                  </a:cubicBezTo>
                  <a:cubicBezTo>
                    <a:pt x="814" y="5058"/>
                    <a:pt x="1533" y="5388"/>
                    <a:pt x="2257" y="5594"/>
                  </a:cubicBezTo>
                  <a:lnTo>
                    <a:pt x="2257" y="5593"/>
                  </a:lnTo>
                  <a:lnTo>
                    <a:pt x="2259" y="5594"/>
                  </a:lnTo>
                  <a:cubicBezTo>
                    <a:pt x="2760" y="5737"/>
                    <a:pt x="3261" y="5819"/>
                    <a:pt x="3771" y="5819"/>
                  </a:cubicBezTo>
                  <a:cubicBezTo>
                    <a:pt x="3889" y="5819"/>
                    <a:pt x="4008" y="5815"/>
                    <a:pt x="4127" y="5806"/>
                  </a:cubicBezTo>
                  <a:cubicBezTo>
                    <a:pt x="4662" y="5768"/>
                    <a:pt x="5184" y="5630"/>
                    <a:pt x="5667" y="5397"/>
                  </a:cubicBezTo>
                  <a:cubicBezTo>
                    <a:pt x="5905" y="5283"/>
                    <a:pt x="6130" y="5147"/>
                    <a:pt x="6340" y="4988"/>
                  </a:cubicBezTo>
                  <a:cubicBezTo>
                    <a:pt x="6305" y="4763"/>
                    <a:pt x="6275" y="4542"/>
                    <a:pt x="6239" y="4325"/>
                  </a:cubicBezTo>
                  <a:cubicBezTo>
                    <a:pt x="5985" y="4561"/>
                    <a:pt x="5697" y="4757"/>
                    <a:pt x="5384" y="4906"/>
                  </a:cubicBezTo>
                  <a:cubicBezTo>
                    <a:pt x="4962" y="5109"/>
                    <a:pt x="4504" y="5231"/>
                    <a:pt x="4037" y="5265"/>
                  </a:cubicBezTo>
                  <a:cubicBezTo>
                    <a:pt x="3939" y="5272"/>
                    <a:pt x="3841" y="5275"/>
                    <a:pt x="3742" y="5275"/>
                  </a:cubicBezTo>
                  <a:cubicBezTo>
                    <a:pt x="3258" y="5275"/>
                    <a:pt x="2778" y="5193"/>
                    <a:pt x="2293" y="5048"/>
                  </a:cubicBezTo>
                  <a:cubicBezTo>
                    <a:pt x="1580" y="4834"/>
                    <a:pt x="853" y="4488"/>
                    <a:pt x="103" y="4081"/>
                  </a:cubicBezTo>
                  <a:close/>
                  <a:moveTo>
                    <a:pt x="30" y="5420"/>
                  </a:moveTo>
                  <a:cubicBezTo>
                    <a:pt x="20" y="5607"/>
                    <a:pt x="10" y="5801"/>
                    <a:pt x="0" y="5994"/>
                  </a:cubicBezTo>
                  <a:cubicBezTo>
                    <a:pt x="697" y="6317"/>
                    <a:pt x="1430" y="6553"/>
                    <a:pt x="2185" y="6697"/>
                  </a:cubicBezTo>
                  <a:lnTo>
                    <a:pt x="2185" y="6695"/>
                  </a:lnTo>
                  <a:cubicBezTo>
                    <a:pt x="2527" y="6758"/>
                    <a:pt x="2872" y="6801"/>
                    <a:pt x="3219" y="6822"/>
                  </a:cubicBezTo>
                  <a:cubicBezTo>
                    <a:pt x="3351" y="6829"/>
                    <a:pt x="3482" y="6832"/>
                    <a:pt x="3611" y="6832"/>
                  </a:cubicBezTo>
                  <a:cubicBezTo>
                    <a:pt x="4662" y="6832"/>
                    <a:pt x="5653" y="6606"/>
                    <a:pt x="6506" y="6180"/>
                  </a:cubicBezTo>
                  <a:cubicBezTo>
                    <a:pt x="6476" y="5976"/>
                    <a:pt x="6451" y="5777"/>
                    <a:pt x="6423" y="5579"/>
                  </a:cubicBezTo>
                  <a:cubicBezTo>
                    <a:pt x="5604" y="6041"/>
                    <a:pt x="4622" y="6287"/>
                    <a:pt x="3573" y="6287"/>
                  </a:cubicBezTo>
                  <a:cubicBezTo>
                    <a:pt x="3451" y="6287"/>
                    <a:pt x="3327" y="6284"/>
                    <a:pt x="3202" y="6277"/>
                  </a:cubicBezTo>
                  <a:cubicBezTo>
                    <a:pt x="2873" y="6259"/>
                    <a:pt x="2545" y="6219"/>
                    <a:pt x="2220" y="6157"/>
                  </a:cubicBezTo>
                  <a:cubicBezTo>
                    <a:pt x="1491" y="6021"/>
                    <a:pt x="752" y="5770"/>
                    <a:pt x="30" y="5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723;p13"/>
            <p:cNvSpPr/>
            <p:nvPr/>
          </p:nvSpPr>
          <p:spPr>
            <a:xfrm rot="5400000">
              <a:off x="2172929" y="3918664"/>
              <a:ext cx="256855" cy="795813"/>
            </a:xfrm>
            <a:custGeom>
              <a:avLst/>
              <a:gdLst/>
              <a:ahLst/>
              <a:cxnLst/>
              <a:rect l="l" t="t" r="r" b="b"/>
              <a:pathLst>
                <a:path w="3232" h="10014" extrusionOk="0">
                  <a:moveTo>
                    <a:pt x="2365" y="1"/>
                  </a:moveTo>
                  <a:cubicBezTo>
                    <a:pt x="2135" y="1"/>
                    <a:pt x="2024" y="281"/>
                    <a:pt x="1987" y="511"/>
                  </a:cubicBezTo>
                  <a:cubicBezTo>
                    <a:pt x="1670" y="2476"/>
                    <a:pt x="1631" y="4516"/>
                    <a:pt x="1058" y="6405"/>
                  </a:cubicBezTo>
                  <a:cubicBezTo>
                    <a:pt x="809" y="7231"/>
                    <a:pt x="1" y="8617"/>
                    <a:pt x="341" y="9532"/>
                  </a:cubicBezTo>
                  <a:cubicBezTo>
                    <a:pt x="472" y="9882"/>
                    <a:pt x="625" y="10014"/>
                    <a:pt x="780" y="10014"/>
                  </a:cubicBezTo>
                  <a:cubicBezTo>
                    <a:pt x="1111" y="10014"/>
                    <a:pt x="1449" y="9412"/>
                    <a:pt x="1590" y="9075"/>
                  </a:cubicBezTo>
                  <a:cubicBezTo>
                    <a:pt x="2475" y="6952"/>
                    <a:pt x="2931" y="4549"/>
                    <a:pt x="3161" y="2230"/>
                  </a:cubicBezTo>
                  <a:cubicBezTo>
                    <a:pt x="3231" y="1509"/>
                    <a:pt x="3228" y="667"/>
                    <a:pt x="2657" y="144"/>
                  </a:cubicBezTo>
                  <a:cubicBezTo>
                    <a:pt x="2584" y="78"/>
                    <a:pt x="2498" y="17"/>
                    <a:pt x="2402" y="3"/>
                  </a:cubicBezTo>
                  <a:cubicBezTo>
                    <a:pt x="2389" y="1"/>
                    <a:pt x="2377" y="1"/>
                    <a:pt x="23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724;p13"/>
            <p:cNvSpPr/>
            <p:nvPr/>
          </p:nvSpPr>
          <p:spPr>
            <a:xfrm rot="5400000">
              <a:off x="3146140" y="4114797"/>
              <a:ext cx="98943" cy="486913"/>
            </a:xfrm>
            <a:custGeom>
              <a:avLst/>
              <a:gdLst/>
              <a:ahLst/>
              <a:cxnLst/>
              <a:rect l="l" t="t" r="r" b="b"/>
              <a:pathLst>
                <a:path w="1245" h="6127" extrusionOk="0">
                  <a:moveTo>
                    <a:pt x="501" y="0"/>
                  </a:moveTo>
                  <a:cubicBezTo>
                    <a:pt x="489" y="0"/>
                    <a:pt x="476" y="2"/>
                    <a:pt x="463" y="4"/>
                  </a:cubicBezTo>
                  <a:cubicBezTo>
                    <a:pt x="353" y="25"/>
                    <a:pt x="296" y="135"/>
                    <a:pt x="261" y="235"/>
                  </a:cubicBezTo>
                  <a:cubicBezTo>
                    <a:pt x="168" y="498"/>
                    <a:pt x="135" y="781"/>
                    <a:pt x="109" y="1062"/>
                  </a:cubicBezTo>
                  <a:cubicBezTo>
                    <a:pt x="28" y="1922"/>
                    <a:pt x="0" y="2788"/>
                    <a:pt x="26" y="3651"/>
                  </a:cubicBezTo>
                  <a:cubicBezTo>
                    <a:pt x="38" y="4091"/>
                    <a:pt x="64" y="4532"/>
                    <a:pt x="103" y="4974"/>
                  </a:cubicBezTo>
                  <a:cubicBezTo>
                    <a:pt x="123" y="5189"/>
                    <a:pt x="78" y="5897"/>
                    <a:pt x="255" y="6061"/>
                  </a:cubicBezTo>
                  <a:cubicBezTo>
                    <a:pt x="305" y="6107"/>
                    <a:pt x="355" y="6126"/>
                    <a:pt x="404" y="6126"/>
                  </a:cubicBezTo>
                  <a:cubicBezTo>
                    <a:pt x="660" y="6126"/>
                    <a:pt x="892" y="5593"/>
                    <a:pt x="967" y="5419"/>
                  </a:cubicBezTo>
                  <a:cubicBezTo>
                    <a:pt x="1244" y="4785"/>
                    <a:pt x="1212" y="4045"/>
                    <a:pt x="1197" y="3347"/>
                  </a:cubicBezTo>
                  <a:cubicBezTo>
                    <a:pt x="1173" y="2360"/>
                    <a:pt x="1052" y="1379"/>
                    <a:pt x="835" y="418"/>
                  </a:cubicBezTo>
                  <a:cubicBezTo>
                    <a:pt x="794" y="235"/>
                    <a:pt x="676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25" name="Google Shape;725;p13"/>
          <p:cNvSpPr/>
          <p:nvPr/>
        </p:nvSpPr>
        <p:spPr>
          <a:xfrm rot="-4479511">
            <a:off x="418422" y="6347755"/>
            <a:ext cx="153097" cy="109997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" name="Google Shape;727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728" name="Google Shape;728;p14"/>
          <p:cNvSpPr txBox="1">
            <a:spLocks noGrp="1"/>
          </p:cNvSpPr>
          <p:nvPr>
            <p:ph type="title"/>
          </p:nvPr>
        </p:nvSpPr>
        <p:spPr>
          <a:xfrm>
            <a:off x="3402763" y="4015300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29" name="Google Shape;729;p14"/>
          <p:cNvSpPr txBox="1">
            <a:spLocks noGrp="1"/>
          </p:cNvSpPr>
          <p:nvPr>
            <p:ph type="title" idx="2" hasCustomPrompt="1"/>
          </p:nvPr>
        </p:nvSpPr>
        <p:spPr>
          <a:xfrm>
            <a:off x="2726003" y="4015285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30" name="Google Shape;730;p14"/>
          <p:cNvSpPr txBox="1">
            <a:spLocks noGrp="1"/>
          </p:cNvSpPr>
          <p:nvPr>
            <p:ph type="subTitle" idx="1"/>
          </p:nvPr>
        </p:nvSpPr>
        <p:spPr>
          <a:xfrm>
            <a:off x="3405785" y="4712075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1" name="Google Shape;731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511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2" name="Google Shape;732;p14"/>
          <p:cNvGrpSpPr/>
          <p:nvPr/>
        </p:nvGrpSpPr>
        <p:grpSpPr>
          <a:xfrm>
            <a:off x="7064612" y="-9"/>
            <a:ext cx="1727056" cy="1257140"/>
            <a:chOff x="6298875" y="260150"/>
            <a:chExt cx="1348525" cy="736203"/>
          </a:xfrm>
        </p:grpSpPr>
        <p:sp>
          <p:nvSpPr>
            <p:cNvPr id="733" name="Google Shape;733;p14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777;p14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78" name="Google Shape;778;p14"/>
          <p:cNvGrpSpPr/>
          <p:nvPr/>
        </p:nvGrpSpPr>
        <p:grpSpPr>
          <a:xfrm rot="10800000">
            <a:off x="2039512" y="-891881"/>
            <a:ext cx="1587805" cy="2001689"/>
            <a:chOff x="6139950" y="1806300"/>
            <a:chExt cx="810725" cy="766500"/>
          </a:xfrm>
        </p:grpSpPr>
        <p:sp>
          <p:nvSpPr>
            <p:cNvPr id="779" name="Google Shape;779;p14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782;p14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783;p14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787;p14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788;p14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95" name="Google Shape;795;p14"/>
          <p:cNvSpPr/>
          <p:nvPr/>
        </p:nvSpPr>
        <p:spPr>
          <a:xfrm>
            <a:off x="-114022" y="3709519"/>
            <a:ext cx="450938" cy="576696"/>
          </a:xfrm>
          <a:custGeom>
            <a:avLst/>
            <a:gdLst/>
            <a:ahLst/>
            <a:cxnLst/>
            <a:rect l="l" t="t" r="r" b="b"/>
            <a:pathLst>
              <a:path w="1264" h="1265" extrusionOk="0">
                <a:moveTo>
                  <a:pt x="631" y="1"/>
                </a:moveTo>
                <a:cubicBezTo>
                  <a:pt x="282" y="1"/>
                  <a:pt x="1" y="284"/>
                  <a:pt x="1" y="633"/>
                </a:cubicBezTo>
                <a:cubicBezTo>
                  <a:pt x="1" y="982"/>
                  <a:pt x="282" y="1265"/>
                  <a:pt x="631" y="1265"/>
                </a:cubicBezTo>
                <a:cubicBezTo>
                  <a:pt x="980" y="1265"/>
                  <a:pt x="1263" y="982"/>
                  <a:pt x="1263" y="633"/>
                </a:cubicBezTo>
                <a:cubicBezTo>
                  <a:pt x="1263" y="284"/>
                  <a:pt x="980" y="1"/>
                  <a:pt x="63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96" name="Google Shape;796;p14"/>
          <p:cNvSpPr/>
          <p:nvPr/>
        </p:nvSpPr>
        <p:spPr>
          <a:xfrm>
            <a:off x="8417447" y="6074375"/>
            <a:ext cx="304685" cy="362192"/>
          </a:xfrm>
          <a:custGeom>
            <a:avLst/>
            <a:gdLst/>
            <a:ahLst/>
            <a:cxnLst/>
            <a:rect l="l" t="t" r="r" b="b"/>
            <a:pathLst>
              <a:path w="4285" h="3987" extrusionOk="0">
                <a:moveTo>
                  <a:pt x="2141" y="1"/>
                </a:moveTo>
                <a:cubicBezTo>
                  <a:pt x="1181" y="1"/>
                  <a:pt x="335" y="696"/>
                  <a:pt x="176" y="1675"/>
                </a:cubicBezTo>
                <a:cubicBezTo>
                  <a:pt x="0" y="2760"/>
                  <a:pt x="738" y="3783"/>
                  <a:pt x="1823" y="3961"/>
                </a:cubicBezTo>
                <a:cubicBezTo>
                  <a:pt x="1931" y="3978"/>
                  <a:pt x="2038" y="3987"/>
                  <a:pt x="2144" y="3987"/>
                </a:cubicBezTo>
                <a:cubicBezTo>
                  <a:pt x="3105" y="3987"/>
                  <a:pt x="3951" y="3291"/>
                  <a:pt x="4109" y="2312"/>
                </a:cubicBezTo>
                <a:cubicBezTo>
                  <a:pt x="4285" y="1227"/>
                  <a:pt x="3547" y="204"/>
                  <a:pt x="2462" y="27"/>
                </a:cubicBezTo>
                <a:cubicBezTo>
                  <a:pt x="2354" y="9"/>
                  <a:pt x="2247" y="1"/>
                  <a:pt x="214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97" name="Google Shape;797;p14"/>
          <p:cNvSpPr/>
          <p:nvPr/>
        </p:nvSpPr>
        <p:spPr>
          <a:xfrm>
            <a:off x="457832" y="4692165"/>
            <a:ext cx="89948" cy="114825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15"/>
          <p:cNvSpPr txBox="1">
            <a:spLocks noGrp="1"/>
          </p:cNvSpPr>
          <p:nvPr>
            <p:ph type="title"/>
          </p:nvPr>
        </p:nvSpPr>
        <p:spPr>
          <a:xfrm>
            <a:off x="713228" y="72370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800" name="Google Shape;800;p15"/>
          <p:cNvGrpSpPr/>
          <p:nvPr/>
        </p:nvGrpSpPr>
        <p:grpSpPr>
          <a:xfrm>
            <a:off x="8061466" y="5785609"/>
            <a:ext cx="1299592" cy="1638265"/>
            <a:chOff x="6139950" y="1806300"/>
            <a:chExt cx="810725" cy="766500"/>
          </a:xfrm>
        </p:grpSpPr>
        <p:sp>
          <p:nvSpPr>
            <p:cNvPr id="801" name="Google Shape;801;p1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808;p1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809;p1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810;p1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811;p1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79" name="Google Shape;879;p15"/>
          <p:cNvGrpSpPr/>
          <p:nvPr/>
        </p:nvGrpSpPr>
        <p:grpSpPr>
          <a:xfrm>
            <a:off x="5503645" y="190852"/>
            <a:ext cx="560001" cy="236771"/>
            <a:chOff x="5181425" y="2685475"/>
            <a:chExt cx="224900" cy="74425"/>
          </a:xfrm>
        </p:grpSpPr>
        <p:sp>
          <p:nvSpPr>
            <p:cNvPr id="880" name="Google Shape;880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881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882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883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884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5" name="Google Shape;885;p15"/>
          <p:cNvGrpSpPr/>
          <p:nvPr/>
        </p:nvGrpSpPr>
        <p:grpSpPr>
          <a:xfrm rot="-5023130">
            <a:off x="6667219" y="6241474"/>
            <a:ext cx="452667" cy="553033"/>
            <a:chOff x="2668575" y="3244800"/>
            <a:chExt cx="131950" cy="224300"/>
          </a:xfrm>
        </p:grpSpPr>
        <p:sp>
          <p:nvSpPr>
            <p:cNvPr id="886" name="Google Shape;886;p15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887;p15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8" name="Google Shape;888;p15"/>
          <p:cNvGrpSpPr/>
          <p:nvPr/>
        </p:nvGrpSpPr>
        <p:grpSpPr>
          <a:xfrm rot="-4545576">
            <a:off x="6861521" y="2021935"/>
            <a:ext cx="4021832" cy="783828"/>
            <a:chOff x="2703993" y="3118564"/>
            <a:chExt cx="1172382" cy="317914"/>
          </a:xfrm>
        </p:grpSpPr>
        <p:sp>
          <p:nvSpPr>
            <p:cNvPr id="889" name="Google Shape;889;p15"/>
            <p:cNvSpPr/>
            <p:nvPr/>
          </p:nvSpPr>
          <p:spPr>
            <a:xfrm>
              <a:off x="3808385" y="3118564"/>
              <a:ext cx="67991" cy="67934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890;p15"/>
            <p:cNvSpPr/>
            <p:nvPr/>
          </p:nvSpPr>
          <p:spPr>
            <a:xfrm>
              <a:off x="2703993" y="3354876"/>
              <a:ext cx="88603" cy="81602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91" name="Google Shape;891;p15"/>
          <p:cNvSpPr/>
          <p:nvPr/>
        </p:nvSpPr>
        <p:spPr>
          <a:xfrm rot="-4545599">
            <a:off x="8407682" y="710392"/>
            <a:ext cx="387907" cy="278544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92" name="Google Shape;892;p15"/>
          <p:cNvGrpSpPr/>
          <p:nvPr/>
        </p:nvGrpSpPr>
        <p:grpSpPr>
          <a:xfrm>
            <a:off x="5929752" y="542545"/>
            <a:ext cx="872185" cy="368771"/>
            <a:chOff x="5181425" y="2685475"/>
            <a:chExt cx="224900" cy="74425"/>
          </a:xfrm>
        </p:grpSpPr>
        <p:sp>
          <p:nvSpPr>
            <p:cNvPr id="893" name="Google Shape;893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894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895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896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897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6" name="Google Shape;946;p16"/>
          <p:cNvGrpSpPr/>
          <p:nvPr/>
        </p:nvGrpSpPr>
        <p:grpSpPr>
          <a:xfrm rot="-222055">
            <a:off x="8239997" y="2641996"/>
            <a:ext cx="742959" cy="2591533"/>
            <a:chOff x="7719200" y="1424500"/>
            <a:chExt cx="446525" cy="1168150"/>
          </a:xfrm>
        </p:grpSpPr>
        <p:sp>
          <p:nvSpPr>
            <p:cNvPr id="947" name="Google Shape;947;p16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948;p16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949;p16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950;p16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951;p16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952;p16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956;p16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957;p16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961;p16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962;p16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966;p16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967;p16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04" name="Google Shape;1004;p16"/>
          <p:cNvSpPr txBox="1">
            <a:spLocks noGrp="1"/>
          </p:cNvSpPr>
          <p:nvPr>
            <p:ph type="title"/>
          </p:nvPr>
        </p:nvSpPr>
        <p:spPr>
          <a:xfrm>
            <a:off x="1915786" y="2240301"/>
            <a:ext cx="5577900" cy="17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300"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005" name="Google Shape;1005;p16"/>
          <p:cNvSpPr txBox="1">
            <a:spLocks noGrp="1"/>
          </p:cNvSpPr>
          <p:nvPr>
            <p:ph type="title" idx="2"/>
          </p:nvPr>
        </p:nvSpPr>
        <p:spPr>
          <a:xfrm>
            <a:off x="1915786" y="4040468"/>
            <a:ext cx="5577900" cy="57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1123" name="Google Shape;1123;p16"/>
          <p:cNvGrpSpPr/>
          <p:nvPr/>
        </p:nvGrpSpPr>
        <p:grpSpPr>
          <a:xfrm rot="3108353">
            <a:off x="8131901" y="494324"/>
            <a:ext cx="831593" cy="450031"/>
            <a:chOff x="2635387" y="3394078"/>
            <a:chExt cx="242409" cy="182524"/>
          </a:xfrm>
        </p:grpSpPr>
        <p:sp>
          <p:nvSpPr>
            <p:cNvPr id="1124" name="Google Shape;1124;p16"/>
            <p:cNvSpPr/>
            <p:nvPr/>
          </p:nvSpPr>
          <p:spPr>
            <a:xfrm>
              <a:off x="2752145" y="3394078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125;p16"/>
            <p:cNvSpPr/>
            <p:nvPr/>
          </p:nvSpPr>
          <p:spPr>
            <a:xfrm>
              <a:off x="2635387" y="3522019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26" name="Google Shape;1126;p16"/>
          <p:cNvGrpSpPr/>
          <p:nvPr/>
        </p:nvGrpSpPr>
        <p:grpSpPr>
          <a:xfrm>
            <a:off x="-58765" y="4975257"/>
            <a:ext cx="1543990" cy="1564864"/>
            <a:chOff x="20150" y="3375613"/>
            <a:chExt cx="1278349" cy="971724"/>
          </a:xfrm>
        </p:grpSpPr>
        <p:sp>
          <p:nvSpPr>
            <p:cNvPr id="1127" name="Google Shape;1127;p16"/>
            <p:cNvSpPr/>
            <p:nvPr/>
          </p:nvSpPr>
          <p:spPr>
            <a:xfrm>
              <a:off x="239268" y="3552258"/>
              <a:ext cx="563178" cy="501201"/>
            </a:xfrm>
            <a:custGeom>
              <a:avLst/>
              <a:gdLst/>
              <a:ahLst/>
              <a:cxnLst/>
              <a:rect l="l" t="t" r="r" b="b"/>
              <a:pathLst>
                <a:path w="16311" h="14516" extrusionOk="0">
                  <a:moveTo>
                    <a:pt x="6720" y="2546"/>
                  </a:moveTo>
                  <a:cubicBezTo>
                    <a:pt x="6876" y="2551"/>
                    <a:pt x="7069" y="2658"/>
                    <a:pt x="7314" y="2872"/>
                  </a:cubicBezTo>
                  <a:lnTo>
                    <a:pt x="8759" y="4137"/>
                  </a:lnTo>
                  <a:cubicBezTo>
                    <a:pt x="8528" y="4287"/>
                    <a:pt x="8296" y="4436"/>
                    <a:pt x="8067" y="4588"/>
                  </a:cubicBezTo>
                  <a:cubicBezTo>
                    <a:pt x="8033" y="4549"/>
                    <a:pt x="7984" y="4528"/>
                    <a:pt x="7933" y="4528"/>
                  </a:cubicBezTo>
                  <a:cubicBezTo>
                    <a:pt x="7922" y="4528"/>
                    <a:pt x="7910" y="4529"/>
                    <a:pt x="7898" y="4532"/>
                  </a:cubicBezTo>
                  <a:cubicBezTo>
                    <a:pt x="7857" y="4541"/>
                    <a:pt x="7820" y="4567"/>
                    <a:pt x="7798" y="4602"/>
                  </a:cubicBezTo>
                  <a:cubicBezTo>
                    <a:pt x="7788" y="4599"/>
                    <a:pt x="7780" y="4596"/>
                    <a:pt x="7771" y="4594"/>
                  </a:cubicBezTo>
                  <a:lnTo>
                    <a:pt x="5984" y="4427"/>
                  </a:lnTo>
                  <a:cubicBezTo>
                    <a:pt x="6220" y="3819"/>
                    <a:pt x="6461" y="3214"/>
                    <a:pt x="6706" y="2612"/>
                  </a:cubicBezTo>
                  <a:cubicBezTo>
                    <a:pt x="6715" y="2591"/>
                    <a:pt x="6720" y="2568"/>
                    <a:pt x="6720" y="2546"/>
                  </a:cubicBezTo>
                  <a:close/>
                  <a:moveTo>
                    <a:pt x="681" y="4277"/>
                  </a:moveTo>
                  <a:lnTo>
                    <a:pt x="5499" y="4727"/>
                  </a:lnTo>
                  <a:cubicBezTo>
                    <a:pt x="4473" y="7416"/>
                    <a:pt x="3567" y="10162"/>
                    <a:pt x="2793" y="12925"/>
                  </a:cubicBezTo>
                  <a:cubicBezTo>
                    <a:pt x="1885" y="10096"/>
                    <a:pt x="1178" y="7205"/>
                    <a:pt x="677" y="4277"/>
                  </a:cubicBezTo>
                  <a:close/>
                  <a:moveTo>
                    <a:pt x="7435" y="0"/>
                  </a:moveTo>
                  <a:cubicBezTo>
                    <a:pt x="7360" y="0"/>
                    <a:pt x="7294" y="48"/>
                    <a:pt x="7271" y="120"/>
                  </a:cubicBezTo>
                  <a:lnTo>
                    <a:pt x="163" y="3672"/>
                  </a:lnTo>
                  <a:cubicBezTo>
                    <a:pt x="0" y="3753"/>
                    <a:pt x="58" y="3998"/>
                    <a:pt x="239" y="3998"/>
                  </a:cubicBezTo>
                  <a:cubicBezTo>
                    <a:pt x="252" y="3997"/>
                    <a:pt x="265" y="3994"/>
                    <a:pt x="277" y="3990"/>
                  </a:cubicBezTo>
                  <a:cubicBezTo>
                    <a:pt x="812" y="7227"/>
                    <a:pt x="1598" y="10418"/>
                    <a:pt x="2627" y="13536"/>
                  </a:cubicBezTo>
                  <a:cubicBezTo>
                    <a:pt x="2576" y="13550"/>
                    <a:pt x="2528" y="13569"/>
                    <a:pt x="2482" y="13591"/>
                  </a:cubicBezTo>
                  <a:cubicBezTo>
                    <a:pt x="2394" y="13631"/>
                    <a:pt x="2358" y="13734"/>
                    <a:pt x="2399" y="13820"/>
                  </a:cubicBezTo>
                  <a:cubicBezTo>
                    <a:pt x="2427" y="13882"/>
                    <a:pt x="2489" y="13920"/>
                    <a:pt x="2554" y="13920"/>
                  </a:cubicBezTo>
                  <a:cubicBezTo>
                    <a:pt x="2578" y="13920"/>
                    <a:pt x="2603" y="13914"/>
                    <a:pt x="2627" y="13903"/>
                  </a:cubicBezTo>
                  <a:cubicBezTo>
                    <a:pt x="2771" y="13835"/>
                    <a:pt x="2932" y="13812"/>
                    <a:pt x="3099" y="13812"/>
                  </a:cubicBezTo>
                  <a:cubicBezTo>
                    <a:pt x="3285" y="13812"/>
                    <a:pt x="3477" y="13841"/>
                    <a:pt x="3657" y="13868"/>
                  </a:cubicBezTo>
                  <a:cubicBezTo>
                    <a:pt x="5940" y="14207"/>
                    <a:pt x="8240" y="14424"/>
                    <a:pt x="10547" y="14515"/>
                  </a:cubicBezTo>
                  <a:lnTo>
                    <a:pt x="10554" y="14515"/>
                  </a:lnTo>
                  <a:cubicBezTo>
                    <a:pt x="10647" y="14515"/>
                    <a:pt x="10723" y="14439"/>
                    <a:pt x="10724" y="14346"/>
                  </a:cubicBezTo>
                  <a:cubicBezTo>
                    <a:pt x="10726" y="14254"/>
                    <a:pt x="10652" y="14176"/>
                    <a:pt x="10559" y="14172"/>
                  </a:cubicBezTo>
                  <a:cubicBezTo>
                    <a:pt x="8265" y="14080"/>
                    <a:pt x="5978" y="13865"/>
                    <a:pt x="3706" y="13527"/>
                  </a:cubicBezTo>
                  <a:cubicBezTo>
                    <a:pt x="3522" y="13500"/>
                    <a:pt x="3313" y="13470"/>
                    <a:pt x="3102" y="13470"/>
                  </a:cubicBezTo>
                  <a:cubicBezTo>
                    <a:pt x="3066" y="13470"/>
                    <a:pt x="3031" y="13471"/>
                    <a:pt x="2995" y="13472"/>
                  </a:cubicBezTo>
                  <a:cubicBezTo>
                    <a:pt x="3802" y="10535"/>
                    <a:pt x="4763" y="7616"/>
                    <a:pt x="5855" y="4761"/>
                  </a:cubicBezTo>
                  <a:lnTo>
                    <a:pt x="7556" y="4920"/>
                  </a:lnTo>
                  <a:cubicBezTo>
                    <a:pt x="7476" y="4972"/>
                    <a:pt x="7454" y="5079"/>
                    <a:pt x="7507" y="5158"/>
                  </a:cubicBezTo>
                  <a:cubicBezTo>
                    <a:pt x="7526" y="5186"/>
                    <a:pt x="7554" y="5209"/>
                    <a:pt x="7587" y="5220"/>
                  </a:cubicBezTo>
                  <a:cubicBezTo>
                    <a:pt x="7516" y="5245"/>
                    <a:pt x="7470" y="5313"/>
                    <a:pt x="7473" y="5387"/>
                  </a:cubicBezTo>
                  <a:lnTo>
                    <a:pt x="7526" y="6412"/>
                  </a:lnTo>
                  <a:cubicBezTo>
                    <a:pt x="7532" y="6504"/>
                    <a:pt x="7606" y="6574"/>
                    <a:pt x="7698" y="6574"/>
                  </a:cubicBezTo>
                  <a:cubicBezTo>
                    <a:pt x="7700" y="6575"/>
                    <a:pt x="7702" y="6575"/>
                    <a:pt x="7703" y="6575"/>
                  </a:cubicBezTo>
                  <a:cubicBezTo>
                    <a:pt x="7705" y="6575"/>
                    <a:pt x="7706" y="6575"/>
                    <a:pt x="7708" y="6574"/>
                  </a:cubicBezTo>
                  <a:cubicBezTo>
                    <a:pt x="7802" y="6570"/>
                    <a:pt x="7875" y="6488"/>
                    <a:pt x="7871" y="6394"/>
                  </a:cubicBezTo>
                  <a:lnTo>
                    <a:pt x="7816" y="5370"/>
                  </a:lnTo>
                  <a:cubicBezTo>
                    <a:pt x="7812" y="5303"/>
                    <a:pt x="7771" y="5244"/>
                    <a:pt x="7708" y="5218"/>
                  </a:cubicBezTo>
                  <a:cubicBezTo>
                    <a:pt x="7720" y="5216"/>
                    <a:pt x="7733" y="5213"/>
                    <a:pt x="7746" y="5207"/>
                  </a:cubicBezTo>
                  <a:cubicBezTo>
                    <a:pt x="7785" y="5180"/>
                    <a:pt x="7827" y="5154"/>
                    <a:pt x="7867" y="5127"/>
                  </a:cubicBezTo>
                  <a:cubicBezTo>
                    <a:pt x="8454" y="7525"/>
                    <a:pt x="9093" y="9934"/>
                    <a:pt x="9773" y="12311"/>
                  </a:cubicBezTo>
                  <a:lnTo>
                    <a:pt x="8635" y="12539"/>
                  </a:lnTo>
                  <a:cubicBezTo>
                    <a:pt x="8544" y="12560"/>
                    <a:pt x="8486" y="12649"/>
                    <a:pt x="8504" y="12740"/>
                  </a:cubicBezTo>
                  <a:cubicBezTo>
                    <a:pt x="8521" y="12821"/>
                    <a:pt x="8592" y="12878"/>
                    <a:pt x="8674" y="12878"/>
                  </a:cubicBezTo>
                  <a:cubicBezTo>
                    <a:pt x="8683" y="12878"/>
                    <a:pt x="8693" y="12877"/>
                    <a:pt x="8703" y="12876"/>
                  </a:cubicBezTo>
                  <a:lnTo>
                    <a:pt x="9867" y="12643"/>
                  </a:lnTo>
                  <a:cubicBezTo>
                    <a:pt x="9944" y="12911"/>
                    <a:pt x="10019" y="13180"/>
                    <a:pt x="10098" y="13447"/>
                  </a:cubicBezTo>
                  <a:cubicBezTo>
                    <a:pt x="10120" y="13521"/>
                    <a:pt x="10187" y="13569"/>
                    <a:pt x="10262" y="13569"/>
                  </a:cubicBezTo>
                  <a:cubicBezTo>
                    <a:pt x="10278" y="13569"/>
                    <a:pt x="10294" y="13567"/>
                    <a:pt x="10310" y="13562"/>
                  </a:cubicBezTo>
                  <a:cubicBezTo>
                    <a:pt x="10400" y="13536"/>
                    <a:pt x="10453" y="13441"/>
                    <a:pt x="10427" y="13350"/>
                  </a:cubicBezTo>
                  <a:cubicBezTo>
                    <a:pt x="10353" y="13094"/>
                    <a:pt x="10281" y="12833"/>
                    <a:pt x="10206" y="12576"/>
                  </a:cubicBezTo>
                  <a:lnTo>
                    <a:pt x="10319" y="12553"/>
                  </a:lnTo>
                  <a:cubicBezTo>
                    <a:pt x="10410" y="12534"/>
                    <a:pt x="10469" y="12443"/>
                    <a:pt x="10451" y="12352"/>
                  </a:cubicBezTo>
                  <a:cubicBezTo>
                    <a:pt x="10435" y="12269"/>
                    <a:pt x="10362" y="12213"/>
                    <a:pt x="10281" y="12213"/>
                  </a:cubicBezTo>
                  <a:cubicBezTo>
                    <a:pt x="10271" y="12213"/>
                    <a:pt x="10261" y="12214"/>
                    <a:pt x="10251" y="12215"/>
                  </a:cubicBezTo>
                  <a:lnTo>
                    <a:pt x="10110" y="12244"/>
                  </a:lnTo>
                  <a:cubicBezTo>
                    <a:pt x="9419" y="9824"/>
                    <a:pt x="8768" y="7372"/>
                    <a:pt x="8172" y="4930"/>
                  </a:cubicBezTo>
                  <a:cubicBezTo>
                    <a:pt x="8457" y="4743"/>
                    <a:pt x="8742" y="4560"/>
                    <a:pt x="9028" y="4374"/>
                  </a:cubicBezTo>
                  <a:lnTo>
                    <a:pt x="15475" y="10015"/>
                  </a:lnTo>
                  <a:cubicBezTo>
                    <a:pt x="15507" y="10045"/>
                    <a:pt x="15548" y="10060"/>
                    <a:pt x="15589" y="10060"/>
                  </a:cubicBezTo>
                  <a:cubicBezTo>
                    <a:pt x="15637" y="10060"/>
                    <a:pt x="15685" y="10040"/>
                    <a:pt x="15720" y="10001"/>
                  </a:cubicBezTo>
                  <a:cubicBezTo>
                    <a:pt x="15782" y="9928"/>
                    <a:pt x="15774" y="9818"/>
                    <a:pt x="15701" y="9756"/>
                  </a:cubicBezTo>
                  <a:lnTo>
                    <a:pt x="9328" y="4180"/>
                  </a:lnTo>
                  <a:cubicBezTo>
                    <a:pt x="10624" y="3338"/>
                    <a:pt x="11929" y="2505"/>
                    <a:pt x="13232" y="1702"/>
                  </a:cubicBezTo>
                  <a:cubicBezTo>
                    <a:pt x="13315" y="1655"/>
                    <a:pt x="13344" y="1546"/>
                    <a:pt x="13292" y="1463"/>
                  </a:cubicBezTo>
                  <a:cubicBezTo>
                    <a:pt x="13259" y="1411"/>
                    <a:pt x="13203" y="1381"/>
                    <a:pt x="13145" y="1381"/>
                  </a:cubicBezTo>
                  <a:cubicBezTo>
                    <a:pt x="13113" y="1381"/>
                    <a:pt x="13080" y="1391"/>
                    <a:pt x="13051" y="1410"/>
                  </a:cubicBezTo>
                  <a:cubicBezTo>
                    <a:pt x="11719" y="2230"/>
                    <a:pt x="10385" y="3083"/>
                    <a:pt x="9059" y="3943"/>
                  </a:cubicBezTo>
                  <a:lnTo>
                    <a:pt x="7540" y="2615"/>
                  </a:lnTo>
                  <a:cubicBezTo>
                    <a:pt x="7325" y="2426"/>
                    <a:pt x="7026" y="2201"/>
                    <a:pt x="6707" y="2201"/>
                  </a:cubicBezTo>
                  <a:cubicBezTo>
                    <a:pt x="6619" y="2201"/>
                    <a:pt x="6529" y="2218"/>
                    <a:pt x="6440" y="2258"/>
                  </a:cubicBezTo>
                  <a:cubicBezTo>
                    <a:pt x="6331" y="2295"/>
                    <a:pt x="6297" y="2432"/>
                    <a:pt x="6375" y="2516"/>
                  </a:cubicBezTo>
                  <a:cubicBezTo>
                    <a:pt x="6119" y="3138"/>
                    <a:pt x="5870" y="3764"/>
                    <a:pt x="5627" y="4395"/>
                  </a:cubicBezTo>
                  <a:lnTo>
                    <a:pt x="714" y="3936"/>
                  </a:lnTo>
                  <a:cubicBezTo>
                    <a:pt x="710" y="3936"/>
                    <a:pt x="705" y="3936"/>
                    <a:pt x="701" y="3936"/>
                  </a:cubicBezTo>
                  <a:cubicBezTo>
                    <a:pt x="673" y="3936"/>
                    <a:pt x="645" y="3944"/>
                    <a:pt x="621" y="3957"/>
                  </a:cubicBezTo>
                  <a:cubicBezTo>
                    <a:pt x="618" y="3936"/>
                    <a:pt x="614" y="3915"/>
                    <a:pt x="611" y="3895"/>
                  </a:cubicBezTo>
                  <a:cubicBezTo>
                    <a:pt x="607" y="3877"/>
                    <a:pt x="601" y="3860"/>
                    <a:pt x="591" y="3845"/>
                  </a:cubicBezTo>
                  <a:lnTo>
                    <a:pt x="7570" y="357"/>
                  </a:lnTo>
                  <a:lnTo>
                    <a:pt x="13815" y="906"/>
                  </a:lnTo>
                  <a:cubicBezTo>
                    <a:pt x="13805" y="931"/>
                    <a:pt x="13804" y="959"/>
                    <a:pt x="13808" y="986"/>
                  </a:cubicBezTo>
                  <a:cubicBezTo>
                    <a:pt x="14358" y="4054"/>
                    <a:pt x="15055" y="7134"/>
                    <a:pt x="15879" y="10139"/>
                  </a:cubicBezTo>
                  <a:lnTo>
                    <a:pt x="10503" y="13848"/>
                  </a:lnTo>
                  <a:cubicBezTo>
                    <a:pt x="10365" y="13944"/>
                    <a:pt x="10433" y="14162"/>
                    <a:pt x="10602" y="14162"/>
                  </a:cubicBezTo>
                  <a:cubicBezTo>
                    <a:pt x="10637" y="14162"/>
                    <a:pt x="10671" y="14151"/>
                    <a:pt x="10699" y="14131"/>
                  </a:cubicBezTo>
                  <a:lnTo>
                    <a:pt x="16211" y="10328"/>
                  </a:lnTo>
                  <a:cubicBezTo>
                    <a:pt x="16311" y="10260"/>
                    <a:pt x="16311" y="10111"/>
                    <a:pt x="16209" y="10044"/>
                  </a:cubicBezTo>
                  <a:lnTo>
                    <a:pt x="16209" y="10045"/>
                  </a:lnTo>
                  <a:cubicBezTo>
                    <a:pt x="15389" y="7050"/>
                    <a:pt x="14696" y="3981"/>
                    <a:pt x="14146" y="925"/>
                  </a:cubicBezTo>
                  <a:cubicBezTo>
                    <a:pt x="14139" y="890"/>
                    <a:pt x="14121" y="858"/>
                    <a:pt x="14094" y="834"/>
                  </a:cubicBezTo>
                  <a:cubicBezTo>
                    <a:pt x="14164" y="727"/>
                    <a:pt x="14092" y="582"/>
                    <a:pt x="13964" y="574"/>
                  </a:cubicBezTo>
                  <a:lnTo>
                    <a:pt x="7447" y="1"/>
                  </a:lnTo>
                  <a:cubicBezTo>
                    <a:pt x="7443" y="0"/>
                    <a:pt x="7439" y="0"/>
                    <a:pt x="7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128;p16"/>
            <p:cNvSpPr/>
            <p:nvPr/>
          </p:nvSpPr>
          <p:spPr>
            <a:xfrm>
              <a:off x="359358" y="3956963"/>
              <a:ext cx="61252" cy="49409"/>
            </a:xfrm>
            <a:custGeom>
              <a:avLst/>
              <a:gdLst/>
              <a:ahLst/>
              <a:cxnLst/>
              <a:rect l="l" t="t" r="r" b="b"/>
              <a:pathLst>
                <a:path w="1774" h="1431" extrusionOk="0">
                  <a:moveTo>
                    <a:pt x="1578" y="1"/>
                  </a:moveTo>
                  <a:cubicBezTo>
                    <a:pt x="1548" y="1"/>
                    <a:pt x="1517" y="9"/>
                    <a:pt x="1489" y="26"/>
                  </a:cubicBezTo>
                  <a:cubicBezTo>
                    <a:pt x="968" y="335"/>
                    <a:pt x="490" y="710"/>
                    <a:pt x="65" y="1140"/>
                  </a:cubicBezTo>
                  <a:cubicBezTo>
                    <a:pt x="0" y="1208"/>
                    <a:pt x="3" y="1315"/>
                    <a:pt x="69" y="1380"/>
                  </a:cubicBezTo>
                  <a:cubicBezTo>
                    <a:pt x="103" y="1413"/>
                    <a:pt x="147" y="1430"/>
                    <a:pt x="191" y="1430"/>
                  </a:cubicBezTo>
                  <a:cubicBezTo>
                    <a:pt x="233" y="1430"/>
                    <a:pt x="276" y="1414"/>
                    <a:pt x="308" y="1383"/>
                  </a:cubicBezTo>
                  <a:cubicBezTo>
                    <a:pt x="715" y="973"/>
                    <a:pt x="1171" y="615"/>
                    <a:pt x="1667" y="321"/>
                  </a:cubicBezTo>
                  <a:cubicBezTo>
                    <a:pt x="1748" y="272"/>
                    <a:pt x="1774" y="166"/>
                    <a:pt x="1726" y="85"/>
                  </a:cubicBezTo>
                  <a:cubicBezTo>
                    <a:pt x="1693" y="31"/>
                    <a:pt x="1636" y="1"/>
                    <a:pt x="1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129;p16"/>
            <p:cNvSpPr/>
            <p:nvPr/>
          </p:nvSpPr>
          <p:spPr>
            <a:xfrm>
              <a:off x="432870" y="3922055"/>
              <a:ext cx="54519" cy="29797"/>
            </a:xfrm>
            <a:custGeom>
              <a:avLst/>
              <a:gdLst/>
              <a:ahLst/>
              <a:cxnLst/>
              <a:rect l="l" t="t" r="r" b="b"/>
              <a:pathLst>
                <a:path w="1579" h="863" extrusionOk="0">
                  <a:moveTo>
                    <a:pt x="1394" y="1"/>
                  </a:moveTo>
                  <a:cubicBezTo>
                    <a:pt x="1384" y="1"/>
                    <a:pt x="1374" y="2"/>
                    <a:pt x="1363" y="4"/>
                  </a:cubicBezTo>
                  <a:cubicBezTo>
                    <a:pt x="903" y="87"/>
                    <a:pt x="468" y="274"/>
                    <a:pt x="94" y="551"/>
                  </a:cubicBezTo>
                  <a:cubicBezTo>
                    <a:pt x="16" y="607"/>
                    <a:pt x="1" y="716"/>
                    <a:pt x="58" y="793"/>
                  </a:cubicBezTo>
                  <a:cubicBezTo>
                    <a:pt x="92" y="838"/>
                    <a:pt x="143" y="862"/>
                    <a:pt x="196" y="862"/>
                  </a:cubicBezTo>
                  <a:cubicBezTo>
                    <a:pt x="231" y="862"/>
                    <a:pt x="267" y="851"/>
                    <a:pt x="298" y="828"/>
                  </a:cubicBezTo>
                  <a:cubicBezTo>
                    <a:pt x="631" y="581"/>
                    <a:pt x="1016" y="416"/>
                    <a:pt x="1422" y="343"/>
                  </a:cubicBezTo>
                  <a:cubicBezTo>
                    <a:pt x="1517" y="326"/>
                    <a:pt x="1579" y="237"/>
                    <a:pt x="1562" y="144"/>
                  </a:cubicBezTo>
                  <a:cubicBezTo>
                    <a:pt x="1548" y="60"/>
                    <a:pt x="1476" y="1"/>
                    <a:pt x="1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130;p16"/>
            <p:cNvSpPr/>
            <p:nvPr/>
          </p:nvSpPr>
          <p:spPr>
            <a:xfrm>
              <a:off x="575093" y="3884384"/>
              <a:ext cx="46232" cy="19335"/>
            </a:xfrm>
            <a:custGeom>
              <a:avLst/>
              <a:gdLst/>
              <a:ahLst/>
              <a:cxnLst/>
              <a:rect l="l" t="t" r="r" b="b"/>
              <a:pathLst>
                <a:path w="1339" h="560" extrusionOk="0">
                  <a:moveTo>
                    <a:pt x="1152" y="1"/>
                  </a:moveTo>
                  <a:cubicBezTo>
                    <a:pt x="1139" y="1"/>
                    <a:pt x="1126" y="2"/>
                    <a:pt x="1114" y="5"/>
                  </a:cubicBezTo>
                  <a:lnTo>
                    <a:pt x="144" y="220"/>
                  </a:lnTo>
                  <a:cubicBezTo>
                    <a:pt x="58" y="239"/>
                    <a:pt x="0" y="319"/>
                    <a:pt x="10" y="406"/>
                  </a:cubicBezTo>
                  <a:cubicBezTo>
                    <a:pt x="19" y="494"/>
                    <a:pt x="93" y="560"/>
                    <a:pt x="180" y="560"/>
                  </a:cubicBezTo>
                  <a:cubicBezTo>
                    <a:pt x="193" y="560"/>
                    <a:pt x="206" y="558"/>
                    <a:pt x="217" y="557"/>
                  </a:cubicBezTo>
                  <a:lnTo>
                    <a:pt x="1188" y="342"/>
                  </a:lnTo>
                  <a:cubicBezTo>
                    <a:pt x="1281" y="320"/>
                    <a:pt x="1339" y="229"/>
                    <a:pt x="1319" y="136"/>
                  </a:cubicBezTo>
                  <a:cubicBezTo>
                    <a:pt x="1301" y="56"/>
                    <a:pt x="1230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131;p16"/>
            <p:cNvSpPr/>
            <p:nvPr/>
          </p:nvSpPr>
          <p:spPr>
            <a:xfrm>
              <a:off x="645980" y="3882693"/>
              <a:ext cx="47441" cy="13776"/>
            </a:xfrm>
            <a:custGeom>
              <a:avLst/>
              <a:gdLst/>
              <a:ahLst/>
              <a:cxnLst/>
              <a:rect l="l" t="t" r="r" b="b"/>
              <a:pathLst>
                <a:path w="1374" h="399" extrusionOk="0">
                  <a:moveTo>
                    <a:pt x="165" y="0"/>
                  </a:moveTo>
                  <a:cubicBezTo>
                    <a:pt x="80" y="0"/>
                    <a:pt x="10" y="77"/>
                    <a:pt x="5" y="164"/>
                  </a:cubicBezTo>
                  <a:cubicBezTo>
                    <a:pt x="1" y="260"/>
                    <a:pt x="74" y="340"/>
                    <a:pt x="168" y="345"/>
                  </a:cubicBezTo>
                  <a:lnTo>
                    <a:pt x="1192" y="399"/>
                  </a:lnTo>
                  <a:lnTo>
                    <a:pt x="1201" y="399"/>
                  </a:lnTo>
                  <a:cubicBezTo>
                    <a:pt x="1293" y="398"/>
                    <a:pt x="1369" y="324"/>
                    <a:pt x="1372" y="231"/>
                  </a:cubicBezTo>
                  <a:cubicBezTo>
                    <a:pt x="1373" y="139"/>
                    <a:pt x="1303" y="61"/>
                    <a:pt x="1210" y="56"/>
                  </a:cubicBezTo>
                  <a:lnTo>
                    <a:pt x="187" y="2"/>
                  </a:lnTo>
                  <a:cubicBezTo>
                    <a:pt x="179" y="1"/>
                    <a:pt x="172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132;p16"/>
            <p:cNvSpPr/>
            <p:nvPr/>
          </p:nvSpPr>
          <p:spPr>
            <a:xfrm>
              <a:off x="707337" y="3886387"/>
              <a:ext cx="45714" cy="13846"/>
            </a:xfrm>
            <a:custGeom>
              <a:avLst/>
              <a:gdLst/>
              <a:ahLst/>
              <a:cxnLst/>
              <a:rect l="l" t="t" r="r" b="b"/>
              <a:pathLst>
                <a:path w="1324" h="401" extrusionOk="0">
                  <a:moveTo>
                    <a:pt x="169" y="1"/>
                  </a:moveTo>
                  <a:cubicBezTo>
                    <a:pt x="82" y="1"/>
                    <a:pt x="11" y="76"/>
                    <a:pt x="6" y="164"/>
                  </a:cubicBezTo>
                  <a:cubicBezTo>
                    <a:pt x="0" y="260"/>
                    <a:pt x="73" y="340"/>
                    <a:pt x="168" y="345"/>
                  </a:cubicBezTo>
                  <a:lnTo>
                    <a:pt x="1137" y="400"/>
                  </a:lnTo>
                  <a:lnTo>
                    <a:pt x="1147" y="400"/>
                  </a:lnTo>
                  <a:cubicBezTo>
                    <a:pt x="1242" y="400"/>
                    <a:pt x="1319" y="326"/>
                    <a:pt x="1320" y="233"/>
                  </a:cubicBezTo>
                  <a:cubicBezTo>
                    <a:pt x="1323" y="139"/>
                    <a:pt x="1250" y="60"/>
                    <a:pt x="1157" y="55"/>
                  </a:cubicBezTo>
                  <a:lnTo>
                    <a:pt x="187" y="2"/>
                  </a:lnTo>
                  <a:cubicBezTo>
                    <a:pt x="181" y="1"/>
                    <a:pt x="175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133;p16"/>
            <p:cNvSpPr/>
            <p:nvPr/>
          </p:nvSpPr>
          <p:spPr>
            <a:xfrm>
              <a:off x="757541" y="3893880"/>
              <a:ext cx="14156" cy="11947"/>
            </a:xfrm>
            <a:custGeom>
              <a:avLst/>
              <a:gdLst/>
              <a:ahLst/>
              <a:cxnLst/>
              <a:rect l="l" t="t" r="r" b="b"/>
              <a:pathLst>
                <a:path w="410" h="346" extrusionOk="0">
                  <a:moveTo>
                    <a:pt x="174" y="0"/>
                  </a:moveTo>
                  <a:cubicBezTo>
                    <a:pt x="78" y="0"/>
                    <a:pt x="0" y="77"/>
                    <a:pt x="0" y="172"/>
                  </a:cubicBezTo>
                  <a:cubicBezTo>
                    <a:pt x="0" y="268"/>
                    <a:pt x="78" y="345"/>
                    <a:pt x="174" y="345"/>
                  </a:cubicBezTo>
                  <a:cubicBezTo>
                    <a:pt x="176" y="345"/>
                    <a:pt x="177" y="345"/>
                    <a:pt x="179" y="345"/>
                  </a:cubicBezTo>
                  <a:lnTo>
                    <a:pt x="232" y="345"/>
                  </a:lnTo>
                  <a:cubicBezTo>
                    <a:pt x="234" y="345"/>
                    <a:pt x="236" y="345"/>
                    <a:pt x="237" y="345"/>
                  </a:cubicBezTo>
                  <a:cubicBezTo>
                    <a:pt x="332" y="345"/>
                    <a:pt x="410" y="268"/>
                    <a:pt x="410" y="172"/>
                  </a:cubicBezTo>
                  <a:cubicBezTo>
                    <a:pt x="410" y="77"/>
                    <a:pt x="332" y="0"/>
                    <a:pt x="238" y="0"/>
                  </a:cubicBezTo>
                  <a:cubicBezTo>
                    <a:pt x="236" y="0"/>
                    <a:pt x="234" y="0"/>
                    <a:pt x="232" y="0"/>
                  </a:cubicBezTo>
                  <a:lnTo>
                    <a:pt x="179" y="0"/>
                  </a:lnTo>
                  <a:cubicBezTo>
                    <a:pt x="177" y="0"/>
                    <a:pt x="175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134;p16"/>
            <p:cNvSpPr/>
            <p:nvPr/>
          </p:nvSpPr>
          <p:spPr>
            <a:xfrm>
              <a:off x="402312" y="3991249"/>
              <a:ext cx="122296" cy="21821"/>
            </a:xfrm>
            <a:custGeom>
              <a:avLst/>
              <a:gdLst/>
              <a:ahLst/>
              <a:cxnLst/>
              <a:rect l="l" t="t" r="r" b="b"/>
              <a:pathLst>
                <a:path w="3542" h="632" extrusionOk="0">
                  <a:moveTo>
                    <a:pt x="3353" y="1"/>
                  </a:moveTo>
                  <a:cubicBezTo>
                    <a:pt x="3342" y="1"/>
                    <a:pt x="3331" y="2"/>
                    <a:pt x="3319" y="4"/>
                  </a:cubicBezTo>
                  <a:cubicBezTo>
                    <a:pt x="2510" y="193"/>
                    <a:pt x="1684" y="288"/>
                    <a:pt x="855" y="288"/>
                  </a:cubicBezTo>
                  <a:cubicBezTo>
                    <a:pt x="632" y="288"/>
                    <a:pt x="410" y="281"/>
                    <a:pt x="188" y="267"/>
                  </a:cubicBezTo>
                  <a:cubicBezTo>
                    <a:pt x="183" y="267"/>
                    <a:pt x="178" y="266"/>
                    <a:pt x="173" y="266"/>
                  </a:cubicBezTo>
                  <a:cubicBezTo>
                    <a:pt x="85" y="266"/>
                    <a:pt x="10" y="337"/>
                    <a:pt x="6" y="428"/>
                  </a:cubicBezTo>
                  <a:cubicBezTo>
                    <a:pt x="0" y="522"/>
                    <a:pt x="72" y="604"/>
                    <a:pt x="166" y="611"/>
                  </a:cubicBezTo>
                  <a:cubicBezTo>
                    <a:pt x="397" y="625"/>
                    <a:pt x="630" y="632"/>
                    <a:pt x="860" y="632"/>
                  </a:cubicBezTo>
                  <a:cubicBezTo>
                    <a:pt x="1715" y="632"/>
                    <a:pt x="2565" y="533"/>
                    <a:pt x="3397" y="339"/>
                  </a:cubicBezTo>
                  <a:cubicBezTo>
                    <a:pt x="3487" y="315"/>
                    <a:pt x="3542" y="225"/>
                    <a:pt x="3521" y="133"/>
                  </a:cubicBezTo>
                  <a:cubicBezTo>
                    <a:pt x="3502" y="55"/>
                    <a:pt x="3431" y="1"/>
                    <a:pt x="3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135;p16"/>
            <p:cNvSpPr/>
            <p:nvPr/>
          </p:nvSpPr>
          <p:spPr>
            <a:xfrm>
              <a:off x="606237" y="3949850"/>
              <a:ext cx="61563" cy="32214"/>
            </a:xfrm>
            <a:custGeom>
              <a:avLst/>
              <a:gdLst/>
              <a:ahLst/>
              <a:cxnLst/>
              <a:rect l="l" t="t" r="r" b="b"/>
              <a:pathLst>
                <a:path w="1783" h="933" extrusionOk="0">
                  <a:moveTo>
                    <a:pt x="1588" y="0"/>
                  </a:moveTo>
                  <a:cubicBezTo>
                    <a:pt x="1568" y="0"/>
                    <a:pt x="1548" y="4"/>
                    <a:pt x="1529" y="11"/>
                  </a:cubicBezTo>
                  <a:lnTo>
                    <a:pt x="129" y="603"/>
                  </a:lnTo>
                  <a:cubicBezTo>
                    <a:pt x="41" y="640"/>
                    <a:pt x="0" y="740"/>
                    <a:pt x="37" y="827"/>
                  </a:cubicBezTo>
                  <a:cubicBezTo>
                    <a:pt x="64" y="892"/>
                    <a:pt x="127" y="933"/>
                    <a:pt x="196" y="933"/>
                  </a:cubicBezTo>
                  <a:cubicBezTo>
                    <a:pt x="219" y="933"/>
                    <a:pt x="241" y="928"/>
                    <a:pt x="262" y="920"/>
                  </a:cubicBezTo>
                  <a:lnTo>
                    <a:pt x="1664" y="327"/>
                  </a:lnTo>
                  <a:cubicBezTo>
                    <a:pt x="1746" y="287"/>
                    <a:pt x="1782" y="189"/>
                    <a:pt x="1747" y="105"/>
                  </a:cubicBezTo>
                  <a:cubicBezTo>
                    <a:pt x="1719" y="40"/>
                    <a:pt x="1655" y="0"/>
                    <a:pt x="1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136;p16"/>
            <p:cNvSpPr/>
            <p:nvPr/>
          </p:nvSpPr>
          <p:spPr>
            <a:xfrm>
              <a:off x="689935" y="3921709"/>
              <a:ext cx="36047" cy="26862"/>
            </a:xfrm>
            <a:custGeom>
              <a:avLst/>
              <a:gdLst/>
              <a:ahLst/>
              <a:cxnLst/>
              <a:rect l="l" t="t" r="r" b="b"/>
              <a:pathLst>
                <a:path w="1044" h="778" extrusionOk="0">
                  <a:moveTo>
                    <a:pt x="847" y="1"/>
                  </a:moveTo>
                  <a:cubicBezTo>
                    <a:pt x="812" y="1"/>
                    <a:pt x="778" y="11"/>
                    <a:pt x="748" y="32"/>
                  </a:cubicBezTo>
                  <a:lnTo>
                    <a:pt x="102" y="463"/>
                  </a:lnTo>
                  <a:cubicBezTo>
                    <a:pt x="21" y="515"/>
                    <a:pt x="0" y="622"/>
                    <a:pt x="54" y="702"/>
                  </a:cubicBezTo>
                  <a:cubicBezTo>
                    <a:pt x="86" y="751"/>
                    <a:pt x="140" y="778"/>
                    <a:pt x="196" y="778"/>
                  </a:cubicBezTo>
                  <a:cubicBezTo>
                    <a:pt x="229" y="778"/>
                    <a:pt x="262" y="768"/>
                    <a:pt x="292" y="748"/>
                  </a:cubicBezTo>
                  <a:lnTo>
                    <a:pt x="939" y="318"/>
                  </a:lnTo>
                  <a:cubicBezTo>
                    <a:pt x="1019" y="266"/>
                    <a:pt x="1043" y="157"/>
                    <a:pt x="990" y="77"/>
                  </a:cubicBezTo>
                  <a:cubicBezTo>
                    <a:pt x="957" y="27"/>
                    <a:pt x="902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137;p16"/>
            <p:cNvSpPr/>
            <p:nvPr/>
          </p:nvSpPr>
          <p:spPr>
            <a:xfrm>
              <a:off x="202081" y="3826964"/>
              <a:ext cx="58490" cy="59802"/>
            </a:xfrm>
            <a:custGeom>
              <a:avLst/>
              <a:gdLst/>
              <a:ahLst/>
              <a:cxnLst/>
              <a:rect l="l" t="t" r="r" b="b"/>
              <a:pathLst>
                <a:path w="1694" h="1732" extrusionOk="0">
                  <a:moveTo>
                    <a:pt x="729" y="344"/>
                  </a:moveTo>
                  <a:cubicBezTo>
                    <a:pt x="739" y="344"/>
                    <a:pt x="748" y="345"/>
                    <a:pt x="758" y="346"/>
                  </a:cubicBezTo>
                  <a:cubicBezTo>
                    <a:pt x="773" y="348"/>
                    <a:pt x="787" y="356"/>
                    <a:pt x="797" y="369"/>
                  </a:cubicBezTo>
                  <a:lnTo>
                    <a:pt x="800" y="376"/>
                  </a:lnTo>
                  <a:cubicBezTo>
                    <a:pt x="791" y="576"/>
                    <a:pt x="776" y="777"/>
                    <a:pt x="712" y="960"/>
                  </a:cubicBezTo>
                  <a:cubicBezTo>
                    <a:pt x="656" y="1122"/>
                    <a:pt x="562" y="1257"/>
                    <a:pt x="446" y="1337"/>
                  </a:cubicBezTo>
                  <a:cubicBezTo>
                    <a:pt x="383" y="1198"/>
                    <a:pt x="387" y="990"/>
                    <a:pt x="461" y="712"/>
                  </a:cubicBezTo>
                  <a:cubicBezTo>
                    <a:pt x="494" y="589"/>
                    <a:pt x="538" y="449"/>
                    <a:pt x="627" y="377"/>
                  </a:cubicBezTo>
                  <a:cubicBezTo>
                    <a:pt x="656" y="356"/>
                    <a:pt x="693" y="344"/>
                    <a:pt x="729" y="344"/>
                  </a:cubicBezTo>
                  <a:close/>
                  <a:moveTo>
                    <a:pt x="728" y="1"/>
                  </a:moveTo>
                  <a:cubicBezTo>
                    <a:pt x="615" y="1"/>
                    <a:pt x="505" y="38"/>
                    <a:pt x="414" y="109"/>
                  </a:cubicBezTo>
                  <a:cubicBezTo>
                    <a:pt x="251" y="238"/>
                    <a:pt x="180" y="432"/>
                    <a:pt x="128" y="624"/>
                  </a:cubicBezTo>
                  <a:cubicBezTo>
                    <a:pt x="0" y="1104"/>
                    <a:pt x="50" y="1460"/>
                    <a:pt x="278" y="1682"/>
                  </a:cubicBezTo>
                  <a:cubicBezTo>
                    <a:pt x="309" y="1713"/>
                    <a:pt x="352" y="1730"/>
                    <a:pt x="397" y="1731"/>
                  </a:cubicBezTo>
                  <a:cubicBezTo>
                    <a:pt x="417" y="1731"/>
                    <a:pt x="438" y="1727"/>
                    <a:pt x="456" y="1720"/>
                  </a:cubicBezTo>
                  <a:cubicBezTo>
                    <a:pt x="718" y="1623"/>
                    <a:pt x="931" y="1385"/>
                    <a:pt x="1039" y="1071"/>
                  </a:cubicBezTo>
                  <a:cubicBezTo>
                    <a:pt x="1060" y="1009"/>
                    <a:pt x="1077" y="946"/>
                    <a:pt x="1091" y="881"/>
                  </a:cubicBezTo>
                  <a:cubicBezTo>
                    <a:pt x="1181" y="1076"/>
                    <a:pt x="1263" y="1273"/>
                    <a:pt x="1337" y="1471"/>
                  </a:cubicBezTo>
                  <a:cubicBezTo>
                    <a:pt x="1364" y="1541"/>
                    <a:pt x="1429" y="1584"/>
                    <a:pt x="1498" y="1584"/>
                  </a:cubicBezTo>
                  <a:cubicBezTo>
                    <a:pt x="1518" y="1584"/>
                    <a:pt x="1538" y="1580"/>
                    <a:pt x="1558" y="1572"/>
                  </a:cubicBezTo>
                  <a:cubicBezTo>
                    <a:pt x="1649" y="1540"/>
                    <a:pt x="1694" y="1440"/>
                    <a:pt x="1660" y="1351"/>
                  </a:cubicBezTo>
                  <a:cubicBezTo>
                    <a:pt x="1511" y="953"/>
                    <a:pt x="1333" y="566"/>
                    <a:pt x="1128" y="193"/>
                  </a:cubicBezTo>
                  <a:cubicBezTo>
                    <a:pt x="1107" y="155"/>
                    <a:pt x="1071" y="125"/>
                    <a:pt x="1029" y="113"/>
                  </a:cubicBezTo>
                  <a:cubicBezTo>
                    <a:pt x="973" y="59"/>
                    <a:pt x="903" y="24"/>
                    <a:pt x="826" y="10"/>
                  </a:cubicBezTo>
                  <a:cubicBezTo>
                    <a:pt x="794" y="4"/>
                    <a:pt x="761" y="1"/>
                    <a:pt x="7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138;p16"/>
            <p:cNvSpPr/>
            <p:nvPr/>
          </p:nvSpPr>
          <p:spPr>
            <a:xfrm>
              <a:off x="479828" y="3653909"/>
              <a:ext cx="20993" cy="54623"/>
            </a:xfrm>
            <a:custGeom>
              <a:avLst/>
              <a:gdLst/>
              <a:ahLst/>
              <a:cxnLst/>
              <a:rect l="l" t="t" r="r" b="b"/>
              <a:pathLst>
                <a:path w="608" h="1582" extrusionOk="0">
                  <a:moveTo>
                    <a:pt x="188" y="1"/>
                  </a:moveTo>
                  <a:cubicBezTo>
                    <a:pt x="177" y="1"/>
                    <a:pt x="166" y="2"/>
                    <a:pt x="155" y="4"/>
                  </a:cubicBezTo>
                  <a:cubicBezTo>
                    <a:pt x="61" y="22"/>
                    <a:pt x="0" y="111"/>
                    <a:pt x="17" y="205"/>
                  </a:cubicBezTo>
                  <a:lnTo>
                    <a:pt x="252" y="1441"/>
                  </a:lnTo>
                  <a:cubicBezTo>
                    <a:pt x="266" y="1521"/>
                    <a:pt x="338" y="1582"/>
                    <a:pt x="421" y="1582"/>
                  </a:cubicBezTo>
                  <a:cubicBezTo>
                    <a:pt x="431" y="1582"/>
                    <a:pt x="442" y="1581"/>
                    <a:pt x="454" y="1578"/>
                  </a:cubicBezTo>
                  <a:cubicBezTo>
                    <a:pt x="547" y="1561"/>
                    <a:pt x="607" y="1471"/>
                    <a:pt x="590" y="1378"/>
                  </a:cubicBezTo>
                  <a:lnTo>
                    <a:pt x="357" y="141"/>
                  </a:lnTo>
                  <a:cubicBezTo>
                    <a:pt x="340" y="59"/>
                    <a:pt x="26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139;p16"/>
            <p:cNvSpPr/>
            <p:nvPr/>
          </p:nvSpPr>
          <p:spPr>
            <a:xfrm>
              <a:off x="506105" y="3806454"/>
              <a:ext cx="18403" cy="45404"/>
            </a:xfrm>
            <a:custGeom>
              <a:avLst/>
              <a:gdLst/>
              <a:ahLst/>
              <a:cxnLst/>
              <a:rect l="l" t="t" r="r" b="b"/>
              <a:pathLst>
                <a:path w="533" h="1315" extrusionOk="0">
                  <a:moveTo>
                    <a:pt x="188" y="0"/>
                  </a:moveTo>
                  <a:cubicBezTo>
                    <a:pt x="178" y="0"/>
                    <a:pt x="167" y="1"/>
                    <a:pt x="157" y="3"/>
                  </a:cubicBezTo>
                  <a:cubicBezTo>
                    <a:pt x="64" y="20"/>
                    <a:pt x="1" y="107"/>
                    <a:pt x="16" y="201"/>
                  </a:cubicBezTo>
                  <a:lnTo>
                    <a:pt x="178" y="1171"/>
                  </a:lnTo>
                  <a:cubicBezTo>
                    <a:pt x="192" y="1254"/>
                    <a:pt x="264" y="1315"/>
                    <a:pt x="347" y="1315"/>
                  </a:cubicBezTo>
                  <a:cubicBezTo>
                    <a:pt x="357" y="1315"/>
                    <a:pt x="367" y="1313"/>
                    <a:pt x="377" y="1312"/>
                  </a:cubicBezTo>
                  <a:cubicBezTo>
                    <a:pt x="470" y="1297"/>
                    <a:pt x="533" y="1208"/>
                    <a:pt x="517" y="1114"/>
                  </a:cubicBezTo>
                  <a:lnTo>
                    <a:pt x="356" y="144"/>
                  </a:lnTo>
                  <a:cubicBezTo>
                    <a:pt x="342" y="60"/>
                    <a:pt x="270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140;p16"/>
            <p:cNvSpPr/>
            <p:nvPr/>
          </p:nvSpPr>
          <p:spPr>
            <a:xfrm>
              <a:off x="491223" y="3854932"/>
              <a:ext cx="55865" cy="76927"/>
            </a:xfrm>
            <a:custGeom>
              <a:avLst/>
              <a:gdLst/>
              <a:ahLst/>
              <a:cxnLst/>
              <a:rect l="l" t="t" r="r" b="b"/>
              <a:pathLst>
                <a:path w="1618" h="2228" extrusionOk="0">
                  <a:moveTo>
                    <a:pt x="887" y="0"/>
                  </a:moveTo>
                  <a:cubicBezTo>
                    <a:pt x="879" y="0"/>
                    <a:pt x="870" y="1"/>
                    <a:pt x="861" y="2"/>
                  </a:cubicBezTo>
                  <a:cubicBezTo>
                    <a:pt x="768" y="16"/>
                    <a:pt x="704" y="102"/>
                    <a:pt x="716" y="195"/>
                  </a:cubicBezTo>
                  <a:lnTo>
                    <a:pt x="877" y="1272"/>
                  </a:lnTo>
                  <a:cubicBezTo>
                    <a:pt x="887" y="1334"/>
                    <a:pt x="929" y="1386"/>
                    <a:pt x="986" y="1407"/>
                  </a:cubicBezTo>
                  <a:cubicBezTo>
                    <a:pt x="985" y="1417"/>
                    <a:pt x="985" y="1427"/>
                    <a:pt x="985" y="1437"/>
                  </a:cubicBezTo>
                  <a:lnTo>
                    <a:pt x="986" y="1444"/>
                  </a:lnTo>
                  <a:lnTo>
                    <a:pt x="183" y="1739"/>
                  </a:lnTo>
                  <a:cubicBezTo>
                    <a:pt x="1" y="1804"/>
                    <a:pt x="47" y="2073"/>
                    <a:pt x="239" y="2073"/>
                  </a:cubicBezTo>
                  <a:cubicBezTo>
                    <a:pt x="240" y="2073"/>
                    <a:pt x="241" y="2073"/>
                    <a:pt x="242" y="2073"/>
                  </a:cubicBezTo>
                  <a:cubicBezTo>
                    <a:pt x="262" y="2073"/>
                    <a:pt x="283" y="2070"/>
                    <a:pt x="301" y="2063"/>
                  </a:cubicBezTo>
                  <a:lnTo>
                    <a:pt x="1044" y="1790"/>
                  </a:lnTo>
                  <a:lnTo>
                    <a:pt x="1093" y="2083"/>
                  </a:lnTo>
                  <a:cubicBezTo>
                    <a:pt x="1108" y="2166"/>
                    <a:pt x="1179" y="2228"/>
                    <a:pt x="1264" y="2228"/>
                  </a:cubicBezTo>
                  <a:cubicBezTo>
                    <a:pt x="1274" y="2228"/>
                    <a:pt x="1282" y="2226"/>
                    <a:pt x="1292" y="2225"/>
                  </a:cubicBezTo>
                  <a:cubicBezTo>
                    <a:pt x="1385" y="2209"/>
                    <a:pt x="1448" y="2121"/>
                    <a:pt x="1433" y="2026"/>
                  </a:cubicBezTo>
                  <a:lnTo>
                    <a:pt x="1374" y="1669"/>
                  </a:lnTo>
                  <a:lnTo>
                    <a:pt x="1485" y="1627"/>
                  </a:lnTo>
                  <a:cubicBezTo>
                    <a:pt x="1572" y="1593"/>
                    <a:pt x="1617" y="1496"/>
                    <a:pt x="1585" y="1407"/>
                  </a:cubicBezTo>
                  <a:cubicBezTo>
                    <a:pt x="1559" y="1338"/>
                    <a:pt x="1493" y="1295"/>
                    <a:pt x="1423" y="1295"/>
                  </a:cubicBezTo>
                  <a:cubicBezTo>
                    <a:pt x="1404" y="1295"/>
                    <a:pt x="1385" y="1298"/>
                    <a:pt x="1367" y="1304"/>
                  </a:cubicBezTo>
                  <a:lnTo>
                    <a:pt x="1305" y="1327"/>
                  </a:lnTo>
                  <a:cubicBezTo>
                    <a:pt x="1285" y="1292"/>
                    <a:pt x="1254" y="1265"/>
                    <a:pt x="1216" y="1251"/>
                  </a:cubicBezTo>
                  <a:cubicBezTo>
                    <a:pt x="1217" y="1241"/>
                    <a:pt x="1219" y="1231"/>
                    <a:pt x="1217" y="1221"/>
                  </a:cubicBezTo>
                  <a:lnTo>
                    <a:pt x="1057" y="144"/>
                  </a:lnTo>
                  <a:cubicBezTo>
                    <a:pt x="1042" y="60"/>
                    <a:pt x="970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141;p16"/>
            <p:cNvSpPr/>
            <p:nvPr/>
          </p:nvSpPr>
          <p:spPr>
            <a:xfrm>
              <a:off x="437773" y="3795060"/>
              <a:ext cx="63807" cy="77169"/>
            </a:xfrm>
            <a:custGeom>
              <a:avLst/>
              <a:gdLst/>
              <a:ahLst/>
              <a:cxnLst/>
              <a:rect l="l" t="t" r="r" b="b"/>
              <a:pathLst>
                <a:path w="1848" h="2235" extrusionOk="0">
                  <a:moveTo>
                    <a:pt x="194" y="1"/>
                  </a:moveTo>
                  <a:cubicBezTo>
                    <a:pt x="178" y="1"/>
                    <a:pt x="162" y="3"/>
                    <a:pt x="146" y="8"/>
                  </a:cubicBezTo>
                  <a:cubicBezTo>
                    <a:pt x="54" y="33"/>
                    <a:pt x="1" y="129"/>
                    <a:pt x="28" y="220"/>
                  </a:cubicBezTo>
                  <a:lnTo>
                    <a:pt x="454" y="1707"/>
                  </a:lnTo>
                  <a:cubicBezTo>
                    <a:pt x="477" y="1788"/>
                    <a:pt x="548" y="1831"/>
                    <a:pt x="619" y="1831"/>
                  </a:cubicBezTo>
                  <a:cubicBezTo>
                    <a:pt x="676" y="1831"/>
                    <a:pt x="734" y="1804"/>
                    <a:pt x="768" y="1746"/>
                  </a:cubicBezTo>
                  <a:cubicBezTo>
                    <a:pt x="903" y="1513"/>
                    <a:pt x="1061" y="1293"/>
                    <a:pt x="1235" y="1089"/>
                  </a:cubicBezTo>
                  <a:cubicBezTo>
                    <a:pt x="1413" y="1373"/>
                    <a:pt x="1484" y="1708"/>
                    <a:pt x="1441" y="2039"/>
                  </a:cubicBezTo>
                  <a:cubicBezTo>
                    <a:pt x="1428" y="2133"/>
                    <a:pt x="1493" y="2219"/>
                    <a:pt x="1587" y="2233"/>
                  </a:cubicBezTo>
                  <a:cubicBezTo>
                    <a:pt x="1594" y="2235"/>
                    <a:pt x="1603" y="2235"/>
                    <a:pt x="1611" y="2235"/>
                  </a:cubicBezTo>
                  <a:cubicBezTo>
                    <a:pt x="1697" y="2235"/>
                    <a:pt x="1769" y="2171"/>
                    <a:pt x="1781" y="2087"/>
                  </a:cubicBezTo>
                  <a:cubicBezTo>
                    <a:pt x="1848" y="1590"/>
                    <a:pt x="1703" y="1090"/>
                    <a:pt x="1382" y="706"/>
                  </a:cubicBezTo>
                  <a:cubicBezTo>
                    <a:pt x="1349" y="669"/>
                    <a:pt x="1303" y="647"/>
                    <a:pt x="1255" y="645"/>
                  </a:cubicBezTo>
                  <a:cubicBezTo>
                    <a:pt x="1252" y="645"/>
                    <a:pt x="1249" y="645"/>
                    <a:pt x="1246" y="645"/>
                  </a:cubicBezTo>
                  <a:cubicBezTo>
                    <a:pt x="1200" y="645"/>
                    <a:pt x="1156" y="665"/>
                    <a:pt x="1124" y="699"/>
                  </a:cubicBezTo>
                  <a:cubicBezTo>
                    <a:pt x="964" y="871"/>
                    <a:pt x="814" y="1052"/>
                    <a:pt x="679" y="1245"/>
                  </a:cubicBezTo>
                  <a:lnTo>
                    <a:pt x="358" y="126"/>
                  </a:lnTo>
                  <a:cubicBezTo>
                    <a:pt x="336" y="51"/>
                    <a:pt x="268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142;p16"/>
            <p:cNvSpPr/>
            <p:nvPr/>
          </p:nvSpPr>
          <p:spPr>
            <a:xfrm>
              <a:off x="329422" y="3759427"/>
              <a:ext cx="38671" cy="75615"/>
            </a:xfrm>
            <a:custGeom>
              <a:avLst/>
              <a:gdLst/>
              <a:ahLst/>
              <a:cxnLst/>
              <a:rect l="l" t="t" r="r" b="b"/>
              <a:pathLst>
                <a:path w="1120" h="2190" extrusionOk="0">
                  <a:moveTo>
                    <a:pt x="926" y="1"/>
                  </a:moveTo>
                  <a:cubicBezTo>
                    <a:pt x="887" y="1"/>
                    <a:pt x="848" y="14"/>
                    <a:pt x="816" y="40"/>
                  </a:cubicBezTo>
                  <a:cubicBezTo>
                    <a:pt x="590" y="233"/>
                    <a:pt x="417" y="480"/>
                    <a:pt x="310" y="757"/>
                  </a:cubicBezTo>
                  <a:cubicBezTo>
                    <a:pt x="275" y="726"/>
                    <a:pt x="235" y="712"/>
                    <a:pt x="196" y="712"/>
                  </a:cubicBezTo>
                  <a:cubicBezTo>
                    <a:pt x="95" y="712"/>
                    <a:pt x="1" y="805"/>
                    <a:pt x="28" y="923"/>
                  </a:cubicBezTo>
                  <a:lnTo>
                    <a:pt x="187" y="1616"/>
                  </a:lnTo>
                  <a:cubicBezTo>
                    <a:pt x="203" y="1775"/>
                    <a:pt x="239" y="1932"/>
                    <a:pt x="297" y="2081"/>
                  </a:cubicBezTo>
                  <a:cubicBezTo>
                    <a:pt x="322" y="2146"/>
                    <a:pt x="386" y="2190"/>
                    <a:pt x="458" y="2190"/>
                  </a:cubicBezTo>
                  <a:cubicBezTo>
                    <a:pt x="474" y="2190"/>
                    <a:pt x="491" y="2187"/>
                    <a:pt x="508" y="2183"/>
                  </a:cubicBezTo>
                  <a:cubicBezTo>
                    <a:pt x="594" y="2156"/>
                    <a:pt x="645" y="2067"/>
                    <a:pt x="625" y="1980"/>
                  </a:cubicBezTo>
                  <a:lnTo>
                    <a:pt x="526" y="1556"/>
                  </a:lnTo>
                  <a:cubicBezTo>
                    <a:pt x="491" y="1091"/>
                    <a:pt x="678" y="606"/>
                    <a:pt x="1037" y="305"/>
                  </a:cubicBezTo>
                  <a:cubicBezTo>
                    <a:pt x="1111" y="243"/>
                    <a:pt x="1119" y="135"/>
                    <a:pt x="1059" y="62"/>
                  </a:cubicBezTo>
                  <a:cubicBezTo>
                    <a:pt x="1024" y="22"/>
                    <a:pt x="975" y="1"/>
                    <a:pt x="9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143;p16"/>
            <p:cNvSpPr/>
            <p:nvPr/>
          </p:nvSpPr>
          <p:spPr>
            <a:xfrm>
              <a:off x="815964" y="3662748"/>
              <a:ext cx="52309" cy="56936"/>
            </a:xfrm>
            <a:custGeom>
              <a:avLst/>
              <a:gdLst/>
              <a:ahLst/>
              <a:cxnLst/>
              <a:rect l="l" t="t" r="r" b="b"/>
              <a:pathLst>
                <a:path w="1515" h="1649" extrusionOk="0">
                  <a:moveTo>
                    <a:pt x="840" y="377"/>
                  </a:moveTo>
                  <a:lnTo>
                    <a:pt x="907" y="401"/>
                  </a:lnTo>
                  <a:cubicBezTo>
                    <a:pt x="909" y="403"/>
                    <a:pt x="912" y="403"/>
                    <a:pt x="915" y="404"/>
                  </a:cubicBezTo>
                  <a:cubicBezTo>
                    <a:pt x="814" y="532"/>
                    <a:pt x="750" y="684"/>
                    <a:pt x="691" y="823"/>
                  </a:cubicBezTo>
                  <a:cubicBezTo>
                    <a:pt x="670" y="876"/>
                    <a:pt x="648" y="928"/>
                    <a:pt x="625" y="977"/>
                  </a:cubicBezTo>
                  <a:cubicBezTo>
                    <a:pt x="574" y="1085"/>
                    <a:pt x="496" y="1189"/>
                    <a:pt x="411" y="1249"/>
                  </a:cubicBezTo>
                  <a:cubicBezTo>
                    <a:pt x="500" y="935"/>
                    <a:pt x="645" y="639"/>
                    <a:pt x="840" y="377"/>
                  </a:cubicBezTo>
                  <a:close/>
                  <a:moveTo>
                    <a:pt x="782" y="1"/>
                  </a:moveTo>
                  <a:cubicBezTo>
                    <a:pt x="732" y="1"/>
                    <a:pt x="682" y="23"/>
                    <a:pt x="649" y="65"/>
                  </a:cubicBezTo>
                  <a:cubicBezTo>
                    <a:pt x="325" y="460"/>
                    <a:pt x="107" y="932"/>
                    <a:pt x="16" y="1437"/>
                  </a:cubicBezTo>
                  <a:cubicBezTo>
                    <a:pt x="0" y="1526"/>
                    <a:pt x="56" y="1613"/>
                    <a:pt x="145" y="1634"/>
                  </a:cubicBezTo>
                  <a:cubicBezTo>
                    <a:pt x="186" y="1644"/>
                    <a:pt x="227" y="1648"/>
                    <a:pt x="267" y="1648"/>
                  </a:cubicBezTo>
                  <a:cubicBezTo>
                    <a:pt x="557" y="1648"/>
                    <a:pt x="807" y="1399"/>
                    <a:pt x="936" y="1125"/>
                  </a:cubicBezTo>
                  <a:cubicBezTo>
                    <a:pt x="961" y="1070"/>
                    <a:pt x="985" y="1013"/>
                    <a:pt x="1008" y="957"/>
                  </a:cubicBezTo>
                  <a:cubicBezTo>
                    <a:pt x="1029" y="909"/>
                    <a:pt x="1049" y="861"/>
                    <a:pt x="1070" y="816"/>
                  </a:cubicBezTo>
                  <a:lnTo>
                    <a:pt x="1163" y="1453"/>
                  </a:lnTo>
                  <a:cubicBezTo>
                    <a:pt x="1177" y="1537"/>
                    <a:pt x="1250" y="1596"/>
                    <a:pt x="1333" y="1596"/>
                  </a:cubicBezTo>
                  <a:cubicBezTo>
                    <a:pt x="1341" y="1596"/>
                    <a:pt x="1349" y="1596"/>
                    <a:pt x="1357" y="1595"/>
                  </a:cubicBezTo>
                  <a:cubicBezTo>
                    <a:pt x="1450" y="1581"/>
                    <a:pt x="1515" y="1496"/>
                    <a:pt x="1502" y="1403"/>
                  </a:cubicBezTo>
                  <a:lnTo>
                    <a:pt x="1351" y="362"/>
                  </a:lnTo>
                  <a:cubicBezTo>
                    <a:pt x="1343" y="301"/>
                    <a:pt x="1305" y="251"/>
                    <a:pt x="1250" y="227"/>
                  </a:cubicBezTo>
                  <a:cubicBezTo>
                    <a:pt x="1235" y="231"/>
                    <a:pt x="1219" y="232"/>
                    <a:pt x="1204" y="232"/>
                  </a:cubicBezTo>
                  <a:cubicBezTo>
                    <a:pt x="1117" y="232"/>
                    <a:pt x="1038" y="169"/>
                    <a:pt x="1023" y="77"/>
                  </a:cubicBezTo>
                  <a:lnTo>
                    <a:pt x="842" y="11"/>
                  </a:lnTo>
                  <a:cubicBezTo>
                    <a:pt x="822" y="4"/>
                    <a:pt x="802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144;p16"/>
            <p:cNvSpPr/>
            <p:nvPr/>
          </p:nvSpPr>
          <p:spPr>
            <a:xfrm>
              <a:off x="844381" y="3600218"/>
              <a:ext cx="94709" cy="105171"/>
            </a:xfrm>
            <a:custGeom>
              <a:avLst/>
              <a:gdLst/>
              <a:ahLst/>
              <a:cxnLst/>
              <a:rect l="l" t="t" r="r" b="b"/>
              <a:pathLst>
                <a:path w="2743" h="3046" extrusionOk="0">
                  <a:moveTo>
                    <a:pt x="422" y="0"/>
                  </a:moveTo>
                  <a:cubicBezTo>
                    <a:pt x="383" y="0"/>
                    <a:pt x="344" y="5"/>
                    <a:pt x="306" y="14"/>
                  </a:cubicBezTo>
                  <a:cubicBezTo>
                    <a:pt x="151" y="52"/>
                    <a:pt x="44" y="160"/>
                    <a:pt x="17" y="305"/>
                  </a:cubicBezTo>
                  <a:cubicBezTo>
                    <a:pt x="0" y="398"/>
                    <a:pt x="78" y="480"/>
                    <a:pt x="171" y="496"/>
                  </a:cubicBezTo>
                  <a:cubicBezTo>
                    <a:pt x="180" y="498"/>
                    <a:pt x="190" y="499"/>
                    <a:pt x="199" y="499"/>
                  </a:cubicBezTo>
                  <a:cubicBezTo>
                    <a:pt x="285" y="499"/>
                    <a:pt x="371" y="433"/>
                    <a:pt x="386" y="349"/>
                  </a:cubicBezTo>
                  <a:cubicBezTo>
                    <a:pt x="397" y="346"/>
                    <a:pt x="409" y="344"/>
                    <a:pt x="421" y="344"/>
                  </a:cubicBezTo>
                  <a:cubicBezTo>
                    <a:pt x="467" y="344"/>
                    <a:pt x="517" y="364"/>
                    <a:pt x="540" y="394"/>
                  </a:cubicBezTo>
                  <a:cubicBezTo>
                    <a:pt x="624" y="503"/>
                    <a:pt x="609" y="689"/>
                    <a:pt x="586" y="868"/>
                  </a:cubicBezTo>
                  <a:cubicBezTo>
                    <a:pt x="572" y="978"/>
                    <a:pt x="555" y="1113"/>
                    <a:pt x="597" y="1251"/>
                  </a:cubicBezTo>
                  <a:cubicBezTo>
                    <a:pt x="685" y="1531"/>
                    <a:pt x="970" y="1667"/>
                    <a:pt x="1215" y="1680"/>
                  </a:cubicBezTo>
                  <a:cubicBezTo>
                    <a:pt x="1229" y="1682"/>
                    <a:pt x="1245" y="1682"/>
                    <a:pt x="1260" y="1682"/>
                  </a:cubicBezTo>
                  <a:cubicBezTo>
                    <a:pt x="1477" y="1682"/>
                    <a:pt x="1678" y="1607"/>
                    <a:pt x="1856" y="1541"/>
                  </a:cubicBezTo>
                  <a:cubicBezTo>
                    <a:pt x="1918" y="1517"/>
                    <a:pt x="1960" y="1461"/>
                    <a:pt x="1965" y="1394"/>
                  </a:cubicBezTo>
                  <a:lnTo>
                    <a:pt x="1965" y="1394"/>
                  </a:lnTo>
                  <a:cubicBezTo>
                    <a:pt x="1960" y="1563"/>
                    <a:pt x="1956" y="1732"/>
                    <a:pt x="1957" y="1901"/>
                  </a:cubicBezTo>
                  <a:cubicBezTo>
                    <a:pt x="1931" y="1905"/>
                    <a:pt x="1905" y="1906"/>
                    <a:pt x="1879" y="1906"/>
                  </a:cubicBezTo>
                  <a:cubicBezTo>
                    <a:pt x="1862" y="1906"/>
                    <a:pt x="1845" y="1906"/>
                    <a:pt x="1827" y="1904"/>
                  </a:cubicBezTo>
                  <a:cubicBezTo>
                    <a:pt x="1820" y="1903"/>
                    <a:pt x="1813" y="1902"/>
                    <a:pt x="1805" y="1902"/>
                  </a:cubicBezTo>
                  <a:cubicBezTo>
                    <a:pt x="1719" y="1902"/>
                    <a:pt x="1645" y="1969"/>
                    <a:pt x="1639" y="2057"/>
                  </a:cubicBezTo>
                  <a:cubicBezTo>
                    <a:pt x="1629" y="2152"/>
                    <a:pt x="1697" y="2236"/>
                    <a:pt x="1792" y="2246"/>
                  </a:cubicBezTo>
                  <a:cubicBezTo>
                    <a:pt x="1823" y="2249"/>
                    <a:pt x="1854" y="2252"/>
                    <a:pt x="1885" y="2252"/>
                  </a:cubicBezTo>
                  <a:cubicBezTo>
                    <a:pt x="1913" y="2252"/>
                    <a:pt x="1940" y="2246"/>
                    <a:pt x="1968" y="2243"/>
                  </a:cubicBezTo>
                  <a:cubicBezTo>
                    <a:pt x="1971" y="2304"/>
                    <a:pt x="1971" y="2367"/>
                    <a:pt x="1974" y="2426"/>
                  </a:cubicBezTo>
                  <a:cubicBezTo>
                    <a:pt x="1982" y="2574"/>
                    <a:pt x="1999" y="2727"/>
                    <a:pt x="2094" y="2861"/>
                  </a:cubicBezTo>
                  <a:cubicBezTo>
                    <a:pt x="2162" y="2957"/>
                    <a:pt x="2267" y="3022"/>
                    <a:pt x="2383" y="3041"/>
                  </a:cubicBezTo>
                  <a:cubicBezTo>
                    <a:pt x="2403" y="3044"/>
                    <a:pt x="2423" y="3045"/>
                    <a:pt x="2443" y="3045"/>
                  </a:cubicBezTo>
                  <a:cubicBezTo>
                    <a:pt x="2445" y="3046"/>
                    <a:pt x="2447" y="3046"/>
                    <a:pt x="2448" y="3046"/>
                  </a:cubicBezTo>
                  <a:cubicBezTo>
                    <a:pt x="2521" y="3046"/>
                    <a:pt x="2593" y="3020"/>
                    <a:pt x="2651" y="2977"/>
                  </a:cubicBezTo>
                  <a:cubicBezTo>
                    <a:pt x="2727" y="2919"/>
                    <a:pt x="2742" y="2810"/>
                    <a:pt x="2685" y="2734"/>
                  </a:cubicBezTo>
                  <a:cubicBezTo>
                    <a:pt x="2651" y="2689"/>
                    <a:pt x="2600" y="2666"/>
                    <a:pt x="2548" y="2666"/>
                  </a:cubicBezTo>
                  <a:cubicBezTo>
                    <a:pt x="2512" y="2666"/>
                    <a:pt x="2476" y="2677"/>
                    <a:pt x="2445" y="2701"/>
                  </a:cubicBezTo>
                  <a:cubicBezTo>
                    <a:pt x="2444" y="2701"/>
                    <a:pt x="2442" y="2701"/>
                    <a:pt x="2440" y="2701"/>
                  </a:cubicBezTo>
                  <a:cubicBezTo>
                    <a:pt x="2425" y="2701"/>
                    <a:pt x="2392" y="2687"/>
                    <a:pt x="2374" y="2663"/>
                  </a:cubicBezTo>
                  <a:cubicBezTo>
                    <a:pt x="2333" y="2603"/>
                    <a:pt x="2323" y="2508"/>
                    <a:pt x="2317" y="2406"/>
                  </a:cubicBezTo>
                  <a:cubicBezTo>
                    <a:pt x="2313" y="2321"/>
                    <a:pt x="2312" y="2233"/>
                    <a:pt x="2309" y="2146"/>
                  </a:cubicBezTo>
                  <a:cubicBezTo>
                    <a:pt x="2383" y="2111"/>
                    <a:pt x="2452" y="2066"/>
                    <a:pt x="2516" y="2011"/>
                  </a:cubicBezTo>
                  <a:cubicBezTo>
                    <a:pt x="2586" y="1948"/>
                    <a:pt x="2592" y="1839"/>
                    <a:pt x="2528" y="1769"/>
                  </a:cubicBezTo>
                  <a:cubicBezTo>
                    <a:pt x="2495" y="1732"/>
                    <a:pt x="2449" y="1713"/>
                    <a:pt x="2403" y="1713"/>
                  </a:cubicBezTo>
                  <a:cubicBezTo>
                    <a:pt x="2368" y="1713"/>
                    <a:pt x="2333" y="1723"/>
                    <a:pt x="2303" y="1745"/>
                  </a:cubicBezTo>
                  <a:cubicBezTo>
                    <a:pt x="2305" y="1615"/>
                    <a:pt x="2305" y="1484"/>
                    <a:pt x="2310" y="1356"/>
                  </a:cubicBezTo>
                  <a:cubicBezTo>
                    <a:pt x="2314" y="1262"/>
                    <a:pt x="2241" y="1182"/>
                    <a:pt x="2147" y="1178"/>
                  </a:cubicBezTo>
                  <a:cubicBezTo>
                    <a:pt x="2142" y="1177"/>
                    <a:pt x="2137" y="1177"/>
                    <a:pt x="2132" y="1177"/>
                  </a:cubicBezTo>
                  <a:cubicBezTo>
                    <a:pt x="2049" y="1177"/>
                    <a:pt x="1971" y="1252"/>
                    <a:pt x="1967" y="1341"/>
                  </a:cubicBezTo>
                  <a:lnTo>
                    <a:pt x="1967" y="1372"/>
                  </a:lnTo>
                  <a:lnTo>
                    <a:pt x="1967" y="1372"/>
                  </a:lnTo>
                  <a:cubicBezTo>
                    <a:pt x="1966" y="1276"/>
                    <a:pt x="1886" y="1205"/>
                    <a:pt x="1798" y="1205"/>
                  </a:cubicBezTo>
                  <a:cubicBezTo>
                    <a:pt x="1777" y="1205"/>
                    <a:pt x="1756" y="1209"/>
                    <a:pt x="1736" y="1217"/>
                  </a:cubicBezTo>
                  <a:cubicBezTo>
                    <a:pt x="1574" y="1278"/>
                    <a:pt x="1406" y="1337"/>
                    <a:pt x="1248" y="1337"/>
                  </a:cubicBezTo>
                  <a:cubicBezTo>
                    <a:pt x="1243" y="1337"/>
                    <a:pt x="1237" y="1337"/>
                    <a:pt x="1232" y="1337"/>
                  </a:cubicBezTo>
                  <a:cubicBezTo>
                    <a:pt x="1107" y="1330"/>
                    <a:pt x="962" y="1264"/>
                    <a:pt x="927" y="1148"/>
                  </a:cubicBezTo>
                  <a:cubicBezTo>
                    <a:pt x="906" y="1083"/>
                    <a:pt x="917" y="996"/>
                    <a:pt x="928" y="912"/>
                  </a:cubicBezTo>
                  <a:cubicBezTo>
                    <a:pt x="951" y="726"/>
                    <a:pt x="990" y="416"/>
                    <a:pt x="814" y="185"/>
                  </a:cubicBezTo>
                  <a:cubicBezTo>
                    <a:pt x="726" y="69"/>
                    <a:pt x="575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145;p16"/>
            <p:cNvSpPr/>
            <p:nvPr/>
          </p:nvSpPr>
          <p:spPr>
            <a:xfrm>
              <a:off x="955528" y="3590619"/>
              <a:ext cx="51066" cy="99232"/>
            </a:xfrm>
            <a:custGeom>
              <a:avLst/>
              <a:gdLst/>
              <a:ahLst/>
              <a:cxnLst/>
              <a:rect l="l" t="t" r="r" b="b"/>
              <a:pathLst>
                <a:path w="1479" h="2874" extrusionOk="0">
                  <a:moveTo>
                    <a:pt x="169" y="0"/>
                  </a:moveTo>
                  <a:cubicBezTo>
                    <a:pt x="75" y="3"/>
                    <a:pt x="1" y="82"/>
                    <a:pt x="3" y="178"/>
                  </a:cubicBezTo>
                  <a:cubicBezTo>
                    <a:pt x="22" y="796"/>
                    <a:pt x="71" y="1420"/>
                    <a:pt x="151" y="2034"/>
                  </a:cubicBezTo>
                  <a:cubicBezTo>
                    <a:pt x="158" y="2090"/>
                    <a:pt x="178" y="2241"/>
                    <a:pt x="314" y="2313"/>
                  </a:cubicBezTo>
                  <a:cubicBezTo>
                    <a:pt x="356" y="2334"/>
                    <a:pt x="398" y="2342"/>
                    <a:pt x="436" y="2342"/>
                  </a:cubicBezTo>
                  <a:cubicBezTo>
                    <a:pt x="528" y="2342"/>
                    <a:pt x="606" y="2297"/>
                    <a:pt x="642" y="2278"/>
                  </a:cubicBezTo>
                  <a:lnTo>
                    <a:pt x="1100" y="2017"/>
                  </a:lnTo>
                  <a:lnTo>
                    <a:pt x="1100" y="2017"/>
                  </a:lnTo>
                  <a:cubicBezTo>
                    <a:pt x="1111" y="2230"/>
                    <a:pt x="1079" y="2441"/>
                    <a:pt x="1006" y="2641"/>
                  </a:cubicBezTo>
                  <a:cubicBezTo>
                    <a:pt x="973" y="2729"/>
                    <a:pt x="1018" y="2829"/>
                    <a:pt x="1107" y="2862"/>
                  </a:cubicBezTo>
                  <a:cubicBezTo>
                    <a:pt x="1127" y="2869"/>
                    <a:pt x="1146" y="2873"/>
                    <a:pt x="1167" y="2873"/>
                  </a:cubicBezTo>
                  <a:cubicBezTo>
                    <a:pt x="1239" y="2873"/>
                    <a:pt x="1304" y="2828"/>
                    <a:pt x="1329" y="2760"/>
                  </a:cubicBezTo>
                  <a:cubicBezTo>
                    <a:pt x="1452" y="2423"/>
                    <a:pt x="1478" y="2057"/>
                    <a:pt x="1405" y="1705"/>
                  </a:cubicBezTo>
                  <a:cubicBezTo>
                    <a:pt x="1394" y="1651"/>
                    <a:pt x="1357" y="1606"/>
                    <a:pt x="1307" y="1584"/>
                  </a:cubicBezTo>
                  <a:cubicBezTo>
                    <a:pt x="1285" y="1574"/>
                    <a:pt x="1261" y="1569"/>
                    <a:pt x="1237" y="1569"/>
                  </a:cubicBezTo>
                  <a:cubicBezTo>
                    <a:pt x="1208" y="1569"/>
                    <a:pt x="1178" y="1576"/>
                    <a:pt x="1152" y="1591"/>
                  </a:cubicBezTo>
                  <a:lnTo>
                    <a:pt x="489" y="1968"/>
                  </a:lnTo>
                  <a:cubicBezTo>
                    <a:pt x="413" y="1373"/>
                    <a:pt x="365" y="766"/>
                    <a:pt x="347" y="166"/>
                  </a:cubicBezTo>
                  <a:cubicBezTo>
                    <a:pt x="344" y="71"/>
                    <a:pt x="264" y="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146;p16"/>
            <p:cNvSpPr/>
            <p:nvPr/>
          </p:nvSpPr>
          <p:spPr>
            <a:xfrm>
              <a:off x="989366" y="3566829"/>
              <a:ext cx="50755" cy="53172"/>
            </a:xfrm>
            <a:custGeom>
              <a:avLst/>
              <a:gdLst/>
              <a:ahLst/>
              <a:cxnLst/>
              <a:rect l="l" t="t" r="r" b="b"/>
              <a:pathLst>
                <a:path w="1470" h="1540" extrusionOk="0">
                  <a:moveTo>
                    <a:pt x="246" y="0"/>
                  </a:moveTo>
                  <a:cubicBezTo>
                    <a:pt x="196" y="0"/>
                    <a:pt x="147" y="14"/>
                    <a:pt x="104" y="43"/>
                  </a:cubicBezTo>
                  <a:cubicBezTo>
                    <a:pt x="38" y="85"/>
                    <a:pt x="0" y="160"/>
                    <a:pt x="4" y="237"/>
                  </a:cubicBezTo>
                  <a:cubicBezTo>
                    <a:pt x="6" y="330"/>
                    <a:pt x="80" y="401"/>
                    <a:pt x="171" y="401"/>
                  </a:cubicBezTo>
                  <a:cubicBezTo>
                    <a:pt x="176" y="401"/>
                    <a:pt x="181" y="401"/>
                    <a:pt x="186" y="401"/>
                  </a:cubicBezTo>
                  <a:cubicBezTo>
                    <a:pt x="197" y="401"/>
                    <a:pt x="210" y="398"/>
                    <a:pt x="223" y="395"/>
                  </a:cubicBezTo>
                  <a:lnTo>
                    <a:pt x="549" y="1083"/>
                  </a:lnTo>
                  <a:cubicBezTo>
                    <a:pt x="611" y="1211"/>
                    <a:pt x="703" y="1406"/>
                    <a:pt x="891" y="1499"/>
                  </a:cubicBezTo>
                  <a:cubicBezTo>
                    <a:pt x="947" y="1525"/>
                    <a:pt x="1011" y="1539"/>
                    <a:pt x="1074" y="1539"/>
                  </a:cubicBezTo>
                  <a:cubicBezTo>
                    <a:pt x="1154" y="1539"/>
                    <a:pt x="1233" y="1517"/>
                    <a:pt x="1302" y="1476"/>
                  </a:cubicBezTo>
                  <a:cubicBezTo>
                    <a:pt x="1404" y="1417"/>
                    <a:pt x="1467" y="1311"/>
                    <a:pt x="1468" y="1195"/>
                  </a:cubicBezTo>
                  <a:cubicBezTo>
                    <a:pt x="1470" y="1099"/>
                    <a:pt x="1396" y="1014"/>
                    <a:pt x="1301" y="1014"/>
                  </a:cubicBezTo>
                  <a:lnTo>
                    <a:pt x="1298" y="1014"/>
                  </a:lnTo>
                  <a:cubicBezTo>
                    <a:pt x="1296" y="1014"/>
                    <a:pt x="1295" y="1014"/>
                    <a:pt x="1293" y="1014"/>
                  </a:cubicBezTo>
                  <a:cubicBezTo>
                    <a:pt x="1204" y="1014"/>
                    <a:pt x="1129" y="1086"/>
                    <a:pt x="1129" y="1178"/>
                  </a:cubicBezTo>
                  <a:cubicBezTo>
                    <a:pt x="1113" y="1189"/>
                    <a:pt x="1094" y="1194"/>
                    <a:pt x="1074" y="1194"/>
                  </a:cubicBezTo>
                  <a:cubicBezTo>
                    <a:pt x="1064" y="1194"/>
                    <a:pt x="1053" y="1192"/>
                    <a:pt x="1043" y="1189"/>
                  </a:cubicBezTo>
                  <a:cubicBezTo>
                    <a:pt x="967" y="1151"/>
                    <a:pt x="914" y="1048"/>
                    <a:pt x="860" y="936"/>
                  </a:cubicBezTo>
                  <a:lnTo>
                    <a:pt x="514" y="208"/>
                  </a:lnTo>
                  <a:cubicBezTo>
                    <a:pt x="491" y="159"/>
                    <a:pt x="448" y="69"/>
                    <a:pt x="349" y="22"/>
                  </a:cubicBezTo>
                  <a:cubicBezTo>
                    <a:pt x="316" y="7"/>
                    <a:pt x="281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147;p16"/>
            <p:cNvSpPr/>
            <p:nvPr/>
          </p:nvSpPr>
          <p:spPr>
            <a:xfrm>
              <a:off x="781642" y="3714230"/>
              <a:ext cx="213484" cy="76513"/>
            </a:xfrm>
            <a:custGeom>
              <a:avLst/>
              <a:gdLst/>
              <a:ahLst/>
              <a:cxnLst/>
              <a:rect l="l" t="t" r="r" b="b"/>
              <a:pathLst>
                <a:path w="6183" h="2216" extrusionOk="0">
                  <a:moveTo>
                    <a:pt x="5995" y="1"/>
                  </a:moveTo>
                  <a:cubicBezTo>
                    <a:pt x="5984" y="1"/>
                    <a:pt x="5973" y="2"/>
                    <a:pt x="5961" y="4"/>
                  </a:cubicBezTo>
                  <a:lnTo>
                    <a:pt x="5961" y="2"/>
                  </a:lnTo>
                  <a:cubicBezTo>
                    <a:pt x="5042" y="201"/>
                    <a:pt x="4157" y="556"/>
                    <a:pt x="3301" y="900"/>
                  </a:cubicBezTo>
                  <a:cubicBezTo>
                    <a:pt x="2289" y="1307"/>
                    <a:pt x="1242" y="1727"/>
                    <a:pt x="157" y="1873"/>
                  </a:cubicBezTo>
                  <a:cubicBezTo>
                    <a:pt x="66" y="1884"/>
                    <a:pt x="0" y="1965"/>
                    <a:pt x="6" y="2055"/>
                  </a:cubicBezTo>
                  <a:cubicBezTo>
                    <a:pt x="13" y="2145"/>
                    <a:pt x="88" y="2215"/>
                    <a:pt x="179" y="2215"/>
                  </a:cubicBezTo>
                  <a:cubicBezTo>
                    <a:pt x="186" y="2215"/>
                    <a:pt x="195" y="2215"/>
                    <a:pt x="202" y="2214"/>
                  </a:cubicBezTo>
                  <a:cubicBezTo>
                    <a:pt x="1329" y="2063"/>
                    <a:pt x="2397" y="1634"/>
                    <a:pt x="3429" y="1220"/>
                  </a:cubicBezTo>
                  <a:cubicBezTo>
                    <a:pt x="4272" y="882"/>
                    <a:pt x="5144" y="532"/>
                    <a:pt x="6033" y="340"/>
                  </a:cubicBezTo>
                  <a:cubicBezTo>
                    <a:pt x="6125" y="319"/>
                    <a:pt x="6182" y="228"/>
                    <a:pt x="6163" y="136"/>
                  </a:cubicBezTo>
                  <a:cubicBezTo>
                    <a:pt x="6145" y="56"/>
                    <a:pt x="6074" y="1"/>
                    <a:pt x="59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148;p16"/>
            <p:cNvSpPr/>
            <p:nvPr/>
          </p:nvSpPr>
          <p:spPr>
            <a:xfrm>
              <a:off x="865478" y="3809044"/>
              <a:ext cx="22098" cy="68779"/>
            </a:xfrm>
            <a:custGeom>
              <a:avLst/>
              <a:gdLst/>
              <a:ahLst/>
              <a:cxnLst/>
              <a:rect l="l" t="t" r="r" b="b"/>
              <a:pathLst>
                <a:path w="640" h="1992" extrusionOk="0">
                  <a:moveTo>
                    <a:pt x="443" y="1"/>
                  </a:moveTo>
                  <a:cubicBezTo>
                    <a:pt x="381" y="1"/>
                    <a:pt x="322" y="34"/>
                    <a:pt x="292" y="93"/>
                  </a:cubicBezTo>
                  <a:cubicBezTo>
                    <a:pt x="220" y="231"/>
                    <a:pt x="162" y="377"/>
                    <a:pt x="123" y="526"/>
                  </a:cubicBezTo>
                  <a:cubicBezTo>
                    <a:pt x="48" y="552"/>
                    <a:pt x="0" y="625"/>
                    <a:pt x="6" y="702"/>
                  </a:cubicBezTo>
                  <a:cubicBezTo>
                    <a:pt x="16" y="827"/>
                    <a:pt x="27" y="953"/>
                    <a:pt x="41" y="1078"/>
                  </a:cubicBezTo>
                  <a:cubicBezTo>
                    <a:pt x="34" y="1350"/>
                    <a:pt x="76" y="1621"/>
                    <a:pt x="166" y="1877"/>
                  </a:cubicBezTo>
                  <a:cubicBezTo>
                    <a:pt x="192" y="1945"/>
                    <a:pt x="257" y="1991"/>
                    <a:pt x="330" y="1991"/>
                  </a:cubicBezTo>
                  <a:cubicBezTo>
                    <a:pt x="345" y="1991"/>
                    <a:pt x="359" y="1989"/>
                    <a:pt x="375" y="1986"/>
                  </a:cubicBezTo>
                  <a:cubicBezTo>
                    <a:pt x="461" y="1962"/>
                    <a:pt x="514" y="1875"/>
                    <a:pt x="497" y="1786"/>
                  </a:cubicBezTo>
                  <a:cubicBezTo>
                    <a:pt x="451" y="1547"/>
                    <a:pt x="414" y="1303"/>
                    <a:pt x="385" y="1060"/>
                  </a:cubicBezTo>
                  <a:cubicBezTo>
                    <a:pt x="394" y="778"/>
                    <a:pt x="466" y="502"/>
                    <a:pt x="596" y="252"/>
                  </a:cubicBezTo>
                  <a:cubicBezTo>
                    <a:pt x="639" y="169"/>
                    <a:pt x="607" y="65"/>
                    <a:pt x="524" y="21"/>
                  </a:cubicBezTo>
                  <a:cubicBezTo>
                    <a:pt x="498" y="7"/>
                    <a:pt x="470" y="1"/>
                    <a:pt x="4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149;p16"/>
            <p:cNvSpPr/>
            <p:nvPr/>
          </p:nvSpPr>
          <p:spPr>
            <a:xfrm>
              <a:off x="888128" y="3772686"/>
              <a:ext cx="62633" cy="45991"/>
            </a:xfrm>
            <a:custGeom>
              <a:avLst/>
              <a:gdLst/>
              <a:ahLst/>
              <a:cxnLst/>
              <a:rect l="l" t="t" r="r" b="b"/>
              <a:pathLst>
                <a:path w="1814" h="1332" extrusionOk="0">
                  <a:moveTo>
                    <a:pt x="455" y="0"/>
                  </a:moveTo>
                  <a:cubicBezTo>
                    <a:pt x="436" y="0"/>
                    <a:pt x="416" y="2"/>
                    <a:pt x="397" y="4"/>
                  </a:cubicBezTo>
                  <a:cubicBezTo>
                    <a:pt x="247" y="22"/>
                    <a:pt x="111" y="132"/>
                    <a:pt x="52" y="283"/>
                  </a:cubicBezTo>
                  <a:cubicBezTo>
                    <a:pt x="0" y="417"/>
                    <a:pt x="20" y="557"/>
                    <a:pt x="106" y="659"/>
                  </a:cubicBezTo>
                  <a:cubicBezTo>
                    <a:pt x="139" y="699"/>
                    <a:pt x="188" y="719"/>
                    <a:pt x="237" y="719"/>
                  </a:cubicBezTo>
                  <a:cubicBezTo>
                    <a:pt x="276" y="719"/>
                    <a:pt x="315" y="706"/>
                    <a:pt x="348" y="678"/>
                  </a:cubicBezTo>
                  <a:cubicBezTo>
                    <a:pt x="420" y="618"/>
                    <a:pt x="430" y="509"/>
                    <a:pt x="368" y="436"/>
                  </a:cubicBezTo>
                  <a:cubicBezTo>
                    <a:pt x="366" y="421"/>
                    <a:pt x="370" y="405"/>
                    <a:pt x="380" y="393"/>
                  </a:cubicBezTo>
                  <a:cubicBezTo>
                    <a:pt x="393" y="369"/>
                    <a:pt x="414" y="352"/>
                    <a:pt x="441" y="345"/>
                  </a:cubicBezTo>
                  <a:cubicBezTo>
                    <a:pt x="447" y="344"/>
                    <a:pt x="453" y="343"/>
                    <a:pt x="459" y="343"/>
                  </a:cubicBezTo>
                  <a:cubicBezTo>
                    <a:pt x="538" y="343"/>
                    <a:pt x="620" y="426"/>
                    <a:pt x="656" y="507"/>
                  </a:cubicBezTo>
                  <a:cubicBezTo>
                    <a:pt x="710" y="623"/>
                    <a:pt x="712" y="768"/>
                    <a:pt x="717" y="937"/>
                  </a:cubicBezTo>
                  <a:cubicBezTo>
                    <a:pt x="718" y="1011"/>
                    <a:pt x="724" y="1205"/>
                    <a:pt x="888" y="1295"/>
                  </a:cubicBezTo>
                  <a:cubicBezTo>
                    <a:pt x="933" y="1319"/>
                    <a:pt x="986" y="1331"/>
                    <a:pt x="1036" y="1331"/>
                  </a:cubicBezTo>
                  <a:cubicBezTo>
                    <a:pt x="1088" y="1330"/>
                    <a:pt x="1138" y="1322"/>
                    <a:pt x="1185" y="1305"/>
                  </a:cubicBezTo>
                  <a:cubicBezTo>
                    <a:pt x="1402" y="1236"/>
                    <a:pt x="1596" y="1110"/>
                    <a:pt x="1748" y="942"/>
                  </a:cubicBezTo>
                  <a:cubicBezTo>
                    <a:pt x="1813" y="871"/>
                    <a:pt x="1808" y="761"/>
                    <a:pt x="1737" y="698"/>
                  </a:cubicBezTo>
                  <a:cubicBezTo>
                    <a:pt x="1704" y="669"/>
                    <a:pt x="1662" y="654"/>
                    <a:pt x="1621" y="654"/>
                  </a:cubicBezTo>
                  <a:cubicBezTo>
                    <a:pt x="1574" y="654"/>
                    <a:pt x="1528" y="673"/>
                    <a:pt x="1494" y="711"/>
                  </a:cubicBezTo>
                  <a:cubicBezTo>
                    <a:pt x="1382" y="835"/>
                    <a:pt x="1239" y="926"/>
                    <a:pt x="1081" y="977"/>
                  </a:cubicBezTo>
                  <a:cubicBezTo>
                    <a:pt x="1074" y="980"/>
                    <a:pt x="1069" y="981"/>
                    <a:pt x="1064" y="982"/>
                  </a:cubicBezTo>
                  <a:cubicBezTo>
                    <a:pt x="1062" y="960"/>
                    <a:pt x="1060" y="937"/>
                    <a:pt x="1060" y="915"/>
                  </a:cubicBezTo>
                  <a:cubicBezTo>
                    <a:pt x="1056" y="742"/>
                    <a:pt x="1050" y="546"/>
                    <a:pt x="970" y="366"/>
                  </a:cubicBezTo>
                  <a:cubicBezTo>
                    <a:pt x="870" y="144"/>
                    <a:pt x="66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150;p16"/>
            <p:cNvSpPr/>
            <p:nvPr/>
          </p:nvSpPr>
          <p:spPr>
            <a:xfrm>
              <a:off x="1013847" y="3681255"/>
              <a:ext cx="35287" cy="21890"/>
            </a:xfrm>
            <a:custGeom>
              <a:avLst/>
              <a:gdLst/>
              <a:ahLst/>
              <a:cxnLst/>
              <a:rect l="l" t="t" r="r" b="b"/>
              <a:pathLst>
                <a:path w="1022" h="634" extrusionOk="0">
                  <a:moveTo>
                    <a:pt x="834" y="0"/>
                  </a:moveTo>
                  <a:cubicBezTo>
                    <a:pt x="824" y="0"/>
                    <a:pt x="813" y="1"/>
                    <a:pt x="803" y="3"/>
                  </a:cubicBezTo>
                  <a:cubicBezTo>
                    <a:pt x="543" y="52"/>
                    <a:pt x="298" y="162"/>
                    <a:pt x="88" y="325"/>
                  </a:cubicBezTo>
                  <a:cubicBezTo>
                    <a:pt x="13" y="385"/>
                    <a:pt x="1" y="493"/>
                    <a:pt x="58" y="568"/>
                  </a:cubicBezTo>
                  <a:cubicBezTo>
                    <a:pt x="93" y="611"/>
                    <a:pt x="144" y="634"/>
                    <a:pt x="195" y="634"/>
                  </a:cubicBezTo>
                  <a:cubicBezTo>
                    <a:pt x="232" y="634"/>
                    <a:pt x="269" y="622"/>
                    <a:pt x="300" y="597"/>
                  </a:cubicBezTo>
                  <a:cubicBezTo>
                    <a:pt x="465" y="468"/>
                    <a:pt x="659" y="380"/>
                    <a:pt x="866" y="341"/>
                  </a:cubicBezTo>
                  <a:cubicBezTo>
                    <a:pt x="959" y="324"/>
                    <a:pt x="1021" y="234"/>
                    <a:pt x="1003" y="141"/>
                  </a:cubicBezTo>
                  <a:cubicBezTo>
                    <a:pt x="988" y="57"/>
                    <a:pt x="915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151;p16"/>
            <p:cNvSpPr/>
            <p:nvPr/>
          </p:nvSpPr>
          <p:spPr>
            <a:xfrm>
              <a:off x="1016333" y="3692615"/>
              <a:ext cx="57316" cy="34493"/>
            </a:xfrm>
            <a:custGeom>
              <a:avLst/>
              <a:gdLst/>
              <a:ahLst/>
              <a:cxnLst/>
              <a:rect l="l" t="t" r="r" b="b"/>
              <a:pathLst>
                <a:path w="1660" h="999" extrusionOk="0">
                  <a:moveTo>
                    <a:pt x="1466" y="1"/>
                  </a:moveTo>
                  <a:cubicBezTo>
                    <a:pt x="1414" y="1"/>
                    <a:pt x="1363" y="24"/>
                    <a:pt x="1329" y="68"/>
                  </a:cubicBezTo>
                  <a:cubicBezTo>
                    <a:pt x="1036" y="415"/>
                    <a:pt x="615" y="626"/>
                    <a:pt x="164" y="654"/>
                  </a:cubicBezTo>
                  <a:cubicBezTo>
                    <a:pt x="71" y="661"/>
                    <a:pt x="0" y="738"/>
                    <a:pt x="3" y="831"/>
                  </a:cubicBezTo>
                  <a:cubicBezTo>
                    <a:pt x="5" y="923"/>
                    <a:pt x="81" y="997"/>
                    <a:pt x="174" y="999"/>
                  </a:cubicBezTo>
                  <a:lnTo>
                    <a:pt x="172" y="997"/>
                  </a:lnTo>
                  <a:lnTo>
                    <a:pt x="182" y="997"/>
                  </a:lnTo>
                  <a:cubicBezTo>
                    <a:pt x="730" y="963"/>
                    <a:pt x="1239" y="707"/>
                    <a:pt x="1594" y="288"/>
                  </a:cubicBezTo>
                  <a:cubicBezTo>
                    <a:pt x="1660" y="216"/>
                    <a:pt x="1651" y="103"/>
                    <a:pt x="1577" y="40"/>
                  </a:cubicBezTo>
                  <a:cubicBezTo>
                    <a:pt x="1544" y="14"/>
                    <a:pt x="1505" y="1"/>
                    <a:pt x="1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152;p16"/>
            <p:cNvSpPr/>
            <p:nvPr/>
          </p:nvSpPr>
          <p:spPr>
            <a:xfrm>
              <a:off x="1067608" y="3430063"/>
              <a:ext cx="76030" cy="237031"/>
            </a:xfrm>
            <a:custGeom>
              <a:avLst/>
              <a:gdLst/>
              <a:ahLst/>
              <a:cxnLst/>
              <a:rect l="l" t="t" r="r" b="b"/>
              <a:pathLst>
                <a:path w="2202" h="6865" extrusionOk="0">
                  <a:moveTo>
                    <a:pt x="2008" y="1"/>
                  </a:moveTo>
                  <a:cubicBezTo>
                    <a:pt x="1466" y="1"/>
                    <a:pt x="958" y="363"/>
                    <a:pt x="779" y="867"/>
                  </a:cubicBezTo>
                  <a:cubicBezTo>
                    <a:pt x="614" y="1326"/>
                    <a:pt x="724" y="1797"/>
                    <a:pt x="828" y="2253"/>
                  </a:cubicBezTo>
                  <a:cubicBezTo>
                    <a:pt x="848" y="2336"/>
                    <a:pt x="866" y="2419"/>
                    <a:pt x="884" y="2500"/>
                  </a:cubicBezTo>
                  <a:cubicBezTo>
                    <a:pt x="1176" y="3893"/>
                    <a:pt x="866" y="5424"/>
                    <a:pt x="55" y="6594"/>
                  </a:cubicBezTo>
                  <a:cubicBezTo>
                    <a:pt x="0" y="6673"/>
                    <a:pt x="20" y="6780"/>
                    <a:pt x="97" y="6833"/>
                  </a:cubicBezTo>
                  <a:cubicBezTo>
                    <a:pt x="128" y="6854"/>
                    <a:pt x="162" y="6864"/>
                    <a:pt x="196" y="6864"/>
                  </a:cubicBezTo>
                  <a:cubicBezTo>
                    <a:pt x="251" y="6864"/>
                    <a:pt x="304" y="6838"/>
                    <a:pt x="338" y="6790"/>
                  </a:cubicBezTo>
                  <a:cubicBezTo>
                    <a:pt x="1201" y="5544"/>
                    <a:pt x="1532" y="3913"/>
                    <a:pt x="1221" y="2429"/>
                  </a:cubicBezTo>
                  <a:cubicBezTo>
                    <a:pt x="1202" y="2345"/>
                    <a:pt x="1183" y="2260"/>
                    <a:pt x="1164" y="2176"/>
                  </a:cubicBezTo>
                  <a:cubicBezTo>
                    <a:pt x="1066" y="1749"/>
                    <a:pt x="973" y="1347"/>
                    <a:pt x="1102" y="981"/>
                  </a:cubicBezTo>
                  <a:cubicBezTo>
                    <a:pt x="1235" y="612"/>
                    <a:pt x="1642" y="347"/>
                    <a:pt x="2024" y="345"/>
                  </a:cubicBezTo>
                  <a:cubicBezTo>
                    <a:pt x="2026" y="345"/>
                    <a:pt x="2028" y="345"/>
                    <a:pt x="2029" y="345"/>
                  </a:cubicBezTo>
                  <a:cubicBezTo>
                    <a:pt x="2122" y="345"/>
                    <a:pt x="2198" y="270"/>
                    <a:pt x="2199" y="177"/>
                  </a:cubicBezTo>
                  <a:cubicBezTo>
                    <a:pt x="2202" y="81"/>
                    <a:pt x="2126" y="3"/>
                    <a:pt x="2030" y="1"/>
                  </a:cubicBezTo>
                  <a:cubicBezTo>
                    <a:pt x="2023" y="1"/>
                    <a:pt x="2016" y="1"/>
                    <a:pt x="20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153;p16"/>
            <p:cNvSpPr/>
            <p:nvPr/>
          </p:nvSpPr>
          <p:spPr>
            <a:xfrm>
              <a:off x="1071164" y="3415803"/>
              <a:ext cx="89288" cy="30660"/>
            </a:xfrm>
            <a:custGeom>
              <a:avLst/>
              <a:gdLst/>
              <a:ahLst/>
              <a:cxnLst/>
              <a:rect l="l" t="t" r="r" b="b"/>
              <a:pathLst>
                <a:path w="2586" h="888" extrusionOk="0">
                  <a:moveTo>
                    <a:pt x="1895" y="1"/>
                  </a:moveTo>
                  <a:cubicBezTo>
                    <a:pt x="1864" y="1"/>
                    <a:pt x="1833" y="2"/>
                    <a:pt x="1803" y="3"/>
                  </a:cubicBezTo>
                  <a:cubicBezTo>
                    <a:pt x="1216" y="30"/>
                    <a:pt x="643" y="180"/>
                    <a:pt x="120" y="444"/>
                  </a:cubicBezTo>
                  <a:cubicBezTo>
                    <a:pt x="35" y="487"/>
                    <a:pt x="0" y="590"/>
                    <a:pt x="44" y="676"/>
                  </a:cubicBezTo>
                  <a:cubicBezTo>
                    <a:pt x="74" y="736"/>
                    <a:pt x="135" y="770"/>
                    <a:pt x="198" y="770"/>
                  </a:cubicBezTo>
                  <a:cubicBezTo>
                    <a:pt x="224" y="770"/>
                    <a:pt x="250" y="764"/>
                    <a:pt x="275" y="752"/>
                  </a:cubicBezTo>
                  <a:cubicBezTo>
                    <a:pt x="755" y="510"/>
                    <a:pt x="1281" y="372"/>
                    <a:pt x="1819" y="347"/>
                  </a:cubicBezTo>
                  <a:cubicBezTo>
                    <a:pt x="1844" y="345"/>
                    <a:pt x="1871" y="345"/>
                    <a:pt x="1897" y="345"/>
                  </a:cubicBezTo>
                  <a:cubicBezTo>
                    <a:pt x="2006" y="345"/>
                    <a:pt x="2115" y="358"/>
                    <a:pt x="2185" y="417"/>
                  </a:cubicBezTo>
                  <a:cubicBezTo>
                    <a:pt x="2211" y="441"/>
                    <a:pt x="2230" y="492"/>
                    <a:pt x="2213" y="559"/>
                  </a:cubicBezTo>
                  <a:cubicBezTo>
                    <a:pt x="2127" y="598"/>
                    <a:pt x="2089" y="701"/>
                    <a:pt x="2128" y="787"/>
                  </a:cubicBezTo>
                  <a:cubicBezTo>
                    <a:pt x="2157" y="850"/>
                    <a:pt x="2220" y="887"/>
                    <a:pt x="2285" y="887"/>
                  </a:cubicBezTo>
                  <a:cubicBezTo>
                    <a:pt x="2309" y="887"/>
                    <a:pt x="2333" y="882"/>
                    <a:pt x="2356" y="872"/>
                  </a:cubicBezTo>
                  <a:cubicBezTo>
                    <a:pt x="2470" y="818"/>
                    <a:pt x="2546" y="712"/>
                    <a:pt x="2565" y="580"/>
                  </a:cubicBezTo>
                  <a:cubicBezTo>
                    <a:pt x="2586" y="421"/>
                    <a:pt x="2528" y="262"/>
                    <a:pt x="2408" y="155"/>
                  </a:cubicBezTo>
                  <a:cubicBezTo>
                    <a:pt x="2259" y="27"/>
                    <a:pt x="2066" y="1"/>
                    <a:pt x="1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154;p16"/>
            <p:cNvSpPr/>
            <p:nvPr/>
          </p:nvSpPr>
          <p:spPr>
            <a:xfrm>
              <a:off x="1178444" y="3401094"/>
              <a:ext cx="48028" cy="76547"/>
            </a:xfrm>
            <a:custGeom>
              <a:avLst/>
              <a:gdLst/>
              <a:ahLst/>
              <a:cxnLst/>
              <a:rect l="l" t="t" r="r" b="b"/>
              <a:pathLst>
                <a:path w="1391" h="2217" extrusionOk="0">
                  <a:moveTo>
                    <a:pt x="1196" y="0"/>
                  </a:moveTo>
                  <a:cubicBezTo>
                    <a:pt x="1148" y="0"/>
                    <a:pt x="1101" y="20"/>
                    <a:pt x="1067" y="59"/>
                  </a:cubicBezTo>
                  <a:cubicBezTo>
                    <a:pt x="913" y="239"/>
                    <a:pt x="771" y="429"/>
                    <a:pt x="644" y="630"/>
                  </a:cubicBezTo>
                  <a:lnTo>
                    <a:pt x="351" y="314"/>
                  </a:lnTo>
                  <a:cubicBezTo>
                    <a:pt x="318" y="279"/>
                    <a:pt x="273" y="261"/>
                    <a:pt x="229" y="261"/>
                  </a:cubicBezTo>
                  <a:cubicBezTo>
                    <a:pt x="187" y="261"/>
                    <a:pt x="145" y="276"/>
                    <a:pt x="112" y="307"/>
                  </a:cubicBezTo>
                  <a:cubicBezTo>
                    <a:pt x="43" y="370"/>
                    <a:pt x="38" y="477"/>
                    <a:pt x="100" y="547"/>
                  </a:cubicBezTo>
                  <a:lnTo>
                    <a:pt x="458" y="936"/>
                  </a:lnTo>
                  <a:cubicBezTo>
                    <a:pt x="273" y="1272"/>
                    <a:pt x="128" y="1630"/>
                    <a:pt x="26" y="2000"/>
                  </a:cubicBezTo>
                  <a:cubicBezTo>
                    <a:pt x="1" y="2091"/>
                    <a:pt x="56" y="2186"/>
                    <a:pt x="147" y="2211"/>
                  </a:cubicBezTo>
                  <a:cubicBezTo>
                    <a:pt x="161" y="2214"/>
                    <a:pt x="177" y="2217"/>
                    <a:pt x="192" y="2217"/>
                  </a:cubicBezTo>
                  <a:cubicBezTo>
                    <a:pt x="270" y="2217"/>
                    <a:pt x="337" y="2165"/>
                    <a:pt x="359" y="2090"/>
                  </a:cubicBezTo>
                  <a:cubicBezTo>
                    <a:pt x="443" y="1783"/>
                    <a:pt x="560" y="1486"/>
                    <a:pt x="706" y="1205"/>
                  </a:cubicBezTo>
                  <a:lnTo>
                    <a:pt x="952" y="1471"/>
                  </a:lnTo>
                  <a:cubicBezTo>
                    <a:pt x="986" y="1506"/>
                    <a:pt x="1031" y="1523"/>
                    <a:pt x="1076" y="1523"/>
                  </a:cubicBezTo>
                  <a:cubicBezTo>
                    <a:pt x="1118" y="1523"/>
                    <a:pt x="1160" y="1508"/>
                    <a:pt x="1193" y="1478"/>
                  </a:cubicBezTo>
                  <a:cubicBezTo>
                    <a:pt x="1262" y="1414"/>
                    <a:pt x="1268" y="1307"/>
                    <a:pt x="1206" y="1238"/>
                  </a:cubicBezTo>
                  <a:lnTo>
                    <a:pt x="888" y="894"/>
                  </a:lnTo>
                  <a:cubicBezTo>
                    <a:pt x="1017" y="678"/>
                    <a:pt x="1164" y="476"/>
                    <a:pt x="1327" y="286"/>
                  </a:cubicBezTo>
                  <a:cubicBezTo>
                    <a:pt x="1390" y="214"/>
                    <a:pt x="1382" y="105"/>
                    <a:pt x="1310" y="43"/>
                  </a:cubicBezTo>
                  <a:cubicBezTo>
                    <a:pt x="1277" y="14"/>
                    <a:pt x="1237" y="0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155;p16"/>
            <p:cNvSpPr/>
            <p:nvPr/>
          </p:nvSpPr>
          <p:spPr>
            <a:xfrm>
              <a:off x="1240319" y="3384003"/>
              <a:ext cx="13707" cy="62253"/>
            </a:xfrm>
            <a:custGeom>
              <a:avLst/>
              <a:gdLst/>
              <a:ahLst/>
              <a:cxnLst/>
              <a:rect l="l" t="t" r="r" b="b"/>
              <a:pathLst>
                <a:path w="397" h="1803" extrusionOk="0">
                  <a:moveTo>
                    <a:pt x="189" y="1"/>
                  </a:moveTo>
                  <a:cubicBezTo>
                    <a:pt x="181" y="1"/>
                    <a:pt x="174" y="1"/>
                    <a:pt x="167" y="2"/>
                  </a:cubicBezTo>
                  <a:cubicBezTo>
                    <a:pt x="71" y="9"/>
                    <a:pt x="1" y="92"/>
                    <a:pt x="8" y="188"/>
                  </a:cubicBezTo>
                  <a:cubicBezTo>
                    <a:pt x="46" y="665"/>
                    <a:pt x="51" y="1144"/>
                    <a:pt x="29" y="1622"/>
                  </a:cubicBezTo>
                  <a:cubicBezTo>
                    <a:pt x="23" y="1717"/>
                    <a:pt x="97" y="1798"/>
                    <a:pt x="192" y="1802"/>
                  </a:cubicBezTo>
                  <a:lnTo>
                    <a:pt x="201" y="1802"/>
                  </a:lnTo>
                  <a:cubicBezTo>
                    <a:pt x="292" y="1802"/>
                    <a:pt x="368" y="1731"/>
                    <a:pt x="372" y="1639"/>
                  </a:cubicBezTo>
                  <a:cubicBezTo>
                    <a:pt x="396" y="1146"/>
                    <a:pt x="389" y="652"/>
                    <a:pt x="351" y="161"/>
                  </a:cubicBezTo>
                  <a:cubicBezTo>
                    <a:pt x="345" y="74"/>
                    <a:pt x="273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156;p16"/>
            <p:cNvSpPr/>
            <p:nvPr/>
          </p:nvSpPr>
          <p:spPr>
            <a:xfrm>
              <a:off x="1260691" y="3375613"/>
              <a:ext cx="37808" cy="89530"/>
            </a:xfrm>
            <a:custGeom>
              <a:avLst/>
              <a:gdLst/>
              <a:ahLst/>
              <a:cxnLst/>
              <a:rect l="l" t="t" r="r" b="b"/>
              <a:pathLst>
                <a:path w="1095" h="2593" extrusionOk="0">
                  <a:moveTo>
                    <a:pt x="548" y="1"/>
                  </a:moveTo>
                  <a:cubicBezTo>
                    <a:pt x="499" y="1"/>
                    <a:pt x="450" y="21"/>
                    <a:pt x="416" y="61"/>
                  </a:cubicBezTo>
                  <a:cubicBezTo>
                    <a:pt x="241" y="286"/>
                    <a:pt x="2" y="594"/>
                    <a:pt x="1" y="966"/>
                  </a:cubicBezTo>
                  <a:cubicBezTo>
                    <a:pt x="1" y="1195"/>
                    <a:pt x="127" y="1429"/>
                    <a:pt x="326" y="1560"/>
                  </a:cubicBezTo>
                  <a:cubicBezTo>
                    <a:pt x="382" y="1595"/>
                    <a:pt x="444" y="1622"/>
                    <a:pt x="510" y="1636"/>
                  </a:cubicBezTo>
                  <a:cubicBezTo>
                    <a:pt x="427" y="1878"/>
                    <a:pt x="333" y="2117"/>
                    <a:pt x="229" y="2351"/>
                  </a:cubicBezTo>
                  <a:cubicBezTo>
                    <a:pt x="189" y="2437"/>
                    <a:pt x="229" y="2538"/>
                    <a:pt x="316" y="2577"/>
                  </a:cubicBezTo>
                  <a:cubicBezTo>
                    <a:pt x="337" y="2587"/>
                    <a:pt x="361" y="2593"/>
                    <a:pt x="386" y="2593"/>
                  </a:cubicBezTo>
                  <a:cubicBezTo>
                    <a:pt x="454" y="2593"/>
                    <a:pt x="514" y="2554"/>
                    <a:pt x="542" y="2492"/>
                  </a:cubicBezTo>
                  <a:cubicBezTo>
                    <a:pt x="678" y="2185"/>
                    <a:pt x="794" y="1869"/>
                    <a:pt x="894" y="1550"/>
                  </a:cubicBezTo>
                  <a:cubicBezTo>
                    <a:pt x="915" y="1520"/>
                    <a:pt x="925" y="1484"/>
                    <a:pt x="924" y="1447"/>
                  </a:cubicBezTo>
                  <a:cubicBezTo>
                    <a:pt x="976" y="1281"/>
                    <a:pt x="1029" y="1114"/>
                    <a:pt x="1072" y="945"/>
                  </a:cubicBezTo>
                  <a:cubicBezTo>
                    <a:pt x="1094" y="852"/>
                    <a:pt x="1038" y="757"/>
                    <a:pt x="945" y="735"/>
                  </a:cubicBezTo>
                  <a:cubicBezTo>
                    <a:pt x="932" y="732"/>
                    <a:pt x="919" y="731"/>
                    <a:pt x="906" y="731"/>
                  </a:cubicBezTo>
                  <a:cubicBezTo>
                    <a:pt x="828" y="731"/>
                    <a:pt x="757" y="783"/>
                    <a:pt x="737" y="862"/>
                  </a:cubicBezTo>
                  <a:cubicBezTo>
                    <a:pt x="700" y="1012"/>
                    <a:pt x="652" y="1159"/>
                    <a:pt x="607" y="1306"/>
                  </a:cubicBezTo>
                  <a:cubicBezTo>
                    <a:pt x="575" y="1301"/>
                    <a:pt x="542" y="1290"/>
                    <a:pt x="514" y="1271"/>
                  </a:cubicBezTo>
                  <a:cubicBezTo>
                    <a:pt x="416" y="1207"/>
                    <a:pt x="345" y="1077"/>
                    <a:pt x="345" y="966"/>
                  </a:cubicBezTo>
                  <a:cubicBezTo>
                    <a:pt x="345" y="731"/>
                    <a:pt x="500" y="513"/>
                    <a:pt x="687" y="272"/>
                  </a:cubicBezTo>
                  <a:cubicBezTo>
                    <a:pt x="741" y="197"/>
                    <a:pt x="725" y="93"/>
                    <a:pt x="652" y="37"/>
                  </a:cubicBezTo>
                  <a:cubicBezTo>
                    <a:pt x="621" y="13"/>
                    <a:pt x="585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157;p16"/>
            <p:cNvSpPr/>
            <p:nvPr/>
          </p:nvSpPr>
          <p:spPr>
            <a:xfrm>
              <a:off x="1135215" y="3463763"/>
              <a:ext cx="137281" cy="57488"/>
            </a:xfrm>
            <a:custGeom>
              <a:avLst/>
              <a:gdLst/>
              <a:ahLst/>
              <a:cxnLst/>
              <a:rect l="l" t="t" r="r" b="b"/>
              <a:pathLst>
                <a:path w="3976" h="1665" extrusionOk="0">
                  <a:moveTo>
                    <a:pt x="3786" y="1"/>
                  </a:moveTo>
                  <a:cubicBezTo>
                    <a:pt x="3772" y="1"/>
                    <a:pt x="3757" y="2"/>
                    <a:pt x="3743" y="6"/>
                  </a:cubicBezTo>
                  <a:cubicBezTo>
                    <a:pt x="2506" y="323"/>
                    <a:pt x="1306" y="769"/>
                    <a:pt x="164" y="1339"/>
                  </a:cubicBezTo>
                  <a:cubicBezTo>
                    <a:pt x="0" y="1419"/>
                    <a:pt x="58" y="1664"/>
                    <a:pt x="241" y="1664"/>
                  </a:cubicBezTo>
                  <a:cubicBezTo>
                    <a:pt x="268" y="1664"/>
                    <a:pt x="293" y="1659"/>
                    <a:pt x="317" y="1646"/>
                  </a:cubicBezTo>
                  <a:cubicBezTo>
                    <a:pt x="1439" y="1089"/>
                    <a:pt x="2615" y="649"/>
                    <a:pt x="3829" y="340"/>
                  </a:cubicBezTo>
                  <a:cubicBezTo>
                    <a:pt x="3920" y="316"/>
                    <a:pt x="3975" y="223"/>
                    <a:pt x="3953" y="130"/>
                  </a:cubicBezTo>
                  <a:cubicBezTo>
                    <a:pt x="3932" y="53"/>
                    <a:pt x="3862" y="1"/>
                    <a:pt x="3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158;p16"/>
            <p:cNvSpPr/>
            <p:nvPr/>
          </p:nvSpPr>
          <p:spPr>
            <a:xfrm>
              <a:off x="1162768" y="3514933"/>
              <a:ext cx="62978" cy="40328"/>
            </a:xfrm>
            <a:custGeom>
              <a:avLst/>
              <a:gdLst/>
              <a:ahLst/>
              <a:cxnLst/>
              <a:rect l="l" t="t" r="r" b="b"/>
              <a:pathLst>
                <a:path w="1824" h="1168" extrusionOk="0">
                  <a:moveTo>
                    <a:pt x="547" y="0"/>
                  </a:moveTo>
                  <a:cubicBezTo>
                    <a:pt x="411" y="0"/>
                    <a:pt x="255" y="62"/>
                    <a:pt x="92" y="185"/>
                  </a:cubicBezTo>
                  <a:cubicBezTo>
                    <a:pt x="16" y="243"/>
                    <a:pt x="0" y="350"/>
                    <a:pt x="58" y="426"/>
                  </a:cubicBezTo>
                  <a:cubicBezTo>
                    <a:pt x="92" y="471"/>
                    <a:pt x="144" y="494"/>
                    <a:pt x="196" y="494"/>
                  </a:cubicBezTo>
                  <a:cubicBezTo>
                    <a:pt x="231" y="494"/>
                    <a:pt x="268" y="483"/>
                    <a:pt x="299" y="460"/>
                  </a:cubicBezTo>
                  <a:cubicBezTo>
                    <a:pt x="404" y="381"/>
                    <a:pt x="493" y="344"/>
                    <a:pt x="542" y="344"/>
                  </a:cubicBezTo>
                  <a:cubicBezTo>
                    <a:pt x="557" y="344"/>
                    <a:pt x="568" y="348"/>
                    <a:pt x="575" y="354"/>
                  </a:cubicBezTo>
                  <a:cubicBezTo>
                    <a:pt x="600" y="378"/>
                    <a:pt x="599" y="455"/>
                    <a:pt x="596" y="530"/>
                  </a:cubicBezTo>
                  <a:cubicBezTo>
                    <a:pt x="593" y="624"/>
                    <a:pt x="592" y="728"/>
                    <a:pt x="630" y="833"/>
                  </a:cubicBezTo>
                  <a:cubicBezTo>
                    <a:pt x="704" y="1032"/>
                    <a:pt x="921" y="1168"/>
                    <a:pt x="1163" y="1168"/>
                  </a:cubicBezTo>
                  <a:cubicBezTo>
                    <a:pt x="1170" y="1165"/>
                    <a:pt x="1178" y="1165"/>
                    <a:pt x="1187" y="1165"/>
                  </a:cubicBezTo>
                  <a:cubicBezTo>
                    <a:pt x="1385" y="1158"/>
                    <a:pt x="1564" y="1070"/>
                    <a:pt x="1708" y="1000"/>
                  </a:cubicBezTo>
                  <a:cubicBezTo>
                    <a:pt x="1789" y="956"/>
                    <a:pt x="1823" y="855"/>
                    <a:pt x="1781" y="772"/>
                  </a:cubicBezTo>
                  <a:cubicBezTo>
                    <a:pt x="1751" y="711"/>
                    <a:pt x="1690" y="675"/>
                    <a:pt x="1626" y="675"/>
                  </a:cubicBezTo>
                  <a:cubicBezTo>
                    <a:pt x="1603" y="675"/>
                    <a:pt x="1579" y="680"/>
                    <a:pt x="1556" y="690"/>
                  </a:cubicBezTo>
                  <a:cubicBezTo>
                    <a:pt x="1430" y="752"/>
                    <a:pt x="1300" y="817"/>
                    <a:pt x="1174" y="821"/>
                  </a:cubicBezTo>
                  <a:cubicBezTo>
                    <a:pt x="1167" y="822"/>
                    <a:pt x="1159" y="823"/>
                    <a:pt x="1151" y="823"/>
                  </a:cubicBezTo>
                  <a:cubicBezTo>
                    <a:pt x="1072" y="823"/>
                    <a:pt x="977" y="778"/>
                    <a:pt x="952" y="711"/>
                  </a:cubicBezTo>
                  <a:cubicBezTo>
                    <a:pt x="936" y="669"/>
                    <a:pt x="938" y="606"/>
                    <a:pt x="941" y="538"/>
                  </a:cubicBezTo>
                  <a:cubicBezTo>
                    <a:pt x="943" y="410"/>
                    <a:pt x="948" y="234"/>
                    <a:pt x="814" y="105"/>
                  </a:cubicBezTo>
                  <a:cubicBezTo>
                    <a:pt x="740" y="35"/>
                    <a:pt x="649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159;p16"/>
            <p:cNvSpPr/>
            <p:nvPr/>
          </p:nvSpPr>
          <p:spPr>
            <a:xfrm>
              <a:off x="706059" y="4005578"/>
              <a:ext cx="57765" cy="60630"/>
            </a:xfrm>
            <a:custGeom>
              <a:avLst/>
              <a:gdLst/>
              <a:ahLst/>
              <a:cxnLst/>
              <a:rect l="l" t="t" r="r" b="b"/>
              <a:pathLst>
                <a:path w="1673" h="1756" extrusionOk="0">
                  <a:moveTo>
                    <a:pt x="1127" y="345"/>
                  </a:moveTo>
                  <a:cubicBezTo>
                    <a:pt x="1165" y="345"/>
                    <a:pt x="1201" y="350"/>
                    <a:pt x="1238" y="363"/>
                  </a:cubicBezTo>
                  <a:cubicBezTo>
                    <a:pt x="1221" y="376"/>
                    <a:pt x="1207" y="393"/>
                    <a:pt x="1196" y="411"/>
                  </a:cubicBezTo>
                  <a:cubicBezTo>
                    <a:pt x="1041" y="666"/>
                    <a:pt x="855" y="901"/>
                    <a:pt x="642" y="1112"/>
                  </a:cubicBezTo>
                  <a:cubicBezTo>
                    <a:pt x="590" y="1163"/>
                    <a:pt x="524" y="1222"/>
                    <a:pt x="474" y="1223"/>
                  </a:cubicBezTo>
                  <a:cubicBezTo>
                    <a:pt x="472" y="1223"/>
                    <a:pt x="470" y="1223"/>
                    <a:pt x="468" y="1223"/>
                  </a:cubicBezTo>
                  <a:cubicBezTo>
                    <a:pt x="450" y="1223"/>
                    <a:pt x="431" y="1211"/>
                    <a:pt x="413" y="1191"/>
                  </a:cubicBezTo>
                  <a:cubicBezTo>
                    <a:pt x="375" y="1144"/>
                    <a:pt x="358" y="1084"/>
                    <a:pt x="365" y="1025"/>
                  </a:cubicBezTo>
                  <a:cubicBezTo>
                    <a:pt x="388" y="892"/>
                    <a:pt x="497" y="774"/>
                    <a:pt x="617" y="654"/>
                  </a:cubicBezTo>
                  <a:cubicBezTo>
                    <a:pt x="741" y="529"/>
                    <a:pt x="865" y="414"/>
                    <a:pt x="1007" y="364"/>
                  </a:cubicBezTo>
                  <a:cubicBezTo>
                    <a:pt x="1045" y="352"/>
                    <a:pt x="1086" y="345"/>
                    <a:pt x="1127" y="345"/>
                  </a:cubicBezTo>
                  <a:close/>
                  <a:moveTo>
                    <a:pt x="1127" y="0"/>
                  </a:moveTo>
                  <a:cubicBezTo>
                    <a:pt x="1050" y="0"/>
                    <a:pt x="972" y="13"/>
                    <a:pt x="894" y="39"/>
                  </a:cubicBezTo>
                  <a:cubicBezTo>
                    <a:pt x="683" y="113"/>
                    <a:pt x="521" y="263"/>
                    <a:pt x="374" y="411"/>
                  </a:cubicBezTo>
                  <a:cubicBezTo>
                    <a:pt x="219" y="566"/>
                    <a:pt x="65" y="736"/>
                    <a:pt x="26" y="968"/>
                  </a:cubicBezTo>
                  <a:cubicBezTo>
                    <a:pt x="1" y="1129"/>
                    <a:pt x="48" y="1293"/>
                    <a:pt x="154" y="1417"/>
                  </a:cubicBezTo>
                  <a:cubicBezTo>
                    <a:pt x="236" y="1513"/>
                    <a:pt x="355" y="1568"/>
                    <a:pt x="480" y="1568"/>
                  </a:cubicBezTo>
                  <a:cubicBezTo>
                    <a:pt x="482" y="1568"/>
                    <a:pt x="483" y="1568"/>
                    <a:pt x="485" y="1568"/>
                  </a:cubicBezTo>
                  <a:cubicBezTo>
                    <a:pt x="655" y="1562"/>
                    <a:pt x="782" y="1458"/>
                    <a:pt x="885" y="1357"/>
                  </a:cubicBezTo>
                  <a:cubicBezTo>
                    <a:pt x="987" y="1255"/>
                    <a:pt x="1086" y="1147"/>
                    <a:pt x="1177" y="1034"/>
                  </a:cubicBezTo>
                  <a:cubicBezTo>
                    <a:pt x="1200" y="1241"/>
                    <a:pt x="1246" y="1444"/>
                    <a:pt x="1317" y="1641"/>
                  </a:cubicBezTo>
                  <a:cubicBezTo>
                    <a:pt x="1341" y="1709"/>
                    <a:pt x="1405" y="1755"/>
                    <a:pt x="1479" y="1755"/>
                  </a:cubicBezTo>
                  <a:cubicBezTo>
                    <a:pt x="1498" y="1755"/>
                    <a:pt x="1518" y="1751"/>
                    <a:pt x="1536" y="1745"/>
                  </a:cubicBezTo>
                  <a:cubicBezTo>
                    <a:pt x="1625" y="1713"/>
                    <a:pt x="1673" y="1614"/>
                    <a:pt x="1640" y="1526"/>
                  </a:cubicBezTo>
                  <a:cubicBezTo>
                    <a:pt x="1525" y="1202"/>
                    <a:pt x="1483" y="857"/>
                    <a:pt x="1514" y="516"/>
                  </a:cubicBezTo>
                  <a:cubicBezTo>
                    <a:pt x="1515" y="508"/>
                    <a:pt x="1515" y="500"/>
                    <a:pt x="1515" y="493"/>
                  </a:cubicBezTo>
                  <a:cubicBezTo>
                    <a:pt x="1626" y="457"/>
                    <a:pt x="1673" y="324"/>
                    <a:pt x="1605" y="228"/>
                  </a:cubicBezTo>
                  <a:cubicBezTo>
                    <a:pt x="1500" y="82"/>
                    <a:pt x="1321" y="0"/>
                    <a:pt x="1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160;p16"/>
            <p:cNvSpPr/>
            <p:nvPr/>
          </p:nvSpPr>
          <p:spPr>
            <a:xfrm>
              <a:off x="758750" y="3946224"/>
              <a:ext cx="33077" cy="89530"/>
            </a:xfrm>
            <a:custGeom>
              <a:avLst/>
              <a:gdLst/>
              <a:ahLst/>
              <a:cxnLst/>
              <a:rect l="l" t="t" r="r" b="b"/>
              <a:pathLst>
                <a:path w="958" h="2593" extrusionOk="0">
                  <a:moveTo>
                    <a:pt x="663" y="0"/>
                  </a:moveTo>
                  <a:cubicBezTo>
                    <a:pt x="656" y="0"/>
                    <a:pt x="649" y="1"/>
                    <a:pt x="642" y="2"/>
                  </a:cubicBezTo>
                  <a:cubicBezTo>
                    <a:pt x="410" y="26"/>
                    <a:pt x="199" y="148"/>
                    <a:pt x="61" y="335"/>
                  </a:cubicBezTo>
                  <a:cubicBezTo>
                    <a:pt x="0" y="413"/>
                    <a:pt x="16" y="522"/>
                    <a:pt x="95" y="580"/>
                  </a:cubicBezTo>
                  <a:cubicBezTo>
                    <a:pt x="125" y="603"/>
                    <a:pt x="161" y="613"/>
                    <a:pt x="196" y="613"/>
                  </a:cubicBezTo>
                  <a:cubicBezTo>
                    <a:pt x="251" y="613"/>
                    <a:pt x="305" y="587"/>
                    <a:pt x="338" y="538"/>
                  </a:cubicBezTo>
                  <a:cubicBezTo>
                    <a:pt x="382" y="479"/>
                    <a:pt x="438" y="431"/>
                    <a:pt x="503" y="397"/>
                  </a:cubicBezTo>
                  <a:lnTo>
                    <a:pt x="503" y="397"/>
                  </a:lnTo>
                  <a:cubicBezTo>
                    <a:pt x="486" y="476"/>
                    <a:pt x="465" y="555"/>
                    <a:pt x="437" y="631"/>
                  </a:cubicBezTo>
                  <a:cubicBezTo>
                    <a:pt x="382" y="796"/>
                    <a:pt x="320" y="983"/>
                    <a:pt x="355" y="1183"/>
                  </a:cubicBezTo>
                  <a:cubicBezTo>
                    <a:pt x="375" y="1290"/>
                    <a:pt x="420" y="1384"/>
                    <a:pt x="461" y="1466"/>
                  </a:cubicBezTo>
                  <a:cubicBezTo>
                    <a:pt x="487" y="1516"/>
                    <a:pt x="510" y="1570"/>
                    <a:pt x="528" y="1625"/>
                  </a:cubicBezTo>
                  <a:cubicBezTo>
                    <a:pt x="592" y="1841"/>
                    <a:pt x="483" y="2089"/>
                    <a:pt x="355" y="2344"/>
                  </a:cubicBezTo>
                  <a:cubicBezTo>
                    <a:pt x="313" y="2428"/>
                    <a:pt x="347" y="2532"/>
                    <a:pt x="432" y="2575"/>
                  </a:cubicBezTo>
                  <a:cubicBezTo>
                    <a:pt x="457" y="2587"/>
                    <a:pt x="483" y="2593"/>
                    <a:pt x="509" y="2593"/>
                  </a:cubicBezTo>
                  <a:cubicBezTo>
                    <a:pt x="572" y="2593"/>
                    <a:pt x="632" y="2558"/>
                    <a:pt x="663" y="2497"/>
                  </a:cubicBezTo>
                  <a:cubicBezTo>
                    <a:pt x="817" y="2190"/>
                    <a:pt x="958" y="1864"/>
                    <a:pt x="859" y="1527"/>
                  </a:cubicBezTo>
                  <a:cubicBezTo>
                    <a:pt x="835" y="1454"/>
                    <a:pt x="805" y="1383"/>
                    <a:pt x="770" y="1314"/>
                  </a:cubicBezTo>
                  <a:cubicBezTo>
                    <a:pt x="737" y="1246"/>
                    <a:pt x="704" y="1181"/>
                    <a:pt x="694" y="1121"/>
                  </a:cubicBezTo>
                  <a:cubicBezTo>
                    <a:pt x="673" y="1008"/>
                    <a:pt x="717" y="877"/>
                    <a:pt x="763" y="739"/>
                  </a:cubicBezTo>
                  <a:cubicBezTo>
                    <a:pt x="825" y="552"/>
                    <a:pt x="896" y="340"/>
                    <a:pt x="822" y="119"/>
                  </a:cubicBezTo>
                  <a:cubicBezTo>
                    <a:pt x="800" y="48"/>
                    <a:pt x="735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161;p16"/>
            <p:cNvSpPr/>
            <p:nvPr/>
          </p:nvSpPr>
          <p:spPr>
            <a:xfrm>
              <a:off x="782954" y="4016627"/>
              <a:ext cx="38912" cy="62288"/>
            </a:xfrm>
            <a:custGeom>
              <a:avLst/>
              <a:gdLst/>
              <a:ahLst/>
              <a:cxnLst/>
              <a:rect l="l" t="t" r="r" b="b"/>
              <a:pathLst>
                <a:path w="1127" h="1804" extrusionOk="0">
                  <a:moveTo>
                    <a:pt x="683" y="1"/>
                  </a:moveTo>
                  <a:cubicBezTo>
                    <a:pt x="636" y="1"/>
                    <a:pt x="590" y="20"/>
                    <a:pt x="558" y="56"/>
                  </a:cubicBezTo>
                  <a:cubicBezTo>
                    <a:pt x="400" y="95"/>
                    <a:pt x="249" y="157"/>
                    <a:pt x="109" y="239"/>
                  </a:cubicBezTo>
                  <a:cubicBezTo>
                    <a:pt x="27" y="287"/>
                    <a:pt x="0" y="392"/>
                    <a:pt x="48" y="474"/>
                  </a:cubicBezTo>
                  <a:cubicBezTo>
                    <a:pt x="80" y="528"/>
                    <a:pt x="137" y="558"/>
                    <a:pt x="196" y="558"/>
                  </a:cubicBezTo>
                  <a:cubicBezTo>
                    <a:pt x="226" y="558"/>
                    <a:pt x="256" y="550"/>
                    <a:pt x="283" y="534"/>
                  </a:cubicBezTo>
                  <a:cubicBezTo>
                    <a:pt x="328" y="509"/>
                    <a:pt x="375" y="485"/>
                    <a:pt x="423" y="464"/>
                  </a:cubicBezTo>
                  <a:lnTo>
                    <a:pt x="423" y="464"/>
                  </a:lnTo>
                  <a:cubicBezTo>
                    <a:pt x="341" y="882"/>
                    <a:pt x="393" y="1315"/>
                    <a:pt x="570" y="1704"/>
                  </a:cubicBezTo>
                  <a:cubicBezTo>
                    <a:pt x="599" y="1765"/>
                    <a:pt x="659" y="1804"/>
                    <a:pt x="727" y="1804"/>
                  </a:cubicBezTo>
                  <a:cubicBezTo>
                    <a:pt x="852" y="1804"/>
                    <a:pt x="935" y="1673"/>
                    <a:pt x="883" y="1560"/>
                  </a:cubicBezTo>
                  <a:cubicBezTo>
                    <a:pt x="711" y="1189"/>
                    <a:pt x="691" y="750"/>
                    <a:pt x="810" y="357"/>
                  </a:cubicBezTo>
                  <a:cubicBezTo>
                    <a:pt x="858" y="350"/>
                    <a:pt x="907" y="346"/>
                    <a:pt x="956" y="346"/>
                  </a:cubicBezTo>
                  <a:cubicBezTo>
                    <a:pt x="1050" y="343"/>
                    <a:pt x="1126" y="264"/>
                    <a:pt x="1124" y="170"/>
                  </a:cubicBezTo>
                  <a:cubicBezTo>
                    <a:pt x="1122" y="74"/>
                    <a:pt x="1048" y="5"/>
                    <a:pt x="948" y="1"/>
                  </a:cubicBezTo>
                  <a:cubicBezTo>
                    <a:pt x="883" y="2"/>
                    <a:pt x="817" y="8"/>
                    <a:pt x="752" y="16"/>
                  </a:cubicBezTo>
                  <a:cubicBezTo>
                    <a:pt x="749" y="16"/>
                    <a:pt x="748" y="14"/>
                    <a:pt x="745" y="12"/>
                  </a:cubicBezTo>
                  <a:cubicBezTo>
                    <a:pt x="725" y="4"/>
                    <a:pt x="704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162;p16"/>
            <p:cNvSpPr/>
            <p:nvPr/>
          </p:nvSpPr>
          <p:spPr>
            <a:xfrm>
              <a:off x="843759" y="3942254"/>
              <a:ext cx="23306" cy="101200"/>
            </a:xfrm>
            <a:custGeom>
              <a:avLst/>
              <a:gdLst/>
              <a:ahLst/>
              <a:cxnLst/>
              <a:rect l="l" t="t" r="r" b="b"/>
              <a:pathLst>
                <a:path w="675" h="2931" extrusionOk="0">
                  <a:moveTo>
                    <a:pt x="484" y="1"/>
                  </a:moveTo>
                  <a:cubicBezTo>
                    <a:pt x="407" y="1"/>
                    <a:pt x="336" y="54"/>
                    <a:pt x="317" y="134"/>
                  </a:cubicBezTo>
                  <a:cubicBezTo>
                    <a:pt x="113" y="994"/>
                    <a:pt x="7" y="1873"/>
                    <a:pt x="0" y="2757"/>
                  </a:cubicBezTo>
                  <a:cubicBezTo>
                    <a:pt x="0" y="2853"/>
                    <a:pt x="76" y="2930"/>
                    <a:pt x="172" y="2930"/>
                  </a:cubicBezTo>
                  <a:cubicBezTo>
                    <a:pt x="268" y="2930"/>
                    <a:pt x="344" y="2854"/>
                    <a:pt x="345" y="2760"/>
                  </a:cubicBezTo>
                  <a:cubicBezTo>
                    <a:pt x="351" y="1901"/>
                    <a:pt x="453" y="1047"/>
                    <a:pt x="652" y="212"/>
                  </a:cubicBezTo>
                  <a:cubicBezTo>
                    <a:pt x="674" y="120"/>
                    <a:pt x="617" y="28"/>
                    <a:pt x="524" y="6"/>
                  </a:cubicBezTo>
                  <a:cubicBezTo>
                    <a:pt x="510" y="2"/>
                    <a:pt x="49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163;p16"/>
            <p:cNvSpPr/>
            <p:nvPr/>
          </p:nvSpPr>
          <p:spPr>
            <a:xfrm>
              <a:off x="871002" y="3940700"/>
              <a:ext cx="49961" cy="95261"/>
            </a:xfrm>
            <a:custGeom>
              <a:avLst/>
              <a:gdLst/>
              <a:ahLst/>
              <a:cxnLst/>
              <a:rect l="l" t="t" r="r" b="b"/>
              <a:pathLst>
                <a:path w="1447" h="2759" extrusionOk="0">
                  <a:moveTo>
                    <a:pt x="522" y="0"/>
                  </a:moveTo>
                  <a:cubicBezTo>
                    <a:pt x="461" y="0"/>
                    <a:pt x="402" y="33"/>
                    <a:pt x="371" y="91"/>
                  </a:cubicBezTo>
                  <a:cubicBezTo>
                    <a:pt x="215" y="386"/>
                    <a:pt x="1" y="787"/>
                    <a:pt x="47" y="1210"/>
                  </a:cubicBezTo>
                  <a:cubicBezTo>
                    <a:pt x="75" y="1468"/>
                    <a:pt x="236" y="1723"/>
                    <a:pt x="457" y="1862"/>
                  </a:cubicBezTo>
                  <a:cubicBezTo>
                    <a:pt x="562" y="1931"/>
                    <a:pt x="688" y="1969"/>
                    <a:pt x="814" y="1970"/>
                  </a:cubicBezTo>
                  <a:cubicBezTo>
                    <a:pt x="837" y="1968"/>
                    <a:pt x="859" y="1963"/>
                    <a:pt x="882" y="1959"/>
                  </a:cubicBezTo>
                  <a:lnTo>
                    <a:pt x="882" y="1959"/>
                  </a:lnTo>
                  <a:cubicBezTo>
                    <a:pt x="859" y="2100"/>
                    <a:pt x="834" y="2242"/>
                    <a:pt x="814" y="2383"/>
                  </a:cubicBezTo>
                  <a:cubicBezTo>
                    <a:pt x="800" y="2488"/>
                    <a:pt x="830" y="2638"/>
                    <a:pt x="931" y="2714"/>
                  </a:cubicBezTo>
                  <a:cubicBezTo>
                    <a:pt x="969" y="2743"/>
                    <a:pt x="1017" y="2759"/>
                    <a:pt x="1066" y="2759"/>
                  </a:cubicBezTo>
                  <a:cubicBezTo>
                    <a:pt x="1099" y="2759"/>
                    <a:pt x="1131" y="2752"/>
                    <a:pt x="1161" y="2738"/>
                  </a:cubicBezTo>
                  <a:cubicBezTo>
                    <a:pt x="1300" y="2677"/>
                    <a:pt x="1297" y="2479"/>
                    <a:pt x="1156" y="2421"/>
                  </a:cubicBezTo>
                  <a:cubicBezTo>
                    <a:pt x="1227" y="1914"/>
                    <a:pt x="1317" y="1403"/>
                    <a:pt x="1427" y="901"/>
                  </a:cubicBezTo>
                  <a:cubicBezTo>
                    <a:pt x="1446" y="808"/>
                    <a:pt x="1387" y="716"/>
                    <a:pt x="1294" y="695"/>
                  </a:cubicBezTo>
                  <a:cubicBezTo>
                    <a:pt x="1282" y="693"/>
                    <a:pt x="1270" y="691"/>
                    <a:pt x="1258" y="691"/>
                  </a:cubicBezTo>
                  <a:cubicBezTo>
                    <a:pt x="1179" y="691"/>
                    <a:pt x="1107" y="747"/>
                    <a:pt x="1090" y="827"/>
                  </a:cubicBezTo>
                  <a:cubicBezTo>
                    <a:pt x="1034" y="1085"/>
                    <a:pt x="983" y="1345"/>
                    <a:pt x="937" y="1606"/>
                  </a:cubicBezTo>
                  <a:cubicBezTo>
                    <a:pt x="924" y="1606"/>
                    <a:pt x="911" y="1607"/>
                    <a:pt x="899" y="1611"/>
                  </a:cubicBezTo>
                  <a:cubicBezTo>
                    <a:pt x="870" y="1621"/>
                    <a:pt x="842" y="1625"/>
                    <a:pt x="815" y="1625"/>
                  </a:cubicBezTo>
                  <a:cubicBezTo>
                    <a:pt x="746" y="1625"/>
                    <a:pt x="685" y="1598"/>
                    <a:pt x="640" y="1569"/>
                  </a:cubicBezTo>
                  <a:cubicBezTo>
                    <a:pt x="503" y="1479"/>
                    <a:pt x="412" y="1334"/>
                    <a:pt x="389" y="1172"/>
                  </a:cubicBezTo>
                  <a:cubicBezTo>
                    <a:pt x="357" y="878"/>
                    <a:pt x="499" y="583"/>
                    <a:pt x="675" y="253"/>
                  </a:cubicBezTo>
                  <a:cubicBezTo>
                    <a:pt x="720" y="170"/>
                    <a:pt x="688" y="65"/>
                    <a:pt x="603" y="21"/>
                  </a:cubicBezTo>
                  <a:cubicBezTo>
                    <a:pt x="577" y="7"/>
                    <a:pt x="550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164;p16"/>
            <p:cNvSpPr/>
            <p:nvPr/>
          </p:nvSpPr>
          <p:spPr>
            <a:xfrm>
              <a:off x="925972" y="3922296"/>
              <a:ext cx="45473" cy="121502"/>
            </a:xfrm>
            <a:custGeom>
              <a:avLst/>
              <a:gdLst/>
              <a:ahLst/>
              <a:cxnLst/>
              <a:rect l="l" t="t" r="r" b="b"/>
              <a:pathLst>
                <a:path w="1317" h="3519" extrusionOk="0">
                  <a:moveTo>
                    <a:pt x="1122" y="0"/>
                  </a:moveTo>
                  <a:cubicBezTo>
                    <a:pt x="1098" y="0"/>
                    <a:pt x="1074" y="5"/>
                    <a:pt x="1051" y="16"/>
                  </a:cubicBezTo>
                  <a:cubicBezTo>
                    <a:pt x="506" y="287"/>
                    <a:pt x="123" y="800"/>
                    <a:pt x="19" y="1398"/>
                  </a:cubicBezTo>
                  <a:cubicBezTo>
                    <a:pt x="0" y="1506"/>
                    <a:pt x="86" y="1599"/>
                    <a:pt x="189" y="1599"/>
                  </a:cubicBezTo>
                  <a:cubicBezTo>
                    <a:pt x="202" y="1599"/>
                    <a:pt x="215" y="1597"/>
                    <a:pt x="229" y="1594"/>
                  </a:cubicBezTo>
                  <a:cubicBezTo>
                    <a:pt x="437" y="1542"/>
                    <a:pt x="634" y="1453"/>
                    <a:pt x="810" y="1331"/>
                  </a:cubicBezTo>
                  <a:lnTo>
                    <a:pt x="810" y="1331"/>
                  </a:lnTo>
                  <a:cubicBezTo>
                    <a:pt x="648" y="1991"/>
                    <a:pt x="472" y="2651"/>
                    <a:pt x="285" y="3299"/>
                  </a:cubicBezTo>
                  <a:cubicBezTo>
                    <a:pt x="258" y="3390"/>
                    <a:pt x="312" y="3484"/>
                    <a:pt x="403" y="3511"/>
                  </a:cubicBezTo>
                  <a:cubicBezTo>
                    <a:pt x="419" y="3515"/>
                    <a:pt x="434" y="3518"/>
                    <a:pt x="451" y="3518"/>
                  </a:cubicBezTo>
                  <a:cubicBezTo>
                    <a:pt x="527" y="3518"/>
                    <a:pt x="595" y="3468"/>
                    <a:pt x="616" y="3394"/>
                  </a:cubicBezTo>
                  <a:cubicBezTo>
                    <a:pt x="859" y="2548"/>
                    <a:pt x="1086" y="1684"/>
                    <a:pt x="1286" y="826"/>
                  </a:cubicBezTo>
                  <a:cubicBezTo>
                    <a:pt x="1315" y="702"/>
                    <a:pt x="1217" y="613"/>
                    <a:pt x="1116" y="613"/>
                  </a:cubicBezTo>
                  <a:cubicBezTo>
                    <a:pt x="1065" y="613"/>
                    <a:pt x="1013" y="636"/>
                    <a:pt x="976" y="689"/>
                  </a:cubicBezTo>
                  <a:cubicBezTo>
                    <a:pt x="840" y="885"/>
                    <a:pt x="657" y="1044"/>
                    <a:pt x="443" y="1151"/>
                  </a:cubicBezTo>
                  <a:cubicBezTo>
                    <a:pt x="585" y="792"/>
                    <a:pt x="855" y="498"/>
                    <a:pt x="1201" y="325"/>
                  </a:cubicBezTo>
                  <a:cubicBezTo>
                    <a:pt x="1283" y="282"/>
                    <a:pt x="1317" y="181"/>
                    <a:pt x="1276" y="96"/>
                  </a:cubicBezTo>
                  <a:cubicBezTo>
                    <a:pt x="1246" y="36"/>
                    <a:pt x="1186" y="0"/>
                    <a:pt x="1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165;p16"/>
            <p:cNvSpPr/>
            <p:nvPr/>
          </p:nvSpPr>
          <p:spPr>
            <a:xfrm>
              <a:off x="842620" y="4044181"/>
              <a:ext cx="128235" cy="42124"/>
            </a:xfrm>
            <a:custGeom>
              <a:avLst/>
              <a:gdLst/>
              <a:ahLst/>
              <a:cxnLst/>
              <a:rect l="l" t="t" r="r" b="b"/>
              <a:pathLst>
                <a:path w="3714" h="1220" extrusionOk="0">
                  <a:moveTo>
                    <a:pt x="3528" y="1"/>
                  </a:moveTo>
                  <a:cubicBezTo>
                    <a:pt x="3518" y="1"/>
                    <a:pt x="3507" y="2"/>
                    <a:pt x="3497" y="4"/>
                  </a:cubicBezTo>
                  <a:lnTo>
                    <a:pt x="3496" y="2"/>
                  </a:lnTo>
                  <a:cubicBezTo>
                    <a:pt x="2363" y="236"/>
                    <a:pt x="1242" y="530"/>
                    <a:pt x="140" y="885"/>
                  </a:cubicBezTo>
                  <a:cubicBezTo>
                    <a:pt x="50" y="913"/>
                    <a:pt x="1" y="1010"/>
                    <a:pt x="30" y="1100"/>
                  </a:cubicBezTo>
                  <a:cubicBezTo>
                    <a:pt x="53" y="1174"/>
                    <a:pt x="120" y="1220"/>
                    <a:pt x="192" y="1220"/>
                  </a:cubicBezTo>
                  <a:cubicBezTo>
                    <a:pt x="210" y="1220"/>
                    <a:pt x="228" y="1217"/>
                    <a:pt x="246" y="1211"/>
                  </a:cubicBezTo>
                  <a:cubicBezTo>
                    <a:pt x="1337" y="861"/>
                    <a:pt x="2444" y="571"/>
                    <a:pt x="3566" y="340"/>
                  </a:cubicBezTo>
                  <a:cubicBezTo>
                    <a:pt x="3656" y="319"/>
                    <a:pt x="3714" y="229"/>
                    <a:pt x="3694" y="139"/>
                  </a:cubicBezTo>
                  <a:cubicBezTo>
                    <a:pt x="3678" y="58"/>
                    <a:pt x="3607" y="1"/>
                    <a:pt x="35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166;p16"/>
            <p:cNvSpPr/>
            <p:nvPr/>
          </p:nvSpPr>
          <p:spPr>
            <a:xfrm>
              <a:off x="702503" y="4085304"/>
              <a:ext cx="254606" cy="132137"/>
            </a:xfrm>
            <a:custGeom>
              <a:avLst/>
              <a:gdLst/>
              <a:ahLst/>
              <a:cxnLst/>
              <a:rect l="l" t="t" r="r" b="b"/>
              <a:pathLst>
                <a:path w="7374" h="3827" extrusionOk="0">
                  <a:moveTo>
                    <a:pt x="7147" y="0"/>
                  </a:moveTo>
                  <a:cubicBezTo>
                    <a:pt x="7130" y="0"/>
                    <a:pt x="7113" y="3"/>
                    <a:pt x="7096" y="8"/>
                  </a:cubicBezTo>
                  <a:cubicBezTo>
                    <a:pt x="5178" y="606"/>
                    <a:pt x="3228" y="1101"/>
                    <a:pt x="1258" y="1493"/>
                  </a:cubicBezTo>
                  <a:cubicBezTo>
                    <a:pt x="1178" y="1508"/>
                    <a:pt x="1120" y="1579"/>
                    <a:pt x="1120" y="1660"/>
                  </a:cubicBezTo>
                  <a:cubicBezTo>
                    <a:pt x="1117" y="2205"/>
                    <a:pt x="1048" y="2747"/>
                    <a:pt x="912" y="3275"/>
                  </a:cubicBezTo>
                  <a:cubicBezTo>
                    <a:pt x="667" y="2920"/>
                    <a:pt x="479" y="2527"/>
                    <a:pt x="357" y="2113"/>
                  </a:cubicBezTo>
                  <a:cubicBezTo>
                    <a:pt x="335" y="2039"/>
                    <a:pt x="266" y="1991"/>
                    <a:pt x="193" y="1991"/>
                  </a:cubicBezTo>
                  <a:cubicBezTo>
                    <a:pt x="177" y="1991"/>
                    <a:pt x="160" y="1993"/>
                    <a:pt x="144" y="1998"/>
                  </a:cubicBezTo>
                  <a:cubicBezTo>
                    <a:pt x="54" y="2025"/>
                    <a:pt x="1" y="2119"/>
                    <a:pt x="28" y="2211"/>
                  </a:cubicBezTo>
                  <a:cubicBezTo>
                    <a:pt x="194" y="2778"/>
                    <a:pt x="474" y="3307"/>
                    <a:pt x="851" y="3763"/>
                  </a:cubicBezTo>
                  <a:cubicBezTo>
                    <a:pt x="883" y="3803"/>
                    <a:pt x="931" y="3825"/>
                    <a:pt x="983" y="3826"/>
                  </a:cubicBezTo>
                  <a:cubicBezTo>
                    <a:pt x="995" y="3826"/>
                    <a:pt x="1006" y="3825"/>
                    <a:pt x="1016" y="3822"/>
                  </a:cubicBezTo>
                  <a:cubicBezTo>
                    <a:pt x="1078" y="3811"/>
                    <a:pt x="1128" y="3766"/>
                    <a:pt x="1147" y="3705"/>
                  </a:cubicBezTo>
                  <a:cubicBezTo>
                    <a:pt x="1339" y="3089"/>
                    <a:pt x="1445" y="2448"/>
                    <a:pt x="1462" y="1802"/>
                  </a:cubicBezTo>
                  <a:cubicBezTo>
                    <a:pt x="3325" y="1428"/>
                    <a:pt x="5171" y="961"/>
                    <a:pt x="6989" y="402"/>
                  </a:cubicBezTo>
                  <a:lnTo>
                    <a:pt x="6989" y="402"/>
                  </a:lnTo>
                  <a:cubicBezTo>
                    <a:pt x="7010" y="963"/>
                    <a:pt x="6934" y="1525"/>
                    <a:pt x="6767" y="2063"/>
                  </a:cubicBezTo>
                  <a:cubicBezTo>
                    <a:pt x="6742" y="2153"/>
                    <a:pt x="6792" y="2246"/>
                    <a:pt x="6881" y="2274"/>
                  </a:cubicBezTo>
                  <a:cubicBezTo>
                    <a:pt x="6898" y="2279"/>
                    <a:pt x="6916" y="2282"/>
                    <a:pt x="6933" y="2282"/>
                  </a:cubicBezTo>
                  <a:cubicBezTo>
                    <a:pt x="7005" y="2282"/>
                    <a:pt x="7071" y="2236"/>
                    <a:pt x="7095" y="2166"/>
                  </a:cubicBezTo>
                  <a:cubicBezTo>
                    <a:pt x="7298" y="1517"/>
                    <a:pt x="7374" y="835"/>
                    <a:pt x="7320" y="158"/>
                  </a:cubicBezTo>
                  <a:cubicBezTo>
                    <a:pt x="7316" y="106"/>
                    <a:pt x="7288" y="58"/>
                    <a:pt x="7244" y="29"/>
                  </a:cubicBezTo>
                  <a:cubicBezTo>
                    <a:pt x="7215" y="10"/>
                    <a:pt x="7182" y="0"/>
                    <a:pt x="7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167;p16"/>
            <p:cNvSpPr/>
            <p:nvPr/>
          </p:nvSpPr>
          <p:spPr>
            <a:xfrm>
              <a:off x="776567" y="4156224"/>
              <a:ext cx="17022" cy="67812"/>
            </a:xfrm>
            <a:custGeom>
              <a:avLst/>
              <a:gdLst/>
              <a:ahLst/>
              <a:cxnLst/>
              <a:rect l="l" t="t" r="r" b="b"/>
              <a:pathLst>
                <a:path w="493" h="1964" extrusionOk="0">
                  <a:moveTo>
                    <a:pt x="175" y="0"/>
                  </a:moveTo>
                  <a:cubicBezTo>
                    <a:pt x="174" y="0"/>
                    <a:pt x="174" y="0"/>
                    <a:pt x="173" y="0"/>
                  </a:cubicBezTo>
                  <a:cubicBezTo>
                    <a:pt x="77" y="0"/>
                    <a:pt x="1" y="78"/>
                    <a:pt x="1" y="172"/>
                  </a:cubicBezTo>
                  <a:cubicBezTo>
                    <a:pt x="2" y="724"/>
                    <a:pt x="49" y="1276"/>
                    <a:pt x="137" y="1820"/>
                  </a:cubicBezTo>
                  <a:cubicBezTo>
                    <a:pt x="152" y="1903"/>
                    <a:pt x="223" y="1964"/>
                    <a:pt x="308" y="1964"/>
                  </a:cubicBezTo>
                  <a:cubicBezTo>
                    <a:pt x="316" y="1964"/>
                    <a:pt x="326" y="1962"/>
                    <a:pt x="336" y="1961"/>
                  </a:cubicBezTo>
                  <a:cubicBezTo>
                    <a:pt x="429" y="1946"/>
                    <a:pt x="492" y="1857"/>
                    <a:pt x="478" y="1764"/>
                  </a:cubicBezTo>
                  <a:cubicBezTo>
                    <a:pt x="391" y="1238"/>
                    <a:pt x="347" y="704"/>
                    <a:pt x="346" y="171"/>
                  </a:cubicBezTo>
                  <a:cubicBezTo>
                    <a:pt x="344" y="77"/>
                    <a:pt x="268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168;p16"/>
            <p:cNvSpPr/>
            <p:nvPr/>
          </p:nvSpPr>
          <p:spPr>
            <a:xfrm>
              <a:off x="810612" y="4150596"/>
              <a:ext cx="49443" cy="69780"/>
            </a:xfrm>
            <a:custGeom>
              <a:avLst/>
              <a:gdLst/>
              <a:ahLst/>
              <a:cxnLst/>
              <a:rect l="l" t="t" r="r" b="b"/>
              <a:pathLst>
                <a:path w="1432" h="2021" extrusionOk="0">
                  <a:moveTo>
                    <a:pt x="368" y="0"/>
                  </a:moveTo>
                  <a:cubicBezTo>
                    <a:pt x="295" y="0"/>
                    <a:pt x="227" y="47"/>
                    <a:pt x="204" y="120"/>
                  </a:cubicBezTo>
                  <a:cubicBezTo>
                    <a:pt x="106" y="422"/>
                    <a:pt x="42" y="735"/>
                    <a:pt x="14" y="1051"/>
                  </a:cubicBezTo>
                  <a:cubicBezTo>
                    <a:pt x="6" y="1146"/>
                    <a:pt x="0" y="1254"/>
                    <a:pt x="38" y="1363"/>
                  </a:cubicBezTo>
                  <a:cubicBezTo>
                    <a:pt x="87" y="1491"/>
                    <a:pt x="187" y="1592"/>
                    <a:pt x="317" y="1640"/>
                  </a:cubicBezTo>
                  <a:cubicBezTo>
                    <a:pt x="387" y="1668"/>
                    <a:pt x="463" y="1682"/>
                    <a:pt x="539" y="1682"/>
                  </a:cubicBezTo>
                  <a:cubicBezTo>
                    <a:pt x="628" y="1682"/>
                    <a:pt x="717" y="1662"/>
                    <a:pt x="797" y="1623"/>
                  </a:cubicBezTo>
                  <a:cubicBezTo>
                    <a:pt x="845" y="1599"/>
                    <a:pt x="891" y="1568"/>
                    <a:pt x="932" y="1533"/>
                  </a:cubicBezTo>
                  <a:cubicBezTo>
                    <a:pt x="936" y="1647"/>
                    <a:pt x="948" y="1762"/>
                    <a:pt x="964" y="1875"/>
                  </a:cubicBezTo>
                  <a:cubicBezTo>
                    <a:pt x="978" y="1960"/>
                    <a:pt x="1050" y="2021"/>
                    <a:pt x="1134" y="2021"/>
                  </a:cubicBezTo>
                  <a:cubicBezTo>
                    <a:pt x="1143" y="2021"/>
                    <a:pt x="1152" y="2020"/>
                    <a:pt x="1161" y="2018"/>
                  </a:cubicBezTo>
                  <a:cubicBezTo>
                    <a:pt x="1256" y="2004"/>
                    <a:pt x="1319" y="1916"/>
                    <a:pt x="1305" y="1823"/>
                  </a:cubicBezTo>
                  <a:cubicBezTo>
                    <a:pt x="1239" y="1398"/>
                    <a:pt x="1273" y="963"/>
                    <a:pt x="1404" y="552"/>
                  </a:cubicBezTo>
                  <a:cubicBezTo>
                    <a:pt x="1432" y="462"/>
                    <a:pt x="1382" y="365"/>
                    <a:pt x="1292" y="336"/>
                  </a:cubicBezTo>
                  <a:cubicBezTo>
                    <a:pt x="1275" y="331"/>
                    <a:pt x="1257" y="328"/>
                    <a:pt x="1239" y="328"/>
                  </a:cubicBezTo>
                  <a:cubicBezTo>
                    <a:pt x="1166" y="328"/>
                    <a:pt x="1099" y="375"/>
                    <a:pt x="1076" y="448"/>
                  </a:cubicBezTo>
                  <a:cubicBezTo>
                    <a:pt x="1036" y="574"/>
                    <a:pt x="1004" y="702"/>
                    <a:pt x="981" y="833"/>
                  </a:cubicBezTo>
                  <a:cubicBezTo>
                    <a:pt x="942" y="856"/>
                    <a:pt x="912" y="892"/>
                    <a:pt x="901" y="937"/>
                  </a:cubicBezTo>
                  <a:cubicBezTo>
                    <a:pt x="871" y="1046"/>
                    <a:pt x="798" y="1239"/>
                    <a:pt x="643" y="1315"/>
                  </a:cubicBezTo>
                  <a:cubicBezTo>
                    <a:pt x="611" y="1330"/>
                    <a:pt x="575" y="1338"/>
                    <a:pt x="539" y="1338"/>
                  </a:cubicBezTo>
                  <a:cubicBezTo>
                    <a:pt x="507" y="1338"/>
                    <a:pt x="475" y="1332"/>
                    <a:pt x="445" y="1320"/>
                  </a:cubicBezTo>
                  <a:cubicBezTo>
                    <a:pt x="407" y="1308"/>
                    <a:pt x="377" y="1280"/>
                    <a:pt x="362" y="1244"/>
                  </a:cubicBezTo>
                  <a:cubicBezTo>
                    <a:pt x="348" y="1204"/>
                    <a:pt x="351" y="1142"/>
                    <a:pt x="356" y="1082"/>
                  </a:cubicBezTo>
                  <a:cubicBezTo>
                    <a:pt x="383" y="791"/>
                    <a:pt x="442" y="504"/>
                    <a:pt x="532" y="225"/>
                  </a:cubicBezTo>
                  <a:cubicBezTo>
                    <a:pt x="560" y="135"/>
                    <a:pt x="511" y="38"/>
                    <a:pt x="421" y="8"/>
                  </a:cubicBezTo>
                  <a:cubicBezTo>
                    <a:pt x="403" y="3"/>
                    <a:pt x="385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169;p16"/>
            <p:cNvSpPr/>
            <p:nvPr/>
          </p:nvSpPr>
          <p:spPr>
            <a:xfrm>
              <a:off x="865650" y="4130915"/>
              <a:ext cx="46232" cy="81796"/>
            </a:xfrm>
            <a:custGeom>
              <a:avLst/>
              <a:gdLst/>
              <a:ahLst/>
              <a:cxnLst/>
              <a:rect l="l" t="t" r="r" b="b"/>
              <a:pathLst>
                <a:path w="1339" h="2369" extrusionOk="0">
                  <a:moveTo>
                    <a:pt x="851" y="284"/>
                  </a:moveTo>
                  <a:cubicBezTo>
                    <a:pt x="822" y="332"/>
                    <a:pt x="792" y="381"/>
                    <a:pt x="762" y="431"/>
                  </a:cubicBezTo>
                  <a:lnTo>
                    <a:pt x="762" y="429"/>
                  </a:lnTo>
                  <a:cubicBezTo>
                    <a:pt x="723" y="495"/>
                    <a:pt x="685" y="560"/>
                    <a:pt x="641" y="622"/>
                  </a:cubicBezTo>
                  <a:cubicBezTo>
                    <a:pt x="574" y="715"/>
                    <a:pt x="477" y="808"/>
                    <a:pt x="374" y="842"/>
                  </a:cubicBezTo>
                  <a:cubicBezTo>
                    <a:pt x="358" y="718"/>
                    <a:pt x="371" y="611"/>
                    <a:pt x="411" y="525"/>
                  </a:cubicBezTo>
                  <a:cubicBezTo>
                    <a:pt x="458" y="421"/>
                    <a:pt x="564" y="345"/>
                    <a:pt x="657" y="345"/>
                  </a:cubicBezTo>
                  <a:cubicBezTo>
                    <a:pt x="667" y="345"/>
                    <a:pt x="675" y="346"/>
                    <a:pt x="685" y="348"/>
                  </a:cubicBezTo>
                  <a:cubicBezTo>
                    <a:pt x="695" y="349"/>
                    <a:pt x="706" y="350"/>
                    <a:pt x="716" y="350"/>
                  </a:cubicBezTo>
                  <a:cubicBezTo>
                    <a:pt x="768" y="350"/>
                    <a:pt x="818" y="327"/>
                    <a:pt x="851" y="284"/>
                  </a:cubicBezTo>
                  <a:close/>
                  <a:moveTo>
                    <a:pt x="658" y="1"/>
                  </a:moveTo>
                  <a:cubicBezTo>
                    <a:pt x="430" y="1"/>
                    <a:pt x="204" y="150"/>
                    <a:pt x="98" y="381"/>
                  </a:cubicBezTo>
                  <a:cubicBezTo>
                    <a:pt x="11" y="570"/>
                    <a:pt x="1" y="799"/>
                    <a:pt x="66" y="1063"/>
                  </a:cubicBezTo>
                  <a:cubicBezTo>
                    <a:pt x="83" y="1129"/>
                    <a:pt x="136" y="1178"/>
                    <a:pt x="204" y="1191"/>
                  </a:cubicBezTo>
                  <a:cubicBezTo>
                    <a:pt x="233" y="1195"/>
                    <a:pt x="262" y="1198"/>
                    <a:pt x="291" y="1198"/>
                  </a:cubicBezTo>
                  <a:cubicBezTo>
                    <a:pt x="495" y="1198"/>
                    <a:pt x="705" y="1087"/>
                    <a:pt x="872" y="885"/>
                  </a:cubicBezTo>
                  <a:lnTo>
                    <a:pt x="872" y="885"/>
                  </a:lnTo>
                  <a:cubicBezTo>
                    <a:pt x="829" y="1326"/>
                    <a:pt x="826" y="1771"/>
                    <a:pt x="865" y="2213"/>
                  </a:cubicBezTo>
                  <a:cubicBezTo>
                    <a:pt x="872" y="2301"/>
                    <a:pt x="947" y="2369"/>
                    <a:pt x="1036" y="2369"/>
                  </a:cubicBezTo>
                  <a:lnTo>
                    <a:pt x="1051" y="2369"/>
                  </a:lnTo>
                  <a:cubicBezTo>
                    <a:pt x="1147" y="2362"/>
                    <a:pt x="1216" y="2277"/>
                    <a:pt x="1207" y="2183"/>
                  </a:cubicBezTo>
                  <a:cubicBezTo>
                    <a:pt x="1150" y="1524"/>
                    <a:pt x="1189" y="861"/>
                    <a:pt x="1323" y="215"/>
                  </a:cubicBezTo>
                  <a:cubicBezTo>
                    <a:pt x="1338" y="141"/>
                    <a:pt x="1303" y="65"/>
                    <a:pt x="1237" y="30"/>
                  </a:cubicBezTo>
                  <a:cubicBezTo>
                    <a:pt x="1211" y="15"/>
                    <a:pt x="1182" y="8"/>
                    <a:pt x="1154" y="8"/>
                  </a:cubicBezTo>
                  <a:cubicBezTo>
                    <a:pt x="1111" y="8"/>
                    <a:pt x="1067" y="25"/>
                    <a:pt x="1034" y="56"/>
                  </a:cubicBezTo>
                  <a:cubicBezTo>
                    <a:pt x="972" y="118"/>
                    <a:pt x="916" y="187"/>
                    <a:pt x="868" y="262"/>
                  </a:cubicBezTo>
                  <a:cubicBezTo>
                    <a:pt x="876" y="245"/>
                    <a:pt x="882" y="227"/>
                    <a:pt x="886" y="208"/>
                  </a:cubicBezTo>
                  <a:cubicBezTo>
                    <a:pt x="903" y="115"/>
                    <a:pt x="841" y="25"/>
                    <a:pt x="747" y="8"/>
                  </a:cubicBezTo>
                  <a:cubicBezTo>
                    <a:pt x="718" y="3"/>
                    <a:pt x="688" y="1"/>
                    <a:pt x="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170;p16"/>
            <p:cNvSpPr/>
            <p:nvPr/>
          </p:nvSpPr>
          <p:spPr>
            <a:xfrm>
              <a:off x="199629" y="4011275"/>
              <a:ext cx="475064" cy="132378"/>
            </a:xfrm>
            <a:custGeom>
              <a:avLst/>
              <a:gdLst/>
              <a:ahLst/>
              <a:cxnLst/>
              <a:rect l="l" t="t" r="r" b="b"/>
              <a:pathLst>
                <a:path w="13759" h="3834" extrusionOk="0">
                  <a:moveTo>
                    <a:pt x="646" y="1"/>
                  </a:moveTo>
                  <a:cubicBezTo>
                    <a:pt x="594" y="1"/>
                    <a:pt x="544" y="24"/>
                    <a:pt x="510" y="67"/>
                  </a:cubicBezTo>
                  <a:cubicBezTo>
                    <a:pt x="294" y="346"/>
                    <a:pt x="136" y="665"/>
                    <a:pt x="43" y="1006"/>
                  </a:cubicBezTo>
                  <a:cubicBezTo>
                    <a:pt x="1" y="1169"/>
                    <a:pt x="70" y="1273"/>
                    <a:pt x="151" y="1316"/>
                  </a:cubicBezTo>
                  <a:cubicBezTo>
                    <a:pt x="174" y="1328"/>
                    <a:pt x="203" y="1334"/>
                    <a:pt x="233" y="1334"/>
                  </a:cubicBezTo>
                  <a:cubicBezTo>
                    <a:pt x="290" y="1334"/>
                    <a:pt x="352" y="1312"/>
                    <a:pt x="387" y="1275"/>
                  </a:cubicBezTo>
                  <a:cubicBezTo>
                    <a:pt x="443" y="1214"/>
                    <a:pt x="471" y="1107"/>
                    <a:pt x="418" y="1021"/>
                  </a:cubicBezTo>
                  <a:cubicBezTo>
                    <a:pt x="413" y="1016"/>
                    <a:pt x="409" y="1009"/>
                    <a:pt x="403" y="1003"/>
                  </a:cubicBezTo>
                  <a:cubicBezTo>
                    <a:pt x="468" y="796"/>
                    <a:pt x="562" y="601"/>
                    <a:pt x="682" y="419"/>
                  </a:cubicBezTo>
                  <a:cubicBezTo>
                    <a:pt x="788" y="523"/>
                    <a:pt x="876" y="660"/>
                    <a:pt x="966" y="802"/>
                  </a:cubicBezTo>
                  <a:cubicBezTo>
                    <a:pt x="983" y="829"/>
                    <a:pt x="1000" y="854"/>
                    <a:pt x="1017" y="879"/>
                  </a:cubicBezTo>
                  <a:cubicBezTo>
                    <a:pt x="952" y="931"/>
                    <a:pt x="933" y="1021"/>
                    <a:pt x="974" y="1095"/>
                  </a:cubicBezTo>
                  <a:cubicBezTo>
                    <a:pt x="1500" y="2032"/>
                    <a:pt x="2420" y="2801"/>
                    <a:pt x="3569" y="3262"/>
                  </a:cubicBezTo>
                  <a:cubicBezTo>
                    <a:pt x="4498" y="3635"/>
                    <a:pt x="5586" y="3823"/>
                    <a:pt x="6894" y="3834"/>
                  </a:cubicBezTo>
                  <a:lnTo>
                    <a:pt x="7016" y="3834"/>
                  </a:lnTo>
                  <a:cubicBezTo>
                    <a:pt x="9309" y="3831"/>
                    <a:pt x="11572" y="3313"/>
                    <a:pt x="13637" y="2318"/>
                  </a:cubicBezTo>
                  <a:cubicBezTo>
                    <a:pt x="13723" y="2276"/>
                    <a:pt x="13758" y="2173"/>
                    <a:pt x="13717" y="2087"/>
                  </a:cubicBezTo>
                  <a:cubicBezTo>
                    <a:pt x="13688" y="2027"/>
                    <a:pt x="13627" y="1991"/>
                    <a:pt x="13563" y="1991"/>
                  </a:cubicBezTo>
                  <a:cubicBezTo>
                    <a:pt x="13538" y="1991"/>
                    <a:pt x="13512" y="1996"/>
                    <a:pt x="13488" y="2008"/>
                  </a:cubicBezTo>
                  <a:cubicBezTo>
                    <a:pt x="11492" y="2972"/>
                    <a:pt x="9273" y="3490"/>
                    <a:pt x="7055" y="3490"/>
                  </a:cubicBezTo>
                  <a:cubicBezTo>
                    <a:pt x="7002" y="3490"/>
                    <a:pt x="6949" y="3490"/>
                    <a:pt x="6896" y="3489"/>
                  </a:cubicBezTo>
                  <a:cubicBezTo>
                    <a:pt x="5632" y="3478"/>
                    <a:pt x="4585" y="3299"/>
                    <a:pt x="3696" y="2943"/>
                  </a:cubicBezTo>
                  <a:cubicBezTo>
                    <a:pt x="2847" y="2602"/>
                    <a:pt x="2136" y="2081"/>
                    <a:pt x="1632" y="1451"/>
                  </a:cubicBezTo>
                  <a:lnTo>
                    <a:pt x="1632" y="1451"/>
                  </a:lnTo>
                  <a:cubicBezTo>
                    <a:pt x="1651" y="1457"/>
                    <a:pt x="1669" y="1460"/>
                    <a:pt x="1687" y="1460"/>
                  </a:cubicBezTo>
                  <a:cubicBezTo>
                    <a:pt x="1759" y="1460"/>
                    <a:pt x="1825" y="1414"/>
                    <a:pt x="1849" y="1344"/>
                  </a:cubicBezTo>
                  <a:cubicBezTo>
                    <a:pt x="1880" y="1254"/>
                    <a:pt x="1831" y="1157"/>
                    <a:pt x="1741" y="1126"/>
                  </a:cubicBezTo>
                  <a:cubicBezTo>
                    <a:pt x="1532" y="1052"/>
                    <a:pt x="1399" y="840"/>
                    <a:pt x="1255" y="618"/>
                  </a:cubicBezTo>
                  <a:cubicBezTo>
                    <a:pt x="1116" y="398"/>
                    <a:pt x="971" y="170"/>
                    <a:pt x="736" y="26"/>
                  </a:cubicBezTo>
                  <a:cubicBezTo>
                    <a:pt x="708" y="9"/>
                    <a:pt x="67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171;p16"/>
            <p:cNvSpPr/>
            <p:nvPr/>
          </p:nvSpPr>
          <p:spPr>
            <a:xfrm>
              <a:off x="43250" y="3982997"/>
              <a:ext cx="83487" cy="136798"/>
            </a:xfrm>
            <a:custGeom>
              <a:avLst/>
              <a:gdLst/>
              <a:ahLst/>
              <a:cxnLst/>
              <a:rect l="l" t="t" r="r" b="b"/>
              <a:pathLst>
                <a:path w="2418" h="3962" extrusionOk="0">
                  <a:moveTo>
                    <a:pt x="839" y="2734"/>
                  </a:moveTo>
                  <a:cubicBezTo>
                    <a:pt x="879" y="2734"/>
                    <a:pt x="917" y="2748"/>
                    <a:pt x="950" y="2771"/>
                  </a:cubicBezTo>
                  <a:cubicBezTo>
                    <a:pt x="982" y="2794"/>
                    <a:pt x="1019" y="2806"/>
                    <a:pt x="1056" y="2806"/>
                  </a:cubicBezTo>
                  <a:cubicBezTo>
                    <a:pt x="1103" y="2806"/>
                    <a:pt x="1150" y="2787"/>
                    <a:pt x="1183" y="2750"/>
                  </a:cubicBezTo>
                  <a:lnTo>
                    <a:pt x="1183" y="2750"/>
                  </a:lnTo>
                  <a:cubicBezTo>
                    <a:pt x="1076" y="2965"/>
                    <a:pt x="956" y="3176"/>
                    <a:pt x="822" y="3378"/>
                  </a:cubicBezTo>
                  <a:cubicBezTo>
                    <a:pt x="717" y="3538"/>
                    <a:pt x="627" y="3617"/>
                    <a:pt x="548" y="3617"/>
                  </a:cubicBezTo>
                  <a:cubicBezTo>
                    <a:pt x="478" y="3617"/>
                    <a:pt x="402" y="3544"/>
                    <a:pt x="379" y="3454"/>
                  </a:cubicBezTo>
                  <a:cubicBezTo>
                    <a:pt x="354" y="3359"/>
                    <a:pt x="371" y="3240"/>
                    <a:pt x="428" y="3097"/>
                  </a:cubicBezTo>
                  <a:cubicBezTo>
                    <a:pt x="492" y="2945"/>
                    <a:pt x="570" y="2838"/>
                    <a:pt x="666" y="2781"/>
                  </a:cubicBezTo>
                  <a:cubicBezTo>
                    <a:pt x="714" y="2750"/>
                    <a:pt x="770" y="2734"/>
                    <a:pt x="828" y="2734"/>
                  </a:cubicBezTo>
                  <a:cubicBezTo>
                    <a:pt x="832" y="2734"/>
                    <a:pt x="835" y="2734"/>
                    <a:pt x="839" y="2734"/>
                  </a:cubicBezTo>
                  <a:close/>
                  <a:moveTo>
                    <a:pt x="1609" y="0"/>
                  </a:moveTo>
                  <a:cubicBezTo>
                    <a:pt x="1598" y="0"/>
                    <a:pt x="1587" y="1"/>
                    <a:pt x="1575" y="4"/>
                  </a:cubicBezTo>
                  <a:cubicBezTo>
                    <a:pt x="1363" y="47"/>
                    <a:pt x="1176" y="175"/>
                    <a:pt x="1057" y="357"/>
                  </a:cubicBezTo>
                  <a:cubicBezTo>
                    <a:pt x="1005" y="437"/>
                    <a:pt x="1028" y="543"/>
                    <a:pt x="1108" y="595"/>
                  </a:cubicBezTo>
                  <a:cubicBezTo>
                    <a:pt x="1137" y="614"/>
                    <a:pt x="1170" y="623"/>
                    <a:pt x="1202" y="623"/>
                  </a:cubicBezTo>
                  <a:cubicBezTo>
                    <a:pt x="1258" y="623"/>
                    <a:pt x="1313" y="595"/>
                    <a:pt x="1346" y="544"/>
                  </a:cubicBezTo>
                  <a:cubicBezTo>
                    <a:pt x="1391" y="475"/>
                    <a:pt x="1454" y="419"/>
                    <a:pt x="1529" y="381"/>
                  </a:cubicBezTo>
                  <a:cubicBezTo>
                    <a:pt x="1567" y="493"/>
                    <a:pt x="1561" y="636"/>
                    <a:pt x="1554" y="795"/>
                  </a:cubicBezTo>
                  <a:cubicBezTo>
                    <a:pt x="1544" y="1026"/>
                    <a:pt x="1532" y="1286"/>
                    <a:pt x="1677" y="1505"/>
                  </a:cubicBezTo>
                  <a:cubicBezTo>
                    <a:pt x="1727" y="1577"/>
                    <a:pt x="1785" y="1642"/>
                    <a:pt x="1851" y="1700"/>
                  </a:cubicBezTo>
                  <a:cubicBezTo>
                    <a:pt x="1889" y="1734"/>
                    <a:pt x="1925" y="1770"/>
                    <a:pt x="1957" y="1810"/>
                  </a:cubicBezTo>
                  <a:cubicBezTo>
                    <a:pt x="2036" y="1911"/>
                    <a:pt x="2054" y="2059"/>
                    <a:pt x="2006" y="2205"/>
                  </a:cubicBezTo>
                  <a:cubicBezTo>
                    <a:pt x="1957" y="2351"/>
                    <a:pt x="1854" y="2458"/>
                    <a:pt x="1730" y="2492"/>
                  </a:cubicBezTo>
                  <a:cubicBezTo>
                    <a:pt x="1716" y="2496"/>
                    <a:pt x="1704" y="2503"/>
                    <a:pt x="1691" y="2512"/>
                  </a:cubicBezTo>
                  <a:cubicBezTo>
                    <a:pt x="1694" y="2482"/>
                    <a:pt x="1694" y="2453"/>
                    <a:pt x="1698" y="2423"/>
                  </a:cubicBezTo>
                  <a:cubicBezTo>
                    <a:pt x="1709" y="2337"/>
                    <a:pt x="1656" y="2257"/>
                    <a:pt x="1571" y="2235"/>
                  </a:cubicBezTo>
                  <a:cubicBezTo>
                    <a:pt x="1556" y="2231"/>
                    <a:pt x="1542" y="2229"/>
                    <a:pt x="1527" y="2229"/>
                  </a:cubicBezTo>
                  <a:cubicBezTo>
                    <a:pt x="1459" y="2229"/>
                    <a:pt x="1395" y="2270"/>
                    <a:pt x="1369" y="2336"/>
                  </a:cubicBezTo>
                  <a:cubicBezTo>
                    <a:pt x="1323" y="2447"/>
                    <a:pt x="1276" y="2557"/>
                    <a:pt x="1224" y="2664"/>
                  </a:cubicBezTo>
                  <a:cubicBezTo>
                    <a:pt x="1235" y="2601"/>
                    <a:pt x="1209" y="2537"/>
                    <a:pt x="1159" y="2499"/>
                  </a:cubicBezTo>
                  <a:cubicBezTo>
                    <a:pt x="1066" y="2427"/>
                    <a:pt x="947" y="2391"/>
                    <a:pt x="825" y="2391"/>
                  </a:cubicBezTo>
                  <a:cubicBezTo>
                    <a:pt x="708" y="2391"/>
                    <a:pt x="588" y="2424"/>
                    <a:pt x="483" y="2489"/>
                  </a:cubicBezTo>
                  <a:cubicBezTo>
                    <a:pt x="326" y="2586"/>
                    <a:pt x="199" y="2748"/>
                    <a:pt x="109" y="2968"/>
                  </a:cubicBezTo>
                  <a:cubicBezTo>
                    <a:pt x="21" y="3180"/>
                    <a:pt x="0" y="3373"/>
                    <a:pt x="44" y="3544"/>
                  </a:cubicBezTo>
                  <a:cubicBezTo>
                    <a:pt x="109" y="3786"/>
                    <a:pt x="318" y="3962"/>
                    <a:pt x="547" y="3962"/>
                  </a:cubicBezTo>
                  <a:cubicBezTo>
                    <a:pt x="818" y="3962"/>
                    <a:pt x="997" y="3736"/>
                    <a:pt x="1110" y="3568"/>
                  </a:cubicBezTo>
                  <a:cubicBezTo>
                    <a:pt x="1195" y="3437"/>
                    <a:pt x="1277" y="3302"/>
                    <a:pt x="1353" y="3165"/>
                  </a:cubicBezTo>
                  <a:cubicBezTo>
                    <a:pt x="1381" y="3380"/>
                    <a:pt x="1432" y="3593"/>
                    <a:pt x="1506" y="3798"/>
                  </a:cubicBezTo>
                  <a:cubicBezTo>
                    <a:pt x="1531" y="3870"/>
                    <a:pt x="1598" y="3915"/>
                    <a:pt x="1670" y="3915"/>
                  </a:cubicBezTo>
                  <a:cubicBezTo>
                    <a:pt x="1689" y="3915"/>
                    <a:pt x="1708" y="3912"/>
                    <a:pt x="1727" y="3905"/>
                  </a:cubicBezTo>
                  <a:cubicBezTo>
                    <a:pt x="1819" y="3872"/>
                    <a:pt x="1864" y="3770"/>
                    <a:pt x="1830" y="3682"/>
                  </a:cubicBezTo>
                  <a:cubicBezTo>
                    <a:pt x="1729" y="3397"/>
                    <a:pt x="1677" y="3097"/>
                    <a:pt x="1675" y="2796"/>
                  </a:cubicBezTo>
                  <a:lnTo>
                    <a:pt x="1675" y="2796"/>
                  </a:lnTo>
                  <a:cubicBezTo>
                    <a:pt x="1705" y="2817"/>
                    <a:pt x="1740" y="2829"/>
                    <a:pt x="1777" y="2830"/>
                  </a:cubicBezTo>
                  <a:cubicBezTo>
                    <a:pt x="1792" y="2830"/>
                    <a:pt x="1808" y="2827"/>
                    <a:pt x="1823" y="2823"/>
                  </a:cubicBezTo>
                  <a:cubicBezTo>
                    <a:pt x="2058" y="2760"/>
                    <a:pt x="2248" y="2568"/>
                    <a:pt x="2333" y="2313"/>
                  </a:cubicBezTo>
                  <a:cubicBezTo>
                    <a:pt x="2417" y="2057"/>
                    <a:pt x="2379" y="1790"/>
                    <a:pt x="2229" y="1598"/>
                  </a:cubicBezTo>
                  <a:cubicBezTo>
                    <a:pt x="2185" y="1545"/>
                    <a:pt x="2138" y="1496"/>
                    <a:pt x="2088" y="1451"/>
                  </a:cubicBezTo>
                  <a:cubicBezTo>
                    <a:pt x="2041" y="1410"/>
                    <a:pt x="2001" y="1365"/>
                    <a:pt x="1964" y="1317"/>
                  </a:cubicBezTo>
                  <a:cubicBezTo>
                    <a:pt x="1881" y="1189"/>
                    <a:pt x="1889" y="1004"/>
                    <a:pt x="1898" y="810"/>
                  </a:cubicBezTo>
                  <a:cubicBezTo>
                    <a:pt x="1909" y="565"/>
                    <a:pt x="1922" y="288"/>
                    <a:pt x="1744" y="66"/>
                  </a:cubicBezTo>
                  <a:cubicBezTo>
                    <a:pt x="1711" y="24"/>
                    <a:pt x="1661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172;p16"/>
            <p:cNvSpPr/>
            <p:nvPr/>
          </p:nvSpPr>
          <p:spPr>
            <a:xfrm>
              <a:off x="20150" y="4123250"/>
              <a:ext cx="160760" cy="71990"/>
            </a:xfrm>
            <a:custGeom>
              <a:avLst/>
              <a:gdLst/>
              <a:ahLst/>
              <a:cxnLst/>
              <a:rect l="l" t="t" r="r" b="b"/>
              <a:pathLst>
                <a:path w="4656" h="2085" extrusionOk="0">
                  <a:moveTo>
                    <a:pt x="4459" y="1"/>
                  </a:moveTo>
                  <a:cubicBezTo>
                    <a:pt x="4439" y="1"/>
                    <a:pt x="4418" y="5"/>
                    <a:pt x="4398" y="12"/>
                  </a:cubicBezTo>
                  <a:cubicBezTo>
                    <a:pt x="2981" y="567"/>
                    <a:pt x="1559" y="1152"/>
                    <a:pt x="173" y="1753"/>
                  </a:cubicBezTo>
                  <a:cubicBezTo>
                    <a:pt x="1" y="1828"/>
                    <a:pt x="54" y="2084"/>
                    <a:pt x="241" y="2084"/>
                  </a:cubicBezTo>
                  <a:cubicBezTo>
                    <a:pt x="264" y="2084"/>
                    <a:pt x="288" y="2079"/>
                    <a:pt x="309" y="2069"/>
                  </a:cubicBezTo>
                  <a:cubicBezTo>
                    <a:pt x="1693" y="1470"/>
                    <a:pt x="3110" y="886"/>
                    <a:pt x="4523" y="333"/>
                  </a:cubicBezTo>
                  <a:cubicBezTo>
                    <a:pt x="4612" y="299"/>
                    <a:pt x="4656" y="199"/>
                    <a:pt x="4620" y="111"/>
                  </a:cubicBezTo>
                  <a:cubicBezTo>
                    <a:pt x="4593" y="42"/>
                    <a:pt x="4528" y="1"/>
                    <a:pt x="4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173;p16"/>
            <p:cNvSpPr/>
            <p:nvPr/>
          </p:nvSpPr>
          <p:spPr>
            <a:xfrm>
              <a:off x="66625" y="4198556"/>
              <a:ext cx="51895" cy="77307"/>
            </a:xfrm>
            <a:custGeom>
              <a:avLst/>
              <a:gdLst/>
              <a:ahLst/>
              <a:cxnLst/>
              <a:rect l="l" t="t" r="r" b="b"/>
              <a:pathLst>
                <a:path w="1503" h="2239" extrusionOk="0">
                  <a:moveTo>
                    <a:pt x="776" y="1561"/>
                  </a:moveTo>
                  <a:cubicBezTo>
                    <a:pt x="898" y="1612"/>
                    <a:pt x="1008" y="1687"/>
                    <a:pt x="1100" y="1782"/>
                  </a:cubicBezTo>
                  <a:cubicBezTo>
                    <a:pt x="1181" y="1868"/>
                    <a:pt x="1155" y="1862"/>
                    <a:pt x="1156" y="1864"/>
                  </a:cubicBezTo>
                  <a:cubicBezTo>
                    <a:pt x="1151" y="1874"/>
                    <a:pt x="1118" y="1894"/>
                    <a:pt x="1084" y="1894"/>
                  </a:cubicBezTo>
                  <a:cubicBezTo>
                    <a:pt x="1081" y="1894"/>
                    <a:pt x="1077" y="1894"/>
                    <a:pt x="1073" y="1893"/>
                  </a:cubicBezTo>
                  <a:cubicBezTo>
                    <a:pt x="991" y="1879"/>
                    <a:pt x="913" y="1796"/>
                    <a:pt x="862" y="1736"/>
                  </a:cubicBezTo>
                  <a:cubicBezTo>
                    <a:pt x="825" y="1692"/>
                    <a:pt x="790" y="1647"/>
                    <a:pt x="758" y="1601"/>
                  </a:cubicBezTo>
                  <a:cubicBezTo>
                    <a:pt x="762" y="1587"/>
                    <a:pt x="768" y="1574"/>
                    <a:pt x="776" y="1561"/>
                  </a:cubicBezTo>
                  <a:close/>
                  <a:moveTo>
                    <a:pt x="287" y="1"/>
                  </a:moveTo>
                  <a:cubicBezTo>
                    <a:pt x="205" y="1"/>
                    <a:pt x="132" y="59"/>
                    <a:pt x="116" y="142"/>
                  </a:cubicBezTo>
                  <a:cubicBezTo>
                    <a:pt x="0" y="789"/>
                    <a:pt x="178" y="1453"/>
                    <a:pt x="599" y="1958"/>
                  </a:cubicBezTo>
                  <a:cubicBezTo>
                    <a:pt x="684" y="2060"/>
                    <a:pt x="822" y="2200"/>
                    <a:pt x="1015" y="2233"/>
                  </a:cubicBezTo>
                  <a:cubicBezTo>
                    <a:pt x="1038" y="2237"/>
                    <a:pt x="1062" y="2238"/>
                    <a:pt x="1086" y="2238"/>
                  </a:cubicBezTo>
                  <a:cubicBezTo>
                    <a:pt x="1187" y="2238"/>
                    <a:pt x="1287" y="2203"/>
                    <a:pt x="1366" y="2138"/>
                  </a:cubicBezTo>
                  <a:cubicBezTo>
                    <a:pt x="1447" y="2074"/>
                    <a:pt x="1495" y="1977"/>
                    <a:pt x="1499" y="1874"/>
                  </a:cubicBezTo>
                  <a:cubicBezTo>
                    <a:pt x="1502" y="1706"/>
                    <a:pt x="1385" y="1585"/>
                    <a:pt x="1347" y="1544"/>
                  </a:cubicBezTo>
                  <a:cubicBezTo>
                    <a:pt x="1193" y="1381"/>
                    <a:pt x="997" y="1263"/>
                    <a:pt x="780" y="1200"/>
                  </a:cubicBezTo>
                  <a:cubicBezTo>
                    <a:pt x="764" y="1194"/>
                    <a:pt x="747" y="1191"/>
                    <a:pt x="730" y="1191"/>
                  </a:cubicBezTo>
                  <a:cubicBezTo>
                    <a:pt x="698" y="1191"/>
                    <a:pt x="667" y="1201"/>
                    <a:pt x="639" y="1219"/>
                  </a:cubicBezTo>
                  <a:cubicBezTo>
                    <a:pt x="617" y="1233"/>
                    <a:pt x="596" y="1250"/>
                    <a:pt x="575" y="1269"/>
                  </a:cubicBezTo>
                  <a:cubicBezTo>
                    <a:pt x="433" y="932"/>
                    <a:pt x="390" y="562"/>
                    <a:pt x="454" y="203"/>
                  </a:cubicBezTo>
                  <a:cubicBezTo>
                    <a:pt x="471" y="110"/>
                    <a:pt x="409" y="20"/>
                    <a:pt x="316" y="3"/>
                  </a:cubicBezTo>
                  <a:cubicBezTo>
                    <a:pt x="306" y="2"/>
                    <a:pt x="29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174;p16"/>
            <p:cNvSpPr/>
            <p:nvPr/>
          </p:nvSpPr>
          <p:spPr>
            <a:xfrm>
              <a:off x="115621" y="4198970"/>
              <a:ext cx="37877" cy="52862"/>
            </a:xfrm>
            <a:custGeom>
              <a:avLst/>
              <a:gdLst/>
              <a:ahLst/>
              <a:cxnLst/>
              <a:rect l="l" t="t" r="r" b="b"/>
              <a:pathLst>
                <a:path w="1097" h="1531" extrusionOk="0">
                  <a:moveTo>
                    <a:pt x="503" y="1"/>
                  </a:moveTo>
                  <a:cubicBezTo>
                    <a:pt x="491" y="1"/>
                    <a:pt x="478" y="2"/>
                    <a:pt x="465" y="5"/>
                  </a:cubicBezTo>
                  <a:cubicBezTo>
                    <a:pt x="372" y="26"/>
                    <a:pt x="314" y="119"/>
                    <a:pt x="335" y="212"/>
                  </a:cubicBezTo>
                  <a:lnTo>
                    <a:pt x="446" y="699"/>
                  </a:lnTo>
                  <a:cubicBezTo>
                    <a:pt x="354" y="746"/>
                    <a:pt x="254" y="779"/>
                    <a:pt x="151" y="796"/>
                  </a:cubicBezTo>
                  <a:cubicBezTo>
                    <a:pt x="62" y="810"/>
                    <a:pt x="0" y="889"/>
                    <a:pt x="6" y="979"/>
                  </a:cubicBezTo>
                  <a:cubicBezTo>
                    <a:pt x="13" y="1069"/>
                    <a:pt x="87" y="1138"/>
                    <a:pt x="178" y="1138"/>
                  </a:cubicBezTo>
                  <a:cubicBezTo>
                    <a:pt x="186" y="1138"/>
                    <a:pt x="196" y="1137"/>
                    <a:pt x="204" y="1135"/>
                  </a:cubicBezTo>
                  <a:cubicBezTo>
                    <a:pt x="314" y="1117"/>
                    <a:pt x="421" y="1085"/>
                    <a:pt x="524" y="1040"/>
                  </a:cubicBezTo>
                  <a:lnTo>
                    <a:pt x="605" y="1397"/>
                  </a:lnTo>
                  <a:cubicBezTo>
                    <a:pt x="622" y="1475"/>
                    <a:pt x="693" y="1531"/>
                    <a:pt x="773" y="1531"/>
                  </a:cubicBezTo>
                  <a:cubicBezTo>
                    <a:pt x="786" y="1531"/>
                    <a:pt x="798" y="1530"/>
                    <a:pt x="811" y="1527"/>
                  </a:cubicBezTo>
                  <a:cubicBezTo>
                    <a:pt x="904" y="1506"/>
                    <a:pt x="962" y="1413"/>
                    <a:pt x="940" y="1320"/>
                  </a:cubicBezTo>
                  <a:lnTo>
                    <a:pt x="836" y="862"/>
                  </a:lnTo>
                  <a:cubicBezTo>
                    <a:pt x="907" y="809"/>
                    <a:pt x="971" y="750"/>
                    <a:pt x="1031" y="684"/>
                  </a:cubicBezTo>
                  <a:cubicBezTo>
                    <a:pt x="1097" y="613"/>
                    <a:pt x="1091" y="501"/>
                    <a:pt x="1019" y="437"/>
                  </a:cubicBezTo>
                  <a:cubicBezTo>
                    <a:pt x="986" y="408"/>
                    <a:pt x="945" y="394"/>
                    <a:pt x="905" y="394"/>
                  </a:cubicBezTo>
                  <a:cubicBezTo>
                    <a:pt x="856" y="394"/>
                    <a:pt x="807" y="415"/>
                    <a:pt x="773" y="456"/>
                  </a:cubicBezTo>
                  <a:cubicBezTo>
                    <a:pt x="766" y="464"/>
                    <a:pt x="756" y="471"/>
                    <a:pt x="749" y="478"/>
                  </a:cubicBezTo>
                  <a:lnTo>
                    <a:pt x="670" y="135"/>
                  </a:lnTo>
                  <a:cubicBezTo>
                    <a:pt x="652" y="55"/>
                    <a:pt x="582" y="1"/>
                    <a:pt x="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175;p16"/>
            <p:cNvSpPr/>
            <p:nvPr/>
          </p:nvSpPr>
          <p:spPr>
            <a:xfrm>
              <a:off x="170246" y="4176492"/>
              <a:ext cx="22201" cy="61114"/>
            </a:xfrm>
            <a:custGeom>
              <a:avLst/>
              <a:gdLst/>
              <a:ahLst/>
              <a:cxnLst/>
              <a:rect l="l" t="t" r="r" b="b"/>
              <a:pathLst>
                <a:path w="643" h="1770" extrusionOk="0">
                  <a:moveTo>
                    <a:pt x="225" y="1"/>
                  </a:moveTo>
                  <a:cubicBezTo>
                    <a:pt x="142" y="1"/>
                    <a:pt x="70" y="63"/>
                    <a:pt x="57" y="147"/>
                  </a:cubicBezTo>
                  <a:cubicBezTo>
                    <a:pt x="30" y="328"/>
                    <a:pt x="21" y="513"/>
                    <a:pt x="34" y="697"/>
                  </a:cubicBezTo>
                  <a:lnTo>
                    <a:pt x="5" y="1411"/>
                  </a:lnTo>
                  <a:cubicBezTo>
                    <a:pt x="0" y="1505"/>
                    <a:pt x="75" y="1585"/>
                    <a:pt x="169" y="1589"/>
                  </a:cubicBezTo>
                  <a:cubicBezTo>
                    <a:pt x="196" y="1589"/>
                    <a:pt x="221" y="1585"/>
                    <a:pt x="247" y="1575"/>
                  </a:cubicBezTo>
                  <a:cubicBezTo>
                    <a:pt x="261" y="1608"/>
                    <a:pt x="276" y="1641"/>
                    <a:pt x="292" y="1674"/>
                  </a:cubicBezTo>
                  <a:cubicBezTo>
                    <a:pt x="321" y="1733"/>
                    <a:pt x="380" y="1770"/>
                    <a:pt x="447" y="1770"/>
                  </a:cubicBezTo>
                  <a:cubicBezTo>
                    <a:pt x="473" y="1770"/>
                    <a:pt x="499" y="1764"/>
                    <a:pt x="523" y="1751"/>
                  </a:cubicBezTo>
                  <a:cubicBezTo>
                    <a:pt x="607" y="1710"/>
                    <a:pt x="642" y="1606"/>
                    <a:pt x="601" y="1522"/>
                  </a:cubicBezTo>
                  <a:cubicBezTo>
                    <a:pt x="475" y="1261"/>
                    <a:pt x="399" y="981"/>
                    <a:pt x="378" y="693"/>
                  </a:cubicBezTo>
                  <a:lnTo>
                    <a:pt x="399" y="179"/>
                  </a:lnTo>
                  <a:cubicBezTo>
                    <a:pt x="403" y="88"/>
                    <a:pt x="334" y="10"/>
                    <a:pt x="244" y="2"/>
                  </a:cubicBezTo>
                  <a:cubicBezTo>
                    <a:pt x="238" y="1"/>
                    <a:pt x="232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176;p16"/>
            <p:cNvSpPr/>
            <p:nvPr/>
          </p:nvSpPr>
          <p:spPr>
            <a:xfrm>
              <a:off x="220933" y="4153013"/>
              <a:ext cx="58144" cy="17436"/>
            </a:xfrm>
            <a:custGeom>
              <a:avLst/>
              <a:gdLst/>
              <a:ahLst/>
              <a:cxnLst/>
              <a:rect l="l" t="t" r="r" b="b"/>
              <a:pathLst>
                <a:path w="1684" h="505" extrusionOk="0">
                  <a:moveTo>
                    <a:pt x="986" y="1"/>
                  </a:moveTo>
                  <a:cubicBezTo>
                    <a:pt x="697" y="1"/>
                    <a:pt x="408" y="58"/>
                    <a:pt x="138" y="171"/>
                  </a:cubicBezTo>
                  <a:cubicBezTo>
                    <a:pt x="47" y="205"/>
                    <a:pt x="0" y="309"/>
                    <a:pt x="40" y="400"/>
                  </a:cubicBezTo>
                  <a:cubicBezTo>
                    <a:pt x="67" y="466"/>
                    <a:pt x="131" y="504"/>
                    <a:pt x="197" y="504"/>
                  </a:cubicBezTo>
                  <a:cubicBezTo>
                    <a:pt x="222" y="504"/>
                    <a:pt x="248" y="499"/>
                    <a:pt x="272" y="487"/>
                  </a:cubicBezTo>
                  <a:cubicBezTo>
                    <a:pt x="498" y="392"/>
                    <a:pt x="739" y="344"/>
                    <a:pt x="982" y="344"/>
                  </a:cubicBezTo>
                  <a:cubicBezTo>
                    <a:pt x="1141" y="344"/>
                    <a:pt x="1301" y="365"/>
                    <a:pt x="1457" y="407"/>
                  </a:cubicBezTo>
                  <a:cubicBezTo>
                    <a:pt x="1469" y="410"/>
                    <a:pt x="1481" y="411"/>
                    <a:pt x="1492" y="411"/>
                  </a:cubicBezTo>
                  <a:cubicBezTo>
                    <a:pt x="1569" y="411"/>
                    <a:pt x="1639" y="359"/>
                    <a:pt x="1660" y="282"/>
                  </a:cubicBezTo>
                  <a:cubicBezTo>
                    <a:pt x="1684" y="193"/>
                    <a:pt x="1633" y="102"/>
                    <a:pt x="1544" y="74"/>
                  </a:cubicBezTo>
                  <a:cubicBezTo>
                    <a:pt x="1361" y="25"/>
                    <a:pt x="1173" y="1"/>
                    <a:pt x="9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177;p16"/>
            <p:cNvSpPr/>
            <p:nvPr/>
          </p:nvSpPr>
          <p:spPr>
            <a:xfrm>
              <a:off x="232846" y="4180429"/>
              <a:ext cx="51550" cy="13846"/>
            </a:xfrm>
            <a:custGeom>
              <a:avLst/>
              <a:gdLst/>
              <a:ahLst/>
              <a:cxnLst/>
              <a:rect l="l" t="t" r="r" b="b"/>
              <a:pathLst>
                <a:path w="1493" h="401" extrusionOk="0">
                  <a:moveTo>
                    <a:pt x="762" y="1"/>
                  </a:moveTo>
                  <a:cubicBezTo>
                    <a:pt x="556" y="1"/>
                    <a:pt x="351" y="20"/>
                    <a:pt x="148" y="59"/>
                  </a:cubicBezTo>
                  <a:cubicBezTo>
                    <a:pt x="61" y="75"/>
                    <a:pt x="0" y="157"/>
                    <a:pt x="9" y="244"/>
                  </a:cubicBezTo>
                  <a:cubicBezTo>
                    <a:pt x="17" y="332"/>
                    <a:pt x="92" y="400"/>
                    <a:pt x="180" y="400"/>
                  </a:cubicBezTo>
                  <a:cubicBezTo>
                    <a:pt x="192" y="400"/>
                    <a:pt x="202" y="399"/>
                    <a:pt x="213" y="397"/>
                  </a:cubicBezTo>
                  <a:cubicBezTo>
                    <a:pt x="395" y="362"/>
                    <a:pt x="580" y="345"/>
                    <a:pt x="764" y="345"/>
                  </a:cubicBezTo>
                  <a:cubicBezTo>
                    <a:pt x="937" y="345"/>
                    <a:pt x="1110" y="360"/>
                    <a:pt x="1281" y="392"/>
                  </a:cubicBezTo>
                  <a:cubicBezTo>
                    <a:pt x="1290" y="393"/>
                    <a:pt x="1299" y="394"/>
                    <a:pt x="1308" y="394"/>
                  </a:cubicBezTo>
                  <a:cubicBezTo>
                    <a:pt x="1389" y="394"/>
                    <a:pt x="1460" y="336"/>
                    <a:pt x="1475" y="252"/>
                  </a:cubicBezTo>
                  <a:cubicBezTo>
                    <a:pt x="1492" y="161"/>
                    <a:pt x="1433" y="73"/>
                    <a:pt x="1343" y="54"/>
                  </a:cubicBezTo>
                  <a:cubicBezTo>
                    <a:pt x="1151" y="18"/>
                    <a:pt x="956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178;p16"/>
            <p:cNvSpPr/>
            <p:nvPr/>
          </p:nvSpPr>
          <p:spPr>
            <a:xfrm>
              <a:off x="321929" y="4177770"/>
              <a:ext cx="54830" cy="48615"/>
            </a:xfrm>
            <a:custGeom>
              <a:avLst/>
              <a:gdLst/>
              <a:ahLst/>
              <a:cxnLst/>
              <a:rect l="l" t="t" r="r" b="b"/>
              <a:pathLst>
                <a:path w="1588" h="1408" extrusionOk="0">
                  <a:moveTo>
                    <a:pt x="828" y="1"/>
                  </a:moveTo>
                  <a:cubicBezTo>
                    <a:pt x="747" y="1"/>
                    <a:pt x="668" y="16"/>
                    <a:pt x="596" y="48"/>
                  </a:cubicBezTo>
                  <a:cubicBezTo>
                    <a:pt x="469" y="104"/>
                    <a:pt x="363" y="205"/>
                    <a:pt x="285" y="346"/>
                  </a:cubicBezTo>
                  <a:cubicBezTo>
                    <a:pt x="203" y="350"/>
                    <a:pt x="137" y="412"/>
                    <a:pt x="124" y="491"/>
                  </a:cubicBezTo>
                  <a:lnTo>
                    <a:pt x="13" y="1209"/>
                  </a:lnTo>
                  <a:cubicBezTo>
                    <a:pt x="0" y="1292"/>
                    <a:pt x="50" y="1374"/>
                    <a:pt x="130" y="1399"/>
                  </a:cubicBezTo>
                  <a:cubicBezTo>
                    <a:pt x="147" y="1405"/>
                    <a:pt x="165" y="1407"/>
                    <a:pt x="183" y="1407"/>
                  </a:cubicBezTo>
                  <a:cubicBezTo>
                    <a:pt x="247" y="1407"/>
                    <a:pt x="306" y="1372"/>
                    <a:pt x="335" y="1315"/>
                  </a:cubicBezTo>
                  <a:cubicBezTo>
                    <a:pt x="408" y="1172"/>
                    <a:pt x="439" y="1023"/>
                    <a:pt x="469" y="880"/>
                  </a:cubicBezTo>
                  <a:cubicBezTo>
                    <a:pt x="480" y="825"/>
                    <a:pt x="492" y="768"/>
                    <a:pt x="506" y="714"/>
                  </a:cubicBezTo>
                  <a:cubicBezTo>
                    <a:pt x="534" y="608"/>
                    <a:pt x="600" y="422"/>
                    <a:pt x="735" y="362"/>
                  </a:cubicBezTo>
                  <a:cubicBezTo>
                    <a:pt x="763" y="350"/>
                    <a:pt x="795" y="344"/>
                    <a:pt x="828" y="344"/>
                  </a:cubicBezTo>
                  <a:cubicBezTo>
                    <a:pt x="922" y="344"/>
                    <a:pt x="1028" y="392"/>
                    <a:pt x="1100" y="474"/>
                  </a:cubicBezTo>
                  <a:cubicBezTo>
                    <a:pt x="1218" y="614"/>
                    <a:pt x="1243" y="809"/>
                    <a:pt x="1243" y="949"/>
                  </a:cubicBezTo>
                  <a:cubicBezTo>
                    <a:pt x="1245" y="1044"/>
                    <a:pt x="1321" y="1120"/>
                    <a:pt x="1416" y="1120"/>
                  </a:cubicBezTo>
                  <a:cubicBezTo>
                    <a:pt x="1511" y="1120"/>
                    <a:pt x="1588" y="1043"/>
                    <a:pt x="1588" y="949"/>
                  </a:cubicBezTo>
                  <a:cubicBezTo>
                    <a:pt x="1588" y="752"/>
                    <a:pt x="1547" y="469"/>
                    <a:pt x="1360" y="250"/>
                  </a:cubicBezTo>
                  <a:cubicBezTo>
                    <a:pt x="1223" y="90"/>
                    <a:pt x="1022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179;p16"/>
            <p:cNvSpPr/>
            <p:nvPr/>
          </p:nvSpPr>
          <p:spPr>
            <a:xfrm>
              <a:off x="386670" y="4196829"/>
              <a:ext cx="28105" cy="13984"/>
            </a:xfrm>
            <a:custGeom>
              <a:avLst/>
              <a:gdLst/>
              <a:ahLst/>
              <a:cxnLst/>
              <a:rect l="l" t="t" r="r" b="b"/>
              <a:pathLst>
                <a:path w="814" h="405" extrusionOk="0">
                  <a:moveTo>
                    <a:pt x="496" y="0"/>
                  </a:moveTo>
                  <a:cubicBezTo>
                    <a:pt x="370" y="0"/>
                    <a:pt x="246" y="25"/>
                    <a:pt x="130" y="73"/>
                  </a:cubicBezTo>
                  <a:cubicBezTo>
                    <a:pt x="42" y="109"/>
                    <a:pt x="0" y="211"/>
                    <a:pt x="37" y="298"/>
                  </a:cubicBezTo>
                  <a:cubicBezTo>
                    <a:pt x="64" y="364"/>
                    <a:pt x="128" y="404"/>
                    <a:pt x="196" y="404"/>
                  </a:cubicBezTo>
                  <a:cubicBezTo>
                    <a:pt x="218" y="404"/>
                    <a:pt x="240" y="400"/>
                    <a:pt x="262" y="391"/>
                  </a:cubicBezTo>
                  <a:cubicBezTo>
                    <a:pt x="337" y="360"/>
                    <a:pt x="417" y="345"/>
                    <a:pt x="497" y="345"/>
                  </a:cubicBezTo>
                  <a:cubicBezTo>
                    <a:pt x="531" y="345"/>
                    <a:pt x="565" y="348"/>
                    <a:pt x="598" y="353"/>
                  </a:cubicBezTo>
                  <a:cubicBezTo>
                    <a:pt x="609" y="355"/>
                    <a:pt x="619" y="356"/>
                    <a:pt x="629" y="356"/>
                  </a:cubicBezTo>
                  <a:cubicBezTo>
                    <a:pt x="711" y="356"/>
                    <a:pt x="783" y="296"/>
                    <a:pt x="797" y="212"/>
                  </a:cubicBezTo>
                  <a:cubicBezTo>
                    <a:pt x="814" y="119"/>
                    <a:pt x="750" y="29"/>
                    <a:pt x="656" y="14"/>
                  </a:cubicBezTo>
                  <a:cubicBezTo>
                    <a:pt x="603" y="5"/>
                    <a:pt x="549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180;p16"/>
            <p:cNvSpPr/>
            <p:nvPr/>
          </p:nvSpPr>
          <p:spPr>
            <a:xfrm>
              <a:off x="421924" y="4164373"/>
              <a:ext cx="22408" cy="65050"/>
            </a:xfrm>
            <a:custGeom>
              <a:avLst/>
              <a:gdLst/>
              <a:ahLst/>
              <a:cxnLst/>
              <a:rect l="l" t="t" r="r" b="b"/>
              <a:pathLst>
                <a:path w="649" h="1884" extrusionOk="0">
                  <a:moveTo>
                    <a:pt x="415" y="1"/>
                  </a:moveTo>
                  <a:cubicBezTo>
                    <a:pt x="335" y="1"/>
                    <a:pt x="265" y="56"/>
                    <a:pt x="246" y="135"/>
                  </a:cubicBezTo>
                  <a:lnTo>
                    <a:pt x="28" y="1082"/>
                  </a:lnTo>
                  <a:cubicBezTo>
                    <a:pt x="1" y="1195"/>
                    <a:pt x="89" y="1293"/>
                    <a:pt x="195" y="1293"/>
                  </a:cubicBezTo>
                  <a:cubicBezTo>
                    <a:pt x="216" y="1293"/>
                    <a:pt x="237" y="1289"/>
                    <a:pt x="259" y="1280"/>
                  </a:cubicBezTo>
                  <a:cubicBezTo>
                    <a:pt x="268" y="1432"/>
                    <a:pt x="281" y="1583"/>
                    <a:pt x="298" y="1732"/>
                  </a:cubicBezTo>
                  <a:cubicBezTo>
                    <a:pt x="309" y="1820"/>
                    <a:pt x="383" y="1884"/>
                    <a:pt x="469" y="1884"/>
                  </a:cubicBezTo>
                  <a:cubicBezTo>
                    <a:pt x="476" y="1884"/>
                    <a:pt x="482" y="1883"/>
                    <a:pt x="488" y="1883"/>
                  </a:cubicBezTo>
                  <a:cubicBezTo>
                    <a:pt x="581" y="1871"/>
                    <a:pt x="649" y="1788"/>
                    <a:pt x="640" y="1695"/>
                  </a:cubicBezTo>
                  <a:cubicBezTo>
                    <a:pt x="585" y="1192"/>
                    <a:pt x="567" y="686"/>
                    <a:pt x="587" y="180"/>
                  </a:cubicBezTo>
                  <a:cubicBezTo>
                    <a:pt x="589" y="91"/>
                    <a:pt x="525" y="15"/>
                    <a:pt x="437" y="2"/>
                  </a:cubicBezTo>
                  <a:cubicBezTo>
                    <a:pt x="430" y="1"/>
                    <a:pt x="423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181;p16"/>
            <p:cNvSpPr/>
            <p:nvPr/>
          </p:nvSpPr>
          <p:spPr>
            <a:xfrm>
              <a:off x="294203" y="4237158"/>
              <a:ext cx="161174" cy="19853"/>
            </a:xfrm>
            <a:custGeom>
              <a:avLst/>
              <a:gdLst/>
              <a:ahLst/>
              <a:cxnLst/>
              <a:rect l="l" t="t" r="r" b="b"/>
              <a:pathLst>
                <a:path w="4668" h="575" extrusionOk="0">
                  <a:moveTo>
                    <a:pt x="3267" y="0"/>
                  </a:moveTo>
                  <a:cubicBezTo>
                    <a:pt x="2225" y="0"/>
                    <a:pt x="1185" y="78"/>
                    <a:pt x="154" y="232"/>
                  </a:cubicBezTo>
                  <a:cubicBezTo>
                    <a:pt x="64" y="246"/>
                    <a:pt x="1" y="325"/>
                    <a:pt x="8" y="415"/>
                  </a:cubicBezTo>
                  <a:cubicBezTo>
                    <a:pt x="15" y="505"/>
                    <a:pt x="90" y="574"/>
                    <a:pt x="180" y="574"/>
                  </a:cubicBezTo>
                  <a:cubicBezTo>
                    <a:pt x="188" y="574"/>
                    <a:pt x="197" y="574"/>
                    <a:pt x="205" y="573"/>
                  </a:cubicBezTo>
                  <a:cubicBezTo>
                    <a:pt x="1219" y="420"/>
                    <a:pt x="2243" y="345"/>
                    <a:pt x="3268" y="345"/>
                  </a:cubicBezTo>
                  <a:cubicBezTo>
                    <a:pt x="3672" y="345"/>
                    <a:pt x="4076" y="356"/>
                    <a:pt x="4480" y="380"/>
                  </a:cubicBezTo>
                  <a:cubicBezTo>
                    <a:pt x="4486" y="381"/>
                    <a:pt x="4492" y="381"/>
                    <a:pt x="4498" y="381"/>
                  </a:cubicBezTo>
                  <a:cubicBezTo>
                    <a:pt x="4583" y="381"/>
                    <a:pt x="4656" y="308"/>
                    <a:pt x="4663" y="218"/>
                  </a:cubicBezTo>
                  <a:cubicBezTo>
                    <a:pt x="4667" y="124"/>
                    <a:pt x="4595" y="42"/>
                    <a:pt x="4501" y="36"/>
                  </a:cubicBezTo>
                  <a:cubicBezTo>
                    <a:pt x="4090" y="12"/>
                    <a:pt x="3678" y="0"/>
                    <a:pt x="3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182;p16"/>
            <p:cNvSpPr/>
            <p:nvPr/>
          </p:nvSpPr>
          <p:spPr>
            <a:xfrm>
              <a:off x="352867" y="4265920"/>
              <a:ext cx="52827" cy="81416"/>
            </a:xfrm>
            <a:custGeom>
              <a:avLst/>
              <a:gdLst/>
              <a:ahLst/>
              <a:cxnLst/>
              <a:rect l="l" t="t" r="r" b="b"/>
              <a:pathLst>
                <a:path w="1530" h="2358" extrusionOk="0">
                  <a:moveTo>
                    <a:pt x="671" y="1"/>
                  </a:moveTo>
                  <a:cubicBezTo>
                    <a:pt x="487" y="1"/>
                    <a:pt x="303" y="39"/>
                    <a:pt x="132" y="116"/>
                  </a:cubicBezTo>
                  <a:cubicBezTo>
                    <a:pt x="43" y="152"/>
                    <a:pt x="1" y="256"/>
                    <a:pt x="42" y="345"/>
                  </a:cubicBezTo>
                  <a:cubicBezTo>
                    <a:pt x="70" y="409"/>
                    <a:pt x="132" y="447"/>
                    <a:pt x="198" y="447"/>
                  </a:cubicBezTo>
                  <a:cubicBezTo>
                    <a:pt x="223" y="447"/>
                    <a:pt x="248" y="441"/>
                    <a:pt x="273" y="429"/>
                  </a:cubicBezTo>
                  <a:cubicBezTo>
                    <a:pt x="399" y="373"/>
                    <a:pt x="535" y="345"/>
                    <a:pt x="672" y="345"/>
                  </a:cubicBezTo>
                  <a:cubicBezTo>
                    <a:pt x="761" y="345"/>
                    <a:pt x="851" y="357"/>
                    <a:pt x="938" y="382"/>
                  </a:cubicBezTo>
                  <a:cubicBezTo>
                    <a:pt x="1007" y="401"/>
                    <a:pt x="1128" y="446"/>
                    <a:pt x="1165" y="534"/>
                  </a:cubicBezTo>
                  <a:cubicBezTo>
                    <a:pt x="1186" y="580"/>
                    <a:pt x="1185" y="650"/>
                    <a:pt x="1183" y="719"/>
                  </a:cubicBezTo>
                  <a:lnTo>
                    <a:pt x="1172" y="1434"/>
                  </a:lnTo>
                  <a:cubicBezTo>
                    <a:pt x="1171" y="1520"/>
                    <a:pt x="1169" y="1608"/>
                    <a:pt x="1140" y="1668"/>
                  </a:cubicBezTo>
                  <a:cubicBezTo>
                    <a:pt x="1114" y="1719"/>
                    <a:pt x="1061" y="1767"/>
                    <a:pt x="969" y="1820"/>
                  </a:cubicBezTo>
                  <a:cubicBezTo>
                    <a:pt x="827" y="1905"/>
                    <a:pt x="671" y="1964"/>
                    <a:pt x="509" y="1995"/>
                  </a:cubicBezTo>
                  <a:lnTo>
                    <a:pt x="477" y="1899"/>
                  </a:lnTo>
                  <a:cubicBezTo>
                    <a:pt x="451" y="1829"/>
                    <a:pt x="385" y="1786"/>
                    <a:pt x="316" y="1786"/>
                  </a:cubicBezTo>
                  <a:cubicBezTo>
                    <a:pt x="298" y="1786"/>
                    <a:pt x="280" y="1789"/>
                    <a:pt x="263" y="1795"/>
                  </a:cubicBezTo>
                  <a:cubicBezTo>
                    <a:pt x="174" y="1823"/>
                    <a:pt x="125" y="1916"/>
                    <a:pt x="150" y="2005"/>
                  </a:cubicBezTo>
                  <a:lnTo>
                    <a:pt x="226" y="2238"/>
                  </a:lnTo>
                  <a:cubicBezTo>
                    <a:pt x="249" y="2310"/>
                    <a:pt x="315" y="2358"/>
                    <a:pt x="389" y="2358"/>
                  </a:cubicBezTo>
                  <a:lnTo>
                    <a:pt x="406" y="2358"/>
                  </a:lnTo>
                  <a:cubicBezTo>
                    <a:pt x="667" y="2332"/>
                    <a:pt x="919" y="2249"/>
                    <a:pt x="1145" y="2117"/>
                  </a:cubicBezTo>
                  <a:cubicBezTo>
                    <a:pt x="1240" y="2061"/>
                    <a:pt x="1373" y="1969"/>
                    <a:pt x="1446" y="1823"/>
                  </a:cubicBezTo>
                  <a:cubicBezTo>
                    <a:pt x="1513" y="1692"/>
                    <a:pt x="1514" y="1553"/>
                    <a:pt x="1515" y="1440"/>
                  </a:cubicBezTo>
                  <a:lnTo>
                    <a:pt x="1527" y="725"/>
                  </a:lnTo>
                  <a:cubicBezTo>
                    <a:pt x="1528" y="629"/>
                    <a:pt x="1529" y="513"/>
                    <a:pt x="1480" y="399"/>
                  </a:cubicBezTo>
                  <a:cubicBezTo>
                    <a:pt x="1413" y="234"/>
                    <a:pt x="1256" y="114"/>
                    <a:pt x="1033" y="51"/>
                  </a:cubicBezTo>
                  <a:cubicBezTo>
                    <a:pt x="914" y="17"/>
                    <a:pt x="793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183;p16"/>
            <p:cNvSpPr/>
            <p:nvPr/>
          </p:nvSpPr>
          <p:spPr>
            <a:xfrm>
              <a:off x="475789" y="4220239"/>
              <a:ext cx="50824" cy="59664"/>
            </a:xfrm>
            <a:custGeom>
              <a:avLst/>
              <a:gdLst/>
              <a:ahLst/>
              <a:cxnLst/>
              <a:rect l="l" t="t" r="r" b="b"/>
              <a:pathLst>
                <a:path w="1472" h="1728" extrusionOk="0">
                  <a:moveTo>
                    <a:pt x="1142" y="1"/>
                  </a:moveTo>
                  <a:cubicBezTo>
                    <a:pt x="1095" y="1"/>
                    <a:pt x="1048" y="20"/>
                    <a:pt x="1014" y="58"/>
                  </a:cubicBezTo>
                  <a:cubicBezTo>
                    <a:pt x="920" y="159"/>
                    <a:pt x="831" y="269"/>
                    <a:pt x="752" y="383"/>
                  </a:cubicBezTo>
                  <a:lnTo>
                    <a:pt x="295" y="69"/>
                  </a:lnTo>
                  <a:cubicBezTo>
                    <a:pt x="265" y="49"/>
                    <a:pt x="231" y="39"/>
                    <a:pt x="197" y="39"/>
                  </a:cubicBezTo>
                  <a:cubicBezTo>
                    <a:pt x="142" y="39"/>
                    <a:pt x="89" y="65"/>
                    <a:pt x="55" y="113"/>
                  </a:cubicBezTo>
                  <a:cubicBezTo>
                    <a:pt x="1" y="191"/>
                    <a:pt x="22" y="298"/>
                    <a:pt x="99" y="352"/>
                  </a:cubicBezTo>
                  <a:lnTo>
                    <a:pt x="575" y="679"/>
                  </a:lnTo>
                  <a:cubicBezTo>
                    <a:pt x="431" y="943"/>
                    <a:pt x="327" y="1227"/>
                    <a:pt x="268" y="1522"/>
                  </a:cubicBezTo>
                  <a:cubicBezTo>
                    <a:pt x="250" y="1615"/>
                    <a:pt x="310" y="1705"/>
                    <a:pt x="403" y="1723"/>
                  </a:cubicBezTo>
                  <a:cubicBezTo>
                    <a:pt x="414" y="1726"/>
                    <a:pt x="426" y="1727"/>
                    <a:pt x="437" y="1727"/>
                  </a:cubicBezTo>
                  <a:cubicBezTo>
                    <a:pt x="519" y="1727"/>
                    <a:pt x="590" y="1668"/>
                    <a:pt x="606" y="1588"/>
                  </a:cubicBezTo>
                  <a:cubicBezTo>
                    <a:pt x="657" y="1340"/>
                    <a:pt x="741" y="1099"/>
                    <a:pt x="859" y="874"/>
                  </a:cubicBezTo>
                  <a:lnTo>
                    <a:pt x="1183" y="1098"/>
                  </a:lnTo>
                  <a:cubicBezTo>
                    <a:pt x="1212" y="1117"/>
                    <a:pt x="1245" y="1126"/>
                    <a:pt x="1277" y="1126"/>
                  </a:cubicBezTo>
                  <a:cubicBezTo>
                    <a:pt x="1332" y="1126"/>
                    <a:pt x="1385" y="1099"/>
                    <a:pt x="1418" y="1052"/>
                  </a:cubicBezTo>
                  <a:cubicBezTo>
                    <a:pt x="1471" y="974"/>
                    <a:pt x="1453" y="870"/>
                    <a:pt x="1379" y="815"/>
                  </a:cubicBezTo>
                  <a:lnTo>
                    <a:pt x="1037" y="579"/>
                  </a:lnTo>
                  <a:cubicBezTo>
                    <a:pt x="1106" y="477"/>
                    <a:pt x="1183" y="382"/>
                    <a:pt x="1266" y="291"/>
                  </a:cubicBezTo>
                  <a:cubicBezTo>
                    <a:pt x="1332" y="221"/>
                    <a:pt x="1329" y="111"/>
                    <a:pt x="1259" y="47"/>
                  </a:cubicBezTo>
                  <a:cubicBezTo>
                    <a:pt x="1226" y="16"/>
                    <a:pt x="1184" y="1"/>
                    <a:pt x="1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184;p16"/>
            <p:cNvSpPr/>
            <p:nvPr/>
          </p:nvSpPr>
          <p:spPr>
            <a:xfrm>
              <a:off x="521712" y="4154671"/>
              <a:ext cx="121640" cy="136384"/>
            </a:xfrm>
            <a:custGeom>
              <a:avLst/>
              <a:gdLst/>
              <a:ahLst/>
              <a:cxnLst/>
              <a:rect l="l" t="t" r="r" b="b"/>
              <a:pathLst>
                <a:path w="3523" h="3950" extrusionOk="0">
                  <a:moveTo>
                    <a:pt x="2607" y="1"/>
                  </a:moveTo>
                  <a:cubicBezTo>
                    <a:pt x="2039" y="1"/>
                    <a:pt x="1476" y="138"/>
                    <a:pt x="966" y="407"/>
                  </a:cubicBezTo>
                  <a:cubicBezTo>
                    <a:pt x="920" y="432"/>
                    <a:pt x="821" y="486"/>
                    <a:pt x="778" y="593"/>
                  </a:cubicBezTo>
                  <a:cubicBezTo>
                    <a:pt x="737" y="690"/>
                    <a:pt x="730" y="845"/>
                    <a:pt x="930" y="1024"/>
                  </a:cubicBezTo>
                  <a:cubicBezTo>
                    <a:pt x="1218" y="1281"/>
                    <a:pt x="1529" y="1513"/>
                    <a:pt x="1859" y="1717"/>
                  </a:cubicBezTo>
                  <a:cubicBezTo>
                    <a:pt x="1918" y="1754"/>
                    <a:pt x="2016" y="1816"/>
                    <a:pt x="2026" y="1867"/>
                  </a:cubicBezTo>
                  <a:cubicBezTo>
                    <a:pt x="2029" y="1884"/>
                    <a:pt x="2025" y="1937"/>
                    <a:pt x="1921" y="2037"/>
                  </a:cubicBezTo>
                  <a:cubicBezTo>
                    <a:pt x="1674" y="2273"/>
                    <a:pt x="1367" y="2433"/>
                    <a:pt x="1042" y="2600"/>
                  </a:cubicBezTo>
                  <a:cubicBezTo>
                    <a:pt x="743" y="2755"/>
                    <a:pt x="433" y="2915"/>
                    <a:pt x="167" y="3143"/>
                  </a:cubicBezTo>
                  <a:cubicBezTo>
                    <a:pt x="9" y="3278"/>
                    <a:pt x="1" y="3408"/>
                    <a:pt x="22" y="3491"/>
                  </a:cubicBezTo>
                  <a:cubicBezTo>
                    <a:pt x="61" y="3649"/>
                    <a:pt x="222" y="3706"/>
                    <a:pt x="275" y="3725"/>
                  </a:cubicBezTo>
                  <a:cubicBezTo>
                    <a:pt x="705" y="3874"/>
                    <a:pt x="1156" y="3949"/>
                    <a:pt x="1609" y="3949"/>
                  </a:cubicBezTo>
                  <a:cubicBezTo>
                    <a:pt x="1802" y="3949"/>
                    <a:pt x="1996" y="3935"/>
                    <a:pt x="2188" y="3908"/>
                  </a:cubicBezTo>
                  <a:cubicBezTo>
                    <a:pt x="2280" y="3892"/>
                    <a:pt x="2343" y="3805"/>
                    <a:pt x="2329" y="3712"/>
                  </a:cubicBezTo>
                  <a:cubicBezTo>
                    <a:pt x="2317" y="3627"/>
                    <a:pt x="2243" y="3566"/>
                    <a:pt x="2158" y="3566"/>
                  </a:cubicBezTo>
                  <a:cubicBezTo>
                    <a:pt x="2151" y="3566"/>
                    <a:pt x="2144" y="3566"/>
                    <a:pt x="2137" y="3567"/>
                  </a:cubicBezTo>
                  <a:cubicBezTo>
                    <a:pt x="1961" y="3592"/>
                    <a:pt x="1783" y="3605"/>
                    <a:pt x="1606" y="3605"/>
                  </a:cubicBezTo>
                  <a:cubicBezTo>
                    <a:pt x="1196" y="3605"/>
                    <a:pt x="787" y="3537"/>
                    <a:pt x="396" y="3402"/>
                  </a:cubicBezTo>
                  <a:cubicBezTo>
                    <a:pt x="630" y="3201"/>
                    <a:pt x="907" y="3057"/>
                    <a:pt x="1201" y="2907"/>
                  </a:cubicBezTo>
                  <a:cubicBezTo>
                    <a:pt x="1534" y="2735"/>
                    <a:pt x="1878" y="2556"/>
                    <a:pt x="2161" y="2285"/>
                  </a:cubicBezTo>
                  <a:cubicBezTo>
                    <a:pt x="2325" y="2126"/>
                    <a:pt x="2394" y="1965"/>
                    <a:pt x="2365" y="1808"/>
                  </a:cubicBezTo>
                  <a:cubicBezTo>
                    <a:pt x="2330" y="1603"/>
                    <a:pt x="2149" y="1491"/>
                    <a:pt x="2040" y="1425"/>
                  </a:cubicBezTo>
                  <a:cubicBezTo>
                    <a:pt x="1728" y="1232"/>
                    <a:pt x="1434" y="1012"/>
                    <a:pt x="1161" y="767"/>
                  </a:cubicBezTo>
                  <a:cubicBezTo>
                    <a:pt x="1144" y="753"/>
                    <a:pt x="1128" y="736"/>
                    <a:pt x="1114" y="720"/>
                  </a:cubicBezTo>
                  <a:cubicBezTo>
                    <a:pt x="1118" y="717"/>
                    <a:pt x="1124" y="714"/>
                    <a:pt x="1130" y="711"/>
                  </a:cubicBezTo>
                  <a:cubicBezTo>
                    <a:pt x="1589" y="469"/>
                    <a:pt x="2096" y="345"/>
                    <a:pt x="2608" y="345"/>
                  </a:cubicBezTo>
                  <a:cubicBezTo>
                    <a:pt x="2838" y="345"/>
                    <a:pt x="3068" y="370"/>
                    <a:pt x="3296" y="421"/>
                  </a:cubicBezTo>
                  <a:cubicBezTo>
                    <a:pt x="3308" y="424"/>
                    <a:pt x="3320" y="425"/>
                    <a:pt x="3332" y="425"/>
                  </a:cubicBezTo>
                  <a:cubicBezTo>
                    <a:pt x="3412" y="425"/>
                    <a:pt x="3483" y="371"/>
                    <a:pt x="3501" y="292"/>
                  </a:cubicBezTo>
                  <a:cubicBezTo>
                    <a:pt x="3522" y="199"/>
                    <a:pt x="3465" y="106"/>
                    <a:pt x="3372" y="85"/>
                  </a:cubicBezTo>
                  <a:cubicBezTo>
                    <a:pt x="3119" y="28"/>
                    <a:pt x="2862" y="1"/>
                    <a:pt x="2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185;p16"/>
            <p:cNvSpPr/>
            <p:nvPr/>
          </p:nvSpPr>
          <p:spPr>
            <a:xfrm>
              <a:off x="619634" y="4195276"/>
              <a:ext cx="18023" cy="60320"/>
            </a:xfrm>
            <a:custGeom>
              <a:avLst/>
              <a:gdLst/>
              <a:ahLst/>
              <a:cxnLst/>
              <a:rect l="l" t="t" r="r" b="b"/>
              <a:pathLst>
                <a:path w="522" h="1747" extrusionOk="0">
                  <a:moveTo>
                    <a:pt x="343" y="1"/>
                  </a:moveTo>
                  <a:cubicBezTo>
                    <a:pt x="249" y="1"/>
                    <a:pt x="173" y="80"/>
                    <a:pt x="173" y="174"/>
                  </a:cubicBezTo>
                  <a:cubicBezTo>
                    <a:pt x="178" y="632"/>
                    <a:pt x="128" y="1089"/>
                    <a:pt x="22" y="1535"/>
                  </a:cubicBezTo>
                  <a:cubicBezTo>
                    <a:pt x="1" y="1628"/>
                    <a:pt x="57" y="1720"/>
                    <a:pt x="150" y="1742"/>
                  </a:cubicBezTo>
                  <a:cubicBezTo>
                    <a:pt x="163" y="1745"/>
                    <a:pt x="177" y="1746"/>
                    <a:pt x="190" y="1746"/>
                  </a:cubicBezTo>
                  <a:cubicBezTo>
                    <a:pt x="270" y="1746"/>
                    <a:pt x="339" y="1691"/>
                    <a:pt x="357" y="1614"/>
                  </a:cubicBezTo>
                  <a:cubicBezTo>
                    <a:pt x="468" y="1141"/>
                    <a:pt x="522" y="657"/>
                    <a:pt x="518" y="171"/>
                  </a:cubicBezTo>
                  <a:cubicBezTo>
                    <a:pt x="516" y="77"/>
                    <a:pt x="440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186;p16"/>
            <p:cNvSpPr/>
            <p:nvPr/>
          </p:nvSpPr>
          <p:spPr>
            <a:xfrm>
              <a:off x="637727" y="4202872"/>
              <a:ext cx="47096" cy="86146"/>
            </a:xfrm>
            <a:custGeom>
              <a:avLst/>
              <a:gdLst/>
              <a:ahLst/>
              <a:cxnLst/>
              <a:rect l="l" t="t" r="r" b="b"/>
              <a:pathLst>
                <a:path w="1364" h="2495" extrusionOk="0">
                  <a:moveTo>
                    <a:pt x="480" y="1"/>
                  </a:moveTo>
                  <a:cubicBezTo>
                    <a:pt x="423" y="1"/>
                    <a:pt x="369" y="28"/>
                    <a:pt x="336" y="79"/>
                  </a:cubicBezTo>
                  <a:cubicBezTo>
                    <a:pt x="234" y="236"/>
                    <a:pt x="117" y="413"/>
                    <a:pt x="65" y="623"/>
                  </a:cubicBezTo>
                  <a:cubicBezTo>
                    <a:pt x="1" y="882"/>
                    <a:pt x="54" y="1135"/>
                    <a:pt x="209" y="1301"/>
                  </a:cubicBezTo>
                  <a:cubicBezTo>
                    <a:pt x="313" y="1411"/>
                    <a:pt x="457" y="1474"/>
                    <a:pt x="609" y="1474"/>
                  </a:cubicBezTo>
                  <a:cubicBezTo>
                    <a:pt x="611" y="1474"/>
                    <a:pt x="614" y="1474"/>
                    <a:pt x="617" y="1474"/>
                  </a:cubicBezTo>
                  <a:cubicBezTo>
                    <a:pt x="687" y="1474"/>
                    <a:pt x="758" y="1458"/>
                    <a:pt x="820" y="1426"/>
                  </a:cubicBezTo>
                  <a:lnTo>
                    <a:pt x="820" y="1426"/>
                  </a:lnTo>
                  <a:cubicBezTo>
                    <a:pt x="763" y="1716"/>
                    <a:pt x="714" y="2006"/>
                    <a:pt x="672" y="2298"/>
                  </a:cubicBezTo>
                  <a:cubicBezTo>
                    <a:pt x="658" y="2392"/>
                    <a:pt x="723" y="2479"/>
                    <a:pt x="817" y="2493"/>
                  </a:cubicBezTo>
                  <a:cubicBezTo>
                    <a:pt x="825" y="2493"/>
                    <a:pt x="834" y="2495"/>
                    <a:pt x="842" y="2495"/>
                  </a:cubicBezTo>
                  <a:cubicBezTo>
                    <a:pt x="927" y="2495"/>
                    <a:pt x="1000" y="2431"/>
                    <a:pt x="1011" y="2348"/>
                  </a:cubicBezTo>
                  <a:cubicBezTo>
                    <a:pt x="1096" y="1777"/>
                    <a:pt x="1207" y="1201"/>
                    <a:pt x="1341" y="640"/>
                  </a:cubicBezTo>
                  <a:cubicBezTo>
                    <a:pt x="1363" y="547"/>
                    <a:pt x="1305" y="454"/>
                    <a:pt x="1212" y="433"/>
                  </a:cubicBezTo>
                  <a:cubicBezTo>
                    <a:pt x="1199" y="429"/>
                    <a:pt x="1185" y="428"/>
                    <a:pt x="1172" y="428"/>
                  </a:cubicBezTo>
                  <a:cubicBezTo>
                    <a:pt x="1094" y="428"/>
                    <a:pt x="1024" y="481"/>
                    <a:pt x="1006" y="561"/>
                  </a:cubicBezTo>
                  <a:cubicBezTo>
                    <a:pt x="966" y="725"/>
                    <a:pt x="934" y="893"/>
                    <a:pt x="899" y="1060"/>
                  </a:cubicBezTo>
                  <a:cubicBezTo>
                    <a:pt x="875" y="1048"/>
                    <a:pt x="849" y="1043"/>
                    <a:pt x="824" y="1043"/>
                  </a:cubicBezTo>
                  <a:cubicBezTo>
                    <a:pt x="778" y="1043"/>
                    <a:pt x="732" y="1062"/>
                    <a:pt x="699" y="1097"/>
                  </a:cubicBezTo>
                  <a:cubicBezTo>
                    <a:pt x="677" y="1120"/>
                    <a:pt x="646" y="1131"/>
                    <a:pt x="624" y="1131"/>
                  </a:cubicBezTo>
                  <a:cubicBezTo>
                    <a:pt x="618" y="1131"/>
                    <a:pt x="613" y="1131"/>
                    <a:pt x="609" y="1129"/>
                  </a:cubicBezTo>
                  <a:cubicBezTo>
                    <a:pt x="554" y="1129"/>
                    <a:pt x="500" y="1107"/>
                    <a:pt x="461" y="1069"/>
                  </a:cubicBezTo>
                  <a:cubicBezTo>
                    <a:pt x="374" y="973"/>
                    <a:pt x="371" y="818"/>
                    <a:pt x="399" y="707"/>
                  </a:cubicBezTo>
                  <a:cubicBezTo>
                    <a:pt x="438" y="554"/>
                    <a:pt x="533" y="407"/>
                    <a:pt x="624" y="267"/>
                  </a:cubicBezTo>
                  <a:cubicBezTo>
                    <a:pt x="676" y="186"/>
                    <a:pt x="654" y="81"/>
                    <a:pt x="573" y="29"/>
                  </a:cubicBezTo>
                  <a:cubicBezTo>
                    <a:pt x="544" y="10"/>
                    <a:pt x="512" y="1"/>
                    <a:pt x="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187;p16"/>
            <p:cNvSpPr/>
            <p:nvPr/>
          </p:nvSpPr>
          <p:spPr>
            <a:xfrm>
              <a:off x="668941" y="3473983"/>
              <a:ext cx="55969" cy="69124"/>
            </a:xfrm>
            <a:custGeom>
              <a:avLst/>
              <a:gdLst/>
              <a:ahLst/>
              <a:cxnLst/>
              <a:rect l="l" t="t" r="r" b="b"/>
              <a:pathLst>
                <a:path w="1621" h="2002" extrusionOk="0">
                  <a:moveTo>
                    <a:pt x="1295" y="1"/>
                  </a:moveTo>
                  <a:cubicBezTo>
                    <a:pt x="1244" y="1"/>
                    <a:pt x="1194" y="23"/>
                    <a:pt x="1160" y="65"/>
                  </a:cubicBezTo>
                  <a:cubicBezTo>
                    <a:pt x="1028" y="235"/>
                    <a:pt x="905" y="413"/>
                    <a:pt x="793" y="597"/>
                  </a:cubicBezTo>
                  <a:cubicBezTo>
                    <a:pt x="621" y="510"/>
                    <a:pt x="453" y="413"/>
                    <a:pt x="290" y="307"/>
                  </a:cubicBezTo>
                  <a:cubicBezTo>
                    <a:pt x="261" y="287"/>
                    <a:pt x="228" y="278"/>
                    <a:pt x="195" y="278"/>
                  </a:cubicBezTo>
                  <a:cubicBezTo>
                    <a:pt x="140" y="278"/>
                    <a:pt x="85" y="305"/>
                    <a:pt x="52" y="355"/>
                  </a:cubicBezTo>
                  <a:cubicBezTo>
                    <a:pt x="0" y="434"/>
                    <a:pt x="21" y="541"/>
                    <a:pt x="100" y="594"/>
                  </a:cubicBezTo>
                  <a:cubicBezTo>
                    <a:pt x="268" y="704"/>
                    <a:pt x="439" y="804"/>
                    <a:pt x="617" y="897"/>
                  </a:cubicBezTo>
                  <a:cubicBezTo>
                    <a:pt x="468" y="1178"/>
                    <a:pt x="341" y="1472"/>
                    <a:pt x="241" y="1776"/>
                  </a:cubicBezTo>
                  <a:cubicBezTo>
                    <a:pt x="213" y="1867"/>
                    <a:pt x="262" y="1964"/>
                    <a:pt x="352" y="1993"/>
                  </a:cubicBezTo>
                  <a:cubicBezTo>
                    <a:pt x="369" y="1999"/>
                    <a:pt x="387" y="2002"/>
                    <a:pt x="406" y="2002"/>
                  </a:cubicBezTo>
                  <a:cubicBezTo>
                    <a:pt x="479" y="2002"/>
                    <a:pt x="545" y="1954"/>
                    <a:pt x="569" y="1883"/>
                  </a:cubicBezTo>
                  <a:cubicBezTo>
                    <a:pt x="663" y="1595"/>
                    <a:pt x="783" y="1315"/>
                    <a:pt x="926" y="1047"/>
                  </a:cubicBezTo>
                  <a:cubicBezTo>
                    <a:pt x="1074" y="1115"/>
                    <a:pt x="1225" y="1178"/>
                    <a:pt x="1378" y="1233"/>
                  </a:cubicBezTo>
                  <a:cubicBezTo>
                    <a:pt x="1397" y="1239"/>
                    <a:pt x="1416" y="1243"/>
                    <a:pt x="1436" y="1243"/>
                  </a:cubicBezTo>
                  <a:cubicBezTo>
                    <a:pt x="1520" y="1243"/>
                    <a:pt x="1592" y="1182"/>
                    <a:pt x="1606" y="1099"/>
                  </a:cubicBezTo>
                  <a:cubicBezTo>
                    <a:pt x="1620" y="1016"/>
                    <a:pt x="1572" y="936"/>
                    <a:pt x="1494" y="908"/>
                  </a:cubicBezTo>
                  <a:cubicBezTo>
                    <a:pt x="1361" y="862"/>
                    <a:pt x="1235" y="800"/>
                    <a:pt x="1107" y="743"/>
                  </a:cubicBezTo>
                  <a:cubicBezTo>
                    <a:pt x="1205" y="583"/>
                    <a:pt x="1313" y="427"/>
                    <a:pt x="1430" y="279"/>
                  </a:cubicBezTo>
                  <a:cubicBezTo>
                    <a:pt x="1488" y="203"/>
                    <a:pt x="1475" y="96"/>
                    <a:pt x="1401" y="37"/>
                  </a:cubicBezTo>
                  <a:cubicBezTo>
                    <a:pt x="1369" y="12"/>
                    <a:pt x="1332" y="1"/>
                    <a:pt x="1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88" name="Google Shape;1188;p16"/>
          <p:cNvSpPr/>
          <p:nvPr/>
        </p:nvSpPr>
        <p:spPr>
          <a:xfrm rot="10800000">
            <a:off x="4609407" y="6265103"/>
            <a:ext cx="75531" cy="96511"/>
          </a:xfrm>
          <a:custGeom>
            <a:avLst/>
            <a:gdLst/>
            <a:ahLst/>
            <a:cxnLst/>
            <a:rect l="l" t="t" r="r" b="b"/>
            <a:pathLst>
              <a:path w="1263" h="1263" extrusionOk="0">
                <a:moveTo>
                  <a:pt x="632" y="0"/>
                </a:moveTo>
                <a:cubicBezTo>
                  <a:pt x="283" y="0"/>
                  <a:pt x="0" y="282"/>
                  <a:pt x="0" y="631"/>
                </a:cubicBezTo>
                <a:cubicBezTo>
                  <a:pt x="0" y="980"/>
                  <a:pt x="283" y="1263"/>
                  <a:pt x="632" y="1263"/>
                </a:cubicBezTo>
                <a:cubicBezTo>
                  <a:pt x="980" y="1263"/>
                  <a:pt x="1263" y="980"/>
                  <a:pt x="1263" y="631"/>
                </a:cubicBezTo>
                <a:cubicBezTo>
                  <a:pt x="1263" y="282"/>
                  <a:pt x="980" y="0"/>
                  <a:pt x="6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189" name="Google Shape;1189;p16"/>
          <p:cNvSpPr/>
          <p:nvPr/>
        </p:nvSpPr>
        <p:spPr>
          <a:xfrm>
            <a:off x="543475" y="2431561"/>
            <a:ext cx="319104" cy="375511"/>
          </a:xfrm>
          <a:custGeom>
            <a:avLst/>
            <a:gdLst/>
            <a:ahLst/>
            <a:cxnLst/>
            <a:rect l="l" t="t" r="r" b="b"/>
            <a:pathLst>
              <a:path w="4961" h="4569" extrusionOk="0">
                <a:moveTo>
                  <a:pt x="2480" y="1"/>
                </a:moveTo>
                <a:cubicBezTo>
                  <a:pt x="1405" y="1"/>
                  <a:pt x="447" y="761"/>
                  <a:pt x="238" y="1854"/>
                </a:cubicBezTo>
                <a:cubicBezTo>
                  <a:pt x="0" y="3093"/>
                  <a:pt x="812" y="4291"/>
                  <a:pt x="2051" y="4527"/>
                </a:cubicBezTo>
                <a:cubicBezTo>
                  <a:pt x="2196" y="4555"/>
                  <a:pt x="2341" y="4569"/>
                  <a:pt x="2484" y="4569"/>
                </a:cubicBezTo>
                <a:cubicBezTo>
                  <a:pt x="3557" y="4569"/>
                  <a:pt x="4514" y="3808"/>
                  <a:pt x="4724" y="2715"/>
                </a:cubicBezTo>
                <a:cubicBezTo>
                  <a:pt x="4960" y="1476"/>
                  <a:pt x="4150" y="279"/>
                  <a:pt x="2911" y="42"/>
                </a:cubicBezTo>
                <a:cubicBezTo>
                  <a:pt x="2766" y="14"/>
                  <a:pt x="2622" y="1"/>
                  <a:pt x="248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p17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92" name="Google Shape;1192;p17"/>
          <p:cNvSpPr txBox="1">
            <a:spLocks noGrp="1"/>
          </p:cNvSpPr>
          <p:nvPr>
            <p:ph type="subTitle" idx="1"/>
          </p:nvPr>
        </p:nvSpPr>
        <p:spPr>
          <a:xfrm>
            <a:off x="1571282" y="3953700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193" name="Google Shape;1193;p17"/>
          <p:cNvSpPr txBox="1">
            <a:spLocks noGrp="1"/>
          </p:cNvSpPr>
          <p:nvPr>
            <p:ph type="body" idx="2"/>
          </p:nvPr>
        </p:nvSpPr>
        <p:spPr>
          <a:xfrm>
            <a:off x="1571282" y="4545967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194" name="Google Shape;1194;p17"/>
          <p:cNvGrpSpPr/>
          <p:nvPr/>
        </p:nvGrpSpPr>
        <p:grpSpPr>
          <a:xfrm>
            <a:off x="1247273" y="6156981"/>
            <a:ext cx="744811" cy="1219211"/>
            <a:chOff x="267675" y="666500"/>
            <a:chExt cx="379000" cy="465300"/>
          </a:xfrm>
        </p:grpSpPr>
        <p:sp>
          <p:nvSpPr>
            <p:cNvPr id="1195" name="Google Shape;1195;p1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196;p1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97" name="Google Shape;1197;p17"/>
          <p:cNvGrpSpPr/>
          <p:nvPr/>
        </p:nvGrpSpPr>
        <p:grpSpPr>
          <a:xfrm>
            <a:off x="8431008" y="2656128"/>
            <a:ext cx="1157391" cy="1459109"/>
            <a:chOff x="6139950" y="1806300"/>
            <a:chExt cx="810725" cy="766500"/>
          </a:xfrm>
        </p:grpSpPr>
        <p:sp>
          <p:nvSpPr>
            <p:cNvPr id="1198" name="Google Shape;1198;p1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199;p1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200;p1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201;p1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202;p1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203;p1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204;p1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205;p1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206;p1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207;p1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208;p1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209;p1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210;p1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211;p1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212;p1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213;p1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4" name="Google Shape;1214;p17"/>
          <p:cNvGrpSpPr/>
          <p:nvPr/>
        </p:nvGrpSpPr>
        <p:grpSpPr>
          <a:xfrm rot="8707254">
            <a:off x="-207915" y="4066997"/>
            <a:ext cx="623692" cy="600019"/>
            <a:chOff x="3253464" y="2218279"/>
            <a:chExt cx="242409" cy="182524"/>
          </a:xfrm>
        </p:grpSpPr>
        <p:sp>
          <p:nvSpPr>
            <p:cNvPr id="1215" name="Google Shape;1215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216;p1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217" name="Google Shape;1217;p17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375725" y="4999051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18" name="Google Shape;1218;p17"/>
          <p:cNvGrpSpPr/>
          <p:nvPr/>
        </p:nvGrpSpPr>
        <p:grpSpPr>
          <a:xfrm>
            <a:off x="5686489" y="6602285"/>
            <a:ext cx="1153242" cy="487603"/>
            <a:chOff x="5181425" y="2685475"/>
            <a:chExt cx="224900" cy="74425"/>
          </a:xfrm>
        </p:grpSpPr>
        <p:sp>
          <p:nvSpPr>
            <p:cNvPr id="1219" name="Google Shape;1219;p1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220;p1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221;p1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222;p1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223;p1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24" name="Google Shape;1224;p17"/>
          <p:cNvSpPr/>
          <p:nvPr/>
        </p:nvSpPr>
        <p:spPr>
          <a:xfrm rot="8707231">
            <a:off x="8485275" y="752141"/>
            <a:ext cx="534041" cy="620427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225" name="Google Shape;1225;p17"/>
          <p:cNvGrpSpPr/>
          <p:nvPr/>
        </p:nvGrpSpPr>
        <p:grpSpPr>
          <a:xfrm rot="-229423">
            <a:off x="-87489" y="-206161"/>
            <a:ext cx="635435" cy="2216465"/>
            <a:chOff x="7719200" y="1424500"/>
            <a:chExt cx="446525" cy="1168150"/>
          </a:xfrm>
        </p:grpSpPr>
        <p:sp>
          <p:nvSpPr>
            <p:cNvPr id="1226" name="Google Shape;1226;p17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227;p17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228;p17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229;p17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230;p17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231;p17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232;p17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233;p17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234;p17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235;p17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236;p17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237;p17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238;p17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239;p17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240;p17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241;p17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242;p17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243;p17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244;p17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245;p17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246;p17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247;p17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248;p17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249;p17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250;p17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251;p17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252;p17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253;p17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254;p17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255;p17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256;p17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257;p17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258;p17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259;p17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260;p17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261;p17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262;p17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263;p17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264;p17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265;p17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266;p17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267;p17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268;p17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269;p17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270;p17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271;p17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272;p17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273;p17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274;p17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275;p17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276;p17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277;p17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278;p17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279;p17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280;p17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281;p17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282;p17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83" name="Google Shape;1283;p17"/>
          <p:cNvSpPr txBox="1">
            <a:spLocks noGrp="1"/>
          </p:cNvSpPr>
          <p:nvPr>
            <p:ph type="subTitle" idx="3"/>
          </p:nvPr>
        </p:nvSpPr>
        <p:spPr>
          <a:xfrm>
            <a:off x="5268410" y="3953711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284" name="Google Shape;1284;p17"/>
          <p:cNvSpPr txBox="1">
            <a:spLocks noGrp="1"/>
          </p:cNvSpPr>
          <p:nvPr>
            <p:ph type="body" idx="4"/>
          </p:nvPr>
        </p:nvSpPr>
        <p:spPr>
          <a:xfrm>
            <a:off x="5268410" y="4545976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85" name="Google Shape;1285;p17"/>
          <p:cNvGrpSpPr/>
          <p:nvPr/>
        </p:nvGrpSpPr>
        <p:grpSpPr>
          <a:xfrm rot="8707254">
            <a:off x="8515806" y="6015404"/>
            <a:ext cx="589694" cy="556573"/>
            <a:chOff x="3266677" y="2218279"/>
            <a:chExt cx="229195" cy="169308"/>
          </a:xfrm>
        </p:grpSpPr>
        <p:sp>
          <p:nvSpPr>
            <p:cNvPr id="1286" name="Google Shape;1286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287;p17"/>
            <p:cNvSpPr/>
            <p:nvPr/>
          </p:nvSpPr>
          <p:spPr>
            <a:xfrm rot="341">
              <a:off x="3266679" y="2359434"/>
              <a:ext cx="28154" cy="28151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88" name="Google Shape;1288;p17"/>
          <p:cNvSpPr/>
          <p:nvPr/>
        </p:nvSpPr>
        <p:spPr>
          <a:xfrm rot="8707074">
            <a:off x="8578320" y="5865743"/>
            <a:ext cx="169023" cy="196364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p18"/>
          <p:cNvSpPr txBox="1">
            <a:spLocks noGrp="1"/>
          </p:cNvSpPr>
          <p:nvPr>
            <p:ph type="subTitle" idx="1"/>
          </p:nvPr>
        </p:nvSpPr>
        <p:spPr>
          <a:xfrm>
            <a:off x="112002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1" name="Google Shape;1291;p18"/>
          <p:cNvSpPr txBox="1">
            <a:spLocks noGrp="1"/>
          </p:cNvSpPr>
          <p:nvPr>
            <p:ph type="body" idx="2"/>
          </p:nvPr>
        </p:nvSpPr>
        <p:spPr>
          <a:xfrm>
            <a:off x="112002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2" name="Google Shape;1292;p18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93" name="Google Shape;1293;p18"/>
          <p:cNvSpPr txBox="1">
            <a:spLocks noGrp="1"/>
          </p:cNvSpPr>
          <p:nvPr>
            <p:ph type="subTitle" idx="3"/>
          </p:nvPr>
        </p:nvSpPr>
        <p:spPr>
          <a:xfrm>
            <a:off x="3667950" y="41701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4" name="Google Shape;1294;p18"/>
          <p:cNvSpPr txBox="1">
            <a:spLocks noGrp="1"/>
          </p:cNvSpPr>
          <p:nvPr>
            <p:ph type="body" idx="4"/>
          </p:nvPr>
        </p:nvSpPr>
        <p:spPr>
          <a:xfrm>
            <a:off x="3667950" y="47623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5" name="Google Shape;1295;p18"/>
          <p:cNvSpPr txBox="1">
            <a:spLocks noGrp="1"/>
          </p:cNvSpPr>
          <p:nvPr>
            <p:ph type="subTitle" idx="5"/>
          </p:nvPr>
        </p:nvSpPr>
        <p:spPr>
          <a:xfrm>
            <a:off x="621587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6" name="Google Shape;1296;p18"/>
          <p:cNvSpPr txBox="1">
            <a:spLocks noGrp="1"/>
          </p:cNvSpPr>
          <p:nvPr>
            <p:ph type="body" idx="6"/>
          </p:nvPr>
        </p:nvSpPr>
        <p:spPr>
          <a:xfrm>
            <a:off x="621587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97" name="Google Shape;1297;p18"/>
          <p:cNvGrpSpPr/>
          <p:nvPr/>
        </p:nvGrpSpPr>
        <p:grpSpPr>
          <a:xfrm rot="-7804107">
            <a:off x="392257" y="5932055"/>
            <a:ext cx="831600" cy="450021"/>
            <a:chOff x="3253464" y="2218279"/>
            <a:chExt cx="242409" cy="182524"/>
          </a:xfrm>
        </p:grpSpPr>
        <p:sp>
          <p:nvSpPr>
            <p:cNvPr id="1298" name="Google Shape;1298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299;p18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0" name="Google Shape;1300;p18"/>
          <p:cNvGrpSpPr/>
          <p:nvPr/>
        </p:nvGrpSpPr>
        <p:grpSpPr>
          <a:xfrm rot="-3478813">
            <a:off x="6811609" y="1484029"/>
            <a:ext cx="3388699" cy="2158024"/>
            <a:chOff x="2508080" y="2218279"/>
            <a:chExt cx="987792" cy="875299"/>
          </a:xfrm>
        </p:grpSpPr>
        <p:sp>
          <p:nvSpPr>
            <p:cNvPr id="1301" name="Google Shape;1301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302;p18"/>
            <p:cNvSpPr/>
            <p:nvPr/>
          </p:nvSpPr>
          <p:spPr>
            <a:xfrm>
              <a:off x="2508080" y="303899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3" name="Google Shape;1303;p18"/>
          <p:cNvGrpSpPr/>
          <p:nvPr/>
        </p:nvGrpSpPr>
        <p:grpSpPr>
          <a:xfrm rot="834627">
            <a:off x="-154571" y="2805304"/>
            <a:ext cx="725123" cy="2529319"/>
            <a:chOff x="7719200" y="1424500"/>
            <a:chExt cx="446525" cy="1168150"/>
          </a:xfrm>
        </p:grpSpPr>
        <p:sp>
          <p:nvSpPr>
            <p:cNvPr id="1304" name="Google Shape;1304;p18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305;p18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306;p18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307;p18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308;p18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309;p18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310;p18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311;p18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312;p18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313;p18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314;p18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315;p18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316;p18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317;p18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318;p18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319;p18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320;p18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321;p18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322;p18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323;p18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324;p18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325;p18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326;p18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327;p18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328;p18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329;p18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330;p18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331;p18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332;p18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333;p18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334;p18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335;p18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336;p18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337;p18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338;p18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339;p18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340;p18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341;p18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342;p18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343;p18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344;p18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345;p18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346;p18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347;p18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348;p18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349;p18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350;p18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351;p18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352;p18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353;p18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354;p18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355;p18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356;p18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357;p18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358;p18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359;p18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360;p18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1" name="Google Shape;1361;p18"/>
          <p:cNvGrpSpPr/>
          <p:nvPr/>
        </p:nvGrpSpPr>
        <p:grpSpPr>
          <a:xfrm>
            <a:off x="8573176" y="5183882"/>
            <a:ext cx="775927" cy="1270145"/>
            <a:chOff x="267675" y="666500"/>
            <a:chExt cx="379000" cy="465300"/>
          </a:xfrm>
        </p:grpSpPr>
        <p:sp>
          <p:nvSpPr>
            <p:cNvPr id="1362" name="Google Shape;1362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363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4" name="Google Shape;1364;p18"/>
          <p:cNvGrpSpPr/>
          <p:nvPr/>
        </p:nvGrpSpPr>
        <p:grpSpPr>
          <a:xfrm>
            <a:off x="5924551" y="6157149"/>
            <a:ext cx="775927" cy="328065"/>
            <a:chOff x="5181425" y="2685475"/>
            <a:chExt cx="224900" cy="74425"/>
          </a:xfrm>
        </p:grpSpPr>
        <p:sp>
          <p:nvSpPr>
            <p:cNvPr id="1365" name="Google Shape;1365;p1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366;p1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367;p1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368;p1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369;p1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70" name="Google Shape;1370;p18"/>
          <p:cNvGrpSpPr/>
          <p:nvPr/>
        </p:nvGrpSpPr>
        <p:grpSpPr>
          <a:xfrm>
            <a:off x="-371952" y="250707"/>
            <a:ext cx="775927" cy="1270145"/>
            <a:chOff x="267675" y="666500"/>
            <a:chExt cx="379000" cy="465300"/>
          </a:xfrm>
        </p:grpSpPr>
        <p:sp>
          <p:nvSpPr>
            <p:cNvPr id="1371" name="Google Shape;1371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372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73" name="Google Shape;1373;p18"/>
          <p:cNvSpPr/>
          <p:nvPr/>
        </p:nvSpPr>
        <p:spPr>
          <a:xfrm rot="-3478813">
            <a:off x="8924385" y="13741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374" name="Google Shape;1374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5924546" y="-533067"/>
            <a:ext cx="1658946" cy="22200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5" name="Google Shape;1375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2545631" y="6156967"/>
            <a:ext cx="1359575" cy="181943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p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44571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7"/>
          <p:cNvSpPr txBox="1">
            <a:spLocks noGrp="1"/>
          </p:cNvSpPr>
          <p:nvPr>
            <p:ph type="body" idx="1"/>
          </p:nvPr>
        </p:nvSpPr>
        <p:spPr>
          <a:xfrm>
            <a:off x="713225" y="1651567"/>
            <a:ext cx="4457100" cy="2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352" name="Google Shape;352;p7"/>
          <p:cNvGrpSpPr/>
          <p:nvPr/>
        </p:nvGrpSpPr>
        <p:grpSpPr>
          <a:xfrm rot="2700000">
            <a:off x="1600837" y="5931958"/>
            <a:ext cx="831584" cy="450020"/>
            <a:chOff x="3253464" y="2218279"/>
            <a:chExt cx="242409" cy="182524"/>
          </a:xfrm>
        </p:grpSpPr>
        <p:sp>
          <p:nvSpPr>
            <p:cNvPr id="353" name="Google Shape;353;p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354;p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55" name="Google Shape;355;p7"/>
          <p:cNvGrpSpPr/>
          <p:nvPr/>
        </p:nvGrpSpPr>
        <p:grpSpPr>
          <a:xfrm>
            <a:off x="-405426" y="4175391"/>
            <a:ext cx="1887391" cy="2682612"/>
            <a:chOff x="3237458" y="122460"/>
            <a:chExt cx="5337645" cy="5689929"/>
          </a:xfrm>
        </p:grpSpPr>
        <p:sp>
          <p:nvSpPr>
            <p:cNvPr id="356" name="Google Shape;356;p7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357;p7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358;p7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359;p7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360;p7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436;p7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437;p7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438;p7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439;p7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440;p7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441;p7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442;p7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443;p7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7" name="Google Shape;1377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5514668" y="-1788052"/>
            <a:ext cx="3836589" cy="386443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8" name="Google Shape;1378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-967482" y="4224668"/>
            <a:ext cx="3836589" cy="3864437"/>
          </a:xfrm>
          <a:prstGeom prst="rect">
            <a:avLst/>
          </a:prstGeom>
          <a:noFill/>
          <a:ln>
            <a:noFill/>
          </a:ln>
        </p:spPr>
      </p:pic>
      <p:sp>
        <p:nvSpPr>
          <p:cNvPr id="1379" name="Google Shape;1379;p19"/>
          <p:cNvSpPr txBox="1">
            <a:spLocks noGrp="1"/>
          </p:cNvSpPr>
          <p:nvPr>
            <p:ph type="subTitle" idx="1"/>
          </p:nvPr>
        </p:nvSpPr>
        <p:spPr>
          <a:xfrm>
            <a:off x="1061071" y="3570845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0" name="Google Shape;1380;p19"/>
          <p:cNvSpPr txBox="1">
            <a:spLocks noGrp="1"/>
          </p:cNvSpPr>
          <p:nvPr>
            <p:ph type="body" idx="2"/>
          </p:nvPr>
        </p:nvSpPr>
        <p:spPr>
          <a:xfrm>
            <a:off x="1061071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1" name="Google Shape;1381;p19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2" name="Google Shape;1382;p19"/>
          <p:cNvSpPr txBox="1">
            <a:spLocks noGrp="1"/>
          </p:cNvSpPr>
          <p:nvPr>
            <p:ph type="subTitle" idx="3"/>
          </p:nvPr>
        </p:nvSpPr>
        <p:spPr>
          <a:xfrm>
            <a:off x="3624756" y="3572256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3" name="Google Shape;1383;p19"/>
          <p:cNvSpPr txBox="1">
            <a:spLocks noGrp="1"/>
          </p:cNvSpPr>
          <p:nvPr>
            <p:ph type="body" idx="4"/>
          </p:nvPr>
        </p:nvSpPr>
        <p:spPr>
          <a:xfrm>
            <a:off x="3624756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4" name="Google Shape;1384;p19"/>
          <p:cNvSpPr txBox="1">
            <a:spLocks noGrp="1"/>
          </p:cNvSpPr>
          <p:nvPr>
            <p:ph type="subTitle" idx="5"/>
          </p:nvPr>
        </p:nvSpPr>
        <p:spPr>
          <a:xfrm>
            <a:off x="6188442" y="3569584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5" name="Google Shape;1385;p19"/>
          <p:cNvSpPr txBox="1">
            <a:spLocks noGrp="1"/>
          </p:cNvSpPr>
          <p:nvPr>
            <p:ph type="body" idx="6"/>
          </p:nvPr>
        </p:nvSpPr>
        <p:spPr>
          <a:xfrm>
            <a:off x="6188442" y="4170580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86" name="Google Shape;1386;p19"/>
          <p:cNvGrpSpPr/>
          <p:nvPr/>
        </p:nvGrpSpPr>
        <p:grpSpPr>
          <a:xfrm rot="-3807949">
            <a:off x="-132672" y="3033968"/>
            <a:ext cx="831595" cy="450027"/>
            <a:chOff x="3253464" y="2218279"/>
            <a:chExt cx="242409" cy="182524"/>
          </a:xfrm>
        </p:grpSpPr>
        <p:sp>
          <p:nvSpPr>
            <p:cNvPr id="1387" name="Google Shape;1387;p1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388;p1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89" name="Google Shape;1389;p19"/>
          <p:cNvGrpSpPr/>
          <p:nvPr/>
        </p:nvGrpSpPr>
        <p:grpSpPr>
          <a:xfrm rot="-3478813">
            <a:off x="8280093" y="2629128"/>
            <a:ext cx="1249813" cy="307654"/>
            <a:chOff x="2596596" y="2930115"/>
            <a:chExt cx="364316" cy="124785"/>
          </a:xfrm>
        </p:grpSpPr>
        <p:sp>
          <p:nvSpPr>
            <p:cNvPr id="1390" name="Google Shape;1390;p19"/>
            <p:cNvSpPr/>
            <p:nvPr/>
          </p:nvSpPr>
          <p:spPr>
            <a:xfrm>
              <a:off x="2835262" y="2940650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391;p19"/>
            <p:cNvSpPr/>
            <p:nvPr/>
          </p:nvSpPr>
          <p:spPr>
            <a:xfrm>
              <a:off x="2596596" y="293011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92" name="Google Shape;1392;p19"/>
          <p:cNvGrpSpPr/>
          <p:nvPr/>
        </p:nvGrpSpPr>
        <p:grpSpPr>
          <a:xfrm rot="834791">
            <a:off x="8577114" y="4210156"/>
            <a:ext cx="736126" cy="2567697"/>
            <a:chOff x="7719200" y="1424500"/>
            <a:chExt cx="446525" cy="1168150"/>
          </a:xfrm>
        </p:grpSpPr>
        <p:sp>
          <p:nvSpPr>
            <p:cNvPr id="1393" name="Google Shape;1393;p19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394;p19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395;p19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396;p19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397;p19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398;p19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399;p19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400;p19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401;p19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402;p19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403;p19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404;p19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405;p19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406;p19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407;p19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408;p19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409;p19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410;p19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411;p19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412;p19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413;p19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414;p19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415;p19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416;p19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417;p19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418;p19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419;p19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420;p19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421;p19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422;p19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423;p19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424;p19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425;p19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426;p19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427;p19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428;p19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429;p19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430;p19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431;p19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432;p19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433;p19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434;p19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435;p19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436;p19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437;p19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438;p19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439;p19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440;p19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441;p19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442;p19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443;p19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444;p19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445;p19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446;p19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447;p19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448;p19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449;p19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0" name="Google Shape;1450;p19"/>
          <p:cNvGrpSpPr/>
          <p:nvPr/>
        </p:nvGrpSpPr>
        <p:grpSpPr>
          <a:xfrm>
            <a:off x="8431051" y="7"/>
            <a:ext cx="775927" cy="1270145"/>
            <a:chOff x="267675" y="666500"/>
            <a:chExt cx="379000" cy="465300"/>
          </a:xfrm>
        </p:grpSpPr>
        <p:sp>
          <p:nvSpPr>
            <p:cNvPr id="1451" name="Google Shape;1451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452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3" name="Google Shape;1453;p19"/>
          <p:cNvGrpSpPr/>
          <p:nvPr/>
        </p:nvGrpSpPr>
        <p:grpSpPr>
          <a:xfrm>
            <a:off x="5924551" y="6157149"/>
            <a:ext cx="775927" cy="328065"/>
            <a:chOff x="5181425" y="2685475"/>
            <a:chExt cx="224900" cy="74425"/>
          </a:xfrm>
        </p:grpSpPr>
        <p:sp>
          <p:nvSpPr>
            <p:cNvPr id="1454" name="Google Shape;1454;p1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455;p1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456;p1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457;p1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458;p1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9" name="Google Shape;1459;p19"/>
          <p:cNvGrpSpPr/>
          <p:nvPr/>
        </p:nvGrpSpPr>
        <p:grpSpPr>
          <a:xfrm>
            <a:off x="7140481" y="6094082"/>
            <a:ext cx="775927" cy="1270145"/>
            <a:chOff x="267675" y="666500"/>
            <a:chExt cx="379000" cy="465300"/>
          </a:xfrm>
        </p:grpSpPr>
        <p:sp>
          <p:nvSpPr>
            <p:cNvPr id="1460" name="Google Shape;1460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461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62" name="Google Shape;1462;p19"/>
          <p:cNvSpPr/>
          <p:nvPr/>
        </p:nvSpPr>
        <p:spPr>
          <a:xfrm rot="-3478813">
            <a:off x="-168697" y="-93904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63" name="Google Shape;1463;p19"/>
          <p:cNvSpPr/>
          <p:nvPr/>
        </p:nvSpPr>
        <p:spPr>
          <a:xfrm rot="-3478813">
            <a:off x="3054308" y="66923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" name="Google Shape;1465;p20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66" name="Google Shape;1466;p20"/>
          <p:cNvSpPr txBox="1">
            <a:spLocks noGrp="1"/>
          </p:cNvSpPr>
          <p:nvPr>
            <p:ph type="subTitle" idx="1"/>
          </p:nvPr>
        </p:nvSpPr>
        <p:spPr>
          <a:xfrm>
            <a:off x="2210862" y="2257580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7" name="Google Shape;1467;p20"/>
          <p:cNvSpPr txBox="1">
            <a:spLocks noGrp="1"/>
          </p:cNvSpPr>
          <p:nvPr>
            <p:ph type="subTitle" idx="2"/>
          </p:nvPr>
        </p:nvSpPr>
        <p:spPr>
          <a:xfrm>
            <a:off x="2210862" y="2786780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8" name="Google Shape;1468;p20"/>
          <p:cNvSpPr txBox="1">
            <a:spLocks noGrp="1"/>
          </p:cNvSpPr>
          <p:nvPr>
            <p:ph type="subTitle" idx="3"/>
          </p:nvPr>
        </p:nvSpPr>
        <p:spPr>
          <a:xfrm>
            <a:off x="5687264" y="2257580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9" name="Google Shape;1469;p20"/>
          <p:cNvSpPr txBox="1">
            <a:spLocks noGrp="1"/>
          </p:cNvSpPr>
          <p:nvPr>
            <p:ph type="subTitle" idx="4"/>
          </p:nvPr>
        </p:nvSpPr>
        <p:spPr>
          <a:xfrm>
            <a:off x="5687264" y="2786780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0" name="Google Shape;1470;p20"/>
          <p:cNvSpPr txBox="1">
            <a:spLocks noGrp="1"/>
          </p:cNvSpPr>
          <p:nvPr>
            <p:ph type="subTitle" idx="5"/>
          </p:nvPr>
        </p:nvSpPr>
        <p:spPr>
          <a:xfrm>
            <a:off x="2210862" y="4504604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71" name="Google Shape;1471;p20"/>
          <p:cNvSpPr txBox="1">
            <a:spLocks noGrp="1"/>
          </p:cNvSpPr>
          <p:nvPr>
            <p:ph type="subTitle" idx="6"/>
          </p:nvPr>
        </p:nvSpPr>
        <p:spPr>
          <a:xfrm>
            <a:off x="2210862" y="5032237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2" name="Google Shape;1472;p20"/>
          <p:cNvSpPr txBox="1">
            <a:spLocks noGrp="1"/>
          </p:cNvSpPr>
          <p:nvPr>
            <p:ph type="subTitle" idx="7"/>
          </p:nvPr>
        </p:nvSpPr>
        <p:spPr>
          <a:xfrm>
            <a:off x="5687264" y="4504604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73" name="Google Shape;1473;p20"/>
          <p:cNvSpPr txBox="1">
            <a:spLocks noGrp="1"/>
          </p:cNvSpPr>
          <p:nvPr>
            <p:ph type="subTitle" idx="8"/>
          </p:nvPr>
        </p:nvSpPr>
        <p:spPr>
          <a:xfrm>
            <a:off x="5687264" y="5033804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4" name="Google Shape;1474;p20"/>
          <p:cNvGrpSpPr/>
          <p:nvPr/>
        </p:nvGrpSpPr>
        <p:grpSpPr>
          <a:xfrm rot="-5542873">
            <a:off x="8136601" y="5755511"/>
            <a:ext cx="831599" cy="450019"/>
            <a:chOff x="3253464" y="2218279"/>
            <a:chExt cx="242409" cy="182524"/>
          </a:xfrm>
        </p:grpSpPr>
        <p:sp>
          <p:nvSpPr>
            <p:cNvPr id="1475" name="Google Shape;1475;p20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476;p20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77" name="Google Shape;1477;p20"/>
          <p:cNvGrpSpPr/>
          <p:nvPr/>
        </p:nvGrpSpPr>
        <p:grpSpPr>
          <a:xfrm>
            <a:off x="4812867" y="-300025"/>
            <a:ext cx="775927" cy="1270145"/>
            <a:chOff x="267675" y="666500"/>
            <a:chExt cx="379000" cy="465300"/>
          </a:xfrm>
        </p:grpSpPr>
        <p:sp>
          <p:nvSpPr>
            <p:cNvPr id="1478" name="Google Shape;1478;p20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479;p20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80" name="Google Shape;1480;p20"/>
          <p:cNvGrpSpPr/>
          <p:nvPr/>
        </p:nvGrpSpPr>
        <p:grpSpPr>
          <a:xfrm>
            <a:off x="8643081" y="3848567"/>
            <a:ext cx="775927" cy="328065"/>
            <a:chOff x="5181425" y="2685475"/>
            <a:chExt cx="224900" cy="74425"/>
          </a:xfrm>
        </p:grpSpPr>
        <p:sp>
          <p:nvSpPr>
            <p:cNvPr id="1481" name="Google Shape;1481;p20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482;p20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483;p20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484;p20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485;p20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486" name="Google Shape;1486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329779" y="5229953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87" name="Google Shape;1487;p20"/>
          <p:cNvGrpSpPr/>
          <p:nvPr/>
        </p:nvGrpSpPr>
        <p:grpSpPr>
          <a:xfrm>
            <a:off x="-123589" y="2249182"/>
            <a:ext cx="775927" cy="1270145"/>
            <a:chOff x="267675" y="666500"/>
            <a:chExt cx="379000" cy="465300"/>
          </a:xfrm>
        </p:grpSpPr>
        <p:sp>
          <p:nvSpPr>
            <p:cNvPr id="1488" name="Google Shape;1488;p20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489;p20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90" name="Google Shape;1490;p20"/>
          <p:cNvSpPr/>
          <p:nvPr/>
        </p:nvSpPr>
        <p:spPr>
          <a:xfrm rot="-5542897">
            <a:off x="438356" y="3148006"/>
            <a:ext cx="187252" cy="134578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1" name="Google Shape;1491;p20"/>
          <p:cNvSpPr/>
          <p:nvPr/>
        </p:nvSpPr>
        <p:spPr>
          <a:xfrm rot="-5542967">
            <a:off x="233622" y="4665865"/>
            <a:ext cx="59160" cy="42543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2" name="Google Shape;1492;p20"/>
          <p:cNvSpPr/>
          <p:nvPr/>
        </p:nvSpPr>
        <p:spPr>
          <a:xfrm rot="-5543035">
            <a:off x="8850589" y="2584902"/>
            <a:ext cx="118801" cy="85444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3" name="Google Shape;1493;p20"/>
          <p:cNvSpPr/>
          <p:nvPr/>
        </p:nvSpPr>
        <p:spPr>
          <a:xfrm rot="-5542956">
            <a:off x="8897793" y="1877736"/>
            <a:ext cx="436024" cy="313527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494" name="Google Shape;1494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656921" y="-1456150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95" name="Google Shape;1495;p20"/>
          <p:cNvGrpSpPr/>
          <p:nvPr/>
        </p:nvGrpSpPr>
        <p:grpSpPr>
          <a:xfrm rot="1284372">
            <a:off x="1226822" y="6423123"/>
            <a:ext cx="429248" cy="538764"/>
            <a:chOff x="6419700" y="4349575"/>
            <a:chExt cx="365700" cy="344225"/>
          </a:xfrm>
        </p:grpSpPr>
        <p:sp>
          <p:nvSpPr>
            <p:cNvPr id="1496" name="Google Shape;1496;p20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497;p20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" name="Google Shape;1713;p24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89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714" name="Google Shape;1714;p24"/>
          <p:cNvSpPr txBox="1">
            <a:spLocks noGrp="1"/>
          </p:cNvSpPr>
          <p:nvPr>
            <p:ph type="subTitle" idx="1"/>
          </p:nvPr>
        </p:nvSpPr>
        <p:spPr>
          <a:xfrm>
            <a:off x="713229" y="3279267"/>
            <a:ext cx="38010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5" name="Google Shape;1715;p24"/>
          <p:cNvGrpSpPr/>
          <p:nvPr/>
        </p:nvGrpSpPr>
        <p:grpSpPr>
          <a:xfrm rot="2700000">
            <a:off x="229962" y="6126825"/>
            <a:ext cx="831584" cy="450020"/>
            <a:chOff x="3253464" y="2218279"/>
            <a:chExt cx="242409" cy="182524"/>
          </a:xfrm>
        </p:grpSpPr>
        <p:sp>
          <p:nvSpPr>
            <p:cNvPr id="1716" name="Google Shape;1716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2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8" name="Google Shape;1718;p24"/>
          <p:cNvGrpSpPr/>
          <p:nvPr/>
        </p:nvGrpSpPr>
        <p:grpSpPr>
          <a:xfrm rot="7760072">
            <a:off x="7865889" y="2834875"/>
            <a:ext cx="1129820" cy="442867"/>
            <a:chOff x="3166525" y="2152908"/>
            <a:chExt cx="329347" cy="179621"/>
          </a:xfrm>
        </p:grpSpPr>
        <p:sp>
          <p:nvSpPr>
            <p:cNvPr id="1719" name="Google Shape;1719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24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721" name="Google Shape;1721;p24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722" name="Google Shape;1722;p24"/>
          <p:cNvGrpSpPr/>
          <p:nvPr/>
        </p:nvGrpSpPr>
        <p:grpSpPr>
          <a:xfrm>
            <a:off x="72645" y="-243705"/>
            <a:ext cx="775927" cy="1270145"/>
            <a:chOff x="267675" y="666500"/>
            <a:chExt cx="379000" cy="465300"/>
          </a:xfrm>
        </p:grpSpPr>
        <p:sp>
          <p:nvSpPr>
            <p:cNvPr id="1723" name="Google Shape;1723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25" name="Google Shape;1725;p24"/>
          <p:cNvGrpSpPr/>
          <p:nvPr/>
        </p:nvGrpSpPr>
        <p:grpSpPr>
          <a:xfrm>
            <a:off x="8165329" y="5522066"/>
            <a:ext cx="775927" cy="1270145"/>
            <a:chOff x="267675" y="666500"/>
            <a:chExt cx="379000" cy="465300"/>
          </a:xfrm>
        </p:grpSpPr>
        <p:sp>
          <p:nvSpPr>
            <p:cNvPr id="1726" name="Google Shape;1726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728" name="Google Shape;1728;p2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48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p2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891" name="Google Shape;1891;p27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892" name="Google Shape;1892;p27"/>
          <p:cNvGrpSpPr/>
          <p:nvPr/>
        </p:nvGrpSpPr>
        <p:grpSpPr>
          <a:xfrm>
            <a:off x="7654873" y="5993116"/>
            <a:ext cx="775927" cy="328065"/>
            <a:chOff x="5181425" y="2685475"/>
            <a:chExt cx="224900" cy="74425"/>
          </a:xfrm>
        </p:grpSpPr>
        <p:sp>
          <p:nvSpPr>
            <p:cNvPr id="1893" name="Google Shape;1893;p2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2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2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2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2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898;p27"/>
          <p:cNvGrpSpPr/>
          <p:nvPr/>
        </p:nvGrpSpPr>
        <p:grpSpPr>
          <a:xfrm>
            <a:off x="218686" y="5993116"/>
            <a:ext cx="775927" cy="1270145"/>
            <a:chOff x="267675" y="666500"/>
            <a:chExt cx="379000" cy="465300"/>
          </a:xfrm>
        </p:grpSpPr>
        <p:sp>
          <p:nvSpPr>
            <p:cNvPr id="1899" name="Google Shape;1899;p2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2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901;p27"/>
          <p:cNvGrpSpPr/>
          <p:nvPr/>
        </p:nvGrpSpPr>
        <p:grpSpPr>
          <a:xfrm>
            <a:off x="8638473" y="3121977"/>
            <a:ext cx="1217060" cy="1534227"/>
            <a:chOff x="6139950" y="1806300"/>
            <a:chExt cx="810725" cy="766500"/>
          </a:xfrm>
        </p:grpSpPr>
        <p:sp>
          <p:nvSpPr>
            <p:cNvPr id="1902" name="Google Shape;1902;p2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2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2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2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2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2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2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2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2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2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2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2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2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2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2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2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8" name="Google Shape;1918;p27"/>
          <p:cNvGrpSpPr/>
          <p:nvPr/>
        </p:nvGrpSpPr>
        <p:grpSpPr>
          <a:xfrm rot="3856712">
            <a:off x="-144842" y="744162"/>
            <a:ext cx="831569" cy="450019"/>
            <a:chOff x="3253464" y="2218279"/>
            <a:chExt cx="242409" cy="182524"/>
          </a:xfrm>
        </p:grpSpPr>
        <p:sp>
          <p:nvSpPr>
            <p:cNvPr id="1919" name="Google Shape;1919;p2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2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21" name="Google Shape;1921;p27"/>
          <p:cNvSpPr/>
          <p:nvPr/>
        </p:nvSpPr>
        <p:spPr>
          <a:xfrm rot="7760065">
            <a:off x="8706336" y="47182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3" name="Google Shape;1923;p28"/>
          <p:cNvGrpSpPr/>
          <p:nvPr/>
        </p:nvGrpSpPr>
        <p:grpSpPr>
          <a:xfrm>
            <a:off x="6847175" y="-717355"/>
            <a:ext cx="2061674" cy="2599048"/>
            <a:chOff x="6139950" y="1806300"/>
            <a:chExt cx="810725" cy="766500"/>
          </a:xfrm>
        </p:grpSpPr>
        <p:sp>
          <p:nvSpPr>
            <p:cNvPr id="1924" name="Google Shape;1924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0" name="Google Shape;1940;p28"/>
          <p:cNvGrpSpPr/>
          <p:nvPr/>
        </p:nvGrpSpPr>
        <p:grpSpPr>
          <a:xfrm>
            <a:off x="8498226" y="1121591"/>
            <a:ext cx="775927" cy="1270145"/>
            <a:chOff x="267675" y="666500"/>
            <a:chExt cx="379000" cy="465300"/>
          </a:xfrm>
        </p:grpSpPr>
        <p:sp>
          <p:nvSpPr>
            <p:cNvPr id="1941" name="Google Shape;1941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3" name="Google Shape;1943;p28"/>
          <p:cNvGrpSpPr/>
          <p:nvPr/>
        </p:nvGrpSpPr>
        <p:grpSpPr>
          <a:xfrm>
            <a:off x="7654873" y="5993116"/>
            <a:ext cx="775927" cy="328065"/>
            <a:chOff x="5181425" y="2685475"/>
            <a:chExt cx="224900" cy="74425"/>
          </a:xfrm>
        </p:grpSpPr>
        <p:sp>
          <p:nvSpPr>
            <p:cNvPr id="1944" name="Google Shape;1944;p2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2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2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2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2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9" name="Google Shape;1949;p28"/>
          <p:cNvSpPr txBox="1">
            <a:spLocks noGrp="1"/>
          </p:cNvSpPr>
          <p:nvPr>
            <p:ph type="title"/>
          </p:nvPr>
        </p:nvSpPr>
        <p:spPr>
          <a:xfrm>
            <a:off x="2064825" y="2096433"/>
            <a:ext cx="4846200" cy="154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950" name="Google Shape;1950;p28"/>
          <p:cNvSpPr txBox="1">
            <a:spLocks noGrp="1"/>
          </p:cNvSpPr>
          <p:nvPr>
            <p:ph type="body" idx="1"/>
          </p:nvPr>
        </p:nvSpPr>
        <p:spPr>
          <a:xfrm>
            <a:off x="2129175" y="3878684"/>
            <a:ext cx="48462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951" name="Google Shape;1951;p28"/>
          <p:cNvGrpSpPr/>
          <p:nvPr/>
        </p:nvGrpSpPr>
        <p:grpSpPr>
          <a:xfrm>
            <a:off x="822536" y="5153882"/>
            <a:ext cx="775927" cy="1270145"/>
            <a:chOff x="267675" y="666500"/>
            <a:chExt cx="379000" cy="465300"/>
          </a:xfrm>
        </p:grpSpPr>
        <p:sp>
          <p:nvSpPr>
            <p:cNvPr id="1952" name="Google Shape;1952;p2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2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54" name="Google Shape;1954;p28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1955" name="Google Shape;1955;p2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2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2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2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2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2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2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2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2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2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2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2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2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2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2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2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1" name="Google Shape;1971;p2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235833">
            <a:off x="-1048049" y="-1039632"/>
            <a:ext cx="5026200" cy="5062664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2" name="Google Shape;1972;p28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5058125" y="4737351"/>
            <a:ext cx="1963800" cy="26280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4" name="Google Shape;1974;p29"/>
          <p:cNvGrpSpPr/>
          <p:nvPr/>
        </p:nvGrpSpPr>
        <p:grpSpPr>
          <a:xfrm>
            <a:off x="7769643" y="-717321"/>
            <a:ext cx="1139636" cy="1436625"/>
            <a:chOff x="6139950" y="1806300"/>
            <a:chExt cx="810725" cy="766500"/>
          </a:xfrm>
        </p:grpSpPr>
        <p:sp>
          <p:nvSpPr>
            <p:cNvPr id="1975" name="Google Shape;1975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8" name="Google Shape;1988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9" name="Google Shape;1989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0" name="Google Shape;1990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1" name="Google Shape;1991;p29"/>
          <p:cNvGrpSpPr/>
          <p:nvPr/>
        </p:nvGrpSpPr>
        <p:grpSpPr>
          <a:xfrm>
            <a:off x="8498226" y="1121591"/>
            <a:ext cx="775927" cy="1270145"/>
            <a:chOff x="267675" y="666500"/>
            <a:chExt cx="379000" cy="465300"/>
          </a:xfrm>
        </p:grpSpPr>
        <p:sp>
          <p:nvSpPr>
            <p:cNvPr id="1992" name="Google Shape;1992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4" name="Google Shape;1994;p29"/>
          <p:cNvGrpSpPr/>
          <p:nvPr/>
        </p:nvGrpSpPr>
        <p:grpSpPr>
          <a:xfrm>
            <a:off x="530693" y="6371049"/>
            <a:ext cx="775927" cy="328065"/>
            <a:chOff x="5181425" y="2685475"/>
            <a:chExt cx="224900" cy="74425"/>
          </a:xfrm>
        </p:grpSpPr>
        <p:sp>
          <p:nvSpPr>
            <p:cNvPr id="1995" name="Google Shape;1995;p2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2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2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8" name="Google Shape;1998;p2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9" name="Google Shape;1999;p2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0" name="Google Shape;2000;p29"/>
          <p:cNvGrpSpPr/>
          <p:nvPr/>
        </p:nvGrpSpPr>
        <p:grpSpPr>
          <a:xfrm>
            <a:off x="-62689" y="-57517"/>
            <a:ext cx="775927" cy="1270145"/>
            <a:chOff x="267675" y="666500"/>
            <a:chExt cx="379000" cy="465300"/>
          </a:xfrm>
        </p:grpSpPr>
        <p:sp>
          <p:nvSpPr>
            <p:cNvPr id="2001" name="Google Shape;2001;p2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2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3" name="Google Shape;2003;p29"/>
          <p:cNvGrpSpPr/>
          <p:nvPr/>
        </p:nvGrpSpPr>
        <p:grpSpPr>
          <a:xfrm>
            <a:off x="-524702" y="3939877"/>
            <a:ext cx="1217060" cy="1534227"/>
            <a:chOff x="6139950" y="1806300"/>
            <a:chExt cx="810725" cy="766500"/>
          </a:xfrm>
        </p:grpSpPr>
        <p:sp>
          <p:nvSpPr>
            <p:cNvPr id="2004" name="Google Shape;2004;p2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2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2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7" name="Google Shape;2007;p2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8" name="Google Shape;2008;p2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2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2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2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2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2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2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5" name="Google Shape;2015;p2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6" name="Google Shape;2016;p2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7" name="Google Shape;2017;p2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8" name="Google Shape;2018;p2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9" name="Google Shape;2019;p2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2020" name="Google Shape;2020;p29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835300" y="4842933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21" name="Google Shape;2021;p29"/>
          <p:cNvGrpSpPr/>
          <p:nvPr/>
        </p:nvGrpSpPr>
        <p:grpSpPr>
          <a:xfrm rot="-4621996">
            <a:off x="8371675" y="4401032"/>
            <a:ext cx="831561" cy="450024"/>
            <a:chOff x="3253464" y="2218279"/>
            <a:chExt cx="242409" cy="182524"/>
          </a:xfrm>
        </p:grpSpPr>
        <p:sp>
          <p:nvSpPr>
            <p:cNvPr id="2022" name="Google Shape;2022;p2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3" name="Google Shape;2023;p2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24" name="Google Shape;2024;p29"/>
          <p:cNvSpPr/>
          <p:nvPr/>
        </p:nvSpPr>
        <p:spPr>
          <a:xfrm rot="-4621996">
            <a:off x="-219588" y="2232862"/>
            <a:ext cx="431031" cy="28169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25" name="Google Shape;2025;p29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6126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2026" name="Google Shape;2026;p29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4" name="Google Shape;2184;p32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48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  <p:sp>
        <p:nvSpPr>
          <p:cNvPr id="2185" name="Google Shape;2185;p32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18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2186" name="Google Shape;2186;p32"/>
          <p:cNvGrpSpPr/>
          <p:nvPr/>
        </p:nvGrpSpPr>
        <p:grpSpPr>
          <a:xfrm rot="-10277292">
            <a:off x="564222" y="6022921"/>
            <a:ext cx="623690" cy="600027"/>
            <a:chOff x="3253464" y="2218279"/>
            <a:chExt cx="242409" cy="182524"/>
          </a:xfrm>
        </p:grpSpPr>
        <p:sp>
          <p:nvSpPr>
            <p:cNvPr id="2187" name="Google Shape;2187;p32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89" name="Google Shape;2189;p32"/>
          <p:cNvGrpSpPr/>
          <p:nvPr/>
        </p:nvGrpSpPr>
        <p:grpSpPr>
          <a:xfrm rot="7760072">
            <a:off x="5609366" y="1428692"/>
            <a:ext cx="3331361" cy="4138295"/>
            <a:chOff x="3166525" y="529052"/>
            <a:chExt cx="971107" cy="1678439"/>
          </a:xfrm>
        </p:grpSpPr>
        <p:sp>
          <p:nvSpPr>
            <p:cNvPr id="2190" name="Google Shape;2190;p32"/>
            <p:cNvSpPr/>
            <p:nvPr/>
          </p:nvSpPr>
          <p:spPr>
            <a:xfrm>
              <a:off x="4011982" y="529052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92" name="Google Shape;2192;p32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93" name="Google Shape;2193;p32"/>
          <p:cNvGrpSpPr/>
          <p:nvPr/>
        </p:nvGrpSpPr>
        <p:grpSpPr>
          <a:xfrm>
            <a:off x="4734225" y="726407"/>
            <a:ext cx="6685745" cy="4737633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2194" name="Google Shape;2194;p3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96" name="Google Shape;2196;p32"/>
          <p:cNvGrpSpPr/>
          <p:nvPr/>
        </p:nvGrpSpPr>
        <p:grpSpPr>
          <a:xfrm rot="1447403">
            <a:off x="7944964" y="397425"/>
            <a:ext cx="1906702" cy="1160419"/>
            <a:chOff x="5007259" y="1296776"/>
            <a:chExt cx="3255115" cy="1485797"/>
          </a:xfrm>
        </p:grpSpPr>
        <p:sp>
          <p:nvSpPr>
            <p:cNvPr id="2197" name="Google Shape;2197;p32"/>
            <p:cNvSpPr/>
            <p:nvPr/>
          </p:nvSpPr>
          <p:spPr>
            <a:xfrm>
              <a:off x="5007259" y="1376415"/>
              <a:ext cx="3232218" cy="1406158"/>
            </a:xfrm>
            <a:custGeom>
              <a:avLst/>
              <a:gdLst/>
              <a:ahLst/>
              <a:cxnLst/>
              <a:rect l="l" t="t" r="r" b="b"/>
              <a:pathLst>
                <a:path w="26572" h="11560" extrusionOk="0">
                  <a:moveTo>
                    <a:pt x="11271" y="2751"/>
                  </a:moveTo>
                  <a:cubicBezTo>
                    <a:pt x="11902" y="2751"/>
                    <a:pt x="12536" y="2795"/>
                    <a:pt x="13155" y="2879"/>
                  </a:cubicBezTo>
                  <a:cubicBezTo>
                    <a:pt x="14965" y="3126"/>
                    <a:pt x="16635" y="3723"/>
                    <a:pt x="17714" y="4601"/>
                  </a:cubicBezTo>
                  <a:cubicBezTo>
                    <a:pt x="17743" y="4625"/>
                    <a:pt x="17774" y="4650"/>
                    <a:pt x="17798" y="4675"/>
                  </a:cubicBezTo>
                  <a:lnTo>
                    <a:pt x="6152" y="8007"/>
                  </a:lnTo>
                  <a:cubicBezTo>
                    <a:pt x="6118" y="7986"/>
                    <a:pt x="6090" y="7964"/>
                    <a:pt x="6060" y="7940"/>
                  </a:cubicBezTo>
                  <a:cubicBezTo>
                    <a:pt x="3953" y="6276"/>
                    <a:pt x="4753" y="4159"/>
                    <a:pt x="7923" y="3209"/>
                  </a:cubicBezTo>
                  <a:cubicBezTo>
                    <a:pt x="8412" y="3061"/>
                    <a:pt x="8929" y="2951"/>
                    <a:pt x="9464" y="2877"/>
                  </a:cubicBezTo>
                  <a:cubicBezTo>
                    <a:pt x="10053" y="2792"/>
                    <a:pt x="10661" y="2751"/>
                    <a:pt x="11271" y="2751"/>
                  </a:cubicBezTo>
                  <a:close/>
                  <a:moveTo>
                    <a:pt x="10525" y="1"/>
                  </a:moveTo>
                  <a:cubicBezTo>
                    <a:pt x="10231" y="1"/>
                    <a:pt x="9940" y="5"/>
                    <a:pt x="9648" y="16"/>
                  </a:cubicBezTo>
                  <a:cubicBezTo>
                    <a:pt x="9560" y="19"/>
                    <a:pt x="9467" y="22"/>
                    <a:pt x="9377" y="28"/>
                  </a:cubicBezTo>
                  <a:cubicBezTo>
                    <a:pt x="9349" y="29"/>
                    <a:pt x="9322" y="29"/>
                    <a:pt x="9295" y="32"/>
                  </a:cubicBezTo>
                  <a:cubicBezTo>
                    <a:pt x="7744" y="114"/>
                    <a:pt x="6248" y="360"/>
                    <a:pt x="4896" y="781"/>
                  </a:cubicBezTo>
                  <a:cubicBezTo>
                    <a:pt x="4853" y="793"/>
                    <a:pt x="4808" y="808"/>
                    <a:pt x="4766" y="823"/>
                  </a:cubicBezTo>
                  <a:cubicBezTo>
                    <a:pt x="4671" y="853"/>
                    <a:pt x="4580" y="882"/>
                    <a:pt x="4488" y="914"/>
                  </a:cubicBezTo>
                  <a:cubicBezTo>
                    <a:pt x="4231" y="1003"/>
                    <a:pt x="3987" y="1096"/>
                    <a:pt x="3751" y="1195"/>
                  </a:cubicBezTo>
                  <a:cubicBezTo>
                    <a:pt x="3663" y="1230"/>
                    <a:pt x="3582" y="1266"/>
                    <a:pt x="3500" y="1304"/>
                  </a:cubicBezTo>
                  <a:cubicBezTo>
                    <a:pt x="3403" y="1348"/>
                    <a:pt x="3304" y="1394"/>
                    <a:pt x="3209" y="1440"/>
                  </a:cubicBezTo>
                  <a:cubicBezTo>
                    <a:pt x="3082" y="1500"/>
                    <a:pt x="2961" y="1562"/>
                    <a:pt x="2841" y="1625"/>
                  </a:cubicBezTo>
                  <a:cubicBezTo>
                    <a:pt x="2767" y="1668"/>
                    <a:pt x="2695" y="1708"/>
                    <a:pt x="2620" y="1751"/>
                  </a:cubicBezTo>
                  <a:cubicBezTo>
                    <a:pt x="2418" y="1866"/>
                    <a:pt x="2229" y="1987"/>
                    <a:pt x="2050" y="2112"/>
                  </a:cubicBezTo>
                  <a:cubicBezTo>
                    <a:pt x="1984" y="2159"/>
                    <a:pt x="1919" y="2204"/>
                    <a:pt x="1858" y="2250"/>
                  </a:cubicBezTo>
                  <a:cubicBezTo>
                    <a:pt x="1686" y="2378"/>
                    <a:pt x="1527" y="2512"/>
                    <a:pt x="1380" y="2646"/>
                  </a:cubicBezTo>
                  <a:cubicBezTo>
                    <a:pt x="1324" y="2696"/>
                    <a:pt x="1272" y="2744"/>
                    <a:pt x="1221" y="2798"/>
                  </a:cubicBezTo>
                  <a:cubicBezTo>
                    <a:pt x="1083" y="2934"/>
                    <a:pt x="954" y="3076"/>
                    <a:pt x="838" y="3220"/>
                  </a:cubicBezTo>
                  <a:cubicBezTo>
                    <a:pt x="796" y="3274"/>
                    <a:pt x="754" y="3327"/>
                    <a:pt x="713" y="3381"/>
                  </a:cubicBezTo>
                  <a:cubicBezTo>
                    <a:pt x="609" y="3527"/>
                    <a:pt x="513" y="3675"/>
                    <a:pt x="432" y="3825"/>
                  </a:cubicBezTo>
                  <a:cubicBezTo>
                    <a:pt x="399" y="3882"/>
                    <a:pt x="370" y="3939"/>
                    <a:pt x="343" y="3997"/>
                  </a:cubicBezTo>
                  <a:cubicBezTo>
                    <a:pt x="271" y="4148"/>
                    <a:pt x="208" y="4301"/>
                    <a:pt x="159" y="4456"/>
                  </a:cubicBezTo>
                  <a:cubicBezTo>
                    <a:pt x="140" y="4518"/>
                    <a:pt x="121" y="4577"/>
                    <a:pt x="107" y="4636"/>
                  </a:cubicBezTo>
                  <a:cubicBezTo>
                    <a:pt x="67" y="4792"/>
                    <a:pt x="38" y="4949"/>
                    <a:pt x="22" y="5106"/>
                  </a:cubicBezTo>
                  <a:cubicBezTo>
                    <a:pt x="16" y="5167"/>
                    <a:pt x="11" y="5229"/>
                    <a:pt x="8" y="5291"/>
                  </a:cubicBezTo>
                  <a:cubicBezTo>
                    <a:pt x="1" y="5447"/>
                    <a:pt x="5" y="5606"/>
                    <a:pt x="19" y="5765"/>
                  </a:cubicBezTo>
                  <a:cubicBezTo>
                    <a:pt x="25" y="5827"/>
                    <a:pt x="35" y="5892"/>
                    <a:pt x="46" y="5954"/>
                  </a:cubicBezTo>
                  <a:cubicBezTo>
                    <a:pt x="67" y="6110"/>
                    <a:pt x="104" y="6267"/>
                    <a:pt x="149" y="6424"/>
                  </a:cubicBezTo>
                  <a:cubicBezTo>
                    <a:pt x="167" y="6487"/>
                    <a:pt x="188" y="6550"/>
                    <a:pt x="211" y="6615"/>
                  </a:cubicBezTo>
                  <a:cubicBezTo>
                    <a:pt x="264" y="6768"/>
                    <a:pt x="332" y="6923"/>
                    <a:pt x="406" y="7077"/>
                  </a:cubicBezTo>
                  <a:cubicBezTo>
                    <a:pt x="437" y="7140"/>
                    <a:pt x="470" y="7203"/>
                    <a:pt x="505" y="7267"/>
                  </a:cubicBezTo>
                  <a:cubicBezTo>
                    <a:pt x="586" y="7415"/>
                    <a:pt x="679" y="7562"/>
                    <a:pt x="781" y="7712"/>
                  </a:cubicBezTo>
                  <a:cubicBezTo>
                    <a:pt x="826" y="7775"/>
                    <a:pt x="872" y="7838"/>
                    <a:pt x="920" y="7902"/>
                  </a:cubicBezTo>
                  <a:cubicBezTo>
                    <a:pt x="1026" y="8044"/>
                    <a:pt x="1142" y="8186"/>
                    <a:pt x="1268" y="8328"/>
                  </a:cubicBezTo>
                  <a:cubicBezTo>
                    <a:pt x="1323" y="8389"/>
                    <a:pt x="1379" y="8449"/>
                    <a:pt x="1438" y="8511"/>
                  </a:cubicBezTo>
                  <a:cubicBezTo>
                    <a:pt x="1477" y="8550"/>
                    <a:pt x="1518" y="8593"/>
                    <a:pt x="1558" y="8632"/>
                  </a:cubicBezTo>
                  <a:cubicBezTo>
                    <a:pt x="1652" y="8725"/>
                    <a:pt x="1752" y="8818"/>
                    <a:pt x="1858" y="8912"/>
                  </a:cubicBezTo>
                  <a:cubicBezTo>
                    <a:pt x="1924" y="8971"/>
                    <a:pt x="1991" y="9030"/>
                    <a:pt x="2062" y="9088"/>
                  </a:cubicBezTo>
                  <a:cubicBezTo>
                    <a:pt x="2088" y="9113"/>
                    <a:pt x="2121" y="9139"/>
                    <a:pt x="2149" y="9164"/>
                  </a:cubicBezTo>
                  <a:lnTo>
                    <a:pt x="1269" y="9416"/>
                  </a:lnTo>
                  <a:cubicBezTo>
                    <a:pt x="1121" y="9458"/>
                    <a:pt x="1026" y="9529"/>
                    <a:pt x="986" y="9612"/>
                  </a:cubicBezTo>
                  <a:cubicBezTo>
                    <a:pt x="958" y="9671"/>
                    <a:pt x="959" y="9737"/>
                    <a:pt x="989" y="9805"/>
                  </a:cubicBezTo>
                  <a:cubicBezTo>
                    <a:pt x="1019" y="9865"/>
                    <a:pt x="1066" y="9926"/>
                    <a:pt x="1141" y="9983"/>
                  </a:cubicBezTo>
                  <a:lnTo>
                    <a:pt x="3167" y="11560"/>
                  </a:lnTo>
                  <a:lnTo>
                    <a:pt x="26571" y="5070"/>
                  </a:lnTo>
                  <a:lnTo>
                    <a:pt x="26516" y="4863"/>
                  </a:lnTo>
                  <a:lnTo>
                    <a:pt x="24490" y="3344"/>
                  </a:lnTo>
                  <a:cubicBezTo>
                    <a:pt x="24373" y="3247"/>
                    <a:pt x="24207" y="3172"/>
                    <a:pt x="24026" y="3129"/>
                  </a:cubicBezTo>
                  <a:cubicBezTo>
                    <a:pt x="23896" y="3096"/>
                    <a:pt x="23757" y="3078"/>
                    <a:pt x="23619" y="3078"/>
                  </a:cubicBezTo>
                  <a:cubicBezTo>
                    <a:pt x="23596" y="3078"/>
                    <a:pt x="23573" y="3078"/>
                    <a:pt x="23551" y="3079"/>
                  </a:cubicBezTo>
                  <a:cubicBezTo>
                    <a:pt x="23447" y="3084"/>
                    <a:pt x="23347" y="3099"/>
                    <a:pt x="23254" y="3126"/>
                  </a:cubicBezTo>
                  <a:lnTo>
                    <a:pt x="22249" y="3413"/>
                  </a:lnTo>
                  <a:cubicBezTo>
                    <a:pt x="22161" y="3347"/>
                    <a:pt x="22076" y="3281"/>
                    <a:pt x="21984" y="3216"/>
                  </a:cubicBezTo>
                  <a:cubicBezTo>
                    <a:pt x="21904" y="3155"/>
                    <a:pt x="21821" y="3095"/>
                    <a:pt x="21736" y="3036"/>
                  </a:cubicBezTo>
                  <a:cubicBezTo>
                    <a:pt x="21659" y="2982"/>
                    <a:pt x="21582" y="2930"/>
                    <a:pt x="21504" y="2879"/>
                  </a:cubicBezTo>
                  <a:cubicBezTo>
                    <a:pt x="21372" y="2792"/>
                    <a:pt x="21238" y="2709"/>
                    <a:pt x="21100" y="2627"/>
                  </a:cubicBezTo>
                  <a:cubicBezTo>
                    <a:pt x="21004" y="2571"/>
                    <a:pt x="20912" y="2516"/>
                    <a:pt x="20819" y="2463"/>
                  </a:cubicBezTo>
                  <a:cubicBezTo>
                    <a:pt x="20584" y="2330"/>
                    <a:pt x="20341" y="2204"/>
                    <a:pt x="20090" y="2080"/>
                  </a:cubicBezTo>
                  <a:cubicBezTo>
                    <a:pt x="19990" y="2029"/>
                    <a:pt x="19885" y="1980"/>
                    <a:pt x="19780" y="1931"/>
                  </a:cubicBezTo>
                  <a:cubicBezTo>
                    <a:pt x="19711" y="1897"/>
                    <a:pt x="19639" y="1866"/>
                    <a:pt x="19565" y="1835"/>
                  </a:cubicBezTo>
                  <a:cubicBezTo>
                    <a:pt x="19376" y="1746"/>
                    <a:pt x="19175" y="1662"/>
                    <a:pt x="18972" y="1580"/>
                  </a:cubicBezTo>
                  <a:cubicBezTo>
                    <a:pt x="18865" y="1535"/>
                    <a:pt x="18752" y="1492"/>
                    <a:pt x="18643" y="1449"/>
                  </a:cubicBezTo>
                  <a:cubicBezTo>
                    <a:pt x="18355" y="1341"/>
                    <a:pt x="18064" y="1235"/>
                    <a:pt x="17766" y="1138"/>
                  </a:cubicBezTo>
                  <a:cubicBezTo>
                    <a:pt x="17649" y="1100"/>
                    <a:pt x="17535" y="1064"/>
                    <a:pt x="17417" y="1027"/>
                  </a:cubicBezTo>
                  <a:cubicBezTo>
                    <a:pt x="17110" y="933"/>
                    <a:pt x="16800" y="846"/>
                    <a:pt x="16485" y="764"/>
                  </a:cubicBezTo>
                  <a:cubicBezTo>
                    <a:pt x="16367" y="732"/>
                    <a:pt x="16244" y="701"/>
                    <a:pt x="16123" y="671"/>
                  </a:cubicBezTo>
                  <a:cubicBezTo>
                    <a:pt x="15801" y="592"/>
                    <a:pt x="15474" y="522"/>
                    <a:pt x="15146" y="456"/>
                  </a:cubicBezTo>
                  <a:cubicBezTo>
                    <a:pt x="15024" y="433"/>
                    <a:pt x="14904" y="411"/>
                    <a:pt x="14780" y="389"/>
                  </a:cubicBezTo>
                  <a:cubicBezTo>
                    <a:pt x="14451" y="329"/>
                    <a:pt x="14114" y="275"/>
                    <a:pt x="13777" y="229"/>
                  </a:cubicBezTo>
                  <a:cubicBezTo>
                    <a:pt x="13656" y="212"/>
                    <a:pt x="13530" y="194"/>
                    <a:pt x="13405" y="181"/>
                  </a:cubicBezTo>
                  <a:cubicBezTo>
                    <a:pt x="13311" y="170"/>
                    <a:pt x="13214" y="157"/>
                    <a:pt x="13119" y="149"/>
                  </a:cubicBezTo>
                  <a:cubicBezTo>
                    <a:pt x="12877" y="121"/>
                    <a:pt x="12632" y="95"/>
                    <a:pt x="12390" y="76"/>
                  </a:cubicBezTo>
                  <a:cubicBezTo>
                    <a:pt x="12269" y="67"/>
                    <a:pt x="12145" y="60"/>
                    <a:pt x="12021" y="52"/>
                  </a:cubicBezTo>
                  <a:cubicBezTo>
                    <a:pt x="11684" y="29"/>
                    <a:pt x="11344" y="14"/>
                    <a:pt x="11009" y="8"/>
                  </a:cubicBezTo>
                  <a:cubicBezTo>
                    <a:pt x="10887" y="4"/>
                    <a:pt x="10767" y="2"/>
                    <a:pt x="10646" y="1"/>
                  </a:cubicBezTo>
                  <a:cubicBezTo>
                    <a:pt x="10606" y="1"/>
                    <a:pt x="10565" y="1"/>
                    <a:pt x="10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5030400" y="1296776"/>
              <a:ext cx="3231975" cy="1406280"/>
            </a:xfrm>
            <a:custGeom>
              <a:avLst/>
              <a:gdLst/>
              <a:ahLst/>
              <a:cxnLst/>
              <a:rect l="l" t="t" r="r" b="b"/>
              <a:pathLst>
                <a:path w="26570" h="11561" extrusionOk="0">
                  <a:moveTo>
                    <a:pt x="11266" y="2752"/>
                  </a:moveTo>
                  <a:cubicBezTo>
                    <a:pt x="11898" y="2752"/>
                    <a:pt x="12533" y="2795"/>
                    <a:pt x="13152" y="2880"/>
                  </a:cubicBezTo>
                  <a:cubicBezTo>
                    <a:pt x="14964" y="3126"/>
                    <a:pt x="16635" y="3722"/>
                    <a:pt x="17713" y="4601"/>
                  </a:cubicBezTo>
                  <a:cubicBezTo>
                    <a:pt x="17742" y="4625"/>
                    <a:pt x="17772" y="4649"/>
                    <a:pt x="17797" y="4675"/>
                  </a:cubicBezTo>
                  <a:lnTo>
                    <a:pt x="6151" y="8008"/>
                  </a:lnTo>
                  <a:cubicBezTo>
                    <a:pt x="6117" y="7987"/>
                    <a:pt x="6088" y="7963"/>
                    <a:pt x="6060" y="7940"/>
                  </a:cubicBezTo>
                  <a:cubicBezTo>
                    <a:pt x="3953" y="6276"/>
                    <a:pt x="4752" y="4159"/>
                    <a:pt x="7922" y="3208"/>
                  </a:cubicBezTo>
                  <a:cubicBezTo>
                    <a:pt x="8412" y="3062"/>
                    <a:pt x="8928" y="2950"/>
                    <a:pt x="9462" y="2876"/>
                  </a:cubicBezTo>
                  <a:cubicBezTo>
                    <a:pt x="10050" y="2792"/>
                    <a:pt x="10657" y="2752"/>
                    <a:pt x="11266" y="2752"/>
                  </a:cubicBezTo>
                  <a:close/>
                  <a:moveTo>
                    <a:pt x="10448" y="1"/>
                  </a:moveTo>
                  <a:cubicBezTo>
                    <a:pt x="10180" y="1"/>
                    <a:pt x="9915" y="5"/>
                    <a:pt x="9648" y="16"/>
                  </a:cubicBezTo>
                  <a:cubicBezTo>
                    <a:pt x="9559" y="20"/>
                    <a:pt x="9466" y="23"/>
                    <a:pt x="9376" y="28"/>
                  </a:cubicBezTo>
                  <a:cubicBezTo>
                    <a:pt x="9348" y="30"/>
                    <a:pt x="9320" y="30"/>
                    <a:pt x="9294" y="33"/>
                  </a:cubicBezTo>
                  <a:cubicBezTo>
                    <a:pt x="7743" y="114"/>
                    <a:pt x="6245" y="360"/>
                    <a:pt x="4894" y="780"/>
                  </a:cubicBezTo>
                  <a:cubicBezTo>
                    <a:pt x="4852" y="794"/>
                    <a:pt x="4806" y="808"/>
                    <a:pt x="4765" y="822"/>
                  </a:cubicBezTo>
                  <a:cubicBezTo>
                    <a:pt x="4670" y="852"/>
                    <a:pt x="4579" y="883"/>
                    <a:pt x="4487" y="915"/>
                  </a:cubicBezTo>
                  <a:cubicBezTo>
                    <a:pt x="4230" y="1002"/>
                    <a:pt x="3986" y="1097"/>
                    <a:pt x="3750" y="1195"/>
                  </a:cubicBezTo>
                  <a:cubicBezTo>
                    <a:pt x="3663" y="1230"/>
                    <a:pt x="3581" y="1267"/>
                    <a:pt x="3499" y="1305"/>
                  </a:cubicBezTo>
                  <a:cubicBezTo>
                    <a:pt x="3402" y="1349"/>
                    <a:pt x="3304" y="1395"/>
                    <a:pt x="3208" y="1440"/>
                  </a:cubicBezTo>
                  <a:cubicBezTo>
                    <a:pt x="3081" y="1501"/>
                    <a:pt x="2959" y="1563"/>
                    <a:pt x="2841" y="1626"/>
                  </a:cubicBezTo>
                  <a:cubicBezTo>
                    <a:pt x="2765" y="1667"/>
                    <a:pt x="2693" y="1709"/>
                    <a:pt x="2620" y="1751"/>
                  </a:cubicBezTo>
                  <a:cubicBezTo>
                    <a:pt x="2417" y="1867"/>
                    <a:pt x="2228" y="1988"/>
                    <a:pt x="2050" y="2113"/>
                  </a:cubicBezTo>
                  <a:cubicBezTo>
                    <a:pt x="1983" y="2159"/>
                    <a:pt x="1917" y="2204"/>
                    <a:pt x="1857" y="2251"/>
                  </a:cubicBezTo>
                  <a:cubicBezTo>
                    <a:pt x="1685" y="2379"/>
                    <a:pt x="1526" y="2511"/>
                    <a:pt x="1380" y="2646"/>
                  </a:cubicBezTo>
                  <a:cubicBezTo>
                    <a:pt x="1323" y="2697"/>
                    <a:pt x="1271" y="2745"/>
                    <a:pt x="1220" y="2797"/>
                  </a:cubicBezTo>
                  <a:cubicBezTo>
                    <a:pt x="1083" y="2935"/>
                    <a:pt x="953" y="3077"/>
                    <a:pt x="838" y="3221"/>
                  </a:cubicBezTo>
                  <a:cubicBezTo>
                    <a:pt x="795" y="3273"/>
                    <a:pt x="753" y="3326"/>
                    <a:pt x="712" y="3381"/>
                  </a:cubicBezTo>
                  <a:cubicBezTo>
                    <a:pt x="608" y="3527"/>
                    <a:pt x="512" y="3675"/>
                    <a:pt x="431" y="3826"/>
                  </a:cubicBezTo>
                  <a:cubicBezTo>
                    <a:pt x="398" y="3882"/>
                    <a:pt x="369" y="3938"/>
                    <a:pt x="342" y="3996"/>
                  </a:cubicBezTo>
                  <a:cubicBezTo>
                    <a:pt x="270" y="4148"/>
                    <a:pt x="207" y="4300"/>
                    <a:pt x="158" y="4456"/>
                  </a:cubicBezTo>
                  <a:cubicBezTo>
                    <a:pt x="139" y="4517"/>
                    <a:pt x="120" y="4576"/>
                    <a:pt x="106" y="4637"/>
                  </a:cubicBezTo>
                  <a:cubicBezTo>
                    <a:pt x="66" y="4791"/>
                    <a:pt x="37" y="4949"/>
                    <a:pt x="21" y="5107"/>
                  </a:cubicBezTo>
                  <a:cubicBezTo>
                    <a:pt x="14" y="5167"/>
                    <a:pt x="10" y="5229"/>
                    <a:pt x="7" y="5290"/>
                  </a:cubicBezTo>
                  <a:cubicBezTo>
                    <a:pt x="0" y="5447"/>
                    <a:pt x="4" y="5605"/>
                    <a:pt x="18" y="5764"/>
                  </a:cubicBezTo>
                  <a:cubicBezTo>
                    <a:pt x="24" y="5827"/>
                    <a:pt x="34" y="5892"/>
                    <a:pt x="45" y="5954"/>
                  </a:cubicBezTo>
                  <a:cubicBezTo>
                    <a:pt x="66" y="6110"/>
                    <a:pt x="103" y="6268"/>
                    <a:pt x="148" y="6424"/>
                  </a:cubicBezTo>
                  <a:cubicBezTo>
                    <a:pt x="166" y="6488"/>
                    <a:pt x="187" y="6551"/>
                    <a:pt x="210" y="6614"/>
                  </a:cubicBezTo>
                  <a:cubicBezTo>
                    <a:pt x="263" y="6768"/>
                    <a:pt x="331" y="6922"/>
                    <a:pt x="406" y="7077"/>
                  </a:cubicBezTo>
                  <a:cubicBezTo>
                    <a:pt x="436" y="7141"/>
                    <a:pt x="469" y="7203"/>
                    <a:pt x="504" y="7267"/>
                  </a:cubicBezTo>
                  <a:cubicBezTo>
                    <a:pt x="586" y="7415"/>
                    <a:pt x="679" y="7563"/>
                    <a:pt x="780" y="7712"/>
                  </a:cubicBezTo>
                  <a:cubicBezTo>
                    <a:pt x="825" y="7774"/>
                    <a:pt x="871" y="7839"/>
                    <a:pt x="919" y="7902"/>
                  </a:cubicBezTo>
                  <a:cubicBezTo>
                    <a:pt x="1025" y="8044"/>
                    <a:pt x="1142" y="8186"/>
                    <a:pt x="1267" y="8327"/>
                  </a:cubicBezTo>
                  <a:cubicBezTo>
                    <a:pt x="1322" y="8389"/>
                    <a:pt x="1378" y="8450"/>
                    <a:pt x="1437" y="8512"/>
                  </a:cubicBezTo>
                  <a:cubicBezTo>
                    <a:pt x="1477" y="8551"/>
                    <a:pt x="1517" y="8592"/>
                    <a:pt x="1555" y="8631"/>
                  </a:cubicBezTo>
                  <a:cubicBezTo>
                    <a:pt x="1651" y="8726"/>
                    <a:pt x="1751" y="8818"/>
                    <a:pt x="1857" y="8913"/>
                  </a:cubicBezTo>
                  <a:cubicBezTo>
                    <a:pt x="1923" y="8972"/>
                    <a:pt x="1990" y="9031"/>
                    <a:pt x="2061" y="9089"/>
                  </a:cubicBezTo>
                  <a:cubicBezTo>
                    <a:pt x="2088" y="9114"/>
                    <a:pt x="2120" y="9139"/>
                    <a:pt x="2148" y="9163"/>
                  </a:cubicBezTo>
                  <a:lnTo>
                    <a:pt x="1267" y="9415"/>
                  </a:lnTo>
                  <a:cubicBezTo>
                    <a:pt x="1121" y="9457"/>
                    <a:pt x="1025" y="9528"/>
                    <a:pt x="985" y="9612"/>
                  </a:cubicBezTo>
                  <a:cubicBezTo>
                    <a:pt x="957" y="9671"/>
                    <a:pt x="957" y="9738"/>
                    <a:pt x="988" y="9805"/>
                  </a:cubicBezTo>
                  <a:cubicBezTo>
                    <a:pt x="1016" y="9866"/>
                    <a:pt x="1066" y="9925"/>
                    <a:pt x="1140" y="9984"/>
                  </a:cubicBezTo>
                  <a:lnTo>
                    <a:pt x="3166" y="11560"/>
                  </a:lnTo>
                  <a:lnTo>
                    <a:pt x="26569" y="5069"/>
                  </a:lnTo>
                  <a:lnTo>
                    <a:pt x="24489" y="3343"/>
                  </a:lnTo>
                  <a:cubicBezTo>
                    <a:pt x="24372" y="3247"/>
                    <a:pt x="24204" y="3173"/>
                    <a:pt x="24026" y="3129"/>
                  </a:cubicBezTo>
                  <a:cubicBezTo>
                    <a:pt x="23896" y="3096"/>
                    <a:pt x="23758" y="3078"/>
                    <a:pt x="23621" y="3078"/>
                  </a:cubicBezTo>
                  <a:cubicBezTo>
                    <a:pt x="23597" y="3078"/>
                    <a:pt x="23574" y="3079"/>
                    <a:pt x="23550" y="3080"/>
                  </a:cubicBezTo>
                  <a:cubicBezTo>
                    <a:pt x="23446" y="3084"/>
                    <a:pt x="23344" y="3100"/>
                    <a:pt x="23252" y="3126"/>
                  </a:cubicBezTo>
                  <a:lnTo>
                    <a:pt x="22248" y="3413"/>
                  </a:lnTo>
                  <a:cubicBezTo>
                    <a:pt x="22161" y="3347"/>
                    <a:pt x="22073" y="3281"/>
                    <a:pt x="21982" y="3216"/>
                  </a:cubicBezTo>
                  <a:cubicBezTo>
                    <a:pt x="21902" y="3156"/>
                    <a:pt x="21820" y="3095"/>
                    <a:pt x="21736" y="3036"/>
                  </a:cubicBezTo>
                  <a:cubicBezTo>
                    <a:pt x="21657" y="2983"/>
                    <a:pt x="21581" y="2931"/>
                    <a:pt x="21502" y="2880"/>
                  </a:cubicBezTo>
                  <a:cubicBezTo>
                    <a:pt x="21371" y="2793"/>
                    <a:pt x="21236" y="2710"/>
                    <a:pt x="21098" y="2628"/>
                  </a:cubicBezTo>
                  <a:cubicBezTo>
                    <a:pt x="21004" y="2572"/>
                    <a:pt x="20911" y="2517"/>
                    <a:pt x="20816" y="2463"/>
                  </a:cubicBezTo>
                  <a:cubicBezTo>
                    <a:pt x="20583" y="2330"/>
                    <a:pt x="20339" y="2203"/>
                    <a:pt x="20089" y="2081"/>
                  </a:cubicBezTo>
                  <a:cubicBezTo>
                    <a:pt x="19987" y="2030"/>
                    <a:pt x="19885" y="1979"/>
                    <a:pt x="19778" y="1930"/>
                  </a:cubicBezTo>
                  <a:cubicBezTo>
                    <a:pt x="19709" y="1898"/>
                    <a:pt x="19637" y="1865"/>
                    <a:pt x="19564" y="1834"/>
                  </a:cubicBezTo>
                  <a:cubicBezTo>
                    <a:pt x="19374" y="1747"/>
                    <a:pt x="19172" y="1662"/>
                    <a:pt x="18971" y="1579"/>
                  </a:cubicBezTo>
                  <a:cubicBezTo>
                    <a:pt x="18864" y="1534"/>
                    <a:pt x="18752" y="1491"/>
                    <a:pt x="18640" y="1449"/>
                  </a:cubicBezTo>
                  <a:cubicBezTo>
                    <a:pt x="18355" y="1340"/>
                    <a:pt x="18063" y="1236"/>
                    <a:pt x="17763" y="1139"/>
                  </a:cubicBezTo>
                  <a:cubicBezTo>
                    <a:pt x="17648" y="1101"/>
                    <a:pt x="17534" y="1063"/>
                    <a:pt x="17414" y="1028"/>
                  </a:cubicBezTo>
                  <a:cubicBezTo>
                    <a:pt x="17109" y="932"/>
                    <a:pt x="16799" y="845"/>
                    <a:pt x="16483" y="763"/>
                  </a:cubicBezTo>
                  <a:cubicBezTo>
                    <a:pt x="16364" y="732"/>
                    <a:pt x="16242" y="701"/>
                    <a:pt x="16122" y="672"/>
                  </a:cubicBezTo>
                  <a:cubicBezTo>
                    <a:pt x="15799" y="593"/>
                    <a:pt x="15473" y="521"/>
                    <a:pt x="15144" y="456"/>
                  </a:cubicBezTo>
                  <a:cubicBezTo>
                    <a:pt x="15022" y="434"/>
                    <a:pt x="14902" y="410"/>
                    <a:pt x="14779" y="390"/>
                  </a:cubicBezTo>
                  <a:cubicBezTo>
                    <a:pt x="14450" y="328"/>
                    <a:pt x="14114" y="275"/>
                    <a:pt x="13776" y="228"/>
                  </a:cubicBezTo>
                  <a:cubicBezTo>
                    <a:pt x="13655" y="211"/>
                    <a:pt x="13528" y="194"/>
                    <a:pt x="13404" y="180"/>
                  </a:cubicBezTo>
                  <a:cubicBezTo>
                    <a:pt x="13310" y="169"/>
                    <a:pt x="13213" y="156"/>
                    <a:pt x="13117" y="148"/>
                  </a:cubicBezTo>
                  <a:cubicBezTo>
                    <a:pt x="12875" y="121"/>
                    <a:pt x="12630" y="96"/>
                    <a:pt x="12388" y="76"/>
                  </a:cubicBezTo>
                  <a:cubicBezTo>
                    <a:pt x="12267" y="68"/>
                    <a:pt x="12145" y="59"/>
                    <a:pt x="12021" y="51"/>
                  </a:cubicBezTo>
                  <a:cubicBezTo>
                    <a:pt x="11683" y="30"/>
                    <a:pt x="11342" y="14"/>
                    <a:pt x="11007" y="7"/>
                  </a:cubicBezTo>
                  <a:cubicBezTo>
                    <a:pt x="10886" y="3"/>
                    <a:pt x="10765" y="3"/>
                    <a:pt x="10645" y="2"/>
                  </a:cubicBezTo>
                  <a:cubicBezTo>
                    <a:pt x="10579" y="1"/>
                    <a:pt x="10514" y="1"/>
                    <a:pt x="10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5420503" y="1300182"/>
              <a:ext cx="787132" cy="1381465"/>
            </a:xfrm>
            <a:custGeom>
              <a:avLst/>
              <a:gdLst/>
              <a:ahLst/>
              <a:cxnLst/>
              <a:rect l="l" t="t" r="r" b="b"/>
              <a:pathLst>
                <a:path w="6471" h="11357" extrusionOk="0">
                  <a:moveTo>
                    <a:pt x="6169" y="0"/>
                  </a:moveTo>
                  <a:cubicBezTo>
                    <a:pt x="6141" y="2"/>
                    <a:pt x="6113" y="2"/>
                    <a:pt x="6087" y="5"/>
                  </a:cubicBezTo>
                  <a:cubicBezTo>
                    <a:pt x="4535" y="86"/>
                    <a:pt x="3038" y="332"/>
                    <a:pt x="1687" y="752"/>
                  </a:cubicBezTo>
                  <a:cubicBezTo>
                    <a:pt x="1645" y="766"/>
                    <a:pt x="1599" y="780"/>
                    <a:pt x="1558" y="794"/>
                  </a:cubicBezTo>
                  <a:cubicBezTo>
                    <a:pt x="1462" y="824"/>
                    <a:pt x="1372" y="855"/>
                    <a:pt x="1280" y="887"/>
                  </a:cubicBezTo>
                  <a:cubicBezTo>
                    <a:pt x="1023" y="974"/>
                    <a:pt x="779" y="1069"/>
                    <a:pt x="543" y="1167"/>
                  </a:cubicBezTo>
                  <a:cubicBezTo>
                    <a:pt x="456" y="1202"/>
                    <a:pt x="374" y="1239"/>
                    <a:pt x="292" y="1277"/>
                  </a:cubicBezTo>
                  <a:cubicBezTo>
                    <a:pt x="195" y="1321"/>
                    <a:pt x="97" y="1367"/>
                    <a:pt x="1" y="1412"/>
                  </a:cubicBezTo>
                  <a:lnTo>
                    <a:pt x="595" y="11356"/>
                  </a:lnTo>
                  <a:lnTo>
                    <a:pt x="6470" y="9726"/>
                  </a:lnTo>
                  <a:lnTo>
                    <a:pt x="6386" y="6994"/>
                  </a:lnTo>
                  <a:lnTo>
                    <a:pt x="2944" y="7980"/>
                  </a:lnTo>
                  <a:cubicBezTo>
                    <a:pt x="2910" y="7959"/>
                    <a:pt x="2881" y="7935"/>
                    <a:pt x="2853" y="7912"/>
                  </a:cubicBezTo>
                  <a:cubicBezTo>
                    <a:pt x="746" y="6248"/>
                    <a:pt x="1545" y="4131"/>
                    <a:pt x="4715" y="3180"/>
                  </a:cubicBezTo>
                  <a:cubicBezTo>
                    <a:pt x="5205" y="3034"/>
                    <a:pt x="5721" y="2924"/>
                    <a:pt x="6255" y="2848"/>
                  </a:cubicBezTo>
                  <a:lnTo>
                    <a:pt x="61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6625966" y="1314657"/>
              <a:ext cx="784213" cy="1048658"/>
            </a:xfrm>
            <a:custGeom>
              <a:avLst/>
              <a:gdLst/>
              <a:ahLst/>
              <a:cxnLst/>
              <a:rect l="l" t="t" r="r" b="b"/>
              <a:pathLst>
                <a:path w="6447" h="8621" extrusionOk="0">
                  <a:moveTo>
                    <a:pt x="0" y="1"/>
                  </a:moveTo>
                  <a:lnTo>
                    <a:pt x="35" y="2733"/>
                  </a:lnTo>
                  <a:cubicBezTo>
                    <a:pt x="1847" y="2979"/>
                    <a:pt x="3518" y="3575"/>
                    <a:pt x="4596" y="4454"/>
                  </a:cubicBezTo>
                  <a:cubicBezTo>
                    <a:pt x="4625" y="4478"/>
                    <a:pt x="4655" y="4502"/>
                    <a:pt x="4680" y="4528"/>
                  </a:cubicBezTo>
                  <a:lnTo>
                    <a:pt x="80" y="5845"/>
                  </a:lnTo>
                  <a:lnTo>
                    <a:pt x="118" y="8621"/>
                  </a:lnTo>
                  <a:lnTo>
                    <a:pt x="6364" y="6889"/>
                  </a:lnTo>
                  <a:lnTo>
                    <a:pt x="6447" y="1687"/>
                  </a:lnTo>
                  <a:cubicBezTo>
                    <a:pt x="6257" y="1600"/>
                    <a:pt x="6055" y="1515"/>
                    <a:pt x="5854" y="1432"/>
                  </a:cubicBezTo>
                  <a:cubicBezTo>
                    <a:pt x="5747" y="1387"/>
                    <a:pt x="5635" y="1344"/>
                    <a:pt x="5523" y="1302"/>
                  </a:cubicBezTo>
                  <a:cubicBezTo>
                    <a:pt x="5238" y="1193"/>
                    <a:pt x="4946" y="1089"/>
                    <a:pt x="4646" y="992"/>
                  </a:cubicBezTo>
                  <a:cubicBezTo>
                    <a:pt x="4531" y="952"/>
                    <a:pt x="4417" y="916"/>
                    <a:pt x="4297" y="881"/>
                  </a:cubicBezTo>
                  <a:cubicBezTo>
                    <a:pt x="3992" y="785"/>
                    <a:pt x="3682" y="698"/>
                    <a:pt x="3366" y="616"/>
                  </a:cubicBezTo>
                  <a:cubicBezTo>
                    <a:pt x="3249" y="584"/>
                    <a:pt x="3126" y="554"/>
                    <a:pt x="3005" y="525"/>
                  </a:cubicBezTo>
                  <a:cubicBezTo>
                    <a:pt x="2682" y="444"/>
                    <a:pt x="2356" y="374"/>
                    <a:pt x="2028" y="308"/>
                  </a:cubicBezTo>
                  <a:cubicBezTo>
                    <a:pt x="1906" y="285"/>
                    <a:pt x="1785" y="263"/>
                    <a:pt x="1662" y="242"/>
                  </a:cubicBezTo>
                  <a:cubicBezTo>
                    <a:pt x="1333" y="181"/>
                    <a:pt x="997" y="128"/>
                    <a:pt x="659" y="81"/>
                  </a:cubicBezTo>
                  <a:cubicBezTo>
                    <a:pt x="538" y="64"/>
                    <a:pt x="413" y="47"/>
                    <a:pt x="287" y="33"/>
                  </a:cubicBezTo>
                  <a:cubicBezTo>
                    <a:pt x="193" y="22"/>
                    <a:pt x="96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01" name="Google Shape;2201;p32"/>
          <p:cNvGrpSpPr/>
          <p:nvPr/>
        </p:nvGrpSpPr>
        <p:grpSpPr>
          <a:xfrm>
            <a:off x="1092133" y="5107740"/>
            <a:ext cx="1658406" cy="2098445"/>
            <a:chOff x="3237458" y="122460"/>
            <a:chExt cx="5337645" cy="5689929"/>
          </a:xfrm>
        </p:grpSpPr>
        <p:sp>
          <p:nvSpPr>
            <p:cNvPr id="2202" name="Google Shape;2202;p32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32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32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32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32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32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32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32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32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32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32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32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32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32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32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32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32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32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32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32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32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32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32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32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32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32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32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32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32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32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32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32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32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32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32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32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32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32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32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32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2" name="Google Shape;2242;p32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3" name="Google Shape;2243;p32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32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32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32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32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32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32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32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32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32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32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32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32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32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7" name="Google Shape;2257;p32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8" name="Google Shape;2258;p32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32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32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32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32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32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32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32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32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32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8" name="Google Shape;2268;p32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9" name="Google Shape;2269;p32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32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32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32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32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32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32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32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32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32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32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32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32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2" name="Google Shape;2282;p32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3" name="Google Shape;2283;p32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4" name="Google Shape;2284;p32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5" name="Google Shape;2285;p32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32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32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8" name="Google Shape;2288;p32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9" name="Google Shape;2289;p32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32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32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32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32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32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5" name="Google Shape;2295;p32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6" name="Google Shape;2296;p32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32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32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9" name="Google Shape;2299;p32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0" name="Google Shape;2300;p32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32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32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32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32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5" name="Google Shape;2305;p32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6" name="Google Shape;2306;p32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7" name="Google Shape;2307;p32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8" name="Google Shape;2308;p32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9" name="Google Shape;2309;p32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0" name="Google Shape;2310;p32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1" name="Google Shape;2311;p32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2" name="Google Shape;2312;p32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3" name="Google Shape;2313;p32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4" name="Google Shape;2314;p32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5" name="Google Shape;2315;p32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6" name="Google Shape;2316;p32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7" name="Google Shape;2317;p32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18" name="Google Shape;2318;p32"/>
          <p:cNvGrpSpPr/>
          <p:nvPr/>
        </p:nvGrpSpPr>
        <p:grpSpPr>
          <a:xfrm>
            <a:off x="-170964" y="189235"/>
            <a:ext cx="775927" cy="1270145"/>
            <a:chOff x="267675" y="666500"/>
            <a:chExt cx="379000" cy="465300"/>
          </a:xfrm>
        </p:grpSpPr>
        <p:sp>
          <p:nvSpPr>
            <p:cNvPr id="2319" name="Google Shape;2319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21" name="Google Shape;2321;p32"/>
          <p:cNvGrpSpPr/>
          <p:nvPr/>
        </p:nvGrpSpPr>
        <p:grpSpPr>
          <a:xfrm>
            <a:off x="8042835" y="5776649"/>
            <a:ext cx="775927" cy="1270145"/>
            <a:chOff x="267675" y="666500"/>
            <a:chExt cx="379000" cy="465300"/>
          </a:xfrm>
        </p:grpSpPr>
        <p:sp>
          <p:nvSpPr>
            <p:cNvPr id="2322" name="Google Shape;2322;p32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24" name="Google Shape;2324;p32"/>
          <p:cNvGrpSpPr/>
          <p:nvPr/>
        </p:nvGrpSpPr>
        <p:grpSpPr>
          <a:xfrm>
            <a:off x="-125010" y="4562499"/>
            <a:ext cx="968589" cy="2484133"/>
            <a:chOff x="2116600" y="2923925"/>
            <a:chExt cx="330475" cy="635675"/>
          </a:xfrm>
        </p:grpSpPr>
        <p:sp>
          <p:nvSpPr>
            <p:cNvPr id="2325" name="Google Shape;2325;p32"/>
            <p:cNvSpPr/>
            <p:nvPr/>
          </p:nvSpPr>
          <p:spPr>
            <a:xfrm>
              <a:off x="2171100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8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2151325" y="3039350"/>
              <a:ext cx="47750" cy="444550"/>
            </a:xfrm>
            <a:custGeom>
              <a:avLst/>
              <a:gdLst/>
              <a:ahLst/>
              <a:cxnLst/>
              <a:rect l="l" t="t" r="r" b="b"/>
              <a:pathLst>
                <a:path w="1910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9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2150550" y="3026575"/>
              <a:ext cx="38725" cy="14050"/>
            </a:xfrm>
            <a:custGeom>
              <a:avLst/>
              <a:gdLst/>
              <a:ahLst/>
              <a:cxnLst/>
              <a:rect l="l" t="t" r="r" b="b"/>
              <a:pathLst>
                <a:path w="1549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30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2148100" y="2983600"/>
              <a:ext cx="40550" cy="45175"/>
            </a:xfrm>
            <a:custGeom>
              <a:avLst/>
              <a:gdLst/>
              <a:ahLst/>
              <a:cxnLst/>
              <a:rect l="l" t="t" r="r" b="b"/>
              <a:pathLst>
                <a:path w="1622" h="1807" extrusionOk="0">
                  <a:moveTo>
                    <a:pt x="1485" y="1"/>
                  </a:moveTo>
                  <a:cubicBezTo>
                    <a:pt x="1484" y="1"/>
                    <a:pt x="1483" y="1"/>
                    <a:pt x="1482" y="1"/>
                  </a:cubicBezTo>
                  <a:lnTo>
                    <a:pt x="34" y="87"/>
                  </a:lnTo>
                  <a:cubicBezTo>
                    <a:pt x="14" y="88"/>
                    <a:pt x="0" y="105"/>
                    <a:pt x="0" y="125"/>
                  </a:cubicBezTo>
                  <a:lnTo>
                    <a:pt x="101" y="1807"/>
                  </a:lnTo>
                  <a:lnTo>
                    <a:pt x="1622" y="1716"/>
                  </a:lnTo>
                  <a:lnTo>
                    <a:pt x="1520" y="33"/>
                  </a:lnTo>
                  <a:cubicBezTo>
                    <a:pt x="1520" y="14"/>
                    <a:pt x="1504" y="1"/>
                    <a:pt x="1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2198900" y="2998875"/>
              <a:ext cx="28850" cy="444500"/>
            </a:xfrm>
            <a:custGeom>
              <a:avLst/>
              <a:gdLst/>
              <a:ahLst/>
              <a:cxnLst/>
              <a:rect l="l" t="t" r="r" b="b"/>
              <a:pathLst>
                <a:path w="1154" h="17780" extrusionOk="0">
                  <a:moveTo>
                    <a:pt x="761" y="1"/>
                  </a:moveTo>
                  <a:lnTo>
                    <a:pt x="1" y="19"/>
                  </a:lnTo>
                  <a:lnTo>
                    <a:pt x="431" y="17779"/>
                  </a:lnTo>
                  <a:lnTo>
                    <a:pt x="1153" y="17761"/>
                  </a:lnTo>
                  <a:lnTo>
                    <a:pt x="7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2217900" y="2998425"/>
              <a:ext cx="29875" cy="444500"/>
            </a:xfrm>
            <a:custGeom>
              <a:avLst/>
              <a:gdLst/>
              <a:ahLst/>
              <a:cxnLst/>
              <a:rect l="l" t="t" r="r" b="b"/>
              <a:pathLst>
                <a:path w="1195" h="17780" extrusionOk="0">
                  <a:moveTo>
                    <a:pt x="762" y="0"/>
                  </a:moveTo>
                  <a:lnTo>
                    <a:pt x="1" y="19"/>
                  </a:lnTo>
                  <a:lnTo>
                    <a:pt x="393" y="17779"/>
                  </a:lnTo>
                  <a:lnTo>
                    <a:pt x="1194" y="1775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2198900" y="2966075"/>
              <a:ext cx="38075" cy="33325"/>
            </a:xfrm>
            <a:custGeom>
              <a:avLst/>
              <a:gdLst/>
              <a:ahLst/>
              <a:cxnLst/>
              <a:rect l="l" t="t" r="r" b="b"/>
              <a:pathLst>
                <a:path w="1523" h="1333" extrusionOk="0">
                  <a:moveTo>
                    <a:pt x="1051" y="1"/>
                  </a:moveTo>
                  <a:lnTo>
                    <a:pt x="507" y="15"/>
                  </a:lnTo>
                  <a:lnTo>
                    <a:pt x="1" y="1332"/>
                  </a:lnTo>
                  <a:lnTo>
                    <a:pt x="1522" y="1296"/>
                  </a:lnTo>
                  <a:lnTo>
                    <a:pt x="10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2211575" y="2948125"/>
              <a:ext cx="13600" cy="18325"/>
            </a:xfrm>
            <a:custGeom>
              <a:avLst/>
              <a:gdLst/>
              <a:ahLst/>
              <a:cxnLst/>
              <a:rect l="l" t="t" r="r" b="b"/>
              <a:pathLst>
                <a:path w="544" h="733" extrusionOk="0">
                  <a:moveTo>
                    <a:pt x="282" y="1"/>
                  </a:moveTo>
                  <a:lnTo>
                    <a:pt x="0" y="733"/>
                  </a:lnTo>
                  <a:lnTo>
                    <a:pt x="0" y="733"/>
                  </a:lnTo>
                  <a:lnTo>
                    <a:pt x="544" y="71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2274725" y="3038250"/>
              <a:ext cx="44925" cy="444400"/>
            </a:xfrm>
            <a:custGeom>
              <a:avLst/>
              <a:gdLst/>
              <a:ahLst/>
              <a:cxnLst/>
              <a:rect l="l" t="t" r="r" b="b"/>
              <a:pathLst>
                <a:path w="1797" h="17776" extrusionOk="0">
                  <a:moveTo>
                    <a:pt x="730" y="1"/>
                  </a:moveTo>
                  <a:lnTo>
                    <a:pt x="1" y="44"/>
                  </a:lnTo>
                  <a:lnTo>
                    <a:pt x="1117" y="17775"/>
                  </a:lnTo>
                  <a:lnTo>
                    <a:pt x="1797" y="17734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2254950" y="3039350"/>
              <a:ext cx="47725" cy="444550"/>
            </a:xfrm>
            <a:custGeom>
              <a:avLst/>
              <a:gdLst/>
              <a:ahLst/>
              <a:cxnLst/>
              <a:rect l="l" t="t" r="r" b="b"/>
              <a:pathLst>
                <a:path w="1909" h="17782" extrusionOk="0">
                  <a:moveTo>
                    <a:pt x="792" y="0"/>
                  </a:moveTo>
                  <a:lnTo>
                    <a:pt x="1" y="48"/>
                  </a:lnTo>
                  <a:lnTo>
                    <a:pt x="1068" y="17782"/>
                  </a:lnTo>
                  <a:lnTo>
                    <a:pt x="1908" y="17731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5" name="Google Shape;2335;p32"/>
            <p:cNvSpPr/>
            <p:nvPr/>
          </p:nvSpPr>
          <p:spPr>
            <a:xfrm>
              <a:off x="2254175" y="3026575"/>
              <a:ext cx="38750" cy="14050"/>
            </a:xfrm>
            <a:custGeom>
              <a:avLst/>
              <a:gdLst/>
              <a:ahLst/>
              <a:cxnLst/>
              <a:rect l="l" t="t" r="r" b="b"/>
              <a:pathLst>
                <a:path w="1550" h="562" extrusionOk="0">
                  <a:moveTo>
                    <a:pt x="1521" y="0"/>
                  </a:moveTo>
                  <a:lnTo>
                    <a:pt x="1" y="92"/>
                  </a:lnTo>
                  <a:lnTo>
                    <a:pt x="29" y="562"/>
                  </a:lnTo>
                  <a:lnTo>
                    <a:pt x="1549" y="470"/>
                  </a:lnTo>
                  <a:lnTo>
                    <a:pt x="1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6" name="Google Shape;2336;p32"/>
            <p:cNvSpPr/>
            <p:nvPr/>
          </p:nvSpPr>
          <p:spPr>
            <a:xfrm>
              <a:off x="2251675" y="2983600"/>
              <a:ext cx="40600" cy="45175"/>
            </a:xfrm>
            <a:custGeom>
              <a:avLst/>
              <a:gdLst/>
              <a:ahLst/>
              <a:cxnLst/>
              <a:rect l="l" t="t" r="r" b="b"/>
              <a:pathLst>
                <a:path w="1624" h="1807" extrusionOk="0">
                  <a:moveTo>
                    <a:pt x="1487" y="1"/>
                  </a:moveTo>
                  <a:cubicBezTo>
                    <a:pt x="1486" y="1"/>
                    <a:pt x="1485" y="1"/>
                    <a:pt x="1485" y="1"/>
                  </a:cubicBezTo>
                  <a:lnTo>
                    <a:pt x="36" y="87"/>
                  </a:lnTo>
                  <a:cubicBezTo>
                    <a:pt x="16" y="88"/>
                    <a:pt x="1" y="105"/>
                    <a:pt x="2" y="125"/>
                  </a:cubicBezTo>
                  <a:lnTo>
                    <a:pt x="104" y="1807"/>
                  </a:lnTo>
                  <a:lnTo>
                    <a:pt x="1624" y="1716"/>
                  </a:lnTo>
                  <a:lnTo>
                    <a:pt x="1523" y="33"/>
                  </a:lnTo>
                  <a:cubicBezTo>
                    <a:pt x="1521" y="14"/>
                    <a:pt x="1506" y="1"/>
                    <a:pt x="1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2116600" y="3508225"/>
              <a:ext cx="330475" cy="51375"/>
            </a:xfrm>
            <a:custGeom>
              <a:avLst/>
              <a:gdLst/>
              <a:ahLst/>
              <a:cxnLst/>
              <a:rect l="l" t="t" r="r" b="b"/>
              <a:pathLst>
                <a:path w="13219" h="2055" extrusionOk="0">
                  <a:moveTo>
                    <a:pt x="6610" y="1"/>
                  </a:moveTo>
                  <a:cubicBezTo>
                    <a:pt x="2959" y="1"/>
                    <a:pt x="0" y="460"/>
                    <a:pt x="0" y="1027"/>
                  </a:cubicBezTo>
                  <a:cubicBezTo>
                    <a:pt x="0" y="1594"/>
                    <a:pt x="2959" y="2054"/>
                    <a:pt x="6610" y="2054"/>
                  </a:cubicBezTo>
                  <a:cubicBezTo>
                    <a:pt x="10260" y="2054"/>
                    <a:pt x="13219" y="1594"/>
                    <a:pt x="13219" y="1027"/>
                  </a:cubicBezTo>
                  <a:cubicBezTo>
                    <a:pt x="13219" y="460"/>
                    <a:pt x="10260" y="1"/>
                    <a:pt x="66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2334600" y="3046875"/>
              <a:ext cx="74375" cy="442800"/>
            </a:xfrm>
            <a:custGeom>
              <a:avLst/>
              <a:gdLst/>
              <a:ahLst/>
              <a:cxnLst/>
              <a:rect l="l" t="t" r="r" b="b"/>
              <a:pathLst>
                <a:path w="2975" h="17712" extrusionOk="0">
                  <a:moveTo>
                    <a:pt x="2249" y="0"/>
                  </a:moveTo>
                  <a:lnTo>
                    <a:pt x="0" y="17623"/>
                  </a:lnTo>
                  <a:lnTo>
                    <a:pt x="674" y="17712"/>
                  </a:lnTo>
                  <a:lnTo>
                    <a:pt x="2974" y="9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2313725" y="3044300"/>
              <a:ext cx="77125" cy="443150"/>
            </a:xfrm>
            <a:custGeom>
              <a:avLst/>
              <a:gdLst/>
              <a:ahLst/>
              <a:cxnLst/>
              <a:rect l="l" t="t" r="r" b="b"/>
              <a:pathLst>
                <a:path w="3085" h="17726" extrusionOk="0">
                  <a:moveTo>
                    <a:pt x="2299" y="1"/>
                  </a:moveTo>
                  <a:lnTo>
                    <a:pt x="0" y="17616"/>
                  </a:lnTo>
                  <a:lnTo>
                    <a:pt x="835" y="17726"/>
                  </a:lnTo>
                  <a:lnTo>
                    <a:pt x="3084" y="103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2371300" y="3032575"/>
              <a:ext cx="39300" cy="16650"/>
            </a:xfrm>
            <a:custGeom>
              <a:avLst/>
              <a:gdLst/>
              <a:ahLst/>
              <a:cxnLst/>
              <a:rect l="l" t="t" r="r" b="b"/>
              <a:pathLst>
                <a:path w="1572" h="666" extrusionOk="0">
                  <a:moveTo>
                    <a:pt x="62" y="1"/>
                  </a:moveTo>
                  <a:lnTo>
                    <a:pt x="0" y="468"/>
                  </a:lnTo>
                  <a:lnTo>
                    <a:pt x="1511" y="665"/>
                  </a:lnTo>
                  <a:lnTo>
                    <a:pt x="1571" y="19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2372725" y="2990075"/>
              <a:ext cx="43275" cy="47500"/>
            </a:xfrm>
            <a:custGeom>
              <a:avLst/>
              <a:gdLst/>
              <a:ahLst/>
              <a:cxnLst/>
              <a:rect l="l" t="t" r="r" b="b"/>
              <a:pathLst>
                <a:path w="1731" h="1900" extrusionOk="0">
                  <a:moveTo>
                    <a:pt x="253" y="0"/>
                  </a:moveTo>
                  <a:cubicBezTo>
                    <a:pt x="236" y="0"/>
                    <a:pt x="220" y="14"/>
                    <a:pt x="219" y="32"/>
                  </a:cubicBezTo>
                  <a:lnTo>
                    <a:pt x="1" y="1702"/>
                  </a:lnTo>
                  <a:lnTo>
                    <a:pt x="1510" y="1899"/>
                  </a:lnTo>
                  <a:lnTo>
                    <a:pt x="1728" y="229"/>
                  </a:lnTo>
                  <a:cubicBezTo>
                    <a:pt x="1731" y="209"/>
                    <a:pt x="1717" y="191"/>
                    <a:pt x="1697" y="188"/>
                  </a:cubicBezTo>
                  <a:lnTo>
                    <a:pt x="259" y="1"/>
                  </a:lnTo>
                  <a:cubicBezTo>
                    <a:pt x="257" y="0"/>
                    <a:pt x="255" y="0"/>
                    <a:pt x="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2308100" y="2973900"/>
              <a:ext cx="34000" cy="444525"/>
            </a:xfrm>
            <a:custGeom>
              <a:avLst/>
              <a:gdLst/>
              <a:ahLst/>
              <a:cxnLst/>
              <a:rect l="l" t="t" r="r" b="b"/>
              <a:pathLst>
                <a:path w="1360" h="17781" extrusionOk="0">
                  <a:moveTo>
                    <a:pt x="600" y="0"/>
                  </a:moveTo>
                  <a:lnTo>
                    <a:pt x="0" y="17756"/>
                  </a:lnTo>
                  <a:lnTo>
                    <a:pt x="721" y="17780"/>
                  </a:lnTo>
                  <a:lnTo>
                    <a:pt x="1360" y="27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2326100" y="2974550"/>
              <a:ext cx="35050" cy="444550"/>
            </a:xfrm>
            <a:custGeom>
              <a:avLst/>
              <a:gdLst/>
              <a:ahLst/>
              <a:cxnLst/>
              <a:rect l="l" t="t" r="r" b="b"/>
              <a:pathLst>
                <a:path w="1402" h="17782" extrusionOk="0">
                  <a:moveTo>
                    <a:pt x="640" y="1"/>
                  </a:moveTo>
                  <a:lnTo>
                    <a:pt x="1" y="17754"/>
                  </a:lnTo>
                  <a:lnTo>
                    <a:pt x="802" y="17781"/>
                  </a:lnTo>
                  <a:lnTo>
                    <a:pt x="1401" y="26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2323075" y="2941775"/>
              <a:ext cx="38050" cy="33475"/>
            </a:xfrm>
            <a:custGeom>
              <a:avLst/>
              <a:gdLst/>
              <a:ahLst/>
              <a:cxnLst/>
              <a:rect l="l" t="t" r="r" b="b"/>
              <a:pathLst>
                <a:path w="1522" h="1339" extrusionOk="0">
                  <a:moveTo>
                    <a:pt x="584" y="0"/>
                  </a:moveTo>
                  <a:lnTo>
                    <a:pt x="1" y="1287"/>
                  </a:lnTo>
                  <a:lnTo>
                    <a:pt x="1521" y="1339"/>
                  </a:lnTo>
                  <a:lnTo>
                    <a:pt x="1126" y="1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2337650" y="2923925"/>
              <a:ext cx="13575" cy="18325"/>
            </a:xfrm>
            <a:custGeom>
              <a:avLst/>
              <a:gdLst/>
              <a:ahLst/>
              <a:cxnLst/>
              <a:rect l="l" t="t" r="r" b="b"/>
              <a:pathLst>
                <a:path w="543" h="733" extrusionOk="0">
                  <a:moveTo>
                    <a:pt x="324" y="0"/>
                  </a:moveTo>
                  <a:lnTo>
                    <a:pt x="1" y="714"/>
                  </a:lnTo>
                  <a:lnTo>
                    <a:pt x="543" y="732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2153150" y="3200500"/>
              <a:ext cx="248225" cy="342550"/>
            </a:xfrm>
            <a:custGeom>
              <a:avLst/>
              <a:gdLst/>
              <a:ahLst/>
              <a:cxnLst/>
              <a:rect l="l" t="t" r="r" b="b"/>
              <a:pathLst>
                <a:path w="9929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9098" y="13702"/>
                  </a:lnTo>
                  <a:cubicBezTo>
                    <a:pt x="9557" y="13702"/>
                    <a:pt x="9928" y="13330"/>
                    <a:pt x="9928" y="12871"/>
                  </a:cubicBezTo>
                  <a:lnTo>
                    <a:pt x="9928" y="158"/>
                  </a:lnTo>
                  <a:cubicBezTo>
                    <a:pt x="9928" y="71"/>
                    <a:pt x="9858" y="1"/>
                    <a:pt x="97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2153150" y="3200500"/>
              <a:ext cx="97400" cy="342550"/>
            </a:xfrm>
            <a:custGeom>
              <a:avLst/>
              <a:gdLst/>
              <a:ahLst/>
              <a:cxnLst/>
              <a:rect l="l" t="t" r="r" b="b"/>
              <a:pathLst>
                <a:path w="3896" h="13702" extrusionOk="0">
                  <a:moveTo>
                    <a:pt x="160" y="1"/>
                  </a:moveTo>
                  <a:cubicBezTo>
                    <a:pt x="73" y="1"/>
                    <a:pt x="1" y="71"/>
                    <a:pt x="1" y="158"/>
                  </a:cubicBezTo>
                  <a:lnTo>
                    <a:pt x="1" y="12871"/>
                  </a:lnTo>
                  <a:cubicBezTo>
                    <a:pt x="1" y="13330"/>
                    <a:pt x="372" y="13702"/>
                    <a:pt x="830" y="13702"/>
                  </a:cubicBezTo>
                  <a:lnTo>
                    <a:pt x="3896" y="13702"/>
                  </a:lnTo>
                  <a:lnTo>
                    <a:pt x="3896" y="3735"/>
                  </a:lnTo>
                  <a:cubicBezTo>
                    <a:pt x="3896" y="1673"/>
                    <a:pt x="2223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9" name="Google Shape;2359;p3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11644" y="-1016612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60" name="Google Shape;2360;p34"/>
          <p:cNvGrpSpPr/>
          <p:nvPr/>
        </p:nvGrpSpPr>
        <p:grpSpPr>
          <a:xfrm rot="3856712">
            <a:off x="-42118" y="5684671"/>
            <a:ext cx="831569" cy="450019"/>
            <a:chOff x="3253464" y="2218279"/>
            <a:chExt cx="242409" cy="182524"/>
          </a:xfrm>
        </p:grpSpPr>
        <p:sp>
          <p:nvSpPr>
            <p:cNvPr id="2361" name="Google Shape;2361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2" name="Google Shape;2362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63" name="Google Shape;2363;p34"/>
          <p:cNvGrpSpPr/>
          <p:nvPr/>
        </p:nvGrpSpPr>
        <p:grpSpPr>
          <a:xfrm rot="-4928801">
            <a:off x="7014811" y="5656695"/>
            <a:ext cx="1177772" cy="448336"/>
            <a:chOff x="2072648" y="2347857"/>
            <a:chExt cx="4373033" cy="2219544"/>
          </a:xfrm>
        </p:grpSpPr>
        <p:sp>
          <p:nvSpPr>
            <p:cNvPr id="2364" name="Google Shape;2364;p34"/>
            <p:cNvSpPr/>
            <p:nvPr/>
          </p:nvSpPr>
          <p:spPr>
            <a:xfrm flipH="1">
              <a:off x="2072648" y="2507989"/>
              <a:ext cx="3497454" cy="2059412"/>
            </a:xfrm>
            <a:custGeom>
              <a:avLst/>
              <a:gdLst/>
              <a:ahLst/>
              <a:cxnLst/>
              <a:rect l="l" t="t" r="r" b="b"/>
              <a:pathLst>
                <a:path w="12231" h="7202" extrusionOk="0">
                  <a:moveTo>
                    <a:pt x="12230" y="1"/>
                  </a:moveTo>
                  <a:lnTo>
                    <a:pt x="0" y="1574"/>
                  </a:lnTo>
                  <a:lnTo>
                    <a:pt x="0" y="7202"/>
                  </a:lnTo>
                  <a:lnTo>
                    <a:pt x="12230" y="5629"/>
                  </a:lnTo>
                  <a:lnTo>
                    <a:pt x="122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5" name="Google Shape;2365;p34"/>
            <p:cNvSpPr/>
            <p:nvPr/>
          </p:nvSpPr>
          <p:spPr>
            <a:xfrm flipH="1">
              <a:off x="5558379" y="2799086"/>
              <a:ext cx="886731" cy="1768315"/>
            </a:xfrm>
            <a:custGeom>
              <a:avLst/>
              <a:gdLst/>
              <a:ahLst/>
              <a:cxnLst/>
              <a:rect l="l" t="t" r="r" b="b"/>
              <a:pathLst>
                <a:path w="3101" h="6184" extrusionOk="0">
                  <a:moveTo>
                    <a:pt x="0" y="0"/>
                  </a:moveTo>
                  <a:lnTo>
                    <a:pt x="0" y="5622"/>
                  </a:lnTo>
                  <a:lnTo>
                    <a:pt x="3101" y="6184"/>
                  </a:lnTo>
                  <a:lnTo>
                    <a:pt x="3101" y="5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6" name="Google Shape;2366;p34"/>
            <p:cNvSpPr/>
            <p:nvPr/>
          </p:nvSpPr>
          <p:spPr>
            <a:xfrm flipH="1">
              <a:off x="2072648" y="2347857"/>
              <a:ext cx="4373033" cy="610503"/>
            </a:xfrm>
            <a:custGeom>
              <a:avLst/>
              <a:gdLst/>
              <a:ahLst/>
              <a:cxnLst/>
              <a:rect l="l" t="t" r="r" b="b"/>
              <a:pathLst>
                <a:path w="15293" h="2135" extrusionOk="0">
                  <a:moveTo>
                    <a:pt x="12232" y="0"/>
                  </a:moveTo>
                  <a:lnTo>
                    <a:pt x="1" y="1574"/>
                  </a:lnTo>
                  <a:lnTo>
                    <a:pt x="3062" y="2134"/>
                  </a:lnTo>
                  <a:lnTo>
                    <a:pt x="15292" y="561"/>
                  </a:lnTo>
                  <a:lnTo>
                    <a:pt x="1223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7" name="Google Shape;2367;p34"/>
            <p:cNvSpPr/>
            <p:nvPr/>
          </p:nvSpPr>
          <p:spPr>
            <a:xfrm flipH="1">
              <a:off x="2072648" y="2507989"/>
              <a:ext cx="2326203" cy="1909002"/>
            </a:xfrm>
            <a:custGeom>
              <a:avLst/>
              <a:gdLst/>
              <a:ahLst/>
              <a:cxnLst/>
              <a:rect l="l" t="t" r="r" b="b"/>
              <a:pathLst>
                <a:path w="8135" h="6676" extrusionOk="0">
                  <a:moveTo>
                    <a:pt x="8134" y="1"/>
                  </a:moveTo>
                  <a:lnTo>
                    <a:pt x="0" y="1046"/>
                  </a:lnTo>
                  <a:lnTo>
                    <a:pt x="0" y="6675"/>
                  </a:lnTo>
                  <a:lnTo>
                    <a:pt x="8134" y="5629"/>
                  </a:lnTo>
                  <a:lnTo>
                    <a:pt x="81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8" name="Google Shape;2368;p34"/>
            <p:cNvSpPr/>
            <p:nvPr/>
          </p:nvSpPr>
          <p:spPr>
            <a:xfrm flipH="1">
              <a:off x="2072648" y="2347857"/>
              <a:ext cx="3201782" cy="459522"/>
            </a:xfrm>
            <a:custGeom>
              <a:avLst/>
              <a:gdLst/>
              <a:ahLst/>
              <a:cxnLst/>
              <a:rect l="l" t="t" r="r" b="b"/>
              <a:pathLst>
                <a:path w="11197" h="1607" extrusionOk="0">
                  <a:moveTo>
                    <a:pt x="8136" y="0"/>
                  </a:moveTo>
                  <a:lnTo>
                    <a:pt x="1" y="1046"/>
                  </a:lnTo>
                  <a:lnTo>
                    <a:pt x="3062" y="1606"/>
                  </a:lnTo>
                  <a:lnTo>
                    <a:pt x="11196" y="561"/>
                  </a:lnTo>
                  <a:lnTo>
                    <a:pt x="81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69" name="Google Shape;2369;p34"/>
          <p:cNvGrpSpPr/>
          <p:nvPr/>
        </p:nvGrpSpPr>
        <p:grpSpPr>
          <a:xfrm rot="-1934432" flipH="1">
            <a:off x="6586858" y="5576197"/>
            <a:ext cx="2613455" cy="512931"/>
            <a:chOff x="431925" y="717050"/>
            <a:chExt cx="6791098" cy="999643"/>
          </a:xfrm>
        </p:grpSpPr>
        <p:sp>
          <p:nvSpPr>
            <p:cNvPr id="2370" name="Google Shape;2370;p34"/>
            <p:cNvSpPr/>
            <p:nvPr/>
          </p:nvSpPr>
          <p:spPr>
            <a:xfrm>
              <a:off x="6996164" y="785291"/>
              <a:ext cx="226859" cy="145481"/>
            </a:xfrm>
            <a:custGeom>
              <a:avLst/>
              <a:gdLst/>
              <a:ahLst/>
              <a:cxnLst/>
              <a:rect l="l" t="t" r="r" b="b"/>
              <a:pathLst>
                <a:path w="1865" h="1196" extrusionOk="0">
                  <a:moveTo>
                    <a:pt x="1" y="0"/>
                  </a:moveTo>
                  <a:cubicBezTo>
                    <a:pt x="15" y="3"/>
                    <a:pt x="30" y="11"/>
                    <a:pt x="44" y="27"/>
                  </a:cubicBezTo>
                  <a:lnTo>
                    <a:pt x="46" y="27"/>
                  </a:lnTo>
                  <a:cubicBezTo>
                    <a:pt x="65" y="47"/>
                    <a:pt x="85" y="82"/>
                    <a:pt x="105" y="123"/>
                  </a:cubicBezTo>
                  <a:cubicBezTo>
                    <a:pt x="109" y="132"/>
                    <a:pt x="113" y="144"/>
                    <a:pt x="119" y="155"/>
                  </a:cubicBezTo>
                  <a:cubicBezTo>
                    <a:pt x="137" y="201"/>
                    <a:pt x="155" y="254"/>
                    <a:pt x="172" y="320"/>
                  </a:cubicBezTo>
                  <a:cubicBezTo>
                    <a:pt x="244" y="612"/>
                    <a:pt x="247" y="974"/>
                    <a:pt x="179" y="1129"/>
                  </a:cubicBezTo>
                  <a:cubicBezTo>
                    <a:pt x="164" y="1166"/>
                    <a:pt x="144" y="1187"/>
                    <a:pt x="124" y="1195"/>
                  </a:cubicBezTo>
                  <a:cubicBezTo>
                    <a:pt x="696" y="977"/>
                    <a:pt x="1267" y="759"/>
                    <a:pt x="1839" y="542"/>
                  </a:cubicBezTo>
                  <a:cubicBezTo>
                    <a:pt x="1843" y="541"/>
                    <a:pt x="1846" y="535"/>
                    <a:pt x="1850" y="528"/>
                  </a:cubicBezTo>
                  <a:cubicBezTo>
                    <a:pt x="1864" y="494"/>
                    <a:pt x="1864" y="417"/>
                    <a:pt x="1849" y="353"/>
                  </a:cubicBezTo>
                  <a:cubicBezTo>
                    <a:pt x="1843" y="332"/>
                    <a:pt x="1836" y="315"/>
                    <a:pt x="1830" y="304"/>
                  </a:cubicBezTo>
                  <a:cubicBezTo>
                    <a:pt x="1828" y="300"/>
                    <a:pt x="1826" y="300"/>
                    <a:pt x="1823" y="297"/>
                  </a:cubicBezTo>
                  <a:cubicBezTo>
                    <a:pt x="1819" y="293"/>
                    <a:pt x="1815" y="286"/>
                    <a:pt x="1811" y="286"/>
                  </a:cubicBezTo>
                  <a:cubicBezTo>
                    <a:pt x="1207" y="190"/>
                    <a:pt x="603" y="9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1" name="Google Shape;2371;p34"/>
            <p:cNvSpPr/>
            <p:nvPr/>
          </p:nvSpPr>
          <p:spPr>
            <a:xfrm>
              <a:off x="6556675" y="717050"/>
              <a:ext cx="469530" cy="370515"/>
            </a:xfrm>
            <a:custGeom>
              <a:avLst/>
              <a:gdLst/>
              <a:ahLst/>
              <a:cxnLst/>
              <a:rect l="l" t="t" r="r" b="b"/>
              <a:pathLst>
                <a:path w="3860" h="3046" extrusionOk="0">
                  <a:moveTo>
                    <a:pt x="13" y="1"/>
                  </a:moveTo>
                  <a:cubicBezTo>
                    <a:pt x="8" y="1"/>
                    <a:pt x="4" y="2"/>
                    <a:pt x="0" y="2"/>
                  </a:cubicBezTo>
                  <a:cubicBezTo>
                    <a:pt x="14" y="2"/>
                    <a:pt x="30" y="4"/>
                    <a:pt x="44" y="9"/>
                  </a:cubicBezTo>
                  <a:lnTo>
                    <a:pt x="45" y="9"/>
                  </a:lnTo>
                  <a:cubicBezTo>
                    <a:pt x="71" y="18"/>
                    <a:pt x="96" y="38"/>
                    <a:pt x="121" y="61"/>
                  </a:cubicBezTo>
                  <a:cubicBezTo>
                    <a:pt x="128" y="69"/>
                    <a:pt x="136" y="77"/>
                    <a:pt x="144" y="84"/>
                  </a:cubicBezTo>
                  <a:cubicBezTo>
                    <a:pt x="164" y="107"/>
                    <a:pt x="185" y="133"/>
                    <a:pt x="206" y="166"/>
                  </a:cubicBezTo>
                  <a:cubicBezTo>
                    <a:pt x="212" y="174"/>
                    <a:pt x="217" y="181"/>
                    <a:pt x="223" y="191"/>
                  </a:cubicBezTo>
                  <a:cubicBezTo>
                    <a:pt x="248" y="232"/>
                    <a:pt x="273" y="281"/>
                    <a:pt x="297" y="335"/>
                  </a:cubicBezTo>
                  <a:cubicBezTo>
                    <a:pt x="303" y="347"/>
                    <a:pt x="309" y="361"/>
                    <a:pt x="314" y="375"/>
                  </a:cubicBezTo>
                  <a:cubicBezTo>
                    <a:pt x="333" y="422"/>
                    <a:pt x="352" y="471"/>
                    <a:pt x="371" y="526"/>
                  </a:cubicBezTo>
                  <a:cubicBezTo>
                    <a:pt x="376" y="544"/>
                    <a:pt x="383" y="564"/>
                    <a:pt x="390" y="584"/>
                  </a:cubicBezTo>
                  <a:cubicBezTo>
                    <a:pt x="413" y="655"/>
                    <a:pt x="434" y="731"/>
                    <a:pt x="455" y="815"/>
                  </a:cubicBezTo>
                  <a:cubicBezTo>
                    <a:pt x="637" y="1559"/>
                    <a:pt x="645" y="2482"/>
                    <a:pt x="473" y="2877"/>
                  </a:cubicBezTo>
                  <a:cubicBezTo>
                    <a:pt x="451" y="2929"/>
                    <a:pt x="425" y="2968"/>
                    <a:pt x="399" y="2996"/>
                  </a:cubicBezTo>
                  <a:cubicBezTo>
                    <a:pt x="389" y="3006"/>
                    <a:pt x="380" y="3009"/>
                    <a:pt x="371" y="3016"/>
                  </a:cubicBezTo>
                  <a:cubicBezTo>
                    <a:pt x="358" y="3025"/>
                    <a:pt x="345" y="3039"/>
                    <a:pt x="331" y="3045"/>
                  </a:cubicBezTo>
                  <a:lnTo>
                    <a:pt x="331" y="3045"/>
                  </a:lnTo>
                  <a:cubicBezTo>
                    <a:pt x="332" y="3045"/>
                    <a:pt x="332" y="3045"/>
                    <a:pt x="332" y="3045"/>
                  </a:cubicBezTo>
                  <a:cubicBezTo>
                    <a:pt x="333" y="3045"/>
                    <a:pt x="333" y="3045"/>
                    <a:pt x="334" y="3044"/>
                  </a:cubicBezTo>
                  <a:cubicBezTo>
                    <a:pt x="1468" y="2615"/>
                    <a:pt x="2603" y="2185"/>
                    <a:pt x="3737" y="1755"/>
                  </a:cubicBezTo>
                  <a:cubicBezTo>
                    <a:pt x="3757" y="1748"/>
                    <a:pt x="3775" y="1727"/>
                    <a:pt x="3792" y="1689"/>
                  </a:cubicBezTo>
                  <a:cubicBezTo>
                    <a:pt x="3860" y="1535"/>
                    <a:pt x="3856" y="1172"/>
                    <a:pt x="3785" y="881"/>
                  </a:cubicBezTo>
                  <a:cubicBezTo>
                    <a:pt x="3768" y="815"/>
                    <a:pt x="3750" y="762"/>
                    <a:pt x="3732" y="716"/>
                  </a:cubicBezTo>
                  <a:cubicBezTo>
                    <a:pt x="3726" y="705"/>
                    <a:pt x="3722" y="693"/>
                    <a:pt x="3716" y="684"/>
                  </a:cubicBezTo>
                  <a:cubicBezTo>
                    <a:pt x="3698" y="643"/>
                    <a:pt x="3678" y="608"/>
                    <a:pt x="3657" y="588"/>
                  </a:cubicBezTo>
                  <a:cubicBezTo>
                    <a:pt x="3642" y="572"/>
                    <a:pt x="3628" y="564"/>
                    <a:pt x="3612" y="561"/>
                  </a:cubicBezTo>
                  <a:cubicBezTo>
                    <a:pt x="2414" y="374"/>
                    <a:pt x="1215" y="188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lose/>
                  <a:moveTo>
                    <a:pt x="331" y="3045"/>
                  </a:moveTo>
                  <a:cubicBezTo>
                    <a:pt x="331" y="3045"/>
                    <a:pt x="330" y="3045"/>
                    <a:pt x="330" y="3045"/>
                  </a:cubicBezTo>
                  <a:cubicBezTo>
                    <a:pt x="330" y="3045"/>
                    <a:pt x="331" y="3045"/>
                    <a:pt x="331" y="30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2" name="Google Shape;2372;p34"/>
            <p:cNvSpPr/>
            <p:nvPr/>
          </p:nvSpPr>
          <p:spPr>
            <a:xfrm>
              <a:off x="1203251" y="717050"/>
              <a:ext cx="5421495" cy="751978"/>
            </a:xfrm>
            <a:custGeom>
              <a:avLst/>
              <a:gdLst/>
              <a:ahLst/>
              <a:cxnLst/>
              <a:rect l="l" t="t" r="r" b="b"/>
              <a:pathLst>
                <a:path w="44570" h="6182" extrusionOk="0">
                  <a:moveTo>
                    <a:pt x="43998" y="1"/>
                  </a:moveTo>
                  <a:cubicBezTo>
                    <a:pt x="43997" y="1"/>
                    <a:pt x="43996" y="1"/>
                    <a:pt x="43995" y="1"/>
                  </a:cubicBezTo>
                  <a:cubicBezTo>
                    <a:pt x="42958" y="108"/>
                    <a:pt x="41884" y="221"/>
                    <a:pt x="40796" y="333"/>
                  </a:cubicBezTo>
                  <a:lnTo>
                    <a:pt x="37679" y="658"/>
                  </a:lnTo>
                  <a:cubicBezTo>
                    <a:pt x="35776" y="857"/>
                    <a:pt x="33821" y="1061"/>
                    <a:pt x="31829" y="1268"/>
                  </a:cubicBezTo>
                  <a:lnTo>
                    <a:pt x="28346" y="1631"/>
                  </a:lnTo>
                  <a:cubicBezTo>
                    <a:pt x="28033" y="1663"/>
                    <a:pt x="27722" y="1696"/>
                    <a:pt x="27408" y="1728"/>
                  </a:cubicBezTo>
                  <a:lnTo>
                    <a:pt x="23736" y="2111"/>
                  </a:lnTo>
                  <a:cubicBezTo>
                    <a:pt x="21350" y="2360"/>
                    <a:pt x="18957" y="2609"/>
                    <a:pt x="16588" y="2855"/>
                  </a:cubicBezTo>
                  <a:lnTo>
                    <a:pt x="15650" y="2954"/>
                  </a:lnTo>
                  <a:cubicBezTo>
                    <a:pt x="14480" y="3075"/>
                    <a:pt x="13319" y="3196"/>
                    <a:pt x="12167" y="3316"/>
                  </a:cubicBezTo>
                  <a:lnTo>
                    <a:pt x="6316" y="3927"/>
                  </a:lnTo>
                  <a:cubicBezTo>
                    <a:pt x="5260" y="4036"/>
                    <a:pt x="4220" y="4145"/>
                    <a:pt x="3201" y="4250"/>
                  </a:cubicBezTo>
                  <a:lnTo>
                    <a:pt x="0" y="4584"/>
                  </a:lnTo>
                  <a:cubicBezTo>
                    <a:pt x="4" y="4584"/>
                    <a:pt x="7" y="4584"/>
                    <a:pt x="10" y="4584"/>
                  </a:cubicBezTo>
                  <a:cubicBezTo>
                    <a:pt x="27" y="4584"/>
                    <a:pt x="43" y="4587"/>
                    <a:pt x="60" y="4592"/>
                  </a:cubicBezTo>
                  <a:lnTo>
                    <a:pt x="61" y="4592"/>
                  </a:lnTo>
                  <a:cubicBezTo>
                    <a:pt x="86" y="4602"/>
                    <a:pt x="112" y="4622"/>
                    <a:pt x="137" y="4646"/>
                  </a:cubicBezTo>
                  <a:cubicBezTo>
                    <a:pt x="144" y="4653"/>
                    <a:pt x="152" y="4660"/>
                    <a:pt x="160" y="4668"/>
                  </a:cubicBezTo>
                  <a:cubicBezTo>
                    <a:pt x="179" y="4691"/>
                    <a:pt x="200" y="4718"/>
                    <a:pt x="221" y="4749"/>
                  </a:cubicBezTo>
                  <a:cubicBezTo>
                    <a:pt x="227" y="4757"/>
                    <a:pt x="233" y="4764"/>
                    <a:pt x="238" y="4774"/>
                  </a:cubicBezTo>
                  <a:cubicBezTo>
                    <a:pt x="264" y="4816"/>
                    <a:pt x="289" y="4864"/>
                    <a:pt x="313" y="4919"/>
                  </a:cubicBezTo>
                  <a:cubicBezTo>
                    <a:pt x="319" y="4932"/>
                    <a:pt x="324" y="4944"/>
                    <a:pt x="328" y="4958"/>
                  </a:cubicBezTo>
                  <a:cubicBezTo>
                    <a:pt x="348" y="5005"/>
                    <a:pt x="368" y="5055"/>
                    <a:pt x="386" y="5109"/>
                  </a:cubicBezTo>
                  <a:cubicBezTo>
                    <a:pt x="393" y="5129"/>
                    <a:pt x="399" y="5147"/>
                    <a:pt x="406" y="5168"/>
                  </a:cubicBezTo>
                  <a:cubicBezTo>
                    <a:pt x="428" y="5238"/>
                    <a:pt x="451" y="5314"/>
                    <a:pt x="471" y="5398"/>
                  </a:cubicBezTo>
                  <a:cubicBezTo>
                    <a:pt x="531" y="5648"/>
                    <a:pt x="573" y="5918"/>
                    <a:pt x="594" y="6182"/>
                  </a:cubicBezTo>
                  <a:lnTo>
                    <a:pt x="44569" y="1396"/>
                  </a:lnTo>
                  <a:cubicBezTo>
                    <a:pt x="44545" y="1197"/>
                    <a:pt x="44510" y="1000"/>
                    <a:pt x="44465" y="815"/>
                  </a:cubicBezTo>
                  <a:cubicBezTo>
                    <a:pt x="44444" y="731"/>
                    <a:pt x="44423" y="655"/>
                    <a:pt x="44400" y="584"/>
                  </a:cubicBezTo>
                  <a:cubicBezTo>
                    <a:pt x="44393" y="564"/>
                    <a:pt x="44388" y="544"/>
                    <a:pt x="44381" y="526"/>
                  </a:cubicBezTo>
                  <a:cubicBezTo>
                    <a:pt x="44362" y="471"/>
                    <a:pt x="44343" y="422"/>
                    <a:pt x="44324" y="375"/>
                  </a:cubicBezTo>
                  <a:cubicBezTo>
                    <a:pt x="44319" y="363"/>
                    <a:pt x="44313" y="347"/>
                    <a:pt x="44307" y="335"/>
                  </a:cubicBezTo>
                  <a:cubicBezTo>
                    <a:pt x="44282" y="281"/>
                    <a:pt x="44258" y="232"/>
                    <a:pt x="44233" y="191"/>
                  </a:cubicBezTo>
                  <a:cubicBezTo>
                    <a:pt x="44227" y="181"/>
                    <a:pt x="44222" y="174"/>
                    <a:pt x="44216" y="166"/>
                  </a:cubicBezTo>
                  <a:cubicBezTo>
                    <a:pt x="44195" y="133"/>
                    <a:pt x="44174" y="107"/>
                    <a:pt x="44154" y="84"/>
                  </a:cubicBezTo>
                  <a:cubicBezTo>
                    <a:pt x="44146" y="77"/>
                    <a:pt x="44138" y="69"/>
                    <a:pt x="44131" y="61"/>
                  </a:cubicBezTo>
                  <a:cubicBezTo>
                    <a:pt x="44106" y="38"/>
                    <a:pt x="44081" y="18"/>
                    <a:pt x="44055" y="8"/>
                  </a:cubicBezTo>
                  <a:lnTo>
                    <a:pt x="44054" y="8"/>
                  </a:lnTo>
                  <a:cubicBezTo>
                    <a:pt x="44040" y="2"/>
                    <a:pt x="44024" y="2"/>
                    <a:pt x="44010" y="2"/>
                  </a:cubicBezTo>
                  <a:cubicBezTo>
                    <a:pt x="44006" y="2"/>
                    <a:pt x="44002" y="1"/>
                    <a:pt x="43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3" name="Google Shape;2373;p34"/>
            <p:cNvSpPr/>
            <p:nvPr/>
          </p:nvSpPr>
          <p:spPr>
            <a:xfrm>
              <a:off x="1242055" y="886739"/>
              <a:ext cx="5391206" cy="759155"/>
            </a:xfrm>
            <a:custGeom>
              <a:avLst/>
              <a:gdLst/>
              <a:ahLst/>
              <a:cxnLst/>
              <a:rect l="l" t="t" r="r" b="b"/>
              <a:pathLst>
                <a:path w="44321" h="6241" extrusionOk="0">
                  <a:moveTo>
                    <a:pt x="44250" y="1"/>
                  </a:moveTo>
                  <a:lnTo>
                    <a:pt x="275" y="4787"/>
                  </a:lnTo>
                  <a:lnTo>
                    <a:pt x="275" y="4787"/>
                  </a:lnTo>
                  <a:cubicBezTo>
                    <a:pt x="319" y="5309"/>
                    <a:pt x="284" y="5803"/>
                    <a:pt x="170" y="6065"/>
                  </a:cubicBezTo>
                  <a:cubicBezTo>
                    <a:pt x="147" y="6118"/>
                    <a:pt x="122" y="6156"/>
                    <a:pt x="95" y="6186"/>
                  </a:cubicBezTo>
                  <a:cubicBezTo>
                    <a:pt x="94" y="6187"/>
                    <a:pt x="92" y="6190"/>
                    <a:pt x="91" y="6193"/>
                  </a:cubicBezTo>
                  <a:cubicBezTo>
                    <a:pt x="84" y="6200"/>
                    <a:pt x="76" y="6198"/>
                    <a:pt x="67" y="6204"/>
                  </a:cubicBezTo>
                  <a:cubicBezTo>
                    <a:pt x="49" y="6219"/>
                    <a:pt x="31" y="6231"/>
                    <a:pt x="11" y="6235"/>
                  </a:cubicBezTo>
                  <a:cubicBezTo>
                    <a:pt x="7" y="6235"/>
                    <a:pt x="4" y="6240"/>
                    <a:pt x="1" y="6240"/>
                  </a:cubicBezTo>
                  <a:lnTo>
                    <a:pt x="1" y="6240"/>
                  </a:lnTo>
                  <a:cubicBezTo>
                    <a:pt x="1041" y="6132"/>
                    <a:pt x="2118" y="6020"/>
                    <a:pt x="3209" y="5907"/>
                  </a:cubicBezTo>
                  <a:lnTo>
                    <a:pt x="6317" y="5583"/>
                  </a:lnTo>
                  <a:cubicBezTo>
                    <a:pt x="8222" y="5383"/>
                    <a:pt x="10180" y="5181"/>
                    <a:pt x="12173" y="4972"/>
                  </a:cubicBezTo>
                  <a:lnTo>
                    <a:pt x="15645" y="4611"/>
                  </a:lnTo>
                  <a:cubicBezTo>
                    <a:pt x="15960" y="4578"/>
                    <a:pt x="16274" y="4544"/>
                    <a:pt x="16589" y="4512"/>
                  </a:cubicBezTo>
                  <a:lnTo>
                    <a:pt x="23734" y="3767"/>
                  </a:lnTo>
                  <a:cubicBezTo>
                    <a:pt x="24965" y="3639"/>
                    <a:pt x="26197" y="3511"/>
                    <a:pt x="27420" y="3383"/>
                  </a:cubicBezTo>
                  <a:lnTo>
                    <a:pt x="28327" y="3289"/>
                  </a:lnTo>
                  <a:cubicBezTo>
                    <a:pt x="29506" y="3166"/>
                    <a:pt x="30674" y="3044"/>
                    <a:pt x="31834" y="2923"/>
                  </a:cubicBezTo>
                  <a:lnTo>
                    <a:pt x="37673" y="2315"/>
                  </a:lnTo>
                  <a:cubicBezTo>
                    <a:pt x="38731" y="2205"/>
                    <a:pt x="39776" y="2097"/>
                    <a:pt x="40797" y="1990"/>
                  </a:cubicBezTo>
                  <a:lnTo>
                    <a:pt x="43995" y="1656"/>
                  </a:lnTo>
                  <a:cubicBezTo>
                    <a:pt x="43998" y="1656"/>
                    <a:pt x="44001" y="1652"/>
                    <a:pt x="44005" y="1652"/>
                  </a:cubicBezTo>
                  <a:cubicBezTo>
                    <a:pt x="44025" y="1648"/>
                    <a:pt x="44043" y="1635"/>
                    <a:pt x="44063" y="1621"/>
                  </a:cubicBezTo>
                  <a:cubicBezTo>
                    <a:pt x="44071" y="1614"/>
                    <a:pt x="44081" y="1611"/>
                    <a:pt x="44090" y="1601"/>
                  </a:cubicBezTo>
                  <a:cubicBezTo>
                    <a:pt x="44116" y="1573"/>
                    <a:pt x="44142" y="1534"/>
                    <a:pt x="44166" y="1482"/>
                  </a:cubicBezTo>
                  <a:cubicBezTo>
                    <a:pt x="44294" y="1186"/>
                    <a:pt x="44321" y="593"/>
                    <a:pt x="44250" y="1"/>
                  </a:cubicBezTo>
                  <a:close/>
                  <a:moveTo>
                    <a:pt x="1" y="6240"/>
                  </a:moveTo>
                  <a:cubicBezTo>
                    <a:pt x="1" y="6240"/>
                    <a:pt x="1" y="6241"/>
                    <a:pt x="1" y="6241"/>
                  </a:cubicBezTo>
                  <a:cubicBezTo>
                    <a:pt x="1" y="6241"/>
                    <a:pt x="1" y="6241"/>
                    <a:pt x="1" y="62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4" name="Google Shape;2374;p34"/>
            <p:cNvSpPr/>
            <p:nvPr/>
          </p:nvSpPr>
          <p:spPr>
            <a:xfrm>
              <a:off x="1039036" y="1274531"/>
              <a:ext cx="244618" cy="388518"/>
            </a:xfrm>
            <a:custGeom>
              <a:avLst/>
              <a:gdLst/>
              <a:ahLst/>
              <a:cxnLst/>
              <a:rect l="l" t="t" r="r" b="b"/>
              <a:pathLst>
                <a:path w="2011" h="3194" extrusionOk="0">
                  <a:moveTo>
                    <a:pt x="1360" y="1"/>
                  </a:moveTo>
                  <a:cubicBezTo>
                    <a:pt x="1357" y="1"/>
                    <a:pt x="1354" y="1"/>
                    <a:pt x="1350" y="1"/>
                  </a:cubicBezTo>
                  <a:lnTo>
                    <a:pt x="678" y="71"/>
                  </a:lnTo>
                  <a:lnTo>
                    <a:pt x="675" y="71"/>
                  </a:lnTo>
                  <a:lnTo>
                    <a:pt x="1" y="142"/>
                  </a:lnTo>
                  <a:cubicBezTo>
                    <a:pt x="4" y="141"/>
                    <a:pt x="7" y="141"/>
                    <a:pt x="10" y="141"/>
                  </a:cubicBezTo>
                  <a:cubicBezTo>
                    <a:pt x="27" y="141"/>
                    <a:pt x="43" y="144"/>
                    <a:pt x="60" y="150"/>
                  </a:cubicBezTo>
                  <a:cubicBezTo>
                    <a:pt x="81" y="157"/>
                    <a:pt x="101" y="170"/>
                    <a:pt x="122" y="187"/>
                  </a:cubicBezTo>
                  <a:cubicBezTo>
                    <a:pt x="127" y="191"/>
                    <a:pt x="133" y="198"/>
                    <a:pt x="137" y="204"/>
                  </a:cubicBezTo>
                  <a:cubicBezTo>
                    <a:pt x="144" y="209"/>
                    <a:pt x="151" y="218"/>
                    <a:pt x="158" y="226"/>
                  </a:cubicBezTo>
                  <a:cubicBezTo>
                    <a:pt x="179" y="249"/>
                    <a:pt x="200" y="275"/>
                    <a:pt x="220" y="306"/>
                  </a:cubicBezTo>
                  <a:cubicBezTo>
                    <a:pt x="226" y="315"/>
                    <a:pt x="231" y="322"/>
                    <a:pt x="239" y="332"/>
                  </a:cubicBezTo>
                  <a:cubicBezTo>
                    <a:pt x="264" y="374"/>
                    <a:pt x="288" y="422"/>
                    <a:pt x="313" y="477"/>
                  </a:cubicBezTo>
                  <a:cubicBezTo>
                    <a:pt x="319" y="488"/>
                    <a:pt x="323" y="502"/>
                    <a:pt x="329" y="515"/>
                  </a:cubicBezTo>
                  <a:cubicBezTo>
                    <a:pt x="348" y="561"/>
                    <a:pt x="368" y="612"/>
                    <a:pt x="386" y="667"/>
                  </a:cubicBezTo>
                  <a:cubicBezTo>
                    <a:pt x="392" y="686"/>
                    <a:pt x="399" y="705"/>
                    <a:pt x="405" y="724"/>
                  </a:cubicBezTo>
                  <a:cubicBezTo>
                    <a:pt x="427" y="796"/>
                    <a:pt x="450" y="872"/>
                    <a:pt x="471" y="955"/>
                  </a:cubicBezTo>
                  <a:cubicBezTo>
                    <a:pt x="652" y="1701"/>
                    <a:pt x="661" y="2623"/>
                    <a:pt x="489" y="3017"/>
                  </a:cubicBezTo>
                  <a:cubicBezTo>
                    <a:pt x="467" y="3071"/>
                    <a:pt x="441" y="3109"/>
                    <a:pt x="414" y="3138"/>
                  </a:cubicBezTo>
                  <a:cubicBezTo>
                    <a:pt x="405" y="3147"/>
                    <a:pt x="396" y="3150"/>
                    <a:pt x="386" y="3157"/>
                  </a:cubicBezTo>
                  <a:cubicBezTo>
                    <a:pt x="368" y="3172"/>
                    <a:pt x="350" y="3183"/>
                    <a:pt x="330" y="3188"/>
                  </a:cubicBezTo>
                  <a:cubicBezTo>
                    <a:pt x="326" y="3189"/>
                    <a:pt x="324" y="3192"/>
                    <a:pt x="320" y="3193"/>
                  </a:cubicBezTo>
                  <a:lnTo>
                    <a:pt x="320" y="3193"/>
                  </a:lnTo>
                  <a:lnTo>
                    <a:pt x="994" y="3123"/>
                  </a:lnTo>
                  <a:cubicBezTo>
                    <a:pt x="1231" y="3099"/>
                    <a:pt x="1467" y="3074"/>
                    <a:pt x="1670" y="3053"/>
                  </a:cubicBezTo>
                  <a:cubicBezTo>
                    <a:pt x="1673" y="3053"/>
                    <a:pt x="1676" y="3048"/>
                    <a:pt x="1680" y="3047"/>
                  </a:cubicBezTo>
                  <a:cubicBezTo>
                    <a:pt x="1700" y="3044"/>
                    <a:pt x="1718" y="3031"/>
                    <a:pt x="1736" y="3017"/>
                  </a:cubicBezTo>
                  <a:cubicBezTo>
                    <a:pt x="1745" y="3012"/>
                    <a:pt x="1753" y="3012"/>
                    <a:pt x="1760" y="3005"/>
                  </a:cubicBezTo>
                  <a:cubicBezTo>
                    <a:pt x="1761" y="3003"/>
                    <a:pt x="1763" y="2999"/>
                    <a:pt x="1764" y="2998"/>
                  </a:cubicBezTo>
                  <a:cubicBezTo>
                    <a:pt x="1791" y="2968"/>
                    <a:pt x="1816" y="2930"/>
                    <a:pt x="1840" y="2877"/>
                  </a:cubicBezTo>
                  <a:cubicBezTo>
                    <a:pt x="2011" y="2484"/>
                    <a:pt x="2002" y="1561"/>
                    <a:pt x="1821" y="816"/>
                  </a:cubicBezTo>
                  <a:cubicBezTo>
                    <a:pt x="1799" y="731"/>
                    <a:pt x="1778" y="657"/>
                    <a:pt x="1756" y="585"/>
                  </a:cubicBezTo>
                  <a:cubicBezTo>
                    <a:pt x="1749" y="565"/>
                    <a:pt x="1743" y="546"/>
                    <a:pt x="1736" y="527"/>
                  </a:cubicBezTo>
                  <a:cubicBezTo>
                    <a:pt x="1718" y="472"/>
                    <a:pt x="1698" y="422"/>
                    <a:pt x="1678" y="375"/>
                  </a:cubicBezTo>
                  <a:cubicBezTo>
                    <a:pt x="1674" y="363"/>
                    <a:pt x="1669" y="349"/>
                    <a:pt x="1663" y="336"/>
                  </a:cubicBezTo>
                  <a:cubicBezTo>
                    <a:pt x="1639" y="281"/>
                    <a:pt x="1614" y="233"/>
                    <a:pt x="1588" y="191"/>
                  </a:cubicBezTo>
                  <a:cubicBezTo>
                    <a:pt x="1583" y="183"/>
                    <a:pt x="1577" y="174"/>
                    <a:pt x="1570" y="166"/>
                  </a:cubicBezTo>
                  <a:cubicBezTo>
                    <a:pt x="1550" y="135"/>
                    <a:pt x="1529" y="108"/>
                    <a:pt x="1510" y="85"/>
                  </a:cubicBezTo>
                  <a:cubicBezTo>
                    <a:pt x="1501" y="77"/>
                    <a:pt x="1494" y="70"/>
                    <a:pt x="1487" y="63"/>
                  </a:cubicBezTo>
                  <a:cubicBezTo>
                    <a:pt x="1462" y="39"/>
                    <a:pt x="1436" y="19"/>
                    <a:pt x="1411" y="9"/>
                  </a:cubicBezTo>
                  <a:lnTo>
                    <a:pt x="1410" y="9"/>
                  </a:lnTo>
                  <a:cubicBezTo>
                    <a:pt x="1393" y="4"/>
                    <a:pt x="1377" y="1"/>
                    <a:pt x="1360" y="1"/>
                  </a:cubicBezTo>
                  <a:close/>
                  <a:moveTo>
                    <a:pt x="320" y="3193"/>
                  </a:moveTo>
                  <a:lnTo>
                    <a:pt x="319" y="3193"/>
                  </a:lnTo>
                  <a:cubicBezTo>
                    <a:pt x="319" y="3193"/>
                    <a:pt x="320" y="3193"/>
                    <a:pt x="320" y="31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5" name="Google Shape;2375;p34"/>
            <p:cNvSpPr/>
            <p:nvPr/>
          </p:nvSpPr>
          <p:spPr>
            <a:xfrm>
              <a:off x="431925" y="1291683"/>
              <a:ext cx="687509" cy="425010"/>
            </a:xfrm>
            <a:custGeom>
              <a:avLst/>
              <a:gdLst/>
              <a:ahLst/>
              <a:cxnLst/>
              <a:rect l="l" t="t" r="r" b="b"/>
              <a:pathLst>
                <a:path w="5652" h="3494" extrusionOk="0">
                  <a:moveTo>
                    <a:pt x="5001" y="0"/>
                  </a:moveTo>
                  <a:cubicBezTo>
                    <a:pt x="4998" y="0"/>
                    <a:pt x="4995" y="0"/>
                    <a:pt x="4992" y="1"/>
                  </a:cubicBezTo>
                  <a:lnTo>
                    <a:pt x="1422" y="372"/>
                  </a:lnTo>
                  <a:cubicBezTo>
                    <a:pt x="1204" y="395"/>
                    <a:pt x="991" y="417"/>
                    <a:pt x="791" y="438"/>
                  </a:cubicBezTo>
                  <a:cubicBezTo>
                    <a:pt x="642" y="455"/>
                    <a:pt x="510" y="509"/>
                    <a:pt x="397" y="598"/>
                  </a:cubicBezTo>
                  <a:cubicBezTo>
                    <a:pt x="285" y="682"/>
                    <a:pt x="195" y="800"/>
                    <a:pt x="126" y="954"/>
                  </a:cubicBezTo>
                  <a:cubicBezTo>
                    <a:pt x="96" y="1024"/>
                    <a:pt x="72" y="1101"/>
                    <a:pt x="54" y="1180"/>
                  </a:cubicBezTo>
                  <a:cubicBezTo>
                    <a:pt x="38" y="1246"/>
                    <a:pt x="30" y="1313"/>
                    <a:pt x="22" y="1380"/>
                  </a:cubicBezTo>
                  <a:cubicBezTo>
                    <a:pt x="20" y="1394"/>
                    <a:pt x="16" y="1408"/>
                    <a:pt x="15" y="1422"/>
                  </a:cubicBezTo>
                  <a:cubicBezTo>
                    <a:pt x="6" y="1505"/>
                    <a:pt x="2" y="1588"/>
                    <a:pt x="2" y="1670"/>
                  </a:cubicBezTo>
                  <a:cubicBezTo>
                    <a:pt x="2" y="1673"/>
                    <a:pt x="0" y="1674"/>
                    <a:pt x="0" y="1677"/>
                  </a:cubicBezTo>
                  <a:cubicBezTo>
                    <a:pt x="0" y="1764"/>
                    <a:pt x="3" y="1849"/>
                    <a:pt x="9" y="1930"/>
                  </a:cubicBezTo>
                  <a:cubicBezTo>
                    <a:pt x="10" y="1946"/>
                    <a:pt x="13" y="1961"/>
                    <a:pt x="15" y="1978"/>
                  </a:cubicBezTo>
                  <a:cubicBezTo>
                    <a:pt x="20" y="2046"/>
                    <a:pt x="27" y="2109"/>
                    <a:pt x="34" y="2168"/>
                  </a:cubicBezTo>
                  <a:cubicBezTo>
                    <a:pt x="37" y="2187"/>
                    <a:pt x="40" y="2204"/>
                    <a:pt x="43" y="2222"/>
                  </a:cubicBezTo>
                  <a:cubicBezTo>
                    <a:pt x="65" y="2374"/>
                    <a:pt x="91" y="2486"/>
                    <a:pt x="98" y="2517"/>
                  </a:cubicBezTo>
                  <a:cubicBezTo>
                    <a:pt x="105" y="2543"/>
                    <a:pt x="112" y="2564"/>
                    <a:pt x="119" y="2588"/>
                  </a:cubicBezTo>
                  <a:cubicBezTo>
                    <a:pt x="130" y="2629"/>
                    <a:pt x="141" y="2665"/>
                    <a:pt x="152" y="2702"/>
                  </a:cubicBezTo>
                  <a:cubicBezTo>
                    <a:pt x="161" y="2727"/>
                    <a:pt x="169" y="2752"/>
                    <a:pt x="178" y="2776"/>
                  </a:cubicBezTo>
                  <a:cubicBezTo>
                    <a:pt x="182" y="2789"/>
                    <a:pt x="186" y="2803"/>
                    <a:pt x="190" y="2816"/>
                  </a:cubicBezTo>
                  <a:cubicBezTo>
                    <a:pt x="199" y="2838"/>
                    <a:pt x="210" y="2855"/>
                    <a:pt x="220" y="2878"/>
                  </a:cubicBezTo>
                  <a:cubicBezTo>
                    <a:pt x="238" y="2920"/>
                    <a:pt x="258" y="2961"/>
                    <a:pt x="278" y="2999"/>
                  </a:cubicBezTo>
                  <a:cubicBezTo>
                    <a:pt x="293" y="3026"/>
                    <a:pt x="309" y="3051"/>
                    <a:pt x="324" y="3075"/>
                  </a:cubicBezTo>
                  <a:cubicBezTo>
                    <a:pt x="347" y="3111"/>
                    <a:pt x="372" y="3145"/>
                    <a:pt x="396" y="3176"/>
                  </a:cubicBezTo>
                  <a:cubicBezTo>
                    <a:pt x="410" y="3193"/>
                    <a:pt x="424" y="3210"/>
                    <a:pt x="438" y="3225"/>
                  </a:cubicBezTo>
                  <a:cubicBezTo>
                    <a:pt x="466" y="3255"/>
                    <a:pt x="494" y="3283"/>
                    <a:pt x="525" y="3307"/>
                  </a:cubicBezTo>
                  <a:cubicBezTo>
                    <a:pt x="540" y="3320"/>
                    <a:pt x="554" y="3331"/>
                    <a:pt x="569" y="3342"/>
                  </a:cubicBezTo>
                  <a:cubicBezTo>
                    <a:pt x="596" y="3361"/>
                    <a:pt x="623" y="3379"/>
                    <a:pt x="652" y="3394"/>
                  </a:cubicBezTo>
                  <a:cubicBezTo>
                    <a:pt x="676" y="3408"/>
                    <a:pt x="700" y="3418"/>
                    <a:pt x="725" y="3430"/>
                  </a:cubicBezTo>
                  <a:cubicBezTo>
                    <a:pt x="744" y="3437"/>
                    <a:pt x="761" y="3445"/>
                    <a:pt x="780" y="3451"/>
                  </a:cubicBezTo>
                  <a:cubicBezTo>
                    <a:pt x="878" y="3484"/>
                    <a:pt x="969" y="3493"/>
                    <a:pt x="1041" y="3493"/>
                  </a:cubicBezTo>
                  <a:cubicBezTo>
                    <a:pt x="1067" y="3493"/>
                    <a:pt x="1091" y="3492"/>
                    <a:pt x="1111" y="3490"/>
                  </a:cubicBezTo>
                  <a:lnTo>
                    <a:pt x="2365" y="3359"/>
                  </a:lnTo>
                  <a:cubicBezTo>
                    <a:pt x="2542" y="3341"/>
                    <a:pt x="2721" y="3323"/>
                    <a:pt x="2901" y="3303"/>
                  </a:cubicBezTo>
                  <a:lnTo>
                    <a:pt x="4057" y="3183"/>
                  </a:lnTo>
                  <a:cubicBezTo>
                    <a:pt x="4498" y="3137"/>
                    <a:pt x="4924" y="3092"/>
                    <a:pt x="5311" y="3052"/>
                  </a:cubicBezTo>
                  <a:cubicBezTo>
                    <a:pt x="5314" y="3052"/>
                    <a:pt x="5317" y="3048"/>
                    <a:pt x="5321" y="3047"/>
                  </a:cubicBezTo>
                  <a:cubicBezTo>
                    <a:pt x="5341" y="3042"/>
                    <a:pt x="5359" y="3031"/>
                    <a:pt x="5377" y="3016"/>
                  </a:cubicBezTo>
                  <a:cubicBezTo>
                    <a:pt x="5387" y="3010"/>
                    <a:pt x="5396" y="3006"/>
                    <a:pt x="5405" y="2997"/>
                  </a:cubicBezTo>
                  <a:cubicBezTo>
                    <a:pt x="5432" y="2968"/>
                    <a:pt x="5458" y="2930"/>
                    <a:pt x="5480" y="2876"/>
                  </a:cubicBezTo>
                  <a:cubicBezTo>
                    <a:pt x="5652" y="2484"/>
                    <a:pt x="5643" y="1560"/>
                    <a:pt x="5462" y="814"/>
                  </a:cubicBezTo>
                  <a:cubicBezTo>
                    <a:pt x="5441" y="731"/>
                    <a:pt x="5418" y="655"/>
                    <a:pt x="5396" y="583"/>
                  </a:cubicBezTo>
                  <a:cubicBezTo>
                    <a:pt x="5390" y="564"/>
                    <a:pt x="5383" y="545"/>
                    <a:pt x="5377" y="526"/>
                  </a:cubicBezTo>
                  <a:cubicBezTo>
                    <a:pt x="5359" y="471"/>
                    <a:pt x="5339" y="422"/>
                    <a:pt x="5320" y="375"/>
                  </a:cubicBezTo>
                  <a:cubicBezTo>
                    <a:pt x="5314" y="361"/>
                    <a:pt x="5310" y="347"/>
                    <a:pt x="5304" y="336"/>
                  </a:cubicBezTo>
                  <a:cubicBezTo>
                    <a:pt x="5279" y="281"/>
                    <a:pt x="5255" y="233"/>
                    <a:pt x="5230" y="191"/>
                  </a:cubicBezTo>
                  <a:cubicBezTo>
                    <a:pt x="5222" y="181"/>
                    <a:pt x="5217" y="174"/>
                    <a:pt x="5211" y="165"/>
                  </a:cubicBezTo>
                  <a:cubicBezTo>
                    <a:pt x="5191" y="134"/>
                    <a:pt x="5170" y="108"/>
                    <a:pt x="5149" y="85"/>
                  </a:cubicBezTo>
                  <a:cubicBezTo>
                    <a:pt x="5142" y="77"/>
                    <a:pt x="5135" y="70"/>
                    <a:pt x="5128" y="63"/>
                  </a:cubicBezTo>
                  <a:cubicBezTo>
                    <a:pt x="5124" y="57"/>
                    <a:pt x="5118" y="50"/>
                    <a:pt x="5113" y="46"/>
                  </a:cubicBezTo>
                  <a:cubicBezTo>
                    <a:pt x="5093" y="29"/>
                    <a:pt x="5072" y="16"/>
                    <a:pt x="5051" y="9"/>
                  </a:cubicBezTo>
                  <a:cubicBezTo>
                    <a:pt x="5034" y="3"/>
                    <a:pt x="5018" y="0"/>
                    <a:pt x="50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76" name="Google Shape;2376;p34"/>
          <p:cNvGrpSpPr/>
          <p:nvPr/>
        </p:nvGrpSpPr>
        <p:grpSpPr>
          <a:xfrm rot="779880">
            <a:off x="7255801" y="561380"/>
            <a:ext cx="1719464" cy="507157"/>
            <a:chOff x="941138" y="3737350"/>
            <a:chExt cx="3389456" cy="749792"/>
          </a:xfrm>
        </p:grpSpPr>
        <p:sp>
          <p:nvSpPr>
            <p:cNvPr id="2377" name="Google Shape;2377;p34"/>
            <p:cNvSpPr/>
            <p:nvPr/>
          </p:nvSpPr>
          <p:spPr>
            <a:xfrm>
              <a:off x="941138" y="3737350"/>
              <a:ext cx="3318410" cy="700355"/>
            </a:xfrm>
            <a:custGeom>
              <a:avLst/>
              <a:gdLst/>
              <a:ahLst/>
              <a:cxnLst/>
              <a:rect l="l" t="t" r="r" b="b"/>
              <a:pathLst>
                <a:path w="35778" h="7551" extrusionOk="0">
                  <a:moveTo>
                    <a:pt x="1871" y="1863"/>
                  </a:moveTo>
                  <a:cubicBezTo>
                    <a:pt x="1931" y="1863"/>
                    <a:pt x="1991" y="1868"/>
                    <a:pt x="2053" y="1878"/>
                  </a:cubicBezTo>
                  <a:cubicBezTo>
                    <a:pt x="2138" y="1892"/>
                    <a:pt x="2223" y="1916"/>
                    <a:pt x="2303" y="1950"/>
                  </a:cubicBezTo>
                  <a:cubicBezTo>
                    <a:pt x="2675" y="2104"/>
                    <a:pt x="2906" y="2451"/>
                    <a:pt x="2837" y="2805"/>
                  </a:cubicBezTo>
                  <a:cubicBezTo>
                    <a:pt x="2765" y="3180"/>
                    <a:pt x="2390" y="3442"/>
                    <a:pt x="1953" y="3449"/>
                  </a:cubicBezTo>
                  <a:cubicBezTo>
                    <a:pt x="1945" y="3449"/>
                    <a:pt x="1936" y="3449"/>
                    <a:pt x="1928" y="3449"/>
                  </a:cubicBezTo>
                  <a:cubicBezTo>
                    <a:pt x="1870" y="3449"/>
                    <a:pt x="1811" y="3444"/>
                    <a:pt x="1754" y="3435"/>
                  </a:cubicBezTo>
                  <a:cubicBezTo>
                    <a:pt x="1236" y="3353"/>
                    <a:pt x="887" y="2936"/>
                    <a:pt x="970" y="2506"/>
                  </a:cubicBezTo>
                  <a:cubicBezTo>
                    <a:pt x="1042" y="2126"/>
                    <a:pt x="1427" y="1863"/>
                    <a:pt x="1871" y="1863"/>
                  </a:cubicBezTo>
                  <a:close/>
                  <a:moveTo>
                    <a:pt x="112" y="0"/>
                  </a:moveTo>
                  <a:lnTo>
                    <a:pt x="0" y="7550"/>
                  </a:lnTo>
                  <a:lnTo>
                    <a:pt x="35778" y="5140"/>
                  </a:lnTo>
                  <a:lnTo>
                    <a:pt x="35745" y="51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8" name="Google Shape;2378;p34"/>
            <p:cNvSpPr/>
            <p:nvPr/>
          </p:nvSpPr>
          <p:spPr>
            <a:xfrm>
              <a:off x="941138" y="3784839"/>
              <a:ext cx="3389456" cy="702303"/>
            </a:xfrm>
            <a:custGeom>
              <a:avLst/>
              <a:gdLst/>
              <a:ahLst/>
              <a:cxnLst/>
              <a:rect l="l" t="t" r="r" b="b"/>
              <a:pathLst>
                <a:path w="36544" h="7572" extrusionOk="0">
                  <a:moveTo>
                    <a:pt x="1872" y="1351"/>
                  </a:moveTo>
                  <a:cubicBezTo>
                    <a:pt x="1428" y="1351"/>
                    <a:pt x="1042" y="1616"/>
                    <a:pt x="970" y="1994"/>
                  </a:cubicBezTo>
                  <a:cubicBezTo>
                    <a:pt x="887" y="2426"/>
                    <a:pt x="1236" y="2841"/>
                    <a:pt x="1754" y="2923"/>
                  </a:cubicBezTo>
                  <a:cubicBezTo>
                    <a:pt x="1811" y="2932"/>
                    <a:pt x="1870" y="2937"/>
                    <a:pt x="1928" y="2937"/>
                  </a:cubicBezTo>
                  <a:cubicBezTo>
                    <a:pt x="1936" y="2937"/>
                    <a:pt x="1945" y="2937"/>
                    <a:pt x="1953" y="2937"/>
                  </a:cubicBezTo>
                  <a:cubicBezTo>
                    <a:pt x="1581" y="2782"/>
                    <a:pt x="1353" y="2437"/>
                    <a:pt x="1421" y="2079"/>
                  </a:cubicBezTo>
                  <a:cubicBezTo>
                    <a:pt x="1492" y="1706"/>
                    <a:pt x="1868" y="1445"/>
                    <a:pt x="2303" y="1438"/>
                  </a:cubicBezTo>
                  <a:cubicBezTo>
                    <a:pt x="2223" y="1404"/>
                    <a:pt x="2138" y="1380"/>
                    <a:pt x="2053" y="1366"/>
                  </a:cubicBezTo>
                  <a:cubicBezTo>
                    <a:pt x="1992" y="1356"/>
                    <a:pt x="1932" y="1351"/>
                    <a:pt x="1872" y="1351"/>
                  </a:cubicBezTo>
                  <a:close/>
                  <a:moveTo>
                    <a:pt x="35745" y="0"/>
                  </a:moveTo>
                  <a:lnTo>
                    <a:pt x="35776" y="4630"/>
                  </a:lnTo>
                  <a:lnTo>
                    <a:pt x="0" y="7038"/>
                  </a:lnTo>
                  <a:lnTo>
                    <a:pt x="945" y="7572"/>
                  </a:lnTo>
                  <a:lnTo>
                    <a:pt x="36543" y="5211"/>
                  </a:lnTo>
                  <a:lnTo>
                    <a:pt x="36397" y="525"/>
                  </a:lnTo>
                  <a:lnTo>
                    <a:pt x="357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9" name="Google Shape;2379;p34"/>
            <p:cNvSpPr/>
            <p:nvPr/>
          </p:nvSpPr>
          <p:spPr>
            <a:xfrm>
              <a:off x="1006249" y="4010038"/>
              <a:ext cx="3185777" cy="361539"/>
            </a:xfrm>
            <a:custGeom>
              <a:avLst/>
              <a:gdLst/>
              <a:ahLst/>
              <a:cxnLst/>
              <a:rect l="l" t="t" r="r" b="b"/>
              <a:pathLst>
                <a:path w="34348" h="3898" extrusionOk="0">
                  <a:moveTo>
                    <a:pt x="34113" y="0"/>
                  </a:moveTo>
                  <a:lnTo>
                    <a:pt x="4" y="2182"/>
                  </a:lnTo>
                  <a:lnTo>
                    <a:pt x="1" y="3898"/>
                  </a:lnTo>
                  <a:lnTo>
                    <a:pt x="34348" y="1754"/>
                  </a:lnTo>
                  <a:lnTo>
                    <a:pt x="341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0" name="Google Shape;2380;p34"/>
            <p:cNvSpPr/>
            <p:nvPr/>
          </p:nvSpPr>
          <p:spPr>
            <a:xfrm>
              <a:off x="1080264" y="4083961"/>
              <a:ext cx="3059081" cy="302829"/>
            </a:xfrm>
            <a:custGeom>
              <a:avLst/>
              <a:gdLst/>
              <a:ahLst/>
              <a:cxnLst/>
              <a:rect l="l" t="t" r="r" b="b"/>
              <a:pathLst>
                <a:path w="32982" h="3265" extrusionOk="0">
                  <a:moveTo>
                    <a:pt x="32925" y="0"/>
                  </a:moveTo>
                  <a:lnTo>
                    <a:pt x="32748" y="7"/>
                  </a:lnTo>
                  <a:lnTo>
                    <a:pt x="32804" y="1257"/>
                  </a:lnTo>
                  <a:lnTo>
                    <a:pt x="32981" y="1250"/>
                  </a:lnTo>
                  <a:lnTo>
                    <a:pt x="32925" y="0"/>
                  </a:lnTo>
                  <a:close/>
                  <a:moveTo>
                    <a:pt x="31614" y="80"/>
                  </a:moveTo>
                  <a:lnTo>
                    <a:pt x="31437" y="87"/>
                  </a:lnTo>
                  <a:lnTo>
                    <a:pt x="31495" y="1337"/>
                  </a:lnTo>
                  <a:lnTo>
                    <a:pt x="31672" y="1330"/>
                  </a:lnTo>
                  <a:lnTo>
                    <a:pt x="31614" y="80"/>
                  </a:lnTo>
                  <a:close/>
                  <a:moveTo>
                    <a:pt x="30305" y="162"/>
                  </a:moveTo>
                  <a:lnTo>
                    <a:pt x="30127" y="168"/>
                  </a:lnTo>
                  <a:lnTo>
                    <a:pt x="30184" y="1418"/>
                  </a:lnTo>
                  <a:lnTo>
                    <a:pt x="30362" y="1411"/>
                  </a:lnTo>
                  <a:lnTo>
                    <a:pt x="30305" y="162"/>
                  </a:lnTo>
                  <a:close/>
                  <a:moveTo>
                    <a:pt x="28995" y="242"/>
                  </a:moveTo>
                  <a:lnTo>
                    <a:pt x="28818" y="248"/>
                  </a:lnTo>
                  <a:lnTo>
                    <a:pt x="28874" y="1498"/>
                  </a:lnTo>
                  <a:lnTo>
                    <a:pt x="29053" y="1491"/>
                  </a:lnTo>
                  <a:lnTo>
                    <a:pt x="28995" y="242"/>
                  </a:lnTo>
                  <a:close/>
                  <a:moveTo>
                    <a:pt x="27685" y="322"/>
                  </a:moveTo>
                  <a:lnTo>
                    <a:pt x="27507" y="328"/>
                  </a:lnTo>
                  <a:lnTo>
                    <a:pt x="27565" y="1578"/>
                  </a:lnTo>
                  <a:lnTo>
                    <a:pt x="27742" y="1571"/>
                  </a:lnTo>
                  <a:lnTo>
                    <a:pt x="27685" y="322"/>
                  </a:lnTo>
                  <a:close/>
                  <a:moveTo>
                    <a:pt x="26376" y="403"/>
                  </a:moveTo>
                  <a:lnTo>
                    <a:pt x="26198" y="410"/>
                  </a:lnTo>
                  <a:lnTo>
                    <a:pt x="26255" y="1658"/>
                  </a:lnTo>
                  <a:lnTo>
                    <a:pt x="26432" y="1651"/>
                  </a:lnTo>
                  <a:lnTo>
                    <a:pt x="26376" y="403"/>
                  </a:lnTo>
                  <a:close/>
                  <a:moveTo>
                    <a:pt x="25065" y="483"/>
                  </a:moveTo>
                  <a:lnTo>
                    <a:pt x="24888" y="490"/>
                  </a:lnTo>
                  <a:lnTo>
                    <a:pt x="24945" y="1738"/>
                  </a:lnTo>
                  <a:lnTo>
                    <a:pt x="25123" y="1731"/>
                  </a:lnTo>
                  <a:lnTo>
                    <a:pt x="25065" y="483"/>
                  </a:lnTo>
                  <a:close/>
                  <a:moveTo>
                    <a:pt x="23756" y="563"/>
                  </a:moveTo>
                  <a:lnTo>
                    <a:pt x="23577" y="570"/>
                  </a:lnTo>
                  <a:lnTo>
                    <a:pt x="23635" y="1819"/>
                  </a:lnTo>
                  <a:lnTo>
                    <a:pt x="23812" y="1812"/>
                  </a:lnTo>
                  <a:lnTo>
                    <a:pt x="23756" y="563"/>
                  </a:lnTo>
                  <a:close/>
                  <a:moveTo>
                    <a:pt x="22446" y="643"/>
                  </a:moveTo>
                  <a:lnTo>
                    <a:pt x="22268" y="650"/>
                  </a:lnTo>
                  <a:lnTo>
                    <a:pt x="22325" y="1899"/>
                  </a:lnTo>
                  <a:lnTo>
                    <a:pt x="22502" y="1892"/>
                  </a:lnTo>
                  <a:lnTo>
                    <a:pt x="22446" y="643"/>
                  </a:lnTo>
                  <a:close/>
                  <a:moveTo>
                    <a:pt x="21135" y="724"/>
                  </a:moveTo>
                  <a:lnTo>
                    <a:pt x="20958" y="731"/>
                  </a:lnTo>
                  <a:lnTo>
                    <a:pt x="21016" y="1979"/>
                  </a:lnTo>
                  <a:lnTo>
                    <a:pt x="21193" y="1972"/>
                  </a:lnTo>
                  <a:lnTo>
                    <a:pt x="21135" y="724"/>
                  </a:lnTo>
                  <a:close/>
                  <a:moveTo>
                    <a:pt x="19826" y="804"/>
                  </a:moveTo>
                  <a:lnTo>
                    <a:pt x="19649" y="811"/>
                  </a:lnTo>
                  <a:lnTo>
                    <a:pt x="19705" y="2059"/>
                  </a:lnTo>
                  <a:lnTo>
                    <a:pt x="19883" y="2054"/>
                  </a:lnTo>
                  <a:lnTo>
                    <a:pt x="19826" y="804"/>
                  </a:lnTo>
                  <a:close/>
                  <a:moveTo>
                    <a:pt x="18516" y="884"/>
                  </a:moveTo>
                  <a:lnTo>
                    <a:pt x="18338" y="891"/>
                  </a:lnTo>
                  <a:lnTo>
                    <a:pt x="18395" y="2140"/>
                  </a:lnTo>
                  <a:lnTo>
                    <a:pt x="18573" y="2133"/>
                  </a:lnTo>
                  <a:lnTo>
                    <a:pt x="18516" y="884"/>
                  </a:lnTo>
                  <a:close/>
                  <a:moveTo>
                    <a:pt x="17207" y="964"/>
                  </a:moveTo>
                  <a:lnTo>
                    <a:pt x="17028" y="971"/>
                  </a:lnTo>
                  <a:lnTo>
                    <a:pt x="17086" y="2220"/>
                  </a:lnTo>
                  <a:lnTo>
                    <a:pt x="17263" y="2214"/>
                  </a:lnTo>
                  <a:lnTo>
                    <a:pt x="17207" y="964"/>
                  </a:lnTo>
                  <a:close/>
                  <a:moveTo>
                    <a:pt x="15896" y="1045"/>
                  </a:moveTo>
                  <a:lnTo>
                    <a:pt x="15719" y="1052"/>
                  </a:lnTo>
                  <a:lnTo>
                    <a:pt x="15775" y="2300"/>
                  </a:lnTo>
                  <a:lnTo>
                    <a:pt x="15954" y="2294"/>
                  </a:lnTo>
                  <a:lnTo>
                    <a:pt x="15896" y="1045"/>
                  </a:lnTo>
                  <a:close/>
                  <a:moveTo>
                    <a:pt x="14586" y="1125"/>
                  </a:moveTo>
                  <a:lnTo>
                    <a:pt x="14409" y="1132"/>
                  </a:lnTo>
                  <a:lnTo>
                    <a:pt x="14466" y="2382"/>
                  </a:lnTo>
                  <a:lnTo>
                    <a:pt x="14644" y="2375"/>
                  </a:lnTo>
                  <a:lnTo>
                    <a:pt x="14586" y="1125"/>
                  </a:lnTo>
                  <a:close/>
                  <a:moveTo>
                    <a:pt x="13277" y="1205"/>
                  </a:moveTo>
                  <a:lnTo>
                    <a:pt x="13100" y="1212"/>
                  </a:lnTo>
                  <a:lnTo>
                    <a:pt x="13156" y="2462"/>
                  </a:lnTo>
                  <a:lnTo>
                    <a:pt x="13333" y="2455"/>
                  </a:lnTo>
                  <a:lnTo>
                    <a:pt x="13277" y="1205"/>
                  </a:lnTo>
                  <a:close/>
                  <a:moveTo>
                    <a:pt x="11966" y="1285"/>
                  </a:moveTo>
                  <a:lnTo>
                    <a:pt x="11789" y="1292"/>
                  </a:lnTo>
                  <a:lnTo>
                    <a:pt x="11847" y="2542"/>
                  </a:lnTo>
                  <a:lnTo>
                    <a:pt x="12024" y="2535"/>
                  </a:lnTo>
                  <a:lnTo>
                    <a:pt x="11966" y="1285"/>
                  </a:lnTo>
                  <a:close/>
                  <a:moveTo>
                    <a:pt x="10657" y="1365"/>
                  </a:moveTo>
                  <a:lnTo>
                    <a:pt x="10479" y="1372"/>
                  </a:lnTo>
                  <a:lnTo>
                    <a:pt x="10536" y="2622"/>
                  </a:lnTo>
                  <a:lnTo>
                    <a:pt x="10714" y="2615"/>
                  </a:lnTo>
                  <a:lnTo>
                    <a:pt x="10657" y="1365"/>
                  </a:lnTo>
                  <a:close/>
                  <a:moveTo>
                    <a:pt x="9347" y="1446"/>
                  </a:moveTo>
                  <a:lnTo>
                    <a:pt x="9170" y="1453"/>
                  </a:lnTo>
                  <a:lnTo>
                    <a:pt x="9226" y="2703"/>
                  </a:lnTo>
                  <a:lnTo>
                    <a:pt x="9405" y="2696"/>
                  </a:lnTo>
                  <a:lnTo>
                    <a:pt x="9347" y="1446"/>
                  </a:lnTo>
                  <a:close/>
                  <a:moveTo>
                    <a:pt x="8037" y="1527"/>
                  </a:moveTo>
                  <a:lnTo>
                    <a:pt x="7859" y="1533"/>
                  </a:lnTo>
                  <a:lnTo>
                    <a:pt x="7917" y="2783"/>
                  </a:lnTo>
                  <a:lnTo>
                    <a:pt x="8094" y="2776"/>
                  </a:lnTo>
                  <a:lnTo>
                    <a:pt x="8037" y="1527"/>
                  </a:lnTo>
                  <a:close/>
                  <a:moveTo>
                    <a:pt x="6728" y="1608"/>
                  </a:moveTo>
                  <a:lnTo>
                    <a:pt x="6550" y="1613"/>
                  </a:lnTo>
                  <a:lnTo>
                    <a:pt x="6606" y="2863"/>
                  </a:lnTo>
                  <a:lnTo>
                    <a:pt x="6784" y="2856"/>
                  </a:lnTo>
                  <a:lnTo>
                    <a:pt x="6728" y="1608"/>
                  </a:lnTo>
                  <a:close/>
                  <a:moveTo>
                    <a:pt x="5417" y="1686"/>
                  </a:moveTo>
                  <a:lnTo>
                    <a:pt x="5240" y="1693"/>
                  </a:lnTo>
                  <a:lnTo>
                    <a:pt x="5297" y="2943"/>
                  </a:lnTo>
                  <a:lnTo>
                    <a:pt x="5475" y="2936"/>
                  </a:lnTo>
                  <a:lnTo>
                    <a:pt x="5417" y="1686"/>
                  </a:lnTo>
                  <a:close/>
                  <a:moveTo>
                    <a:pt x="4108" y="1768"/>
                  </a:moveTo>
                  <a:lnTo>
                    <a:pt x="3929" y="1774"/>
                  </a:lnTo>
                  <a:lnTo>
                    <a:pt x="3987" y="3024"/>
                  </a:lnTo>
                  <a:lnTo>
                    <a:pt x="4164" y="3017"/>
                  </a:lnTo>
                  <a:lnTo>
                    <a:pt x="4108" y="1768"/>
                  </a:lnTo>
                  <a:close/>
                  <a:moveTo>
                    <a:pt x="2798" y="1848"/>
                  </a:moveTo>
                  <a:lnTo>
                    <a:pt x="2620" y="1854"/>
                  </a:lnTo>
                  <a:lnTo>
                    <a:pt x="2677" y="3104"/>
                  </a:lnTo>
                  <a:lnTo>
                    <a:pt x="2855" y="3097"/>
                  </a:lnTo>
                  <a:lnTo>
                    <a:pt x="2798" y="1848"/>
                  </a:lnTo>
                  <a:close/>
                  <a:moveTo>
                    <a:pt x="1489" y="1928"/>
                  </a:moveTo>
                  <a:lnTo>
                    <a:pt x="1310" y="1936"/>
                  </a:lnTo>
                  <a:lnTo>
                    <a:pt x="1368" y="3184"/>
                  </a:lnTo>
                  <a:lnTo>
                    <a:pt x="1545" y="3177"/>
                  </a:lnTo>
                  <a:lnTo>
                    <a:pt x="1489" y="1928"/>
                  </a:lnTo>
                  <a:close/>
                  <a:moveTo>
                    <a:pt x="178" y="2009"/>
                  </a:moveTo>
                  <a:lnTo>
                    <a:pt x="1" y="2016"/>
                  </a:lnTo>
                  <a:lnTo>
                    <a:pt x="57" y="3264"/>
                  </a:lnTo>
                  <a:lnTo>
                    <a:pt x="236" y="3257"/>
                  </a:lnTo>
                  <a:lnTo>
                    <a:pt x="178" y="20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1" name="Google Shape;2381;p34"/>
            <p:cNvSpPr/>
            <p:nvPr/>
          </p:nvSpPr>
          <p:spPr>
            <a:xfrm>
              <a:off x="989554" y="3772410"/>
              <a:ext cx="3155355" cy="109816"/>
            </a:xfrm>
            <a:custGeom>
              <a:avLst/>
              <a:gdLst/>
              <a:ahLst/>
              <a:cxnLst/>
              <a:rect l="l" t="t" r="r" b="b"/>
              <a:pathLst>
                <a:path w="34020" h="1184" extrusionOk="0">
                  <a:moveTo>
                    <a:pt x="1" y="1"/>
                  </a:moveTo>
                  <a:lnTo>
                    <a:pt x="13" y="1183"/>
                  </a:lnTo>
                  <a:lnTo>
                    <a:pt x="34020" y="6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82" name="Google Shape;2382;p34"/>
          <p:cNvGrpSpPr/>
          <p:nvPr/>
        </p:nvGrpSpPr>
        <p:grpSpPr>
          <a:xfrm>
            <a:off x="1041643" y="5993116"/>
            <a:ext cx="775927" cy="328065"/>
            <a:chOff x="5181425" y="2685475"/>
            <a:chExt cx="224900" cy="74425"/>
          </a:xfrm>
        </p:grpSpPr>
        <p:sp>
          <p:nvSpPr>
            <p:cNvPr id="2383" name="Google Shape;2383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4" name="Google Shape;2384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5" name="Google Shape;2385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6" name="Google Shape;2386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7" name="Google Shape;2387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88" name="Google Shape;2388;p34"/>
          <p:cNvGrpSpPr/>
          <p:nvPr/>
        </p:nvGrpSpPr>
        <p:grpSpPr>
          <a:xfrm>
            <a:off x="8042835" y="1320049"/>
            <a:ext cx="775927" cy="328065"/>
            <a:chOff x="5181425" y="2685475"/>
            <a:chExt cx="224900" cy="74425"/>
          </a:xfrm>
        </p:grpSpPr>
        <p:sp>
          <p:nvSpPr>
            <p:cNvPr id="2389" name="Google Shape;2389;p34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0" name="Google Shape;2390;p34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1" name="Google Shape;2391;p34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2" name="Google Shape;2392;p34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3" name="Google Shape;2393;p34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94" name="Google Shape;2394;p34"/>
          <p:cNvGrpSpPr/>
          <p:nvPr/>
        </p:nvGrpSpPr>
        <p:grpSpPr>
          <a:xfrm rot="9851609">
            <a:off x="6561886" y="291509"/>
            <a:ext cx="623666" cy="600032"/>
            <a:chOff x="3253464" y="2218279"/>
            <a:chExt cx="242409" cy="182524"/>
          </a:xfrm>
        </p:grpSpPr>
        <p:sp>
          <p:nvSpPr>
            <p:cNvPr id="2395" name="Google Shape;2395;p3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6" name="Google Shape;2396;p3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97" name="Google Shape;2397;p34"/>
          <p:cNvGrpSpPr/>
          <p:nvPr/>
        </p:nvGrpSpPr>
        <p:grpSpPr>
          <a:xfrm rot="1624041" flipH="1">
            <a:off x="396688" y="376507"/>
            <a:ext cx="633070" cy="2214793"/>
            <a:chOff x="438975" y="1510001"/>
            <a:chExt cx="1320215" cy="3464072"/>
          </a:xfrm>
        </p:grpSpPr>
        <p:sp>
          <p:nvSpPr>
            <p:cNvPr id="2398" name="Google Shape;2398;p34"/>
            <p:cNvSpPr/>
            <p:nvPr/>
          </p:nvSpPr>
          <p:spPr>
            <a:xfrm>
              <a:off x="448721" y="1525573"/>
              <a:ext cx="1310468" cy="3180879"/>
            </a:xfrm>
            <a:custGeom>
              <a:avLst/>
              <a:gdLst/>
              <a:ahLst/>
              <a:cxnLst/>
              <a:rect l="l" t="t" r="r" b="b"/>
              <a:pathLst>
                <a:path w="11698" h="28395" extrusionOk="0">
                  <a:moveTo>
                    <a:pt x="10352" y="0"/>
                  </a:moveTo>
                  <a:cubicBezTo>
                    <a:pt x="9961" y="0"/>
                    <a:pt x="9547" y="598"/>
                    <a:pt x="9454" y="984"/>
                  </a:cubicBezTo>
                  <a:lnTo>
                    <a:pt x="8750" y="3891"/>
                  </a:lnTo>
                  <a:cubicBezTo>
                    <a:pt x="7689" y="3978"/>
                    <a:pt x="6757" y="4731"/>
                    <a:pt x="6492" y="5822"/>
                  </a:cubicBezTo>
                  <a:cubicBezTo>
                    <a:pt x="6247" y="6833"/>
                    <a:pt x="6646" y="7846"/>
                    <a:pt x="7421" y="8439"/>
                  </a:cubicBezTo>
                  <a:lnTo>
                    <a:pt x="7318" y="8734"/>
                  </a:lnTo>
                  <a:lnTo>
                    <a:pt x="6353" y="8402"/>
                  </a:lnTo>
                  <a:lnTo>
                    <a:pt x="4869" y="12711"/>
                  </a:lnTo>
                  <a:lnTo>
                    <a:pt x="326" y="25904"/>
                  </a:lnTo>
                  <a:lnTo>
                    <a:pt x="241" y="25624"/>
                  </a:lnTo>
                  <a:lnTo>
                    <a:pt x="0" y="25963"/>
                  </a:lnTo>
                  <a:lnTo>
                    <a:pt x="238" y="26533"/>
                  </a:lnTo>
                  <a:cubicBezTo>
                    <a:pt x="295" y="26662"/>
                    <a:pt x="407" y="26766"/>
                    <a:pt x="556" y="26803"/>
                  </a:cubicBezTo>
                  <a:lnTo>
                    <a:pt x="1431" y="27014"/>
                  </a:lnTo>
                  <a:lnTo>
                    <a:pt x="5897" y="13519"/>
                  </a:lnTo>
                  <a:lnTo>
                    <a:pt x="6059" y="13575"/>
                  </a:lnTo>
                  <a:lnTo>
                    <a:pt x="7752" y="8651"/>
                  </a:lnTo>
                  <a:cubicBezTo>
                    <a:pt x="7940" y="8753"/>
                    <a:pt x="8143" y="8836"/>
                    <a:pt x="8363" y="8888"/>
                  </a:cubicBezTo>
                  <a:cubicBezTo>
                    <a:pt x="8562" y="8936"/>
                    <a:pt x="8762" y="8960"/>
                    <a:pt x="8959" y="8960"/>
                  </a:cubicBezTo>
                  <a:cubicBezTo>
                    <a:pt x="9473" y="8960"/>
                    <a:pt x="9966" y="8801"/>
                    <a:pt x="10380" y="8522"/>
                  </a:cubicBezTo>
                  <a:lnTo>
                    <a:pt x="10380" y="8522"/>
                  </a:lnTo>
                  <a:lnTo>
                    <a:pt x="10247" y="9351"/>
                  </a:lnTo>
                  <a:lnTo>
                    <a:pt x="9141" y="9192"/>
                  </a:lnTo>
                  <a:lnTo>
                    <a:pt x="8430" y="13635"/>
                  </a:lnTo>
                  <a:lnTo>
                    <a:pt x="8047" y="13579"/>
                  </a:lnTo>
                  <a:lnTo>
                    <a:pt x="8047" y="13579"/>
                  </a:lnTo>
                  <a:lnTo>
                    <a:pt x="8183" y="13675"/>
                  </a:lnTo>
                  <a:lnTo>
                    <a:pt x="8418" y="13711"/>
                  </a:lnTo>
                  <a:lnTo>
                    <a:pt x="6102" y="28184"/>
                  </a:lnTo>
                  <a:lnTo>
                    <a:pt x="7078" y="28382"/>
                  </a:lnTo>
                  <a:cubicBezTo>
                    <a:pt x="7112" y="28391"/>
                    <a:pt x="7147" y="28395"/>
                    <a:pt x="7181" y="28395"/>
                  </a:cubicBezTo>
                  <a:cubicBezTo>
                    <a:pt x="7391" y="28395"/>
                    <a:pt x="7577" y="28240"/>
                    <a:pt x="7608" y="28023"/>
                  </a:cubicBezTo>
                  <a:lnTo>
                    <a:pt x="9590" y="14301"/>
                  </a:lnTo>
                  <a:lnTo>
                    <a:pt x="9834" y="14336"/>
                  </a:lnTo>
                  <a:lnTo>
                    <a:pt x="10715" y="8256"/>
                  </a:lnTo>
                  <a:lnTo>
                    <a:pt x="10715" y="8254"/>
                  </a:lnTo>
                  <a:cubicBezTo>
                    <a:pt x="11054" y="7929"/>
                    <a:pt x="11310" y="7508"/>
                    <a:pt x="11428" y="7017"/>
                  </a:cubicBezTo>
                  <a:cubicBezTo>
                    <a:pt x="11697" y="5907"/>
                    <a:pt x="11190" y="4790"/>
                    <a:pt x="10257" y="4236"/>
                  </a:cubicBezTo>
                  <a:lnTo>
                    <a:pt x="11057" y="934"/>
                  </a:lnTo>
                  <a:cubicBezTo>
                    <a:pt x="11158" y="517"/>
                    <a:pt x="10854" y="112"/>
                    <a:pt x="10439" y="10"/>
                  </a:cubicBezTo>
                  <a:cubicBezTo>
                    <a:pt x="10410" y="3"/>
                    <a:pt x="10381" y="0"/>
                    <a:pt x="10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9" name="Google Shape;2399;p34"/>
            <p:cNvSpPr/>
            <p:nvPr/>
          </p:nvSpPr>
          <p:spPr>
            <a:xfrm>
              <a:off x="935134" y="2929265"/>
              <a:ext cx="18596" cy="33831"/>
            </a:xfrm>
            <a:custGeom>
              <a:avLst/>
              <a:gdLst/>
              <a:ahLst/>
              <a:cxnLst/>
              <a:rect l="l" t="t" r="r" b="b"/>
              <a:pathLst>
                <a:path w="166" h="302" extrusionOk="0">
                  <a:moveTo>
                    <a:pt x="1" y="0"/>
                  </a:moveTo>
                  <a:lnTo>
                    <a:pt x="81" y="302"/>
                  </a:lnTo>
                  <a:lnTo>
                    <a:pt x="165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7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0" name="Google Shape;2400;p34"/>
            <p:cNvSpPr/>
            <p:nvPr/>
          </p:nvSpPr>
          <p:spPr>
            <a:xfrm>
              <a:off x="1141372" y="2495834"/>
              <a:ext cx="436897" cy="2151168"/>
            </a:xfrm>
            <a:custGeom>
              <a:avLst/>
              <a:gdLst/>
              <a:ahLst/>
              <a:cxnLst/>
              <a:rect l="l" t="t" r="r" b="b"/>
              <a:pathLst>
                <a:path w="3900" h="19203" extrusionOk="0">
                  <a:moveTo>
                    <a:pt x="2737" y="0"/>
                  </a:moveTo>
                  <a:lnTo>
                    <a:pt x="1" y="19027"/>
                  </a:lnTo>
                  <a:lnTo>
                    <a:pt x="674" y="19191"/>
                  </a:lnTo>
                  <a:cubicBezTo>
                    <a:pt x="708" y="19199"/>
                    <a:pt x="742" y="19203"/>
                    <a:pt x="775" y="19203"/>
                  </a:cubicBezTo>
                  <a:cubicBezTo>
                    <a:pt x="986" y="19203"/>
                    <a:pt x="1173" y="19049"/>
                    <a:pt x="1204" y="18832"/>
                  </a:cubicBezTo>
                  <a:lnTo>
                    <a:pt x="3900" y="166"/>
                  </a:lnTo>
                  <a:lnTo>
                    <a:pt x="27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1" name="Google Shape;2401;p34"/>
            <p:cNvSpPr/>
            <p:nvPr/>
          </p:nvSpPr>
          <p:spPr>
            <a:xfrm>
              <a:off x="438975" y="2407333"/>
              <a:ext cx="821143" cy="2085075"/>
            </a:xfrm>
            <a:custGeom>
              <a:avLst/>
              <a:gdLst/>
              <a:ahLst/>
              <a:cxnLst/>
              <a:rect l="l" t="t" r="r" b="b"/>
              <a:pathLst>
                <a:path w="7330" h="18613" extrusionOk="0">
                  <a:moveTo>
                    <a:pt x="6219" y="0"/>
                  </a:moveTo>
                  <a:lnTo>
                    <a:pt x="90" y="17796"/>
                  </a:lnTo>
                  <a:cubicBezTo>
                    <a:pt x="0" y="18057"/>
                    <a:pt x="154" y="18337"/>
                    <a:pt x="421" y="18401"/>
                  </a:cubicBezTo>
                  <a:lnTo>
                    <a:pt x="1297" y="18613"/>
                  </a:lnTo>
                  <a:lnTo>
                    <a:pt x="7329" y="383"/>
                  </a:lnTo>
                  <a:lnTo>
                    <a:pt x="62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2" name="Google Shape;2402;p34"/>
            <p:cNvSpPr/>
            <p:nvPr/>
          </p:nvSpPr>
          <p:spPr>
            <a:xfrm>
              <a:off x="1349402" y="2323649"/>
              <a:ext cx="279950" cy="748086"/>
            </a:xfrm>
            <a:custGeom>
              <a:avLst/>
              <a:gdLst/>
              <a:ahLst/>
              <a:cxnLst/>
              <a:rect l="l" t="t" r="r" b="b"/>
              <a:pathLst>
                <a:path w="2499" h="6678" extrusionOk="0">
                  <a:moveTo>
                    <a:pt x="935" y="0"/>
                  </a:moveTo>
                  <a:lnTo>
                    <a:pt x="0" y="6451"/>
                  </a:lnTo>
                  <a:lnTo>
                    <a:pt x="1564" y="6677"/>
                  </a:lnTo>
                  <a:lnTo>
                    <a:pt x="2499" y="227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3" name="Google Shape;2403;p34"/>
            <p:cNvSpPr/>
            <p:nvPr/>
          </p:nvSpPr>
          <p:spPr>
            <a:xfrm>
              <a:off x="936254" y="2238621"/>
              <a:ext cx="404858" cy="748086"/>
            </a:xfrm>
            <a:custGeom>
              <a:avLst/>
              <a:gdLst/>
              <a:ahLst/>
              <a:cxnLst/>
              <a:rect l="l" t="t" r="r" b="b"/>
              <a:pathLst>
                <a:path w="3614" h="6678" extrusionOk="0">
                  <a:moveTo>
                    <a:pt x="2119" y="0"/>
                  </a:moveTo>
                  <a:lnTo>
                    <a:pt x="1" y="6164"/>
                  </a:lnTo>
                  <a:lnTo>
                    <a:pt x="1495" y="6678"/>
                  </a:lnTo>
                  <a:lnTo>
                    <a:pt x="3614" y="514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4" name="Google Shape;2404;p34"/>
            <p:cNvSpPr/>
            <p:nvPr/>
          </p:nvSpPr>
          <p:spPr>
            <a:xfrm>
              <a:off x="1114149" y="1510001"/>
              <a:ext cx="620282" cy="959921"/>
            </a:xfrm>
            <a:custGeom>
              <a:avLst/>
              <a:gdLst/>
              <a:ahLst/>
              <a:cxnLst/>
              <a:rect l="l" t="t" r="r" b="b"/>
              <a:pathLst>
                <a:path w="5537" h="8569" extrusionOk="0">
                  <a:moveTo>
                    <a:pt x="4044" y="1"/>
                  </a:moveTo>
                  <a:cubicBezTo>
                    <a:pt x="3695" y="1"/>
                    <a:pt x="3378" y="238"/>
                    <a:pt x="3293" y="593"/>
                  </a:cubicBezTo>
                  <a:lnTo>
                    <a:pt x="2589" y="3499"/>
                  </a:lnTo>
                  <a:cubicBezTo>
                    <a:pt x="1528" y="3587"/>
                    <a:pt x="594" y="4340"/>
                    <a:pt x="331" y="5430"/>
                  </a:cubicBezTo>
                  <a:cubicBezTo>
                    <a:pt x="0" y="6794"/>
                    <a:pt x="838" y="8167"/>
                    <a:pt x="2202" y="8496"/>
                  </a:cubicBezTo>
                  <a:cubicBezTo>
                    <a:pt x="2403" y="8545"/>
                    <a:pt x="2604" y="8568"/>
                    <a:pt x="2802" y="8568"/>
                  </a:cubicBezTo>
                  <a:cubicBezTo>
                    <a:pt x="3947" y="8568"/>
                    <a:pt x="4985" y="7788"/>
                    <a:pt x="5267" y="6625"/>
                  </a:cubicBezTo>
                  <a:cubicBezTo>
                    <a:pt x="5536" y="5515"/>
                    <a:pt x="5030" y="4399"/>
                    <a:pt x="4096" y="3846"/>
                  </a:cubicBezTo>
                  <a:lnTo>
                    <a:pt x="4796" y="957"/>
                  </a:lnTo>
                  <a:cubicBezTo>
                    <a:pt x="4896" y="542"/>
                    <a:pt x="4641" y="124"/>
                    <a:pt x="4226" y="23"/>
                  </a:cubicBezTo>
                  <a:cubicBezTo>
                    <a:pt x="4165" y="8"/>
                    <a:pt x="4104" y="1"/>
                    <a:pt x="4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5" name="Google Shape;2405;p34"/>
            <p:cNvSpPr/>
            <p:nvPr/>
          </p:nvSpPr>
          <p:spPr>
            <a:xfrm>
              <a:off x="1294958" y="2064868"/>
              <a:ext cx="265387" cy="240960"/>
            </a:xfrm>
            <a:custGeom>
              <a:avLst/>
              <a:gdLst/>
              <a:ahLst/>
              <a:cxnLst/>
              <a:rect l="l" t="t" r="r" b="b"/>
              <a:pathLst>
                <a:path w="2369" h="2151" extrusionOk="0">
                  <a:moveTo>
                    <a:pt x="1185" y="1"/>
                  </a:moveTo>
                  <a:cubicBezTo>
                    <a:pt x="700" y="1"/>
                    <a:pt x="260" y="331"/>
                    <a:pt x="142" y="822"/>
                  </a:cubicBezTo>
                  <a:cubicBezTo>
                    <a:pt x="1" y="1399"/>
                    <a:pt x="355" y="1979"/>
                    <a:pt x="933" y="2120"/>
                  </a:cubicBezTo>
                  <a:cubicBezTo>
                    <a:pt x="1017" y="2141"/>
                    <a:pt x="1102" y="2150"/>
                    <a:pt x="1185" y="2150"/>
                  </a:cubicBezTo>
                  <a:cubicBezTo>
                    <a:pt x="1670" y="2150"/>
                    <a:pt x="2110" y="1820"/>
                    <a:pt x="2229" y="1328"/>
                  </a:cubicBezTo>
                  <a:cubicBezTo>
                    <a:pt x="2368" y="752"/>
                    <a:pt x="2014" y="171"/>
                    <a:pt x="1438" y="31"/>
                  </a:cubicBezTo>
                  <a:cubicBezTo>
                    <a:pt x="1353" y="11"/>
                    <a:pt x="1268" y="1"/>
                    <a:pt x="11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6" name="Google Shape;2406;p34"/>
            <p:cNvSpPr/>
            <p:nvPr/>
          </p:nvSpPr>
          <p:spPr>
            <a:xfrm>
              <a:off x="1099810" y="4652904"/>
              <a:ext cx="114602" cy="321169"/>
            </a:xfrm>
            <a:custGeom>
              <a:avLst/>
              <a:gdLst/>
              <a:ahLst/>
              <a:cxnLst/>
              <a:rect l="l" t="t" r="r" b="b"/>
              <a:pathLst>
                <a:path w="1023" h="2867" extrusionOk="0">
                  <a:moveTo>
                    <a:pt x="594" y="1"/>
                  </a:moveTo>
                  <a:cubicBezTo>
                    <a:pt x="517" y="1"/>
                    <a:pt x="458" y="21"/>
                    <a:pt x="449" y="71"/>
                  </a:cubicBezTo>
                  <a:lnTo>
                    <a:pt x="0" y="2866"/>
                  </a:lnTo>
                  <a:lnTo>
                    <a:pt x="983" y="210"/>
                  </a:lnTo>
                  <a:cubicBezTo>
                    <a:pt x="1023" y="103"/>
                    <a:pt x="765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7" name="Google Shape;2407;p34"/>
            <p:cNvSpPr/>
            <p:nvPr/>
          </p:nvSpPr>
          <p:spPr>
            <a:xfrm>
              <a:off x="456115" y="4489570"/>
              <a:ext cx="114826" cy="321056"/>
            </a:xfrm>
            <a:custGeom>
              <a:avLst/>
              <a:gdLst/>
              <a:ahLst/>
              <a:cxnLst/>
              <a:rect l="l" t="t" r="r" b="b"/>
              <a:pathLst>
                <a:path w="1025" h="2866" extrusionOk="0">
                  <a:moveTo>
                    <a:pt x="595" y="1"/>
                  </a:moveTo>
                  <a:cubicBezTo>
                    <a:pt x="518" y="1"/>
                    <a:pt x="459" y="21"/>
                    <a:pt x="451" y="71"/>
                  </a:cubicBezTo>
                  <a:lnTo>
                    <a:pt x="1" y="2866"/>
                  </a:lnTo>
                  <a:lnTo>
                    <a:pt x="984" y="210"/>
                  </a:lnTo>
                  <a:cubicBezTo>
                    <a:pt x="1024" y="103"/>
                    <a:pt x="766" y="1"/>
                    <a:pt x="5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09" name="Google Shape;2409;p35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-741407" y="3239120"/>
            <a:ext cx="3836589" cy="38644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10" name="Google Shape;2410;p35"/>
          <p:cNvGrpSpPr/>
          <p:nvPr/>
        </p:nvGrpSpPr>
        <p:grpSpPr>
          <a:xfrm rot="2091024">
            <a:off x="8273890" y="5749619"/>
            <a:ext cx="447987" cy="814692"/>
            <a:chOff x="6618900" y="3939050"/>
            <a:chExt cx="242650" cy="330975"/>
          </a:xfrm>
        </p:grpSpPr>
        <p:sp>
          <p:nvSpPr>
            <p:cNvPr id="2411" name="Google Shape;2411;p35"/>
            <p:cNvSpPr/>
            <p:nvPr/>
          </p:nvSpPr>
          <p:spPr>
            <a:xfrm>
              <a:off x="6634125" y="4062925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1" y="0"/>
                  </a:moveTo>
                  <a:lnTo>
                    <a:pt x="1" y="3582"/>
                  </a:lnTo>
                  <a:lnTo>
                    <a:pt x="9097" y="3582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2" name="Google Shape;2412;p35"/>
            <p:cNvSpPr/>
            <p:nvPr/>
          </p:nvSpPr>
          <p:spPr>
            <a:xfrm>
              <a:off x="6700900" y="3945375"/>
              <a:ext cx="93900" cy="93925"/>
            </a:xfrm>
            <a:custGeom>
              <a:avLst/>
              <a:gdLst/>
              <a:ahLst/>
              <a:cxnLst/>
              <a:rect l="l" t="t" r="r" b="b"/>
              <a:pathLst>
                <a:path w="3756" h="3757" extrusionOk="0">
                  <a:moveTo>
                    <a:pt x="1878" y="1"/>
                  </a:moveTo>
                  <a:cubicBezTo>
                    <a:pt x="840" y="1"/>
                    <a:pt x="0" y="841"/>
                    <a:pt x="0" y="1879"/>
                  </a:cubicBezTo>
                  <a:cubicBezTo>
                    <a:pt x="0" y="2916"/>
                    <a:pt x="840" y="3756"/>
                    <a:pt x="1878" y="3756"/>
                  </a:cubicBezTo>
                  <a:cubicBezTo>
                    <a:pt x="2915" y="3756"/>
                    <a:pt x="3755" y="2916"/>
                    <a:pt x="3755" y="1879"/>
                  </a:cubicBezTo>
                  <a:cubicBezTo>
                    <a:pt x="3755" y="841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3" name="Google Shape;2413;p35"/>
            <p:cNvSpPr/>
            <p:nvPr/>
          </p:nvSpPr>
          <p:spPr>
            <a:xfrm>
              <a:off x="6700900" y="4176075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1"/>
                  </a:moveTo>
                  <a:cubicBezTo>
                    <a:pt x="840" y="1"/>
                    <a:pt x="0" y="842"/>
                    <a:pt x="0" y="1880"/>
                  </a:cubicBezTo>
                  <a:cubicBezTo>
                    <a:pt x="0" y="2917"/>
                    <a:pt x="840" y="3758"/>
                    <a:pt x="1878" y="3758"/>
                  </a:cubicBezTo>
                  <a:cubicBezTo>
                    <a:pt x="2915" y="3758"/>
                    <a:pt x="3755" y="2917"/>
                    <a:pt x="3755" y="1880"/>
                  </a:cubicBezTo>
                  <a:cubicBezTo>
                    <a:pt x="3755" y="842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4" name="Google Shape;2414;p35"/>
            <p:cNvSpPr/>
            <p:nvPr/>
          </p:nvSpPr>
          <p:spPr>
            <a:xfrm>
              <a:off x="6618900" y="4056550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0" y="0"/>
                  </a:moveTo>
                  <a:lnTo>
                    <a:pt x="0" y="3583"/>
                  </a:lnTo>
                  <a:lnTo>
                    <a:pt x="9096" y="3583"/>
                  </a:lnTo>
                  <a:lnTo>
                    <a:pt x="90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5" name="Google Shape;2415;p35"/>
            <p:cNvSpPr/>
            <p:nvPr/>
          </p:nvSpPr>
          <p:spPr>
            <a:xfrm>
              <a:off x="6685650" y="3939050"/>
              <a:ext cx="93900" cy="93900"/>
            </a:xfrm>
            <a:custGeom>
              <a:avLst/>
              <a:gdLst/>
              <a:ahLst/>
              <a:cxnLst/>
              <a:rect l="l" t="t" r="r" b="b"/>
              <a:pathLst>
                <a:path w="3756" h="3756" extrusionOk="0">
                  <a:moveTo>
                    <a:pt x="1878" y="1"/>
                  </a:moveTo>
                  <a:cubicBezTo>
                    <a:pt x="841" y="1"/>
                    <a:pt x="1" y="841"/>
                    <a:pt x="1" y="1878"/>
                  </a:cubicBezTo>
                  <a:cubicBezTo>
                    <a:pt x="1" y="2916"/>
                    <a:pt x="841" y="3756"/>
                    <a:pt x="1878" y="3756"/>
                  </a:cubicBezTo>
                  <a:cubicBezTo>
                    <a:pt x="2916" y="3756"/>
                    <a:pt x="3756" y="2916"/>
                    <a:pt x="3756" y="1878"/>
                  </a:cubicBezTo>
                  <a:cubicBezTo>
                    <a:pt x="3756" y="841"/>
                    <a:pt x="2916" y="1"/>
                    <a:pt x="1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6" name="Google Shape;2416;p35"/>
            <p:cNvSpPr/>
            <p:nvPr/>
          </p:nvSpPr>
          <p:spPr>
            <a:xfrm>
              <a:off x="6685650" y="4169750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0"/>
                  </a:moveTo>
                  <a:cubicBezTo>
                    <a:pt x="841" y="0"/>
                    <a:pt x="1" y="841"/>
                    <a:pt x="1" y="1878"/>
                  </a:cubicBezTo>
                  <a:cubicBezTo>
                    <a:pt x="1" y="2915"/>
                    <a:pt x="841" y="3757"/>
                    <a:pt x="1878" y="3757"/>
                  </a:cubicBezTo>
                  <a:cubicBezTo>
                    <a:pt x="2916" y="3757"/>
                    <a:pt x="3756" y="2915"/>
                    <a:pt x="3756" y="1878"/>
                  </a:cubicBezTo>
                  <a:cubicBezTo>
                    <a:pt x="3756" y="841"/>
                    <a:pt x="2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17" name="Google Shape;2417;p35"/>
          <p:cNvGrpSpPr/>
          <p:nvPr/>
        </p:nvGrpSpPr>
        <p:grpSpPr>
          <a:xfrm>
            <a:off x="412043" y="5223231"/>
            <a:ext cx="1529689" cy="1304320"/>
            <a:chOff x="374450" y="3990500"/>
            <a:chExt cx="1312700" cy="839475"/>
          </a:xfrm>
        </p:grpSpPr>
        <p:sp>
          <p:nvSpPr>
            <p:cNvPr id="2418" name="Google Shape;2418;p35"/>
            <p:cNvSpPr/>
            <p:nvPr/>
          </p:nvSpPr>
          <p:spPr>
            <a:xfrm>
              <a:off x="374450" y="3991325"/>
              <a:ext cx="1312700" cy="838650"/>
            </a:xfrm>
            <a:custGeom>
              <a:avLst/>
              <a:gdLst/>
              <a:ahLst/>
              <a:cxnLst/>
              <a:rect l="l" t="t" r="r" b="b"/>
              <a:pathLst>
                <a:path w="52508" h="33546" extrusionOk="0">
                  <a:moveTo>
                    <a:pt x="24994" y="0"/>
                  </a:moveTo>
                  <a:cubicBezTo>
                    <a:pt x="23520" y="0"/>
                    <a:pt x="22209" y="632"/>
                    <a:pt x="21808" y="1625"/>
                  </a:cubicBezTo>
                  <a:lnTo>
                    <a:pt x="18838" y="9136"/>
                  </a:lnTo>
                  <a:lnTo>
                    <a:pt x="19636" y="9316"/>
                  </a:lnTo>
                  <a:lnTo>
                    <a:pt x="18648" y="9118"/>
                  </a:lnTo>
                  <a:lnTo>
                    <a:pt x="1499" y="22160"/>
                  </a:lnTo>
                  <a:cubicBezTo>
                    <a:pt x="171" y="23257"/>
                    <a:pt x="0" y="25354"/>
                    <a:pt x="2844" y="26235"/>
                  </a:cubicBezTo>
                  <a:lnTo>
                    <a:pt x="26996" y="33249"/>
                  </a:lnTo>
                  <a:cubicBezTo>
                    <a:pt x="27687" y="33450"/>
                    <a:pt x="28432" y="33545"/>
                    <a:pt x="29167" y="33545"/>
                  </a:cubicBezTo>
                  <a:cubicBezTo>
                    <a:pt x="30839" y="33545"/>
                    <a:pt x="32462" y="33053"/>
                    <a:pt x="33296" y="32194"/>
                  </a:cubicBezTo>
                  <a:lnTo>
                    <a:pt x="49068" y="15964"/>
                  </a:lnTo>
                  <a:lnTo>
                    <a:pt x="51941" y="8559"/>
                  </a:lnTo>
                  <a:cubicBezTo>
                    <a:pt x="52508" y="7209"/>
                    <a:pt x="51180" y="5723"/>
                    <a:pt x="49000" y="5247"/>
                  </a:cubicBezTo>
                  <a:lnTo>
                    <a:pt x="26108" y="121"/>
                  </a:lnTo>
                  <a:cubicBezTo>
                    <a:pt x="25734" y="39"/>
                    <a:pt x="25359" y="0"/>
                    <a:pt x="24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9" name="Google Shape;2419;p35"/>
            <p:cNvSpPr/>
            <p:nvPr/>
          </p:nvSpPr>
          <p:spPr>
            <a:xfrm>
              <a:off x="400775" y="3990500"/>
              <a:ext cx="1274875" cy="807825"/>
            </a:xfrm>
            <a:custGeom>
              <a:avLst/>
              <a:gdLst/>
              <a:ahLst/>
              <a:cxnLst/>
              <a:rect l="l" t="t" r="r" b="b"/>
              <a:pathLst>
                <a:path w="50995" h="32313" extrusionOk="0">
                  <a:moveTo>
                    <a:pt x="23508" y="1"/>
                  </a:moveTo>
                  <a:cubicBezTo>
                    <a:pt x="22034" y="1"/>
                    <a:pt x="20723" y="632"/>
                    <a:pt x="20321" y="1626"/>
                  </a:cubicBezTo>
                  <a:lnTo>
                    <a:pt x="17800" y="7871"/>
                  </a:lnTo>
                  <a:lnTo>
                    <a:pt x="17772" y="7864"/>
                  </a:lnTo>
                  <a:lnTo>
                    <a:pt x="9251" y="14893"/>
                  </a:lnTo>
                  <a:lnTo>
                    <a:pt x="729" y="21924"/>
                  </a:lnTo>
                  <a:cubicBezTo>
                    <a:pt x="521" y="22095"/>
                    <a:pt x="359" y="22273"/>
                    <a:pt x="241" y="22455"/>
                  </a:cubicBezTo>
                  <a:cubicBezTo>
                    <a:pt x="171" y="22563"/>
                    <a:pt x="116" y="22673"/>
                    <a:pt x="76" y="22781"/>
                  </a:cubicBezTo>
                  <a:cubicBezTo>
                    <a:pt x="37" y="22891"/>
                    <a:pt x="13" y="23001"/>
                    <a:pt x="4" y="23111"/>
                  </a:cubicBezTo>
                  <a:cubicBezTo>
                    <a:pt x="2" y="23146"/>
                    <a:pt x="0" y="23183"/>
                    <a:pt x="2" y="23219"/>
                  </a:cubicBezTo>
                  <a:cubicBezTo>
                    <a:pt x="3" y="23291"/>
                    <a:pt x="10" y="23363"/>
                    <a:pt x="26" y="23433"/>
                  </a:cubicBezTo>
                  <a:cubicBezTo>
                    <a:pt x="61" y="23612"/>
                    <a:pt x="140" y="23784"/>
                    <a:pt x="258" y="23948"/>
                  </a:cubicBezTo>
                  <a:cubicBezTo>
                    <a:pt x="375" y="24113"/>
                    <a:pt x="534" y="24268"/>
                    <a:pt x="729" y="24411"/>
                  </a:cubicBezTo>
                  <a:cubicBezTo>
                    <a:pt x="887" y="24525"/>
                    <a:pt x="1070" y="24632"/>
                    <a:pt x="1276" y="24728"/>
                  </a:cubicBezTo>
                  <a:cubicBezTo>
                    <a:pt x="1378" y="24776"/>
                    <a:pt x="1488" y="24821"/>
                    <a:pt x="1602" y="24865"/>
                  </a:cubicBezTo>
                  <a:cubicBezTo>
                    <a:pt x="1717" y="24907"/>
                    <a:pt x="1839" y="24946"/>
                    <a:pt x="1965" y="24983"/>
                  </a:cubicBezTo>
                  <a:lnTo>
                    <a:pt x="26122" y="32015"/>
                  </a:lnTo>
                  <a:cubicBezTo>
                    <a:pt x="26814" y="32217"/>
                    <a:pt x="27561" y="32312"/>
                    <a:pt x="28297" y="32312"/>
                  </a:cubicBezTo>
                  <a:cubicBezTo>
                    <a:pt x="28463" y="32312"/>
                    <a:pt x="28629" y="32307"/>
                    <a:pt x="28793" y="32298"/>
                  </a:cubicBezTo>
                  <a:cubicBezTo>
                    <a:pt x="29092" y="32280"/>
                    <a:pt x="29386" y="32247"/>
                    <a:pt x="29671" y="32199"/>
                  </a:cubicBezTo>
                  <a:cubicBezTo>
                    <a:pt x="29956" y="32151"/>
                    <a:pt x="30233" y="32090"/>
                    <a:pt x="30498" y="32012"/>
                  </a:cubicBezTo>
                  <a:cubicBezTo>
                    <a:pt x="31292" y="31783"/>
                    <a:pt x="31973" y="31427"/>
                    <a:pt x="32423" y="30963"/>
                  </a:cubicBezTo>
                  <a:lnTo>
                    <a:pt x="33974" y="29366"/>
                  </a:lnTo>
                  <a:lnTo>
                    <a:pt x="35525" y="27770"/>
                  </a:lnTo>
                  <a:lnTo>
                    <a:pt x="47721" y="15214"/>
                  </a:lnTo>
                  <a:lnTo>
                    <a:pt x="47722" y="15216"/>
                  </a:lnTo>
                  <a:lnTo>
                    <a:pt x="50426" y="8422"/>
                  </a:lnTo>
                  <a:cubicBezTo>
                    <a:pt x="50994" y="7072"/>
                    <a:pt x="49667" y="5585"/>
                    <a:pt x="47485" y="5110"/>
                  </a:cubicBezTo>
                  <a:lnTo>
                    <a:pt x="24623" y="121"/>
                  </a:lnTo>
                  <a:cubicBezTo>
                    <a:pt x="24249" y="40"/>
                    <a:pt x="23873" y="1"/>
                    <a:pt x="23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0" name="Google Shape;2420;p35"/>
            <p:cNvSpPr/>
            <p:nvPr/>
          </p:nvSpPr>
          <p:spPr>
            <a:xfrm>
              <a:off x="1299175" y="4351200"/>
              <a:ext cx="166075" cy="71900"/>
            </a:xfrm>
            <a:custGeom>
              <a:avLst/>
              <a:gdLst/>
              <a:ahLst/>
              <a:cxnLst/>
              <a:rect l="l" t="t" r="r" b="b"/>
              <a:pathLst>
                <a:path w="6643" h="2876" extrusionOk="0">
                  <a:moveTo>
                    <a:pt x="2629" y="0"/>
                  </a:moveTo>
                  <a:cubicBezTo>
                    <a:pt x="2018" y="0"/>
                    <a:pt x="1432" y="163"/>
                    <a:pt x="1138" y="446"/>
                  </a:cubicBezTo>
                  <a:lnTo>
                    <a:pt x="424" y="1131"/>
                  </a:lnTo>
                  <a:cubicBezTo>
                    <a:pt x="1" y="1539"/>
                    <a:pt x="333" y="2043"/>
                    <a:pt x="1172" y="2257"/>
                  </a:cubicBezTo>
                  <a:lnTo>
                    <a:pt x="3239" y="2781"/>
                  </a:lnTo>
                  <a:cubicBezTo>
                    <a:pt x="3494" y="2845"/>
                    <a:pt x="3764" y="2876"/>
                    <a:pt x="4030" y="2876"/>
                  </a:cubicBezTo>
                  <a:cubicBezTo>
                    <a:pt x="4651" y="2876"/>
                    <a:pt x="5243" y="2709"/>
                    <a:pt x="5534" y="2418"/>
                  </a:cubicBezTo>
                  <a:lnTo>
                    <a:pt x="6232" y="1720"/>
                  </a:lnTo>
                  <a:cubicBezTo>
                    <a:pt x="6643" y="1309"/>
                    <a:pt x="6289" y="809"/>
                    <a:pt x="5448" y="599"/>
                  </a:cubicBezTo>
                  <a:lnTo>
                    <a:pt x="3398" y="91"/>
                  </a:lnTo>
                  <a:cubicBezTo>
                    <a:pt x="3151" y="30"/>
                    <a:pt x="2888" y="0"/>
                    <a:pt x="2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1" name="Google Shape;2421;p35"/>
            <p:cNvSpPr/>
            <p:nvPr/>
          </p:nvSpPr>
          <p:spPr>
            <a:xfrm>
              <a:off x="1145375" y="4313150"/>
              <a:ext cx="163850" cy="70275"/>
            </a:xfrm>
            <a:custGeom>
              <a:avLst/>
              <a:gdLst/>
              <a:ahLst/>
              <a:cxnLst/>
              <a:rect l="l" t="t" r="r" b="b"/>
              <a:pathLst>
                <a:path w="6554" h="2811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4" y="1106"/>
                  </a:lnTo>
                  <a:cubicBezTo>
                    <a:pt x="0" y="1506"/>
                    <a:pt x="307" y="1999"/>
                    <a:pt x="1126" y="2207"/>
                  </a:cubicBezTo>
                  <a:lnTo>
                    <a:pt x="3142" y="2718"/>
                  </a:lnTo>
                  <a:cubicBezTo>
                    <a:pt x="3388" y="2781"/>
                    <a:pt x="3652" y="2810"/>
                    <a:pt x="3913" y="2810"/>
                  </a:cubicBezTo>
                  <a:cubicBezTo>
                    <a:pt x="4525" y="2810"/>
                    <a:pt x="5117" y="2646"/>
                    <a:pt x="5416" y="2360"/>
                  </a:cubicBezTo>
                  <a:lnTo>
                    <a:pt x="6133" y="1678"/>
                  </a:lnTo>
                  <a:cubicBezTo>
                    <a:pt x="6554" y="1277"/>
                    <a:pt x="6226" y="788"/>
                    <a:pt x="5405" y="584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2" name="Google Shape;2422;p35"/>
            <p:cNvSpPr/>
            <p:nvPr/>
          </p:nvSpPr>
          <p:spPr>
            <a:xfrm>
              <a:off x="995325" y="4276000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5" y="1"/>
                  </a:moveTo>
                  <a:cubicBezTo>
                    <a:pt x="2081" y="1"/>
                    <a:pt x="1498" y="156"/>
                    <a:pt x="1190" y="428"/>
                  </a:cubicBezTo>
                  <a:lnTo>
                    <a:pt x="445" y="1083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7"/>
                  </a:lnTo>
                  <a:cubicBezTo>
                    <a:pt x="3290" y="2718"/>
                    <a:pt x="3549" y="2747"/>
                    <a:pt x="3805" y="2747"/>
                  </a:cubicBezTo>
                  <a:cubicBezTo>
                    <a:pt x="4409" y="2747"/>
                    <a:pt x="4999" y="2587"/>
                    <a:pt x="5305" y="2308"/>
                  </a:cubicBezTo>
                  <a:lnTo>
                    <a:pt x="6037" y="1639"/>
                  </a:lnTo>
                  <a:cubicBezTo>
                    <a:pt x="6468" y="1247"/>
                    <a:pt x="6164" y="770"/>
                    <a:pt x="5364" y="570"/>
                  </a:cubicBezTo>
                  <a:lnTo>
                    <a:pt x="3414" y="87"/>
                  </a:lnTo>
                  <a:cubicBezTo>
                    <a:pt x="3178" y="28"/>
                    <a:pt x="2926" y="1"/>
                    <a:pt x="2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3" name="Google Shape;2423;p35"/>
            <p:cNvSpPr/>
            <p:nvPr/>
          </p:nvSpPr>
          <p:spPr>
            <a:xfrm>
              <a:off x="848925" y="4239750"/>
              <a:ext cx="159650" cy="67175"/>
            </a:xfrm>
            <a:custGeom>
              <a:avLst/>
              <a:gdLst/>
              <a:ahLst/>
              <a:cxnLst/>
              <a:rect l="l" t="t" r="r" b="b"/>
              <a:pathLst>
                <a:path w="6386" h="2687" extrusionOk="0">
                  <a:moveTo>
                    <a:pt x="2699" y="1"/>
                  </a:moveTo>
                  <a:cubicBezTo>
                    <a:pt x="2112" y="1"/>
                    <a:pt x="1530" y="154"/>
                    <a:pt x="1216" y="419"/>
                  </a:cubicBezTo>
                  <a:lnTo>
                    <a:pt x="454" y="1063"/>
                  </a:lnTo>
                  <a:cubicBezTo>
                    <a:pt x="1" y="1444"/>
                    <a:pt x="263" y="1916"/>
                    <a:pt x="1041" y="2113"/>
                  </a:cubicBezTo>
                  <a:lnTo>
                    <a:pt x="2960" y="2600"/>
                  </a:lnTo>
                  <a:cubicBezTo>
                    <a:pt x="3193" y="2659"/>
                    <a:pt x="3446" y="2687"/>
                    <a:pt x="3698" y="2687"/>
                  </a:cubicBezTo>
                  <a:cubicBezTo>
                    <a:pt x="4294" y="2687"/>
                    <a:pt x="4883" y="2529"/>
                    <a:pt x="5196" y="2256"/>
                  </a:cubicBezTo>
                  <a:lnTo>
                    <a:pt x="5945" y="1603"/>
                  </a:lnTo>
                  <a:cubicBezTo>
                    <a:pt x="6386" y="1219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8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4" name="Google Shape;2424;p35"/>
            <p:cNvSpPr/>
            <p:nvPr/>
          </p:nvSpPr>
          <p:spPr>
            <a:xfrm>
              <a:off x="1222000" y="4424025"/>
              <a:ext cx="169050" cy="74675"/>
            </a:xfrm>
            <a:custGeom>
              <a:avLst/>
              <a:gdLst/>
              <a:ahLst/>
              <a:cxnLst/>
              <a:rect l="l" t="t" r="r" b="b"/>
              <a:pathLst>
                <a:path w="6762" h="2987" extrusionOk="0">
                  <a:moveTo>
                    <a:pt x="2702" y="0"/>
                  </a:moveTo>
                  <a:cubicBezTo>
                    <a:pt x="2082" y="0"/>
                    <a:pt x="1484" y="167"/>
                    <a:pt x="1180" y="460"/>
                  </a:cubicBezTo>
                  <a:lnTo>
                    <a:pt x="441" y="1171"/>
                  </a:lnTo>
                  <a:cubicBezTo>
                    <a:pt x="1" y="1595"/>
                    <a:pt x="329" y="2119"/>
                    <a:pt x="1179" y="2341"/>
                  </a:cubicBezTo>
                  <a:lnTo>
                    <a:pt x="3270" y="2887"/>
                  </a:lnTo>
                  <a:cubicBezTo>
                    <a:pt x="3529" y="2955"/>
                    <a:pt x="3805" y="2987"/>
                    <a:pt x="4076" y="2987"/>
                  </a:cubicBezTo>
                  <a:cubicBezTo>
                    <a:pt x="4706" y="2987"/>
                    <a:pt x="5311" y="2814"/>
                    <a:pt x="5613" y="2513"/>
                  </a:cubicBezTo>
                  <a:lnTo>
                    <a:pt x="6336" y="1788"/>
                  </a:lnTo>
                  <a:cubicBezTo>
                    <a:pt x="6761" y="1363"/>
                    <a:pt x="6412" y="843"/>
                    <a:pt x="5561" y="625"/>
                  </a:cubicBezTo>
                  <a:lnTo>
                    <a:pt x="3486" y="95"/>
                  </a:lnTo>
                  <a:cubicBezTo>
                    <a:pt x="3234" y="31"/>
                    <a:pt x="2966" y="0"/>
                    <a:pt x="2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5" name="Google Shape;2425;p35"/>
            <p:cNvSpPr/>
            <p:nvPr/>
          </p:nvSpPr>
          <p:spPr>
            <a:xfrm>
              <a:off x="1066400" y="4384375"/>
              <a:ext cx="166750" cy="72950"/>
            </a:xfrm>
            <a:custGeom>
              <a:avLst/>
              <a:gdLst/>
              <a:ahLst/>
              <a:cxnLst/>
              <a:rect l="l" t="t" r="r" b="b"/>
              <a:pathLst>
                <a:path w="6670" h="2918" extrusionOk="0">
                  <a:moveTo>
                    <a:pt x="2725" y="0"/>
                  </a:moveTo>
                  <a:cubicBezTo>
                    <a:pt x="2114" y="0"/>
                    <a:pt x="1519" y="164"/>
                    <a:pt x="1207" y="450"/>
                  </a:cubicBezTo>
                  <a:lnTo>
                    <a:pt x="451" y="1146"/>
                  </a:lnTo>
                  <a:cubicBezTo>
                    <a:pt x="1" y="1559"/>
                    <a:pt x="303" y="2072"/>
                    <a:pt x="1131" y="2287"/>
                  </a:cubicBezTo>
                  <a:lnTo>
                    <a:pt x="3170" y="2821"/>
                  </a:lnTo>
                  <a:cubicBezTo>
                    <a:pt x="3422" y="2886"/>
                    <a:pt x="3691" y="2918"/>
                    <a:pt x="3957" y="2918"/>
                  </a:cubicBezTo>
                  <a:cubicBezTo>
                    <a:pt x="4579" y="2918"/>
                    <a:pt x="5182" y="2748"/>
                    <a:pt x="5491" y="2453"/>
                  </a:cubicBezTo>
                  <a:lnTo>
                    <a:pt x="6233" y="1745"/>
                  </a:lnTo>
                  <a:cubicBezTo>
                    <a:pt x="6670" y="1330"/>
                    <a:pt x="6346" y="822"/>
                    <a:pt x="5517" y="609"/>
                  </a:cubicBezTo>
                  <a:lnTo>
                    <a:pt x="3494" y="93"/>
                  </a:lnTo>
                  <a:cubicBezTo>
                    <a:pt x="3249" y="30"/>
                    <a:pt x="2986" y="0"/>
                    <a:pt x="27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6" name="Google Shape;2426;p35"/>
            <p:cNvSpPr/>
            <p:nvPr/>
          </p:nvSpPr>
          <p:spPr>
            <a:xfrm>
              <a:off x="914700" y="4345675"/>
              <a:ext cx="164500" cy="71300"/>
            </a:xfrm>
            <a:custGeom>
              <a:avLst/>
              <a:gdLst/>
              <a:ahLst/>
              <a:cxnLst/>
              <a:rect l="l" t="t" r="r" b="b"/>
              <a:pathLst>
                <a:path w="6580" h="2852" extrusionOk="0">
                  <a:moveTo>
                    <a:pt x="2748" y="1"/>
                  </a:moveTo>
                  <a:cubicBezTo>
                    <a:pt x="2145" y="1"/>
                    <a:pt x="1550" y="162"/>
                    <a:pt x="1232" y="443"/>
                  </a:cubicBezTo>
                  <a:lnTo>
                    <a:pt x="459" y="1123"/>
                  </a:lnTo>
                  <a:cubicBezTo>
                    <a:pt x="1" y="1527"/>
                    <a:pt x="278" y="2026"/>
                    <a:pt x="1084" y="2238"/>
                  </a:cubicBezTo>
                  <a:lnTo>
                    <a:pt x="3073" y="2758"/>
                  </a:lnTo>
                  <a:cubicBezTo>
                    <a:pt x="3317" y="2822"/>
                    <a:pt x="3580" y="2852"/>
                    <a:pt x="3841" y="2852"/>
                  </a:cubicBezTo>
                  <a:cubicBezTo>
                    <a:pt x="4455" y="2852"/>
                    <a:pt x="5058" y="2686"/>
                    <a:pt x="5375" y="2397"/>
                  </a:cubicBezTo>
                  <a:lnTo>
                    <a:pt x="6133" y="1704"/>
                  </a:lnTo>
                  <a:cubicBezTo>
                    <a:pt x="6579" y="1299"/>
                    <a:pt x="6281" y="802"/>
                    <a:pt x="5472" y="595"/>
                  </a:cubicBezTo>
                  <a:lnTo>
                    <a:pt x="3500" y="91"/>
                  </a:lnTo>
                  <a:cubicBezTo>
                    <a:pt x="3261" y="30"/>
                    <a:pt x="3004" y="1"/>
                    <a:pt x="2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7" name="Google Shape;2427;p35"/>
            <p:cNvSpPr/>
            <p:nvPr/>
          </p:nvSpPr>
          <p:spPr>
            <a:xfrm>
              <a:off x="766725" y="4307975"/>
              <a:ext cx="162325" cy="69650"/>
            </a:xfrm>
            <a:custGeom>
              <a:avLst/>
              <a:gdLst/>
              <a:ahLst/>
              <a:cxnLst/>
              <a:rect l="l" t="t" r="r" b="b"/>
              <a:pathLst>
                <a:path w="6493" h="2786" extrusionOk="0">
                  <a:moveTo>
                    <a:pt x="2770" y="0"/>
                  </a:moveTo>
                  <a:cubicBezTo>
                    <a:pt x="2175" y="0"/>
                    <a:pt x="1582" y="158"/>
                    <a:pt x="1256" y="432"/>
                  </a:cubicBezTo>
                  <a:lnTo>
                    <a:pt x="470" y="1098"/>
                  </a:lnTo>
                  <a:cubicBezTo>
                    <a:pt x="1" y="1494"/>
                    <a:pt x="254" y="1982"/>
                    <a:pt x="1042" y="2187"/>
                  </a:cubicBezTo>
                  <a:lnTo>
                    <a:pt x="2982" y="2694"/>
                  </a:lnTo>
                  <a:cubicBezTo>
                    <a:pt x="3219" y="2756"/>
                    <a:pt x="3477" y="2786"/>
                    <a:pt x="3734" y="2786"/>
                  </a:cubicBezTo>
                  <a:cubicBezTo>
                    <a:pt x="4338" y="2786"/>
                    <a:pt x="4938" y="2623"/>
                    <a:pt x="5262" y="2341"/>
                  </a:cubicBezTo>
                  <a:lnTo>
                    <a:pt x="6038" y="1664"/>
                  </a:lnTo>
                  <a:cubicBezTo>
                    <a:pt x="6492" y="1265"/>
                    <a:pt x="6218" y="781"/>
                    <a:pt x="5428" y="579"/>
                  </a:cubicBezTo>
                  <a:lnTo>
                    <a:pt x="3504" y="87"/>
                  </a:lnTo>
                  <a:cubicBezTo>
                    <a:pt x="3273" y="28"/>
                    <a:pt x="3021" y="0"/>
                    <a:pt x="2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8" name="Google Shape;2428;p35"/>
            <p:cNvSpPr/>
            <p:nvPr/>
          </p:nvSpPr>
          <p:spPr>
            <a:xfrm>
              <a:off x="1141975" y="4499525"/>
              <a:ext cx="172100" cy="77625"/>
            </a:xfrm>
            <a:custGeom>
              <a:avLst/>
              <a:gdLst/>
              <a:ahLst/>
              <a:cxnLst/>
              <a:rect l="l" t="t" r="r" b="b"/>
              <a:pathLst>
                <a:path w="6884" h="3105" extrusionOk="0">
                  <a:moveTo>
                    <a:pt x="2777" y="1"/>
                  </a:moveTo>
                  <a:cubicBezTo>
                    <a:pt x="2148" y="1"/>
                    <a:pt x="1539" y="174"/>
                    <a:pt x="1224" y="477"/>
                  </a:cubicBezTo>
                  <a:lnTo>
                    <a:pt x="457" y="1214"/>
                  </a:lnTo>
                  <a:cubicBezTo>
                    <a:pt x="1" y="1653"/>
                    <a:pt x="323" y="2198"/>
                    <a:pt x="1183" y="2430"/>
                  </a:cubicBezTo>
                  <a:lnTo>
                    <a:pt x="3302" y="3000"/>
                  </a:lnTo>
                  <a:cubicBezTo>
                    <a:pt x="3565" y="3071"/>
                    <a:pt x="3846" y="3105"/>
                    <a:pt x="4123" y="3105"/>
                  </a:cubicBezTo>
                  <a:cubicBezTo>
                    <a:pt x="4762" y="3105"/>
                    <a:pt x="5378" y="2926"/>
                    <a:pt x="5692" y="2613"/>
                  </a:cubicBezTo>
                  <a:lnTo>
                    <a:pt x="6443" y="1862"/>
                  </a:lnTo>
                  <a:cubicBezTo>
                    <a:pt x="6884" y="1421"/>
                    <a:pt x="6539" y="881"/>
                    <a:pt x="5678" y="653"/>
                  </a:cubicBezTo>
                  <a:lnTo>
                    <a:pt x="3578" y="101"/>
                  </a:lnTo>
                  <a:cubicBezTo>
                    <a:pt x="3321" y="33"/>
                    <a:pt x="3047" y="1"/>
                    <a:pt x="2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9" name="Google Shape;2429;p35"/>
            <p:cNvSpPr/>
            <p:nvPr/>
          </p:nvSpPr>
          <p:spPr>
            <a:xfrm>
              <a:off x="984550" y="4458200"/>
              <a:ext cx="169750" cy="75775"/>
            </a:xfrm>
            <a:custGeom>
              <a:avLst/>
              <a:gdLst/>
              <a:ahLst/>
              <a:cxnLst/>
              <a:rect l="l" t="t" r="r" b="b"/>
              <a:pathLst>
                <a:path w="6790" h="3031" extrusionOk="0">
                  <a:moveTo>
                    <a:pt x="2802" y="0"/>
                  </a:moveTo>
                  <a:cubicBezTo>
                    <a:pt x="2181" y="0"/>
                    <a:pt x="1574" y="170"/>
                    <a:pt x="1250" y="466"/>
                  </a:cubicBezTo>
                  <a:lnTo>
                    <a:pt x="466" y="1187"/>
                  </a:lnTo>
                  <a:cubicBezTo>
                    <a:pt x="1" y="1616"/>
                    <a:pt x="296" y="2148"/>
                    <a:pt x="1134" y="2373"/>
                  </a:cubicBezTo>
                  <a:lnTo>
                    <a:pt x="3197" y="2929"/>
                  </a:lnTo>
                  <a:cubicBezTo>
                    <a:pt x="3452" y="2998"/>
                    <a:pt x="3727" y="3030"/>
                    <a:pt x="3999" y="3030"/>
                  </a:cubicBezTo>
                  <a:cubicBezTo>
                    <a:pt x="4630" y="3030"/>
                    <a:pt x="5245" y="2855"/>
                    <a:pt x="5566" y="2550"/>
                  </a:cubicBezTo>
                  <a:lnTo>
                    <a:pt x="6336" y="1816"/>
                  </a:lnTo>
                  <a:cubicBezTo>
                    <a:pt x="6789" y="1385"/>
                    <a:pt x="6471" y="857"/>
                    <a:pt x="5631" y="636"/>
                  </a:cubicBezTo>
                  <a:lnTo>
                    <a:pt x="3584" y="97"/>
                  </a:lnTo>
                  <a:cubicBezTo>
                    <a:pt x="3335" y="31"/>
                    <a:pt x="3067" y="0"/>
                    <a:pt x="28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0" name="Google Shape;2430;p35"/>
            <p:cNvSpPr/>
            <p:nvPr/>
          </p:nvSpPr>
          <p:spPr>
            <a:xfrm>
              <a:off x="831100" y="4417875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5" y="1"/>
                    <a:pt x="1608" y="167"/>
                    <a:pt x="1277" y="457"/>
                  </a:cubicBezTo>
                  <a:lnTo>
                    <a:pt x="477" y="1163"/>
                  </a:lnTo>
                  <a:cubicBezTo>
                    <a:pt x="0" y="1582"/>
                    <a:pt x="272" y="2101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19" y="2789"/>
                    <a:pt x="5447" y="2490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1" name="Google Shape;2431;p35"/>
            <p:cNvSpPr/>
            <p:nvPr/>
          </p:nvSpPr>
          <p:spPr>
            <a:xfrm>
              <a:off x="681550" y="4378575"/>
              <a:ext cx="165150" cy="72325"/>
            </a:xfrm>
            <a:custGeom>
              <a:avLst/>
              <a:gdLst/>
              <a:ahLst/>
              <a:cxnLst/>
              <a:rect l="l" t="t" r="r" b="b"/>
              <a:pathLst>
                <a:path w="6606" h="2893" extrusionOk="0">
                  <a:moveTo>
                    <a:pt x="2847" y="1"/>
                  </a:moveTo>
                  <a:cubicBezTo>
                    <a:pt x="2243" y="1"/>
                    <a:pt x="1638" y="164"/>
                    <a:pt x="1302" y="449"/>
                  </a:cubicBezTo>
                  <a:lnTo>
                    <a:pt x="486" y="1137"/>
                  </a:lnTo>
                  <a:cubicBezTo>
                    <a:pt x="0" y="1548"/>
                    <a:pt x="248" y="2055"/>
                    <a:pt x="1043" y="2269"/>
                  </a:cubicBezTo>
                  <a:lnTo>
                    <a:pt x="3004" y="2796"/>
                  </a:lnTo>
                  <a:cubicBezTo>
                    <a:pt x="3245" y="2861"/>
                    <a:pt x="3508" y="2892"/>
                    <a:pt x="3771" y="2892"/>
                  </a:cubicBezTo>
                  <a:cubicBezTo>
                    <a:pt x="4384" y="2892"/>
                    <a:pt x="4996" y="2725"/>
                    <a:pt x="5331" y="2432"/>
                  </a:cubicBezTo>
                  <a:lnTo>
                    <a:pt x="6134" y="1731"/>
                  </a:lnTo>
                  <a:cubicBezTo>
                    <a:pt x="6606" y="1319"/>
                    <a:pt x="6338" y="815"/>
                    <a:pt x="5539" y="605"/>
                  </a:cubicBezTo>
                  <a:lnTo>
                    <a:pt x="3595" y="93"/>
                  </a:lnTo>
                  <a:cubicBezTo>
                    <a:pt x="3360" y="30"/>
                    <a:pt x="3103" y="1"/>
                    <a:pt x="2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2" name="Google Shape;2432;p35"/>
            <p:cNvSpPr/>
            <p:nvPr/>
          </p:nvSpPr>
          <p:spPr>
            <a:xfrm>
              <a:off x="1058900" y="4577875"/>
              <a:ext cx="175300" cy="80775"/>
            </a:xfrm>
            <a:custGeom>
              <a:avLst/>
              <a:gdLst/>
              <a:ahLst/>
              <a:cxnLst/>
              <a:rect l="l" t="t" r="r" b="b"/>
              <a:pathLst>
                <a:path w="7012" h="3231" extrusionOk="0">
                  <a:moveTo>
                    <a:pt x="2858" y="1"/>
                  </a:moveTo>
                  <a:cubicBezTo>
                    <a:pt x="2218" y="1"/>
                    <a:pt x="1597" y="181"/>
                    <a:pt x="1270" y="494"/>
                  </a:cubicBezTo>
                  <a:lnTo>
                    <a:pt x="475" y="1260"/>
                  </a:lnTo>
                  <a:cubicBezTo>
                    <a:pt x="1" y="1716"/>
                    <a:pt x="317" y="2283"/>
                    <a:pt x="1187" y="2524"/>
                  </a:cubicBezTo>
                  <a:lnTo>
                    <a:pt x="3331" y="3121"/>
                  </a:lnTo>
                  <a:cubicBezTo>
                    <a:pt x="3598" y="3195"/>
                    <a:pt x="3885" y="3230"/>
                    <a:pt x="4168" y="3230"/>
                  </a:cubicBezTo>
                  <a:cubicBezTo>
                    <a:pt x="4819" y="3230"/>
                    <a:pt x="5449" y="3044"/>
                    <a:pt x="5773" y="2721"/>
                  </a:cubicBezTo>
                  <a:lnTo>
                    <a:pt x="6553" y="1940"/>
                  </a:lnTo>
                  <a:cubicBezTo>
                    <a:pt x="7012" y="1482"/>
                    <a:pt x="6671" y="919"/>
                    <a:pt x="5798" y="683"/>
                  </a:cubicBezTo>
                  <a:lnTo>
                    <a:pt x="3674" y="106"/>
                  </a:lnTo>
                  <a:cubicBezTo>
                    <a:pt x="3414" y="35"/>
                    <a:pt x="3134" y="1"/>
                    <a:pt x="28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3" name="Google Shape;2433;p35"/>
            <p:cNvSpPr/>
            <p:nvPr/>
          </p:nvSpPr>
          <p:spPr>
            <a:xfrm>
              <a:off x="899600" y="4534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4" y="1"/>
                  </a:moveTo>
                  <a:cubicBezTo>
                    <a:pt x="2254" y="1"/>
                    <a:pt x="1633" y="177"/>
                    <a:pt x="1299" y="484"/>
                  </a:cubicBezTo>
                  <a:lnTo>
                    <a:pt x="485" y="1231"/>
                  </a:lnTo>
                  <a:cubicBezTo>
                    <a:pt x="1" y="1676"/>
                    <a:pt x="291" y="2229"/>
                    <a:pt x="1138" y="2465"/>
                  </a:cubicBezTo>
                  <a:lnTo>
                    <a:pt x="3225" y="3045"/>
                  </a:lnTo>
                  <a:cubicBezTo>
                    <a:pt x="3485" y="3117"/>
                    <a:pt x="3765" y="3151"/>
                    <a:pt x="4042" y="3151"/>
                  </a:cubicBezTo>
                  <a:cubicBezTo>
                    <a:pt x="4683" y="3151"/>
                    <a:pt x="5312" y="2970"/>
                    <a:pt x="5645" y="2653"/>
                  </a:cubicBezTo>
                  <a:lnTo>
                    <a:pt x="6445" y="1891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1" y="102"/>
                  </a:lnTo>
                  <a:cubicBezTo>
                    <a:pt x="3429" y="33"/>
                    <a:pt x="3155" y="1"/>
                    <a:pt x="2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4" name="Google Shape;2434;p35"/>
            <p:cNvSpPr/>
            <p:nvPr/>
          </p:nvSpPr>
          <p:spPr>
            <a:xfrm>
              <a:off x="744425" y="4492750"/>
              <a:ext cx="170450" cy="76900"/>
            </a:xfrm>
            <a:custGeom>
              <a:avLst/>
              <a:gdLst/>
              <a:ahLst/>
              <a:cxnLst/>
              <a:rect l="l" t="t" r="r" b="b"/>
              <a:pathLst>
                <a:path w="6818" h="3076" extrusionOk="0">
                  <a:moveTo>
                    <a:pt x="2906" y="0"/>
                  </a:moveTo>
                  <a:cubicBezTo>
                    <a:pt x="2285" y="0"/>
                    <a:pt x="1666" y="172"/>
                    <a:pt x="1325" y="472"/>
                  </a:cubicBezTo>
                  <a:lnTo>
                    <a:pt x="496" y="1202"/>
                  </a:lnTo>
                  <a:cubicBezTo>
                    <a:pt x="0" y="1637"/>
                    <a:pt x="265" y="2178"/>
                    <a:pt x="1090" y="2407"/>
                  </a:cubicBezTo>
                  <a:lnTo>
                    <a:pt x="3124" y="2971"/>
                  </a:lnTo>
                  <a:cubicBezTo>
                    <a:pt x="3376" y="3042"/>
                    <a:pt x="3651" y="3075"/>
                    <a:pt x="3924" y="3075"/>
                  </a:cubicBezTo>
                  <a:cubicBezTo>
                    <a:pt x="4556" y="3075"/>
                    <a:pt x="5182" y="2898"/>
                    <a:pt x="5521" y="2589"/>
                  </a:cubicBezTo>
                  <a:lnTo>
                    <a:pt x="6339" y="1844"/>
                  </a:lnTo>
                  <a:cubicBezTo>
                    <a:pt x="6817" y="1406"/>
                    <a:pt x="6531" y="870"/>
                    <a:pt x="5704" y="646"/>
                  </a:cubicBezTo>
                  <a:lnTo>
                    <a:pt x="3687" y="99"/>
                  </a:lnTo>
                  <a:cubicBezTo>
                    <a:pt x="3440" y="32"/>
                    <a:pt x="3173" y="0"/>
                    <a:pt x="29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5" name="Google Shape;2435;p35"/>
            <p:cNvSpPr/>
            <p:nvPr/>
          </p:nvSpPr>
          <p:spPr>
            <a:xfrm>
              <a:off x="499225" y="4450075"/>
              <a:ext cx="264425" cy="157500"/>
            </a:xfrm>
            <a:custGeom>
              <a:avLst/>
              <a:gdLst/>
              <a:ahLst/>
              <a:cxnLst/>
              <a:rect l="l" t="t" r="r" b="b"/>
              <a:pathLst>
                <a:path w="10577" h="6300" extrusionOk="0">
                  <a:moveTo>
                    <a:pt x="6530" y="0"/>
                  </a:moveTo>
                  <a:cubicBezTo>
                    <a:pt x="6059" y="0"/>
                    <a:pt x="5585" y="130"/>
                    <a:pt x="5318" y="354"/>
                  </a:cubicBezTo>
                  <a:lnTo>
                    <a:pt x="402" y="4507"/>
                  </a:lnTo>
                  <a:cubicBezTo>
                    <a:pt x="1" y="4847"/>
                    <a:pt x="178" y="5268"/>
                    <a:pt x="802" y="5447"/>
                  </a:cubicBezTo>
                  <a:lnTo>
                    <a:pt x="3489" y="6218"/>
                  </a:lnTo>
                  <a:cubicBezTo>
                    <a:pt x="3680" y="6273"/>
                    <a:pt x="3890" y="6299"/>
                    <a:pt x="4100" y="6299"/>
                  </a:cubicBezTo>
                  <a:cubicBezTo>
                    <a:pt x="4587" y="6299"/>
                    <a:pt x="5079" y="6160"/>
                    <a:pt x="5356" y="5919"/>
                  </a:cubicBezTo>
                  <a:lnTo>
                    <a:pt x="10201" y="1689"/>
                  </a:lnTo>
                  <a:cubicBezTo>
                    <a:pt x="10577" y="1361"/>
                    <a:pt x="10376" y="958"/>
                    <a:pt x="9754" y="789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6" name="Google Shape;2436;p35"/>
            <p:cNvSpPr/>
            <p:nvPr/>
          </p:nvSpPr>
          <p:spPr>
            <a:xfrm>
              <a:off x="972625" y="4659250"/>
              <a:ext cx="178600" cy="84025"/>
            </a:xfrm>
            <a:custGeom>
              <a:avLst/>
              <a:gdLst/>
              <a:ahLst/>
              <a:cxnLst/>
              <a:rect l="l" t="t" r="r" b="b"/>
              <a:pathLst>
                <a:path w="7144" h="3361" extrusionOk="0">
                  <a:moveTo>
                    <a:pt x="2940" y="1"/>
                  </a:moveTo>
                  <a:cubicBezTo>
                    <a:pt x="2292" y="1"/>
                    <a:pt x="1657" y="186"/>
                    <a:pt x="1319" y="512"/>
                  </a:cubicBezTo>
                  <a:lnTo>
                    <a:pt x="493" y="1307"/>
                  </a:lnTo>
                  <a:cubicBezTo>
                    <a:pt x="0" y="1781"/>
                    <a:pt x="310" y="2371"/>
                    <a:pt x="1191" y="2623"/>
                  </a:cubicBezTo>
                  <a:lnTo>
                    <a:pt x="3362" y="3247"/>
                  </a:lnTo>
                  <a:cubicBezTo>
                    <a:pt x="3633" y="3324"/>
                    <a:pt x="3925" y="3361"/>
                    <a:pt x="4214" y="3361"/>
                  </a:cubicBezTo>
                  <a:cubicBezTo>
                    <a:pt x="4875" y="3361"/>
                    <a:pt x="5519" y="3169"/>
                    <a:pt x="5856" y="2833"/>
                  </a:cubicBezTo>
                  <a:lnTo>
                    <a:pt x="6667" y="2022"/>
                  </a:lnTo>
                  <a:cubicBezTo>
                    <a:pt x="7144" y="1545"/>
                    <a:pt x="6809" y="961"/>
                    <a:pt x="5926" y="713"/>
                  </a:cubicBezTo>
                  <a:lnTo>
                    <a:pt x="3774" y="110"/>
                  </a:lnTo>
                  <a:cubicBezTo>
                    <a:pt x="3509" y="36"/>
                    <a:pt x="3223" y="1"/>
                    <a:pt x="2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7" name="Google Shape;2437;p35"/>
            <p:cNvSpPr/>
            <p:nvPr/>
          </p:nvSpPr>
          <p:spPr>
            <a:xfrm>
              <a:off x="811425" y="4614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6" y="1"/>
                  </a:moveTo>
                  <a:cubicBezTo>
                    <a:pt x="2327" y="1"/>
                    <a:pt x="1694" y="182"/>
                    <a:pt x="1349" y="500"/>
                  </a:cubicBezTo>
                  <a:lnTo>
                    <a:pt x="503" y="1277"/>
                  </a:lnTo>
                  <a:cubicBezTo>
                    <a:pt x="0" y="1738"/>
                    <a:pt x="283" y="2314"/>
                    <a:pt x="1141" y="2560"/>
                  </a:cubicBezTo>
                  <a:lnTo>
                    <a:pt x="3252" y="3166"/>
                  </a:lnTo>
                  <a:cubicBezTo>
                    <a:pt x="3516" y="3241"/>
                    <a:pt x="3803" y="3277"/>
                    <a:pt x="4088" y="3277"/>
                  </a:cubicBezTo>
                  <a:cubicBezTo>
                    <a:pt x="4738" y="3277"/>
                    <a:pt x="5380" y="3090"/>
                    <a:pt x="5724" y="2762"/>
                  </a:cubicBezTo>
                  <a:lnTo>
                    <a:pt x="6554" y="1971"/>
                  </a:lnTo>
                  <a:cubicBezTo>
                    <a:pt x="7042" y="1505"/>
                    <a:pt x="6736" y="935"/>
                    <a:pt x="5876" y="693"/>
                  </a:cubicBezTo>
                  <a:lnTo>
                    <a:pt x="3781" y="107"/>
                  </a:lnTo>
                  <a:cubicBezTo>
                    <a:pt x="3524" y="35"/>
                    <a:pt x="3244" y="1"/>
                    <a:pt x="2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8" name="Google Shape;2438;p35"/>
            <p:cNvSpPr/>
            <p:nvPr/>
          </p:nvSpPr>
          <p:spPr>
            <a:xfrm>
              <a:off x="654475" y="4570375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3" y="0"/>
                  </a:moveTo>
                  <a:cubicBezTo>
                    <a:pt x="2362" y="0"/>
                    <a:pt x="1730" y="178"/>
                    <a:pt x="1376" y="489"/>
                  </a:cubicBezTo>
                  <a:lnTo>
                    <a:pt x="514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5" y="3163"/>
                    <a:pt x="3685" y="3198"/>
                    <a:pt x="3964" y="3198"/>
                  </a:cubicBezTo>
                  <a:cubicBezTo>
                    <a:pt x="4606" y="3198"/>
                    <a:pt x="5245" y="3014"/>
                    <a:pt x="5597" y="2693"/>
                  </a:cubicBezTo>
                  <a:lnTo>
                    <a:pt x="6446" y="1920"/>
                  </a:lnTo>
                  <a:cubicBezTo>
                    <a:pt x="6943" y="1467"/>
                    <a:pt x="6664" y="909"/>
                    <a:pt x="5827" y="674"/>
                  </a:cubicBezTo>
                  <a:lnTo>
                    <a:pt x="3787" y="103"/>
                  </a:lnTo>
                  <a:cubicBezTo>
                    <a:pt x="3538" y="33"/>
                    <a:pt x="3266" y="0"/>
                    <a:pt x="2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9" name="Google Shape;2439;p35"/>
            <p:cNvSpPr/>
            <p:nvPr/>
          </p:nvSpPr>
          <p:spPr>
            <a:xfrm>
              <a:off x="1300300" y="4343200"/>
              <a:ext cx="166075" cy="71950"/>
            </a:xfrm>
            <a:custGeom>
              <a:avLst/>
              <a:gdLst/>
              <a:ahLst/>
              <a:cxnLst/>
              <a:rect l="l" t="t" r="r" b="b"/>
              <a:pathLst>
                <a:path w="6643" h="2878" extrusionOk="0">
                  <a:moveTo>
                    <a:pt x="2630" y="1"/>
                  </a:moveTo>
                  <a:cubicBezTo>
                    <a:pt x="2019" y="1"/>
                    <a:pt x="1433" y="163"/>
                    <a:pt x="1138" y="446"/>
                  </a:cubicBezTo>
                  <a:lnTo>
                    <a:pt x="426" y="1132"/>
                  </a:lnTo>
                  <a:cubicBezTo>
                    <a:pt x="1" y="1540"/>
                    <a:pt x="334" y="2044"/>
                    <a:pt x="1173" y="2258"/>
                  </a:cubicBezTo>
                  <a:lnTo>
                    <a:pt x="3241" y="2783"/>
                  </a:lnTo>
                  <a:cubicBezTo>
                    <a:pt x="3495" y="2847"/>
                    <a:pt x="3765" y="2878"/>
                    <a:pt x="4030" y="2878"/>
                  </a:cubicBezTo>
                  <a:cubicBezTo>
                    <a:pt x="4650" y="2878"/>
                    <a:pt x="5243" y="2710"/>
                    <a:pt x="5535" y="2418"/>
                  </a:cubicBezTo>
                  <a:lnTo>
                    <a:pt x="6233" y="1720"/>
                  </a:lnTo>
                  <a:cubicBezTo>
                    <a:pt x="6643" y="1310"/>
                    <a:pt x="6289" y="809"/>
                    <a:pt x="5449" y="601"/>
                  </a:cubicBezTo>
                  <a:lnTo>
                    <a:pt x="3400" y="92"/>
                  </a:lnTo>
                  <a:cubicBezTo>
                    <a:pt x="3152" y="30"/>
                    <a:pt x="2889" y="1"/>
                    <a:pt x="2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0" name="Google Shape;2440;p35"/>
            <p:cNvSpPr/>
            <p:nvPr/>
          </p:nvSpPr>
          <p:spPr>
            <a:xfrm>
              <a:off x="1146500" y="4305125"/>
              <a:ext cx="163850" cy="70300"/>
            </a:xfrm>
            <a:custGeom>
              <a:avLst/>
              <a:gdLst/>
              <a:ahLst/>
              <a:cxnLst/>
              <a:rect l="l" t="t" r="r" b="b"/>
              <a:pathLst>
                <a:path w="6554" h="2812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5" y="1108"/>
                  </a:lnTo>
                  <a:cubicBezTo>
                    <a:pt x="0" y="1506"/>
                    <a:pt x="308" y="1999"/>
                    <a:pt x="1126" y="2207"/>
                  </a:cubicBezTo>
                  <a:lnTo>
                    <a:pt x="3142" y="2719"/>
                  </a:lnTo>
                  <a:cubicBezTo>
                    <a:pt x="3389" y="2782"/>
                    <a:pt x="3653" y="2812"/>
                    <a:pt x="3914" y="2812"/>
                  </a:cubicBezTo>
                  <a:cubicBezTo>
                    <a:pt x="4527" y="2812"/>
                    <a:pt x="5118" y="2647"/>
                    <a:pt x="5418" y="2362"/>
                  </a:cubicBezTo>
                  <a:lnTo>
                    <a:pt x="6133" y="1679"/>
                  </a:lnTo>
                  <a:cubicBezTo>
                    <a:pt x="6554" y="1278"/>
                    <a:pt x="6226" y="790"/>
                    <a:pt x="5405" y="586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1" name="Google Shape;2441;p35"/>
            <p:cNvSpPr/>
            <p:nvPr/>
          </p:nvSpPr>
          <p:spPr>
            <a:xfrm>
              <a:off x="996450" y="4267975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8" y="0"/>
                  </a:moveTo>
                  <a:cubicBezTo>
                    <a:pt x="2083" y="0"/>
                    <a:pt x="1499" y="156"/>
                    <a:pt x="1191" y="428"/>
                  </a:cubicBezTo>
                  <a:lnTo>
                    <a:pt x="445" y="1084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9"/>
                  </a:lnTo>
                  <a:cubicBezTo>
                    <a:pt x="3289" y="2719"/>
                    <a:pt x="3547" y="2748"/>
                    <a:pt x="3803" y="2748"/>
                  </a:cubicBezTo>
                  <a:cubicBezTo>
                    <a:pt x="4407" y="2748"/>
                    <a:pt x="4999" y="2587"/>
                    <a:pt x="5305" y="2308"/>
                  </a:cubicBezTo>
                  <a:lnTo>
                    <a:pt x="6037" y="1640"/>
                  </a:lnTo>
                  <a:cubicBezTo>
                    <a:pt x="6468" y="1248"/>
                    <a:pt x="6165" y="770"/>
                    <a:pt x="5365" y="571"/>
                  </a:cubicBezTo>
                  <a:lnTo>
                    <a:pt x="3414" y="86"/>
                  </a:lnTo>
                  <a:cubicBezTo>
                    <a:pt x="3180" y="28"/>
                    <a:pt x="2928" y="0"/>
                    <a:pt x="2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2" name="Google Shape;2442;p35"/>
            <p:cNvSpPr/>
            <p:nvPr/>
          </p:nvSpPr>
          <p:spPr>
            <a:xfrm>
              <a:off x="850050" y="4231700"/>
              <a:ext cx="159625" cy="67200"/>
            </a:xfrm>
            <a:custGeom>
              <a:avLst/>
              <a:gdLst/>
              <a:ahLst/>
              <a:cxnLst/>
              <a:rect l="l" t="t" r="r" b="b"/>
              <a:pathLst>
                <a:path w="6385" h="2688" extrusionOk="0">
                  <a:moveTo>
                    <a:pt x="2699" y="1"/>
                  </a:moveTo>
                  <a:cubicBezTo>
                    <a:pt x="2112" y="1"/>
                    <a:pt x="1530" y="153"/>
                    <a:pt x="1214" y="419"/>
                  </a:cubicBezTo>
                  <a:lnTo>
                    <a:pt x="454" y="1062"/>
                  </a:lnTo>
                  <a:cubicBezTo>
                    <a:pt x="1" y="1444"/>
                    <a:pt x="263" y="1915"/>
                    <a:pt x="1041" y="2112"/>
                  </a:cubicBezTo>
                  <a:lnTo>
                    <a:pt x="2960" y="2599"/>
                  </a:lnTo>
                  <a:cubicBezTo>
                    <a:pt x="3194" y="2659"/>
                    <a:pt x="3448" y="2688"/>
                    <a:pt x="3700" y="2688"/>
                  </a:cubicBezTo>
                  <a:cubicBezTo>
                    <a:pt x="4296" y="2688"/>
                    <a:pt x="4884" y="2530"/>
                    <a:pt x="5196" y="2256"/>
                  </a:cubicBezTo>
                  <a:lnTo>
                    <a:pt x="5945" y="1603"/>
                  </a:lnTo>
                  <a:cubicBezTo>
                    <a:pt x="6384" y="1218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7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3" name="Google Shape;2443;p35"/>
            <p:cNvSpPr/>
            <p:nvPr/>
          </p:nvSpPr>
          <p:spPr>
            <a:xfrm>
              <a:off x="1223125" y="4416050"/>
              <a:ext cx="169075" cy="74700"/>
            </a:xfrm>
            <a:custGeom>
              <a:avLst/>
              <a:gdLst/>
              <a:ahLst/>
              <a:cxnLst/>
              <a:rect l="l" t="t" r="r" b="b"/>
              <a:pathLst>
                <a:path w="6763" h="2988" extrusionOk="0">
                  <a:moveTo>
                    <a:pt x="2702" y="0"/>
                  </a:moveTo>
                  <a:cubicBezTo>
                    <a:pt x="2082" y="0"/>
                    <a:pt x="1485" y="168"/>
                    <a:pt x="1180" y="460"/>
                  </a:cubicBezTo>
                  <a:lnTo>
                    <a:pt x="441" y="1171"/>
                  </a:lnTo>
                  <a:cubicBezTo>
                    <a:pt x="1" y="1594"/>
                    <a:pt x="329" y="2118"/>
                    <a:pt x="1179" y="2340"/>
                  </a:cubicBezTo>
                  <a:lnTo>
                    <a:pt x="3272" y="2888"/>
                  </a:lnTo>
                  <a:cubicBezTo>
                    <a:pt x="3530" y="2955"/>
                    <a:pt x="3806" y="2987"/>
                    <a:pt x="4076" y="2987"/>
                  </a:cubicBezTo>
                  <a:cubicBezTo>
                    <a:pt x="4707" y="2987"/>
                    <a:pt x="5311" y="2814"/>
                    <a:pt x="5613" y="2512"/>
                  </a:cubicBezTo>
                  <a:lnTo>
                    <a:pt x="6338" y="1789"/>
                  </a:lnTo>
                  <a:cubicBezTo>
                    <a:pt x="6763" y="1364"/>
                    <a:pt x="6414" y="843"/>
                    <a:pt x="5562" y="626"/>
                  </a:cubicBezTo>
                  <a:lnTo>
                    <a:pt x="3487" y="95"/>
                  </a:lnTo>
                  <a:cubicBezTo>
                    <a:pt x="3235" y="31"/>
                    <a:pt x="2967" y="0"/>
                    <a:pt x="2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4" name="Google Shape;2444;p35"/>
            <p:cNvSpPr/>
            <p:nvPr/>
          </p:nvSpPr>
          <p:spPr>
            <a:xfrm>
              <a:off x="1067525" y="4376350"/>
              <a:ext cx="166750" cy="73000"/>
            </a:xfrm>
            <a:custGeom>
              <a:avLst/>
              <a:gdLst/>
              <a:ahLst/>
              <a:cxnLst/>
              <a:rect l="l" t="t" r="r" b="b"/>
              <a:pathLst>
                <a:path w="6670" h="2920" extrusionOk="0">
                  <a:moveTo>
                    <a:pt x="2728" y="1"/>
                  </a:moveTo>
                  <a:cubicBezTo>
                    <a:pt x="2116" y="1"/>
                    <a:pt x="1519" y="165"/>
                    <a:pt x="1207" y="452"/>
                  </a:cubicBezTo>
                  <a:lnTo>
                    <a:pt x="451" y="1146"/>
                  </a:lnTo>
                  <a:cubicBezTo>
                    <a:pt x="1" y="1560"/>
                    <a:pt x="303" y="2072"/>
                    <a:pt x="1131" y="2289"/>
                  </a:cubicBezTo>
                  <a:lnTo>
                    <a:pt x="3170" y="2822"/>
                  </a:lnTo>
                  <a:cubicBezTo>
                    <a:pt x="3422" y="2888"/>
                    <a:pt x="3691" y="2919"/>
                    <a:pt x="3957" y="2919"/>
                  </a:cubicBezTo>
                  <a:cubicBezTo>
                    <a:pt x="4579" y="2919"/>
                    <a:pt x="5182" y="2749"/>
                    <a:pt x="5491" y="2455"/>
                  </a:cubicBezTo>
                  <a:lnTo>
                    <a:pt x="6233" y="1747"/>
                  </a:lnTo>
                  <a:cubicBezTo>
                    <a:pt x="6670" y="1330"/>
                    <a:pt x="6347" y="822"/>
                    <a:pt x="5517" y="611"/>
                  </a:cubicBezTo>
                  <a:lnTo>
                    <a:pt x="3494" y="93"/>
                  </a:lnTo>
                  <a:cubicBezTo>
                    <a:pt x="3250" y="30"/>
                    <a:pt x="2987" y="1"/>
                    <a:pt x="27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5" name="Google Shape;2445;p35"/>
            <p:cNvSpPr/>
            <p:nvPr/>
          </p:nvSpPr>
          <p:spPr>
            <a:xfrm>
              <a:off x="915800" y="4337650"/>
              <a:ext cx="164525" cy="71300"/>
            </a:xfrm>
            <a:custGeom>
              <a:avLst/>
              <a:gdLst/>
              <a:ahLst/>
              <a:cxnLst/>
              <a:rect l="l" t="t" r="r" b="b"/>
              <a:pathLst>
                <a:path w="6581" h="2852" extrusionOk="0">
                  <a:moveTo>
                    <a:pt x="2749" y="1"/>
                  </a:moveTo>
                  <a:cubicBezTo>
                    <a:pt x="2146" y="1"/>
                    <a:pt x="1551" y="162"/>
                    <a:pt x="1233" y="442"/>
                  </a:cubicBezTo>
                  <a:lnTo>
                    <a:pt x="460" y="1121"/>
                  </a:lnTo>
                  <a:cubicBezTo>
                    <a:pt x="0" y="1527"/>
                    <a:pt x="279" y="2027"/>
                    <a:pt x="1085" y="2238"/>
                  </a:cubicBezTo>
                  <a:lnTo>
                    <a:pt x="3074" y="2758"/>
                  </a:lnTo>
                  <a:cubicBezTo>
                    <a:pt x="3318" y="2822"/>
                    <a:pt x="3581" y="2852"/>
                    <a:pt x="3842" y="2852"/>
                  </a:cubicBezTo>
                  <a:cubicBezTo>
                    <a:pt x="4456" y="2852"/>
                    <a:pt x="5059" y="2686"/>
                    <a:pt x="5376" y="2397"/>
                  </a:cubicBezTo>
                  <a:lnTo>
                    <a:pt x="6134" y="1706"/>
                  </a:lnTo>
                  <a:cubicBezTo>
                    <a:pt x="6581" y="1299"/>
                    <a:pt x="6282" y="802"/>
                    <a:pt x="5473" y="595"/>
                  </a:cubicBezTo>
                  <a:lnTo>
                    <a:pt x="3501" y="91"/>
                  </a:lnTo>
                  <a:cubicBezTo>
                    <a:pt x="3262" y="30"/>
                    <a:pt x="3005" y="1"/>
                    <a:pt x="27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6" name="Google Shape;2446;p35"/>
            <p:cNvSpPr/>
            <p:nvPr/>
          </p:nvSpPr>
          <p:spPr>
            <a:xfrm>
              <a:off x="767825" y="4299900"/>
              <a:ext cx="162350" cy="69700"/>
            </a:xfrm>
            <a:custGeom>
              <a:avLst/>
              <a:gdLst/>
              <a:ahLst/>
              <a:cxnLst/>
              <a:rect l="l" t="t" r="r" b="b"/>
              <a:pathLst>
                <a:path w="6494" h="2788" extrusionOk="0">
                  <a:moveTo>
                    <a:pt x="2771" y="1"/>
                  </a:moveTo>
                  <a:cubicBezTo>
                    <a:pt x="2176" y="1"/>
                    <a:pt x="1582" y="159"/>
                    <a:pt x="1257" y="433"/>
                  </a:cubicBezTo>
                  <a:lnTo>
                    <a:pt x="469" y="1099"/>
                  </a:lnTo>
                  <a:cubicBezTo>
                    <a:pt x="0" y="1494"/>
                    <a:pt x="255" y="1983"/>
                    <a:pt x="1042" y="2188"/>
                  </a:cubicBezTo>
                  <a:lnTo>
                    <a:pt x="2982" y="2696"/>
                  </a:lnTo>
                  <a:cubicBezTo>
                    <a:pt x="3219" y="2758"/>
                    <a:pt x="3477" y="2788"/>
                    <a:pt x="3734" y="2788"/>
                  </a:cubicBezTo>
                  <a:cubicBezTo>
                    <a:pt x="4339" y="2788"/>
                    <a:pt x="4939" y="2625"/>
                    <a:pt x="5263" y="2342"/>
                  </a:cubicBezTo>
                  <a:lnTo>
                    <a:pt x="6039" y="1666"/>
                  </a:lnTo>
                  <a:cubicBezTo>
                    <a:pt x="6493" y="1268"/>
                    <a:pt x="6219" y="782"/>
                    <a:pt x="5429" y="581"/>
                  </a:cubicBezTo>
                  <a:lnTo>
                    <a:pt x="3505" y="88"/>
                  </a:lnTo>
                  <a:cubicBezTo>
                    <a:pt x="3274" y="29"/>
                    <a:pt x="3022" y="1"/>
                    <a:pt x="27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7" name="Google Shape;2447;p35"/>
            <p:cNvSpPr/>
            <p:nvPr/>
          </p:nvSpPr>
          <p:spPr>
            <a:xfrm>
              <a:off x="1143125" y="4491575"/>
              <a:ext cx="172125" cy="77625"/>
            </a:xfrm>
            <a:custGeom>
              <a:avLst/>
              <a:gdLst/>
              <a:ahLst/>
              <a:cxnLst/>
              <a:rect l="l" t="t" r="r" b="b"/>
              <a:pathLst>
                <a:path w="6885" h="3105" extrusionOk="0">
                  <a:moveTo>
                    <a:pt x="2777" y="0"/>
                  </a:moveTo>
                  <a:cubicBezTo>
                    <a:pt x="2148" y="0"/>
                    <a:pt x="1538" y="173"/>
                    <a:pt x="1223" y="476"/>
                  </a:cubicBezTo>
                  <a:lnTo>
                    <a:pt x="456" y="1214"/>
                  </a:lnTo>
                  <a:cubicBezTo>
                    <a:pt x="0" y="1652"/>
                    <a:pt x="322" y="2198"/>
                    <a:pt x="1182" y="2429"/>
                  </a:cubicBezTo>
                  <a:lnTo>
                    <a:pt x="3301" y="3000"/>
                  </a:lnTo>
                  <a:cubicBezTo>
                    <a:pt x="3564" y="3071"/>
                    <a:pt x="3845" y="3105"/>
                    <a:pt x="4122" y="3105"/>
                  </a:cubicBezTo>
                  <a:cubicBezTo>
                    <a:pt x="4762" y="3105"/>
                    <a:pt x="5378" y="2925"/>
                    <a:pt x="5691" y="2613"/>
                  </a:cubicBezTo>
                  <a:lnTo>
                    <a:pt x="6442" y="1861"/>
                  </a:lnTo>
                  <a:cubicBezTo>
                    <a:pt x="6884" y="1421"/>
                    <a:pt x="6538" y="879"/>
                    <a:pt x="5677" y="652"/>
                  </a:cubicBezTo>
                  <a:lnTo>
                    <a:pt x="3577" y="99"/>
                  </a:lnTo>
                  <a:cubicBezTo>
                    <a:pt x="3321" y="32"/>
                    <a:pt x="3047" y="0"/>
                    <a:pt x="2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8" name="Google Shape;2448;p35"/>
            <p:cNvSpPr/>
            <p:nvPr/>
          </p:nvSpPr>
          <p:spPr>
            <a:xfrm>
              <a:off x="985650" y="4450175"/>
              <a:ext cx="169775" cy="75825"/>
            </a:xfrm>
            <a:custGeom>
              <a:avLst/>
              <a:gdLst/>
              <a:ahLst/>
              <a:cxnLst/>
              <a:rect l="l" t="t" r="r" b="b"/>
              <a:pathLst>
                <a:path w="6791" h="3033" extrusionOk="0">
                  <a:moveTo>
                    <a:pt x="2804" y="1"/>
                  </a:moveTo>
                  <a:cubicBezTo>
                    <a:pt x="2183" y="1"/>
                    <a:pt x="1575" y="171"/>
                    <a:pt x="1252" y="467"/>
                  </a:cubicBezTo>
                  <a:lnTo>
                    <a:pt x="468" y="1188"/>
                  </a:lnTo>
                  <a:cubicBezTo>
                    <a:pt x="0" y="1617"/>
                    <a:pt x="297" y="2149"/>
                    <a:pt x="1135" y="2375"/>
                  </a:cubicBezTo>
                  <a:lnTo>
                    <a:pt x="3198" y="2931"/>
                  </a:lnTo>
                  <a:cubicBezTo>
                    <a:pt x="3454" y="3000"/>
                    <a:pt x="3729" y="3032"/>
                    <a:pt x="4001" y="3032"/>
                  </a:cubicBezTo>
                  <a:cubicBezTo>
                    <a:pt x="4631" y="3032"/>
                    <a:pt x="5247" y="2857"/>
                    <a:pt x="5567" y="2552"/>
                  </a:cubicBezTo>
                  <a:lnTo>
                    <a:pt x="6337" y="1817"/>
                  </a:lnTo>
                  <a:cubicBezTo>
                    <a:pt x="6790" y="1386"/>
                    <a:pt x="6472" y="859"/>
                    <a:pt x="5632" y="636"/>
                  </a:cubicBezTo>
                  <a:lnTo>
                    <a:pt x="3585" y="97"/>
                  </a:lnTo>
                  <a:cubicBezTo>
                    <a:pt x="3337" y="32"/>
                    <a:pt x="3069" y="1"/>
                    <a:pt x="28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9" name="Google Shape;2449;p35"/>
            <p:cNvSpPr/>
            <p:nvPr/>
          </p:nvSpPr>
          <p:spPr>
            <a:xfrm>
              <a:off x="832225" y="4409850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4" y="1"/>
                    <a:pt x="1607" y="167"/>
                    <a:pt x="1277" y="457"/>
                  </a:cubicBezTo>
                  <a:lnTo>
                    <a:pt x="477" y="1161"/>
                  </a:lnTo>
                  <a:cubicBezTo>
                    <a:pt x="0" y="1581"/>
                    <a:pt x="272" y="2100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20" y="2790"/>
                    <a:pt x="5448" y="2491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0" name="Google Shape;2450;p35"/>
            <p:cNvSpPr/>
            <p:nvPr/>
          </p:nvSpPr>
          <p:spPr>
            <a:xfrm>
              <a:off x="682625" y="4370525"/>
              <a:ext cx="165200" cy="72350"/>
            </a:xfrm>
            <a:custGeom>
              <a:avLst/>
              <a:gdLst/>
              <a:ahLst/>
              <a:cxnLst/>
              <a:rect l="l" t="t" r="r" b="b"/>
              <a:pathLst>
                <a:path w="6608" h="2894" extrusionOk="0">
                  <a:moveTo>
                    <a:pt x="2847" y="1"/>
                  </a:moveTo>
                  <a:cubicBezTo>
                    <a:pt x="2243" y="1"/>
                    <a:pt x="1639" y="163"/>
                    <a:pt x="1303" y="447"/>
                  </a:cubicBezTo>
                  <a:lnTo>
                    <a:pt x="486" y="1137"/>
                  </a:lnTo>
                  <a:cubicBezTo>
                    <a:pt x="1" y="1548"/>
                    <a:pt x="248" y="2054"/>
                    <a:pt x="1044" y="2268"/>
                  </a:cubicBezTo>
                  <a:lnTo>
                    <a:pt x="3004" y="2798"/>
                  </a:lnTo>
                  <a:cubicBezTo>
                    <a:pt x="3246" y="2863"/>
                    <a:pt x="3509" y="2893"/>
                    <a:pt x="3772" y="2893"/>
                  </a:cubicBezTo>
                  <a:cubicBezTo>
                    <a:pt x="4385" y="2893"/>
                    <a:pt x="4998" y="2726"/>
                    <a:pt x="5333" y="2433"/>
                  </a:cubicBezTo>
                  <a:lnTo>
                    <a:pt x="6136" y="1731"/>
                  </a:lnTo>
                  <a:cubicBezTo>
                    <a:pt x="6608" y="1320"/>
                    <a:pt x="6339" y="816"/>
                    <a:pt x="5541" y="605"/>
                  </a:cubicBezTo>
                  <a:lnTo>
                    <a:pt x="3596" y="92"/>
                  </a:lnTo>
                  <a:cubicBezTo>
                    <a:pt x="3360" y="30"/>
                    <a:pt x="3104" y="1"/>
                    <a:pt x="2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1" name="Google Shape;2451;p35"/>
            <p:cNvSpPr/>
            <p:nvPr/>
          </p:nvSpPr>
          <p:spPr>
            <a:xfrm>
              <a:off x="1060025" y="4569925"/>
              <a:ext cx="175300" cy="80725"/>
            </a:xfrm>
            <a:custGeom>
              <a:avLst/>
              <a:gdLst/>
              <a:ahLst/>
              <a:cxnLst/>
              <a:rect l="l" t="t" r="r" b="b"/>
              <a:pathLst>
                <a:path w="7012" h="3229" extrusionOk="0">
                  <a:moveTo>
                    <a:pt x="2858" y="0"/>
                  </a:moveTo>
                  <a:cubicBezTo>
                    <a:pt x="2219" y="0"/>
                    <a:pt x="1597" y="179"/>
                    <a:pt x="1270" y="493"/>
                  </a:cubicBezTo>
                  <a:lnTo>
                    <a:pt x="475" y="1258"/>
                  </a:lnTo>
                  <a:cubicBezTo>
                    <a:pt x="1" y="1714"/>
                    <a:pt x="317" y="2282"/>
                    <a:pt x="1187" y="2524"/>
                  </a:cubicBezTo>
                  <a:lnTo>
                    <a:pt x="3332" y="3119"/>
                  </a:lnTo>
                  <a:cubicBezTo>
                    <a:pt x="3600" y="3194"/>
                    <a:pt x="3887" y="3229"/>
                    <a:pt x="4171" y="3229"/>
                  </a:cubicBezTo>
                  <a:cubicBezTo>
                    <a:pt x="4820" y="3229"/>
                    <a:pt x="5449" y="3044"/>
                    <a:pt x="5773" y="2721"/>
                  </a:cubicBezTo>
                  <a:lnTo>
                    <a:pt x="6554" y="1940"/>
                  </a:lnTo>
                  <a:cubicBezTo>
                    <a:pt x="7012" y="1481"/>
                    <a:pt x="6673" y="919"/>
                    <a:pt x="5800" y="681"/>
                  </a:cubicBezTo>
                  <a:lnTo>
                    <a:pt x="3674" y="104"/>
                  </a:lnTo>
                  <a:cubicBezTo>
                    <a:pt x="3414" y="34"/>
                    <a:pt x="3134" y="0"/>
                    <a:pt x="2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2" name="Google Shape;2452;p35"/>
            <p:cNvSpPr/>
            <p:nvPr/>
          </p:nvSpPr>
          <p:spPr>
            <a:xfrm>
              <a:off x="900725" y="4526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1" y="1"/>
                  </a:moveTo>
                  <a:cubicBezTo>
                    <a:pt x="2252" y="1"/>
                    <a:pt x="1633" y="176"/>
                    <a:pt x="1299" y="483"/>
                  </a:cubicBezTo>
                  <a:lnTo>
                    <a:pt x="485" y="1230"/>
                  </a:lnTo>
                  <a:cubicBezTo>
                    <a:pt x="1" y="1676"/>
                    <a:pt x="289" y="2229"/>
                    <a:pt x="1137" y="2464"/>
                  </a:cubicBezTo>
                  <a:lnTo>
                    <a:pt x="3225" y="3046"/>
                  </a:lnTo>
                  <a:cubicBezTo>
                    <a:pt x="3485" y="3118"/>
                    <a:pt x="3765" y="3152"/>
                    <a:pt x="4043" y="3152"/>
                  </a:cubicBezTo>
                  <a:cubicBezTo>
                    <a:pt x="4684" y="3152"/>
                    <a:pt x="5312" y="2971"/>
                    <a:pt x="5645" y="2654"/>
                  </a:cubicBezTo>
                  <a:lnTo>
                    <a:pt x="6445" y="1892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0" y="103"/>
                  </a:lnTo>
                  <a:cubicBezTo>
                    <a:pt x="3427" y="33"/>
                    <a:pt x="3153" y="1"/>
                    <a:pt x="2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3" name="Google Shape;2453;p35"/>
            <p:cNvSpPr/>
            <p:nvPr/>
          </p:nvSpPr>
          <p:spPr>
            <a:xfrm>
              <a:off x="745550" y="4484725"/>
              <a:ext cx="170450" cy="76925"/>
            </a:xfrm>
            <a:custGeom>
              <a:avLst/>
              <a:gdLst/>
              <a:ahLst/>
              <a:cxnLst/>
              <a:rect l="l" t="t" r="r" b="b"/>
              <a:pathLst>
                <a:path w="6818" h="3077" extrusionOk="0">
                  <a:moveTo>
                    <a:pt x="2905" y="0"/>
                  </a:moveTo>
                  <a:cubicBezTo>
                    <a:pt x="2284" y="0"/>
                    <a:pt x="1665" y="172"/>
                    <a:pt x="1325" y="472"/>
                  </a:cubicBezTo>
                  <a:lnTo>
                    <a:pt x="495" y="1202"/>
                  </a:lnTo>
                  <a:cubicBezTo>
                    <a:pt x="0" y="1637"/>
                    <a:pt x="264" y="2178"/>
                    <a:pt x="1090" y="2407"/>
                  </a:cubicBezTo>
                  <a:lnTo>
                    <a:pt x="3124" y="2973"/>
                  </a:lnTo>
                  <a:cubicBezTo>
                    <a:pt x="3376" y="3043"/>
                    <a:pt x="3649" y="3076"/>
                    <a:pt x="3922" y="3076"/>
                  </a:cubicBezTo>
                  <a:cubicBezTo>
                    <a:pt x="4554" y="3076"/>
                    <a:pt x="5181" y="2898"/>
                    <a:pt x="5521" y="2589"/>
                  </a:cubicBezTo>
                  <a:lnTo>
                    <a:pt x="6337" y="1844"/>
                  </a:lnTo>
                  <a:cubicBezTo>
                    <a:pt x="6817" y="1406"/>
                    <a:pt x="6532" y="872"/>
                    <a:pt x="5702" y="646"/>
                  </a:cubicBezTo>
                  <a:lnTo>
                    <a:pt x="3685" y="99"/>
                  </a:lnTo>
                  <a:cubicBezTo>
                    <a:pt x="3439" y="32"/>
                    <a:pt x="3172" y="0"/>
                    <a:pt x="2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4" name="Google Shape;2454;p35"/>
            <p:cNvSpPr/>
            <p:nvPr/>
          </p:nvSpPr>
          <p:spPr>
            <a:xfrm>
              <a:off x="500325" y="4442000"/>
              <a:ext cx="264425" cy="157525"/>
            </a:xfrm>
            <a:custGeom>
              <a:avLst/>
              <a:gdLst/>
              <a:ahLst/>
              <a:cxnLst/>
              <a:rect l="l" t="t" r="r" b="b"/>
              <a:pathLst>
                <a:path w="10577" h="6301" extrusionOk="0">
                  <a:moveTo>
                    <a:pt x="6531" y="0"/>
                  </a:moveTo>
                  <a:cubicBezTo>
                    <a:pt x="6060" y="0"/>
                    <a:pt x="5585" y="129"/>
                    <a:pt x="5318" y="355"/>
                  </a:cubicBezTo>
                  <a:lnTo>
                    <a:pt x="401" y="4507"/>
                  </a:lnTo>
                  <a:cubicBezTo>
                    <a:pt x="0" y="4848"/>
                    <a:pt x="178" y="5269"/>
                    <a:pt x="801" y="5448"/>
                  </a:cubicBezTo>
                  <a:lnTo>
                    <a:pt x="3488" y="6219"/>
                  </a:lnTo>
                  <a:cubicBezTo>
                    <a:pt x="3680" y="6274"/>
                    <a:pt x="3891" y="6300"/>
                    <a:pt x="4102" y="6300"/>
                  </a:cubicBezTo>
                  <a:cubicBezTo>
                    <a:pt x="4588" y="6300"/>
                    <a:pt x="5079" y="6162"/>
                    <a:pt x="5356" y="5921"/>
                  </a:cubicBezTo>
                  <a:lnTo>
                    <a:pt x="10201" y="1690"/>
                  </a:lnTo>
                  <a:cubicBezTo>
                    <a:pt x="10577" y="1362"/>
                    <a:pt x="10375" y="959"/>
                    <a:pt x="9753" y="792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5" name="Google Shape;2455;p35"/>
            <p:cNvSpPr/>
            <p:nvPr/>
          </p:nvSpPr>
          <p:spPr>
            <a:xfrm>
              <a:off x="973725" y="4651275"/>
              <a:ext cx="178625" cy="84050"/>
            </a:xfrm>
            <a:custGeom>
              <a:avLst/>
              <a:gdLst/>
              <a:ahLst/>
              <a:cxnLst/>
              <a:rect l="l" t="t" r="r" b="b"/>
              <a:pathLst>
                <a:path w="7145" h="3362" extrusionOk="0">
                  <a:moveTo>
                    <a:pt x="2941" y="0"/>
                  </a:moveTo>
                  <a:cubicBezTo>
                    <a:pt x="2293" y="0"/>
                    <a:pt x="1658" y="186"/>
                    <a:pt x="1320" y="511"/>
                  </a:cubicBezTo>
                  <a:lnTo>
                    <a:pt x="494" y="1306"/>
                  </a:lnTo>
                  <a:cubicBezTo>
                    <a:pt x="0" y="1781"/>
                    <a:pt x="311" y="2370"/>
                    <a:pt x="1191" y="2624"/>
                  </a:cubicBezTo>
                  <a:lnTo>
                    <a:pt x="3363" y="3246"/>
                  </a:lnTo>
                  <a:cubicBezTo>
                    <a:pt x="3634" y="3324"/>
                    <a:pt x="3928" y="3361"/>
                    <a:pt x="4217" y="3361"/>
                  </a:cubicBezTo>
                  <a:cubicBezTo>
                    <a:pt x="4877" y="3361"/>
                    <a:pt x="5520" y="3169"/>
                    <a:pt x="5857" y="2834"/>
                  </a:cubicBezTo>
                  <a:lnTo>
                    <a:pt x="6668" y="2023"/>
                  </a:lnTo>
                  <a:cubicBezTo>
                    <a:pt x="7145" y="1546"/>
                    <a:pt x="6810" y="960"/>
                    <a:pt x="5927" y="712"/>
                  </a:cubicBezTo>
                  <a:lnTo>
                    <a:pt x="3775" y="110"/>
                  </a:lnTo>
                  <a:cubicBezTo>
                    <a:pt x="3510" y="36"/>
                    <a:pt x="3224" y="0"/>
                    <a:pt x="2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6" name="Google Shape;2456;p35"/>
            <p:cNvSpPr/>
            <p:nvPr/>
          </p:nvSpPr>
          <p:spPr>
            <a:xfrm>
              <a:off x="812525" y="4606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9" y="0"/>
                  </a:moveTo>
                  <a:cubicBezTo>
                    <a:pt x="2329" y="0"/>
                    <a:pt x="1695" y="182"/>
                    <a:pt x="1348" y="500"/>
                  </a:cubicBezTo>
                  <a:lnTo>
                    <a:pt x="504" y="1276"/>
                  </a:lnTo>
                  <a:cubicBezTo>
                    <a:pt x="0" y="1739"/>
                    <a:pt x="283" y="2315"/>
                    <a:pt x="1140" y="2561"/>
                  </a:cubicBezTo>
                  <a:lnTo>
                    <a:pt x="3253" y="3166"/>
                  </a:lnTo>
                  <a:cubicBezTo>
                    <a:pt x="3517" y="3242"/>
                    <a:pt x="3804" y="3278"/>
                    <a:pt x="4088" y="3278"/>
                  </a:cubicBezTo>
                  <a:cubicBezTo>
                    <a:pt x="4739" y="3278"/>
                    <a:pt x="5380" y="3090"/>
                    <a:pt x="5725" y="2762"/>
                  </a:cubicBezTo>
                  <a:lnTo>
                    <a:pt x="6555" y="1971"/>
                  </a:lnTo>
                  <a:cubicBezTo>
                    <a:pt x="7042" y="1505"/>
                    <a:pt x="6737" y="935"/>
                    <a:pt x="5877" y="693"/>
                  </a:cubicBezTo>
                  <a:lnTo>
                    <a:pt x="3782" y="106"/>
                  </a:lnTo>
                  <a:cubicBezTo>
                    <a:pt x="3525" y="34"/>
                    <a:pt x="3247" y="0"/>
                    <a:pt x="29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7" name="Google Shape;2457;p35"/>
            <p:cNvSpPr/>
            <p:nvPr/>
          </p:nvSpPr>
          <p:spPr>
            <a:xfrm>
              <a:off x="655600" y="4562350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2" y="0"/>
                  </a:moveTo>
                  <a:cubicBezTo>
                    <a:pt x="2361" y="0"/>
                    <a:pt x="1729" y="178"/>
                    <a:pt x="1375" y="489"/>
                  </a:cubicBezTo>
                  <a:lnTo>
                    <a:pt x="513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4" y="3163"/>
                    <a:pt x="3684" y="3198"/>
                    <a:pt x="3964" y="3198"/>
                  </a:cubicBezTo>
                  <a:cubicBezTo>
                    <a:pt x="4605" y="3198"/>
                    <a:pt x="5244" y="3015"/>
                    <a:pt x="5596" y="2694"/>
                  </a:cubicBezTo>
                  <a:lnTo>
                    <a:pt x="6445" y="1922"/>
                  </a:lnTo>
                  <a:cubicBezTo>
                    <a:pt x="6943" y="1467"/>
                    <a:pt x="6663" y="910"/>
                    <a:pt x="5825" y="675"/>
                  </a:cubicBezTo>
                  <a:lnTo>
                    <a:pt x="3786" y="103"/>
                  </a:lnTo>
                  <a:cubicBezTo>
                    <a:pt x="3536" y="33"/>
                    <a:pt x="3264" y="0"/>
                    <a:pt x="29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8" name="Google Shape;2458;p35"/>
            <p:cNvSpPr/>
            <p:nvPr/>
          </p:nvSpPr>
          <p:spPr>
            <a:xfrm>
              <a:off x="908025" y="4021275"/>
              <a:ext cx="703800" cy="298725"/>
            </a:xfrm>
            <a:custGeom>
              <a:avLst/>
              <a:gdLst/>
              <a:ahLst/>
              <a:cxnLst/>
              <a:rect l="l" t="t" r="r" b="b"/>
              <a:pathLst>
                <a:path w="28152" h="11949" extrusionOk="0">
                  <a:moveTo>
                    <a:pt x="3513" y="1"/>
                  </a:moveTo>
                  <a:cubicBezTo>
                    <a:pt x="2629" y="1"/>
                    <a:pt x="1830" y="419"/>
                    <a:pt x="1581" y="1073"/>
                  </a:cubicBezTo>
                  <a:lnTo>
                    <a:pt x="307" y="4415"/>
                  </a:lnTo>
                  <a:cubicBezTo>
                    <a:pt x="0" y="5221"/>
                    <a:pt x="639" y="6097"/>
                    <a:pt x="1740" y="6374"/>
                  </a:cubicBezTo>
                  <a:lnTo>
                    <a:pt x="23477" y="11845"/>
                  </a:lnTo>
                  <a:cubicBezTo>
                    <a:pt x="23754" y="11915"/>
                    <a:pt x="24033" y="11948"/>
                    <a:pt x="24303" y="11948"/>
                  </a:cubicBezTo>
                  <a:cubicBezTo>
                    <a:pt x="25266" y="11948"/>
                    <a:pt x="26121" y="11530"/>
                    <a:pt x="26388" y="10853"/>
                  </a:cubicBezTo>
                  <a:lnTo>
                    <a:pt x="27808" y="7251"/>
                  </a:lnTo>
                  <a:cubicBezTo>
                    <a:pt x="28151" y="6380"/>
                    <a:pt x="27388" y="5433"/>
                    <a:pt x="26113" y="5138"/>
                  </a:cubicBezTo>
                  <a:lnTo>
                    <a:pt x="4147" y="73"/>
                  </a:lnTo>
                  <a:cubicBezTo>
                    <a:pt x="3935" y="24"/>
                    <a:pt x="3722" y="1"/>
                    <a:pt x="3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9" name="Google Shape;2459;p35"/>
            <p:cNvSpPr/>
            <p:nvPr/>
          </p:nvSpPr>
          <p:spPr>
            <a:xfrm>
              <a:off x="924450" y="4038200"/>
              <a:ext cx="670275" cy="261725"/>
            </a:xfrm>
            <a:custGeom>
              <a:avLst/>
              <a:gdLst/>
              <a:ahLst/>
              <a:cxnLst/>
              <a:rect l="l" t="t" r="r" b="b"/>
              <a:pathLst>
                <a:path w="26811" h="10469" extrusionOk="0">
                  <a:moveTo>
                    <a:pt x="3140" y="1"/>
                  </a:moveTo>
                  <a:cubicBezTo>
                    <a:pt x="2327" y="1"/>
                    <a:pt x="1605" y="346"/>
                    <a:pt x="1383" y="895"/>
                  </a:cubicBezTo>
                  <a:lnTo>
                    <a:pt x="893" y="2099"/>
                  </a:lnTo>
                  <a:lnTo>
                    <a:pt x="275" y="3627"/>
                  </a:lnTo>
                  <a:cubicBezTo>
                    <a:pt x="0" y="4312"/>
                    <a:pt x="609" y="5069"/>
                    <a:pt x="1643" y="5320"/>
                  </a:cubicBezTo>
                  <a:lnTo>
                    <a:pt x="4049" y="5900"/>
                  </a:lnTo>
                  <a:lnTo>
                    <a:pt x="9292" y="7167"/>
                  </a:lnTo>
                  <a:lnTo>
                    <a:pt x="12112" y="7848"/>
                  </a:lnTo>
                  <a:lnTo>
                    <a:pt x="21523" y="10120"/>
                  </a:lnTo>
                  <a:lnTo>
                    <a:pt x="22569" y="10372"/>
                  </a:lnTo>
                  <a:cubicBezTo>
                    <a:pt x="22717" y="10407"/>
                    <a:pt x="22866" y="10432"/>
                    <a:pt x="23013" y="10448"/>
                  </a:cubicBezTo>
                  <a:cubicBezTo>
                    <a:pt x="23138" y="10461"/>
                    <a:pt x="23262" y="10468"/>
                    <a:pt x="23384" y="10468"/>
                  </a:cubicBezTo>
                  <a:cubicBezTo>
                    <a:pt x="24262" y="10468"/>
                    <a:pt x="25033" y="10121"/>
                    <a:pt x="25272" y="9554"/>
                  </a:cubicBezTo>
                  <a:lnTo>
                    <a:pt x="25653" y="8643"/>
                  </a:lnTo>
                  <a:lnTo>
                    <a:pt x="26499" y="6621"/>
                  </a:lnTo>
                  <a:cubicBezTo>
                    <a:pt x="26810" y="5882"/>
                    <a:pt x="26089" y="5064"/>
                    <a:pt x="24897" y="4798"/>
                  </a:cubicBezTo>
                  <a:lnTo>
                    <a:pt x="22421" y="4243"/>
                  </a:lnTo>
                  <a:lnTo>
                    <a:pt x="16912" y="3010"/>
                  </a:lnTo>
                  <a:lnTo>
                    <a:pt x="15402" y="2672"/>
                  </a:lnTo>
                  <a:lnTo>
                    <a:pt x="7662" y="942"/>
                  </a:lnTo>
                  <a:lnTo>
                    <a:pt x="4067" y="136"/>
                  </a:lnTo>
                  <a:lnTo>
                    <a:pt x="3774" y="71"/>
                  </a:lnTo>
                  <a:cubicBezTo>
                    <a:pt x="3561" y="24"/>
                    <a:pt x="3348" y="1"/>
                    <a:pt x="3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0" name="Google Shape;2460;p35"/>
            <p:cNvSpPr/>
            <p:nvPr/>
          </p:nvSpPr>
          <p:spPr>
            <a:xfrm>
              <a:off x="1115975" y="4061750"/>
              <a:ext cx="346575" cy="229450"/>
            </a:xfrm>
            <a:custGeom>
              <a:avLst/>
              <a:gdLst/>
              <a:ahLst/>
              <a:cxnLst/>
              <a:rect l="l" t="t" r="r" b="b"/>
              <a:pathLst>
                <a:path w="13863" h="9178" extrusionOk="0">
                  <a:moveTo>
                    <a:pt x="1" y="0"/>
                  </a:moveTo>
                  <a:lnTo>
                    <a:pt x="4451" y="6906"/>
                  </a:lnTo>
                  <a:lnTo>
                    <a:pt x="13862" y="9178"/>
                  </a:lnTo>
                  <a:cubicBezTo>
                    <a:pt x="12082" y="6997"/>
                    <a:pt x="9847" y="4282"/>
                    <a:pt x="7741" y="173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1" name="Google Shape;2461;p35"/>
            <p:cNvSpPr/>
            <p:nvPr/>
          </p:nvSpPr>
          <p:spPr>
            <a:xfrm>
              <a:off x="1347275" y="4113450"/>
              <a:ext cx="218525" cy="186475"/>
            </a:xfrm>
            <a:custGeom>
              <a:avLst/>
              <a:gdLst/>
              <a:ahLst/>
              <a:cxnLst/>
              <a:rect l="l" t="t" r="r" b="b"/>
              <a:pathLst>
                <a:path w="8741" h="7459" extrusionOk="0">
                  <a:moveTo>
                    <a:pt x="1" y="0"/>
                  </a:moveTo>
                  <a:lnTo>
                    <a:pt x="1" y="0"/>
                  </a:lnTo>
                  <a:cubicBezTo>
                    <a:pt x="2073" y="2528"/>
                    <a:pt x="4278" y="5217"/>
                    <a:pt x="6098" y="7438"/>
                  </a:cubicBezTo>
                  <a:cubicBezTo>
                    <a:pt x="6223" y="7451"/>
                    <a:pt x="6348" y="7458"/>
                    <a:pt x="6470" y="7458"/>
                  </a:cubicBezTo>
                  <a:cubicBezTo>
                    <a:pt x="7349" y="7458"/>
                    <a:pt x="8120" y="7111"/>
                    <a:pt x="8359" y="6544"/>
                  </a:cubicBezTo>
                  <a:lnTo>
                    <a:pt x="8740" y="5633"/>
                  </a:lnTo>
                  <a:lnTo>
                    <a:pt x="5508" y="12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2" name="Google Shape;2462;p35"/>
            <p:cNvSpPr/>
            <p:nvPr/>
          </p:nvSpPr>
          <p:spPr>
            <a:xfrm>
              <a:off x="946750" y="4038200"/>
              <a:ext cx="210000" cy="179175"/>
            </a:xfrm>
            <a:custGeom>
              <a:avLst/>
              <a:gdLst/>
              <a:ahLst/>
              <a:cxnLst/>
              <a:rect l="l" t="t" r="r" b="b"/>
              <a:pathLst>
                <a:path w="8400" h="7167" extrusionOk="0">
                  <a:moveTo>
                    <a:pt x="2248" y="1"/>
                  </a:moveTo>
                  <a:cubicBezTo>
                    <a:pt x="1436" y="1"/>
                    <a:pt x="713" y="346"/>
                    <a:pt x="491" y="895"/>
                  </a:cubicBezTo>
                  <a:lnTo>
                    <a:pt x="1" y="2099"/>
                  </a:lnTo>
                  <a:cubicBezTo>
                    <a:pt x="1047" y="3361"/>
                    <a:pt x="2121" y="4651"/>
                    <a:pt x="3157" y="5900"/>
                  </a:cubicBezTo>
                  <a:lnTo>
                    <a:pt x="8400" y="7167"/>
                  </a:lnTo>
                  <a:lnTo>
                    <a:pt x="3175" y="136"/>
                  </a:lnTo>
                  <a:lnTo>
                    <a:pt x="2882" y="71"/>
                  </a:lnTo>
                  <a:cubicBezTo>
                    <a:pt x="2670" y="24"/>
                    <a:pt x="245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3" name="Google Shape;2463;p35"/>
          <p:cNvGrpSpPr/>
          <p:nvPr/>
        </p:nvGrpSpPr>
        <p:grpSpPr>
          <a:xfrm>
            <a:off x="713228" y="556879"/>
            <a:ext cx="768461" cy="324900"/>
            <a:chOff x="5181425" y="2685475"/>
            <a:chExt cx="224900" cy="74425"/>
          </a:xfrm>
        </p:grpSpPr>
        <p:sp>
          <p:nvSpPr>
            <p:cNvPr id="2464" name="Google Shape;2464;p3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5" name="Google Shape;2465;p3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6" name="Google Shape;2466;p3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7" name="Google Shape;2467;p3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8" name="Google Shape;2468;p3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9" name="Google Shape;2469;p35"/>
          <p:cNvGrpSpPr/>
          <p:nvPr/>
        </p:nvGrpSpPr>
        <p:grpSpPr>
          <a:xfrm>
            <a:off x="7131191" y="-437501"/>
            <a:ext cx="1299592" cy="1638265"/>
            <a:chOff x="6139950" y="1806300"/>
            <a:chExt cx="810725" cy="766500"/>
          </a:xfrm>
        </p:grpSpPr>
        <p:sp>
          <p:nvSpPr>
            <p:cNvPr id="2470" name="Google Shape;2470;p3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1" name="Google Shape;2471;p3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2" name="Google Shape;2472;p3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3" name="Google Shape;2473;p3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4" name="Google Shape;2474;p3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5" name="Google Shape;2475;p3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6" name="Google Shape;2476;p3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7" name="Google Shape;2477;p3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8" name="Google Shape;2478;p3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9" name="Google Shape;2479;p3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0" name="Google Shape;2480;p3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1" name="Google Shape;2481;p3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2" name="Google Shape;2482;p3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3" name="Google Shape;2483;p3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4" name="Google Shape;2484;p3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5" name="Google Shape;2485;p3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86" name="Google Shape;2486;p35"/>
          <p:cNvGrpSpPr/>
          <p:nvPr/>
        </p:nvGrpSpPr>
        <p:grpSpPr>
          <a:xfrm rot="2700094">
            <a:off x="2137697" y="6052785"/>
            <a:ext cx="831561" cy="450020"/>
            <a:chOff x="3253464" y="2218279"/>
            <a:chExt cx="242409" cy="182524"/>
          </a:xfrm>
        </p:grpSpPr>
        <p:sp>
          <p:nvSpPr>
            <p:cNvPr id="2487" name="Google Shape;2487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8" name="Google Shape;2488;p3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89" name="Google Shape;2489;p35"/>
          <p:cNvGrpSpPr/>
          <p:nvPr/>
        </p:nvGrpSpPr>
        <p:grpSpPr>
          <a:xfrm rot="-8411649">
            <a:off x="8600819" y="459880"/>
            <a:ext cx="341738" cy="1232669"/>
            <a:chOff x="3363047" y="2218279"/>
            <a:chExt cx="132825" cy="374967"/>
          </a:xfrm>
        </p:grpSpPr>
        <p:sp>
          <p:nvSpPr>
            <p:cNvPr id="2490" name="Google Shape;2490;p3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1" name="Google Shape;2491;p35"/>
            <p:cNvSpPr/>
            <p:nvPr/>
          </p:nvSpPr>
          <p:spPr>
            <a:xfrm>
              <a:off x="3363047" y="2538663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492" name="Google Shape;2492;p35"/>
          <p:cNvSpPr/>
          <p:nvPr/>
        </p:nvSpPr>
        <p:spPr>
          <a:xfrm rot="-8411657">
            <a:off x="8768066" y="1664681"/>
            <a:ext cx="140434" cy="17944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63085" y="285681"/>
            <a:ext cx="9339748" cy="6155451"/>
            <a:chOff x="2369431" y="2063425"/>
            <a:chExt cx="3593040" cy="1853456"/>
          </a:xfrm>
        </p:grpSpPr>
        <p:sp>
          <p:nvSpPr>
            <p:cNvPr id="10" name="Google Shape;10;p2"/>
            <p:cNvSpPr/>
            <p:nvPr/>
          </p:nvSpPr>
          <p:spPr>
            <a:xfrm>
              <a:off x="354452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8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1" y="2633"/>
                  </a:lnTo>
                  <a:cubicBezTo>
                    <a:pt x="2823" y="2481"/>
                    <a:pt x="2823" y="2235"/>
                    <a:pt x="2671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13175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7" y="1"/>
                  </a:moveTo>
                  <a:cubicBezTo>
                    <a:pt x="327" y="1"/>
                    <a:pt x="228" y="39"/>
                    <a:pt x="153" y="115"/>
                  </a:cubicBezTo>
                  <a:cubicBezTo>
                    <a:pt x="1" y="267"/>
                    <a:pt x="1" y="513"/>
                    <a:pt x="153" y="665"/>
                  </a:cubicBezTo>
                  <a:lnTo>
                    <a:pt x="1844" y="2358"/>
                  </a:lnTo>
                  <a:lnTo>
                    <a:pt x="298" y="3905"/>
                  </a:lnTo>
                  <a:cubicBezTo>
                    <a:pt x="146" y="4057"/>
                    <a:pt x="146" y="4304"/>
                    <a:pt x="298" y="4454"/>
                  </a:cubicBezTo>
                  <a:cubicBezTo>
                    <a:pt x="374" y="4530"/>
                    <a:pt x="474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2" y="115"/>
                  </a:lnTo>
                  <a:cubicBezTo>
                    <a:pt x="626" y="39"/>
                    <a:pt x="526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681800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750450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6" y="1"/>
                  </a:moveTo>
                  <a:cubicBezTo>
                    <a:pt x="327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4" y="2358"/>
                  </a:lnTo>
                  <a:lnTo>
                    <a:pt x="297" y="3905"/>
                  </a:lnTo>
                  <a:cubicBezTo>
                    <a:pt x="145" y="4057"/>
                    <a:pt x="145" y="4304"/>
                    <a:pt x="297" y="4454"/>
                  </a:cubicBezTo>
                  <a:cubicBezTo>
                    <a:pt x="373" y="4530"/>
                    <a:pt x="473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1" y="115"/>
                  </a:lnTo>
                  <a:cubicBezTo>
                    <a:pt x="625" y="39"/>
                    <a:pt x="526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81907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5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1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4455875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1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1" y="2794"/>
                    <a:pt x="292" y="2816"/>
                    <a:pt x="354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3" y="70"/>
                  </a:lnTo>
                  <a:cubicBezTo>
                    <a:pt x="386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49820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4" y="1"/>
                  </a:moveTo>
                  <a:cubicBezTo>
                    <a:pt x="203" y="1"/>
                    <a:pt x="141" y="24"/>
                    <a:pt x="94" y="70"/>
                  </a:cubicBezTo>
                  <a:cubicBezTo>
                    <a:pt x="1" y="165"/>
                    <a:pt x="1" y="315"/>
                    <a:pt x="94" y="409"/>
                  </a:cubicBezTo>
                  <a:lnTo>
                    <a:pt x="1138" y="1454"/>
                  </a:lnTo>
                  <a:lnTo>
                    <a:pt x="184" y="2408"/>
                  </a:lnTo>
                  <a:cubicBezTo>
                    <a:pt x="91" y="2501"/>
                    <a:pt x="91" y="2653"/>
                    <a:pt x="184" y="2746"/>
                  </a:cubicBezTo>
                  <a:cubicBezTo>
                    <a:pt x="230" y="2794"/>
                    <a:pt x="292" y="2816"/>
                    <a:pt x="353" y="2816"/>
                  </a:cubicBezTo>
                  <a:cubicBezTo>
                    <a:pt x="415" y="2816"/>
                    <a:pt x="477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3" y="70"/>
                  </a:lnTo>
                  <a:cubicBezTo>
                    <a:pt x="387" y="24"/>
                    <a:pt x="325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540500" y="2163650"/>
              <a:ext cx="43525" cy="70425"/>
            </a:xfrm>
            <a:custGeom>
              <a:avLst/>
              <a:gdLst/>
              <a:ahLst/>
              <a:cxnLst/>
              <a:rect l="l" t="t" r="r" b="b"/>
              <a:pathLst>
                <a:path w="1741" h="2817" extrusionOk="0">
                  <a:moveTo>
                    <a:pt x="264" y="1"/>
                  </a:moveTo>
                  <a:cubicBezTo>
                    <a:pt x="203" y="1"/>
                    <a:pt x="142" y="24"/>
                    <a:pt x="95" y="70"/>
                  </a:cubicBezTo>
                  <a:cubicBezTo>
                    <a:pt x="1" y="165"/>
                    <a:pt x="1" y="315"/>
                    <a:pt x="95" y="409"/>
                  </a:cubicBezTo>
                  <a:lnTo>
                    <a:pt x="1140" y="1454"/>
                  </a:lnTo>
                  <a:lnTo>
                    <a:pt x="185" y="2408"/>
                  </a:lnTo>
                  <a:cubicBezTo>
                    <a:pt x="91" y="2501"/>
                    <a:pt x="91" y="2653"/>
                    <a:pt x="185" y="2746"/>
                  </a:cubicBezTo>
                  <a:cubicBezTo>
                    <a:pt x="232" y="2794"/>
                    <a:pt x="294" y="2816"/>
                    <a:pt x="354" y="2816"/>
                  </a:cubicBezTo>
                  <a:cubicBezTo>
                    <a:pt x="416" y="2816"/>
                    <a:pt x="477" y="2794"/>
                    <a:pt x="524" y="2746"/>
                  </a:cubicBezTo>
                  <a:lnTo>
                    <a:pt x="1648" y="1623"/>
                  </a:lnTo>
                  <a:cubicBezTo>
                    <a:pt x="1741" y="1530"/>
                    <a:pt x="1741" y="1378"/>
                    <a:pt x="1648" y="1284"/>
                  </a:cubicBezTo>
                  <a:lnTo>
                    <a:pt x="434" y="70"/>
                  </a:lnTo>
                  <a:cubicBezTo>
                    <a:pt x="387" y="24"/>
                    <a:pt x="326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582850" y="2163650"/>
              <a:ext cx="43500" cy="70425"/>
            </a:xfrm>
            <a:custGeom>
              <a:avLst/>
              <a:gdLst/>
              <a:ahLst/>
              <a:cxnLst/>
              <a:rect l="l" t="t" r="r" b="b"/>
              <a:pathLst>
                <a:path w="1740" h="2817" extrusionOk="0">
                  <a:moveTo>
                    <a:pt x="263" y="1"/>
                  </a:moveTo>
                  <a:cubicBezTo>
                    <a:pt x="202" y="1"/>
                    <a:pt x="141" y="24"/>
                    <a:pt x="94" y="70"/>
                  </a:cubicBezTo>
                  <a:cubicBezTo>
                    <a:pt x="0" y="165"/>
                    <a:pt x="0" y="315"/>
                    <a:pt x="94" y="409"/>
                  </a:cubicBezTo>
                  <a:lnTo>
                    <a:pt x="1137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1" y="2794"/>
                    <a:pt x="291" y="2816"/>
                    <a:pt x="353" y="2816"/>
                  </a:cubicBezTo>
                  <a:cubicBezTo>
                    <a:pt x="414" y="2816"/>
                    <a:pt x="476" y="2794"/>
                    <a:pt x="522" y="2746"/>
                  </a:cubicBezTo>
                  <a:lnTo>
                    <a:pt x="1646" y="1623"/>
                  </a:lnTo>
                  <a:cubicBezTo>
                    <a:pt x="1740" y="1530"/>
                    <a:pt x="1740" y="1378"/>
                    <a:pt x="1646" y="1284"/>
                  </a:cubicBezTo>
                  <a:lnTo>
                    <a:pt x="432" y="70"/>
                  </a:lnTo>
                  <a:cubicBezTo>
                    <a:pt x="386" y="24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625175" y="2163650"/>
              <a:ext cx="43475" cy="70425"/>
            </a:xfrm>
            <a:custGeom>
              <a:avLst/>
              <a:gdLst/>
              <a:ahLst/>
              <a:cxnLst/>
              <a:rect l="l" t="t" r="r" b="b"/>
              <a:pathLst>
                <a:path w="1739" h="2817" extrusionOk="0">
                  <a:moveTo>
                    <a:pt x="263" y="1"/>
                  </a:moveTo>
                  <a:cubicBezTo>
                    <a:pt x="202" y="1"/>
                    <a:pt x="140" y="24"/>
                    <a:pt x="93" y="70"/>
                  </a:cubicBezTo>
                  <a:cubicBezTo>
                    <a:pt x="0" y="165"/>
                    <a:pt x="0" y="315"/>
                    <a:pt x="93" y="409"/>
                  </a:cubicBezTo>
                  <a:lnTo>
                    <a:pt x="1138" y="1454"/>
                  </a:lnTo>
                  <a:lnTo>
                    <a:pt x="183" y="2408"/>
                  </a:lnTo>
                  <a:cubicBezTo>
                    <a:pt x="90" y="2501"/>
                    <a:pt x="90" y="2653"/>
                    <a:pt x="183" y="2746"/>
                  </a:cubicBezTo>
                  <a:cubicBezTo>
                    <a:pt x="230" y="2794"/>
                    <a:pt x="292" y="2816"/>
                    <a:pt x="352" y="2816"/>
                  </a:cubicBezTo>
                  <a:cubicBezTo>
                    <a:pt x="414" y="2816"/>
                    <a:pt x="476" y="2794"/>
                    <a:pt x="523" y="2746"/>
                  </a:cubicBezTo>
                  <a:lnTo>
                    <a:pt x="1646" y="1623"/>
                  </a:lnTo>
                  <a:cubicBezTo>
                    <a:pt x="1739" y="1530"/>
                    <a:pt x="1739" y="1378"/>
                    <a:pt x="1646" y="1284"/>
                  </a:cubicBezTo>
                  <a:lnTo>
                    <a:pt x="432" y="70"/>
                  </a:lnTo>
                  <a:cubicBezTo>
                    <a:pt x="385" y="24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7496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1" y="24"/>
                    <a:pt x="94" y="71"/>
                  </a:cubicBezTo>
                  <a:cubicBezTo>
                    <a:pt x="1" y="164"/>
                    <a:pt x="1" y="316"/>
                    <a:pt x="94" y="410"/>
                  </a:cubicBezTo>
                  <a:lnTo>
                    <a:pt x="1138" y="1453"/>
                  </a:lnTo>
                  <a:lnTo>
                    <a:pt x="184" y="2407"/>
                  </a:lnTo>
                  <a:cubicBezTo>
                    <a:pt x="90" y="2500"/>
                    <a:pt x="90" y="2652"/>
                    <a:pt x="184" y="2747"/>
                  </a:cubicBezTo>
                  <a:cubicBezTo>
                    <a:pt x="230" y="2793"/>
                    <a:pt x="292" y="2817"/>
                    <a:pt x="353" y="2817"/>
                  </a:cubicBezTo>
                  <a:cubicBezTo>
                    <a:pt x="415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1" y="1529"/>
                    <a:pt x="1741" y="1377"/>
                    <a:pt x="1646" y="1284"/>
                  </a:cubicBezTo>
                  <a:lnTo>
                    <a:pt x="433" y="71"/>
                  </a:lnTo>
                  <a:cubicBezTo>
                    <a:pt x="386" y="24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91996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4" y="0"/>
                  </a:moveTo>
                  <a:cubicBezTo>
                    <a:pt x="203" y="0"/>
                    <a:pt x="142" y="24"/>
                    <a:pt x="95" y="71"/>
                  </a:cubicBezTo>
                  <a:cubicBezTo>
                    <a:pt x="1" y="164"/>
                    <a:pt x="1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1" y="2500"/>
                    <a:pt x="91" y="2652"/>
                    <a:pt x="185" y="2747"/>
                  </a:cubicBezTo>
                  <a:cubicBezTo>
                    <a:pt x="232" y="2793"/>
                    <a:pt x="292" y="2817"/>
                    <a:pt x="354" y="2817"/>
                  </a:cubicBezTo>
                  <a:cubicBezTo>
                    <a:pt x="416" y="2817"/>
                    <a:pt x="477" y="2793"/>
                    <a:pt x="523" y="2747"/>
                  </a:cubicBezTo>
                  <a:lnTo>
                    <a:pt x="1648" y="1623"/>
                  </a:lnTo>
                  <a:cubicBezTo>
                    <a:pt x="1740" y="1529"/>
                    <a:pt x="1740" y="1377"/>
                    <a:pt x="1648" y="1284"/>
                  </a:cubicBezTo>
                  <a:lnTo>
                    <a:pt x="434" y="71"/>
                  </a:lnTo>
                  <a:cubicBezTo>
                    <a:pt x="387" y="24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834346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7" y="1453"/>
                  </a:lnTo>
                  <a:lnTo>
                    <a:pt x="183" y="2407"/>
                  </a:lnTo>
                  <a:cubicBezTo>
                    <a:pt x="90" y="2500"/>
                    <a:pt x="90" y="2652"/>
                    <a:pt x="183" y="2747"/>
                  </a:cubicBezTo>
                  <a:cubicBezTo>
                    <a:pt x="231" y="2793"/>
                    <a:pt x="291" y="2817"/>
                    <a:pt x="353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5" y="1623"/>
                  </a:lnTo>
                  <a:cubicBezTo>
                    <a:pt x="1740" y="1529"/>
                    <a:pt x="1740" y="1377"/>
                    <a:pt x="1645" y="1284"/>
                  </a:cubicBezTo>
                  <a:lnTo>
                    <a:pt x="432" y="71"/>
                  </a:lnTo>
                  <a:cubicBezTo>
                    <a:pt x="386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76671" y="3047417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8" y="1453"/>
                  </a:lnTo>
                  <a:lnTo>
                    <a:pt x="183" y="2407"/>
                  </a:lnTo>
                  <a:cubicBezTo>
                    <a:pt x="89" y="2500"/>
                    <a:pt x="89" y="2652"/>
                    <a:pt x="183" y="2747"/>
                  </a:cubicBezTo>
                  <a:cubicBezTo>
                    <a:pt x="230" y="2793"/>
                    <a:pt x="292" y="2817"/>
                    <a:pt x="352" y="2817"/>
                  </a:cubicBezTo>
                  <a:cubicBezTo>
                    <a:pt x="414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0" y="1529"/>
                    <a:pt x="1740" y="1377"/>
                    <a:pt x="1646" y="1284"/>
                  </a:cubicBezTo>
                  <a:lnTo>
                    <a:pt x="432" y="71"/>
                  </a:lnTo>
                  <a:cubicBezTo>
                    <a:pt x="385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8971" y="3047417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4" y="0"/>
                  </a:moveTo>
                  <a:cubicBezTo>
                    <a:pt x="202" y="0"/>
                    <a:pt x="141" y="24"/>
                    <a:pt x="95" y="71"/>
                  </a:cubicBezTo>
                  <a:cubicBezTo>
                    <a:pt x="0" y="164"/>
                    <a:pt x="0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0" y="2500"/>
                    <a:pt x="90" y="2652"/>
                    <a:pt x="185" y="2747"/>
                  </a:cubicBezTo>
                  <a:cubicBezTo>
                    <a:pt x="231" y="2793"/>
                    <a:pt x="292" y="2817"/>
                    <a:pt x="354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7" y="1623"/>
                  </a:lnTo>
                  <a:cubicBezTo>
                    <a:pt x="1740" y="1529"/>
                    <a:pt x="1740" y="1377"/>
                    <a:pt x="1647" y="1284"/>
                  </a:cubicBezTo>
                  <a:lnTo>
                    <a:pt x="434" y="71"/>
                  </a:lnTo>
                  <a:cubicBezTo>
                    <a:pt x="387" y="24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306675" y="2264925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354525" y="2184900"/>
              <a:ext cx="27975" cy="27950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560" y="0"/>
                  </a:moveTo>
                  <a:cubicBezTo>
                    <a:pt x="250" y="0"/>
                    <a:pt x="1" y="249"/>
                    <a:pt x="1" y="559"/>
                  </a:cubicBezTo>
                  <a:cubicBezTo>
                    <a:pt x="1" y="867"/>
                    <a:pt x="250" y="1118"/>
                    <a:pt x="560" y="1118"/>
                  </a:cubicBezTo>
                  <a:cubicBezTo>
                    <a:pt x="868" y="1118"/>
                    <a:pt x="1118" y="867"/>
                    <a:pt x="1118" y="559"/>
                  </a:cubicBezTo>
                  <a:cubicBezTo>
                    <a:pt x="1118" y="249"/>
                    <a:pt x="86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369431" y="2998540"/>
              <a:ext cx="70554" cy="70563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610348" y="3758174"/>
              <a:ext cx="158547" cy="158707"/>
            </a:xfrm>
            <a:custGeom>
              <a:avLst/>
              <a:gdLst/>
              <a:ahLst/>
              <a:cxnLst/>
              <a:rect l="l" t="t" r="r" b="b"/>
              <a:pathLst>
                <a:path w="1264" h="1265" extrusionOk="0">
                  <a:moveTo>
                    <a:pt x="631" y="1"/>
                  </a:moveTo>
                  <a:cubicBezTo>
                    <a:pt x="282" y="1"/>
                    <a:pt x="1" y="284"/>
                    <a:pt x="1" y="633"/>
                  </a:cubicBezTo>
                  <a:cubicBezTo>
                    <a:pt x="1" y="982"/>
                    <a:pt x="282" y="1265"/>
                    <a:pt x="631" y="1265"/>
                  </a:cubicBezTo>
                  <a:cubicBezTo>
                    <a:pt x="980" y="1265"/>
                    <a:pt x="1263" y="982"/>
                    <a:pt x="1263" y="633"/>
                  </a:cubicBezTo>
                  <a:cubicBezTo>
                    <a:pt x="1263" y="284"/>
                    <a:pt x="980" y="1"/>
                    <a:pt x="6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487125" y="3429675"/>
              <a:ext cx="107125" cy="99675"/>
            </a:xfrm>
            <a:custGeom>
              <a:avLst/>
              <a:gdLst/>
              <a:ahLst/>
              <a:cxnLst/>
              <a:rect l="l" t="t" r="r" b="b"/>
              <a:pathLst>
                <a:path w="4285" h="3987" extrusionOk="0">
                  <a:moveTo>
                    <a:pt x="2141" y="1"/>
                  </a:moveTo>
                  <a:cubicBezTo>
                    <a:pt x="1181" y="1"/>
                    <a:pt x="335" y="696"/>
                    <a:pt x="176" y="1675"/>
                  </a:cubicBezTo>
                  <a:cubicBezTo>
                    <a:pt x="0" y="2760"/>
                    <a:pt x="738" y="3783"/>
                    <a:pt x="1823" y="3961"/>
                  </a:cubicBezTo>
                  <a:cubicBezTo>
                    <a:pt x="1931" y="3978"/>
                    <a:pt x="2038" y="3987"/>
                    <a:pt x="2144" y="3987"/>
                  </a:cubicBezTo>
                  <a:cubicBezTo>
                    <a:pt x="3105" y="3987"/>
                    <a:pt x="3951" y="3291"/>
                    <a:pt x="4109" y="2312"/>
                  </a:cubicBezTo>
                  <a:cubicBezTo>
                    <a:pt x="4285" y="1227"/>
                    <a:pt x="3547" y="204"/>
                    <a:pt x="2462" y="27"/>
                  </a:cubicBezTo>
                  <a:cubicBezTo>
                    <a:pt x="2354" y="9"/>
                    <a:pt x="2247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367525" y="3256625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1"/>
                  </a:cubicBezTo>
                  <a:cubicBezTo>
                    <a:pt x="0" y="981"/>
                    <a:pt x="283" y="1263"/>
                    <a:pt x="632" y="1263"/>
                  </a:cubicBezTo>
                  <a:cubicBezTo>
                    <a:pt x="980" y="1263"/>
                    <a:pt x="1263" y="981"/>
                    <a:pt x="1263" y="631"/>
                  </a:cubicBezTo>
                  <a:cubicBezTo>
                    <a:pt x="1263" y="284"/>
                    <a:pt x="980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895300" y="2268850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rgbClr val="FFC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365200" y="2522600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41" name="Google Shape;41;p2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69825" y="-355528"/>
            <a:ext cx="3444975" cy="34699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Google Shape;42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2843935" y="5563799"/>
            <a:ext cx="1434199" cy="1919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43;p2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6609250" y="179183"/>
            <a:ext cx="1434199" cy="19193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" name="Google Shape;44;p2"/>
          <p:cNvGrpSpPr/>
          <p:nvPr/>
        </p:nvGrpSpPr>
        <p:grpSpPr>
          <a:xfrm>
            <a:off x="199763" y="350609"/>
            <a:ext cx="1176327" cy="1803467"/>
            <a:chOff x="436850" y="520150"/>
            <a:chExt cx="574575" cy="660675"/>
          </a:xfrm>
        </p:grpSpPr>
        <p:sp>
          <p:nvSpPr>
            <p:cNvPr id="45" name="Google Shape;45;p2"/>
            <p:cNvSpPr/>
            <p:nvPr/>
          </p:nvSpPr>
          <p:spPr>
            <a:xfrm>
              <a:off x="469825" y="520150"/>
              <a:ext cx="541600" cy="541375"/>
            </a:xfrm>
            <a:custGeom>
              <a:avLst/>
              <a:gdLst/>
              <a:ahLst/>
              <a:cxnLst/>
              <a:rect l="l" t="t" r="r" b="b"/>
              <a:pathLst>
                <a:path w="21664" h="21655" extrusionOk="0">
                  <a:moveTo>
                    <a:pt x="21318" y="1"/>
                  </a:moveTo>
                  <a:cubicBezTo>
                    <a:pt x="21304" y="1"/>
                    <a:pt x="21292" y="5"/>
                    <a:pt x="21283" y="13"/>
                  </a:cubicBezTo>
                  <a:lnTo>
                    <a:pt x="16" y="21276"/>
                  </a:lnTo>
                  <a:cubicBezTo>
                    <a:pt x="5" y="21287"/>
                    <a:pt x="1" y="21307"/>
                    <a:pt x="6" y="21332"/>
                  </a:cubicBezTo>
                  <a:cubicBezTo>
                    <a:pt x="33" y="21465"/>
                    <a:pt x="246" y="21654"/>
                    <a:pt x="346" y="21654"/>
                  </a:cubicBezTo>
                  <a:cubicBezTo>
                    <a:pt x="360" y="21654"/>
                    <a:pt x="372" y="21651"/>
                    <a:pt x="381" y="21642"/>
                  </a:cubicBezTo>
                  <a:lnTo>
                    <a:pt x="21648" y="379"/>
                  </a:lnTo>
                  <a:cubicBezTo>
                    <a:pt x="21660" y="367"/>
                    <a:pt x="21663" y="348"/>
                    <a:pt x="21657" y="323"/>
                  </a:cubicBezTo>
                  <a:cubicBezTo>
                    <a:pt x="21630" y="190"/>
                    <a:pt x="21418" y="1"/>
                    <a:pt x="21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36850" y="632575"/>
              <a:ext cx="549400" cy="548250"/>
            </a:xfrm>
            <a:custGeom>
              <a:avLst/>
              <a:gdLst/>
              <a:ahLst/>
              <a:cxnLst/>
              <a:rect l="l" t="t" r="r" b="b"/>
              <a:pathLst>
                <a:path w="21976" h="21930" extrusionOk="0">
                  <a:moveTo>
                    <a:pt x="21544" y="1"/>
                  </a:moveTo>
                  <a:lnTo>
                    <a:pt x="1" y="21539"/>
                  </a:lnTo>
                  <a:lnTo>
                    <a:pt x="432" y="21929"/>
                  </a:lnTo>
                  <a:lnTo>
                    <a:pt x="21976" y="391"/>
                  </a:lnTo>
                  <a:lnTo>
                    <a:pt x="215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7" name="Google Shape;47;p2"/>
          <p:cNvSpPr txBox="1">
            <a:spLocks noGrp="1"/>
          </p:cNvSpPr>
          <p:nvPr>
            <p:ph type="ctrTitle"/>
          </p:nvPr>
        </p:nvSpPr>
        <p:spPr>
          <a:xfrm>
            <a:off x="2173950" y="1908800"/>
            <a:ext cx="5235000" cy="292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None/>
              <a:defRPr sz="4000" b="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48" name="Google Shape;48;p2"/>
          <p:cNvSpPr txBox="1">
            <a:spLocks noGrp="1"/>
          </p:cNvSpPr>
          <p:nvPr>
            <p:ph type="subTitle" idx="1"/>
          </p:nvPr>
        </p:nvSpPr>
        <p:spPr>
          <a:xfrm>
            <a:off x="2414975" y="4894500"/>
            <a:ext cx="4755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ngolin" panose="00000500000000000000"/>
              <a:buNone/>
              <a:defRPr sz="1600" i="0">
                <a:solidFill>
                  <a:schemeClr val="accent3"/>
                </a:solidFill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8"/>
          <p:cNvSpPr txBox="1">
            <a:spLocks noGrp="1"/>
          </p:cNvSpPr>
          <p:nvPr>
            <p:ph type="title"/>
          </p:nvPr>
        </p:nvSpPr>
        <p:spPr>
          <a:xfrm>
            <a:off x="1068300" y="2453600"/>
            <a:ext cx="7007400" cy="19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Font typeface="Merriweather" panose="00000500000000000000"/>
              <a:buNone/>
              <a:defRPr sz="6200" i="1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474" name="Google Shape;474;p8"/>
          <p:cNvGrpSpPr/>
          <p:nvPr/>
        </p:nvGrpSpPr>
        <p:grpSpPr>
          <a:xfrm>
            <a:off x="7654873" y="5993130"/>
            <a:ext cx="775927" cy="328065"/>
            <a:chOff x="5181425" y="2685475"/>
            <a:chExt cx="224900" cy="74425"/>
          </a:xfrm>
        </p:grpSpPr>
        <p:sp>
          <p:nvSpPr>
            <p:cNvPr id="475" name="Google Shape;475;p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80" name="Google Shape;480;p8"/>
          <p:cNvGrpSpPr/>
          <p:nvPr/>
        </p:nvGrpSpPr>
        <p:grpSpPr>
          <a:xfrm rot="10800000">
            <a:off x="7698327" y="321861"/>
            <a:ext cx="1217060" cy="1534227"/>
            <a:chOff x="6139950" y="1806300"/>
            <a:chExt cx="810725" cy="766500"/>
          </a:xfrm>
        </p:grpSpPr>
        <p:sp>
          <p:nvSpPr>
            <p:cNvPr id="481" name="Google Shape;481;p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497" name="Google Shape;497;p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841851">
            <a:off x="-12600" y="3384133"/>
            <a:ext cx="5026199" cy="506266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98" name="Google Shape;498;p8"/>
          <p:cNvGrpSpPr/>
          <p:nvPr/>
        </p:nvGrpSpPr>
        <p:grpSpPr>
          <a:xfrm rot="10443881">
            <a:off x="8587163" y="2793959"/>
            <a:ext cx="775917" cy="1270129"/>
            <a:chOff x="267675" y="666500"/>
            <a:chExt cx="379000" cy="465300"/>
          </a:xfrm>
        </p:grpSpPr>
        <p:sp>
          <p:nvSpPr>
            <p:cNvPr id="499" name="Google Shape;499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1" name="Google Shape;501;p8"/>
          <p:cNvGrpSpPr/>
          <p:nvPr/>
        </p:nvGrpSpPr>
        <p:grpSpPr>
          <a:xfrm rot="10800000">
            <a:off x="4102759" y="-176685"/>
            <a:ext cx="775927" cy="1270145"/>
            <a:chOff x="267675" y="666500"/>
            <a:chExt cx="379000" cy="465300"/>
          </a:xfrm>
        </p:grpSpPr>
        <p:sp>
          <p:nvSpPr>
            <p:cNvPr id="502" name="Google Shape;502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4" name="Google Shape;504;p8"/>
          <p:cNvGrpSpPr/>
          <p:nvPr/>
        </p:nvGrpSpPr>
        <p:grpSpPr>
          <a:xfrm rot="1718216">
            <a:off x="482603" y="350643"/>
            <a:ext cx="339499" cy="737372"/>
            <a:chOff x="2668575" y="3244800"/>
            <a:chExt cx="131950" cy="224300"/>
          </a:xfrm>
        </p:grpSpPr>
        <p:sp>
          <p:nvSpPr>
            <p:cNvPr id="505" name="Google Shape;505;p8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Google Shape;50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51" name="Google Shape;51;p3"/>
          <p:cNvSpPr txBox="1">
            <a:spLocks noGrp="1"/>
          </p:cNvSpPr>
          <p:nvPr>
            <p:ph type="title"/>
          </p:nvPr>
        </p:nvSpPr>
        <p:spPr>
          <a:xfrm>
            <a:off x="1428276" y="4067367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3"/>
          <p:cNvSpPr txBox="1">
            <a:spLocks noGrp="1"/>
          </p:cNvSpPr>
          <p:nvPr>
            <p:ph type="title" idx="2" hasCustomPrompt="1"/>
          </p:nvPr>
        </p:nvSpPr>
        <p:spPr>
          <a:xfrm>
            <a:off x="751515" y="4067352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3" name="Google Shape;53;p3"/>
          <p:cNvSpPr txBox="1">
            <a:spLocks noGrp="1"/>
          </p:cNvSpPr>
          <p:nvPr>
            <p:ph type="subTitle" idx="1"/>
          </p:nvPr>
        </p:nvSpPr>
        <p:spPr>
          <a:xfrm>
            <a:off x="1431298" y="4764141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" name="Google Shape;54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511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" name="Google Shape;55;p3"/>
          <p:cNvGrpSpPr/>
          <p:nvPr/>
        </p:nvGrpSpPr>
        <p:grpSpPr>
          <a:xfrm>
            <a:off x="6001911" y="-117588"/>
            <a:ext cx="1601374" cy="1165655"/>
            <a:chOff x="6298875" y="260150"/>
            <a:chExt cx="1348525" cy="736203"/>
          </a:xfrm>
        </p:grpSpPr>
        <p:sp>
          <p:nvSpPr>
            <p:cNvPr id="56" name="Google Shape;56;p3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>
            <a:off x="-187538" y="5331265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622816" y="6138820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0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" name="Google Shape;191;p5"/>
          <p:cNvGrpSpPr/>
          <p:nvPr/>
        </p:nvGrpSpPr>
        <p:grpSpPr>
          <a:xfrm>
            <a:off x="8005950" y="767031"/>
            <a:ext cx="775927" cy="328065"/>
            <a:chOff x="5181425" y="2685475"/>
            <a:chExt cx="224900" cy="74425"/>
          </a:xfrm>
        </p:grpSpPr>
        <p:sp>
          <p:nvSpPr>
            <p:cNvPr id="192" name="Google Shape;192;p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8374525" y="5018484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1_Title and two columns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1733422" y="2303767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body" idx="2"/>
          </p:nvPr>
        </p:nvSpPr>
        <p:spPr>
          <a:xfrm>
            <a:off x="1733422" y="2896033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8" name="Google Shape;168;p5"/>
          <p:cNvGrpSpPr/>
          <p:nvPr/>
        </p:nvGrpSpPr>
        <p:grpSpPr>
          <a:xfrm flipH="1">
            <a:off x="8160939" y="3062169"/>
            <a:ext cx="1029591" cy="1685379"/>
            <a:chOff x="267675" y="666500"/>
            <a:chExt cx="379000" cy="465300"/>
          </a:xfrm>
        </p:grpSpPr>
        <p:sp>
          <p:nvSpPr>
            <p:cNvPr id="169" name="Google Shape;169;p5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" name="Google Shape;171;p5"/>
          <p:cNvGrpSpPr/>
          <p:nvPr/>
        </p:nvGrpSpPr>
        <p:grpSpPr>
          <a:xfrm>
            <a:off x="8025335" y="5195508"/>
            <a:ext cx="1670499" cy="2105933"/>
            <a:chOff x="6139950" y="1806300"/>
            <a:chExt cx="810725" cy="766500"/>
          </a:xfrm>
        </p:grpSpPr>
        <p:sp>
          <p:nvSpPr>
            <p:cNvPr id="172" name="Google Shape;172;p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8" name="Google Shape;188;p5"/>
          <p:cNvGrpSpPr/>
          <p:nvPr/>
        </p:nvGrpSpPr>
        <p:grpSpPr>
          <a:xfrm rot="10800000">
            <a:off x="-207130" y="197479"/>
            <a:ext cx="623694" cy="600041"/>
            <a:chOff x="3253464" y="2218279"/>
            <a:chExt cx="242409" cy="182524"/>
          </a:xfrm>
        </p:grpSpPr>
        <p:sp>
          <p:nvSpPr>
            <p:cNvPr id="189" name="Google Shape;189;p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97" name="Google Shape;197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528230" y="5114597"/>
            <a:ext cx="1963800" cy="26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5"/>
          <p:cNvSpPr txBox="1">
            <a:spLocks noGrp="1"/>
          </p:cNvSpPr>
          <p:nvPr>
            <p:ph type="subTitle" idx="3"/>
          </p:nvPr>
        </p:nvSpPr>
        <p:spPr>
          <a:xfrm>
            <a:off x="5723891" y="3951453"/>
            <a:ext cx="267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4"/>
          </p:nvPr>
        </p:nvSpPr>
        <p:spPr>
          <a:xfrm>
            <a:off x="5723891" y="4543720"/>
            <a:ext cx="26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6"/>
          <p:cNvSpPr/>
          <p:nvPr/>
        </p:nvSpPr>
        <p:spPr>
          <a:xfrm rot="2316183">
            <a:off x="3731819" y="5137009"/>
            <a:ext cx="161" cy="21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02" name="Google Shape;202;p6"/>
          <p:cNvGrpSpPr/>
          <p:nvPr/>
        </p:nvGrpSpPr>
        <p:grpSpPr>
          <a:xfrm>
            <a:off x="7663127" y="4793236"/>
            <a:ext cx="1778504" cy="2527853"/>
            <a:chOff x="3237458" y="122460"/>
            <a:chExt cx="5337648" cy="5689946"/>
          </a:xfrm>
        </p:grpSpPr>
        <p:sp>
          <p:nvSpPr>
            <p:cNvPr id="203" name="Google Shape;203;p6"/>
            <p:cNvSpPr/>
            <p:nvPr/>
          </p:nvSpPr>
          <p:spPr>
            <a:xfrm rot="2316183">
              <a:off x="4625751" y="480592"/>
              <a:ext cx="2664177" cy="5052739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" name="Google Shape;204;p6"/>
            <p:cNvSpPr/>
            <p:nvPr/>
          </p:nvSpPr>
          <p:spPr>
            <a:xfrm rot="2316183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" name="Google Shape;205;p6"/>
            <p:cNvSpPr/>
            <p:nvPr/>
          </p:nvSpPr>
          <p:spPr>
            <a:xfrm rot="2316183">
              <a:off x="7937602" y="203820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" name="Google Shape;206;p6"/>
            <p:cNvSpPr/>
            <p:nvPr/>
          </p:nvSpPr>
          <p:spPr>
            <a:xfrm rot="2316183">
              <a:off x="7901630" y="2081808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" name="Google Shape;207;p6"/>
            <p:cNvSpPr/>
            <p:nvPr/>
          </p:nvSpPr>
          <p:spPr>
            <a:xfrm rot="2316183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" name="Google Shape;208;p6"/>
            <p:cNvSpPr/>
            <p:nvPr/>
          </p:nvSpPr>
          <p:spPr>
            <a:xfrm rot="2316183">
              <a:off x="7872511" y="207160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" name="Google Shape;209;p6"/>
            <p:cNvSpPr/>
            <p:nvPr/>
          </p:nvSpPr>
          <p:spPr>
            <a:xfrm rot="2316183">
              <a:off x="7811357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" name="Google Shape;210;p6"/>
            <p:cNvSpPr/>
            <p:nvPr/>
          </p:nvSpPr>
          <p:spPr>
            <a:xfrm rot="2316183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11;p6"/>
            <p:cNvSpPr/>
            <p:nvPr/>
          </p:nvSpPr>
          <p:spPr>
            <a:xfrm rot="2316183">
              <a:off x="7782381" y="2112442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12;p6"/>
            <p:cNvSpPr/>
            <p:nvPr/>
          </p:nvSpPr>
          <p:spPr>
            <a:xfrm rot="2316183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" name="Google Shape;213;p6"/>
            <p:cNvSpPr/>
            <p:nvPr/>
          </p:nvSpPr>
          <p:spPr>
            <a:xfrm rot="2316183">
              <a:off x="7692281" y="2153028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" name="Google Shape;214;p6"/>
            <p:cNvSpPr/>
            <p:nvPr/>
          </p:nvSpPr>
          <p:spPr>
            <a:xfrm rot="2316183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" name="Google Shape;215;p6"/>
            <p:cNvSpPr/>
            <p:nvPr/>
          </p:nvSpPr>
          <p:spPr>
            <a:xfrm rot="2316183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" name="Google Shape;216;p6"/>
            <p:cNvSpPr/>
            <p:nvPr/>
          </p:nvSpPr>
          <p:spPr>
            <a:xfrm rot="2316183">
              <a:off x="7403973" y="2211951"/>
              <a:ext cx="235576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" name="Google Shape;217;p6"/>
            <p:cNvSpPr/>
            <p:nvPr/>
          </p:nvSpPr>
          <p:spPr>
            <a:xfrm rot="2316183">
              <a:off x="7440407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" name="Google Shape;218;p6"/>
            <p:cNvSpPr/>
            <p:nvPr/>
          </p:nvSpPr>
          <p:spPr>
            <a:xfrm rot="2316183">
              <a:off x="7487713" y="2241278"/>
              <a:ext cx="128160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" name="Google Shape;219;p6"/>
            <p:cNvSpPr/>
            <p:nvPr/>
          </p:nvSpPr>
          <p:spPr>
            <a:xfrm rot="2316183">
              <a:off x="7438146" y="229093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" name="Google Shape;220;p6"/>
            <p:cNvSpPr/>
            <p:nvPr/>
          </p:nvSpPr>
          <p:spPr>
            <a:xfrm rot="2316183">
              <a:off x="7350242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" name="Google Shape;221;p6"/>
            <p:cNvSpPr/>
            <p:nvPr/>
          </p:nvSpPr>
          <p:spPr>
            <a:xfrm rot="2316183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" name="Google Shape;222;p6"/>
            <p:cNvSpPr/>
            <p:nvPr/>
          </p:nvSpPr>
          <p:spPr>
            <a:xfrm rot="2316183">
              <a:off x="6251975" y="2686321"/>
              <a:ext cx="172380" cy="2094615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" name="Google Shape;223;p6"/>
            <p:cNvSpPr/>
            <p:nvPr/>
          </p:nvSpPr>
          <p:spPr>
            <a:xfrm rot="2316183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" name="Google Shape;224;p6"/>
            <p:cNvSpPr/>
            <p:nvPr/>
          </p:nvSpPr>
          <p:spPr>
            <a:xfrm rot="2316183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" name="Google Shape;225;p6"/>
            <p:cNvSpPr/>
            <p:nvPr/>
          </p:nvSpPr>
          <p:spPr>
            <a:xfrm rot="2316183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" name="Google Shape;226;p6"/>
            <p:cNvSpPr/>
            <p:nvPr/>
          </p:nvSpPr>
          <p:spPr>
            <a:xfrm rot="2316183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" name="Google Shape;227;p6"/>
            <p:cNvSpPr/>
            <p:nvPr/>
          </p:nvSpPr>
          <p:spPr>
            <a:xfrm rot="2316183">
              <a:off x="7228940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" name="Google Shape;228;p6"/>
            <p:cNvSpPr/>
            <p:nvPr/>
          </p:nvSpPr>
          <p:spPr>
            <a:xfrm rot="2316183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" name="Google Shape;229;p6"/>
            <p:cNvSpPr/>
            <p:nvPr/>
          </p:nvSpPr>
          <p:spPr>
            <a:xfrm rot="2316183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230;p6"/>
            <p:cNvSpPr/>
            <p:nvPr/>
          </p:nvSpPr>
          <p:spPr>
            <a:xfrm rot="2316183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231;p6"/>
            <p:cNvSpPr/>
            <p:nvPr/>
          </p:nvSpPr>
          <p:spPr>
            <a:xfrm rot="2316183">
              <a:off x="7024294" y="2450535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232;p6"/>
            <p:cNvSpPr/>
            <p:nvPr/>
          </p:nvSpPr>
          <p:spPr>
            <a:xfrm rot="2316183">
              <a:off x="6974323" y="2500102"/>
              <a:ext cx="76542" cy="11674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233;p6"/>
            <p:cNvSpPr/>
            <p:nvPr/>
          </p:nvSpPr>
          <p:spPr>
            <a:xfrm rot="2316183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" name="Google Shape;234;p6"/>
            <p:cNvSpPr/>
            <p:nvPr/>
          </p:nvSpPr>
          <p:spPr>
            <a:xfrm rot="2316183">
              <a:off x="6945633" y="2490054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" name="Google Shape;235;p6"/>
            <p:cNvSpPr/>
            <p:nvPr/>
          </p:nvSpPr>
          <p:spPr>
            <a:xfrm rot="2316183">
              <a:off x="6884176" y="2540824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" name="Google Shape;236;p6"/>
            <p:cNvSpPr/>
            <p:nvPr/>
          </p:nvSpPr>
          <p:spPr>
            <a:xfrm rot="2316183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" name="Google Shape;237;p6"/>
            <p:cNvSpPr/>
            <p:nvPr/>
          </p:nvSpPr>
          <p:spPr>
            <a:xfrm rot="2316183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" name="Google Shape;238;p6"/>
            <p:cNvSpPr/>
            <p:nvPr/>
          </p:nvSpPr>
          <p:spPr>
            <a:xfrm rot="2316183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" name="Google Shape;239;p6"/>
            <p:cNvSpPr/>
            <p:nvPr/>
          </p:nvSpPr>
          <p:spPr>
            <a:xfrm rot="2316183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" name="Google Shape;240;p6"/>
            <p:cNvSpPr/>
            <p:nvPr/>
          </p:nvSpPr>
          <p:spPr>
            <a:xfrm rot="2316183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241;p6"/>
            <p:cNvSpPr/>
            <p:nvPr/>
          </p:nvSpPr>
          <p:spPr>
            <a:xfrm rot="2316183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242;p6"/>
            <p:cNvSpPr/>
            <p:nvPr/>
          </p:nvSpPr>
          <p:spPr>
            <a:xfrm rot="2316183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243;p6"/>
            <p:cNvSpPr/>
            <p:nvPr/>
          </p:nvSpPr>
          <p:spPr>
            <a:xfrm rot="2316183">
              <a:off x="6560918" y="2659808"/>
              <a:ext cx="128320" cy="204702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244;p6"/>
            <p:cNvSpPr/>
            <p:nvPr/>
          </p:nvSpPr>
          <p:spPr>
            <a:xfrm rot="2316183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245;p6"/>
            <p:cNvSpPr/>
            <p:nvPr/>
          </p:nvSpPr>
          <p:spPr>
            <a:xfrm rot="2316183">
              <a:off x="6482257" y="2699326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246;p6"/>
            <p:cNvSpPr/>
            <p:nvPr/>
          </p:nvSpPr>
          <p:spPr>
            <a:xfrm rot="2316183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247;p6"/>
            <p:cNvSpPr/>
            <p:nvPr/>
          </p:nvSpPr>
          <p:spPr>
            <a:xfrm rot="2316183">
              <a:off x="6392192" y="2739812"/>
              <a:ext cx="95517" cy="154853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248;p6"/>
            <p:cNvSpPr/>
            <p:nvPr/>
          </p:nvSpPr>
          <p:spPr>
            <a:xfrm rot="2316183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249;p6"/>
            <p:cNvSpPr/>
            <p:nvPr/>
          </p:nvSpPr>
          <p:spPr>
            <a:xfrm rot="2316183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250;p6"/>
            <p:cNvSpPr/>
            <p:nvPr/>
          </p:nvSpPr>
          <p:spPr>
            <a:xfrm rot="2316183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251;p6"/>
            <p:cNvSpPr/>
            <p:nvPr/>
          </p:nvSpPr>
          <p:spPr>
            <a:xfrm rot="2316183">
              <a:off x="6240588" y="2831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252;p6"/>
            <p:cNvSpPr/>
            <p:nvPr/>
          </p:nvSpPr>
          <p:spPr>
            <a:xfrm rot="2316183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" name="Google Shape;253;p6"/>
            <p:cNvSpPr/>
            <p:nvPr/>
          </p:nvSpPr>
          <p:spPr>
            <a:xfrm rot="2316183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" name="Google Shape;254;p6"/>
            <p:cNvSpPr/>
            <p:nvPr/>
          </p:nvSpPr>
          <p:spPr>
            <a:xfrm rot="2316183">
              <a:off x="6097627" y="2868997"/>
              <a:ext cx="127999" cy="204541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" name="Google Shape;255;p6"/>
            <p:cNvSpPr/>
            <p:nvPr/>
          </p:nvSpPr>
          <p:spPr>
            <a:xfrm rot="2316183">
              <a:off x="6018931" y="2908616"/>
              <a:ext cx="95517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" name="Google Shape;256;p6"/>
            <p:cNvSpPr/>
            <p:nvPr/>
          </p:nvSpPr>
          <p:spPr>
            <a:xfrm rot="2316183">
              <a:off x="5957986" y="2959461"/>
              <a:ext cx="76060" cy="116582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" name="Google Shape;257;p6"/>
            <p:cNvSpPr/>
            <p:nvPr/>
          </p:nvSpPr>
          <p:spPr>
            <a:xfrm rot="2316183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" name="Google Shape;258;p6"/>
            <p:cNvSpPr/>
            <p:nvPr/>
          </p:nvSpPr>
          <p:spPr>
            <a:xfrm rot="2316183">
              <a:off x="5928766" y="2949228"/>
              <a:ext cx="95517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" name="Google Shape;259;p6"/>
            <p:cNvSpPr/>
            <p:nvPr/>
          </p:nvSpPr>
          <p:spPr>
            <a:xfrm rot="2316183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" name="Google Shape;260;p6"/>
            <p:cNvSpPr/>
            <p:nvPr/>
          </p:nvSpPr>
          <p:spPr>
            <a:xfrm rot="2316183">
              <a:off x="5838687" y="2990078"/>
              <a:ext cx="95195" cy="154210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" name="Google Shape;261;p6"/>
            <p:cNvSpPr/>
            <p:nvPr/>
          </p:nvSpPr>
          <p:spPr>
            <a:xfrm rot="2316183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262;p6"/>
            <p:cNvSpPr/>
            <p:nvPr/>
          </p:nvSpPr>
          <p:spPr>
            <a:xfrm rot="2316183">
              <a:off x="5777355" y="3040787"/>
              <a:ext cx="76060" cy="116743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263;p6"/>
            <p:cNvSpPr/>
            <p:nvPr/>
          </p:nvSpPr>
          <p:spPr>
            <a:xfrm rot="2316183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264;p6"/>
            <p:cNvSpPr/>
            <p:nvPr/>
          </p:nvSpPr>
          <p:spPr>
            <a:xfrm rot="2316183">
              <a:off x="5748235" y="3030589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265;p6"/>
            <p:cNvSpPr/>
            <p:nvPr/>
          </p:nvSpPr>
          <p:spPr>
            <a:xfrm rot="2316183">
              <a:off x="5634302" y="3078127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266;p6"/>
            <p:cNvSpPr/>
            <p:nvPr/>
          </p:nvSpPr>
          <p:spPr>
            <a:xfrm rot="2316183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" name="Google Shape;267;p6"/>
            <p:cNvSpPr/>
            <p:nvPr/>
          </p:nvSpPr>
          <p:spPr>
            <a:xfrm rot="2316183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" name="Google Shape;268;p6"/>
            <p:cNvSpPr/>
            <p:nvPr/>
          </p:nvSpPr>
          <p:spPr>
            <a:xfrm rot="2316183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269;p6"/>
            <p:cNvSpPr/>
            <p:nvPr/>
          </p:nvSpPr>
          <p:spPr>
            <a:xfrm rot="2316183">
              <a:off x="5494166" y="3168465"/>
              <a:ext cx="76220" cy="116743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270;p6"/>
            <p:cNvSpPr/>
            <p:nvPr/>
          </p:nvSpPr>
          <p:spPr>
            <a:xfrm rot="2316183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271;p6"/>
            <p:cNvSpPr/>
            <p:nvPr/>
          </p:nvSpPr>
          <p:spPr>
            <a:xfrm rot="2316183">
              <a:off x="5465282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272;p6"/>
            <p:cNvSpPr/>
            <p:nvPr/>
          </p:nvSpPr>
          <p:spPr>
            <a:xfrm rot="2316183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273;p6"/>
            <p:cNvSpPr/>
            <p:nvPr/>
          </p:nvSpPr>
          <p:spPr>
            <a:xfrm rot="2316183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274;p6"/>
            <p:cNvSpPr/>
            <p:nvPr/>
          </p:nvSpPr>
          <p:spPr>
            <a:xfrm rot="2316183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275;p6"/>
            <p:cNvSpPr/>
            <p:nvPr/>
          </p:nvSpPr>
          <p:spPr>
            <a:xfrm rot="2316183">
              <a:off x="5284859" y="3239861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276;p6"/>
            <p:cNvSpPr/>
            <p:nvPr/>
          </p:nvSpPr>
          <p:spPr>
            <a:xfrm rot="2316183">
              <a:off x="5288450" y="3320976"/>
              <a:ext cx="44060" cy="67859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277;p6"/>
            <p:cNvSpPr/>
            <p:nvPr/>
          </p:nvSpPr>
          <p:spPr>
            <a:xfrm rot="2316183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278;p6"/>
            <p:cNvSpPr/>
            <p:nvPr/>
          </p:nvSpPr>
          <p:spPr>
            <a:xfrm rot="2316183">
              <a:off x="5170908" y="3287449"/>
              <a:ext cx="128160" cy="204702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279;p6"/>
            <p:cNvSpPr/>
            <p:nvPr/>
          </p:nvSpPr>
          <p:spPr>
            <a:xfrm rot="2316183">
              <a:off x="5120811" y="3336915"/>
              <a:ext cx="76381" cy="116743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280;p6"/>
            <p:cNvSpPr/>
            <p:nvPr/>
          </p:nvSpPr>
          <p:spPr>
            <a:xfrm rot="2316183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281;p6"/>
            <p:cNvSpPr/>
            <p:nvPr/>
          </p:nvSpPr>
          <p:spPr>
            <a:xfrm rot="2316183">
              <a:off x="5092121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282;p6"/>
            <p:cNvSpPr/>
            <p:nvPr/>
          </p:nvSpPr>
          <p:spPr>
            <a:xfrm rot="2316183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283;p6"/>
            <p:cNvSpPr/>
            <p:nvPr/>
          </p:nvSpPr>
          <p:spPr>
            <a:xfrm rot="2316183">
              <a:off x="5001906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284;p6"/>
            <p:cNvSpPr/>
            <p:nvPr/>
          </p:nvSpPr>
          <p:spPr>
            <a:xfrm rot="2316183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285;p6"/>
            <p:cNvSpPr/>
            <p:nvPr/>
          </p:nvSpPr>
          <p:spPr>
            <a:xfrm rot="2316183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286;p6"/>
            <p:cNvSpPr/>
            <p:nvPr/>
          </p:nvSpPr>
          <p:spPr>
            <a:xfrm rot="2316183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287;p6"/>
            <p:cNvSpPr/>
            <p:nvPr/>
          </p:nvSpPr>
          <p:spPr>
            <a:xfrm rot="2316183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288;p6"/>
            <p:cNvSpPr/>
            <p:nvPr/>
          </p:nvSpPr>
          <p:spPr>
            <a:xfrm rot="2316183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289;p6"/>
            <p:cNvSpPr/>
            <p:nvPr/>
          </p:nvSpPr>
          <p:spPr>
            <a:xfrm rot="2316183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290;p6"/>
            <p:cNvSpPr/>
            <p:nvPr/>
          </p:nvSpPr>
          <p:spPr>
            <a:xfrm rot="2316183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291;p6"/>
            <p:cNvSpPr/>
            <p:nvPr/>
          </p:nvSpPr>
          <p:spPr>
            <a:xfrm rot="2316183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292;p6"/>
            <p:cNvSpPr/>
            <p:nvPr/>
          </p:nvSpPr>
          <p:spPr>
            <a:xfrm rot="2316183">
              <a:off x="4707424" y="3496571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293;p6"/>
            <p:cNvSpPr/>
            <p:nvPr/>
          </p:nvSpPr>
          <p:spPr>
            <a:xfrm rot="2316183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294;p6"/>
            <p:cNvSpPr/>
            <p:nvPr/>
          </p:nvSpPr>
          <p:spPr>
            <a:xfrm rot="2316183">
              <a:off x="4628745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295;p6"/>
            <p:cNvSpPr/>
            <p:nvPr/>
          </p:nvSpPr>
          <p:spPr>
            <a:xfrm rot="2316183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296;p6"/>
            <p:cNvSpPr/>
            <p:nvPr/>
          </p:nvSpPr>
          <p:spPr>
            <a:xfrm rot="2316183">
              <a:off x="4538530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297;p6"/>
            <p:cNvSpPr/>
            <p:nvPr/>
          </p:nvSpPr>
          <p:spPr>
            <a:xfrm rot="2316183">
              <a:off x="4415664" y="3564998"/>
              <a:ext cx="202933" cy="116743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298;p6"/>
            <p:cNvSpPr/>
            <p:nvPr/>
          </p:nvSpPr>
          <p:spPr>
            <a:xfrm rot="2316183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299;p6"/>
            <p:cNvSpPr/>
            <p:nvPr/>
          </p:nvSpPr>
          <p:spPr>
            <a:xfrm rot="2316183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300;p6"/>
            <p:cNvSpPr/>
            <p:nvPr/>
          </p:nvSpPr>
          <p:spPr>
            <a:xfrm rot="2316183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301;p6"/>
            <p:cNvSpPr/>
            <p:nvPr/>
          </p:nvSpPr>
          <p:spPr>
            <a:xfrm rot="2316183">
              <a:off x="4358014" y="3658212"/>
              <a:ext cx="95678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302;p6"/>
            <p:cNvSpPr/>
            <p:nvPr/>
          </p:nvSpPr>
          <p:spPr>
            <a:xfrm rot="2316183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303;p6"/>
            <p:cNvSpPr/>
            <p:nvPr/>
          </p:nvSpPr>
          <p:spPr>
            <a:xfrm rot="2316183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304;p6"/>
            <p:cNvSpPr/>
            <p:nvPr/>
          </p:nvSpPr>
          <p:spPr>
            <a:xfrm rot="2316183">
              <a:off x="4244048" y="3705843"/>
              <a:ext cx="127999" cy="204702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305;p6"/>
            <p:cNvSpPr/>
            <p:nvPr/>
          </p:nvSpPr>
          <p:spPr>
            <a:xfrm rot="2316183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306;p6"/>
            <p:cNvSpPr/>
            <p:nvPr/>
          </p:nvSpPr>
          <p:spPr>
            <a:xfrm rot="2316183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307;p6"/>
            <p:cNvSpPr/>
            <p:nvPr/>
          </p:nvSpPr>
          <p:spPr>
            <a:xfrm rot="2316183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308;p6"/>
            <p:cNvSpPr/>
            <p:nvPr/>
          </p:nvSpPr>
          <p:spPr>
            <a:xfrm rot="2316183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309;p6"/>
            <p:cNvSpPr/>
            <p:nvPr/>
          </p:nvSpPr>
          <p:spPr>
            <a:xfrm rot="2316183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310;p6"/>
            <p:cNvSpPr/>
            <p:nvPr/>
          </p:nvSpPr>
          <p:spPr>
            <a:xfrm rot="2316183">
              <a:off x="3985107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311;p6"/>
            <p:cNvSpPr/>
            <p:nvPr/>
          </p:nvSpPr>
          <p:spPr>
            <a:xfrm rot="2316183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312;p6"/>
            <p:cNvSpPr/>
            <p:nvPr/>
          </p:nvSpPr>
          <p:spPr>
            <a:xfrm rot="2316183">
              <a:off x="3923732" y="3877618"/>
              <a:ext cx="76220" cy="116582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313;p6"/>
            <p:cNvSpPr/>
            <p:nvPr/>
          </p:nvSpPr>
          <p:spPr>
            <a:xfrm rot="2316183">
              <a:off x="3894706" y="3867452"/>
              <a:ext cx="95517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314;p6"/>
            <p:cNvSpPr/>
            <p:nvPr/>
          </p:nvSpPr>
          <p:spPr>
            <a:xfrm rot="2316183">
              <a:off x="3780622" y="3915098"/>
              <a:ext cx="127999" cy="204863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315;p6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316;p6"/>
            <p:cNvSpPr/>
            <p:nvPr/>
          </p:nvSpPr>
          <p:spPr>
            <a:xfrm rot="2316183">
              <a:off x="4194363" y="3755510"/>
              <a:ext cx="75899" cy="116743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317;p6"/>
            <p:cNvSpPr/>
            <p:nvPr/>
          </p:nvSpPr>
          <p:spPr>
            <a:xfrm rot="2316183">
              <a:off x="4730491" y="1230076"/>
              <a:ext cx="2270050" cy="4269309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318;p6"/>
            <p:cNvSpPr/>
            <p:nvPr/>
          </p:nvSpPr>
          <p:spPr>
            <a:xfrm rot="2316183">
              <a:off x="5297982" y="3772683"/>
              <a:ext cx="931690" cy="1722517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19" name="Google Shape;319;p6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A45C37"/>
              </a:buClr>
              <a:buSzPts val="28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" name="Google Shape;320;p6"/>
          <p:cNvGrpSpPr/>
          <p:nvPr/>
        </p:nvGrpSpPr>
        <p:grpSpPr>
          <a:xfrm>
            <a:off x="8255073" y="-205306"/>
            <a:ext cx="1217060" cy="1534227"/>
            <a:chOff x="6139950" y="1806300"/>
            <a:chExt cx="810725" cy="766500"/>
          </a:xfrm>
        </p:grpSpPr>
        <p:sp>
          <p:nvSpPr>
            <p:cNvPr id="321" name="Google Shape;321;p6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37" name="Google Shape;337;p6"/>
          <p:cNvGrpSpPr/>
          <p:nvPr/>
        </p:nvGrpSpPr>
        <p:grpSpPr>
          <a:xfrm rot="-8956326">
            <a:off x="-518366" y="6371601"/>
            <a:ext cx="2273495" cy="690203"/>
            <a:chOff x="1229350" y="3760725"/>
            <a:chExt cx="795500" cy="181125"/>
          </a:xfrm>
        </p:grpSpPr>
        <p:sp>
          <p:nvSpPr>
            <p:cNvPr id="338" name="Google Shape;338;p6"/>
            <p:cNvSpPr/>
            <p:nvPr/>
          </p:nvSpPr>
          <p:spPr>
            <a:xfrm>
              <a:off x="1229350" y="3760725"/>
              <a:ext cx="775450" cy="178850"/>
            </a:xfrm>
            <a:custGeom>
              <a:avLst/>
              <a:gdLst/>
              <a:ahLst/>
              <a:cxnLst/>
              <a:rect l="l" t="t" r="r" b="b"/>
              <a:pathLst>
                <a:path w="31018" h="7154" extrusionOk="0">
                  <a:moveTo>
                    <a:pt x="26119" y="0"/>
                  </a:moveTo>
                  <a:lnTo>
                    <a:pt x="25870" y="49"/>
                  </a:lnTo>
                  <a:lnTo>
                    <a:pt x="22867" y="649"/>
                  </a:lnTo>
                  <a:lnTo>
                    <a:pt x="21199" y="983"/>
                  </a:lnTo>
                  <a:lnTo>
                    <a:pt x="18310" y="1558"/>
                  </a:lnTo>
                  <a:lnTo>
                    <a:pt x="9959" y="3226"/>
                  </a:lnTo>
                  <a:lnTo>
                    <a:pt x="7334" y="3750"/>
                  </a:lnTo>
                  <a:lnTo>
                    <a:pt x="0" y="5214"/>
                  </a:lnTo>
                  <a:lnTo>
                    <a:pt x="0" y="5343"/>
                  </a:lnTo>
                  <a:lnTo>
                    <a:pt x="3804" y="7153"/>
                  </a:lnTo>
                  <a:lnTo>
                    <a:pt x="31017" y="1975"/>
                  </a:lnTo>
                  <a:lnTo>
                    <a:pt x="31017" y="1845"/>
                  </a:lnTo>
                  <a:lnTo>
                    <a:pt x="29797" y="1386"/>
                  </a:lnTo>
                  <a:lnTo>
                    <a:pt x="29555" y="1295"/>
                  </a:lnTo>
                  <a:lnTo>
                    <a:pt x="26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249450" y="3770950"/>
              <a:ext cx="775400" cy="170900"/>
            </a:xfrm>
            <a:custGeom>
              <a:avLst/>
              <a:gdLst/>
              <a:ahLst/>
              <a:cxnLst/>
              <a:rect l="l" t="t" r="r" b="b"/>
              <a:pathLst>
                <a:path w="31016" h="6836" extrusionOk="0">
                  <a:moveTo>
                    <a:pt x="26117" y="1"/>
                  </a:moveTo>
                  <a:lnTo>
                    <a:pt x="0" y="4896"/>
                  </a:lnTo>
                  <a:lnTo>
                    <a:pt x="0" y="5026"/>
                  </a:lnTo>
                  <a:lnTo>
                    <a:pt x="3803" y="6836"/>
                  </a:lnTo>
                  <a:lnTo>
                    <a:pt x="31015" y="1657"/>
                  </a:lnTo>
                  <a:lnTo>
                    <a:pt x="31015" y="1528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249450" y="3763000"/>
              <a:ext cx="775400" cy="174275"/>
            </a:xfrm>
            <a:custGeom>
              <a:avLst/>
              <a:gdLst/>
              <a:ahLst/>
              <a:cxnLst/>
              <a:rect l="l" t="t" r="r" b="b"/>
              <a:pathLst>
                <a:path w="31016" h="6971" extrusionOk="0">
                  <a:moveTo>
                    <a:pt x="26117" y="1"/>
                  </a:moveTo>
                  <a:lnTo>
                    <a:pt x="0" y="5214"/>
                  </a:lnTo>
                  <a:lnTo>
                    <a:pt x="3799" y="6971"/>
                  </a:lnTo>
                  <a:lnTo>
                    <a:pt x="31015" y="1846"/>
                  </a:lnTo>
                  <a:lnTo>
                    <a:pt x="26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365800" y="3843650"/>
              <a:ext cx="132625" cy="89575"/>
            </a:xfrm>
            <a:custGeom>
              <a:avLst/>
              <a:gdLst/>
              <a:ahLst/>
              <a:cxnLst/>
              <a:rect l="l" t="t" r="r" b="b"/>
              <a:pathLst>
                <a:path w="5305" h="3583" extrusionOk="0">
                  <a:moveTo>
                    <a:pt x="5304" y="1"/>
                  </a:moveTo>
                  <a:lnTo>
                    <a:pt x="2679" y="524"/>
                  </a:lnTo>
                  <a:lnTo>
                    <a:pt x="783" y="2690"/>
                  </a:lnTo>
                  <a:lnTo>
                    <a:pt x="650" y="2842"/>
                  </a:lnTo>
                  <a:lnTo>
                    <a:pt x="643" y="2850"/>
                  </a:lnTo>
                  <a:lnTo>
                    <a:pt x="567" y="2937"/>
                  </a:lnTo>
                  <a:lnTo>
                    <a:pt x="420" y="3106"/>
                  </a:lnTo>
                  <a:lnTo>
                    <a:pt x="344" y="3193"/>
                  </a:lnTo>
                  <a:lnTo>
                    <a:pt x="195" y="3360"/>
                  </a:lnTo>
                  <a:lnTo>
                    <a:pt x="119" y="3448"/>
                  </a:lnTo>
                  <a:lnTo>
                    <a:pt x="1" y="3583"/>
                  </a:lnTo>
                  <a:lnTo>
                    <a:pt x="1" y="3583"/>
                  </a:lnTo>
                  <a:lnTo>
                    <a:pt x="2900" y="3037"/>
                  </a:lnTo>
                  <a:lnTo>
                    <a:pt x="2974" y="2945"/>
                  </a:lnTo>
                  <a:lnTo>
                    <a:pt x="3047" y="2854"/>
                  </a:lnTo>
                  <a:lnTo>
                    <a:pt x="3185" y="2678"/>
                  </a:lnTo>
                  <a:lnTo>
                    <a:pt x="3258" y="2586"/>
                  </a:lnTo>
                  <a:lnTo>
                    <a:pt x="3397" y="2410"/>
                  </a:lnTo>
                  <a:lnTo>
                    <a:pt x="3469" y="2319"/>
                  </a:lnTo>
                  <a:lnTo>
                    <a:pt x="3483" y="2301"/>
                  </a:lnTo>
                  <a:lnTo>
                    <a:pt x="3601" y="2150"/>
                  </a:lnTo>
                  <a:lnTo>
                    <a:pt x="530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1467250" y="3822475"/>
              <a:ext cx="137175" cy="91650"/>
            </a:xfrm>
            <a:custGeom>
              <a:avLst/>
              <a:gdLst/>
              <a:ahLst/>
              <a:cxnLst/>
              <a:rect l="l" t="t" r="r" b="b"/>
              <a:pathLst>
                <a:path w="5487" h="3666" extrusionOk="0">
                  <a:moveTo>
                    <a:pt x="5486" y="0"/>
                  </a:moveTo>
                  <a:lnTo>
                    <a:pt x="2762" y="544"/>
                  </a:lnTo>
                  <a:lnTo>
                    <a:pt x="807" y="2755"/>
                  </a:lnTo>
                  <a:lnTo>
                    <a:pt x="669" y="2910"/>
                  </a:lnTo>
                  <a:lnTo>
                    <a:pt x="613" y="2973"/>
                  </a:lnTo>
                  <a:lnTo>
                    <a:pt x="534" y="3063"/>
                  </a:lnTo>
                  <a:lnTo>
                    <a:pt x="382" y="3235"/>
                  </a:lnTo>
                  <a:lnTo>
                    <a:pt x="303" y="3324"/>
                  </a:lnTo>
                  <a:lnTo>
                    <a:pt x="153" y="3494"/>
                  </a:lnTo>
                  <a:lnTo>
                    <a:pt x="74" y="3584"/>
                  </a:lnTo>
                  <a:lnTo>
                    <a:pt x="1" y="3666"/>
                  </a:lnTo>
                  <a:lnTo>
                    <a:pt x="3009" y="3100"/>
                  </a:lnTo>
                  <a:lnTo>
                    <a:pt x="3037" y="3063"/>
                  </a:lnTo>
                  <a:lnTo>
                    <a:pt x="3113" y="2970"/>
                  </a:lnTo>
                  <a:lnTo>
                    <a:pt x="3256" y="2791"/>
                  </a:lnTo>
                  <a:lnTo>
                    <a:pt x="3330" y="2697"/>
                  </a:lnTo>
                  <a:lnTo>
                    <a:pt x="3473" y="2520"/>
                  </a:lnTo>
                  <a:lnTo>
                    <a:pt x="3548" y="2426"/>
                  </a:lnTo>
                  <a:lnTo>
                    <a:pt x="3608" y="2350"/>
                  </a:lnTo>
                  <a:lnTo>
                    <a:pt x="3732" y="2195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1634750" y="3787575"/>
              <a:ext cx="144650" cy="95025"/>
            </a:xfrm>
            <a:custGeom>
              <a:avLst/>
              <a:gdLst/>
              <a:ahLst/>
              <a:cxnLst/>
              <a:rect l="l" t="t" r="r" b="b"/>
              <a:pathLst>
                <a:path w="5786" h="3801" extrusionOk="0">
                  <a:moveTo>
                    <a:pt x="5786" y="0"/>
                  </a:moveTo>
                  <a:lnTo>
                    <a:pt x="2897" y="576"/>
                  </a:lnTo>
                  <a:lnTo>
                    <a:pt x="847" y="2860"/>
                  </a:lnTo>
                  <a:lnTo>
                    <a:pt x="702" y="3021"/>
                  </a:lnTo>
                  <a:lnTo>
                    <a:pt x="557" y="3182"/>
                  </a:lnTo>
                  <a:lnTo>
                    <a:pt x="474" y="3275"/>
                  </a:lnTo>
                  <a:lnTo>
                    <a:pt x="315" y="3451"/>
                  </a:lnTo>
                  <a:lnTo>
                    <a:pt x="232" y="3544"/>
                  </a:lnTo>
                  <a:lnTo>
                    <a:pt x="73" y="3722"/>
                  </a:lnTo>
                  <a:lnTo>
                    <a:pt x="1" y="3800"/>
                  </a:lnTo>
                  <a:lnTo>
                    <a:pt x="3189" y="3201"/>
                  </a:lnTo>
                  <a:lnTo>
                    <a:pt x="3217" y="3168"/>
                  </a:lnTo>
                  <a:lnTo>
                    <a:pt x="3365" y="2983"/>
                  </a:lnTo>
                  <a:lnTo>
                    <a:pt x="3444" y="2887"/>
                  </a:lnTo>
                  <a:lnTo>
                    <a:pt x="3594" y="2701"/>
                  </a:lnTo>
                  <a:lnTo>
                    <a:pt x="3672" y="2604"/>
                  </a:lnTo>
                  <a:lnTo>
                    <a:pt x="3818" y="2425"/>
                  </a:lnTo>
                  <a:lnTo>
                    <a:pt x="3946" y="2266"/>
                  </a:lnTo>
                  <a:lnTo>
                    <a:pt x="57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1746350" y="3764225"/>
              <a:ext cx="149825" cy="97375"/>
            </a:xfrm>
            <a:custGeom>
              <a:avLst/>
              <a:gdLst/>
              <a:ahLst/>
              <a:cxnLst/>
              <a:rect l="l" t="t" r="r" b="b"/>
              <a:pathLst>
                <a:path w="5993" h="3895" extrusionOk="0">
                  <a:moveTo>
                    <a:pt x="5992" y="1"/>
                  </a:moveTo>
                  <a:lnTo>
                    <a:pt x="2990" y="600"/>
                  </a:lnTo>
                  <a:lnTo>
                    <a:pt x="873" y="2934"/>
                  </a:lnTo>
                  <a:lnTo>
                    <a:pt x="686" y="3140"/>
                  </a:lnTo>
                  <a:lnTo>
                    <a:pt x="521" y="3321"/>
                  </a:lnTo>
                  <a:lnTo>
                    <a:pt x="435" y="3416"/>
                  </a:lnTo>
                  <a:lnTo>
                    <a:pt x="269" y="3596"/>
                  </a:lnTo>
                  <a:lnTo>
                    <a:pt x="184" y="3690"/>
                  </a:lnTo>
                  <a:lnTo>
                    <a:pt x="23" y="3872"/>
                  </a:lnTo>
                  <a:lnTo>
                    <a:pt x="0" y="3894"/>
                  </a:lnTo>
                  <a:lnTo>
                    <a:pt x="3312" y="3271"/>
                  </a:lnTo>
                  <a:lnTo>
                    <a:pt x="3444" y="3109"/>
                  </a:lnTo>
                  <a:lnTo>
                    <a:pt x="3526" y="3012"/>
                  </a:lnTo>
                  <a:lnTo>
                    <a:pt x="3679" y="2823"/>
                  </a:lnTo>
                  <a:lnTo>
                    <a:pt x="3761" y="2724"/>
                  </a:lnTo>
                  <a:lnTo>
                    <a:pt x="3916" y="2536"/>
                  </a:lnTo>
                  <a:lnTo>
                    <a:pt x="4093" y="2316"/>
                  </a:lnTo>
                  <a:lnTo>
                    <a:pt x="59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1316125" y="3795375"/>
              <a:ext cx="695075" cy="139100"/>
            </a:xfrm>
            <a:custGeom>
              <a:avLst/>
              <a:gdLst/>
              <a:ahLst/>
              <a:cxnLst/>
              <a:rect l="l" t="t" r="r" b="b"/>
              <a:pathLst>
                <a:path w="27803" h="5564" extrusionOk="0">
                  <a:moveTo>
                    <a:pt x="26887" y="0"/>
                  </a:moveTo>
                  <a:lnTo>
                    <a:pt x="0" y="5152"/>
                  </a:lnTo>
                  <a:lnTo>
                    <a:pt x="192" y="5241"/>
                  </a:lnTo>
                  <a:lnTo>
                    <a:pt x="782" y="5128"/>
                  </a:lnTo>
                  <a:lnTo>
                    <a:pt x="1727" y="5563"/>
                  </a:lnTo>
                  <a:lnTo>
                    <a:pt x="1916" y="5528"/>
                  </a:lnTo>
                  <a:lnTo>
                    <a:pt x="969" y="5092"/>
                  </a:lnTo>
                  <a:lnTo>
                    <a:pt x="1329" y="5023"/>
                  </a:lnTo>
                  <a:lnTo>
                    <a:pt x="2281" y="5459"/>
                  </a:lnTo>
                  <a:lnTo>
                    <a:pt x="2471" y="5424"/>
                  </a:lnTo>
                  <a:lnTo>
                    <a:pt x="1518" y="4987"/>
                  </a:lnTo>
                  <a:lnTo>
                    <a:pt x="1879" y="4918"/>
                  </a:lnTo>
                  <a:lnTo>
                    <a:pt x="2837" y="5355"/>
                  </a:lnTo>
                  <a:lnTo>
                    <a:pt x="3027" y="5318"/>
                  </a:lnTo>
                  <a:lnTo>
                    <a:pt x="2069" y="4882"/>
                  </a:lnTo>
                  <a:lnTo>
                    <a:pt x="2431" y="4813"/>
                  </a:lnTo>
                  <a:lnTo>
                    <a:pt x="3393" y="5249"/>
                  </a:lnTo>
                  <a:lnTo>
                    <a:pt x="3585" y="5214"/>
                  </a:lnTo>
                  <a:lnTo>
                    <a:pt x="2621" y="4776"/>
                  </a:lnTo>
                  <a:lnTo>
                    <a:pt x="2987" y="4706"/>
                  </a:lnTo>
                  <a:lnTo>
                    <a:pt x="3954" y="5144"/>
                  </a:lnTo>
                  <a:lnTo>
                    <a:pt x="4147" y="5107"/>
                  </a:lnTo>
                  <a:lnTo>
                    <a:pt x="3179" y="4669"/>
                  </a:lnTo>
                  <a:lnTo>
                    <a:pt x="3546" y="4599"/>
                  </a:lnTo>
                  <a:lnTo>
                    <a:pt x="4519" y="5038"/>
                  </a:lnTo>
                  <a:lnTo>
                    <a:pt x="4713" y="5002"/>
                  </a:lnTo>
                  <a:lnTo>
                    <a:pt x="3739" y="4562"/>
                  </a:lnTo>
                  <a:lnTo>
                    <a:pt x="4106" y="4493"/>
                  </a:lnTo>
                  <a:lnTo>
                    <a:pt x="5084" y="4931"/>
                  </a:lnTo>
                  <a:lnTo>
                    <a:pt x="5279" y="4895"/>
                  </a:lnTo>
                  <a:lnTo>
                    <a:pt x="4299" y="4455"/>
                  </a:lnTo>
                  <a:lnTo>
                    <a:pt x="4671" y="4385"/>
                  </a:lnTo>
                  <a:lnTo>
                    <a:pt x="5655" y="4824"/>
                  </a:lnTo>
                  <a:lnTo>
                    <a:pt x="5850" y="4788"/>
                  </a:lnTo>
                  <a:lnTo>
                    <a:pt x="4865" y="4348"/>
                  </a:lnTo>
                  <a:lnTo>
                    <a:pt x="5238" y="4277"/>
                  </a:lnTo>
                  <a:lnTo>
                    <a:pt x="6227" y="4716"/>
                  </a:lnTo>
                  <a:lnTo>
                    <a:pt x="6424" y="4679"/>
                  </a:lnTo>
                  <a:lnTo>
                    <a:pt x="5434" y="4239"/>
                  </a:lnTo>
                  <a:lnTo>
                    <a:pt x="5807" y="4168"/>
                  </a:lnTo>
                  <a:lnTo>
                    <a:pt x="6802" y="4607"/>
                  </a:lnTo>
                  <a:lnTo>
                    <a:pt x="6999" y="4571"/>
                  </a:lnTo>
                  <a:lnTo>
                    <a:pt x="6002" y="4130"/>
                  </a:lnTo>
                  <a:lnTo>
                    <a:pt x="6379" y="4058"/>
                  </a:lnTo>
                  <a:lnTo>
                    <a:pt x="7380" y="4499"/>
                  </a:lnTo>
                  <a:lnTo>
                    <a:pt x="7579" y="4461"/>
                  </a:lnTo>
                  <a:lnTo>
                    <a:pt x="6576" y="4020"/>
                  </a:lnTo>
                  <a:lnTo>
                    <a:pt x="6955" y="3949"/>
                  </a:lnTo>
                  <a:lnTo>
                    <a:pt x="7961" y="4389"/>
                  </a:lnTo>
                  <a:lnTo>
                    <a:pt x="8161" y="4351"/>
                  </a:lnTo>
                  <a:lnTo>
                    <a:pt x="7154" y="3911"/>
                  </a:lnTo>
                  <a:lnTo>
                    <a:pt x="7532" y="3837"/>
                  </a:lnTo>
                  <a:lnTo>
                    <a:pt x="8544" y="4279"/>
                  </a:lnTo>
                  <a:lnTo>
                    <a:pt x="8745" y="4241"/>
                  </a:lnTo>
                  <a:lnTo>
                    <a:pt x="7732" y="3799"/>
                  </a:lnTo>
                  <a:lnTo>
                    <a:pt x="8115" y="3726"/>
                  </a:lnTo>
                  <a:lnTo>
                    <a:pt x="9133" y="4170"/>
                  </a:lnTo>
                  <a:lnTo>
                    <a:pt x="9334" y="4132"/>
                  </a:lnTo>
                  <a:lnTo>
                    <a:pt x="8315" y="3688"/>
                  </a:lnTo>
                  <a:lnTo>
                    <a:pt x="8699" y="3615"/>
                  </a:lnTo>
                  <a:lnTo>
                    <a:pt x="9722" y="4058"/>
                  </a:lnTo>
                  <a:lnTo>
                    <a:pt x="9925" y="4019"/>
                  </a:lnTo>
                  <a:lnTo>
                    <a:pt x="8900" y="3577"/>
                  </a:lnTo>
                  <a:lnTo>
                    <a:pt x="9286" y="3504"/>
                  </a:lnTo>
                  <a:lnTo>
                    <a:pt x="10315" y="3946"/>
                  </a:lnTo>
                  <a:lnTo>
                    <a:pt x="10519" y="3908"/>
                  </a:lnTo>
                  <a:lnTo>
                    <a:pt x="9487" y="3464"/>
                  </a:lnTo>
                  <a:lnTo>
                    <a:pt x="9876" y="3390"/>
                  </a:lnTo>
                  <a:lnTo>
                    <a:pt x="10912" y="3835"/>
                  </a:lnTo>
                  <a:lnTo>
                    <a:pt x="11116" y="3795"/>
                  </a:lnTo>
                  <a:lnTo>
                    <a:pt x="10080" y="3352"/>
                  </a:lnTo>
                  <a:lnTo>
                    <a:pt x="10470" y="3277"/>
                  </a:lnTo>
                  <a:lnTo>
                    <a:pt x="11511" y="3721"/>
                  </a:lnTo>
                  <a:lnTo>
                    <a:pt x="11717" y="3683"/>
                  </a:lnTo>
                  <a:lnTo>
                    <a:pt x="10674" y="3238"/>
                  </a:lnTo>
                  <a:lnTo>
                    <a:pt x="11065" y="3163"/>
                  </a:lnTo>
                  <a:lnTo>
                    <a:pt x="12112" y="3608"/>
                  </a:lnTo>
                  <a:lnTo>
                    <a:pt x="12319" y="3569"/>
                  </a:lnTo>
                  <a:lnTo>
                    <a:pt x="11271" y="3124"/>
                  </a:lnTo>
                  <a:lnTo>
                    <a:pt x="11665" y="3049"/>
                  </a:lnTo>
                  <a:lnTo>
                    <a:pt x="12718" y="3494"/>
                  </a:lnTo>
                  <a:lnTo>
                    <a:pt x="12926" y="3455"/>
                  </a:lnTo>
                  <a:lnTo>
                    <a:pt x="11872" y="3010"/>
                  </a:lnTo>
                  <a:lnTo>
                    <a:pt x="12269" y="2934"/>
                  </a:lnTo>
                  <a:lnTo>
                    <a:pt x="13327" y="3379"/>
                  </a:lnTo>
                  <a:lnTo>
                    <a:pt x="13537" y="3339"/>
                  </a:lnTo>
                  <a:lnTo>
                    <a:pt x="12476" y="2894"/>
                  </a:lnTo>
                  <a:lnTo>
                    <a:pt x="12872" y="2818"/>
                  </a:lnTo>
                  <a:lnTo>
                    <a:pt x="13938" y="3265"/>
                  </a:lnTo>
                  <a:lnTo>
                    <a:pt x="14148" y="3225"/>
                  </a:lnTo>
                  <a:lnTo>
                    <a:pt x="13081" y="2778"/>
                  </a:lnTo>
                  <a:lnTo>
                    <a:pt x="13482" y="2702"/>
                  </a:lnTo>
                  <a:lnTo>
                    <a:pt x="14553" y="3148"/>
                  </a:lnTo>
                  <a:lnTo>
                    <a:pt x="14766" y="3108"/>
                  </a:lnTo>
                  <a:lnTo>
                    <a:pt x="13692" y="2661"/>
                  </a:lnTo>
                  <a:lnTo>
                    <a:pt x="14094" y="2585"/>
                  </a:lnTo>
                  <a:lnTo>
                    <a:pt x="15172" y="3032"/>
                  </a:lnTo>
                  <a:lnTo>
                    <a:pt x="15385" y="2992"/>
                  </a:lnTo>
                  <a:lnTo>
                    <a:pt x="14305" y="2544"/>
                  </a:lnTo>
                  <a:lnTo>
                    <a:pt x="14709" y="2467"/>
                  </a:lnTo>
                  <a:lnTo>
                    <a:pt x="15793" y="2916"/>
                  </a:lnTo>
                  <a:lnTo>
                    <a:pt x="16006" y="2875"/>
                  </a:lnTo>
                  <a:lnTo>
                    <a:pt x="14920" y="2427"/>
                  </a:lnTo>
                  <a:lnTo>
                    <a:pt x="15327" y="2348"/>
                  </a:lnTo>
                  <a:lnTo>
                    <a:pt x="16418" y="2797"/>
                  </a:lnTo>
                  <a:lnTo>
                    <a:pt x="16633" y="2756"/>
                  </a:lnTo>
                  <a:lnTo>
                    <a:pt x="15541" y="2307"/>
                  </a:lnTo>
                  <a:lnTo>
                    <a:pt x="15951" y="2230"/>
                  </a:lnTo>
                  <a:lnTo>
                    <a:pt x="17047" y="2679"/>
                  </a:lnTo>
                  <a:lnTo>
                    <a:pt x="17263" y="2638"/>
                  </a:lnTo>
                  <a:lnTo>
                    <a:pt x="16165" y="2189"/>
                  </a:lnTo>
                  <a:lnTo>
                    <a:pt x="16574" y="2110"/>
                  </a:lnTo>
                  <a:lnTo>
                    <a:pt x="17676" y="2561"/>
                  </a:lnTo>
                  <a:lnTo>
                    <a:pt x="17895" y="2520"/>
                  </a:lnTo>
                  <a:lnTo>
                    <a:pt x="16788" y="2070"/>
                  </a:lnTo>
                  <a:lnTo>
                    <a:pt x="17202" y="1991"/>
                  </a:lnTo>
                  <a:lnTo>
                    <a:pt x="18313" y="2441"/>
                  </a:lnTo>
                  <a:lnTo>
                    <a:pt x="18531" y="2399"/>
                  </a:lnTo>
                  <a:lnTo>
                    <a:pt x="17419" y="1950"/>
                  </a:lnTo>
                  <a:lnTo>
                    <a:pt x="17835" y="1870"/>
                  </a:lnTo>
                  <a:lnTo>
                    <a:pt x="18952" y="2320"/>
                  </a:lnTo>
                  <a:lnTo>
                    <a:pt x="19171" y="2279"/>
                  </a:lnTo>
                  <a:lnTo>
                    <a:pt x="18052" y="1829"/>
                  </a:lnTo>
                  <a:lnTo>
                    <a:pt x="18469" y="1749"/>
                  </a:lnTo>
                  <a:lnTo>
                    <a:pt x="19591" y="2200"/>
                  </a:lnTo>
                  <a:lnTo>
                    <a:pt x="19812" y="2158"/>
                  </a:lnTo>
                  <a:lnTo>
                    <a:pt x="18687" y="1706"/>
                  </a:lnTo>
                  <a:lnTo>
                    <a:pt x="19108" y="1626"/>
                  </a:lnTo>
                  <a:lnTo>
                    <a:pt x="20237" y="2078"/>
                  </a:lnTo>
                  <a:lnTo>
                    <a:pt x="20459" y="2036"/>
                  </a:lnTo>
                  <a:lnTo>
                    <a:pt x="19327" y="1585"/>
                  </a:lnTo>
                  <a:lnTo>
                    <a:pt x="19750" y="1504"/>
                  </a:lnTo>
                  <a:lnTo>
                    <a:pt x="20886" y="1956"/>
                  </a:lnTo>
                  <a:lnTo>
                    <a:pt x="21109" y="1913"/>
                  </a:lnTo>
                  <a:lnTo>
                    <a:pt x="19971" y="1462"/>
                  </a:lnTo>
                  <a:lnTo>
                    <a:pt x="20394" y="1381"/>
                  </a:lnTo>
                  <a:lnTo>
                    <a:pt x="21537" y="1833"/>
                  </a:lnTo>
                  <a:lnTo>
                    <a:pt x="21761" y="1791"/>
                  </a:lnTo>
                  <a:lnTo>
                    <a:pt x="20615" y="1339"/>
                  </a:lnTo>
                  <a:lnTo>
                    <a:pt x="21043" y="1257"/>
                  </a:lnTo>
                  <a:lnTo>
                    <a:pt x="22193" y="1711"/>
                  </a:lnTo>
                  <a:lnTo>
                    <a:pt x="22418" y="1667"/>
                  </a:lnTo>
                  <a:lnTo>
                    <a:pt x="21267" y="1214"/>
                  </a:lnTo>
                  <a:lnTo>
                    <a:pt x="21696" y="1132"/>
                  </a:lnTo>
                  <a:lnTo>
                    <a:pt x="22853" y="1585"/>
                  </a:lnTo>
                  <a:lnTo>
                    <a:pt x="23080" y="1543"/>
                  </a:lnTo>
                  <a:lnTo>
                    <a:pt x="21920" y="1090"/>
                  </a:lnTo>
                  <a:lnTo>
                    <a:pt x="22351" y="1007"/>
                  </a:lnTo>
                  <a:lnTo>
                    <a:pt x="23514" y="1462"/>
                  </a:lnTo>
                  <a:lnTo>
                    <a:pt x="23742" y="1418"/>
                  </a:lnTo>
                  <a:lnTo>
                    <a:pt x="22576" y="965"/>
                  </a:lnTo>
                  <a:lnTo>
                    <a:pt x="23011" y="882"/>
                  </a:lnTo>
                  <a:lnTo>
                    <a:pt x="24181" y="1336"/>
                  </a:lnTo>
                  <a:lnTo>
                    <a:pt x="24410" y="1293"/>
                  </a:lnTo>
                  <a:lnTo>
                    <a:pt x="23238" y="838"/>
                  </a:lnTo>
                  <a:lnTo>
                    <a:pt x="23674" y="755"/>
                  </a:lnTo>
                  <a:lnTo>
                    <a:pt x="24852" y="1210"/>
                  </a:lnTo>
                  <a:lnTo>
                    <a:pt x="25082" y="1166"/>
                  </a:lnTo>
                  <a:lnTo>
                    <a:pt x="23902" y="711"/>
                  </a:lnTo>
                  <a:lnTo>
                    <a:pt x="24338" y="627"/>
                  </a:lnTo>
                  <a:lnTo>
                    <a:pt x="25524" y="1083"/>
                  </a:lnTo>
                  <a:lnTo>
                    <a:pt x="25756" y="1039"/>
                  </a:lnTo>
                  <a:lnTo>
                    <a:pt x="24568" y="583"/>
                  </a:lnTo>
                  <a:lnTo>
                    <a:pt x="25010" y="499"/>
                  </a:lnTo>
                  <a:lnTo>
                    <a:pt x="26202" y="955"/>
                  </a:lnTo>
                  <a:lnTo>
                    <a:pt x="26434" y="911"/>
                  </a:lnTo>
                  <a:lnTo>
                    <a:pt x="25241" y="455"/>
                  </a:lnTo>
                  <a:lnTo>
                    <a:pt x="25684" y="371"/>
                  </a:lnTo>
                  <a:lnTo>
                    <a:pt x="26883" y="827"/>
                  </a:lnTo>
                  <a:lnTo>
                    <a:pt x="27118" y="783"/>
                  </a:lnTo>
                  <a:lnTo>
                    <a:pt x="25916" y="326"/>
                  </a:lnTo>
                  <a:lnTo>
                    <a:pt x="26361" y="241"/>
                  </a:lnTo>
                  <a:lnTo>
                    <a:pt x="27567" y="699"/>
                  </a:lnTo>
                  <a:lnTo>
                    <a:pt x="27802" y="654"/>
                  </a:lnTo>
                  <a:lnTo>
                    <a:pt x="26593" y="196"/>
                  </a:lnTo>
                  <a:lnTo>
                    <a:pt x="27134" y="93"/>
                  </a:lnTo>
                  <a:lnTo>
                    <a:pt x="268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2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46" name="Google Shape;346;p6"/>
          <p:cNvGrpSpPr/>
          <p:nvPr/>
        </p:nvGrpSpPr>
        <p:grpSpPr>
          <a:xfrm>
            <a:off x="233362" y="-298825"/>
            <a:ext cx="775927" cy="1270145"/>
            <a:chOff x="267675" y="666500"/>
            <a:chExt cx="379000" cy="465300"/>
          </a:xfrm>
        </p:grpSpPr>
        <p:sp>
          <p:nvSpPr>
            <p:cNvPr id="347" name="Google Shape;347;p6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p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44571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7"/>
          <p:cNvSpPr txBox="1">
            <a:spLocks noGrp="1"/>
          </p:cNvSpPr>
          <p:nvPr>
            <p:ph type="body" idx="1"/>
          </p:nvPr>
        </p:nvSpPr>
        <p:spPr>
          <a:xfrm>
            <a:off x="713225" y="1651567"/>
            <a:ext cx="4457100" cy="2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352" name="Google Shape;352;p7"/>
          <p:cNvGrpSpPr/>
          <p:nvPr/>
        </p:nvGrpSpPr>
        <p:grpSpPr>
          <a:xfrm rot="2700000">
            <a:off x="1600837" y="5931958"/>
            <a:ext cx="831584" cy="450020"/>
            <a:chOff x="3253464" y="2218279"/>
            <a:chExt cx="242409" cy="182524"/>
          </a:xfrm>
        </p:grpSpPr>
        <p:sp>
          <p:nvSpPr>
            <p:cNvPr id="353" name="Google Shape;353;p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354;p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55" name="Google Shape;355;p7"/>
          <p:cNvGrpSpPr/>
          <p:nvPr/>
        </p:nvGrpSpPr>
        <p:grpSpPr>
          <a:xfrm>
            <a:off x="-405426" y="4175391"/>
            <a:ext cx="1887391" cy="2682612"/>
            <a:chOff x="3237458" y="122460"/>
            <a:chExt cx="5337645" cy="5689929"/>
          </a:xfrm>
        </p:grpSpPr>
        <p:sp>
          <p:nvSpPr>
            <p:cNvPr id="356" name="Google Shape;356;p7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357;p7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358;p7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359;p7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360;p7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436;p7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437;p7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438;p7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439;p7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440;p7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441;p7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442;p7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443;p7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8"/>
          <p:cNvSpPr txBox="1">
            <a:spLocks noGrp="1"/>
          </p:cNvSpPr>
          <p:nvPr>
            <p:ph type="title"/>
          </p:nvPr>
        </p:nvSpPr>
        <p:spPr>
          <a:xfrm>
            <a:off x="1068300" y="2453600"/>
            <a:ext cx="7007400" cy="19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Font typeface="Merriweather" panose="00000500000000000000"/>
              <a:buNone/>
              <a:defRPr sz="6200" i="1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474" name="Google Shape;474;p8"/>
          <p:cNvGrpSpPr/>
          <p:nvPr/>
        </p:nvGrpSpPr>
        <p:grpSpPr>
          <a:xfrm>
            <a:off x="7654873" y="5993094"/>
            <a:ext cx="775927" cy="328065"/>
            <a:chOff x="5181425" y="2685475"/>
            <a:chExt cx="224900" cy="74425"/>
          </a:xfrm>
        </p:grpSpPr>
        <p:sp>
          <p:nvSpPr>
            <p:cNvPr id="475" name="Google Shape;475;p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80" name="Google Shape;480;p8"/>
          <p:cNvGrpSpPr/>
          <p:nvPr/>
        </p:nvGrpSpPr>
        <p:grpSpPr>
          <a:xfrm rot="10800000">
            <a:off x="7698327" y="321858"/>
            <a:ext cx="1217060" cy="1534227"/>
            <a:chOff x="6139950" y="1806300"/>
            <a:chExt cx="810725" cy="766500"/>
          </a:xfrm>
        </p:grpSpPr>
        <p:sp>
          <p:nvSpPr>
            <p:cNvPr id="481" name="Google Shape;481;p8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497" name="Google Shape;497;p8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841851">
            <a:off x="-12600" y="3384133"/>
            <a:ext cx="5026199" cy="506266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98" name="Google Shape;498;p8"/>
          <p:cNvGrpSpPr/>
          <p:nvPr/>
        </p:nvGrpSpPr>
        <p:grpSpPr>
          <a:xfrm rot="10443881">
            <a:off x="8587109" y="2793959"/>
            <a:ext cx="775917" cy="1270129"/>
            <a:chOff x="267675" y="666500"/>
            <a:chExt cx="379000" cy="465300"/>
          </a:xfrm>
        </p:grpSpPr>
        <p:sp>
          <p:nvSpPr>
            <p:cNvPr id="499" name="Google Shape;499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1" name="Google Shape;501;p8"/>
          <p:cNvGrpSpPr/>
          <p:nvPr/>
        </p:nvGrpSpPr>
        <p:grpSpPr>
          <a:xfrm rot="10800000">
            <a:off x="4102759" y="-176685"/>
            <a:ext cx="775927" cy="1270145"/>
            <a:chOff x="267675" y="666500"/>
            <a:chExt cx="379000" cy="465300"/>
          </a:xfrm>
        </p:grpSpPr>
        <p:sp>
          <p:nvSpPr>
            <p:cNvPr id="502" name="Google Shape;502;p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04" name="Google Shape;504;p8"/>
          <p:cNvGrpSpPr/>
          <p:nvPr/>
        </p:nvGrpSpPr>
        <p:grpSpPr>
          <a:xfrm rot="1718216">
            <a:off x="482601" y="350643"/>
            <a:ext cx="339499" cy="737372"/>
            <a:chOff x="2668575" y="3244800"/>
            <a:chExt cx="131950" cy="224300"/>
          </a:xfrm>
        </p:grpSpPr>
        <p:sp>
          <p:nvSpPr>
            <p:cNvPr id="505" name="Google Shape;505;p8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" name="Google Shape;508;p9"/>
          <p:cNvGrpSpPr/>
          <p:nvPr/>
        </p:nvGrpSpPr>
        <p:grpSpPr>
          <a:xfrm rot="10800000">
            <a:off x="4304489" y="2195896"/>
            <a:ext cx="5820436" cy="4900077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509" name="Google Shape;509;p9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510;p9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1" name="Google Shape;511;p9"/>
          <p:cNvGrpSpPr/>
          <p:nvPr/>
        </p:nvGrpSpPr>
        <p:grpSpPr>
          <a:xfrm>
            <a:off x="2154074" y="6157128"/>
            <a:ext cx="775927" cy="328065"/>
            <a:chOff x="5181425" y="2685475"/>
            <a:chExt cx="224900" cy="74425"/>
          </a:xfrm>
        </p:grpSpPr>
        <p:sp>
          <p:nvSpPr>
            <p:cNvPr id="512" name="Google Shape;512;p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513;p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514;p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515;p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516;p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7" name="Google Shape;517;p9"/>
          <p:cNvGrpSpPr/>
          <p:nvPr/>
        </p:nvGrpSpPr>
        <p:grpSpPr>
          <a:xfrm rot="10800000">
            <a:off x="7925119" y="-434881"/>
            <a:ext cx="1587805" cy="2001689"/>
            <a:chOff x="6139950" y="1806300"/>
            <a:chExt cx="810725" cy="766500"/>
          </a:xfrm>
        </p:grpSpPr>
        <p:sp>
          <p:nvSpPr>
            <p:cNvPr id="518" name="Google Shape;518;p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519;p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520;p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521;p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522;p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523;p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524;p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525;p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526;p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527;p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528;p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529;p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530;p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531;p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532;p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533;p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34" name="Google Shape;534;p9"/>
          <p:cNvGrpSpPr/>
          <p:nvPr/>
        </p:nvGrpSpPr>
        <p:grpSpPr>
          <a:xfrm rot="10443881">
            <a:off x="197410" y="5892052"/>
            <a:ext cx="775917" cy="1270129"/>
            <a:chOff x="267675" y="666500"/>
            <a:chExt cx="379000" cy="465300"/>
          </a:xfrm>
        </p:grpSpPr>
        <p:sp>
          <p:nvSpPr>
            <p:cNvPr id="535" name="Google Shape;535;p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536;p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37" name="Google Shape;537;p9"/>
          <p:cNvGrpSpPr/>
          <p:nvPr/>
        </p:nvGrpSpPr>
        <p:grpSpPr>
          <a:xfrm rot="1718216">
            <a:off x="261974" y="197278"/>
            <a:ext cx="339499" cy="737372"/>
            <a:chOff x="2668575" y="3244800"/>
            <a:chExt cx="131950" cy="224300"/>
          </a:xfrm>
        </p:grpSpPr>
        <p:sp>
          <p:nvSpPr>
            <p:cNvPr id="538" name="Google Shape;538;p9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539;p9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40" name="Google Shape;540;p9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541" name="Google Shape;541;p9"/>
          <p:cNvSpPr txBox="1">
            <a:spLocks noGrp="1"/>
          </p:cNvSpPr>
          <p:nvPr>
            <p:ph type="subTitle" idx="1"/>
          </p:nvPr>
        </p:nvSpPr>
        <p:spPr>
          <a:xfrm>
            <a:off x="713225" y="3279267"/>
            <a:ext cx="37917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" name="Google Shape;545;p11"/>
          <p:cNvSpPr txBox="1">
            <a:spLocks noGrp="1"/>
          </p:cNvSpPr>
          <p:nvPr>
            <p:ph type="title" hasCustomPrompt="1"/>
          </p:nvPr>
        </p:nvSpPr>
        <p:spPr>
          <a:xfrm>
            <a:off x="713250" y="2454400"/>
            <a:ext cx="77175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6" name="Google Shape;546;p11"/>
          <p:cNvSpPr txBox="1">
            <a:spLocks noGrp="1"/>
          </p:cNvSpPr>
          <p:nvPr>
            <p:ph type="body" idx="1"/>
          </p:nvPr>
        </p:nvSpPr>
        <p:spPr>
          <a:xfrm flipH="1">
            <a:off x="713100" y="3593611"/>
            <a:ext cx="77175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i="0"/>
            </a:lvl1pPr>
            <a:lvl2pPr marL="914400" lvl="1" indent="-31750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○"/>
              <a:defRPr i="0"/>
            </a:lvl2pPr>
            <a:lvl3pPr marL="1371600" lvl="2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547" name="Google Shape;547;p11"/>
          <p:cNvGrpSpPr/>
          <p:nvPr/>
        </p:nvGrpSpPr>
        <p:grpSpPr>
          <a:xfrm rot="565648">
            <a:off x="7325267" y="5331055"/>
            <a:ext cx="1913991" cy="1393224"/>
            <a:chOff x="7230025" y="3991342"/>
            <a:chExt cx="1913979" cy="1044911"/>
          </a:xfrm>
        </p:grpSpPr>
        <p:sp>
          <p:nvSpPr>
            <p:cNvPr id="548" name="Google Shape;548;p11"/>
            <p:cNvSpPr/>
            <p:nvPr/>
          </p:nvSpPr>
          <p:spPr>
            <a:xfrm>
              <a:off x="7230025" y="4702934"/>
              <a:ext cx="289914" cy="124387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7442568" y="4660871"/>
              <a:ext cx="141850" cy="116746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550;p11"/>
            <p:cNvSpPr/>
            <p:nvPr/>
          </p:nvSpPr>
          <p:spPr>
            <a:xfrm>
              <a:off x="7628411" y="4517679"/>
              <a:ext cx="84296" cy="15465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551;p11"/>
            <p:cNvSpPr/>
            <p:nvPr/>
          </p:nvSpPr>
          <p:spPr>
            <a:xfrm>
              <a:off x="7711993" y="4544504"/>
              <a:ext cx="54322" cy="116494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7753469" y="4586903"/>
              <a:ext cx="57681" cy="80811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7807916" y="4533421"/>
              <a:ext cx="57177" cy="145503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7645707" y="4702136"/>
              <a:ext cx="148105" cy="24222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555;p11"/>
            <p:cNvSpPr/>
            <p:nvPr/>
          </p:nvSpPr>
          <p:spPr>
            <a:xfrm>
              <a:off x="7616363" y="4738323"/>
              <a:ext cx="99661" cy="139374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556;p11"/>
            <p:cNvSpPr/>
            <p:nvPr/>
          </p:nvSpPr>
          <p:spPr>
            <a:xfrm>
              <a:off x="7732857" y="4745543"/>
              <a:ext cx="41770" cy="10537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557;p11"/>
            <p:cNvSpPr/>
            <p:nvPr/>
          </p:nvSpPr>
          <p:spPr>
            <a:xfrm>
              <a:off x="7776306" y="4773963"/>
              <a:ext cx="54700" cy="68511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558;p11"/>
            <p:cNvSpPr/>
            <p:nvPr/>
          </p:nvSpPr>
          <p:spPr>
            <a:xfrm>
              <a:off x="7808924" y="4732823"/>
              <a:ext cx="63012" cy="110869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559;p11"/>
            <p:cNvSpPr/>
            <p:nvPr/>
          </p:nvSpPr>
          <p:spPr>
            <a:xfrm>
              <a:off x="7875084" y="4668343"/>
              <a:ext cx="49033" cy="22921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560;p11"/>
            <p:cNvSpPr/>
            <p:nvPr/>
          </p:nvSpPr>
          <p:spPr>
            <a:xfrm>
              <a:off x="7876091" y="4698862"/>
              <a:ext cx="56589" cy="2010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561;p11"/>
            <p:cNvSpPr/>
            <p:nvPr/>
          </p:nvSpPr>
          <p:spPr>
            <a:xfrm>
              <a:off x="7937213" y="4622082"/>
              <a:ext cx="98695" cy="108099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562;p11"/>
            <p:cNvSpPr/>
            <p:nvPr/>
          </p:nvSpPr>
          <p:spPr>
            <a:xfrm>
              <a:off x="8049467" y="4626070"/>
              <a:ext cx="90047" cy="114647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563;p11"/>
            <p:cNvSpPr/>
            <p:nvPr/>
          </p:nvSpPr>
          <p:spPr>
            <a:xfrm>
              <a:off x="8122721" y="4626699"/>
              <a:ext cx="58688" cy="99661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564;p11"/>
            <p:cNvSpPr/>
            <p:nvPr/>
          </p:nvSpPr>
          <p:spPr>
            <a:xfrm>
              <a:off x="8211886" y="4662844"/>
              <a:ext cx="48781" cy="65657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565;p11"/>
            <p:cNvSpPr/>
            <p:nvPr/>
          </p:nvSpPr>
          <p:spPr>
            <a:xfrm>
              <a:off x="8280691" y="4623509"/>
              <a:ext cx="87822" cy="101550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566;p11"/>
            <p:cNvSpPr/>
            <p:nvPr/>
          </p:nvSpPr>
          <p:spPr>
            <a:xfrm>
              <a:off x="8383079" y="4587827"/>
              <a:ext cx="50628" cy="77831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567;p11"/>
            <p:cNvSpPr/>
            <p:nvPr/>
          </p:nvSpPr>
          <p:spPr>
            <a:xfrm>
              <a:off x="8421826" y="4591605"/>
              <a:ext cx="202386" cy="155956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568;p11"/>
            <p:cNvSpPr/>
            <p:nvPr/>
          </p:nvSpPr>
          <p:spPr>
            <a:xfrm>
              <a:off x="8489917" y="4655539"/>
              <a:ext cx="36900" cy="85933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569;p11"/>
            <p:cNvSpPr/>
            <p:nvPr/>
          </p:nvSpPr>
          <p:spPr>
            <a:xfrm>
              <a:off x="8534709" y="4647353"/>
              <a:ext cx="55288" cy="12371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570;p11"/>
            <p:cNvSpPr/>
            <p:nvPr/>
          </p:nvSpPr>
          <p:spPr>
            <a:xfrm>
              <a:off x="7888139" y="4806329"/>
              <a:ext cx="105664" cy="229924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571;p11"/>
            <p:cNvSpPr/>
            <p:nvPr/>
          </p:nvSpPr>
          <p:spPr>
            <a:xfrm>
              <a:off x="8043716" y="4379945"/>
              <a:ext cx="95085" cy="108434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572;p11"/>
            <p:cNvSpPr/>
            <p:nvPr/>
          </p:nvSpPr>
          <p:spPr>
            <a:xfrm>
              <a:off x="8066553" y="3991342"/>
              <a:ext cx="100836" cy="439782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573;p11"/>
            <p:cNvSpPr/>
            <p:nvPr/>
          </p:nvSpPr>
          <p:spPr>
            <a:xfrm>
              <a:off x="8110505" y="4248592"/>
              <a:ext cx="763280" cy="9995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574;p11"/>
            <p:cNvSpPr/>
            <p:nvPr/>
          </p:nvSpPr>
          <p:spPr>
            <a:xfrm>
              <a:off x="8156347" y="4010863"/>
              <a:ext cx="629952" cy="198649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575;p11"/>
            <p:cNvSpPr/>
            <p:nvPr/>
          </p:nvSpPr>
          <p:spPr>
            <a:xfrm>
              <a:off x="8723785" y="4138228"/>
              <a:ext cx="95421" cy="60031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576;p11"/>
            <p:cNvSpPr/>
            <p:nvPr/>
          </p:nvSpPr>
          <p:spPr>
            <a:xfrm>
              <a:off x="8341603" y="4168537"/>
              <a:ext cx="130978" cy="67882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577;p11"/>
            <p:cNvSpPr/>
            <p:nvPr/>
          </p:nvSpPr>
          <p:spPr>
            <a:xfrm>
              <a:off x="8249248" y="4384353"/>
              <a:ext cx="88242" cy="98191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578;p11"/>
            <p:cNvSpPr/>
            <p:nvPr/>
          </p:nvSpPr>
          <p:spPr>
            <a:xfrm>
              <a:off x="8338539" y="4416089"/>
              <a:ext cx="27035" cy="53273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579;p11"/>
            <p:cNvSpPr/>
            <p:nvPr/>
          </p:nvSpPr>
          <p:spPr>
            <a:xfrm>
              <a:off x="8359276" y="4382128"/>
              <a:ext cx="20990" cy="35599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580;p11"/>
            <p:cNvSpPr/>
            <p:nvPr/>
          </p:nvSpPr>
          <p:spPr>
            <a:xfrm>
              <a:off x="8379930" y="4360089"/>
              <a:ext cx="174385" cy="122582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581;p11"/>
            <p:cNvSpPr/>
            <p:nvPr/>
          </p:nvSpPr>
          <p:spPr>
            <a:xfrm>
              <a:off x="8590836" y="4420707"/>
              <a:ext cx="80266" cy="19940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582;p11"/>
            <p:cNvSpPr/>
            <p:nvPr/>
          </p:nvSpPr>
          <p:spPr>
            <a:xfrm>
              <a:off x="8595580" y="4453283"/>
              <a:ext cx="82491" cy="21116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583;p11"/>
            <p:cNvSpPr/>
            <p:nvPr/>
          </p:nvSpPr>
          <p:spPr>
            <a:xfrm>
              <a:off x="8717321" y="4414116"/>
              <a:ext cx="53357" cy="88116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584;p11"/>
            <p:cNvSpPr/>
            <p:nvPr/>
          </p:nvSpPr>
          <p:spPr>
            <a:xfrm>
              <a:off x="8782683" y="4426164"/>
              <a:ext cx="59276" cy="58436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585;p11"/>
            <p:cNvSpPr/>
            <p:nvPr/>
          </p:nvSpPr>
          <p:spPr>
            <a:xfrm>
              <a:off x="8825250" y="4423855"/>
              <a:ext cx="75354" cy="84002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586;p11"/>
            <p:cNvSpPr/>
            <p:nvPr/>
          </p:nvSpPr>
          <p:spPr>
            <a:xfrm>
              <a:off x="8919788" y="4409666"/>
              <a:ext cx="115361" cy="101046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587;p11"/>
            <p:cNvSpPr/>
            <p:nvPr/>
          </p:nvSpPr>
          <p:spPr>
            <a:xfrm>
              <a:off x="8670010" y="4522255"/>
              <a:ext cx="364386" cy="32115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588;p11"/>
            <p:cNvSpPr/>
            <p:nvPr/>
          </p:nvSpPr>
          <p:spPr>
            <a:xfrm>
              <a:off x="8715515" y="4610621"/>
              <a:ext cx="79468" cy="2044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589;p11"/>
            <p:cNvSpPr/>
            <p:nvPr/>
          </p:nvSpPr>
          <p:spPr>
            <a:xfrm>
              <a:off x="8812236" y="4565494"/>
              <a:ext cx="43995" cy="86017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590;p11"/>
            <p:cNvSpPr/>
            <p:nvPr/>
          </p:nvSpPr>
          <p:spPr>
            <a:xfrm>
              <a:off x="8950097" y="4145197"/>
              <a:ext cx="53734" cy="140885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591;p11"/>
            <p:cNvSpPr/>
            <p:nvPr/>
          </p:nvSpPr>
          <p:spPr>
            <a:xfrm>
              <a:off x="8988719" y="4189485"/>
              <a:ext cx="84380" cy="129592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592;p11"/>
            <p:cNvSpPr/>
            <p:nvPr/>
          </p:nvSpPr>
          <p:spPr>
            <a:xfrm>
              <a:off x="8889269" y="4088692"/>
              <a:ext cx="254735" cy="281476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solidFill>
                <a:schemeClr val="bg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93" name="Google Shape;593;p11"/>
          <p:cNvGrpSpPr/>
          <p:nvPr/>
        </p:nvGrpSpPr>
        <p:grpSpPr>
          <a:xfrm rot="1794901">
            <a:off x="421426" y="617849"/>
            <a:ext cx="671410" cy="1552771"/>
            <a:chOff x="1423400" y="2645400"/>
            <a:chExt cx="387325" cy="671825"/>
          </a:xfrm>
          <a:solidFill>
            <a:schemeClr val="bg2">
              <a:lumMod val="75000"/>
            </a:schemeClr>
          </a:solidFill>
        </p:grpSpPr>
        <p:sp>
          <p:nvSpPr>
            <p:cNvPr id="594" name="Google Shape;594;p11"/>
            <p:cNvSpPr/>
            <p:nvPr/>
          </p:nvSpPr>
          <p:spPr>
            <a:xfrm>
              <a:off x="1436675" y="2671125"/>
              <a:ext cx="58125" cy="65725"/>
            </a:xfrm>
            <a:custGeom>
              <a:avLst/>
              <a:gdLst/>
              <a:ahLst/>
              <a:cxnLst/>
              <a:rect l="l" t="t" r="r" b="b"/>
              <a:pathLst>
                <a:path w="2325" h="2629" extrusionOk="0">
                  <a:moveTo>
                    <a:pt x="1338" y="1"/>
                  </a:moveTo>
                  <a:cubicBezTo>
                    <a:pt x="1322" y="1"/>
                    <a:pt x="1306" y="3"/>
                    <a:pt x="1290" y="8"/>
                  </a:cubicBezTo>
                  <a:cubicBezTo>
                    <a:pt x="1232" y="25"/>
                    <a:pt x="1190" y="70"/>
                    <a:pt x="1175" y="127"/>
                  </a:cubicBezTo>
                  <a:cubicBezTo>
                    <a:pt x="1122" y="125"/>
                    <a:pt x="1068" y="124"/>
                    <a:pt x="1015" y="124"/>
                  </a:cubicBezTo>
                  <a:cubicBezTo>
                    <a:pt x="724" y="124"/>
                    <a:pt x="433" y="160"/>
                    <a:pt x="150" y="229"/>
                  </a:cubicBezTo>
                  <a:cubicBezTo>
                    <a:pt x="57" y="251"/>
                    <a:pt x="1" y="344"/>
                    <a:pt x="23" y="437"/>
                  </a:cubicBezTo>
                  <a:cubicBezTo>
                    <a:pt x="42" y="515"/>
                    <a:pt x="112" y="567"/>
                    <a:pt x="190" y="567"/>
                  </a:cubicBezTo>
                  <a:cubicBezTo>
                    <a:pt x="204" y="567"/>
                    <a:pt x="218" y="566"/>
                    <a:pt x="231" y="562"/>
                  </a:cubicBezTo>
                  <a:cubicBezTo>
                    <a:pt x="255" y="557"/>
                    <a:pt x="279" y="555"/>
                    <a:pt x="303" y="551"/>
                  </a:cubicBezTo>
                  <a:lnTo>
                    <a:pt x="303" y="551"/>
                  </a:lnTo>
                  <a:cubicBezTo>
                    <a:pt x="271" y="581"/>
                    <a:pt x="253" y="623"/>
                    <a:pt x="251" y="668"/>
                  </a:cubicBezTo>
                  <a:lnTo>
                    <a:pt x="198" y="2395"/>
                  </a:lnTo>
                  <a:cubicBezTo>
                    <a:pt x="195" y="2475"/>
                    <a:pt x="250" y="2548"/>
                    <a:pt x="329" y="2567"/>
                  </a:cubicBezTo>
                  <a:cubicBezTo>
                    <a:pt x="340" y="2569"/>
                    <a:pt x="353" y="2571"/>
                    <a:pt x="364" y="2572"/>
                  </a:cubicBezTo>
                  <a:cubicBezTo>
                    <a:pt x="366" y="2572"/>
                    <a:pt x="367" y="2572"/>
                    <a:pt x="369" y="2572"/>
                  </a:cubicBezTo>
                  <a:cubicBezTo>
                    <a:pt x="462" y="2572"/>
                    <a:pt x="538" y="2499"/>
                    <a:pt x="541" y="2405"/>
                  </a:cubicBezTo>
                  <a:lnTo>
                    <a:pt x="595" y="678"/>
                  </a:lnTo>
                  <a:cubicBezTo>
                    <a:pt x="596" y="610"/>
                    <a:pt x="557" y="547"/>
                    <a:pt x="496" y="517"/>
                  </a:cubicBezTo>
                  <a:cubicBezTo>
                    <a:pt x="674" y="488"/>
                    <a:pt x="853" y="473"/>
                    <a:pt x="1033" y="473"/>
                  </a:cubicBezTo>
                  <a:cubicBezTo>
                    <a:pt x="1099" y="473"/>
                    <a:pt x="1164" y="475"/>
                    <a:pt x="1229" y="479"/>
                  </a:cubicBezTo>
                  <a:cubicBezTo>
                    <a:pt x="1380" y="1117"/>
                    <a:pt x="1403" y="1780"/>
                    <a:pt x="1298" y="2427"/>
                  </a:cubicBezTo>
                  <a:cubicBezTo>
                    <a:pt x="1283" y="2516"/>
                    <a:pt x="1339" y="2600"/>
                    <a:pt x="1426" y="2623"/>
                  </a:cubicBezTo>
                  <a:cubicBezTo>
                    <a:pt x="1431" y="2623"/>
                    <a:pt x="1435" y="2624"/>
                    <a:pt x="1441" y="2626"/>
                  </a:cubicBezTo>
                  <a:cubicBezTo>
                    <a:pt x="1450" y="2627"/>
                    <a:pt x="1459" y="2628"/>
                    <a:pt x="1469" y="2628"/>
                  </a:cubicBezTo>
                  <a:cubicBezTo>
                    <a:pt x="1551" y="2628"/>
                    <a:pt x="1624" y="2568"/>
                    <a:pt x="1638" y="2485"/>
                  </a:cubicBezTo>
                  <a:cubicBezTo>
                    <a:pt x="1743" y="1832"/>
                    <a:pt x="1728" y="1166"/>
                    <a:pt x="1591" y="520"/>
                  </a:cubicBezTo>
                  <a:lnTo>
                    <a:pt x="1591" y="520"/>
                  </a:lnTo>
                  <a:cubicBezTo>
                    <a:pt x="1756" y="548"/>
                    <a:pt x="1918" y="589"/>
                    <a:pt x="2075" y="641"/>
                  </a:cubicBezTo>
                  <a:cubicBezTo>
                    <a:pt x="2094" y="647"/>
                    <a:pt x="2113" y="650"/>
                    <a:pt x="2132" y="650"/>
                  </a:cubicBezTo>
                  <a:cubicBezTo>
                    <a:pt x="2203" y="650"/>
                    <a:pt x="2270" y="606"/>
                    <a:pt x="2294" y="534"/>
                  </a:cubicBezTo>
                  <a:cubicBezTo>
                    <a:pt x="2325" y="444"/>
                    <a:pt x="2277" y="345"/>
                    <a:pt x="2187" y="316"/>
                  </a:cubicBezTo>
                  <a:cubicBezTo>
                    <a:pt x="1967" y="244"/>
                    <a:pt x="1740" y="193"/>
                    <a:pt x="1512" y="165"/>
                  </a:cubicBezTo>
                  <a:cubicBezTo>
                    <a:pt x="1508" y="151"/>
                    <a:pt x="1507" y="137"/>
                    <a:pt x="1502" y="124"/>
                  </a:cubicBezTo>
                  <a:cubicBezTo>
                    <a:pt x="1481" y="49"/>
                    <a:pt x="1412" y="1"/>
                    <a:pt x="1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1423400" y="2645400"/>
              <a:ext cx="64325" cy="13975"/>
            </a:xfrm>
            <a:custGeom>
              <a:avLst/>
              <a:gdLst/>
              <a:ahLst/>
              <a:cxnLst/>
              <a:rect l="l" t="t" r="r" b="b"/>
              <a:pathLst>
                <a:path w="2573" h="559" extrusionOk="0">
                  <a:moveTo>
                    <a:pt x="1704" y="1"/>
                  </a:moveTo>
                  <a:cubicBezTo>
                    <a:pt x="1178" y="1"/>
                    <a:pt x="654" y="75"/>
                    <a:pt x="147" y="220"/>
                  </a:cubicBezTo>
                  <a:cubicBezTo>
                    <a:pt x="54" y="246"/>
                    <a:pt x="1" y="343"/>
                    <a:pt x="28" y="434"/>
                  </a:cubicBezTo>
                  <a:cubicBezTo>
                    <a:pt x="50" y="509"/>
                    <a:pt x="119" y="559"/>
                    <a:pt x="193" y="559"/>
                  </a:cubicBezTo>
                  <a:cubicBezTo>
                    <a:pt x="210" y="559"/>
                    <a:pt x="227" y="556"/>
                    <a:pt x="243" y="551"/>
                  </a:cubicBezTo>
                  <a:lnTo>
                    <a:pt x="242" y="551"/>
                  </a:lnTo>
                  <a:cubicBezTo>
                    <a:pt x="717" y="414"/>
                    <a:pt x="1208" y="345"/>
                    <a:pt x="1700" y="345"/>
                  </a:cubicBezTo>
                  <a:cubicBezTo>
                    <a:pt x="1923" y="345"/>
                    <a:pt x="2146" y="359"/>
                    <a:pt x="2368" y="388"/>
                  </a:cubicBezTo>
                  <a:cubicBezTo>
                    <a:pt x="2376" y="389"/>
                    <a:pt x="2384" y="389"/>
                    <a:pt x="2391" y="389"/>
                  </a:cubicBezTo>
                  <a:cubicBezTo>
                    <a:pt x="2476" y="389"/>
                    <a:pt x="2550" y="325"/>
                    <a:pt x="2561" y="239"/>
                  </a:cubicBezTo>
                  <a:cubicBezTo>
                    <a:pt x="2573" y="144"/>
                    <a:pt x="2506" y="58"/>
                    <a:pt x="2412" y="46"/>
                  </a:cubicBezTo>
                  <a:cubicBezTo>
                    <a:pt x="2177" y="16"/>
                    <a:pt x="1940" y="1"/>
                    <a:pt x="1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1495150" y="2692050"/>
              <a:ext cx="34100" cy="48225"/>
            </a:xfrm>
            <a:custGeom>
              <a:avLst/>
              <a:gdLst/>
              <a:ahLst/>
              <a:cxnLst/>
              <a:rect l="l" t="t" r="r" b="b"/>
              <a:pathLst>
                <a:path w="1364" h="1929" extrusionOk="0">
                  <a:moveTo>
                    <a:pt x="1170" y="0"/>
                  </a:moveTo>
                  <a:cubicBezTo>
                    <a:pt x="1132" y="0"/>
                    <a:pt x="1094" y="13"/>
                    <a:pt x="1062" y="39"/>
                  </a:cubicBezTo>
                  <a:cubicBezTo>
                    <a:pt x="844" y="216"/>
                    <a:pt x="651" y="423"/>
                    <a:pt x="491" y="654"/>
                  </a:cubicBezTo>
                  <a:cubicBezTo>
                    <a:pt x="408" y="658"/>
                    <a:pt x="340" y="722"/>
                    <a:pt x="329" y="803"/>
                  </a:cubicBezTo>
                  <a:cubicBezTo>
                    <a:pt x="322" y="857"/>
                    <a:pt x="312" y="910"/>
                    <a:pt x="302" y="964"/>
                  </a:cubicBezTo>
                  <a:cubicBezTo>
                    <a:pt x="176" y="1202"/>
                    <a:pt x="81" y="1455"/>
                    <a:pt x="21" y="1717"/>
                  </a:cubicBezTo>
                  <a:cubicBezTo>
                    <a:pt x="1" y="1801"/>
                    <a:pt x="46" y="1886"/>
                    <a:pt x="125" y="1917"/>
                  </a:cubicBezTo>
                  <a:cubicBezTo>
                    <a:pt x="132" y="1920"/>
                    <a:pt x="140" y="1922"/>
                    <a:pt x="147" y="1924"/>
                  </a:cubicBezTo>
                  <a:cubicBezTo>
                    <a:pt x="161" y="1927"/>
                    <a:pt x="175" y="1929"/>
                    <a:pt x="188" y="1929"/>
                  </a:cubicBezTo>
                  <a:cubicBezTo>
                    <a:pt x="249" y="1929"/>
                    <a:pt x="306" y="1896"/>
                    <a:pt x="337" y="1842"/>
                  </a:cubicBezTo>
                  <a:cubicBezTo>
                    <a:pt x="470" y="1607"/>
                    <a:pt x="567" y="1354"/>
                    <a:pt x="626" y="1092"/>
                  </a:cubicBezTo>
                  <a:cubicBezTo>
                    <a:pt x="792" y="791"/>
                    <a:pt x="1013" y="525"/>
                    <a:pt x="1279" y="307"/>
                  </a:cubicBezTo>
                  <a:cubicBezTo>
                    <a:pt x="1352" y="246"/>
                    <a:pt x="1364" y="138"/>
                    <a:pt x="1304" y="64"/>
                  </a:cubicBezTo>
                  <a:cubicBezTo>
                    <a:pt x="1270" y="22"/>
                    <a:pt x="1220" y="0"/>
                    <a:pt x="1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1544000" y="2661000"/>
              <a:ext cx="43375" cy="44025"/>
            </a:xfrm>
            <a:custGeom>
              <a:avLst/>
              <a:gdLst/>
              <a:ahLst/>
              <a:cxnLst/>
              <a:rect l="l" t="t" r="r" b="b"/>
              <a:pathLst>
                <a:path w="1735" h="1761" extrusionOk="0">
                  <a:moveTo>
                    <a:pt x="315" y="0"/>
                  </a:moveTo>
                  <a:cubicBezTo>
                    <a:pt x="187" y="0"/>
                    <a:pt x="80" y="71"/>
                    <a:pt x="33" y="189"/>
                  </a:cubicBezTo>
                  <a:cubicBezTo>
                    <a:pt x="1" y="269"/>
                    <a:pt x="34" y="362"/>
                    <a:pt x="110" y="404"/>
                  </a:cubicBezTo>
                  <a:cubicBezTo>
                    <a:pt x="136" y="418"/>
                    <a:pt x="164" y="424"/>
                    <a:pt x="192" y="424"/>
                  </a:cubicBezTo>
                  <a:cubicBezTo>
                    <a:pt x="247" y="424"/>
                    <a:pt x="301" y="398"/>
                    <a:pt x="334" y="351"/>
                  </a:cubicBezTo>
                  <a:cubicBezTo>
                    <a:pt x="353" y="358"/>
                    <a:pt x="369" y="373"/>
                    <a:pt x="378" y="393"/>
                  </a:cubicBezTo>
                  <a:cubicBezTo>
                    <a:pt x="392" y="462"/>
                    <a:pt x="374" y="545"/>
                    <a:pt x="351" y="642"/>
                  </a:cubicBezTo>
                  <a:cubicBezTo>
                    <a:pt x="334" y="707"/>
                    <a:pt x="322" y="773"/>
                    <a:pt x="313" y="839"/>
                  </a:cubicBezTo>
                  <a:cubicBezTo>
                    <a:pt x="278" y="1176"/>
                    <a:pt x="454" y="1518"/>
                    <a:pt x="742" y="1671"/>
                  </a:cubicBezTo>
                  <a:cubicBezTo>
                    <a:pt x="799" y="1701"/>
                    <a:pt x="859" y="1723"/>
                    <a:pt x="921" y="1739"/>
                  </a:cubicBezTo>
                  <a:cubicBezTo>
                    <a:pt x="984" y="1753"/>
                    <a:pt x="1047" y="1761"/>
                    <a:pt x="1111" y="1761"/>
                  </a:cubicBezTo>
                  <a:cubicBezTo>
                    <a:pt x="1311" y="1761"/>
                    <a:pt x="1508" y="1687"/>
                    <a:pt x="1662" y="1551"/>
                  </a:cubicBezTo>
                  <a:cubicBezTo>
                    <a:pt x="1731" y="1487"/>
                    <a:pt x="1735" y="1380"/>
                    <a:pt x="1671" y="1311"/>
                  </a:cubicBezTo>
                  <a:cubicBezTo>
                    <a:pt x="1638" y="1273"/>
                    <a:pt x="1591" y="1254"/>
                    <a:pt x="1544" y="1254"/>
                  </a:cubicBezTo>
                  <a:cubicBezTo>
                    <a:pt x="1505" y="1254"/>
                    <a:pt x="1465" y="1267"/>
                    <a:pt x="1432" y="1295"/>
                  </a:cubicBezTo>
                  <a:cubicBezTo>
                    <a:pt x="1344" y="1374"/>
                    <a:pt x="1227" y="1416"/>
                    <a:pt x="1111" y="1416"/>
                  </a:cubicBezTo>
                  <a:cubicBezTo>
                    <a:pt x="1039" y="1416"/>
                    <a:pt x="967" y="1400"/>
                    <a:pt x="904" y="1367"/>
                  </a:cubicBezTo>
                  <a:cubicBezTo>
                    <a:pt x="738" y="1280"/>
                    <a:pt x="634" y="1071"/>
                    <a:pt x="655" y="876"/>
                  </a:cubicBezTo>
                  <a:cubicBezTo>
                    <a:pt x="662" y="822"/>
                    <a:pt x="672" y="772"/>
                    <a:pt x="685" y="719"/>
                  </a:cubicBezTo>
                  <a:cubicBezTo>
                    <a:pt x="713" y="600"/>
                    <a:pt x="745" y="463"/>
                    <a:pt x="713" y="318"/>
                  </a:cubicBezTo>
                  <a:cubicBezTo>
                    <a:pt x="676" y="152"/>
                    <a:pt x="517" y="16"/>
                    <a:pt x="344" y="2"/>
                  </a:cubicBezTo>
                  <a:cubicBezTo>
                    <a:pt x="334" y="1"/>
                    <a:pt x="325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1546575" y="2718100"/>
              <a:ext cx="45850" cy="9675"/>
            </a:xfrm>
            <a:custGeom>
              <a:avLst/>
              <a:gdLst/>
              <a:ahLst/>
              <a:cxnLst/>
              <a:rect l="l" t="t" r="r" b="b"/>
              <a:pathLst>
                <a:path w="1834" h="387" extrusionOk="0">
                  <a:moveTo>
                    <a:pt x="1658" y="1"/>
                  </a:moveTo>
                  <a:cubicBezTo>
                    <a:pt x="1656" y="1"/>
                    <a:pt x="1655" y="1"/>
                    <a:pt x="1653" y="1"/>
                  </a:cubicBezTo>
                  <a:lnTo>
                    <a:pt x="175" y="43"/>
                  </a:lnTo>
                  <a:cubicBezTo>
                    <a:pt x="88" y="46"/>
                    <a:pt x="17" y="112"/>
                    <a:pt x="9" y="196"/>
                  </a:cubicBezTo>
                  <a:cubicBezTo>
                    <a:pt x="0" y="282"/>
                    <a:pt x="55" y="361"/>
                    <a:pt x="140" y="382"/>
                  </a:cubicBezTo>
                  <a:cubicBezTo>
                    <a:pt x="150" y="385"/>
                    <a:pt x="162" y="387"/>
                    <a:pt x="173" y="387"/>
                  </a:cubicBezTo>
                  <a:cubicBezTo>
                    <a:pt x="177" y="387"/>
                    <a:pt x="181" y="387"/>
                    <a:pt x="185" y="386"/>
                  </a:cubicBezTo>
                  <a:lnTo>
                    <a:pt x="1663" y="344"/>
                  </a:lnTo>
                  <a:cubicBezTo>
                    <a:pt x="1757" y="343"/>
                    <a:pt x="1833" y="262"/>
                    <a:pt x="1830" y="168"/>
                  </a:cubicBezTo>
                  <a:cubicBezTo>
                    <a:pt x="1827" y="74"/>
                    <a:pt x="1750" y="1"/>
                    <a:pt x="1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1561975" y="2734200"/>
              <a:ext cx="46200" cy="11350"/>
            </a:xfrm>
            <a:custGeom>
              <a:avLst/>
              <a:gdLst/>
              <a:ahLst/>
              <a:cxnLst/>
              <a:rect l="l" t="t" r="r" b="b"/>
              <a:pathLst>
                <a:path w="1848" h="454" extrusionOk="0">
                  <a:moveTo>
                    <a:pt x="1663" y="0"/>
                  </a:moveTo>
                  <a:cubicBezTo>
                    <a:pt x="1653" y="0"/>
                    <a:pt x="1643" y="1"/>
                    <a:pt x="1632" y="3"/>
                  </a:cubicBezTo>
                  <a:cubicBezTo>
                    <a:pt x="1225" y="74"/>
                    <a:pt x="811" y="110"/>
                    <a:pt x="396" y="110"/>
                  </a:cubicBezTo>
                  <a:cubicBezTo>
                    <a:pt x="327" y="110"/>
                    <a:pt x="257" y="109"/>
                    <a:pt x="188" y="107"/>
                  </a:cubicBezTo>
                  <a:cubicBezTo>
                    <a:pt x="186" y="107"/>
                    <a:pt x="184" y="107"/>
                    <a:pt x="183" y="107"/>
                  </a:cubicBezTo>
                  <a:cubicBezTo>
                    <a:pt x="96" y="107"/>
                    <a:pt x="25" y="171"/>
                    <a:pt x="12" y="256"/>
                  </a:cubicBezTo>
                  <a:cubicBezTo>
                    <a:pt x="1" y="342"/>
                    <a:pt x="56" y="425"/>
                    <a:pt x="142" y="446"/>
                  </a:cubicBezTo>
                  <a:cubicBezTo>
                    <a:pt x="153" y="449"/>
                    <a:pt x="166" y="450"/>
                    <a:pt x="177" y="450"/>
                  </a:cubicBezTo>
                  <a:cubicBezTo>
                    <a:pt x="252" y="453"/>
                    <a:pt x="328" y="454"/>
                    <a:pt x="403" y="454"/>
                  </a:cubicBezTo>
                  <a:cubicBezTo>
                    <a:pt x="835" y="454"/>
                    <a:pt x="1266" y="416"/>
                    <a:pt x="1691" y="342"/>
                  </a:cubicBezTo>
                  <a:cubicBezTo>
                    <a:pt x="1786" y="325"/>
                    <a:pt x="1848" y="236"/>
                    <a:pt x="1832" y="142"/>
                  </a:cubicBezTo>
                  <a:cubicBezTo>
                    <a:pt x="1817" y="59"/>
                    <a:pt x="1745" y="0"/>
                    <a:pt x="1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1631200" y="2678500"/>
              <a:ext cx="34500" cy="59575"/>
            </a:xfrm>
            <a:custGeom>
              <a:avLst/>
              <a:gdLst/>
              <a:ahLst/>
              <a:cxnLst/>
              <a:rect l="l" t="t" r="r" b="b"/>
              <a:pathLst>
                <a:path w="1380" h="2383" extrusionOk="0">
                  <a:moveTo>
                    <a:pt x="627" y="1"/>
                  </a:moveTo>
                  <a:cubicBezTo>
                    <a:pt x="463" y="1"/>
                    <a:pt x="300" y="41"/>
                    <a:pt x="143" y="87"/>
                  </a:cubicBezTo>
                  <a:cubicBezTo>
                    <a:pt x="53" y="114"/>
                    <a:pt x="1" y="210"/>
                    <a:pt x="27" y="301"/>
                  </a:cubicBezTo>
                  <a:cubicBezTo>
                    <a:pt x="49" y="376"/>
                    <a:pt x="117" y="424"/>
                    <a:pt x="191" y="424"/>
                  </a:cubicBezTo>
                  <a:cubicBezTo>
                    <a:pt x="207" y="424"/>
                    <a:pt x="224" y="422"/>
                    <a:pt x="241" y="416"/>
                  </a:cubicBezTo>
                  <a:cubicBezTo>
                    <a:pt x="387" y="373"/>
                    <a:pt x="521" y="348"/>
                    <a:pt x="635" y="348"/>
                  </a:cubicBezTo>
                  <a:cubicBezTo>
                    <a:pt x="684" y="348"/>
                    <a:pt x="730" y="353"/>
                    <a:pt x="771" y="363"/>
                  </a:cubicBezTo>
                  <a:cubicBezTo>
                    <a:pt x="893" y="395"/>
                    <a:pt x="1018" y="514"/>
                    <a:pt x="1007" y="644"/>
                  </a:cubicBezTo>
                  <a:cubicBezTo>
                    <a:pt x="1000" y="708"/>
                    <a:pt x="966" y="774"/>
                    <a:pt x="925" y="851"/>
                  </a:cubicBezTo>
                  <a:cubicBezTo>
                    <a:pt x="889" y="916"/>
                    <a:pt x="858" y="985"/>
                    <a:pt x="832" y="1055"/>
                  </a:cubicBezTo>
                  <a:cubicBezTo>
                    <a:pt x="779" y="1220"/>
                    <a:pt x="787" y="1381"/>
                    <a:pt x="796" y="1537"/>
                  </a:cubicBezTo>
                  <a:cubicBezTo>
                    <a:pt x="801" y="1644"/>
                    <a:pt x="807" y="1745"/>
                    <a:pt x="790" y="1835"/>
                  </a:cubicBezTo>
                  <a:cubicBezTo>
                    <a:pt x="779" y="1900"/>
                    <a:pt x="724" y="1973"/>
                    <a:pt x="659" y="2013"/>
                  </a:cubicBezTo>
                  <a:cubicBezTo>
                    <a:pt x="631" y="2030"/>
                    <a:pt x="611" y="2037"/>
                    <a:pt x="598" y="2037"/>
                  </a:cubicBezTo>
                  <a:cubicBezTo>
                    <a:pt x="591" y="2037"/>
                    <a:pt x="586" y="2035"/>
                    <a:pt x="583" y="2032"/>
                  </a:cubicBezTo>
                  <a:cubicBezTo>
                    <a:pt x="550" y="1980"/>
                    <a:pt x="494" y="1952"/>
                    <a:pt x="437" y="1952"/>
                  </a:cubicBezTo>
                  <a:cubicBezTo>
                    <a:pt x="405" y="1952"/>
                    <a:pt x="372" y="1961"/>
                    <a:pt x="343" y="1980"/>
                  </a:cubicBezTo>
                  <a:cubicBezTo>
                    <a:pt x="262" y="2034"/>
                    <a:pt x="241" y="2142"/>
                    <a:pt x="296" y="2222"/>
                  </a:cubicBezTo>
                  <a:cubicBezTo>
                    <a:pt x="344" y="2297"/>
                    <a:pt x="419" y="2352"/>
                    <a:pt x="506" y="2373"/>
                  </a:cubicBezTo>
                  <a:cubicBezTo>
                    <a:pt x="534" y="2379"/>
                    <a:pt x="563" y="2383"/>
                    <a:pt x="591" y="2383"/>
                  </a:cubicBezTo>
                  <a:cubicBezTo>
                    <a:pt x="618" y="2383"/>
                    <a:pt x="645" y="2380"/>
                    <a:pt x="672" y="2374"/>
                  </a:cubicBezTo>
                  <a:cubicBezTo>
                    <a:pt x="887" y="2331"/>
                    <a:pt x="1087" y="2121"/>
                    <a:pt x="1128" y="1897"/>
                  </a:cubicBezTo>
                  <a:cubicBezTo>
                    <a:pt x="1152" y="1766"/>
                    <a:pt x="1146" y="1640"/>
                    <a:pt x="1139" y="1517"/>
                  </a:cubicBezTo>
                  <a:cubicBezTo>
                    <a:pt x="1132" y="1388"/>
                    <a:pt x="1125" y="1265"/>
                    <a:pt x="1159" y="1161"/>
                  </a:cubicBezTo>
                  <a:cubicBezTo>
                    <a:pt x="1179" y="1109"/>
                    <a:pt x="1203" y="1058"/>
                    <a:pt x="1229" y="1010"/>
                  </a:cubicBezTo>
                  <a:cubicBezTo>
                    <a:pt x="1280" y="916"/>
                    <a:pt x="1336" y="808"/>
                    <a:pt x="1349" y="677"/>
                  </a:cubicBezTo>
                  <a:cubicBezTo>
                    <a:pt x="1380" y="352"/>
                    <a:pt x="1121" y="101"/>
                    <a:pt x="859" y="31"/>
                  </a:cubicBezTo>
                  <a:cubicBezTo>
                    <a:pt x="782" y="10"/>
                    <a:pt x="704" y="1"/>
                    <a:pt x="6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1681300" y="2713725"/>
              <a:ext cx="10100" cy="11050"/>
            </a:xfrm>
            <a:custGeom>
              <a:avLst/>
              <a:gdLst/>
              <a:ahLst/>
              <a:cxnLst/>
              <a:rect l="l" t="t" r="r" b="b"/>
              <a:pathLst>
                <a:path w="404" h="442" extrusionOk="0">
                  <a:moveTo>
                    <a:pt x="217" y="1"/>
                  </a:moveTo>
                  <a:cubicBezTo>
                    <a:pt x="140" y="1"/>
                    <a:pt x="71" y="51"/>
                    <a:pt x="50" y="128"/>
                  </a:cubicBezTo>
                  <a:lnTo>
                    <a:pt x="26" y="224"/>
                  </a:lnTo>
                  <a:cubicBezTo>
                    <a:pt x="1" y="318"/>
                    <a:pt x="57" y="414"/>
                    <a:pt x="152" y="436"/>
                  </a:cubicBezTo>
                  <a:cubicBezTo>
                    <a:pt x="166" y="440"/>
                    <a:pt x="180" y="441"/>
                    <a:pt x="193" y="441"/>
                  </a:cubicBezTo>
                  <a:cubicBezTo>
                    <a:pt x="273" y="441"/>
                    <a:pt x="344" y="386"/>
                    <a:pt x="361" y="305"/>
                  </a:cubicBezTo>
                  <a:lnTo>
                    <a:pt x="384" y="208"/>
                  </a:lnTo>
                  <a:cubicBezTo>
                    <a:pt x="404" y="118"/>
                    <a:pt x="347" y="28"/>
                    <a:pt x="257" y="5"/>
                  </a:cubicBezTo>
                  <a:cubicBezTo>
                    <a:pt x="244" y="2"/>
                    <a:pt x="23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1709750" y="2682200"/>
              <a:ext cx="20750" cy="49500"/>
            </a:xfrm>
            <a:custGeom>
              <a:avLst/>
              <a:gdLst/>
              <a:ahLst/>
              <a:cxnLst/>
              <a:rect l="l" t="t" r="r" b="b"/>
              <a:pathLst>
                <a:path w="830" h="1980" extrusionOk="0">
                  <a:moveTo>
                    <a:pt x="644" y="1"/>
                  </a:moveTo>
                  <a:cubicBezTo>
                    <a:pt x="559" y="1"/>
                    <a:pt x="485" y="64"/>
                    <a:pt x="473" y="152"/>
                  </a:cubicBezTo>
                  <a:cubicBezTo>
                    <a:pt x="392" y="698"/>
                    <a:pt x="245" y="1231"/>
                    <a:pt x="37" y="1742"/>
                  </a:cubicBezTo>
                  <a:cubicBezTo>
                    <a:pt x="0" y="1831"/>
                    <a:pt x="42" y="1931"/>
                    <a:pt x="131" y="1967"/>
                  </a:cubicBezTo>
                  <a:cubicBezTo>
                    <a:pt x="138" y="1970"/>
                    <a:pt x="147" y="1973"/>
                    <a:pt x="155" y="1974"/>
                  </a:cubicBezTo>
                  <a:cubicBezTo>
                    <a:pt x="169" y="1978"/>
                    <a:pt x="183" y="1980"/>
                    <a:pt x="197" y="1980"/>
                  </a:cubicBezTo>
                  <a:cubicBezTo>
                    <a:pt x="265" y="1980"/>
                    <a:pt x="328" y="1938"/>
                    <a:pt x="355" y="1873"/>
                  </a:cubicBezTo>
                  <a:cubicBezTo>
                    <a:pt x="573" y="1335"/>
                    <a:pt x="728" y="775"/>
                    <a:pt x="814" y="202"/>
                  </a:cubicBezTo>
                  <a:cubicBezTo>
                    <a:pt x="829" y="107"/>
                    <a:pt x="765" y="18"/>
                    <a:pt x="669" y="2"/>
                  </a:cubicBezTo>
                  <a:cubicBezTo>
                    <a:pt x="660" y="1"/>
                    <a:pt x="652" y="1"/>
                    <a:pt x="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1726075" y="2669000"/>
              <a:ext cx="41025" cy="63075"/>
            </a:xfrm>
            <a:custGeom>
              <a:avLst/>
              <a:gdLst/>
              <a:ahLst/>
              <a:cxnLst/>
              <a:rect l="l" t="t" r="r" b="b"/>
              <a:pathLst>
                <a:path w="1641" h="2523" extrusionOk="0">
                  <a:moveTo>
                    <a:pt x="783" y="1"/>
                  </a:moveTo>
                  <a:cubicBezTo>
                    <a:pt x="575" y="1"/>
                    <a:pt x="367" y="27"/>
                    <a:pt x="165" y="81"/>
                  </a:cubicBezTo>
                  <a:cubicBezTo>
                    <a:pt x="74" y="105"/>
                    <a:pt x="19" y="198"/>
                    <a:pt x="41" y="290"/>
                  </a:cubicBezTo>
                  <a:cubicBezTo>
                    <a:pt x="61" y="368"/>
                    <a:pt x="131" y="419"/>
                    <a:pt x="208" y="419"/>
                  </a:cubicBezTo>
                  <a:cubicBezTo>
                    <a:pt x="223" y="419"/>
                    <a:pt x="238" y="417"/>
                    <a:pt x="252" y="414"/>
                  </a:cubicBezTo>
                  <a:cubicBezTo>
                    <a:pt x="424" y="368"/>
                    <a:pt x="601" y="345"/>
                    <a:pt x="779" y="345"/>
                  </a:cubicBezTo>
                  <a:cubicBezTo>
                    <a:pt x="829" y="345"/>
                    <a:pt x="880" y="346"/>
                    <a:pt x="931" y="350"/>
                  </a:cubicBezTo>
                  <a:cubicBezTo>
                    <a:pt x="984" y="354"/>
                    <a:pt x="1007" y="362"/>
                    <a:pt x="1013" y="362"/>
                  </a:cubicBezTo>
                  <a:cubicBezTo>
                    <a:pt x="1014" y="362"/>
                    <a:pt x="1015" y="362"/>
                    <a:pt x="1015" y="361"/>
                  </a:cubicBezTo>
                  <a:lnTo>
                    <a:pt x="1015" y="361"/>
                  </a:lnTo>
                  <a:cubicBezTo>
                    <a:pt x="1017" y="376"/>
                    <a:pt x="1015" y="391"/>
                    <a:pt x="1012" y="405"/>
                  </a:cubicBezTo>
                  <a:cubicBezTo>
                    <a:pt x="972" y="612"/>
                    <a:pt x="775" y="767"/>
                    <a:pt x="563" y="932"/>
                  </a:cubicBezTo>
                  <a:cubicBezTo>
                    <a:pt x="303" y="1136"/>
                    <a:pt x="7" y="1366"/>
                    <a:pt x="3" y="1748"/>
                  </a:cubicBezTo>
                  <a:cubicBezTo>
                    <a:pt x="0" y="2124"/>
                    <a:pt x="311" y="2402"/>
                    <a:pt x="622" y="2484"/>
                  </a:cubicBezTo>
                  <a:lnTo>
                    <a:pt x="642" y="2490"/>
                  </a:lnTo>
                  <a:cubicBezTo>
                    <a:pt x="740" y="2513"/>
                    <a:pt x="837" y="2522"/>
                    <a:pt x="934" y="2522"/>
                  </a:cubicBezTo>
                  <a:cubicBezTo>
                    <a:pt x="1128" y="2522"/>
                    <a:pt x="1317" y="2485"/>
                    <a:pt x="1492" y="2449"/>
                  </a:cubicBezTo>
                  <a:cubicBezTo>
                    <a:pt x="1582" y="2428"/>
                    <a:pt x="1640" y="2339"/>
                    <a:pt x="1622" y="2248"/>
                  </a:cubicBezTo>
                  <a:cubicBezTo>
                    <a:pt x="1606" y="2166"/>
                    <a:pt x="1534" y="2110"/>
                    <a:pt x="1454" y="2110"/>
                  </a:cubicBezTo>
                  <a:cubicBezTo>
                    <a:pt x="1444" y="2110"/>
                    <a:pt x="1435" y="2111"/>
                    <a:pt x="1425" y="2112"/>
                  </a:cubicBezTo>
                  <a:cubicBezTo>
                    <a:pt x="1267" y="2143"/>
                    <a:pt x="1099" y="2183"/>
                    <a:pt x="935" y="2183"/>
                  </a:cubicBezTo>
                  <a:cubicBezTo>
                    <a:pt x="859" y="2183"/>
                    <a:pt x="783" y="2174"/>
                    <a:pt x="710" y="2152"/>
                  </a:cubicBezTo>
                  <a:cubicBezTo>
                    <a:pt x="532" y="2105"/>
                    <a:pt x="345" y="1949"/>
                    <a:pt x="348" y="1751"/>
                  </a:cubicBezTo>
                  <a:cubicBezTo>
                    <a:pt x="349" y="1535"/>
                    <a:pt x="546" y="1381"/>
                    <a:pt x="776" y="1202"/>
                  </a:cubicBezTo>
                  <a:cubicBezTo>
                    <a:pt x="1015" y="1015"/>
                    <a:pt x="1287" y="803"/>
                    <a:pt x="1350" y="468"/>
                  </a:cubicBezTo>
                  <a:cubicBezTo>
                    <a:pt x="1370" y="366"/>
                    <a:pt x="1359" y="276"/>
                    <a:pt x="1319" y="201"/>
                  </a:cubicBezTo>
                  <a:cubicBezTo>
                    <a:pt x="1226" y="25"/>
                    <a:pt x="1022" y="11"/>
                    <a:pt x="955" y="7"/>
                  </a:cubicBezTo>
                  <a:cubicBezTo>
                    <a:pt x="897" y="3"/>
                    <a:pt x="840" y="1"/>
                    <a:pt x="7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1629375" y="2749875"/>
              <a:ext cx="130400" cy="13550"/>
            </a:xfrm>
            <a:custGeom>
              <a:avLst/>
              <a:gdLst/>
              <a:ahLst/>
              <a:cxnLst/>
              <a:rect l="l" t="t" r="r" b="b"/>
              <a:pathLst>
                <a:path w="5216" h="542" extrusionOk="0">
                  <a:moveTo>
                    <a:pt x="187" y="1"/>
                  </a:moveTo>
                  <a:cubicBezTo>
                    <a:pt x="104" y="1"/>
                    <a:pt x="33" y="59"/>
                    <a:pt x="17" y="141"/>
                  </a:cubicBezTo>
                  <a:cubicBezTo>
                    <a:pt x="0" y="230"/>
                    <a:pt x="57" y="317"/>
                    <a:pt x="145" y="340"/>
                  </a:cubicBezTo>
                  <a:cubicBezTo>
                    <a:pt x="151" y="341"/>
                    <a:pt x="157" y="343"/>
                    <a:pt x="164" y="344"/>
                  </a:cubicBezTo>
                  <a:cubicBezTo>
                    <a:pt x="1171" y="475"/>
                    <a:pt x="2185" y="541"/>
                    <a:pt x="3200" y="541"/>
                  </a:cubicBezTo>
                  <a:cubicBezTo>
                    <a:pt x="3817" y="541"/>
                    <a:pt x="4435" y="517"/>
                    <a:pt x="5051" y="468"/>
                  </a:cubicBezTo>
                  <a:cubicBezTo>
                    <a:pt x="5145" y="460"/>
                    <a:pt x="5215" y="377"/>
                    <a:pt x="5208" y="282"/>
                  </a:cubicBezTo>
                  <a:cubicBezTo>
                    <a:pt x="5200" y="192"/>
                    <a:pt x="5124" y="124"/>
                    <a:pt x="5036" y="124"/>
                  </a:cubicBezTo>
                  <a:cubicBezTo>
                    <a:pt x="5031" y="124"/>
                    <a:pt x="5027" y="124"/>
                    <a:pt x="5023" y="125"/>
                  </a:cubicBezTo>
                  <a:lnTo>
                    <a:pt x="5023" y="126"/>
                  </a:lnTo>
                  <a:cubicBezTo>
                    <a:pt x="4417" y="174"/>
                    <a:pt x="3810" y="198"/>
                    <a:pt x="3203" y="198"/>
                  </a:cubicBezTo>
                  <a:cubicBezTo>
                    <a:pt x="2202" y="198"/>
                    <a:pt x="1202" y="133"/>
                    <a:pt x="209" y="2"/>
                  </a:cubicBezTo>
                  <a:cubicBezTo>
                    <a:pt x="201" y="1"/>
                    <a:pt x="19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1658125" y="2776275"/>
              <a:ext cx="79800" cy="60200"/>
            </a:xfrm>
            <a:custGeom>
              <a:avLst/>
              <a:gdLst/>
              <a:ahLst/>
              <a:cxnLst/>
              <a:rect l="l" t="t" r="r" b="b"/>
              <a:pathLst>
                <a:path w="3192" h="2408" extrusionOk="0">
                  <a:moveTo>
                    <a:pt x="1006" y="0"/>
                  </a:moveTo>
                  <a:cubicBezTo>
                    <a:pt x="692" y="0"/>
                    <a:pt x="377" y="83"/>
                    <a:pt x="103" y="248"/>
                  </a:cubicBezTo>
                  <a:cubicBezTo>
                    <a:pt x="24" y="297"/>
                    <a:pt x="0" y="402"/>
                    <a:pt x="48" y="482"/>
                  </a:cubicBezTo>
                  <a:cubicBezTo>
                    <a:pt x="80" y="535"/>
                    <a:pt x="137" y="565"/>
                    <a:pt x="196" y="565"/>
                  </a:cubicBezTo>
                  <a:cubicBezTo>
                    <a:pt x="225" y="565"/>
                    <a:pt x="254" y="558"/>
                    <a:pt x="280" y="542"/>
                  </a:cubicBezTo>
                  <a:cubicBezTo>
                    <a:pt x="501" y="411"/>
                    <a:pt x="751" y="344"/>
                    <a:pt x="1003" y="344"/>
                  </a:cubicBezTo>
                  <a:cubicBezTo>
                    <a:pt x="1176" y="344"/>
                    <a:pt x="1350" y="375"/>
                    <a:pt x="1516" y="440"/>
                  </a:cubicBezTo>
                  <a:cubicBezTo>
                    <a:pt x="1171" y="987"/>
                    <a:pt x="748" y="1478"/>
                    <a:pt x="258" y="1901"/>
                  </a:cubicBezTo>
                  <a:cubicBezTo>
                    <a:pt x="155" y="1991"/>
                    <a:pt x="190" y="2158"/>
                    <a:pt x="323" y="2196"/>
                  </a:cubicBezTo>
                  <a:cubicBezTo>
                    <a:pt x="397" y="2219"/>
                    <a:pt x="475" y="2238"/>
                    <a:pt x="551" y="2257"/>
                  </a:cubicBezTo>
                  <a:cubicBezTo>
                    <a:pt x="965" y="2357"/>
                    <a:pt x="1389" y="2408"/>
                    <a:pt x="1813" y="2408"/>
                  </a:cubicBezTo>
                  <a:cubicBezTo>
                    <a:pt x="2225" y="2408"/>
                    <a:pt x="2638" y="2360"/>
                    <a:pt x="3042" y="2265"/>
                  </a:cubicBezTo>
                  <a:cubicBezTo>
                    <a:pt x="3134" y="2244"/>
                    <a:pt x="3191" y="2151"/>
                    <a:pt x="3170" y="2058"/>
                  </a:cubicBezTo>
                  <a:cubicBezTo>
                    <a:pt x="3151" y="1979"/>
                    <a:pt x="3081" y="1925"/>
                    <a:pt x="3004" y="1925"/>
                  </a:cubicBezTo>
                  <a:cubicBezTo>
                    <a:pt x="2990" y="1925"/>
                    <a:pt x="2977" y="1927"/>
                    <a:pt x="2963" y="1930"/>
                  </a:cubicBezTo>
                  <a:cubicBezTo>
                    <a:pt x="2585" y="2019"/>
                    <a:pt x="2199" y="2063"/>
                    <a:pt x="1813" y="2063"/>
                  </a:cubicBezTo>
                  <a:cubicBezTo>
                    <a:pt x="1448" y="2063"/>
                    <a:pt x="1083" y="2024"/>
                    <a:pt x="724" y="1944"/>
                  </a:cubicBezTo>
                  <a:cubicBezTo>
                    <a:pt x="1186" y="1505"/>
                    <a:pt x="1585" y="1004"/>
                    <a:pt x="1910" y="455"/>
                  </a:cubicBezTo>
                  <a:cubicBezTo>
                    <a:pt x="1933" y="414"/>
                    <a:pt x="1940" y="368"/>
                    <a:pt x="1929" y="323"/>
                  </a:cubicBezTo>
                  <a:cubicBezTo>
                    <a:pt x="1916" y="278"/>
                    <a:pt x="1886" y="240"/>
                    <a:pt x="1847" y="217"/>
                  </a:cubicBezTo>
                  <a:cubicBezTo>
                    <a:pt x="1591" y="72"/>
                    <a:pt x="1299" y="0"/>
                    <a:pt x="1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1526650" y="2779825"/>
              <a:ext cx="120650" cy="104400"/>
            </a:xfrm>
            <a:custGeom>
              <a:avLst/>
              <a:gdLst/>
              <a:ahLst/>
              <a:cxnLst/>
              <a:rect l="l" t="t" r="r" b="b"/>
              <a:pathLst>
                <a:path w="4826" h="4176" extrusionOk="0">
                  <a:moveTo>
                    <a:pt x="4630" y="0"/>
                  </a:moveTo>
                  <a:cubicBezTo>
                    <a:pt x="4573" y="0"/>
                    <a:pt x="4517" y="29"/>
                    <a:pt x="4485" y="81"/>
                  </a:cubicBezTo>
                  <a:cubicBezTo>
                    <a:pt x="3597" y="1528"/>
                    <a:pt x="2073" y="2568"/>
                    <a:pt x="455" y="2865"/>
                  </a:cubicBezTo>
                  <a:cubicBezTo>
                    <a:pt x="467" y="2509"/>
                    <a:pt x="665" y="2150"/>
                    <a:pt x="973" y="1984"/>
                  </a:cubicBezTo>
                  <a:cubicBezTo>
                    <a:pt x="1058" y="1940"/>
                    <a:pt x="1089" y="1835"/>
                    <a:pt x="1044" y="1750"/>
                  </a:cubicBezTo>
                  <a:cubicBezTo>
                    <a:pt x="1013" y="1692"/>
                    <a:pt x="954" y="1660"/>
                    <a:pt x="893" y="1660"/>
                  </a:cubicBezTo>
                  <a:cubicBezTo>
                    <a:pt x="865" y="1660"/>
                    <a:pt x="836" y="1667"/>
                    <a:pt x="810" y="1681"/>
                  </a:cubicBezTo>
                  <a:cubicBezTo>
                    <a:pt x="367" y="1920"/>
                    <a:pt x="94" y="2431"/>
                    <a:pt x="111" y="2938"/>
                  </a:cubicBezTo>
                  <a:cubicBezTo>
                    <a:pt x="42" y="2968"/>
                    <a:pt x="1" y="3039"/>
                    <a:pt x="9" y="3114"/>
                  </a:cubicBezTo>
                  <a:cubicBezTo>
                    <a:pt x="19" y="3184"/>
                    <a:pt x="70" y="3242"/>
                    <a:pt x="140" y="3259"/>
                  </a:cubicBezTo>
                  <a:cubicBezTo>
                    <a:pt x="149" y="3260"/>
                    <a:pt x="157" y="3260"/>
                    <a:pt x="165" y="3260"/>
                  </a:cubicBezTo>
                  <a:cubicBezTo>
                    <a:pt x="298" y="3700"/>
                    <a:pt x="659" y="4039"/>
                    <a:pt x="1089" y="4143"/>
                  </a:cubicBezTo>
                  <a:cubicBezTo>
                    <a:pt x="1181" y="4164"/>
                    <a:pt x="1276" y="4176"/>
                    <a:pt x="1371" y="4176"/>
                  </a:cubicBezTo>
                  <a:cubicBezTo>
                    <a:pt x="1381" y="4176"/>
                    <a:pt x="1392" y="4176"/>
                    <a:pt x="1403" y="4175"/>
                  </a:cubicBezTo>
                  <a:cubicBezTo>
                    <a:pt x="1497" y="4173"/>
                    <a:pt x="1572" y="4094"/>
                    <a:pt x="1569" y="3998"/>
                  </a:cubicBezTo>
                  <a:cubicBezTo>
                    <a:pt x="1566" y="3905"/>
                    <a:pt x="1489" y="3832"/>
                    <a:pt x="1397" y="3832"/>
                  </a:cubicBezTo>
                  <a:cubicBezTo>
                    <a:pt x="1395" y="3832"/>
                    <a:pt x="1393" y="3832"/>
                    <a:pt x="1391" y="3832"/>
                  </a:cubicBezTo>
                  <a:cubicBezTo>
                    <a:pt x="1385" y="3832"/>
                    <a:pt x="1378" y="3832"/>
                    <a:pt x="1371" y="3832"/>
                  </a:cubicBezTo>
                  <a:cubicBezTo>
                    <a:pt x="996" y="3832"/>
                    <a:pt x="640" y="3568"/>
                    <a:pt x="509" y="3206"/>
                  </a:cubicBezTo>
                  <a:cubicBezTo>
                    <a:pt x="2244" y="2893"/>
                    <a:pt x="3824" y="1815"/>
                    <a:pt x="4778" y="260"/>
                  </a:cubicBezTo>
                  <a:cubicBezTo>
                    <a:pt x="4826" y="179"/>
                    <a:pt x="4801" y="75"/>
                    <a:pt x="4720" y="26"/>
                  </a:cubicBezTo>
                  <a:cubicBezTo>
                    <a:pt x="4692" y="9"/>
                    <a:pt x="4661" y="0"/>
                    <a:pt x="4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1483575" y="2894325"/>
              <a:ext cx="58875" cy="95600"/>
            </a:xfrm>
            <a:custGeom>
              <a:avLst/>
              <a:gdLst/>
              <a:ahLst/>
              <a:cxnLst/>
              <a:rect l="l" t="t" r="r" b="b"/>
              <a:pathLst>
                <a:path w="2355" h="3824" extrusionOk="0">
                  <a:moveTo>
                    <a:pt x="2164" y="1"/>
                  </a:moveTo>
                  <a:cubicBezTo>
                    <a:pt x="2085" y="1"/>
                    <a:pt x="2015" y="54"/>
                    <a:pt x="1998" y="134"/>
                  </a:cubicBezTo>
                  <a:cubicBezTo>
                    <a:pt x="1762" y="1211"/>
                    <a:pt x="1393" y="2254"/>
                    <a:pt x="902" y="3241"/>
                  </a:cubicBezTo>
                  <a:cubicBezTo>
                    <a:pt x="623" y="2510"/>
                    <a:pt x="439" y="1749"/>
                    <a:pt x="354" y="973"/>
                  </a:cubicBezTo>
                  <a:cubicBezTo>
                    <a:pt x="344" y="885"/>
                    <a:pt x="270" y="820"/>
                    <a:pt x="185" y="820"/>
                  </a:cubicBezTo>
                  <a:cubicBezTo>
                    <a:pt x="178" y="820"/>
                    <a:pt x="171" y="820"/>
                    <a:pt x="164" y="821"/>
                  </a:cubicBezTo>
                  <a:cubicBezTo>
                    <a:pt x="70" y="831"/>
                    <a:pt x="1" y="916"/>
                    <a:pt x="12" y="1010"/>
                  </a:cubicBezTo>
                  <a:cubicBezTo>
                    <a:pt x="115" y="1943"/>
                    <a:pt x="354" y="2857"/>
                    <a:pt x="724" y="3719"/>
                  </a:cubicBezTo>
                  <a:cubicBezTo>
                    <a:pt x="746" y="3770"/>
                    <a:pt x="789" y="3807"/>
                    <a:pt x="841" y="3819"/>
                  </a:cubicBezTo>
                  <a:cubicBezTo>
                    <a:pt x="852" y="3822"/>
                    <a:pt x="864" y="3824"/>
                    <a:pt x="875" y="3824"/>
                  </a:cubicBezTo>
                  <a:cubicBezTo>
                    <a:pt x="877" y="3824"/>
                    <a:pt x="880" y="3824"/>
                    <a:pt x="882" y="3824"/>
                  </a:cubicBezTo>
                  <a:cubicBezTo>
                    <a:pt x="946" y="3824"/>
                    <a:pt x="1004" y="3789"/>
                    <a:pt x="1034" y="3734"/>
                  </a:cubicBezTo>
                  <a:cubicBezTo>
                    <a:pt x="1627" y="2624"/>
                    <a:pt x="2064" y="1438"/>
                    <a:pt x="2333" y="209"/>
                  </a:cubicBezTo>
                  <a:cubicBezTo>
                    <a:pt x="2354" y="116"/>
                    <a:pt x="2292" y="32"/>
                    <a:pt x="2202" y="5"/>
                  </a:cubicBezTo>
                  <a:cubicBezTo>
                    <a:pt x="2189" y="2"/>
                    <a:pt x="2176" y="1"/>
                    <a:pt x="2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1535600" y="2941350"/>
              <a:ext cx="28475" cy="80725"/>
            </a:xfrm>
            <a:custGeom>
              <a:avLst/>
              <a:gdLst/>
              <a:ahLst/>
              <a:cxnLst/>
              <a:rect l="l" t="t" r="r" b="b"/>
              <a:pathLst>
                <a:path w="1139" h="3229" extrusionOk="0">
                  <a:moveTo>
                    <a:pt x="940" y="1"/>
                  </a:moveTo>
                  <a:cubicBezTo>
                    <a:pt x="906" y="1"/>
                    <a:pt x="872" y="11"/>
                    <a:pt x="842" y="31"/>
                  </a:cubicBezTo>
                  <a:cubicBezTo>
                    <a:pt x="338" y="383"/>
                    <a:pt x="19" y="991"/>
                    <a:pt x="10" y="1615"/>
                  </a:cubicBezTo>
                  <a:cubicBezTo>
                    <a:pt x="0" y="2240"/>
                    <a:pt x="303" y="2848"/>
                    <a:pt x="798" y="3197"/>
                  </a:cubicBezTo>
                  <a:cubicBezTo>
                    <a:pt x="817" y="3209"/>
                    <a:pt x="836" y="3218"/>
                    <a:pt x="857" y="3223"/>
                  </a:cubicBezTo>
                  <a:cubicBezTo>
                    <a:pt x="873" y="3227"/>
                    <a:pt x="888" y="3229"/>
                    <a:pt x="902" y="3229"/>
                  </a:cubicBezTo>
                  <a:cubicBezTo>
                    <a:pt x="1058" y="3229"/>
                    <a:pt x="1139" y="3016"/>
                    <a:pt x="997" y="2915"/>
                  </a:cubicBezTo>
                  <a:cubicBezTo>
                    <a:pt x="598" y="2635"/>
                    <a:pt x="347" y="2127"/>
                    <a:pt x="354" y="1620"/>
                  </a:cubicBezTo>
                  <a:cubicBezTo>
                    <a:pt x="362" y="1114"/>
                    <a:pt x="631" y="600"/>
                    <a:pt x="1040" y="313"/>
                  </a:cubicBezTo>
                  <a:cubicBezTo>
                    <a:pt x="1118" y="258"/>
                    <a:pt x="1136" y="152"/>
                    <a:pt x="1081" y="73"/>
                  </a:cubicBezTo>
                  <a:cubicBezTo>
                    <a:pt x="1048" y="26"/>
                    <a:pt x="995" y="1"/>
                    <a:pt x="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1568400" y="2956850"/>
              <a:ext cx="30900" cy="56725"/>
            </a:xfrm>
            <a:custGeom>
              <a:avLst/>
              <a:gdLst/>
              <a:ahLst/>
              <a:cxnLst/>
              <a:rect l="l" t="t" r="r" b="b"/>
              <a:pathLst>
                <a:path w="1236" h="2269" extrusionOk="0">
                  <a:moveTo>
                    <a:pt x="1040" y="0"/>
                  </a:moveTo>
                  <a:cubicBezTo>
                    <a:pt x="986" y="0"/>
                    <a:pt x="933" y="25"/>
                    <a:pt x="900" y="73"/>
                  </a:cubicBezTo>
                  <a:cubicBezTo>
                    <a:pt x="750" y="287"/>
                    <a:pt x="618" y="509"/>
                    <a:pt x="503" y="741"/>
                  </a:cubicBezTo>
                  <a:lnTo>
                    <a:pt x="321" y="553"/>
                  </a:lnTo>
                  <a:cubicBezTo>
                    <a:pt x="288" y="518"/>
                    <a:pt x="243" y="500"/>
                    <a:pt x="198" y="500"/>
                  </a:cubicBezTo>
                  <a:cubicBezTo>
                    <a:pt x="155" y="500"/>
                    <a:pt x="112" y="516"/>
                    <a:pt x="79" y="548"/>
                  </a:cubicBezTo>
                  <a:cubicBezTo>
                    <a:pt x="10" y="615"/>
                    <a:pt x="9" y="723"/>
                    <a:pt x="73" y="792"/>
                  </a:cubicBezTo>
                  <a:lnTo>
                    <a:pt x="342" y="1072"/>
                  </a:lnTo>
                  <a:cubicBezTo>
                    <a:pt x="204" y="1390"/>
                    <a:pt x="97" y="1720"/>
                    <a:pt x="21" y="2059"/>
                  </a:cubicBezTo>
                  <a:cubicBezTo>
                    <a:pt x="0" y="2150"/>
                    <a:pt x="56" y="2242"/>
                    <a:pt x="149" y="2264"/>
                  </a:cubicBezTo>
                  <a:lnTo>
                    <a:pt x="152" y="2264"/>
                  </a:lnTo>
                  <a:cubicBezTo>
                    <a:pt x="164" y="2267"/>
                    <a:pt x="177" y="2268"/>
                    <a:pt x="189" y="2268"/>
                  </a:cubicBezTo>
                  <a:cubicBezTo>
                    <a:pt x="268" y="2268"/>
                    <a:pt x="339" y="2214"/>
                    <a:pt x="358" y="2133"/>
                  </a:cubicBezTo>
                  <a:cubicBezTo>
                    <a:pt x="418" y="1865"/>
                    <a:pt x="503" y="1601"/>
                    <a:pt x="605" y="1345"/>
                  </a:cubicBezTo>
                  <a:lnTo>
                    <a:pt x="850" y="1600"/>
                  </a:lnTo>
                  <a:cubicBezTo>
                    <a:pt x="884" y="1635"/>
                    <a:pt x="929" y="1653"/>
                    <a:pt x="974" y="1653"/>
                  </a:cubicBezTo>
                  <a:cubicBezTo>
                    <a:pt x="1017" y="1653"/>
                    <a:pt x="1060" y="1637"/>
                    <a:pt x="1094" y="1606"/>
                  </a:cubicBezTo>
                  <a:cubicBezTo>
                    <a:pt x="1163" y="1539"/>
                    <a:pt x="1164" y="1431"/>
                    <a:pt x="1099" y="1362"/>
                  </a:cubicBezTo>
                  <a:lnTo>
                    <a:pt x="756" y="1005"/>
                  </a:lnTo>
                  <a:cubicBezTo>
                    <a:pt x="877" y="748"/>
                    <a:pt x="1019" y="503"/>
                    <a:pt x="1181" y="273"/>
                  </a:cubicBezTo>
                  <a:cubicBezTo>
                    <a:pt x="1236" y="194"/>
                    <a:pt x="1216" y="87"/>
                    <a:pt x="1139" y="32"/>
                  </a:cubicBezTo>
                  <a:cubicBezTo>
                    <a:pt x="1109" y="11"/>
                    <a:pt x="1074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1595250" y="2935825"/>
              <a:ext cx="42175" cy="81250"/>
            </a:xfrm>
            <a:custGeom>
              <a:avLst/>
              <a:gdLst/>
              <a:ahLst/>
              <a:cxnLst/>
              <a:rect l="l" t="t" r="r" b="b"/>
              <a:pathLst>
                <a:path w="1687" h="3250" extrusionOk="0">
                  <a:moveTo>
                    <a:pt x="967" y="0"/>
                  </a:moveTo>
                  <a:cubicBezTo>
                    <a:pt x="939" y="0"/>
                    <a:pt x="910" y="7"/>
                    <a:pt x="884" y="21"/>
                  </a:cubicBezTo>
                  <a:cubicBezTo>
                    <a:pt x="801" y="68"/>
                    <a:pt x="771" y="172"/>
                    <a:pt x="818" y="255"/>
                  </a:cubicBezTo>
                  <a:cubicBezTo>
                    <a:pt x="1302" y="1135"/>
                    <a:pt x="964" y="2410"/>
                    <a:pt x="107" y="2929"/>
                  </a:cubicBezTo>
                  <a:cubicBezTo>
                    <a:pt x="25" y="2979"/>
                    <a:pt x="0" y="3086"/>
                    <a:pt x="49" y="3166"/>
                  </a:cubicBezTo>
                  <a:cubicBezTo>
                    <a:pt x="82" y="3219"/>
                    <a:pt x="138" y="3249"/>
                    <a:pt x="196" y="3249"/>
                  </a:cubicBezTo>
                  <a:cubicBezTo>
                    <a:pt x="227" y="3249"/>
                    <a:pt x="258" y="3241"/>
                    <a:pt x="286" y="3224"/>
                  </a:cubicBezTo>
                  <a:cubicBezTo>
                    <a:pt x="1289" y="2614"/>
                    <a:pt x="1686" y="1121"/>
                    <a:pt x="1118" y="89"/>
                  </a:cubicBezTo>
                  <a:cubicBezTo>
                    <a:pt x="1087" y="32"/>
                    <a:pt x="1028" y="0"/>
                    <a:pt x="9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1641375" y="2920725"/>
              <a:ext cx="51225" cy="16425"/>
            </a:xfrm>
            <a:custGeom>
              <a:avLst/>
              <a:gdLst/>
              <a:ahLst/>
              <a:cxnLst/>
              <a:rect l="l" t="t" r="r" b="b"/>
              <a:pathLst>
                <a:path w="2049" h="657" extrusionOk="0">
                  <a:moveTo>
                    <a:pt x="1860" y="0"/>
                  </a:moveTo>
                  <a:cubicBezTo>
                    <a:pt x="1850" y="0"/>
                    <a:pt x="1839" y="1"/>
                    <a:pt x="1829" y="3"/>
                  </a:cubicBezTo>
                  <a:lnTo>
                    <a:pt x="189" y="316"/>
                  </a:lnTo>
                  <a:cubicBezTo>
                    <a:pt x="6" y="351"/>
                    <a:pt x="0" y="608"/>
                    <a:pt x="181" y="652"/>
                  </a:cubicBezTo>
                  <a:cubicBezTo>
                    <a:pt x="193" y="655"/>
                    <a:pt x="205" y="656"/>
                    <a:pt x="219" y="656"/>
                  </a:cubicBezTo>
                  <a:cubicBezTo>
                    <a:pt x="230" y="656"/>
                    <a:pt x="241" y="655"/>
                    <a:pt x="252" y="653"/>
                  </a:cubicBezTo>
                  <a:lnTo>
                    <a:pt x="1894" y="342"/>
                  </a:lnTo>
                  <a:cubicBezTo>
                    <a:pt x="1986" y="324"/>
                    <a:pt x="2048" y="234"/>
                    <a:pt x="2030" y="141"/>
                  </a:cubicBezTo>
                  <a:cubicBezTo>
                    <a:pt x="2014" y="57"/>
                    <a:pt x="1942" y="0"/>
                    <a:pt x="18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1646225" y="2949900"/>
              <a:ext cx="41575" cy="11500"/>
            </a:xfrm>
            <a:custGeom>
              <a:avLst/>
              <a:gdLst/>
              <a:ahLst/>
              <a:cxnLst/>
              <a:rect l="l" t="t" r="r" b="b"/>
              <a:pathLst>
                <a:path w="1663" h="460" extrusionOk="0">
                  <a:moveTo>
                    <a:pt x="1475" y="1"/>
                  </a:moveTo>
                  <a:cubicBezTo>
                    <a:pt x="1463" y="1"/>
                    <a:pt x="1451" y="2"/>
                    <a:pt x="1439" y="4"/>
                  </a:cubicBezTo>
                  <a:cubicBezTo>
                    <a:pt x="1117" y="78"/>
                    <a:pt x="787" y="115"/>
                    <a:pt x="458" y="115"/>
                  </a:cubicBezTo>
                  <a:cubicBezTo>
                    <a:pt x="370" y="115"/>
                    <a:pt x="282" y="113"/>
                    <a:pt x="195" y="107"/>
                  </a:cubicBezTo>
                  <a:cubicBezTo>
                    <a:pt x="191" y="107"/>
                    <a:pt x="187" y="107"/>
                    <a:pt x="184" y="107"/>
                  </a:cubicBezTo>
                  <a:cubicBezTo>
                    <a:pt x="98" y="107"/>
                    <a:pt x="27" y="169"/>
                    <a:pt x="13" y="252"/>
                  </a:cubicBezTo>
                  <a:cubicBezTo>
                    <a:pt x="1" y="341"/>
                    <a:pt x="57" y="424"/>
                    <a:pt x="143" y="445"/>
                  </a:cubicBezTo>
                  <a:cubicBezTo>
                    <a:pt x="153" y="448"/>
                    <a:pt x="162" y="449"/>
                    <a:pt x="174" y="451"/>
                  </a:cubicBezTo>
                  <a:cubicBezTo>
                    <a:pt x="269" y="456"/>
                    <a:pt x="364" y="459"/>
                    <a:pt x="458" y="459"/>
                  </a:cubicBezTo>
                  <a:cubicBezTo>
                    <a:pt x="814" y="459"/>
                    <a:pt x="1168" y="419"/>
                    <a:pt x="1515" y="339"/>
                  </a:cubicBezTo>
                  <a:cubicBezTo>
                    <a:pt x="1607" y="317"/>
                    <a:pt x="1663" y="225"/>
                    <a:pt x="1642" y="134"/>
                  </a:cubicBezTo>
                  <a:cubicBezTo>
                    <a:pt x="1623" y="55"/>
                    <a:pt x="1553" y="1"/>
                    <a:pt x="14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1694025" y="2857175"/>
              <a:ext cx="116700" cy="137800"/>
            </a:xfrm>
            <a:custGeom>
              <a:avLst/>
              <a:gdLst/>
              <a:ahLst/>
              <a:cxnLst/>
              <a:rect l="l" t="t" r="r" b="b"/>
              <a:pathLst>
                <a:path w="4668" h="5512" extrusionOk="0">
                  <a:moveTo>
                    <a:pt x="3455" y="0"/>
                  </a:moveTo>
                  <a:cubicBezTo>
                    <a:pt x="2676" y="0"/>
                    <a:pt x="1895" y="26"/>
                    <a:pt x="1122" y="78"/>
                  </a:cubicBezTo>
                  <a:cubicBezTo>
                    <a:pt x="1071" y="81"/>
                    <a:pt x="1025" y="106"/>
                    <a:pt x="995" y="145"/>
                  </a:cubicBezTo>
                  <a:cubicBezTo>
                    <a:pt x="964" y="186"/>
                    <a:pt x="953" y="237"/>
                    <a:pt x="964" y="286"/>
                  </a:cubicBezTo>
                  <a:cubicBezTo>
                    <a:pt x="1309" y="1844"/>
                    <a:pt x="1232" y="3535"/>
                    <a:pt x="747" y="5072"/>
                  </a:cubicBezTo>
                  <a:cubicBezTo>
                    <a:pt x="521" y="4880"/>
                    <a:pt x="377" y="4607"/>
                    <a:pt x="351" y="4312"/>
                  </a:cubicBezTo>
                  <a:cubicBezTo>
                    <a:pt x="343" y="4223"/>
                    <a:pt x="268" y="4155"/>
                    <a:pt x="179" y="4155"/>
                  </a:cubicBezTo>
                  <a:cubicBezTo>
                    <a:pt x="174" y="4155"/>
                    <a:pt x="169" y="4155"/>
                    <a:pt x="163" y="4155"/>
                  </a:cubicBezTo>
                  <a:cubicBezTo>
                    <a:pt x="69" y="4164"/>
                    <a:pt x="0" y="4247"/>
                    <a:pt x="7" y="4341"/>
                  </a:cubicBezTo>
                  <a:cubicBezTo>
                    <a:pt x="51" y="4824"/>
                    <a:pt x="346" y="5276"/>
                    <a:pt x="762" y="5493"/>
                  </a:cubicBezTo>
                  <a:cubicBezTo>
                    <a:pt x="774" y="5498"/>
                    <a:pt x="787" y="5504"/>
                    <a:pt x="801" y="5507"/>
                  </a:cubicBezTo>
                  <a:cubicBezTo>
                    <a:pt x="815" y="5510"/>
                    <a:pt x="828" y="5512"/>
                    <a:pt x="842" y="5512"/>
                  </a:cubicBezTo>
                  <a:cubicBezTo>
                    <a:pt x="913" y="5512"/>
                    <a:pt x="980" y="5467"/>
                    <a:pt x="1004" y="5395"/>
                  </a:cubicBezTo>
                  <a:cubicBezTo>
                    <a:pt x="1547" y="3808"/>
                    <a:pt x="1667" y="2044"/>
                    <a:pt x="1341" y="409"/>
                  </a:cubicBezTo>
                  <a:cubicBezTo>
                    <a:pt x="2039" y="366"/>
                    <a:pt x="2744" y="344"/>
                    <a:pt x="3446" y="344"/>
                  </a:cubicBezTo>
                  <a:cubicBezTo>
                    <a:pt x="3735" y="344"/>
                    <a:pt x="4024" y="348"/>
                    <a:pt x="4311" y="355"/>
                  </a:cubicBezTo>
                  <a:cubicBezTo>
                    <a:pt x="4272" y="1188"/>
                    <a:pt x="4182" y="2017"/>
                    <a:pt x="4038" y="2838"/>
                  </a:cubicBezTo>
                  <a:cubicBezTo>
                    <a:pt x="4026" y="2932"/>
                    <a:pt x="4086" y="3018"/>
                    <a:pt x="4179" y="3038"/>
                  </a:cubicBezTo>
                  <a:cubicBezTo>
                    <a:pt x="4189" y="3039"/>
                    <a:pt x="4198" y="3040"/>
                    <a:pt x="4208" y="3040"/>
                  </a:cubicBezTo>
                  <a:cubicBezTo>
                    <a:pt x="4290" y="3040"/>
                    <a:pt x="4364" y="2982"/>
                    <a:pt x="4378" y="2897"/>
                  </a:cubicBezTo>
                  <a:cubicBezTo>
                    <a:pt x="4534" y="2005"/>
                    <a:pt x="4630" y="1101"/>
                    <a:pt x="4663" y="195"/>
                  </a:cubicBezTo>
                  <a:cubicBezTo>
                    <a:pt x="4668" y="99"/>
                    <a:pt x="4593" y="19"/>
                    <a:pt x="4497" y="16"/>
                  </a:cubicBezTo>
                  <a:cubicBezTo>
                    <a:pt x="4151" y="5"/>
                    <a:pt x="3803" y="0"/>
                    <a:pt x="3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1742950" y="2920875"/>
              <a:ext cx="38900" cy="61350"/>
            </a:xfrm>
            <a:custGeom>
              <a:avLst/>
              <a:gdLst/>
              <a:ahLst/>
              <a:cxnLst/>
              <a:rect l="l" t="t" r="r" b="b"/>
              <a:pathLst>
                <a:path w="1556" h="2454" extrusionOk="0">
                  <a:moveTo>
                    <a:pt x="896" y="0"/>
                  </a:moveTo>
                  <a:cubicBezTo>
                    <a:pt x="866" y="0"/>
                    <a:pt x="835" y="8"/>
                    <a:pt x="808" y="25"/>
                  </a:cubicBezTo>
                  <a:cubicBezTo>
                    <a:pt x="460" y="239"/>
                    <a:pt x="198" y="567"/>
                    <a:pt x="69" y="954"/>
                  </a:cubicBezTo>
                  <a:cubicBezTo>
                    <a:pt x="22" y="1092"/>
                    <a:pt x="1" y="1296"/>
                    <a:pt x="83" y="1451"/>
                  </a:cubicBezTo>
                  <a:cubicBezTo>
                    <a:pt x="126" y="1537"/>
                    <a:pt x="204" y="1602"/>
                    <a:pt x="298" y="1627"/>
                  </a:cubicBezTo>
                  <a:cubicBezTo>
                    <a:pt x="328" y="1635"/>
                    <a:pt x="357" y="1638"/>
                    <a:pt x="385" y="1638"/>
                  </a:cubicBezTo>
                  <a:cubicBezTo>
                    <a:pt x="583" y="1638"/>
                    <a:pt x="740" y="1472"/>
                    <a:pt x="803" y="1401"/>
                  </a:cubicBezTo>
                  <a:lnTo>
                    <a:pt x="1183" y="970"/>
                  </a:lnTo>
                  <a:lnTo>
                    <a:pt x="1183" y="970"/>
                  </a:lnTo>
                  <a:cubicBezTo>
                    <a:pt x="1143" y="1398"/>
                    <a:pt x="1055" y="1820"/>
                    <a:pt x="924" y="2228"/>
                  </a:cubicBezTo>
                  <a:cubicBezTo>
                    <a:pt x="896" y="2320"/>
                    <a:pt x="945" y="2415"/>
                    <a:pt x="1036" y="2445"/>
                  </a:cubicBezTo>
                  <a:lnTo>
                    <a:pt x="1048" y="2449"/>
                  </a:lnTo>
                  <a:cubicBezTo>
                    <a:pt x="1061" y="2452"/>
                    <a:pt x="1074" y="2453"/>
                    <a:pt x="1087" y="2453"/>
                  </a:cubicBezTo>
                  <a:cubicBezTo>
                    <a:pt x="1161" y="2453"/>
                    <a:pt x="1230" y="2407"/>
                    <a:pt x="1252" y="2334"/>
                  </a:cubicBezTo>
                  <a:cubicBezTo>
                    <a:pt x="1444" y="1736"/>
                    <a:pt x="1545" y="1113"/>
                    <a:pt x="1554" y="486"/>
                  </a:cubicBezTo>
                  <a:cubicBezTo>
                    <a:pt x="1555" y="380"/>
                    <a:pt x="1469" y="312"/>
                    <a:pt x="1380" y="312"/>
                  </a:cubicBezTo>
                  <a:cubicBezTo>
                    <a:pt x="1334" y="312"/>
                    <a:pt x="1288" y="330"/>
                    <a:pt x="1252" y="370"/>
                  </a:cubicBezTo>
                  <a:lnTo>
                    <a:pt x="544" y="1174"/>
                  </a:lnTo>
                  <a:cubicBezTo>
                    <a:pt x="439" y="1293"/>
                    <a:pt x="398" y="1298"/>
                    <a:pt x="392" y="1298"/>
                  </a:cubicBezTo>
                  <a:cubicBezTo>
                    <a:pt x="391" y="1298"/>
                    <a:pt x="391" y="1298"/>
                    <a:pt x="391" y="1298"/>
                  </a:cubicBezTo>
                  <a:cubicBezTo>
                    <a:pt x="371" y="1279"/>
                    <a:pt x="356" y="1174"/>
                    <a:pt x="394" y="1063"/>
                  </a:cubicBezTo>
                  <a:cubicBezTo>
                    <a:pt x="498" y="753"/>
                    <a:pt x="708" y="491"/>
                    <a:pt x="985" y="320"/>
                  </a:cubicBezTo>
                  <a:cubicBezTo>
                    <a:pt x="1065" y="270"/>
                    <a:pt x="1092" y="165"/>
                    <a:pt x="1043" y="83"/>
                  </a:cubicBezTo>
                  <a:cubicBezTo>
                    <a:pt x="1010" y="30"/>
                    <a:pt x="95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1474725" y="3032800"/>
              <a:ext cx="312500" cy="20925"/>
            </a:xfrm>
            <a:custGeom>
              <a:avLst/>
              <a:gdLst/>
              <a:ahLst/>
              <a:cxnLst/>
              <a:rect l="l" t="t" r="r" b="b"/>
              <a:pathLst>
                <a:path w="12500" h="837" extrusionOk="0">
                  <a:moveTo>
                    <a:pt x="12322" y="0"/>
                  </a:moveTo>
                  <a:cubicBezTo>
                    <a:pt x="12320" y="0"/>
                    <a:pt x="12318" y="0"/>
                    <a:pt x="12316" y="0"/>
                  </a:cubicBezTo>
                  <a:lnTo>
                    <a:pt x="171" y="493"/>
                  </a:lnTo>
                  <a:cubicBezTo>
                    <a:pt x="75" y="496"/>
                    <a:pt x="0" y="576"/>
                    <a:pt x="4" y="672"/>
                  </a:cubicBezTo>
                  <a:cubicBezTo>
                    <a:pt x="7" y="748"/>
                    <a:pt x="61" y="814"/>
                    <a:pt x="135" y="831"/>
                  </a:cubicBezTo>
                  <a:cubicBezTo>
                    <a:pt x="151" y="835"/>
                    <a:pt x="168" y="837"/>
                    <a:pt x="183" y="837"/>
                  </a:cubicBezTo>
                  <a:lnTo>
                    <a:pt x="12330" y="345"/>
                  </a:lnTo>
                  <a:cubicBezTo>
                    <a:pt x="12425" y="341"/>
                    <a:pt x="12499" y="261"/>
                    <a:pt x="12495" y="167"/>
                  </a:cubicBezTo>
                  <a:cubicBezTo>
                    <a:pt x="12491" y="73"/>
                    <a:pt x="12414" y="0"/>
                    <a:pt x="12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1508150" y="3079925"/>
              <a:ext cx="63225" cy="76200"/>
            </a:xfrm>
            <a:custGeom>
              <a:avLst/>
              <a:gdLst/>
              <a:ahLst/>
              <a:cxnLst/>
              <a:rect l="l" t="t" r="r" b="b"/>
              <a:pathLst>
                <a:path w="2529" h="3048" extrusionOk="0">
                  <a:moveTo>
                    <a:pt x="2003" y="1"/>
                  </a:moveTo>
                  <a:cubicBezTo>
                    <a:pt x="1968" y="1"/>
                    <a:pt x="1932" y="3"/>
                    <a:pt x="1896" y="9"/>
                  </a:cubicBezTo>
                  <a:cubicBezTo>
                    <a:pt x="1582" y="55"/>
                    <a:pt x="1266" y="299"/>
                    <a:pt x="1126" y="601"/>
                  </a:cubicBezTo>
                  <a:cubicBezTo>
                    <a:pt x="993" y="888"/>
                    <a:pt x="962" y="1197"/>
                    <a:pt x="932" y="1495"/>
                  </a:cubicBezTo>
                  <a:cubicBezTo>
                    <a:pt x="917" y="1660"/>
                    <a:pt x="901" y="1814"/>
                    <a:pt x="869" y="1965"/>
                  </a:cubicBezTo>
                  <a:cubicBezTo>
                    <a:pt x="792" y="2337"/>
                    <a:pt x="540" y="2703"/>
                    <a:pt x="242" y="2703"/>
                  </a:cubicBezTo>
                  <a:cubicBezTo>
                    <a:pt x="229" y="2703"/>
                    <a:pt x="217" y="2703"/>
                    <a:pt x="204" y="2701"/>
                  </a:cubicBezTo>
                  <a:cubicBezTo>
                    <a:pt x="198" y="2701"/>
                    <a:pt x="192" y="2700"/>
                    <a:pt x="186" y="2700"/>
                  </a:cubicBezTo>
                  <a:cubicBezTo>
                    <a:pt x="103" y="2700"/>
                    <a:pt x="30" y="2760"/>
                    <a:pt x="16" y="2843"/>
                  </a:cubicBezTo>
                  <a:cubicBezTo>
                    <a:pt x="0" y="2932"/>
                    <a:pt x="57" y="3018"/>
                    <a:pt x="145" y="3039"/>
                  </a:cubicBezTo>
                  <a:cubicBezTo>
                    <a:pt x="152" y="3042"/>
                    <a:pt x="161" y="3043"/>
                    <a:pt x="168" y="3043"/>
                  </a:cubicBezTo>
                  <a:cubicBezTo>
                    <a:pt x="193" y="3046"/>
                    <a:pt x="218" y="3047"/>
                    <a:pt x="243" y="3047"/>
                  </a:cubicBezTo>
                  <a:cubicBezTo>
                    <a:pt x="733" y="3047"/>
                    <a:pt x="1102" y="2539"/>
                    <a:pt x="1207" y="2035"/>
                  </a:cubicBezTo>
                  <a:cubicBezTo>
                    <a:pt x="1238" y="1868"/>
                    <a:pt x="1262" y="1699"/>
                    <a:pt x="1274" y="1529"/>
                  </a:cubicBezTo>
                  <a:cubicBezTo>
                    <a:pt x="1304" y="1247"/>
                    <a:pt x="1329" y="981"/>
                    <a:pt x="1439" y="746"/>
                  </a:cubicBezTo>
                  <a:cubicBezTo>
                    <a:pt x="1530" y="546"/>
                    <a:pt x="1744" y="380"/>
                    <a:pt x="1947" y="349"/>
                  </a:cubicBezTo>
                  <a:cubicBezTo>
                    <a:pt x="1967" y="346"/>
                    <a:pt x="1985" y="345"/>
                    <a:pt x="2003" y="345"/>
                  </a:cubicBezTo>
                  <a:cubicBezTo>
                    <a:pt x="2087" y="345"/>
                    <a:pt x="2155" y="375"/>
                    <a:pt x="2207" y="434"/>
                  </a:cubicBezTo>
                  <a:cubicBezTo>
                    <a:pt x="2242" y="472"/>
                    <a:pt x="2289" y="491"/>
                    <a:pt x="2337" y="491"/>
                  </a:cubicBezTo>
                  <a:cubicBezTo>
                    <a:pt x="2378" y="491"/>
                    <a:pt x="2419" y="477"/>
                    <a:pt x="2451" y="448"/>
                  </a:cubicBezTo>
                  <a:cubicBezTo>
                    <a:pt x="2521" y="384"/>
                    <a:pt x="2528" y="276"/>
                    <a:pt x="2465" y="204"/>
                  </a:cubicBezTo>
                  <a:cubicBezTo>
                    <a:pt x="2347" y="72"/>
                    <a:pt x="2186" y="1"/>
                    <a:pt x="20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1555675" y="3106075"/>
              <a:ext cx="19625" cy="44650"/>
            </a:xfrm>
            <a:custGeom>
              <a:avLst/>
              <a:gdLst/>
              <a:ahLst/>
              <a:cxnLst/>
              <a:rect l="l" t="t" r="r" b="b"/>
              <a:pathLst>
                <a:path w="785" h="1786" extrusionOk="0">
                  <a:moveTo>
                    <a:pt x="606" y="1"/>
                  </a:moveTo>
                  <a:cubicBezTo>
                    <a:pt x="516" y="1"/>
                    <a:pt x="440" y="70"/>
                    <a:pt x="433" y="162"/>
                  </a:cubicBezTo>
                  <a:cubicBezTo>
                    <a:pt x="392" y="640"/>
                    <a:pt x="260" y="1106"/>
                    <a:pt x="43" y="1536"/>
                  </a:cubicBezTo>
                  <a:cubicBezTo>
                    <a:pt x="1" y="1620"/>
                    <a:pt x="35" y="1724"/>
                    <a:pt x="119" y="1766"/>
                  </a:cubicBezTo>
                  <a:cubicBezTo>
                    <a:pt x="132" y="1773"/>
                    <a:pt x="145" y="1778"/>
                    <a:pt x="157" y="1781"/>
                  </a:cubicBezTo>
                  <a:cubicBezTo>
                    <a:pt x="171" y="1784"/>
                    <a:pt x="184" y="1785"/>
                    <a:pt x="197" y="1785"/>
                  </a:cubicBezTo>
                  <a:cubicBezTo>
                    <a:pt x="261" y="1785"/>
                    <a:pt x="321" y="1750"/>
                    <a:pt x="350" y="1692"/>
                  </a:cubicBezTo>
                  <a:cubicBezTo>
                    <a:pt x="587" y="1223"/>
                    <a:pt x="732" y="714"/>
                    <a:pt x="777" y="190"/>
                  </a:cubicBezTo>
                  <a:cubicBezTo>
                    <a:pt x="785" y="94"/>
                    <a:pt x="715" y="10"/>
                    <a:pt x="619" y="1"/>
                  </a:cubicBezTo>
                  <a:cubicBezTo>
                    <a:pt x="615" y="1"/>
                    <a:pt x="610" y="1"/>
                    <a:pt x="6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1573950" y="3083575"/>
              <a:ext cx="13150" cy="12925"/>
            </a:xfrm>
            <a:custGeom>
              <a:avLst/>
              <a:gdLst/>
              <a:ahLst/>
              <a:cxnLst/>
              <a:rect l="l" t="t" r="r" b="b"/>
              <a:pathLst>
                <a:path w="526" h="517" extrusionOk="0">
                  <a:moveTo>
                    <a:pt x="332" y="0"/>
                  </a:moveTo>
                  <a:cubicBezTo>
                    <a:pt x="281" y="0"/>
                    <a:pt x="231" y="23"/>
                    <a:pt x="198" y="65"/>
                  </a:cubicBezTo>
                  <a:lnTo>
                    <a:pt x="60" y="237"/>
                  </a:lnTo>
                  <a:cubicBezTo>
                    <a:pt x="1" y="312"/>
                    <a:pt x="13" y="419"/>
                    <a:pt x="86" y="479"/>
                  </a:cubicBezTo>
                  <a:cubicBezTo>
                    <a:pt x="118" y="504"/>
                    <a:pt x="156" y="516"/>
                    <a:pt x="193" y="516"/>
                  </a:cubicBezTo>
                  <a:cubicBezTo>
                    <a:pt x="244" y="516"/>
                    <a:pt x="294" y="494"/>
                    <a:pt x="328" y="451"/>
                  </a:cubicBezTo>
                  <a:lnTo>
                    <a:pt x="465" y="281"/>
                  </a:lnTo>
                  <a:cubicBezTo>
                    <a:pt x="526" y="206"/>
                    <a:pt x="514" y="98"/>
                    <a:pt x="440" y="39"/>
                  </a:cubicBezTo>
                  <a:cubicBezTo>
                    <a:pt x="408" y="13"/>
                    <a:pt x="370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1577500" y="3106925"/>
              <a:ext cx="38350" cy="39050"/>
            </a:xfrm>
            <a:custGeom>
              <a:avLst/>
              <a:gdLst/>
              <a:ahLst/>
              <a:cxnLst/>
              <a:rect l="l" t="t" r="r" b="b"/>
              <a:pathLst>
                <a:path w="1534" h="1562" extrusionOk="0">
                  <a:moveTo>
                    <a:pt x="1299" y="0"/>
                  </a:moveTo>
                  <a:cubicBezTo>
                    <a:pt x="1254" y="0"/>
                    <a:pt x="1211" y="18"/>
                    <a:pt x="1179" y="52"/>
                  </a:cubicBezTo>
                  <a:lnTo>
                    <a:pt x="67" y="1160"/>
                  </a:lnTo>
                  <a:cubicBezTo>
                    <a:pt x="1" y="1227"/>
                    <a:pt x="1" y="1335"/>
                    <a:pt x="67" y="1403"/>
                  </a:cubicBezTo>
                  <a:cubicBezTo>
                    <a:pt x="89" y="1426"/>
                    <a:pt x="117" y="1441"/>
                    <a:pt x="148" y="1450"/>
                  </a:cubicBezTo>
                  <a:cubicBezTo>
                    <a:pt x="161" y="1453"/>
                    <a:pt x="175" y="1454"/>
                    <a:pt x="188" y="1454"/>
                  </a:cubicBezTo>
                  <a:cubicBezTo>
                    <a:pt x="233" y="1454"/>
                    <a:pt x="278" y="1436"/>
                    <a:pt x="310" y="1404"/>
                  </a:cubicBezTo>
                  <a:lnTo>
                    <a:pt x="1149" y="567"/>
                  </a:lnTo>
                  <a:lnTo>
                    <a:pt x="1149" y="567"/>
                  </a:lnTo>
                  <a:cubicBezTo>
                    <a:pt x="1139" y="827"/>
                    <a:pt x="1080" y="1084"/>
                    <a:pt x="976" y="1323"/>
                  </a:cubicBezTo>
                  <a:cubicBezTo>
                    <a:pt x="940" y="1409"/>
                    <a:pt x="979" y="1509"/>
                    <a:pt x="1065" y="1547"/>
                  </a:cubicBezTo>
                  <a:cubicBezTo>
                    <a:pt x="1087" y="1557"/>
                    <a:pt x="1111" y="1561"/>
                    <a:pt x="1134" y="1561"/>
                  </a:cubicBezTo>
                  <a:cubicBezTo>
                    <a:pt x="1199" y="1561"/>
                    <a:pt x="1261" y="1524"/>
                    <a:pt x="1290" y="1462"/>
                  </a:cubicBezTo>
                  <a:cubicBezTo>
                    <a:pt x="1472" y="1050"/>
                    <a:pt x="1533" y="595"/>
                    <a:pt x="1470" y="149"/>
                  </a:cubicBezTo>
                  <a:cubicBezTo>
                    <a:pt x="1462" y="84"/>
                    <a:pt x="1417" y="31"/>
                    <a:pt x="1355" y="10"/>
                  </a:cubicBezTo>
                  <a:cubicBezTo>
                    <a:pt x="1337" y="3"/>
                    <a:pt x="1318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1626725" y="3105525"/>
              <a:ext cx="40300" cy="11375"/>
            </a:xfrm>
            <a:custGeom>
              <a:avLst/>
              <a:gdLst/>
              <a:ahLst/>
              <a:cxnLst/>
              <a:rect l="l" t="t" r="r" b="b"/>
              <a:pathLst>
                <a:path w="1612" h="455" extrusionOk="0">
                  <a:moveTo>
                    <a:pt x="1431" y="0"/>
                  </a:moveTo>
                  <a:cubicBezTo>
                    <a:pt x="1426" y="0"/>
                    <a:pt x="1421" y="0"/>
                    <a:pt x="1415" y="1"/>
                  </a:cubicBezTo>
                  <a:lnTo>
                    <a:pt x="215" y="112"/>
                  </a:lnTo>
                  <a:cubicBezTo>
                    <a:pt x="22" y="130"/>
                    <a:pt x="1" y="403"/>
                    <a:pt x="189" y="450"/>
                  </a:cubicBezTo>
                  <a:cubicBezTo>
                    <a:pt x="203" y="453"/>
                    <a:pt x="218" y="455"/>
                    <a:pt x="232" y="455"/>
                  </a:cubicBezTo>
                  <a:cubicBezTo>
                    <a:pt x="237" y="455"/>
                    <a:pt x="241" y="454"/>
                    <a:pt x="246" y="454"/>
                  </a:cubicBezTo>
                  <a:lnTo>
                    <a:pt x="1448" y="343"/>
                  </a:lnTo>
                  <a:cubicBezTo>
                    <a:pt x="1542" y="334"/>
                    <a:pt x="1611" y="250"/>
                    <a:pt x="1603" y="156"/>
                  </a:cubicBezTo>
                  <a:cubicBezTo>
                    <a:pt x="1595" y="67"/>
                    <a:pt x="1519" y="0"/>
                    <a:pt x="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1637575" y="3123575"/>
              <a:ext cx="40000" cy="14000"/>
            </a:xfrm>
            <a:custGeom>
              <a:avLst/>
              <a:gdLst/>
              <a:ahLst/>
              <a:cxnLst/>
              <a:rect l="l" t="t" r="r" b="b"/>
              <a:pathLst>
                <a:path w="1600" h="560" extrusionOk="0">
                  <a:moveTo>
                    <a:pt x="1414" y="1"/>
                  </a:moveTo>
                  <a:cubicBezTo>
                    <a:pt x="1403" y="1"/>
                    <a:pt x="1393" y="2"/>
                    <a:pt x="1383" y="4"/>
                  </a:cubicBezTo>
                  <a:lnTo>
                    <a:pt x="158" y="218"/>
                  </a:lnTo>
                  <a:cubicBezTo>
                    <a:pt x="64" y="233"/>
                    <a:pt x="0" y="322"/>
                    <a:pt x="17" y="416"/>
                  </a:cubicBezTo>
                  <a:cubicBezTo>
                    <a:pt x="31" y="500"/>
                    <a:pt x="104" y="560"/>
                    <a:pt x="187" y="560"/>
                  </a:cubicBezTo>
                  <a:cubicBezTo>
                    <a:pt x="197" y="560"/>
                    <a:pt x="207" y="559"/>
                    <a:pt x="217" y="557"/>
                  </a:cubicBezTo>
                  <a:lnTo>
                    <a:pt x="1442" y="343"/>
                  </a:lnTo>
                  <a:cubicBezTo>
                    <a:pt x="1536" y="327"/>
                    <a:pt x="1599" y="237"/>
                    <a:pt x="1584" y="143"/>
                  </a:cubicBezTo>
                  <a:cubicBezTo>
                    <a:pt x="1569" y="59"/>
                    <a:pt x="1496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1686525" y="3085975"/>
              <a:ext cx="86925" cy="63900"/>
            </a:xfrm>
            <a:custGeom>
              <a:avLst/>
              <a:gdLst/>
              <a:ahLst/>
              <a:cxnLst/>
              <a:rect l="l" t="t" r="r" b="b"/>
              <a:pathLst>
                <a:path w="3477" h="2556" extrusionOk="0">
                  <a:moveTo>
                    <a:pt x="598" y="1254"/>
                  </a:moveTo>
                  <a:cubicBezTo>
                    <a:pt x="621" y="1254"/>
                    <a:pt x="644" y="1257"/>
                    <a:pt x="666" y="1263"/>
                  </a:cubicBezTo>
                  <a:cubicBezTo>
                    <a:pt x="732" y="1280"/>
                    <a:pt x="805" y="1315"/>
                    <a:pt x="884" y="1354"/>
                  </a:cubicBezTo>
                  <a:lnTo>
                    <a:pt x="1529" y="1684"/>
                  </a:lnTo>
                  <a:cubicBezTo>
                    <a:pt x="1481" y="1716"/>
                    <a:pt x="1432" y="1747"/>
                    <a:pt x="1380" y="1777"/>
                  </a:cubicBezTo>
                  <a:cubicBezTo>
                    <a:pt x="1219" y="1868"/>
                    <a:pt x="1020" y="1940"/>
                    <a:pt x="835" y="1940"/>
                  </a:cubicBezTo>
                  <a:cubicBezTo>
                    <a:pt x="720" y="1940"/>
                    <a:pt x="610" y="1912"/>
                    <a:pt x="520" y="1844"/>
                  </a:cubicBezTo>
                  <a:cubicBezTo>
                    <a:pt x="417" y="1767"/>
                    <a:pt x="369" y="1592"/>
                    <a:pt x="407" y="1436"/>
                  </a:cubicBezTo>
                  <a:cubicBezTo>
                    <a:pt x="421" y="1375"/>
                    <a:pt x="461" y="1273"/>
                    <a:pt x="560" y="1257"/>
                  </a:cubicBezTo>
                  <a:cubicBezTo>
                    <a:pt x="573" y="1255"/>
                    <a:pt x="586" y="1254"/>
                    <a:pt x="598" y="1254"/>
                  </a:cubicBezTo>
                  <a:close/>
                  <a:moveTo>
                    <a:pt x="2618" y="0"/>
                  </a:moveTo>
                  <a:cubicBezTo>
                    <a:pt x="2534" y="0"/>
                    <a:pt x="2461" y="62"/>
                    <a:pt x="2448" y="148"/>
                  </a:cubicBezTo>
                  <a:cubicBezTo>
                    <a:pt x="2386" y="638"/>
                    <a:pt x="2162" y="1092"/>
                    <a:pt x="1815" y="1443"/>
                  </a:cubicBezTo>
                  <a:lnTo>
                    <a:pt x="1039" y="1047"/>
                  </a:lnTo>
                  <a:cubicBezTo>
                    <a:pt x="922" y="987"/>
                    <a:pt x="768" y="909"/>
                    <a:pt x="595" y="909"/>
                  </a:cubicBezTo>
                  <a:cubicBezTo>
                    <a:pt x="566" y="909"/>
                    <a:pt x="536" y="912"/>
                    <a:pt x="506" y="917"/>
                  </a:cubicBezTo>
                  <a:cubicBezTo>
                    <a:pt x="293" y="952"/>
                    <a:pt x="131" y="1115"/>
                    <a:pt x="72" y="1353"/>
                  </a:cubicBezTo>
                  <a:cubicBezTo>
                    <a:pt x="0" y="1644"/>
                    <a:pt x="99" y="1960"/>
                    <a:pt x="313" y="2119"/>
                  </a:cubicBezTo>
                  <a:cubicBezTo>
                    <a:pt x="401" y="2186"/>
                    <a:pt x="503" y="2233"/>
                    <a:pt x="611" y="2259"/>
                  </a:cubicBezTo>
                  <a:cubicBezTo>
                    <a:pt x="683" y="2276"/>
                    <a:pt x="758" y="2285"/>
                    <a:pt x="836" y="2285"/>
                  </a:cubicBezTo>
                  <a:cubicBezTo>
                    <a:pt x="1060" y="2285"/>
                    <a:pt x="1306" y="2215"/>
                    <a:pt x="1551" y="2075"/>
                  </a:cubicBezTo>
                  <a:cubicBezTo>
                    <a:pt x="1663" y="2012"/>
                    <a:pt x="1770" y="1938"/>
                    <a:pt x="1869" y="1857"/>
                  </a:cubicBezTo>
                  <a:lnTo>
                    <a:pt x="3208" y="2538"/>
                  </a:lnTo>
                  <a:cubicBezTo>
                    <a:pt x="3232" y="2550"/>
                    <a:pt x="3257" y="2555"/>
                    <a:pt x="3282" y="2555"/>
                  </a:cubicBezTo>
                  <a:cubicBezTo>
                    <a:pt x="3345" y="2555"/>
                    <a:pt x="3404" y="2520"/>
                    <a:pt x="3435" y="2461"/>
                  </a:cubicBezTo>
                  <a:cubicBezTo>
                    <a:pt x="3477" y="2378"/>
                    <a:pt x="3446" y="2276"/>
                    <a:pt x="3364" y="2233"/>
                  </a:cubicBezTo>
                  <a:lnTo>
                    <a:pt x="2134" y="1606"/>
                  </a:lnTo>
                  <a:cubicBezTo>
                    <a:pt x="2493" y="1212"/>
                    <a:pt x="2722" y="718"/>
                    <a:pt x="2790" y="190"/>
                  </a:cubicBezTo>
                  <a:cubicBezTo>
                    <a:pt x="2798" y="96"/>
                    <a:pt x="2732" y="13"/>
                    <a:pt x="2639" y="2"/>
                  </a:cubicBezTo>
                  <a:cubicBezTo>
                    <a:pt x="2632" y="1"/>
                    <a:pt x="2625" y="0"/>
                    <a:pt x="2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1659675" y="3163625"/>
              <a:ext cx="105225" cy="21250"/>
            </a:xfrm>
            <a:custGeom>
              <a:avLst/>
              <a:gdLst/>
              <a:ahLst/>
              <a:cxnLst/>
              <a:rect l="l" t="t" r="r" b="b"/>
              <a:pathLst>
                <a:path w="4209" h="850" extrusionOk="0">
                  <a:moveTo>
                    <a:pt x="4027" y="1"/>
                  </a:moveTo>
                  <a:cubicBezTo>
                    <a:pt x="4019" y="1"/>
                    <a:pt x="4011" y="1"/>
                    <a:pt x="4003" y="2"/>
                  </a:cubicBezTo>
                  <a:lnTo>
                    <a:pt x="203" y="507"/>
                  </a:lnTo>
                  <a:cubicBezTo>
                    <a:pt x="14" y="533"/>
                    <a:pt x="0" y="800"/>
                    <a:pt x="185" y="845"/>
                  </a:cubicBezTo>
                  <a:cubicBezTo>
                    <a:pt x="198" y="848"/>
                    <a:pt x="212" y="850"/>
                    <a:pt x="226" y="850"/>
                  </a:cubicBezTo>
                  <a:cubicBezTo>
                    <a:pt x="233" y="850"/>
                    <a:pt x="241" y="849"/>
                    <a:pt x="248" y="848"/>
                  </a:cubicBezTo>
                  <a:lnTo>
                    <a:pt x="4048" y="344"/>
                  </a:lnTo>
                  <a:cubicBezTo>
                    <a:pt x="4143" y="331"/>
                    <a:pt x="4209" y="244"/>
                    <a:pt x="4196" y="150"/>
                  </a:cubicBezTo>
                  <a:cubicBezTo>
                    <a:pt x="4185" y="63"/>
                    <a:pt x="4111" y="1"/>
                    <a:pt x="40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1671800" y="3203025"/>
              <a:ext cx="12000" cy="67925"/>
            </a:xfrm>
            <a:custGeom>
              <a:avLst/>
              <a:gdLst/>
              <a:ahLst/>
              <a:cxnLst/>
              <a:rect l="l" t="t" r="r" b="b"/>
              <a:pathLst>
                <a:path w="480" h="2717" extrusionOk="0">
                  <a:moveTo>
                    <a:pt x="184" y="1"/>
                  </a:moveTo>
                  <a:cubicBezTo>
                    <a:pt x="176" y="1"/>
                    <a:pt x="168" y="2"/>
                    <a:pt x="160" y="3"/>
                  </a:cubicBezTo>
                  <a:cubicBezTo>
                    <a:pt x="66" y="17"/>
                    <a:pt x="1" y="103"/>
                    <a:pt x="14" y="197"/>
                  </a:cubicBezTo>
                  <a:cubicBezTo>
                    <a:pt x="125" y="970"/>
                    <a:pt x="135" y="1754"/>
                    <a:pt x="46" y="2529"/>
                  </a:cubicBezTo>
                  <a:cubicBezTo>
                    <a:pt x="38" y="2622"/>
                    <a:pt x="105" y="2705"/>
                    <a:pt x="198" y="2715"/>
                  </a:cubicBezTo>
                  <a:cubicBezTo>
                    <a:pt x="205" y="2716"/>
                    <a:pt x="212" y="2716"/>
                    <a:pt x="219" y="2716"/>
                  </a:cubicBezTo>
                  <a:cubicBezTo>
                    <a:pt x="303" y="2716"/>
                    <a:pt x="376" y="2653"/>
                    <a:pt x="388" y="2567"/>
                  </a:cubicBezTo>
                  <a:cubicBezTo>
                    <a:pt x="479" y="1763"/>
                    <a:pt x="468" y="950"/>
                    <a:pt x="354" y="149"/>
                  </a:cubicBezTo>
                  <a:cubicBezTo>
                    <a:pt x="343" y="63"/>
                    <a:pt x="268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1674175" y="3185375"/>
              <a:ext cx="52825" cy="70675"/>
            </a:xfrm>
            <a:custGeom>
              <a:avLst/>
              <a:gdLst/>
              <a:ahLst/>
              <a:cxnLst/>
              <a:rect l="l" t="t" r="r" b="b"/>
              <a:pathLst>
                <a:path w="2113" h="2827" extrusionOk="0">
                  <a:moveTo>
                    <a:pt x="1012" y="0"/>
                  </a:moveTo>
                  <a:cubicBezTo>
                    <a:pt x="717" y="0"/>
                    <a:pt x="422" y="48"/>
                    <a:pt x="140" y="144"/>
                  </a:cubicBezTo>
                  <a:cubicBezTo>
                    <a:pt x="49" y="175"/>
                    <a:pt x="0" y="272"/>
                    <a:pt x="31" y="362"/>
                  </a:cubicBezTo>
                  <a:cubicBezTo>
                    <a:pt x="56" y="434"/>
                    <a:pt x="123" y="480"/>
                    <a:pt x="194" y="480"/>
                  </a:cubicBezTo>
                  <a:cubicBezTo>
                    <a:pt x="212" y="480"/>
                    <a:pt x="231" y="477"/>
                    <a:pt x="249" y="471"/>
                  </a:cubicBezTo>
                  <a:cubicBezTo>
                    <a:pt x="497" y="387"/>
                    <a:pt x="755" y="345"/>
                    <a:pt x="1013" y="345"/>
                  </a:cubicBezTo>
                  <a:cubicBezTo>
                    <a:pt x="1244" y="345"/>
                    <a:pt x="1475" y="378"/>
                    <a:pt x="1699" y="445"/>
                  </a:cubicBezTo>
                  <a:lnTo>
                    <a:pt x="1228" y="1770"/>
                  </a:lnTo>
                  <a:cubicBezTo>
                    <a:pt x="1123" y="2061"/>
                    <a:pt x="953" y="2451"/>
                    <a:pt x="674" y="2483"/>
                  </a:cubicBezTo>
                  <a:cubicBezTo>
                    <a:pt x="484" y="2506"/>
                    <a:pt x="468" y="2776"/>
                    <a:pt x="653" y="2821"/>
                  </a:cubicBezTo>
                  <a:cubicBezTo>
                    <a:pt x="666" y="2825"/>
                    <a:pt x="680" y="2827"/>
                    <a:pt x="694" y="2827"/>
                  </a:cubicBezTo>
                  <a:cubicBezTo>
                    <a:pt x="701" y="2827"/>
                    <a:pt x="708" y="2826"/>
                    <a:pt x="715" y="2826"/>
                  </a:cubicBezTo>
                  <a:cubicBezTo>
                    <a:pt x="1184" y="2771"/>
                    <a:pt x="1418" y="2263"/>
                    <a:pt x="1551" y="1885"/>
                  </a:cubicBezTo>
                  <a:lnTo>
                    <a:pt x="2082" y="397"/>
                  </a:lnTo>
                  <a:cubicBezTo>
                    <a:pt x="2113" y="309"/>
                    <a:pt x="2068" y="212"/>
                    <a:pt x="1981" y="179"/>
                  </a:cubicBezTo>
                  <a:cubicBezTo>
                    <a:pt x="1669" y="60"/>
                    <a:pt x="1341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1458275" y="3223725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151" y="346"/>
                  </a:moveTo>
                  <a:cubicBezTo>
                    <a:pt x="1216" y="346"/>
                    <a:pt x="1281" y="353"/>
                    <a:pt x="1345" y="370"/>
                  </a:cubicBezTo>
                  <a:cubicBezTo>
                    <a:pt x="1487" y="403"/>
                    <a:pt x="1618" y="475"/>
                    <a:pt x="1724" y="578"/>
                  </a:cubicBezTo>
                  <a:cubicBezTo>
                    <a:pt x="1537" y="678"/>
                    <a:pt x="1394" y="831"/>
                    <a:pt x="1254" y="980"/>
                  </a:cubicBezTo>
                  <a:cubicBezTo>
                    <a:pt x="1182" y="1061"/>
                    <a:pt x="1106" y="1138"/>
                    <a:pt x="1026" y="1210"/>
                  </a:cubicBezTo>
                  <a:cubicBezTo>
                    <a:pt x="909" y="1309"/>
                    <a:pt x="743" y="1371"/>
                    <a:pt x="605" y="1371"/>
                  </a:cubicBezTo>
                  <a:cubicBezTo>
                    <a:pt x="580" y="1371"/>
                    <a:pt x="556" y="1369"/>
                    <a:pt x="533" y="1365"/>
                  </a:cubicBezTo>
                  <a:cubicBezTo>
                    <a:pt x="460" y="1348"/>
                    <a:pt x="413" y="1317"/>
                    <a:pt x="385" y="1262"/>
                  </a:cubicBezTo>
                  <a:cubicBezTo>
                    <a:pt x="358" y="1213"/>
                    <a:pt x="351" y="1144"/>
                    <a:pt x="361" y="1056"/>
                  </a:cubicBezTo>
                  <a:cubicBezTo>
                    <a:pt x="394" y="755"/>
                    <a:pt x="617" y="479"/>
                    <a:pt x="905" y="385"/>
                  </a:cubicBezTo>
                  <a:lnTo>
                    <a:pt x="905" y="384"/>
                  </a:lnTo>
                  <a:cubicBezTo>
                    <a:pt x="984" y="358"/>
                    <a:pt x="1067" y="346"/>
                    <a:pt x="1151" y="346"/>
                  </a:cubicBezTo>
                  <a:close/>
                  <a:moveTo>
                    <a:pt x="1150" y="1"/>
                  </a:moveTo>
                  <a:cubicBezTo>
                    <a:pt x="1031" y="1"/>
                    <a:pt x="912" y="19"/>
                    <a:pt x="798" y="57"/>
                  </a:cubicBezTo>
                  <a:cubicBezTo>
                    <a:pt x="375" y="201"/>
                    <a:pt x="73" y="574"/>
                    <a:pt x="19" y="1017"/>
                  </a:cubicBezTo>
                  <a:cubicBezTo>
                    <a:pt x="1" y="1176"/>
                    <a:pt x="22" y="1311"/>
                    <a:pt x="81" y="1422"/>
                  </a:cubicBezTo>
                  <a:cubicBezTo>
                    <a:pt x="160" y="1569"/>
                    <a:pt x="302" y="1673"/>
                    <a:pt x="468" y="1701"/>
                  </a:cubicBezTo>
                  <a:cubicBezTo>
                    <a:pt x="512" y="1710"/>
                    <a:pt x="557" y="1714"/>
                    <a:pt x="604" y="1714"/>
                  </a:cubicBezTo>
                  <a:cubicBezTo>
                    <a:pt x="824" y="1714"/>
                    <a:pt x="1069" y="1624"/>
                    <a:pt x="1248" y="1470"/>
                  </a:cubicBezTo>
                  <a:cubicBezTo>
                    <a:pt x="1290" y="1435"/>
                    <a:pt x="1331" y="1396"/>
                    <a:pt x="1370" y="1356"/>
                  </a:cubicBezTo>
                  <a:lnTo>
                    <a:pt x="1370" y="1356"/>
                  </a:lnTo>
                  <a:cubicBezTo>
                    <a:pt x="1294" y="1543"/>
                    <a:pt x="1232" y="1735"/>
                    <a:pt x="1183" y="1929"/>
                  </a:cubicBezTo>
                  <a:cubicBezTo>
                    <a:pt x="1161" y="2022"/>
                    <a:pt x="1216" y="2115"/>
                    <a:pt x="1308" y="2139"/>
                  </a:cubicBezTo>
                  <a:lnTo>
                    <a:pt x="1310" y="2139"/>
                  </a:lnTo>
                  <a:cubicBezTo>
                    <a:pt x="1323" y="2142"/>
                    <a:pt x="1336" y="2143"/>
                    <a:pt x="1349" y="2143"/>
                  </a:cubicBezTo>
                  <a:cubicBezTo>
                    <a:pt x="1427" y="2143"/>
                    <a:pt x="1498" y="2092"/>
                    <a:pt x="1517" y="2014"/>
                  </a:cubicBezTo>
                  <a:cubicBezTo>
                    <a:pt x="1628" y="1570"/>
                    <a:pt x="1815" y="1151"/>
                    <a:pt x="2069" y="772"/>
                  </a:cubicBezTo>
                  <a:cubicBezTo>
                    <a:pt x="2111" y="712"/>
                    <a:pt x="2108" y="630"/>
                    <a:pt x="2063" y="572"/>
                  </a:cubicBezTo>
                  <a:cubicBezTo>
                    <a:pt x="2053" y="560"/>
                    <a:pt x="2042" y="548"/>
                    <a:pt x="2029" y="538"/>
                  </a:cubicBezTo>
                  <a:cubicBezTo>
                    <a:pt x="2052" y="478"/>
                    <a:pt x="2039" y="408"/>
                    <a:pt x="1994" y="361"/>
                  </a:cubicBezTo>
                  <a:cubicBezTo>
                    <a:pt x="1777" y="128"/>
                    <a:pt x="1464" y="1"/>
                    <a:pt x="1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627;p11"/>
            <p:cNvSpPr/>
            <p:nvPr/>
          </p:nvSpPr>
          <p:spPr>
            <a:xfrm>
              <a:off x="1515750" y="3189725"/>
              <a:ext cx="53300" cy="69875"/>
            </a:xfrm>
            <a:custGeom>
              <a:avLst/>
              <a:gdLst/>
              <a:ahLst/>
              <a:cxnLst/>
              <a:rect l="l" t="t" r="r" b="b"/>
              <a:pathLst>
                <a:path w="2132" h="2795" extrusionOk="0">
                  <a:moveTo>
                    <a:pt x="1355" y="0"/>
                  </a:moveTo>
                  <a:cubicBezTo>
                    <a:pt x="1133" y="0"/>
                    <a:pt x="919" y="69"/>
                    <a:pt x="739" y="126"/>
                  </a:cubicBezTo>
                  <a:cubicBezTo>
                    <a:pt x="646" y="155"/>
                    <a:pt x="594" y="252"/>
                    <a:pt x="624" y="345"/>
                  </a:cubicBezTo>
                  <a:cubicBezTo>
                    <a:pt x="647" y="417"/>
                    <a:pt x="715" y="464"/>
                    <a:pt x="788" y="464"/>
                  </a:cubicBezTo>
                  <a:cubicBezTo>
                    <a:pt x="807" y="464"/>
                    <a:pt x="826" y="461"/>
                    <a:pt x="845" y="454"/>
                  </a:cubicBezTo>
                  <a:cubicBezTo>
                    <a:pt x="1007" y="402"/>
                    <a:pt x="1185" y="344"/>
                    <a:pt x="1353" y="344"/>
                  </a:cubicBezTo>
                  <a:cubicBezTo>
                    <a:pt x="1401" y="344"/>
                    <a:pt x="1449" y="349"/>
                    <a:pt x="1495" y="360"/>
                  </a:cubicBezTo>
                  <a:lnTo>
                    <a:pt x="1497" y="360"/>
                  </a:lnTo>
                  <a:cubicBezTo>
                    <a:pt x="1597" y="385"/>
                    <a:pt x="1682" y="450"/>
                    <a:pt x="1736" y="537"/>
                  </a:cubicBezTo>
                  <a:cubicBezTo>
                    <a:pt x="1765" y="584"/>
                    <a:pt x="1774" y="640"/>
                    <a:pt x="1760" y="694"/>
                  </a:cubicBezTo>
                  <a:cubicBezTo>
                    <a:pt x="1743" y="749"/>
                    <a:pt x="1698" y="803"/>
                    <a:pt x="1646" y="865"/>
                  </a:cubicBezTo>
                  <a:cubicBezTo>
                    <a:pt x="1588" y="930"/>
                    <a:pt x="1537" y="1002"/>
                    <a:pt x="1497" y="1078"/>
                  </a:cubicBezTo>
                  <a:cubicBezTo>
                    <a:pt x="1442" y="1192"/>
                    <a:pt x="1426" y="1312"/>
                    <a:pt x="1414" y="1417"/>
                  </a:cubicBezTo>
                  <a:cubicBezTo>
                    <a:pt x="1407" y="1465"/>
                    <a:pt x="1401" y="1511"/>
                    <a:pt x="1391" y="1558"/>
                  </a:cubicBezTo>
                  <a:cubicBezTo>
                    <a:pt x="1283" y="2051"/>
                    <a:pt x="697" y="2290"/>
                    <a:pt x="138" y="2459"/>
                  </a:cubicBezTo>
                  <a:cubicBezTo>
                    <a:pt x="50" y="2488"/>
                    <a:pt x="0" y="2583"/>
                    <a:pt x="29" y="2673"/>
                  </a:cubicBezTo>
                  <a:cubicBezTo>
                    <a:pt x="51" y="2746"/>
                    <a:pt x="118" y="2794"/>
                    <a:pt x="192" y="2794"/>
                  </a:cubicBezTo>
                  <a:cubicBezTo>
                    <a:pt x="207" y="2794"/>
                    <a:pt x="223" y="2792"/>
                    <a:pt x="238" y="2788"/>
                  </a:cubicBezTo>
                  <a:cubicBezTo>
                    <a:pt x="855" y="2602"/>
                    <a:pt x="1580" y="2302"/>
                    <a:pt x="1727" y="1631"/>
                  </a:cubicBezTo>
                  <a:cubicBezTo>
                    <a:pt x="1740" y="1575"/>
                    <a:pt x="1747" y="1517"/>
                    <a:pt x="1754" y="1461"/>
                  </a:cubicBezTo>
                  <a:cubicBezTo>
                    <a:pt x="1765" y="1373"/>
                    <a:pt x="1775" y="1292"/>
                    <a:pt x="1806" y="1230"/>
                  </a:cubicBezTo>
                  <a:cubicBezTo>
                    <a:pt x="1836" y="1178"/>
                    <a:pt x="1870" y="1130"/>
                    <a:pt x="1910" y="1086"/>
                  </a:cubicBezTo>
                  <a:cubicBezTo>
                    <a:pt x="1977" y="1006"/>
                    <a:pt x="2053" y="916"/>
                    <a:pt x="2089" y="795"/>
                  </a:cubicBezTo>
                  <a:cubicBezTo>
                    <a:pt x="2131" y="650"/>
                    <a:pt x="2112" y="495"/>
                    <a:pt x="2034" y="367"/>
                  </a:cubicBezTo>
                  <a:cubicBezTo>
                    <a:pt x="1933" y="197"/>
                    <a:pt x="1770" y="74"/>
                    <a:pt x="1578" y="25"/>
                  </a:cubicBezTo>
                  <a:lnTo>
                    <a:pt x="1574" y="25"/>
                  </a:lnTo>
                  <a:cubicBezTo>
                    <a:pt x="1501" y="8"/>
                    <a:pt x="1427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628;p11"/>
            <p:cNvSpPr/>
            <p:nvPr/>
          </p:nvSpPr>
          <p:spPr>
            <a:xfrm>
              <a:off x="1534300" y="3258675"/>
              <a:ext cx="43750" cy="52425"/>
            </a:xfrm>
            <a:custGeom>
              <a:avLst/>
              <a:gdLst/>
              <a:ahLst/>
              <a:cxnLst/>
              <a:rect l="l" t="t" r="r" b="b"/>
              <a:pathLst>
                <a:path w="1750" h="2097" extrusionOk="0">
                  <a:moveTo>
                    <a:pt x="1002" y="0"/>
                  </a:moveTo>
                  <a:cubicBezTo>
                    <a:pt x="918" y="0"/>
                    <a:pt x="850" y="47"/>
                    <a:pt x="829" y="127"/>
                  </a:cubicBezTo>
                  <a:cubicBezTo>
                    <a:pt x="776" y="333"/>
                    <a:pt x="735" y="542"/>
                    <a:pt x="701" y="752"/>
                  </a:cubicBezTo>
                  <a:cubicBezTo>
                    <a:pt x="553" y="699"/>
                    <a:pt x="410" y="638"/>
                    <a:pt x="269" y="571"/>
                  </a:cubicBezTo>
                  <a:cubicBezTo>
                    <a:pt x="245" y="559"/>
                    <a:pt x="220" y="554"/>
                    <a:pt x="195" y="554"/>
                  </a:cubicBezTo>
                  <a:cubicBezTo>
                    <a:pt x="132" y="554"/>
                    <a:pt x="71" y="589"/>
                    <a:pt x="41" y="649"/>
                  </a:cubicBezTo>
                  <a:cubicBezTo>
                    <a:pt x="0" y="734"/>
                    <a:pt x="33" y="835"/>
                    <a:pt x="117" y="879"/>
                  </a:cubicBezTo>
                  <a:cubicBezTo>
                    <a:pt x="290" y="963"/>
                    <a:pt x="469" y="1038"/>
                    <a:pt x="652" y="1100"/>
                  </a:cubicBezTo>
                  <a:cubicBezTo>
                    <a:pt x="621" y="1374"/>
                    <a:pt x="605" y="1650"/>
                    <a:pt x="608" y="1926"/>
                  </a:cubicBezTo>
                  <a:cubicBezTo>
                    <a:pt x="608" y="2021"/>
                    <a:pt x="684" y="2096"/>
                    <a:pt x="779" y="2096"/>
                  </a:cubicBezTo>
                  <a:cubicBezTo>
                    <a:pt x="780" y="2096"/>
                    <a:pt x="781" y="2096"/>
                    <a:pt x="781" y="2096"/>
                  </a:cubicBezTo>
                  <a:cubicBezTo>
                    <a:pt x="876" y="2096"/>
                    <a:pt x="952" y="2018"/>
                    <a:pt x="952" y="1923"/>
                  </a:cubicBezTo>
                  <a:cubicBezTo>
                    <a:pt x="950" y="1683"/>
                    <a:pt x="963" y="1440"/>
                    <a:pt x="988" y="1201"/>
                  </a:cubicBezTo>
                  <a:cubicBezTo>
                    <a:pt x="1016" y="1208"/>
                    <a:pt x="1043" y="1218"/>
                    <a:pt x="1071" y="1226"/>
                  </a:cubicBezTo>
                  <a:cubicBezTo>
                    <a:pt x="1228" y="1264"/>
                    <a:pt x="1385" y="1294"/>
                    <a:pt x="1544" y="1315"/>
                  </a:cubicBezTo>
                  <a:cubicBezTo>
                    <a:pt x="1552" y="1316"/>
                    <a:pt x="1560" y="1317"/>
                    <a:pt x="1567" y="1317"/>
                  </a:cubicBezTo>
                  <a:cubicBezTo>
                    <a:pt x="1652" y="1317"/>
                    <a:pt x="1725" y="1254"/>
                    <a:pt x="1737" y="1167"/>
                  </a:cubicBezTo>
                  <a:cubicBezTo>
                    <a:pt x="1750" y="1073"/>
                    <a:pt x="1684" y="986"/>
                    <a:pt x="1589" y="973"/>
                  </a:cubicBezTo>
                  <a:cubicBezTo>
                    <a:pt x="1402" y="948"/>
                    <a:pt x="1215" y="908"/>
                    <a:pt x="1033" y="858"/>
                  </a:cubicBezTo>
                  <a:cubicBezTo>
                    <a:pt x="1066" y="641"/>
                    <a:pt x="1108" y="426"/>
                    <a:pt x="1163" y="213"/>
                  </a:cubicBezTo>
                  <a:cubicBezTo>
                    <a:pt x="1187" y="122"/>
                    <a:pt x="1132" y="29"/>
                    <a:pt x="1039" y="3"/>
                  </a:cubicBezTo>
                  <a:cubicBezTo>
                    <a:pt x="1026" y="1"/>
                    <a:pt x="1014" y="0"/>
                    <a:pt x="1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629;p11"/>
            <p:cNvSpPr/>
            <p:nvPr/>
          </p:nvSpPr>
          <p:spPr>
            <a:xfrm>
              <a:off x="1584750" y="3223450"/>
              <a:ext cx="73925" cy="93775"/>
            </a:xfrm>
            <a:custGeom>
              <a:avLst/>
              <a:gdLst/>
              <a:ahLst/>
              <a:cxnLst/>
              <a:rect l="l" t="t" r="r" b="b"/>
              <a:pathLst>
                <a:path w="2957" h="3751" extrusionOk="0">
                  <a:moveTo>
                    <a:pt x="1617" y="0"/>
                  </a:moveTo>
                  <a:cubicBezTo>
                    <a:pt x="1454" y="0"/>
                    <a:pt x="1291" y="19"/>
                    <a:pt x="1131" y="57"/>
                  </a:cubicBezTo>
                  <a:cubicBezTo>
                    <a:pt x="1042" y="82"/>
                    <a:pt x="989" y="174"/>
                    <a:pt x="1010" y="262"/>
                  </a:cubicBezTo>
                  <a:cubicBezTo>
                    <a:pt x="1030" y="341"/>
                    <a:pt x="1100" y="395"/>
                    <a:pt x="1178" y="395"/>
                  </a:cubicBezTo>
                  <a:cubicBezTo>
                    <a:pt x="1189" y="395"/>
                    <a:pt x="1200" y="394"/>
                    <a:pt x="1211" y="392"/>
                  </a:cubicBezTo>
                  <a:cubicBezTo>
                    <a:pt x="1346" y="360"/>
                    <a:pt x="1483" y="344"/>
                    <a:pt x="1619" y="344"/>
                  </a:cubicBezTo>
                  <a:cubicBezTo>
                    <a:pt x="1831" y="344"/>
                    <a:pt x="2043" y="382"/>
                    <a:pt x="2243" y="459"/>
                  </a:cubicBezTo>
                  <a:cubicBezTo>
                    <a:pt x="2384" y="513"/>
                    <a:pt x="2469" y="575"/>
                    <a:pt x="2507" y="647"/>
                  </a:cubicBezTo>
                  <a:cubicBezTo>
                    <a:pt x="2589" y="807"/>
                    <a:pt x="2437" y="1039"/>
                    <a:pt x="2268" y="1203"/>
                  </a:cubicBezTo>
                  <a:lnTo>
                    <a:pt x="2226" y="1243"/>
                  </a:lnTo>
                  <a:cubicBezTo>
                    <a:pt x="2018" y="1443"/>
                    <a:pt x="1757" y="1692"/>
                    <a:pt x="1764" y="2036"/>
                  </a:cubicBezTo>
                  <a:cubicBezTo>
                    <a:pt x="1769" y="2109"/>
                    <a:pt x="1780" y="2184"/>
                    <a:pt x="1798" y="2255"/>
                  </a:cubicBezTo>
                  <a:cubicBezTo>
                    <a:pt x="1808" y="2298"/>
                    <a:pt x="1816" y="2341"/>
                    <a:pt x="1822" y="2384"/>
                  </a:cubicBezTo>
                  <a:cubicBezTo>
                    <a:pt x="1842" y="2621"/>
                    <a:pt x="1636" y="2840"/>
                    <a:pt x="1422" y="2932"/>
                  </a:cubicBezTo>
                  <a:cubicBezTo>
                    <a:pt x="1198" y="3030"/>
                    <a:pt x="939" y="3041"/>
                    <a:pt x="683" y="3041"/>
                  </a:cubicBezTo>
                  <a:cubicBezTo>
                    <a:pt x="983" y="2406"/>
                    <a:pt x="1177" y="1726"/>
                    <a:pt x="1260" y="1028"/>
                  </a:cubicBezTo>
                  <a:cubicBezTo>
                    <a:pt x="1276" y="896"/>
                    <a:pt x="1218" y="716"/>
                    <a:pt x="1094" y="644"/>
                  </a:cubicBezTo>
                  <a:cubicBezTo>
                    <a:pt x="1059" y="624"/>
                    <a:pt x="1019" y="614"/>
                    <a:pt x="979" y="614"/>
                  </a:cubicBezTo>
                  <a:cubicBezTo>
                    <a:pt x="927" y="614"/>
                    <a:pt x="875" y="631"/>
                    <a:pt x="832" y="665"/>
                  </a:cubicBezTo>
                  <a:cubicBezTo>
                    <a:pt x="710" y="759"/>
                    <a:pt x="765" y="955"/>
                    <a:pt x="918" y="972"/>
                  </a:cubicBezTo>
                  <a:cubicBezTo>
                    <a:pt x="918" y="977"/>
                    <a:pt x="918" y="983"/>
                    <a:pt x="918" y="989"/>
                  </a:cubicBezTo>
                  <a:cubicBezTo>
                    <a:pt x="813" y="1874"/>
                    <a:pt x="517" y="2727"/>
                    <a:pt x="51" y="3487"/>
                  </a:cubicBezTo>
                  <a:cubicBezTo>
                    <a:pt x="1" y="3569"/>
                    <a:pt x="26" y="3676"/>
                    <a:pt x="109" y="3725"/>
                  </a:cubicBezTo>
                  <a:cubicBezTo>
                    <a:pt x="123" y="3735"/>
                    <a:pt x="140" y="3742"/>
                    <a:pt x="158" y="3746"/>
                  </a:cubicBezTo>
                  <a:cubicBezTo>
                    <a:pt x="171" y="3749"/>
                    <a:pt x="185" y="3751"/>
                    <a:pt x="198" y="3751"/>
                  </a:cubicBezTo>
                  <a:cubicBezTo>
                    <a:pt x="256" y="3751"/>
                    <a:pt x="313" y="3720"/>
                    <a:pt x="345" y="3669"/>
                  </a:cubicBezTo>
                  <a:cubicBezTo>
                    <a:pt x="405" y="3573"/>
                    <a:pt x="452" y="3470"/>
                    <a:pt x="506" y="3372"/>
                  </a:cubicBezTo>
                  <a:cubicBezTo>
                    <a:pt x="522" y="3382"/>
                    <a:pt x="540" y="3386"/>
                    <a:pt x="559" y="3386"/>
                  </a:cubicBezTo>
                  <a:cubicBezTo>
                    <a:pt x="561" y="3386"/>
                    <a:pt x="564" y="3386"/>
                    <a:pt x="566" y="3386"/>
                  </a:cubicBezTo>
                  <a:cubicBezTo>
                    <a:pt x="600" y="3386"/>
                    <a:pt x="635" y="3386"/>
                    <a:pt x="670" y="3386"/>
                  </a:cubicBezTo>
                  <a:cubicBezTo>
                    <a:pt x="957" y="3386"/>
                    <a:pt x="1270" y="3375"/>
                    <a:pt x="1559" y="3248"/>
                  </a:cubicBezTo>
                  <a:cubicBezTo>
                    <a:pt x="1875" y="3111"/>
                    <a:pt x="2199" y="2773"/>
                    <a:pt x="2164" y="2355"/>
                  </a:cubicBezTo>
                  <a:cubicBezTo>
                    <a:pt x="2157" y="2296"/>
                    <a:pt x="2147" y="2239"/>
                    <a:pt x="2133" y="2181"/>
                  </a:cubicBezTo>
                  <a:cubicBezTo>
                    <a:pt x="2119" y="2132"/>
                    <a:pt x="2111" y="2081"/>
                    <a:pt x="2108" y="2030"/>
                  </a:cubicBezTo>
                  <a:cubicBezTo>
                    <a:pt x="2104" y="1836"/>
                    <a:pt x="2286" y="1661"/>
                    <a:pt x="2462" y="1493"/>
                  </a:cubicBezTo>
                  <a:lnTo>
                    <a:pt x="2506" y="1450"/>
                  </a:lnTo>
                  <a:cubicBezTo>
                    <a:pt x="2845" y="1122"/>
                    <a:pt x="2956" y="773"/>
                    <a:pt x="2813" y="490"/>
                  </a:cubicBezTo>
                  <a:cubicBezTo>
                    <a:pt x="2735" y="340"/>
                    <a:pt x="2591" y="224"/>
                    <a:pt x="2367" y="138"/>
                  </a:cubicBezTo>
                  <a:cubicBezTo>
                    <a:pt x="2126" y="47"/>
                    <a:pt x="1872" y="0"/>
                    <a:pt x="16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3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" name="Google Shape;508;p9"/>
          <p:cNvGrpSpPr/>
          <p:nvPr/>
        </p:nvGrpSpPr>
        <p:grpSpPr>
          <a:xfrm rot="10800000">
            <a:off x="4304489" y="2195896"/>
            <a:ext cx="5820436" cy="4900077"/>
            <a:chOff x="2962745" y="2063425"/>
            <a:chExt cx="2598525" cy="1644174"/>
          </a:xfrm>
          <a:solidFill>
            <a:srgbClr val="FFCA5F"/>
          </a:solidFill>
        </p:grpSpPr>
        <p:sp>
          <p:nvSpPr>
            <p:cNvPr id="509" name="Google Shape;509;p9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510;p9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1" name="Google Shape;511;p9"/>
          <p:cNvGrpSpPr/>
          <p:nvPr/>
        </p:nvGrpSpPr>
        <p:grpSpPr>
          <a:xfrm>
            <a:off x="2154074" y="6157164"/>
            <a:ext cx="775927" cy="328065"/>
            <a:chOff x="5181425" y="2685475"/>
            <a:chExt cx="224900" cy="74425"/>
          </a:xfrm>
        </p:grpSpPr>
        <p:sp>
          <p:nvSpPr>
            <p:cNvPr id="512" name="Google Shape;512;p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513;p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514;p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515;p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516;p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7" name="Google Shape;517;p9"/>
          <p:cNvGrpSpPr/>
          <p:nvPr/>
        </p:nvGrpSpPr>
        <p:grpSpPr>
          <a:xfrm rot="10800000">
            <a:off x="7925145" y="-434881"/>
            <a:ext cx="1587805" cy="2001689"/>
            <a:chOff x="6139950" y="1806300"/>
            <a:chExt cx="810725" cy="766500"/>
          </a:xfrm>
        </p:grpSpPr>
        <p:sp>
          <p:nvSpPr>
            <p:cNvPr id="518" name="Google Shape;518;p9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519;p9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520;p9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521;p9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522;p9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523;p9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524;p9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525;p9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526;p9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527;p9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528;p9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529;p9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530;p9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531;p9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532;p9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533;p9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34" name="Google Shape;534;p9"/>
          <p:cNvGrpSpPr/>
          <p:nvPr/>
        </p:nvGrpSpPr>
        <p:grpSpPr>
          <a:xfrm rot="10443881">
            <a:off x="197417" y="5892088"/>
            <a:ext cx="775917" cy="1270129"/>
            <a:chOff x="267675" y="666500"/>
            <a:chExt cx="379000" cy="465300"/>
          </a:xfrm>
        </p:grpSpPr>
        <p:sp>
          <p:nvSpPr>
            <p:cNvPr id="535" name="Google Shape;535;p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536;p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37" name="Google Shape;537;p9"/>
          <p:cNvGrpSpPr/>
          <p:nvPr/>
        </p:nvGrpSpPr>
        <p:grpSpPr>
          <a:xfrm rot="1718216">
            <a:off x="261974" y="197279"/>
            <a:ext cx="339499" cy="737372"/>
            <a:chOff x="2668575" y="3244800"/>
            <a:chExt cx="131950" cy="224300"/>
          </a:xfrm>
        </p:grpSpPr>
        <p:sp>
          <p:nvSpPr>
            <p:cNvPr id="538" name="Google Shape;538;p9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539;p9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40" name="Google Shape;540;p9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7947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541" name="Google Shape;541;p9"/>
          <p:cNvSpPr txBox="1">
            <a:spLocks noGrp="1"/>
          </p:cNvSpPr>
          <p:nvPr>
            <p:ph type="subTitle" idx="1"/>
          </p:nvPr>
        </p:nvSpPr>
        <p:spPr>
          <a:xfrm>
            <a:off x="713225" y="3279267"/>
            <a:ext cx="37917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" name="Google Shape;632;p13"/>
          <p:cNvGrpSpPr/>
          <p:nvPr/>
        </p:nvGrpSpPr>
        <p:grpSpPr>
          <a:xfrm rot="10800000">
            <a:off x="7136350" y="5477899"/>
            <a:ext cx="4119182" cy="3330220"/>
            <a:chOff x="2962745" y="2063425"/>
            <a:chExt cx="2598525" cy="1644174"/>
          </a:xfrm>
        </p:grpSpPr>
        <p:sp>
          <p:nvSpPr>
            <p:cNvPr id="633" name="Google Shape;633;p13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35" name="Google Shape;635;p13"/>
          <p:cNvSpPr txBox="1">
            <a:spLocks noGrp="1"/>
          </p:cNvSpPr>
          <p:nvPr>
            <p:ph type="title"/>
          </p:nvPr>
        </p:nvSpPr>
        <p:spPr>
          <a:xfrm>
            <a:off x="713225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6" name="Google Shape;636;p13"/>
          <p:cNvSpPr txBox="1">
            <a:spLocks noGrp="1"/>
          </p:cNvSpPr>
          <p:nvPr>
            <p:ph type="title" idx="2" hasCustomPrompt="1"/>
          </p:nvPr>
        </p:nvSpPr>
        <p:spPr>
          <a:xfrm>
            <a:off x="713303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37" name="Google Shape;637;p13"/>
          <p:cNvSpPr txBox="1">
            <a:spLocks noGrp="1"/>
          </p:cNvSpPr>
          <p:nvPr>
            <p:ph type="subTitle" idx="1"/>
          </p:nvPr>
        </p:nvSpPr>
        <p:spPr>
          <a:xfrm>
            <a:off x="713303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38" name="Google Shape;638;p13"/>
          <p:cNvSpPr txBox="1">
            <a:spLocks noGrp="1"/>
          </p:cNvSpPr>
          <p:nvPr>
            <p:ph type="subTitle" idx="3"/>
          </p:nvPr>
        </p:nvSpPr>
        <p:spPr>
          <a:xfrm>
            <a:off x="713303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39" name="Google Shape;639;p13"/>
          <p:cNvSpPr txBox="1">
            <a:spLocks noGrp="1"/>
          </p:cNvSpPr>
          <p:nvPr>
            <p:ph type="title" idx="4" hasCustomPrompt="1"/>
          </p:nvPr>
        </p:nvSpPr>
        <p:spPr>
          <a:xfrm>
            <a:off x="3426938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0" name="Google Shape;640;p13"/>
          <p:cNvSpPr txBox="1">
            <a:spLocks noGrp="1"/>
          </p:cNvSpPr>
          <p:nvPr>
            <p:ph type="subTitle" idx="5"/>
          </p:nvPr>
        </p:nvSpPr>
        <p:spPr>
          <a:xfrm>
            <a:off x="3426938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6"/>
          </p:nvPr>
        </p:nvSpPr>
        <p:spPr>
          <a:xfrm>
            <a:off x="3426938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 idx="7" hasCustomPrompt="1"/>
          </p:nvPr>
        </p:nvSpPr>
        <p:spPr>
          <a:xfrm>
            <a:off x="6143002" y="1545909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3" name="Google Shape;643;p13"/>
          <p:cNvSpPr txBox="1">
            <a:spLocks noGrp="1"/>
          </p:cNvSpPr>
          <p:nvPr>
            <p:ph type="subTitle" idx="8"/>
          </p:nvPr>
        </p:nvSpPr>
        <p:spPr>
          <a:xfrm>
            <a:off x="6143002" y="2045783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4" name="Google Shape;644;p13"/>
          <p:cNvSpPr txBox="1">
            <a:spLocks noGrp="1"/>
          </p:cNvSpPr>
          <p:nvPr>
            <p:ph type="subTitle" idx="9"/>
          </p:nvPr>
        </p:nvSpPr>
        <p:spPr>
          <a:xfrm>
            <a:off x="6143002" y="2584467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5" name="Google Shape;645;p13"/>
          <p:cNvSpPr txBox="1">
            <a:spLocks noGrp="1"/>
          </p:cNvSpPr>
          <p:nvPr>
            <p:ph type="title" idx="13" hasCustomPrompt="1"/>
          </p:nvPr>
        </p:nvSpPr>
        <p:spPr>
          <a:xfrm>
            <a:off x="713278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6" name="Google Shape;646;p13"/>
          <p:cNvSpPr txBox="1">
            <a:spLocks noGrp="1"/>
          </p:cNvSpPr>
          <p:nvPr>
            <p:ph type="subTitle" idx="14"/>
          </p:nvPr>
        </p:nvSpPr>
        <p:spPr>
          <a:xfrm>
            <a:off x="713278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47" name="Google Shape;647;p13"/>
          <p:cNvSpPr txBox="1">
            <a:spLocks noGrp="1"/>
          </p:cNvSpPr>
          <p:nvPr>
            <p:ph type="subTitle" idx="15"/>
          </p:nvPr>
        </p:nvSpPr>
        <p:spPr>
          <a:xfrm>
            <a:off x="713278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3"/>
          <p:cNvSpPr txBox="1">
            <a:spLocks noGrp="1"/>
          </p:cNvSpPr>
          <p:nvPr>
            <p:ph type="title" idx="16" hasCustomPrompt="1"/>
          </p:nvPr>
        </p:nvSpPr>
        <p:spPr>
          <a:xfrm>
            <a:off x="3426913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9" name="Google Shape;649;p13"/>
          <p:cNvSpPr txBox="1">
            <a:spLocks noGrp="1"/>
          </p:cNvSpPr>
          <p:nvPr>
            <p:ph type="subTitle" idx="17"/>
          </p:nvPr>
        </p:nvSpPr>
        <p:spPr>
          <a:xfrm>
            <a:off x="3426913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3"/>
          <p:cNvSpPr txBox="1">
            <a:spLocks noGrp="1"/>
          </p:cNvSpPr>
          <p:nvPr>
            <p:ph type="subTitle" idx="18"/>
          </p:nvPr>
        </p:nvSpPr>
        <p:spPr>
          <a:xfrm>
            <a:off x="3426913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51" name="Google Shape;651;p13"/>
          <p:cNvSpPr txBox="1">
            <a:spLocks noGrp="1"/>
          </p:cNvSpPr>
          <p:nvPr>
            <p:ph type="title" idx="19" hasCustomPrompt="1"/>
          </p:nvPr>
        </p:nvSpPr>
        <p:spPr>
          <a:xfrm>
            <a:off x="6142977" y="3656643"/>
            <a:ext cx="22770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angolin" panose="00000500000000000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52" name="Google Shape;652;p13"/>
          <p:cNvSpPr txBox="1">
            <a:spLocks noGrp="1"/>
          </p:cNvSpPr>
          <p:nvPr>
            <p:ph type="subTitle" idx="20"/>
          </p:nvPr>
        </p:nvSpPr>
        <p:spPr>
          <a:xfrm>
            <a:off x="6142977" y="4156516"/>
            <a:ext cx="2279400" cy="48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53" name="Google Shape;653;p13"/>
          <p:cNvSpPr txBox="1">
            <a:spLocks noGrp="1"/>
          </p:cNvSpPr>
          <p:nvPr>
            <p:ph type="subTitle" idx="21"/>
          </p:nvPr>
        </p:nvSpPr>
        <p:spPr>
          <a:xfrm>
            <a:off x="6142977" y="4695200"/>
            <a:ext cx="2279400" cy="73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i="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654" name="Google Shape;654;p13"/>
          <p:cNvGrpSpPr/>
          <p:nvPr/>
        </p:nvGrpSpPr>
        <p:grpSpPr>
          <a:xfrm rot="-1053043">
            <a:off x="7661257" y="5127562"/>
            <a:ext cx="1894115" cy="1381977"/>
            <a:chOff x="2015475" y="891175"/>
            <a:chExt cx="1158325" cy="633850"/>
          </a:xfrm>
        </p:grpSpPr>
        <p:sp>
          <p:nvSpPr>
            <p:cNvPr id="655" name="Google Shape;655;p13"/>
            <p:cNvSpPr/>
            <p:nvPr/>
          </p:nvSpPr>
          <p:spPr>
            <a:xfrm>
              <a:off x="2440450" y="1178325"/>
              <a:ext cx="683975" cy="346700"/>
            </a:xfrm>
            <a:custGeom>
              <a:avLst/>
              <a:gdLst/>
              <a:ahLst/>
              <a:cxnLst/>
              <a:rect l="l" t="t" r="r" b="b"/>
              <a:pathLst>
                <a:path w="27359" h="13868" extrusionOk="0">
                  <a:moveTo>
                    <a:pt x="27359" y="0"/>
                  </a:moveTo>
                  <a:lnTo>
                    <a:pt x="0" y="6237"/>
                  </a:lnTo>
                  <a:lnTo>
                    <a:pt x="0" y="13867"/>
                  </a:lnTo>
                  <a:lnTo>
                    <a:pt x="27359" y="6983"/>
                  </a:lnTo>
                  <a:lnTo>
                    <a:pt x="27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2479500" y="140137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5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2519750" y="13811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9" y="1501"/>
                  </a:lnTo>
                  <a:lnTo>
                    <a:pt x="455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4" y="2601"/>
                  </a:lnTo>
                  <a:lnTo>
                    <a:pt x="424" y="1161"/>
                  </a:lnTo>
                  <a:lnTo>
                    <a:pt x="985" y="2099"/>
                  </a:lnTo>
                  <a:lnTo>
                    <a:pt x="1214" y="2045"/>
                  </a:lnTo>
                  <a:lnTo>
                    <a:pt x="1776" y="837"/>
                  </a:lnTo>
                  <a:lnTo>
                    <a:pt x="1776" y="2277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2580725" y="1372450"/>
              <a:ext cx="50825" cy="61650"/>
            </a:xfrm>
            <a:custGeom>
              <a:avLst/>
              <a:gdLst/>
              <a:ahLst/>
              <a:cxnLst/>
              <a:rect l="l" t="t" r="r" b="b"/>
              <a:pathLst>
                <a:path w="2033" h="2466" extrusionOk="0">
                  <a:moveTo>
                    <a:pt x="1019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705" y="1456"/>
                  </a:lnTo>
                  <a:lnTo>
                    <a:pt x="1019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6" y="1770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2627550" y="1357625"/>
              <a:ext cx="45275" cy="61100"/>
            </a:xfrm>
            <a:custGeom>
              <a:avLst/>
              <a:gdLst/>
              <a:ahLst/>
              <a:cxnLst/>
              <a:rect l="l" t="t" r="r" b="b"/>
              <a:pathLst>
                <a:path w="1811" h="2444" extrusionOk="0">
                  <a:moveTo>
                    <a:pt x="1810" y="1"/>
                  </a:moveTo>
                  <a:lnTo>
                    <a:pt x="0" y="434"/>
                  </a:lnTo>
                  <a:lnTo>
                    <a:pt x="0" y="805"/>
                  </a:lnTo>
                  <a:lnTo>
                    <a:pt x="695" y="639"/>
                  </a:lnTo>
                  <a:lnTo>
                    <a:pt x="695" y="2443"/>
                  </a:lnTo>
                  <a:lnTo>
                    <a:pt x="1115" y="2343"/>
                  </a:lnTo>
                  <a:lnTo>
                    <a:pt x="1115" y="537"/>
                  </a:lnTo>
                  <a:lnTo>
                    <a:pt x="1810" y="371"/>
                  </a:lnTo>
                  <a:lnTo>
                    <a:pt x="18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2679550" y="1345075"/>
              <a:ext cx="45725" cy="65325"/>
            </a:xfrm>
            <a:custGeom>
              <a:avLst/>
              <a:gdLst/>
              <a:ahLst/>
              <a:cxnLst/>
              <a:rect l="l" t="t" r="r" b="b"/>
              <a:pathLst>
                <a:path w="1829" h="2613" extrusionOk="0">
                  <a:moveTo>
                    <a:pt x="1829" y="0"/>
                  </a:moveTo>
                  <a:lnTo>
                    <a:pt x="1409" y="100"/>
                  </a:lnTo>
                  <a:lnTo>
                    <a:pt x="1409" y="980"/>
                  </a:lnTo>
                  <a:lnTo>
                    <a:pt x="423" y="1217"/>
                  </a:lnTo>
                  <a:lnTo>
                    <a:pt x="423" y="337"/>
                  </a:lnTo>
                  <a:lnTo>
                    <a:pt x="0" y="438"/>
                  </a:lnTo>
                  <a:lnTo>
                    <a:pt x="0" y="2613"/>
                  </a:lnTo>
                  <a:lnTo>
                    <a:pt x="423" y="2512"/>
                  </a:lnTo>
                  <a:lnTo>
                    <a:pt x="423" y="1584"/>
                  </a:lnTo>
                  <a:lnTo>
                    <a:pt x="1409" y="1347"/>
                  </a:lnTo>
                  <a:lnTo>
                    <a:pt x="1409" y="2276"/>
                  </a:lnTo>
                  <a:lnTo>
                    <a:pt x="1829" y="2175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2736600" y="1333500"/>
              <a:ext cx="37775" cy="63250"/>
            </a:xfrm>
            <a:custGeom>
              <a:avLst/>
              <a:gdLst/>
              <a:ahLst/>
              <a:cxnLst/>
              <a:rect l="l" t="t" r="r" b="b"/>
              <a:pathLst>
                <a:path w="1511" h="2530" extrusionOk="0">
                  <a:moveTo>
                    <a:pt x="1484" y="0"/>
                  </a:moveTo>
                  <a:lnTo>
                    <a:pt x="0" y="355"/>
                  </a:lnTo>
                  <a:lnTo>
                    <a:pt x="0" y="2530"/>
                  </a:lnTo>
                  <a:lnTo>
                    <a:pt x="1510" y="2168"/>
                  </a:lnTo>
                  <a:lnTo>
                    <a:pt x="1510" y="1798"/>
                  </a:lnTo>
                  <a:lnTo>
                    <a:pt x="422" y="2058"/>
                  </a:lnTo>
                  <a:lnTo>
                    <a:pt x="422" y="1491"/>
                  </a:lnTo>
                  <a:lnTo>
                    <a:pt x="1339" y="1271"/>
                  </a:lnTo>
                  <a:lnTo>
                    <a:pt x="1339" y="929"/>
                  </a:lnTo>
                  <a:lnTo>
                    <a:pt x="422" y="1148"/>
                  </a:lnTo>
                  <a:lnTo>
                    <a:pt x="422" y="624"/>
                  </a:lnTo>
                  <a:lnTo>
                    <a:pt x="1484" y="371"/>
                  </a:lnTo>
                  <a:lnTo>
                    <a:pt x="14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2782625" y="1318200"/>
              <a:ext cx="54950" cy="67550"/>
            </a:xfrm>
            <a:custGeom>
              <a:avLst/>
              <a:gdLst/>
              <a:ahLst/>
              <a:cxnLst/>
              <a:rect l="l" t="t" r="r" b="b"/>
              <a:pathLst>
                <a:path w="2198" h="2702" extrusionOk="0">
                  <a:moveTo>
                    <a:pt x="2197" y="0"/>
                  </a:moveTo>
                  <a:lnTo>
                    <a:pt x="1747" y="108"/>
                  </a:lnTo>
                  <a:lnTo>
                    <a:pt x="1098" y="1501"/>
                  </a:lnTo>
                  <a:lnTo>
                    <a:pt x="453" y="417"/>
                  </a:lnTo>
                  <a:lnTo>
                    <a:pt x="0" y="525"/>
                  </a:lnTo>
                  <a:lnTo>
                    <a:pt x="0" y="2701"/>
                  </a:lnTo>
                  <a:lnTo>
                    <a:pt x="424" y="2600"/>
                  </a:lnTo>
                  <a:lnTo>
                    <a:pt x="424" y="1160"/>
                  </a:lnTo>
                  <a:lnTo>
                    <a:pt x="984" y="2097"/>
                  </a:lnTo>
                  <a:lnTo>
                    <a:pt x="1213" y="2042"/>
                  </a:lnTo>
                  <a:lnTo>
                    <a:pt x="1775" y="836"/>
                  </a:lnTo>
                  <a:lnTo>
                    <a:pt x="1775" y="2276"/>
                  </a:lnTo>
                  <a:lnTo>
                    <a:pt x="2197" y="2175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2843600" y="1309525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8" y="527"/>
                  </a:moveTo>
                  <a:lnTo>
                    <a:pt x="1318" y="1310"/>
                  </a:lnTo>
                  <a:lnTo>
                    <a:pt x="704" y="1456"/>
                  </a:lnTo>
                  <a:lnTo>
                    <a:pt x="1018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0" y="2464"/>
                  </a:lnTo>
                  <a:lnTo>
                    <a:pt x="435" y="2360"/>
                  </a:lnTo>
                  <a:lnTo>
                    <a:pt x="634" y="1770"/>
                  </a:lnTo>
                  <a:lnTo>
                    <a:pt x="1394" y="1589"/>
                  </a:lnTo>
                  <a:lnTo>
                    <a:pt x="1597" y="2083"/>
                  </a:lnTo>
                  <a:lnTo>
                    <a:pt x="2031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2890400" y="1294725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0" y="434"/>
                  </a:lnTo>
                  <a:lnTo>
                    <a:pt x="0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5" y="2341"/>
                  </a:lnTo>
                  <a:lnTo>
                    <a:pt x="1115" y="537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2942400" y="129057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3" y="0"/>
                  </a:moveTo>
                  <a:lnTo>
                    <a:pt x="1" y="101"/>
                  </a:lnTo>
                  <a:lnTo>
                    <a:pt x="1" y="2276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2960975" y="1281050"/>
              <a:ext cx="48775" cy="56875"/>
            </a:xfrm>
            <a:custGeom>
              <a:avLst/>
              <a:gdLst/>
              <a:ahLst/>
              <a:cxnLst/>
              <a:rect l="l" t="t" r="r" b="b"/>
              <a:pathLst>
                <a:path w="1951" h="2275" extrusionOk="0">
                  <a:moveTo>
                    <a:pt x="1340" y="1"/>
                  </a:moveTo>
                  <a:cubicBezTo>
                    <a:pt x="1258" y="1"/>
                    <a:pt x="1169" y="12"/>
                    <a:pt x="1074" y="35"/>
                  </a:cubicBezTo>
                  <a:cubicBezTo>
                    <a:pt x="905" y="76"/>
                    <a:pt x="753" y="143"/>
                    <a:pt x="620" y="239"/>
                  </a:cubicBezTo>
                  <a:cubicBezTo>
                    <a:pt x="488" y="333"/>
                    <a:pt x="375" y="443"/>
                    <a:pt x="284" y="567"/>
                  </a:cubicBezTo>
                  <a:cubicBezTo>
                    <a:pt x="191" y="691"/>
                    <a:pt x="122" y="825"/>
                    <a:pt x="74" y="965"/>
                  </a:cubicBezTo>
                  <a:cubicBezTo>
                    <a:pt x="25" y="1106"/>
                    <a:pt x="1" y="1244"/>
                    <a:pt x="1" y="1376"/>
                  </a:cubicBezTo>
                  <a:cubicBezTo>
                    <a:pt x="1" y="1516"/>
                    <a:pt x="28" y="1645"/>
                    <a:pt x="80" y="1766"/>
                  </a:cubicBezTo>
                  <a:cubicBezTo>
                    <a:pt x="132" y="1887"/>
                    <a:pt x="204" y="1990"/>
                    <a:pt x="297" y="2073"/>
                  </a:cubicBezTo>
                  <a:cubicBezTo>
                    <a:pt x="389" y="2156"/>
                    <a:pt x="501" y="2215"/>
                    <a:pt x="629" y="2249"/>
                  </a:cubicBezTo>
                  <a:cubicBezTo>
                    <a:pt x="691" y="2266"/>
                    <a:pt x="756" y="2274"/>
                    <a:pt x="824" y="2274"/>
                  </a:cubicBezTo>
                  <a:cubicBezTo>
                    <a:pt x="898" y="2274"/>
                    <a:pt x="975" y="2264"/>
                    <a:pt x="1055" y="2245"/>
                  </a:cubicBezTo>
                  <a:cubicBezTo>
                    <a:pt x="1143" y="2224"/>
                    <a:pt x="1233" y="2191"/>
                    <a:pt x="1324" y="2146"/>
                  </a:cubicBezTo>
                  <a:cubicBezTo>
                    <a:pt x="1417" y="2103"/>
                    <a:pt x="1503" y="2049"/>
                    <a:pt x="1583" y="1987"/>
                  </a:cubicBezTo>
                  <a:cubicBezTo>
                    <a:pt x="1665" y="1924"/>
                    <a:pt x="1737" y="1855"/>
                    <a:pt x="1801" y="1776"/>
                  </a:cubicBezTo>
                  <a:cubicBezTo>
                    <a:pt x="1866" y="1699"/>
                    <a:pt x="1915" y="1616"/>
                    <a:pt x="1950" y="1525"/>
                  </a:cubicBezTo>
                  <a:lnTo>
                    <a:pt x="1604" y="1409"/>
                  </a:lnTo>
                  <a:cubicBezTo>
                    <a:pt x="1579" y="1475"/>
                    <a:pt x="1546" y="1533"/>
                    <a:pt x="1506" y="1585"/>
                  </a:cubicBezTo>
                  <a:cubicBezTo>
                    <a:pt x="1465" y="1637"/>
                    <a:pt x="1420" y="1680"/>
                    <a:pt x="1372" y="1718"/>
                  </a:cubicBezTo>
                  <a:cubicBezTo>
                    <a:pt x="1324" y="1756"/>
                    <a:pt x="1273" y="1789"/>
                    <a:pt x="1220" y="1814"/>
                  </a:cubicBezTo>
                  <a:cubicBezTo>
                    <a:pt x="1168" y="1838"/>
                    <a:pt x="1117" y="1856"/>
                    <a:pt x="1068" y="1869"/>
                  </a:cubicBezTo>
                  <a:cubicBezTo>
                    <a:pt x="1020" y="1880"/>
                    <a:pt x="974" y="1885"/>
                    <a:pt x="931" y="1885"/>
                  </a:cubicBezTo>
                  <a:cubicBezTo>
                    <a:pt x="888" y="1885"/>
                    <a:pt x="848" y="1880"/>
                    <a:pt x="809" y="1869"/>
                  </a:cubicBezTo>
                  <a:cubicBezTo>
                    <a:pt x="730" y="1846"/>
                    <a:pt x="663" y="1808"/>
                    <a:pt x="606" y="1755"/>
                  </a:cubicBezTo>
                  <a:cubicBezTo>
                    <a:pt x="550" y="1701"/>
                    <a:pt x="508" y="1634"/>
                    <a:pt x="477" y="1551"/>
                  </a:cubicBezTo>
                  <a:cubicBezTo>
                    <a:pt x="446" y="1471"/>
                    <a:pt x="430" y="1382"/>
                    <a:pt x="430" y="1285"/>
                  </a:cubicBezTo>
                  <a:cubicBezTo>
                    <a:pt x="430" y="1200"/>
                    <a:pt x="444" y="1110"/>
                    <a:pt x="470" y="1017"/>
                  </a:cubicBezTo>
                  <a:cubicBezTo>
                    <a:pt x="496" y="924"/>
                    <a:pt x="536" y="837"/>
                    <a:pt x="588" y="756"/>
                  </a:cubicBezTo>
                  <a:cubicBezTo>
                    <a:pt x="640" y="675"/>
                    <a:pt x="706" y="604"/>
                    <a:pt x="785" y="543"/>
                  </a:cubicBezTo>
                  <a:cubicBezTo>
                    <a:pt x="862" y="481"/>
                    <a:pt x="955" y="437"/>
                    <a:pt x="1062" y="412"/>
                  </a:cubicBezTo>
                  <a:cubicBezTo>
                    <a:pt x="1110" y="399"/>
                    <a:pt x="1161" y="394"/>
                    <a:pt x="1211" y="392"/>
                  </a:cubicBezTo>
                  <a:cubicBezTo>
                    <a:pt x="1216" y="392"/>
                    <a:pt x="1220" y="392"/>
                    <a:pt x="1225" y="392"/>
                  </a:cubicBezTo>
                  <a:cubicBezTo>
                    <a:pt x="1272" y="392"/>
                    <a:pt x="1315" y="399"/>
                    <a:pt x="1359" y="411"/>
                  </a:cubicBezTo>
                  <a:cubicBezTo>
                    <a:pt x="1406" y="425"/>
                    <a:pt x="1449" y="447"/>
                    <a:pt x="1490" y="478"/>
                  </a:cubicBezTo>
                  <a:cubicBezTo>
                    <a:pt x="1531" y="511"/>
                    <a:pt x="1566" y="554"/>
                    <a:pt x="1594" y="609"/>
                  </a:cubicBezTo>
                  <a:lnTo>
                    <a:pt x="1919" y="308"/>
                  </a:lnTo>
                  <a:cubicBezTo>
                    <a:pt x="1848" y="184"/>
                    <a:pt x="1739" y="95"/>
                    <a:pt x="1593" y="42"/>
                  </a:cubicBezTo>
                  <a:cubicBezTo>
                    <a:pt x="1516" y="15"/>
                    <a:pt x="1432" y="1"/>
                    <a:pt x="1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3012825" y="1269625"/>
              <a:ext cx="43025" cy="57300"/>
            </a:xfrm>
            <a:custGeom>
              <a:avLst/>
              <a:gdLst/>
              <a:ahLst/>
              <a:cxnLst/>
              <a:rect l="l" t="t" r="r" b="b"/>
              <a:pathLst>
                <a:path w="1721" h="2292" extrusionOk="0">
                  <a:moveTo>
                    <a:pt x="1179" y="0"/>
                  </a:moveTo>
                  <a:cubicBezTo>
                    <a:pt x="1086" y="0"/>
                    <a:pt x="987" y="13"/>
                    <a:pt x="883" y="37"/>
                  </a:cubicBezTo>
                  <a:cubicBezTo>
                    <a:pt x="773" y="64"/>
                    <a:pt x="669" y="103"/>
                    <a:pt x="573" y="157"/>
                  </a:cubicBezTo>
                  <a:cubicBezTo>
                    <a:pt x="477" y="209"/>
                    <a:pt x="393" y="272"/>
                    <a:pt x="321" y="347"/>
                  </a:cubicBezTo>
                  <a:cubicBezTo>
                    <a:pt x="248" y="421"/>
                    <a:pt x="192" y="506"/>
                    <a:pt x="151" y="602"/>
                  </a:cubicBezTo>
                  <a:cubicBezTo>
                    <a:pt x="110" y="697"/>
                    <a:pt x="89" y="800"/>
                    <a:pt x="89" y="911"/>
                  </a:cubicBezTo>
                  <a:cubicBezTo>
                    <a:pt x="89" y="994"/>
                    <a:pt x="103" y="1063"/>
                    <a:pt x="128" y="1118"/>
                  </a:cubicBezTo>
                  <a:cubicBezTo>
                    <a:pt x="154" y="1172"/>
                    <a:pt x="192" y="1215"/>
                    <a:pt x="242" y="1249"/>
                  </a:cubicBezTo>
                  <a:cubicBezTo>
                    <a:pt x="293" y="1283"/>
                    <a:pt x="358" y="1308"/>
                    <a:pt x="434" y="1324"/>
                  </a:cubicBezTo>
                  <a:cubicBezTo>
                    <a:pt x="511" y="1339"/>
                    <a:pt x="601" y="1348"/>
                    <a:pt x="705" y="1352"/>
                  </a:cubicBezTo>
                  <a:cubicBezTo>
                    <a:pt x="791" y="1356"/>
                    <a:pt x="869" y="1360"/>
                    <a:pt x="938" y="1363"/>
                  </a:cubicBezTo>
                  <a:cubicBezTo>
                    <a:pt x="1007" y="1367"/>
                    <a:pt x="1067" y="1376"/>
                    <a:pt x="1117" y="1388"/>
                  </a:cubicBezTo>
                  <a:cubicBezTo>
                    <a:pt x="1164" y="1401"/>
                    <a:pt x="1202" y="1421"/>
                    <a:pt x="1229" y="1448"/>
                  </a:cubicBezTo>
                  <a:cubicBezTo>
                    <a:pt x="1256" y="1473"/>
                    <a:pt x="1269" y="1510"/>
                    <a:pt x="1269" y="1557"/>
                  </a:cubicBezTo>
                  <a:cubicBezTo>
                    <a:pt x="1269" y="1707"/>
                    <a:pt x="1153" y="1808"/>
                    <a:pt x="919" y="1864"/>
                  </a:cubicBezTo>
                  <a:cubicBezTo>
                    <a:pt x="842" y="1883"/>
                    <a:pt x="765" y="1893"/>
                    <a:pt x="690" y="1893"/>
                  </a:cubicBezTo>
                  <a:cubicBezTo>
                    <a:pt x="685" y="1893"/>
                    <a:pt x="680" y="1892"/>
                    <a:pt x="675" y="1892"/>
                  </a:cubicBezTo>
                  <a:cubicBezTo>
                    <a:pt x="594" y="1891"/>
                    <a:pt x="523" y="1883"/>
                    <a:pt x="458" y="1870"/>
                  </a:cubicBezTo>
                  <a:cubicBezTo>
                    <a:pt x="392" y="1856"/>
                    <a:pt x="335" y="1839"/>
                    <a:pt x="287" y="1821"/>
                  </a:cubicBezTo>
                  <a:cubicBezTo>
                    <a:pt x="240" y="1802"/>
                    <a:pt x="206" y="1787"/>
                    <a:pt x="188" y="1773"/>
                  </a:cubicBezTo>
                  <a:lnTo>
                    <a:pt x="0" y="2182"/>
                  </a:lnTo>
                  <a:cubicBezTo>
                    <a:pt x="127" y="2241"/>
                    <a:pt x="271" y="2277"/>
                    <a:pt x="430" y="2288"/>
                  </a:cubicBezTo>
                  <a:cubicBezTo>
                    <a:pt x="465" y="2290"/>
                    <a:pt x="500" y="2292"/>
                    <a:pt x="536" y="2292"/>
                  </a:cubicBezTo>
                  <a:cubicBezTo>
                    <a:pt x="661" y="2292"/>
                    <a:pt x="787" y="2276"/>
                    <a:pt x="914" y="2246"/>
                  </a:cubicBezTo>
                  <a:cubicBezTo>
                    <a:pt x="1021" y="2220"/>
                    <a:pt x="1122" y="2184"/>
                    <a:pt x="1219" y="2137"/>
                  </a:cubicBezTo>
                  <a:cubicBezTo>
                    <a:pt x="1316" y="2091"/>
                    <a:pt x="1402" y="2033"/>
                    <a:pt x="1477" y="1964"/>
                  </a:cubicBezTo>
                  <a:cubicBezTo>
                    <a:pt x="1551" y="1895"/>
                    <a:pt x="1611" y="1814"/>
                    <a:pt x="1654" y="1721"/>
                  </a:cubicBezTo>
                  <a:cubicBezTo>
                    <a:pt x="1698" y="1628"/>
                    <a:pt x="1720" y="1522"/>
                    <a:pt x="1720" y="1405"/>
                  </a:cubicBezTo>
                  <a:cubicBezTo>
                    <a:pt x="1720" y="1305"/>
                    <a:pt x="1703" y="1225"/>
                    <a:pt x="1671" y="1165"/>
                  </a:cubicBezTo>
                  <a:cubicBezTo>
                    <a:pt x="1639" y="1104"/>
                    <a:pt x="1592" y="1056"/>
                    <a:pt x="1532" y="1023"/>
                  </a:cubicBezTo>
                  <a:cubicBezTo>
                    <a:pt x="1471" y="987"/>
                    <a:pt x="1398" y="965"/>
                    <a:pt x="1311" y="952"/>
                  </a:cubicBezTo>
                  <a:cubicBezTo>
                    <a:pt x="1225" y="941"/>
                    <a:pt x="1128" y="932"/>
                    <a:pt x="1022" y="930"/>
                  </a:cubicBezTo>
                  <a:cubicBezTo>
                    <a:pt x="939" y="930"/>
                    <a:pt x="867" y="927"/>
                    <a:pt x="805" y="924"/>
                  </a:cubicBezTo>
                  <a:cubicBezTo>
                    <a:pt x="744" y="920"/>
                    <a:pt x="691" y="911"/>
                    <a:pt x="651" y="899"/>
                  </a:cubicBezTo>
                  <a:cubicBezTo>
                    <a:pt x="610" y="886"/>
                    <a:pt x="579" y="868"/>
                    <a:pt x="558" y="844"/>
                  </a:cubicBezTo>
                  <a:cubicBezTo>
                    <a:pt x="537" y="818"/>
                    <a:pt x="525" y="785"/>
                    <a:pt x="525" y="740"/>
                  </a:cubicBezTo>
                  <a:cubicBezTo>
                    <a:pt x="525" y="662"/>
                    <a:pt x="553" y="595"/>
                    <a:pt x="611" y="538"/>
                  </a:cubicBezTo>
                  <a:cubicBezTo>
                    <a:pt x="667" y="481"/>
                    <a:pt x="755" y="438"/>
                    <a:pt x="872" y="412"/>
                  </a:cubicBezTo>
                  <a:cubicBezTo>
                    <a:pt x="936" y="396"/>
                    <a:pt x="1001" y="389"/>
                    <a:pt x="1064" y="389"/>
                  </a:cubicBezTo>
                  <a:cubicBezTo>
                    <a:pt x="1128" y="391"/>
                    <a:pt x="1187" y="396"/>
                    <a:pt x="1240" y="407"/>
                  </a:cubicBezTo>
                  <a:cubicBezTo>
                    <a:pt x="1295" y="417"/>
                    <a:pt x="1340" y="431"/>
                    <a:pt x="1378" y="447"/>
                  </a:cubicBezTo>
                  <a:cubicBezTo>
                    <a:pt x="1416" y="462"/>
                    <a:pt x="1442" y="475"/>
                    <a:pt x="1457" y="486"/>
                  </a:cubicBezTo>
                  <a:lnTo>
                    <a:pt x="1643" y="98"/>
                  </a:lnTo>
                  <a:cubicBezTo>
                    <a:pt x="1547" y="56"/>
                    <a:pt x="1435" y="26"/>
                    <a:pt x="1305" y="9"/>
                  </a:cubicBezTo>
                  <a:cubicBezTo>
                    <a:pt x="1264" y="3"/>
                    <a:pt x="1222" y="0"/>
                    <a:pt x="1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2015475" y="1079175"/>
              <a:ext cx="1108950" cy="255075"/>
            </a:xfrm>
            <a:custGeom>
              <a:avLst/>
              <a:gdLst/>
              <a:ahLst/>
              <a:cxnLst/>
              <a:rect l="l" t="t" r="r" b="b"/>
              <a:pathLst>
                <a:path w="44358" h="10203" extrusionOk="0">
                  <a:moveTo>
                    <a:pt x="27359" y="1"/>
                  </a:moveTo>
                  <a:lnTo>
                    <a:pt x="0" y="6238"/>
                  </a:lnTo>
                  <a:lnTo>
                    <a:pt x="16999" y="10203"/>
                  </a:lnTo>
                  <a:lnTo>
                    <a:pt x="44358" y="3966"/>
                  </a:lnTo>
                  <a:lnTo>
                    <a:pt x="27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2027500" y="1242000"/>
              <a:ext cx="412975" cy="276850"/>
            </a:xfrm>
            <a:custGeom>
              <a:avLst/>
              <a:gdLst/>
              <a:ahLst/>
              <a:cxnLst/>
              <a:rect l="l" t="t" r="r" b="b"/>
              <a:pathLst>
                <a:path w="16519" h="11074" extrusionOk="0">
                  <a:moveTo>
                    <a:pt x="0" y="1"/>
                  </a:moveTo>
                  <a:lnTo>
                    <a:pt x="0" y="7151"/>
                  </a:lnTo>
                  <a:cubicBezTo>
                    <a:pt x="0" y="7151"/>
                    <a:pt x="16232" y="11039"/>
                    <a:pt x="16518" y="11074"/>
                  </a:cubicBezTo>
                  <a:lnTo>
                    <a:pt x="16518" y="37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2015475" y="1235100"/>
              <a:ext cx="425000" cy="289925"/>
            </a:xfrm>
            <a:custGeom>
              <a:avLst/>
              <a:gdLst/>
              <a:ahLst/>
              <a:cxnLst/>
              <a:rect l="l" t="t" r="r" b="b"/>
              <a:pathLst>
                <a:path w="17000" h="11597" extrusionOk="0">
                  <a:moveTo>
                    <a:pt x="0" y="1"/>
                  </a:moveTo>
                  <a:lnTo>
                    <a:pt x="0" y="244"/>
                  </a:lnTo>
                  <a:lnTo>
                    <a:pt x="16497" y="4242"/>
                  </a:lnTo>
                  <a:lnTo>
                    <a:pt x="16497" y="11082"/>
                  </a:lnTo>
                  <a:lnTo>
                    <a:pt x="0" y="7234"/>
                  </a:lnTo>
                  <a:lnTo>
                    <a:pt x="0" y="7478"/>
                  </a:lnTo>
                  <a:lnTo>
                    <a:pt x="16999" y="11596"/>
                  </a:lnTo>
                  <a:lnTo>
                    <a:pt x="16999" y="11199"/>
                  </a:lnTo>
                  <a:lnTo>
                    <a:pt x="16999" y="4363"/>
                  </a:lnTo>
                  <a:lnTo>
                    <a:pt x="16999" y="3966"/>
                  </a:lnTo>
                  <a:lnTo>
                    <a:pt x="16497" y="38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2484175" y="997350"/>
              <a:ext cx="689625" cy="335300"/>
            </a:xfrm>
            <a:custGeom>
              <a:avLst/>
              <a:gdLst/>
              <a:ahLst/>
              <a:cxnLst/>
              <a:rect l="l" t="t" r="r" b="b"/>
              <a:pathLst>
                <a:path w="27585" h="13412" extrusionOk="0">
                  <a:moveTo>
                    <a:pt x="27584" y="0"/>
                  </a:moveTo>
                  <a:lnTo>
                    <a:pt x="126" y="5782"/>
                  </a:lnTo>
                  <a:lnTo>
                    <a:pt x="1" y="13411"/>
                  </a:lnTo>
                  <a:lnTo>
                    <a:pt x="1" y="13411"/>
                  </a:lnTo>
                  <a:lnTo>
                    <a:pt x="27469" y="6981"/>
                  </a:lnTo>
                  <a:lnTo>
                    <a:pt x="275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2064050" y="891175"/>
              <a:ext cx="1109750" cy="250750"/>
            </a:xfrm>
            <a:custGeom>
              <a:avLst/>
              <a:gdLst/>
              <a:ahLst/>
              <a:cxnLst/>
              <a:rect l="l" t="t" r="r" b="b"/>
              <a:pathLst>
                <a:path w="44390" h="10030" extrusionOk="0">
                  <a:moveTo>
                    <a:pt x="27459" y="0"/>
                  </a:moveTo>
                  <a:lnTo>
                    <a:pt x="1" y="5784"/>
                  </a:lnTo>
                  <a:lnTo>
                    <a:pt x="16931" y="10029"/>
                  </a:lnTo>
                  <a:lnTo>
                    <a:pt x="44389" y="4247"/>
                  </a:lnTo>
                  <a:lnTo>
                    <a:pt x="274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2073025" y="1042875"/>
              <a:ext cx="414300" cy="283650"/>
            </a:xfrm>
            <a:custGeom>
              <a:avLst/>
              <a:gdLst/>
              <a:ahLst/>
              <a:cxnLst/>
              <a:rect l="l" t="t" r="r" b="b"/>
              <a:pathLst>
                <a:path w="16572" h="11346" extrusionOk="0">
                  <a:moveTo>
                    <a:pt x="119" y="0"/>
                  </a:moveTo>
                  <a:lnTo>
                    <a:pt x="1" y="7149"/>
                  </a:lnTo>
                  <a:cubicBezTo>
                    <a:pt x="1" y="7149"/>
                    <a:pt x="16165" y="11306"/>
                    <a:pt x="16451" y="11345"/>
                  </a:cubicBezTo>
                  <a:lnTo>
                    <a:pt x="16572" y="3988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2060975" y="1035775"/>
              <a:ext cx="426350" cy="296875"/>
            </a:xfrm>
            <a:custGeom>
              <a:avLst/>
              <a:gdLst/>
              <a:ahLst/>
              <a:cxnLst/>
              <a:rect l="l" t="t" r="r" b="b"/>
              <a:pathLst>
                <a:path w="17054" h="11875" extrusionOk="0">
                  <a:moveTo>
                    <a:pt x="124" y="0"/>
                  </a:moveTo>
                  <a:lnTo>
                    <a:pt x="121" y="244"/>
                  </a:lnTo>
                  <a:lnTo>
                    <a:pt x="16549" y="4513"/>
                  </a:lnTo>
                  <a:lnTo>
                    <a:pt x="16436" y="11353"/>
                  </a:lnTo>
                  <a:lnTo>
                    <a:pt x="4" y="7232"/>
                  </a:lnTo>
                  <a:lnTo>
                    <a:pt x="0" y="7476"/>
                  </a:lnTo>
                  <a:lnTo>
                    <a:pt x="16929" y="11874"/>
                  </a:lnTo>
                  <a:lnTo>
                    <a:pt x="16934" y="11479"/>
                  </a:lnTo>
                  <a:lnTo>
                    <a:pt x="17048" y="4642"/>
                  </a:lnTo>
                  <a:lnTo>
                    <a:pt x="17054" y="4245"/>
                  </a:lnTo>
                  <a:lnTo>
                    <a:pt x="16556" y="412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2523875" y="1203475"/>
              <a:ext cx="10575" cy="56950"/>
            </a:xfrm>
            <a:custGeom>
              <a:avLst/>
              <a:gdLst/>
              <a:ahLst/>
              <a:cxnLst/>
              <a:rect l="l" t="t" r="r" b="b"/>
              <a:pathLst>
                <a:path w="423" h="2278" extrusionOk="0">
                  <a:moveTo>
                    <a:pt x="423" y="0"/>
                  </a:moveTo>
                  <a:lnTo>
                    <a:pt x="0" y="102"/>
                  </a:lnTo>
                  <a:lnTo>
                    <a:pt x="0" y="2278"/>
                  </a:lnTo>
                  <a:lnTo>
                    <a:pt x="423" y="217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2545800" y="1198225"/>
              <a:ext cx="10575" cy="56925"/>
            </a:xfrm>
            <a:custGeom>
              <a:avLst/>
              <a:gdLst/>
              <a:ahLst/>
              <a:cxnLst/>
              <a:rect l="l" t="t" r="r" b="b"/>
              <a:pathLst>
                <a:path w="423" h="2277" extrusionOk="0">
                  <a:moveTo>
                    <a:pt x="423" y="1"/>
                  </a:moveTo>
                  <a:lnTo>
                    <a:pt x="0" y="102"/>
                  </a:lnTo>
                  <a:lnTo>
                    <a:pt x="0" y="2277"/>
                  </a:lnTo>
                  <a:lnTo>
                    <a:pt x="423" y="2177"/>
                  </a:lnTo>
                  <a:lnTo>
                    <a:pt x="4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2586050" y="1177950"/>
              <a:ext cx="54950" cy="67575"/>
            </a:xfrm>
            <a:custGeom>
              <a:avLst/>
              <a:gdLst/>
              <a:ahLst/>
              <a:cxnLst/>
              <a:rect l="l" t="t" r="r" b="b"/>
              <a:pathLst>
                <a:path w="2198" h="2703" extrusionOk="0">
                  <a:moveTo>
                    <a:pt x="2198" y="1"/>
                  </a:moveTo>
                  <a:lnTo>
                    <a:pt x="1747" y="109"/>
                  </a:lnTo>
                  <a:lnTo>
                    <a:pt x="1097" y="1503"/>
                  </a:lnTo>
                  <a:lnTo>
                    <a:pt x="454" y="419"/>
                  </a:lnTo>
                  <a:lnTo>
                    <a:pt x="1" y="527"/>
                  </a:lnTo>
                  <a:lnTo>
                    <a:pt x="1" y="2702"/>
                  </a:lnTo>
                  <a:lnTo>
                    <a:pt x="423" y="2602"/>
                  </a:lnTo>
                  <a:lnTo>
                    <a:pt x="423" y="1162"/>
                  </a:lnTo>
                  <a:lnTo>
                    <a:pt x="984" y="2100"/>
                  </a:lnTo>
                  <a:lnTo>
                    <a:pt x="1214" y="2045"/>
                  </a:lnTo>
                  <a:lnTo>
                    <a:pt x="1775" y="838"/>
                  </a:lnTo>
                  <a:lnTo>
                    <a:pt x="1775" y="2278"/>
                  </a:lnTo>
                  <a:lnTo>
                    <a:pt x="2198" y="217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2647025" y="1169300"/>
              <a:ext cx="50800" cy="61650"/>
            </a:xfrm>
            <a:custGeom>
              <a:avLst/>
              <a:gdLst/>
              <a:ahLst/>
              <a:cxnLst/>
              <a:rect l="l" t="t" r="r" b="b"/>
              <a:pathLst>
                <a:path w="2032" h="2466" extrusionOk="0">
                  <a:moveTo>
                    <a:pt x="1017" y="527"/>
                  </a:moveTo>
                  <a:lnTo>
                    <a:pt x="1318" y="1310"/>
                  </a:lnTo>
                  <a:lnTo>
                    <a:pt x="705" y="1456"/>
                  </a:lnTo>
                  <a:lnTo>
                    <a:pt x="1017" y="527"/>
                  </a:lnTo>
                  <a:close/>
                  <a:moveTo>
                    <a:pt x="1204" y="1"/>
                  </a:moveTo>
                  <a:lnTo>
                    <a:pt x="831" y="91"/>
                  </a:lnTo>
                  <a:lnTo>
                    <a:pt x="1" y="2465"/>
                  </a:lnTo>
                  <a:lnTo>
                    <a:pt x="1" y="2465"/>
                  </a:lnTo>
                  <a:lnTo>
                    <a:pt x="436" y="2361"/>
                  </a:lnTo>
                  <a:lnTo>
                    <a:pt x="634" y="1771"/>
                  </a:lnTo>
                  <a:lnTo>
                    <a:pt x="1394" y="1588"/>
                  </a:lnTo>
                  <a:lnTo>
                    <a:pt x="1597" y="2082"/>
                  </a:lnTo>
                  <a:lnTo>
                    <a:pt x="2032" y="1978"/>
                  </a:lnTo>
                  <a:lnTo>
                    <a:pt x="1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2693825" y="1154500"/>
              <a:ext cx="45275" cy="61075"/>
            </a:xfrm>
            <a:custGeom>
              <a:avLst/>
              <a:gdLst/>
              <a:ahLst/>
              <a:cxnLst/>
              <a:rect l="l" t="t" r="r" b="b"/>
              <a:pathLst>
                <a:path w="1811" h="2443" extrusionOk="0">
                  <a:moveTo>
                    <a:pt x="1811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6" y="638"/>
                  </a:lnTo>
                  <a:lnTo>
                    <a:pt x="696" y="2442"/>
                  </a:lnTo>
                  <a:lnTo>
                    <a:pt x="1116" y="2342"/>
                  </a:lnTo>
                  <a:lnTo>
                    <a:pt x="1116" y="538"/>
                  </a:lnTo>
                  <a:lnTo>
                    <a:pt x="1811" y="37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2745800" y="1141925"/>
              <a:ext cx="45775" cy="65375"/>
            </a:xfrm>
            <a:custGeom>
              <a:avLst/>
              <a:gdLst/>
              <a:ahLst/>
              <a:cxnLst/>
              <a:rect l="l" t="t" r="r" b="b"/>
              <a:pathLst>
                <a:path w="1831" h="2615" extrusionOk="0">
                  <a:moveTo>
                    <a:pt x="1831" y="1"/>
                  </a:moveTo>
                  <a:lnTo>
                    <a:pt x="1411" y="102"/>
                  </a:lnTo>
                  <a:lnTo>
                    <a:pt x="1411" y="980"/>
                  </a:lnTo>
                  <a:lnTo>
                    <a:pt x="424" y="1217"/>
                  </a:lnTo>
                  <a:lnTo>
                    <a:pt x="424" y="337"/>
                  </a:lnTo>
                  <a:lnTo>
                    <a:pt x="1" y="438"/>
                  </a:lnTo>
                  <a:lnTo>
                    <a:pt x="1" y="2614"/>
                  </a:lnTo>
                  <a:lnTo>
                    <a:pt x="424" y="2513"/>
                  </a:lnTo>
                  <a:lnTo>
                    <a:pt x="424" y="1584"/>
                  </a:lnTo>
                  <a:lnTo>
                    <a:pt x="1411" y="1349"/>
                  </a:lnTo>
                  <a:lnTo>
                    <a:pt x="1411" y="2277"/>
                  </a:lnTo>
                  <a:lnTo>
                    <a:pt x="1831" y="2175"/>
                  </a:lnTo>
                  <a:lnTo>
                    <a:pt x="18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2802875" y="1130350"/>
              <a:ext cx="37800" cy="63250"/>
            </a:xfrm>
            <a:custGeom>
              <a:avLst/>
              <a:gdLst/>
              <a:ahLst/>
              <a:cxnLst/>
              <a:rect l="l" t="t" r="r" b="b"/>
              <a:pathLst>
                <a:path w="1512" h="2530" extrusionOk="0">
                  <a:moveTo>
                    <a:pt x="1483" y="1"/>
                  </a:moveTo>
                  <a:lnTo>
                    <a:pt x="1" y="355"/>
                  </a:lnTo>
                  <a:lnTo>
                    <a:pt x="1" y="2530"/>
                  </a:lnTo>
                  <a:lnTo>
                    <a:pt x="1511" y="2168"/>
                  </a:lnTo>
                  <a:lnTo>
                    <a:pt x="1511" y="1798"/>
                  </a:lnTo>
                  <a:lnTo>
                    <a:pt x="423" y="2058"/>
                  </a:lnTo>
                  <a:lnTo>
                    <a:pt x="423" y="1491"/>
                  </a:lnTo>
                  <a:lnTo>
                    <a:pt x="1339" y="1273"/>
                  </a:lnTo>
                  <a:lnTo>
                    <a:pt x="1339" y="930"/>
                  </a:lnTo>
                  <a:lnTo>
                    <a:pt x="423" y="1149"/>
                  </a:lnTo>
                  <a:lnTo>
                    <a:pt x="423" y="624"/>
                  </a:lnTo>
                  <a:lnTo>
                    <a:pt x="1483" y="371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2848900" y="1115050"/>
              <a:ext cx="54975" cy="67550"/>
            </a:xfrm>
            <a:custGeom>
              <a:avLst/>
              <a:gdLst/>
              <a:ahLst/>
              <a:cxnLst/>
              <a:rect l="l" t="t" r="r" b="b"/>
              <a:pathLst>
                <a:path w="2199" h="2702" extrusionOk="0">
                  <a:moveTo>
                    <a:pt x="2198" y="0"/>
                  </a:moveTo>
                  <a:lnTo>
                    <a:pt x="1748" y="109"/>
                  </a:lnTo>
                  <a:lnTo>
                    <a:pt x="1097" y="1502"/>
                  </a:lnTo>
                  <a:lnTo>
                    <a:pt x="454" y="418"/>
                  </a:lnTo>
                  <a:lnTo>
                    <a:pt x="1" y="527"/>
                  </a:lnTo>
                  <a:lnTo>
                    <a:pt x="1" y="2701"/>
                  </a:lnTo>
                  <a:lnTo>
                    <a:pt x="423" y="2600"/>
                  </a:lnTo>
                  <a:lnTo>
                    <a:pt x="423" y="1160"/>
                  </a:lnTo>
                  <a:lnTo>
                    <a:pt x="985" y="2099"/>
                  </a:lnTo>
                  <a:lnTo>
                    <a:pt x="1214" y="2044"/>
                  </a:lnTo>
                  <a:lnTo>
                    <a:pt x="1774" y="836"/>
                  </a:lnTo>
                  <a:lnTo>
                    <a:pt x="1774" y="2276"/>
                  </a:lnTo>
                  <a:lnTo>
                    <a:pt x="2198" y="2176"/>
                  </a:lnTo>
                  <a:lnTo>
                    <a:pt x="21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2909900" y="1106400"/>
              <a:ext cx="50800" cy="61625"/>
            </a:xfrm>
            <a:custGeom>
              <a:avLst/>
              <a:gdLst/>
              <a:ahLst/>
              <a:cxnLst/>
              <a:rect l="l" t="t" r="r" b="b"/>
              <a:pathLst>
                <a:path w="2032" h="2465" extrusionOk="0">
                  <a:moveTo>
                    <a:pt x="1016" y="526"/>
                  </a:moveTo>
                  <a:lnTo>
                    <a:pt x="1316" y="1309"/>
                  </a:lnTo>
                  <a:lnTo>
                    <a:pt x="704" y="1455"/>
                  </a:lnTo>
                  <a:lnTo>
                    <a:pt x="704" y="1455"/>
                  </a:lnTo>
                  <a:lnTo>
                    <a:pt x="1016" y="526"/>
                  </a:lnTo>
                  <a:close/>
                  <a:moveTo>
                    <a:pt x="1204" y="0"/>
                  </a:moveTo>
                  <a:lnTo>
                    <a:pt x="829" y="90"/>
                  </a:lnTo>
                  <a:lnTo>
                    <a:pt x="0" y="2465"/>
                  </a:lnTo>
                  <a:lnTo>
                    <a:pt x="435" y="2359"/>
                  </a:lnTo>
                  <a:lnTo>
                    <a:pt x="634" y="1769"/>
                  </a:lnTo>
                  <a:lnTo>
                    <a:pt x="1394" y="1588"/>
                  </a:lnTo>
                  <a:lnTo>
                    <a:pt x="1596" y="2082"/>
                  </a:lnTo>
                  <a:lnTo>
                    <a:pt x="2031" y="1978"/>
                  </a:lnTo>
                  <a:lnTo>
                    <a:pt x="120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2956650" y="1091575"/>
              <a:ext cx="45325" cy="61075"/>
            </a:xfrm>
            <a:custGeom>
              <a:avLst/>
              <a:gdLst/>
              <a:ahLst/>
              <a:cxnLst/>
              <a:rect l="l" t="t" r="r" b="b"/>
              <a:pathLst>
                <a:path w="1813" h="2443" extrusionOk="0">
                  <a:moveTo>
                    <a:pt x="1812" y="0"/>
                  </a:moveTo>
                  <a:lnTo>
                    <a:pt x="1" y="434"/>
                  </a:lnTo>
                  <a:lnTo>
                    <a:pt x="1" y="804"/>
                  </a:lnTo>
                  <a:lnTo>
                    <a:pt x="698" y="638"/>
                  </a:lnTo>
                  <a:lnTo>
                    <a:pt x="698" y="2443"/>
                  </a:lnTo>
                  <a:lnTo>
                    <a:pt x="1117" y="2341"/>
                  </a:lnTo>
                  <a:lnTo>
                    <a:pt x="1117" y="537"/>
                  </a:lnTo>
                  <a:lnTo>
                    <a:pt x="1812" y="371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008675" y="1087425"/>
              <a:ext cx="10600" cy="56925"/>
            </a:xfrm>
            <a:custGeom>
              <a:avLst/>
              <a:gdLst/>
              <a:ahLst/>
              <a:cxnLst/>
              <a:rect l="l" t="t" r="r" b="b"/>
              <a:pathLst>
                <a:path w="424" h="2277" extrusionOk="0">
                  <a:moveTo>
                    <a:pt x="424" y="0"/>
                  </a:moveTo>
                  <a:lnTo>
                    <a:pt x="0" y="102"/>
                  </a:lnTo>
                  <a:lnTo>
                    <a:pt x="0" y="2276"/>
                  </a:lnTo>
                  <a:lnTo>
                    <a:pt x="424" y="2175"/>
                  </a:lnTo>
                  <a:lnTo>
                    <a:pt x="4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027275" y="1077925"/>
              <a:ext cx="48775" cy="56850"/>
            </a:xfrm>
            <a:custGeom>
              <a:avLst/>
              <a:gdLst/>
              <a:ahLst/>
              <a:cxnLst/>
              <a:rect l="l" t="t" r="r" b="b"/>
              <a:pathLst>
                <a:path w="1951" h="2274" extrusionOk="0">
                  <a:moveTo>
                    <a:pt x="1340" y="0"/>
                  </a:moveTo>
                  <a:cubicBezTo>
                    <a:pt x="1257" y="0"/>
                    <a:pt x="1168" y="11"/>
                    <a:pt x="1073" y="34"/>
                  </a:cubicBezTo>
                  <a:cubicBezTo>
                    <a:pt x="903" y="75"/>
                    <a:pt x="752" y="142"/>
                    <a:pt x="620" y="238"/>
                  </a:cubicBezTo>
                  <a:cubicBezTo>
                    <a:pt x="486" y="332"/>
                    <a:pt x="375" y="442"/>
                    <a:pt x="282" y="566"/>
                  </a:cubicBezTo>
                  <a:cubicBezTo>
                    <a:pt x="191" y="691"/>
                    <a:pt x="120" y="824"/>
                    <a:pt x="73" y="964"/>
                  </a:cubicBezTo>
                  <a:cubicBezTo>
                    <a:pt x="25" y="1105"/>
                    <a:pt x="1" y="1243"/>
                    <a:pt x="1" y="1375"/>
                  </a:cubicBezTo>
                  <a:cubicBezTo>
                    <a:pt x="1" y="1515"/>
                    <a:pt x="28" y="1644"/>
                    <a:pt x="80" y="1765"/>
                  </a:cubicBezTo>
                  <a:cubicBezTo>
                    <a:pt x="132" y="1886"/>
                    <a:pt x="204" y="1989"/>
                    <a:pt x="296" y="2072"/>
                  </a:cubicBezTo>
                  <a:cubicBezTo>
                    <a:pt x="389" y="2155"/>
                    <a:pt x="500" y="2214"/>
                    <a:pt x="629" y="2248"/>
                  </a:cubicBezTo>
                  <a:cubicBezTo>
                    <a:pt x="691" y="2265"/>
                    <a:pt x="757" y="2274"/>
                    <a:pt x="826" y="2274"/>
                  </a:cubicBezTo>
                  <a:cubicBezTo>
                    <a:pt x="899" y="2274"/>
                    <a:pt x="975" y="2264"/>
                    <a:pt x="1055" y="2245"/>
                  </a:cubicBezTo>
                  <a:cubicBezTo>
                    <a:pt x="1142" y="2224"/>
                    <a:pt x="1232" y="2190"/>
                    <a:pt x="1324" y="2147"/>
                  </a:cubicBezTo>
                  <a:cubicBezTo>
                    <a:pt x="1417" y="2102"/>
                    <a:pt x="1503" y="2048"/>
                    <a:pt x="1583" y="1986"/>
                  </a:cubicBezTo>
                  <a:cubicBezTo>
                    <a:pt x="1665" y="1924"/>
                    <a:pt x="1736" y="1854"/>
                    <a:pt x="1801" y="1777"/>
                  </a:cubicBezTo>
                  <a:cubicBezTo>
                    <a:pt x="1866" y="1698"/>
                    <a:pt x="1915" y="1615"/>
                    <a:pt x="1950" y="1525"/>
                  </a:cubicBezTo>
                  <a:lnTo>
                    <a:pt x="1604" y="1408"/>
                  </a:lnTo>
                  <a:cubicBezTo>
                    <a:pt x="1579" y="1474"/>
                    <a:pt x="1546" y="1532"/>
                    <a:pt x="1505" y="1584"/>
                  </a:cubicBezTo>
                  <a:cubicBezTo>
                    <a:pt x="1465" y="1636"/>
                    <a:pt x="1420" y="1680"/>
                    <a:pt x="1372" y="1718"/>
                  </a:cubicBezTo>
                  <a:cubicBezTo>
                    <a:pt x="1324" y="1756"/>
                    <a:pt x="1273" y="1788"/>
                    <a:pt x="1221" y="1813"/>
                  </a:cubicBezTo>
                  <a:cubicBezTo>
                    <a:pt x="1168" y="1837"/>
                    <a:pt x="1116" y="1855"/>
                    <a:pt x="1068" y="1868"/>
                  </a:cubicBezTo>
                  <a:cubicBezTo>
                    <a:pt x="1021" y="1879"/>
                    <a:pt x="976" y="1885"/>
                    <a:pt x="932" y="1885"/>
                  </a:cubicBezTo>
                  <a:cubicBezTo>
                    <a:pt x="889" y="1885"/>
                    <a:pt x="848" y="1879"/>
                    <a:pt x="809" y="1868"/>
                  </a:cubicBezTo>
                  <a:cubicBezTo>
                    <a:pt x="730" y="1846"/>
                    <a:pt x="662" y="1809"/>
                    <a:pt x="606" y="1754"/>
                  </a:cubicBezTo>
                  <a:cubicBezTo>
                    <a:pt x="550" y="1701"/>
                    <a:pt x="506" y="1633"/>
                    <a:pt x="477" y="1551"/>
                  </a:cubicBezTo>
                  <a:cubicBezTo>
                    <a:pt x="446" y="1470"/>
                    <a:pt x="430" y="1381"/>
                    <a:pt x="430" y="1285"/>
                  </a:cubicBezTo>
                  <a:cubicBezTo>
                    <a:pt x="430" y="1200"/>
                    <a:pt x="443" y="1109"/>
                    <a:pt x="470" y="1017"/>
                  </a:cubicBezTo>
                  <a:cubicBezTo>
                    <a:pt x="496" y="924"/>
                    <a:pt x="536" y="836"/>
                    <a:pt x="588" y="755"/>
                  </a:cubicBezTo>
                  <a:cubicBezTo>
                    <a:pt x="640" y="675"/>
                    <a:pt x="705" y="603"/>
                    <a:pt x="783" y="541"/>
                  </a:cubicBezTo>
                  <a:cubicBezTo>
                    <a:pt x="862" y="480"/>
                    <a:pt x="955" y="437"/>
                    <a:pt x="1061" y="411"/>
                  </a:cubicBezTo>
                  <a:cubicBezTo>
                    <a:pt x="1110" y="399"/>
                    <a:pt x="1161" y="393"/>
                    <a:pt x="1211" y="392"/>
                  </a:cubicBezTo>
                  <a:cubicBezTo>
                    <a:pt x="1216" y="391"/>
                    <a:pt x="1220" y="391"/>
                    <a:pt x="1224" y="391"/>
                  </a:cubicBezTo>
                  <a:cubicBezTo>
                    <a:pt x="1270" y="391"/>
                    <a:pt x="1315" y="398"/>
                    <a:pt x="1358" y="410"/>
                  </a:cubicBezTo>
                  <a:cubicBezTo>
                    <a:pt x="1406" y="424"/>
                    <a:pt x="1449" y="446"/>
                    <a:pt x="1490" y="477"/>
                  </a:cubicBezTo>
                  <a:cubicBezTo>
                    <a:pt x="1531" y="510"/>
                    <a:pt x="1565" y="553"/>
                    <a:pt x="1594" y="608"/>
                  </a:cubicBezTo>
                  <a:lnTo>
                    <a:pt x="1919" y="307"/>
                  </a:lnTo>
                  <a:cubicBezTo>
                    <a:pt x="1848" y="183"/>
                    <a:pt x="1739" y="95"/>
                    <a:pt x="1593" y="41"/>
                  </a:cubicBezTo>
                  <a:cubicBezTo>
                    <a:pt x="1516" y="14"/>
                    <a:pt x="1432" y="0"/>
                    <a:pt x="1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079125" y="1066500"/>
              <a:ext cx="43025" cy="57275"/>
            </a:xfrm>
            <a:custGeom>
              <a:avLst/>
              <a:gdLst/>
              <a:ahLst/>
              <a:cxnLst/>
              <a:rect l="l" t="t" r="r" b="b"/>
              <a:pathLst>
                <a:path w="1721" h="2291" extrusionOk="0">
                  <a:moveTo>
                    <a:pt x="1180" y="0"/>
                  </a:moveTo>
                  <a:cubicBezTo>
                    <a:pt x="1087" y="0"/>
                    <a:pt x="988" y="13"/>
                    <a:pt x="883" y="38"/>
                  </a:cubicBezTo>
                  <a:cubicBezTo>
                    <a:pt x="773" y="65"/>
                    <a:pt x="670" y="104"/>
                    <a:pt x="574" y="156"/>
                  </a:cubicBezTo>
                  <a:cubicBezTo>
                    <a:pt x="477" y="208"/>
                    <a:pt x="393" y="272"/>
                    <a:pt x="321" y="346"/>
                  </a:cubicBezTo>
                  <a:cubicBezTo>
                    <a:pt x="248" y="421"/>
                    <a:pt x="192" y="507"/>
                    <a:pt x="151" y="602"/>
                  </a:cubicBezTo>
                  <a:cubicBezTo>
                    <a:pt x="110" y="698"/>
                    <a:pt x="90" y="801"/>
                    <a:pt x="90" y="911"/>
                  </a:cubicBezTo>
                  <a:cubicBezTo>
                    <a:pt x="90" y="994"/>
                    <a:pt x="103" y="1063"/>
                    <a:pt x="128" y="1117"/>
                  </a:cubicBezTo>
                  <a:cubicBezTo>
                    <a:pt x="154" y="1172"/>
                    <a:pt x="192" y="1216"/>
                    <a:pt x="242" y="1250"/>
                  </a:cubicBezTo>
                  <a:cubicBezTo>
                    <a:pt x="293" y="1284"/>
                    <a:pt x="358" y="1307"/>
                    <a:pt x="434" y="1323"/>
                  </a:cubicBezTo>
                  <a:cubicBezTo>
                    <a:pt x="511" y="1338"/>
                    <a:pt x="601" y="1348"/>
                    <a:pt x="705" y="1351"/>
                  </a:cubicBezTo>
                  <a:cubicBezTo>
                    <a:pt x="791" y="1355"/>
                    <a:pt x="869" y="1360"/>
                    <a:pt x="938" y="1362"/>
                  </a:cubicBezTo>
                  <a:cubicBezTo>
                    <a:pt x="1008" y="1367"/>
                    <a:pt x="1067" y="1375"/>
                    <a:pt x="1116" y="1388"/>
                  </a:cubicBezTo>
                  <a:cubicBezTo>
                    <a:pt x="1166" y="1400"/>
                    <a:pt x="1202" y="1420"/>
                    <a:pt x="1229" y="1447"/>
                  </a:cubicBezTo>
                  <a:cubicBezTo>
                    <a:pt x="1256" y="1474"/>
                    <a:pt x="1270" y="1510"/>
                    <a:pt x="1270" y="1557"/>
                  </a:cubicBezTo>
                  <a:cubicBezTo>
                    <a:pt x="1270" y="1706"/>
                    <a:pt x="1153" y="1809"/>
                    <a:pt x="919" y="1863"/>
                  </a:cubicBezTo>
                  <a:cubicBezTo>
                    <a:pt x="841" y="1882"/>
                    <a:pt x="765" y="1892"/>
                    <a:pt x="689" y="1892"/>
                  </a:cubicBezTo>
                  <a:cubicBezTo>
                    <a:pt x="684" y="1892"/>
                    <a:pt x="679" y="1892"/>
                    <a:pt x="674" y="1892"/>
                  </a:cubicBezTo>
                  <a:cubicBezTo>
                    <a:pt x="596" y="1890"/>
                    <a:pt x="522" y="1883"/>
                    <a:pt x="458" y="1869"/>
                  </a:cubicBezTo>
                  <a:cubicBezTo>
                    <a:pt x="391" y="1855"/>
                    <a:pt x="335" y="1838"/>
                    <a:pt x="287" y="1821"/>
                  </a:cubicBezTo>
                  <a:cubicBezTo>
                    <a:pt x="239" y="1803"/>
                    <a:pt x="206" y="1786"/>
                    <a:pt x="187" y="1772"/>
                  </a:cubicBezTo>
                  <a:lnTo>
                    <a:pt x="0" y="2182"/>
                  </a:lnTo>
                  <a:cubicBezTo>
                    <a:pt x="127" y="2241"/>
                    <a:pt x="270" y="2277"/>
                    <a:pt x="429" y="2287"/>
                  </a:cubicBezTo>
                  <a:cubicBezTo>
                    <a:pt x="465" y="2290"/>
                    <a:pt x="500" y="2291"/>
                    <a:pt x="536" y="2291"/>
                  </a:cubicBezTo>
                  <a:cubicBezTo>
                    <a:pt x="661" y="2291"/>
                    <a:pt x="787" y="2276"/>
                    <a:pt x="914" y="2245"/>
                  </a:cubicBezTo>
                  <a:cubicBezTo>
                    <a:pt x="1021" y="2220"/>
                    <a:pt x="1122" y="2183"/>
                    <a:pt x="1219" y="2137"/>
                  </a:cubicBezTo>
                  <a:cubicBezTo>
                    <a:pt x="1316" y="2090"/>
                    <a:pt x="1401" y="2032"/>
                    <a:pt x="1475" y="1963"/>
                  </a:cubicBezTo>
                  <a:cubicBezTo>
                    <a:pt x="1550" y="1894"/>
                    <a:pt x="1610" y="1813"/>
                    <a:pt x="1654" y="1720"/>
                  </a:cubicBezTo>
                  <a:cubicBezTo>
                    <a:pt x="1698" y="1627"/>
                    <a:pt x="1720" y="1521"/>
                    <a:pt x="1720" y="1406"/>
                  </a:cubicBezTo>
                  <a:cubicBezTo>
                    <a:pt x="1720" y="1306"/>
                    <a:pt x="1703" y="1226"/>
                    <a:pt x="1671" y="1164"/>
                  </a:cubicBezTo>
                  <a:cubicBezTo>
                    <a:pt x="1639" y="1103"/>
                    <a:pt x="1592" y="1057"/>
                    <a:pt x="1532" y="1022"/>
                  </a:cubicBezTo>
                  <a:cubicBezTo>
                    <a:pt x="1471" y="988"/>
                    <a:pt x="1398" y="964"/>
                    <a:pt x="1311" y="953"/>
                  </a:cubicBezTo>
                  <a:cubicBezTo>
                    <a:pt x="1225" y="940"/>
                    <a:pt x="1128" y="933"/>
                    <a:pt x="1022" y="929"/>
                  </a:cubicBezTo>
                  <a:cubicBezTo>
                    <a:pt x="939" y="929"/>
                    <a:pt x="867" y="926"/>
                    <a:pt x="805" y="923"/>
                  </a:cubicBezTo>
                  <a:cubicBezTo>
                    <a:pt x="743" y="919"/>
                    <a:pt x="691" y="912"/>
                    <a:pt x="650" y="899"/>
                  </a:cubicBezTo>
                  <a:cubicBezTo>
                    <a:pt x="610" y="887"/>
                    <a:pt x="579" y="868"/>
                    <a:pt x="558" y="843"/>
                  </a:cubicBezTo>
                  <a:cubicBezTo>
                    <a:pt x="536" y="819"/>
                    <a:pt x="525" y="784"/>
                    <a:pt x="525" y="739"/>
                  </a:cubicBezTo>
                  <a:cubicBezTo>
                    <a:pt x="525" y="661"/>
                    <a:pt x="553" y="594"/>
                    <a:pt x="611" y="538"/>
                  </a:cubicBezTo>
                  <a:cubicBezTo>
                    <a:pt x="667" y="481"/>
                    <a:pt x="755" y="439"/>
                    <a:pt x="871" y="411"/>
                  </a:cubicBezTo>
                  <a:cubicBezTo>
                    <a:pt x="936" y="395"/>
                    <a:pt x="1001" y="388"/>
                    <a:pt x="1064" y="388"/>
                  </a:cubicBezTo>
                  <a:cubicBezTo>
                    <a:pt x="1128" y="391"/>
                    <a:pt x="1187" y="397"/>
                    <a:pt x="1240" y="407"/>
                  </a:cubicBezTo>
                  <a:cubicBezTo>
                    <a:pt x="1295" y="418"/>
                    <a:pt x="1340" y="431"/>
                    <a:pt x="1378" y="446"/>
                  </a:cubicBezTo>
                  <a:cubicBezTo>
                    <a:pt x="1416" y="462"/>
                    <a:pt x="1441" y="474"/>
                    <a:pt x="1456" y="485"/>
                  </a:cubicBezTo>
                  <a:lnTo>
                    <a:pt x="1643" y="97"/>
                  </a:lnTo>
                  <a:cubicBezTo>
                    <a:pt x="1547" y="55"/>
                    <a:pt x="1434" y="25"/>
                    <a:pt x="1306" y="8"/>
                  </a:cubicBezTo>
                  <a:cubicBezTo>
                    <a:pt x="1265" y="3"/>
                    <a:pt x="1223" y="0"/>
                    <a:pt x="1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88" name="Google Shape;688;p13"/>
          <p:cNvGrpSpPr/>
          <p:nvPr/>
        </p:nvGrpSpPr>
        <p:grpSpPr>
          <a:xfrm>
            <a:off x="8653010" y="2265745"/>
            <a:ext cx="1217060" cy="1534227"/>
            <a:chOff x="6139950" y="1806300"/>
            <a:chExt cx="810725" cy="766500"/>
          </a:xfrm>
        </p:grpSpPr>
        <p:sp>
          <p:nvSpPr>
            <p:cNvPr id="689" name="Google Shape;689;p13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705" name="Google Shape;705;p13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996109">
            <a:off x="-965170" y="-1505560"/>
            <a:ext cx="3925839" cy="39543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6" name="Google Shape;706;p13"/>
          <p:cNvGrpSpPr/>
          <p:nvPr/>
        </p:nvGrpSpPr>
        <p:grpSpPr>
          <a:xfrm rot="-4479499">
            <a:off x="8068712" y="299963"/>
            <a:ext cx="755029" cy="1100833"/>
            <a:chOff x="4430936" y="3975096"/>
            <a:chExt cx="249494" cy="506155"/>
          </a:xfrm>
        </p:grpSpPr>
        <p:sp>
          <p:nvSpPr>
            <p:cNvPr id="707" name="Google Shape;707;p13"/>
            <p:cNvSpPr/>
            <p:nvPr/>
          </p:nvSpPr>
          <p:spPr>
            <a:xfrm>
              <a:off x="4629839" y="3975096"/>
              <a:ext cx="50591" cy="50576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4430936" y="4381651"/>
              <a:ext cx="99625" cy="99600"/>
            </a:xfrm>
            <a:custGeom>
              <a:avLst/>
              <a:gdLst/>
              <a:ahLst/>
              <a:cxnLst/>
              <a:rect l="l" t="t" r="r" b="b"/>
              <a:pathLst>
                <a:path w="3985" h="3984" extrusionOk="0">
                  <a:moveTo>
                    <a:pt x="1993" y="0"/>
                  </a:moveTo>
                  <a:cubicBezTo>
                    <a:pt x="893" y="0"/>
                    <a:pt x="0" y="891"/>
                    <a:pt x="0" y="1992"/>
                  </a:cubicBezTo>
                  <a:cubicBezTo>
                    <a:pt x="0" y="3093"/>
                    <a:pt x="893" y="3984"/>
                    <a:pt x="1993" y="3984"/>
                  </a:cubicBezTo>
                  <a:cubicBezTo>
                    <a:pt x="3094" y="3984"/>
                    <a:pt x="3985" y="3093"/>
                    <a:pt x="3985" y="1992"/>
                  </a:cubicBezTo>
                  <a:cubicBezTo>
                    <a:pt x="3985" y="891"/>
                    <a:pt x="3094" y="0"/>
                    <a:pt x="1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09" name="Google Shape;709;p13"/>
          <p:cNvGrpSpPr/>
          <p:nvPr/>
        </p:nvGrpSpPr>
        <p:grpSpPr>
          <a:xfrm rot="1284372">
            <a:off x="8544272" y="153187"/>
            <a:ext cx="429248" cy="538764"/>
            <a:chOff x="6419700" y="4349575"/>
            <a:chExt cx="365700" cy="344225"/>
          </a:xfrm>
        </p:grpSpPr>
        <p:sp>
          <p:nvSpPr>
            <p:cNvPr id="710" name="Google Shape;710;p13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711;p13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12" name="Google Shape;712;p13"/>
          <p:cNvGrpSpPr/>
          <p:nvPr/>
        </p:nvGrpSpPr>
        <p:grpSpPr>
          <a:xfrm rot="2700000">
            <a:off x="-719333" y="5539182"/>
            <a:ext cx="2536627" cy="490636"/>
            <a:chOff x="1591534" y="3775524"/>
            <a:chExt cx="3076966" cy="793532"/>
          </a:xfrm>
        </p:grpSpPr>
        <p:sp>
          <p:nvSpPr>
            <p:cNvPr id="713" name="Google Shape;713;p13"/>
            <p:cNvSpPr/>
            <p:nvPr/>
          </p:nvSpPr>
          <p:spPr>
            <a:xfrm rot="5400000">
              <a:off x="2652008" y="2986321"/>
              <a:ext cx="534850" cy="2535252"/>
            </a:xfrm>
            <a:custGeom>
              <a:avLst/>
              <a:gdLst/>
              <a:ahLst/>
              <a:cxnLst/>
              <a:rect l="l" t="t" r="r" b="b"/>
              <a:pathLst>
                <a:path w="6730" h="31902" extrusionOk="0">
                  <a:moveTo>
                    <a:pt x="4069" y="1"/>
                  </a:moveTo>
                  <a:lnTo>
                    <a:pt x="2681" y="80"/>
                  </a:lnTo>
                  <a:lnTo>
                    <a:pt x="1577" y="142"/>
                  </a:lnTo>
                  <a:cubicBezTo>
                    <a:pt x="1564" y="627"/>
                    <a:pt x="1550" y="1110"/>
                    <a:pt x="1531" y="1596"/>
                  </a:cubicBezTo>
                  <a:cubicBezTo>
                    <a:pt x="1516" y="1988"/>
                    <a:pt x="1502" y="2385"/>
                    <a:pt x="1479" y="2778"/>
                  </a:cubicBezTo>
                  <a:cubicBezTo>
                    <a:pt x="1474" y="2962"/>
                    <a:pt x="1464" y="3145"/>
                    <a:pt x="1455" y="3328"/>
                  </a:cubicBezTo>
                  <a:cubicBezTo>
                    <a:pt x="1443" y="3601"/>
                    <a:pt x="1432" y="3880"/>
                    <a:pt x="1415" y="4155"/>
                  </a:cubicBezTo>
                  <a:cubicBezTo>
                    <a:pt x="1406" y="4336"/>
                    <a:pt x="1395" y="4516"/>
                    <a:pt x="1386" y="4699"/>
                  </a:cubicBezTo>
                  <a:cubicBezTo>
                    <a:pt x="1372" y="4940"/>
                    <a:pt x="1358" y="5181"/>
                    <a:pt x="1343" y="5423"/>
                  </a:cubicBezTo>
                  <a:cubicBezTo>
                    <a:pt x="1334" y="5601"/>
                    <a:pt x="1323" y="5783"/>
                    <a:pt x="1312" y="5963"/>
                  </a:cubicBezTo>
                  <a:cubicBezTo>
                    <a:pt x="1298" y="6210"/>
                    <a:pt x="1281" y="6459"/>
                    <a:pt x="1267" y="6709"/>
                  </a:cubicBezTo>
                  <a:cubicBezTo>
                    <a:pt x="1256" y="6892"/>
                    <a:pt x="1243" y="7075"/>
                    <a:pt x="1230" y="7258"/>
                  </a:cubicBezTo>
                  <a:cubicBezTo>
                    <a:pt x="1219" y="7450"/>
                    <a:pt x="1206" y="7638"/>
                    <a:pt x="1194" y="7827"/>
                  </a:cubicBezTo>
                  <a:cubicBezTo>
                    <a:pt x="1182" y="8008"/>
                    <a:pt x="1171" y="8189"/>
                    <a:pt x="1158" y="8369"/>
                  </a:cubicBezTo>
                  <a:cubicBezTo>
                    <a:pt x="646" y="16161"/>
                    <a:pt x="0" y="23995"/>
                    <a:pt x="1009" y="31902"/>
                  </a:cubicBezTo>
                  <a:cubicBezTo>
                    <a:pt x="1505" y="31879"/>
                    <a:pt x="2093" y="31396"/>
                    <a:pt x="2794" y="30345"/>
                  </a:cubicBezTo>
                  <a:cubicBezTo>
                    <a:pt x="6730" y="24442"/>
                    <a:pt x="6400" y="14700"/>
                    <a:pt x="5511" y="7849"/>
                  </a:cubicBezTo>
                  <a:cubicBezTo>
                    <a:pt x="5482" y="7644"/>
                    <a:pt x="5457" y="7444"/>
                    <a:pt x="5428" y="7244"/>
                  </a:cubicBezTo>
                  <a:cubicBezTo>
                    <a:pt x="5402" y="7044"/>
                    <a:pt x="5373" y="6844"/>
                    <a:pt x="5345" y="6649"/>
                  </a:cubicBezTo>
                  <a:cubicBezTo>
                    <a:pt x="5309" y="6422"/>
                    <a:pt x="5278" y="6198"/>
                    <a:pt x="5242" y="5980"/>
                  </a:cubicBezTo>
                  <a:cubicBezTo>
                    <a:pt x="5194" y="5670"/>
                    <a:pt x="5146" y="5366"/>
                    <a:pt x="5100" y="5076"/>
                  </a:cubicBezTo>
                  <a:cubicBezTo>
                    <a:pt x="5063" y="4863"/>
                    <a:pt x="5026" y="4654"/>
                    <a:pt x="4993" y="4450"/>
                  </a:cubicBezTo>
                  <a:cubicBezTo>
                    <a:pt x="4938" y="4142"/>
                    <a:pt x="4886" y="3848"/>
                    <a:pt x="4832" y="3566"/>
                  </a:cubicBezTo>
                  <a:cubicBezTo>
                    <a:pt x="4786" y="3325"/>
                    <a:pt x="4743" y="3095"/>
                    <a:pt x="4700" y="2875"/>
                  </a:cubicBezTo>
                  <a:cubicBezTo>
                    <a:pt x="4660" y="2681"/>
                    <a:pt x="4624" y="2495"/>
                    <a:pt x="4586" y="2319"/>
                  </a:cubicBezTo>
                  <a:cubicBezTo>
                    <a:pt x="4542" y="2090"/>
                    <a:pt x="4496" y="1874"/>
                    <a:pt x="4455" y="1676"/>
                  </a:cubicBezTo>
                  <a:cubicBezTo>
                    <a:pt x="4226" y="613"/>
                    <a:pt x="4069" y="1"/>
                    <a:pt x="40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714;p13"/>
            <p:cNvSpPr/>
            <p:nvPr/>
          </p:nvSpPr>
          <p:spPr>
            <a:xfrm rot="5400000">
              <a:off x="2778766" y="2714685"/>
              <a:ext cx="270207" cy="2524126"/>
            </a:xfrm>
            <a:custGeom>
              <a:avLst/>
              <a:gdLst/>
              <a:ahLst/>
              <a:cxnLst/>
              <a:rect l="l" t="t" r="r" b="b"/>
              <a:pathLst>
                <a:path w="3400" h="31762" extrusionOk="0">
                  <a:moveTo>
                    <a:pt x="3400" y="0"/>
                  </a:moveTo>
                  <a:lnTo>
                    <a:pt x="2941" y="26"/>
                  </a:lnTo>
                  <a:lnTo>
                    <a:pt x="1243" y="120"/>
                  </a:lnTo>
                  <a:cubicBezTo>
                    <a:pt x="1243" y="120"/>
                    <a:pt x="1184" y="862"/>
                    <a:pt x="1098" y="2121"/>
                  </a:cubicBezTo>
                  <a:cubicBezTo>
                    <a:pt x="1087" y="2297"/>
                    <a:pt x="1073" y="2487"/>
                    <a:pt x="1060" y="2686"/>
                  </a:cubicBezTo>
                  <a:cubicBezTo>
                    <a:pt x="1045" y="2935"/>
                    <a:pt x="1026" y="3201"/>
                    <a:pt x="1012" y="3481"/>
                  </a:cubicBezTo>
                  <a:cubicBezTo>
                    <a:pt x="998" y="3663"/>
                    <a:pt x="986" y="3848"/>
                    <a:pt x="974" y="4043"/>
                  </a:cubicBezTo>
                  <a:cubicBezTo>
                    <a:pt x="963" y="4220"/>
                    <a:pt x="953" y="4403"/>
                    <a:pt x="941" y="4587"/>
                  </a:cubicBezTo>
                  <a:lnTo>
                    <a:pt x="942" y="4589"/>
                  </a:lnTo>
                  <a:cubicBezTo>
                    <a:pt x="928" y="4779"/>
                    <a:pt x="918" y="4973"/>
                    <a:pt x="907" y="5170"/>
                  </a:cubicBezTo>
                  <a:cubicBezTo>
                    <a:pt x="897" y="5309"/>
                    <a:pt x="890" y="5450"/>
                    <a:pt x="883" y="5595"/>
                  </a:cubicBezTo>
                  <a:cubicBezTo>
                    <a:pt x="873" y="5787"/>
                    <a:pt x="862" y="5982"/>
                    <a:pt x="849" y="6179"/>
                  </a:cubicBezTo>
                  <a:cubicBezTo>
                    <a:pt x="836" y="6430"/>
                    <a:pt x="822" y="6685"/>
                    <a:pt x="810" y="6944"/>
                  </a:cubicBezTo>
                  <a:cubicBezTo>
                    <a:pt x="800" y="7132"/>
                    <a:pt x="790" y="7328"/>
                    <a:pt x="780" y="7522"/>
                  </a:cubicBezTo>
                  <a:cubicBezTo>
                    <a:pt x="311" y="16875"/>
                    <a:pt x="0" y="31761"/>
                    <a:pt x="2793" y="31761"/>
                  </a:cubicBezTo>
                  <a:cubicBezTo>
                    <a:pt x="2805" y="31761"/>
                    <a:pt x="2818" y="31761"/>
                    <a:pt x="2831" y="31760"/>
                  </a:cubicBezTo>
                  <a:cubicBezTo>
                    <a:pt x="2790" y="31448"/>
                    <a:pt x="2755" y="31135"/>
                    <a:pt x="2721" y="30823"/>
                  </a:cubicBezTo>
                  <a:cubicBezTo>
                    <a:pt x="2644" y="30147"/>
                    <a:pt x="2579" y="29470"/>
                    <a:pt x="2530" y="28797"/>
                  </a:cubicBezTo>
                  <a:cubicBezTo>
                    <a:pt x="2513" y="28596"/>
                    <a:pt x="2497" y="28398"/>
                    <a:pt x="2485" y="28199"/>
                  </a:cubicBezTo>
                  <a:cubicBezTo>
                    <a:pt x="2476" y="28136"/>
                    <a:pt x="2472" y="28071"/>
                    <a:pt x="2471" y="28008"/>
                  </a:cubicBezTo>
                  <a:cubicBezTo>
                    <a:pt x="2452" y="27777"/>
                    <a:pt x="2440" y="27549"/>
                    <a:pt x="2428" y="27321"/>
                  </a:cubicBezTo>
                  <a:cubicBezTo>
                    <a:pt x="2413" y="27072"/>
                    <a:pt x="2399" y="26825"/>
                    <a:pt x="2390" y="26582"/>
                  </a:cubicBezTo>
                  <a:cubicBezTo>
                    <a:pt x="2365" y="26085"/>
                    <a:pt x="2347" y="25595"/>
                    <a:pt x="2334" y="25105"/>
                  </a:cubicBezTo>
                  <a:cubicBezTo>
                    <a:pt x="2324" y="24858"/>
                    <a:pt x="2320" y="24614"/>
                    <a:pt x="2317" y="24368"/>
                  </a:cubicBezTo>
                  <a:cubicBezTo>
                    <a:pt x="2286" y="22893"/>
                    <a:pt x="2296" y="21420"/>
                    <a:pt x="2334" y="19951"/>
                  </a:cubicBezTo>
                  <a:cubicBezTo>
                    <a:pt x="2342" y="19562"/>
                    <a:pt x="2355" y="19175"/>
                    <a:pt x="2369" y="18788"/>
                  </a:cubicBezTo>
                  <a:cubicBezTo>
                    <a:pt x="2372" y="18683"/>
                    <a:pt x="2376" y="18581"/>
                    <a:pt x="2380" y="18481"/>
                  </a:cubicBezTo>
                  <a:cubicBezTo>
                    <a:pt x="2397" y="17989"/>
                    <a:pt x="2418" y="17500"/>
                    <a:pt x="2444" y="17013"/>
                  </a:cubicBezTo>
                  <a:cubicBezTo>
                    <a:pt x="2463" y="16523"/>
                    <a:pt x="2489" y="16035"/>
                    <a:pt x="2516" y="15547"/>
                  </a:cubicBezTo>
                  <a:cubicBezTo>
                    <a:pt x="2648" y="13102"/>
                    <a:pt x="2820" y="10662"/>
                    <a:pt x="2980" y="8227"/>
                  </a:cubicBezTo>
                  <a:cubicBezTo>
                    <a:pt x="2994" y="8047"/>
                    <a:pt x="3005" y="7867"/>
                    <a:pt x="3015" y="7685"/>
                  </a:cubicBezTo>
                  <a:cubicBezTo>
                    <a:pt x="3029" y="7497"/>
                    <a:pt x="3042" y="7308"/>
                    <a:pt x="3055" y="7118"/>
                  </a:cubicBezTo>
                  <a:lnTo>
                    <a:pt x="3053" y="7117"/>
                  </a:lnTo>
                  <a:cubicBezTo>
                    <a:pt x="3066" y="6934"/>
                    <a:pt x="3077" y="6751"/>
                    <a:pt x="3090" y="6568"/>
                  </a:cubicBezTo>
                  <a:cubicBezTo>
                    <a:pt x="3104" y="6317"/>
                    <a:pt x="3121" y="6068"/>
                    <a:pt x="3135" y="5822"/>
                  </a:cubicBezTo>
                  <a:cubicBezTo>
                    <a:pt x="3146" y="5642"/>
                    <a:pt x="3156" y="5460"/>
                    <a:pt x="3166" y="5281"/>
                  </a:cubicBezTo>
                  <a:cubicBezTo>
                    <a:pt x="3181" y="5039"/>
                    <a:pt x="3195" y="4799"/>
                    <a:pt x="3209" y="4558"/>
                  </a:cubicBezTo>
                  <a:cubicBezTo>
                    <a:pt x="3218" y="4376"/>
                    <a:pt x="3229" y="4195"/>
                    <a:pt x="3238" y="4013"/>
                  </a:cubicBezTo>
                  <a:cubicBezTo>
                    <a:pt x="3252" y="3736"/>
                    <a:pt x="3264" y="3463"/>
                    <a:pt x="3278" y="3187"/>
                  </a:cubicBezTo>
                  <a:cubicBezTo>
                    <a:pt x="3287" y="3004"/>
                    <a:pt x="3295" y="2821"/>
                    <a:pt x="3301" y="2637"/>
                  </a:cubicBezTo>
                  <a:cubicBezTo>
                    <a:pt x="3322" y="2242"/>
                    <a:pt x="3338" y="1850"/>
                    <a:pt x="3354" y="1454"/>
                  </a:cubicBezTo>
                  <a:cubicBezTo>
                    <a:pt x="3371" y="969"/>
                    <a:pt x="3387" y="486"/>
                    <a:pt x="3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715;p13"/>
            <p:cNvSpPr/>
            <p:nvPr/>
          </p:nvSpPr>
          <p:spPr>
            <a:xfrm rot="5400000">
              <a:off x="1929312" y="3641353"/>
              <a:ext cx="598348" cy="1257056"/>
            </a:xfrm>
            <a:custGeom>
              <a:avLst/>
              <a:gdLst/>
              <a:ahLst/>
              <a:cxnLst/>
              <a:rect l="l" t="t" r="r" b="b"/>
              <a:pathLst>
                <a:path w="7529" h="15818" extrusionOk="0">
                  <a:moveTo>
                    <a:pt x="6487" y="1"/>
                  </a:moveTo>
                  <a:cubicBezTo>
                    <a:pt x="6486" y="1"/>
                    <a:pt x="5045" y="1190"/>
                    <a:pt x="2699" y="1190"/>
                  </a:cubicBezTo>
                  <a:cubicBezTo>
                    <a:pt x="2275" y="1190"/>
                    <a:pt x="1821" y="1151"/>
                    <a:pt x="1341" y="1059"/>
                  </a:cubicBezTo>
                  <a:lnTo>
                    <a:pt x="1341" y="1059"/>
                  </a:lnTo>
                  <a:cubicBezTo>
                    <a:pt x="1" y="5772"/>
                    <a:pt x="548" y="10978"/>
                    <a:pt x="2212" y="15817"/>
                  </a:cubicBezTo>
                  <a:cubicBezTo>
                    <a:pt x="4986" y="14598"/>
                    <a:pt x="7528" y="3128"/>
                    <a:pt x="64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716;p13"/>
            <p:cNvSpPr/>
            <p:nvPr/>
          </p:nvSpPr>
          <p:spPr>
            <a:xfrm rot="5400000">
              <a:off x="2036719" y="3330339"/>
              <a:ext cx="370978" cy="1261348"/>
            </a:xfrm>
            <a:custGeom>
              <a:avLst/>
              <a:gdLst/>
              <a:ahLst/>
              <a:cxnLst/>
              <a:rect l="l" t="t" r="r" b="b"/>
              <a:pathLst>
                <a:path w="4668" h="15872" extrusionOk="0">
                  <a:moveTo>
                    <a:pt x="1115" y="1"/>
                  </a:moveTo>
                  <a:cubicBezTo>
                    <a:pt x="1115" y="1"/>
                    <a:pt x="0" y="12020"/>
                    <a:pt x="3229" y="15388"/>
                  </a:cubicBezTo>
                  <a:cubicBezTo>
                    <a:pt x="3547" y="15720"/>
                    <a:pt x="3870" y="15871"/>
                    <a:pt x="4193" y="15871"/>
                  </a:cubicBezTo>
                  <a:cubicBezTo>
                    <a:pt x="4352" y="15871"/>
                    <a:pt x="4510" y="15835"/>
                    <a:pt x="4668" y="15765"/>
                  </a:cubicBezTo>
                  <a:cubicBezTo>
                    <a:pt x="3004" y="10926"/>
                    <a:pt x="2457" y="5720"/>
                    <a:pt x="3797" y="1007"/>
                  </a:cubicBezTo>
                  <a:cubicBezTo>
                    <a:pt x="2975" y="849"/>
                    <a:pt x="2077" y="540"/>
                    <a:pt x="1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717;p13"/>
            <p:cNvSpPr/>
            <p:nvPr/>
          </p:nvSpPr>
          <p:spPr>
            <a:xfrm rot="5400000">
              <a:off x="2500157" y="3693482"/>
              <a:ext cx="103871" cy="941561"/>
            </a:xfrm>
            <a:custGeom>
              <a:avLst/>
              <a:gdLst/>
              <a:ahLst/>
              <a:cxnLst/>
              <a:rect l="l" t="t" r="r" b="b"/>
              <a:pathLst>
                <a:path w="1307" h="11848" extrusionOk="0">
                  <a:moveTo>
                    <a:pt x="1" y="0"/>
                  </a:moveTo>
                  <a:lnTo>
                    <a:pt x="86" y="11791"/>
                  </a:lnTo>
                  <a:lnTo>
                    <a:pt x="896" y="11848"/>
                  </a:lnTo>
                  <a:lnTo>
                    <a:pt x="1307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718;p13"/>
            <p:cNvSpPr/>
            <p:nvPr/>
          </p:nvSpPr>
          <p:spPr>
            <a:xfrm rot="5400000">
              <a:off x="2499243" y="3715535"/>
              <a:ext cx="104030" cy="941640"/>
            </a:xfrm>
            <a:custGeom>
              <a:avLst/>
              <a:gdLst/>
              <a:ahLst/>
              <a:cxnLst/>
              <a:rect l="l" t="t" r="r" b="b"/>
              <a:pathLst>
                <a:path w="1309" h="11849" extrusionOk="0">
                  <a:moveTo>
                    <a:pt x="1" y="0"/>
                  </a:moveTo>
                  <a:lnTo>
                    <a:pt x="87" y="11793"/>
                  </a:lnTo>
                  <a:lnTo>
                    <a:pt x="896" y="11849"/>
                  </a:lnTo>
                  <a:lnTo>
                    <a:pt x="1308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719;p13"/>
            <p:cNvSpPr/>
            <p:nvPr/>
          </p:nvSpPr>
          <p:spPr>
            <a:xfrm rot="5400000">
              <a:off x="4232562" y="3943893"/>
              <a:ext cx="225225" cy="506621"/>
            </a:xfrm>
            <a:custGeom>
              <a:avLst/>
              <a:gdLst/>
              <a:ahLst/>
              <a:cxnLst/>
              <a:rect l="l" t="t" r="r" b="b"/>
              <a:pathLst>
                <a:path w="2834" h="6375" extrusionOk="0">
                  <a:moveTo>
                    <a:pt x="487" y="1"/>
                  </a:moveTo>
                  <a:lnTo>
                    <a:pt x="236" y="14"/>
                  </a:lnTo>
                  <a:lnTo>
                    <a:pt x="0" y="26"/>
                  </a:lnTo>
                  <a:cubicBezTo>
                    <a:pt x="680" y="2129"/>
                    <a:pt x="1221" y="4249"/>
                    <a:pt x="1711" y="6374"/>
                  </a:cubicBezTo>
                  <a:cubicBezTo>
                    <a:pt x="1889" y="6249"/>
                    <a:pt x="2057" y="6108"/>
                    <a:pt x="2209" y="5952"/>
                  </a:cubicBezTo>
                  <a:cubicBezTo>
                    <a:pt x="2441" y="5714"/>
                    <a:pt x="2649" y="5454"/>
                    <a:pt x="2834" y="517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720;p13"/>
            <p:cNvSpPr/>
            <p:nvPr/>
          </p:nvSpPr>
          <p:spPr>
            <a:xfrm rot="5400000">
              <a:off x="4187899" y="3811890"/>
              <a:ext cx="280141" cy="537217"/>
            </a:xfrm>
            <a:custGeom>
              <a:avLst/>
              <a:gdLst/>
              <a:ahLst/>
              <a:cxnLst/>
              <a:rect l="l" t="t" r="r" b="b"/>
              <a:pathLst>
                <a:path w="3525" h="6760" extrusionOk="0">
                  <a:moveTo>
                    <a:pt x="1814" y="1"/>
                  </a:moveTo>
                  <a:lnTo>
                    <a:pt x="1741" y="5"/>
                  </a:lnTo>
                  <a:lnTo>
                    <a:pt x="1567" y="13"/>
                  </a:lnTo>
                  <a:lnTo>
                    <a:pt x="0" y="5416"/>
                  </a:lnTo>
                  <a:cubicBezTo>
                    <a:pt x="0" y="5416"/>
                    <a:pt x="669" y="6336"/>
                    <a:pt x="1650" y="6654"/>
                  </a:cubicBezTo>
                  <a:cubicBezTo>
                    <a:pt x="1852" y="6720"/>
                    <a:pt x="2068" y="6759"/>
                    <a:pt x="2294" y="6759"/>
                  </a:cubicBezTo>
                  <a:cubicBezTo>
                    <a:pt x="2680" y="6759"/>
                    <a:pt x="3095" y="6645"/>
                    <a:pt x="3525" y="6350"/>
                  </a:cubicBezTo>
                  <a:cubicBezTo>
                    <a:pt x="3035" y="4223"/>
                    <a:pt x="2494" y="2104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721;p13"/>
            <p:cNvSpPr/>
            <p:nvPr/>
          </p:nvSpPr>
          <p:spPr>
            <a:xfrm rot="5400000">
              <a:off x="4602698" y="4057571"/>
              <a:ext cx="58492" cy="73112"/>
            </a:xfrm>
            <a:custGeom>
              <a:avLst/>
              <a:gdLst/>
              <a:ahLst/>
              <a:cxnLst/>
              <a:rect l="l" t="t" r="r" b="b"/>
              <a:pathLst>
                <a:path w="736" h="920" extrusionOk="0">
                  <a:moveTo>
                    <a:pt x="211" y="1"/>
                  </a:moveTo>
                  <a:cubicBezTo>
                    <a:pt x="100" y="1"/>
                    <a:pt x="13" y="230"/>
                    <a:pt x="1" y="920"/>
                  </a:cubicBezTo>
                  <a:lnTo>
                    <a:pt x="735" y="882"/>
                  </a:lnTo>
                  <a:cubicBezTo>
                    <a:pt x="735" y="882"/>
                    <a:pt x="428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722;p13"/>
            <p:cNvSpPr/>
            <p:nvPr/>
          </p:nvSpPr>
          <p:spPr>
            <a:xfrm rot="5400000">
              <a:off x="3523870" y="3891561"/>
              <a:ext cx="517128" cy="543019"/>
            </a:xfrm>
            <a:custGeom>
              <a:avLst/>
              <a:gdLst/>
              <a:ahLst/>
              <a:cxnLst/>
              <a:rect l="l" t="t" r="r" b="b"/>
              <a:pathLst>
                <a:path w="6507" h="6833" extrusionOk="0">
                  <a:moveTo>
                    <a:pt x="5486" y="1"/>
                  </a:moveTo>
                  <a:cubicBezTo>
                    <a:pt x="5455" y="30"/>
                    <a:pt x="5424" y="57"/>
                    <a:pt x="5390" y="85"/>
                  </a:cubicBezTo>
                  <a:cubicBezTo>
                    <a:pt x="4617" y="737"/>
                    <a:pt x="3578" y="1103"/>
                    <a:pt x="2510" y="1103"/>
                  </a:cubicBezTo>
                  <a:cubicBezTo>
                    <a:pt x="2456" y="1103"/>
                    <a:pt x="2400" y="1103"/>
                    <a:pt x="2345" y="1100"/>
                  </a:cubicBezTo>
                  <a:cubicBezTo>
                    <a:pt x="1656" y="1075"/>
                    <a:pt x="953" y="895"/>
                    <a:pt x="307" y="586"/>
                  </a:cubicBezTo>
                  <a:cubicBezTo>
                    <a:pt x="294" y="764"/>
                    <a:pt x="282" y="952"/>
                    <a:pt x="269" y="1152"/>
                  </a:cubicBezTo>
                  <a:cubicBezTo>
                    <a:pt x="932" y="1449"/>
                    <a:pt x="1646" y="1618"/>
                    <a:pt x="2372" y="1649"/>
                  </a:cubicBezTo>
                  <a:lnTo>
                    <a:pt x="2487" y="1652"/>
                  </a:lnTo>
                  <a:cubicBezTo>
                    <a:pt x="2505" y="1652"/>
                    <a:pt x="2522" y="1652"/>
                    <a:pt x="2540" y="1652"/>
                  </a:cubicBezTo>
                  <a:cubicBezTo>
                    <a:pt x="3666" y="1652"/>
                    <a:pt x="4768" y="1293"/>
                    <a:pt x="5616" y="643"/>
                  </a:cubicBezTo>
                  <a:cubicBezTo>
                    <a:pt x="5574" y="413"/>
                    <a:pt x="5526" y="198"/>
                    <a:pt x="5486" y="1"/>
                  </a:cubicBezTo>
                  <a:close/>
                  <a:moveTo>
                    <a:pt x="5732" y="1199"/>
                  </a:moveTo>
                  <a:cubicBezTo>
                    <a:pt x="5029" y="2000"/>
                    <a:pt x="3886" y="2484"/>
                    <a:pt x="2643" y="2484"/>
                  </a:cubicBezTo>
                  <a:cubicBezTo>
                    <a:pt x="2642" y="2484"/>
                    <a:pt x="2640" y="2484"/>
                    <a:pt x="2638" y="2484"/>
                  </a:cubicBezTo>
                  <a:cubicBezTo>
                    <a:pt x="2573" y="2484"/>
                    <a:pt x="2511" y="2481"/>
                    <a:pt x="2447" y="2478"/>
                  </a:cubicBezTo>
                  <a:cubicBezTo>
                    <a:pt x="1719" y="2450"/>
                    <a:pt x="962" y="2267"/>
                    <a:pt x="221" y="1946"/>
                  </a:cubicBezTo>
                  <a:cubicBezTo>
                    <a:pt x="206" y="2128"/>
                    <a:pt x="195" y="2315"/>
                    <a:pt x="182" y="2508"/>
                  </a:cubicBezTo>
                  <a:cubicBezTo>
                    <a:pt x="928" y="2812"/>
                    <a:pt x="1685" y="2989"/>
                    <a:pt x="2418" y="3024"/>
                  </a:cubicBezTo>
                  <a:cubicBezTo>
                    <a:pt x="2507" y="3028"/>
                    <a:pt x="2599" y="3031"/>
                    <a:pt x="2687" y="3033"/>
                  </a:cubicBezTo>
                  <a:cubicBezTo>
                    <a:pt x="2689" y="3033"/>
                    <a:pt x="2691" y="3033"/>
                    <a:pt x="2693" y="3033"/>
                  </a:cubicBezTo>
                  <a:cubicBezTo>
                    <a:pt x="3917" y="3033"/>
                    <a:pt x="5060" y="2613"/>
                    <a:pt x="5864" y="1891"/>
                  </a:cubicBezTo>
                  <a:cubicBezTo>
                    <a:pt x="5818" y="1650"/>
                    <a:pt x="5775" y="1418"/>
                    <a:pt x="5732" y="1199"/>
                  </a:cubicBezTo>
                  <a:close/>
                  <a:moveTo>
                    <a:pt x="5991" y="2806"/>
                  </a:moveTo>
                  <a:cubicBezTo>
                    <a:pt x="5191" y="3404"/>
                    <a:pt x="4186" y="3756"/>
                    <a:pt x="3141" y="3798"/>
                  </a:cubicBezTo>
                  <a:cubicBezTo>
                    <a:pt x="3072" y="3801"/>
                    <a:pt x="3003" y="3802"/>
                    <a:pt x="2934" y="3802"/>
                  </a:cubicBezTo>
                  <a:cubicBezTo>
                    <a:pt x="2745" y="3802"/>
                    <a:pt x="2556" y="3792"/>
                    <a:pt x="2368" y="3772"/>
                  </a:cubicBezTo>
                  <a:cubicBezTo>
                    <a:pt x="1608" y="3693"/>
                    <a:pt x="848" y="3455"/>
                    <a:pt x="161" y="3083"/>
                  </a:cubicBezTo>
                  <a:cubicBezTo>
                    <a:pt x="148" y="3271"/>
                    <a:pt x="138" y="3463"/>
                    <a:pt x="127" y="3659"/>
                  </a:cubicBezTo>
                  <a:cubicBezTo>
                    <a:pt x="820" y="4005"/>
                    <a:pt x="1568" y="4225"/>
                    <a:pt x="2338" y="4309"/>
                  </a:cubicBezTo>
                  <a:cubicBezTo>
                    <a:pt x="2550" y="4334"/>
                    <a:pt x="2763" y="4347"/>
                    <a:pt x="2976" y="4347"/>
                  </a:cubicBezTo>
                  <a:cubicBezTo>
                    <a:pt x="3053" y="4347"/>
                    <a:pt x="3131" y="4345"/>
                    <a:pt x="3208" y="4342"/>
                  </a:cubicBezTo>
                  <a:cubicBezTo>
                    <a:pt x="4254" y="4302"/>
                    <a:pt x="5260" y="3980"/>
                    <a:pt x="6098" y="3427"/>
                  </a:cubicBezTo>
                  <a:cubicBezTo>
                    <a:pt x="6061" y="3214"/>
                    <a:pt x="6025" y="3007"/>
                    <a:pt x="5991" y="2806"/>
                  </a:cubicBezTo>
                  <a:close/>
                  <a:moveTo>
                    <a:pt x="103" y="4081"/>
                  </a:moveTo>
                  <a:cubicBezTo>
                    <a:pt x="92" y="4270"/>
                    <a:pt x="81" y="4466"/>
                    <a:pt x="69" y="4661"/>
                  </a:cubicBezTo>
                  <a:cubicBezTo>
                    <a:pt x="814" y="5058"/>
                    <a:pt x="1533" y="5388"/>
                    <a:pt x="2257" y="5594"/>
                  </a:cubicBezTo>
                  <a:lnTo>
                    <a:pt x="2257" y="5593"/>
                  </a:lnTo>
                  <a:lnTo>
                    <a:pt x="2259" y="5594"/>
                  </a:lnTo>
                  <a:cubicBezTo>
                    <a:pt x="2760" y="5737"/>
                    <a:pt x="3261" y="5819"/>
                    <a:pt x="3771" y="5819"/>
                  </a:cubicBezTo>
                  <a:cubicBezTo>
                    <a:pt x="3889" y="5819"/>
                    <a:pt x="4008" y="5815"/>
                    <a:pt x="4127" y="5806"/>
                  </a:cubicBezTo>
                  <a:cubicBezTo>
                    <a:pt x="4662" y="5768"/>
                    <a:pt x="5184" y="5630"/>
                    <a:pt x="5667" y="5397"/>
                  </a:cubicBezTo>
                  <a:cubicBezTo>
                    <a:pt x="5905" y="5283"/>
                    <a:pt x="6130" y="5147"/>
                    <a:pt x="6340" y="4988"/>
                  </a:cubicBezTo>
                  <a:cubicBezTo>
                    <a:pt x="6305" y="4763"/>
                    <a:pt x="6275" y="4542"/>
                    <a:pt x="6239" y="4325"/>
                  </a:cubicBezTo>
                  <a:cubicBezTo>
                    <a:pt x="5985" y="4561"/>
                    <a:pt x="5697" y="4757"/>
                    <a:pt x="5384" y="4906"/>
                  </a:cubicBezTo>
                  <a:cubicBezTo>
                    <a:pt x="4962" y="5109"/>
                    <a:pt x="4504" y="5231"/>
                    <a:pt x="4037" y="5265"/>
                  </a:cubicBezTo>
                  <a:cubicBezTo>
                    <a:pt x="3939" y="5272"/>
                    <a:pt x="3841" y="5275"/>
                    <a:pt x="3742" y="5275"/>
                  </a:cubicBezTo>
                  <a:cubicBezTo>
                    <a:pt x="3258" y="5275"/>
                    <a:pt x="2778" y="5193"/>
                    <a:pt x="2293" y="5048"/>
                  </a:cubicBezTo>
                  <a:cubicBezTo>
                    <a:pt x="1580" y="4834"/>
                    <a:pt x="853" y="4488"/>
                    <a:pt x="103" y="4081"/>
                  </a:cubicBezTo>
                  <a:close/>
                  <a:moveTo>
                    <a:pt x="30" y="5420"/>
                  </a:moveTo>
                  <a:cubicBezTo>
                    <a:pt x="20" y="5607"/>
                    <a:pt x="10" y="5801"/>
                    <a:pt x="0" y="5994"/>
                  </a:cubicBezTo>
                  <a:cubicBezTo>
                    <a:pt x="697" y="6317"/>
                    <a:pt x="1430" y="6553"/>
                    <a:pt x="2185" y="6697"/>
                  </a:cubicBezTo>
                  <a:lnTo>
                    <a:pt x="2185" y="6695"/>
                  </a:lnTo>
                  <a:cubicBezTo>
                    <a:pt x="2527" y="6758"/>
                    <a:pt x="2872" y="6801"/>
                    <a:pt x="3219" y="6822"/>
                  </a:cubicBezTo>
                  <a:cubicBezTo>
                    <a:pt x="3351" y="6829"/>
                    <a:pt x="3482" y="6832"/>
                    <a:pt x="3611" y="6832"/>
                  </a:cubicBezTo>
                  <a:cubicBezTo>
                    <a:pt x="4662" y="6832"/>
                    <a:pt x="5653" y="6606"/>
                    <a:pt x="6506" y="6180"/>
                  </a:cubicBezTo>
                  <a:cubicBezTo>
                    <a:pt x="6476" y="5976"/>
                    <a:pt x="6451" y="5777"/>
                    <a:pt x="6423" y="5579"/>
                  </a:cubicBezTo>
                  <a:cubicBezTo>
                    <a:pt x="5604" y="6041"/>
                    <a:pt x="4622" y="6287"/>
                    <a:pt x="3573" y="6287"/>
                  </a:cubicBezTo>
                  <a:cubicBezTo>
                    <a:pt x="3451" y="6287"/>
                    <a:pt x="3327" y="6284"/>
                    <a:pt x="3202" y="6277"/>
                  </a:cubicBezTo>
                  <a:cubicBezTo>
                    <a:pt x="2873" y="6259"/>
                    <a:pt x="2545" y="6219"/>
                    <a:pt x="2220" y="6157"/>
                  </a:cubicBezTo>
                  <a:cubicBezTo>
                    <a:pt x="1491" y="6021"/>
                    <a:pt x="752" y="5770"/>
                    <a:pt x="30" y="5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723;p13"/>
            <p:cNvSpPr/>
            <p:nvPr/>
          </p:nvSpPr>
          <p:spPr>
            <a:xfrm rot="5400000">
              <a:off x="2172929" y="3918664"/>
              <a:ext cx="256855" cy="795813"/>
            </a:xfrm>
            <a:custGeom>
              <a:avLst/>
              <a:gdLst/>
              <a:ahLst/>
              <a:cxnLst/>
              <a:rect l="l" t="t" r="r" b="b"/>
              <a:pathLst>
                <a:path w="3232" h="10014" extrusionOk="0">
                  <a:moveTo>
                    <a:pt x="2365" y="1"/>
                  </a:moveTo>
                  <a:cubicBezTo>
                    <a:pt x="2135" y="1"/>
                    <a:pt x="2024" y="281"/>
                    <a:pt x="1987" y="511"/>
                  </a:cubicBezTo>
                  <a:cubicBezTo>
                    <a:pt x="1670" y="2476"/>
                    <a:pt x="1631" y="4516"/>
                    <a:pt x="1058" y="6405"/>
                  </a:cubicBezTo>
                  <a:cubicBezTo>
                    <a:pt x="809" y="7231"/>
                    <a:pt x="1" y="8617"/>
                    <a:pt x="341" y="9532"/>
                  </a:cubicBezTo>
                  <a:cubicBezTo>
                    <a:pt x="472" y="9882"/>
                    <a:pt x="625" y="10014"/>
                    <a:pt x="780" y="10014"/>
                  </a:cubicBezTo>
                  <a:cubicBezTo>
                    <a:pt x="1111" y="10014"/>
                    <a:pt x="1449" y="9412"/>
                    <a:pt x="1590" y="9075"/>
                  </a:cubicBezTo>
                  <a:cubicBezTo>
                    <a:pt x="2475" y="6952"/>
                    <a:pt x="2931" y="4549"/>
                    <a:pt x="3161" y="2230"/>
                  </a:cubicBezTo>
                  <a:cubicBezTo>
                    <a:pt x="3231" y="1509"/>
                    <a:pt x="3228" y="667"/>
                    <a:pt x="2657" y="144"/>
                  </a:cubicBezTo>
                  <a:cubicBezTo>
                    <a:pt x="2584" y="78"/>
                    <a:pt x="2498" y="17"/>
                    <a:pt x="2402" y="3"/>
                  </a:cubicBezTo>
                  <a:cubicBezTo>
                    <a:pt x="2389" y="1"/>
                    <a:pt x="2377" y="1"/>
                    <a:pt x="23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724;p13"/>
            <p:cNvSpPr/>
            <p:nvPr/>
          </p:nvSpPr>
          <p:spPr>
            <a:xfrm rot="5400000">
              <a:off x="3146140" y="4114797"/>
              <a:ext cx="98943" cy="486913"/>
            </a:xfrm>
            <a:custGeom>
              <a:avLst/>
              <a:gdLst/>
              <a:ahLst/>
              <a:cxnLst/>
              <a:rect l="l" t="t" r="r" b="b"/>
              <a:pathLst>
                <a:path w="1245" h="6127" extrusionOk="0">
                  <a:moveTo>
                    <a:pt x="501" y="0"/>
                  </a:moveTo>
                  <a:cubicBezTo>
                    <a:pt x="489" y="0"/>
                    <a:pt x="476" y="2"/>
                    <a:pt x="463" y="4"/>
                  </a:cubicBezTo>
                  <a:cubicBezTo>
                    <a:pt x="353" y="25"/>
                    <a:pt x="296" y="135"/>
                    <a:pt x="261" y="235"/>
                  </a:cubicBezTo>
                  <a:cubicBezTo>
                    <a:pt x="168" y="498"/>
                    <a:pt x="135" y="781"/>
                    <a:pt x="109" y="1062"/>
                  </a:cubicBezTo>
                  <a:cubicBezTo>
                    <a:pt x="28" y="1922"/>
                    <a:pt x="0" y="2788"/>
                    <a:pt x="26" y="3651"/>
                  </a:cubicBezTo>
                  <a:cubicBezTo>
                    <a:pt x="38" y="4091"/>
                    <a:pt x="64" y="4532"/>
                    <a:pt x="103" y="4974"/>
                  </a:cubicBezTo>
                  <a:cubicBezTo>
                    <a:pt x="123" y="5189"/>
                    <a:pt x="78" y="5897"/>
                    <a:pt x="255" y="6061"/>
                  </a:cubicBezTo>
                  <a:cubicBezTo>
                    <a:pt x="305" y="6107"/>
                    <a:pt x="355" y="6126"/>
                    <a:pt x="404" y="6126"/>
                  </a:cubicBezTo>
                  <a:cubicBezTo>
                    <a:pt x="660" y="6126"/>
                    <a:pt x="892" y="5593"/>
                    <a:pt x="967" y="5419"/>
                  </a:cubicBezTo>
                  <a:cubicBezTo>
                    <a:pt x="1244" y="4785"/>
                    <a:pt x="1212" y="4045"/>
                    <a:pt x="1197" y="3347"/>
                  </a:cubicBezTo>
                  <a:cubicBezTo>
                    <a:pt x="1173" y="2360"/>
                    <a:pt x="1052" y="1379"/>
                    <a:pt x="835" y="418"/>
                  </a:cubicBezTo>
                  <a:cubicBezTo>
                    <a:pt x="794" y="235"/>
                    <a:pt x="676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25" name="Google Shape;725;p13"/>
          <p:cNvSpPr/>
          <p:nvPr/>
        </p:nvSpPr>
        <p:spPr>
          <a:xfrm rot="-4479511">
            <a:off x="418422" y="6347746"/>
            <a:ext cx="153097" cy="109997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" name="Google Shape;727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215626" y="5429515"/>
            <a:ext cx="1434199" cy="19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728" name="Google Shape;728;p14"/>
          <p:cNvSpPr txBox="1">
            <a:spLocks noGrp="1"/>
          </p:cNvSpPr>
          <p:nvPr>
            <p:ph type="title"/>
          </p:nvPr>
        </p:nvSpPr>
        <p:spPr>
          <a:xfrm>
            <a:off x="3402763" y="4015300"/>
            <a:ext cx="3103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29" name="Google Shape;729;p14"/>
          <p:cNvSpPr txBox="1">
            <a:spLocks noGrp="1"/>
          </p:cNvSpPr>
          <p:nvPr>
            <p:ph type="title" idx="2" hasCustomPrompt="1"/>
          </p:nvPr>
        </p:nvSpPr>
        <p:spPr>
          <a:xfrm>
            <a:off x="2726003" y="4015285"/>
            <a:ext cx="731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200"/>
              <a:buNone/>
              <a:defRPr sz="33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30" name="Google Shape;730;p14"/>
          <p:cNvSpPr txBox="1">
            <a:spLocks noGrp="1"/>
          </p:cNvSpPr>
          <p:nvPr>
            <p:ph type="subTitle" idx="1"/>
          </p:nvPr>
        </p:nvSpPr>
        <p:spPr>
          <a:xfrm>
            <a:off x="3405785" y="4712075"/>
            <a:ext cx="31059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1600" i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1" name="Google Shape;731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795511" y="2121068"/>
            <a:ext cx="1270575" cy="1700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2" name="Google Shape;732;p14"/>
          <p:cNvGrpSpPr/>
          <p:nvPr/>
        </p:nvGrpSpPr>
        <p:grpSpPr>
          <a:xfrm>
            <a:off x="7064612" y="-9"/>
            <a:ext cx="1727056" cy="1257140"/>
            <a:chOff x="6298875" y="260150"/>
            <a:chExt cx="1348525" cy="736203"/>
          </a:xfrm>
        </p:grpSpPr>
        <p:sp>
          <p:nvSpPr>
            <p:cNvPr id="733" name="Google Shape;733;p14"/>
            <p:cNvSpPr/>
            <p:nvPr/>
          </p:nvSpPr>
          <p:spPr>
            <a:xfrm>
              <a:off x="6298875" y="761509"/>
              <a:ext cx="204262" cy="87638"/>
            </a:xfrm>
            <a:custGeom>
              <a:avLst/>
              <a:gdLst/>
              <a:ahLst/>
              <a:cxnLst/>
              <a:rect l="l" t="t" r="r" b="b"/>
              <a:pathLst>
                <a:path w="6906" h="2963" extrusionOk="0">
                  <a:moveTo>
                    <a:pt x="6074" y="1"/>
                  </a:moveTo>
                  <a:cubicBezTo>
                    <a:pt x="4058" y="1"/>
                    <a:pt x="2038" y="730"/>
                    <a:pt x="444" y="2050"/>
                  </a:cubicBezTo>
                  <a:cubicBezTo>
                    <a:pt x="115" y="2324"/>
                    <a:pt x="0" y="2634"/>
                    <a:pt x="143" y="2879"/>
                  </a:cubicBezTo>
                  <a:cubicBezTo>
                    <a:pt x="176" y="2933"/>
                    <a:pt x="232" y="2962"/>
                    <a:pt x="291" y="2962"/>
                  </a:cubicBezTo>
                  <a:cubicBezTo>
                    <a:pt x="320" y="2962"/>
                    <a:pt x="349" y="2955"/>
                    <a:pt x="376" y="2939"/>
                  </a:cubicBezTo>
                  <a:cubicBezTo>
                    <a:pt x="458" y="2892"/>
                    <a:pt x="486" y="2789"/>
                    <a:pt x="441" y="2707"/>
                  </a:cubicBezTo>
                  <a:cubicBezTo>
                    <a:pt x="388" y="2614"/>
                    <a:pt x="513" y="2440"/>
                    <a:pt x="663" y="2314"/>
                  </a:cubicBezTo>
                  <a:cubicBezTo>
                    <a:pt x="2195" y="1046"/>
                    <a:pt x="4137" y="345"/>
                    <a:pt x="6073" y="345"/>
                  </a:cubicBezTo>
                  <a:cubicBezTo>
                    <a:pt x="6286" y="345"/>
                    <a:pt x="6499" y="354"/>
                    <a:pt x="6712" y="371"/>
                  </a:cubicBezTo>
                  <a:cubicBezTo>
                    <a:pt x="6716" y="371"/>
                    <a:pt x="6721" y="371"/>
                    <a:pt x="6725" y="371"/>
                  </a:cubicBezTo>
                  <a:cubicBezTo>
                    <a:pt x="6815" y="371"/>
                    <a:pt x="6891" y="303"/>
                    <a:pt x="6897" y="212"/>
                  </a:cubicBezTo>
                  <a:cubicBezTo>
                    <a:pt x="6906" y="117"/>
                    <a:pt x="6834" y="34"/>
                    <a:pt x="6740" y="27"/>
                  </a:cubicBezTo>
                  <a:cubicBezTo>
                    <a:pt x="6518" y="9"/>
                    <a:pt x="6296" y="1"/>
                    <a:pt x="6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6448626" y="731873"/>
              <a:ext cx="99942" cy="82255"/>
            </a:xfrm>
            <a:custGeom>
              <a:avLst/>
              <a:gdLst/>
              <a:ahLst/>
              <a:cxnLst/>
              <a:rect l="l" t="t" r="r" b="b"/>
              <a:pathLst>
                <a:path w="3379" h="2781" extrusionOk="0">
                  <a:moveTo>
                    <a:pt x="172" y="0"/>
                  </a:moveTo>
                  <a:cubicBezTo>
                    <a:pt x="78" y="0"/>
                    <a:pt x="2" y="77"/>
                    <a:pt x="2" y="171"/>
                  </a:cubicBezTo>
                  <a:cubicBezTo>
                    <a:pt x="0" y="266"/>
                    <a:pt x="78" y="344"/>
                    <a:pt x="172" y="344"/>
                  </a:cubicBezTo>
                  <a:cubicBezTo>
                    <a:pt x="1148" y="354"/>
                    <a:pt x="2101" y="638"/>
                    <a:pt x="2921" y="1167"/>
                  </a:cubicBezTo>
                  <a:cubicBezTo>
                    <a:pt x="2288" y="1696"/>
                    <a:pt x="1580" y="2129"/>
                    <a:pt x="821" y="2452"/>
                  </a:cubicBezTo>
                  <a:cubicBezTo>
                    <a:pt x="735" y="2490"/>
                    <a:pt x="697" y="2590"/>
                    <a:pt x="734" y="2676"/>
                  </a:cubicBezTo>
                  <a:cubicBezTo>
                    <a:pt x="761" y="2742"/>
                    <a:pt x="824" y="2781"/>
                    <a:pt x="892" y="2781"/>
                  </a:cubicBezTo>
                  <a:cubicBezTo>
                    <a:pt x="913" y="2781"/>
                    <a:pt x="934" y="2777"/>
                    <a:pt x="955" y="2769"/>
                  </a:cubicBezTo>
                  <a:cubicBezTo>
                    <a:pt x="1816" y="2402"/>
                    <a:pt x="2614" y="1900"/>
                    <a:pt x="3318" y="1281"/>
                  </a:cubicBezTo>
                  <a:cubicBezTo>
                    <a:pt x="3357" y="1246"/>
                    <a:pt x="3379" y="1195"/>
                    <a:pt x="3376" y="1143"/>
                  </a:cubicBezTo>
                  <a:cubicBezTo>
                    <a:pt x="3373" y="1090"/>
                    <a:pt x="3346" y="1042"/>
                    <a:pt x="3304" y="1011"/>
                  </a:cubicBezTo>
                  <a:cubicBezTo>
                    <a:pt x="2388" y="363"/>
                    <a:pt x="1297" y="10"/>
                    <a:pt x="175" y="0"/>
                  </a:cubicBezTo>
                  <a:cubicBezTo>
                    <a:pt x="174" y="0"/>
                    <a:pt x="173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6579565" y="630986"/>
              <a:ext cx="59392" cy="108964"/>
            </a:xfrm>
            <a:custGeom>
              <a:avLst/>
              <a:gdLst/>
              <a:ahLst/>
              <a:cxnLst/>
              <a:rect l="l" t="t" r="r" b="b"/>
              <a:pathLst>
                <a:path w="2008" h="3684" extrusionOk="0">
                  <a:moveTo>
                    <a:pt x="1299" y="0"/>
                  </a:moveTo>
                  <a:cubicBezTo>
                    <a:pt x="1040" y="0"/>
                    <a:pt x="807" y="149"/>
                    <a:pt x="646" y="251"/>
                  </a:cubicBezTo>
                  <a:cubicBezTo>
                    <a:pt x="567" y="303"/>
                    <a:pt x="545" y="409"/>
                    <a:pt x="596" y="488"/>
                  </a:cubicBezTo>
                  <a:cubicBezTo>
                    <a:pt x="628" y="539"/>
                    <a:pt x="683" y="567"/>
                    <a:pt x="740" y="567"/>
                  </a:cubicBezTo>
                  <a:cubicBezTo>
                    <a:pt x="771" y="567"/>
                    <a:pt x="802" y="559"/>
                    <a:pt x="831" y="541"/>
                  </a:cubicBezTo>
                  <a:cubicBezTo>
                    <a:pt x="994" y="437"/>
                    <a:pt x="1154" y="344"/>
                    <a:pt x="1298" y="344"/>
                  </a:cubicBezTo>
                  <a:cubicBezTo>
                    <a:pt x="1318" y="344"/>
                    <a:pt x="1338" y="346"/>
                    <a:pt x="1357" y="350"/>
                  </a:cubicBezTo>
                  <a:cubicBezTo>
                    <a:pt x="1474" y="375"/>
                    <a:pt x="1537" y="471"/>
                    <a:pt x="1570" y="548"/>
                  </a:cubicBezTo>
                  <a:cubicBezTo>
                    <a:pt x="1644" y="733"/>
                    <a:pt x="1619" y="982"/>
                    <a:pt x="1509" y="1142"/>
                  </a:cubicBezTo>
                  <a:cubicBezTo>
                    <a:pt x="1336" y="1390"/>
                    <a:pt x="1053" y="1522"/>
                    <a:pt x="721" y="1636"/>
                  </a:cubicBezTo>
                  <a:cubicBezTo>
                    <a:pt x="766" y="1346"/>
                    <a:pt x="807" y="1055"/>
                    <a:pt x="841" y="767"/>
                  </a:cubicBezTo>
                  <a:cubicBezTo>
                    <a:pt x="852" y="672"/>
                    <a:pt x="784" y="586"/>
                    <a:pt x="690" y="575"/>
                  </a:cubicBezTo>
                  <a:cubicBezTo>
                    <a:pt x="684" y="574"/>
                    <a:pt x="678" y="574"/>
                    <a:pt x="672" y="574"/>
                  </a:cubicBezTo>
                  <a:cubicBezTo>
                    <a:pt x="585" y="574"/>
                    <a:pt x="509" y="639"/>
                    <a:pt x="498" y="727"/>
                  </a:cubicBezTo>
                  <a:cubicBezTo>
                    <a:pt x="390" y="1650"/>
                    <a:pt x="231" y="2567"/>
                    <a:pt x="21" y="3473"/>
                  </a:cubicBezTo>
                  <a:cubicBezTo>
                    <a:pt x="0" y="3565"/>
                    <a:pt x="57" y="3656"/>
                    <a:pt x="148" y="3679"/>
                  </a:cubicBezTo>
                  <a:lnTo>
                    <a:pt x="149" y="3679"/>
                  </a:lnTo>
                  <a:cubicBezTo>
                    <a:pt x="163" y="3682"/>
                    <a:pt x="177" y="3684"/>
                    <a:pt x="190" y="3684"/>
                  </a:cubicBezTo>
                  <a:cubicBezTo>
                    <a:pt x="268" y="3684"/>
                    <a:pt x="338" y="3630"/>
                    <a:pt x="356" y="3551"/>
                  </a:cubicBezTo>
                  <a:cubicBezTo>
                    <a:pt x="473" y="3045"/>
                    <a:pt x="574" y="2533"/>
                    <a:pt x="660" y="2019"/>
                  </a:cubicBezTo>
                  <a:cubicBezTo>
                    <a:pt x="1109" y="1878"/>
                    <a:pt x="1530" y="1715"/>
                    <a:pt x="1791" y="1338"/>
                  </a:cubicBezTo>
                  <a:cubicBezTo>
                    <a:pt x="1969" y="1082"/>
                    <a:pt x="2007" y="712"/>
                    <a:pt x="1888" y="417"/>
                  </a:cubicBezTo>
                  <a:cubicBezTo>
                    <a:pt x="1798" y="198"/>
                    <a:pt x="1637" y="54"/>
                    <a:pt x="1422" y="12"/>
                  </a:cubicBezTo>
                  <a:cubicBezTo>
                    <a:pt x="1380" y="4"/>
                    <a:pt x="1339" y="0"/>
                    <a:pt x="1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6638454" y="649886"/>
              <a:ext cx="38273" cy="82078"/>
            </a:xfrm>
            <a:custGeom>
              <a:avLst/>
              <a:gdLst/>
              <a:ahLst/>
              <a:cxnLst/>
              <a:rect l="l" t="t" r="r" b="b"/>
              <a:pathLst>
                <a:path w="1294" h="2775" extrusionOk="0">
                  <a:moveTo>
                    <a:pt x="1099" y="0"/>
                  </a:moveTo>
                  <a:cubicBezTo>
                    <a:pt x="1060" y="0"/>
                    <a:pt x="1020" y="14"/>
                    <a:pt x="988" y="42"/>
                  </a:cubicBezTo>
                  <a:cubicBezTo>
                    <a:pt x="591" y="389"/>
                    <a:pt x="294" y="838"/>
                    <a:pt x="129" y="1339"/>
                  </a:cubicBezTo>
                  <a:cubicBezTo>
                    <a:pt x="16" y="1681"/>
                    <a:pt x="1" y="1969"/>
                    <a:pt x="78" y="2219"/>
                  </a:cubicBezTo>
                  <a:cubicBezTo>
                    <a:pt x="154" y="2461"/>
                    <a:pt x="353" y="2693"/>
                    <a:pt x="616" y="2758"/>
                  </a:cubicBezTo>
                  <a:cubicBezTo>
                    <a:pt x="664" y="2769"/>
                    <a:pt x="712" y="2775"/>
                    <a:pt x="761" y="2775"/>
                  </a:cubicBezTo>
                  <a:cubicBezTo>
                    <a:pt x="780" y="2775"/>
                    <a:pt x="799" y="2774"/>
                    <a:pt x="819" y="2772"/>
                  </a:cubicBezTo>
                  <a:cubicBezTo>
                    <a:pt x="913" y="2764"/>
                    <a:pt x="985" y="2679"/>
                    <a:pt x="975" y="2584"/>
                  </a:cubicBezTo>
                  <a:cubicBezTo>
                    <a:pt x="967" y="2494"/>
                    <a:pt x="891" y="2428"/>
                    <a:pt x="803" y="2428"/>
                  </a:cubicBezTo>
                  <a:cubicBezTo>
                    <a:pt x="797" y="2428"/>
                    <a:pt x="791" y="2428"/>
                    <a:pt x="785" y="2429"/>
                  </a:cubicBezTo>
                  <a:cubicBezTo>
                    <a:pt x="777" y="2430"/>
                    <a:pt x="769" y="2430"/>
                    <a:pt x="760" y="2430"/>
                  </a:cubicBezTo>
                  <a:cubicBezTo>
                    <a:pt x="600" y="2430"/>
                    <a:pt x="456" y="2275"/>
                    <a:pt x="406" y="2116"/>
                  </a:cubicBezTo>
                  <a:cubicBezTo>
                    <a:pt x="351" y="1938"/>
                    <a:pt x="367" y="1718"/>
                    <a:pt x="456" y="1446"/>
                  </a:cubicBezTo>
                  <a:cubicBezTo>
                    <a:pt x="601" y="1004"/>
                    <a:pt x="862" y="609"/>
                    <a:pt x="1213" y="302"/>
                  </a:cubicBezTo>
                  <a:cubicBezTo>
                    <a:pt x="1285" y="240"/>
                    <a:pt x="1293" y="132"/>
                    <a:pt x="1230" y="60"/>
                  </a:cubicBezTo>
                  <a:cubicBezTo>
                    <a:pt x="1196" y="20"/>
                    <a:pt x="1148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6667676" y="679758"/>
              <a:ext cx="40639" cy="56937"/>
            </a:xfrm>
            <a:custGeom>
              <a:avLst/>
              <a:gdLst/>
              <a:ahLst/>
              <a:cxnLst/>
              <a:rect l="l" t="t" r="r" b="b"/>
              <a:pathLst>
                <a:path w="1374" h="1925" extrusionOk="0">
                  <a:moveTo>
                    <a:pt x="1177" y="0"/>
                  </a:moveTo>
                  <a:cubicBezTo>
                    <a:pt x="1122" y="0"/>
                    <a:pt x="1067" y="27"/>
                    <a:pt x="1034" y="76"/>
                  </a:cubicBezTo>
                  <a:cubicBezTo>
                    <a:pt x="967" y="170"/>
                    <a:pt x="906" y="270"/>
                    <a:pt x="841" y="365"/>
                  </a:cubicBezTo>
                  <a:cubicBezTo>
                    <a:pt x="802" y="325"/>
                    <a:pt x="760" y="289"/>
                    <a:pt x="715" y="255"/>
                  </a:cubicBezTo>
                  <a:cubicBezTo>
                    <a:pt x="685" y="235"/>
                    <a:pt x="652" y="226"/>
                    <a:pt x="620" y="226"/>
                  </a:cubicBezTo>
                  <a:cubicBezTo>
                    <a:pt x="566" y="226"/>
                    <a:pt x="513" y="251"/>
                    <a:pt x="480" y="298"/>
                  </a:cubicBezTo>
                  <a:cubicBezTo>
                    <a:pt x="425" y="374"/>
                    <a:pt x="442" y="479"/>
                    <a:pt x="516" y="535"/>
                  </a:cubicBezTo>
                  <a:cubicBezTo>
                    <a:pt x="564" y="570"/>
                    <a:pt x="609" y="610"/>
                    <a:pt x="650" y="653"/>
                  </a:cubicBezTo>
                  <a:cubicBezTo>
                    <a:pt x="435" y="985"/>
                    <a:pt x="230" y="1325"/>
                    <a:pt x="46" y="1672"/>
                  </a:cubicBezTo>
                  <a:cubicBezTo>
                    <a:pt x="1" y="1757"/>
                    <a:pt x="33" y="1861"/>
                    <a:pt x="118" y="1904"/>
                  </a:cubicBezTo>
                  <a:cubicBezTo>
                    <a:pt x="143" y="1918"/>
                    <a:pt x="171" y="1925"/>
                    <a:pt x="198" y="1925"/>
                  </a:cubicBezTo>
                  <a:cubicBezTo>
                    <a:pt x="259" y="1925"/>
                    <a:pt x="319" y="1891"/>
                    <a:pt x="350" y="1833"/>
                  </a:cubicBezTo>
                  <a:cubicBezTo>
                    <a:pt x="505" y="1540"/>
                    <a:pt x="674" y="1254"/>
                    <a:pt x="851" y="971"/>
                  </a:cubicBezTo>
                  <a:cubicBezTo>
                    <a:pt x="875" y="1035"/>
                    <a:pt x="893" y="1099"/>
                    <a:pt x="905" y="1166"/>
                  </a:cubicBezTo>
                  <a:cubicBezTo>
                    <a:pt x="916" y="1233"/>
                    <a:pt x="968" y="1288"/>
                    <a:pt x="1034" y="1305"/>
                  </a:cubicBezTo>
                  <a:cubicBezTo>
                    <a:pt x="1047" y="1307"/>
                    <a:pt x="1061" y="1309"/>
                    <a:pt x="1074" y="1309"/>
                  </a:cubicBezTo>
                  <a:cubicBezTo>
                    <a:pt x="1084" y="1309"/>
                    <a:pt x="1094" y="1308"/>
                    <a:pt x="1103" y="1306"/>
                  </a:cubicBezTo>
                  <a:cubicBezTo>
                    <a:pt x="1197" y="1291"/>
                    <a:pt x="1259" y="1202"/>
                    <a:pt x="1244" y="1109"/>
                  </a:cubicBezTo>
                  <a:cubicBezTo>
                    <a:pt x="1216" y="943"/>
                    <a:pt x="1157" y="785"/>
                    <a:pt x="1071" y="642"/>
                  </a:cubicBezTo>
                  <a:cubicBezTo>
                    <a:pt x="1151" y="521"/>
                    <a:pt x="1228" y="396"/>
                    <a:pt x="1314" y="277"/>
                  </a:cubicBezTo>
                  <a:cubicBezTo>
                    <a:pt x="1373" y="200"/>
                    <a:pt x="1356" y="89"/>
                    <a:pt x="1278" y="32"/>
                  </a:cubicBezTo>
                  <a:cubicBezTo>
                    <a:pt x="1247" y="11"/>
                    <a:pt x="1212" y="0"/>
                    <a:pt x="1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6706038" y="642077"/>
              <a:ext cx="40285" cy="102516"/>
            </a:xfrm>
            <a:custGeom>
              <a:avLst/>
              <a:gdLst/>
              <a:ahLst/>
              <a:cxnLst/>
              <a:rect l="l" t="t" r="r" b="b"/>
              <a:pathLst>
                <a:path w="1362" h="3466" extrusionOk="0">
                  <a:moveTo>
                    <a:pt x="694" y="0"/>
                  </a:moveTo>
                  <a:cubicBezTo>
                    <a:pt x="636" y="0"/>
                    <a:pt x="579" y="30"/>
                    <a:pt x="546" y="83"/>
                  </a:cubicBezTo>
                  <a:cubicBezTo>
                    <a:pt x="499" y="163"/>
                    <a:pt x="523" y="269"/>
                    <a:pt x="603" y="318"/>
                  </a:cubicBezTo>
                  <a:cubicBezTo>
                    <a:pt x="715" y="386"/>
                    <a:pt x="796" y="542"/>
                    <a:pt x="841" y="781"/>
                  </a:cubicBezTo>
                  <a:cubicBezTo>
                    <a:pt x="1003" y="1636"/>
                    <a:pt x="701" y="2573"/>
                    <a:pt x="72" y="3169"/>
                  </a:cubicBezTo>
                  <a:cubicBezTo>
                    <a:pt x="3" y="3233"/>
                    <a:pt x="0" y="3342"/>
                    <a:pt x="65" y="3412"/>
                  </a:cubicBezTo>
                  <a:cubicBezTo>
                    <a:pt x="99" y="3448"/>
                    <a:pt x="145" y="3466"/>
                    <a:pt x="190" y="3466"/>
                  </a:cubicBezTo>
                  <a:cubicBezTo>
                    <a:pt x="233" y="3466"/>
                    <a:pt x="275" y="3450"/>
                    <a:pt x="309" y="3418"/>
                  </a:cubicBezTo>
                  <a:cubicBezTo>
                    <a:pt x="1021" y="2745"/>
                    <a:pt x="1361" y="1685"/>
                    <a:pt x="1178" y="717"/>
                  </a:cubicBezTo>
                  <a:cubicBezTo>
                    <a:pt x="1114" y="373"/>
                    <a:pt x="983" y="147"/>
                    <a:pt x="782" y="24"/>
                  </a:cubicBezTo>
                  <a:cubicBezTo>
                    <a:pt x="754" y="8"/>
                    <a:pt x="724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6591751" y="760947"/>
              <a:ext cx="104349" cy="17066"/>
            </a:xfrm>
            <a:custGeom>
              <a:avLst/>
              <a:gdLst/>
              <a:ahLst/>
              <a:cxnLst/>
              <a:rect l="l" t="t" r="r" b="b"/>
              <a:pathLst>
                <a:path w="3528" h="577" extrusionOk="0">
                  <a:moveTo>
                    <a:pt x="3350" y="1"/>
                  </a:moveTo>
                  <a:cubicBezTo>
                    <a:pt x="3345" y="1"/>
                    <a:pt x="3341" y="1"/>
                    <a:pt x="3337" y="1"/>
                  </a:cubicBezTo>
                  <a:lnTo>
                    <a:pt x="167" y="233"/>
                  </a:lnTo>
                  <a:cubicBezTo>
                    <a:pt x="72" y="240"/>
                    <a:pt x="1" y="322"/>
                    <a:pt x="8" y="418"/>
                  </a:cubicBezTo>
                  <a:cubicBezTo>
                    <a:pt x="13" y="491"/>
                    <a:pt x="67" y="554"/>
                    <a:pt x="139" y="571"/>
                  </a:cubicBezTo>
                  <a:cubicBezTo>
                    <a:pt x="157" y="575"/>
                    <a:pt x="174" y="577"/>
                    <a:pt x="192" y="577"/>
                  </a:cubicBezTo>
                  <a:lnTo>
                    <a:pt x="3362" y="345"/>
                  </a:lnTo>
                  <a:cubicBezTo>
                    <a:pt x="3456" y="338"/>
                    <a:pt x="3528" y="255"/>
                    <a:pt x="3521" y="160"/>
                  </a:cubicBezTo>
                  <a:cubicBezTo>
                    <a:pt x="3514" y="69"/>
                    <a:pt x="3440" y="1"/>
                    <a:pt x="3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6571076" y="786442"/>
              <a:ext cx="70217" cy="98197"/>
            </a:xfrm>
            <a:custGeom>
              <a:avLst/>
              <a:gdLst/>
              <a:ahLst/>
              <a:cxnLst/>
              <a:rect l="l" t="t" r="r" b="b"/>
              <a:pathLst>
                <a:path w="2374" h="3320" extrusionOk="0">
                  <a:moveTo>
                    <a:pt x="1644" y="346"/>
                  </a:moveTo>
                  <a:cubicBezTo>
                    <a:pt x="1720" y="346"/>
                    <a:pt x="1793" y="366"/>
                    <a:pt x="1847" y="416"/>
                  </a:cubicBezTo>
                  <a:cubicBezTo>
                    <a:pt x="1916" y="481"/>
                    <a:pt x="1958" y="595"/>
                    <a:pt x="1976" y="766"/>
                  </a:cubicBezTo>
                  <a:cubicBezTo>
                    <a:pt x="2020" y="1182"/>
                    <a:pt x="1909" y="1587"/>
                    <a:pt x="1681" y="1853"/>
                  </a:cubicBezTo>
                  <a:cubicBezTo>
                    <a:pt x="1657" y="1880"/>
                    <a:pt x="1631" y="1905"/>
                    <a:pt x="1605" y="1929"/>
                  </a:cubicBezTo>
                  <a:cubicBezTo>
                    <a:pt x="1527" y="1749"/>
                    <a:pt x="1451" y="1569"/>
                    <a:pt x="1368" y="1394"/>
                  </a:cubicBezTo>
                  <a:cubicBezTo>
                    <a:pt x="1339" y="1332"/>
                    <a:pt x="1277" y="1296"/>
                    <a:pt x="1213" y="1296"/>
                  </a:cubicBezTo>
                  <a:cubicBezTo>
                    <a:pt x="1188" y="1296"/>
                    <a:pt x="1163" y="1301"/>
                    <a:pt x="1139" y="1312"/>
                  </a:cubicBezTo>
                  <a:cubicBezTo>
                    <a:pt x="1053" y="1353"/>
                    <a:pt x="1016" y="1456"/>
                    <a:pt x="1057" y="1542"/>
                  </a:cubicBezTo>
                  <a:cubicBezTo>
                    <a:pt x="1146" y="1729"/>
                    <a:pt x="1227" y="1922"/>
                    <a:pt x="1310" y="2113"/>
                  </a:cubicBezTo>
                  <a:cubicBezTo>
                    <a:pt x="1210" y="2154"/>
                    <a:pt x="1105" y="2175"/>
                    <a:pt x="1002" y="2175"/>
                  </a:cubicBezTo>
                  <a:cubicBezTo>
                    <a:pt x="912" y="2175"/>
                    <a:pt x="824" y="2158"/>
                    <a:pt x="743" y="2123"/>
                  </a:cubicBezTo>
                  <a:cubicBezTo>
                    <a:pt x="597" y="2058"/>
                    <a:pt x="473" y="1919"/>
                    <a:pt x="412" y="1749"/>
                  </a:cubicBezTo>
                  <a:cubicBezTo>
                    <a:pt x="355" y="1588"/>
                    <a:pt x="360" y="1419"/>
                    <a:pt x="428" y="1287"/>
                  </a:cubicBezTo>
                  <a:cubicBezTo>
                    <a:pt x="514" y="1117"/>
                    <a:pt x="691" y="993"/>
                    <a:pt x="835" y="904"/>
                  </a:cubicBezTo>
                  <a:cubicBezTo>
                    <a:pt x="873" y="880"/>
                    <a:pt x="899" y="844"/>
                    <a:pt x="911" y="801"/>
                  </a:cubicBezTo>
                  <a:cubicBezTo>
                    <a:pt x="943" y="794"/>
                    <a:pt x="971" y="778"/>
                    <a:pt x="995" y="754"/>
                  </a:cubicBezTo>
                  <a:cubicBezTo>
                    <a:pt x="1133" y="611"/>
                    <a:pt x="1275" y="465"/>
                    <a:pt x="1441" y="390"/>
                  </a:cubicBezTo>
                  <a:cubicBezTo>
                    <a:pt x="1502" y="363"/>
                    <a:pt x="1574" y="346"/>
                    <a:pt x="1644" y="346"/>
                  </a:cubicBezTo>
                  <a:close/>
                  <a:moveTo>
                    <a:pt x="1643" y="1"/>
                  </a:moveTo>
                  <a:cubicBezTo>
                    <a:pt x="1531" y="1"/>
                    <a:pt x="1414" y="26"/>
                    <a:pt x="1301" y="77"/>
                  </a:cubicBezTo>
                  <a:cubicBezTo>
                    <a:pt x="1075" y="178"/>
                    <a:pt x="901" y="357"/>
                    <a:pt x="749" y="513"/>
                  </a:cubicBezTo>
                  <a:cubicBezTo>
                    <a:pt x="743" y="564"/>
                    <a:pt x="704" y="603"/>
                    <a:pt x="655" y="610"/>
                  </a:cubicBezTo>
                  <a:cubicBezTo>
                    <a:pt x="472" y="723"/>
                    <a:pt x="246" y="885"/>
                    <a:pt x="121" y="1131"/>
                  </a:cubicBezTo>
                  <a:cubicBezTo>
                    <a:pt x="11" y="1348"/>
                    <a:pt x="0" y="1615"/>
                    <a:pt x="89" y="1864"/>
                  </a:cubicBezTo>
                  <a:cubicBezTo>
                    <a:pt x="183" y="2126"/>
                    <a:pt x="372" y="2334"/>
                    <a:pt x="607" y="2437"/>
                  </a:cubicBezTo>
                  <a:cubicBezTo>
                    <a:pt x="656" y="2458"/>
                    <a:pt x="708" y="2476"/>
                    <a:pt x="762" y="2489"/>
                  </a:cubicBezTo>
                  <a:cubicBezTo>
                    <a:pt x="839" y="2507"/>
                    <a:pt x="918" y="2516"/>
                    <a:pt x="999" y="2516"/>
                  </a:cubicBezTo>
                  <a:cubicBezTo>
                    <a:pt x="1148" y="2516"/>
                    <a:pt x="1300" y="2486"/>
                    <a:pt x="1446" y="2427"/>
                  </a:cubicBezTo>
                  <a:cubicBezTo>
                    <a:pt x="1550" y="2683"/>
                    <a:pt x="1648" y="2941"/>
                    <a:pt x="1740" y="3200"/>
                  </a:cubicBezTo>
                  <a:cubicBezTo>
                    <a:pt x="1763" y="3274"/>
                    <a:pt x="1831" y="3320"/>
                    <a:pt x="1903" y="3320"/>
                  </a:cubicBezTo>
                  <a:cubicBezTo>
                    <a:pt x="1922" y="3320"/>
                    <a:pt x="1942" y="3317"/>
                    <a:pt x="1961" y="3310"/>
                  </a:cubicBezTo>
                  <a:cubicBezTo>
                    <a:pt x="2052" y="3277"/>
                    <a:pt x="2100" y="3176"/>
                    <a:pt x="2065" y="3086"/>
                  </a:cubicBezTo>
                  <a:cubicBezTo>
                    <a:pt x="1966" y="2807"/>
                    <a:pt x="1859" y="2530"/>
                    <a:pt x="1748" y="2256"/>
                  </a:cubicBezTo>
                  <a:cubicBezTo>
                    <a:pt x="1819" y="2202"/>
                    <a:pt x="1883" y="2143"/>
                    <a:pt x="1941" y="2077"/>
                  </a:cubicBezTo>
                  <a:cubicBezTo>
                    <a:pt x="2235" y="1736"/>
                    <a:pt x="2373" y="1245"/>
                    <a:pt x="2318" y="730"/>
                  </a:cubicBezTo>
                  <a:cubicBezTo>
                    <a:pt x="2292" y="472"/>
                    <a:pt x="2214" y="288"/>
                    <a:pt x="2082" y="164"/>
                  </a:cubicBezTo>
                  <a:cubicBezTo>
                    <a:pt x="1966" y="56"/>
                    <a:pt x="1810" y="1"/>
                    <a:pt x="1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6653154" y="791530"/>
              <a:ext cx="29430" cy="74240"/>
            </a:xfrm>
            <a:custGeom>
              <a:avLst/>
              <a:gdLst/>
              <a:ahLst/>
              <a:cxnLst/>
              <a:rect l="l" t="t" r="r" b="b"/>
              <a:pathLst>
                <a:path w="995" h="2510" extrusionOk="0">
                  <a:moveTo>
                    <a:pt x="776" y="0"/>
                  </a:moveTo>
                  <a:cubicBezTo>
                    <a:pt x="728" y="0"/>
                    <a:pt x="681" y="20"/>
                    <a:pt x="647" y="59"/>
                  </a:cubicBezTo>
                  <a:cubicBezTo>
                    <a:pt x="353" y="399"/>
                    <a:pt x="153" y="808"/>
                    <a:pt x="66" y="1247"/>
                  </a:cubicBezTo>
                  <a:cubicBezTo>
                    <a:pt x="1" y="1567"/>
                    <a:pt x="16" y="1829"/>
                    <a:pt x="112" y="2050"/>
                  </a:cubicBezTo>
                  <a:cubicBezTo>
                    <a:pt x="210" y="2279"/>
                    <a:pt x="401" y="2441"/>
                    <a:pt x="612" y="2492"/>
                  </a:cubicBezTo>
                  <a:cubicBezTo>
                    <a:pt x="658" y="2504"/>
                    <a:pt x="706" y="2510"/>
                    <a:pt x="754" y="2510"/>
                  </a:cubicBezTo>
                  <a:cubicBezTo>
                    <a:pt x="780" y="2510"/>
                    <a:pt x="806" y="2508"/>
                    <a:pt x="831" y="2504"/>
                  </a:cubicBezTo>
                  <a:cubicBezTo>
                    <a:pt x="927" y="2493"/>
                    <a:pt x="994" y="2406"/>
                    <a:pt x="982" y="2310"/>
                  </a:cubicBezTo>
                  <a:cubicBezTo>
                    <a:pt x="970" y="2223"/>
                    <a:pt x="896" y="2160"/>
                    <a:pt x="810" y="2160"/>
                  </a:cubicBezTo>
                  <a:cubicBezTo>
                    <a:pt x="802" y="2160"/>
                    <a:pt x="793" y="2161"/>
                    <a:pt x="785" y="2162"/>
                  </a:cubicBezTo>
                  <a:cubicBezTo>
                    <a:pt x="775" y="2164"/>
                    <a:pt x="764" y="2164"/>
                    <a:pt x="754" y="2164"/>
                  </a:cubicBezTo>
                  <a:cubicBezTo>
                    <a:pt x="627" y="2164"/>
                    <a:pt x="491" y="2062"/>
                    <a:pt x="427" y="1913"/>
                  </a:cubicBezTo>
                  <a:cubicBezTo>
                    <a:pt x="361" y="1761"/>
                    <a:pt x="353" y="1560"/>
                    <a:pt x="402" y="1315"/>
                  </a:cubicBezTo>
                  <a:cubicBezTo>
                    <a:pt x="478" y="934"/>
                    <a:pt x="651" y="579"/>
                    <a:pt x="906" y="286"/>
                  </a:cubicBezTo>
                  <a:cubicBezTo>
                    <a:pt x="969" y="214"/>
                    <a:pt x="961" y="104"/>
                    <a:pt x="889" y="43"/>
                  </a:cubicBezTo>
                  <a:cubicBezTo>
                    <a:pt x="856" y="14"/>
                    <a:pt x="816" y="0"/>
                    <a:pt x="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6683766" y="811553"/>
              <a:ext cx="38539" cy="48270"/>
            </a:xfrm>
            <a:custGeom>
              <a:avLst/>
              <a:gdLst/>
              <a:ahLst/>
              <a:cxnLst/>
              <a:rect l="l" t="t" r="r" b="b"/>
              <a:pathLst>
                <a:path w="1303" h="1632" extrusionOk="0">
                  <a:moveTo>
                    <a:pt x="196" y="1"/>
                  </a:moveTo>
                  <a:cubicBezTo>
                    <a:pt x="132" y="1"/>
                    <a:pt x="69" y="38"/>
                    <a:pt x="40" y="100"/>
                  </a:cubicBezTo>
                  <a:cubicBezTo>
                    <a:pt x="0" y="186"/>
                    <a:pt x="37" y="287"/>
                    <a:pt x="123" y="328"/>
                  </a:cubicBezTo>
                  <a:cubicBezTo>
                    <a:pt x="259" y="396"/>
                    <a:pt x="379" y="494"/>
                    <a:pt x="470" y="615"/>
                  </a:cubicBezTo>
                  <a:cubicBezTo>
                    <a:pt x="294" y="856"/>
                    <a:pt x="165" y="1128"/>
                    <a:pt x="89" y="1416"/>
                  </a:cubicBezTo>
                  <a:cubicBezTo>
                    <a:pt x="65" y="1508"/>
                    <a:pt x="121" y="1602"/>
                    <a:pt x="213" y="1626"/>
                  </a:cubicBezTo>
                  <a:lnTo>
                    <a:pt x="216" y="1626"/>
                  </a:lnTo>
                  <a:cubicBezTo>
                    <a:pt x="229" y="1629"/>
                    <a:pt x="243" y="1631"/>
                    <a:pt x="256" y="1631"/>
                  </a:cubicBezTo>
                  <a:cubicBezTo>
                    <a:pt x="332" y="1631"/>
                    <a:pt x="402" y="1579"/>
                    <a:pt x="423" y="1502"/>
                  </a:cubicBezTo>
                  <a:cubicBezTo>
                    <a:pt x="473" y="1316"/>
                    <a:pt x="549" y="1139"/>
                    <a:pt x="649" y="976"/>
                  </a:cubicBezTo>
                  <a:cubicBezTo>
                    <a:pt x="663" y="1015"/>
                    <a:pt x="675" y="1056"/>
                    <a:pt x="684" y="1098"/>
                  </a:cubicBezTo>
                  <a:cubicBezTo>
                    <a:pt x="697" y="1184"/>
                    <a:pt x="770" y="1245"/>
                    <a:pt x="854" y="1245"/>
                  </a:cubicBezTo>
                  <a:cubicBezTo>
                    <a:pt x="863" y="1245"/>
                    <a:pt x="871" y="1245"/>
                    <a:pt x="880" y="1243"/>
                  </a:cubicBezTo>
                  <a:cubicBezTo>
                    <a:pt x="974" y="1228"/>
                    <a:pt x="1039" y="1140"/>
                    <a:pt x="1025" y="1046"/>
                  </a:cubicBezTo>
                  <a:cubicBezTo>
                    <a:pt x="1002" y="905"/>
                    <a:pt x="957" y="769"/>
                    <a:pt x="893" y="641"/>
                  </a:cubicBezTo>
                  <a:cubicBezTo>
                    <a:pt x="988" y="532"/>
                    <a:pt x="1095" y="435"/>
                    <a:pt x="1212" y="351"/>
                  </a:cubicBezTo>
                  <a:cubicBezTo>
                    <a:pt x="1287" y="295"/>
                    <a:pt x="1302" y="190"/>
                    <a:pt x="1250" y="114"/>
                  </a:cubicBezTo>
                  <a:cubicBezTo>
                    <a:pt x="1217" y="67"/>
                    <a:pt x="1163" y="41"/>
                    <a:pt x="1109" y="41"/>
                  </a:cubicBezTo>
                  <a:cubicBezTo>
                    <a:pt x="1077" y="41"/>
                    <a:pt x="1044" y="50"/>
                    <a:pt x="1015" y="69"/>
                  </a:cubicBezTo>
                  <a:cubicBezTo>
                    <a:pt x="900" y="151"/>
                    <a:pt x="793" y="242"/>
                    <a:pt x="694" y="344"/>
                  </a:cubicBezTo>
                  <a:cubicBezTo>
                    <a:pt x="577" y="206"/>
                    <a:pt x="432" y="95"/>
                    <a:pt x="269" y="17"/>
                  </a:cubicBezTo>
                  <a:cubicBezTo>
                    <a:pt x="246" y="6"/>
                    <a:pt x="221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6706748" y="782568"/>
              <a:ext cx="44396" cy="78114"/>
            </a:xfrm>
            <a:custGeom>
              <a:avLst/>
              <a:gdLst/>
              <a:ahLst/>
              <a:cxnLst/>
              <a:rect l="l" t="t" r="r" b="b"/>
              <a:pathLst>
                <a:path w="1501" h="2641" extrusionOk="0">
                  <a:moveTo>
                    <a:pt x="944" y="1"/>
                  </a:moveTo>
                  <a:cubicBezTo>
                    <a:pt x="920" y="1"/>
                    <a:pt x="896" y="6"/>
                    <a:pt x="873" y="16"/>
                  </a:cubicBezTo>
                  <a:cubicBezTo>
                    <a:pt x="786" y="56"/>
                    <a:pt x="748" y="158"/>
                    <a:pt x="789" y="246"/>
                  </a:cubicBezTo>
                  <a:cubicBezTo>
                    <a:pt x="1112" y="955"/>
                    <a:pt x="790" y="1943"/>
                    <a:pt x="113" y="2319"/>
                  </a:cubicBezTo>
                  <a:cubicBezTo>
                    <a:pt x="30" y="2364"/>
                    <a:pt x="0" y="2470"/>
                    <a:pt x="47" y="2553"/>
                  </a:cubicBezTo>
                  <a:cubicBezTo>
                    <a:pt x="77" y="2609"/>
                    <a:pt x="136" y="2641"/>
                    <a:pt x="196" y="2641"/>
                  </a:cubicBezTo>
                  <a:cubicBezTo>
                    <a:pt x="225" y="2641"/>
                    <a:pt x="254" y="2634"/>
                    <a:pt x="280" y="2619"/>
                  </a:cubicBezTo>
                  <a:cubicBezTo>
                    <a:pt x="1118" y="2156"/>
                    <a:pt x="1501" y="979"/>
                    <a:pt x="1101" y="102"/>
                  </a:cubicBezTo>
                  <a:cubicBezTo>
                    <a:pt x="1072" y="38"/>
                    <a:pt x="1009" y="1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6753362" y="737138"/>
              <a:ext cx="34547" cy="16149"/>
            </a:xfrm>
            <a:custGeom>
              <a:avLst/>
              <a:gdLst/>
              <a:ahLst/>
              <a:cxnLst/>
              <a:rect l="l" t="t" r="r" b="b"/>
              <a:pathLst>
                <a:path w="1168" h="546" extrusionOk="0">
                  <a:moveTo>
                    <a:pt x="953" y="0"/>
                  </a:moveTo>
                  <a:cubicBezTo>
                    <a:pt x="665" y="0"/>
                    <a:pt x="382" y="78"/>
                    <a:pt x="134" y="225"/>
                  </a:cubicBezTo>
                  <a:cubicBezTo>
                    <a:pt x="1" y="302"/>
                    <a:pt x="30" y="504"/>
                    <a:pt x="181" y="540"/>
                  </a:cubicBezTo>
                  <a:cubicBezTo>
                    <a:pt x="195" y="544"/>
                    <a:pt x="209" y="545"/>
                    <a:pt x="222" y="545"/>
                  </a:cubicBezTo>
                  <a:cubicBezTo>
                    <a:pt x="252" y="545"/>
                    <a:pt x="282" y="537"/>
                    <a:pt x="309" y="522"/>
                  </a:cubicBezTo>
                  <a:cubicBezTo>
                    <a:pt x="506" y="406"/>
                    <a:pt x="728" y="346"/>
                    <a:pt x="957" y="346"/>
                  </a:cubicBezTo>
                  <a:cubicBezTo>
                    <a:pt x="967" y="346"/>
                    <a:pt x="977" y="346"/>
                    <a:pt x="987" y="346"/>
                  </a:cubicBezTo>
                  <a:cubicBezTo>
                    <a:pt x="989" y="346"/>
                    <a:pt x="991" y="346"/>
                    <a:pt x="993" y="346"/>
                  </a:cubicBezTo>
                  <a:cubicBezTo>
                    <a:pt x="1085" y="346"/>
                    <a:pt x="1161" y="272"/>
                    <a:pt x="1163" y="178"/>
                  </a:cubicBezTo>
                  <a:cubicBezTo>
                    <a:pt x="1168" y="84"/>
                    <a:pt x="1093" y="4"/>
                    <a:pt x="997" y="1"/>
                  </a:cubicBezTo>
                  <a:cubicBezTo>
                    <a:pt x="982" y="1"/>
                    <a:pt x="967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6754072" y="758640"/>
              <a:ext cx="39870" cy="14168"/>
            </a:xfrm>
            <a:custGeom>
              <a:avLst/>
              <a:gdLst/>
              <a:ahLst/>
              <a:cxnLst/>
              <a:rect l="l" t="t" r="r" b="b"/>
              <a:pathLst>
                <a:path w="1348" h="479" extrusionOk="0">
                  <a:moveTo>
                    <a:pt x="1151" y="1"/>
                  </a:moveTo>
                  <a:cubicBezTo>
                    <a:pt x="1122" y="1"/>
                    <a:pt x="1094" y="8"/>
                    <a:pt x="1068" y="23"/>
                  </a:cubicBezTo>
                  <a:cubicBezTo>
                    <a:pt x="933" y="97"/>
                    <a:pt x="784" y="135"/>
                    <a:pt x="634" y="135"/>
                  </a:cubicBezTo>
                  <a:cubicBezTo>
                    <a:pt x="510" y="135"/>
                    <a:pt x="386" y="109"/>
                    <a:pt x="270" y="57"/>
                  </a:cubicBezTo>
                  <a:cubicBezTo>
                    <a:pt x="246" y="45"/>
                    <a:pt x="221" y="40"/>
                    <a:pt x="196" y="40"/>
                  </a:cubicBezTo>
                  <a:cubicBezTo>
                    <a:pt x="131" y="40"/>
                    <a:pt x="70" y="76"/>
                    <a:pt x="41" y="138"/>
                  </a:cubicBezTo>
                  <a:cubicBezTo>
                    <a:pt x="1" y="224"/>
                    <a:pt x="37" y="327"/>
                    <a:pt x="123" y="368"/>
                  </a:cubicBezTo>
                  <a:cubicBezTo>
                    <a:pt x="194" y="400"/>
                    <a:pt x="267" y="425"/>
                    <a:pt x="343" y="444"/>
                  </a:cubicBezTo>
                  <a:cubicBezTo>
                    <a:pt x="439" y="467"/>
                    <a:pt x="537" y="478"/>
                    <a:pt x="634" y="478"/>
                  </a:cubicBezTo>
                  <a:cubicBezTo>
                    <a:pt x="843" y="478"/>
                    <a:pt x="1050" y="426"/>
                    <a:pt x="1236" y="324"/>
                  </a:cubicBezTo>
                  <a:cubicBezTo>
                    <a:pt x="1318" y="276"/>
                    <a:pt x="1348" y="172"/>
                    <a:pt x="1301" y="89"/>
                  </a:cubicBezTo>
                  <a:cubicBezTo>
                    <a:pt x="1270" y="33"/>
                    <a:pt x="1211" y="1"/>
                    <a:pt x="1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6797137" y="704544"/>
              <a:ext cx="69537" cy="76162"/>
            </a:xfrm>
            <a:custGeom>
              <a:avLst/>
              <a:gdLst/>
              <a:ahLst/>
              <a:cxnLst/>
              <a:rect l="l" t="t" r="r" b="b"/>
              <a:pathLst>
                <a:path w="2351" h="2575" extrusionOk="0">
                  <a:moveTo>
                    <a:pt x="2177" y="1"/>
                  </a:moveTo>
                  <a:cubicBezTo>
                    <a:pt x="2174" y="1"/>
                    <a:pt x="2172" y="1"/>
                    <a:pt x="2169" y="1"/>
                  </a:cubicBezTo>
                  <a:cubicBezTo>
                    <a:pt x="1620" y="16"/>
                    <a:pt x="1087" y="191"/>
                    <a:pt x="635" y="503"/>
                  </a:cubicBezTo>
                  <a:cubicBezTo>
                    <a:pt x="511" y="588"/>
                    <a:pt x="335" y="723"/>
                    <a:pt x="213" y="917"/>
                  </a:cubicBezTo>
                  <a:cubicBezTo>
                    <a:pt x="0" y="1255"/>
                    <a:pt x="6" y="1718"/>
                    <a:pt x="227" y="2042"/>
                  </a:cubicBezTo>
                  <a:cubicBezTo>
                    <a:pt x="362" y="2238"/>
                    <a:pt x="565" y="2377"/>
                    <a:pt x="795" y="2432"/>
                  </a:cubicBezTo>
                  <a:cubicBezTo>
                    <a:pt x="867" y="2448"/>
                    <a:pt x="939" y="2457"/>
                    <a:pt x="1012" y="2457"/>
                  </a:cubicBezTo>
                  <a:cubicBezTo>
                    <a:pt x="1081" y="2457"/>
                    <a:pt x="1151" y="2449"/>
                    <a:pt x="1219" y="2433"/>
                  </a:cubicBezTo>
                  <a:cubicBezTo>
                    <a:pt x="1225" y="2464"/>
                    <a:pt x="1237" y="2494"/>
                    <a:pt x="1258" y="2518"/>
                  </a:cubicBezTo>
                  <a:cubicBezTo>
                    <a:pt x="1292" y="2555"/>
                    <a:pt x="1338" y="2574"/>
                    <a:pt x="1385" y="2574"/>
                  </a:cubicBezTo>
                  <a:cubicBezTo>
                    <a:pt x="1426" y="2574"/>
                    <a:pt x="1468" y="2559"/>
                    <a:pt x="1501" y="2529"/>
                  </a:cubicBezTo>
                  <a:cubicBezTo>
                    <a:pt x="1712" y="2339"/>
                    <a:pt x="1935" y="2109"/>
                    <a:pt x="1948" y="1794"/>
                  </a:cubicBezTo>
                  <a:cubicBezTo>
                    <a:pt x="1957" y="1553"/>
                    <a:pt x="1779" y="1359"/>
                    <a:pt x="1600" y="1293"/>
                  </a:cubicBezTo>
                  <a:cubicBezTo>
                    <a:pt x="1550" y="1275"/>
                    <a:pt x="1500" y="1267"/>
                    <a:pt x="1452" y="1267"/>
                  </a:cubicBezTo>
                  <a:cubicBezTo>
                    <a:pt x="1339" y="1267"/>
                    <a:pt x="1237" y="1314"/>
                    <a:pt x="1164" y="1404"/>
                  </a:cubicBezTo>
                  <a:cubicBezTo>
                    <a:pt x="1101" y="1479"/>
                    <a:pt x="1112" y="1590"/>
                    <a:pt x="1188" y="1651"/>
                  </a:cubicBezTo>
                  <a:cubicBezTo>
                    <a:pt x="1220" y="1676"/>
                    <a:pt x="1258" y="1688"/>
                    <a:pt x="1295" y="1688"/>
                  </a:cubicBezTo>
                  <a:cubicBezTo>
                    <a:pt x="1347" y="1688"/>
                    <a:pt x="1399" y="1665"/>
                    <a:pt x="1433" y="1620"/>
                  </a:cubicBezTo>
                  <a:cubicBezTo>
                    <a:pt x="1437" y="1615"/>
                    <a:pt x="1441" y="1609"/>
                    <a:pt x="1453" y="1609"/>
                  </a:cubicBezTo>
                  <a:cubicBezTo>
                    <a:pt x="1460" y="1609"/>
                    <a:pt x="1468" y="1611"/>
                    <a:pt x="1481" y="1615"/>
                  </a:cubicBezTo>
                  <a:cubicBezTo>
                    <a:pt x="1541" y="1638"/>
                    <a:pt x="1606" y="1711"/>
                    <a:pt x="1603" y="1782"/>
                  </a:cubicBezTo>
                  <a:cubicBezTo>
                    <a:pt x="1598" y="1928"/>
                    <a:pt x="1491" y="2062"/>
                    <a:pt x="1361" y="2187"/>
                  </a:cubicBezTo>
                  <a:cubicBezTo>
                    <a:pt x="1332" y="2127"/>
                    <a:pt x="1272" y="2090"/>
                    <a:pt x="1208" y="2090"/>
                  </a:cubicBezTo>
                  <a:cubicBezTo>
                    <a:pt x="1194" y="2090"/>
                    <a:pt x="1181" y="2092"/>
                    <a:pt x="1167" y="2095"/>
                  </a:cubicBezTo>
                  <a:cubicBezTo>
                    <a:pt x="1120" y="2108"/>
                    <a:pt x="1071" y="2114"/>
                    <a:pt x="1023" y="2114"/>
                  </a:cubicBezTo>
                  <a:cubicBezTo>
                    <a:pt x="824" y="2114"/>
                    <a:pt x="624" y="2014"/>
                    <a:pt x="511" y="1848"/>
                  </a:cubicBezTo>
                  <a:cubicBezTo>
                    <a:pt x="367" y="1637"/>
                    <a:pt x="363" y="1321"/>
                    <a:pt x="503" y="1100"/>
                  </a:cubicBezTo>
                  <a:cubicBezTo>
                    <a:pt x="572" y="993"/>
                    <a:pt x="674" y="893"/>
                    <a:pt x="829" y="786"/>
                  </a:cubicBezTo>
                  <a:cubicBezTo>
                    <a:pt x="1226" y="512"/>
                    <a:pt x="1695" y="358"/>
                    <a:pt x="2178" y="344"/>
                  </a:cubicBezTo>
                  <a:cubicBezTo>
                    <a:pt x="2178" y="344"/>
                    <a:pt x="2179" y="344"/>
                    <a:pt x="2180" y="344"/>
                  </a:cubicBezTo>
                  <a:cubicBezTo>
                    <a:pt x="2275" y="344"/>
                    <a:pt x="2351" y="265"/>
                    <a:pt x="2349" y="168"/>
                  </a:cubicBezTo>
                  <a:cubicBezTo>
                    <a:pt x="2348" y="75"/>
                    <a:pt x="2271" y="1"/>
                    <a:pt x="2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6876227" y="707354"/>
              <a:ext cx="63444" cy="80776"/>
            </a:xfrm>
            <a:custGeom>
              <a:avLst/>
              <a:gdLst/>
              <a:ahLst/>
              <a:cxnLst/>
              <a:rect l="l" t="t" r="r" b="b"/>
              <a:pathLst>
                <a:path w="2145" h="2731" extrusionOk="0">
                  <a:moveTo>
                    <a:pt x="1078" y="0"/>
                  </a:moveTo>
                  <a:cubicBezTo>
                    <a:pt x="1033" y="0"/>
                    <a:pt x="989" y="17"/>
                    <a:pt x="955" y="52"/>
                  </a:cubicBezTo>
                  <a:cubicBezTo>
                    <a:pt x="625" y="387"/>
                    <a:pt x="175" y="848"/>
                    <a:pt x="67" y="1436"/>
                  </a:cubicBezTo>
                  <a:cubicBezTo>
                    <a:pt x="0" y="1796"/>
                    <a:pt x="116" y="2199"/>
                    <a:pt x="361" y="2462"/>
                  </a:cubicBezTo>
                  <a:cubicBezTo>
                    <a:pt x="469" y="2583"/>
                    <a:pt x="611" y="2669"/>
                    <a:pt x="769" y="2710"/>
                  </a:cubicBezTo>
                  <a:cubicBezTo>
                    <a:pt x="824" y="2723"/>
                    <a:pt x="881" y="2730"/>
                    <a:pt x="938" y="2730"/>
                  </a:cubicBezTo>
                  <a:cubicBezTo>
                    <a:pt x="965" y="2730"/>
                    <a:pt x="992" y="2728"/>
                    <a:pt x="1019" y="2725"/>
                  </a:cubicBezTo>
                  <a:cubicBezTo>
                    <a:pt x="1114" y="2715"/>
                    <a:pt x="1181" y="2631"/>
                    <a:pt x="1172" y="2537"/>
                  </a:cubicBezTo>
                  <a:cubicBezTo>
                    <a:pt x="1166" y="2489"/>
                    <a:pt x="1142" y="2447"/>
                    <a:pt x="1104" y="2418"/>
                  </a:cubicBezTo>
                  <a:cubicBezTo>
                    <a:pt x="1249" y="2224"/>
                    <a:pt x="1408" y="2040"/>
                    <a:pt x="1577" y="1865"/>
                  </a:cubicBezTo>
                  <a:lnTo>
                    <a:pt x="1616" y="1931"/>
                  </a:lnTo>
                  <a:cubicBezTo>
                    <a:pt x="1647" y="1990"/>
                    <a:pt x="1706" y="2023"/>
                    <a:pt x="1768" y="2023"/>
                  </a:cubicBezTo>
                  <a:cubicBezTo>
                    <a:pt x="1798" y="2023"/>
                    <a:pt x="1829" y="2016"/>
                    <a:pt x="1857" y="1999"/>
                  </a:cubicBezTo>
                  <a:cubicBezTo>
                    <a:pt x="1941" y="1948"/>
                    <a:pt x="1967" y="1837"/>
                    <a:pt x="1912" y="1755"/>
                  </a:cubicBezTo>
                  <a:lnTo>
                    <a:pt x="1830" y="1620"/>
                  </a:lnTo>
                  <a:cubicBezTo>
                    <a:pt x="1908" y="1551"/>
                    <a:pt x="1984" y="1482"/>
                    <a:pt x="2064" y="1418"/>
                  </a:cubicBezTo>
                  <a:cubicBezTo>
                    <a:pt x="2134" y="1357"/>
                    <a:pt x="2144" y="1252"/>
                    <a:pt x="2085" y="1180"/>
                  </a:cubicBezTo>
                  <a:cubicBezTo>
                    <a:pt x="2051" y="1138"/>
                    <a:pt x="2001" y="1115"/>
                    <a:pt x="1951" y="1115"/>
                  </a:cubicBezTo>
                  <a:cubicBezTo>
                    <a:pt x="1915" y="1115"/>
                    <a:pt x="1878" y="1127"/>
                    <a:pt x="1847" y="1152"/>
                  </a:cubicBezTo>
                  <a:cubicBezTo>
                    <a:pt x="1780" y="1205"/>
                    <a:pt x="1716" y="1263"/>
                    <a:pt x="1651" y="1321"/>
                  </a:cubicBezTo>
                  <a:lnTo>
                    <a:pt x="1440" y="969"/>
                  </a:lnTo>
                  <a:cubicBezTo>
                    <a:pt x="1407" y="919"/>
                    <a:pt x="1353" y="892"/>
                    <a:pt x="1298" y="892"/>
                  </a:cubicBezTo>
                  <a:cubicBezTo>
                    <a:pt x="1268" y="892"/>
                    <a:pt x="1237" y="900"/>
                    <a:pt x="1210" y="917"/>
                  </a:cubicBezTo>
                  <a:cubicBezTo>
                    <a:pt x="1131" y="963"/>
                    <a:pt x="1103" y="1063"/>
                    <a:pt x="1145" y="1145"/>
                  </a:cubicBezTo>
                  <a:lnTo>
                    <a:pt x="1394" y="1561"/>
                  </a:lnTo>
                  <a:cubicBezTo>
                    <a:pt x="1163" y="1791"/>
                    <a:pt x="952" y="2037"/>
                    <a:pt x="761" y="2300"/>
                  </a:cubicBezTo>
                  <a:cubicBezTo>
                    <a:pt x="755" y="2310"/>
                    <a:pt x="749" y="2321"/>
                    <a:pt x="746" y="2333"/>
                  </a:cubicBezTo>
                  <a:cubicBezTo>
                    <a:pt x="696" y="2304"/>
                    <a:pt x="652" y="2269"/>
                    <a:pt x="613" y="2227"/>
                  </a:cubicBezTo>
                  <a:cubicBezTo>
                    <a:pt x="442" y="2044"/>
                    <a:pt x="359" y="1751"/>
                    <a:pt x="406" y="1498"/>
                  </a:cubicBezTo>
                  <a:cubicBezTo>
                    <a:pt x="487" y="1050"/>
                    <a:pt x="815" y="687"/>
                    <a:pt x="1201" y="293"/>
                  </a:cubicBezTo>
                  <a:cubicBezTo>
                    <a:pt x="1269" y="225"/>
                    <a:pt x="1267" y="116"/>
                    <a:pt x="1198" y="50"/>
                  </a:cubicBezTo>
                  <a:cubicBezTo>
                    <a:pt x="1165" y="17"/>
                    <a:pt x="1121" y="0"/>
                    <a:pt x="10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6927840" y="707797"/>
              <a:ext cx="41349" cy="70217"/>
            </a:xfrm>
            <a:custGeom>
              <a:avLst/>
              <a:gdLst/>
              <a:ahLst/>
              <a:cxnLst/>
              <a:rect l="l" t="t" r="r" b="b"/>
              <a:pathLst>
                <a:path w="1398" h="2374" extrusionOk="0">
                  <a:moveTo>
                    <a:pt x="993" y="1"/>
                  </a:moveTo>
                  <a:cubicBezTo>
                    <a:pt x="919" y="1"/>
                    <a:pt x="851" y="47"/>
                    <a:pt x="827" y="120"/>
                  </a:cubicBezTo>
                  <a:cubicBezTo>
                    <a:pt x="799" y="210"/>
                    <a:pt x="848" y="306"/>
                    <a:pt x="938" y="336"/>
                  </a:cubicBezTo>
                  <a:cubicBezTo>
                    <a:pt x="1004" y="357"/>
                    <a:pt x="1047" y="495"/>
                    <a:pt x="1038" y="654"/>
                  </a:cubicBezTo>
                  <a:cubicBezTo>
                    <a:pt x="1004" y="1234"/>
                    <a:pt x="645" y="1793"/>
                    <a:pt x="143" y="2047"/>
                  </a:cubicBezTo>
                  <a:cubicBezTo>
                    <a:pt x="1" y="2121"/>
                    <a:pt x="26" y="2330"/>
                    <a:pt x="181" y="2368"/>
                  </a:cubicBezTo>
                  <a:cubicBezTo>
                    <a:pt x="194" y="2371"/>
                    <a:pt x="207" y="2373"/>
                    <a:pt x="220" y="2373"/>
                  </a:cubicBezTo>
                  <a:cubicBezTo>
                    <a:pt x="247" y="2373"/>
                    <a:pt x="275" y="2366"/>
                    <a:pt x="299" y="2354"/>
                  </a:cubicBezTo>
                  <a:cubicBezTo>
                    <a:pt x="916" y="2040"/>
                    <a:pt x="1341" y="1380"/>
                    <a:pt x="1382" y="675"/>
                  </a:cubicBezTo>
                  <a:cubicBezTo>
                    <a:pt x="1397" y="409"/>
                    <a:pt x="1315" y="95"/>
                    <a:pt x="1042" y="8"/>
                  </a:cubicBezTo>
                  <a:cubicBezTo>
                    <a:pt x="1026" y="3"/>
                    <a:pt x="1009" y="1"/>
                    <a:pt x="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6990662" y="733263"/>
              <a:ext cx="34369" cy="46259"/>
            </a:xfrm>
            <a:custGeom>
              <a:avLst/>
              <a:gdLst/>
              <a:ahLst/>
              <a:cxnLst/>
              <a:rect l="l" t="t" r="r" b="b"/>
              <a:pathLst>
                <a:path w="1162" h="1564" extrusionOk="0">
                  <a:moveTo>
                    <a:pt x="780" y="0"/>
                  </a:moveTo>
                  <a:cubicBezTo>
                    <a:pt x="723" y="0"/>
                    <a:pt x="667" y="29"/>
                    <a:pt x="634" y="81"/>
                  </a:cubicBezTo>
                  <a:cubicBezTo>
                    <a:pt x="540" y="253"/>
                    <a:pt x="467" y="436"/>
                    <a:pt x="417" y="628"/>
                  </a:cubicBezTo>
                  <a:cubicBezTo>
                    <a:pt x="365" y="618"/>
                    <a:pt x="315" y="602"/>
                    <a:pt x="267" y="581"/>
                  </a:cubicBezTo>
                  <a:cubicBezTo>
                    <a:pt x="244" y="571"/>
                    <a:pt x="220" y="566"/>
                    <a:pt x="197" y="566"/>
                  </a:cubicBezTo>
                  <a:cubicBezTo>
                    <a:pt x="131" y="566"/>
                    <a:pt x="68" y="604"/>
                    <a:pt x="40" y="668"/>
                  </a:cubicBezTo>
                  <a:cubicBezTo>
                    <a:pt x="1" y="754"/>
                    <a:pt x="40" y="857"/>
                    <a:pt x="127" y="895"/>
                  </a:cubicBezTo>
                  <a:cubicBezTo>
                    <a:pt x="184" y="920"/>
                    <a:pt x="243" y="940"/>
                    <a:pt x="303" y="954"/>
                  </a:cubicBezTo>
                  <a:cubicBezTo>
                    <a:pt x="319" y="958"/>
                    <a:pt x="336" y="958"/>
                    <a:pt x="351" y="963"/>
                  </a:cubicBezTo>
                  <a:cubicBezTo>
                    <a:pt x="332" y="1107"/>
                    <a:pt x="326" y="1255"/>
                    <a:pt x="334" y="1403"/>
                  </a:cubicBezTo>
                  <a:cubicBezTo>
                    <a:pt x="339" y="1478"/>
                    <a:pt x="392" y="1541"/>
                    <a:pt x="465" y="1559"/>
                  </a:cubicBezTo>
                  <a:cubicBezTo>
                    <a:pt x="479" y="1562"/>
                    <a:pt x="493" y="1564"/>
                    <a:pt x="507" y="1564"/>
                  </a:cubicBezTo>
                  <a:cubicBezTo>
                    <a:pt x="511" y="1564"/>
                    <a:pt x="514" y="1564"/>
                    <a:pt x="517" y="1564"/>
                  </a:cubicBezTo>
                  <a:cubicBezTo>
                    <a:pt x="612" y="1557"/>
                    <a:pt x="683" y="1475"/>
                    <a:pt x="678" y="1381"/>
                  </a:cubicBezTo>
                  <a:cubicBezTo>
                    <a:pt x="669" y="1244"/>
                    <a:pt x="676" y="1109"/>
                    <a:pt x="698" y="974"/>
                  </a:cubicBezTo>
                  <a:cubicBezTo>
                    <a:pt x="819" y="958"/>
                    <a:pt x="935" y="923"/>
                    <a:pt x="1045" y="867"/>
                  </a:cubicBezTo>
                  <a:cubicBezTo>
                    <a:pt x="1130" y="825"/>
                    <a:pt x="1162" y="720"/>
                    <a:pt x="1120" y="636"/>
                  </a:cubicBezTo>
                  <a:cubicBezTo>
                    <a:pt x="1089" y="577"/>
                    <a:pt x="1029" y="542"/>
                    <a:pt x="966" y="542"/>
                  </a:cubicBezTo>
                  <a:cubicBezTo>
                    <a:pt x="939" y="542"/>
                    <a:pt x="913" y="548"/>
                    <a:pt x="888" y="561"/>
                  </a:cubicBezTo>
                  <a:cubicBezTo>
                    <a:pt x="854" y="577"/>
                    <a:pt x="819" y="590"/>
                    <a:pt x="783" y="601"/>
                  </a:cubicBezTo>
                  <a:cubicBezTo>
                    <a:pt x="821" y="480"/>
                    <a:pt x="872" y="361"/>
                    <a:pt x="934" y="250"/>
                  </a:cubicBezTo>
                  <a:cubicBezTo>
                    <a:pt x="976" y="169"/>
                    <a:pt x="945" y="67"/>
                    <a:pt x="865" y="22"/>
                  </a:cubicBezTo>
                  <a:cubicBezTo>
                    <a:pt x="838" y="7"/>
                    <a:pt x="809" y="0"/>
                    <a:pt x="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039140" y="705549"/>
              <a:ext cx="61876" cy="71548"/>
            </a:xfrm>
            <a:custGeom>
              <a:avLst/>
              <a:gdLst/>
              <a:ahLst/>
              <a:cxnLst/>
              <a:rect l="l" t="t" r="r" b="b"/>
              <a:pathLst>
                <a:path w="2092" h="2419" extrusionOk="0">
                  <a:moveTo>
                    <a:pt x="1657" y="339"/>
                  </a:moveTo>
                  <a:lnTo>
                    <a:pt x="1657" y="339"/>
                  </a:lnTo>
                  <a:cubicBezTo>
                    <a:pt x="1657" y="339"/>
                    <a:pt x="1655" y="362"/>
                    <a:pt x="1616" y="415"/>
                  </a:cubicBezTo>
                  <a:cubicBezTo>
                    <a:pt x="1512" y="551"/>
                    <a:pt x="1364" y="651"/>
                    <a:pt x="1208" y="758"/>
                  </a:cubicBezTo>
                  <a:cubicBezTo>
                    <a:pt x="1064" y="855"/>
                    <a:pt x="917" y="956"/>
                    <a:pt x="790" y="1092"/>
                  </a:cubicBezTo>
                  <a:cubicBezTo>
                    <a:pt x="750" y="1134"/>
                    <a:pt x="715" y="1179"/>
                    <a:pt x="684" y="1227"/>
                  </a:cubicBezTo>
                  <a:cubicBezTo>
                    <a:pt x="691" y="1152"/>
                    <a:pt x="698" y="1076"/>
                    <a:pt x="701" y="1001"/>
                  </a:cubicBezTo>
                  <a:cubicBezTo>
                    <a:pt x="898" y="705"/>
                    <a:pt x="1180" y="469"/>
                    <a:pt x="1508" y="361"/>
                  </a:cubicBezTo>
                  <a:cubicBezTo>
                    <a:pt x="1582" y="337"/>
                    <a:pt x="1648" y="344"/>
                    <a:pt x="1657" y="339"/>
                  </a:cubicBezTo>
                  <a:close/>
                  <a:moveTo>
                    <a:pt x="1613" y="1"/>
                  </a:moveTo>
                  <a:cubicBezTo>
                    <a:pt x="1516" y="1"/>
                    <a:pt x="1433" y="25"/>
                    <a:pt x="1399" y="36"/>
                  </a:cubicBezTo>
                  <a:cubicBezTo>
                    <a:pt x="1105" y="136"/>
                    <a:pt x="840" y="308"/>
                    <a:pt x="629" y="536"/>
                  </a:cubicBezTo>
                  <a:cubicBezTo>
                    <a:pt x="599" y="514"/>
                    <a:pt x="565" y="504"/>
                    <a:pt x="532" y="504"/>
                  </a:cubicBezTo>
                  <a:cubicBezTo>
                    <a:pt x="441" y="504"/>
                    <a:pt x="356" y="579"/>
                    <a:pt x="361" y="682"/>
                  </a:cubicBezTo>
                  <a:cubicBezTo>
                    <a:pt x="363" y="751"/>
                    <a:pt x="363" y="820"/>
                    <a:pt x="361" y="889"/>
                  </a:cubicBezTo>
                  <a:cubicBezTo>
                    <a:pt x="113" y="1300"/>
                    <a:pt x="0" y="1795"/>
                    <a:pt x="82" y="2275"/>
                  </a:cubicBezTo>
                  <a:cubicBezTo>
                    <a:pt x="93" y="2343"/>
                    <a:pt x="144" y="2398"/>
                    <a:pt x="211" y="2413"/>
                  </a:cubicBezTo>
                  <a:cubicBezTo>
                    <a:pt x="218" y="2416"/>
                    <a:pt x="225" y="2416"/>
                    <a:pt x="232" y="2417"/>
                  </a:cubicBezTo>
                  <a:cubicBezTo>
                    <a:pt x="239" y="2418"/>
                    <a:pt x="245" y="2419"/>
                    <a:pt x="251" y="2419"/>
                  </a:cubicBezTo>
                  <a:cubicBezTo>
                    <a:pt x="320" y="2419"/>
                    <a:pt x="384" y="2376"/>
                    <a:pt x="411" y="2312"/>
                  </a:cubicBezTo>
                  <a:cubicBezTo>
                    <a:pt x="484" y="2129"/>
                    <a:pt x="545" y="1940"/>
                    <a:pt x="591" y="1748"/>
                  </a:cubicBezTo>
                  <a:cubicBezTo>
                    <a:pt x="665" y="1997"/>
                    <a:pt x="900" y="2175"/>
                    <a:pt x="1128" y="2249"/>
                  </a:cubicBezTo>
                  <a:cubicBezTo>
                    <a:pt x="1259" y="2292"/>
                    <a:pt x="1391" y="2309"/>
                    <a:pt x="1518" y="2326"/>
                  </a:cubicBezTo>
                  <a:cubicBezTo>
                    <a:pt x="1629" y="2339"/>
                    <a:pt x="1739" y="2360"/>
                    <a:pt x="1847" y="2389"/>
                  </a:cubicBezTo>
                  <a:cubicBezTo>
                    <a:pt x="1865" y="2396"/>
                    <a:pt x="1883" y="2398"/>
                    <a:pt x="1901" y="2398"/>
                  </a:cubicBezTo>
                  <a:cubicBezTo>
                    <a:pt x="1973" y="2398"/>
                    <a:pt x="2041" y="2351"/>
                    <a:pt x="2062" y="2278"/>
                  </a:cubicBezTo>
                  <a:cubicBezTo>
                    <a:pt x="2092" y="2187"/>
                    <a:pt x="2041" y="2091"/>
                    <a:pt x="1951" y="2061"/>
                  </a:cubicBezTo>
                  <a:cubicBezTo>
                    <a:pt x="1820" y="2019"/>
                    <a:pt x="1691" y="2002"/>
                    <a:pt x="1564" y="1985"/>
                  </a:cubicBezTo>
                  <a:cubicBezTo>
                    <a:pt x="1446" y="1970"/>
                    <a:pt x="1335" y="1953"/>
                    <a:pt x="1233" y="1921"/>
                  </a:cubicBezTo>
                  <a:cubicBezTo>
                    <a:pt x="1069" y="1869"/>
                    <a:pt x="901" y="1726"/>
                    <a:pt x="914" y="1567"/>
                  </a:cubicBezTo>
                  <a:cubicBezTo>
                    <a:pt x="921" y="1474"/>
                    <a:pt x="987" y="1386"/>
                    <a:pt x="1040" y="1327"/>
                  </a:cubicBezTo>
                  <a:cubicBezTo>
                    <a:pt x="1142" y="1220"/>
                    <a:pt x="1267" y="1134"/>
                    <a:pt x="1401" y="1042"/>
                  </a:cubicBezTo>
                  <a:cubicBezTo>
                    <a:pt x="1572" y="925"/>
                    <a:pt x="1751" y="804"/>
                    <a:pt x="1889" y="624"/>
                  </a:cubicBezTo>
                  <a:cubicBezTo>
                    <a:pt x="1983" y="499"/>
                    <a:pt x="2019" y="378"/>
                    <a:pt x="1990" y="263"/>
                  </a:cubicBezTo>
                  <a:cubicBezTo>
                    <a:pt x="1969" y="174"/>
                    <a:pt x="1913" y="98"/>
                    <a:pt x="1833" y="53"/>
                  </a:cubicBezTo>
                  <a:cubicBezTo>
                    <a:pt x="1761" y="14"/>
                    <a:pt x="1684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111279" y="680409"/>
              <a:ext cx="35670" cy="54837"/>
            </a:xfrm>
            <a:custGeom>
              <a:avLst/>
              <a:gdLst/>
              <a:ahLst/>
              <a:cxnLst/>
              <a:rect l="l" t="t" r="r" b="b"/>
              <a:pathLst>
                <a:path w="1206" h="1854" extrusionOk="0">
                  <a:moveTo>
                    <a:pt x="299" y="1"/>
                  </a:moveTo>
                  <a:cubicBezTo>
                    <a:pt x="189" y="1"/>
                    <a:pt x="91" y="60"/>
                    <a:pt x="40" y="162"/>
                  </a:cubicBezTo>
                  <a:cubicBezTo>
                    <a:pt x="0" y="238"/>
                    <a:pt x="24" y="331"/>
                    <a:pt x="95" y="381"/>
                  </a:cubicBezTo>
                  <a:cubicBezTo>
                    <a:pt x="125" y="402"/>
                    <a:pt x="159" y="412"/>
                    <a:pt x="193" y="412"/>
                  </a:cubicBezTo>
                  <a:cubicBezTo>
                    <a:pt x="240" y="412"/>
                    <a:pt x="285" y="393"/>
                    <a:pt x="319" y="357"/>
                  </a:cubicBezTo>
                  <a:cubicBezTo>
                    <a:pt x="337" y="371"/>
                    <a:pt x="355" y="393"/>
                    <a:pt x="354" y="410"/>
                  </a:cubicBezTo>
                  <a:cubicBezTo>
                    <a:pt x="352" y="483"/>
                    <a:pt x="314" y="561"/>
                    <a:pt x="271" y="651"/>
                  </a:cubicBezTo>
                  <a:cubicBezTo>
                    <a:pt x="234" y="720"/>
                    <a:pt x="203" y="793"/>
                    <a:pt x="178" y="868"/>
                  </a:cubicBezTo>
                  <a:cubicBezTo>
                    <a:pt x="102" y="1120"/>
                    <a:pt x="176" y="1405"/>
                    <a:pt x="375" y="1614"/>
                  </a:cubicBezTo>
                  <a:cubicBezTo>
                    <a:pt x="475" y="1722"/>
                    <a:pt x="604" y="1799"/>
                    <a:pt x="748" y="1836"/>
                  </a:cubicBezTo>
                  <a:cubicBezTo>
                    <a:pt x="798" y="1848"/>
                    <a:pt x="849" y="1854"/>
                    <a:pt x="900" y="1854"/>
                  </a:cubicBezTo>
                  <a:cubicBezTo>
                    <a:pt x="952" y="1854"/>
                    <a:pt x="1005" y="1847"/>
                    <a:pt x="1056" y="1835"/>
                  </a:cubicBezTo>
                  <a:cubicBezTo>
                    <a:pt x="1149" y="1812"/>
                    <a:pt x="1205" y="1719"/>
                    <a:pt x="1181" y="1626"/>
                  </a:cubicBezTo>
                  <a:cubicBezTo>
                    <a:pt x="1162" y="1548"/>
                    <a:pt x="1092" y="1496"/>
                    <a:pt x="1016" y="1496"/>
                  </a:cubicBezTo>
                  <a:cubicBezTo>
                    <a:pt x="1002" y="1496"/>
                    <a:pt x="987" y="1497"/>
                    <a:pt x="973" y="1501"/>
                  </a:cubicBezTo>
                  <a:cubicBezTo>
                    <a:pt x="950" y="1507"/>
                    <a:pt x="927" y="1510"/>
                    <a:pt x="903" y="1510"/>
                  </a:cubicBezTo>
                  <a:cubicBezTo>
                    <a:pt x="807" y="1510"/>
                    <a:pt x="707" y="1462"/>
                    <a:pt x="624" y="1376"/>
                  </a:cubicBezTo>
                  <a:cubicBezTo>
                    <a:pt x="537" y="1283"/>
                    <a:pt x="459" y="1127"/>
                    <a:pt x="509" y="968"/>
                  </a:cubicBezTo>
                  <a:cubicBezTo>
                    <a:pt x="527" y="911"/>
                    <a:pt x="551" y="855"/>
                    <a:pt x="579" y="803"/>
                  </a:cubicBezTo>
                  <a:cubicBezTo>
                    <a:pt x="634" y="692"/>
                    <a:pt x="696" y="566"/>
                    <a:pt x="699" y="417"/>
                  </a:cubicBezTo>
                  <a:cubicBezTo>
                    <a:pt x="703" y="213"/>
                    <a:pt x="541" y="50"/>
                    <a:pt x="379" y="10"/>
                  </a:cubicBezTo>
                  <a:lnTo>
                    <a:pt x="378" y="10"/>
                  </a:lnTo>
                  <a:cubicBezTo>
                    <a:pt x="351" y="4"/>
                    <a:pt x="325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138579" y="683071"/>
              <a:ext cx="142593" cy="109880"/>
            </a:xfrm>
            <a:custGeom>
              <a:avLst/>
              <a:gdLst/>
              <a:ahLst/>
              <a:cxnLst/>
              <a:rect l="l" t="t" r="r" b="b"/>
              <a:pathLst>
                <a:path w="4821" h="3715" extrusionOk="0">
                  <a:moveTo>
                    <a:pt x="2384" y="1"/>
                  </a:moveTo>
                  <a:cubicBezTo>
                    <a:pt x="2109" y="1"/>
                    <a:pt x="1835" y="14"/>
                    <a:pt x="1560" y="41"/>
                  </a:cubicBezTo>
                  <a:cubicBezTo>
                    <a:pt x="1498" y="47"/>
                    <a:pt x="1370" y="60"/>
                    <a:pt x="1282" y="161"/>
                  </a:cubicBezTo>
                  <a:cubicBezTo>
                    <a:pt x="1211" y="244"/>
                    <a:pt x="1201" y="344"/>
                    <a:pt x="1196" y="410"/>
                  </a:cubicBezTo>
                  <a:cubicBezTo>
                    <a:pt x="1113" y="1369"/>
                    <a:pt x="895" y="2310"/>
                    <a:pt x="551" y="3208"/>
                  </a:cubicBezTo>
                  <a:cubicBezTo>
                    <a:pt x="457" y="3065"/>
                    <a:pt x="391" y="2906"/>
                    <a:pt x="357" y="2738"/>
                  </a:cubicBezTo>
                  <a:cubicBezTo>
                    <a:pt x="341" y="2657"/>
                    <a:pt x="269" y="2601"/>
                    <a:pt x="190" y="2601"/>
                  </a:cubicBezTo>
                  <a:cubicBezTo>
                    <a:pt x="178" y="2601"/>
                    <a:pt x="166" y="2602"/>
                    <a:pt x="154" y="2605"/>
                  </a:cubicBezTo>
                  <a:cubicBezTo>
                    <a:pt x="61" y="2623"/>
                    <a:pt x="1" y="2714"/>
                    <a:pt x="21" y="2807"/>
                  </a:cubicBezTo>
                  <a:cubicBezTo>
                    <a:pt x="87" y="3132"/>
                    <a:pt x="247" y="3431"/>
                    <a:pt x="482" y="3665"/>
                  </a:cubicBezTo>
                  <a:cubicBezTo>
                    <a:pt x="517" y="3698"/>
                    <a:pt x="560" y="3714"/>
                    <a:pt x="603" y="3714"/>
                  </a:cubicBezTo>
                  <a:cubicBezTo>
                    <a:pt x="668" y="3714"/>
                    <a:pt x="733" y="3676"/>
                    <a:pt x="761" y="3608"/>
                  </a:cubicBezTo>
                  <a:cubicBezTo>
                    <a:pt x="1182" y="2598"/>
                    <a:pt x="1444" y="1529"/>
                    <a:pt x="1539" y="441"/>
                  </a:cubicBezTo>
                  <a:cubicBezTo>
                    <a:pt x="1539" y="425"/>
                    <a:pt x="1542" y="393"/>
                    <a:pt x="1535" y="393"/>
                  </a:cubicBezTo>
                  <a:cubicBezTo>
                    <a:pt x="1534" y="393"/>
                    <a:pt x="1534" y="393"/>
                    <a:pt x="1534" y="393"/>
                  </a:cubicBezTo>
                  <a:lnTo>
                    <a:pt x="1534" y="393"/>
                  </a:lnTo>
                  <a:cubicBezTo>
                    <a:pt x="1554" y="388"/>
                    <a:pt x="1573" y="385"/>
                    <a:pt x="1593" y="384"/>
                  </a:cubicBezTo>
                  <a:cubicBezTo>
                    <a:pt x="1853" y="358"/>
                    <a:pt x="2114" y="346"/>
                    <a:pt x="2374" y="346"/>
                  </a:cubicBezTo>
                  <a:cubicBezTo>
                    <a:pt x="3065" y="346"/>
                    <a:pt x="3754" y="434"/>
                    <a:pt x="4425" y="609"/>
                  </a:cubicBezTo>
                  <a:cubicBezTo>
                    <a:pt x="4311" y="1115"/>
                    <a:pt x="4267" y="1636"/>
                    <a:pt x="4294" y="2156"/>
                  </a:cubicBezTo>
                  <a:cubicBezTo>
                    <a:pt x="4299" y="2247"/>
                    <a:pt x="4374" y="2318"/>
                    <a:pt x="4464" y="2318"/>
                  </a:cubicBezTo>
                  <a:cubicBezTo>
                    <a:pt x="4467" y="2318"/>
                    <a:pt x="4471" y="2318"/>
                    <a:pt x="4474" y="2317"/>
                  </a:cubicBezTo>
                  <a:cubicBezTo>
                    <a:pt x="4570" y="2313"/>
                    <a:pt x="4643" y="2233"/>
                    <a:pt x="4637" y="2137"/>
                  </a:cubicBezTo>
                  <a:cubicBezTo>
                    <a:pt x="4609" y="1597"/>
                    <a:pt x="4664" y="1055"/>
                    <a:pt x="4798" y="530"/>
                  </a:cubicBezTo>
                  <a:cubicBezTo>
                    <a:pt x="4820" y="438"/>
                    <a:pt x="4768" y="347"/>
                    <a:pt x="4678" y="322"/>
                  </a:cubicBezTo>
                  <a:cubicBezTo>
                    <a:pt x="3931" y="109"/>
                    <a:pt x="3159" y="1"/>
                    <a:pt x="2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186554" y="728117"/>
              <a:ext cx="25999" cy="60545"/>
            </a:xfrm>
            <a:custGeom>
              <a:avLst/>
              <a:gdLst/>
              <a:ahLst/>
              <a:cxnLst/>
              <a:rect l="l" t="t" r="r" b="b"/>
              <a:pathLst>
                <a:path w="879" h="2047" extrusionOk="0">
                  <a:moveTo>
                    <a:pt x="686" y="1"/>
                  </a:moveTo>
                  <a:cubicBezTo>
                    <a:pt x="611" y="1"/>
                    <a:pt x="542" y="49"/>
                    <a:pt x="521" y="126"/>
                  </a:cubicBezTo>
                  <a:lnTo>
                    <a:pt x="26" y="1826"/>
                  </a:lnTo>
                  <a:cubicBezTo>
                    <a:pt x="0" y="1916"/>
                    <a:pt x="52" y="2012"/>
                    <a:pt x="144" y="2039"/>
                  </a:cubicBezTo>
                  <a:lnTo>
                    <a:pt x="151" y="2042"/>
                  </a:lnTo>
                  <a:cubicBezTo>
                    <a:pt x="164" y="2045"/>
                    <a:pt x="178" y="2046"/>
                    <a:pt x="191" y="2046"/>
                  </a:cubicBezTo>
                  <a:cubicBezTo>
                    <a:pt x="266" y="2046"/>
                    <a:pt x="335" y="1997"/>
                    <a:pt x="356" y="1922"/>
                  </a:cubicBezTo>
                  <a:lnTo>
                    <a:pt x="852" y="222"/>
                  </a:lnTo>
                  <a:cubicBezTo>
                    <a:pt x="879" y="130"/>
                    <a:pt x="827" y="34"/>
                    <a:pt x="735" y="8"/>
                  </a:cubicBezTo>
                  <a:cubicBezTo>
                    <a:pt x="719" y="3"/>
                    <a:pt x="702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218113" y="722349"/>
              <a:ext cx="38954" cy="87165"/>
            </a:xfrm>
            <a:custGeom>
              <a:avLst/>
              <a:gdLst/>
              <a:ahLst/>
              <a:cxnLst/>
              <a:rect l="l" t="t" r="r" b="b"/>
              <a:pathLst>
                <a:path w="1317" h="2947" extrusionOk="0">
                  <a:moveTo>
                    <a:pt x="693" y="0"/>
                  </a:moveTo>
                  <a:cubicBezTo>
                    <a:pt x="606" y="0"/>
                    <a:pt x="532" y="67"/>
                    <a:pt x="522" y="155"/>
                  </a:cubicBezTo>
                  <a:cubicBezTo>
                    <a:pt x="506" y="317"/>
                    <a:pt x="410" y="470"/>
                    <a:pt x="307" y="632"/>
                  </a:cubicBezTo>
                  <a:lnTo>
                    <a:pt x="251" y="723"/>
                  </a:lnTo>
                  <a:cubicBezTo>
                    <a:pt x="58" y="1037"/>
                    <a:pt x="0" y="1305"/>
                    <a:pt x="73" y="1537"/>
                  </a:cubicBezTo>
                  <a:cubicBezTo>
                    <a:pt x="127" y="1706"/>
                    <a:pt x="276" y="1841"/>
                    <a:pt x="455" y="1883"/>
                  </a:cubicBezTo>
                  <a:cubicBezTo>
                    <a:pt x="473" y="1887"/>
                    <a:pt x="491" y="1892"/>
                    <a:pt x="510" y="1895"/>
                  </a:cubicBezTo>
                  <a:cubicBezTo>
                    <a:pt x="527" y="1896"/>
                    <a:pt x="544" y="1897"/>
                    <a:pt x="561" y="1897"/>
                  </a:cubicBezTo>
                  <a:cubicBezTo>
                    <a:pt x="598" y="1897"/>
                    <a:pt x="635" y="1893"/>
                    <a:pt x="670" y="1883"/>
                  </a:cubicBezTo>
                  <a:lnTo>
                    <a:pt x="670" y="1883"/>
                  </a:lnTo>
                  <a:cubicBezTo>
                    <a:pt x="559" y="2161"/>
                    <a:pt x="438" y="2431"/>
                    <a:pt x="304" y="2695"/>
                  </a:cubicBezTo>
                  <a:cubicBezTo>
                    <a:pt x="261" y="2781"/>
                    <a:pt x="294" y="2884"/>
                    <a:pt x="380" y="2928"/>
                  </a:cubicBezTo>
                  <a:cubicBezTo>
                    <a:pt x="392" y="2933"/>
                    <a:pt x="404" y="2938"/>
                    <a:pt x="417" y="2942"/>
                  </a:cubicBezTo>
                  <a:cubicBezTo>
                    <a:pt x="430" y="2945"/>
                    <a:pt x="443" y="2946"/>
                    <a:pt x="456" y="2946"/>
                  </a:cubicBezTo>
                  <a:cubicBezTo>
                    <a:pt x="520" y="2946"/>
                    <a:pt x="581" y="2910"/>
                    <a:pt x="611" y="2852"/>
                  </a:cubicBezTo>
                  <a:cubicBezTo>
                    <a:pt x="884" y="2308"/>
                    <a:pt x="1111" y="1744"/>
                    <a:pt x="1288" y="1163"/>
                  </a:cubicBezTo>
                  <a:cubicBezTo>
                    <a:pt x="1316" y="1071"/>
                    <a:pt x="1266" y="975"/>
                    <a:pt x="1174" y="947"/>
                  </a:cubicBezTo>
                  <a:cubicBezTo>
                    <a:pt x="1157" y="942"/>
                    <a:pt x="1139" y="939"/>
                    <a:pt x="1122" y="939"/>
                  </a:cubicBezTo>
                  <a:cubicBezTo>
                    <a:pt x="1048" y="939"/>
                    <a:pt x="981" y="987"/>
                    <a:pt x="960" y="1063"/>
                  </a:cubicBezTo>
                  <a:cubicBezTo>
                    <a:pt x="918" y="1196"/>
                    <a:pt x="866" y="1329"/>
                    <a:pt x="819" y="1461"/>
                  </a:cubicBezTo>
                  <a:cubicBezTo>
                    <a:pt x="803" y="1456"/>
                    <a:pt x="785" y="1453"/>
                    <a:pt x="768" y="1453"/>
                  </a:cubicBezTo>
                  <a:cubicBezTo>
                    <a:pt x="711" y="1453"/>
                    <a:pt x="657" y="1481"/>
                    <a:pt x="625" y="1530"/>
                  </a:cubicBezTo>
                  <a:cubicBezTo>
                    <a:pt x="620" y="1537"/>
                    <a:pt x="609" y="1555"/>
                    <a:pt x="571" y="1555"/>
                  </a:cubicBezTo>
                  <a:cubicBezTo>
                    <a:pt x="566" y="1555"/>
                    <a:pt x="561" y="1555"/>
                    <a:pt x="555" y="1554"/>
                  </a:cubicBezTo>
                  <a:cubicBezTo>
                    <a:pt x="496" y="1545"/>
                    <a:pt x="423" y="1499"/>
                    <a:pt x="401" y="1434"/>
                  </a:cubicBezTo>
                  <a:cubicBezTo>
                    <a:pt x="361" y="1302"/>
                    <a:pt x="407" y="1127"/>
                    <a:pt x="544" y="904"/>
                  </a:cubicBezTo>
                  <a:lnTo>
                    <a:pt x="598" y="815"/>
                  </a:lnTo>
                  <a:cubicBezTo>
                    <a:pt x="712" y="636"/>
                    <a:pt x="841" y="432"/>
                    <a:pt x="864" y="190"/>
                  </a:cubicBezTo>
                  <a:cubicBezTo>
                    <a:pt x="874" y="96"/>
                    <a:pt x="805" y="11"/>
                    <a:pt x="711" y="1"/>
                  </a:cubicBezTo>
                  <a:cubicBezTo>
                    <a:pt x="705" y="1"/>
                    <a:pt x="699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6762561" y="834357"/>
              <a:ext cx="74447" cy="161996"/>
            </a:xfrm>
            <a:custGeom>
              <a:avLst/>
              <a:gdLst/>
              <a:ahLst/>
              <a:cxnLst/>
              <a:rect l="l" t="t" r="r" b="b"/>
              <a:pathLst>
                <a:path w="2517" h="5477" extrusionOk="0">
                  <a:moveTo>
                    <a:pt x="1951" y="1"/>
                  </a:moveTo>
                  <a:cubicBezTo>
                    <a:pt x="1891" y="1"/>
                    <a:pt x="1833" y="32"/>
                    <a:pt x="1801" y="88"/>
                  </a:cubicBezTo>
                  <a:cubicBezTo>
                    <a:pt x="1075" y="1369"/>
                    <a:pt x="729" y="2830"/>
                    <a:pt x="803" y="4301"/>
                  </a:cubicBezTo>
                  <a:cubicBezTo>
                    <a:pt x="609" y="3936"/>
                    <a:pt x="461" y="3546"/>
                    <a:pt x="364" y="3144"/>
                  </a:cubicBezTo>
                  <a:cubicBezTo>
                    <a:pt x="348" y="3060"/>
                    <a:pt x="275" y="3003"/>
                    <a:pt x="194" y="3003"/>
                  </a:cubicBezTo>
                  <a:cubicBezTo>
                    <a:pt x="181" y="3003"/>
                    <a:pt x="168" y="3004"/>
                    <a:pt x="154" y="3007"/>
                  </a:cubicBezTo>
                  <a:cubicBezTo>
                    <a:pt x="59" y="3030"/>
                    <a:pt x="1" y="3128"/>
                    <a:pt x="29" y="3224"/>
                  </a:cubicBezTo>
                  <a:cubicBezTo>
                    <a:pt x="220" y="4032"/>
                    <a:pt x="600" y="4784"/>
                    <a:pt x="1140" y="5416"/>
                  </a:cubicBezTo>
                  <a:cubicBezTo>
                    <a:pt x="1174" y="5456"/>
                    <a:pt x="1222" y="5476"/>
                    <a:pt x="1270" y="5476"/>
                  </a:cubicBezTo>
                  <a:cubicBezTo>
                    <a:pt x="1330" y="5476"/>
                    <a:pt x="1389" y="5446"/>
                    <a:pt x="1421" y="5387"/>
                  </a:cubicBezTo>
                  <a:lnTo>
                    <a:pt x="2471" y="3504"/>
                  </a:lnTo>
                  <a:cubicBezTo>
                    <a:pt x="2516" y="3421"/>
                    <a:pt x="2485" y="3315"/>
                    <a:pt x="2402" y="3270"/>
                  </a:cubicBezTo>
                  <a:cubicBezTo>
                    <a:pt x="2375" y="3256"/>
                    <a:pt x="2347" y="3248"/>
                    <a:pt x="2318" y="3248"/>
                  </a:cubicBezTo>
                  <a:cubicBezTo>
                    <a:pt x="2258" y="3248"/>
                    <a:pt x="2200" y="3280"/>
                    <a:pt x="2168" y="3337"/>
                  </a:cubicBezTo>
                  <a:lnTo>
                    <a:pt x="1242" y="4999"/>
                  </a:lnTo>
                  <a:cubicBezTo>
                    <a:pt x="1218" y="4969"/>
                    <a:pt x="1200" y="4936"/>
                    <a:pt x="1178" y="4905"/>
                  </a:cubicBezTo>
                  <a:cubicBezTo>
                    <a:pt x="1190" y="4878"/>
                    <a:pt x="1194" y="4847"/>
                    <a:pt x="1192" y="4817"/>
                  </a:cubicBezTo>
                  <a:cubicBezTo>
                    <a:pt x="997" y="3239"/>
                    <a:pt x="1315" y="1640"/>
                    <a:pt x="2101" y="258"/>
                  </a:cubicBezTo>
                  <a:cubicBezTo>
                    <a:pt x="2147" y="175"/>
                    <a:pt x="2119" y="71"/>
                    <a:pt x="2036" y="23"/>
                  </a:cubicBezTo>
                  <a:cubicBezTo>
                    <a:pt x="2009" y="8"/>
                    <a:pt x="1980" y="1"/>
                    <a:pt x="19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6872175" y="533944"/>
              <a:ext cx="66993" cy="76399"/>
            </a:xfrm>
            <a:custGeom>
              <a:avLst/>
              <a:gdLst/>
              <a:ahLst/>
              <a:cxnLst/>
              <a:rect l="l" t="t" r="r" b="b"/>
              <a:pathLst>
                <a:path w="2265" h="2583" extrusionOk="0">
                  <a:moveTo>
                    <a:pt x="2076" y="1"/>
                  </a:moveTo>
                  <a:cubicBezTo>
                    <a:pt x="2001" y="1"/>
                    <a:pt x="1931" y="51"/>
                    <a:pt x="1910" y="126"/>
                  </a:cubicBezTo>
                  <a:cubicBezTo>
                    <a:pt x="1720" y="800"/>
                    <a:pt x="1401" y="1431"/>
                    <a:pt x="969" y="1981"/>
                  </a:cubicBezTo>
                  <a:cubicBezTo>
                    <a:pt x="860" y="2121"/>
                    <a:pt x="706" y="2228"/>
                    <a:pt x="603" y="2237"/>
                  </a:cubicBezTo>
                  <a:cubicBezTo>
                    <a:pt x="599" y="2238"/>
                    <a:pt x="594" y="2238"/>
                    <a:pt x="589" y="2238"/>
                  </a:cubicBezTo>
                  <a:cubicBezTo>
                    <a:pt x="564" y="2238"/>
                    <a:pt x="540" y="2229"/>
                    <a:pt x="522" y="2211"/>
                  </a:cubicBezTo>
                  <a:cubicBezTo>
                    <a:pt x="479" y="2174"/>
                    <a:pt x="460" y="2090"/>
                    <a:pt x="446" y="2005"/>
                  </a:cubicBezTo>
                  <a:cubicBezTo>
                    <a:pt x="351" y="1470"/>
                    <a:pt x="347" y="926"/>
                    <a:pt x="432" y="389"/>
                  </a:cubicBezTo>
                  <a:cubicBezTo>
                    <a:pt x="446" y="295"/>
                    <a:pt x="382" y="208"/>
                    <a:pt x="288" y="194"/>
                  </a:cubicBezTo>
                  <a:cubicBezTo>
                    <a:pt x="279" y="192"/>
                    <a:pt x="269" y="191"/>
                    <a:pt x="260" y="191"/>
                  </a:cubicBezTo>
                  <a:cubicBezTo>
                    <a:pt x="177" y="191"/>
                    <a:pt x="105" y="252"/>
                    <a:pt x="91" y="337"/>
                  </a:cubicBezTo>
                  <a:cubicBezTo>
                    <a:pt x="1" y="910"/>
                    <a:pt x="7" y="1493"/>
                    <a:pt x="106" y="2064"/>
                  </a:cubicBezTo>
                  <a:cubicBezTo>
                    <a:pt x="123" y="2163"/>
                    <a:pt x="154" y="2344"/>
                    <a:pt x="289" y="2467"/>
                  </a:cubicBezTo>
                  <a:cubicBezTo>
                    <a:pt x="344" y="2518"/>
                    <a:pt x="410" y="2553"/>
                    <a:pt x="482" y="2570"/>
                  </a:cubicBezTo>
                  <a:cubicBezTo>
                    <a:pt x="519" y="2578"/>
                    <a:pt x="556" y="2582"/>
                    <a:pt x="594" y="2582"/>
                  </a:cubicBezTo>
                  <a:cubicBezTo>
                    <a:pt x="606" y="2582"/>
                    <a:pt x="619" y="2582"/>
                    <a:pt x="631" y="2581"/>
                  </a:cubicBezTo>
                  <a:cubicBezTo>
                    <a:pt x="872" y="2558"/>
                    <a:pt x="1103" y="2367"/>
                    <a:pt x="1240" y="2194"/>
                  </a:cubicBezTo>
                  <a:cubicBezTo>
                    <a:pt x="1698" y="1607"/>
                    <a:pt x="2039" y="935"/>
                    <a:pt x="2240" y="218"/>
                  </a:cubicBezTo>
                  <a:cubicBezTo>
                    <a:pt x="2264" y="126"/>
                    <a:pt x="2211" y="32"/>
                    <a:pt x="2121" y="6"/>
                  </a:cubicBezTo>
                  <a:cubicBezTo>
                    <a:pt x="2106" y="3"/>
                    <a:pt x="2091" y="1"/>
                    <a:pt x="2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6888265" y="260150"/>
              <a:ext cx="71045" cy="309854"/>
            </a:xfrm>
            <a:custGeom>
              <a:avLst/>
              <a:gdLst/>
              <a:ahLst/>
              <a:cxnLst/>
              <a:rect l="l" t="t" r="r" b="b"/>
              <a:pathLst>
                <a:path w="2402" h="10476" extrusionOk="0">
                  <a:moveTo>
                    <a:pt x="1833" y="1"/>
                  </a:moveTo>
                  <a:cubicBezTo>
                    <a:pt x="1786" y="1"/>
                    <a:pt x="1741" y="20"/>
                    <a:pt x="1709" y="57"/>
                  </a:cubicBezTo>
                  <a:lnTo>
                    <a:pt x="64" y="1844"/>
                  </a:lnTo>
                  <a:cubicBezTo>
                    <a:pt x="0" y="1913"/>
                    <a:pt x="4" y="2023"/>
                    <a:pt x="75" y="2088"/>
                  </a:cubicBezTo>
                  <a:cubicBezTo>
                    <a:pt x="107" y="2118"/>
                    <a:pt x="149" y="2133"/>
                    <a:pt x="191" y="2133"/>
                  </a:cubicBezTo>
                  <a:cubicBezTo>
                    <a:pt x="237" y="2133"/>
                    <a:pt x="284" y="2114"/>
                    <a:pt x="317" y="2078"/>
                  </a:cubicBezTo>
                  <a:lnTo>
                    <a:pt x="1732" y="542"/>
                  </a:lnTo>
                  <a:lnTo>
                    <a:pt x="1786" y="832"/>
                  </a:lnTo>
                  <a:cubicBezTo>
                    <a:pt x="1762" y="797"/>
                    <a:pt x="1724" y="773"/>
                    <a:pt x="1682" y="766"/>
                  </a:cubicBezTo>
                  <a:cubicBezTo>
                    <a:pt x="1670" y="763"/>
                    <a:pt x="1657" y="762"/>
                    <a:pt x="1644" y="762"/>
                  </a:cubicBezTo>
                  <a:cubicBezTo>
                    <a:pt x="1566" y="762"/>
                    <a:pt x="1495" y="817"/>
                    <a:pt x="1477" y="897"/>
                  </a:cubicBezTo>
                  <a:cubicBezTo>
                    <a:pt x="964" y="3218"/>
                    <a:pt x="639" y="5576"/>
                    <a:pt x="504" y="7949"/>
                  </a:cubicBezTo>
                  <a:lnTo>
                    <a:pt x="497" y="8090"/>
                  </a:lnTo>
                  <a:cubicBezTo>
                    <a:pt x="456" y="8820"/>
                    <a:pt x="415" y="9575"/>
                    <a:pt x="130" y="10235"/>
                  </a:cubicBezTo>
                  <a:cubicBezTo>
                    <a:pt x="92" y="10322"/>
                    <a:pt x="133" y="10423"/>
                    <a:pt x="220" y="10461"/>
                  </a:cubicBezTo>
                  <a:cubicBezTo>
                    <a:pt x="228" y="10465"/>
                    <a:pt x="238" y="10468"/>
                    <a:pt x="248" y="10471"/>
                  </a:cubicBezTo>
                  <a:cubicBezTo>
                    <a:pt x="261" y="10474"/>
                    <a:pt x="275" y="10476"/>
                    <a:pt x="288" y="10476"/>
                  </a:cubicBezTo>
                  <a:cubicBezTo>
                    <a:pt x="356" y="10476"/>
                    <a:pt x="418" y="10436"/>
                    <a:pt x="446" y="10371"/>
                  </a:cubicBezTo>
                  <a:cubicBezTo>
                    <a:pt x="756" y="9655"/>
                    <a:pt x="798" y="8869"/>
                    <a:pt x="841" y="8108"/>
                  </a:cubicBezTo>
                  <a:lnTo>
                    <a:pt x="848" y="7967"/>
                  </a:lnTo>
                  <a:cubicBezTo>
                    <a:pt x="981" y="5614"/>
                    <a:pt x="1304" y="3273"/>
                    <a:pt x="1813" y="970"/>
                  </a:cubicBezTo>
                  <a:lnTo>
                    <a:pt x="2047" y="2190"/>
                  </a:lnTo>
                  <a:cubicBezTo>
                    <a:pt x="2062" y="2272"/>
                    <a:pt x="2133" y="2330"/>
                    <a:pt x="2214" y="2330"/>
                  </a:cubicBezTo>
                  <a:cubicBezTo>
                    <a:pt x="2225" y="2330"/>
                    <a:pt x="2236" y="2329"/>
                    <a:pt x="2247" y="2327"/>
                  </a:cubicBezTo>
                  <a:cubicBezTo>
                    <a:pt x="2341" y="2310"/>
                    <a:pt x="2401" y="2220"/>
                    <a:pt x="2385" y="2127"/>
                  </a:cubicBezTo>
                  <a:lnTo>
                    <a:pt x="2005" y="141"/>
                  </a:lnTo>
                  <a:cubicBezTo>
                    <a:pt x="1993" y="78"/>
                    <a:pt x="1945" y="26"/>
                    <a:pt x="1884" y="9"/>
                  </a:cubicBezTo>
                  <a:cubicBezTo>
                    <a:pt x="1867" y="4"/>
                    <a:pt x="1850" y="1"/>
                    <a:pt x="18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6919233" y="441398"/>
              <a:ext cx="537778" cy="70424"/>
            </a:xfrm>
            <a:custGeom>
              <a:avLst/>
              <a:gdLst/>
              <a:ahLst/>
              <a:cxnLst/>
              <a:rect l="l" t="t" r="r" b="b"/>
              <a:pathLst>
                <a:path w="18182" h="2381" extrusionOk="0">
                  <a:moveTo>
                    <a:pt x="183" y="1"/>
                  </a:moveTo>
                  <a:cubicBezTo>
                    <a:pt x="98" y="1"/>
                    <a:pt x="25" y="63"/>
                    <a:pt x="13" y="147"/>
                  </a:cubicBezTo>
                  <a:cubicBezTo>
                    <a:pt x="0" y="236"/>
                    <a:pt x="57" y="319"/>
                    <a:pt x="143" y="340"/>
                  </a:cubicBezTo>
                  <a:cubicBezTo>
                    <a:pt x="154" y="341"/>
                    <a:pt x="165" y="344"/>
                    <a:pt x="176" y="344"/>
                  </a:cubicBezTo>
                  <a:cubicBezTo>
                    <a:pt x="5937" y="603"/>
                    <a:pt x="11756" y="1124"/>
                    <a:pt x="17472" y="1890"/>
                  </a:cubicBezTo>
                  <a:cubicBezTo>
                    <a:pt x="17480" y="1891"/>
                    <a:pt x="17487" y="1891"/>
                    <a:pt x="17495" y="1891"/>
                  </a:cubicBezTo>
                  <a:cubicBezTo>
                    <a:pt x="17511" y="1891"/>
                    <a:pt x="17526" y="1889"/>
                    <a:pt x="17543" y="1884"/>
                  </a:cubicBezTo>
                  <a:lnTo>
                    <a:pt x="17543" y="1884"/>
                  </a:lnTo>
                  <a:cubicBezTo>
                    <a:pt x="17410" y="1976"/>
                    <a:pt x="17257" y="2033"/>
                    <a:pt x="17098" y="2038"/>
                  </a:cubicBezTo>
                  <a:cubicBezTo>
                    <a:pt x="17012" y="2039"/>
                    <a:pt x="16940" y="2105"/>
                    <a:pt x="16930" y="2191"/>
                  </a:cubicBezTo>
                  <a:cubicBezTo>
                    <a:pt x="16921" y="2277"/>
                    <a:pt x="16977" y="2356"/>
                    <a:pt x="17061" y="2377"/>
                  </a:cubicBezTo>
                  <a:cubicBezTo>
                    <a:pt x="17075" y="2380"/>
                    <a:pt x="17091" y="2381"/>
                    <a:pt x="17105" y="2381"/>
                  </a:cubicBezTo>
                  <a:cubicBezTo>
                    <a:pt x="17564" y="2367"/>
                    <a:pt x="17972" y="2090"/>
                    <a:pt x="18156" y="1670"/>
                  </a:cubicBezTo>
                  <a:cubicBezTo>
                    <a:pt x="18182" y="1610"/>
                    <a:pt x="18171" y="1539"/>
                    <a:pt x="18127" y="1490"/>
                  </a:cubicBezTo>
                  <a:cubicBezTo>
                    <a:pt x="17748" y="1056"/>
                    <a:pt x="17274" y="716"/>
                    <a:pt x="16742" y="496"/>
                  </a:cubicBezTo>
                  <a:cubicBezTo>
                    <a:pt x="16720" y="487"/>
                    <a:pt x="16698" y="483"/>
                    <a:pt x="16676" y="483"/>
                  </a:cubicBezTo>
                  <a:cubicBezTo>
                    <a:pt x="16608" y="483"/>
                    <a:pt x="16545" y="522"/>
                    <a:pt x="16518" y="589"/>
                  </a:cubicBezTo>
                  <a:cubicBezTo>
                    <a:pt x="16481" y="676"/>
                    <a:pt x="16524" y="778"/>
                    <a:pt x="16611" y="814"/>
                  </a:cubicBezTo>
                  <a:lnTo>
                    <a:pt x="16612" y="814"/>
                  </a:lnTo>
                  <a:cubicBezTo>
                    <a:pt x="17059" y="999"/>
                    <a:pt x="17460" y="1277"/>
                    <a:pt x="17790" y="1631"/>
                  </a:cubicBezTo>
                  <a:cubicBezTo>
                    <a:pt x="17750" y="1696"/>
                    <a:pt x="17700" y="1756"/>
                    <a:pt x="17643" y="1807"/>
                  </a:cubicBezTo>
                  <a:cubicBezTo>
                    <a:pt x="17706" y="1701"/>
                    <a:pt x="17640" y="1565"/>
                    <a:pt x="17519" y="1549"/>
                  </a:cubicBezTo>
                  <a:cubicBezTo>
                    <a:pt x="11793" y="781"/>
                    <a:pt x="5963" y="260"/>
                    <a:pt x="192" y="1"/>
                  </a:cubicBezTo>
                  <a:cubicBezTo>
                    <a:pt x="189" y="1"/>
                    <a:pt x="186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6951531" y="273903"/>
              <a:ext cx="443840" cy="139961"/>
            </a:xfrm>
            <a:custGeom>
              <a:avLst/>
              <a:gdLst/>
              <a:ahLst/>
              <a:cxnLst/>
              <a:rect l="l" t="t" r="r" b="b"/>
              <a:pathLst>
                <a:path w="15006" h="4732" extrusionOk="0">
                  <a:moveTo>
                    <a:pt x="10712" y="1"/>
                  </a:moveTo>
                  <a:cubicBezTo>
                    <a:pt x="9432" y="1"/>
                    <a:pt x="8240" y="441"/>
                    <a:pt x="7386" y="875"/>
                  </a:cubicBezTo>
                  <a:cubicBezTo>
                    <a:pt x="6264" y="1445"/>
                    <a:pt x="5248" y="2215"/>
                    <a:pt x="4266" y="2961"/>
                  </a:cubicBezTo>
                  <a:cubicBezTo>
                    <a:pt x="4023" y="3144"/>
                    <a:pt x="3781" y="3327"/>
                    <a:pt x="3536" y="3509"/>
                  </a:cubicBezTo>
                  <a:cubicBezTo>
                    <a:pt x="2982" y="3920"/>
                    <a:pt x="2432" y="4297"/>
                    <a:pt x="1798" y="4376"/>
                  </a:cubicBezTo>
                  <a:cubicBezTo>
                    <a:pt x="1740" y="4383"/>
                    <a:pt x="1680" y="4387"/>
                    <a:pt x="1619" y="4387"/>
                  </a:cubicBezTo>
                  <a:cubicBezTo>
                    <a:pt x="1082" y="4387"/>
                    <a:pt x="489" y="4102"/>
                    <a:pt x="354" y="3574"/>
                  </a:cubicBezTo>
                  <a:cubicBezTo>
                    <a:pt x="333" y="3499"/>
                    <a:pt x="265" y="3450"/>
                    <a:pt x="191" y="3450"/>
                  </a:cubicBezTo>
                  <a:cubicBezTo>
                    <a:pt x="176" y="3450"/>
                    <a:pt x="162" y="3451"/>
                    <a:pt x="147" y="3455"/>
                  </a:cubicBezTo>
                  <a:cubicBezTo>
                    <a:pt x="57" y="3478"/>
                    <a:pt x="1" y="3568"/>
                    <a:pt x="22" y="3659"/>
                  </a:cubicBezTo>
                  <a:cubicBezTo>
                    <a:pt x="161" y="4204"/>
                    <a:pt x="634" y="4549"/>
                    <a:pt x="1158" y="4676"/>
                  </a:cubicBezTo>
                  <a:cubicBezTo>
                    <a:pt x="1308" y="4713"/>
                    <a:pt x="1462" y="4731"/>
                    <a:pt x="1617" y="4731"/>
                  </a:cubicBezTo>
                  <a:cubicBezTo>
                    <a:pt x="1692" y="4731"/>
                    <a:pt x="1767" y="4727"/>
                    <a:pt x="1842" y="4718"/>
                  </a:cubicBezTo>
                  <a:cubicBezTo>
                    <a:pt x="2557" y="4628"/>
                    <a:pt x="3172" y="4208"/>
                    <a:pt x="3742" y="3785"/>
                  </a:cubicBezTo>
                  <a:cubicBezTo>
                    <a:pt x="3987" y="3603"/>
                    <a:pt x="4230" y="3419"/>
                    <a:pt x="4472" y="3234"/>
                  </a:cubicBezTo>
                  <a:cubicBezTo>
                    <a:pt x="5444" y="2498"/>
                    <a:pt x="6447" y="1738"/>
                    <a:pt x="7542" y="1182"/>
                  </a:cubicBezTo>
                  <a:cubicBezTo>
                    <a:pt x="8357" y="768"/>
                    <a:pt x="9479" y="339"/>
                    <a:pt x="10693" y="339"/>
                  </a:cubicBezTo>
                  <a:cubicBezTo>
                    <a:pt x="11090" y="339"/>
                    <a:pt x="11498" y="385"/>
                    <a:pt x="11907" y="492"/>
                  </a:cubicBezTo>
                  <a:cubicBezTo>
                    <a:pt x="13444" y="889"/>
                    <a:pt x="14601" y="2184"/>
                    <a:pt x="14658" y="3571"/>
                  </a:cubicBezTo>
                  <a:cubicBezTo>
                    <a:pt x="14660" y="3663"/>
                    <a:pt x="14736" y="3736"/>
                    <a:pt x="14829" y="3736"/>
                  </a:cubicBezTo>
                  <a:cubicBezTo>
                    <a:pt x="14831" y="3736"/>
                    <a:pt x="14834" y="3736"/>
                    <a:pt x="14836" y="3735"/>
                  </a:cubicBezTo>
                  <a:cubicBezTo>
                    <a:pt x="14931" y="3731"/>
                    <a:pt x="15005" y="3651"/>
                    <a:pt x="15001" y="3557"/>
                  </a:cubicBezTo>
                  <a:cubicBezTo>
                    <a:pt x="14939" y="2022"/>
                    <a:pt x="13674" y="594"/>
                    <a:pt x="11993" y="159"/>
                  </a:cubicBezTo>
                  <a:cubicBezTo>
                    <a:pt x="11562" y="48"/>
                    <a:pt x="11132" y="1"/>
                    <a:pt x="10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7351330" y="363640"/>
              <a:ext cx="67230" cy="42296"/>
            </a:xfrm>
            <a:custGeom>
              <a:avLst/>
              <a:gdLst/>
              <a:ahLst/>
              <a:cxnLst/>
              <a:rect l="l" t="t" r="r" b="b"/>
              <a:pathLst>
                <a:path w="2273" h="1430" extrusionOk="0">
                  <a:moveTo>
                    <a:pt x="2081" y="1"/>
                  </a:moveTo>
                  <a:cubicBezTo>
                    <a:pt x="2007" y="1"/>
                    <a:pt x="1938" y="49"/>
                    <a:pt x="1916" y="123"/>
                  </a:cubicBezTo>
                  <a:cubicBezTo>
                    <a:pt x="1729" y="752"/>
                    <a:pt x="1476" y="1076"/>
                    <a:pt x="1162" y="1084"/>
                  </a:cubicBezTo>
                  <a:cubicBezTo>
                    <a:pt x="1157" y="1084"/>
                    <a:pt x="1151" y="1085"/>
                    <a:pt x="1146" y="1085"/>
                  </a:cubicBezTo>
                  <a:cubicBezTo>
                    <a:pt x="860" y="1085"/>
                    <a:pt x="600" y="814"/>
                    <a:pt x="349" y="259"/>
                  </a:cubicBezTo>
                  <a:cubicBezTo>
                    <a:pt x="320" y="199"/>
                    <a:pt x="259" y="163"/>
                    <a:pt x="195" y="163"/>
                  </a:cubicBezTo>
                  <a:cubicBezTo>
                    <a:pt x="171" y="163"/>
                    <a:pt x="147" y="168"/>
                    <a:pt x="124" y="178"/>
                  </a:cubicBezTo>
                  <a:cubicBezTo>
                    <a:pt x="40" y="216"/>
                    <a:pt x="0" y="314"/>
                    <a:pt x="36" y="400"/>
                  </a:cubicBezTo>
                  <a:cubicBezTo>
                    <a:pt x="140" y="631"/>
                    <a:pt x="431" y="1279"/>
                    <a:pt x="960" y="1407"/>
                  </a:cubicBezTo>
                  <a:cubicBezTo>
                    <a:pt x="1024" y="1422"/>
                    <a:pt x="1088" y="1429"/>
                    <a:pt x="1154" y="1429"/>
                  </a:cubicBezTo>
                  <a:cubicBezTo>
                    <a:pt x="1160" y="1429"/>
                    <a:pt x="1166" y="1429"/>
                    <a:pt x="1172" y="1429"/>
                  </a:cubicBezTo>
                  <a:cubicBezTo>
                    <a:pt x="1650" y="1415"/>
                    <a:pt x="2012" y="1008"/>
                    <a:pt x="2245" y="221"/>
                  </a:cubicBezTo>
                  <a:cubicBezTo>
                    <a:pt x="2272" y="130"/>
                    <a:pt x="2220" y="36"/>
                    <a:pt x="2130" y="8"/>
                  </a:cubicBezTo>
                  <a:cubicBezTo>
                    <a:pt x="2114" y="3"/>
                    <a:pt x="2097" y="1"/>
                    <a:pt x="2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7082056" y="384994"/>
              <a:ext cx="92282" cy="47827"/>
            </a:xfrm>
            <a:custGeom>
              <a:avLst/>
              <a:gdLst/>
              <a:ahLst/>
              <a:cxnLst/>
              <a:rect l="l" t="t" r="r" b="b"/>
              <a:pathLst>
                <a:path w="3120" h="1617" extrusionOk="0">
                  <a:moveTo>
                    <a:pt x="567" y="831"/>
                  </a:moveTo>
                  <a:cubicBezTo>
                    <a:pt x="628" y="831"/>
                    <a:pt x="695" y="839"/>
                    <a:pt x="759" y="855"/>
                  </a:cubicBezTo>
                  <a:lnTo>
                    <a:pt x="765" y="856"/>
                  </a:lnTo>
                  <a:cubicBezTo>
                    <a:pt x="911" y="893"/>
                    <a:pt x="1056" y="934"/>
                    <a:pt x="1200" y="979"/>
                  </a:cubicBezTo>
                  <a:cubicBezTo>
                    <a:pt x="1067" y="1013"/>
                    <a:pt x="932" y="1039"/>
                    <a:pt x="797" y="1059"/>
                  </a:cubicBezTo>
                  <a:cubicBezTo>
                    <a:pt x="772" y="1063"/>
                    <a:pt x="745" y="1064"/>
                    <a:pt x="719" y="1064"/>
                  </a:cubicBezTo>
                  <a:cubicBezTo>
                    <a:pt x="582" y="1064"/>
                    <a:pt x="437" y="1021"/>
                    <a:pt x="382" y="958"/>
                  </a:cubicBezTo>
                  <a:cubicBezTo>
                    <a:pt x="368" y="945"/>
                    <a:pt x="362" y="924"/>
                    <a:pt x="369" y="906"/>
                  </a:cubicBezTo>
                  <a:cubicBezTo>
                    <a:pt x="383" y="854"/>
                    <a:pt x="466" y="831"/>
                    <a:pt x="567" y="831"/>
                  </a:cubicBezTo>
                  <a:close/>
                  <a:moveTo>
                    <a:pt x="2929" y="1"/>
                  </a:moveTo>
                  <a:cubicBezTo>
                    <a:pt x="2885" y="1"/>
                    <a:pt x="2840" y="18"/>
                    <a:pt x="2807" y="53"/>
                  </a:cubicBezTo>
                  <a:cubicBezTo>
                    <a:pt x="2496" y="365"/>
                    <a:pt x="2130" y="617"/>
                    <a:pt x="1726" y="794"/>
                  </a:cubicBezTo>
                  <a:cubicBezTo>
                    <a:pt x="1439" y="687"/>
                    <a:pt x="1146" y="597"/>
                    <a:pt x="848" y="523"/>
                  </a:cubicBezTo>
                  <a:cubicBezTo>
                    <a:pt x="754" y="499"/>
                    <a:pt x="658" y="486"/>
                    <a:pt x="567" y="486"/>
                  </a:cubicBezTo>
                  <a:cubicBezTo>
                    <a:pt x="318" y="486"/>
                    <a:pt x="100" y="581"/>
                    <a:pt x="37" y="817"/>
                  </a:cubicBezTo>
                  <a:cubicBezTo>
                    <a:pt x="0" y="946"/>
                    <a:pt x="33" y="1087"/>
                    <a:pt x="124" y="1187"/>
                  </a:cubicBezTo>
                  <a:cubicBezTo>
                    <a:pt x="209" y="1283"/>
                    <a:pt x="338" y="1346"/>
                    <a:pt x="476" y="1380"/>
                  </a:cubicBezTo>
                  <a:cubicBezTo>
                    <a:pt x="555" y="1399"/>
                    <a:pt x="635" y="1409"/>
                    <a:pt x="716" y="1409"/>
                  </a:cubicBezTo>
                  <a:cubicBezTo>
                    <a:pt x="758" y="1409"/>
                    <a:pt x="801" y="1406"/>
                    <a:pt x="843" y="1401"/>
                  </a:cubicBezTo>
                  <a:cubicBezTo>
                    <a:pt x="1148" y="1359"/>
                    <a:pt x="1446" y="1280"/>
                    <a:pt x="1732" y="1167"/>
                  </a:cubicBezTo>
                  <a:cubicBezTo>
                    <a:pt x="2047" y="1290"/>
                    <a:pt x="2352" y="1433"/>
                    <a:pt x="2649" y="1595"/>
                  </a:cubicBezTo>
                  <a:cubicBezTo>
                    <a:pt x="2676" y="1610"/>
                    <a:pt x="2704" y="1617"/>
                    <a:pt x="2732" y="1617"/>
                  </a:cubicBezTo>
                  <a:cubicBezTo>
                    <a:pt x="2793" y="1617"/>
                    <a:pt x="2851" y="1585"/>
                    <a:pt x="2883" y="1528"/>
                  </a:cubicBezTo>
                  <a:cubicBezTo>
                    <a:pt x="2928" y="1443"/>
                    <a:pt x="2899" y="1339"/>
                    <a:pt x="2814" y="1294"/>
                  </a:cubicBezTo>
                  <a:cubicBezTo>
                    <a:pt x="2599" y="1176"/>
                    <a:pt x="2379" y="1068"/>
                    <a:pt x="2154" y="969"/>
                  </a:cubicBezTo>
                  <a:cubicBezTo>
                    <a:pt x="2485" y="790"/>
                    <a:pt x="2787" y="562"/>
                    <a:pt x="3051" y="295"/>
                  </a:cubicBezTo>
                  <a:cubicBezTo>
                    <a:pt x="3120" y="227"/>
                    <a:pt x="3118" y="117"/>
                    <a:pt x="3051" y="50"/>
                  </a:cubicBezTo>
                  <a:cubicBezTo>
                    <a:pt x="3016" y="17"/>
                    <a:pt x="2973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016986" y="537049"/>
              <a:ext cx="62172" cy="69182"/>
            </a:xfrm>
            <a:custGeom>
              <a:avLst/>
              <a:gdLst/>
              <a:ahLst/>
              <a:cxnLst/>
              <a:rect l="l" t="t" r="r" b="b"/>
              <a:pathLst>
                <a:path w="2102" h="2339" extrusionOk="0">
                  <a:moveTo>
                    <a:pt x="1654" y="1"/>
                  </a:moveTo>
                  <a:cubicBezTo>
                    <a:pt x="1575" y="1"/>
                    <a:pt x="1505" y="55"/>
                    <a:pt x="1485" y="134"/>
                  </a:cubicBezTo>
                  <a:cubicBezTo>
                    <a:pt x="1367" y="633"/>
                    <a:pt x="1191" y="1118"/>
                    <a:pt x="963" y="1576"/>
                  </a:cubicBezTo>
                  <a:cubicBezTo>
                    <a:pt x="876" y="1750"/>
                    <a:pt x="766" y="1934"/>
                    <a:pt x="607" y="1987"/>
                  </a:cubicBezTo>
                  <a:cubicBezTo>
                    <a:pt x="593" y="1992"/>
                    <a:pt x="577" y="1994"/>
                    <a:pt x="560" y="1994"/>
                  </a:cubicBezTo>
                  <a:cubicBezTo>
                    <a:pt x="506" y="1994"/>
                    <a:pt x="445" y="1971"/>
                    <a:pt x="404" y="1933"/>
                  </a:cubicBezTo>
                  <a:cubicBezTo>
                    <a:pt x="378" y="1907"/>
                    <a:pt x="366" y="1883"/>
                    <a:pt x="373" y="1861"/>
                  </a:cubicBezTo>
                  <a:cubicBezTo>
                    <a:pt x="397" y="1769"/>
                    <a:pt x="344" y="1675"/>
                    <a:pt x="252" y="1650"/>
                  </a:cubicBezTo>
                  <a:cubicBezTo>
                    <a:pt x="242" y="1648"/>
                    <a:pt x="231" y="1647"/>
                    <a:pt x="220" y="1647"/>
                  </a:cubicBezTo>
                  <a:cubicBezTo>
                    <a:pt x="147" y="1647"/>
                    <a:pt x="62" y="1691"/>
                    <a:pt x="41" y="1771"/>
                  </a:cubicBezTo>
                  <a:cubicBezTo>
                    <a:pt x="0" y="1918"/>
                    <a:pt x="47" y="2069"/>
                    <a:pt x="168" y="2183"/>
                  </a:cubicBezTo>
                  <a:cubicBezTo>
                    <a:pt x="240" y="2251"/>
                    <a:pt x="328" y="2298"/>
                    <a:pt x="425" y="2322"/>
                  </a:cubicBezTo>
                  <a:cubicBezTo>
                    <a:pt x="468" y="2333"/>
                    <a:pt x="511" y="2338"/>
                    <a:pt x="555" y="2338"/>
                  </a:cubicBezTo>
                  <a:cubicBezTo>
                    <a:pt x="609" y="2338"/>
                    <a:pt x="664" y="2330"/>
                    <a:pt x="717" y="2313"/>
                  </a:cubicBezTo>
                  <a:cubicBezTo>
                    <a:pt x="994" y="2221"/>
                    <a:pt x="1153" y="1966"/>
                    <a:pt x="1270" y="1730"/>
                  </a:cubicBezTo>
                  <a:cubicBezTo>
                    <a:pt x="1487" y="1296"/>
                    <a:pt x="1657" y="843"/>
                    <a:pt x="1781" y="374"/>
                  </a:cubicBezTo>
                  <a:lnTo>
                    <a:pt x="1884" y="395"/>
                  </a:lnTo>
                  <a:cubicBezTo>
                    <a:pt x="1896" y="398"/>
                    <a:pt x="1907" y="399"/>
                    <a:pt x="1919" y="399"/>
                  </a:cubicBezTo>
                  <a:cubicBezTo>
                    <a:pt x="1998" y="399"/>
                    <a:pt x="2069" y="343"/>
                    <a:pt x="2086" y="262"/>
                  </a:cubicBezTo>
                  <a:cubicBezTo>
                    <a:pt x="2102" y="169"/>
                    <a:pt x="2044" y="80"/>
                    <a:pt x="1951" y="59"/>
                  </a:cubicBezTo>
                  <a:lnTo>
                    <a:pt x="1688" y="4"/>
                  </a:lnTo>
                  <a:cubicBezTo>
                    <a:pt x="1677" y="2"/>
                    <a:pt x="1665" y="1"/>
                    <a:pt x="1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079897" y="559410"/>
              <a:ext cx="19048" cy="37534"/>
            </a:xfrm>
            <a:custGeom>
              <a:avLst/>
              <a:gdLst/>
              <a:ahLst/>
              <a:cxnLst/>
              <a:rect l="l" t="t" r="r" b="b"/>
              <a:pathLst>
                <a:path w="644" h="1269" extrusionOk="0">
                  <a:moveTo>
                    <a:pt x="455" y="1"/>
                  </a:moveTo>
                  <a:cubicBezTo>
                    <a:pt x="452" y="1"/>
                    <a:pt x="448" y="1"/>
                    <a:pt x="445" y="1"/>
                  </a:cubicBezTo>
                  <a:cubicBezTo>
                    <a:pt x="352" y="5"/>
                    <a:pt x="280" y="84"/>
                    <a:pt x="283" y="179"/>
                  </a:cubicBezTo>
                  <a:cubicBezTo>
                    <a:pt x="296" y="470"/>
                    <a:pt x="216" y="758"/>
                    <a:pt x="52" y="1001"/>
                  </a:cubicBezTo>
                  <a:cubicBezTo>
                    <a:pt x="0" y="1079"/>
                    <a:pt x="20" y="1185"/>
                    <a:pt x="99" y="1238"/>
                  </a:cubicBezTo>
                  <a:cubicBezTo>
                    <a:pt x="116" y="1250"/>
                    <a:pt x="134" y="1258"/>
                    <a:pt x="154" y="1264"/>
                  </a:cubicBezTo>
                  <a:cubicBezTo>
                    <a:pt x="167" y="1267"/>
                    <a:pt x="181" y="1269"/>
                    <a:pt x="194" y="1269"/>
                  </a:cubicBezTo>
                  <a:cubicBezTo>
                    <a:pt x="251" y="1269"/>
                    <a:pt x="305" y="1241"/>
                    <a:pt x="337" y="1193"/>
                  </a:cubicBezTo>
                  <a:cubicBezTo>
                    <a:pt x="542" y="889"/>
                    <a:pt x="643" y="526"/>
                    <a:pt x="627" y="160"/>
                  </a:cubicBezTo>
                  <a:cubicBezTo>
                    <a:pt x="620" y="71"/>
                    <a:pt x="545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094509" y="535482"/>
              <a:ext cx="14789" cy="25082"/>
            </a:xfrm>
            <a:custGeom>
              <a:avLst/>
              <a:gdLst/>
              <a:ahLst/>
              <a:cxnLst/>
              <a:rect l="l" t="t" r="r" b="b"/>
              <a:pathLst>
                <a:path w="500" h="848" extrusionOk="0">
                  <a:moveTo>
                    <a:pt x="310" y="0"/>
                  </a:moveTo>
                  <a:cubicBezTo>
                    <a:pt x="233" y="0"/>
                    <a:pt x="162" y="53"/>
                    <a:pt x="144" y="132"/>
                  </a:cubicBezTo>
                  <a:lnTo>
                    <a:pt x="20" y="640"/>
                  </a:lnTo>
                  <a:cubicBezTo>
                    <a:pt x="0" y="731"/>
                    <a:pt x="58" y="821"/>
                    <a:pt x="148" y="843"/>
                  </a:cubicBezTo>
                  <a:cubicBezTo>
                    <a:pt x="162" y="846"/>
                    <a:pt x="175" y="848"/>
                    <a:pt x="189" y="848"/>
                  </a:cubicBezTo>
                  <a:cubicBezTo>
                    <a:pt x="264" y="848"/>
                    <a:pt x="333" y="797"/>
                    <a:pt x="355" y="722"/>
                  </a:cubicBezTo>
                  <a:lnTo>
                    <a:pt x="477" y="212"/>
                  </a:lnTo>
                  <a:cubicBezTo>
                    <a:pt x="500" y="121"/>
                    <a:pt x="444" y="28"/>
                    <a:pt x="351" y="5"/>
                  </a:cubicBezTo>
                  <a:cubicBezTo>
                    <a:pt x="337" y="2"/>
                    <a:pt x="3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109061" y="519954"/>
              <a:ext cx="122865" cy="86366"/>
            </a:xfrm>
            <a:custGeom>
              <a:avLst/>
              <a:gdLst/>
              <a:ahLst/>
              <a:cxnLst/>
              <a:rect l="l" t="t" r="r" b="b"/>
              <a:pathLst>
                <a:path w="4154" h="2920" extrusionOk="0">
                  <a:moveTo>
                    <a:pt x="2094" y="1383"/>
                  </a:moveTo>
                  <a:cubicBezTo>
                    <a:pt x="2106" y="1383"/>
                    <a:pt x="2118" y="1384"/>
                    <a:pt x="2129" y="1387"/>
                  </a:cubicBezTo>
                  <a:lnTo>
                    <a:pt x="2130" y="1387"/>
                  </a:lnTo>
                  <a:cubicBezTo>
                    <a:pt x="2192" y="1403"/>
                    <a:pt x="2259" y="1460"/>
                    <a:pt x="2316" y="1513"/>
                  </a:cubicBezTo>
                  <a:lnTo>
                    <a:pt x="2594" y="1759"/>
                  </a:lnTo>
                  <a:cubicBezTo>
                    <a:pt x="2505" y="1852"/>
                    <a:pt x="2415" y="1942"/>
                    <a:pt x="2322" y="2031"/>
                  </a:cubicBezTo>
                  <a:cubicBezTo>
                    <a:pt x="2191" y="2155"/>
                    <a:pt x="2020" y="2242"/>
                    <a:pt x="1910" y="2242"/>
                  </a:cubicBezTo>
                  <a:cubicBezTo>
                    <a:pt x="1904" y="2242"/>
                    <a:pt x="1898" y="2242"/>
                    <a:pt x="1893" y="2242"/>
                  </a:cubicBezTo>
                  <a:cubicBezTo>
                    <a:pt x="1860" y="2240"/>
                    <a:pt x="1831" y="2225"/>
                    <a:pt x="1812" y="2199"/>
                  </a:cubicBezTo>
                  <a:cubicBezTo>
                    <a:pt x="1773" y="2147"/>
                    <a:pt x="1776" y="2047"/>
                    <a:pt x="1784" y="1946"/>
                  </a:cubicBezTo>
                  <a:cubicBezTo>
                    <a:pt x="1803" y="1719"/>
                    <a:pt x="1897" y="1494"/>
                    <a:pt x="2008" y="1414"/>
                  </a:cubicBezTo>
                  <a:lnTo>
                    <a:pt x="2007" y="1414"/>
                  </a:lnTo>
                  <a:cubicBezTo>
                    <a:pt x="2032" y="1394"/>
                    <a:pt x="2063" y="1383"/>
                    <a:pt x="2094" y="1383"/>
                  </a:cubicBezTo>
                  <a:close/>
                  <a:moveTo>
                    <a:pt x="3927" y="0"/>
                  </a:moveTo>
                  <a:cubicBezTo>
                    <a:pt x="3864" y="0"/>
                    <a:pt x="3804" y="34"/>
                    <a:pt x="3775" y="94"/>
                  </a:cubicBezTo>
                  <a:cubicBezTo>
                    <a:pt x="3514" y="599"/>
                    <a:pt x="3196" y="1073"/>
                    <a:pt x="2824" y="1504"/>
                  </a:cubicBezTo>
                  <a:lnTo>
                    <a:pt x="2546" y="1256"/>
                  </a:lnTo>
                  <a:cubicBezTo>
                    <a:pt x="2465" y="1185"/>
                    <a:pt x="2367" y="1089"/>
                    <a:pt x="2207" y="1052"/>
                  </a:cubicBezTo>
                  <a:cubicBezTo>
                    <a:pt x="2170" y="1043"/>
                    <a:pt x="2132" y="1039"/>
                    <a:pt x="2095" y="1039"/>
                  </a:cubicBezTo>
                  <a:cubicBezTo>
                    <a:pt x="1991" y="1039"/>
                    <a:pt x="1889" y="1073"/>
                    <a:pt x="1804" y="1137"/>
                  </a:cubicBezTo>
                  <a:cubicBezTo>
                    <a:pt x="1570" y="1307"/>
                    <a:pt x="1462" y="1666"/>
                    <a:pt x="1441" y="1919"/>
                  </a:cubicBezTo>
                  <a:cubicBezTo>
                    <a:pt x="1435" y="1984"/>
                    <a:pt x="1435" y="2049"/>
                    <a:pt x="1439" y="2114"/>
                  </a:cubicBezTo>
                  <a:cubicBezTo>
                    <a:pt x="1422" y="2129"/>
                    <a:pt x="1406" y="2145"/>
                    <a:pt x="1386" y="2156"/>
                  </a:cubicBezTo>
                  <a:lnTo>
                    <a:pt x="1555" y="1120"/>
                  </a:lnTo>
                  <a:cubicBezTo>
                    <a:pt x="1573" y="1007"/>
                    <a:pt x="1483" y="920"/>
                    <a:pt x="1384" y="920"/>
                  </a:cubicBezTo>
                  <a:cubicBezTo>
                    <a:pt x="1351" y="920"/>
                    <a:pt x="1318" y="929"/>
                    <a:pt x="1287" y="950"/>
                  </a:cubicBezTo>
                  <a:cubicBezTo>
                    <a:pt x="838" y="1256"/>
                    <a:pt x="427" y="1617"/>
                    <a:pt x="63" y="2021"/>
                  </a:cubicBezTo>
                  <a:cubicBezTo>
                    <a:pt x="1" y="2091"/>
                    <a:pt x="8" y="2199"/>
                    <a:pt x="77" y="2263"/>
                  </a:cubicBezTo>
                  <a:cubicBezTo>
                    <a:pt x="110" y="2292"/>
                    <a:pt x="151" y="2307"/>
                    <a:pt x="192" y="2307"/>
                  </a:cubicBezTo>
                  <a:cubicBezTo>
                    <a:pt x="238" y="2307"/>
                    <a:pt x="285" y="2288"/>
                    <a:pt x="319" y="2250"/>
                  </a:cubicBezTo>
                  <a:cubicBezTo>
                    <a:pt x="572" y="1969"/>
                    <a:pt x="850" y="1711"/>
                    <a:pt x="1147" y="1479"/>
                  </a:cubicBezTo>
                  <a:lnTo>
                    <a:pt x="1147" y="1479"/>
                  </a:lnTo>
                  <a:lnTo>
                    <a:pt x="1007" y="2336"/>
                  </a:lnTo>
                  <a:cubicBezTo>
                    <a:pt x="992" y="2432"/>
                    <a:pt x="1058" y="2520"/>
                    <a:pt x="1154" y="2534"/>
                  </a:cubicBezTo>
                  <a:cubicBezTo>
                    <a:pt x="1180" y="2538"/>
                    <a:pt x="1206" y="2539"/>
                    <a:pt x="1232" y="2539"/>
                  </a:cubicBezTo>
                  <a:cubicBezTo>
                    <a:pt x="1352" y="2539"/>
                    <a:pt x="1471" y="2505"/>
                    <a:pt x="1573" y="2442"/>
                  </a:cubicBezTo>
                  <a:cubicBezTo>
                    <a:pt x="1631" y="2505"/>
                    <a:pt x="1705" y="2551"/>
                    <a:pt x="1788" y="2574"/>
                  </a:cubicBezTo>
                  <a:cubicBezTo>
                    <a:pt x="1814" y="2579"/>
                    <a:pt x="1839" y="2584"/>
                    <a:pt x="1863" y="2585"/>
                  </a:cubicBezTo>
                  <a:cubicBezTo>
                    <a:pt x="1878" y="2586"/>
                    <a:pt x="1893" y="2587"/>
                    <a:pt x="1908" y="2587"/>
                  </a:cubicBezTo>
                  <a:cubicBezTo>
                    <a:pt x="2149" y="2587"/>
                    <a:pt x="2399" y="2432"/>
                    <a:pt x="2560" y="2280"/>
                  </a:cubicBezTo>
                  <a:cubicBezTo>
                    <a:pt x="2658" y="2185"/>
                    <a:pt x="2755" y="2088"/>
                    <a:pt x="2850" y="1988"/>
                  </a:cubicBezTo>
                  <a:lnTo>
                    <a:pt x="3843" y="2874"/>
                  </a:lnTo>
                  <a:cubicBezTo>
                    <a:pt x="3877" y="2905"/>
                    <a:pt x="3919" y="2920"/>
                    <a:pt x="3960" y="2920"/>
                  </a:cubicBezTo>
                  <a:cubicBezTo>
                    <a:pt x="4008" y="2920"/>
                    <a:pt x="4055" y="2901"/>
                    <a:pt x="4088" y="2862"/>
                  </a:cubicBezTo>
                  <a:cubicBezTo>
                    <a:pt x="4153" y="2791"/>
                    <a:pt x="4145" y="2679"/>
                    <a:pt x="4072" y="2618"/>
                  </a:cubicBezTo>
                  <a:lnTo>
                    <a:pt x="3081" y="1734"/>
                  </a:lnTo>
                  <a:cubicBezTo>
                    <a:pt x="3472" y="1280"/>
                    <a:pt x="3807" y="783"/>
                    <a:pt x="4080" y="250"/>
                  </a:cubicBezTo>
                  <a:cubicBezTo>
                    <a:pt x="4124" y="166"/>
                    <a:pt x="4090" y="63"/>
                    <a:pt x="4005" y="19"/>
                  </a:cubicBezTo>
                  <a:cubicBezTo>
                    <a:pt x="3980" y="6"/>
                    <a:pt x="3953" y="0"/>
                    <a:pt x="3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7257658" y="562663"/>
              <a:ext cx="56552" cy="14049"/>
            </a:xfrm>
            <a:custGeom>
              <a:avLst/>
              <a:gdLst/>
              <a:ahLst/>
              <a:cxnLst/>
              <a:rect l="l" t="t" r="r" b="b"/>
              <a:pathLst>
                <a:path w="1912" h="475" extrusionOk="0">
                  <a:moveTo>
                    <a:pt x="830" y="0"/>
                  </a:moveTo>
                  <a:cubicBezTo>
                    <a:pt x="616" y="0"/>
                    <a:pt x="401" y="21"/>
                    <a:pt x="189" y="62"/>
                  </a:cubicBezTo>
                  <a:cubicBezTo>
                    <a:pt x="7" y="97"/>
                    <a:pt x="0" y="354"/>
                    <a:pt x="181" y="398"/>
                  </a:cubicBezTo>
                  <a:cubicBezTo>
                    <a:pt x="194" y="401"/>
                    <a:pt x="208" y="403"/>
                    <a:pt x="222" y="403"/>
                  </a:cubicBezTo>
                  <a:cubicBezTo>
                    <a:pt x="233" y="403"/>
                    <a:pt x="243" y="402"/>
                    <a:pt x="254" y="399"/>
                  </a:cubicBezTo>
                  <a:cubicBezTo>
                    <a:pt x="443" y="363"/>
                    <a:pt x="636" y="344"/>
                    <a:pt x="828" y="344"/>
                  </a:cubicBezTo>
                  <a:cubicBezTo>
                    <a:pt x="1113" y="344"/>
                    <a:pt x="1397" y="385"/>
                    <a:pt x="1673" y="466"/>
                  </a:cubicBezTo>
                  <a:cubicBezTo>
                    <a:pt x="1690" y="472"/>
                    <a:pt x="1707" y="475"/>
                    <a:pt x="1724" y="475"/>
                  </a:cubicBezTo>
                  <a:cubicBezTo>
                    <a:pt x="1797" y="475"/>
                    <a:pt x="1865" y="423"/>
                    <a:pt x="1887" y="349"/>
                  </a:cubicBezTo>
                  <a:cubicBezTo>
                    <a:pt x="1912" y="257"/>
                    <a:pt x="1860" y="161"/>
                    <a:pt x="1770" y="135"/>
                  </a:cubicBezTo>
                  <a:cubicBezTo>
                    <a:pt x="1463" y="45"/>
                    <a:pt x="1147" y="0"/>
                    <a:pt x="8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7261000" y="585615"/>
              <a:ext cx="58120" cy="14877"/>
            </a:xfrm>
            <a:custGeom>
              <a:avLst/>
              <a:gdLst/>
              <a:ahLst/>
              <a:cxnLst/>
              <a:rect l="l" t="t" r="r" b="b"/>
              <a:pathLst>
                <a:path w="1965" h="503" extrusionOk="0">
                  <a:moveTo>
                    <a:pt x="192" y="1"/>
                  </a:moveTo>
                  <a:cubicBezTo>
                    <a:pt x="118" y="1"/>
                    <a:pt x="51" y="48"/>
                    <a:pt x="28" y="122"/>
                  </a:cubicBezTo>
                  <a:cubicBezTo>
                    <a:pt x="0" y="213"/>
                    <a:pt x="52" y="309"/>
                    <a:pt x="144" y="337"/>
                  </a:cubicBezTo>
                  <a:cubicBezTo>
                    <a:pt x="215" y="359"/>
                    <a:pt x="290" y="381"/>
                    <a:pt x="365" y="399"/>
                  </a:cubicBezTo>
                  <a:cubicBezTo>
                    <a:pt x="650" y="468"/>
                    <a:pt x="943" y="502"/>
                    <a:pt x="1235" y="502"/>
                  </a:cubicBezTo>
                  <a:cubicBezTo>
                    <a:pt x="1426" y="502"/>
                    <a:pt x="1617" y="488"/>
                    <a:pt x="1807" y="458"/>
                  </a:cubicBezTo>
                  <a:cubicBezTo>
                    <a:pt x="1902" y="443"/>
                    <a:pt x="1965" y="355"/>
                    <a:pt x="1951" y="261"/>
                  </a:cubicBezTo>
                  <a:cubicBezTo>
                    <a:pt x="1938" y="177"/>
                    <a:pt x="1864" y="115"/>
                    <a:pt x="1781" y="115"/>
                  </a:cubicBezTo>
                  <a:cubicBezTo>
                    <a:pt x="1772" y="115"/>
                    <a:pt x="1764" y="116"/>
                    <a:pt x="1755" y="117"/>
                  </a:cubicBezTo>
                  <a:cubicBezTo>
                    <a:pt x="1582" y="144"/>
                    <a:pt x="1408" y="158"/>
                    <a:pt x="1234" y="158"/>
                  </a:cubicBezTo>
                  <a:cubicBezTo>
                    <a:pt x="900" y="158"/>
                    <a:pt x="566" y="108"/>
                    <a:pt x="245" y="9"/>
                  </a:cubicBezTo>
                  <a:cubicBezTo>
                    <a:pt x="227" y="3"/>
                    <a:pt x="209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7346775" y="558020"/>
              <a:ext cx="37593" cy="62083"/>
            </a:xfrm>
            <a:custGeom>
              <a:avLst/>
              <a:gdLst/>
              <a:ahLst/>
              <a:cxnLst/>
              <a:rect l="l" t="t" r="r" b="b"/>
              <a:pathLst>
                <a:path w="1271" h="2099" extrusionOk="0">
                  <a:moveTo>
                    <a:pt x="1088" y="1"/>
                  </a:moveTo>
                  <a:cubicBezTo>
                    <a:pt x="1082" y="1"/>
                    <a:pt x="1075" y="1"/>
                    <a:pt x="1068" y="2"/>
                  </a:cubicBezTo>
                  <a:cubicBezTo>
                    <a:pt x="606" y="58"/>
                    <a:pt x="209" y="416"/>
                    <a:pt x="105" y="869"/>
                  </a:cubicBezTo>
                  <a:cubicBezTo>
                    <a:pt x="1" y="1323"/>
                    <a:pt x="202" y="1816"/>
                    <a:pt x="594" y="2069"/>
                  </a:cubicBezTo>
                  <a:cubicBezTo>
                    <a:pt x="623" y="2089"/>
                    <a:pt x="656" y="2098"/>
                    <a:pt x="689" y="2098"/>
                  </a:cubicBezTo>
                  <a:cubicBezTo>
                    <a:pt x="746" y="2098"/>
                    <a:pt x="801" y="2070"/>
                    <a:pt x="834" y="2019"/>
                  </a:cubicBezTo>
                  <a:cubicBezTo>
                    <a:pt x="886" y="1939"/>
                    <a:pt x="862" y="1830"/>
                    <a:pt x="781" y="1780"/>
                  </a:cubicBezTo>
                  <a:cubicBezTo>
                    <a:pt x="512" y="1608"/>
                    <a:pt x="370" y="1257"/>
                    <a:pt x="440" y="946"/>
                  </a:cubicBezTo>
                  <a:cubicBezTo>
                    <a:pt x="512" y="637"/>
                    <a:pt x="793" y="383"/>
                    <a:pt x="1110" y="344"/>
                  </a:cubicBezTo>
                  <a:cubicBezTo>
                    <a:pt x="1204" y="333"/>
                    <a:pt x="1271" y="247"/>
                    <a:pt x="1259" y="152"/>
                  </a:cubicBezTo>
                  <a:cubicBezTo>
                    <a:pt x="1249" y="65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7392827" y="566508"/>
              <a:ext cx="41763" cy="41172"/>
            </a:xfrm>
            <a:custGeom>
              <a:avLst/>
              <a:gdLst/>
              <a:ahLst/>
              <a:cxnLst/>
              <a:rect l="l" t="t" r="r" b="b"/>
              <a:pathLst>
                <a:path w="1412" h="1392" extrusionOk="0">
                  <a:moveTo>
                    <a:pt x="884" y="344"/>
                  </a:moveTo>
                  <a:cubicBezTo>
                    <a:pt x="925" y="344"/>
                    <a:pt x="967" y="355"/>
                    <a:pt x="1004" y="375"/>
                  </a:cubicBezTo>
                  <a:cubicBezTo>
                    <a:pt x="1030" y="388"/>
                    <a:pt x="1048" y="412"/>
                    <a:pt x="1054" y="440"/>
                  </a:cubicBezTo>
                  <a:cubicBezTo>
                    <a:pt x="1058" y="480"/>
                    <a:pt x="1037" y="538"/>
                    <a:pt x="1013" y="593"/>
                  </a:cubicBezTo>
                  <a:cubicBezTo>
                    <a:pt x="955" y="725"/>
                    <a:pt x="872" y="890"/>
                    <a:pt x="740" y="983"/>
                  </a:cubicBezTo>
                  <a:cubicBezTo>
                    <a:pt x="684" y="1022"/>
                    <a:pt x="608" y="1047"/>
                    <a:pt x="539" y="1047"/>
                  </a:cubicBezTo>
                  <a:cubicBezTo>
                    <a:pt x="489" y="1047"/>
                    <a:pt x="443" y="1035"/>
                    <a:pt x="408" y="1005"/>
                  </a:cubicBezTo>
                  <a:cubicBezTo>
                    <a:pt x="375" y="980"/>
                    <a:pt x="357" y="925"/>
                    <a:pt x="362" y="876"/>
                  </a:cubicBezTo>
                  <a:cubicBezTo>
                    <a:pt x="364" y="861"/>
                    <a:pt x="371" y="824"/>
                    <a:pt x="398" y="811"/>
                  </a:cubicBezTo>
                  <a:cubicBezTo>
                    <a:pt x="464" y="779"/>
                    <a:pt x="502" y="709"/>
                    <a:pt x="495" y="637"/>
                  </a:cubicBezTo>
                  <a:cubicBezTo>
                    <a:pt x="595" y="504"/>
                    <a:pt x="692" y="397"/>
                    <a:pt x="811" y="355"/>
                  </a:cubicBezTo>
                  <a:cubicBezTo>
                    <a:pt x="835" y="347"/>
                    <a:pt x="859" y="344"/>
                    <a:pt x="884" y="344"/>
                  </a:cubicBezTo>
                  <a:close/>
                  <a:moveTo>
                    <a:pt x="884" y="0"/>
                  </a:moveTo>
                  <a:cubicBezTo>
                    <a:pt x="821" y="0"/>
                    <a:pt x="757" y="11"/>
                    <a:pt x="696" y="31"/>
                  </a:cubicBezTo>
                  <a:cubicBezTo>
                    <a:pt x="451" y="117"/>
                    <a:pt x="294" y="328"/>
                    <a:pt x="178" y="483"/>
                  </a:cubicBezTo>
                  <a:cubicBezTo>
                    <a:pt x="158" y="510"/>
                    <a:pt x="147" y="541"/>
                    <a:pt x="144" y="573"/>
                  </a:cubicBezTo>
                  <a:cubicBezTo>
                    <a:pt x="74" y="644"/>
                    <a:pt x="30" y="738"/>
                    <a:pt x="20" y="838"/>
                  </a:cubicBezTo>
                  <a:cubicBezTo>
                    <a:pt x="1" y="1007"/>
                    <a:pt x="67" y="1174"/>
                    <a:pt x="191" y="1274"/>
                  </a:cubicBezTo>
                  <a:cubicBezTo>
                    <a:pt x="251" y="1322"/>
                    <a:pt x="322" y="1357"/>
                    <a:pt x="396" y="1374"/>
                  </a:cubicBezTo>
                  <a:cubicBezTo>
                    <a:pt x="443" y="1386"/>
                    <a:pt x="491" y="1391"/>
                    <a:pt x="539" y="1391"/>
                  </a:cubicBezTo>
                  <a:cubicBezTo>
                    <a:pt x="684" y="1391"/>
                    <a:pt x="828" y="1342"/>
                    <a:pt x="937" y="1266"/>
                  </a:cubicBezTo>
                  <a:cubicBezTo>
                    <a:pt x="1141" y="1124"/>
                    <a:pt x="1253" y="904"/>
                    <a:pt x="1329" y="730"/>
                  </a:cubicBezTo>
                  <a:cubicBezTo>
                    <a:pt x="1373" y="628"/>
                    <a:pt x="1411" y="516"/>
                    <a:pt x="1394" y="393"/>
                  </a:cubicBezTo>
                  <a:cubicBezTo>
                    <a:pt x="1375" y="262"/>
                    <a:pt x="1297" y="148"/>
                    <a:pt x="1183" y="82"/>
                  </a:cubicBezTo>
                  <a:cubicBezTo>
                    <a:pt x="1091" y="28"/>
                    <a:pt x="98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422818" y="564881"/>
              <a:ext cx="53092" cy="59185"/>
            </a:xfrm>
            <a:custGeom>
              <a:avLst/>
              <a:gdLst/>
              <a:ahLst/>
              <a:cxnLst/>
              <a:rect l="l" t="t" r="r" b="b"/>
              <a:pathLst>
                <a:path w="1795" h="2001" extrusionOk="0">
                  <a:moveTo>
                    <a:pt x="1326" y="0"/>
                  </a:moveTo>
                  <a:cubicBezTo>
                    <a:pt x="1284" y="0"/>
                    <a:pt x="1242" y="15"/>
                    <a:pt x="1209" y="46"/>
                  </a:cubicBezTo>
                  <a:cubicBezTo>
                    <a:pt x="1140" y="109"/>
                    <a:pt x="1136" y="217"/>
                    <a:pt x="1199" y="286"/>
                  </a:cubicBezTo>
                  <a:cubicBezTo>
                    <a:pt x="1405" y="509"/>
                    <a:pt x="1322" y="904"/>
                    <a:pt x="1115" y="1137"/>
                  </a:cubicBezTo>
                  <a:cubicBezTo>
                    <a:pt x="874" y="1407"/>
                    <a:pt x="494" y="1545"/>
                    <a:pt x="161" y="1667"/>
                  </a:cubicBezTo>
                  <a:cubicBezTo>
                    <a:pt x="0" y="1725"/>
                    <a:pt x="11" y="1956"/>
                    <a:pt x="178" y="1995"/>
                  </a:cubicBezTo>
                  <a:cubicBezTo>
                    <a:pt x="191" y="1999"/>
                    <a:pt x="205" y="2000"/>
                    <a:pt x="219" y="2000"/>
                  </a:cubicBezTo>
                  <a:cubicBezTo>
                    <a:pt x="238" y="2000"/>
                    <a:pt x="258" y="1997"/>
                    <a:pt x="276" y="1989"/>
                  </a:cubicBezTo>
                  <a:cubicBezTo>
                    <a:pt x="631" y="1861"/>
                    <a:pt x="1071" y="1701"/>
                    <a:pt x="1371" y="1365"/>
                  </a:cubicBezTo>
                  <a:cubicBezTo>
                    <a:pt x="1678" y="1022"/>
                    <a:pt x="1795" y="423"/>
                    <a:pt x="1451" y="53"/>
                  </a:cubicBezTo>
                  <a:cubicBezTo>
                    <a:pt x="1417" y="18"/>
                    <a:pt x="1372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489427" y="554884"/>
              <a:ext cx="81279" cy="71193"/>
            </a:xfrm>
            <a:custGeom>
              <a:avLst/>
              <a:gdLst/>
              <a:ahLst/>
              <a:cxnLst/>
              <a:rect l="l" t="t" r="r" b="b"/>
              <a:pathLst>
                <a:path w="2748" h="2407" extrusionOk="0">
                  <a:moveTo>
                    <a:pt x="551" y="921"/>
                  </a:moveTo>
                  <a:lnTo>
                    <a:pt x="1009" y="1296"/>
                  </a:lnTo>
                  <a:cubicBezTo>
                    <a:pt x="803" y="1401"/>
                    <a:pt x="586" y="1487"/>
                    <a:pt x="363" y="1552"/>
                  </a:cubicBezTo>
                  <a:lnTo>
                    <a:pt x="362" y="1552"/>
                  </a:lnTo>
                  <a:cubicBezTo>
                    <a:pt x="390" y="1332"/>
                    <a:pt x="454" y="1120"/>
                    <a:pt x="551" y="921"/>
                  </a:cubicBezTo>
                  <a:close/>
                  <a:moveTo>
                    <a:pt x="2552" y="0"/>
                  </a:moveTo>
                  <a:cubicBezTo>
                    <a:pt x="2497" y="0"/>
                    <a:pt x="2443" y="26"/>
                    <a:pt x="2410" y="74"/>
                  </a:cubicBezTo>
                  <a:cubicBezTo>
                    <a:pt x="2124" y="491"/>
                    <a:pt x="1757" y="844"/>
                    <a:pt x="1330" y="1114"/>
                  </a:cubicBezTo>
                  <a:lnTo>
                    <a:pt x="608" y="524"/>
                  </a:lnTo>
                  <a:cubicBezTo>
                    <a:pt x="576" y="498"/>
                    <a:pt x="538" y="485"/>
                    <a:pt x="500" y="485"/>
                  </a:cubicBezTo>
                  <a:cubicBezTo>
                    <a:pt x="443" y="485"/>
                    <a:pt x="387" y="514"/>
                    <a:pt x="354" y="568"/>
                  </a:cubicBezTo>
                  <a:cubicBezTo>
                    <a:pt x="130" y="931"/>
                    <a:pt x="9" y="1348"/>
                    <a:pt x="3" y="1774"/>
                  </a:cubicBezTo>
                  <a:cubicBezTo>
                    <a:pt x="1" y="1873"/>
                    <a:pt x="80" y="1949"/>
                    <a:pt x="174" y="1949"/>
                  </a:cubicBezTo>
                  <a:cubicBezTo>
                    <a:pt x="186" y="1949"/>
                    <a:pt x="199" y="1947"/>
                    <a:pt x="211" y="1945"/>
                  </a:cubicBezTo>
                  <a:cubicBezTo>
                    <a:pt x="591" y="1860"/>
                    <a:pt x="959" y="1721"/>
                    <a:pt x="1299" y="1532"/>
                  </a:cubicBezTo>
                  <a:lnTo>
                    <a:pt x="2324" y="2370"/>
                  </a:lnTo>
                  <a:cubicBezTo>
                    <a:pt x="2355" y="2394"/>
                    <a:pt x="2393" y="2406"/>
                    <a:pt x="2430" y="2406"/>
                  </a:cubicBezTo>
                  <a:cubicBezTo>
                    <a:pt x="2480" y="2406"/>
                    <a:pt x="2530" y="2385"/>
                    <a:pt x="2563" y="2343"/>
                  </a:cubicBezTo>
                  <a:cubicBezTo>
                    <a:pt x="2624" y="2270"/>
                    <a:pt x="2614" y="2163"/>
                    <a:pt x="2542" y="2102"/>
                  </a:cubicBezTo>
                  <a:lnTo>
                    <a:pt x="1609" y="1342"/>
                  </a:lnTo>
                  <a:cubicBezTo>
                    <a:pt x="2036" y="1055"/>
                    <a:pt x="2403" y="692"/>
                    <a:pt x="2693" y="268"/>
                  </a:cubicBezTo>
                  <a:cubicBezTo>
                    <a:pt x="2748" y="191"/>
                    <a:pt x="2727" y="84"/>
                    <a:pt x="2649" y="30"/>
                  </a:cubicBezTo>
                  <a:cubicBezTo>
                    <a:pt x="2619" y="10"/>
                    <a:pt x="2585" y="0"/>
                    <a:pt x="25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313441" y="634210"/>
              <a:ext cx="256733" cy="22627"/>
            </a:xfrm>
            <a:custGeom>
              <a:avLst/>
              <a:gdLst/>
              <a:ahLst/>
              <a:cxnLst/>
              <a:rect l="l" t="t" r="r" b="b"/>
              <a:pathLst>
                <a:path w="8680" h="765" extrusionOk="0">
                  <a:moveTo>
                    <a:pt x="182" y="0"/>
                  </a:moveTo>
                  <a:cubicBezTo>
                    <a:pt x="97" y="0"/>
                    <a:pt x="22" y="64"/>
                    <a:pt x="12" y="151"/>
                  </a:cubicBezTo>
                  <a:cubicBezTo>
                    <a:pt x="1" y="238"/>
                    <a:pt x="57" y="318"/>
                    <a:pt x="141" y="339"/>
                  </a:cubicBezTo>
                  <a:cubicBezTo>
                    <a:pt x="148" y="341"/>
                    <a:pt x="154" y="342"/>
                    <a:pt x="161" y="344"/>
                  </a:cubicBezTo>
                  <a:cubicBezTo>
                    <a:pt x="2407" y="625"/>
                    <a:pt x="4669" y="765"/>
                    <a:pt x="6932" y="765"/>
                  </a:cubicBezTo>
                  <a:cubicBezTo>
                    <a:pt x="7458" y="765"/>
                    <a:pt x="7984" y="757"/>
                    <a:pt x="8511" y="742"/>
                  </a:cubicBezTo>
                  <a:cubicBezTo>
                    <a:pt x="8605" y="739"/>
                    <a:pt x="8680" y="660"/>
                    <a:pt x="8677" y="566"/>
                  </a:cubicBezTo>
                  <a:cubicBezTo>
                    <a:pt x="8674" y="472"/>
                    <a:pt x="8598" y="398"/>
                    <a:pt x="8506" y="398"/>
                  </a:cubicBezTo>
                  <a:cubicBezTo>
                    <a:pt x="8504" y="398"/>
                    <a:pt x="8502" y="398"/>
                    <a:pt x="8501" y="399"/>
                  </a:cubicBezTo>
                  <a:cubicBezTo>
                    <a:pt x="7980" y="414"/>
                    <a:pt x="7459" y="421"/>
                    <a:pt x="6939" y="421"/>
                  </a:cubicBezTo>
                  <a:cubicBezTo>
                    <a:pt x="4688" y="421"/>
                    <a:pt x="2438" y="281"/>
                    <a:pt x="203" y="2"/>
                  </a:cubicBezTo>
                  <a:cubicBezTo>
                    <a:pt x="196" y="1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345503" y="696469"/>
              <a:ext cx="55990" cy="14404"/>
            </a:xfrm>
            <a:custGeom>
              <a:avLst/>
              <a:gdLst/>
              <a:ahLst/>
              <a:cxnLst/>
              <a:rect l="l" t="t" r="r" b="b"/>
              <a:pathLst>
                <a:path w="1893" h="487" extrusionOk="0">
                  <a:moveTo>
                    <a:pt x="193" y="0"/>
                  </a:moveTo>
                  <a:cubicBezTo>
                    <a:pt x="119" y="0"/>
                    <a:pt x="51" y="48"/>
                    <a:pt x="29" y="122"/>
                  </a:cubicBezTo>
                  <a:cubicBezTo>
                    <a:pt x="0" y="215"/>
                    <a:pt x="54" y="313"/>
                    <a:pt x="147" y="339"/>
                  </a:cubicBezTo>
                  <a:cubicBezTo>
                    <a:pt x="210" y="358"/>
                    <a:pt x="273" y="375"/>
                    <a:pt x="337" y="392"/>
                  </a:cubicBezTo>
                  <a:cubicBezTo>
                    <a:pt x="598" y="455"/>
                    <a:pt x="865" y="486"/>
                    <a:pt x="1132" y="486"/>
                  </a:cubicBezTo>
                  <a:cubicBezTo>
                    <a:pt x="1332" y="486"/>
                    <a:pt x="1533" y="469"/>
                    <a:pt x="1732" y="433"/>
                  </a:cubicBezTo>
                  <a:cubicBezTo>
                    <a:pt x="1827" y="418"/>
                    <a:pt x="1892" y="326"/>
                    <a:pt x="1875" y="232"/>
                  </a:cubicBezTo>
                  <a:cubicBezTo>
                    <a:pt x="1859" y="148"/>
                    <a:pt x="1787" y="90"/>
                    <a:pt x="1706" y="90"/>
                  </a:cubicBezTo>
                  <a:cubicBezTo>
                    <a:pt x="1695" y="90"/>
                    <a:pt x="1683" y="91"/>
                    <a:pt x="1671" y="94"/>
                  </a:cubicBezTo>
                  <a:lnTo>
                    <a:pt x="1671" y="92"/>
                  </a:lnTo>
                  <a:cubicBezTo>
                    <a:pt x="1492" y="125"/>
                    <a:pt x="1311" y="141"/>
                    <a:pt x="1130" y="141"/>
                  </a:cubicBezTo>
                  <a:cubicBezTo>
                    <a:pt x="832" y="141"/>
                    <a:pt x="535" y="97"/>
                    <a:pt x="248" y="9"/>
                  </a:cubicBezTo>
                  <a:cubicBezTo>
                    <a:pt x="230" y="3"/>
                    <a:pt x="211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413649" y="664674"/>
              <a:ext cx="30997" cy="60604"/>
            </a:xfrm>
            <a:custGeom>
              <a:avLst/>
              <a:gdLst/>
              <a:ahLst/>
              <a:cxnLst/>
              <a:rect l="l" t="t" r="r" b="b"/>
              <a:pathLst>
                <a:path w="1048" h="2049" extrusionOk="0">
                  <a:moveTo>
                    <a:pt x="855" y="0"/>
                  </a:moveTo>
                  <a:cubicBezTo>
                    <a:pt x="790" y="0"/>
                    <a:pt x="728" y="38"/>
                    <a:pt x="700" y="100"/>
                  </a:cubicBezTo>
                  <a:cubicBezTo>
                    <a:pt x="561" y="399"/>
                    <a:pt x="354" y="659"/>
                    <a:pt x="95" y="862"/>
                  </a:cubicBezTo>
                  <a:cubicBezTo>
                    <a:pt x="16" y="920"/>
                    <a:pt x="1" y="1029"/>
                    <a:pt x="61" y="1107"/>
                  </a:cubicBezTo>
                  <a:cubicBezTo>
                    <a:pt x="95" y="1150"/>
                    <a:pt x="146" y="1173"/>
                    <a:pt x="197" y="1173"/>
                  </a:cubicBezTo>
                  <a:cubicBezTo>
                    <a:pt x="235" y="1173"/>
                    <a:pt x="274" y="1160"/>
                    <a:pt x="306" y="1134"/>
                  </a:cubicBezTo>
                  <a:cubicBezTo>
                    <a:pt x="385" y="1072"/>
                    <a:pt x="458" y="1007"/>
                    <a:pt x="528" y="937"/>
                  </a:cubicBezTo>
                  <a:lnTo>
                    <a:pt x="528" y="937"/>
                  </a:lnTo>
                  <a:cubicBezTo>
                    <a:pt x="506" y="1262"/>
                    <a:pt x="533" y="1587"/>
                    <a:pt x="606" y="1905"/>
                  </a:cubicBezTo>
                  <a:cubicBezTo>
                    <a:pt x="620" y="1989"/>
                    <a:pt x="694" y="2049"/>
                    <a:pt x="777" y="2049"/>
                  </a:cubicBezTo>
                  <a:cubicBezTo>
                    <a:pt x="789" y="2049"/>
                    <a:pt x="802" y="2047"/>
                    <a:pt x="815" y="2044"/>
                  </a:cubicBezTo>
                  <a:cubicBezTo>
                    <a:pt x="913" y="2020"/>
                    <a:pt x="970" y="1920"/>
                    <a:pt x="941" y="1826"/>
                  </a:cubicBezTo>
                  <a:cubicBezTo>
                    <a:pt x="818" y="1297"/>
                    <a:pt x="845" y="744"/>
                    <a:pt x="1018" y="230"/>
                  </a:cubicBezTo>
                  <a:cubicBezTo>
                    <a:pt x="1048" y="143"/>
                    <a:pt x="1004" y="48"/>
                    <a:pt x="920" y="13"/>
                  </a:cubicBezTo>
                  <a:cubicBezTo>
                    <a:pt x="899" y="4"/>
                    <a:pt x="877" y="0"/>
                    <a:pt x="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510782" y="368550"/>
              <a:ext cx="37859" cy="99262"/>
            </a:xfrm>
            <a:custGeom>
              <a:avLst/>
              <a:gdLst/>
              <a:ahLst/>
              <a:cxnLst/>
              <a:rect l="l" t="t" r="r" b="b"/>
              <a:pathLst>
                <a:path w="1280" h="3356" extrusionOk="0">
                  <a:moveTo>
                    <a:pt x="1088" y="0"/>
                  </a:moveTo>
                  <a:cubicBezTo>
                    <a:pt x="1015" y="0"/>
                    <a:pt x="947" y="46"/>
                    <a:pt x="924" y="119"/>
                  </a:cubicBezTo>
                  <a:cubicBezTo>
                    <a:pt x="597" y="1114"/>
                    <a:pt x="295" y="2130"/>
                    <a:pt x="26" y="3139"/>
                  </a:cubicBezTo>
                  <a:cubicBezTo>
                    <a:pt x="0" y="3232"/>
                    <a:pt x="55" y="3327"/>
                    <a:pt x="147" y="3351"/>
                  </a:cubicBezTo>
                  <a:lnTo>
                    <a:pt x="151" y="3351"/>
                  </a:lnTo>
                  <a:cubicBezTo>
                    <a:pt x="165" y="3354"/>
                    <a:pt x="179" y="3356"/>
                    <a:pt x="192" y="3356"/>
                  </a:cubicBezTo>
                  <a:cubicBezTo>
                    <a:pt x="269" y="3356"/>
                    <a:pt x="338" y="3305"/>
                    <a:pt x="358" y="3228"/>
                  </a:cubicBezTo>
                  <a:cubicBezTo>
                    <a:pt x="625" y="2225"/>
                    <a:pt x="925" y="1214"/>
                    <a:pt x="1250" y="226"/>
                  </a:cubicBezTo>
                  <a:cubicBezTo>
                    <a:pt x="1280" y="136"/>
                    <a:pt x="1231" y="39"/>
                    <a:pt x="1142" y="9"/>
                  </a:cubicBezTo>
                  <a:cubicBezTo>
                    <a:pt x="1124" y="3"/>
                    <a:pt x="1106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537993" y="399753"/>
              <a:ext cx="59451" cy="91306"/>
            </a:xfrm>
            <a:custGeom>
              <a:avLst/>
              <a:gdLst/>
              <a:ahLst/>
              <a:cxnLst/>
              <a:rect l="l" t="t" r="r" b="b"/>
              <a:pathLst>
                <a:path w="2010" h="3087" extrusionOk="0">
                  <a:moveTo>
                    <a:pt x="870" y="1"/>
                  </a:moveTo>
                  <a:cubicBezTo>
                    <a:pt x="809" y="1"/>
                    <a:pt x="750" y="34"/>
                    <a:pt x="719" y="91"/>
                  </a:cubicBezTo>
                  <a:lnTo>
                    <a:pt x="168" y="1006"/>
                  </a:lnTo>
                  <a:cubicBezTo>
                    <a:pt x="113" y="1098"/>
                    <a:pt x="1" y="1285"/>
                    <a:pt x="81" y="1481"/>
                  </a:cubicBezTo>
                  <a:cubicBezTo>
                    <a:pt x="136" y="1617"/>
                    <a:pt x="261" y="1688"/>
                    <a:pt x="350" y="1730"/>
                  </a:cubicBezTo>
                  <a:cubicBezTo>
                    <a:pt x="570" y="1833"/>
                    <a:pt x="810" y="1884"/>
                    <a:pt x="1052" y="1884"/>
                  </a:cubicBezTo>
                  <a:cubicBezTo>
                    <a:pt x="1092" y="1884"/>
                    <a:pt x="1131" y="1883"/>
                    <a:pt x="1171" y="1880"/>
                  </a:cubicBezTo>
                  <a:lnTo>
                    <a:pt x="1171" y="1880"/>
                  </a:lnTo>
                  <a:cubicBezTo>
                    <a:pt x="1054" y="2207"/>
                    <a:pt x="948" y="2536"/>
                    <a:pt x="858" y="2870"/>
                  </a:cubicBezTo>
                  <a:cubicBezTo>
                    <a:pt x="833" y="2961"/>
                    <a:pt x="888" y="3056"/>
                    <a:pt x="979" y="3081"/>
                  </a:cubicBezTo>
                  <a:lnTo>
                    <a:pt x="983" y="3082"/>
                  </a:lnTo>
                  <a:cubicBezTo>
                    <a:pt x="997" y="3085"/>
                    <a:pt x="1010" y="3087"/>
                    <a:pt x="1023" y="3087"/>
                  </a:cubicBezTo>
                  <a:cubicBezTo>
                    <a:pt x="1100" y="3087"/>
                    <a:pt x="1170" y="3036"/>
                    <a:pt x="1190" y="2959"/>
                  </a:cubicBezTo>
                  <a:cubicBezTo>
                    <a:pt x="1386" y="2232"/>
                    <a:pt x="1646" y="1526"/>
                    <a:pt x="1967" y="844"/>
                  </a:cubicBezTo>
                  <a:cubicBezTo>
                    <a:pt x="2009" y="759"/>
                    <a:pt x="1973" y="654"/>
                    <a:pt x="1886" y="614"/>
                  </a:cubicBezTo>
                  <a:cubicBezTo>
                    <a:pt x="1862" y="602"/>
                    <a:pt x="1837" y="597"/>
                    <a:pt x="1813" y="597"/>
                  </a:cubicBezTo>
                  <a:cubicBezTo>
                    <a:pt x="1747" y="597"/>
                    <a:pt x="1685" y="635"/>
                    <a:pt x="1656" y="698"/>
                  </a:cubicBezTo>
                  <a:cubicBezTo>
                    <a:pt x="1529" y="965"/>
                    <a:pt x="1415" y="1239"/>
                    <a:pt x="1308" y="1514"/>
                  </a:cubicBezTo>
                  <a:cubicBezTo>
                    <a:pt x="1223" y="1531"/>
                    <a:pt x="1137" y="1539"/>
                    <a:pt x="1052" y="1539"/>
                  </a:cubicBezTo>
                  <a:cubicBezTo>
                    <a:pt x="860" y="1539"/>
                    <a:pt x="670" y="1498"/>
                    <a:pt x="495" y="1417"/>
                  </a:cubicBezTo>
                  <a:cubicBezTo>
                    <a:pt x="418" y="1382"/>
                    <a:pt x="402" y="1358"/>
                    <a:pt x="399" y="1351"/>
                  </a:cubicBezTo>
                  <a:cubicBezTo>
                    <a:pt x="392" y="1334"/>
                    <a:pt x="399" y="1292"/>
                    <a:pt x="464" y="1184"/>
                  </a:cubicBezTo>
                  <a:lnTo>
                    <a:pt x="1013" y="267"/>
                  </a:lnTo>
                  <a:cubicBezTo>
                    <a:pt x="1068" y="186"/>
                    <a:pt x="1042" y="76"/>
                    <a:pt x="958" y="25"/>
                  </a:cubicBezTo>
                  <a:cubicBezTo>
                    <a:pt x="930" y="9"/>
                    <a:pt x="900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777;p14"/>
            <p:cNvSpPr/>
            <p:nvPr/>
          </p:nvSpPr>
          <p:spPr>
            <a:xfrm>
              <a:off x="7467924" y="328739"/>
              <a:ext cx="179476" cy="198317"/>
            </a:xfrm>
            <a:custGeom>
              <a:avLst/>
              <a:gdLst/>
              <a:ahLst/>
              <a:cxnLst/>
              <a:rect l="l" t="t" r="r" b="b"/>
              <a:pathLst>
                <a:path w="6068" h="6705" extrusionOk="0">
                  <a:moveTo>
                    <a:pt x="3219" y="1"/>
                  </a:moveTo>
                  <a:cubicBezTo>
                    <a:pt x="3113" y="1"/>
                    <a:pt x="3004" y="16"/>
                    <a:pt x="2895" y="46"/>
                  </a:cubicBezTo>
                  <a:cubicBezTo>
                    <a:pt x="2575" y="133"/>
                    <a:pt x="2311" y="329"/>
                    <a:pt x="2064" y="520"/>
                  </a:cubicBezTo>
                  <a:cubicBezTo>
                    <a:pt x="1485" y="976"/>
                    <a:pt x="837" y="1546"/>
                    <a:pt x="444" y="2314"/>
                  </a:cubicBezTo>
                  <a:cubicBezTo>
                    <a:pt x="145" y="2896"/>
                    <a:pt x="1" y="3599"/>
                    <a:pt x="25" y="4345"/>
                  </a:cubicBezTo>
                  <a:cubicBezTo>
                    <a:pt x="38" y="4747"/>
                    <a:pt x="97" y="5064"/>
                    <a:pt x="212" y="5341"/>
                  </a:cubicBezTo>
                  <a:cubicBezTo>
                    <a:pt x="474" y="5975"/>
                    <a:pt x="1083" y="6459"/>
                    <a:pt x="1804" y="6633"/>
                  </a:cubicBezTo>
                  <a:cubicBezTo>
                    <a:pt x="1957" y="6670"/>
                    <a:pt x="2114" y="6692"/>
                    <a:pt x="2271" y="6701"/>
                  </a:cubicBezTo>
                  <a:cubicBezTo>
                    <a:pt x="2317" y="6703"/>
                    <a:pt x="2363" y="6704"/>
                    <a:pt x="2409" y="6704"/>
                  </a:cubicBezTo>
                  <a:cubicBezTo>
                    <a:pt x="3152" y="6704"/>
                    <a:pt x="3925" y="6405"/>
                    <a:pt x="4599" y="5852"/>
                  </a:cubicBezTo>
                  <a:cubicBezTo>
                    <a:pt x="5253" y="5320"/>
                    <a:pt x="5748" y="4619"/>
                    <a:pt x="6034" y="3827"/>
                  </a:cubicBezTo>
                  <a:cubicBezTo>
                    <a:pt x="6068" y="3735"/>
                    <a:pt x="6022" y="3635"/>
                    <a:pt x="5931" y="3601"/>
                  </a:cubicBezTo>
                  <a:cubicBezTo>
                    <a:pt x="5912" y="3595"/>
                    <a:pt x="5893" y="3592"/>
                    <a:pt x="5874" y="3592"/>
                  </a:cubicBezTo>
                  <a:cubicBezTo>
                    <a:pt x="5802" y="3592"/>
                    <a:pt x="5733" y="3637"/>
                    <a:pt x="5710" y="3710"/>
                  </a:cubicBezTo>
                  <a:cubicBezTo>
                    <a:pt x="5445" y="4443"/>
                    <a:pt x="4987" y="5092"/>
                    <a:pt x="4383" y="5586"/>
                  </a:cubicBezTo>
                  <a:cubicBezTo>
                    <a:pt x="3768" y="6088"/>
                    <a:pt x="3072" y="6360"/>
                    <a:pt x="2408" y="6360"/>
                  </a:cubicBezTo>
                  <a:cubicBezTo>
                    <a:pt x="2368" y="6360"/>
                    <a:pt x="2328" y="6359"/>
                    <a:pt x="2288" y="6357"/>
                  </a:cubicBezTo>
                  <a:cubicBezTo>
                    <a:pt x="1503" y="6318"/>
                    <a:pt x="798" y="5856"/>
                    <a:pt x="530" y="5210"/>
                  </a:cubicBezTo>
                  <a:cubicBezTo>
                    <a:pt x="432" y="4972"/>
                    <a:pt x="380" y="4694"/>
                    <a:pt x="368" y="4333"/>
                  </a:cubicBezTo>
                  <a:cubicBezTo>
                    <a:pt x="346" y="3647"/>
                    <a:pt x="478" y="3002"/>
                    <a:pt x="750" y="2470"/>
                  </a:cubicBezTo>
                  <a:cubicBezTo>
                    <a:pt x="1113" y="1762"/>
                    <a:pt x="1725" y="1224"/>
                    <a:pt x="2277" y="792"/>
                  </a:cubicBezTo>
                  <a:cubicBezTo>
                    <a:pt x="2495" y="622"/>
                    <a:pt x="2729" y="449"/>
                    <a:pt x="2986" y="377"/>
                  </a:cubicBezTo>
                  <a:cubicBezTo>
                    <a:pt x="3064" y="355"/>
                    <a:pt x="3141" y="345"/>
                    <a:pt x="3216" y="345"/>
                  </a:cubicBezTo>
                  <a:cubicBezTo>
                    <a:pt x="3391" y="345"/>
                    <a:pt x="3550" y="402"/>
                    <a:pt x="3652" y="508"/>
                  </a:cubicBezTo>
                  <a:cubicBezTo>
                    <a:pt x="3686" y="547"/>
                    <a:pt x="3735" y="567"/>
                    <a:pt x="3783" y="567"/>
                  </a:cubicBezTo>
                  <a:cubicBezTo>
                    <a:pt x="3825" y="567"/>
                    <a:pt x="3868" y="551"/>
                    <a:pt x="3901" y="519"/>
                  </a:cubicBezTo>
                  <a:cubicBezTo>
                    <a:pt x="3973" y="450"/>
                    <a:pt x="3972" y="335"/>
                    <a:pt x="3898" y="268"/>
                  </a:cubicBezTo>
                  <a:cubicBezTo>
                    <a:pt x="3729" y="94"/>
                    <a:pt x="3485" y="1"/>
                    <a:pt x="3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78" name="Google Shape;778;p14"/>
          <p:cNvGrpSpPr/>
          <p:nvPr/>
        </p:nvGrpSpPr>
        <p:grpSpPr>
          <a:xfrm rot="10800000">
            <a:off x="2039512" y="-891881"/>
            <a:ext cx="1587805" cy="2001689"/>
            <a:chOff x="6139950" y="1806300"/>
            <a:chExt cx="810725" cy="766500"/>
          </a:xfrm>
        </p:grpSpPr>
        <p:sp>
          <p:nvSpPr>
            <p:cNvPr id="779" name="Google Shape;779;p14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782;p14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783;p14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787;p14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788;p14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95" name="Google Shape;795;p14"/>
          <p:cNvSpPr/>
          <p:nvPr/>
        </p:nvSpPr>
        <p:spPr>
          <a:xfrm>
            <a:off x="-114022" y="3709519"/>
            <a:ext cx="450938" cy="576696"/>
          </a:xfrm>
          <a:custGeom>
            <a:avLst/>
            <a:gdLst/>
            <a:ahLst/>
            <a:cxnLst/>
            <a:rect l="l" t="t" r="r" b="b"/>
            <a:pathLst>
              <a:path w="1264" h="1265" extrusionOk="0">
                <a:moveTo>
                  <a:pt x="631" y="1"/>
                </a:moveTo>
                <a:cubicBezTo>
                  <a:pt x="282" y="1"/>
                  <a:pt x="1" y="284"/>
                  <a:pt x="1" y="633"/>
                </a:cubicBezTo>
                <a:cubicBezTo>
                  <a:pt x="1" y="982"/>
                  <a:pt x="282" y="1265"/>
                  <a:pt x="631" y="1265"/>
                </a:cubicBezTo>
                <a:cubicBezTo>
                  <a:pt x="980" y="1265"/>
                  <a:pt x="1263" y="982"/>
                  <a:pt x="1263" y="633"/>
                </a:cubicBezTo>
                <a:cubicBezTo>
                  <a:pt x="1263" y="284"/>
                  <a:pt x="980" y="1"/>
                  <a:pt x="63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96" name="Google Shape;796;p14"/>
          <p:cNvSpPr/>
          <p:nvPr/>
        </p:nvSpPr>
        <p:spPr>
          <a:xfrm>
            <a:off x="8417433" y="6074375"/>
            <a:ext cx="304685" cy="362192"/>
          </a:xfrm>
          <a:custGeom>
            <a:avLst/>
            <a:gdLst/>
            <a:ahLst/>
            <a:cxnLst/>
            <a:rect l="l" t="t" r="r" b="b"/>
            <a:pathLst>
              <a:path w="4285" h="3987" extrusionOk="0">
                <a:moveTo>
                  <a:pt x="2141" y="1"/>
                </a:moveTo>
                <a:cubicBezTo>
                  <a:pt x="1181" y="1"/>
                  <a:pt x="335" y="696"/>
                  <a:pt x="176" y="1675"/>
                </a:cubicBezTo>
                <a:cubicBezTo>
                  <a:pt x="0" y="2760"/>
                  <a:pt x="738" y="3783"/>
                  <a:pt x="1823" y="3961"/>
                </a:cubicBezTo>
                <a:cubicBezTo>
                  <a:pt x="1931" y="3978"/>
                  <a:pt x="2038" y="3987"/>
                  <a:pt x="2144" y="3987"/>
                </a:cubicBezTo>
                <a:cubicBezTo>
                  <a:pt x="3105" y="3987"/>
                  <a:pt x="3951" y="3291"/>
                  <a:pt x="4109" y="2312"/>
                </a:cubicBezTo>
                <a:cubicBezTo>
                  <a:pt x="4285" y="1227"/>
                  <a:pt x="3547" y="204"/>
                  <a:pt x="2462" y="27"/>
                </a:cubicBezTo>
                <a:cubicBezTo>
                  <a:pt x="2354" y="9"/>
                  <a:pt x="2247" y="1"/>
                  <a:pt x="214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97" name="Google Shape;797;p14"/>
          <p:cNvSpPr/>
          <p:nvPr/>
        </p:nvSpPr>
        <p:spPr>
          <a:xfrm>
            <a:off x="457832" y="4692156"/>
            <a:ext cx="89948" cy="114825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15"/>
          <p:cNvSpPr txBox="1">
            <a:spLocks noGrp="1"/>
          </p:cNvSpPr>
          <p:nvPr>
            <p:ph type="title"/>
          </p:nvPr>
        </p:nvSpPr>
        <p:spPr>
          <a:xfrm>
            <a:off x="713228" y="72370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800" name="Google Shape;800;p15"/>
          <p:cNvGrpSpPr/>
          <p:nvPr/>
        </p:nvGrpSpPr>
        <p:grpSpPr>
          <a:xfrm>
            <a:off x="8061466" y="5785600"/>
            <a:ext cx="1299592" cy="1638265"/>
            <a:chOff x="6139950" y="1806300"/>
            <a:chExt cx="810725" cy="766500"/>
          </a:xfrm>
        </p:grpSpPr>
        <p:sp>
          <p:nvSpPr>
            <p:cNvPr id="801" name="Google Shape;801;p15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808;p15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809;p15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810;p15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811;p15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79" name="Google Shape;879;p15"/>
          <p:cNvGrpSpPr/>
          <p:nvPr/>
        </p:nvGrpSpPr>
        <p:grpSpPr>
          <a:xfrm>
            <a:off x="5503645" y="190852"/>
            <a:ext cx="560001" cy="236771"/>
            <a:chOff x="5181425" y="2685475"/>
            <a:chExt cx="224900" cy="74425"/>
          </a:xfrm>
        </p:grpSpPr>
        <p:sp>
          <p:nvSpPr>
            <p:cNvPr id="880" name="Google Shape;880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881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882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883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884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5" name="Google Shape;885;p15"/>
          <p:cNvGrpSpPr/>
          <p:nvPr/>
        </p:nvGrpSpPr>
        <p:grpSpPr>
          <a:xfrm rot="-5023130">
            <a:off x="6667219" y="6241465"/>
            <a:ext cx="452667" cy="553033"/>
            <a:chOff x="2668575" y="3244800"/>
            <a:chExt cx="131950" cy="224300"/>
          </a:xfrm>
        </p:grpSpPr>
        <p:sp>
          <p:nvSpPr>
            <p:cNvPr id="886" name="Google Shape;886;p15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887;p15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8" name="Google Shape;888;p15"/>
          <p:cNvGrpSpPr/>
          <p:nvPr/>
        </p:nvGrpSpPr>
        <p:grpSpPr>
          <a:xfrm rot="-4545576">
            <a:off x="6861521" y="2021935"/>
            <a:ext cx="4021832" cy="783828"/>
            <a:chOff x="2703993" y="3118564"/>
            <a:chExt cx="1172382" cy="317914"/>
          </a:xfrm>
        </p:grpSpPr>
        <p:sp>
          <p:nvSpPr>
            <p:cNvPr id="889" name="Google Shape;889;p15"/>
            <p:cNvSpPr/>
            <p:nvPr/>
          </p:nvSpPr>
          <p:spPr>
            <a:xfrm>
              <a:off x="3808385" y="3118564"/>
              <a:ext cx="67991" cy="67934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890;p15"/>
            <p:cNvSpPr/>
            <p:nvPr/>
          </p:nvSpPr>
          <p:spPr>
            <a:xfrm>
              <a:off x="2703993" y="3354876"/>
              <a:ext cx="88603" cy="81602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91" name="Google Shape;891;p15"/>
          <p:cNvSpPr/>
          <p:nvPr/>
        </p:nvSpPr>
        <p:spPr>
          <a:xfrm rot="-4545599">
            <a:off x="8407675" y="710392"/>
            <a:ext cx="387907" cy="278544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92" name="Google Shape;892;p15"/>
          <p:cNvGrpSpPr/>
          <p:nvPr/>
        </p:nvGrpSpPr>
        <p:grpSpPr>
          <a:xfrm>
            <a:off x="5929752" y="542545"/>
            <a:ext cx="872185" cy="368771"/>
            <a:chOff x="5181425" y="2685475"/>
            <a:chExt cx="224900" cy="74425"/>
          </a:xfrm>
        </p:grpSpPr>
        <p:sp>
          <p:nvSpPr>
            <p:cNvPr id="893" name="Google Shape;893;p15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894;p15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895;p15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896;p15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897;p15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6" name="Google Shape;946;p16"/>
          <p:cNvGrpSpPr/>
          <p:nvPr/>
        </p:nvGrpSpPr>
        <p:grpSpPr>
          <a:xfrm rot="-222055">
            <a:off x="8239997" y="2641996"/>
            <a:ext cx="742959" cy="2591533"/>
            <a:chOff x="7719200" y="1424500"/>
            <a:chExt cx="446525" cy="1168150"/>
          </a:xfrm>
        </p:grpSpPr>
        <p:sp>
          <p:nvSpPr>
            <p:cNvPr id="947" name="Google Shape;947;p16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948;p16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949;p16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950;p16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951;p16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952;p16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956;p16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957;p16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961;p16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962;p16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966;p16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967;p16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04" name="Google Shape;1004;p16"/>
          <p:cNvSpPr txBox="1">
            <a:spLocks noGrp="1"/>
          </p:cNvSpPr>
          <p:nvPr>
            <p:ph type="title"/>
          </p:nvPr>
        </p:nvSpPr>
        <p:spPr>
          <a:xfrm>
            <a:off x="1915786" y="2240301"/>
            <a:ext cx="5577900" cy="17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300"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005" name="Google Shape;1005;p16"/>
          <p:cNvSpPr txBox="1">
            <a:spLocks noGrp="1"/>
          </p:cNvSpPr>
          <p:nvPr>
            <p:ph type="title" idx="2"/>
          </p:nvPr>
        </p:nvSpPr>
        <p:spPr>
          <a:xfrm>
            <a:off x="1915786" y="4040468"/>
            <a:ext cx="5577900" cy="57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grpSp>
        <p:nvGrpSpPr>
          <p:cNvPr id="1123" name="Google Shape;1123;p16"/>
          <p:cNvGrpSpPr/>
          <p:nvPr/>
        </p:nvGrpSpPr>
        <p:grpSpPr>
          <a:xfrm rot="3108353">
            <a:off x="8131901" y="494324"/>
            <a:ext cx="831593" cy="450031"/>
            <a:chOff x="2635387" y="3394078"/>
            <a:chExt cx="242409" cy="182524"/>
          </a:xfrm>
        </p:grpSpPr>
        <p:sp>
          <p:nvSpPr>
            <p:cNvPr id="1124" name="Google Shape;1124;p16"/>
            <p:cNvSpPr/>
            <p:nvPr/>
          </p:nvSpPr>
          <p:spPr>
            <a:xfrm>
              <a:off x="2752145" y="3394078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125;p16"/>
            <p:cNvSpPr/>
            <p:nvPr/>
          </p:nvSpPr>
          <p:spPr>
            <a:xfrm>
              <a:off x="2635387" y="3522019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26" name="Google Shape;1126;p16"/>
          <p:cNvGrpSpPr/>
          <p:nvPr/>
        </p:nvGrpSpPr>
        <p:grpSpPr>
          <a:xfrm>
            <a:off x="-58765" y="4975257"/>
            <a:ext cx="1543990" cy="1564864"/>
            <a:chOff x="20150" y="3375613"/>
            <a:chExt cx="1278349" cy="971724"/>
          </a:xfrm>
        </p:grpSpPr>
        <p:sp>
          <p:nvSpPr>
            <p:cNvPr id="1127" name="Google Shape;1127;p16"/>
            <p:cNvSpPr/>
            <p:nvPr/>
          </p:nvSpPr>
          <p:spPr>
            <a:xfrm>
              <a:off x="239268" y="3552258"/>
              <a:ext cx="563178" cy="501201"/>
            </a:xfrm>
            <a:custGeom>
              <a:avLst/>
              <a:gdLst/>
              <a:ahLst/>
              <a:cxnLst/>
              <a:rect l="l" t="t" r="r" b="b"/>
              <a:pathLst>
                <a:path w="16311" h="14516" extrusionOk="0">
                  <a:moveTo>
                    <a:pt x="6720" y="2546"/>
                  </a:moveTo>
                  <a:cubicBezTo>
                    <a:pt x="6876" y="2551"/>
                    <a:pt x="7069" y="2658"/>
                    <a:pt x="7314" y="2872"/>
                  </a:cubicBezTo>
                  <a:lnTo>
                    <a:pt x="8759" y="4137"/>
                  </a:lnTo>
                  <a:cubicBezTo>
                    <a:pt x="8528" y="4287"/>
                    <a:pt x="8296" y="4436"/>
                    <a:pt x="8067" y="4588"/>
                  </a:cubicBezTo>
                  <a:cubicBezTo>
                    <a:pt x="8033" y="4549"/>
                    <a:pt x="7984" y="4528"/>
                    <a:pt x="7933" y="4528"/>
                  </a:cubicBezTo>
                  <a:cubicBezTo>
                    <a:pt x="7922" y="4528"/>
                    <a:pt x="7910" y="4529"/>
                    <a:pt x="7898" y="4532"/>
                  </a:cubicBezTo>
                  <a:cubicBezTo>
                    <a:pt x="7857" y="4541"/>
                    <a:pt x="7820" y="4567"/>
                    <a:pt x="7798" y="4602"/>
                  </a:cubicBezTo>
                  <a:cubicBezTo>
                    <a:pt x="7788" y="4599"/>
                    <a:pt x="7780" y="4596"/>
                    <a:pt x="7771" y="4594"/>
                  </a:cubicBezTo>
                  <a:lnTo>
                    <a:pt x="5984" y="4427"/>
                  </a:lnTo>
                  <a:cubicBezTo>
                    <a:pt x="6220" y="3819"/>
                    <a:pt x="6461" y="3214"/>
                    <a:pt x="6706" y="2612"/>
                  </a:cubicBezTo>
                  <a:cubicBezTo>
                    <a:pt x="6715" y="2591"/>
                    <a:pt x="6720" y="2568"/>
                    <a:pt x="6720" y="2546"/>
                  </a:cubicBezTo>
                  <a:close/>
                  <a:moveTo>
                    <a:pt x="681" y="4277"/>
                  </a:moveTo>
                  <a:lnTo>
                    <a:pt x="5499" y="4727"/>
                  </a:lnTo>
                  <a:cubicBezTo>
                    <a:pt x="4473" y="7416"/>
                    <a:pt x="3567" y="10162"/>
                    <a:pt x="2793" y="12925"/>
                  </a:cubicBezTo>
                  <a:cubicBezTo>
                    <a:pt x="1885" y="10096"/>
                    <a:pt x="1178" y="7205"/>
                    <a:pt x="677" y="4277"/>
                  </a:cubicBezTo>
                  <a:close/>
                  <a:moveTo>
                    <a:pt x="7435" y="0"/>
                  </a:moveTo>
                  <a:cubicBezTo>
                    <a:pt x="7360" y="0"/>
                    <a:pt x="7294" y="48"/>
                    <a:pt x="7271" y="120"/>
                  </a:cubicBezTo>
                  <a:lnTo>
                    <a:pt x="163" y="3672"/>
                  </a:lnTo>
                  <a:cubicBezTo>
                    <a:pt x="0" y="3753"/>
                    <a:pt x="58" y="3998"/>
                    <a:pt x="239" y="3998"/>
                  </a:cubicBezTo>
                  <a:cubicBezTo>
                    <a:pt x="252" y="3997"/>
                    <a:pt x="265" y="3994"/>
                    <a:pt x="277" y="3990"/>
                  </a:cubicBezTo>
                  <a:cubicBezTo>
                    <a:pt x="812" y="7227"/>
                    <a:pt x="1598" y="10418"/>
                    <a:pt x="2627" y="13536"/>
                  </a:cubicBezTo>
                  <a:cubicBezTo>
                    <a:pt x="2576" y="13550"/>
                    <a:pt x="2528" y="13569"/>
                    <a:pt x="2482" y="13591"/>
                  </a:cubicBezTo>
                  <a:cubicBezTo>
                    <a:pt x="2394" y="13631"/>
                    <a:pt x="2358" y="13734"/>
                    <a:pt x="2399" y="13820"/>
                  </a:cubicBezTo>
                  <a:cubicBezTo>
                    <a:pt x="2427" y="13882"/>
                    <a:pt x="2489" y="13920"/>
                    <a:pt x="2554" y="13920"/>
                  </a:cubicBezTo>
                  <a:cubicBezTo>
                    <a:pt x="2578" y="13920"/>
                    <a:pt x="2603" y="13914"/>
                    <a:pt x="2627" y="13903"/>
                  </a:cubicBezTo>
                  <a:cubicBezTo>
                    <a:pt x="2771" y="13835"/>
                    <a:pt x="2932" y="13812"/>
                    <a:pt x="3099" y="13812"/>
                  </a:cubicBezTo>
                  <a:cubicBezTo>
                    <a:pt x="3285" y="13812"/>
                    <a:pt x="3477" y="13841"/>
                    <a:pt x="3657" y="13868"/>
                  </a:cubicBezTo>
                  <a:cubicBezTo>
                    <a:pt x="5940" y="14207"/>
                    <a:pt x="8240" y="14424"/>
                    <a:pt x="10547" y="14515"/>
                  </a:cubicBezTo>
                  <a:lnTo>
                    <a:pt x="10554" y="14515"/>
                  </a:lnTo>
                  <a:cubicBezTo>
                    <a:pt x="10647" y="14515"/>
                    <a:pt x="10723" y="14439"/>
                    <a:pt x="10724" y="14346"/>
                  </a:cubicBezTo>
                  <a:cubicBezTo>
                    <a:pt x="10726" y="14254"/>
                    <a:pt x="10652" y="14176"/>
                    <a:pt x="10559" y="14172"/>
                  </a:cubicBezTo>
                  <a:cubicBezTo>
                    <a:pt x="8265" y="14080"/>
                    <a:pt x="5978" y="13865"/>
                    <a:pt x="3706" y="13527"/>
                  </a:cubicBezTo>
                  <a:cubicBezTo>
                    <a:pt x="3522" y="13500"/>
                    <a:pt x="3313" y="13470"/>
                    <a:pt x="3102" y="13470"/>
                  </a:cubicBezTo>
                  <a:cubicBezTo>
                    <a:pt x="3066" y="13470"/>
                    <a:pt x="3031" y="13471"/>
                    <a:pt x="2995" y="13472"/>
                  </a:cubicBezTo>
                  <a:cubicBezTo>
                    <a:pt x="3802" y="10535"/>
                    <a:pt x="4763" y="7616"/>
                    <a:pt x="5855" y="4761"/>
                  </a:cubicBezTo>
                  <a:lnTo>
                    <a:pt x="7556" y="4920"/>
                  </a:lnTo>
                  <a:cubicBezTo>
                    <a:pt x="7476" y="4972"/>
                    <a:pt x="7454" y="5079"/>
                    <a:pt x="7507" y="5158"/>
                  </a:cubicBezTo>
                  <a:cubicBezTo>
                    <a:pt x="7526" y="5186"/>
                    <a:pt x="7554" y="5209"/>
                    <a:pt x="7587" y="5220"/>
                  </a:cubicBezTo>
                  <a:cubicBezTo>
                    <a:pt x="7516" y="5245"/>
                    <a:pt x="7470" y="5313"/>
                    <a:pt x="7473" y="5387"/>
                  </a:cubicBezTo>
                  <a:lnTo>
                    <a:pt x="7526" y="6412"/>
                  </a:lnTo>
                  <a:cubicBezTo>
                    <a:pt x="7532" y="6504"/>
                    <a:pt x="7606" y="6574"/>
                    <a:pt x="7698" y="6574"/>
                  </a:cubicBezTo>
                  <a:cubicBezTo>
                    <a:pt x="7700" y="6575"/>
                    <a:pt x="7702" y="6575"/>
                    <a:pt x="7703" y="6575"/>
                  </a:cubicBezTo>
                  <a:cubicBezTo>
                    <a:pt x="7705" y="6575"/>
                    <a:pt x="7706" y="6575"/>
                    <a:pt x="7708" y="6574"/>
                  </a:cubicBezTo>
                  <a:cubicBezTo>
                    <a:pt x="7802" y="6570"/>
                    <a:pt x="7875" y="6488"/>
                    <a:pt x="7871" y="6394"/>
                  </a:cubicBezTo>
                  <a:lnTo>
                    <a:pt x="7816" y="5370"/>
                  </a:lnTo>
                  <a:cubicBezTo>
                    <a:pt x="7812" y="5303"/>
                    <a:pt x="7771" y="5244"/>
                    <a:pt x="7708" y="5218"/>
                  </a:cubicBezTo>
                  <a:cubicBezTo>
                    <a:pt x="7720" y="5216"/>
                    <a:pt x="7733" y="5213"/>
                    <a:pt x="7746" y="5207"/>
                  </a:cubicBezTo>
                  <a:cubicBezTo>
                    <a:pt x="7785" y="5180"/>
                    <a:pt x="7827" y="5154"/>
                    <a:pt x="7867" y="5127"/>
                  </a:cubicBezTo>
                  <a:cubicBezTo>
                    <a:pt x="8454" y="7525"/>
                    <a:pt x="9093" y="9934"/>
                    <a:pt x="9773" y="12311"/>
                  </a:cubicBezTo>
                  <a:lnTo>
                    <a:pt x="8635" y="12539"/>
                  </a:lnTo>
                  <a:cubicBezTo>
                    <a:pt x="8544" y="12560"/>
                    <a:pt x="8486" y="12649"/>
                    <a:pt x="8504" y="12740"/>
                  </a:cubicBezTo>
                  <a:cubicBezTo>
                    <a:pt x="8521" y="12821"/>
                    <a:pt x="8592" y="12878"/>
                    <a:pt x="8674" y="12878"/>
                  </a:cubicBezTo>
                  <a:cubicBezTo>
                    <a:pt x="8683" y="12878"/>
                    <a:pt x="8693" y="12877"/>
                    <a:pt x="8703" y="12876"/>
                  </a:cubicBezTo>
                  <a:lnTo>
                    <a:pt x="9867" y="12643"/>
                  </a:lnTo>
                  <a:cubicBezTo>
                    <a:pt x="9944" y="12911"/>
                    <a:pt x="10019" y="13180"/>
                    <a:pt x="10098" y="13447"/>
                  </a:cubicBezTo>
                  <a:cubicBezTo>
                    <a:pt x="10120" y="13521"/>
                    <a:pt x="10187" y="13569"/>
                    <a:pt x="10262" y="13569"/>
                  </a:cubicBezTo>
                  <a:cubicBezTo>
                    <a:pt x="10278" y="13569"/>
                    <a:pt x="10294" y="13567"/>
                    <a:pt x="10310" y="13562"/>
                  </a:cubicBezTo>
                  <a:cubicBezTo>
                    <a:pt x="10400" y="13536"/>
                    <a:pt x="10453" y="13441"/>
                    <a:pt x="10427" y="13350"/>
                  </a:cubicBezTo>
                  <a:cubicBezTo>
                    <a:pt x="10353" y="13094"/>
                    <a:pt x="10281" y="12833"/>
                    <a:pt x="10206" y="12576"/>
                  </a:cubicBezTo>
                  <a:lnTo>
                    <a:pt x="10319" y="12553"/>
                  </a:lnTo>
                  <a:cubicBezTo>
                    <a:pt x="10410" y="12534"/>
                    <a:pt x="10469" y="12443"/>
                    <a:pt x="10451" y="12352"/>
                  </a:cubicBezTo>
                  <a:cubicBezTo>
                    <a:pt x="10435" y="12269"/>
                    <a:pt x="10362" y="12213"/>
                    <a:pt x="10281" y="12213"/>
                  </a:cubicBezTo>
                  <a:cubicBezTo>
                    <a:pt x="10271" y="12213"/>
                    <a:pt x="10261" y="12214"/>
                    <a:pt x="10251" y="12215"/>
                  </a:cubicBezTo>
                  <a:lnTo>
                    <a:pt x="10110" y="12244"/>
                  </a:lnTo>
                  <a:cubicBezTo>
                    <a:pt x="9419" y="9824"/>
                    <a:pt x="8768" y="7372"/>
                    <a:pt x="8172" y="4930"/>
                  </a:cubicBezTo>
                  <a:cubicBezTo>
                    <a:pt x="8457" y="4743"/>
                    <a:pt x="8742" y="4560"/>
                    <a:pt x="9028" y="4374"/>
                  </a:cubicBezTo>
                  <a:lnTo>
                    <a:pt x="15475" y="10015"/>
                  </a:lnTo>
                  <a:cubicBezTo>
                    <a:pt x="15507" y="10045"/>
                    <a:pt x="15548" y="10060"/>
                    <a:pt x="15589" y="10060"/>
                  </a:cubicBezTo>
                  <a:cubicBezTo>
                    <a:pt x="15637" y="10060"/>
                    <a:pt x="15685" y="10040"/>
                    <a:pt x="15720" y="10001"/>
                  </a:cubicBezTo>
                  <a:cubicBezTo>
                    <a:pt x="15782" y="9928"/>
                    <a:pt x="15774" y="9818"/>
                    <a:pt x="15701" y="9756"/>
                  </a:cubicBezTo>
                  <a:lnTo>
                    <a:pt x="9328" y="4180"/>
                  </a:lnTo>
                  <a:cubicBezTo>
                    <a:pt x="10624" y="3338"/>
                    <a:pt x="11929" y="2505"/>
                    <a:pt x="13232" y="1702"/>
                  </a:cubicBezTo>
                  <a:cubicBezTo>
                    <a:pt x="13315" y="1655"/>
                    <a:pt x="13344" y="1546"/>
                    <a:pt x="13292" y="1463"/>
                  </a:cubicBezTo>
                  <a:cubicBezTo>
                    <a:pt x="13259" y="1411"/>
                    <a:pt x="13203" y="1381"/>
                    <a:pt x="13145" y="1381"/>
                  </a:cubicBezTo>
                  <a:cubicBezTo>
                    <a:pt x="13113" y="1381"/>
                    <a:pt x="13080" y="1391"/>
                    <a:pt x="13051" y="1410"/>
                  </a:cubicBezTo>
                  <a:cubicBezTo>
                    <a:pt x="11719" y="2230"/>
                    <a:pt x="10385" y="3083"/>
                    <a:pt x="9059" y="3943"/>
                  </a:cubicBezTo>
                  <a:lnTo>
                    <a:pt x="7540" y="2615"/>
                  </a:lnTo>
                  <a:cubicBezTo>
                    <a:pt x="7325" y="2426"/>
                    <a:pt x="7026" y="2201"/>
                    <a:pt x="6707" y="2201"/>
                  </a:cubicBezTo>
                  <a:cubicBezTo>
                    <a:pt x="6619" y="2201"/>
                    <a:pt x="6529" y="2218"/>
                    <a:pt x="6440" y="2258"/>
                  </a:cubicBezTo>
                  <a:cubicBezTo>
                    <a:pt x="6331" y="2295"/>
                    <a:pt x="6297" y="2432"/>
                    <a:pt x="6375" y="2516"/>
                  </a:cubicBezTo>
                  <a:cubicBezTo>
                    <a:pt x="6119" y="3138"/>
                    <a:pt x="5870" y="3764"/>
                    <a:pt x="5627" y="4395"/>
                  </a:cubicBezTo>
                  <a:lnTo>
                    <a:pt x="714" y="3936"/>
                  </a:lnTo>
                  <a:cubicBezTo>
                    <a:pt x="710" y="3936"/>
                    <a:pt x="705" y="3936"/>
                    <a:pt x="701" y="3936"/>
                  </a:cubicBezTo>
                  <a:cubicBezTo>
                    <a:pt x="673" y="3936"/>
                    <a:pt x="645" y="3944"/>
                    <a:pt x="621" y="3957"/>
                  </a:cubicBezTo>
                  <a:cubicBezTo>
                    <a:pt x="618" y="3936"/>
                    <a:pt x="614" y="3915"/>
                    <a:pt x="611" y="3895"/>
                  </a:cubicBezTo>
                  <a:cubicBezTo>
                    <a:pt x="607" y="3877"/>
                    <a:pt x="601" y="3860"/>
                    <a:pt x="591" y="3845"/>
                  </a:cubicBezTo>
                  <a:lnTo>
                    <a:pt x="7570" y="357"/>
                  </a:lnTo>
                  <a:lnTo>
                    <a:pt x="13815" y="906"/>
                  </a:lnTo>
                  <a:cubicBezTo>
                    <a:pt x="13805" y="931"/>
                    <a:pt x="13804" y="959"/>
                    <a:pt x="13808" y="986"/>
                  </a:cubicBezTo>
                  <a:cubicBezTo>
                    <a:pt x="14358" y="4054"/>
                    <a:pt x="15055" y="7134"/>
                    <a:pt x="15879" y="10139"/>
                  </a:cubicBezTo>
                  <a:lnTo>
                    <a:pt x="10503" y="13848"/>
                  </a:lnTo>
                  <a:cubicBezTo>
                    <a:pt x="10365" y="13944"/>
                    <a:pt x="10433" y="14162"/>
                    <a:pt x="10602" y="14162"/>
                  </a:cubicBezTo>
                  <a:cubicBezTo>
                    <a:pt x="10637" y="14162"/>
                    <a:pt x="10671" y="14151"/>
                    <a:pt x="10699" y="14131"/>
                  </a:cubicBezTo>
                  <a:lnTo>
                    <a:pt x="16211" y="10328"/>
                  </a:lnTo>
                  <a:cubicBezTo>
                    <a:pt x="16311" y="10260"/>
                    <a:pt x="16311" y="10111"/>
                    <a:pt x="16209" y="10044"/>
                  </a:cubicBezTo>
                  <a:lnTo>
                    <a:pt x="16209" y="10045"/>
                  </a:lnTo>
                  <a:cubicBezTo>
                    <a:pt x="15389" y="7050"/>
                    <a:pt x="14696" y="3981"/>
                    <a:pt x="14146" y="925"/>
                  </a:cubicBezTo>
                  <a:cubicBezTo>
                    <a:pt x="14139" y="890"/>
                    <a:pt x="14121" y="858"/>
                    <a:pt x="14094" y="834"/>
                  </a:cubicBezTo>
                  <a:cubicBezTo>
                    <a:pt x="14164" y="727"/>
                    <a:pt x="14092" y="582"/>
                    <a:pt x="13964" y="574"/>
                  </a:cubicBezTo>
                  <a:lnTo>
                    <a:pt x="7447" y="1"/>
                  </a:lnTo>
                  <a:cubicBezTo>
                    <a:pt x="7443" y="0"/>
                    <a:pt x="7439" y="0"/>
                    <a:pt x="7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128;p16"/>
            <p:cNvSpPr/>
            <p:nvPr/>
          </p:nvSpPr>
          <p:spPr>
            <a:xfrm>
              <a:off x="359358" y="3956963"/>
              <a:ext cx="61252" cy="49409"/>
            </a:xfrm>
            <a:custGeom>
              <a:avLst/>
              <a:gdLst/>
              <a:ahLst/>
              <a:cxnLst/>
              <a:rect l="l" t="t" r="r" b="b"/>
              <a:pathLst>
                <a:path w="1774" h="1431" extrusionOk="0">
                  <a:moveTo>
                    <a:pt x="1578" y="1"/>
                  </a:moveTo>
                  <a:cubicBezTo>
                    <a:pt x="1548" y="1"/>
                    <a:pt x="1517" y="9"/>
                    <a:pt x="1489" y="26"/>
                  </a:cubicBezTo>
                  <a:cubicBezTo>
                    <a:pt x="968" y="335"/>
                    <a:pt x="490" y="710"/>
                    <a:pt x="65" y="1140"/>
                  </a:cubicBezTo>
                  <a:cubicBezTo>
                    <a:pt x="0" y="1208"/>
                    <a:pt x="3" y="1315"/>
                    <a:pt x="69" y="1380"/>
                  </a:cubicBezTo>
                  <a:cubicBezTo>
                    <a:pt x="103" y="1413"/>
                    <a:pt x="147" y="1430"/>
                    <a:pt x="191" y="1430"/>
                  </a:cubicBezTo>
                  <a:cubicBezTo>
                    <a:pt x="233" y="1430"/>
                    <a:pt x="276" y="1414"/>
                    <a:pt x="308" y="1383"/>
                  </a:cubicBezTo>
                  <a:cubicBezTo>
                    <a:pt x="715" y="973"/>
                    <a:pt x="1171" y="615"/>
                    <a:pt x="1667" y="321"/>
                  </a:cubicBezTo>
                  <a:cubicBezTo>
                    <a:pt x="1748" y="272"/>
                    <a:pt x="1774" y="166"/>
                    <a:pt x="1726" y="85"/>
                  </a:cubicBezTo>
                  <a:cubicBezTo>
                    <a:pt x="1693" y="31"/>
                    <a:pt x="1636" y="1"/>
                    <a:pt x="1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129;p16"/>
            <p:cNvSpPr/>
            <p:nvPr/>
          </p:nvSpPr>
          <p:spPr>
            <a:xfrm>
              <a:off x="432870" y="3922055"/>
              <a:ext cx="54519" cy="29797"/>
            </a:xfrm>
            <a:custGeom>
              <a:avLst/>
              <a:gdLst/>
              <a:ahLst/>
              <a:cxnLst/>
              <a:rect l="l" t="t" r="r" b="b"/>
              <a:pathLst>
                <a:path w="1579" h="863" extrusionOk="0">
                  <a:moveTo>
                    <a:pt x="1394" y="1"/>
                  </a:moveTo>
                  <a:cubicBezTo>
                    <a:pt x="1384" y="1"/>
                    <a:pt x="1374" y="2"/>
                    <a:pt x="1363" y="4"/>
                  </a:cubicBezTo>
                  <a:cubicBezTo>
                    <a:pt x="903" y="87"/>
                    <a:pt x="468" y="274"/>
                    <a:pt x="94" y="551"/>
                  </a:cubicBezTo>
                  <a:cubicBezTo>
                    <a:pt x="16" y="607"/>
                    <a:pt x="1" y="716"/>
                    <a:pt x="58" y="793"/>
                  </a:cubicBezTo>
                  <a:cubicBezTo>
                    <a:pt x="92" y="838"/>
                    <a:pt x="143" y="862"/>
                    <a:pt x="196" y="862"/>
                  </a:cubicBezTo>
                  <a:cubicBezTo>
                    <a:pt x="231" y="862"/>
                    <a:pt x="267" y="851"/>
                    <a:pt x="298" y="828"/>
                  </a:cubicBezTo>
                  <a:cubicBezTo>
                    <a:pt x="631" y="581"/>
                    <a:pt x="1016" y="416"/>
                    <a:pt x="1422" y="343"/>
                  </a:cubicBezTo>
                  <a:cubicBezTo>
                    <a:pt x="1517" y="326"/>
                    <a:pt x="1579" y="237"/>
                    <a:pt x="1562" y="144"/>
                  </a:cubicBezTo>
                  <a:cubicBezTo>
                    <a:pt x="1548" y="60"/>
                    <a:pt x="1476" y="1"/>
                    <a:pt x="1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130;p16"/>
            <p:cNvSpPr/>
            <p:nvPr/>
          </p:nvSpPr>
          <p:spPr>
            <a:xfrm>
              <a:off x="575093" y="3884384"/>
              <a:ext cx="46232" cy="19335"/>
            </a:xfrm>
            <a:custGeom>
              <a:avLst/>
              <a:gdLst/>
              <a:ahLst/>
              <a:cxnLst/>
              <a:rect l="l" t="t" r="r" b="b"/>
              <a:pathLst>
                <a:path w="1339" h="560" extrusionOk="0">
                  <a:moveTo>
                    <a:pt x="1152" y="1"/>
                  </a:moveTo>
                  <a:cubicBezTo>
                    <a:pt x="1139" y="1"/>
                    <a:pt x="1126" y="2"/>
                    <a:pt x="1114" y="5"/>
                  </a:cubicBezTo>
                  <a:lnTo>
                    <a:pt x="144" y="220"/>
                  </a:lnTo>
                  <a:cubicBezTo>
                    <a:pt x="58" y="239"/>
                    <a:pt x="0" y="319"/>
                    <a:pt x="10" y="406"/>
                  </a:cubicBezTo>
                  <a:cubicBezTo>
                    <a:pt x="19" y="494"/>
                    <a:pt x="93" y="560"/>
                    <a:pt x="180" y="560"/>
                  </a:cubicBezTo>
                  <a:cubicBezTo>
                    <a:pt x="193" y="560"/>
                    <a:pt x="206" y="558"/>
                    <a:pt x="217" y="557"/>
                  </a:cubicBezTo>
                  <a:lnTo>
                    <a:pt x="1188" y="342"/>
                  </a:lnTo>
                  <a:cubicBezTo>
                    <a:pt x="1281" y="320"/>
                    <a:pt x="1339" y="229"/>
                    <a:pt x="1319" y="136"/>
                  </a:cubicBezTo>
                  <a:cubicBezTo>
                    <a:pt x="1301" y="56"/>
                    <a:pt x="1230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131;p16"/>
            <p:cNvSpPr/>
            <p:nvPr/>
          </p:nvSpPr>
          <p:spPr>
            <a:xfrm>
              <a:off x="645980" y="3882693"/>
              <a:ext cx="47441" cy="13776"/>
            </a:xfrm>
            <a:custGeom>
              <a:avLst/>
              <a:gdLst/>
              <a:ahLst/>
              <a:cxnLst/>
              <a:rect l="l" t="t" r="r" b="b"/>
              <a:pathLst>
                <a:path w="1374" h="399" extrusionOk="0">
                  <a:moveTo>
                    <a:pt x="165" y="0"/>
                  </a:moveTo>
                  <a:cubicBezTo>
                    <a:pt x="80" y="0"/>
                    <a:pt x="10" y="77"/>
                    <a:pt x="5" y="164"/>
                  </a:cubicBezTo>
                  <a:cubicBezTo>
                    <a:pt x="1" y="260"/>
                    <a:pt x="74" y="340"/>
                    <a:pt x="168" y="345"/>
                  </a:cubicBezTo>
                  <a:lnTo>
                    <a:pt x="1192" y="399"/>
                  </a:lnTo>
                  <a:lnTo>
                    <a:pt x="1201" y="399"/>
                  </a:lnTo>
                  <a:cubicBezTo>
                    <a:pt x="1293" y="398"/>
                    <a:pt x="1369" y="324"/>
                    <a:pt x="1372" y="231"/>
                  </a:cubicBezTo>
                  <a:cubicBezTo>
                    <a:pt x="1373" y="139"/>
                    <a:pt x="1303" y="61"/>
                    <a:pt x="1210" y="56"/>
                  </a:cubicBezTo>
                  <a:lnTo>
                    <a:pt x="187" y="2"/>
                  </a:lnTo>
                  <a:cubicBezTo>
                    <a:pt x="179" y="1"/>
                    <a:pt x="172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132;p16"/>
            <p:cNvSpPr/>
            <p:nvPr/>
          </p:nvSpPr>
          <p:spPr>
            <a:xfrm>
              <a:off x="707337" y="3886387"/>
              <a:ext cx="45714" cy="13846"/>
            </a:xfrm>
            <a:custGeom>
              <a:avLst/>
              <a:gdLst/>
              <a:ahLst/>
              <a:cxnLst/>
              <a:rect l="l" t="t" r="r" b="b"/>
              <a:pathLst>
                <a:path w="1324" h="401" extrusionOk="0">
                  <a:moveTo>
                    <a:pt x="169" y="1"/>
                  </a:moveTo>
                  <a:cubicBezTo>
                    <a:pt x="82" y="1"/>
                    <a:pt x="11" y="76"/>
                    <a:pt x="6" y="164"/>
                  </a:cubicBezTo>
                  <a:cubicBezTo>
                    <a:pt x="0" y="260"/>
                    <a:pt x="73" y="340"/>
                    <a:pt x="168" y="345"/>
                  </a:cubicBezTo>
                  <a:lnTo>
                    <a:pt x="1137" y="400"/>
                  </a:lnTo>
                  <a:lnTo>
                    <a:pt x="1147" y="400"/>
                  </a:lnTo>
                  <a:cubicBezTo>
                    <a:pt x="1242" y="400"/>
                    <a:pt x="1319" y="326"/>
                    <a:pt x="1320" y="233"/>
                  </a:cubicBezTo>
                  <a:cubicBezTo>
                    <a:pt x="1323" y="139"/>
                    <a:pt x="1250" y="60"/>
                    <a:pt x="1157" y="55"/>
                  </a:cubicBezTo>
                  <a:lnTo>
                    <a:pt x="187" y="2"/>
                  </a:lnTo>
                  <a:cubicBezTo>
                    <a:pt x="181" y="1"/>
                    <a:pt x="175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133;p16"/>
            <p:cNvSpPr/>
            <p:nvPr/>
          </p:nvSpPr>
          <p:spPr>
            <a:xfrm>
              <a:off x="757541" y="3893880"/>
              <a:ext cx="14156" cy="11947"/>
            </a:xfrm>
            <a:custGeom>
              <a:avLst/>
              <a:gdLst/>
              <a:ahLst/>
              <a:cxnLst/>
              <a:rect l="l" t="t" r="r" b="b"/>
              <a:pathLst>
                <a:path w="410" h="346" extrusionOk="0">
                  <a:moveTo>
                    <a:pt x="174" y="0"/>
                  </a:moveTo>
                  <a:cubicBezTo>
                    <a:pt x="78" y="0"/>
                    <a:pt x="0" y="77"/>
                    <a:pt x="0" y="172"/>
                  </a:cubicBezTo>
                  <a:cubicBezTo>
                    <a:pt x="0" y="268"/>
                    <a:pt x="78" y="345"/>
                    <a:pt x="174" y="345"/>
                  </a:cubicBezTo>
                  <a:cubicBezTo>
                    <a:pt x="176" y="345"/>
                    <a:pt x="177" y="345"/>
                    <a:pt x="179" y="345"/>
                  </a:cubicBezTo>
                  <a:lnTo>
                    <a:pt x="232" y="345"/>
                  </a:lnTo>
                  <a:cubicBezTo>
                    <a:pt x="234" y="345"/>
                    <a:pt x="236" y="345"/>
                    <a:pt x="237" y="345"/>
                  </a:cubicBezTo>
                  <a:cubicBezTo>
                    <a:pt x="332" y="345"/>
                    <a:pt x="410" y="268"/>
                    <a:pt x="410" y="172"/>
                  </a:cubicBezTo>
                  <a:cubicBezTo>
                    <a:pt x="410" y="77"/>
                    <a:pt x="332" y="0"/>
                    <a:pt x="238" y="0"/>
                  </a:cubicBezTo>
                  <a:cubicBezTo>
                    <a:pt x="236" y="0"/>
                    <a:pt x="234" y="0"/>
                    <a:pt x="232" y="0"/>
                  </a:cubicBezTo>
                  <a:lnTo>
                    <a:pt x="179" y="0"/>
                  </a:lnTo>
                  <a:cubicBezTo>
                    <a:pt x="177" y="0"/>
                    <a:pt x="175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134;p16"/>
            <p:cNvSpPr/>
            <p:nvPr/>
          </p:nvSpPr>
          <p:spPr>
            <a:xfrm>
              <a:off x="402312" y="3991249"/>
              <a:ext cx="122296" cy="21821"/>
            </a:xfrm>
            <a:custGeom>
              <a:avLst/>
              <a:gdLst/>
              <a:ahLst/>
              <a:cxnLst/>
              <a:rect l="l" t="t" r="r" b="b"/>
              <a:pathLst>
                <a:path w="3542" h="632" extrusionOk="0">
                  <a:moveTo>
                    <a:pt x="3353" y="1"/>
                  </a:moveTo>
                  <a:cubicBezTo>
                    <a:pt x="3342" y="1"/>
                    <a:pt x="3331" y="2"/>
                    <a:pt x="3319" y="4"/>
                  </a:cubicBezTo>
                  <a:cubicBezTo>
                    <a:pt x="2510" y="193"/>
                    <a:pt x="1684" y="288"/>
                    <a:pt x="855" y="288"/>
                  </a:cubicBezTo>
                  <a:cubicBezTo>
                    <a:pt x="632" y="288"/>
                    <a:pt x="410" y="281"/>
                    <a:pt x="188" y="267"/>
                  </a:cubicBezTo>
                  <a:cubicBezTo>
                    <a:pt x="183" y="267"/>
                    <a:pt x="178" y="266"/>
                    <a:pt x="173" y="266"/>
                  </a:cubicBezTo>
                  <a:cubicBezTo>
                    <a:pt x="85" y="266"/>
                    <a:pt x="10" y="337"/>
                    <a:pt x="6" y="428"/>
                  </a:cubicBezTo>
                  <a:cubicBezTo>
                    <a:pt x="0" y="522"/>
                    <a:pt x="72" y="604"/>
                    <a:pt x="166" y="611"/>
                  </a:cubicBezTo>
                  <a:cubicBezTo>
                    <a:pt x="397" y="625"/>
                    <a:pt x="630" y="632"/>
                    <a:pt x="860" y="632"/>
                  </a:cubicBezTo>
                  <a:cubicBezTo>
                    <a:pt x="1715" y="632"/>
                    <a:pt x="2565" y="533"/>
                    <a:pt x="3397" y="339"/>
                  </a:cubicBezTo>
                  <a:cubicBezTo>
                    <a:pt x="3487" y="315"/>
                    <a:pt x="3542" y="225"/>
                    <a:pt x="3521" y="133"/>
                  </a:cubicBezTo>
                  <a:cubicBezTo>
                    <a:pt x="3502" y="55"/>
                    <a:pt x="3431" y="1"/>
                    <a:pt x="3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135;p16"/>
            <p:cNvSpPr/>
            <p:nvPr/>
          </p:nvSpPr>
          <p:spPr>
            <a:xfrm>
              <a:off x="606237" y="3949850"/>
              <a:ext cx="61563" cy="32214"/>
            </a:xfrm>
            <a:custGeom>
              <a:avLst/>
              <a:gdLst/>
              <a:ahLst/>
              <a:cxnLst/>
              <a:rect l="l" t="t" r="r" b="b"/>
              <a:pathLst>
                <a:path w="1783" h="933" extrusionOk="0">
                  <a:moveTo>
                    <a:pt x="1588" y="0"/>
                  </a:moveTo>
                  <a:cubicBezTo>
                    <a:pt x="1568" y="0"/>
                    <a:pt x="1548" y="4"/>
                    <a:pt x="1529" y="11"/>
                  </a:cubicBezTo>
                  <a:lnTo>
                    <a:pt x="129" y="603"/>
                  </a:lnTo>
                  <a:cubicBezTo>
                    <a:pt x="41" y="640"/>
                    <a:pt x="0" y="740"/>
                    <a:pt x="37" y="827"/>
                  </a:cubicBezTo>
                  <a:cubicBezTo>
                    <a:pt x="64" y="892"/>
                    <a:pt x="127" y="933"/>
                    <a:pt x="196" y="933"/>
                  </a:cubicBezTo>
                  <a:cubicBezTo>
                    <a:pt x="219" y="933"/>
                    <a:pt x="241" y="928"/>
                    <a:pt x="262" y="920"/>
                  </a:cubicBezTo>
                  <a:lnTo>
                    <a:pt x="1664" y="327"/>
                  </a:lnTo>
                  <a:cubicBezTo>
                    <a:pt x="1746" y="287"/>
                    <a:pt x="1782" y="189"/>
                    <a:pt x="1747" y="105"/>
                  </a:cubicBezTo>
                  <a:cubicBezTo>
                    <a:pt x="1719" y="40"/>
                    <a:pt x="1655" y="0"/>
                    <a:pt x="1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136;p16"/>
            <p:cNvSpPr/>
            <p:nvPr/>
          </p:nvSpPr>
          <p:spPr>
            <a:xfrm>
              <a:off x="689935" y="3921709"/>
              <a:ext cx="36047" cy="26862"/>
            </a:xfrm>
            <a:custGeom>
              <a:avLst/>
              <a:gdLst/>
              <a:ahLst/>
              <a:cxnLst/>
              <a:rect l="l" t="t" r="r" b="b"/>
              <a:pathLst>
                <a:path w="1044" h="778" extrusionOk="0">
                  <a:moveTo>
                    <a:pt x="847" y="1"/>
                  </a:moveTo>
                  <a:cubicBezTo>
                    <a:pt x="812" y="1"/>
                    <a:pt x="778" y="11"/>
                    <a:pt x="748" y="32"/>
                  </a:cubicBezTo>
                  <a:lnTo>
                    <a:pt x="102" y="463"/>
                  </a:lnTo>
                  <a:cubicBezTo>
                    <a:pt x="21" y="515"/>
                    <a:pt x="0" y="622"/>
                    <a:pt x="54" y="702"/>
                  </a:cubicBezTo>
                  <a:cubicBezTo>
                    <a:pt x="86" y="751"/>
                    <a:pt x="140" y="778"/>
                    <a:pt x="196" y="778"/>
                  </a:cubicBezTo>
                  <a:cubicBezTo>
                    <a:pt x="229" y="778"/>
                    <a:pt x="262" y="768"/>
                    <a:pt x="292" y="748"/>
                  </a:cubicBezTo>
                  <a:lnTo>
                    <a:pt x="939" y="318"/>
                  </a:lnTo>
                  <a:cubicBezTo>
                    <a:pt x="1019" y="266"/>
                    <a:pt x="1043" y="157"/>
                    <a:pt x="990" y="77"/>
                  </a:cubicBezTo>
                  <a:cubicBezTo>
                    <a:pt x="957" y="27"/>
                    <a:pt x="902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137;p16"/>
            <p:cNvSpPr/>
            <p:nvPr/>
          </p:nvSpPr>
          <p:spPr>
            <a:xfrm>
              <a:off x="202081" y="3826964"/>
              <a:ext cx="58490" cy="59802"/>
            </a:xfrm>
            <a:custGeom>
              <a:avLst/>
              <a:gdLst/>
              <a:ahLst/>
              <a:cxnLst/>
              <a:rect l="l" t="t" r="r" b="b"/>
              <a:pathLst>
                <a:path w="1694" h="1732" extrusionOk="0">
                  <a:moveTo>
                    <a:pt x="729" y="344"/>
                  </a:moveTo>
                  <a:cubicBezTo>
                    <a:pt x="739" y="344"/>
                    <a:pt x="748" y="345"/>
                    <a:pt x="758" y="346"/>
                  </a:cubicBezTo>
                  <a:cubicBezTo>
                    <a:pt x="773" y="348"/>
                    <a:pt x="787" y="356"/>
                    <a:pt x="797" y="369"/>
                  </a:cubicBezTo>
                  <a:lnTo>
                    <a:pt x="800" y="376"/>
                  </a:lnTo>
                  <a:cubicBezTo>
                    <a:pt x="791" y="576"/>
                    <a:pt x="776" y="777"/>
                    <a:pt x="712" y="960"/>
                  </a:cubicBezTo>
                  <a:cubicBezTo>
                    <a:pt x="656" y="1122"/>
                    <a:pt x="562" y="1257"/>
                    <a:pt x="446" y="1337"/>
                  </a:cubicBezTo>
                  <a:cubicBezTo>
                    <a:pt x="383" y="1198"/>
                    <a:pt x="387" y="990"/>
                    <a:pt x="461" y="712"/>
                  </a:cubicBezTo>
                  <a:cubicBezTo>
                    <a:pt x="494" y="589"/>
                    <a:pt x="538" y="449"/>
                    <a:pt x="627" y="377"/>
                  </a:cubicBezTo>
                  <a:cubicBezTo>
                    <a:pt x="656" y="356"/>
                    <a:pt x="693" y="344"/>
                    <a:pt x="729" y="344"/>
                  </a:cubicBezTo>
                  <a:close/>
                  <a:moveTo>
                    <a:pt x="728" y="1"/>
                  </a:moveTo>
                  <a:cubicBezTo>
                    <a:pt x="615" y="1"/>
                    <a:pt x="505" y="38"/>
                    <a:pt x="414" y="109"/>
                  </a:cubicBezTo>
                  <a:cubicBezTo>
                    <a:pt x="251" y="238"/>
                    <a:pt x="180" y="432"/>
                    <a:pt x="128" y="624"/>
                  </a:cubicBezTo>
                  <a:cubicBezTo>
                    <a:pt x="0" y="1104"/>
                    <a:pt x="50" y="1460"/>
                    <a:pt x="278" y="1682"/>
                  </a:cubicBezTo>
                  <a:cubicBezTo>
                    <a:pt x="309" y="1713"/>
                    <a:pt x="352" y="1730"/>
                    <a:pt x="397" y="1731"/>
                  </a:cubicBezTo>
                  <a:cubicBezTo>
                    <a:pt x="417" y="1731"/>
                    <a:pt x="438" y="1727"/>
                    <a:pt x="456" y="1720"/>
                  </a:cubicBezTo>
                  <a:cubicBezTo>
                    <a:pt x="718" y="1623"/>
                    <a:pt x="931" y="1385"/>
                    <a:pt x="1039" y="1071"/>
                  </a:cubicBezTo>
                  <a:cubicBezTo>
                    <a:pt x="1060" y="1009"/>
                    <a:pt x="1077" y="946"/>
                    <a:pt x="1091" y="881"/>
                  </a:cubicBezTo>
                  <a:cubicBezTo>
                    <a:pt x="1181" y="1076"/>
                    <a:pt x="1263" y="1273"/>
                    <a:pt x="1337" y="1471"/>
                  </a:cubicBezTo>
                  <a:cubicBezTo>
                    <a:pt x="1364" y="1541"/>
                    <a:pt x="1429" y="1584"/>
                    <a:pt x="1498" y="1584"/>
                  </a:cubicBezTo>
                  <a:cubicBezTo>
                    <a:pt x="1518" y="1584"/>
                    <a:pt x="1538" y="1580"/>
                    <a:pt x="1558" y="1572"/>
                  </a:cubicBezTo>
                  <a:cubicBezTo>
                    <a:pt x="1649" y="1540"/>
                    <a:pt x="1694" y="1440"/>
                    <a:pt x="1660" y="1351"/>
                  </a:cubicBezTo>
                  <a:cubicBezTo>
                    <a:pt x="1511" y="953"/>
                    <a:pt x="1333" y="566"/>
                    <a:pt x="1128" y="193"/>
                  </a:cubicBezTo>
                  <a:cubicBezTo>
                    <a:pt x="1107" y="155"/>
                    <a:pt x="1071" y="125"/>
                    <a:pt x="1029" y="113"/>
                  </a:cubicBezTo>
                  <a:cubicBezTo>
                    <a:pt x="973" y="59"/>
                    <a:pt x="903" y="24"/>
                    <a:pt x="826" y="10"/>
                  </a:cubicBezTo>
                  <a:cubicBezTo>
                    <a:pt x="794" y="4"/>
                    <a:pt x="761" y="1"/>
                    <a:pt x="7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138;p16"/>
            <p:cNvSpPr/>
            <p:nvPr/>
          </p:nvSpPr>
          <p:spPr>
            <a:xfrm>
              <a:off x="479828" y="3653909"/>
              <a:ext cx="20993" cy="54623"/>
            </a:xfrm>
            <a:custGeom>
              <a:avLst/>
              <a:gdLst/>
              <a:ahLst/>
              <a:cxnLst/>
              <a:rect l="l" t="t" r="r" b="b"/>
              <a:pathLst>
                <a:path w="608" h="1582" extrusionOk="0">
                  <a:moveTo>
                    <a:pt x="188" y="1"/>
                  </a:moveTo>
                  <a:cubicBezTo>
                    <a:pt x="177" y="1"/>
                    <a:pt x="166" y="2"/>
                    <a:pt x="155" y="4"/>
                  </a:cubicBezTo>
                  <a:cubicBezTo>
                    <a:pt x="61" y="22"/>
                    <a:pt x="0" y="111"/>
                    <a:pt x="17" y="205"/>
                  </a:cubicBezTo>
                  <a:lnTo>
                    <a:pt x="252" y="1441"/>
                  </a:lnTo>
                  <a:cubicBezTo>
                    <a:pt x="266" y="1521"/>
                    <a:pt x="338" y="1582"/>
                    <a:pt x="421" y="1582"/>
                  </a:cubicBezTo>
                  <a:cubicBezTo>
                    <a:pt x="431" y="1582"/>
                    <a:pt x="442" y="1581"/>
                    <a:pt x="454" y="1578"/>
                  </a:cubicBezTo>
                  <a:cubicBezTo>
                    <a:pt x="547" y="1561"/>
                    <a:pt x="607" y="1471"/>
                    <a:pt x="590" y="1378"/>
                  </a:cubicBezTo>
                  <a:lnTo>
                    <a:pt x="357" y="141"/>
                  </a:lnTo>
                  <a:cubicBezTo>
                    <a:pt x="340" y="59"/>
                    <a:pt x="268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139;p16"/>
            <p:cNvSpPr/>
            <p:nvPr/>
          </p:nvSpPr>
          <p:spPr>
            <a:xfrm>
              <a:off x="506105" y="3806454"/>
              <a:ext cx="18403" cy="45404"/>
            </a:xfrm>
            <a:custGeom>
              <a:avLst/>
              <a:gdLst/>
              <a:ahLst/>
              <a:cxnLst/>
              <a:rect l="l" t="t" r="r" b="b"/>
              <a:pathLst>
                <a:path w="533" h="1315" extrusionOk="0">
                  <a:moveTo>
                    <a:pt x="188" y="0"/>
                  </a:moveTo>
                  <a:cubicBezTo>
                    <a:pt x="178" y="0"/>
                    <a:pt x="167" y="1"/>
                    <a:pt x="157" y="3"/>
                  </a:cubicBezTo>
                  <a:cubicBezTo>
                    <a:pt x="64" y="20"/>
                    <a:pt x="1" y="107"/>
                    <a:pt x="16" y="201"/>
                  </a:cubicBezTo>
                  <a:lnTo>
                    <a:pt x="178" y="1171"/>
                  </a:lnTo>
                  <a:cubicBezTo>
                    <a:pt x="192" y="1254"/>
                    <a:pt x="264" y="1315"/>
                    <a:pt x="347" y="1315"/>
                  </a:cubicBezTo>
                  <a:cubicBezTo>
                    <a:pt x="357" y="1315"/>
                    <a:pt x="367" y="1313"/>
                    <a:pt x="377" y="1312"/>
                  </a:cubicBezTo>
                  <a:cubicBezTo>
                    <a:pt x="470" y="1297"/>
                    <a:pt x="533" y="1208"/>
                    <a:pt x="517" y="1114"/>
                  </a:cubicBezTo>
                  <a:lnTo>
                    <a:pt x="356" y="144"/>
                  </a:lnTo>
                  <a:cubicBezTo>
                    <a:pt x="342" y="60"/>
                    <a:pt x="270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140;p16"/>
            <p:cNvSpPr/>
            <p:nvPr/>
          </p:nvSpPr>
          <p:spPr>
            <a:xfrm>
              <a:off x="491223" y="3854932"/>
              <a:ext cx="55865" cy="76927"/>
            </a:xfrm>
            <a:custGeom>
              <a:avLst/>
              <a:gdLst/>
              <a:ahLst/>
              <a:cxnLst/>
              <a:rect l="l" t="t" r="r" b="b"/>
              <a:pathLst>
                <a:path w="1618" h="2228" extrusionOk="0">
                  <a:moveTo>
                    <a:pt x="887" y="0"/>
                  </a:moveTo>
                  <a:cubicBezTo>
                    <a:pt x="879" y="0"/>
                    <a:pt x="870" y="1"/>
                    <a:pt x="861" y="2"/>
                  </a:cubicBezTo>
                  <a:cubicBezTo>
                    <a:pt x="768" y="16"/>
                    <a:pt x="704" y="102"/>
                    <a:pt x="716" y="195"/>
                  </a:cubicBezTo>
                  <a:lnTo>
                    <a:pt x="877" y="1272"/>
                  </a:lnTo>
                  <a:cubicBezTo>
                    <a:pt x="887" y="1334"/>
                    <a:pt x="929" y="1386"/>
                    <a:pt x="986" y="1407"/>
                  </a:cubicBezTo>
                  <a:cubicBezTo>
                    <a:pt x="985" y="1417"/>
                    <a:pt x="985" y="1427"/>
                    <a:pt x="985" y="1437"/>
                  </a:cubicBezTo>
                  <a:lnTo>
                    <a:pt x="986" y="1444"/>
                  </a:lnTo>
                  <a:lnTo>
                    <a:pt x="183" y="1739"/>
                  </a:lnTo>
                  <a:cubicBezTo>
                    <a:pt x="1" y="1804"/>
                    <a:pt x="47" y="2073"/>
                    <a:pt x="239" y="2073"/>
                  </a:cubicBezTo>
                  <a:cubicBezTo>
                    <a:pt x="240" y="2073"/>
                    <a:pt x="241" y="2073"/>
                    <a:pt x="242" y="2073"/>
                  </a:cubicBezTo>
                  <a:cubicBezTo>
                    <a:pt x="262" y="2073"/>
                    <a:pt x="283" y="2070"/>
                    <a:pt x="301" y="2063"/>
                  </a:cubicBezTo>
                  <a:lnTo>
                    <a:pt x="1044" y="1790"/>
                  </a:lnTo>
                  <a:lnTo>
                    <a:pt x="1093" y="2083"/>
                  </a:lnTo>
                  <a:cubicBezTo>
                    <a:pt x="1108" y="2166"/>
                    <a:pt x="1179" y="2228"/>
                    <a:pt x="1264" y="2228"/>
                  </a:cubicBezTo>
                  <a:cubicBezTo>
                    <a:pt x="1274" y="2228"/>
                    <a:pt x="1282" y="2226"/>
                    <a:pt x="1292" y="2225"/>
                  </a:cubicBezTo>
                  <a:cubicBezTo>
                    <a:pt x="1385" y="2209"/>
                    <a:pt x="1448" y="2121"/>
                    <a:pt x="1433" y="2026"/>
                  </a:cubicBezTo>
                  <a:lnTo>
                    <a:pt x="1374" y="1669"/>
                  </a:lnTo>
                  <a:lnTo>
                    <a:pt x="1485" y="1627"/>
                  </a:lnTo>
                  <a:cubicBezTo>
                    <a:pt x="1572" y="1593"/>
                    <a:pt x="1617" y="1496"/>
                    <a:pt x="1585" y="1407"/>
                  </a:cubicBezTo>
                  <a:cubicBezTo>
                    <a:pt x="1559" y="1338"/>
                    <a:pt x="1493" y="1295"/>
                    <a:pt x="1423" y="1295"/>
                  </a:cubicBezTo>
                  <a:cubicBezTo>
                    <a:pt x="1404" y="1295"/>
                    <a:pt x="1385" y="1298"/>
                    <a:pt x="1367" y="1304"/>
                  </a:cubicBezTo>
                  <a:lnTo>
                    <a:pt x="1305" y="1327"/>
                  </a:lnTo>
                  <a:cubicBezTo>
                    <a:pt x="1285" y="1292"/>
                    <a:pt x="1254" y="1265"/>
                    <a:pt x="1216" y="1251"/>
                  </a:cubicBezTo>
                  <a:cubicBezTo>
                    <a:pt x="1217" y="1241"/>
                    <a:pt x="1219" y="1231"/>
                    <a:pt x="1217" y="1221"/>
                  </a:cubicBezTo>
                  <a:lnTo>
                    <a:pt x="1057" y="144"/>
                  </a:lnTo>
                  <a:cubicBezTo>
                    <a:pt x="1042" y="60"/>
                    <a:pt x="970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141;p16"/>
            <p:cNvSpPr/>
            <p:nvPr/>
          </p:nvSpPr>
          <p:spPr>
            <a:xfrm>
              <a:off x="437773" y="3795060"/>
              <a:ext cx="63807" cy="77169"/>
            </a:xfrm>
            <a:custGeom>
              <a:avLst/>
              <a:gdLst/>
              <a:ahLst/>
              <a:cxnLst/>
              <a:rect l="l" t="t" r="r" b="b"/>
              <a:pathLst>
                <a:path w="1848" h="2235" extrusionOk="0">
                  <a:moveTo>
                    <a:pt x="194" y="1"/>
                  </a:moveTo>
                  <a:cubicBezTo>
                    <a:pt x="178" y="1"/>
                    <a:pt x="162" y="3"/>
                    <a:pt x="146" y="8"/>
                  </a:cubicBezTo>
                  <a:cubicBezTo>
                    <a:pt x="54" y="33"/>
                    <a:pt x="1" y="129"/>
                    <a:pt x="28" y="220"/>
                  </a:cubicBezTo>
                  <a:lnTo>
                    <a:pt x="454" y="1707"/>
                  </a:lnTo>
                  <a:cubicBezTo>
                    <a:pt x="477" y="1788"/>
                    <a:pt x="548" y="1831"/>
                    <a:pt x="619" y="1831"/>
                  </a:cubicBezTo>
                  <a:cubicBezTo>
                    <a:pt x="676" y="1831"/>
                    <a:pt x="734" y="1804"/>
                    <a:pt x="768" y="1746"/>
                  </a:cubicBezTo>
                  <a:cubicBezTo>
                    <a:pt x="903" y="1513"/>
                    <a:pt x="1061" y="1293"/>
                    <a:pt x="1235" y="1089"/>
                  </a:cubicBezTo>
                  <a:cubicBezTo>
                    <a:pt x="1413" y="1373"/>
                    <a:pt x="1484" y="1708"/>
                    <a:pt x="1441" y="2039"/>
                  </a:cubicBezTo>
                  <a:cubicBezTo>
                    <a:pt x="1428" y="2133"/>
                    <a:pt x="1493" y="2219"/>
                    <a:pt x="1587" y="2233"/>
                  </a:cubicBezTo>
                  <a:cubicBezTo>
                    <a:pt x="1594" y="2235"/>
                    <a:pt x="1603" y="2235"/>
                    <a:pt x="1611" y="2235"/>
                  </a:cubicBezTo>
                  <a:cubicBezTo>
                    <a:pt x="1697" y="2235"/>
                    <a:pt x="1769" y="2171"/>
                    <a:pt x="1781" y="2087"/>
                  </a:cubicBezTo>
                  <a:cubicBezTo>
                    <a:pt x="1848" y="1590"/>
                    <a:pt x="1703" y="1090"/>
                    <a:pt x="1382" y="706"/>
                  </a:cubicBezTo>
                  <a:cubicBezTo>
                    <a:pt x="1349" y="669"/>
                    <a:pt x="1303" y="647"/>
                    <a:pt x="1255" y="645"/>
                  </a:cubicBezTo>
                  <a:cubicBezTo>
                    <a:pt x="1252" y="645"/>
                    <a:pt x="1249" y="645"/>
                    <a:pt x="1246" y="645"/>
                  </a:cubicBezTo>
                  <a:cubicBezTo>
                    <a:pt x="1200" y="645"/>
                    <a:pt x="1156" y="665"/>
                    <a:pt x="1124" y="699"/>
                  </a:cubicBezTo>
                  <a:cubicBezTo>
                    <a:pt x="964" y="871"/>
                    <a:pt x="814" y="1052"/>
                    <a:pt x="679" y="1245"/>
                  </a:cubicBezTo>
                  <a:lnTo>
                    <a:pt x="358" y="126"/>
                  </a:lnTo>
                  <a:cubicBezTo>
                    <a:pt x="336" y="51"/>
                    <a:pt x="268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142;p16"/>
            <p:cNvSpPr/>
            <p:nvPr/>
          </p:nvSpPr>
          <p:spPr>
            <a:xfrm>
              <a:off x="329422" y="3759427"/>
              <a:ext cx="38671" cy="75615"/>
            </a:xfrm>
            <a:custGeom>
              <a:avLst/>
              <a:gdLst/>
              <a:ahLst/>
              <a:cxnLst/>
              <a:rect l="l" t="t" r="r" b="b"/>
              <a:pathLst>
                <a:path w="1120" h="2190" extrusionOk="0">
                  <a:moveTo>
                    <a:pt x="926" y="1"/>
                  </a:moveTo>
                  <a:cubicBezTo>
                    <a:pt x="887" y="1"/>
                    <a:pt x="848" y="14"/>
                    <a:pt x="816" y="40"/>
                  </a:cubicBezTo>
                  <a:cubicBezTo>
                    <a:pt x="590" y="233"/>
                    <a:pt x="417" y="480"/>
                    <a:pt x="310" y="757"/>
                  </a:cubicBezTo>
                  <a:cubicBezTo>
                    <a:pt x="275" y="726"/>
                    <a:pt x="235" y="712"/>
                    <a:pt x="196" y="712"/>
                  </a:cubicBezTo>
                  <a:cubicBezTo>
                    <a:pt x="95" y="712"/>
                    <a:pt x="1" y="805"/>
                    <a:pt x="28" y="923"/>
                  </a:cubicBezTo>
                  <a:lnTo>
                    <a:pt x="187" y="1616"/>
                  </a:lnTo>
                  <a:cubicBezTo>
                    <a:pt x="203" y="1775"/>
                    <a:pt x="239" y="1932"/>
                    <a:pt x="297" y="2081"/>
                  </a:cubicBezTo>
                  <a:cubicBezTo>
                    <a:pt x="322" y="2146"/>
                    <a:pt x="386" y="2190"/>
                    <a:pt x="458" y="2190"/>
                  </a:cubicBezTo>
                  <a:cubicBezTo>
                    <a:pt x="474" y="2190"/>
                    <a:pt x="491" y="2187"/>
                    <a:pt x="508" y="2183"/>
                  </a:cubicBezTo>
                  <a:cubicBezTo>
                    <a:pt x="594" y="2156"/>
                    <a:pt x="645" y="2067"/>
                    <a:pt x="625" y="1980"/>
                  </a:cubicBezTo>
                  <a:lnTo>
                    <a:pt x="526" y="1556"/>
                  </a:lnTo>
                  <a:cubicBezTo>
                    <a:pt x="491" y="1091"/>
                    <a:pt x="678" y="606"/>
                    <a:pt x="1037" y="305"/>
                  </a:cubicBezTo>
                  <a:cubicBezTo>
                    <a:pt x="1111" y="243"/>
                    <a:pt x="1119" y="135"/>
                    <a:pt x="1059" y="62"/>
                  </a:cubicBezTo>
                  <a:cubicBezTo>
                    <a:pt x="1024" y="22"/>
                    <a:pt x="975" y="1"/>
                    <a:pt x="9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143;p16"/>
            <p:cNvSpPr/>
            <p:nvPr/>
          </p:nvSpPr>
          <p:spPr>
            <a:xfrm>
              <a:off x="815964" y="3662748"/>
              <a:ext cx="52309" cy="56936"/>
            </a:xfrm>
            <a:custGeom>
              <a:avLst/>
              <a:gdLst/>
              <a:ahLst/>
              <a:cxnLst/>
              <a:rect l="l" t="t" r="r" b="b"/>
              <a:pathLst>
                <a:path w="1515" h="1649" extrusionOk="0">
                  <a:moveTo>
                    <a:pt x="840" y="377"/>
                  </a:moveTo>
                  <a:lnTo>
                    <a:pt x="907" y="401"/>
                  </a:lnTo>
                  <a:cubicBezTo>
                    <a:pt x="909" y="403"/>
                    <a:pt x="912" y="403"/>
                    <a:pt x="915" y="404"/>
                  </a:cubicBezTo>
                  <a:cubicBezTo>
                    <a:pt x="814" y="532"/>
                    <a:pt x="750" y="684"/>
                    <a:pt x="691" y="823"/>
                  </a:cubicBezTo>
                  <a:cubicBezTo>
                    <a:pt x="670" y="876"/>
                    <a:pt x="648" y="928"/>
                    <a:pt x="625" y="977"/>
                  </a:cubicBezTo>
                  <a:cubicBezTo>
                    <a:pt x="574" y="1085"/>
                    <a:pt x="496" y="1189"/>
                    <a:pt x="411" y="1249"/>
                  </a:cubicBezTo>
                  <a:cubicBezTo>
                    <a:pt x="500" y="935"/>
                    <a:pt x="645" y="639"/>
                    <a:pt x="840" y="377"/>
                  </a:cubicBezTo>
                  <a:close/>
                  <a:moveTo>
                    <a:pt x="782" y="1"/>
                  </a:moveTo>
                  <a:cubicBezTo>
                    <a:pt x="732" y="1"/>
                    <a:pt x="682" y="23"/>
                    <a:pt x="649" y="65"/>
                  </a:cubicBezTo>
                  <a:cubicBezTo>
                    <a:pt x="325" y="460"/>
                    <a:pt x="107" y="932"/>
                    <a:pt x="16" y="1437"/>
                  </a:cubicBezTo>
                  <a:cubicBezTo>
                    <a:pt x="0" y="1526"/>
                    <a:pt x="56" y="1613"/>
                    <a:pt x="145" y="1634"/>
                  </a:cubicBezTo>
                  <a:cubicBezTo>
                    <a:pt x="186" y="1644"/>
                    <a:pt x="227" y="1648"/>
                    <a:pt x="267" y="1648"/>
                  </a:cubicBezTo>
                  <a:cubicBezTo>
                    <a:pt x="557" y="1648"/>
                    <a:pt x="807" y="1399"/>
                    <a:pt x="936" y="1125"/>
                  </a:cubicBezTo>
                  <a:cubicBezTo>
                    <a:pt x="961" y="1070"/>
                    <a:pt x="985" y="1013"/>
                    <a:pt x="1008" y="957"/>
                  </a:cubicBezTo>
                  <a:cubicBezTo>
                    <a:pt x="1029" y="909"/>
                    <a:pt x="1049" y="861"/>
                    <a:pt x="1070" y="816"/>
                  </a:cubicBezTo>
                  <a:lnTo>
                    <a:pt x="1163" y="1453"/>
                  </a:lnTo>
                  <a:cubicBezTo>
                    <a:pt x="1177" y="1537"/>
                    <a:pt x="1250" y="1596"/>
                    <a:pt x="1333" y="1596"/>
                  </a:cubicBezTo>
                  <a:cubicBezTo>
                    <a:pt x="1341" y="1596"/>
                    <a:pt x="1349" y="1596"/>
                    <a:pt x="1357" y="1595"/>
                  </a:cubicBezTo>
                  <a:cubicBezTo>
                    <a:pt x="1450" y="1581"/>
                    <a:pt x="1515" y="1496"/>
                    <a:pt x="1502" y="1403"/>
                  </a:cubicBezTo>
                  <a:lnTo>
                    <a:pt x="1351" y="362"/>
                  </a:lnTo>
                  <a:cubicBezTo>
                    <a:pt x="1343" y="301"/>
                    <a:pt x="1305" y="251"/>
                    <a:pt x="1250" y="227"/>
                  </a:cubicBezTo>
                  <a:cubicBezTo>
                    <a:pt x="1235" y="231"/>
                    <a:pt x="1219" y="232"/>
                    <a:pt x="1204" y="232"/>
                  </a:cubicBezTo>
                  <a:cubicBezTo>
                    <a:pt x="1117" y="232"/>
                    <a:pt x="1038" y="169"/>
                    <a:pt x="1023" y="77"/>
                  </a:cubicBezTo>
                  <a:lnTo>
                    <a:pt x="842" y="11"/>
                  </a:lnTo>
                  <a:cubicBezTo>
                    <a:pt x="822" y="4"/>
                    <a:pt x="802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144;p16"/>
            <p:cNvSpPr/>
            <p:nvPr/>
          </p:nvSpPr>
          <p:spPr>
            <a:xfrm>
              <a:off x="844381" y="3600218"/>
              <a:ext cx="94709" cy="105171"/>
            </a:xfrm>
            <a:custGeom>
              <a:avLst/>
              <a:gdLst/>
              <a:ahLst/>
              <a:cxnLst/>
              <a:rect l="l" t="t" r="r" b="b"/>
              <a:pathLst>
                <a:path w="2743" h="3046" extrusionOk="0">
                  <a:moveTo>
                    <a:pt x="422" y="0"/>
                  </a:moveTo>
                  <a:cubicBezTo>
                    <a:pt x="383" y="0"/>
                    <a:pt x="344" y="5"/>
                    <a:pt x="306" y="14"/>
                  </a:cubicBezTo>
                  <a:cubicBezTo>
                    <a:pt x="151" y="52"/>
                    <a:pt x="44" y="160"/>
                    <a:pt x="17" y="305"/>
                  </a:cubicBezTo>
                  <a:cubicBezTo>
                    <a:pt x="0" y="398"/>
                    <a:pt x="78" y="480"/>
                    <a:pt x="171" y="496"/>
                  </a:cubicBezTo>
                  <a:cubicBezTo>
                    <a:pt x="180" y="498"/>
                    <a:pt x="190" y="499"/>
                    <a:pt x="199" y="499"/>
                  </a:cubicBezTo>
                  <a:cubicBezTo>
                    <a:pt x="285" y="499"/>
                    <a:pt x="371" y="433"/>
                    <a:pt x="386" y="349"/>
                  </a:cubicBezTo>
                  <a:cubicBezTo>
                    <a:pt x="397" y="346"/>
                    <a:pt x="409" y="344"/>
                    <a:pt x="421" y="344"/>
                  </a:cubicBezTo>
                  <a:cubicBezTo>
                    <a:pt x="467" y="344"/>
                    <a:pt x="517" y="364"/>
                    <a:pt x="540" y="394"/>
                  </a:cubicBezTo>
                  <a:cubicBezTo>
                    <a:pt x="624" y="503"/>
                    <a:pt x="609" y="689"/>
                    <a:pt x="586" y="868"/>
                  </a:cubicBezTo>
                  <a:cubicBezTo>
                    <a:pt x="572" y="978"/>
                    <a:pt x="555" y="1113"/>
                    <a:pt x="597" y="1251"/>
                  </a:cubicBezTo>
                  <a:cubicBezTo>
                    <a:pt x="685" y="1531"/>
                    <a:pt x="970" y="1667"/>
                    <a:pt x="1215" y="1680"/>
                  </a:cubicBezTo>
                  <a:cubicBezTo>
                    <a:pt x="1229" y="1682"/>
                    <a:pt x="1245" y="1682"/>
                    <a:pt x="1260" y="1682"/>
                  </a:cubicBezTo>
                  <a:cubicBezTo>
                    <a:pt x="1477" y="1682"/>
                    <a:pt x="1678" y="1607"/>
                    <a:pt x="1856" y="1541"/>
                  </a:cubicBezTo>
                  <a:cubicBezTo>
                    <a:pt x="1918" y="1517"/>
                    <a:pt x="1960" y="1461"/>
                    <a:pt x="1965" y="1394"/>
                  </a:cubicBezTo>
                  <a:lnTo>
                    <a:pt x="1965" y="1394"/>
                  </a:lnTo>
                  <a:cubicBezTo>
                    <a:pt x="1960" y="1563"/>
                    <a:pt x="1956" y="1732"/>
                    <a:pt x="1957" y="1901"/>
                  </a:cubicBezTo>
                  <a:cubicBezTo>
                    <a:pt x="1931" y="1905"/>
                    <a:pt x="1905" y="1906"/>
                    <a:pt x="1879" y="1906"/>
                  </a:cubicBezTo>
                  <a:cubicBezTo>
                    <a:pt x="1862" y="1906"/>
                    <a:pt x="1845" y="1906"/>
                    <a:pt x="1827" y="1904"/>
                  </a:cubicBezTo>
                  <a:cubicBezTo>
                    <a:pt x="1820" y="1903"/>
                    <a:pt x="1813" y="1902"/>
                    <a:pt x="1805" y="1902"/>
                  </a:cubicBezTo>
                  <a:cubicBezTo>
                    <a:pt x="1719" y="1902"/>
                    <a:pt x="1645" y="1969"/>
                    <a:pt x="1639" y="2057"/>
                  </a:cubicBezTo>
                  <a:cubicBezTo>
                    <a:pt x="1629" y="2152"/>
                    <a:pt x="1697" y="2236"/>
                    <a:pt x="1792" y="2246"/>
                  </a:cubicBezTo>
                  <a:cubicBezTo>
                    <a:pt x="1823" y="2249"/>
                    <a:pt x="1854" y="2252"/>
                    <a:pt x="1885" y="2252"/>
                  </a:cubicBezTo>
                  <a:cubicBezTo>
                    <a:pt x="1913" y="2252"/>
                    <a:pt x="1940" y="2246"/>
                    <a:pt x="1968" y="2243"/>
                  </a:cubicBezTo>
                  <a:cubicBezTo>
                    <a:pt x="1971" y="2304"/>
                    <a:pt x="1971" y="2367"/>
                    <a:pt x="1974" y="2426"/>
                  </a:cubicBezTo>
                  <a:cubicBezTo>
                    <a:pt x="1982" y="2574"/>
                    <a:pt x="1999" y="2727"/>
                    <a:pt x="2094" y="2861"/>
                  </a:cubicBezTo>
                  <a:cubicBezTo>
                    <a:pt x="2162" y="2957"/>
                    <a:pt x="2267" y="3022"/>
                    <a:pt x="2383" y="3041"/>
                  </a:cubicBezTo>
                  <a:cubicBezTo>
                    <a:pt x="2403" y="3044"/>
                    <a:pt x="2423" y="3045"/>
                    <a:pt x="2443" y="3045"/>
                  </a:cubicBezTo>
                  <a:cubicBezTo>
                    <a:pt x="2445" y="3046"/>
                    <a:pt x="2447" y="3046"/>
                    <a:pt x="2448" y="3046"/>
                  </a:cubicBezTo>
                  <a:cubicBezTo>
                    <a:pt x="2521" y="3046"/>
                    <a:pt x="2593" y="3020"/>
                    <a:pt x="2651" y="2977"/>
                  </a:cubicBezTo>
                  <a:cubicBezTo>
                    <a:pt x="2727" y="2919"/>
                    <a:pt x="2742" y="2810"/>
                    <a:pt x="2685" y="2734"/>
                  </a:cubicBezTo>
                  <a:cubicBezTo>
                    <a:pt x="2651" y="2689"/>
                    <a:pt x="2600" y="2666"/>
                    <a:pt x="2548" y="2666"/>
                  </a:cubicBezTo>
                  <a:cubicBezTo>
                    <a:pt x="2512" y="2666"/>
                    <a:pt x="2476" y="2677"/>
                    <a:pt x="2445" y="2701"/>
                  </a:cubicBezTo>
                  <a:cubicBezTo>
                    <a:pt x="2444" y="2701"/>
                    <a:pt x="2442" y="2701"/>
                    <a:pt x="2440" y="2701"/>
                  </a:cubicBezTo>
                  <a:cubicBezTo>
                    <a:pt x="2425" y="2701"/>
                    <a:pt x="2392" y="2687"/>
                    <a:pt x="2374" y="2663"/>
                  </a:cubicBezTo>
                  <a:cubicBezTo>
                    <a:pt x="2333" y="2603"/>
                    <a:pt x="2323" y="2508"/>
                    <a:pt x="2317" y="2406"/>
                  </a:cubicBezTo>
                  <a:cubicBezTo>
                    <a:pt x="2313" y="2321"/>
                    <a:pt x="2312" y="2233"/>
                    <a:pt x="2309" y="2146"/>
                  </a:cubicBezTo>
                  <a:cubicBezTo>
                    <a:pt x="2383" y="2111"/>
                    <a:pt x="2452" y="2066"/>
                    <a:pt x="2516" y="2011"/>
                  </a:cubicBezTo>
                  <a:cubicBezTo>
                    <a:pt x="2586" y="1948"/>
                    <a:pt x="2592" y="1839"/>
                    <a:pt x="2528" y="1769"/>
                  </a:cubicBezTo>
                  <a:cubicBezTo>
                    <a:pt x="2495" y="1732"/>
                    <a:pt x="2449" y="1713"/>
                    <a:pt x="2403" y="1713"/>
                  </a:cubicBezTo>
                  <a:cubicBezTo>
                    <a:pt x="2368" y="1713"/>
                    <a:pt x="2333" y="1723"/>
                    <a:pt x="2303" y="1745"/>
                  </a:cubicBezTo>
                  <a:cubicBezTo>
                    <a:pt x="2305" y="1615"/>
                    <a:pt x="2305" y="1484"/>
                    <a:pt x="2310" y="1356"/>
                  </a:cubicBezTo>
                  <a:cubicBezTo>
                    <a:pt x="2314" y="1262"/>
                    <a:pt x="2241" y="1182"/>
                    <a:pt x="2147" y="1178"/>
                  </a:cubicBezTo>
                  <a:cubicBezTo>
                    <a:pt x="2142" y="1177"/>
                    <a:pt x="2137" y="1177"/>
                    <a:pt x="2132" y="1177"/>
                  </a:cubicBezTo>
                  <a:cubicBezTo>
                    <a:pt x="2049" y="1177"/>
                    <a:pt x="1971" y="1252"/>
                    <a:pt x="1967" y="1341"/>
                  </a:cubicBezTo>
                  <a:lnTo>
                    <a:pt x="1967" y="1372"/>
                  </a:lnTo>
                  <a:lnTo>
                    <a:pt x="1967" y="1372"/>
                  </a:lnTo>
                  <a:cubicBezTo>
                    <a:pt x="1966" y="1276"/>
                    <a:pt x="1886" y="1205"/>
                    <a:pt x="1798" y="1205"/>
                  </a:cubicBezTo>
                  <a:cubicBezTo>
                    <a:pt x="1777" y="1205"/>
                    <a:pt x="1756" y="1209"/>
                    <a:pt x="1736" y="1217"/>
                  </a:cubicBezTo>
                  <a:cubicBezTo>
                    <a:pt x="1574" y="1278"/>
                    <a:pt x="1406" y="1337"/>
                    <a:pt x="1248" y="1337"/>
                  </a:cubicBezTo>
                  <a:cubicBezTo>
                    <a:pt x="1243" y="1337"/>
                    <a:pt x="1237" y="1337"/>
                    <a:pt x="1232" y="1337"/>
                  </a:cubicBezTo>
                  <a:cubicBezTo>
                    <a:pt x="1107" y="1330"/>
                    <a:pt x="962" y="1264"/>
                    <a:pt x="927" y="1148"/>
                  </a:cubicBezTo>
                  <a:cubicBezTo>
                    <a:pt x="906" y="1083"/>
                    <a:pt x="917" y="996"/>
                    <a:pt x="928" y="912"/>
                  </a:cubicBezTo>
                  <a:cubicBezTo>
                    <a:pt x="951" y="726"/>
                    <a:pt x="990" y="416"/>
                    <a:pt x="814" y="185"/>
                  </a:cubicBezTo>
                  <a:cubicBezTo>
                    <a:pt x="726" y="69"/>
                    <a:pt x="575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145;p16"/>
            <p:cNvSpPr/>
            <p:nvPr/>
          </p:nvSpPr>
          <p:spPr>
            <a:xfrm>
              <a:off x="955528" y="3590619"/>
              <a:ext cx="51066" cy="99232"/>
            </a:xfrm>
            <a:custGeom>
              <a:avLst/>
              <a:gdLst/>
              <a:ahLst/>
              <a:cxnLst/>
              <a:rect l="l" t="t" r="r" b="b"/>
              <a:pathLst>
                <a:path w="1479" h="2874" extrusionOk="0">
                  <a:moveTo>
                    <a:pt x="169" y="0"/>
                  </a:moveTo>
                  <a:cubicBezTo>
                    <a:pt x="75" y="3"/>
                    <a:pt x="1" y="82"/>
                    <a:pt x="3" y="178"/>
                  </a:cubicBezTo>
                  <a:cubicBezTo>
                    <a:pt x="22" y="796"/>
                    <a:pt x="71" y="1420"/>
                    <a:pt x="151" y="2034"/>
                  </a:cubicBezTo>
                  <a:cubicBezTo>
                    <a:pt x="158" y="2090"/>
                    <a:pt x="178" y="2241"/>
                    <a:pt x="314" y="2313"/>
                  </a:cubicBezTo>
                  <a:cubicBezTo>
                    <a:pt x="356" y="2334"/>
                    <a:pt x="398" y="2342"/>
                    <a:pt x="436" y="2342"/>
                  </a:cubicBezTo>
                  <a:cubicBezTo>
                    <a:pt x="528" y="2342"/>
                    <a:pt x="606" y="2297"/>
                    <a:pt x="642" y="2278"/>
                  </a:cubicBezTo>
                  <a:lnTo>
                    <a:pt x="1100" y="2017"/>
                  </a:lnTo>
                  <a:lnTo>
                    <a:pt x="1100" y="2017"/>
                  </a:lnTo>
                  <a:cubicBezTo>
                    <a:pt x="1111" y="2230"/>
                    <a:pt x="1079" y="2441"/>
                    <a:pt x="1006" y="2641"/>
                  </a:cubicBezTo>
                  <a:cubicBezTo>
                    <a:pt x="973" y="2729"/>
                    <a:pt x="1018" y="2829"/>
                    <a:pt x="1107" y="2862"/>
                  </a:cubicBezTo>
                  <a:cubicBezTo>
                    <a:pt x="1127" y="2869"/>
                    <a:pt x="1146" y="2873"/>
                    <a:pt x="1167" y="2873"/>
                  </a:cubicBezTo>
                  <a:cubicBezTo>
                    <a:pt x="1239" y="2873"/>
                    <a:pt x="1304" y="2828"/>
                    <a:pt x="1329" y="2760"/>
                  </a:cubicBezTo>
                  <a:cubicBezTo>
                    <a:pt x="1452" y="2423"/>
                    <a:pt x="1478" y="2057"/>
                    <a:pt x="1405" y="1705"/>
                  </a:cubicBezTo>
                  <a:cubicBezTo>
                    <a:pt x="1394" y="1651"/>
                    <a:pt x="1357" y="1606"/>
                    <a:pt x="1307" y="1584"/>
                  </a:cubicBezTo>
                  <a:cubicBezTo>
                    <a:pt x="1285" y="1574"/>
                    <a:pt x="1261" y="1569"/>
                    <a:pt x="1237" y="1569"/>
                  </a:cubicBezTo>
                  <a:cubicBezTo>
                    <a:pt x="1208" y="1569"/>
                    <a:pt x="1178" y="1576"/>
                    <a:pt x="1152" y="1591"/>
                  </a:cubicBezTo>
                  <a:lnTo>
                    <a:pt x="489" y="1968"/>
                  </a:lnTo>
                  <a:cubicBezTo>
                    <a:pt x="413" y="1373"/>
                    <a:pt x="365" y="766"/>
                    <a:pt x="347" y="166"/>
                  </a:cubicBezTo>
                  <a:cubicBezTo>
                    <a:pt x="344" y="71"/>
                    <a:pt x="264" y="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146;p16"/>
            <p:cNvSpPr/>
            <p:nvPr/>
          </p:nvSpPr>
          <p:spPr>
            <a:xfrm>
              <a:off x="989366" y="3566829"/>
              <a:ext cx="50755" cy="53172"/>
            </a:xfrm>
            <a:custGeom>
              <a:avLst/>
              <a:gdLst/>
              <a:ahLst/>
              <a:cxnLst/>
              <a:rect l="l" t="t" r="r" b="b"/>
              <a:pathLst>
                <a:path w="1470" h="1540" extrusionOk="0">
                  <a:moveTo>
                    <a:pt x="246" y="0"/>
                  </a:moveTo>
                  <a:cubicBezTo>
                    <a:pt x="196" y="0"/>
                    <a:pt x="147" y="14"/>
                    <a:pt x="104" y="43"/>
                  </a:cubicBezTo>
                  <a:cubicBezTo>
                    <a:pt x="38" y="85"/>
                    <a:pt x="0" y="160"/>
                    <a:pt x="4" y="237"/>
                  </a:cubicBezTo>
                  <a:cubicBezTo>
                    <a:pt x="6" y="330"/>
                    <a:pt x="80" y="401"/>
                    <a:pt x="171" y="401"/>
                  </a:cubicBezTo>
                  <a:cubicBezTo>
                    <a:pt x="176" y="401"/>
                    <a:pt x="181" y="401"/>
                    <a:pt x="186" y="401"/>
                  </a:cubicBezTo>
                  <a:cubicBezTo>
                    <a:pt x="197" y="401"/>
                    <a:pt x="210" y="398"/>
                    <a:pt x="223" y="395"/>
                  </a:cubicBezTo>
                  <a:lnTo>
                    <a:pt x="549" y="1083"/>
                  </a:lnTo>
                  <a:cubicBezTo>
                    <a:pt x="611" y="1211"/>
                    <a:pt x="703" y="1406"/>
                    <a:pt x="891" y="1499"/>
                  </a:cubicBezTo>
                  <a:cubicBezTo>
                    <a:pt x="947" y="1525"/>
                    <a:pt x="1011" y="1539"/>
                    <a:pt x="1074" y="1539"/>
                  </a:cubicBezTo>
                  <a:cubicBezTo>
                    <a:pt x="1154" y="1539"/>
                    <a:pt x="1233" y="1517"/>
                    <a:pt x="1302" y="1476"/>
                  </a:cubicBezTo>
                  <a:cubicBezTo>
                    <a:pt x="1404" y="1417"/>
                    <a:pt x="1467" y="1311"/>
                    <a:pt x="1468" y="1195"/>
                  </a:cubicBezTo>
                  <a:cubicBezTo>
                    <a:pt x="1470" y="1099"/>
                    <a:pt x="1396" y="1014"/>
                    <a:pt x="1301" y="1014"/>
                  </a:cubicBezTo>
                  <a:lnTo>
                    <a:pt x="1298" y="1014"/>
                  </a:lnTo>
                  <a:cubicBezTo>
                    <a:pt x="1296" y="1014"/>
                    <a:pt x="1295" y="1014"/>
                    <a:pt x="1293" y="1014"/>
                  </a:cubicBezTo>
                  <a:cubicBezTo>
                    <a:pt x="1204" y="1014"/>
                    <a:pt x="1129" y="1086"/>
                    <a:pt x="1129" y="1178"/>
                  </a:cubicBezTo>
                  <a:cubicBezTo>
                    <a:pt x="1113" y="1189"/>
                    <a:pt x="1094" y="1194"/>
                    <a:pt x="1074" y="1194"/>
                  </a:cubicBezTo>
                  <a:cubicBezTo>
                    <a:pt x="1064" y="1194"/>
                    <a:pt x="1053" y="1192"/>
                    <a:pt x="1043" y="1189"/>
                  </a:cubicBezTo>
                  <a:cubicBezTo>
                    <a:pt x="967" y="1151"/>
                    <a:pt x="914" y="1048"/>
                    <a:pt x="860" y="936"/>
                  </a:cubicBezTo>
                  <a:lnTo>
                    <a:pt x="514" y="208"/>
                  </a:lnTo>
                  <a:cubicBezTo>
                    <a:pt x="491" y="159"/>
                    <a:pt x="448" y="69"/>
                    <a:pt x="349" y="22"/>
                  </a:cubicBezTo>
                  <a:cubicBezTo>
                    <a:pt x="316" y="7"/>
                    <a:pt x="281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147;p16"/>
            <p:cNvSpPr/>
            <p:nvPr/>
          </p:nvSpPr>
          <p:spPr>
            <a:xfrm>
              <a:off x="781642" y="3714230"/>
              <a:ext cx="213484" cy="76513"/>
            </a:xfrm>
            <a:custGeom>
              <a:avLst/>
              <a:gdLst/>
              <a:ahLst/>
              <a:cxnLst/>
              <a:rect l="l" t="t" r="r" b="b"/>
              <a:pathLst>
                <a:path w="6183" h="2216" extrusionOk="0">
                  <a:moveTo>
                    <a:pt x="5995" y="1"/>
                  </a:moveTo>
                  <a:cubicBezTo>
                    <a:pt x="5984" y="1"/>
                    <a:pt x="5973" y="2"/>
                    <a:pt x="5961" y="4"/>
                  </a:cubicBezTo>
                  <a:lnTo>
                    <a:pt x="5961" y="2"/>
                  </a:lnTo>
                  <a:cubicBezTo>
                    <a:pt x="5042" y="201"/>
                    <a:pt x="4157" y="556"/>
                    <a:pt x="3301" y="900"/>
                  </a:cubicBezTo>
                  <a:cubicBezTo>
                    <a:pt x="2289" y="1307"/>
                    <a:pt x="1242" y="1727"/>
                    <a:pt x="157" y="1873"/>
                  </a:cubicBezTo>
                  <a:cubicBezTo>
                    <a:pt x="66" y="1884"/>
                    <a:pt x="0" y="1965"/>
                    <a:pt x="6" y="2055"/>
                  </a:cubicBezTo>
                  <a:cubicBezTo>
                    <a:pt x="13" y="2145"/>
                    <a:pt x="88" y="2215"/>
                    <a:pt x="179" y="2215"/>
                  </a:cubicBezTo>
                  <a:cubicBezTo>
                    <a:pt x="186" y="2215"/>
                    <a:pt x="195" y="2215"/>
                    <a:pt x="202" y="2214"/>
                  </a:cubicBezTo>
                  <a:cubicBezTo>
                    <a:pt x="1329" y="2063"/>
                    <a:pt x="2397" y="1634"/>
                    <a:pt x="3429" y="1220"/>
                  </a:cubicBezTo>
                  <a:cubicBezTo>
                    <a:pt x="4272" y="882"/>
                    <a:pt x="5144" y="532"/>
                    <a:pt x="6033" y="340"/>
                  </a:cubicBezTo>
                  <a:cubicBezTo>
                    <a:pt x="6125" y="319"/>
                    <a:pt x="6182" y="228"/>
                    <a:pt x="6163" y="136"/>
                  </a:cubicBezTo>
                  <a:cubicBezTo>
                    <a:pt x="6145" y="56"/>
                    <a:pt x="6074" y="1"/>
                    <a:pt x="59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148;p16"/>
            <p:cNvSpPr/>
            <p:nvPr/>
          </p:nvSpPr>
          <p:spPr>
            <a:xfrm>
              <a:off x="865478" y="3809044"/>
              <a:ext cx="22098" cy="68779"/>
            </a:xfrm>
            <a:custGeom>
              <a:avLst/>
              <a:gdLst/>
              <a:ahLst/>
              <a:cxnLst/>
              <a:rect l="l" t="t" r="r" b="b"/>
              <a:pathLst>
                <a:path w="640" h="1992" extrusionOk="0">
                  <a:moveTo>
                    <a:pt x="443" y="1"/>
                  </a:moveTo>
                  <a:cubicBezTo>
                    <a:pt x="381" y="1"/>
                    <a:pt x="322" y="34"/>
                    <a:pt x="292" y="93"/>
                  </a:cubicBezTo>
                  <a:cubicBezTo>
                    <a:pt x="220" y="231"/>
                    <a:pt x="162" y="377"/>
                    <a:pt x="123" y="526"/>
                  </a:cubicBezTo>
                  <a:cubicBezTo>
                    <a:pt x="48" y="552"/>
                    <a:pt x="0" y="625"/>
                    <a:pt x="6" y="702"/>
                  </a:cubicBezTo>
                  <a:cubicBezTo>
                    <a:pt x="16" y="827"/>
                    <a:pt x="27" y="953"/>
                    <a:pt x="41" y="1078"/>
                  </a:cubicBezTo>
                  <a:cubicBezTo>
                    <a:pt x="34" y="1350"/>
                    <a:pt x="76" y="1621"/>
                    <a:pt x="166" y="1877"/>
                  </a:cubicBezTo>
                  <a:cubicBezTo>
                    <a:pt x="192" y="1945"/>
                    <a:pt x="257" y="1991"/>
                    <a:pt x="330" y="1991"/>
                  </a:cubicBezTo>
                  <a:cubicBezTo>
                    <a:pt x="345" y="1991"/>
                    <a:pt x="359" y="1989"/>
                    <a:pt x="375" y="1986"/>
                  </a:cubicBezTo>
                  <a:cubicBezTo>
                    <a:pt x="461" y="1962"/>
                    <a:pt x="514" y="1875"/>
                    <a:pt x="497" y="1786"/>
                  </a:cubicBezTo>
                  <a:cubicBezTo>
                    <a:pt x="451" y="1547"/>
                    <a:pt x="414" y="1303"/>
                    <a:pt x="385" y="1060"/>
                  </a:cubicBezTo>
                  <a:cubicBezTo>
                    <a:pt x="394" y="778"/>
                    <a:pt x="466" y="502"/>
                    <a:pt x="596" y="252"/>
                  </a:cubicBezTo>
                  <a:cubicBezTo>
                    <a:pt x="639" y="169"/>
                    <a:pt x="607" y="65"/>
                    <a:pt x="524" y="21"/>
                  </a:cubicBezTo>
                  <a:cubicBezTo>
                    <a:pt x="498" y="7"/>
                    <a:pt x="470" y="1"/>
                    <a:pt x="4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149;p16"/>
            <p:cNvSpPr/>
            <p:nvPr/>
          </p:nvSpPr>
          <p:spPr>
            <a:xfrm>
              <a:off x="888128" y="3772686"/>
              <a:ext cx="62633" cy="45991"/>
            </a:xfrm>
            <a:custGeom>
              <a:avLst/>
              <a:gdLst/>
              <a:ahLst/>
              <a:cxnLst/>
              <a:rect l="l" t="t" r="r" b="b"/>
              <a:pathLst>
                <a:path w="1814" h="1332" extrusionOk="0">
                  <a:moveTo>
                    <a:pt x="455" y="0"/>
                  </a:moveTo>
                  <a:cubicBezTo>
                    <a:pt x="436" y="0"/>
                    <a:pt x="416" y="2"/>
                    <a:pt x="397" y="4"/>
                  </a:cubicBezTo>
                  <a:cubicBezTo>
                    <a:pt x="247" y="22"/>
                    <a:pt x="111" y="132"/>
                    <a:pt x="52" y="283"/>
                  </a:cubicBezTo>
                  <a:cubicBezTo>
                    <a:pt x="0" y="417"/>
                    <a:pt x="20" y="557"/>
                    <a:pt x="106" y="659"/>
                  </a:cubicBezTo>
                  <a:cubicBezTo>
                    <a:pt x="139" y="699"/>
                    <a:pt x="188" y="719"/>
                    <a:pt x="237" y="719"/>
                  </a:cubicBezTo>
                  <a:cubicBezTo>
                    <a:pt x="276" y="719"/>
                    <a:pt x="315" y="706"/>
                    <a:pt x="348" y="678"/>
                  </a:cubicBezTo>
                  <a:cubicBezTo>
                    <a:pt x="420" y="618"/>
                    <a:pt x="430" y="509"/>
                    <a:pt x="368" y="436"/>
                  </a:cubicBezTo>
                  <a:cubicBezTo>
                    <a:pt x="366" y="421"/>
                    <a:pt x="370" y="405"/>
                    <a:pt x="380" y="393"/>
                  </a:cubicBezTo>
                  <a:cubicBezTo>
                    <a:pt x="393" y="369"/>
                    <a:pt x="414" y="352"/>
                    <a:pt x="441" y="345"/>
                  </a:cubicBezTo>
                  <a:cubicBezTo>
                    <a:pt x="447" y="344"/>
                    <a:pt x="453" y="343"/>
                    <a:pt x="459" y="343"/>
                  </a:cubicBezTo>
                  <a:cubicBezTo>
                    <a:pt x="538" y="343"/>
                    <a:pt x="620" y="426"/>
                    <a:pt x="656" y="507"/>
                  </a:cubicBezTo>
                  <a:cubicBezTo>
                    <a:pt x="710" y="623"/>
                    <a:pt x="712" y="768"/>
                    <a:pt x="717" y="937"/>
                  </a:cubicBezTo>
                  <a:cubicBezTo>
                    <a:pt x="718" y="1011"/>
                    <a:pt x="724" y="1205"/>
                    <a:pt x="888" y="1295"/>
                  </a:cubicBezTo>
                  <a:cubicBezTo>
                    <a:pt x="933" y="1319"/>
                    <a:pt x="986" y="1331"/>
                    <a:pt x="1036" y="1331"/>
                  </a:cubicBezTo>
                  <a:cubicBezTo>
                    <a:pt x="1088" y="1330"/>
                    <a:pt x="1138" y="1322"/>
                    <a:pt x="1185" y="1305"/>
                  </a:cubicBezTo>
                  <a:cubicBezTo>
                    <a:pt x="1402" y="1236"/>
                    <a:pt x="1596" y="1110"/>
                    <a:pt x="1748" y="942"/>
                  </a:cubicBezTo>
                  <a:cubicBezTo>
                    <a:pt x="1813" y="871"/>
                    <a:pt x="1808" y="761"/>
                    <a:pt x="1737" y="698"/>
                  </a:cubicBezTo>
                  <a:cubicBezTo>
                    <a:pt x="1704" y="669"/>
                    <a:pt x="1662" y="654"/>
                    <a:pt x="1621" y="654"/>
                  </a:cubicBezTo>
                  <a:cubicBezTo>
                    <a:pt x="1574" y="654"/>
                    <a:pt x="1528" y="673"/>
                    <a:pt x="1494" y="711"/>
                  </a:cubicBezTo>
                  <a:cubicBezTo>
                    <a:pt x="1382" y="835"/>
                    <a:pt x="1239" y="926"/>
                    <a:pt x="1081" y="977"/>
                  </a:cubicBezTo>
                  <a:cubicBezTo>
                    <a:pt x="1074" y="980"/>
                    <a:pt x="1069" y="981"/>
                    <a:pt x="1064" y="982"/>
                  </a:cubicBezTo>
                  <a:cubicBezTo>
                    <a:pt x="1062" y="960"/>
                    <a:pt x="1060" y="937"/>
                    <a:pt x="1060" y="915"/>
                  </a:cubicBezTo>
                  <a:cubicBezTo>
                    <a:pt x="1056" y="742"/>
                    <a:pt x="1050" y="546"/>
                    <a:pt x="970" y="366"/>
                  </a:cubicBezTo>
                  <a:cubicBezTo>
                    <a:pt x="870" y="144"/>
                    <a:pt x="66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150;p16"/>
            <p:cNvSpPr/>
            <p:nvPr/>
          </p:nvSpPr>
          <p:spPr>
            <a:xfrm>
              <a:off x="1013847" y="3681255"/>
              <a:ext cx="35287" cy="21890"/>
            </a:xfrm>
            <a:custGeom>
              <a:avLst/>
              <a:gdLst/>
              <a:ahLst/>
              <a:cxnLst/>
              <a:rect l="l" t="t" r="r" b="b"/>
              <a:pathLst>
                <a:path w="1022" h="634" extrusionOk="0">
                  <a:moveTo>
                    <a:pt x="834" y="0"/>
                  </a:moveTo>
                  <a:cubicBezTo>
                    <a:pt x="824" y="0"/>
                    <a:pt x="813" y="1"/>
                    <a:pt x="803" y="3"/>
                  </a:cubicBezTo>
                  <a:cubicBezTo>
                    <a:pt x="543" y="52"/>
                    <a:pt x="298" y="162"/>
                    <a:pt x="88" y="325"/>
                  </a:cubicBezTo>
                  <a:cubicBezTo>
                    <a:pt x="13" y="385"/>
                    <a:pt x="1" y="493"/>
                    <a:pt x="58" y="568"/>
                  </a:cubicBezTo>
                  <a:cubicBezTo>
                    <a:pt x="93" y="611"/>
                    <a:pt x="144" y="634"/>
                    <a:pt x="195" y="634"/>
                  </a:cubicBezTo>
                  <a:cubicBezTo>
                    <a:pt x="232" y="634"/>
                    <a:pt x="269" y="622"/>
                    <a:pt x="300" y="597"/>
                  </a:cubicBezTo>
                  <a:cubicBezTo>
                    <a:pt x="465" y="468"/>
                    <a:pt x="659" y="380"/>
                    <a:pt x="866" y="341"/>
                  </a:cubicBezTo>
                  <a:cubicBezTo>
                    <a:pt x="959" y="324"/>
                    <a:pt x="1021" y="234"/>
                    <a:pt x="1003" y="141"/>
                  </a:cubicBezTo>
                  <a:cubicBezTo>
                    <a:pt x="988" y="57"/>
                    <a:pt x="915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151;p16"/>
            <p:cNvSpPr/>
            <p:nvPr/>
          </p:nvSpPr>
          <p:spPr>
            <a:xfrm>
              <a:off x="1016333" y="3692615"/>
              <a:ext cx="57316" cy="34493"/>
            </a:xfrm>
            <a:custGeom>
              <a:avLst/>
              <a:gdLst/>
              <a:ahLst/>
              <a:cxnLst/>
              <a:rect l="l" t="t" r="r" b="b"/>
              <a:pathLst>
                <a:path w="1660" h="999" extrusionOk="0">
                  <a:moveTo>
                    <a:pt x="1466" y="1"/>
                  </a:moveTo>
                  <a:cubicBezTo>
                    <a:pt x="1414" y="1"/>
                    <a:pt x="1363" y="24"/>
                    <a:pt x="1329" y="68"/>
                  </a:cubicBezTo>
                  <a:cubicBezTo>
                    <a:pt x="1036" y="415"/>
                    <a:pt x="615" y="626"/>
                    <a:pt x="164" y="654"/>
                  </a:cubicBezTo>
                  <a:cubicBezTo>
                    <a:pt x="71" y="661"/>
                    <a:pt x="0" y="738"/>
                    <a:pt x="3" y="831"/>
                  </a:cubicBezTo>
                  <a:cubicBezTo>
                    <a:pt x="5" y="923"/>
                    <a:pt x="81" y="997"/>
                    <a:pt x="174" y="999"/>
                  </a:cubicBezTo>
                  <a:lnTo>
                    <a:pt x="172" y="997"/>
                  </a:lnTo>
                  <a:lnTo>
                    <a:pt x="182" y="997"/>
                  </a:lnTo>
                  <a:cubicBezTo>
                    <a:pt x="730" y="963"/>
                    <a:pt x="1239" y="707"/>
                    <a:pt x="1594" y="288"/>
                  </a:cubicBezTo>
                  <a:cubicBezTo>
                    <a:pt x="1660" y="216"/>
                    <a:pt x="1651" y="103"/>
                    <a:pt x="1577" y="40"/>
                  </a:cubicBezTo>
                  <a:cubicBezTo>
                    <a:pt x="1544" y="14"/>
                    <a:pt x="1505" y="1"/>
                    <a:pt x="1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152;p16"/>
            <p:cNvSpPr/>
            <p:nvPr/>
          </p:nvSpPr>
          <p:spPr>
            <a:xfrm>
              <a:off x="1067608" y="3430063"/>
              <a:ext cx="76030" cy="237031"/>
            </a:xfrm>
            <a:custGeom>
              <a:avLst/>
              <a:gdLst/>
              <a:ahLst/>
              <a:cxnLst/>
              <a:rect l="l" t="t" r="r" b="b"/>
              <a:pathLst>
                <a:path w="2202" h="6865" extrusionOk="0">
                  <a:moveTo>
                    <a:pt x="2008" y="1"/>
                  </a:moveTo>
                  <a:cubicBezTo>
                    <a:pt x="1466" y="1"/>
                    <a:pt x="958" y="363"/>
                    <a:pt x="779" y="867"/>
                  </a:cubicBezTo>
                  <a:cubicBezTo>
                    <a:pt x="614" y="1326"/>
                    <a:pt x="724" y="1797"/>
                    <a:pt x="828" y="2253"/>
                  </a:cubicBezTo>
                  <a:cubicBezTo>
                    <a:pt x="848" y="2336"/>
                    <a:pt x="866" y="2419"/>
                    <a:pt x="884" y="2500"/>
                  </a:cubicBezTo>
                  <a:cubicBezTo>
                    <a:pt x="1176" y="3893"/>
                    <a:pt x="866" y="5424"/>
                    <a:pt x="55" y="6594"/>
                  </a:cubicBezTo>
                  <a:cubicBezTo>
                    <a:pt x="0" y="6673"/>
                    <a:pt x="20" y="6780"/>
                    <a:pt x="97" y="6833"/>
                  </a:cubicBezTo>
                  <a:cubicBezTo>
                    <a:pt x="128" y="6854"/>
                    <a:pt x="162" y="6864"/>
                    <a:pt x="196" y="6864"/>
                  </a:cubicBezTo>
                  <a:cubicBezTo>
                    <a:pt x="251" y="6864"/>
                    <a:pt x="304" y="6838"/>
                    <a:pt x="338" y="6790"/>
                  </a:cubicBezTo>
                  <a:cubicBezTo>
                    <a:pt x="1201" y="5544"/>
                    <a:pt x="1532" y="3913"/>
                    <a:pt x="1221" y="2429"/>
                  </a:cubicBezTo>
                  <a:cubicBezTo>
                    <a:pt x="1202" y="2345"/>
                    <a:pt x="1183" y="2260"/>
                    <a:pt x="1164" y="2176"/>
                  </a:cubicBezTo>
                  <a:cubicBezTo>
                    <a:pt x="1066" y="1749"/>
                    <a:pt x="973" y="1347"/>
                    <a:pt x="1102" y="981"/>
                  </a:cubicBezTo>
                  <a:cubicBezTo>
                    <a:pt x="1235" y="612"/>
                    <a:pt x="1642" y="347"/>
                    <a:pt x="2024" y="345"/>
                  </a:cubicBezTo>
                  <a:cubicBezTo>
                    <a:pt x="2026" y="345"/>
                    <a:pt x="2028" y="345"/>
                    <a:pt x="2029" y="345"/>
                  </a:cubicBezTo>
                  <a:cubicBezTo>
                    <a:pt x="2122" y="345"/>
                    <a:pt x="2198" y="270"/>
                    <a:pt x="2199" y="177"/>
                  </a:cubicBezTo>
                  <a:cubicBezTo>
                    <a:pt x="2202" y="81"/>
                    <a:pt x="2126" y="3"/>
                    <a:pt x="2030" y="1"/>
                  </a:cubicBezTo>
                  <a:cubicBezTo>
                    <a:pt x="2023" y="1"/>
                    <a:pt x="2016" y="1"/>
                    <a:pt x="20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153;p16"/>
            <p:cNvSpPr/>
            <p:nvPr/>
          </p:nvSpPr>
          <p:spPr>
            <a:xfrm>
              <a:off x="1071164" y="3415803"/>
              <a:ext cx="89288" cy="30660"/>
            </a:xfrm>
            <a:custGeom>
              <a:avLst/>
              <a:gdLst/>
              <a:ahLst/>
              <a:cxnLst/>
              <a:rect l="l" t="t" r="r" b="b"/>
              <a:pathLst>
                <a:path w="2586" h="888" extrusionOk="0">
                  <a:moveTo>
                    <a:pt x="1895" y="1"/>
                  </a:moveTo>
                  <a:cubicBezTo>
                    <a:pt x="1864" y="1"/>
                    <a:pt x="1833" y="2"/>
                    <a:pt x="1803" y="3"/>
                  </a:cubicBezTo>
                  <a:cubicBezTo>
                    <a:pt x="1216" y="30"/>
                    <a:pt x="643" y="180"/>
                    <a:pt x="120" y="444"/>
                  </a:cubicBezTo>
                  <a:cubicBezTo>
                    <a:pt x="35" y="487"/>
                    <a:pt x="0" y="590"/>
                    <a:pt x="44" y="676"/>
                  </a:cubicBezTo>
                  <a:cubicBezTo>
                    <a:pt x="74" y="736"/>
                    <a:pt x="135" y="770"/>
                    <a:pt x="198" y="770"/>
                  </a:cubicBezTo>
                  <a:cubicBezTo>
                    <a:pt x="224" y="770"/>
                    <a:pt x="250" y="764"/>
                    <a:pt x="275" y="752"/>
                  </a:cubicBezTo>
                  <a:cubicBezTo>
                    <a:pt x="755" y="510"/>
                    <a:pt x="1281" y="372"/>
                    <a:pt x="1819" y="347"/>
                  </a:cubicBezTo>
                  <a:cubicBezTo>
                    <a:pt x="1844" y="345"/>
                    <a:pt x="1871" y="345"/>
                    <a:pt x="1897" y="345"/>
                  </a:cubicBezTo>
                  <a:cubicBezTo>
                    <a:pt x="2006" y="345"/>
                    <a:pt x="2115" y="358"/>
                    <a:pt x="2185" y="417"/>
                  </a:cubicBezTo>
                  <a:cubicBezTo>
                    <a:pt x="2211" y="441"/>
                    <a:pt x="2230" y="492"/>
                    <a:pt x="2213" y="559"/>
                  </a:cubicBezTo>
                  <a:cubicBezTo>
                    <a:pt x="2127" y="598"/>
                    <a:pt x="2089" y="701"/>
                    <a:pt x="2128" y="787"/>
                  </a:cubicBezTo>
                  <a:cubicBezTo>
                    <a:pt x="2157" y="850"/>
                    <a:pt x="2220" y="887"/>
                    <a:pt x="2285" y="887"/>
                  </a:cubicBezTo>
                  <a:cubicBezTo>
                    <a:pt x="2309" y="887"/>
                    <a:pt x="2333" y="882"/>
                    <a:pt x="2356" y="872"/>
                  </a:cubicBezTo>
                  <a:cubicBezTo>
                    <a:pt x="2470" y="818"/>
                    <a:pt x="2546" y="712"/>
                    <a:pt x="2565" y="580"/>
                  </a:cubicBezTo>
                  <a:cubicBezTo>
                    <a:pt x="2586" y="421"/>
                    <a:pt x="2528" y="262"/>
                    <a:pt x="2408" y="155"/>
                  </a:cubicBezTo>
                  <a:cubicBezTo>
                    <a:pt x="2259" y="27"/>
                    <a:pt x="2066" y="1"/>
                    <a:pt x="1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154;p16"/>
            <p:cNvSpPr/>
            <p:nvPr/>
          </p:nvSpPr>
          <p:spPr>
            <a:xfrm>
              <a:off x="1178444" y="3401094"/>
              <a:ext cx="48028" cy="76547"/>
            </a:xfrm>
            <a:custGeom>
              <a:avLst/>
              <a:gdLst/>
              <a:ahLst/>
              <a:cxnLst/>
              <a:rect l="l" t="t" r="r" b="b"/>
              <a:pathLst>
                <a:path w="1391" h="2217" extrusionOk="0">
                  <a:moveTo>
                    <a:pt x="1196" y="0"/>
                  </a:moveTo>
                  <a:cubicBezTo>
                    <a:pt x="1148" y="0"/>
                    <a:pt x="1101" y="20"/>
                    <a:pt x="1067" y="59"/>
                  </a:cubicBezTo>
                  <a:cubicBezTo>
                    <a:pt x="913" y="239"/>
                    <a:pt x="771" y="429"/>
                    <a:pt x="644" y="630"/>
                  </a:cubicBezTo>
                  <a:lnTo>
                    <a:pt x="351" y="314"/>
                  </a:lnTo>
                  <a:cubicBezTo>
                    <a:pt x="318" y="279"/>
                    <a:pt x="273" y="261"/>
                    <a:pt x="229" y="261"/>
                  </a:cubicBezTo>
                  <a:cubicBezTo>
                    <a:pt x="187" y="261"/>
                    <a:pt x="145" y="276"/>
                    <a:pt x="112" y="307"/>
                  </a:cubicBezTo>
                  <a:cubicBezTo>
                    <a:pt x="43" y="370"/>
                    <a:pt x="38" y="477"/>
                    <a:pt x="100" y="547"/>
                  </a:cubicBezTo>
                  <a:lnTo>
                    <a:pt x="458" y="936"/>
                  </a:lnTo>
                  <a:cubicBezTo>
                    <a:pt x="273" y="1272"/>
                    <a:pt x="128" y="1630"/>
                    <a:pt x="26" y="2000"/>
                  </a:cubicBezTo>
                  <a:cubicBezTo>
                    <a:pt x="1" y="2091"/>
                    <a:pt x="56" y="2186"/>
                    <a:pt x="147" y="2211"/>
                  </a:cubicBezTo>
                  <a:cubicBezTo>
                    <a:pt x="161" y="2214"/>
                    <a:pt x="177" y="2217"/>
                    <a:pt x="192" y="2217"/>
                  </a:cubicBezTo>
                  <a:cubicBezTo>
                    <a:pt x="270" y="2217"/>
                    <a:pt x="337" y="2165"/>
                    <a:pt x="359" y="2090"/>
                  </a:cubicBezTo>
                  <a:cubicBezTo>
                    <a:pt x="443" y="1783"/>
                    <a:pt x="560" y="1486"/>
                    <a:pt x="706" y="1205"/>
                  </a:cubicBezTo>
                  <a:lnTo>
                    <a:pt x="952" y="1471"/>
                  </a:lnTo>
                  <a:cubicBezTo>
                    <a:pt x="986" y="1506"/>
                    <a:pt x="1031" y="1523"/>
                    <a:pt x="1076" y="1523"/>
                  </a:cubicBezTo>
                  <a:cubicBezTo>
                    <a:pt x="1118" y="1523"/>
                    <a:pt x="1160" y="1508"/>
                    <a:pt x="1193" y="1478"/>
                  </a:cubicBezTo>
                  <a:cubicBezTo>
                    <a:pt x="1262" y="1414"/>
                    <a:pt x="1268" y="1307"/>
                    <a:pt x="1206" y="1238"/>
                  </a:cubicBezTo>
                  <a:lnTo>
                    <a:pt x="888" y="894"/>
                  </a:lnTo>
                  <a:cubicBezTo>
                    <a:pt x="1017" y="678"/>
                    <a:pt x="1164" y="476"/>
                    <a:pt x="1327" y="286"/>
                  </a:cubicBezTo>
                  <a:cubicBezTo>
                    <a:pt x="1390" y="214"/>
                    <a:pt x="1382" y="105"/>
                    <a:pt x="1310" y="43"/>
                  </a:cubicBezTo>
                  <a:cubicBezTo>
                    <a:pt x="1277" y="14"/>
                    <a:pt x="1237" y="0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155;p16"/>
            <p:cNvSpPr/>
            <p:nvPr/>
          </p:nvSpPr>
          <p:spPr>
            <a:xfrm>
              <a:off x="1240319" y="3384003"/>
              <a:ext cx="13707" cy="62253"/>
            </a:xfrm>
            <a:custGeom>
              <a:avLst/>
              <a:gdLst/>
              <a:ahLst/>
              <a:cxnLst/>
              <a:rect l="l" t="t" r="r" b="b"/>
              <a:pathLst>
                <a:path w="397" h="1803" extrusionOk="0">
                  <a:moveTo>
                    <a:pt x="189" y="1"/>
                  </a:moveTo>
                  <a:cubicBezTo>
                    <a:pt x="181" y="1"/>
                    <a:pt x="174" y="1"/>
                    <a:pt x="167" y="2"/>
                  </a:cubicBezTo>
                  <a:cubicBezTo>
                    <a:pt x="71" y="9"/>
                    <a:pt x="1" y="92"/>
                    <a:pt x="8" y="188"/>
                  </a:cubicBezTo>
                  <a:cubicBezTo>
                    <a:pt x="46" y="665"/>
                    <a:pt x="51" y="1144"/>
                    <a:pt x="29" y="1622"/>
                  </a:cubicBezTo>
                  <a:cubicBezTo>
                    <a:pt x="23" y="1717"/>
                    <a:pt x="97" y="1798"/>
                    <a:pt x="192" y="1802"/>
                  </a:cubicBezTo>
                  <a:lnTo>
                    <a:pt x="201" y="1802"/>
                  </a:lnTo>
                  <a:cubicBezTo>
                    <a:pt x="292" y="1802"/>
                    <a:pt x="368" y="1731"/>
                    <a:pt x="372" y="1639"/>
                  </a:cubicBezTo>
                  <a:cubicBezTo>
                    <a:pt x="396" y="1146"/>
                    <a:pt x="389" y="652"/>
                    <a:pt x="351" y="161"/>
                  </a:cubicBezTo>
                  <a:cubicBezTo>
                    <a:pt x="345" y="74"/>
                    <a:pt x="273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156;p16"/>
            <p:cNvSpPr/>
            <p:nvPr/>
          </p:nvSpPr>
          <p:spPr>
            <a:xfrm>
              <a:off x="1260691" y="3375613"/>
              <a:ext cx="37808" cy="89530"/>
            </a:xfrm>
            <a:custGeom>
              <a:avLst/>
              <a:gdLst/>
              <a:ahLst/>
              <a:cxnLst/>
              <a:rect l="l" t="t" r="r" b="b"/>
              <a:pathLst>
                <a:path w="1095" h="2593" extrusionOk="0">
                  <a:moveTo>
                    <a:pt x="548" y="1"/>
                  </a:moveTo>
                  <a:cubicBezTo>
                    <a:pt x="499" y="1"/>
                    <a:pt x="450" y="21"/>
                    <a:pt x="416" y="61"/>
                  </a:cubicBezTo>
                  <a:cubicBezTo>
                    <a:pt x="241" y="286"/>
                    <a:pt x="2" y="594"/>
                    <a:pt x="1" y="966"/>
                  </a:cubicBezTo>
                  <a:cubicBezTo>
                    <a:pt x="1" y="1195"/>
                    <a:pt x="127" y="1429"/>
                    <a:pt x="326" y="1560"/>
                  </a:cubicBezTo>
                  <a:cubicBezTo>
                    <a:pt x="382" y="1595"/>
                    <a:pt x="444" y="1622"/>
                    <a:pt x="510" y="1636"/>
                  </a:cubicBezTo>
                  <a:cubicBezTo>
                    <a:pt x="427" y="1878"/>
                    <a:pt x="333" y="2117"/>
                    <a:pt x="229" y="2351"/>
                  </a:cubicBezTo>
                  <a:cubicBezTo>
                    <a:pt x="189" y="2437"/>
                    <a:pt x="229" y="2538"/>
                    <a:pt x="316" y="2577"/>
                  </a:cubicBezTo>
                  <a:cubicBezTo>
                    <a:pt x="337" y="2587"/>
                    <a:pt x="361" y="2593"/>
                    <a:pt x="386" y="2593"/>
                  </a:cubicBezTo>
                  <a:cubicBezTo>
                    <a:pt x="454" y="2593"/>
                    <a:pt x="514" y="2554"/>
                    <a:pt x="542" y="2492"/>
                  </a:cubicBezTo>
                  <a:cubicBezTo>
                    <a:pt x="678" y="2185"/>
                    <a:pt x="794" y="1869"/>
                    <a:pt x="894" y="1550"/>
                  </a:cubicBezTo>
                  <a:cubicBezTo>
                    <a:pt x="915" y="1520"/>
                    <a:pt x="925" y="1484"/>
                    <a:pt x="924" y="1447"/>
                  </a:cubicBezTo>
                  <a:cubicBezTo>
                    <a:pt x="976" y="1281"/>
                    <a:pt x="1029" y="1114"/>
                    <a:pt x="1072" y="945"/>
                  </a:cubicBezTo>
                  <a:cubicBezTo>
                    <a:pt x="1094" y="852"/>
                    <a:pt x="1038" y="757"/>
                    <a:pt x="945" y="735"/>
                  </a:cubicBezTo>
                  <a:cubicBezTo>
                    <a:pt x="932" y="732"/>
                    <a:pt x="919" y="731"/>
                    <a:pt x="906" y="731"/>
                  </a:cubicBezTo>
                  <a:cubicBezTo>
                    <a:pt x="828" y="731"/>
                    <a:pt x="757" y="783"/>
                    <a:pt x="737" y="862"/>
                  </a:cubicBezTo>
                  <a:cubicBezTo>
                    <a:pt x="700" y="1012"/>
                    <a:pt x="652" y="1159"/>
                    <a:pt x="607" y="1306"/>
                  </a:cubicBezTo>
                  <a:cubicBezTo>
                    <a:pt x="575" y="1301"/>
                    <a:pt x="542" y="1290"/>
                    <a:pt x="514" y="1271"/>
                  </a:cubicBezTo>
                  <a:cubicBezTo>
                    <a:pt x="416" y="1207"/>
                    <a:pt x="345" y="1077"/>
                    <a:pt x="345" y="966"/>
                  </a:cubicBezTo>
                  <a:cubicBezTo>
                    <a:pt x="345" y="731"/>
                    <a:pt x="500" y="513"/>
                    <a:pt x="687" y="272"/>
                  </a:cubicBezTo>
                  <a:cubicBezTo>
                    <a:pt x="741" y="197"/>
                    <a:pt x="725" y="93"/>
                    <a:pt x="652" y="37"/>
                  </a:cubicBezTo>
                  <a:cubicBezTo>
                    <a:pt x="621" y="13"/>
                    <a:pt x="585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157;p16"/>
            <p:cNvSpPr/>
            <p:nvPr/>
          </p:nvSpPr>
          <p:spPr>
            <a:xfrm>
              <a:off x="1135215" y="3463763"/>
              <a:ext cx="137281" cy="57488"/>
            </a:xfrm>
            <a:custGeom>
              <a:avLst/>
              <a:gdLst/>
              <a:ahLst/>
              <a:cxnLst/>
              <a:rect l="l" t="t" r="r" b="b"/>
              <a:pathLst>
                <a:path w="3976" h="1665" extrusionOk="0">
                  <a:moveTo>
                    <a:pt x="3786" y="1"/>
                  </a:moveTo>
                  <a:cubicBezTo>
                    <a:pt x="3772" y="1"/>
                    <a:pt x="3757" y="2"/>
                    <a:pt x="3743" y="6"/>
                  </a:cubicBezTo>
                  <a:cubicBezTo>
                    <a:pt x="2506" y="323"/>
                    <a:pt x="1306" y="769"/>
                    <a:pt x="164" y="1339"/>
                  </a:cubicBezTo>
                  <a:cubicBezTo>
                    <a:pt x="0" y="1419"/>
                    <a:pt x="58" y="1664"/>
                    <a:pt x="241" y="1664"/>
                  </a:cubicBezTo>
                  <a:cubicBezTo>
                    <a:pt x="268" y="1664"/>
                    <a:pt x="293" y="1659"/>
                    <a:pt x="317" y="1646"/>
                  </a:cubicBezTo>
                  <a:cubicBezTo>
                    <a:pt x="1439" y="1089"/>
                    <a:pt x="2615" y="649"/>
                    <a:pt x="3829" y="340"/>
                  </a:cubicBezTo>
                  <a:cubicBezTo>
                    <a:pt x="3920" y="316"/>
                    <a:pt x="3975" y="223"/>
                    <a:pt x="3953" y="130"/>
                  </a:cubicBezTo>
                  <a:cubicBezTo>
                    <a:pt x="3932" y="53"/>
                    <a:pt x="3862" y="1"/>
                    <a:pt x="3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158;p16"/>
            <p:cNvSpPr/>
            <p:nvPr/>
          </p:nvSpPr>
          <p:spPr>
            <a:xfrm>
              <a:off x="1162768" y="3514933"/>
              <a:ext cx="62978" cy="40328"/>
            </a:xfrm>
            <a:custGeom>
              <a:avLst/>
              <a:gdLst/>
              <a:ahLst/>
              <a:cxnLst/>
              <a:rect l="l" t="t" r="r" b="b"/>
              <a:pathLst>
                <a:path w="1824" h="1168" extrusionOk="0">
                  <a:moveTo>
                    <a:pt x="547" y="0"/>
                  </a:moveTo>
                  <a:cubicBezTo>
                    <a:pt x="411" y="0"/>
                    <a:pt x="255" y="62"/>
                    <a:pt x="92" y="185"/>
                  </a:cubicBezTo>
                  <a:cubicBezTo>
                    <a:pt x="16" y="243"/>
                    <a:pt x="0" y="350"/>
                    <a:pt x="58" y="426"/>
                  </a:cubicBezTo>
                  <a:cubicBezTo>
                    <a:pt x="92" y="471"/>
                    <a:pt x="144" y="494"/>
                    <a:pt x="196" y="494"/>
                  </a:cubicBezTo>
                  <a:cubicBezTo>
                    <a:pt x="231" y="494"/>
                    <a:pt x="268" y="483"/>
                    <a:pt x="299" y="460"/>
                  </a:cubicBezTo>
                  <a:cubicBezTo>
                    <a:pt x="404" y="381"/>
                    <a:pt x="493" y="344"/>
                    <a:pt x="542" y="344"/>
                  </a:cubicBezTo>
                  <a:cubicBezTo>
                    <a:pt x="557" y="344"/>
                    <a:pt x="568" y="348"/>
                    <a:pt x="575" y="354"/>
                  </a:cubicBezTo>
                  <a:cubicBezTo>
                    <a:pt x="600" y="378"/>
                    <a:pt x="599" y="455"/>
                    <a:pt x="596" y="530"/>
                  </a:cubicBezTo>
                  <a:cubicBezTo>
                    <a:pt x="593" y="624"/>
                    <a:pt x="592" y="728"/>
                    <a:pt x="630" y="833"/>
                  </a:cubicBezTo>
                  <a:cubicBezTo>
                    <a:pt x="704" y="1032"/>
                    <a:pt x="921" y="1168"/>
                    <a:pt x="1163" y="1168"/>
                  </a:cubicBezTo>
                  <a:cubicBezTo>
                    <a:pt x="1170" y="1165"/>
                    <a:pt x="1178" y="1165"/>
                    <a:pt x="1187" y="1165"/>
                  </a:cubicBezTo>
                  <a:cubicBezTo>
                    <a:pt x="1385" y="1158"/>
                    <a:pt x="1564" y="1070"/>
                    <a:pt x="1708" y="1000"/>
                  </a:cubicBezTo>
                  <a:cubicBezTo>
                    <a:pt x="1789" y="956"/>
                    <a:pt x="1823" y="855"/>
                    <a:pt x="1781" y="772"/>
                  </a:cubicBezTo>
                  <a:cubicBezTo>
                    <a:pt x="1751" y="711"/>
                    <a:pt x="1690" y="675"/>
                    <a:pt x="1626" y="675"/>
                  </a:cubicBezTo>
                  <a:cubicBezTo>
                    <a:pt x="1603" y="675"/>
                    <a:pt x="1579" y="680"/>
                    <a:pt x="1556" y="690"/>
                  </a:cubicBezTo>
                  <a:cubicBezTo>
                    <a:pt x="1430" y="752"/>
                    <a:pt x="1300" y="817"/>
                    <a:pt x="1174" y="821"/>
                  </a:cubicBezTo>
                  <a:cubicBezTo>
                    <a:pt x="1167" y="822"/>
                    <a:pt x="1159" y="823"/>
                    <a:pt x="1151" y="823"/>
                  </a:cubicBezTo>
                  <a:cubicBezTo>
                    <a:pt x="1072" y="823"/>
                    <a:pt x="977" y="778"/>
                    <a:pt x="952" y="711"/>
                  </a:cubicBezTo>
                  <a:cubicBezTo>
                    <a:pt x="936" y="669"/>
                    <a:pt x="938" y="606"/>
                    <a:pt x="941" y="538"/>
                  </a:cubicBezTo>
                  <a:cubicBezTo>
                    <a:pt x="943" y="410"/>
                    <a:pt x="948" y="234"/>
                    <a:pt x="814" y="105"/>
                  </a:cubicBezTo>
                  <a:cubicBezTo>
                    <a:pt x="740" y="35"/>
                    <a:pt x="649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159;p16"/>
            <p:cNvSpPr/>
            <p:nvPr/>
          </p:nvSpPr>
          <p:spPr>
            <a:xfrm>
              <a:off x="706059" y="4005578"/>
              <a:ext cx="57765" cy="60630"/>
            </a:xfrm>
            <a:custGeom>
              <a:avLst/>
              <a:gdLst/>
              <a:ahLst/>
              <a:cxnLst/>
              <a:rect l="l" t="t" r="r" b="b"/>
              <a:pathLst>
                <a:path w="1673" h="1756" extrusionOk="0">
                  <a:moveTo>
                    <a:pt x="1127" y="345"/>
                  </a:moveTo>
                  <a:cubicBezTo>
                    <a:pt x="1165" y="345"/>
                    <a:pt x="1201" y="350"/>
                    <a:pt x="1238" y="363"/>
                  </a:cubicBezTo>
                  <a:cubicBezTo>
                    <a:pt x="1221" y="376"/>
                    <a:pt x="1207" y="393"/>
                    <a:pt x="1196" y="411"/>
                  </a:cubicBezTo>
                  <a:cubicBezTo>
                    <a:pt x="1041" y="666"/>
                    <a:pt x="855" y="901"/>
                    <a:pt x="642" y="1112"/>
                  </a:cubicBezTo>
                  <a:cubicBezTo>
                    <a:pt x="590" y="1163"/>
                    <a:pt x="524" y="1222"/>
                    <a:pt x="474" y="1223"/>
                  </a:cubicBezTo>
                  <a:cubicBezTo>
                    <a:pt x="472" y="1223"/>
                    <a:pt x="470" y="1223"/>
                    <a:pt x="468" y="1223"/>
                  </a:cubicBezTo>
                  <a:cubicBezTo>
                    <a:pt x="450" y="1223"/>
                    <a:pt x="431" y="1211"/>
                    <a:pt x="413" y="1191"/>
                  </a:cubicBezTo>
                  <a:cubicBezTo>
                    <a:pt x="375" y="1144"/>
                    <a:pt x="358" y="1084"/>
                    <a:pt x="365" y="1025"/>
                  </a:cubicBezTo>
                  <a:cubicBezTo>
                    <a:pt x="388" y="892"/>
                    <a:pt x="497" y="774"/>
                    <a:pt x="617" y="654"/>
                  </a:cubicBezTo>
                  <a:cubicBezTo>
                    <a:pt x="741" y="529"/>
                    <a:pt x="865" y="414"/>
                    <a:pt x="1007" y="364"/>
                  </a:cubicBezTo>
                  <a:cubicBezTo>
                    <a:pt x="1045" y="352"/>
                    <a:pt x="1086" y="345"/>
                    <a:pt x="1127" y="345"/>
                  </a:cubicBezTo>
                  <a:close/>
                  <a:moveTo>
                    <a:pt x="1127" y="0"/>
                  </a:moveTo>
                  <a:cubicBezTo>
                    <a:pt x="1050" y="0"/>
                    <a:pt x="972" y="13"/>
                    <a:pt x="894" y="39"/>
                  </a:cubicBezTo>
                  <a:cubicBezTo>
                    <a:pt x="683" y="113"/>
                    <a:pt x="521" y="263"/>
                    <a:pt x="374" y="411"/>
                  </a:cubicBezTo>
                  <a:cubicBezTo>
                    <a:pt x="219" y="566"/>
                    <a:pt x="65" y="736"/>
                    <a:pt x="26" y="968"/>
                  </a:cubicBezTo>
                  <a:cubicBezTo>
                    <a:pt x="1" y="1129"/>
                    <a:pt x="48" y="1293"/>
                    <a:pt x="154" y="1417"/>
                  </a:cubicBezTo>
                  <a:cubicBezTo>
                    <a:pt x="236" y="1513"/>
                    <a:pt x="355" y="1568"/>
                    <a:pt x="480" y="1568"/>
                  </a:cubicBezTo>
                  <a:cubicBezTo>
                    <a:pt x="482" y="1568"/>
                    <a:pt x="483" y="1568"/>
                    <a:pt x="485" y="1568"/>
                  </a:cubicBezTo>
                  <a:cubicBezTo>
                    <a:pt x="655" y="1562"/>
                    <a:pt x="782" y="1458"/>
                    <a:pt x="885" y="1357"/>
                  </a:cubicBezTo>
                  <a:cubicBezTo>
                    <a:pt x="987" y="1255"/>
                    <a:pt x="1086" y="1147"/>
                    <a:pt x="1177" y="1034"/>
                  </a:cubicBezTo>
                  <a:cubicBezTo>
                    <a:pt x="1200" y="1241"/>
                    <a:pt x="1246" y="1444"/>
                    <a:pt x="1317" y="1641"/>
                  </a:cubicBezTo>
                  <a:cubicBezTo>
                    <a:pt x="1341" y="1709"/>
                    <a:pt x="1405" y="1755"/>
                    <a:pt x="1479" y="1755"/>
                  </a:cubicBezTo>
                  <a:cubicBezTo>
                    <a:pt x="1498" y="1755"/>
                    <a:pt x="1518" y="1751"/>
                    <a:pt x="1536" y="1745"/>
                  </a:cubicBezTo>
                  <a:cubicBezTo>
                    <a:pt x="1625" y="1713"/>
                    <a:pt x="1673" y="1614"/>
                    <a:pt x="1640" y="1526"/>
                  </a:cubicBezTo>
                  <a:cubicBezTo>
                    <a:pt x="1525" y="1202"/>
                    <a:pt x="1483" y="857"/>
                    <a:pt x="1514" y="516"/>
                  </a:cubicBezTo>
                  <a:cubicBezTo>
                    <a:pt x="1515" y="508"/>
                    <a:pt x="1515" y="500"/>
                    <a:pt x="1515" y="493"/>
                  </a:cubicBezTo>
                  <a:cubicBezTo>
                    <a:pt x="1626" y="457"/>
                    <a:pt x="1673" y="324"/>
                    <a:pt x="1605" y="228"/>
                  </a:cubicBezTo>
                  <a:cubicBezTo>
                    <a:pt x="1500" y="82"/>
                    <a:pt x="1321" y="0"/>
                    <a:pt x="1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160;p16"/>
            <p:cNvSpPr/>
            <p:nvPr/>
          </p:nvSpPr>
          <p:spPr>
            <a:xfrm>
              <a:off x="758750" y="3946224"/>
              <a:ext cx="33077" cy="89530"/>
            </a:xfrm>
            <a:custGeom>
              <a:avLst/>
              <a:gdLst/>
              <a:ahLst/>
              <a:cxnLst/>
              <a:rect l="l" t="t" r="r" b="b"/>
              <a:pathLst>
                <a:path w="958" h="2593" extrusionOk="0">
                  <a:moveTo>
                    <a:pt x="663" y="0"/>
                  </a:moveTo>
                  <a:cubicBezTo>
                    <a:pt x="656" y="0"/>
                    <a:pt x="649" y="1"/>
                    <a:pt x="642" y="2"/>
                  </a:cubicBezTo>
                  <a:cubicBezTo>
                    <a:pt x="410" y="26"/>
                    <a:pt x="199" y="148"/>
                    <a:pt x="61" y="335"/>
                  </a:cubicBezTo>
                  <a:cubicBezTo>
                    <a:pt x="0" y="413"/>
                    <a:pt x="16" y="522"/>
                    <a:pt x="95" y="580"/>
                  </a:cubicBezTo>
                  <a:cubicBezTo>
                    <a:pt x="125" y="603"/>
                    <a:pt x="161" y="613"/>
                    <a:pt x="196" y="613"/>
                  </a:cubicBezTo>
                  <a:cubicBezTo>
                    <a:pt x="251" y="613"/>
                    <a:pt x="305" y="587"/>
                    <a:pt x="338" y="538"/>
                  </a:cubicBezTo>
                  <a:cubicBezTo>
                    <a:pt x="382" y="479"/>
                    <a:pt x="438" y="431"/>
                    <a:pt x="503" y="397"/>
                  </a:cubicBezTo>
                  <a:lnTo>
                    <a:pt x="503" y="397"/>
                  </a:lnTo>
                  <a:cubicBezTo>
                    <a:pt x="486" y="476"/>
                    <a:pt x="465" y="555"/>
                    <a:pt x="437" y="631"/>
                  </a:cubicBezTo>
                  <a:cubicBezTo>
                    <a:pt x="382" y="796"/>
                    <a:pt x="320" y="983"/>
                    <a:pt x="355" y="1183"/>
                  </a:cubicBezTo>
                  <a:cubicBezTo>
                    <a:pt x="375" y="1290"/>
                    <a:pt x="420" y="1384"/>
                    <a:pt x="461" y="1466"/>
                  </a:cubicBezTo>
                  <a:cubicBezTo>
                    <a:pt x="487" y="1516"/>
                    <a:pt x="510" y="1570"/>
                    <a:pt x="528" y="1625"/>
                  </a:cubicBezTo>
                  <a:cubicBezTo>
                    <a:pt x="592" y="1841"/>
                    <a:pt x="483" y="2089"/>
                    <a:pt x="355" y="2344"/>
                  </a:cubicBezTo>
                  <a:cubicBezTo>
                    <a:pt x="313" y="2428"/>
                    <a:pt x="347" y="2532"/>
                    <a:pt x="432" y="2575"/>
                  </a:cubicBezTo>
                  <a:cubicBezTo>
                    <a:pt x="457" y="2587"/>
                    <a:pt x="483" y="2593"/>
                    <a:pt x="509" y="2593"/>
                  </a:cubicBezTo>
                  <a:cubicBezTo>
                    <a:pt x="572" y="2593"/>
                    <a:pt x="632" y="2558"/>
                    <a:pt x="663" y="2497"/>
                  </a:cubicBezTo>
                  <a:cubicBezTo>
                    <a:pt x="817" y="2190"/>
                    <a:pt x="958" y="1864"/>
                    <a:pt x="859" y="1527"/>
                  </a:cubicBezTo>
                  <a:cubicBezTo>
                    <a:pt x="835" y="1454"/>
                    <a:pt x="805" y="1383"/>
                    <a:pt x="770" y="1314"/>
                  </a:cubicBezTo>
                  <a:cubicBezTo>
                    <a:pt x="737" y="1246"/>
                    <a:pt x="704" y="1181"/>
                    <a:pt x="694" y="1121"/>
                  </a:cubicBezTo>
                  <a:cubicBezTo>
                    <a:pt x="673" y="1008"/>
                    <a:pt x="717" y="877"/>
                    <a:pt x="763" y="739"/>
                  </a:cubicBezTo>
                  <a:cubicBezTo>
                    <a:pt x="825" y="552"/>
                    <a:pt x="896" y="340"/>
                    <a:pt x="822" y="119"/>
                  </a:cubicBezTo>
                  <a:cubicBezTo>
                    <a:pt x="800" y="48"/>
                    <a:pt x="735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161;p16"/>
            <p:cNvSpPr/>
            <p:nvPr/>
          </p:nvSpPr>
          <p:spPr>
            <a:xfrm>
              <a:off x="782954" y="4016627"/>
              <a:ext cx="38912" cy="62288"/>
            </a:xfrm>
            <a:custGeom>
              <a:avLst/>
              <a:gdLst/>
              <a:ahLst/>
              <a:cxnLst/>
              <a:rect l="l" t="t" r="r" b="b"/>
              <a:pathLst>
                <a:path w="1127" h="1804" extrusionOk="0">
                  <a:moveTo>
                    <a:pt x="683" y="1"/>
                  </a:moveTo>
                  <a:cubicBezTo>
                    <a:pt x="636" y="1"/>
                    <a:pt x="590" y="20"/>
                    <a:pt x="558" y="56"/>
                  </a:cubicBezTo>
                  <a:cubicBezTo>
                    <a:pt x="400" y="95"/>
                    <a:pt x="249" y="157"/>
                    <a:pt x="109" y="239"/>
                  </a:cubicBezTo>
                  <a:cubicBezTo>
                    <a:pt x="27" y="287"/>
                    <a:pt x="0" y="392"/>
                    <a:pt x="48" y="474"/>
                  </a:cubicBezTo>
                  <a:cubicBezTo>
                    <a:pt x="80" y="528"/>
                    <a:pt x="137" y="558"/>
                    <a:pt x="196" y="558"/>
                  </a:cubicBezTo>
                  <a:cubicBezTo>
                    <a:pt x="226" y="558"/>
                    <a:pt x="256" y="550"/>
                    <a:pt x="283" y="534"/>
                  </a:cubicBezTo>
                  <a:cubicBezTo>
                    <a:pt x="328" y="509"/>
                    <a:pt x="375" y="485"/>
                    <a:pt x="423" y="464"/>
                  </a:cubicBezTo>
                  <a:lnTo>
                    <a:pt x="423" y="464"/>
                  </a:lnTo>
                  <a:cubicBezTo>
                    <a:pt x="341" y="882"/>
                    <a:pt x="393" y="1315"/>
                    <a:pt x="570" y="1704"/>
                  </a:cubicBezTo>
                  <a:cubicBezTo>
                    <a:pt x="599" y="1765"/>
                    <a:pt x="659" y="1804"/>
                    <a:pt x="727" y="1804"/>
                  </a:cubicBezTo>
                  <a:cubicBezTo>
                    <a:pt x="852" y="1804"/>
                    <a:pt x="935" y="1673"/>
                    <a:pt x="883" y="1560"/>
                  </a:cubicBezTo>
                  <a:cubicBezTo>
                    <a:pt x="711" y="1189"/>
                    <a:pt x="691" y="750"/>
                    <a:pt x="810" y="357"/>
                  </a:cubicBezTo>
                  <a:cubicBezTo>
                    <a:pt x="858" y="350"/>
                    <a:pt x="907" y="346"/>
                    <a:pt x="956" y="346"/>
                  </a:cubicBezTo>
                  <a:cubicBezTo>
                    <a:pt x="1050" y="343"/>
                    <a:pt x="1126" y="264"/>
                    <a:pt x="1124" y="170"/>
                  </a:cubicBezTo>
                  <a:cubicBezTo>
                    <a:pt x="1122" y="74"/>
                    <a:pt x="1048" y="5"/>
                    <a:pt x="948" y="1"/>
                  </a:cubicBezTo>
                  <a:cubicBezTo>
                    <a:pt x="883" y="2"/>
                    <a:pt x="817" y="8"/>
                    <a:pt x="752" y="16"/>
                  </a:cubicBezTo>
                  <a:cubicBezTo>
                    <a:pt x="749" y="16"/>
                    <a:pt x="748" y="14"/>
                    <a:pt x="745" y="12"/>
                  </a:cubicBezTo>
                  <a:cubicBezTo>
                    <a:pt x="725" y="4"/>
                    <a:pt x="704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162;p16"/>
            <p:cNvSpPr/>
            <p:nvPr/>
          </p:nvSpPr>
          <p:spPr>
            <a:xfrm>
              <a:off x="843759" y="3942254"/>
              <a:ext cx="23306" cy="101200"/>
            </a:xfrm>
            <a:custGeom>
              <a:avLst/>
              <a:gdLst/>
              <a:ahLst/>
              <a:cxnLst/>
              <a:rect l="l" t="t" r="r" b="b"/>
              <a:pathLst>
                <a:path w="675" h="2931" extrusionOk="0">
                  <a:moveTo>
                    <a:pt x="484" y="1"/>
                  </a:moveTo>
                  <a:cubicBezTo>
                    <a:pt x="407" y="1"/>
                    <a:pt x="336" y="54"/>
                    <a:pt x="317" y="134"/>
                  </a:cubicBezTo>
                  <a:cubicBezTo>
                    <a:pt x="113" y="994"/>
                    <a:pt x="7" y="1873"/>
                    <a:pt x="0" y="2757"/>
                  </a:cubicBezTo>
                  <a:cubicBezTo>
                    <a:pt x="0" y="2853"/>
                    <a:pt x="76" y="2930"/>
                    <a:pt x="172" y="2930"/>
                  </a:cubicBezTo>
                  <a:cubicBezTo>
                    <a:pt x="268" y="2930"/>
                    <a:pt x="344" y="2854"/>
                    <a:pt x="345" y="2760"/>
                  </a:cubicBezTo>
                  <a:cubicBezTo>
                    <a:pt x="351" y="1901"/>
                    <a:pt x="453" y="1047"/>
                    <a:pt x="652" y="212"/>
                  </a:cubicBezTo>
                  <a:cubicBezTo>
                    <a:pt x="674" y="120"/>
                    <a:pt x="617" y="28"/>
                    <a:pt x="524" y="6"/>
                  </a:cubicBezTo>
                  <a:cubicBezTo>
                    <a:pt x="510" y="2"/>
                    <a:pt x="49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163;p16"/>
            <p:cNvSpPr/>
            <p:nvPr/>
          </p:nvSpPr>
          <p:spPr>
            <a:xfrm>
              <a:off x="871002" y="3940700"/>
              <a:ext cx="49961" cy="95261"/>
            </a:xfrm>
            <a:custGeom>
              <a:avLst/>
              <a:gdLst/>
              <a:ahLst/>
              <a:cxnLst/>
              <a:rect l="l" t="t" r="r" b="b"/>
              <a:pathLst>
                <a:path w="1447" h="2759" extrusionOk="0">
                  <a:moveTo>
                    <a:pt x="522" y="0"/>
                  </a:moveTo>
                  <a:cubicBezTo>
                    <a:pt x="461" y="0"/>
                    <a:pt x="402" y="33"/>
                    <a:pt x="371" y="91"/>
                  </a:cubicBezTo>
                  <a:cubicBezTo>
                    <a:pt x="215" y="386"/>
                    <a:pt x="1" y="787"/>
                    <a:pt x="47" y="1210"/>
                  </a:cubicBezTo>
                  <a:cubicBezTo>
                    <a:pt x="75" y="1468"/>
                    <a:pt x="236" y="1723"/>
                    <a:pt x="457" y="1862"/>
                  </a:cubicBezTo>
                  <a:cubicBezTo>
                    <a:pt x="562" y="1931"/>
                    <a:pt x="688" y="1969"/>
                    <a:pt x="814" y="1970"/>
                  </a:cubicBezTo>
                  <a:cubicBezTo>
                    <a:pt x="837" y="1968"/>
                    <a:pt x="859" y="1963"/>
                    <a:pt x="882" y="1959"/>
                  </a:cubicBezTo>
                  <a:lnTo>
                    <a:pt x="882" y="1959"/>
                  </a:lnTo>
                  <a:cubicBezTo>
                    <a:pt x="859" y="2100"/>
                    <a:pt x="834" y="2242"/>
                    <a:pt x="814" y="2383"/>
                  </a:cubicBezTo>
                  <a:cubicBezTo>
                    <a:pt x="800" y="2488"/>
                    <a:pt x="830" y="2638"/>
                    <a:pt x="931" y="2714"/>
                  </a:cubicBezTo>
                  <a:cubicBezTo>
                    <a:pt x="969" y="2743"/>
                    <a:pt x="1017" y="2759"/>
                    <a:pt x="1066" y="2759"/>
                  </a:cubicBezTo>
                  <a:cubicBezTo>
                    <a:pt x="1099" y="2759"/>
                    <a:pt x="1131" y="2752"/>
                    <a:pt x="1161" y="2738"/>
                  </a:cubicBezTo>
                  <a:cubicBezTo>
                    <a:pt x="1300" y="2677"/>
                    <a:pt x="1297" y="2479"/>
                    <a:pt x="1156" y="2421"/>
                  </a:cubicBezTo>
                  <a:cubicBezTo>
                    <a:pt x="1227" y="1914"/>
                    <a:pt x="1317" y="1403"/>
                    <a:pt x="1427" y="901"/>
                  </a:cubicBezTo>
                  <a:cubicBezTo>
                    <a:pt x="1446" y="808"/>
                    <a:pt x="1387" y="716"/>
                    <a:pt x="1294" y="695"/>
                  </a:cubicBezTo>
                  <a:cubicBezTo>
                    <a:pt x="1282" y="693"/>
                    <a:pt x="1270" y="691"/>
                    <a:pt x="1258" y="691"/>
                  </a:cubicBezTo>
                  <a:cubicBezTo>
                    <a:pt x="1179" y="691"/>
                    <a:pt x="1107" y="747"/>
                    <a:pt x="1090" y="827"/>
                  </a:cubicBezTo>
                  <a:cubicBezTo>
                    <a:pt x="1034" y="1085"/>
                    <a:pt x="983" y="1345"/>
                    <a:pt x="937" y="1606"/>
                  </a:cubicBezTo>
                  <a:cubicBezTo>
                    <a:pt x="924" y="1606"/>
                    <a:pt x="911" y="1607"/>
                    <a:pt x="899" y="1611"/>
                  </a:cubicBezTo>
                  <a:cubicBezTo>
                    <a:pt x="870" y="1621"/>
                    <a:pt x="842" y="1625"/>
                    <a:pt x="815" y="1625"/>
                  </a:cubicBezTo>
                  <a:cubicBezTo>
                    <a:pt x="746" y="1625"/>
                    <a:pt x="685" y="1598"/>
                    <a:pt x="640" y="1569"/>
                  </a:cubicBezTo>
                  <a:cubicBezTo>
                    <a:pt x="503" y="1479"/>
                    <a:pt x="412" y="1334"/>
                    <a:pt x="389" y="1172"/>
                  </a:cubicBezTo>
                  <a:cubicBezTo>
                    <a:pt x="357" y="878"/>
                    <a:pt x="499" y="583"/>
                    <a:pt x="675" y="253"/>
                  </a:cubicBezTo>
                  <a:cubicBezTo>
                    <a:pt x="720" y="170"/>
                    <a:pt x="688" y="65"/>
                    <a:pt x="603" y="21"/>
                  </a:cubicBezTo>
                  <a:cubicBezTo>
                    <a:pt x="577" y="7"/>
                    <a:pt x="550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164;p16"/>
            <p:cNvSpPr/>
            <p:nvPr/>
          </p:nvSpPr>
          <p:spPr>
            <a:xfrm>
              <a:off x="925972" y="3922296"/>
              <a:ext cx="45473" cy="121502"/>
            </a:xfrm>
            <a:custGeom>
              <a:avLst/>
              <a:gdLst/>
              <a:ahLst/>
              <a:cxnLst/>
              <a:rect l="l" t="t" r="r" b="b"/>
              <a:pathLst>
                <a:path w="1317" h="3519" extrusionOk="0">
                  <a:moveTo>
                    <a:pt x="1122" y="0"/>
                  </a:moveTo>
                  <a:cubicBezTo>
                    <a:pt x="1098" y="0"/>
                    <a:pt x="1074" y="5"/>
                    <a:pt x="1051" y="16"/>
                  </a:cubicBezTo>
                  <a:cubicBezTo>
                    <a:pt x="506" y="287"/>
                    <a:pt x="123" y="800"/>
                    <a:pt x="19" y="1398"/>
                  </a:cubicBezTo>
                  <a:cubicBezTo>
                    <a:pt x="0" y="1506"/>
                    <a:pt x="86" y="1599"/>
                    <a:pt x="189" y="1599"/>
                  </a:cubicBezTo>
                  <a:cubicBezTo>
                    <a:pt x="202" y="1599"/>
                    <a:pt x="215" y="1597"/>
                    <a:pt x="229" y="1594"/>
                  </a:cubicBezTo>
                  <a:cubicBezTo>
                    <a:pt x="437" y="1542"/>
                    <a:pt x="634" y="1453"/>
                    <a:pt x="810" y="1331"/>
                  </a:cubicBezTo>
                  <a:lnTo>
                    <a:pt x="810" y="1331"/>
                  </a:lnTo>
                  <a:cubicBezTo>
                    <a:pt x="648" y="1991"/>
                    <a:pt x="472" y="2651"/>
                    <a:pt x="285" y="3299"/>
                  </a:cubicBezTo>
                  <a:cubicBezTo>
                    <a:pt x="258" y="3390"/>
                    <a:pt x="312" y="3484"/>
                    <a:pt x="403" y="3511"/>
                  </a:cubicBezTo>
                  <a:cubicBezTo>
                    <a:pt x="419" y="3515"/>
                    <a:pt x="434" y="3518"/>
                    <a:pt x="451" y="3518"/>
                  </a:cubicBezTo>
                  <a:cubicBezTo>
                    <a:pt x="527" y="3518"/>
                    <a:pt x="595" y="3468"/>
                    <a:pt x="616" y="3394"/>
                  </a:cubicBezTo>
                  <a:cubicBezTo>
                    <a:pt x="859" y="2548"/>
                    <a:pt x="1086" y="1684"/>
                    <a:pt x="1286" y="826"/>
                  </a:cubicBezTo>
                  <a:cubicBezTo>
                    <a:pt x="1315" y="702"/>
                    <a:pt x="1217" y="613"/>
                    <a:pt x="1116" y="613"/>
                  </a:cubicBezTo>
                  <a:cubicBezTo>
                    <a:pt x="1065" y="613"/>
                    <a:pt x="1013" y="636"/>
                    <a:pt x="976" y="689"/>
                  </a:cubicBezTo>
                  <a:cubicBezTo>
                    <a:pt x="840" y="885"/>
                    <a:pt x="657" y="1044"/>
                    <a:pt x="443" y="1151"/>
                  </a:cubicBezTo>
                  <a:cubicBezTo>
                    <a:pt x="585" y="792"/>
                    <a:pt x="855" y="498"/>
                    <a:pt x="1201" y="325"/>
                  </a:cubicBezTo>
                  <a:cubicBezTo>
                    <a:pt x="1283" y="282"/>
                    <a:pt x="1317" y="181"/>
                    <a:pt x="1276" y="96"/>
                  </a:cubicBezTo>
                  <a:cubicBezTo>
                    <a:pt x="1246" y="36"/>
                    <a:pt x="1186" y="0"/>
                    <a:pt x="1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165;p16"/>
            <p:cNvSpPr/>
            <p:nvPr/>
          </p:nvSpPr>
          <p:spPr>
            <a:xfrm>
              <a:off x="842620" y="4044181"/>
              <a:ext cx="128235" cy="42124"/>
            </a:xfrm>
            <a:custGeom>
              <a:avLst/>
              <a:gdLst/>
              <a:ahLst/>
              <a:cxnLst/>
              <a:rect l="l" t="t" r="r" b="b"/>
              <a:pathLst>
                <a:path w="3714" h="1220" extrusionOk="0">
                  <a:moveTo>
                    <a:pt x="3528" y="1"/>
                  </a:moveTo>
                  <a:cubicBezTo>
                    <a:pt x="3518" y="1"/>
                    <a:pt x="3507" y="2"/>
                    <a:pt x="3497" y="4"/>
                  </a:cubicBezTo>
                  <a:lnTo>
                    <a:pt x="3496" y="2"/>
                  </a:lnTo>
                  <a:cubicBezTo>
                    <a:pt x="2363" y="236"/>
                    <a:pt x="1242" y="530"/>
                    <a:pt x="140" y="885"/>
                  </a:cubicBezTo>
                  <a:cubicBezTo>
                    <a:pt x="50" y="913"/>
                    <a:pt x="1" y="1010"/>
                    <a:pt x="30" y="1100"/>
                  </a:cubicBezTo>
                  <a:cubicBezTo>
                    <a:pt x="53" y="1174"/>
                    <a:pt x="120" y="1220"/>
                    <a:pt x="192" y="1220"/>
                  </a:cubicBezTo>
                  <a:cubicBezTo>
                    <a:pt x="210" y="1220"/>
                    <a:pt x="228" y="1217"/>
                    <a:pt x="246" y="1211"/>
                  </a:cubicBezTo>
                  <a:cubicBezTo>
                    <a:pt x="1337" y="861"/>
                    <a:pt x="2444" y="571"/>
                    <a:pt x="3566" y="340"/>
                  </a:cubicBezTo>
                  <a:cubicBezTo>
                    <a:pt x="3656" y="319"/>
                    <a:pt x="3714" y="229"/>
                    <a:pt x="3694" y="139"/>
                  </a:cubicBezTo>
                  <a:cubicBezTo>
                    <a:pt x="3678" y="58"/>
                    <a:pt x="3607" y="1"/>
                    <a:pt x="35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166;p16"/>
            <p:cNvSpPr/>
            <p:nvPr/>
          </p:nvSpPr>
          <p:spPr>
            <a:xfrm>
              <a:off x="702503" y="4085304"/>
              <a:ext cx="254606" cy="132137"/>
            </a:xfrm>
            <a:custGeom>
              <a:avLst/>
              <a:gdLst/>
              <a:ahLst/>
              <a:cxnLst/>
              <a:rect l="l" t="t" r="r" b="b"/>
              <a:pathLst>
                <a:path w="7374" h="3827" extrusionOk="0">
                  <a:moveTo>
                    <a:pt x="7147" y="0"/>
                  </a:moveTo>
                  <a:cubicBezTo>
                    <a:pt x="7130" y="0"/>
                    <a:pt x="7113" y="3"/>
                    <a:pt x="7096" y="8"/>
                  </a:cubicBezTo>
                  <a:cubicBezTo>
                    <a:pt x="5178" y="606"/>
                    <a:pt x="3228" y="1101"/>
                    <a:pt x="1258" y="1493"/>
                  </a:cubicBezTo>
                  <a:cubicBezTo>
                    <a:pt x="1178" y="1508"/>
                    <a:pt x="1120" y="1579"/>
                    <a:pt x="1120" y="1660"/>
                  </a:cubicBezTo>
                  <a:cubicBezTo>
                    <a:pt x="1117" y="2205"/>
                    <a:pt x="1048" y="2747"/>
                    <a:pt x="912" y="3275"/>
                  </a:cubicBezTo>
                  <a:cubicBezTo>
                    <a:pt x="667" y="2920"/>
                    <a:pt x="479" y="2527"/>
                    <a:pt x="357" y="2113"/>
                  </a:cubicBezTo>
                  <a:cubicBezTo>
                    <a:pt x="335" y="2039"/>
                    <a:pt x="266" y="1991"/>
                    <a:pt x="193" y="1991"/>
                  </a:cubicBezTo>
                  <a:cubicBezTo>
                    <a:pt x="177" y="1991"/>
                    <a:pt x="160" y="1993"/>
                    <a:pt x="144" y="1998"/>
                  </a:cubicBezTo>
                  <a:cubicBezTo>
                    <a:pt x="54" y="2025"/>
                    <a:pt x="1" y="2119"/>
                    <a:pt x="28" y="2211"/>
                  </a:cubicBezTo>
                  <a:cubicBezTo>
                    <a:pt x="194" y="2778"/>
                    <a:pt x="474" y="3307"/>
                    <a:pt x="851" y="3763"/>
                  </a:cubicBezTo>
                  <a:cubicBezTo>
                    <a:pt x="883" y="3803"/>
                    <a:pt x="931" y="3825"/>
                    <a:pt x="983" y="3826"/>
                  </a:cubicBezTo>
                  <a:cubicBezTo>
                    <a:pt x="995" y="3826"/>
                    <a:pt x="1006" y="3825"/>
                    <a:pt x="1016" y="3822"/>
                  </a:cubicBezTo>
                  <a:cubicBezTo>
                    <a:pt x="1078" y="3811"/>
                    <a:pt x="1128" y="3766"/>
                    <a:pt x="1147" y="3705"/>
                  </a:cubicBezTo>
                  <a:cubicBezTo>
                    <a:pt x="1339" y="3089"/>
                    <a:pt x="1445" y="2448"/>
                    <a:pt x="1462" y="1802"/>
                  </a:cubicBezTo>
                  <a:cubicBezTo>
                    <a:pt x="3325" y="1428"/>
                    <a:pt x="5171" y="961"/>
                    <a:pt x="6989" y="402"/>
                  </a:cubicBezTo>
                  <a:lnTo>
                    <a:pt x="6989" y="402"/>
                  </a:lnTo>
                  <a:cubicBezTo>
                    <a:pt x="7010" y="963"/>
                    <a:pt x="6934" y="1525"/>
                    <a:pt x="6767" y="2063"/>
                  </a:cubicBezTo>
                  <a:cubicBezTo>
                    <a:pt x="6742" y="2153"/>
                    <a:pt x="6792" y="2246"/>
                    <a:pt x="6881" y="2274"/>
                  </a:cubicBezTo>
                  <a:cubicBezTo>
                    <a:pt x="6898" y="2279"/>
                    <a:pt x="6916" y="2282"/>
                    <a:pt x="6933" y="2282"/>
                  </a:cubicBezTo>
                  <a:cubicBezTo>
                    <a:pt x="7005" y="2282"/>
                    <a:pt x="7071" y="2236"/>
                    <a:pt x="7095" y="2166"/>
                  </a:cubicBezTo>
                  <a:cubicBezTo>
                    <a:pt x="7298" y="1517"/>
                    <a:pt x="7374" y="835"/>
                    <a:pt x="7320" y="158"/>
                  </a:cubicBezTo>
                  <a:cubicBezTo>
                    <a:pt x="7316" y="106"/>
                    <a:pt x="7288" y="58"/>
                    <a:pt x="7244" y="29"/>
                  </a:cubicBezTo>
                  <a:cubicBezTo>
                    <a:pt x="7215" y="10"/>
                    <a:pt x="7182" y="0"/>
                    <a:pt x="7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167;p16"/>
            <p:cNvSpPr/>
            <p:nvPr/>
          </p:nvSpPr>
          <p:spPr>
            <a:xfrm>
              <a:off x="776567" y="4156224"/>
              <a:ext cx="17022" cy="67812"/>
            </a:xfrm>
            <a:custGeom>
              <a:avLst/>
              <a:gdLst/>
              <a:ahLst/>
              <a:cxnLst/>
              <a:rect l="l" t="t" r="r" b="b"/>
              <a:pathLst>
                <a:path w="493" h="1964" extrusionOk="0">
                  <a:moveTo>
                    <a:pt x="175" y="0"/>
                  </a:moveTo>
                  <a:cubicBezTo>
                    <a:pt x="174" y="0"/>
                    <a:pt x="174" y="0"/>
                    <a:pt x="173" y="0"/>
                  </a:cubicBezTo>
                  <a:cubicBezTo>
                    <a:pt x="77" y="0"/>
                    <a:pt x="1" y="78"/>
                    <a:pt x="1" y="172"/>
                  </a:cubicBezTo>
                  <a:cubicBezTo>
                    <a:pt x="2" y="724"/>
                    <a:pt x="49" y="1276"/>
                    <a:pt x="137" y="1820"/>
                  </a:cubicBezTo>
                  <a:cubicBezTo>
                    <a:pt x="152" y="1903"/>
                    <a:pt x="223" y="1964"/>
                    <a:pt x="308" y="1964"/>
                  </a:cubicBezTo>
                  <a:cubicBezTo>
                    <a:pt x="316" y="1964"/>
                    <a:pt x="326" y="1962"/>
                    <a:pt x="336" y="1961"/>
                  </a:cubicBezTo>
                  <a:cubicBezTo>
                    <a:pt x="429" y="1946"/>
                    <a:pt x="492" y="1857"/>
                    <a:pt x="478" y="1764"/>
                  </a:cubicBezTo>
                  <a:cubicBezTo>
                    <a:pt x="391" y="1238"/>
                    <a:pt x="347" y="704"/>
                    <a:pt x="346" y="171"/>
                  </a:cubicBezTo>
                  <a:cubicBezTo>
                    <a:pt x="344" y="77"/>
                    <a:pt x="268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168;p16"/>
            <p:cNvSpPr/>
            <p:nvPr/>
          </p:nvSpPr>
          <p:spPr>
            <a:xfrm>
              <a:off x="810612" y="4150596"/>
              <a:ext cx="49443" cy="69780"/>
            </a:xfrm>
            <a:custGeom>
              <a:avLst/>
              <a:gdLst/>
              <a:ahLst/>
              <a:cxnLst/>
              <a:rect l="l" t="t" r="r" b="b"/>
              <a:pathLst>
                <a:path w="1432" h="2021" extrusionOk="0">
                  <a:moveTo>
                    <a:pt x="368" y="0"/>
                  </a:moveTo>
                  <a:cubicBezTo>
                    <a:pt x="295" y="0"/>
                    <a:pt x="227" y="47"/>
                    <a:pt x="204" y="120"/>
                  </a:cubicBezTo>
                  <a:cubicBezTo>
                    <a:pt x="106" y="422"/>
                    <a:pt x="42" y="735"/>
                    <a:pt x="14" y="1051"/>
                  </a:cubicBezTo>
                  <a:cubicBezTo>
                    <a:pt x="6" y="1146"/>
                    <a:pt x="0" y="1254"/>
                    <a:pt x="38" y="1363"/>
                  </a:cubicBezTo>
                  <a:cubicBezTo>
                    <a:pt x="87" y="1491"/>
                    <a:pt x="187" y="1592"/>
                    <a:pt x="317" y="1640"/>
                  </a:cubicBezTo>
                  <a:cubicBezTo>
                    <a:pt x="387" y="1668"/>
                    <a:pt x="463" y="1682"/>
                    <a:pt x="539" y="1682"/>
                  </a:cubicBezTo>
                  <a:cubicBezTo>
                    <a:pt x="628" y="1682"/>
                    <a:pt x="717" y="1662"/>
                    <a:pt x="797" y="1623"/>
                  </a:cubicBezTo>
                  <a:cubicBezTo>
                    <a:pt x="845" y="1599"/>
                    <a:pt x="891" y="1568"/>
                    <a:pt x="932" y="1533"/>
                  </a:cubicBezTo>
                  <a:cubicBezTo>
                    <a:pt x="936" y="1647"/>
                    <a:pt x="948" y="1762"/>
                    <a:pt x="964" y="1875"/>
                  </a:cubicBezTo>
                  <a:cubicBezTo>
                    <a:pt x="978" y="1960"/>
                    <a:pt x="1050" y="2021"/>
                    <a:pt x="1134" y="2021"/>
                  </a:cubicBezTo>
                  <a:cubicBezTo>
                    <a:pt x="1143" y="2021"/>
                    <a:pt x="1152" y="2020"/>
                    <a:pt x="1161" y="2018"/>
                  </a:cubicBezTo>
                  <a:cubicBezTo>
                    <a:pt x="1256" y="2004"/>
                    <a:pt x="1319" y="1916"/>
                    <a:pt x="1305" y="1823"/>
                  </a:cubicBezTo>
                  <a:cubicBezTo>
                    <a:pt x="1239" y="1398"/>
                    <a:pt x="1273" y="963"/>
                    <a:pt x="1404" y="552"/>
                  </a:cubicBezTo>
                  <a:cubicBezTo>
                    <a:pt x="1432" y="462"/>
                    <a:pt x="1382" y="365"/>
                    <a:pt x="1292" y="336"/>
                  </a:cubicBezTo>
                  <a:cubicBezTo>
                    <a:pt x="1275" y="331"/>
                    <a:pt x="1257" y="328"/>
                    <a:pt x="1239" y="328"/>
                  </a:cubicBezTo>
                  <a:cubicBezTo>
                    <a:pt x="1166" y="328"/>
                    <a:pt x="1099" y="375"/>
                    <a:pt x="1076" y="448"/>
                  </a:cubicBezTo>
                  <a:cubicBezTo>
                    <a:pt x="1036" y="574"/>
                    <a:pt x="1004" y="702"/>
                    <a:pt x="981" y="833"/>
                  </a:cubicBezTo>
                  <a:cubicBezTo>
                    <a:pt x="942" y="856"/>
                    <a:pt x="912" y="892"/>
                    <a:pt x="901" y="937"/>
                  </a:cubicBezTo>
                  <a:cubicBezTo>
                    <a:pt x="871" y="1046"/>
                    <a:pt x="798" y="1239"/>
                    <a:pt x="643" y="1315"/>
                  </a:cubicBezTo>
                  <a:cubicBezTo>
                    <a:pt x="611" y="1330"/>
                    <a:pt x="575" y="1338"/>
                    <a:pt x="539" y="1338"/>
                  </a:cubicBezTo>
                  <a:cubicBezTo>
                    <a:pt x="507" y="1338"/>
                    <a:pt x="475" y="1332"/>
                    <a:pt x="445" y="1320"/>
                  </a:cubicBezTo>
                  <a:cubicBezTo>
                    <a:pt x="407" y="1308"/>
                    <a:pt x="377" y="1280"/>
                    <a:pt x="362" y="1244"/>
                  </a:cubicBezTo>
                  <a:cubicBezTo>
                    <a:pt x="348" y="1204"/>
                    <a:pt x="351" y="1142"/>
                    <a:pt x="356" y="1082"/>
                  </a:cubicBezTo>
                  <a:cubicBezTo>
                    <a:pt x="383" y="791"/>
                    <a:pt x="442" y="504"/>
                    <a:pt x="532" y="225"/>
                  </a:cubicBezTo>
                  <a:cubicBezTo>
                    <a:pt x="560" y="135"/>
                    <a:pt x="511" y="38"/>
                    <a:pt x="421" y="8"/>
                  </a:cubicBezTo>
                  <a:cubicBezTo>
                    <a:pt x="403" y="3"/>
                    <a:pt x="385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169;p16"/>
            <p:cNvSpPr/>
            <p:nvPr/>
          </p:nvSpPr>
          <p:spPr>
            <a:xfrm>
              <a:off x="865650" y="4130915"/>
              <a:ext cx="46232" cy="81796"/>
            </a:xfrm>
            <a:custGeom>
              <a:avLst/>
              <a:gdLst/>
              <a:ahLst/>
              <a:cxnLst/>
              <a:rect l="l" t="t" r="r" b="b"/>
              <a:pathLst>
                <a:path w="1339" h="2369" extrusionOk="0">
                  <a:moveTo>
                    <a:pt x="851" y="284"/>
                  </a:moveTo>
                  <a:cubicBezTo>
                    <a:pt x="822" y="332"/>
                    <a:pt x="792" y="381"/>
                    <a:pt x="762" y="431"/>
                  </a:cubicBezTo>
                  <a:lnTo>
                    <a:pt x="762" y="429"/>
                  </a:lnTo>
                  <a:cubicBezTo>
                    <a:pt x="723" y="495"/>
                    <a:pt x="685" y="560"/>
                    <a:pt x="641" y="622"/>
                  </a:cubicBezTo>
                  <a:cubicBezTo>
                    <a:pt x="574" y="715"/>
                    <a:pt x="477" y="808"/>
                    <a:pt x="374" y="842"/>
                  </a:cubicBezTo>
                  <a:cubicBezTo>
                    <a:pt x="358" y="718"/>
                    <a:pt x="371" y="611"/>
                    <a:pt x="411" y="525"/>
                  </a:cubicBezTo>
                  <a:cubicBezTo>
                    <a:pt x="458" y="421"/>
                    <a:pt x="564" y="345"/>
                    <a:pt x="657" y="345"/>
                  </a:cubicBezTo>
                  <a:cubicBezTo>
                    <a:pt x="667" y="345"/>
                    <a:pt x="675" y="346"/>
                    <a:pt x="685" y="348"/>
                  </a:cubicBezTo>
                  <a:cubicBezTo>
                    <a:pt x="695" y="349"/>
                    <a:pt x="706" y="350"/>
                    <a:pt x="716" y="350"/>
                  </a:cubicBezTo>
                  <a:cubicBezTo>
                    <a:pt x="768" y="350"/>
                    <a:pt x="818" y="327"/>
                    <a:pt x="851" y="284"/>
                  </a:cubicBezTo>
                  <a:close/>
                  <a:moveTo>
                    <a:pt x="658" y="1"/>
                  </a:moveTo>
                  <a:cubicBezTo>
                    <a:pt x="430" y="1"/>
                    <a:pt x="204" y="150"/>
                    <a:pt x="98" y="381"/>
                  </a:cubicBezTo>
                  <a:cubicBezTo>
                    <a:pt x="11" y="570"/>
                    <a:pt x="1" y="799"/>
                    <a:pt x="66" y="1063"/>
                  </a:cubicBezTo>
                  <a:cubicBezTo>
                    <a:pt x="83" y="1129"/>
                    <a:pt x="136" y="1178"/>
                    <a:pt x="204" y="1191"/>
                  </a:cubicBezTo>
                  <a:cubicBezTo>
                    <a:pt x="233" y="1195"/>
                    <a:pt x="262" y="1198"/>
                    <a:pt x="291" y="1198"/>
                  </a:cubicBezTo>
                  <a:cubicBezTo>
                    <a:pt x="495" y="1198"/>
                    <a:pt x="705" y="1087"/>
                    <a:pt x="872" y="885"/>
                  </a:cubicBezTo>
                  <a:lnTo>
                    <a:pt x="872" y="885"/>
                  </a:lnTo>
                  <a:cubicBezTo>
                    <a:pt x="829" y="1326"/>
                    <a:pt x="826" y="1771"/>
                    <a:pt x="865" y="2213"/>
                  </a:cubicBezTo>
                  <a:cubicBezTo>
                    <a:pt x="872" y="2301"/>
                    <a:pt x="947" y="2369"/>
                    <a:pt x="1036" y="2369"/>
                  </a:cubicBezTo>
                  <a:lnTo>
                    <a:pt x="1051" y="2369"/>
                  </a:lnTo>
                  <a:cubicBezTo>
                    <a:pt x="1147" y="2362"/>
                    <a:pt x="1216" y="2277"/>
                    <a:pt x="1207" y="2183"/>
                  </a:cubicBezTo>
                  <a:cubicBezTo>
                    <a:pt x="1150" y="1524"/>
                    <a:pt x="1189" y="861"/>
                    <a:pt x="1323" y="215"/>
                  </a:cubicBezTo>
                  <a:cubicBezTo>
                    <a:pt x="1338" y="141"/>
                    <a:pt x="1303" y="65"/>
                    <a:pt x="1237" y="30"/>
                  </a:cubicBezTo>
                  <a:cubicBezTo>
                    <a:pt x="1211" y="15"/>
                    <a:pt x="1182" y="8"/>
                    <a:pt x="1154" y="8"/>
                  </a:cubicBezTo>
                  <a:cubicBezTo>
                    <a:pt x="1111" y="8"/>
                    <a:pt x="1067" y="25"/>
                    <a:pt x="1034" y="56"/>
                  </a:cubicBezTo>
                  <a:cubicBezTo>
                    <a:pt x="972" y="118"/>
                    <a:pt x="916" y="187"/>
                    <a:pt x="868" y="262"/>
                  </a:cubicBezTo>
                  <a:cubicBezTo>
                    <a:pt x="876" y="245"/>
                    <a:pt x="882" y="227"/>
                    <a:pt x="886" y="208"/>
                  </a:cubicBezTo>
                  <a:cubicBezTo>
                    <a:pt x="903" y="115"/>
                    <a:pt x="841" y="25"/>
                    <a:pt x="747" y="8"/>
                  </a:cubicBezTo>
                  <a:cubicBezTo>
                    <a:pt x="718" y="3"/>
                    <a:pt x="688" y="1"/>
                    <a:pt x="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170;p16"/>
            <p:cNvSpPr/>
            <p:nvPr/>
          </p:nvSpPr>
          <p:spPr>
            <a:xfrm>
              <a:off x="199629" y="4011275"/>
              <a:ext cx="475064" cy="132378"/>
            </a:xfrm>
            <a:custGeom>
              <a:avLst/>
              <a:gdLst/>
              <a:ahLst/>
              <a:cxnLst/>
              <a:rect l="l" t="t" r="r" b="b"/>
              <a:pathLst>
                <a:path w="13759" h="3834" extrusionOk="0">
                  <a:moveTo>
                    <a:pt x="646" y="1"/>
                  </a:moveTo>
                  <a:cubicBezTo>
                    <a:pt x="594" y="1"/>
                    <a:pt x="544" y="24"/>
                    <a:pt x="510" y="67"/>
                  </a:cubicBezTo>
                  <a:cubicBezTo>
                    <a:pt x="294" y="346"/>
                    <a:pt x="136" y="665"/>
                    <a:pt x="43" y="1006"/>
                  </a:cubicBezTo>
                  <a:cubicBezTo>
                    <a:pt x="1" y="1169"/>
                    <a:pt x="70" y="1273"/>
                    <a:pt x="151" y="1316"/>
                  </a:cubicBezTo>
                  <a:cubicBezTo>
                    <a:pt x="174" y="1328"/>
                    <a:pt x="203" y="1334"/>
                    <a:pt x="233" y="1334"/>
                  </a:cubicBezTo>
                  <a:cubicBezTo>
                    <a:pt x="290" y="1334"/>
                    <a:pt x="352" y="1312"/>
                    <a:pt x="387" y="1275"/>
                  </a:cubicBezTo>
                  <a:cubicBezTo>
                    <a:pt x="443" y="1214"/>
                    <a:pt x="471" y="1107"/>
                    <a:pt x="418" y="1021"/>
                  </a:cubicBezTo>
                  <a:cubicBezTo>
                    <a:pt x="413" y="1016"/>
                    <a:pt x="409" y="1009"/>
                    <a:pt x="403" y="1003"/>
                  </a:cubicBezTo>
                  <a:cubicBezTo>
                    <a:pt x="468" y="796"/>
                    <a:pt x="562" y="601"/>
                    <a:pt x="682" y="419"/>
                  </a:cubicBezTo>
                  <a:cubicBezTo>
                    <a:pt x="788" y="523"/>
                    <a:pt x="876" y="660"/>
                    <a:pt x="966" y="802"/>
                  </a:cubicBezTo>
                  <a:cubicBezTo>
                    <a:pt x="983" y="829"/>
                    <a:pt x="1000" y="854"/>
                    <a:pt x="1017" y="879"/>
                  </a:cubicBezTo>
                  <a:cubicBezTo>
                    <a:pt x="952" y="931"/>
                    <a:pt x="933" y="1021"/>
                    <a:pt x="974" y="1095"/>
                  </a:cubicBezTo>
                  <a:cubicBezTo>
                    <a:pt x="1500" y="2032"/>
                    <a:pt x="2420" y="2801"/>
                    <a:pt x="3569" y="3262"/>
                  </a:cubicBezTo>
                  <a:cubicBezTo>
                    <a:pt x="4498" y="3635"/>
                    <a:pt x="5586" y="3823"/>
                    <a:pt x="6894" y="3834"/>
                  </a:cubicBezTo>
                  <a:lnTo>
                    <a:pt x="7016" y="3834"/>
                  </a:lnTo>
                  <a:cubicBezTo>
                    <a:pt x="9309" y="3831"/>
                    <a:pt x="11572" y="3313"/>
                    <a:pt x="13637" y="2318"/>
                  </a:cubicBezTo>
                  <a:cubicBezTo>
                    <a:pt x="13723" y="2276"/>
                    <a:pt x="13758" y="2173"/>
                    <a:pt x="13717" y="2087"/>
                  </a:cubicBezTo>
                  <a:cubicBezTo>
                    <a:pt x="13688" y="2027"/>
                    <a:pt x="13627" y="1991"/>
                    <a:pt x="13563" y="1991"/>
                  </a:cubicBezTo>
                  <a:cubicBezTo>
                    <a:pt x="13538" y="1991"/>
                    <a:pt x="13512" y="1996"/>
                    <a:pt x="13488" y="2008"/>
                  </a:cubicBezTo>
                  <a:cubicBezTo>
                    <a:pt x="11492" y="2972"/>
                    <a:pt x="9273" y="3490"/>
                    <a:pt x="7055" y="3490"/>
                  </a:cubicBezTo>
                  <a:cubicBezTo>
                    <a:pt x="7002" y="3490"/>
                    <a:pt x="6949" y="3490"/>
                    <a:pt x="6896" y="3489"/>
                  </a:cubicBezTo>
                  <a:cubicBezTo>
                    <a:pt x="5632" y="3478"/>
                    <a:pt x="4585" y="3299"/>
                    <a:pt x="3696" y="2943"/>
                  </a:cubicBezTo>
                  <a:cubicBezTo>
                    <a:pt x="2847" y="2602"/>
                    <a:pt x="2136" y="2081"/>
                    <a:pt x="1632" y="1451"/>
                  </a:cubicBezTo>
                  <a:lnTo>
                    <a:pt x="1632" y="1451"/>
                  </a:lnTo>
                  <a:cubicBezTo>
                    <a:pt x="1651" y="1457"/>
                    <a:pt x="1669" y="1460"/>
                    <a:pt x="1687" y="1460"/>
                  </a:cubicBezTo>
                  <a:cubicBezTo>
                    <a:pt x="1759" y="1460"/>
                    <a:pt x="1825" y="1414"/>
                    <a:pt x="1849" y="1344"/>
                  </a:cubicBezTo>
                  <a:cubicBezTo>
                    <a:pt x="1880" y="1254"/>
                    <a:pt x="1831" y="1157"/>
                    <a:pt x="1741" y="1126"/>
                  </a:cubicBezTo>
                  <a:cubicBezTo>
                    <a:pt x="1532" y="1052"/>
                    <a:pt x="1399" y="840"/>
                    <a:pt x="1255" y="618"/>
                  </a:cubicBezTo>
                  <a:cubicBezTo>
                    <a:pt x="1116" y="398"/>
                    <a:pt x="971" y="170"/>
                    <a:pt x="736" y="26"/>
                  </a:cubicBezTo>
                  <a:cubicBezTo>
                    <a:pt x="708" y="9"/>
                    <a:pt x="67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171;p16"/>
            <p:cNvSpPr/>
            <p:nvPr/>
          </p:nvSpPr>
          <p:spPr>
            <a:xfrm>
              <a:off x="43250" y="3982997"/>
              <a:ext cx="83487" cy="136798"/>
            </a:xfrm>
            <a:custGeom>
              <a:avLst/>
              <a:gdLst/>
              <a:ahLst/>
              <a:cxnLst/>
              <a:rect l="l" t="t" r="r" b="b"/>
              <a:pathLst>
                <a:path w="2418" h="3962" extrusionOk="0">
                  <a:moveTo>
                    <a:pt x="839" y="2734"/>
                  </a:moveTo>
                  <a:cubicBezTo>
                    <a:pt x="879" y="2734"/>
                    <a:pt x="917" y="2748"/>
                    <a:pt x="950" y="2771"/>
                  </a:cubicBezTo>
                  <a:cubicBezTo>
                    <a:pt x="982" y="2794"/>
                    <a:pt x="1019" y="2806"/>
                    <a:pt x="1056" y="2806"/>
                  </a:cubicBezTo>
                  <a:cubicBezTo>
                    <a:pt x="1103" y="2806"/>
                    <a:pt x="1150" y="2787"/>
                    <a:pt x="1183" y="2750"/>
                  </a:cubicBezTo>
                  <a:lnTo>
                    <a:pt x="1183" y="2750"/>
                  </a:lnTo>
                  <a:cubicBezTo>
                    <a:pt x="1076" y="2965"/>
                    <a:pt x="956" y="3176"/>
                    <a:pt x="822" y="3378"/>
                  </a:cubicBezTo>
                  <a:cubicBezTo>
                    <a:pt x="717" y="3538"/>
                    <a:pt x="627" y="3617"/>
                    <a:pt x="548" y="3617"/>
                  </a:cubicBezTo>
                  <a:cubicBezTo>
                    <a:pt x="478" y="3617"/>
                    <a:pt x="402" y="3544"/>
                    <a:pt x="379" y="3454"/>
                  </a:cubicBezTo>
                  <a:cubicBezTo>
                    <a:pt x="354" y="3359"/>
                    <a:pt x="371" y="3240"/>
                    <a:pt x="428" y="3097"/>
                  </a:cubicBezTo>
                  <a:cubicBezTo>
                    <a:pt x="492" y="2945"/>
                    <a:pt x="570" y="2838"/>
                    <a:pt x="666" y="2781"/>
                  </a:cubicBezTo>
                  <a:cubicBezTo>
                    <a:pt x="714" y="2750"/>
                    <a:pt x="770" y="2734"/>
                    <a:pt x="828" y="2734"/>
                  </a:cubicBezTo>
                  <a:cubicBezTo>
                    <a:pt x="832" y="2734"/>
                    <a:pt x="835" y="2734"/>
                    <a:pt x="839" y="2734"/>
                  </a:cubicBezTo>
                  <a:close/>
                  <a:moveTo>
                    <a:pt x="1609" y="0"/>
                  </a:moveTo>
                  <a:cubicBezTo>
                    <a:pt x="1598" y="0"/>
                    <a:pt x="1587" y="1"/>
                    <a:pt x="1575" y="4"/>
                  </a:cubicBezTo>
                  <a:cubicBezTo>
                    <a:pt x="1363" y="47"/>
                    <a:pt x="1176" y="175"/>
                    <a:pt x="1057" y="357"/>
                  </a:cubicBezTo>
                  <a:cubicBezTo>
                    <a:pt x="1005" y="437"/>
                    <a:pt x="1028" y="543"/>
                    <a:pt x="1108" y="595"/>
                  </a:cubicBezTo>
                  <a:cubicBezTo>
                    <a:pt x="1137" y="614"/>
                    <a:pt x="1170" y="623"/>
                    <a:pt x="1202" y="623"/>
                  </a:cubicBezTo>
                  <a:cubicBezTo>
                    <a:pt x="1258" y="623"/>
                    <a:pt x="1313" y="595"/>
                    <a:pt x="1346" y="544"/>
                  </a:cubicBezTo>
                  <a:cubicBezTo>
                    <a:pt x="1391" y="475"/>
                    <a:pt x="1454" y="419"/>
                    <a:pt x="1529" y="381"/>
                  </a:cubicBezTo>
                  <a:cubicBezTo>
                    <a:pt x="1567" y="493"/>
                    <a:pt x="1561" y="636"/>
                    <a:pt x="1554" y="795"/>
                  </a:cubicBezTo>
                  <a:cubicBezTo>
                    <a:pt x="1544" y="1026"/>
                    <a:pt x="1532" y="1286"/>
                    <a:pt x="1677" y="1505"/>
                  </a:cubicBezTo>
                  <a:cubicBezTo>
                    <a:pt x="1727" y="1577"/>
                    <a:pt x="1785" y="1642"/>
                    <a:pt x="1851" y="1700"/>
                  </a:cubicBezTo>
                  <a:cubicBezTo>
                    <a:pt x="1889" y="1734"/>
                    <a:pt x="1925" y="1770"/>
                    <a:pt x="1957" y="1810"/>
                  </a:cubicBezTo>
                  <a:cubicBezTo>
                    <a:pt x="2036" y="1911"/>
                    <a:pt x="2054" y="2059"/>
                    <a:pt x="2006" y="2205"/>
                  </a:cubicBezTo>
                  <a:cubicBezTo>
                    <a:pt x="1957" y="2351"/>
                    <a:pt x="1854" y="2458"/>
                    <a:pt x="1730" y="2492"/>
                  </a:cubicBezTo>
                  <a:cubicBezTo>
                    <a:pt x="1716" y="2496"/>
                    <a:pt x="1704" y="2503"/>
                    <a:pt x="1691" y="2512"/>
                  </a:cubicBezTo>
                  <a:cubicBezTo>
                    <a:pt x="1694" y="2482"/>
                    <a:pt x="1694" y="2453"/>
                    <a:pt x="1698" y="2423"/>
                  </a:cubicBezTo>
                  <a:cubicBezTo>
                    <a:pt x="1709" y="2337"/>
                    <a:pt x="1656" y="2257"/>
                    <a:pt x="1571" y="2235"/>
                  </a:cubicBezTo>
                  <a:cubicBezTo>
                    <a:pt x="1556" y="2231"/>
                    <a:pt x="1542" y="2229"/>
                    <a:pt x="1527" y="2229"/>
                  </a:cubicBezTo>
                  <a:cubicBezTo>
                    <a:pt x="1459" y="2229"/>
                    <a:pt x="1395" y="2270"/>
                    <a:pt x="1369" y="2336"/>
                  </a:cubicBezTo>
                  <a:cubicBezTo>
                    <a:pt x="1323" y="2447"/>
                    <a:pt x="1276" y="2557"/>
                    <a:pt x="1224" y="2664"/>
                  </a:cubicBezTo>
                  <a:cubicBezTo>
                    <a:pt x="1235" y="2601"/>
                    <a:pt x="1209" y="2537"/>
                    <a:pt x="1159" y="2499"/>
                  </a:cubicBezTo>
                  <a:cubicBezTo>
                    <a:pt x="1066" y="2427"/>
                    <a:pt x="947" y="2391"/>
                    <a:pt x="825" y="2391"/>
                  </a:cubicBezTo>
                  <a:cubicBezTo>
                    <a:pt x="708" y="2391"/>
                    <a:pt x="588" y="2424"/>
                    <a:pt x="483" y="2489"/>
                  </a:cubicBezTo>
                  <a:cubicBezTo>
                    <a:pt x="326" y="2586"/>
                    <a:pt x="199" y="2748"/>
                    <a:pt x="109" y="2968"/>
                  </a:cubicBezTo>
                  <a:cubicBezTo>
                    <a:pt x="21" y="3180"/>
                    <a:pt x="0" y="3373"/>
                    <a:pt x="44" y="3544"/>
                  </a:cubicBezTo>
                  <a:cubicBezTo>
                    <a:pt x="109" y="3786"/>
                    <a:pt x="318" y="3962"/>
                    <a:pt x="547" y="3962"/>
                  </a:cubicBezTo>
                  <a:cubicBezTo>
                    <a:pt x="818" y="3962"/>
                    <a:pt x="997" y="3736"/>
                    <a:pt x="1110" y="3568"/>
                  </a:cubicBezTo>
                  <a:cubicBezTo>
                    <a:pt x="1195" y="3437"/>
                    <a:pt x="1277" y="3302"/>
                    <a:pt x="1353" y="3165"/>
                  </a:cubicBezTo>
                  <a:cubicBezTo>
                    <a:pt x="1381" y="3380"/>
                    <a:pt x="1432" y="3593"/>
                    <a:pt x="1506" y="3798"/>
                  </a:cubicBezTo>
                  <a:cubicBezTo>
                    <a:pt x="1531" y="3870"/>
                    <a:pt x="1598" y="3915"/>
                    <a:pt x="1670" y="3915"/>
                  </a:cubicBezTo>
                  <a:cubicBezTo>
                    <a:pt x="1689" y="3915"/>
                    <a:pt x="1708" y="3912"/>
                    <a:pt x="1727" y="3905"/>
                  </a:cubicBezTo>
                  <a:cubicBezTo>
                    <a:pt x="1819" y="3872"/>
                    <a:pt x="1864" y="3770"/>
                    <a:pt x="1830" y="3682"/>
                  </a:cubicBezTo>
                  <a:cubicBezTo>
                    <a:pt x="1729" y="3397"/>
                    <a:pt x="1677" y="3097"/>
                    <a:pt x="1675" y="2796"/>
                  </a:cubicBezTo>
                  <a:lnTo>
                    <a:pt x="1675" y="2796"/>
                  </a:lnTo>
                  <a:cubicBezTo>
                    <a:pt x="1705" y="2817"/>
                    <a:pt x="1740" y="2829"/>
                    <a:pt x="1777" y="2830"/>
                  </a:cubicBezTo>
                  <a:cubicBezTo>
                    <a:pt x="1792" y="2830"/>
                    <a:pt x="1808" y="2827"/>
                    <a:pt x="1823" y="2823"/>
                  </a:cubicBezTo>
                  <a:cubicBezTo>
                    <a:pt x="2058" y="2760"/>
                    <a:pt x="2248" y="2568"/>
                    <a:pt x="2333" y="2313"/>
                  </a:cubicBezTo>
                  <a:cubicBezTo>
                    <a:pt x="2417" y="2057"/>
                    <a:pt x="2379" y="1790"/>
                    <a:pt x="2229" y="1598"/>
                  </a:cubicBezTo>
                  <a:cubicBezTo>
                    <a:pt x="2185" y="1545"/>
                    <a:pt x="2138" y="1496"/>
                    <a:pt x="2088" y="1451"/>
                  </a:cubicBezTo>
                  <a:cubicBezTo>
                    <a:pt x="2041" y="1410"/>
                    <a:pt x="2001" y="1365"/>
                    <a:pt x="1964" y="1317"/>
                  </a:cubicBezTo>
                  <a:cubicBezTo>
                    <a:pt x="1881" y="1189"/>
                    <a:pt x="1889" y="1004"/>
                    <a:pt x="1898" y="810"/>
                  </a:cubicBezTo>
                  <a:cubicBezTo>
                    <a:pt x="1909" y="565"/>
                    <a:pt x="1922" y="288"/>
                    <a:pt x="1744" y="66"/>
                  </a:cubicBezTo>
                  <a:cubicBezTo>
                    <a:pt x="1711" y="24"/>
                    <a:pt x="1661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172;p16"/>
            <p:cNvSpPr/>
            <p:nvPr/>
          </p:nvSpPr>
          <p:spPr>
            <a:xfrm>
              <a:off x="20150" y="4123250"/>
              <a:ext cx="160760" cy="71990"/>
            </a:xfrm>
            <a:custGeom>
              <a:avLst/>
              <a:gdLst/>
              <a:ahLst/>
              <a:cxnLst/>
              <a:rect l="l" t="t" r="r" b="b"/>
              <a:pathLst>
                <a:path w="4656" h="2085" extrusionOk="0">
                  <a:moveTo>
                    <a:pt x="4459" y="1"/>
                  </a:moveTo>
                  <a:cubicBezTo>
                    <a:pt x="4439" y="1"/>
                    <a:pt x="4418" y="5"/>
                    <a:pt x="4398" y="12"/>
                  </a:cubicBezTo>
                  <a:cubicBezTo>
                    <a:pt x="2981" y="567"/>
                    <a:pt x="1559" y="1152"/>
                    <a:pt x="173" y="1753"/>
                  </a:cubicBezTo>
                  <a:cubicBezTo>
                    <a:pt x="1" y="1828"/>
                    <a:pt x="54" y="2084"/>
                    <a:pt x="241" y="2084"/>
                  </a:cubicBezTo>
                  <a:cubicBezTo>
                    <a:pt x="264" y="2084"/>
                    <a:pt x="288" y="2079"/>
                    <a:pt x="309" y="2069"/>
                  </a:cubicBezTo>
                  <a:cubicBezTo>
                    <a:pt x="1693" y="1470"/>
                    <a:pt x="3110" y="886"/>
                    <a:pt x="4523" y="333"/>
                  </a:cubicBezTo>
                  <a:cubicBezTo>
                    <a:pt x="4612" y="299"/>
                    <a:pt x="4656" y="199"/>
                    <a:pt x="4620" y="111"/>
                  </a:cubicBezTo>
                  <a:cubicBezTo>
                    <a:pt x="4593" y="42"/>
                    <a:pt x="4528" y="1"/>
                    <a:pt x="4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173;p16"/>
            <p:cNvSpPr/>
            <p:nvPr/>
          </p:nvSpPr>
          <p:spPr>
            <a:xfrm>
              <a:off x="66625" y="4198556"/>
              <a:ext cx="51895" cy="77307"/>
            </a:xfrm>
            <a:custGeom>
              <a:avLst/>
              <a:gdLst/>
              <a:ahLst/>
              <a:cxnLst/>
              <a:rect l="l" t="t" r="r" b="b"/>
              <a:pathLst>
                <a:path w="1503" h="2239" extrusionOk="0">
                  <a:moveTo>
                    <a:pt x="776" y="1561"/>
                  </a:moveTo>
                  <a:cubicBezTo>
                    <a:pt x="898" y="1612"/>
                    <a:pt x="1008" y="1687"/>
                    <a:pt x="1100" y="1782"/>
                  </a:cubicBezTo>
                  <a:cubicBezTo>
                    <a:pt x="1181" y="1868"/>
                    <a:pt x="1155" y="1862"/>
                    <a:pt x="1156" y="1864"/>
                  </a:cubicBezTo>
                  <a:cubicBezTo>
                    <a:pt x="1151" y="1874"/>
                    <a:pt x="1118" y="1894"/>
                    <a:pt x="1084" y="1894"/>
                  </a:cubicBezTo>
                  <a:cubicBezTo>
                    <a:pt x="1081" y="1894"/>
                    <a:pt x="1077" y="1894"/>
                    <a:pt x="1073" y="1893"/>
                  </a:cubicBezTo>
                  <a:cubicBezTo>
                    <a:pt x="991" y="1879"/>
                    <a:pt x="913" y="1796"/>
                    <a:pt x="862" y="1736"/>
                  </a:cubicBezTo>
                  <a:cubicBezTo>
                    <a:pt x="825" y="1692"/>
                    <a:pt x="790" y="1647"/>
                    <a:pt x="758" y="1601"/>
                  </a:cubicBezTo>
                  <a:cubicBezTo>
                    <a:pt x="762" y="1587"/>
                    <a:pt x="768" y="1574"/>
                    <a:pt x="776" y="1561"/>
                  </a:cubicBezTo>
                  <a:close/>
                  <a:moveTo>
                    <a:pt x="287" y="1"/>
                  </a:moveTo>
                  <a:cubicBezTo>
                    <a:pt x="205" y="1"/>
                    <a:pt x="132" y="59"/>
                    <a:pt x="116" y="142"/>
                  </a:cubicBezTo>
                  <a:cubicBezTo>
                    <a:pt x="0" y="789"/>
                    <a:pt x="178" y="1453"/>
                    <a:pt x="599" y="1958"/>
                  </a:cubicBezTo>
                  <a:cubicBezTo>
                    <a:pt x="684" y="2060"/>
                    <a:pt x="822" y="2200"/>
                    <a:pt x="1015" y="2233"/>
                  </a:cubicBezTo>
                  <a:cubicBezTo>
                    <a:pt x="1038" y="2237"/>
                    <a:pt x="1062" y="2238"/>
                    <a:pt x="1086" y="2238"/>
                  </a:cubicBezTo>
                  <a:cubicBezTo>
                    <a:pt x="1187" y="2238"/>
                    <a:pt x="1287" y="2203"/>
                    <a:pt x="1366" y="2138"/>
                  </a:cubicBezTo>
                  <a:cubicBezTo>
                    <a:pt x="1447" y="2074"/>
                    <a:pt x="1495" y="1977"/>
                    <a:pt x="1499" y="1874"/>
                  </a:cubicBezTo>
                  <a:cubicBezTo>
                    <a:pt x="1502" y="1706"/>
                    <a:pt x="1385" y="1585"/>
                    <a:pt x="1347" y="1544"/>
                  </a:cubicBezTo>
                  <a:cubicBezTo>
                    <a:pt x="1193" y="1381"/>
                    <a:pt x="997" y="1263"/>
                    <a:pt x="780" y="1200"/>
                  </a:cubicBezTo>
                  <a:cubicBezTo>
                    <a:pt x="764" y="1194"/>
                    <a:pt x="747" y="1191"/>
                    <a:pt x="730" y="1191"/>
                  </a:cubicBezTo>
                  <a:cubicBezTo>
                    <a:pt x="698" y="1191"/>
                    <a:pt x="667" y="1201"/>
                    <a:pt x="639" y="1219"/>
                  </a:cubicBezTo>
                  <a:cubicBezTo>
                    <a:pt x="617" y="1233"/>
                    <a:pt x="596" y="1250"/>
                    <a:pt x="575" y="1269"/>
                  </a:cubicBezTo>
                  <a:cubicBezTo>
                    <a:pt x="433" y="932"/>
                    <a:pt x="390" y="562"/>
                    <a:pt x="454" y="203"/>
                  </a:cubicBezTo>
                  <a:cubicBezTo>
                    <a:pt x="471" y="110"/>
                    <a:pt x="409" y="20"/>
                    <a:pt x="316" y="3"/>
                  </a:cubicBezTo>
                  <a:cubicBezTo>
                    <a:pt x="306" y="2"/>
                    <a:pt x="29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174;p16"/>
            <p:cNvSpPr/>
            <p:nvPr/>
          </p:nvSpPr>
          <p:spPr>
            <a:xfrm>
              <a:off x="115621" y="4198970"/>
              <a:ext cx="37877" cy="52862"/>
            </a:xfrm>
            <a:custGeom>
              <a:avLst/>
              <a:gdLst/>
              <a:ahLst/>
              <a:cxnLst/>
              <a:rect l="l" t="t" r="r" b="b"/>
              <a:pathLst>
                <a:path w="1097" h="1531" extrusionOk="0">
                  <a:moveTo>
                    <a:pt x="503" y="1"/>
                  </a:moveTo>
                  <a:cubicBezTo>
                    <a:pt x="491" y="1"/>
                    <a:pt x="478" y="2"/>
                    <a:pt x="465" y="5"/>
                  </a:cubicBezTo>
                  <a:cubicBezTo>
                    <a:pt x="372" y="26"/>
                    <a:pt x="314" y="119"/>
                    <a:pt x="335" y="212"/>
                  </a:cubicBezTo>
                  <a:lnTo>
                    <a:pt x="446" y="699"/>
                  </a:lnTo>
                  <a:cubicBezTo>
                    <a:pt x="354" y="746"/>
                    <a:pt x="254" y="779"/>
                    <a:pt x="151" y="796"/>
                  </a:cubicBezTo>
                  <a:cubicBezTo>
                    <a:pt x="62" y="810"/>
                    <a:pt x="0" y="889"/>
                    <a:pt x="6" y="979"/>
                  </a:cubicBezTo>
                  <a:cubicBezTo>
                    <a:pt x="13" y="1069"/>
                    <a:pt x="87" y="1138"/>
                    <a:pt x="178" y="1138"/>
                  </a:cubicBezTo>
                  <a:cubicBezTo>
                    <a:pt x="186" y="1138"/>
                    <a:pt x="196" y="1137"/>
                    <a:pt x="204" y="1135"/>
                  </a:cubicBezTo>
                  <a:cubicBezTo>
                    <a:pt x="314" y="1117"/>
                    <a:pt x="421" y="1085"/>
                    <a:pt x="524" y="1040"/>
                  </a:cubicBezTo>
                  <a:lnTo>
                    <a:pt x="605" y="1397"/>
                  </a:lnTo>
                  <a:cubicBezTo>
                    <a:pt x="622" y="1475"/>
                    <a:pt x="693" y="1531"/>
                    <a:pt x="773" y="1531"/>
                  </a:cubicBezTo>
                  <a:cubicBezTo>
                    <a:pt x="786" y="1531"/>
                    <a:pt x="798" y="1530"/>
                    <a:pt x="811" y="1527"/>
                  </a:cubicBezTo>
                  <a:cubicBezTo>
                    <a:pt x="904" y="1506"/>
                    <a:pt x="962" y="1413"/>
                    <a:pt x="940" y="1320"/>
                  </a:cubicBezTo>
                  <a:lnTo>
                    <a:pt x="836" y="862"/>
                  </a:lnTo>
                  <a:cubicBezTo>
                    <a:pt x="907" y="809"/>
                    <a:pt x="971" y="750"/>
                    <a:pt x="1031" y="684"/>
                  </a:cubicBezTo>
                  <a:cubicBezTo>
                    <a:pt x="1097" y="613"/>
                    <a:pt x="1091" y="501"/>
                    <a:pt x="1019" y="437"/>
                  </a:cubicBezTo>
                  <a:cubicBezTo>
                    <a:pt x="986" y="408"/>
                    <a:pt x="945" y="394"/>
                    <a:pt x="905" y="394"/>
                  </a:cubicBezTo>
                  <a:cubicBezTo>
                    <a:pt x="856" y="394"/>
                    <a:pt x="807" y="415"/>
                    <a:pt x="773" y="456"/>
                  </a:cubicBezTo>
                  <a:cubicBezTo>
                    <a:pt x="766" y="464"/>
                    <a:pt x="756" y="471"/>
                    <a:pt x="749" y="478"/>
                  </a:cubicBezTo>
                  <a:lnTo>
                    <a:pt x="670" y="135"/>
                  </a:lnTo>
                  <a:cubicBezTo>
                    <a:pt x="652" y="55"/>
                    <a:pt x="582" y="1"/>
                    <a:pt x="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175;p16"/>
            <p:cNvSpPr/>
            <p:nvPr/>
          </p:nvSpPr>
          <p:spPr>
            <a:xfrm>
              <a:off x="170246" y="4176492"/>
              <a:ext cx="22201" cy="61114"/>
            </a:xfrm>
            <a:custGeom>
              <a:avLst/>
              <a:gdLst/>
              <a:ahLst/>
              <a:cxnLst/>
              <a:rect l="l" t="t" r="r" b="b"/>
              <a:pathLst>
                <a:path w="643" h="1770" extrusionOk="0">
                  <a:moveTo>
                    <a:pt x="225" y="1"/>
                  </a:moveTo>
                  <a:cubicBezTo>
                    <a:pt x="142" y="1"/>
                    <a:pt x="70" y="63"/>
                    <a:pt x="57" y="147"/>
                  </a:cubicBezTo>
                  <a:cubicBezTo>
                    <a:pt x="30" y="328"/>
                    <a:pt x="21" y="513"/>
                    <a:pt x="34" y="697"/>
                  </a:cubicBezTo>
                  <a:lnTo>
                    <a:pt x="5" y="1411"/>
                  </a:lnTo>
                  <a:cubicBezTo>
                    <a:pt x="0" y="1505"/>
                    <a:pt x="75" y="1585"/>
                    <a:pt x="169" y="1589"/>
                  </a:cubicBezTo>
                  <a:cubicBezTo>
                    <a:pt x="196" y="1589"/>
                    <a:pt x="221" y="1585"/>
                    <a:pt x="247" y="1575"/>
                  </a:cubicBezTo>
                  <a:cubicBezTo>
                    <a:pt x="261" y="1608"/>
                    <a:pt x="276" y="1641"/>
                    <a:pt x="292" y="1674"/>
                  </a:cubicBezTo>
                  <a:cubicBezTo>
                    <a:pt x="321" y="1733"/>
                    <a:pt x="380" y="1770"/>
                    <a:pt x="447" y="1770"/>
                  </a:cubicBezTo>
                  <a:cubicBezTo>
                    <a:pt x="473" y="1770"/>
                    <a:pt x="499" y="1764"/>
                    <a:pt x="523" y="1751"/>
                  </a:cubicBezTo>
                  <a:cubicBezTo>
                    <a:pt x="607" y="1710"/>
                    <a:pt x="642" y="1606"/>
                    <a:pt x="601" y="1522"/>
                  </a:cubicBezTo>
                  <a:cubicBezTo>
                    <a:pt x="475" y="1261"/>
                    <a:pt x="399" y="981"/>
                    <a:pt x="378" y="693"/>
                  </a:cubicBezTo>
                  <a:lnTo>
                    <a:pt x="399" y="179"/>
                  </a:lnTo>
                  <a:cubicBezTo>
                    <a:pt x="403" y="88"/>
                    <a:pt x="334" y="10"/>
                    <a:pt x="244" y="2"/>
                  </a:cubicBezTo>
                  <a:cubicBezTo>
                    <a:pt x="238" y="1"/>
                    <a:pt x="232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176;p16"/>
            <p:cNvSpPr/>
            <p:nvPr/>
          </p:nvSpPr>
          <p:spPr>
            <a:xfrm>
              <a:off x="220933" y="4153013"/>
              <a:ext cx="58144" cy="17436"/>
            </a:xfrm>
            <a:custGeom>
              <a:avLst/>
              <a:gdLst/>
              <a:ahLst/>
              <a:cxnLst/>
              <a:rect l="l" t="t" r="r" b="b"/>
              <a:pathLst>
                <a:path w="1684" h="505" extrusionOk="0">
                  <a:moveTo>
                    <a:pt x="986" y="1"/>
                  </a:moveTo>
                  <a:cubicBezTo>
                    <a:pt x="697" y="1"/>
                    <a:pt x="408" y="58"/>
                    <a:pt x="138" y="171"/>
                  </a:cubicBezTo>
                  <a:cubicBezTo>
                    <a:pt x="47" y="205"/>
                    <a:pt x="0" y="309"/>
                    <a:pt x="40" y="400"/>
                  </a:cubicBezTo>
                  <a:cubicBezTo>
                    <a:pt x="67" y="466"/>
                    <a:pt x="131" y="504"/>
                    <a:pt x="197" y="504"/>
                  </a:cubicBezTo>
                  <a:cubicBezTo>
                    <a:pt x="222" y="504"/>
                    <a:pt x="248" y="499"/>
                    <a:pt x="272" y="487"/>
                  </a:cubicBezTo>
                  <a:cubicBezTo>
                    <a:pt x="498" y="392"/>
                    <a:pt x="739" y="344"/>
                    <a:pt x="982" y="344"/>
                  </a:cubicBezTo>
                  <a:cubicBezTo>
                    <a:pt x="1141" y="344"/>
                    <a:pt x="1301" y="365"/>
                    <a:pt x="1457" y="407"/>
                  </a:cubicBezTo>
                  <a:cubicBezTo>
                    <a:pt x="1469" y="410"/>
                    <a:pt x="1481" y="411"/>
                    <a:pt x="1492" y="411"/>
                  </a:cubicBezTo>
                  <a:cubicBezTo>
                    <a:pt x="1569" y="411"/>
                    <a:pt x="1639" y="359"/>
                    <a:pt x="1660" y="282"/>
                  </a:cubicBezTo>
                  <a:cubicBezTo>
                    <a:pt x="1684" y="193"/>
                    <a:pt x="1633" y="102"/>
                    <a:pt x="1544" y="74"/>
                  </a:cubicBezTo>
                  <a:cubicBezTo>
                    <a:pt x="1361" y="25"/>
                    <a:pt x="1173" y="1"/>
                    <a:pt x="9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177;p16"/>
            <p:cNvSpPr/>
            <p:nvPr/>
          </p:nvSpPr>
          <p:spPr>
            <a:xfrm>
              <a:off x="232846" y="4180429"/>
              <a:ext cx="51550" cy="13846"/>
            </a:xfrm>
            <a:custGeom>
              <a:avLst/>
              <a:gdLst/>
              <a:ahLst/>
              <a:cxnLst/>
              <a:rect l="l" t="t" r="r" b="b"/>
              <a:pathLst>
                <a:path w="1493" h="401" extrusionOk="0">
                  <a:moveTo>
                    <a:pt x="762" y="1"/>
                  </a:moveTo>
                  <a:cubicBezTo>
                    <a:pt x="556" y="1"/>
                    <a:pt x="351" y="20"/>
                    <a:pt x="148" y="59"/>
                  </a:cubicBezTo>
                  <a:cubicBezTo>
                    <a:pt x="61" y="75"/>
                    <a:pt x="0" y="157"/>
                    <a:pt x="9" y="244"/>
                  </a:cubicBezTo>
                  <a:cubicBezTo>
                    <a:pt x="17" y="332"/>
                    <a:pt x="92" y="400"/>
                    <a:pt x="180" y="400"/>
                  </a:cubicBezTo>
                  <a:cubicBezTo>
                    <a:pt x="192" y="400"/>
                    <a:pt x="202" y="399"/>
                    <a:pt x="213" y="397"/>
                  </a:cubicBezTo>
                  <a:cubicBezTo>
                    <a:pt x="395" y="362"/>
                    <a:pt x="580" y="345"/>
                    <a:pt x="764" y="345"/>
                  </a:cubicBezTo>
                  <a:cubicBezTo>
                    <a:pt x="937" y="345"/>
                    <a:pt x="1110" y="360"/>
                    <a:pt x="1281" y="392"/>
                  </a:cubicBezTo>
                  <a:cubicBezTo>
                    <a:pt x="1290" y="393"/>
                    <a:pt x="1299" y="394"/>
                    <a:pt x="1308" y="394"/>
                  </a:cubicBezTo>
                  <a:cubicBezTo>
                    <a:pt x="1389" y="394"/>
                    <a:pt x="1460" y="336"/>
                    <a:pt x="1475" y="252"/>
                  </a:cubicBezTo>
                  <a:cubicBezTo>
                    <a:pt x="1492" y="161"/>
                    <a:pt x="1433" y="73"/>
                    <a:pt x="1343" y="54"/>
                  </a:cubicBezTo>
                  <a:cubicBezTo>
                    <a:pt x="1151" y="18"/>
                    <a:pt x="956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178;p16"/>
            <p:cNvSpPr/>
            <p:nvPr/>
          </p:nvSpPr>
          <p:spPr>
            <a:xfrm>
              <a:off x="321929" y="4177770"/>
              <a:ext cx="54830" cy="48615"/>
            </a:xfrm>
            <a:custGeom>
              <a:avLst/>
              <a:gdLst/>
              <a:ahLst/>
              <a:cxnLst/>
              <a:rect l="l" t="t" r="r" b="b"/>
              <a:pathLst>
                <a:path w="1588" h="1408" extrusionOk="0">
                  <a:moveTo>
                    <a:pt x="828" y="1"/>
                  </a:moveTo>
                  <a:cubicBezTo>
                    <a:pt x="747" y="1"/>
                    <a:pt x="668" y="16"/>
                    <a:pt x="596" y="48"/>
                  </a:cubicBezTo>
                  <a:cubicBezTo>
                    <a:pt x="469" y="104"/>
                    <a:pt x="363" y="205"/>
                    <a:pt x="285" y="346"/>
                  </a:cubicBezTo>
                  <a:cubicBezTo>
                    <a:pt x="203" y="350"/>
                    <a:pt x="137" y="412"/>
                    <a:pt x="124" y="491"/>
                  </a:cubicBezTo>
                  <a:lnTo>
                    <a:pt x="13" y="1209"/>
                  </a:lnTo>
                  <a:cubicBezTo>
                    <a:pt x="0" y="1292"/>
                    <a:pt x="50" y="1374"/>
                    <a:pt x="130" y="1399"/>
                  </a:cubicBezTo>
                  <a:cubicBezTo>
                    <a:pt x="147" y="1405"/>
                    <a:pt x="165" y="1407"/>
                    <a:pt x="183" y="1407"/>
                  </a:cubicBezTo>
                  <a:cubicBezTo>
                    <a:pt x="247" y="1407"/>
                    <a:pt x="306" y="1372"/>
                    <a:pt x="335" y="1315"/>
                  </a:cubicBezTo>
                  <a:cubicBezTo>
                    <a:pt x="408" y="1172"/>
                    <a:pt x="439" y="1023"/>
                    <a:pt x="469" y="880"/>
                  </a:cubicBezTo>
                  <a:cubicBezTo>
                    <a:pt x="480" y="825"/>
                    <a:pt x="492" y="768"/>
                    <a:pt x="506" y="714"/>
                  </a:cubicBezTo>
                  <a:cubicBezTo>
                    <a:pt x="534" y="608"/>
                    <a:pt x="600" y="422"/>
                    <a:pt x="735" y="362"/>
                  </a:cubicBezTo>
                  <a:cubicBezTo>
                    <a:pt x="763" y="350"/>
                    <a:pt x="795" y="344"/>
                    <a:pt x="828" y="344"/>
                  </a:cubicBezTo>
                  <a:cubicBezTo>
                    <a:pt x="922" y="344"/>
                    <a:pt x="1028" y="392"/>
                    <a:pt x="1100" y="474"/>
                  </a:cubicBezTo>
                  <a:cubicBezTo>
                    <a:pt x="1218" y="614"/>
                    <a:pt x="1243" y="809"/>
                    <a:pt x="1243" y="949"/>
                  </a:cubicBezTo>
                  <a:cubicBezTo>
                    <a:pt x="1245" y="1044"/>
                    <a:pt x="1321" y="1120"/>
                    <a:pt x="1416" y="1120"/>
                  </a:cubicBezTo>
                  <a:cubicBezTo>
                    <a:pt x="1511" y="1120"/>
                    <a:pt x="1588" y="1043"/>
                    <a:pt x="1588" y="949"/>
                  </a:cubicBezTo>
                  <a:cubicBezTo>
                    <a:pt x="1588" y="752"/>
                    <a:pt x="1547" y="469"/>
                    <a:pt x="1360" y="250"/>
                  </a:cubicBezTo>
                  <a:cubicBezTo>
                    <a:pt x="1223" y="90"/>
                    <a:pt x="1022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179;p16"/>
            <p:cNvSpPr/>
            <p:nvPr/>
          </p:nvSpPr>
          <p:spPr>
            <a:xfrm>
              <a:off x="386670" y="4196829"/>
              <a:ext cx="28105" cy="13984"/>
            </a:xfrm>
            <a:custGeom>
              <a:avLst/>
              <a:gdLst/>
              <a:ahLst/>
              <a:cxnLst/>
              <a:rect l="l" t="t" r="r" b="b"/>
              <a:pathLst>
                <a:path w="814" h="405" extrusionOk="0">
                  <a:moveTo>
                    <a:pt x="496" y="0"/>
                  </a:moveTo>
                  <a:cubicBezTo>
                    <a:pt x="370" y="0"/>
                    <a:pt x="246" y="25"/>
                    <a:pt x="130" y="73"/>
                  </a:cubicBezTo>
                  <a:cubicBezTo>
                    <a:pt x="42" y="109"/>
                    <a:pt x="0" y="211"/>
                    <a:pt x="37" y="298"/>
                  </a:cubicBezTo>
                  <a:cubicBezTo>
                    <a:pt x="64" y="364"/>
                    <a:pt x="128" y="404"/>
                    <a:pt x="196" y="404"/>
                  </a:cubicBezTo>
                  <a:cubicBezTo>
                    <a:pt x="218" y="404"/>
                    <a:pt x="240" y="400"/>
                    <a:pt x="262" y="391"/>
                  </a:cubicBezTo>
                  <a:cubicBezTo>
                    <a:pt x="337" y="360"/>
                    <a:pt x="417" y="345"/>
                    <a:pt x="497" y="345"/>
                  </a:cubicBezTo>
                  <a:cubicBezTo>
                    <a:pt x="531" y="345"/>
                    <a:pt x="565" y="348"/>
                    <a:pt x="598" y="353"/>
                  </a:cubicBezTo>
                  <a:cubicBezTo>
                    <a:pt x="609" y="355"/>
                    <a:pt x="619" y="356"/>
                    <a:pt x="629" y="356"/>
                  </a:cubicBezTo>
                  <a:cubicBezTo>
                    <a:pt x="711" y="356"/>
                    <a:pt x="783" y="296"/>
                    <a:pt x="797" y="212"/>
                  </a:cubicBezTo>
                  <a:cubicBezTo>
                    <a:pt x="814" y="119"/>
                    <a:pt x="750" y="29"/>
                    <a:pt x="656" y="14"/>
                  </a:cubicBezTo>
                  <a:cubicBezTo>
                    <a:pt x="603" y="5"/>
                    <a:pt x="549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180;p16"/>
            <p:cNvSpPr/>
            <p:nvPr/>
          </p:nvSpPr>
          <p:spPr>
            <a:xfrm>
              <a:off x="421924" y="4164373"/>
              <a:ext cx="22408" cy="65050"/>
            </a:xfrm>
            <a:custGeom>
              <a:avLst/>
              <a:gdLst/>
              <a:ahLst/>
              <a:cxnLst/>
              <a:rect l="l" t="t" r="r" b="b"/>
              <a:pathLst>
                <a:path w="649" h="1884" extrusionOk="0">
                  <a:moveTo>
                    <a:pt x="415" y="1"/>
                  </a:moveTo>
                  <a:cubicBezTo>
                    <a:pt x="335" y="1"/>
                    <a:pt x="265" y="56"/>
                    <a:pt x="246" y="135"/>
                  </a:cubicBezTo>
                  <a:lnTo>
                    <a:pt x="28" y="1082"/>
                  </a:lnTo>
                  <a:cubicBezTo>
                    <a:pt x="1" y="1195"/>
                    <a:pt x="89" y="1293"/>
                    <a:pt x="195" y="1293"/>
                  </a:cubicBezTo>
                  <a:cubicBezTo>
                    <a:pt x="216" y="1293"/>
                    <a:pt x="237" y="1289"/>
                    <a:pt x="259" y="1280"/>
                  </a:cubicBezTo>
                  <a:cubicBezTo>
                    <a:pt x="268" y="1432"/>
                    <a:pt x="281" y="1583"/>
                    <a:pt x="298" y="1732"/>
                  </a:cubicBezTo>
                  <a:cubicBezTo>
                    <a:pt x="309" y="1820"/>
                    <a:pt x="383" y="1884"/>
                    <a:pt x="469" y="1884"/>
                  </a:cubicBezTo>
                  <a:cubicBezTo>
                    <a:pt x="476" y="1884"/>
                    <a:pt x="482" y="1883"/>
                    <a:pt x="488" y="1883"/>
                  </a:cubicBezTo>
                  <a:cubicBezTo>
                    <a:pt x="581" y="1871"/>
                    <a:pt x="649" y="1788"/>
                    <a:pt x="640" y="1695"/>
                  </a:cubicBezTo>
                  <a:cubicBezTo>
                    <a:pt x="585" y="1192"/>
                    <a:pt x="567" y="686"/>
                    <a:pt x="587" y="180"/>
                  </a:cubicBezTo>
                  <a:cubicBezTo>
                    <a:pt x="589" y="91"/>
                    <a:pt x="525" y="15"/>
                    <a:pt x="437" y="2"/>
                  </a:cubicBezTo>
                  <a:cubicBezTo>
                    <a:pt x="430" y="1"/>
                    <a:pt x="423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181;p16"/>
            <p:cNvSpPr/>
            <p:nvPr/>
          </p:nvSpPr>
          <p:spPr>
            <a:xfrm>
              <a:off x="294203" y="4237158"/>
              <a:ext cx="161174" cy="19853"/>
            </a:xfrm>
            <a:custGeom>
              <a:avLst/>
              <a:gdLst/>
              <a:ahLst/>
              <a:cxnLst/>
              <a:rect l="l" t="t" r="r" b="b"/>
              <a:pathLst>
                <a:path w="4668" h="575" extrusionOk="0">
                  <a:moveTo>
                    <a:pt x="3267" y="0"/>
                  </a:moveTo>
                  <a:cubicBezTo>
                    <a:pt x="2225" y="0"/>
                    <a:pt x="1185" y="78"/>
                    <a:pt x="154" y="232"/>
                  </a:cubicBezTo>
                  <a:cubicBezTo>
                    <a:pt x="64" y="246"/>
                    <a:pt x="1" y="325"/>
                    <a:pt x="8" y="415"/>
                  </a:cubicBezTo>
                  <a:cubicBezTo>
                    <a:pt x="15" y="505"/>
                    <a:pt x="90" y="574"/>
                    <a:pt x="180" y="574"/>
                  </a:cubicBezTo>
                  <a:cubicBezTo>
                    <a:pt x="188" y="574"/>
                    <a:pt x="197" y="574"/>
                    <a:pt x="205" y="573"/>
                  </a:cubicBezTo>
                  <a:cubicBezTo>
                    <a:pt x="1219" y="420"/>
                    <a:pt x="2243" y="345"/>
                    <a:pt x="3268" y="345"/>
                  </a:cubicBezTo>
                  <a:cubicBezTo>
                    <a:pt x="3672" y="345"/>
                    <a:pt x="4076" y="356"/>
                    <a:pt x="4480" y="380"/>
                  </a:cubicBezTo>
                  <a:cubicBezTo>
                    <a:pt x="4486" y="381"/>
                    <a:pt x="4492" y="381"/>
                    <a:pt x="4498" y="381"/>
                  </a:cubicBezTo>
                  <a:cubicBezTo>
                    <a:pt x="4583" y="381"/>
                    <a:pt x="4656" y="308"/>
                    <a:pt x="4663" y="218"/>
                  </a:cubicBezTo>
                  <a:cubicBezTo>
                    <a:pt x="4667" y="124"/>
                    <a:pt x="4595" y="42"/>
                    <a:pt x="4501" y="36"/>
                  </a:cubicBezTo>
                  <a:cubicBezTo>
                    <a:pt x="4090" y="12"/>
                    <a:pt x="3678" y="0"/>
                    <a:pt x="3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182;p16"/>
            <p:cNvSpPr/>
            <p:nvPr/>
          </p:nvSpPr>
          <p:spPr>
            <a:xfrm>
              <a:off x="352867" y="4265920"/>
              <a:ext cx="52827" cy="81416"/>
            </a:xfrm>
            <a:custGeom>
              <a:avLst/>
              <a:gdLst/>
              <a:ahLst/>
              <a:cxnLst/>
              <a:rect l="l" t="t" r="r" b="b"/>
              <a:pathLst>
                <a:path w="1530" h="2358" extrusionOk="0">
                  <a:moveTo>
                    <a:pt x="671" y="1"/>
                  </a:moveTo>
                  <a:cubicBezTo>
                    <a:pt x="487" y="1"/>
                    <a:pt x="303" y="39"/>
                    <a:pt x="132" y="116"/>
                  </a:cubicBezTo>
                  <a:cubicBezTo>
                    <a:pt x="43" y="152"/>
                    <a:pt x="1" y="256"/>
                    <a:pt x="42" y="345"/>
                  </a:cubicBezTo>
                  <a:cubicBezTo>
                    <a:pt x="70" y="409"/>
                    <a:pt x="132" y="447"/>
                    <a:pt x="198" y="447"/>
                  </a:cubicBezTo>
                  <a:cubicBezTo>
                    <a:pt x="223" y="447"/>
                    <a:pt x="248" y="441"/>
                    <a:pt x="273" y="429"/>
                  </a:cubicBezTo>
                  <a:cubicBezTo>
                    <a:pt x="399" y="373"/>
                    <a:pt x="535" y="345"/>
                    <a:pt x="672" y="345"/>
                  </a:cubicBezTo>
                  <a:cubicBezTo>
                    <a:pt x="761" y="345"/>
                    <a:pt x="851" y="357"/>
                    <a:pt x="938" y="382"/>
                  </a:cubicBezTo>
                  <a:cubicBezTo>
                    <a:pt x="1007" y="401"/>
                    <a:pt x="1128" y="446"/>
                    <a:pt x="1165" y="534"/>
                  </a:cubicBezTo>
                  <a:cubicBezTo>
                    <a:pt x="1186" y="580"/>
                    <a:pt x="1185" y="650"/>
                    <a:pt x="1183" y="719"/>
                  </a:cubicBezTo>
                  <a:lnTo>
                    <a:pt x="1172" y="1434"/>
                  </a:lnTo>
                  <a:cubicBezTo>
                    <a:pt x="1171" y="1520"/>
                    <a:pt x="1169" y="1608"/>
                    <a:pt x="1140" y="1668"/>
                  </a:cubicBezTo>
                  <a:cubicBezTo>
                    <a:pt x="1114" y="1719"/>
                    <a:pt x="1061" y="1767"/>
                    <a:pt x="969" y="1820"/>
                  </a:cubicBezTo>
                  <a:cubicBezTo>
                    <a:pt x="827" y="1905"/>
                    <a:pt x="671" y="1964"/>
                    <a:pt x="509" y="1995"/>
                  </a:cubicBezTo>
                  <a:lnTo>
                    <a:pt x="477" y="1899"/>
                  </a:lnTo>
                  <a:cubicBezTo>
                    <a:pt x="451" y="1829"/>
                    <a:pt x="385" y="1786"/>
                    <a:pt x="316" y="1786"/>
                  </a:cubicBezTo>
                  <a:cubicBezTo>
                    <a:pt x="298" y="1786"/>
                    <a:pt x="280" y="1789"/>
                    <a:pt x="263" y="1795"/>
                  </a:cubicBezTo>
                  <a:cubicBezTo>
                    <a:pt x="174" y="1823"/>
                    <a:pt x="125" y="1916"/>
                    <a:pt x="150" y="2005"/>
                  </a:cubicBezTo>
                  <a:lnTo>
                    <a:pt x="226" y="2238"/>
                  </a:lnTo>
                  <a:cubicBezTo>
                    <a:pt x="249" y="2310"/>
                    <a:pt x="315" y="2358"/>
                    <a:pt x="389" y="2358"/>
                  </a:cubicBezTo>
                  <a:lnTo>
                    <a:pt x="406" y="2358"/>
                  </a:lnTo>
                  <a:cubicBezTo>
                    <a:pt x="667" y="2332"/>
                    <a:pt x="919" y="2249"/>
                    <a:pt x="1145" y="2117"/>
                  </a:cubicBezTo>
                  <a:cubicBezTo>
                    <a:pt x="1240" y="2061"/>
                    <a:pt x="1373" y="1969"/>
                    <a:pt x="1446" y="1823"/>
                  </a:cubicBezTo>
                  <a:cubicBezTo>
                    <a:pt x="1513" y="1692"/>
                    <a:pt x="1514" y="1553"/>
                    <a:pt x="1515" y="1440"/>
                  </a:cubicBezTo>
                  <a:lnTo>
                    <a:pt x="1527" y="725"/>
                  </a:lnTo>
                  <a:cubicBezTo>
                    <a:pt x="1528" y="629"/>
                    <a:pt x="1529" y="513"/>
                    <a:pt x="1480" y="399"/>
                  </a:cubicBezTo>
                  <a:cubicBezTo>
                    <a:pt x="1413" y="234"/>
                    <a:pt x="1256" y="114"/>
                    <a:pt x="1033" y="51"/>
                  </a:cubicBezTo>
                  <a:cubicBezTo>
                    <a:pt x="914" y="17"/>
                    <a:pt x="793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183;p16"/>
            <p:cNvSpPr/>
            <p:nvPr/>
          </p:nvSpPr>
          <p:spPr>
            <a:xfrm>
              <a:off x="475789" y="4220239"/>
              <a:ext cx="50824" cy="59664"/>
            </a:xfrm>
            <a:custGeom>
              <a:avLst/>
              <a:gdLst/>
              <a:ahLst/>
              <a:cxnLst/>
              <a:rect l="l" t="t" r="r" b="b"/>
              <a:pathLst>
                <a:path w="1472" h="1728" extrusionOk="0">
                  <a:moveTo>
                    <a:pt x="1142" y="1"/>
                  </a:moveTo>
                  <a:cubicBezTo>
                    <a:pt x="1095" y="1"/>
                    <a:pt x="1048" y="20"/>
                    <a:pt x="1014" y="58"/>
                  </a:cubicBezTo>
                  <a:cubicBezTo>
                    <a:pt x="920" y="159"/>
                    <a:pt x="831" y="269"/>
                    <a:pt x="752" y="383"/>
                  </a:cubicBezTo>
                  <a:lnTo>
                    <a:pt x="295" y="69"/>
                  </a:lnTo>
                  <a:cubicBezTo>
                    <a:pt x="265" y="49"/>
                    <a:pt x="231" y="39"/>
                    <a:pt x="197" y="39"/>
                  </a:cubicBezTo>
                  <a:cubicBezTo>
                    <a:pt x="142" y="39"/>
                    <a:pt x="89" y="65"/>
                    <a:pt x="55" y="113"/>
                  </a:cubicBezTo>
                  <a:cubicBezTo>
                    <a:pt x="1" y="191"/>
                    <a:pt x="22" y="298"/>
                    <a:pt x="99" y="352"/>
                  </a:cubicBezTo>
                  <a:lnTo>
                    <a:pt x="575" y="679"/>
                  </a:lnTo>
                  <a:cubicBezTo>
                    <a:pt x="431" y="943"/>
                    <a:pt x="327" y="1227"/>
                    <a:pt x="268" y="1522"/>
                  </a:cubicBezTo>
                  <a:cubicBezTo>
                    <a:pt x="250" y="1615"/>
                    <a:pt x="310" y="1705"/>
                    <a:pt x="403" y="1723"/>
                  </a:cubicBezTo>
                  <a:cubicBezTo>
                    <a:pt x="414" y="1726"/>
                    <a:pt x="426" y="1727"/>
                    <a:pt x="437" y="1727"/>
                  </a:cubicBezTo>
                  <a:cubicBezTo>
                    <a:pt x="519" y="1727"/>
                    <a:pt x="590" y="1668"/>
                    <a:pt x="606" y="1588"/>
                  </a:cubicBezTo>
                  <a:cubicBezTo>
                    <a:pt x="657" y="1340"/>
                    <a:pt x="741" y="1099"/>
                    <a:pt x="859" y="874"/>
                  </a:cubicBezTo>
                  <a:lnTo>
                    <a:pt x="1183" y="1098"/>
                  </a:lnTo>
                  <a:cubicBezTo>
                    <a:pt x="1212" y="1117"/>
                    <a:pt x="1245" y="1126"/>
                    <a:pt x="1277" y="1126"/>
                  </a:cubicBezTo>
                  <a:cubicBezTo>
                    <a:pt x="1332" y="1126"/>
                    <a:pt x="1385" y="1099"/>
                    <a:pt x="1418" y="1052"/>
                  </a:cubicBezTo>
                  <a:cubicBezTo>
                    <a:pt x="1471" y="974"/>
                    <a:pt x="1453" y="870"/>
                    <a:pt x="1379" y="815"/>
                  </a:cubicBezTo>
                  <a:lnTo>
                    <a:pt x="1037" y="579"/>
                  </a:lnTo>
                  <a:cubicBezTo>
                    <a:pt x="1106" y="477"/>
                    <a:pt x="1183" y="382"/>
                    <a:pt x="1266" y="291"/>
                  </a:cubicBezTo>
                  <a:cubicBezTo>
                    <a:pt x="1332" y="221"/>
                    <a:pt x="1329" y="111"/>
                    <a:pt x="1259" y="47"/>
                  </a:cubicBezTo>
                  <a:cubicBezTo>
                    <a:pt x="1226" y="16"/>
                    <a:pt x="1184" y="1"/>
                    <a:pt x="1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184;p16"/>
            <p:cNvSpPr/>
            <p:nvPr/>
          </p:nvSpPr>
          <p:spPr>
            <a:xfrm>
              <a:off x="521712" y="4154671"/>
              <a:ext cx="121640" cy="136384"/>
            </a:xfrm>
            <a:custGeom>
              <a:avLst/>
              <a:gdLst/>
              <a:ahLst/>
              <a:cxnLst/>
              <a:rect l="l" t="t" r="r" b="b"/>
              <a:pathLst>
                <a:path w="3523" h="3950" extrusionOk="0">
                  <a:moveTo>
                    <a:pt x="2607" y="1"/>
                  </a:moveTo>
                  <a:cubicBezTo>
                    <a:pt x="2039" y="1"/>
                    <a:pt x="1476" y="138"/>
                    <a:pt x="966" y="407"/>
                  </a:cubicBezTo>
                  <a:cubicBezTo>
                    <a:pt x="920" y="432"/>
                    <a:pt x="821" y="486"/>
                    <a:pt x="778" y="593"/>
                  </a:cubicBezTo>
                  <a:cubicBezTo>
                    <a:pt x="737" y="690"/>
                    <a:pt x="730" y="845"/>
                    <a:pt x="930" y="1024"/>
                  </a:cubicBezTo>
                  <a:cubicBezTo>
                    <a:pt x="1218" y="1281"/>
                    <a:pt x="1529" y="1513"/>
                    <a:pt x="1859" y="1717"/>
                  </a:cubicBezTo>
                  <a:cubicBezTo>
                    <a:pt x="1918" y="1754"/>
                    <a:pt x="2016" y="1816"/>
                    <a:pt x="2026" y="1867"/>
                  </a:cubicBezTo>
                  <a:cubicBezTo>
                    <a:pt x="2029" y="1884"/>
                    <a:pt x="2025" y="1937"/>
                    <a:pt x="1921" y="2037"/>
                  </a:cubicBezTo>
                  <a:cubicBezTo>
                    <a:pt x="1674" y="2273"/>
                    <a:pt x="1367" y="2433"/>
                    <a:pt x="1042" y="2600"/>
                  </a:cubicBezTo>
                  <a:cubicBezTo>
                    <a:pt x="743" y="2755"/>
                    <a:pt x="433" y="2915"/>
                    <a:pt x="167" y="3143"/>
                  </a:cubicBezTo>
                  <a:cubicBezTo>
                    <a:pt x="9" y="3278"/>
                    <a:pt x="1" y="3408"/>
                    <a:pt x="22" y="3491"/>
                  </a:cubicBezTo>
                  <a:cubicBezTo>
                    <a:pt x="61" y="3649"/>
                    <a:pt x="222" y="3706"/>
                    <a:pt x="275" y="3725"/>
                  </a:cubicBezTo>
                  <a:cubicBezTo>
                    <a:pt x="705" y="3874"/>
                    <a:pt x="1156" y="3949"/>
                    <a:pt x="1609" y="3949"/>
                  </a:cubicBezTo>
                  <a:cubicBezTo>
                    <a:pt x="1802" y="3949"/>
                    <a:pt x="1996" y="3935"/>
                    <a:pt x="2188" y="3908"/>
                  </a:cubicBezTo>
                  <a:cubicBezTo>
                    <a:pt x="2280" y="3892"/>
                    <a:pt x="2343" y="3805"/>
                    <a:pt x="2329" y="3712"/>
                  </a:cubicBezTo>
                  <a:cubicBezTo>
                    <a:pt x="2317" y="3627"/>
                    <a:pt x="2243" y="3566"/>
                    <a:pt x="2158" y="3566"/>
                  </a:cubicBezTo>
                  <a:cubicBezTo>
                    <a:pt x="2151" y="3566"/>
                    <a:pt x="2144" y="3566"/>
                    <a:pt x="2137" y="3567"/>
                  </a:cubicBezTo>
                  <a:cubicBezTo>
                    <a:pt x="1961" y="3592"/>
                    <a:pt x="1783" y="3605"/>
                    <a:pt x="1606" y="3605"/>
                  </a:cubicBezTo>
                  <a:cubicBezTo>
                    <a:pt x="1196" y="3605"/>
                    <a:pt x="787" y="3537"/>
                    <a:pt x="396" y="3402"/>
                  </a:cubicBezTo>
                  <a:cubicBezTo>
                    <a:pt x="630" y="3201"/>
                    <a:pt x="907" y="3057"/>
                    <a:pt x="1201" y="2907"/>
                  </a:cubicBezTo>
                  <a:cubicBezTo>
                    <a:pt x="1534" y="2735"/>
                    <a:pt x="1878" y="2556"/>
                    <a:pt x="2161" y="2285"/>
                  </a:cubicBezTo>
                  <a:cubicBezTo>
                    <a:pt x="2325" y="2126"/>
                    <a:pt x="2394" y="1965"/>
                    <a:pt x="2365" y="1808"/>
                  </a:cubicBezTo>
                  <a:cubicBezTo>
                    <a:pt x="2330" y="1603"/>
                    <a:pt x="2149" y="1491"/>
                    <a:pt x="2040" y="1425"/>
                  </a:cubicBezTo>
                  <a:cubicBezTo>
                    <a:pt x="1728" y="1232"/>
                    <a:pt x="1434" y="1012"/>
                    <a:pt x="1161" y="767"/>
                  </a:cubicBezTo>
                  <a:cubicBezTo>
                    <a:pt x="1144" y="753"/>
                    <a:pt x="1128" y="736"/>
                    <a:pt x="1114" y="720"/>
                  </a:cubicBezTo>
                  <a:cubicBezTo>
                    <a:pt x="1118" y="717"/>
                    <a:pt x="1124" y="714"/>
                    <a:pt x="1130" y="711"/>
                  </a:cubicBezTo>
                  <a:cubicBezTo>
                    <a:pt x="1589" y="469"/>
                    <a:pt x="2096" y="345"/>
                    <a:pt x="2608" y="345"/>
                  </a:cubicBezTo>
                  <a:cubicBezTo>
                    <a:pt x="2838" y="345"/>
                    <a:pt x="3068" y="370"/>
                    <a:pt x="3296" y="421"/>
                  </a:cubicBezTo>
                  <a:cubicBezTo>
                    <a:pt x="3308" y="424"/>
                    <a:pt x="3320" y="425"/>
                    <a:pt x="3332" y="425"/>
                  </a:cubicBezTo>
                  <a:cubicBezTo>
                    <a:pt x="3412" y="425"/>
                    <a:pt x="3483" y="371"/>
                    <a:pt x="3501" y="292"/>
                  </a:cubicBezTo>
                  <a:cubicBezTo>
                    <a:pt x="3522" y="199"/>
                    <a:pt x="3465" y="106"/>
                    <a:pt x="3372" y="85"/>
                  </a:cubicBezTo>
                  <a:cubicBezTo>
                    <a:pt x="3119" y="28"/>
                    <a:pt x="2862" y="1"/>
                    <a:pt x="2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185;p16"/>
            <p:cNvSpPr/>
            <p:nvPr/>
          </p:nvSpPr>
          <p:spPr>
            <a:xfrm>
              <a:off x="619634" y="4195276"/>
              <a:ext cx="18023" cy="60320"/>
            </a:xfrm>
            <a:custGeom>
              <a:avLst/>
              <a:gdLst/>
              <a:ahLst/>
              <a:cxnLst/>
              <a:rect l="l" t="t" r="r" b="b"/>
              <a:pathLst>
                <a:path w="522" h="1747" extrusionOk="0">
                  <a:moveTo>
                    <a:pt x="343" y="1"/>
                  </a:moveTo>
                  <a:cubicBezTo>
                    <a:pt x="249" y="1"/>
                    <a:pt x="173" y="80"/>
                    <a:pt x="173" y="174"/>
                  </a:cubicBezTo>
                  <a:cubicBezTo>
                    <a:pt x="178" y="632"/>
                    <a:pt x="128" y="1089"/>
                    <a:pt x="22" y="1535"/>
                  </a:cubicBezTo>
                  <a:cubicBezTo>
                    <a:pt x="1" y="1628"/>
                    <a:pt x="57" y="1720"/>
                    <a:pt x="150" y="1742"/>
                  </a:cubicBezTo>
                  <a:cubicBezTo>
                    <a:pt x="163" y="1745"/>
                    <a:pt x="177" y="1746"/>
                    <a:pt x="190" y="1746"/>
                  </a:cubicBezTo>
                  <a:cubicBezTo>
                    <a:pt x="270" y="1746"/>
                    <a:pt x="339" y="1691"/>
                    <a:pt x="357" y="1614"/>
                  </a:cubicBezTo>
                  <a:cubicBezTo>
                    <a:pt x="468" y="1141"/>
                    <a:pt x="522" y="657"/>
                    <a:pt x="518" y="171"/>
                  </a:cubicBezTo>
                  <a:cubicBezTo>
                    <a:pt x="516" y="77"/>
                    <a:pt x="440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186;p16"/>
            <p:cNvSpPr/>
            <p:nvPr/>
          </p:nvSpPr>
          <p:spPr>
            <a:xfrm>
              <a:off x="637727" y="4202872"/>
              <a:ext cx="47096" cy="86146"/>
            </a:xfrm>
            <a:custGeom>
              <a:avLst/>
              <a:gdLst/>
              <a:ahLst/>
              <a:cxnLst/>
              <a:rect l="l" t="t" r="r" b="b"/>
              <a:pathLst>
                <a:path w="1364" h="2495" extrusionOk="0">
                  <a:moveTo>
                    <a:pt x="480" y="1"/>
                  </a:moveTo>
                  <a:cubicBezTo>
                    <a:pt x="423" y="1"/>
                    <a:pt x="369" y="28"/>
                    <a:pt x="336" y="79"/>
                  </a:cubicBezTo>
                  <a:cubicBezTo>
                    <a:pt x="234" y="236"/>
                    <a:pt x="117" y="413"/>
                    <a:pt x="65" y="623"/>
                  </a:cubicBezTo>
                  <a:cubicBezTo>
                    <a:pt x="1" y="882"/>
                    <a:pt x="54" y="1135"/>
                    <a:pt x="209" y="1301"/>
                  </a:cubicBezTo>
                  <a:cubicBezTo>
                    <a:pt x="313" y="1411"/>
                    <a:pt x="457" y="1474"/>
                    <a:pt x="609" y="1474"/>
                  </a:cubicBezTo>
                  <a:cubicBezTo>
                    <a:pt x="611" y="1474"/>
                    <a:pt x="614" y="1474"/>
                    <a:pt x="617" y="1474"/>
                  </a:cubicBezTo>
                  <a:cubicBezTo>
                    <a:pt x="687" y="1474"/>
                    <a:pt x="758" y="1458"/>
                    <a:pt x="820" y="1426"/>
                  </a:cubicBezTo>
                  <a:lnTo>
                    <a:pt x="820" y="1426"/>
                  </a:lnTo>
                  <a:cubicBezTo>
                    <a:pt x="763" y="1716"/>
                    <a:pt x="714" y="2006"/>
                    <a:pt x="672" y="2298"/>
                  </a:cubicBezTo>
                  <a:cubicBezTo>
                    <a:pt x="658" y="2392"/>
                    <a:pt x="723" y="2479"/>
                    <a:pt x="817" y="2493"/>
                  </a:cubicBezTo>
                  <a:cubicBezTo>
                    <a:pt x="825" y="2493"/>
                    <a:pt x="834" y="2495"/>
                    <a:pt x="842" y="2495"/>
                  </a:cubicBezTo>
                  <a:cubicBezTo>
                    <a:pt x="927" y="2495"/>
                    <a:pt x="1000" y="2431"/>
                    <a:pt x="1011" y="2348"/>
                  </a:cubicBezTo>
                  <a:cubicBezTo>
                    <a:pt x="1096" y="1777"/>
                    <a:pt x="1207" y="1201"/>
                    <a:pt x="1341" y="640"/>
                  </a:cubicBezTo>
                  <a:cubicBezTo>
                    <a:pt x="1363" y="547"/>
                    <a:pt x="1305" y="454"/>
                    <a:pt x="1212" y="433"/>
                  </a:cubicBezTo>
                  <a:cubicBezTo>
                    <a:pt x="1199" y="429"/>
                    <a:pt x="1185" y="428"/>
                    <a:pt x="1172" y="428"/>
                  </a:cubicBezTo>
                  <a:cubicBezTo>
                    <a:pt x="1094" y="428"/>
                    <a:pt x="1024" y="481"/>
                    <a:pt x="1006" y="561"/>
                  </a:cubicBezTo>
                  <a:cubicBezTo>
                    <a:pt x="966" y="725"/>
                    <a:pt x="934" y="893"/>
                    <a:pt x="899" y="1060"/>
                  </a:cubicBezTo>
                  <a:cubicBezTo>
                    <a:pt x="875" y="1048"/>
                    <a:pt x="849" y="1043"/>
                    <a:pt x="824" y="1043"/>
                  </a:cubicBezTo>
                  <a:cubicBezTo>
                    <a:pt x="778" y="1043"/>
                    <a:pt x="732" y="1062"/>
                    <a:pt x="699" y="1097"/>
                  </a:cubicBezTo>
                  <a:cubicBezTo>
                    <a:pt x="677" y="1120"/>
                    <a:pt x="646" y="1131"/>
                    <a:pt x="624" y="1131"/>
                  </a:cubicBezTo>
                  <a:cubicBezTo>
                    <a:pt x="618" y="1131"/>
                    <a:pt x="613" y="1131"/>
                    <a:pt x="609" y="1129"/>
                  </a:cubicBezTo>
                  <a:cubicBezTo>
                    <a:pt x="554" y="1129"/>
                    <a:pt x="500" y="1107"/>
                    <a:pt x="461" y="1069"/>
                  </a:cubicBezTo>
                  <a:cubicBezTo>
                    <a:pt x="374" y="973"/>
                    <a:pt x="371" y="818"/>
                    <a:pt x="399" y="707"/>
                  </a:cubicBezTo>
                  <a:cubicBezTo>
                    <a:pt x="438" y="554"/>
                    <a:pt x="533" y="407"/>
                    <a:pt x="624" y="267"/>
                  </a:cubicBezTo>
                  <a:cubicBezTo>
                    <a:pt x="676" y="186"/>
                    <a:pt x="654" y="81"/>
                    <a:pt x="573" y="29"/>
                  </a:cubicBezTo>
                  <a:cubicBezTo>
                    <a:pt x="544" y="10"/>
                    <a:pt x="512" y="1"/>
                    <a:pt x="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187;p16"/>
            <p:cNvSpPr/>
            <p:nvPr/>
          </p:nvSpPr>
          <p:spPr>
            <a:xfrm>
              <a:off x="668941" y="3473983"/>
              <a:ext cx="55969" cy="69124"/>
            </a:xfrm>
            <a:custGeom>
              <a:avLst/>
              <a:gdLst/>
              <a:ahLst/>
              <a:cxnLst/>
              <a:rect l="l" t="t" r="r" b="b"/>
              <a:pathLst>
                <a:path w="1621" h="2002" extrusionOk="0">
                  <a:moveTo>
                    <a:pt x="1295" y="1"/>
                  </a:moveTo>
                  <a:cubicBezTo>
                    <a:pt x="1244" y="1"/>
                    <a:pt x="1194" y="23"/>
                    <a:pt x="1160" y="65"/>
                  </a:cubicBezTo>
                  <a:cubicBezTo>
                    <a:pt x="1028" y="235"/>
                    <a:pt x="905" y="413"/>
                    <a:pt x="793" y="597"/>
                  </a:cubicBezTo>
                  <a:cubicBezTo>
                    <a:pt x="621" y="510"/>
                    <a:pt x="453" y="413"/>
                    <a:pt x="290" y="307"/>
                  </a:cubicBezTo>
                  <a:cubicBezTo>
                    <a:pt x="261" y="287"/>
                    <a:pt x="228" y="278"/>
                    <a:pt x="195" y="278"/>
                  </a:cubicBezTo>
                  <a:cubicBezTo>
                    <a:pt x="140" y="278"/>
                    <a:pt x="85" y="305"/>
                    <a:pt x="52" y="355"/>
                  </a:cubicBezTo>
                  <a:cubicBezTo>
                    <a:pt x="0" y="434"/>
                    <a:pt x="21" y="541"/>
                    <a:pt x="100" y="594"/>
                  </a:cubicBezTo>
                  <a:cubicBezTo>
                    <a:pt x="268" y="704"/>
                    <a:pt x="439" y="804"/>
                    <a:pt x="617" y="897"/>
                  </a:cubicBezTo>
                  <a:cubicBezTo>
                    <a:pt x="468" y="1178"/>
                    <a:pt x="341" y="1472"/>
                    <a:pt x="241" y="1776"/>
                  </a:cubicBezTo>
                  <a:cubicBezTo>
                    <a:pt x="213" y="1867"/>
                    <a:pt x="262" y="1964"/>
                    <a:pt x="352" y="1993"/>
                  </a:cubicBezTo>
                  <a:cubicBezTo>
                    <a:pt x="369" y="1999"/>
                    <a:pt x="387" y="2002"/>
                    <a:pt x="406" y="2002"/>
                  </a:cubicBezTo>
                  <a:cubicBezTo>
                    <a:pt x="479" y="2002"/>
                    <a:pt x="545" y="1954"/>
                    <a:pt x="569" y="1883"/>
                  </a:cubicBezTo>
                  <a:cubicBezTo>
                    <a:pt x="663" y="1595"/>
                    <a:pt x="783" y="1315"/>
                    <a:pt x="926" y="1047"/>
                  </a:cubicBezTo>
                  <a:cubicBezTo>
                    <a:pt x="1074" y="1115"/>
                    <a:pt x="1225" y="1178"/>
                    <a:pt x="1378" y="1233"/>
                  </a:cubicBezTo>
                  <a:cubicBezTo>
                    <a:pt x="1397" y="1239"/>
                    <a:pt x="1416" y="1243"/>
                    <a:pt x="1436" y="1243"/>
                  </a:cubicBezTo>
                  <a:cubicBezTo>
                    <a:pt x="1520" y="1243"/>
                    <a:pt x="1592" y="1182"/>
                    <a:pt x="1606" y="1099"/>
                  </a:cubicBezTo>
                  <a:cubicBezTo>
                    <a:pt x="1620" y="1016"/>
                    <a:pt x="1572" y="936"/>
                    <a:pt x="1494" y="908"/>
                  </a:cubicBezTo>
                  <a:cubicBezTo>
                    <a:pt x="1361" y="862"/>
                    <a:pt x="1235" y="800"/>
                    <a:pt x="1107" y="743"/>
                  </a:cubicBezTo>
                  <a:cubicBezTo>
                    <a:pt x="1205" y="583"/>
                    <a:pt x="1313" y="427"/>
                    <a:pt x="1430" y="279"/>
                  </a:cubicBezTo>
                  <a:cubicBezTo>
                    <a:pt x="1488" y="203"/>
                    <a:pt x="1475" y="96"/>
                    <a:pt x="1401" y="37"/>
                  </a:cubicBezTo>
                  <a:cubicBezTo>
                    <a:pt x="1369" y="12"/>
                    <a:pt x="1332" y="1"/>
                    <a:pt x="1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88" name="Google Shape;1188;p16"/>
          <p:cNvSpPr/>
          <p:nvPr/>
        </p:nvSpPr>
        <p:spPr>
          <a:xfrm rot="10800000">
            <a:off x="4609407" y="6265094"/>
            <a:ext cx="75531" cy="96511"/>
          </a:xfrm>
          <a:custGeom>
            <a:avLst/>
            <a:gdLst/>
            <a:ahLst/>
            <a:cxnLst/>
            <a:rect l="l" t="t" r="r" b="b"/>
            <a:pathLst>
              <a:path w="1263" h="1263" extrusionOk="0">
                <a:moveTo>
                  <a:pt x="632" y="0"/>
                </a:moveTo>
                <a:cubicBezTo>
                  <a:pt x="283" y="0"/>
                  <a:pt x="0" y="282"/>
                  <a:pt x="0" y="631"/>
                </a:cubicBezTo>
                <a:cubicBezTo>
                  <a:pt x="0" y="980"/>
                  <a:pt x="283" y="1263"/>
                  <a:pt x="632" y="1263"/>
                </a:cubicBezTo>
                <a:cubicBezTo>
                  <a:pt x="980" y="1263"/>
                  <a:pt x="1263" y="980"/>
                  <a:pt x="1263" y="631"/>
                </a:cubicBezTo>
                <a:cubicBezTo>
                  <a:pt x="1263" y="282"/>
                  <a:pt x="980" y="0"/>
                  <a:pt x="6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189" name="Google Shape;1189;p16"/>
          <p:cNvSpPr/>
          <p:nvPr/>
        </p:nvSpPr>
        <p:spPr>
          <a:xfrm>
            <a:off x="543475" y="2431551"/>
            <a:ext cx="319104" cy="375511"/>
          </a:xfrm>
          <a:custGeom>
            <a:avLst/>
            <a:gdLst/>
            <a:ahLst/>
            <a:cxnLst/>
            <a:rect l="l" t="t" r="r" b="b"/>
            <a:pathLst>
              <a:path w="4961" h="4569" extrusionOk="0">
                <a:moveTo>
                  <a:pt x="2480" y="1"/>
                </a:moveTo>
                <a:cubicBezTo>
                  <a:pt x="1405" y="1"/>
                  <a:pt x="447" y="761"/>
                  <a:pt x="238" y="1854"/>
                </a:cubicBezTo>
                <a:cubicBezTo>
                  <a:pt x="0" y="3093"/>
                  <a:pt x="812" y="4291"/>
                  <a:pt x="2051" y="4527"/>
                </a:cubicBezTo>
                <a:cubicBezTo>
                  <a:pt x="2196" y="4555"/>
                  <a:pt x="2341" y="4569"/>
                  <a:pt x="2484" y="4569"/>
                </a:cubicBezTo>
                <a:cubicBezTo>
                  <a:pt x="3557" y="4569"/>
                  <a:pt x="4514" y="3808"/>
                  <a:pt x="4724" y="2715"/>
                </a:cubicBezTo>
                <a:cubicBezTo>
                  <a:pt x="4960" y="1476"/>
                  <a:pt x="4150" y="279"/>
                  <a:pt x="2911" y="42"/>
                </a:cubicBezTo>
                <a:cubicBezTo>
                  <a:pt x="2766" y="14"/>
                  <a:pt x="2622" y="1"/>
                  <a:pt x="248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p17"/>
          <p:cNvSpPr txBox="1">
            <a:spLocks noGrp="1"/>
          </p:cNvSpPr>
          <p:nvPr>
            <p:ph type="title"/>
          </p:nvPr>
        </p:nvSpPr>
        <p:spPr>
          <a:xfrm>
            <a:off x="713250" y="719180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92" name="Google Shape;1192;p17"/>
          <p:cNvSpPr txBox="1">
            <a:spLocks noGrp="1"/>
          </p:cNvSpPr>
          <p:nvPr>
            <p:ph type="subTitle" idx="1"/>
          </p:nvPr>
        </p:nvSpPr>
        <p:spPr>
          <a:xfrm>
            <a:off x="1571282" y="3953700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193" name="Google Shape;1193;p17"/>
          <p:cNvSpPr txBox="1">
            <a:spLocks noGrp="1"/>
          </p:cNvSpPr>
          <p:nvPr>
            <p:ph type="body" idx="2"/>
          </p:nvPr>
        </p:nvSpPr>
        <p:spPr>
          <a:xfrm>
            <a:off x="1571282" y="4545967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194" name="Google Shape;1194;p17"/>
          <p:cNvGrpSpPr/>
          <p:nvPr/>
        </p:nvGrpSpPr>
        <p:grpSpPr>
          <a:xfrm>
            <a:off x="1247273" y="6156981"/>
            <a:ext cx="744811" cy="1219211"/>
            <a:chOff x="267675" y="666500"/>
            <a:chExt cx="379000" cy="465300"/>
          </a:xfrm>
        </p:grpSpPr>
        <p:sp>
          <p:nvSpPr>
            <p:cNvPr id="1195" name="Google Shape;1195;p1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196;p1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97" name="Google Shape;1197;p17"/>
          <p:cNvGrpSpPr/>
          <p:nvPr/>
        </p:nvGrpSpPr>
        <p:grpSpPr>
          <a:xfrm>
            <a:off x="8430994" y="2656128"/>
            <a:ext cx="1157391" cy="1459109"/>
            <a:chOff x="6139950" y="1806300"/>
            <a:chExt cx="810725" cy="766500"/>
          </a:xfrm>
        </p:grpSpPr>
        <p:sp>
          <p:nvSpPr>
            <p:cNvPr id="1198" name="Google Shape;1198;p1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199;p1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200;p1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201;p1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202;p1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203;p1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204;p1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205;p1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206;p1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207;p1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208;p1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209;p1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210;p1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211;p1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212;p1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213;p1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4" name="Google Shape;1214;p17"/>
          <p:cNvGrpSpPr/>
          <p:nvPr/>
        </p:nvGrpSpPr>
        <p:grpSpPr>
          <a:xfrm rot="8707254">
            <a:off x="-207915" y="4066997"/>
            <a:ext cx="623692" cy="600019"/>
            <a:chOff x="3253464" y="2218279"/>
            <a:chExt cx="242409" cy="182524"/>
          </a:xfrm>
        </p:grpSpPr>
        <p:sp>
          <p:nvSpPr>
            <p:cNvPr id="1215" name="Google Shape;1215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216;p1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217" name="Google Shape;1217;p17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375725" y="4999051"/>
            <a:ext cx="1963800" cy="26280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18" name="Google Shape;1218;p17"/>
          <p:cNvGrpSpPr/>
          <p:nvPr/>
        </p:nvGrpSpPr>
        <p:grpSpPr>
          <a:xfrm>
            <a:off x="5686489" y="6602285"/>
            <a:ext cx="1153242" cy="487603"/>
            <a:chOff x="5181425" y="2685475"/>
            <a:chExt cx="224900" cy="74425"/>
          </a:xfrm>
        </p:grpSpPr>
        <p:sp>
          <p:nvSpPr>
            <p:cNvPr id="1219" name="Google Shape;1219;p1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220;p1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221;p1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222;p1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223;p1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24" name="Google Shape;1224;p17"/>
          <p:cNvSpPr/>
          <p:nvPr/>
        </p:nvSpPr>
        <p:spPr>
          <a:xfrm rot="8707231">
            <a:off x="8485261" y="752141"/>
            <a:ext cx="534041" cy="620427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225" name="Google Shape;1225;p17"/>
          <p:cNvGrpSpPr/>
          <p:nvPr/>
        </p:nvGrpSpPr>
        <p:grpSpPr>
          <a:xfrm rot="-229423">
            <a:off x="-87489" y="-206161"/>
            <a:ext cx="635435" cy="2216465"/>
            <a:chOff x="7719200" y="1424500"/>
            <a:chExt cx="446525" cy="1168150"/>
          </a:xfrm>
        </p:grpSpPr>
        <p:sp>
          <p:nvSpPr>
            <p:cNvPr id="1226" name="Google Shape;1226;p17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227;p17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228;p17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229;p17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230;p17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231;p17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232;p17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233;p17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234;p17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235;p17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236;p17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237;p17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238;p17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239;p17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240;p17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241;p17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242;p17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243;p17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244;p17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245;p17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246;p17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247;p17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248;p17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249;p17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250;p17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251;p17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252;p17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253;p17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254;p17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255;p17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256;p17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257;p17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258;p17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259;p17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260;p17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261;p17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262;p17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263;p17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264;p17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265;p17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266;p17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267;p17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268;p17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269;p17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270;p17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271;p17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272;p17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273;p17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274;p17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275;p17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276;p17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277;p17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278;p17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279;p17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280;p17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281;p17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282;p17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83" name="Google Shape;1283;p17"/>
          <p:cNvSpPr txBox="1">
            <a:spLocks noGrp="1"/>
          </p:cNvSpPr>
          <p:nvPr>
            <p:ph type="subTitle" idx="3"/>
          </p:nvPr>
        </p:nvSpPr>
        <p:spPr>
          <a:xfrm>
            <a:off x="5268410" y="3953711"/>
            <a:ext cx="23043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None/>
              <a:defRPr sz="2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284" name="Google Shape;1284;p17"/>
          <p:cNvSpPr txBox="1">
            <a:spLocks noGrp="1"/>
          </p:cNvSpPr>
          <p:nvPr>
            <p:ph type="body" idx="4"/>
          </p:nvPr>
        </p:nvSpPr>
        <p:spPr>
          <a:xfrm>
            <a:off x="5268410" y="4545976"/>
            <a:ext cx="2304300" cy="10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85" name="Google Shape;1285;p17"/>
          <p:cNvGrpSpPr/>
          <p:nvPr/>
        </p:nvGrpSpPr>
        <p:grpSpPr>
          <a:xfrm rot="8707254">
            <a:off x="8515806" y="6015404"/>
            <a:ext cx="589694" cy="556573"/>
            <a:chOff x="3266677" y="2218279"/>
            <a:chExt cx="229195" cy="169308"/>
          </a:xfrm>
        </p:grpSpPr>
        <p:sp>
          <p:nvSpPr>
            <p:cNvPr id="1286" name="Google Shape;1286;p1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287;p17"/>
            <p:cNvSpPr/>
            <p:nvPr/>
          </p:nvSpPr>
          <p:spPr>
            <a:xfrm rot="341">
              <a:off x="3266679" y="2359434"/>
              <a:ext cx="28154" cy="28151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88" name="Google Shape;1288;p17"/>
          <p:cNvSpPr/>
          <p:nvPr/>
        </p:nvSpPr>
        <p:spPr>
          <a:xfrm rot="8707074">
            <a:off x="8578306" y="5865743"/>
            <a:ext cx="169023" cy="196364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p18"/>
          <p:cNvSpPr txBox="1">
            <a:spLocks noGrp="1"/>
          </p:cNvSpPr>
          <p:nvPr>
            <p:ph type="subTitle" idx="1"/>
          </p:nvPr>
        </p:nvSpPr>
        <p:spPr>
          <a:xfrm>
            <a:off x="112002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1" name="Google Shape;1291;p18"/>
          <p:cNvSpPr txBox="1">
            <a:spLocks noGrp="1"/>
          </p:cNvSpPr>
          <p:nvPr>
            <p:ph type="body" idx="2"/>
          </p:nvPr>
        </p:nvSpPr>
        <p:spPr>
          <a:xfrm>
            <a:off x="112002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2" name="Google Shape;1292;p18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93" name="Google Shape;1293;p18"/>
          <p:cNvSpPr txBox="1">
            <a:spLocks noGrp="1"/>
          </p:cNvSpPr>
          <p:nvPr>
            <p:ph type="subTitle" idx="3"/>
          </p:nvPr>
        </p:nvSpPr>
        <p:spPr>
          <a:xfrm>
            <a:off x="3667950" y="41701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4" name="Google Shape;1294;p18"/>
          <p:cNvSpPr txBox="1">
            <a:spLocks noGrp="1"/>
          </p:cNvSpPr>
          <p:nvPr>
            <p:ph type="body" idx="4"/>
          </p:nvPr>
        </p:nvSpPr>
        <p:spPr>
          <a:xfrm>
            <a:off x="3667950" y="47623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95" name="Google Shape;1295;p18"/>
          <p:cNvSpPr txBox="1">
            <a:spLocks noGrp="1"/>
          </p:cNvSpPr>
          <p:nvPr>
            <p:ph type="subTitle" idx="5"/>
          </p:nvPr>
        </p:nvSpPr>
        <p:spPr>
          <a:xfrm>
            <a:off x="6215875" y="3255717"/>
            <a:ext cx="18081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96" name="Google Shape;1296;p18"/>
          <p:cNvSpPr txBox="1">
            <a:spLocks noGrp="1"/>
          </p:cNvSpPr>
          <p:nvPr>
            <p:ph type="body" idx="6"/>
          </p:nvPr>
        </p:nvSpPr>
        <p:spPr>
          <a:xfrm>
            <a:off x="6215875" y="3847984"/>
            <a:ext cx="18081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297" name="Google Shape;1297;p18"/>
          <p:cNvGrpSpPr/>
          <p:nvPr/>
        </p:nvGrpSpPr>
        <p:grpSpPr>
          <a:xfrm rot="-7804107">
            <a:off x="392257" y="5932046"/>
            <a:ext cx="831600" cy="450021"/>
            <a:chOff x="3253464" y="2218279"/>
            <a:chExt cx="242409" cy="182524"/>
          </a:xfrm>
        </p:grpSpPr>
        <p:sp>
          <p:nvSpPr>
            <p:cNvPr id="1298" name="Google Shape;1298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299;p18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0" name="Google Shape;1300;p18"/>
          <p:cNvGrpSpPr/>
          <p:nvPr/>
        </p:nvGrpSpPr>
        <p:grpSpPr>
          <a:xfrm rot="-3478813">
            <a:off x="6811609" y="1484029"/>
            <a:ext cx="3388699" cy="2158024"/>
            <a:chOff x="2508080" y="2218279"/>
            <a:chExt cx="987792" cy="875299"/>
          </a:xfrm>
        </p:grpSpPr>
        <p:sp>
          <p:nvSpPr>
            <p:cNvPr id="1301" name="Google Shape;1301;p18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302;p18"/>
            <p:cNvSpPr/>
            <p:nvPr/>
          </p:nvSpPr>
          <p:spPr>
            <a:xfrm>
              <a:off x="2508080" y="303899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3" name="Google Shape;1303;p18"/>
          <p:cNvGrpSpPr/>
          <p:nvPr/>
        </p:nvGrpSpPr>
        <p:grpSpPr>
          <a:xfrm rot="834627">
            <a:off x="-154571" y="2805304"/>
            <a:ext cx="725123" cy="2529319"/>
            <a:chOff x="7719200" y="1424500"/>
            <a:chExt cx="446525" cy="1168150"/>
          </a:xfrm>
        </p:grpSpPr>
        <p:sp>
          <p:nvSpPr>
            <p:cNvPr id="1304" name="Google Shape;1304;p18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305;p18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306;p18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307;p18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308;p18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309;p18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310;p18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311;p18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312;p18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313;p18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314;p18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315;p18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316;p18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317;p18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318;p18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319;p18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320;p18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321;p18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322;p18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323;p18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324;p18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325;p18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326;p18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327;p18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328;p18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329;p18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330;p18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331;p18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332;p18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333;p18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334;p18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335;p18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336;p18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337;p18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338;p18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339;p18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340;p18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341;p18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342;p18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343;p18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344;p18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345;p18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346;p18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347;p18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348;p18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349;p18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350;p18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351;p18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352;p18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353;p18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354;p18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355;p18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356;p18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357;p18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358;p18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359;p18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360;p18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1" name="Google Shape;1361;p18"/>
          <p:cNvGrpSpPr/>
          <p:nvPr/>
        </p:nvGrpSpPr>
        <p:grpSpPr>
          <a:xfrm>
            <a:off x="8573162" y="5183873"/>
            <a:ext cx="775927" cy="1270145"/>
            <a:chOff x="267675" y="666500"/>
            <a:chExt cx="379000" cy="465300"/>
          </a:xfrm>
        </p:grpSpPr>
        <p:sp>
          <p:nvSpPr>
            <p:cNvPr id="1362" name="Google Shape;1362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363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4" name="Google Shape;1364;p18"/>
          <p:cNvGrpSpPr/>
          <p:nvPr/>
        </p:nvGrpSpPr>
        <p:grpSpPr>
          <a:xfrm>
            <a:off x="5924551" y="6157140"/>
            <a:ext cx="775927" cy="328065"/>
            <a:chOff x="5181425" y="2685475"/>
            <a:chExt cx="224900" cy="74425"/>
          </a:xfrm>
        </p:grpSpPr>
        <p:sp>
          <p:nvSpPr>
            <p:cNvPr id="1365" name="Google Shape;1365;p18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366;p18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367;p18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368;p18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369;p18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70" name="Google Shape;1370;p18"/>
          <p:cNvGrpSpPr/>
          <p:nvPr/>
        </p:nvGrpSpPr>
        <p:grpSpPr>
          <a:xfrm>
            <a:off x="-371952" y="250707"/>
            <a:ext cx="775927" cy="1270145"/>
            <a:chOff x="267675" y="666500"/>
            <a:chExt cx="379000" cy="465300"/>
          </a:xfrm>
        </p:grpSpPr>
        <p:sp>
          <p:nvSpPr>
            <p:cNvPr id="1371" name="Google Shape;1371;p18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372;p18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73" name="Google Shape;1373;p18"/>
          <p:cNvSpPr/>
          <p:nvPr/>
        </p:nvSpPr>
        <p:spPr>
          <a:xfrm rot="-3478813">
            <a:off x="8924378" y="13741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374" name="Google Shape;1374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5924546" y="-533067"/>
            <a:ext cx="1658946" cy="22200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5" name="Google Shape;1375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2545631" y="6156967"/>
            <a:ext cx="1359575" cy="181943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7" name="Google Shape;1377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5514668" y="-1788052"/>
            <a:ext cx="3836589" cy="386443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8" name="Google Shape;1378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1433466">
            <a:off x="-967482" y="4224668"/>
            <a:ext cx="3836589" cy="3864437"/>
          </a:xfrm>
          <a:prstGeom prst="rect">
            <a:avLst/>
          </a:prstGeom>
          <a:noFill/>
          <a:ln>
            <a:noFill/>
          </a:ln>
        </p:spPr>
      </p:pic>
      <p:sp>
        <p:nvSpPr>
          <p:cNvPr id="1379" name="Google Shape;1379;p19"/>
          <p:cNvSpPr txBox="1">
            <a:spLocks noGrp="1"/>
          </p:cNvSpPr>
          <p:nvPr>
            <p:ph type="subTitle" idx="1"/>
          </p:nvPr>
        </p:nvSpPr>
        <p:spPr>
          <a:xfrm>
            <a:off x="1061071" y="3570845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0" name="Google Shape;1380;p19"/>
          <p:cNvSpPr txBox="1">
            <a:spLocks noGrp="1"/>
          </p:cNvSpPr>
          <p:nvPr>
            <p:ph type="body" idx="2"/>
          </p:nvPr>
        </p:nvSpPr>
        <p:spPr>
          <a:xfrm>
            <a:off x="1061071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1" name="Google Shape;1381;p19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2" name="Google Shape;1382;p19"/>
          <p:cNvSpPr txBox="1">
            <a:spLocks noGrp="1"/>
          </p:cNvSpPr>
          <p:nvPr>
            <p:ph type="subTitle" idx="3"/>
          </p:nvPr>
        </p:nvSpPr>
        <p:spPr>
          <a:xfrm>
            <a:off x="3624756" y="3572256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3" name="Google Shape;1383;p19"/>
          <p:cNvSpPr txBox="1">
            <a:spLocks noGrp="1"/>
          </p:cNvSpPr>
          <p:nvPr>
            <p:ph type="body" idx="4"/>
          </p:nvPr>
        </p:nvSpPr>
        <p:spPr>
          <a:xfrm>
            <a:off x="3624756" y="4169664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4" name="Google Shape;1384;p19"/>
          <p:cNvSpPr txBox="1">
            <a:spLocks noGrp="1"/>
          </p:cNvSpPr>
          <p:nvPr>
            <p:ph type="subTitle" idx="5"/>
          </p:nvPr>
        </p:nvSpPr>
        <p:spPr>
          <a:xfrm>
            <a:off x="6188442" y="3569584"/>
            <a:ext cx="19935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5" name="Google Shape;1385;p19"/>
          <p:cNvSpPr txBox="1">
            <a:spLocks noGrp="1"/>
          </p:cNvSpPr>
          <p:nvPr>
            <p:ph type="body" idx="6"/>
          </p:nvPr>
        </p:nvSpPr>
        <p:spPr>
          <a:xfrm>
            <a:off x="6188442" y="4170580"/>
            <a:ext cx="1993500" cy="12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86" name="Google Shape;1386;p19"/>
          <p:cNvGrpSpPr/>
          <p:nvPr/>
        </p:nvGrpSpPr>
        <p:grpSpPr>
          <a:xfrm rot="-3807949">
            <a:off x="-132672" y="3033959"/>
            <a:ext cx="831595" cy="450027"/>
            <a:chOff x="3253464" y="2218279"/>
            <a:chExt cx="242409" cy="182524"/>
          </a:xfrm>
        </p:grpSpPr>
        <p:sp>
          <p:nvSpPr>
            <p:cNvPr id="1387" name="Google Shape;1387;p19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388;p19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89" name="Google Shape;1389;p19"/>
          <p:cNvGrpSpPr/>
          <p:nvPr/>
        </p:nvGrpSpPr>
        <p:grpSpPr>
          <a:xfrm rot="-3478813">
            <a:off x="8280093" y="2629128"/>
            <a:ext cx="1249813" cy="307654"/>
            <a:chOff x="2596596" y="2930115"/>
            <a:chExt cx="364316" cy="124785"/>
          </a:xfrm>
        </p:grpSpPr>
        <p:sp>
          <p:nvSpPr>
            <p:cNvPr id="1390" name="Google Shape;1390;p19"/>
            <p:cNvSpPr/>
            <p:nvPr/>
          </p:nvSpPr>
          <p:spPr>
            <a:xfrm>
              <a:off x="2835262" y="2940650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391;p19"/>
            <p:cNvSpPr/>
            <p:nvPr/>
          </p:nvSpPr>
          <p:spPr>
            <a:xfrm>
              <a:off x="2596596" y="2930115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92" name="Google Shape;1392;p19"/>
          <p:cNvGrpSpPr/>
          <p:nvPr/>
        </p:nvGrpSpPr>
        <p:grpSpPr>
          <a:xfrm rot="834791">
            <a:off x="8577114" y="4210146"/>
            <a:ext cx="736126" cy="2567697"/>
            <a:chOff x="7719200" y="1424500"/>
            <a:chExt cx="446525" cy="1168150"/>
          </a:xfrm>
        </p:grpSpPr>
        <p:sp>
          <p:nvSpPr>
            <p:cNvPr id="1393" name="Google Shape;1393;p19"/>
            <p:cNvSpPr/>
            <p:nvPr/>
          </p:nvSpPr>
          <p:spPr>
            <a:xfrm>
              <a:off x="7845300" y="1430450"/>
              <a:ext cx="41450" cy="63750"/>
            </a:xfrm>
            <a:custGeom>
              <a:avLst/>
              <a:gdLst/>
              <a:ahLst/>
              <a:cxnLst/>
              <a:rect l="l" t="t" r="r" b="b"/>
              <a:pathLst>
                <a:path w="1658" h="2550" extrusionOk="0">
                  <a:moveTo>
                    <a:pt x="1463" y="1"/>
                  </a:moveTo>
                  <a:cubicBezTo>
                    <a:pt x="1407" y="1"/>
                    <a:pt x="1353" y="28"/>
                    <a:pt x="1320" y="77"/>
                  </a:cubicBezTo>
                  <a:cubicBezTo>
                    <a:pt x="1145" y="309"/>
                    <a:pt x="985" y="553"/>
                    <a:pt x="831" y="799"/>
                  </a:cubicBezTo>
                  <a:cubicBezTo>
                    <a:pt x="695" y="557"/>
                    <a:pt x="515" y="343"/>
                    <a:pt x="299" y="169"/>
                  </a:cubicBezTo>
                  <a:cubicBezTo>
                    <a:pt x="268" y="145"/>
                    <a:pt x="231" y="134"/>
                    <a:pt x="195" y="134"/>
                  </a:cubicBezTo>
                  <a:cubicBezTo>
                    <a:pt x="144" y="134"/>
                    <a:pt x="94" y="156"/>
                    <a:pt x="60" y="198"/>
                  </a:cubicBezTo>
                  <a:cubicBezTo>
                    <a:pt x="1" y="271"/>
                    <a:pt x="12" y="377"/>
                    <a:pt x="84" y="438"/>
                  </a:cubicBezTo>
                  <a:cubicBezTo>
                    <a:pt x="316" y="628"/>
                    <a:pt x="501" y="870"/>
                    <a:pt x="620" y="1146"/>
                  </a:cubicBezTo>
                  <a:cubicBezTo>
                    <a:pt x="405" y="1521"/>
                    <a:pt x="215" y="1911"/>
                    <a:pt x="49" y="2311"/>
                  </a:cubicBezTo>
                  <a:cubicBezTo>
                    <a:pt x="12" y="2398"/>
                    <a:pt x="53" y="2500"/>
                    <a:pt x="140" y="2536"/>
                  </a:cubicBezTo>
                  <a:cubicBezTo>
                    <a:pt x="144" y="2538"/>
                    <a:pt x="149" y="2539"/>
                    <a:pt x="152" y="2540"/>
                  </a:cubicBezTo>
                  <a:cubicBezTo>
                    <a:pt x="169" y="2546"/>
                    <a:pt x="188" y="2549"/>
                    <a:pt x="206" y="2549"/>
                  </a:cubicBezTo>
                  <a:cubicBezTo>
                    <a:pt x="274" y="2549"/>
                    <a:pt x="338" y="2509"/>
                    <a:pt x="365" y="2443"/>
                  </a:cubicBezTo>
                  <a:cubicBezTo>
                    <a:pt x="482" y="2162"/>
                    <a:pt x="616" y="1887"/>
                    <a:pt x="757" y="1619"/>
                  </a:cubicBezTo>
                  <a:cubicBezTo>
                    <a:pt x="772" y="1711"/>
                    <a:pt x="781" y="1806"/>
                    <a:pt x="782" y="1900"/>
                  </a:cubicBezTo>
                  <a:cubicBezTo>
                    <a:pt x="781" y="1973"/>
                    <a:pt x="829" y="2039"/>
                    <a:pt x="899" y="2063"/>
                  </a:cubicBezTo>
                  <a:cubicBezTo>
                    <a:pt x="916" y="2069"/>
                    <a:pt x="934" y="2072"/>
                    <a:pt x="952" y="2072"/>
                  </a:cubicBezTo>
                  <a:cubicBezTo>
                    <a:pt x="953" y="2072"/>
                    <a:pt x="954" y="2072"/>
                    <a:pt x="955" y="2072"/>
                  </a:cubicBezTo>
                  <a:cubicBezTo>
                    <a:pt x="1048" y="2072"/>
                    <a:pt x="1124" y="1995"/>
                    <a:pt x="1126" y="1900"/>
                  </a:cubicBezTo>
                  <a:cubicBezTo>
                    <a:pt x="1126" y="1654"/>
                    <a:pt x="1085" y="1409"/>
                    <a:pt x="1003" y="1175"/>
                  </a:cubicBezTo>
                  <a:cubicBezTo>
                    <a:pt x="1185" y="867"/>
                    <a:pt x="1382" y="570"/>
                    <a:pt x="1594" y="284"/>
                  </a:cubicBezTo>
                  <a:cubicBezTo>
                    <a:pt x="1658" y="208"/>
                    <a:pt x="1644" y="96"/>
                    <a:pt x="1565" y="35"/>
                  </a:cubicBezTo>
                  <a:cubicBezTo>
                    <a:pt x="1534" y="12"/>
                    <a:pt x="1498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394;p19"/>
            <p:cNvSpPr/>
            <p:nvPr/>
          </p:nvSpPr>
          <p:spPr>
            <a:xfrm>
              <a:off x="7888025" y="1424500"/>
              <a:ext cx="29200" cy="81575"/>
            </a:xfrm>
            <a:custGeom>
              <a:avLst/>
              <a:gdLst/>
              <a:ahLst/>
              <a:cxnLst/>
              <a:rect l="l" t="t" r="r" b="b"/>
              <a:pathLst>
                <a:path w="1168" h="3263" extrusionOk="0">
                  <a:moveTo>
                    <a:pt x="979" y="1"/>
                  </a:moveTo>
                  <a:cubicBezTo>
                    <a:pt x="935" y="1"/>
                    <a:pt x="891" y="17"/>
                    <a:pt x="858" y="49"/>
                  </a:cubicBezTo>
                  <a:cubicBezTo>
                    <a:pt x="284" y="626"/>
                    <a:pt x="1" y="1484"/>
                    <a:pt x="118" y="2287"/>
                  </a:cubicBezTo>
                  <a:cubicBezTo>
                    <a:pt x="175" y="2683"/>
                    <a:pt x="398" y="3106"/>
                    <a:pt x="764" y="3227"/>
                  </a:cubicBezTo>
                  <a:cubicBezTo>
                    <a:pt x="828" y="3250"/>
                    <a:pt x="897" y="3261"/>
                    <a:pt x="966" y="3263"/>
                  </a:cubicBezTo>
                  <a:cubicBezTo>
                    <a:pt x="1059" y="3263"/>
                    <a:pt x="1135" y="3187"/>
                    <a:pt x="1137" y="3094"/>
                  </a:cubicBezTo>
                  <a:cubicBezTo>
                    <a:pt x="1138" y="3001"/>
                    <a:pt x="1065" y="2923"/>
                    <a:pt x="972" y="2919"/>
                  </a:cubicBezTo>
                  <a:cubicBezTo>
                    <a:pt x="700" y="2915"/>
                    <a:pt x="507" y="2573"/>
                    <a:pt x="458" y="2238"/>
                  </a:cubicBezTo>
                  <a:cubicBezTo>
                    <a:pt x="355" y="1538"/>
                    <a:pt x="603" y="794"/>
                    <a:pt x="1101" y="293"/>
                  </a:cubicBezTo>
                  <a:cubicBezTo>
                    <a:pt x="1168" y="225"/>
                    <a:pt x="1166" y="118"/>
                    <a:pt x="1100" y="51"/>
                  </a:cubicBezTo>
                  <a:cubicBezTo>
                    <a:pt x="1067" y="17"/>
                    <a:pt x="1023" y="1"/>
                    <a:pt x="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395;p19"/>
            <p:cNvSpPr/>
            <p:nvPr/>
          </p:nvSpPr>
          <p:spPr>
            <a:xfrm>
              <a:off x="7918000" y="1457675"/>
              <a:ext cx="33925" cy="55275"/>
            </a:xfrm>
            <a:custGeom>
              <a:avLst/>
              <a:gdLst/>
              <a:ahLst/>
              <a:cxnLst/>
              <a:rect l="l" t="t" r="r" b="b"/>
              <a:pathLst>
                <a:path w="1357" h="2211" extrusionOk="0">
                  <a:moveTo>
                    <a:pt x="201" y="0"/>
                  </a:moveTo>
                  <a:cubicBezTo>
                    <a:pt x="162" y="0"/>
                    <a:pt x="122" y="14"/>
                    <a:pt x="90" y="41"/>
                  </a:cubicBezTo>
                  <a:cubicBezTo>
                    <a:pt x="16" y="103"/>
                    <a:pt x="9" y="213"/>
                    <a:pt x="73" y="286"/>
                  </a:cubicBezTo>
                  <a:cubicBezTo>
                    <a:pt x="254" y="499"/>
                    <a:pt x="425" y="724"/>
                    <a:pt x="589" y="952"/>
                  </a:cubicBezTo>
                  <a:cubicBezTo>
                    <a:pt x="402" y="1285"/>
                    <a:pt x="218" y="1620"/>
                    <a:pt x="45" y="1961"/>
                  </a:cubicBezTo>
                  <a:cubicBezTo>
                    <a:pt x="1" y="2045"/>
                    <a:pt x="35" y="2148"/>
                    <a:pt x="119" y="2192"/>
                  </a:cubicBezTo>
                  <a:cubicBezTo>
                    <a:pt x="128" y="2196"/>
                    <a:pt x="135" y="2199"/>
                    <a:pt x="143" y="2202"/>
                  </a:cubicBezTo>
                  <a:cubicBezTo>
                    <a:pt x="161" y="2208"/>
                    <a:pt x="179" y="2210"/>
                    <a:pt x="197" y="2210"/>
                  </a:cubicBezTo>
                  <a:cubicBezTo>
                    <a:pt x="261" y="2210"/>
                    <a:pt x="321" y="2175"/>
                    <a:pt x="351" y="2117"/>
                  </a:cubicBezTo>
                  <a:cubicBezTo>
                    <a:pt x="496" y="1832"/>
                    <a:pt x="648" y="1549"/>
                    <a:pt x="806" y="1267"/>
                  </a:cubicBezTo>
                  <a:cubicBezTo>
                    <a:pt x="847" y="1329"/>
                    <a:pt x="892" y="1390"/>
                    <a:pt x="933" y="1453"/>
                  </a:cubicBezTo>
                  <a:cubicBezTo>
                    <a:pt x="965" y="1504"/>
                    <a:pt x="1021" y="1533"/>
                    <a:pt x="1077" y="1533"/>
                  </a:cubicBezTo>
                  <a:cubicBezTo>
                    <a:pt x="1109" y="1533"/>
                    <a:pt x="1141" y="1524"/>
                    <a:pt x="1169" y="1505"/>
                  </a:cubicBezTo>
                  <a:cubicBezTo>
                    <a:pt x="1249" y="1454"/>
                    <a:pt x="1273" y="1349"/>
                    <a:pt x="1223" y="1268"/>
                  </a:cubicBezTo>
                  <a:cubicBezTo>
                    <a:pt x="1152" y="1156"/>
                    <a:pt x="1072" y="1047"/>
                    <a:pt x="997" y="938"/>
                  </a:cubicBezTo>
                  <a:cubicBezTo>
                    <a:pt x="1100" y="759"/>
                    <a:pt x="1202" y="580"/>
                    <a:pt x="1307" y="406"/>
                  </a:cubicBezTo>
                  <a:cubicBezTo>
                    <a:pt x="1356" y="324"/>
                    <a:pt x="1331" y="218"/>
                    <a:pt x="1249" y="169"/>
                  </a:cubicBezTo>
                  <a:cubicBezTo>
                    <a:pt x="1222" y="152"/>
                    <a:pt x="1191" y="144"/>
                    <a:pt x="1161" y="144"/>
                  </a:cubicBezTo>
                  <a:cubicBezTo>
                    <a:pt x="1103" y="144"/>
                    <a:pt x="1046" y="173"/>
                    <a:pt x="1013" y="227"/>
                  </a:cubicBezTo>
                  <a:cubicBezTo>
                    <a:pt x="934" y="358"/>
                    <a:pt x="858" y="493"/>
                    <a:pt x="781" y="625"/>
                  </a:cubicBezTo>
                  <a:cubicBezTo>
                    <a:pt x="637" y="432"/>
                    <a:pt x="489" y="244"/>
                    <a:pt x="335" y="62"/>
                  </a:cubicBezTo>
                  <a:cubicBezTo>
                    <a:pt x="300" y="21"/>
                    <a:pt x="251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396;p19"/>
            <p:cNvSpPr/>
            <p:nvPr/>
          </p:nvSpPr>
          <p:spPr>
            <a:xfrm>
              <a:off x="7962875" y="1467850"/>
              <a:ext cx="31550" cy="49050"/>
            </a:xfrm>
            <a:custGeom>
              <a:avLst/>
              <a:gdLst/>
              <a:ahLst/>
              <a:cxnLst/>
              <a:rect l="l" t="t" r="r" b="b"/>
              <a:pathLst>
                <a:path w="1262" h="1962" extrusionOk="0">
                  <a:moveTo>
                    <a:pt x="590" y="1"/>
                  </a:moveTo>
                  <a:cubicBezTo>
                    <a:pt x="512" y="1"/>
                    <a:pt x="442" y="53"/>
                    <a:pt x="421" y="132"/>
                  </a:cubicBezTo>
                  <a:lnTo>
                    <a:pt x="350" y="424"/>
                  </a:lnTo>
                  <a:cubicBezTo>
                    <a:pt x="329" y="418"/>
                    <a:pt x="307" y="415"/>
                    <a:pt x="286" y="408"/>
                  </a:cubicBezTo>
                  <a:cubicBezTo>
                    <a:pt x="274" y="404"/>
                    <a:pt x="258" y="398"/>
                    <a:pt x="248" y="396"/>
                  </a:cubicBezTo>
                  <a:cubicBezTo>
                    <a:pt x="230" y="390"/>
                    <a:pt x="212" y="387"/>
                    <a:pt x="194" y="387"/>
                  </a:cubicBezTo>
                  <a:cubicBezTo>
                    <a:pt x="122" y="387"/>
                    <a:pt x="55" y="432"/>
                    <a:pt x="32" y="503"/>
                  </a:cubicBezTo>
                  <a:cubicBezTo>
                    <a:pt x="1" y="593"/>
                    <a:pt x="47" y="690"/>
                    <a:pt x="137" y="721"/>
                  </a:cubicBezTo>
                  <a:cubicBezTo>
                    <a:pt x="151" y="726"/>
                    <a:pt x="164" y="731"/>
                    <a:pt x="178" y="735"/>
                  </a:cubicBezTo>
                  <a:cubicBezTo>
                    <a:pt x="207" y="745"/>
                    <a:pt x="238" y="747"/>
                    <a:pt x="268" y="757"/>
                  </a:cubicBezTo>
                  <a:lnTo>
                    <a:pt x="23" y="1748"/>
                  </a:lnTo>
                  <a:cubicBezTo>
                    <a:pt x="2" y="1836"/>
                    <a:pt x="50" y="1924"/>
                    <a:pt x="136" y="1954"/>
                  </a:cubicBezTo>
                  <a:cubicBezTo>
                    <a:pt x="140" y="1955"/>
                    <a:pt x="144" y="1955"/>
                    <a:pt x="148" y="1957"/>
                  </a:cubicBezTo>
                  <a:cubicBezTo>
                    <a:pt x="162" y="1960"/>
                    <a:pt x="176" y="1962"/>
                    <a:pt x="190" y="1962"/>
                  </a:cubicBezTo>
                  <a:cubicBezTo>
                    <a:pt x="267" y="1962"/>
                    <a:pt x="337" y="1909"/>
                    <a:pt x="357" y="1831"/>
                  </a:cubicBezTo>
                  <a:lnTo>
                    <a:pt x="602" y="838"/>
                  </a:lnTo>
                  <a:cubicBezTo>
                    <a:pt x="749" y="863"/>
                    <a:pt x="897" y="876"/>
                    <a:pt x="1047" y="876"/>
                  </a:cubicBezTo>
                  <a:cubicBezTo>
                    <a:pt x="1061" y="876"/>
                    <a:pt x="1076" y="876"/>
                    <a:pt x="1091" y="876"/>
                  </a:cubicBezTo>
                  <a:cubicBezTo>
                    <a:pt x="1186" y="876"/>
                    <a:pt x="1262" y="797"/>
                    <a:pt x="1262" y="702"/>
                  </a:cubicBezTo>
                  <a:cubicBezTo>
                    <a:pt x="1260" y="608"/>
                    <a:pt x="1183" y="532"/>
                    <a:pt x="1088" y="532"/>
                  </a:cubicBezTo>
                  <a:cubicBezTo>
                    <a:pt x="1088" y="532"/>
                    <a:pt x="1087" y="532"/>
                    <a:pt x="1086" y="532"/>
                  </a:cubicBezTo>
                  <a:cubicBezTo>
                    <a:pt x="1076" y="532"/>
                    <a:pt x="1067" y="532"/>
                    <a:pt x="1057" y="532"/>
                  </a:cubicBezTo>
                  <a:cubicBezTo>
                    <a:pt x="933" y="532"/>
                    <a:pt x="808" y="524"/>
                    <a:pt x="685" y="504"/>
                  </a:cubicBezTo>
                  <a:lnTo>
                    <a:pt x="756" y="215"/>
                  </a:lnTo>
                  <a:cubicBezTo>
                    <a:pt x="779" y="123"/>
                    <a:pt x="723" y="30"/>
                    <a:pt x="631" y="6"/>
                  </a:cubicBezTo>
                  <a:cubicBezTo>
                    <a:pt x="617" y="2"/>
                    <a:pt x="603" y="1"/>
                    <a:pt x="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397;p19"/>
            <p:cNvSpPr/>
            <p:nvPr/>
          </p:nvSpPr>
          <p:spPr>
            <a:xfrm>
              <a:off x="7990950" y="1458275"/>
              <a:ext cx="27275" cy="63775"/>
            </a:xfrm>
            <a:custGeom>
              <a:avLst/>
              <a:gdLst/>
              <a:ahLst/>
              <a:cxnLst/>
              <a:rect l="l" t="t" r="r" b="b"/>
              <a:pathLst>
                <a:path w="1091" h="2551" extrusionOk="0">
                  <a:moveTo>
                    <a:pt x="872" y="0"/>
                  </a:moveTo>
                  <a:cubicBezTo>
                    <a:pt x="871" y="0"/>
                    <a:pt x="870" y="0"/>
                    <a:pt x="869" y="0"/>
                  </a:cubicBezTo>
                  <a:cubicBezTo>
                    <a:pt x="776" y="3"/>
                    <a:pt x="702" y="79"/>
                    <a:pt x="702" y="172"/>
                  </a:cubicBezTo>
                  <a:cubicBezTo>
                    <a:pt x="696" y="693"/>
                    <a:pt x="469" y="1188"/>
                    <a:pt x="80" y="1534"/>
                  </a:cubicBezTo>
                  <a:cubicBezTo>
                    <a:pt x="8" y="1596"/>
                    <a:pt x="1" y="1706"/>
                    <a:pt x="63" y="1777"/>
                  </a:cubicBezTo>
                  <a:cubicBezTo>
                    <a:pt x="97" y="1816"/>
                    <a:pt x="145" y="1836"/>
                    <a:pt x="193" y="1836"/>
                  </a:cubicBezTo>
                  <a:cubicBezTo>
                    <a:pt x="233" y="1836"/>
                    <a:pt x="274" y="1822"/>
                    <a:pt x="306" y="1793"/>
                  </a:cubicBezTo>
                  <a:cubicBezTo>
                    <a:pt x="465" y="1653"/>
                    <a:pt x="603" y="1489"/>
                    <a:pt x="714" y="1309"/>
                  </a:cubicBezTo>
                  <a:lnTo>
                    <a:pt x="714" y="1309"/>
                  </a:lnTo>
                  <a:cubicBezTo>
                    <a:pt x="702" y="1660"/>
                    <a:pt x="674" y="2010"/>
                    <a:pt x="630" y="2356"/>
                  </a:cubicBezTo>
                  <a:cubicBezTo>
                    <a:pt x="619" y="2438"/>
                    <a:pt x="668" y="2515"/>
                    <a:pt x="745" y="2542"/>
                  </a:cubicBezTo>
                  <a:cubicBezTo>
                    <a:pt x="757" y="2545"/>
                    <a:pt x="768" y="2548"/>
                    <a:pt x="779" y="2549"/>
                  </a:cubicBezTo>
                  <a:cubicBezTo>
                    <a:pt x="787" y="2550"/>
                    <a:pt x="794" y="2551"/>
                    <a:pt x="802" y="2551"/>
                  </a:cubicBezTo>
                  <a:cubicBezTo>
                    <a:pt x="887" y="2551"/>
                    <a:pt x="960" y="2487"/>
                    <a:pt x="971" y="2400"/>
                  </a:cubicBezTo>
                  <a:cubicBezTo>
                    <a:pt x="1065" y="1658"/>
                    <a:pt x="1090" y="908"/>
                    <a:pt x="1045" y="162"/>
                  </a:cubicBezTo>
                  <a:cubicBezTo>
                    <a:pt x="1040" y="70"/>
                    <a:pt x="962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398;p19"/>
            <p:cNvSpPr/>
            <p:nvPr/>
          </p:nvSpPr>
          <p:spPr>
            <a:xfrm>
              <a:off x="8011800" y="1432475"/>
              <a:ext cx="35600" cy="109975"/>
            </a:xfrm>
            <a:custGeom>
              <a:avLst/>
              <a:gdLst/>
              <a:ahLst/>
              <a:cxnLst/>
              <a:rect l="l" t="t" r="r" b="b"/>
              <a:pathLst>
                <a:path w="1424" h="4399" extrusionOk="0">
                  <a:moveTo>
                    <a:pt x="647" y="0"/>
                  </a:moveTo>
                  <a:cubicBezTo>
                    <a:pt x="592" y="0"/>
                    <a:pt x="537" y="27"/>
                    <a:pt x="504" y="76"/>
                  </a:cubicBezTo>
                  <a:cubicBezTo>
                    <a:pt x="450" y="155"/>
                    <a:pt x="470" y="262"/>
                    <a:pt x="549" y="316"/>
                  </a:cubicBezTo>
                  <a:cubicBezTo>
                    <a:pt x="1049" y="654"/>
                    <a:pt x="1036" y="1424"/>
                    <a:pt x="1006" y="1739"/>
                  </a:cubicBezTo>
                  <a:cubicBezTo>
                    <a:pt x="925" y="2607"/>
                    <a:pt x="595" y="3433"/>
                    <a:pt x="58" y="4120"/>
                  </a:cubicBezTo>
                  <a:cubicBezTo>
                    <a:pt x="0" y="4195"/>
                    <a:pt x="13" y="4303"/>
                    <a:pt x="87" y="4362"/>
                  </a:cubicBezTo>
                  <a:cubicBezTo>
                    <a:pt x="104" y="4374"/>
                    <a:pt x="121" y="4384"/>
                    <a:pt x="141" y="4389"/>
                  </a:cubicBezTo>
                  <a:cubicBezTo>
                    <a:pt x="159" y="4395"/>
                    <a:pt x="177" y="4398"/>
                    <a:pt x="195" y="4398"/>
                  </a:cubicBezTo>
                  <a:cubicBezTo>
                    <a:pt x="247" y="4398"/>
                    <a:pt x="296" y="4375"/>
                    <a:pt x="329" y="4333"/>
                  </a:cubicBezTo>
                  <a:cubicBezTo>
                    <a:pt x="908" y="3594"/>
                    <a:pt x="1261" y="2704"/>
                    <a:pt x="1350" y="1770"/>
                  </a:cubicBezTo>
                  <a:cubicBezTo>
                    <a:pt x="1423" y="974"/>
                    <a:pt x="1202" y="341"/>
                    <a:pt x="743" y="30"/>
                  </a:cubicBezTo>
                  <a:cubicBezTo>
                    <a:pt x="714" y="10"/>
                    <a:pt x="680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399;p19"/>
            <p:cNvSpPr/>
            <p:nvPr/>
          </p:nvSpPr>
          <p:spPr>
            <a:xfrm>
              <a:off x="7812475" y="1563800"/>
              <a:ext cx="50800" cy="44125"/>
            </a:xfrm>
            <a:custGeom>
              <a:avLst/>
              <a:gdLst/>
              <a:ahLst/>
              <a:cxnLst/>
              <a:rect l="l" t="t" r="r" b="b"/>
              <a:pathLst>
                <a:path w="2032" h="1765" extrusionOk="0">
                  <a:moveTo>
                    <a:pt x="1331" y="0"/>
                  </a:moveTo>
                  <a:cubicBezTo>
                    <a:pt x="1131" y="0"/>
                    <a:pt x="969" y="146"/>
                    <a:pt x="903" y="205"/>
                  </a:cubicBezTo>
                  <a:cubicBezTo>
                    <a:pt x="810" y="288"/>
                    <a:pt x="721" y="373"/>
                    <a:pt x="635" y="464"/>
                  </a:cubicBezTo>
                  <a:lnTo>
                    <a:pt x="640" y="451"/>
                  </a:lnTo>
                  <a:cubicBezTo>
                    <a:pt x="668" y="362"/>
                    <a:pt x="619" y="266"/>
                    <a:pt x="530" y="237"/>
                  </a:cubicBezTo>
                  <a:lnTo>
                    <a:pt x="526" y="236"/>
                  </a:lnTo>
                  <a:cubicBezTo>
                    <a:pt x="509" y="230"/>
                    <a:pt x="492" y="228"/>
                    <a:pt x="475" y="228"/>
                  </a:cubicBezTo>
                  <a:cubicBezTo>
                    <a:pt x="402" y="228"/>
                    <a:pt x="333" y="275"/>
                    <a:pt x="310" y="350"/>
                  </a:cubicBezTo>
                  <a:lnTo>
                    <a:pt x="26" y="1271"/>
                  </a:lnTo>
                  <a:cubicBezTo>
                    <a:pt x="1" y="1355"/>
                    <a:pt x="40" y="1443"/>
                    <a:pt x="119" y="1478"/>
                  </a:cubicBezTo>
                  <a:cubicBezTo>
                    <a:pt x="125" y="1481"/>
                    <a:pt x="130" y="1484"/>
                    <a:pt x="137" y="1485"/>
                  </a:cubicBezTo>
                  <a:cubicBezTo>
                    <a:pt x="155" y="1491"/>
                    <a:pt x="173" y="1494"/>
                    <a:pt x="190" y="1494"/>
                  </a:cubicBezTo>
                  <a:cubicBezTo>
                    <a:pt x="249" y="1494"/>
                    <a:pt x="305" y="1464"/>
                    <a:pt x="337" y="1412"/>
                  </a:cubicBezTo>
                  <a:cubicBezTo>
                    <a:pt x="555" y="1059"/>
                    <a:pt x="823" y="738"/>
                    <a:pt x="1132" y="461"/>
                  </a:cubicBezTo>
                  <a:cubicBezTo>
                    <a:pt x="1220" y="383"/>
                    <a:pt x="1287" y="344"/>
                    <a:pt x="1332" y="344"/>
                  </a:cubicBezTo>
                  <a:cubicBezTo>
                    <a:pt x="1337" y="344"/>
                    <a:pt x="1342" y="344"/>
                    <a:pt x="1346" y="345"/>
                  </a:cubicBezTo>
                  <a:cubicBezTo>
                    <a:pt x="1446" y="375"/>
                    <a:pt x="1459" y="648"/>
                    <a:pt x="1462" y="752"/>
                  </a:cubicBezTo>
                  <a:cubicBezTo>
                    <a:pt x="1473" y="1067"/>
                    <a:pt x="1546" y="1378"/>
                    <a:pt x="1678" y="1664"/>
                  </a:cubicBezTo>
                  <a:cubicBezTo>
                    <a:pt x="1708" y="1728"/>
                    <a:pt x="1770" y="1764"/>
                    <a:pt x="1835" y="1764"/>
                  </a:cubicBezTo>
                  <a:cubicBezTo>
                    <a:pt x="1859" y="1764"/>
                    <a:pt x="1884" y="1759"/>
                    <a:pt x="1908" y="1749"/>
                  </a:cubicBezTo>
                  <a:cubicBezTo>
                    <a:pt x="1994" y="1708"/>
                    <a:pt x="2032" y="1606"/>
                    <a:pt x="1991" y="1521"/>
                  </a:cubicBezTo>
                  <a:cubicBezTo>
                    <a:pt x="1878" y="1276"/>
                    <a:pt x="1815" y="1010"/>
                    <a:pt x="1805" y="741"/>
                  </a:cubicBezTo>
                  <a:cubicBezTo>
                    <a:pt x="1798" y="530"/>
                    <a:pt x="1788" y="93"/>
                    <a:pt x="1422" y="10"/>
                  </a:cubicBezTo>
                  <a:cubicBezTo>
                    <a:pt x="1391" y="3"/>
                    <a:pt x="1361" y="0"/>
                    <a:pt x="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400;p19"/>
            <p:cNvSpPr/>
            <p:nvPr/>
          </p:nvSpPr>
          <p:spPr>
            <a:xfrm>
              <a:off x="7878400" y="1553525"/>
              <a:ext cx="30275" cy="70025"/>
            </a:xfrm>
            <a:custGeom>
              <a:avLst/>
              <a:gdLst/>
              <a:ahLst/>
              <a:cxnLst/>
              <a:rect l="l" t="t" r="r" b="b"/>
              <a:pathLst>
                <a:path w="1211" h="2801" extrusionOk="0">
                  <a:moveTo>
                    <a:pt x="914" y="1"/>
                  </a:moveTo>
                  <a:cubicBezTo>
                    <a:pt x="852" y="1"/>
                    <a:pt x="789" y="14"/>
                    <a:pt x="731" y="40"/>
                  </a:cubicBezTo>
                  <a:cubicBezTo>
                    <a:pt x="453" y="164"/>
                    <a:pt x="304" y="528"/>
                    <a:pt x="265" y="637"/>
                  </a:cubicBezTo>
                  <a:cubicBezTo>
                    <a:pt x="141" y="983"/>
                    <a:pt x="0" y="1376"/>
                    <a:pt x="28" y="1788"/>
                  </a:cubicBezTo>
                  <a:cubicBezTo>
                    <a:pt x="53" y="2172"/>
                    <a:pt x="279" y="2637"/>
                    <a:pt x="712" y="2780"/>
                  </a:cubicBezTo>
                  <a:cubicBezTo>
                    <a:pt x="728" y="2786"/>
                    <a:pt x="743" y="2790"/>
                    <a:pt x="759" y="2794"/>
                  </a:cubicBezTo>
                  <a:cubicBezTo>
                    <a:pt x="774" y="2799"/>
                    <a:pt x="789" y="2801"/>
                    <a:pt x="804" y="2801"/>
                  </a:cubicBezTo>
                  <a:cubicBezTo>
                    <a:pt x="879" y="2801"/>
                    <a:pt x="949" y="2750"/>
                    <a:pt x="970" y="2673"/>
                  </a:cubicBezTo>
                  <a:cubicBezTo>
                    <a:pt x="994" y="2582"/>
                    <a:pt x="940" y="2482"/>
                    <a:pt x="849" y="2462"/>
                  </a:cubicBezTo>
                  <a:cubicBezTo>
                    <a:pt x="567" y="2376"/>
                    <a:pt x="391" y="2053"/>
                    <a:pt x="372" y="1764"/>
                  </a:cubicBezTo>
                  <a:cubicBezTo>
                    <a:pt x="348" y="1425"/>
                    <a:pt x="470" y="1083"/>
                    <a:pt x="588" y="752"/>
                  </a:cubicBezTo>
                  <a:cubicBezTo>
                    <a:pt x="657" y="562"/>
                    <a:pt x="773" y="397"/>
                    <a:pt x="870" y="355"/>
                  </a:cubicBezTo>
                  <a:cubicBezTo>
                    <a:pt x="884" y="348"/>
                    <a:pt x="900" y="344"/>
                    <a:pt x="915" y="344"/>
                  </a:cubicBezTo>
                  <a:cubicBezTo>
                    <a:pt x="929" y="344"/>
                    <a:pt x="943" y="347"/>
                    <a:pt x="956" y="354"/>
                  </a:cubicBezTo>
                  <a:cubicBezTo>
                    <a:pt x="976" y="361"/>
                    <a:pt x="996" y="365"/>
                    <a:pt x="1016" y="365"/>
                  </a:cubicBezTo>
                  <a:cubicBezTo>
                    <a:pt x="1084" y="365"/>
                    <a:pt x="1148" y="324"/>
                    <a:pt x="1175" y="258"/>
                  </a:cubicBezTo>
                  <a:cubicBezTo>
                    <a:pt x="1211" y="172"/>
                    <a:pt x="1173" y="74"/>
                    <a:pt x="1088" y="36"/>
                  </a:cubicBezTo>
                  <a:cubicBezTo>
                    <a:pt x="1032" y="12"/>
                    <a:pt x="973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401;p19"/>
            <p:cNvSpPr/>
            <p:nvPr/>
          </p:nvSpPr>
          <p:spPr>
            <a:xfrm>
              <a:off x="7909950" y="1573275"/>
              <a:ext cx="34450" cy="57975"/>
            </a:xfrm>
            <a:custGeom>
              <a:avLst/>
              <a:gdLst/>
              <a:ahLst/>
              <a:cxnLst/>
              <a:rect l="l" t="t" r="r" b="b"/>
              <a:pathLst>
                <a:path w="1378" h="2319" extrusionOk="0">
                  <a:moveTo>
                    <a:pt x="1181" y="1"/>
                  </a:moveTo>
                  <a:cubicBezTo>
                    <a:pt x="1120" y="1"/>
                    <a:pt x="1061" y="33"/>
                    <a:pt x="1030" y="90"/>
                  </a:cubicBezTo>
                  <a:lnTo>
                    <a:pt x="642" y="802"/>
                  </a:lnTo>
                  <a:cubicBezTo>
                    <a:pt x="534" y="617"/>
                    <a:pt x="438" y="422"/>
                    <a:pt x="360" y="221"/>
                  </a:cubicBezTo>
                  <a:cubicBezTo>
                    <a:pt x="334" y="151"/>
                    <a:pt x="268" y="108"/>
                    <a:pt x="197" y="108"/>
                  </a:cubicBezTo>
                  <a:cubicBezTo>
                    <a:pt x="176" y="108"/>
                    <a:pt x="155" y="112"/>
                    <a:pt x="134" y="120"/>
                  </a:cubicBezTo>
                  <a:cubicBezTo>
                    <a:pt x="44" y="155"/>
                    <a:pt x="1" y="256"/>
                    <a:pt x="39" y="346"/>
                  </a:cubicBezTo>
                  <a:cubicBezTo>
                    <a:pt x="148" y="628"/>
                    <a:pt x="288" y="900"/>
                    <a:pt x="452" y="1154"/>
                  </a:cubicBezTo>
                  <a:lnTo>
                    <a:pt x="155" y="1702"/>
                  </a:lnTo>
                  <a:cubicBezTo>
                    <a:pt x="112" y="1781"/>
                    <a:pt x="32" y="1928"/>
                    <a:pt x="74" y="2089"/>
                  </a:cubicBezTo>
                  <a:cubicBezTo>
                    <a:pt x="103" y="2190"/>
                    <a:pt x="181" y="2270"/>
                    <a:pt x="282" y="2303"/>
                  </a:cubicBezTo>
                  <a:cubicBezTo>
                    <a:pt x="296" y="2307"/>
                    <a:pt x="313" y="2311"/>
                    <a:pt x="329" y="2314"/>
                  </a:cubicBezTo>
                  <a:cubicBezTo>
                    <a:pt x="345" y="2317"/>
                    <a:pt x="362" y="2319"/>
                    <a:pt x="378" y="2319"/>
                  </a:cubicBezTo>
                  <a:cubicBezTo>
                    <a:pt x="463" y="2319"/>
                    <a:pt x="544" y="2278"/>
                    <a:pt x="593" y="2207"/>
                  </a:cubicBezTo>
                  <a:cubicBezTo>
                    <a:pt x="647" y="2128"/>
                    <a:pt x="626" y="2021"/>
                    <a:pt x="547" y="1969"/>
                  </a:cubicBezTo>
                  <a:cubicBezTo>
                    <a:pt x="519" y="1949"/>
                    <a:pt x="486" y="1938"/>
                    <a:pt x="451" y="1938"/>
                  </a:cubicBezTo>
                  <a:cubicBezTo>
                    <a:pt x="441" y="1938"/>
                    <a:pt x="431" y="1939"/>
                    <a:pt x="420" y="1941"/>
                  </a:cubicBezTo>
                  <a:cubicBezTo>
                    <a:pt x="431" y="1916"/>
                    <a:pt x="444" y="1890"/>
                    <a:pt x="458" y="1865"/>
                  </a:cubicBezTo>
                  <a:lnTo>
                    <a:pt x="672" y="1470"/>
                  </a:lnTo>
                  <a:cubicBezTo>
                    <a:pt x="752" y="1572"/>
                    <a:pt x="835" y="1674"/>
                    <a:pt x="924" y="1771"/>
                  </a:cubicBezTo>
                  <a:cubicBezTo>
                    <a:pt x="957" y="1808"/>
                    <a:pt x="1004" y="1827"/>
                    <a:pt x="1050" y="1827"/>
                  </a:cubicBezTo>
                  <a:cubicBezTo>
                    <a:pt x="1091" y="1827"/>
                    <a:pt x="1133" y="1812"/>
                    <a:pt x="1166" y="1782"/>
                  </a:cubicBezTo>
                  <a:cubicBezTo>
                    <a:pt x="1236" y="1717"/>
                    <a:pt x="1242" y="1609"/>
                    <a:pt x="1177" y="1539"/>
                  </a:cubicBezTo>
                  <a:cubicBezTo>
                    <a:pt x="1062" y="1410"/>
                    <a:pt x="955" y="1274"/>
                    <a:pt x="855" y="1133"/>
                  </a:cubicBezTo>
                  <a:lnTo>
                    <a:pt x="1332" y="255"/>
                  </a:lnTo>
                  <a:cubicBezTo>
                    <a:pt x="1377" y="172"/>
                    <a:pt x="1346" y="68"/>
                    <a:pt x="1263" y="21"/>
                  </a:cubicBezTo>
                  <a:cubicBezTo>
                    <a:pt x="1237" y="7"/>
                    <a:pt x="1209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402;p19"/>
            <p:cNvSpPr/>
            <p:nvPr/>
          </p:nvSpPr>
          <p:spPr>
            <a:xfrm>
              <a:off x="7948475" y="1582050"/>
              <a:ext cx="30625" cy="43400"/>
            </a:xfrm>
            <a:custGeom>
              <a:avLst/>
              <a:gdLst/>
              <a:ahLst/>
              <a:cxnLst/>
              <a:rect l="l" t="t" r="r" b="b"/>
              <a:pathLst>
                <a:path w="1225" h="1736" extrusionOk="0">
                  <a:moveTo>
                    <a:pt x="704" y="1"/>
                  </a:moveTo>
                  <a:cubicBezTo>
                    <a:pt x="619" y="1"/>
                    <a:pt x="544" y="62"/>
                    <a:pt x="532" y="147"/>
                  </a:cubicBezTo>
                  <a:lnTo>
                    <a:pt x="479" y="495"/>
                  </a:lnTo>
                  <a:cubicBezTo>
                    <a:pt x="416" y="474"/>
                    <a:pt x="356" y="442"/>
                    <a:pt x="302" y="401"/>
                  </a:cubicBezTo>
                  <a:cubicBezTo>
                    <a:pt x="270" y="375"/>
                    <a:pt x="232" y="362"/>
                    <a:pt x="194" y="362"/>
                  </a:cubicBezTo>
                  <a:cubicBezTo>
                    <a:pt x="144" y="362"/>
                    <a:pt x="94" y="385"/>
                    <a:pt x="60" y="427"/>
                  </a:cubicBezTo>
                  <a:cubicBezTo>
                    <a:pt x="1" y="501"/>
                    <a:pt x="12" y="609"/>
                    <a:pt x="87" y="668"/>
                  </a:cubicBezTo>
                  <a:cubicBezTo>
                    <a:pt x="175" y="739"/>
                    <a:pt x="275" y="793"/>
                    <a:pt x="384" y="829"/>
                  </a:cubicBezTo>
                  <a:cubicBezTo>
                    <a:pt x="398" y="834"/>
                    <a:pt x="413" y="836"/>
                    <a:pt x="429" y="840"/>
                  </a:cubicBezTo>
                  <a:lnTo>
                    <a:pt x="326" y="1538"/>
                  </a:lnTo>
                  <a:cubicBezTo>
                    <a:pt x="313" y="1621"/>
                    <a:pt x="363" y="1700"/>
                    <a:pt x="441" y="1727"/>
                  </a:cubicBezTo>
                  <a:cubicBezTo>
                    <a:pt x="451" y="1729"/>
                    <a:pt x="461" y="1732"/>
                    <a:pt x="471" y="1734"/>
                  </a:cubicBezTo>
                  <a:cubicBezTo>
                    <a:pt x="480" y="1735"/>
                    <a:pt x="488" y="1736"/>
                    <a:pt x="496" y="1736"/>
                  </a:cubicBezTo>
                  <a:cubicBezTo>
                    <a:pt x="580" y="1736"/>
                    <a:pt x="654" y="1674"/>
                    <a:pt x="665" y="1589"/>
                  </a:cubicBezTo>
                  <a:lnTo>
                    <a:pt x="771" y="878"/>
                  </a:lnTo>
                  <a:cubicBezTo>
                    <a:pt x="885" y="871"/>
                    <a:pt x="996" y="846"/>
                    <a:pt x="1100" y="800"/>
                  </a:cubicBezTo>
                  <a:cubicBezTo>
                    <a:pt x="1186" y="761"/>
                    <a:pt x="1224" y="661"/>
                    <a:pt x="1186" y="575"/>
                  </a:cubicBezTo>
                  <a:cubicBezTo>
                    <a:pt x="1158" y="511"/>
                    <a:pt x="1095" y="473"/>
                    <a:pt x="1028" y="473"/>
                  </a:cubicBezTo>
                  <a:cubicBezTo>
                    <a:pt x="1006" y="473"/>
                    <a:pt x="983" y="477"/>
                    <a:pt x="961" y="487"/>
                  </a:cubicBezTo>
                  <a:cubicBezTo>
                    <a:pt x="917" y="503"/>
                    <a:pt x="871" y="518"/>
                    <a:pt x="824" y="525"/>
                  </a:cubicBezTo>
                  <a:lnTo>
                    <a:pt x="872" y="198"/>
                  </a:lnTo>
                  <a:cubicBezTo>
                    <a:pt x="888" y="104"/>
                    <a:pt x="821" y="16"/>
                    <a:pt x="727" y="2"/>
                  </a:cubicBezTo>
                  <a:cubicBezTo>
                    <a:pt x="719" y="1"/>
                    <a:pt x="711" y="1"/>
                    <a:pt x="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403;p19"/>
            <p:cNvSpPr/>
            <p:nvPr/>
          </p:nvSpPr>
          <p:spPr>
            <a:xfrm>
              <a:off x="7981150" y="1578325"/>
              <a:ext cx="18175" cy="55900"/>
            </a:xfrm>
            <a:custGeom>
              <a:avLst/>
              <a:gdLst/>
              <a:ahLst/>
              <a:cxnLst/>
              <a:rect l="l" t="t" r="r" b="b"/>
              <a:pathLst>
                <a:path w="727" h="2236" extrusionOk="0">
                  <a:moveTo>
                    <a:pt x="554" y="1"/>
                  </a:moveTo>
                  <a:cubicBezTo>
                    <a:pt x="489" y="1"/>
                    <a:pt x="428" y="38"/>
                    <a:pt x="398" y="99"/>
                  </a:cubicBezTo>
                  <a:cubicBezTo>
                    <a:pt x="208" y="499"/>
                    <a:pt x="80" y="924"/>
                    <a:pt x="18" y="1363"/>
                  </a:cubicBezTo>
                  <a:cubicBezTo>
                    <a:pt x="0" y="1481"/>
                    <a:pt x="94" y="1561"/>
                    <a:pt x="190" y="1561"/>
                  </a:cubicBezTo>
                  <a:cubicBezTo>
                    <a:pt x="242" y="1561"/>
                    <a:pt x="294" y="1538"/>
                    <a:pt x="329" y="1486"/>
                  </a:cubicBezTo>
                  <a:lnTo>
                    <a:pt x="329" y="1486"/>
                  </a:lnTo>
                  <a:cubicBezTo>
                    <a:pt x="318" y="1674"/>
                    <a:pt x="304" y="1862"/>
                    <a:pt x="289" y="2049"/>
                  </a:cubicBezTo>
                  <a:cubicBezTo>
                    <a:pt x="283" y="2128"/>
                    <a:pt x="331" y="2201"/>
                    <a:pt x="407" y="2226"/>
                  </a:cubicBezTo>
                  <a:cubicBezTo>
                    <a:pt x="420" y="2230"/>
                    <a:pt x="434" y="2233"/>
                    <a:pt x="448" y="2235"/>
                  </a:cubicBezTo>
                  <a:cubicBezTo>
                    <a:pt x="453" y="2235"/>
                    <a:pt x="458" y="2235"/>
                    <a:pt x="463" y="2235"/>
                  </a:cubicBezTo>
                  <a:cubicBezTo>
                    <a:pt x="551" y="2235"/>
                    <a:pt x="625" y="2166"/>
                    <a:pt x="632" y="2077"/>
                  </a:cubicBezTo>
                  <a:cubicBezTo>
                    <a:pt x="686" y="1446"/>
                    <a:pt x="717" y="807"/>
                    <a:pt x="726" y="177"/>
                  </a:cubicBezTo>
                  <a:cubicBezTo>
                    <a:pt x="726" y="95"/>
                    <a:pt x="671" y="25"/>
                    <a:pt x="593" y="5"/>
                  </a:cubicBezTo>
                  <a:cubicBezTo>
                    <a:pt x="580" y="2"/>
                    <a:pt x="567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404;p19"/>
            <p:cNvSpPr/>
            <p:nvPr/>
          </p:nvSpPr>
          <p:spPr>
            <a:xfrm>
              <a:off x="7988025" y="1557025"/>
              <a:ext cx="40550" cy="95650"/>
            </a:xfrm>
            <a:custGeom>
              <a:avLst/>
              <a:gdLst/>
              <a:ahLst/>
              <a:cxnLst/>
              <a:rect l="l" t="t" r="r" b="b"/>
              <a:pathLst>
                <a:path w="1622" h="3826" extrusionOk="0">
                  <a:moveTo>
                    <a:pt x="1002" y="1"/>
                  </a:moveTo>
                  <a:cubicBezTo>
                    <a:pt x="982" y="1"/>
                    <a:pt x="962" y="4"/>
                    <a:pt x="943" y="11"/>
                  </a:cubicBezTo>
                  <a:cubicBezTo>
                    <a:pt x="854" y="45"/>
                    <a:pt x="807" y="143"/>
                    <a:pt x="841" y="232"/>
                  </a:cubicBezTo>
                  <a:cubicBezTo>
                    <a:pt x="1252" y="1351"/>
                    <a:pt x="936" y="2707"/>
                    <a:pt x="71" y="3529"/>
                  </a:cubicBezTo>
                  <a:cubicBezTo>
                    <a:pt x="2" y="3593"/>
                    <a:pt x="1" y="3703"/>
                    <a:pt x="66" y="3772"/>
                  </a:cubicBezTo>
                  <a:cubicBezTo>
                    <a:pt x="85" y="3792"/>
                    <a:pt x="109" y="3807"/>
                    <a:pt x="136" y="3816"/>
                  </a:cubicBezTo>
                  <a:cubicBezTo>
                    <a:pt x="154" y="3822"/>
                    <a:pt x="173" y="3825"/>
                    <a:pt x="191" y="3825"/>
                  </a:cubicBezTo>
                  <a:cubicBezTo>
                    <a:pt x="234" y="3825"/>
                    <a:pt x="277" y="3808"/>
                    <a:pt x="309" y="3778"/>
                  </a:cubicBezTo>
                  <a:cubicBezTo>
                    <a:pt x="1269" y="2864"/>
                    <a:pt x="1621" y="1358"/>
                    <a:pt x="1164" y="114"/>
                  </a:cubicBezTo>
                  <a:cubicBezTo>
                    <a:pt x="1138" y="43"/>
                    <a:pt x="1073" y="1"/>
                    <a:pt x="1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405;p19"/>
            <p:cNvSpPr/>
            <p:nvPr/>
          </p:nvSpPr>
          <p:spPr>
            <a:xfrm>
              <a:off x="7769550" y="1633525"/>
              <a:ext cx="248350" cy="32375"/>
            </a:xfrm>
            <a:custGeom>
              <a:avLst/>
              <a:gdLst/>
              <a:ahLst/>
              <a:cxnLst/>
              <a:rect l="l" t="t" r="r" b="b"/>
              <a:pathLst>
                <a:path w="9934" h="1295" extrusionOk="0">
                  <a:moveTo>
                    <a:pt x="188" y="1"/>
                  </a:moveTo>
                  <a:cubicBezTo>
                    <a:pt x="111" y="1"/>
                    <a:pt x="43" y="53"/>
                    <a:pt x="23" y="129"/>
                  </a:cubicBezTo>
                  <a:cubicBezTo>
                    <a:pt x="0" y="217"/>
                    <a:pt x="48" y="307"/>
                    <a:pt x="134" y="336"/>
                  </a:cubicBezTo>
                  <a:cubicBezTo>
                    <a:pt x="141" y="338"/>
                    <a:pt x="150" y="340"/>
                    <a:pt x="157" y="342"/>
                  </a:cubicBezTo>
                  <a:cubicBezTo>
                    <a:pt x="3324" y="936"/>
                    <a:pt x="6537" y="1255"/>
                    <a:pt x="9759" y="1295"/>
                  </a:cubicBezTo>
                  <a:cubicBezTo>
                    <a:pt x="9853" y="1295"/>
                    <a:pt x="9932" y="1219"/>
                    <a:pt x="9934" y="1124"/>
                  </a:cubicBezTo>
                  <a:cubicBezTo>
                    <a:pt x="9934" y="1029"/>
                    <a:pt x="9858" y="951"/>
                    <a:pt x="9763" y="950"/>
                  </a:cubicBezTo>
                  <a:cubicBezTo>
                    <a:pt x="6561" y="910"/>
                    <a:pt x="3367" y="594"/>
                    <a:pt x="220" y="4"/>
                  </a:cubicBezTo>
                  <a:cubicBezTo>
                    <a:pt x="209" y="2"/>
                    <a:pt x="198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406;p19"/>
            <p:cNvSpPr/>
            <p:nvPr/>
          </p:nvSpPr>
          <p:spPr>
            <a:xfrm>
              <a:off x="7727875" y="1514125"/>
              <a:ext cx="285350" cy="97550"/>
            </a:xfrm>
            <a:custGeom>
              <a:avLst/>
              <a:gdLst/>
              <a:ahLst/>
              <a:cxnLst/>
              <a:rect l="l" t="t" r="r" b="b"/>
              <a:pathLst>
                <a:path w="11414" h="3902" extrusionOk="0">
                  <a:moveTo>
                    <a:pt x="2881" y="0"/>
                  </a:moveTo>
                  <a:cubicBezTo>
                    <a:pt x="2811" y="0"/>
                    <a:pt x="2741" y="38"/>
                    <a:pt x="2715" y="108"/>
                  </a:cubicBezTo>
                  <a:cubicBezTo>
                    <a:pt x="2339" y="1095"/>
                    <a:pt x="1964" y="2085"/>
                    <a:pt x="1596" y="3074"/>
                  </a:cubicBezTo>
                  <a:cubicBezTo>
                    <a:pt x="1544" y="2884"/>
                    <a:pt x="1468" y="2695"/>
                    <a:pt x="1347" y="2529"/>
                  </a:cubicBezTo>
                  <a:cubicBezTo>
                    <a:pt x="1160" y="2272"/>
                    <a:pt x="836" y="2082"/>
                    <a:pt x="513" y="2082"/>
                  </a:cubicBezTo>
                  <a:cubicBezTo>
                    <a:pt x="372" y="2082"/>
                    <a:pt x="231" y="2118"/>
                    <a:pt x="102" y="2201"/>
                  </a:cubicBezTo>
                  <a:cubicBezTo>
                    <a:pt x="23" y="2253"/>
                    <a:pt x="1" y="2359"/>
                    <a:pt x="52" y="2438"/>
                  </a:cubicBezTo>
                  <a:cubicBezTo>
                    <a:pt x="84" y="2489"/>
                    <a:pt x="140" y="2517"/>
                    <a:pt x="197" y="2517"/>
                  </a:cubicBezTo>
                  <a:cubicBezTo>
                    <a:pt x="228" y="2517"/>
                    <a:pt x="260" y="2509"/>
                    <a:pt x="288" y="2491"/>
                  </a:cubicBezTo>
                  <a:cubicBezTo>
                    <a:pt x="356" y="2447"/>
                    <a:pt x="433" y="2428"/>
                    <a:pt x="513" y="2428"/>
                  </a:cubicBezTo>
                  <a:cubicBezTo>
                    <a:pt x="719" y="2428"/>
                    <a:pt x="943" y="2558"/>
                    <a:pt x="1068" y="2731"/>
                  </a:cubicBezTo>
                  <a:cubicBezTo>
                    <a:pt x="1275" y="3016"/>
                    <a:pt x="1321" y="3406"/>
                    <a:pt x="1363" y="3750"/>
                  </a:cubicBezTo>
                  <a:cubicBezTo>
                    <a:pt x="1372" y="3816"/>
                    <a:pt x="1417" y="3872"/>
                    <a:pt x="1480" y="3893"/>
                  </a:cubicBezTo>
                  <a:cubicBezTo>
                    <a:pt x="1492" y="3897"/>
                    <a:pt x="1503" y="3899"/>
                    <a:pt x="1515" y="3900"/>
                  </a:cubicBezTo>
                  <a:cubicBezTo>
                    <a:pt x="1522" y="3901"/>
                    <a:pt x="1530" y="3902"/>
                    <a:pt x="1536" y="3902"/>
                  </a:cubicBezTo>
                  <a:cubicBezTo>
                    <a:pt x="1607" y="3902"/>
                    <a:pt x="1671" y="3857"/>
                    <a:pt x="1696" y="3791"/>
                  </a:cubicBezTo>
                  <a:cubicBezTo>
                    <a:pt x="2118" y="2657"/>
                    <a:pt x="2543" y="1527"/>
                    <a:pt x="2974" y="400"/>
                  </a:cubicBezTo>
                  <a:cubicBezTo>
                    <a:pt x="5706" y="774"/>
                    <a:pt x="8480" y="1094"/>
                    <a:pt x="11216" y="1351"/>
                  </a:cubicBezTo>
                  <a:cubicBezTo>
                    <a:pt x="11222" y="1352"/>
                    <a:pt x="11227" y="1352"/>
                    <a:pt x="11232" y="1352"/>
                  </a:cubicBezTo>
                  <a:cubicBezTo>
                    <a:pt x="11321" y="1352"/>
                    <a:pt x="11396" y="1285"/>
                    <a:pt x="11405" y="1196"/>
                  </a:cubicBezTo>
                  <a:cubicBezTo>
                    <a:pt x="11413" y="1101"/>
                    <a:pt x="11344" y="1018"/>
                    <a:pt x="11249" y="1008"/>
                  </a:cubicBezTo>
                  <a:cubicBezTo>
                    <a:pt x="8511" y="752"/>
                    <a:pt x="5737" y="431"/>
                    <a:pt x="3003" y="56"/>
                  </a:cubicBezTo>
                  <a:cubicBezTo>
                    <a:pt x="2985" y="35"/>
                    <a:pt x="2962" y="18"/>
                    <a:pt x="2937" y="8"/>
                  </a:cubicBezTo>
                  <a:cubicBezTo>
                    <a:pt x="2919" y="3"/>
                    <a:pt x="2900" y="0"/>
                    <a:pt x="2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407;p19"/>
            <p:cNvSpPr/>
            <p:nvPr/>
          </p:nvSpPr>
          <p:spPr>
            <a:xfrm>
              <a:off x="7719200" y="1679525"/>
              <a:ext cx="130850" cy="103800"/>
            </a:xfrm>
            <a:custGeom>
              <a:avLst/>
              <a:gdLst/>
              <a:ahLst/>
              <a:cxnLst/>
              <a:rect l="l" t="t" r="r" b="b"/>
              <a:pathLst>
                <a:path w="5234" h="4152" extrusionOk="0">
                  <a:moveTo>
                    <a:pt x="3600" y="1"/>
                  </a:moveTo>
                  <a:cubicBezTo>
                    <a:pt x="2684" y="1"/>
                    <a:pt x="1771" y="104"/>
                    <a:pt x="876" y="309"/>
                  </a:cubicBezTo>
                  <a:cubicBezTo>
                    <a:pt x="760" y="336"/>
                    <a:pt x="705" y="467"/>
                    <a:pt x="767" y="568"/>
                  </a:cubicBezTo>
                  <a:cubicBezTo>
                    <a:pt x="1040" y="1007"/>
                    <a:pt x="1526" y="1204"/>
                    <a:pt x="1996" y="1394"/>
                  </a:cubicBezTo>
                  <a:cubicBezTo>
                    <a:pt x="2400" y="1558"/>
                    <a:pt x="2784" y="1714"/>
                    <a:pt x="2990" y="2008"/>
                  </a:cubicBezTo>
                  <a:lnTo>
                    <a:pt x="693" y="2829"/>
                  </a:lnTo>
                  <a:cubicBezTo>
                    <a:pt x="403" y="2933"/>
                    <a:pt x="64" y="3096"/>
                    <a:pt x="13" y="3445"/>
                  </a:cubicBezTo>
                  <a:cubicBezTo>
                    <a:pt x="0" y="3528"/>
                    <a:pt x="50" y="3607"/>
                    <a:pt x="128" y="3634"/>
                  </a:cubicBezTo>
                  <a:lnTo>
                    <a:pt x="135" y="3635"/>
                  </a:lnTo>
                  <a:cubicBezTo>
                    <a:pt x="1257" y="3955"/>
                    <a:pt x="2414" y="4128"/>
                    <a:pt x="3581" y="4152"/>
                  </a:cubicBezTo>
                  <a:cubicBezTo>
                    <a:pt x="3582" y="4152"/>
                    <a:pt x="3583" y="4152"/>
                    <a:pt x="3584" y="4152"/>
                  </a:cubicBezTo>
                  <a:cubicBezTo>
                    <a:pt x="3677" y="4152"/>
                    <a:pt x="3754" y="4076"/>
                    <a:pt x="3756" y="3983"/>
                  </a:cubicBezTo>
                  <a:cubicBezTo>
                    <a:pt x="3758" y="3887"/>
                    <a:pt x="3682" y="3808"/>
                    <a:pt x="3587" y="3807"/>
                  </a:cubicBezTo>
                  <a:cubicBezTo>
                    <a:pt x="2520" y="3786"/>
                    <a:pt x="1458" y="3635"/>
                    <a:pt x="427" y="3358"/>
                  </a:cubicBezTo>
                  <a:cubicBezTo>
                    <a:pt x="520" y="3265"/>
                    <a:pt x="679" y="3199"/>
                    <a:pt x="808" y="3152"/>
                  </a:cubicBezTo>
                  <a:lnTo>
                    <a:pt x="3294" y="2264"/>
                  </a:lnTo>
                  <a:cubicBezTo>
                    <a:pt x="3339" y="2249"/>
                    <a:pt x="3374" y="2215"/>
                    <a:pt x="3394" y="2173"/>
                  </a:cubicBezTo>
                  <a:cubicBezTo>
                    <a:pt x="3414" y="2129"/>
                    <a:pt x="3414" y="2080"/>
                    <a:pt x="3395" y="2036"/>
                  </a:cubicBezTo>
                  <a:cubicBezTo>
                    <a:pt x="3176" y="1500"/>
                    <a:pt x="2641" y="1285"/>
                    <a:pt x="2126" y="1075"/>
                  </a:cubicBezTo>
                  <a:cubicBezTo>
                    <a:pt x="1781" y="936"/>
                    <a:pt x="1453" y="803"/>
                    <a:pt x="1223" y="586"/>
                  </a:cubicBezTo>
                  <a:cubicBezTo>
                    <a:pt x="2006" y="426"/>
                    <a:pt x="2801" y="346"/>
                    <a:pt x="3597" y="346"/>
                  </a:cubicBezTo>
                  <a:cubicBezTo>
                    <a:pt x="4077" y="346"/>
                    <a:pt x="4557" y="375"/>
                    <a:pt x="5035" y="433"/>
                  </a:cubicBezTo>
                  <a:cubicBezTo>
                    <a:pt x="5040" y="433"/>
                    <a:pt x="5046" y="434"/>
                    <a:pt x="5051" y="434"/>
                  </a:cubicBezTo>
                  <a:cubicBezTo>
                    <a:pt x="5137" y="434"/>
                    <a:pt x="5212" y="370"/>
                    <a:pt x="5222" y="282"/>
                  </a:cubicBezTo>
                  <a:cubicBezTo>
                    <a:pt x="5234" y="190"/>
                    <a:pt x="5169" y="105"/>
                    <a:pt x="5076" y="91"/>
                  </a:cubicBezTo>
                  <a:cubicBezTo>
                    <a:pt x="4585" y="31"/>
                    <a:pt x="4092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408;p19"/>
            <p:cNvSpPr/>
            <p:nvPr/>
          </p:nvSpPr>
          <p:spPr>
            <a:xfrm>
              <a:off x="7831050" y="1685500"/>
              <a:ext cx="52150" cy="115750"/>
            </a:xfrm>
            <a:custGeom>
              <a:avLst/>
              <a:gdLst/>
              <a:ahLst/>
              <a:cxnLst/>
              <a:rect l="l" t="t" r="r" b="b"/>
              <a:pathLst>
                <a:path w="2086" h="4630" extrusionOk="0">
                  <a:moveTo>
                    <a:pt x="1897" y="0"/>
                  </a:moveTo>
                  <a:cubicBezTo>
                    <a:pt x="1852" y="0"/>
                    <a:pt x="1807" y="18"/>
                    <a:pt x="1773" y="52"/>
                  </a:cubicBezTo>
                  <a:cubicBezTo>
                    <a:pt x="1193" y="644"/>
                    <a:pt x="537" y="1316"/>
                    <a:pt x="268" y="2190"/>
                  </a:cubicBezTo>
                  <a:cubicBezTo>
                    <a:pt x="1" y="3056"/>
                    <a:pt x="250" y="4200"/>
                    <a:pt x="1127" y="4614"/>
                  </a:cubicBezTo>
                  <a:cubicBezTo>
                    <a:pt x="1133" y="4617"/>
                    <a:pt x="1140" y="4619"/>
                    <a:pt x="1147" y="4621"/>
                  </a:cubicBezTo>
                  <a:cubicBezTo>
                    <a:pt x="1164" y="4627"/>
                    <a:pt x="1182" y="4629"/>
                    <a:pt x="1200" y="4629"/>
                  </a:cubicBezTo>
                  <a:cubicBezTo>
                    <a:pt x="1268" y="4629"/>
                    <a:pt x="1332" y="4588"/>
                    <a:pt x="1359" y="4521"/>
                  </a:cubicBezTo>
                  <a:cubicBezTo>
                    <a:pt x="1393" y="4438"/>
                    <a:pt x="1355" y="4342"/>
                    <a:pt x="1273" y="4303"/>
                  </a:cubicBezTo>
                  <a:cubicBezTo>
                    <a:pt x="575" y="3972"/>
                    <a:pt x="378" y="3002"/>
                    <a:pt x="596" y="2291"/>
                  </a:cubicBezTo>
                  <a:cubicBezTo>
                    <a:pt x="841" y="1497"/>
                    <a:pt x="1468" y="857"/>
                    <a:pt x="2019" y="293"/>
                  </a:cubicBezTo>
                  <a:cubicBezTo>
                    <a:pt x="2085" y="225"/>
                    <a:pt x="2085" y="115"/>
                    <a:pt x="2016" y="49"/>
                  </a:cubicBezTo>
                  <a:cubicBezTo>
                    <a:pt x="1983" y="16"/>
                    <a:pt x="1940" y="0"/>
                    <a:pt x="18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409;p19"/>
            <p:cNvSpPr/>
            <p:nvPr/>
          </p:nvSpPr>
          <p:spPr>
            <a:xfrm>
              <a:off x="7885675" y="1702025"/>
              <a:ext cx="65725" cy="101250"/>
            </a:xfrm>
            <a:custGeom>
              <a:avLst/>
              <a:gdLst/>
              <a:ahLst/>
              <a:cxnLst/>
              <a:rect l="l" t="t" r="r" b="b"/>
              <a:pathLst>
                <a:path w="2629" h="4050" extrusionOk="0">
                  <a:moveTo>
                    <a:pt x="1395" y="1794"/>
                  </a:moveTo>
                  <a:cubicBezTo>
                    <a:pt x="1307" y="2328"/>
                    <a:pt x="1198" y="2860"/>
                    <a:pt x="1067" y="3385"/>
                  </a:cubicBezTo>
                  <a:cubicBezTo>
                    <a:pt x="872" y="2901"/>
                    <a:pt x="791" y="2369"/>
                    <a:pt x="714" y="1815"/>
                  </a:cubicBezTo>
                  <a:lnTo>
                    <a:pt x="714" y="1815"/>
                  </a:lnTo>
                  <a:cubicBezTo>
                    <a:pt x="784" y="1818"/>
                    <a:pt x="854" y="1820"/>
                    <a:pt x="924" y="1820"/>
                  </a:cubicBezTo>
                  <a:cubicBezTo>
                    <a:pt x="1082" y="1820"/>
                    <a:pt x="1239" y="1811"/>
                    <a:pt x="1395" y="1794"/>
                  </a:cubicBezTo>
                  <a:close/>
                  <a:moveTo>
                    <a:pt x="1778" y="0"/>
                  </a:moveTo>
                  <a:cubicBezTo>
                    <a:pt x="1697" y="0"/>
                    <a:pt x="1615" y="55"/>
                    <a:pt x="1606" y="157"/>
                  </a:cubicBezTo>
                  <a:cubicBezTo>
                    <a:pt x="1594" y="306"/>
                    <a:pt x="1578" y="456"/>
                    <a:pt x="1563" y="606"/>
                  </a:cubicBezTo>
                  <a:cubicBezTo>
                    <a:pt x="1542" y="645"/>
                    <a:pt x="1536" y="690"/>
                    <a:pt x="1549" y="734"/>
                  </a:cubicBezTo>
                  <a:cubicBezTo>
                    <a:pt x="1521" y="970"/>
                    <a:pt x="1490" y="1208"/>
                    <a:pt x="1453" y="1444"/>
                  </a:cubicBezTo>
                  <a:cubicBezTo>
                    <a:pt x="1285" y="1467"/>
                    <a:pt x="1114" y="1479"/>
                    <a:pt x="944" y="1479"/>
                  </a:cubicBezTo>
                  <a:cubicBezTo>
                    <a:pt x="851" y="1479"/>
                    <a:pt x="759" y="1475"/>
                    <a:pt x="666" y="1468"/>
                  </a:cubicBezTo>
                  <a:cubicBezTo>
                    <a:pt x="631" y="1216"/>
                    <a:pt x="593" y="962"/>
                    <a:pt x="542" y="713"/>
                  </a:cubicBezTo>
                  <a:cubicBezTo>
                    <a:pt x="524" y="628"/>
                    <a:pt x="472" y="372"/>
                    <a:pt x="248" y="297"/>
                  </a:cubicBezTo>
                  <a:cubicBezTo>
                    <a:pt x="226" y="291"/>
                    <a:pt x="205" y="288"/>
                    <a:pt x="186" y="288"/>
                  </a:cubicBezTo>
                  <a:cubicBezTo>
                    <a:pt x="110" y="288"/>
                    <a:pt x="55" y="334"/>
                    <a:pt x="31" y="407"/>
                  </a:cubicBezTo>
                  <a:cubicBezTo>
                    <a:pt x="0" y="497"/>
                    <a:pt x="50" y="594"/>
                    <a:pt x="140" y="624"/>
                  </a:cubicBezTo>
                  <a:cubicBezTo>
                    <a:pt x="140" y="624"/>
                    <a:pt x="175" y="637"/>
                    <a:pt x="204" y="783"/>
                  </a:cubicBezTo>
                  <a:cubicBezTo>
                    <a:pt x="268" y="1090"/>
                    <a:pt x="311" y="1413"/>
                    <a:pt x="355" y="1726"/>
                  </a:cubicBezTo>
                  <a:cubicBezTo>
                    <a:pt x="458" y="2490"/>
                    <a:pt x="566" y="3281"/>
                    <a:pt x="969" y="3964"/>
                  </a:cubicBezTo>
                  <a:cubicBezTo>
                    <a:pt x="1003" y="4022"/>
                    <a:pt x="1060" y="4049"/>
                    <a:pt x="1116" y="4049"/>
                  </a:cubicBezTo>
                  <a:cubicBezTo>
                    <a:pt x="1188" y="4049"/>
                    <a:pt x="1260" y="4005"/>
                    <a:pt x="1283" y="3922"/>
                  </a:cubicBezTo>
                  <a:cubicBezTo>
                    <a:pt x="1478" y="3202"/>
                    <a:pt x="1636" y="2472"/>
                    <a:pt x="1753" y="1734"/>
                  </a:cubicBezTo>
                  <a:cubicBezTo>
                    <a:pt x="2008" y="1685"/>
                    <a:pt x="2258" y="1611"/>
                    <a:pt x="2499" y="1513"/>
                  </a:cubicBezTo>
                  <a:cubicBezTo>
                    <a:pt x="2586" y="1477"/>
                    <a:pt x="2628" y="1377"/>
                    <a:pt x="2592" y="1288"/>
                  </a:cubicBezTo>
                  <a:cubicBezTo>
                    <a:pt x="2564" y="1222"/>
                    <a:pt x="2500" y="1182"/>
                    <a:pt x="2433" y="1182"/>
                  </a:cubicBezTo>
                  <a:cubicBezTo>
                    <a:pt x="2411" y="1182"/>
                    <a:pt x="2388" y="1186"/>
                    <a:pt x="2366" y="1195"/>
                  </a:cubicBezTo>
                  <a:cubicBezTo>
                    <a:pt x="2186" y="1269"/>
                    <a:pt x="2001" y="1328"/>
                    <a:pt x="1810" y="1371"/>
                  </a:cubicBezTo>
                  <a:cubicBezTo>
                    <a:pt x="1841" y="1149"/>
                    <a:pt x="1872" y="926"/>
                    <a:pt x="1898" y="704"/>
                  </a:cubicBezTo>
                  <a:cubicBezTo>
                    <a:pt x="1979" y="523"/>
                    <a:pt x="1995" y="318"/>
                    <a:pt x="1943" y="127"/>
                  </a:cubicBezTo>
                  <a:cubicBezTo>
                    <a:pt x="1919" y="41"/>
                    <a:pt x="1849" y="0"/>
                    <a:pt x="1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410;p19"/>
            <p:cNvSpPr/>
            <p:nvPr/>
          </p:nvSpPr>
          <p:spPr>
            <a:xfrm>
              <a:off x="7935925" y="1739150"/>
              <a:ext cx="39250" cy="57700"/>
            </a:xfrm>
            <a:custGeom>
              <a:avLst/>
              <a:gdLst/>
              <a:ahLst/>
              <a:cxnLst/>
              <a:rect l="l" t="t" r="r" b="b"/>
              <a:pathLst>
                <a:path w="1570" h="2308" extrusionOk="0">
                  <a:moveTo>
                    <a:pt x="883" y="0"/>
                  </a:moveTo>
                  <a:cubicBezTo>
                    <a:pt x="825" y="0"/>
                    <a:pt x="768" y="29"/>
                    <a:pt x="735" y="83"/>
                  </a:cubicBezTo>
                  <a:cubicBezTo>
                    <a:pt x="656" y="217"/>
                    <a:pt x="589" y="358"/>
                    <a:pt x="534" y="504"/>
                  </a:cubicBezTo>
                  <a:cubicBezTo>
                    <a:pt x="428" y="507"/>
                    <a:pt x="323" y="506"/>
                    <a:pt x="217" y="515"/>
                  </a:cubicBezTo>
                  <a:cubicBezTo>
                    <a:pt x="31" y="531"/>
                    <a:pt x="0" y="790"/>
                    <a:pt x="178" y="849"/>
                  </a:cubicBezTo>
                  <a:cubicBezTo>
                    <a:pt x="196" y="855"/>
                    <a:pt x="215" y="858"/>
                    <a:pt x="235" y="858"/>
                  </a:cubicBezTo>
                  <a:cubicBezTo>
                    <a:pt x="239" y="858"/>
                    <a:pt x="243" y="858"/>
                    <a:pt x="247" y="857"/>
                  </a:cubicBezTo>
                  <a:cubicBezTo>
                    <a:pt x="304" y="852"/>
                    <a:pt x="364" y="855"/>
                    <a:pt x="423" y="852"/>
                  </a:cubicBezTo>
                  <a:lnTo>
                    <a:pt x="423" y="852"/>
                  </a:lnTo>
                  <a:cubicBezTo>
                    <a:pt x="314" y="1285"/>
                    <a:pt x="309" y="1737"/>
                    <a:pt x="407" y="2174"/>
                  </a:cubicBezTo>
                  <a:cubicBezTo>
                    <a:pt x="425" y="2253"/>
                    <a:pt x="496" y="2307"/>
                    <a:pt x="574" y="2307"/>
                  </a:cubicBezTo>
                  <a:cubicBezTo>
                    <a:pt x="587" y="2307"/>
                    <a:pt x="600" y="2306"/>
                    <a:pt x="613" y="2303"/>
                  </a:cubicBezTo>
                  <a:cubicBezTo>
                    <a:pt x="706" y="2282"/>
                    <a:pt x="763" y="2189"/>
                    <a:pt x="742" y="2098"/>
                  </a:cubicBezTo>
                  <a:cubicBezTo>
                    <a:pt x="649" y="1681"/>
                    <a:pt x="663" y="1249"/>
                    <a:pt x="783" y="839"/>
                  </a:cubicBezTo>
                  <a:cubicBezTo>
                    <a:pt x="979" y="842"/>
                    <a:pt x="1173" y="855"/>
                    <a:pt x="1366" y="879"/>
                  </a:cubicBezTo>
                  <a:cubicBezTo>
                    <a:pt x="1373" y="879"/>
                    <a:pt x="1379" y="880"/>
                    <a:pt x="1386" y="880"/>
                  </a:cubicBezTo>
                  <a:cubicBezTo>
                    <a:pt x="1472" y="880"/>
                    <a:pt x="1547" y="815"/>
                    <a:pt x="1557" y="729"/>
                  </a:cubicBezTo>
                  <a:cubicBezTo>
                    <a:pt x="1570" y="634"/>
                    <a:pt x="1502" y="548"/>
                    <a:pt x="1408" y="537"/>
                  </a:cubicBezTo>
                  <a:cubicBezTo>
                    <a:pt x="1242" y="517"/>
                    <a:pt x="1074" y="507"/>
                    <a:pt x="907" y="501"/>
                  </a:cubicBezTo>
                  <a:cubicBezTo>
                    <a:pt x="943" y="418"/>
                    <a:pt x="986" y="337"/>
                    <a:pt x="1032" y="259"/>
                  </a:cubicBezTo>
                  <a:cubicBezTo>
                    <a:pt x="1080" y="178"/>
                    <a:pt x="1052" y="72"/>
                    <a:pt x="972" y="24"/>
                  </a:cubicBezTo>
                  <a:cubicBezTo>
                    <a:pt x="944" y="8"/>
                    <a:pt x="913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411;p19"/>
            <p:cNvSpPr/>
            <p:nvPr/>
          </p:nvSpPr>
          <p:spPr>
            <a:xfrm>
              <a:off x="7985400" y="1714925"/>
              <a:ext cx="20650" cy="75850"/>
            </a:xfrm>
            <a:custGeom>
              <a:avLst/>
              <a:gdLst/>
              <a:ahLst/>
              <a:cxnLst/>
              <a:rect l="l" t="t" r="r" b="b"/>
              <a:pathLst>
                <a:path w="826" h="3034" extrusionOk="0">
                  <a:moveTo>
                    <a:pt x="630" y="1"/>
                  </a:moveTo>
                  <a:cubicBezTo>
                    <a:pt x="558" y="1"/>
                    <a:pt x="490" y="47"/>
                    <a:pt x="466" y="119"/>
                  </a:cubicBezTo>
                  <a:lnTo>
                    <a:pt x="29" y="1448"/>
                  </a:lnTo>
                  <a:cubicBezTo>
                    <a:pt x="0" y="1532"/>
                    <a:pt x="43" y="1625"/>
                    <a:pt x="126" y="1660"/>
                  </a:cubicBezTo>
                  <a:cubicBezTo>
                    <a:pt x="93" y="1843"/>
                    <a:pt x="67" y="2026"/>
                    <a:pt x="44" y="2209"/>
                  </a:cubicBezTo>
                  <a:cubicBezTo>
                    <a:pt x="9" y="2480"/>
                    <a:pt x="0" y="2758"/>
                    <a:pt x="176" y="2972"/>
                  </a:cubicBezTo>
                  <a:cubicBezTo>
                    <a:pt x="211" y="3012"/>
                    <a:pt x="260" y="3033"/>
                    <a:pt x="308" y="3033"/>
                  </a:cubicBezTo>
                  <a:cubicBezTo>
                    <a:pt x="347" y="3033"/>
                    <a:pt x="386" y="3020"/>
                    <a:pt x="418" y="2993"/>
                  </a:cubicBezTo>
                  <a:cubicBezTo>
                    <a:pt x="492" y="2933"/>
                    <a:pt x="501" y="2826"/>
                    <a:pt x="442" y="2753"/>
                  </a:cubicBezTo>
                  <a:cubicBezTo>
                    <a:pt x="349" y="2640"/>
                    <a:pt x="359" y="2446"/>
                    <a:pt x="385" y="2253"/>
                  </a:cubicBezTo>
                  <a:cubicBezTo>
                    <a:pt x="473" y="1566"/>
                    <a:pt x="611" y="888"/>
                    <a:pt x="796" y="219"/>
                  </a:cubicBezTo>
                  <a:cubicBezTo>
                    <a:pt x="825" y="129"/>
                    <a:pt x="772" y="33"/>
                    <a:pt x="680" y="8"/>
                  </a:cubicBezTo>
                  <a:cubicBezTo>
                    <a:pt x="664" y="3"/>
                    <a:pt x="647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412;p19"/>
            <p:cNvSpPr/>
            <p:nvPr/>
          </p:nvSpPr>
          <p:spPr>
            <a:xfrm>
              <a:off x="7999675" y="1685875"/>
              <a:ext cx="39725" cy="110250"/>
            </a:xfrm>
            <a:custGeom>
              <a:avLst/>
              <a:gdLst/>
              <a:ahLst/>
              <a:cxnLst/>
              <a:rect l="l" t="t" r="r" b="b"/>
              <a:pathLst>
                <a:path w="1589" h="4410" extrusionOk="0">
                  <a:moveTo>
                    <a:pt x="666" y="0"/>
                  </a:moveTo>
                  <a:cubicBezTo>
                    <a:pt x="601" y="0"/>
                    <a:pt x="539" y="38"/>
                    <a:pt x="512" y="102"/>
                  </a:cubicBezTo>
                  <a:cubicBezTo>
                    <a:pt x="472" y="189"/>
                    <a:pt x="510" y="290"/>
                    <a:pt x="598" y="330"/>
                  </a:cubicBezTo>
                  <a:cubicBezTo>
                    <a:pt x="895" y="465"/>
                    <a:pt x="1120" y="788"/>
                    <a:pt x="1185" y="1176"/>
                  </a:cubicBezTo>
                  <a:cubicBezTo>
                    <a:pt x="1239" y="1499"/>
                    <a:pt x="1197" y="1862"/>
                    <a:pt x="1052" y="2316"/>
                  </a:cubicBezTo>
                  <a:cubicBezTo>
                    <a:pt x="841" y="2977"/>
                    <a:pt x="505" y="3592"/>
                    <a:pt x="61" y="4129"/>
                  </a:cubicBezTo>
                  <a:cubicBezTo>
                    <a:pt x="1" y="4202"/>
                    <a:pt x="12" y="4309"/>
                    <a:pt x="84" y="4371"/>
                  </a:cubicBezTo>
                  <a:cubicBezTo>
                    <a:pt x="101" y="4383"/>
                    <a:pt x="119" y="4395"/>
                    <a:pt x="140" y="4400"/>
                  </a:cubicBezTo>
                  <a:cubicBezTo>
                    <a:pt x="159" y="4406"/>
                    <a:pt x="177" y="4409"/>
                    <a:pt x="196" y="4409"/>
                  </a:cubicBezTo>
                  <a:cubicBezTo>
                    <a:pt x="246" y="4409"/>
                    <a:pt x="294" y="4388"/>
                    <a:pt x="327" y="4348"/>
                  </a:cubicBezTo>
                  <a:cubicBezTo>
                    <a:pt x="798" y="3778"/>
                    <a:pt x="1155" y="3125"/>
                    <a:pt x="1380" y="2421"/>
                  </a:cubicBezTo>
                  <a:cubicBezTo>
                    <a:pt x="1542" y="1912"/>
                    <a:pt x="1589" y="1498"/>
                    <a:pt x="1524" y="1119"/>
                  </a:cubicBezTo>
                  <a:cubicBezTo>
                    <a:pt x="1439" y="620"/>
                    <a:pt x="1140" y="197"/>
                    <a:pt x="740" y="17"/>
                  </a:cubicBezTo>
                  <a:cubicBezTo>
                    <a:pt x="716" y="6"/>
                    <a:pt x="69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413;p19"/>
            <p:cNvSpPr/>
            <p:nvPr/>
          </p:nvSpPr>
          <p:spPr>
            <a:xfrm>
              <a:off x="7740650" y="1816525"/>
              <a:ext cx="263775" cy="20250"/>
            </a:xfrm>
            <a:custGeom>
              <a:avLst/>
              <a:gdLst/>
              <a:ahLst/>
              <a:cxnLst/>
              <a:rect l="l" t="t" r="r" b="b"/>
              <a:pathLst>
                <a:path w="10551" h="810" extrusionOk="0">
                  <a:moveTo>
                    <a:pt x="238" y="0"/>
                  </a:moveTo>
                  <a:cubicBezTo>
                    <a:pt x="47" y="0"/>
                    <a:pt x="0" y="270"/>
                    <a:pt x="184" y="334"/>
                  </a:cubicBezTo>
                  <a:cubicBezTo>
                    <a:pt x="198" y="340"/>
                    <a:pt x="213" y="343"/>
                    <a:pt x="230" y="343"/>
                  </a:cubicBezTo>
                  <a:lnTo>
                    <a:pt x="10367" y="810"/>
                  </a:lnTo>
                  <a:cubicBezTo>
                    <a:pt x="10370" y="810"/>
                    <a:pt x="10373" y="810"/>
                    <a:pt x="10375" y="810"/>
                  </a:cubicBezTo>
                  <a:cubicBezTo>
                    <a:pt x="10466" y="810"/>
                    <a:pt x="10542" y="737"/>
                    <a:pt x="10546" y="645"/>
                  </a:cubicBezTo>
                  <a:cubicBezTo>
                    <a:pt x="10550" y="551"/>
                    <a:pt x="10477" y="469"/>
                    <a:pt x="10383" y="465"/>
                  </a:cubicBezTo>
                  <a:lnTo>
                    <a:pt x="246" y="0"/>
                  </a:lnTo>
                  <a:cubicBezTo>
                    <a:pt x="243" y="0"/>
                    <a:pt x="241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414;p19"/>
            <p:cNvSpPr/>
            <p:nvPr/>
          </p:nvSpPr>
          <p:spPr>
            <a:xfrm>
              <a:off x="7730550" y="1863900"/>
              <a:ext cx="91275" cy="63150"/>
            </a:xfrm>
            <a:custGeom>
              <a:avLst/>
              <a:gdLst/>
              <a:ahLst/>
              <a:cxnLst/>
              <a:rect l="l" t="t" r="r" b="b"/>
              <a:pathLst>
                <a:path w="3651" h="2526" extrusionOk="0">
                  <a:moveTo>
                    <a:pt x="753" y="344"/>
                  </a:moveTo>
                  <a:cubicBezTo>
                    <a:pt x="847" y="344"/>
                    <a:pt x="947" y="363"/>
                    <a:pt x="1040" y="394"/>
                  </a:cubicBezTo>
                  <a:cubicBezTo>
                    <a:pt x="1069" y="404"/>
                    <a:pt x="1097" y="414"/>
                    <a:pt x="1126" y="427"/>
                  </a:cubicBezTo>
                  <a:cubicBezTo>
                    <a:pt x="1297" y="503"/>
                    <a:pt x="1456" y="601"/>
                    <a:pt x="1601" y="721"/>
                  </a:cubicBezTo>
                  <a:cubicBezTo>
                    <a:pt x="1535" y="794"/>
                    <a:pt x="1461" y="860"/>
                    <a:pt x="1382" y="919"/>
                  </a:cubicBezTo>
                  <a:cubicBezTo>
                    <a:pt x="1218" y="1037"/>
                    <a:pt x="1033" y="1100"/>
                    <a:pt x="865" y="1100"/>
                  </a:cubicBezTo>
                  <a:cubicBezTo>
                    <a:pt x="775" y="1100"/>
                    <a:pt x="690" y="1082"/>
                    <a:pt x="615" y="1044"/>
                  </a:cubicBezTo>
                  <a:cubicBezTo>
                    <a:pt x="502" y="990"/>
                    <a:pt x="410" y="869"/>
                    <a:pt x="381" y="736"/>
                  </a:cubicBezTo>
                  <a:cubicBezTo>
                    <a:pt x="368" y="677"/>
                    <a:pt x="356" y="562"/>
                    <a:pt x="430" y="472"/>
                  </a:cubicBezTo>
                  <a:cubicBezTo>
                    <a:pt x="503" y="381"/>
                    <a:pt x="622" y="344"/>
                    <a:pt x="753" y="344"/>
                  </a:cubicBezTo>
                  <a:close/>
                  <a:moveTo>
                    <a:pt x="756" y="0"/>
                  </a:moveTo>
                  <a:cubicBezTo>
                    <a:pt x="528" y="0"/>
                    <a:pt x="309" y="73"/>
                    <a:pt x="163" y="255"/>
                  </a:cubicBezTo>
                  <a:cubicBezTo>
                    <a:pt x="43" y="404"/>
                    <a:pt x="1" y="607"/>
                    <a:pt x="46" y="811"/>
                  </a:cubicBezTo>
                  <a:cubicBezTo>
                    <a:pt x="99" y="1046"/>
                    <a:pt x="260" y="1254"/>
                    <a:pt x="465" y="1354"/>
                  </a:cubicBezTo>
                  <a:cubicBezTo>
                    <a:pt x="597" y="1417"/>
                    <a:pt x="732" y="1444"/>
                    <a:pt x="865" y="1444"/>
                  </a:cubicBezTo>
                  <a:cubicBezTo>
                    <a:pt x="1137" y="1444"/>
                    <a:pt x="1396" y="1333"/>
                    <a:pt x="1584" y="1198"/>
                  </a:cubicBezTo>
                  <a:cubicBezTo>
                    <a:pt x="1683" y="1125"/>
                    <a:pt x="1774" y="1042"/>
                    <a:pt x="1857" y="952"/>
                  </a:cubicBezTo>
                  <a:cubicBezTo>
                    <a:pt x="2028" y="1122"/>
                    <a:pt x="2190" y="1312"/>
                    <a:pt x="2356" y="1508"/>
                  </a:cubicBezTo>
                  <a:cubicBezTo>
                    <a:pt x="2657" y="1862"/>
                    <a:pt x="2968" y="2228"/>
                    <a:pt x="3362" y="2496"/>
                  </a:cubicBezTo>
                  <a:cubicBezTo>
                    <a:pt x="3375" y="2504"/>
                    <a:pt x="3389" y="2511"/>
                    <a:pt x="3404" y="2517"/>
                  </a:cubicBezTo>
                  <a:cubicBezTo>
                    <a:pt x="3422" y="2523"/>
                    <a:pt x="3440" y="2525"/>
                    <a:pt x="3458" y="2525"/>
                  </a:cubicBezTo>
                  <a:cubicBezTo>
                    <a:pt x="3522" y="2525"/>
                    <a:pt x="3583" y="2489"/>
                    <a:pt x="3613" y="2429"/>
                  </a:cubicBezTo>
                  <a:cubicBezTo>
                    <a:pt x="3651" y="2352"/>
                    <a:pt x="3625" y="2259"/>
                    <a:pt x="3555" y="2211"/>
                  </a:cubicBezTo>
                  <a:cubicBezTo>
                    <a:pt x="3199" y="1969"/>
                    <a:pt x="2905" y="1622"/>
                    <a:pt x="2618" y="1284"/>
                  </a:cubicBezTo>
                  <a:cubicBezTo>
                    <a:pt x="2444" y="1080"/>
                    <a:pt x="2267" y="871"/>
                    <a:pt x="2074" y="683"/>
                  </a:cubicBezTo>
                  <a:cubicBezTo>
                    <a:pt x="2145" y="586"/>
                    <a:pt x="2208" y="488"/>
                    <a:pt x="2270" y="394"/>
                  </a:cubicBezTo>
                  <a:cubicBezTo>
                    <a:pt x="2321" y="315"/>
                    <a:pt x="2298" y="211"/>
                    <a:pt x="2219" y="159"/>
                  </a:cubicBezTo>
                  <a:cubicBezTo>
                    <a:pt x="2190" y="140"/>
                    <a:pt x="2157" y="130"/>
                    <a:pt x="2125" y="130"/>
                  </a:cubicBezTo>
                  <a:cubicBezTo>
                    <a:pt x="2070" y="130"/>
                    <a:pt x="2016" y="157"/>
                    <a:pt x="1983" y="204"/>
                  </a:cubicBezTo>
                  <a:cubicBezTo>
                    <a:pt x="1929" y="287"/>
                    <a:pt x="1874" y="370"/>
                    <a:pt x="1817" y="450"/>
                  </a:cubicBezTo>
                  <a:cubicBezTo>
                    <a:pt x="1648" y="314"/>
                    <a:pt x="1463" y="199"/>
                    <a:pt x="1265" y="111"/>
                  </a:cubicBezTo>
                  <a:cubicBezTo>
                    <a:pt x="1108" y="43"/>
                    <a:pt x="929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415;p19"/>
            <p:cNvSpPr/>
            <p:nvPr/>
          </p:nvSpPr>
          <p:spPr>
            <a:xfrm>
              <a:off x="7824650" y="1862000"/>
              <a:ext cx="39275" cy="61025"/>
            </a:xfrm>
            <a:custGeom>
              <a:avLst/>
              <a:gdLst/>
              <a:ahLst/>
              <a:cxnLst/>
              <a:rect l="l" t="t" r="r" b="b"/>
              <a:pathLst>
                <a:path w="1571" h="2441" extrusionOk="0">
                  <a:moveTo>
                    <a:pt x="1223" y="0"/>
                  </a:moveTo>
                  <a:cubicBezTo>
                    <a:pt x="1164" y="0"/>
                    <a:pt x="1103" y="11"/>
                    <a:pt x="1042" y="34"/>
                  </a:cubicBezTo>
                  <a:cubicBezTo>
                    <a:pt x="841" y="108"/>
                    <a:pt x="672" y="298"/>
                    <a:pt x="619" y="508"/>
                  </a:cubicBezTo>
                  <a:cubicBezTo>
                    <a:pt x="568" y="712"/>
                    <a:pt x="590" y="909"/>
                    <a:pt x="614" y="1099"/>
                  </a:cubicBezTo>
                  <a:cubicBezTo>
                    <a:pt x="624" y="1184"/>
                    <a:pt x="634" y="1268"/>
                    <a:pt x="637" y="1353"/>
                  </a:cubicBezTo>
                  <a:cubicBezTo>
                    <a:pt x="643" y="1551"/>
                    <a:pt x="602" y="1748"/>
                    <a:pt x="519" y="1928"/>
                  </a:cubicBezTo>
                  <a:cubicBezTo>
                    <a:pt x="475" y="2023"/>
                    <a:pt x="431" y="2079"/>
                    <a:pt x="384" y="2094"/>
                  </a:cubicBezTo>
                  <a:cubicBezTo>
                    <a:pt x="372" y="2099"/>
                    <a:pt x="347" y="2093"/>
                    <a:pt x="347" y="2106"/>
                  </a:cubicBezTo>
                  <a:cubicBezTo>
                    <a:pt x="343" y="2012"/>
                    <a:pt x="267" y="1940"/>
                    <a:pt x="175" y="1940"/>
                  </a:cubicBezTo>
                  <a:cubicBezTo>
                    <a:pt x="173" y="1940"/>
                    <a:pt x="171" y="1940"/>
                    <a:pt x="170" y="1940"/>
                  </a:cubicBezTo>
                  <a:cubicBezTo>
                    <a:pt x="75" y="1942"/>
                    <a:pt x="1" y="2021"/>
                    <a:pt x="2" y="2116"/>
                  </a:cubicBezTo>
                  <a:cubicBezTo>
                    <a:pt x="6" y="2220"/>
                    <a:pt x="61" y="2315"/>
                    <a:pt x="148" y="2372"/>
                  </a:cubicBezTo>
                  <a:cubicBezTo>
                    <a:pt x="178" y="2393"/>
                    <a:pt x="212" y="2408"/>
                    <a:pt x="246" y="2420"/>
                  </a:cubicBezTo>
                  <a:cubicBezTo>
                    <a:pt x="287" y="2434"/>
                    <a:pt x="329" y="2441"/>
                    <a:pt x="371" y="2441"/>
                  </a:cubicBezTo>
                  <a:cubicBezTo>
                    <a:pt x="415" y="2441"/>
                    <a:pt x="458" y="2433"/>
                    <a:pt x="500" y="2418"/>
                  </a:cubicBezTo>
                  <a:cubicBezTo>
                    <a:pt x="638" y="2369"/>
                    <a:pt x="747" y="2256"/>
                    <a:pt x="831" y="2073"/>
                  </a:cubicBezTo>
                  <a:cubicBezTo>
                    <a:pt x="937" y="1844"/>
                    <a:pt x="989" y="1595"/>
                    <a:pt x="980" y="1343"/>
                  </a:cubicBezTo>
                  <a:cubicBezTo>
                    <a:pt x="978" y="1249"/>
                    <a:pt x="968" y="1154"/>
                    <a:pt x="955" y="1059"/>
                  </a:cubicBezTo>
                  <a:cubicBezTo>
                    <a:pt x="935" y="892"/>
                    <a:pt x="917" y="735"/>
                    <a:pt x="952" y="593"/>
                  </a:cubicBezTo>
                  <a:cubicBezTo>
                    <a:pt x="978" y="493"/>
                    <a:pt x="1068" y="391"/>
                    <a:pt x="1162" y="356"/>
                  </a:cubicBezTo>
                  <a:cubicBezTo>
                    <a:pt x="1186" y="347"/>
                    <a:pt x="1207" y="343"/>
                    <a:pt x="1224" y="343"/>
                  </a:cubicBezTo>
                  <a:cubicBezTo>
                    <a:pt x="1257" y="343"/>
                    <a:pt x="1275" y="357"/>
                    <a:pt x="1283" y="363"/>
                  </a:cubicBezTo>
                  <a:cubicBezTo>
                    <a:pt x="1311" y="381"/>
                    <a:pt x="1343" y="390"/>
                    <a:pt x="1375" y="390"/>
                  </a:cubicBezTo>
                  <a:cubicBezTo>
                    <a:pt x="1429" y="390"/>
                    <a:pt x="1483" y="364"/>
                    <a:pt x="1517" y="317"/>
                  </a:cubicBezTo>
                  <a:cubicBezTo>
                    <a:pt x="1570" y="241"/>
                    <a:pt x="1553" y="137"/>
                    <a:pt x="1480" y="82"/>
                  </a:cubicBezTo>
                  <a:cubicBezTo>
                    <a:pt x="1403" y="28"/>
                    <a:pt x="1315" y="0"/>
                    <a:pt x="1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416;p19"/>
            <p:cNvSpPr/>
            <p:nvPr/>
          </p:nvSpPr>
          <p:spPr>
            <a:xfrm>
              <a:off x="7859075" y="1879975"/>
              <a:ext cx="20950" cy="38075"/>
            </a:xfrm>
            <a:custGeom>
              <a:avLst/>
              <a:gdLst/>
              <a:ahLst/>
              <a:cxnLst/>
              <a:rect l="l" t="t" r="r" b="b"/>
              <a:pathLst>
                <a:path w="838" h="1523" extrusionOk="0">
                  <a:moveTo>
                    <a:pt x="613" y="0"/>
                  </a:moveTo>
                  <a:cubicBezTo>
                    <a:pt x="607" y="0"/>
                    <a:pt x="600" y="1"/>
                    <a:pt x="593" y="2"/>
                  </a:cubicBezTo>
                  <a:cubicBezTo>
                    <a:pt x="499" y="13"/>
                    <a:pt x="431" y="99"/>
                    <a:pt x="442" y="193"/>
                  </a:cubicBezTo>
                  <a:cubicBezTo>
                    <a:pt x="484" y="576"/>
                    <a:pt x="348" y="957"/>
                    <a:pt x="71" y="1228"/>
                  </a:cubicBezTo>
                  <a:cubicBezTo>
                    <a:pt x="3" y="1292"/>
                    <a:pt x="0" y="1401"/>
                    <a:pt x="65" y="1470"/>
                  </a:cubicBezTo>
                  <a:cubicBezTo>
                    <a:pt x="99" y="1505"/>
                    <a:pt x="145" y="1522"/>
                    <a:pt x="190" y="1522"/>
                  </a:cubicBezTo>
                  <a:cubicBezTo>
                    <a:pt x="233" y="1522"/>
                    <a:pt x="275" y="1507"/>
                    <a:pt x="309" y="1475"/>
                  </a:cubicBezTo>
                  <a:cubicBezTo>
                    <a:pt x="663" y="1131"/>
                    <a:pt x="838" y="642"/>
                    <a:pt x="784" y="152"/>
                  </a:cubicBezTo>
                  <a:cubicBezTo>
                    <a:pt x="774" y="65"/>
                    <a:pt x="699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417;p19"/>
            <p:cNvSpPr/>
            <p:nvPr/>
          </p:nvSpPr>
          <p:spPr>
            <a:xfrm>
              <a:off x="7872300" y="1858250"/>
              <a:ext cx="11450" cy="20625"/>
            </a:xfrm>
            <a:custGeom>
              <a:avLst/>
              <a:gdLst/>
              <a:ahLst/>
              <a:cxnLst/>
              <a:rect l="l" t="t" r="r" b="b"/>
              <a:pathLst>
                <a:path w="458" h="825" extrusionOk="0">
                  <a:moveTo>
                    <a:pt x="272" y="1"/>
                  </a:moveTo>
                  <a:cubicBezTo>
                    <a:pt x="190" y="1"/>
                    <a:pt x="118" y="59"/>
                    <a:pt x="103" y="142"/>
                  </a:cubicBezTo>
                  <a:lnTo>
                    <a:pt x="16" y="622"/>
                  </a:lnTo>
                  <a:cubicBezTo>
                    <a:pt x="1" y="706"/>
                    <a:pt x="50" y="789"/>
                    <a:pt x="131" y="816"/>
                  </a:cubicBezTo>
                  <a:cubicBezTo>
                    <a:pt x="138" y="819"/>
                    <a:pt x="147" y="820"/>
                    <a:pt x="155" y="821"/>
                  </a:cubicBezTo>
                  <a:cubicBezTo>
                    <a:pt x="166" y="823"/>
                    <a:pt x="176" y="824"/>
                    <a:pt x="186" y="824"/>
                  </a:cubicBezTo>
                  <a:cubicBezTo>
                    <a:pt x="267" y="824"/>
                    <a:pt x="339" y="766"/>
                    <a:pt x="355" y="684"/>
                  </a:cubicBezTo>
                  <a:lnTo>
                    <a:pt x="441" y="204"/>
                  </a:lnTo>
                  <a:cubicBezTo>
                    <a:pt x="458" y="111"/>
                    <a:pt x="396" y="22"/>
                    <a:pt x="303" y="4"/>
                  </a:cubicBezTo>
                  <a:cubicBezTo>
                    <a:pt x="293" y="2"/>
                    <a:pt x="282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418;p19"/>
            <p:cNvSpPr/>
            <p:nvPr/>
          </p:nvSpPr>
          <p:spPr>
            <a:xfrm>
              <a:off x="7875250" y="1888500"/>
              <a:ext cx="35775" cy="37000"/>
            </a:xfrm>
            <a:custGeom>
              <a:avLst/>
              <a:gdLst/>
              <a:ahLst/>
              <a:cxnLst/>
              <a:rect l="l" t="t" r="r" b="b"/>
              <a:pathLst>
                <a:path w="1431" h="1480" extrusionOk="0">
                  <a:moveTo>
                    <a:pt x="1088" y="1"/>
                  </a:moveTo>
                  <a:cubicBezTo>
                    <a:pt x="1019" y="1"/>
                    <a:pt x="927" y="29"/>
                    <a:pt x="837" y="151"/>
                  </a:cubicBezTo>
                  <a:lnTo>
                    <a:pt x="57" y="1206"/>
                  </a:lnTo>
                  <a:cubicBezTo>
                    <a:pt x="1" y="1282"/>
                    <a:pt x="16" y="1389"/>
                    <a:pt x="92" y="1447"/>
                  </a:cubicBezTo>
                  <a:cubicBezTo>
                    <a:pt x="106" y="1457"/>
                    <a:pt x="123" y="1465"/>
                    <a:pt x="140" y="1471"/>
                  </a:cubicBezTo>
                  <a:cubicBezTo>
                    <a:pt x="158" y="1477"/>
                    <a:pt x="177" y="1480"/>
                    <a:pt x="195" y="1480"/>
                  </a:cubicBezTo>
                  <a:cubicBezTo>
                    <a:pt x="249" y="1480"/>
                    <a:pt x="301" y="1455"/>
                    <a:pt x="334" y="1410"/>
                  </a:cubicBezTo>
                  <a:lnTo>
                    <a:pt x="1020" y="486"/>
                  </a:lnTo>
                  <a:lnTo>
                    <a:pt x="1080" y="1095"/>
                  </a:lnTo>
                  <a:cubicBezTo>
                    <a:pt x="1091" y="1183"/>
                    <a:pt x="1167" y="1246"/>
                    <a:pt x="1253" y="1246"/>
                  </a:cubicBezTo>
                  <a:cubicBezTo>
                    <a:pt x="1258" y="1246"/>
                    <a:pt x="1264" y="1246"/>
                    <a:pt x="1269" y="1246"/>
                  </a:cubicBezTo>
                  <a:cubicBezTo>
                    <a:pt x="1362" y="1236"/>
                    <a:pt x="1431" y="1154"/>
                    <a:pt x="1424" y="1060"/>
                  </a:cubicBezTo>
                  <a:lnTo>
                    <a:pt x="1345" y="281"/>
                  </a:lnTo>
                  <a:cubicBezTo>
                    <a:pt x="1332" y="144"/>
                    <a:pt x="1275" y="55"/>
                    <a:pt x="1175" y="15"/>
                  </a:cubicBezTo>
                  <a:cubicBezTo>
                    <a:pt x="1155" y="9"/>
                    <a:pt x="1125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419;p19"/>
            <p:cNvSpPr/>
            <p:nvPr/>
          </p:nvSpPr>
          <p:spPr>
            <a:xfrm>
              <a:off x="7927900" y="1890225"/>
              <a:ext cx="42750" cy="41150"/>
            </a:xfrm>
            <a:custGeom>
              <a:avLst/>
              <a:gdLst/>
              <a:ahLst/>
              <a:cxnLst/>
              <a:rect l="l" t="t" r="r" b="b"/>
              <a:pathLst>
                <a:path w="1710" h="1646" extrusionOk="0">
                  <a:moveTo>
                    <a:pt x="1164" y="1"/>
                  </a:moveTo>
                  <a:cubicBezTo>
                    <a:pt x="1021" y="1"/>
                    <a:pt x="863" y="62"/>
                    <a:pt x="714" y="181"/>
                  </a:cubicBezTo>
                  <a:cubicBezTo>
                    <a:pt x="594" y="279"/>
                    <a:pt x="486" y="390"/>
                    <a:pt x="393" y="512"/>
                  </a:cubicBezTo>
                  <a:cubicBezTo>
                    <a:pt x="384" y="511"/>
                    <a:pt x="375" y="510"/>
                    <a:pt x="366" y="510"/>
                  </a:cubicBezTo>
                  <a:cubicBezTo>
                    <a:pt x="302" y="510"/>
                    <a:pt x="243" y="544"/>
                    <a:pt x="213" y="602"/>
                  </a:cubicBezTo>
                  <a:cubicBezTo>
                    <a:pt x="72" y="871"/>
                    <a:pt x="0" y="1171"/>
                    <a:pt x="3" y="1474"/>
                  </a:cubicBezTo>
                  <a:cubicBezTo>
                    <a:pt x="3" y="1565"/>
                    <a:pt x="74" y="1640"/>
                    <a:pt x="165" y="1645"/>
                  </a:cubicBezTo>
                  <a:cubicBezTo>
                    <a:pt x="169" y="1646"/>
                    <a:pt x="172" y="1646"/>
                    <a:pt x="176" y="1646"/>
                  </a:cubicBezTo>
                  <a:cubicBezTo>
                    <a:pt x="261" y="1646"/>
                    <a:pt x="336" y="1581"/>
                    <a:pt x="345" y="1495"/>
                  </a:cubicBezTo>
                  <a:cubicBezTo>
                    <a:pt x="400" y="1085"/>
                    <a:pt x="610" y="711"/>
                    <a:pt x="931" y="450"/>
                  </a:cubicBezTo>
                  <a:cubicBezTo>
                    <a:pt x="1005" y="391"/>
                    <a:pt x="1099" y="344"/>
                    <a:pt x="1163" y="344"/>
                  </a:cubicBezTo>
                  <a:cubicBezTo>
                    <a:pt x="1184" y="344"/>
                    <a:pt x="1202" y="349"/>
                    <a:pt x="1215" y="360"/>
                  </a:cubicBezTo>
                  <a:cubicBezTo>
                    <a:pt x="1250" y="387"/>
                    <a:pt x="1269" y="470"/>
                    <a:pt x="1278" y="505"/>
                  </a:cubicBezTo>
                  <a:cubicBezTo>
                    <a:pt x="1347" y="797"/>
                    <a:pt x="1362" y="1099"/>
                    <a:pt x="1321" y="1396"/>
                  </a:cubicBezTo>
                  <a:cubicBezTo>
                    <a:pt x="1304" y="1492"/>
                    <a:pt x="1370" y="1582"/>
                    <a:pt x="1466" y="1595"/>
                  </a:cubicBezTo>
                  <a:cubicBezTo>
                    <a:pt x="1474" y="1596"/>
                    <a:pt x="1482" y="1596"/>
                    <a:pt x="1491" y="1596"/>
                  </a:cubicBezTo>
                  <a:cubicBezTo>
                    <a:pt x="1576" y="1596"/>
                    <a:pt x="1651" y="1531"/>
                    <a:pt x="1661" y="1444"/>
                  </a:cubicBezTo>
                  <a:cubicBezTo>
                    <a:pt x="1709" y="1103"/>
                    <a:pt x="1692" y="759"/>
                    <a:pt x="1612" y="424"/>
                  </a:cubicBezTo>
                  <a:cubicBezTo>
                    <a:pt x="1585" y="311"/>
                    <a:pt x="1542" y="181"/>
                    <a:pt x="1433" y="93"/>
                  </a:cubicBezTo>
                  <a:cubicBezTo>
                    <a:pt x="1358" y="31"/>
                    <a:pt x="1265" y="1"/>
                    <a:pt x="1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420;p19"/>
            <p:cNvSpPr/>
            <p:nvPr/>
          </p:nvSpPr>
          <p:spPr>
            <a:xfrm>
              <a:off x="7772425" y="1946800"/>
              <a:ext cx="210225" cy="11650"/>
            </a:xfrm>
            <a:custGeom>
              <a:avLst/>
              <a:gdLst/>
              <a:ahLst/>
              <a:cxnLst/>
              <a:rect l="l" t="t" r="r" b="b"/>
              <a:pathLst>
                <a:path w="8409" h="466" extrusionOk="0">
                  <a:moveTo>
                    <a:pt x="8235" y="0"/>
                  </a:moveTo>
                  <a:cubicBezTo>
                    <a:pt x="8234" y="0"/>
                    <a:pt x="8233" y="0"/>
                    <a:pt x="8232" y="0"/>
                  </a:cubicBezTo>
                  <a:lnTo>
                    <a:pt x="236" y="121"/>
                  </a:lnTo>
                  <a:cubicBezTo>
                    <a:pt x="42" y="124"/>
                    <a:pt x="1" y="394"/>
                    <a:pt x="184" y="456"/>
                  </a:cubicBezTo>
                  <a:cubicBezTo>
                    <a:pt x="199" y="462"/>
                    <a:pt x="215" y="465"/>
                    <a:pt x="232" y="465"/>
                  </a:cubicBezTo>
                  <a:cubicBezTo>
                    <a:pt x="235" y="465"/>
                    <a:pt x="238" y="465"/>
                    <a:pt x="242" y="465"/>
                  </a:cubicBezTo>
                  <a:lnTo>
                    <a:pt x="8238" y="344"/>
                  </a:lnTo>
                  <a:cubicBezTo>
                    <a:pt x="8332" y="342"/>
                    <a:pt x="8408" y="263"/>
                    <a:pt x="8407" y="169"/>
                  </a:cubicBezTo>
                  <a:cubicBezTo>
                    <a:pt x="8405" y="74"/>
                    <a:pt x="8328" y="0"/>
                    <a:pt x="8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421;p19"/>
            <p:cNvSpPr/>
            <p:nvPr/>
          </p:nvSpPr>
          <p:spPr>
            <a:xfrm>
              <a:off x="7784375" y="1980975"/>
              <a:ext cx="56250" cy="55125"/>
            </a:xfrm>
            <a:custGeom>
              <a:avLst/>
              <a:gdLst/>
              <a:ahLst/>
              <a:cxnLst/>
              <a:rect l="l" t="t" r="r" b="b"/>
              <a:pathLst>
                <a:path w="2250" h="2205" extrusionOk="0">
                  <a:moveTo>
                    <a:pt x="1649" y="1"/>
                  </a:moveTo>
                  <a:cubicBezTo>
                    <a:pt x="1497" y="1"/>
                    <a:pt x="1339" y="32"/>
                    <a:pt x="1185" y="96"/>
                  </a:cubicBezTo>
                  <a:cubicBezTo>
                    <a:pt x="904" y="214"/>
                    <a:pt x="673" y="415"/>
                    <a:pt x="465" y="616"/>
                  </a:cubicBezTo>
                  <a:cubicBezTo>
                    <a:pt x="245" y="829"/>
                    <a:pt x="0" y="1120"/>
                    <a:pt x="52" y="1475"/>
                  </a:cubicBezTo>
                  <a:cubicBezTo>
                    <a:pt x="83" y="1690"/>
                    <a:pt x="225" y="1951"/>
                    <a:pt x="683" y="2103"/>
                  </a:cubicBezTo>
                  <a:cubicBezTo>
                    <a:pt x="836" y="2152"/>
                    <a:pt x="994" y="2186"/>
                    <a:pt x="1154" y="2203"/>
                  </a:cubicBezTo>
                  <a:cubicBezTo>
                    <a:pt x="1161" y="2204"/>
                    <a:pt x="1168" y="2204"/>
                    <a:pt x="1174" y="2204"/>
                  </a:cubicBezTo>
                  <a:cubicBezTo>
                    <a:pt x="1259" y="2204"/>
                    <a:pt x="1334" y="2140"/>
                    <a:pt x="1344" y="2052"/>
                  </a:cubicBezTo>
                  <a:cubicBezTo>
                    <a:pt x="1356" y="1959"/>
                    <a:pt x="1288" y="1873"/>
                    <a:pt x="1195" y="1861"/>
                  </a:cubicBezTo>
                  <a:cubicBezTo>
                    <a:pt x="914" y="1828"/>
                    <a:pt x="436" y="1727"/>
                    <a:pt x="393" y="1424"/>
                  </a:cubicBezTo>
                  <a:cubicBezTo>
                    <a:pt x="363" y="1225"/>
                    <a:pt x="543" y="1020"/>
                    <a:pt x="705" y="864"/>
                  </a:cubicBezTo>
                  <a:cubicBezTo>
                    <a:pt x="916" y="659"/>
                    <a:pt x="1101" y="504"/>
                    <a:pt x="1317" y="414"/>
                  </a:cubicBezTo>
                  <a:cubicBezTo>
                    <a:pt x="1427" y="368"/>
                    <a:pt x="1542" y="345"/>
                    <a:pt x="1649" y="345"/>
                  </a:cubicBezTo>
                  <a:cubicBezTo>
                    <a:pt x="1765" y="345"/>
                    <a:pt x="1873" y="372"/>
                    <a:pt x="1959" y="425"/>
                  </a:cubicBezTo>
                  <a:cubicBezTo>
                    <a:pt x="1988" y="443"/>
                    <a:pt x="2020" y="452"/>
                    <a:pt x="2052" y="452"/>
                  </a:cubicBezTo>
                  <a:cubicBezTo>
                    <a:pt x="2110" y="452"/>
                    <a:pt x="2167" y="423"/>
                    <a:pt x="2200" y="370"/>
                  </a:cubicBezTo>
                  <a:cubicBezTo>
                    <a:pt x="2249" y="287"/>
                    <a:pt x="2223" y="180"/>
                    <a:pt x="2140" y="131"/>
                  </a:cubicBezTo>
                  <a:cubicBezTo>
                    <a:pt x="1997" y="44"/>
                    <a:pt x="1827" y="1"/>
                    <a:pt x="1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422;p19"/>
            <p:cNvSpPr/>
            <p:nvPr/>
          </p:nvSpPr>
          <p:spPr>
            <a:xfrm>
              <a:off x="7830075" y="1989625"/>
              <a:ext cx="40450" cy="33425"/>
            </a:xfrm>
            <a:custGeom>
              <a:avLst/>
              <a:gdLst/>
              <a:ahLst/>
              <a:cxnLst/>
              <a:rect l="l" t="t" r="r" b="b"/>
              <a:pathLst>
                <a:path w="1618" h="1337" extrusionOk="0">
                  <a:moveTo>
                    <a:pt x="932" y="1"/>
                  </a:moveTo>
                  <a:cubicBezTo>
                    <a:pt x="737" y="1"/>
                    <a:pt x="560" y="87"/>
                    <a:pt x="459" y="238"/>
                  </a:cubicBezTo>
                  <a:cubicBezTo>
                    <a:pt x="406" y="317"/>
                    <a:pt x="427" y="424"/>
                    <a:pt x="506" y="477"/>
                  </a:cubicBezTo>
                  <a:cubicBezTo>
                    <a:pt x="535" y="497"/>
                    <a:pt x="569" y="506"/>
                    <a:pt x="602" y="506"/>
                  </a:cubicBezTo>
                  <a:cubicBezTo>
                    <a:pt x="657" y="506"/>
                    <a:pt x="712" y="480"/>
                    <a:pt x="745" y="431"/>
                  </a:cubicBezTo>
                  <a:cubicBezTo>
                    <a:pt x="793" y="359"/>
                    <a:pt x="879" y="345"/>
                    <a:pt x="935" y="345"/>
                  </a:cubicBezTo>
                  <a:cubicBezTo>
                    <a:pt x="955" y="345"/>
                    <a:pt x="970" y="346"/>
                    <a:pt x="980" y="348"/>
                  </a:cubicBezTo>
                  <a:cubicBezTo>
                    <a:pt x="1080" y="362"/>
                    <a:pt x="1194" y="422"/>
                    <a:pt x="1228" y="525"/>
                  </a:cubicBezTo>
                  <a:cubicBezTo>
                    <a:pt x="1257" y="614"/>
                    <a:pt x="1238" y="718"/>
                    <a:pt x="1173" y="810"/>
                  </a:cubicBezTo>
                  <a:cubicBezTo>
                    <a:pt x="1100" y="918"/>
                    <a:pt x="984" y="987"/>
                    <a:pt x="872" y="993"/>
                  </a:cubicBezTo>
                  <a:cubicBezTo>
                    <a:pt x="866" y="993"/>
                    <a:pt x="859" y="993"/>
                    <a:pt x="853" y="993"/>
                  </a:cubicBezTo>
                  <a:cubicBezTo>
                    <a:pt x="626" y="993"/>
                    <a:pt x="402" y="793"/>
                    <a:pt x="358" y="544"/>
                  </a:cubicBezTo>
                  <a:cubicBezTo>
                    <a:pt x="345" y="458"/>
                    <a:pt x="272" y="396"/>
                    <a:pt x="188" y="396"/>
                  </a:cubicBezTo>
                  <a:cubicBezTo>
                    <a:pt x="178" y="396"/>
                    <a:pt x="168" y="397"/>
                    <a:pt x="158" y="399"/>
                  </a:cubicBezTo>
                  <a:cubicBezTo>
                    <a:pt x="62" y="415"/>
                    <a:pt x="0" y="508"/>
                    <a:pt x="19" y="603"/>
                  </a:cubicBezTo>
                  <a:cubicBezTo>
                    <a:pt x="78" y="925"/>
                    <a:pt x="306" y="1190"/>
                    <a:pt x="616" y="1298"/>
                  </a:cubicBezTo>
                  <a:cubicBezTo>
                    <a:pt x="692" y="1324"/>
                    <a:pt x="773" y="1337"/>
                    <a:pt x="855" y="1337"/>
                  </a:cubicBezTo>
                  <a:cubicBezTo>
                    <a:pt x="866" y="1337"/>
                    <a:pt x="878" y="1337"/>
                    <a:pt x="890" y="1336"/>
                  </a:cubicBezTo>
                  <a:cubicBezTo>
                    <a:pt x="1111" y="1325"/>
                    <a:pt x="1324" y="1201"/>
                    <a:pt x="1457" y="1004"/>
                  </a:cubicBezTo>
                  <a:cubicBezTo>
                    <a:pt x="1583" y="822"/>
                    <a:pt x="1618" y="608"/>
                    <a:pt x="1554" y="417"/>
                  </a:cubicBezTo>
                  <a:cubicBezTo>
                    <a:pt x="1484" y="203"/>
                    <a:pt x="1277" y="42"/>
                    <a:pt x="1027" y="7"/>
                  </a:cubicBezTo>
                  <a:cubicBezTo>
                    <a:pt x="995" y="3"/>
                    <a:pt x="963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423;p19"/>
            <p:cNvSpPr/>
            <p:nvPr/>
          </p:nvSpPr>
          <p:spPr>
            <a:xfrm>
              <a:off x="7866000" y="1984600"/>
              <a:ext cx="34275" cy="48150"/>
            </a:xfrm>
            <a:custGeom>
              <a:avLst/>
              <a:gdLst/>
              <a:ahLst/>
              <a:cxnLst/>
              <a:rect l="l" t="t" r="r" b="b"/>
              <a:pathLst>
                <a:path w="1371" h="1926" extrusionOk="0">
                  <a:moveTo>
                    <a:pt x="1116" y="0"/>
                  </a:moveTo>
                  <a:cubicBezTo>
                    <a:pt x="1109" y="0"/>
                    <a:pt x="1103" y="1"/>
                    <a:pt x="1096" y="1"/>
                  </a:cubicBezTo>
                  <a:cubicBezTo>
                    <a:pt x="1001" y="13"/>
                    <a:pt x="934" y="98"/>
                    <a:pt x="945" y="193"/>
                  </a:cubicBezTo>
                  <a:cubicBezTo>
                    <a:pt x="1011" y="767"/>
                    <a:pt x="661" y="1371"/>
                    <a:pt x="129" y="1596"/>
                  </a:cubicBezTo>
                  <a:cubicBezTo>
                    <a:pt x="41" y="1633"/>
                    <a:pt x="1" y="1733"/>
                    <a:pt x="37" y="1821"/>
                  </a:cubicBezTo>
                  <a:cubicBezTo>
                    <a:pt x="55" y="1866"/>
                    <a:pt x="93" y="1902"/>
                    <a:pt x="141" y="1917"/>
                  </a:cubicBezTo>
                  <a:cubicBezTo>
                    <a:pt x="159" y="1923"/>
                    <a:pt x="177" y="1925"/>
                    <a:pt x="195" y="1925"/>
                  </a:cubicBezTo>
                  <a:cubicBezTo>
                    <a:pt x="218" y="1925"/>
                    <a:pt x="241" y="1921"/>
                    <a:pt x="262" y="1911"/>
                  </a:cubicBezTo>
                  <a:cubicBezTo>
                    <a:pt x="931" y="1630"/>
                    <a:pt x="1370" y="873"/>
                    <a:pt x="1286" y="152"/>
                  </a:cubicBezTo>
                  <a:cubicBezTo>
                    <a:pt x="1275" y="65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424;p19"/>
            <p:cNvSpPr/>
            <p:nvPr/>
          </p:nvSpPr>
          <p:spPr>
            <a:xfrm>
              <a:off x="7897750" y="1967650"/>
              <a:ext cx="58325" cy="102075"/>
            </a:xfrm>
            <a:custGeom>
              <a:avLst/>
              <a:gdLst/>
              <a:ahLst/>
              <a:cxnLst/>
              <a:rect l="l" t="t" r="r" b="b"/>
              <a:pathLst>
                <a:path w="2333" h="4083" extrusionOk="0">
                  <a:moveTo>
                    <a:pt x="434" y="3568"/>
                  </a:moveTo>
                  <a:cubicBezTo>
                    <a:pt x="441" y="3568"/>
                    <a:pt x="449" y="3569"/>
                    <a:pt x="456" y="3572"/>
                  </a:cubicBezTo>
                  <a:cubicBezTo>
                    <a:pt x="466" y="3573"/>
                    <a:pt x="475" y="3575"/>
                    <a:pt x="484" y="3578"/>
                  </a:cubicBezTo>
                  <a:cubicBezTo>
                    <a:pt x="503" y="3583"/>
                    <a:pt x="518" y="3594"/>
                    <a:pt x="528" y="3610"/>
                  </a:cubicBezTo>
                  <a:cubicBezTo>
                    <a:pt x="531" y="3614"/>
                    <a:pt x="534" y="3620"/>
                    <a:pt x="536" y="3624"/>
                  </a:cubicBezTo>
                  <a:cubicBezTo>
                    <a:pt x="536" y="3630"/>
                    <a:pt x="536" y="3635"/>
                    <a:pt x="538" y="3641"/>
                  </a:cubicBezTo>
                  <a:cubicBezTo>
                    <a:pt x="536" y="3669"/>
                    <a:pt x="524" y="3694"/>
                    <a:pt x="501" y="3711"/>
                  </a:cubicBezTo>
                  <a:cubicBezTo>
                    <a:pt x="481" y="3730"/>
                    <a:pt x="456" y="3740"/>
                    <a:pt x="436" y="3740"/>
                  </a:cubicBezTo>
                  <a:cubicBezTo>
                    <a:pt x="432" y="3740"/>
                    <a:pt x="428" y="3739"/>
                    <a:pt x="424" y="3738"/>
                  </a:cubicBezTo>
                  <a:cubicBezTo>
                    <a:pt x="422" y="3738"/>
                    <a:pt x="420" y="3739"/>
                    <a:pt x="418" y="3739"/>
                  </a:cubicBezTo>
                  <a:cubicBezTo>
                    <a:pt x="395" y="3739"/>
                    <a:pt x="381" y="3705"/>
                    <a:pt x="372" y="3675"/>
                  </a:cubicBezTo>
                  <a:cubicBezTo>
                    <a:pt x="345" y="3625"/>
                    <a:pt x="382" y="3568"/>
                    <a:pt x="434" y="3568"/>
                  </a:cubicBezTo>
                  <a:close/>
                  <a:moveTo>
                    <a:pt x="1785" y="0"/>
                  </a:moveTo>
                  <a:cubicBezTo>
                    <a:pt x="1740" y="0"/>
                    <a:pt x="1692" y="4"/>
                    <a:pt x="1641" y="12"/>
                  </a:cubicBezTo>
                  <a:cubicBezTo>
                    <a:pt x="1326" y="60"/>
                    <a:pt x="1032" y="202"/>
                    <a:pt x="800" y="420"/>
                  </a:cubicBezTo>
                  <a:cubicBezTo>
                    <a:pt x="726" y="485"/>
                    <a:pt x="722" y="596"/>
                    <a:pt x="788" y="667"/>
                  </a:cubicBezTo>
                  <a:cubicBezTo>
                    <a:pt x="822" y="703"/>
                    <a:pt x="868" y="721"/>
                    <a:pt x="914" y="721"/>
                  </a:cubicBezTo>
                  <a:cubicBezTo>
                    <a:pt x="957" y="721"/>
                    <a:pt x="1001" y="705"/>
                    <a:pt x="1035" y="671"/>
                  </a:cubicBezTo>
                  <a:cubicBezTo>
                    <a:pt x="1218" y="501"/>
                    <a:pt x="1446" y="389"/>
                    <a:pt x="1693" y="351"/>
                  </a:cubicBezTo>
                  <a:cubicBezTo>
                    <a:pt x="1726" y="347"/>
                    <a:pt x="1757" y="344"/>
                    <a:pt x="1783" y="344"/>
                  </a:cubicBezTo>
                  <a:cubicBezTo>
                    <a:pt x="1834" y="344"/>
                    <a:pt x="1873" y="353"/>
                    <a:pt x="1896" y="373"/>
                  </a:cubicBezTo>
                  <a:cubicBezTo>
                    <a:pt x="1964" y="422"/>
                    <a:pt x="1948" y="568"/>
                    <a:pt x="1896" y="675"/>
                  </a:cubicBezTo>
                  <a:cubicBezTo>
                    <a:pt x="1869" y="730"/>
                    <a:pt x="1838" y="784"/>
                    <a:pt x="1806" y="836"/>
                  </a:cubicBezTo>
                  <a:cubicBezTo>
                    <a:pt x="1738" y="944"/>
                    <a:pt x="1664" y="1068"/>
                    <a:pt x="1632" y="1214"/>
                  </a:cubicBezTo>
                  <a:cubicBezTo>
                    <a:pt x="1609" y="1320"/>
                    <a:pt x="1610" y="1424"/>
                    <a:pt x="1615" y="1517"/>
                  </a:cubicBezTo>
                  <a:cubicBezTo>
                    <a:pt x="1616" y="1570"/>
                    <a:pt x="1616" y="1625"/>
                    <a:pt x="1612" y="1680"/>
                  </a:cubicBezTo>
                  <a:cubicBezTo>
                    <a:pt x="1596" y="1853"/>
                    <a:pt x="1485" y="2021"/>
                    <a:pt x="1312" y="2128"/>
                  </a:cubicBezTo>
                  <a:cubicBezTo>
                    <a:pt x="1228" y="2180"/>
                    <a:pt x="1133" y="2214"/>
                    <a:pt x="1035" y="2225"/>
                  </a:cubicBezTo>
                  <a:cubicBezTo>
                    <a:pt x="1084" y="1866"/>
                    <a:pt x="1137" y="1508"/>
                    <a:pt x="1201" y="1154"/>
                  </a:cubicBezTo>
                  <a:cubicBezTo>
                    <a:pt x="1202" y="1147"/>
                    <a:pt x="1205" y="1141"/>
                    <a:pt x="1208" y="1135"/>
                  </a:cubicBezTo>
                  <a:cubicBezTo>
                    <a:pt x="1217" y="1137"/>
                    <a:pt x="1226" y="1137"/>
                    <a:pt x="1234" y="1137"/>
                  </a:cubicBezTo>
                  <a:cubicBezTo>
                    <a:pt x="1375" y="1137"/>
                    <a:pt x="1460" y="969"/>
                    <a:pt x="1364" y="855"/>
                  </a:cubicBezTo>
                  <a:cubicBezTo>
                    <a:pt x="1319" y="798"/>
                    <a:pt x="1252" y="767"/>
                    <a:pt x="1182" y="767"/>
                  </a:cubicBezTo>
                  <a:cubicBezTo>
                    <a:pt x="1162" y="767"/>
                    <a:pt x="1142" y="770"/>
                    <a:pt x="1122" y="775"/>
                  </a:cubicBezTo>
                  <a:cubicBezTo>
                    <a:pt x="984" y="812"/>
                    <a:pt x="886" y="967"/>
                    <a:pt x="863" y="1093"/>
                  </a:cubicBezTo>
                  <a:cubicBezTo>
                    <a:pt x="797" y="1455"/>
                    <a:pt x="739" y="1819"/>
                    <a:pt x="690" y="2187"/>
                  </a:cubicBezTo>
                  <a:cubicBezTo>
                    <a:pt x="629" y="2195"/>
                    <a:pt x="577" y="2236"/>
                    <a:pt x="553" y="2292"/>
                  </a:cubicBezTo>
                  <a:cubicBezTo>
                    <a:pt x="520" y="2381"/>
                    <a:pt x="562" y="2481"/>
                    <a:pt x="650" y="2516"/>
                  </a:cubicBezTo>
                  <a:lnTo>
                    <a:pt x="652" y="2516"/>
                  </a:lnTo>
                  <a:cubicBezTo>
                    <a:pt x="622" y="2758"/>
                    <a:pt x="591" y="3000"/>
                    <a:pt x="569" y="3243"/>
                  </a:cubicBezTo>
                  <a:cubicBezTo>
                    <a:pt x="543" y="3235"/>
                    <a:pt x="517" y="3231"/>
                    <a:pt x="491" y="3228"/>
                  </a:cubicBezTo>
                  <a:cubicBezTo>
                    <a:pt x="476" y="3227"/>
                    <a:pt x="461" y="3226"/>
                    <a:pt x="445" y="3226"/>
                  </a:cubicBezTo>
                  <a:cubicBezTo>
                    <a:pt x="313" y="3226"/>
                    <a:pt x="191" y="3280"/>
                    <a:pt x="113" y="3378"/>
                  </a:cubicBezTo>
                  <a:cubicBezTo>
                    <a:pt x="25" y="3485"/>
                    <a:pt x="0" y="3635"/>
                    <a:pt x="45" y="3777"/>
                  </a:cubicBezTo>
                  <a:cubicBezTo>
                    <a:pt x="83" y="3911"/>
                    <a:pt x="183" y="4017"/>
                    <a:pt x="314" y="4063"/>
                  </a:cubicBezTo>
                  <a:lnTo>
                    <a:pt x="330" y="4067"/>
                  </a:lnTo>
                  <a:cubicBezTo>
                    <a:pt x="365" y="4077"/>
                    <a:pt x="401" y="4082"/>
                    <a:pt x="438" y="4082"/>
                  </a:cubicBezTo>
                  <a:cubicBezTo>
                    <a:pt x="539" y="4082"/>
                    <a:pt x="641" y="4044"/>
                    <a:pt x="725" y="3973"/>
                  </a:cubicBezTo>
                  <a:cubicBezTo>
                    <a:pt x="831" y="3886"/>
                    <a:pt x="890" y="3753"/>
                    <a:pt x="881" y="3617"/>
                  </a:cubicBezTo>
                  <a:cubicBezTo>
                    <a:pt x="909" y="3268"/>
                    <a:pt x="949" y="2917"/>
                    <a:pt x="991" y="2567"/>
                  </a:cubicBezTo>
                  <a:cubicBezTo>
                    <a:pt x="1168" y="2563"/>
                    <a:pt x="1342" y="2512"/>
                    <a:pt x="1494" y="2419"/>
                  </a:cubicBezTo>
                  <a:cubicBezTo>
                    <a:pt x="1757" y="2256"/>
                    <a:pt x="1930" y="1991"/>
                    <a:pt x="1954" y="1710"/>
                  </a:cubicBezTo>
                  <a:cubicBezTo>
                    <a:pt x="1959" y="1642"/>
                    <a:pt x="1959" y="1575"/>
                    <a:pt x="1957" y="1507"/>
                  </a:cubicBezTo>
                  <a:cubicBezTo>
                    <a:pt x="1955" y="1428"/>
                    <a:pt x="1954" y="1352"/>
                    <a:pt x="1968" y="1287"/>
                  </a:cubicBezTo>
                  <a:cubicBezTo>
                    <a:pt x="1988" y="1199"/>
                    <a:pt x="2041" y="1109"/>
                    <a:pt x="2099" y="1016"/>
                  </a:cubicBezTo>
                  <a:cubicBezTo>
                    <a:pt x="2138" y="954"/>
                    <a:pt x="2173" y="890"/>
                    <a:pt x="2207" y="826"/>
                  </a:cubicBezTo>
                  <a:cubicBezTo>
                    <a:pt x="2317" y="595"/>
                    <a:pt x="2332" y="268"/>
                    <a:pt x="2104" y="97"/>
                  </a:cubicBezTo>
                  <a:cubicBezTo>
                    <a:pt x="2019" y="33"/>
                    <a:pt x="1914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425;p19"/>
            <p:cNvSpPr/>
            <p:nvPr/>
          </p:nvSpPr>
          <p:spPr>
            <a:xfrm>
              <a:off x="7996400" y="1937425"/>
              <a:ext cx="31275" cy="1082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602" y="0"/>
                  </a:moveTo>
                  <a:cubicBezTo>
                    <a:pt x="445" y="0"/>
                    <a:pt x="288" y="27"/>
                    <a:pt x="137" y="80"/>
                  </a:cubicBezTo>
                  <a:cubicBezTo>
                    <a:pt x="47" y="112"/>
                    <a:pt x="1" y="211"/>
                    <a:pt x="33" y="299"/>
                  </a:cubicBezTo>
                  <a:cubicBezTo>
                    <a:pt x="59" y="370"/>
                    <a:pt x="125" y="414"/>
                    <a:pt x="196" y="414"/>
                  </a:cubicBezTo>
                  <a:cubicBezTo>
                    <a:pt x="215" y="414"/>
                    <a:pt x="235" y="410"/>
                    <a:pt x="254" y="403"/>
                  </a:cubicBezTo>
                  <a:cubicBezTo>
                    <a:pt x="366" y="363"/>
                    <a:pt x="484" y="343"/>
                    <a:pt x="601" y="343"/>
                  </a:cubicBezTo>
                  <a:cubicBezTo>
                    <a:pt x="734" y="343"/>
                    <a:pt x="865" y="368"/>
                    <a:pt x="989" y="419"/>
                  </a:cubicBezTo>
                  <a:cubicBezTo>
                    <a:pt x="1011" y="428"/>
                    <a:pt x="1034" y="433"/>
                    <a:pt x="1057" y="433"/>
                  </a:cubicBezTo>
                  <a:cubicBezTo>
                    <a:pt x="1124" y="433"/>
                    <a:pt x="1188" y="392"/>
                    <a:pt x="1214" y="326"/>
                  </a:cubicBezTo>
                  <a:cubicBezTo>
                    <a:pt x="1251" y="237"/>
                    <a:pt x="1209" y="137"/>
                    <a:pt x="1121" y="101"/>
                  </a:cubicBezTo>
                  <a:cubicBezTo>
                    <a:pt x="954" y="34"/>
                    <a:pt x="778" y="0"/>
                    <a:pt x="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426;p19"/>
            <p:cNvSpPr/>
            <p:nvPr/>
          </p:nvSpPr>
          <p:spPr>
            <a:xfrm>
              <a:off x="7995700" y="1958000"/>
              <a:ext cx="36950" cy="11075"/>
            </a:xfrm>
            <a:custGeom>
              <a:avLst/>
              <a:gdLst/>
              <a:ahLst/>
              <a:cxnLst/>
              <a:rect l="l" t="t" r="r" b="b"/>
              <a:pathLst>
                <a:path w="1478" h="443" extrusionOk="0">
                  <a:moveTo>
                    <a:pt x="190" y="0"/>
                  </a:moveTo>
                  <a:cubicBezTo>
                    <a:pt x="113" y="0"/>
                    <a:pt x="43" y="52"/>
                    <a:pt x="23" y="129"/>
                  </a:cubicBezTo>
                  <a:cubicBezTo>
                    <a:pt x="1" y="217"/>
                    <a:pt x="49" y="307"/>
                    <a:pt x="135" y="336"/>
                  </a:cubicBezTo>
                  <a:cubicBezTo>
                    <a:pt x="142" y="338"/>
                    <a:pt x="150" y="340"/>
                    <a:pt x="157" y="342"/>
                  </a:cubicBezTo>
                  <a:cubicBezTo>
                    <a:pt x="517" y="408"/>
                    <a:pt x="881" y="442"/>
                    <a:pt x="1247" y="442"/>
                  </a:cubicBezTo>
                  <a:cubicBezTo>
                    <a:pt x="1268" y="442"/>
                    <a:pt x="1290" y="442"/>
                    <a:pt x="1311" y="442"/>
                  </a:cubicBezTo>
                  <a:cubicBezTo>
                    <a:pt x="1404" y="439"/>
                    <a:pt x="1477" y="362"/>
                    <a:pt x="1476" y="269"/>
                  </a:cubicBezTo>
                  <a:cubicBezTo>
                    <a:pt x="1474" y="176"/>
                    <a:pt x="1400" y="100"/>
                    <a:pt x="1307" y="98"/>
                  </a:cubicBezTo>
                  <a:cubicBezTo>
                    <a:pt x="1292" y="98"/>
                    <a:pt x="1277" y="99"/>
                    <a:pt x="1262" y="99"/>
                  </a:cubicBezTo>
                  <a:cubicBezTo>
                    <a:pt x="912" y="99"/>
                    <a:pt x="564" y="67"/>
                    <a:pt x="220" y="3"/>
                  </a:cubicBezTo>
                  <a:cubicBezTo>
                    <a:pt x="210" y="1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427;p19"/>
            <p:cNvSpPr/>
            <p:nvPr/>
          </p:nvSpPr>
          <p:spPr>
            <a:xfrm>
              <a:off x="8030650" y="1888550"/>
              <a:ext cx="50900" cy="76150"/>
            </a:xfrm>
            <a:custGeom>
              <a:avLst/>
              <a:gdLst/>
              <a:ahLst/>
              <a:cxnLst/>
              <a:rect l="l" t="t" r="r" b="b"/>
              <a:pathLst>
                <a:path w="2036" h="3046" extrusionOk="0">
                  <a:moveTo>
                    <a:pt x="643" y="0"/>
                  </a:moveTo>
                  <a:cubicBezTo>
                    <a:pt x="477" y="0"/>
                    <a:pt x="310" y="21"/>
                    <a:pt x="147" y="63"/>
                  </a:cubicBezTo>
                  <a:cubicBezTo>
                    <a:pt x="55" y="87"/>
                    <a:pt x="0" y="181"/>
                    <a:pt x="24" y="272"/>
                  </a:cubicBezTo>
                  <a:cubicBezTo>
                    <a:pt x="45" y="349"/>
                    <a:pt x="115" y="400"/>
                    <a:pt x="191" y="400"/>
                  </a:cubicBezTo>
                  <a:cubicBezTo>
                    <a:pt x="205" y="400"/>
                    <a:pt x="220" y="399"/>
                    <a:pt x="234" y="395"/>
                  </a:cubicBezTo>
                  <a:cubicBezTo>
                    <a:pt x="369" y="361"/>
                    <a:pt x="507" y="344"/>
                    <a:pt x="644" y="344"/>
                  </a:cubicBezTo>
                  <a:cubicBezTo>
                    <a:pt x="888" y="344"/>
                    <a:pt x="1132" y="397"/>
                    <a:pt x="1356" y="502"/>
                  </a:cubicBezTo>
                  <a:cubicBezTo>
                    <a:pt x="1419" y="533"/>
                    <a:pt x="1500" y="576"/>
                    <a:pt x="1538" y="636"/>
                  </a:cubicBezTo>
                  <a:cubicBezTo>
                    <a:pt x="1605" y="740"/>
                    <a:pt x="1571" y="903"/>
                    <a:pt x="1426" y="1166"/>
                  </a:cubicBezTo>
                  <a:lnTo>
                    <a:pt x="533" y="2791"/>
                  </a:lnTo>
                  <a:cubicBezTo>
                    <a:pt x="486" y="2874"/>
                    <a:pt x="517" y="2978"/>
                    <a:pt x="600" y="3024"/>
                  </a:cubicBezTo>
                  <a:cubicBezTo>
                    <a:pt x="609" y="3028"/>
                    <a:pt x="618" y="3033"/>
                    <a:pt x="628" y="3037"/>
                  </a:cubicBezTo>
                  <a:cubicBezTo>
                    <a:pt x="646" y="3042"/>
                    <a:pt x="664" y="3045"/>
                    <a:pt x="682" y="3045"/>
                  </a:cubicBezTo>
                  <a:cubicBezTo>
                    <a:pt x="744" y="3045"/>
                    <a:pt x="803" y="3012"/>
                    <a:pt x="834" y="2957"/>
                  </a:cubicBezTo>
                  <a:lnTo>
                    <a:pt x="1726" y="1332"/>
                  </a:lnTo>
                  <a:cubicBezTo>
                    <a:pt x="1819" y="1165"/>
                    <a:pt x="2036" y="772"/>
                    <a:pt x="1825" y="448"/>
                  </a:cubicBezTo>
                  <a:cubicBezTo>
                    <a:pt x="1740" y="316"/>
                    <a:pt x="1608" y="241"/>
                    <a:pt x="1502" y="192"/>
                  </a:cubicBezTo>
                  <a:cubicBezTo>
                    <a:pt x="1231" y="65"/>
                    <a:pt x="938" y="0"/>
                    <a:pt x="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428;p19"/>
            <p:cNvSpPr/>
            <p:nvPr/>
          </p:nvSpPr>
          <p:spPr>
            <a:xfrm>
              <a:off x="8042050" y="1980750"/>
              <a:ext cx="13650" cy="14650"/>
            </a:xfrm>
            <a:custGeom>
              <a:avLst/>
              <a:gdLst/>
              <a:ahLst/>
              <a:cxnLst/>
              <a:rect l="l" t="t" r="r" b="b"/>
              <a:pathLst>
                <a:path w="546" h="586" extrusionOk="0">
                  <a:moveTo>
                    <a:pt x="351" y="1"/>
                  </a:moveTo>
                  <a:cubicBezTo>
                    <a:pt x="293" y="1"/>
                    <a:pt x="237" y="29"/>
                    <a:pt x="205" y="81"/>
                  </a:cubicBezTo>
                  <a:lnTo>
                    <a:pt x="51" y="320"/>
                  </a:lnTo>
                  <a:cubicBezTo>
                    <a:pt x="1" y="400"/>
                    <a:pt x="24" y="507"/>
                    <a:pt x="105" y="558"/>
                  </a:cubicBezTo>
                  <a:cubicBezTo>
                    <a:pt x="116" y="565"/>
                    <a:pt x="129" y="572"/>
                    <a:pt x="143" y="576"/>
                  </a:cubicBezTo>
                  <a:cubicBezTo>
                    <a:pt x="161" y="582"/>
                    <a:pt x="179" y="585"/>
                    <a:pt x="197" y="585"/>
                  </a:cubicBezTo>
                  <a:cubicBezTo>
                    <a:pt x="254" y="585"/>
                    <a:pt x="309" y="556"/>
                    <a:pt x="343" y="506"/>
                  </a:cubicBezTo>
                  <a:lnTo>
                    <a:pt x="495" y="267"/>
                  </a:lnTo>
                  <a:cubicBezTo>
                    <a:pt x="545" y="186"/>
                    <a:pt x="523" y="79"/>
                    <a:pt x="443" y="27"/>
                  </a:cubicBezTo>
                  <a:cubicBezTo>
                    <a:pt x="414" y="9"/>
                    <a:pt x="382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429;p19"/>
            <p:cNvSpPr/>
            <p:nvPr/>
          </p:nvSpPr>
          <p:spPr>
            <a:xfrm>
              <a:off x="7976450" y="1995150"/>
              <a:ext cx="92675" cy="182950"/>
            </a:xfrm>
            <a:custGeom>
              <a:avLst/>
              <a:gdLst/>
              <a:ahLst/>
              <a:cxnLst/>
              <a:rect l="l" t="t" r="r" b="b"/>
              <a:pathLst>
                <a:path w="3707" h="7318" extrusionOk="0">
                  <a:moveTo>
                    <a:pt x="2063" y="0"/>
                  </a:moveTo>
                  <a:cubicBezTo>
                    <a:pt x="2025" y="0"/>
                    <a:pt x="1986" y="13"/>
                    <a:pt x="1955" y="40"/>
                  </a:cubicBezTo>
                  <a:cubicBezTo>
                    <a:pt x="871" y="1008"/>
                    <a:pt x="170" y="2392"/>
                    <a:pt x="33" y="3839"/>
                  </a:cubicBezTo>
                  <a:cubicBezTo>
                    <a:pt x="16" y="4023"/>
                    <a:pt x="1" y="4267"/>
                    <a:pt x="43" y="4509"/>
                  </a:cubicBezTo>
                  <a:cubicBezTo>
                    <a:pt x="95" y="4811"/>
                    <a:pt x="236" y="5121"/>
                    <a:pt x="474" y="5454"/>
                  </a:cubicBezTo>
                  <a:cubicBezTo>
                    <a:pt x="893" y="6043"/>
                    <a:pt x="1448" y="6467"/>
                    <a:pt x="2033" y="6661"/>
                  </a:cubicBezTo>
                  <a:cubicBezTo>
                    <a:pt x="2233" y="6728"/>
                    <a:pt x="2442" y="6768"/>
                    <a:pt x="2653" y="6778"/>
                  </a:cubicBezTo>
                  <a:lnTo>
                    <a:pt x="2208" y="6990"/>
                  </a:lnTo>
                  <a:cubicBezTo>
                    <a:pt x="2122" y="7031"/>
                    <a:pt x="2085" y="7134"/>
                    <a:pt x="2128" y="7220"/>
                  </a:cubicBezTo>
                  <a:cubicBezTo>
                    <a:pt x="2157" y="7282"/>
                    <a:pt x="2219" y="7318"/>
                    <a:pt x="2283" y="7318"/>
                  </a:cubicBezTo>
                  <a:cubicBezTo>
                    <a:pt x="2308" y="7318"/>
                    <a:pt x="2333" y="7313"/>
                    <a:pt x="2357" y="7301"/>
                  </a:cubicBezTo>
                  <a:lnTo>
                    <a:pt x="3399" y="6800"/>
                  </a:lnTo>
                  <a:cubicBezTo>
                    <a:pt x="3478" y="6764"/>
                    <a:pt x="3684" y="6665"/>
                    <a:pt x="3698" y="6450"/>
                  </a:cubicBezTo>
                  <a:cubicBezTo>
                    <a:pt x="3707" y="6316"/>
                    <a:pt x="3628" y="6210"/>
                    <a:pt x="3589" y="6160"/>
                  </a:cubicBezTo>
                  <a:cubicBezTo>
                    <a:pt x="3344" y="5835"/>
                    <a:pt x="3051" y="5547"/>
                    <a:pt x="2720" y="5308"/>
                  </a:cubicBezTo>
                  <a:cubicBezTo>
                    <a:pt x="2690" y="5286"/>
                    <a:pt x="2655" y="5275"/>
                    <a:pt x="2619" y="5275"/>
                  </a:cubicBezTo>
                  <a:cubicBezTo>
                    <a:pt x="2566" y="5275"/>
                    <a:pt x="2514" y="5300"/>
                    <a:pt x="2481" y="5346"/>
                  </a:cubicBezTo>
                  <a:cubicBezTo>
                    <a:pt x="2425" y="5424"/>
                    <a:pt x="2442" y="5530"/>
                    <a:pt x="2519" y="5587"/>
                  </a:cubicBezTo>
                  <a:cubicBezTo>
                    <a:pt x="2822" y="5805"/>
                    <a:pt x="3089" y="6068"/>
                    <a:pt x="3314" y="6367"/>
                  </a:cubicBezTo>
                  <a:cubicBezTo>
                    <a:pt x="3342" y="6404"/>
                    <a:pt x="3352" y="6422"/>
                    <a:pt x="3356" y="6422"/>
                  </a:cubicBezTo>
                  <a:cubicBezTo>
                    <a:pt x="3356" y="6422"/>
                    <a:pt x="3356" y="6422"/>
                    <a:pt x="3356" y="6421"/>
                  </a:cubicBezTo>
                  <a:lnTo>
                    <a:pt x="3356" y="6421"/>
                  </a:lnTo>
                  <a:cubicBezTo>
                    <a:pt x="3354" y="6426"/>
                    <a:pt x="3338" y="6448"/>
                    <a:pt x="3251" y="6490"/>
                  </a:cubicBezTo>
                  <a:lnTo>
                    <a:pt x="2812" y="6702"/>
                  </a:lnTo>
                  <a:cubicBezTo>
                    <a:pt x="2830" y="6675"/>
                    <a:pt x="2841" y="6645"/>
                    <a:pt x="2844" y="6613"/>
                  </a:cubicBezTo>
                  <a:cubicBezTo>
                    <a:pt x="2847" y="6519"/>
                    <a:pt x="2774" y="6438"/>
                    <a:pt x="2678" y="6434"/>
                  </a:cubicBezTo>
                  <a:cubicBezTo>
                    <a:pt x="1980" y="6407"/>
                    <a:pt x="1261" y="5967"/>
                    <a:pt x="754" y="5255"/>
                  </a:cubicBezTo>
                  <a:cubicBezTo>
                    <a:pt x="547" y="4965"/>
                    <a:pt x="426" y="4701"/>
                    <a:pt x="382" y="4449"/>
                  </a:cubicBezTo>
                  <a:cubicBezTo>
                    <a:pt x="347" y="4248"/>
                    <a:pt x="360" y="4034"/>
                    <a:pt x="375" y="3871"/>
                  </a:cubicBezTo>
                  <a:cubicBezTo>
                    <a:pt x="505" y="2510"/>
                    <a:pt x="1163" y="1208"/>
                    <a:pt x="2183" y="297"/>
                  </a:cubicBezTo>
                  <a:cubicBezTo>
                    <a:pt x="2250" y="232"/>
                    <a:pt x="2254" y="127"/>
                    <a:pt x="2192" y="58"/>
                  </a:cubicBezTo>
                  <a:cubicBezTo>
                    <a:pt x="2158" y="20"/>
                    <a:pt x="2111" y="0"/>
                    <a:pt x="2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430;p19"/>
            <p:cNvSpPr/>
            <p:nvPr/>
          </p:nvSpPr>
          <p:spPr>
            <a:xfrm>
              <a:off x="7840425" y="2111300"/>
              <a:ext cx="325300" cy="256900"/>
            </a:xfrm>
            <a:custGeom>
              <a:avLst/>
              <a:gdLst/>
              <a:ahLst/>
              <a:cxnLst/>
              <a:rect l="l" t="t" r="r" b="b"/>
              <a:pathLst>
                <a:path w="13012" h="10276" extrusionOk="0">
                  <a:moveTo>
                    <a:pt x="6060" y="3415"/>
                  </a:moveTo>
                  <a:lnTo>
                    <a:pt x="7232" y="3985"/>
                  </a:lnTo>
                  <a:lnTo>
                    <a:pt x="6673" y="5085"/>
                  </a:lnTo>
                  <a:cubicBezTo>
                    <a:pt x="6647" y="5138"/>
                    <a:pt x="6633" y="5155"/>
                    <a:pt x="6637" y="5156"/>
                  </a:cubicBezTo>
                  <a:cubicBezTo>
                    <a:pt x="6612" y="5152"/>
                    <a:pt x="6589" y="5145"/>
                    <a:pt x="6566" y="5135"/>
                  </a:cubicBezTo>
                  <a:cubicBezTo>
                    <a:pt x="6123" y="4954"/>
                    <a:pt x="5697" y="4733"/>
                    <a:pt x="5293" y="4474"/>
                  </a:cubicBezTo>
                  <a:cubicBezTo>
                    <a:pt x="5266" y="4457"/>
                    <a:pt x="5235" y="4448"/>
                    <a:pt x="5204" y="4448"/>
                  </a:cubicBezTo>
                  <a:lnTo>
                    <a:pt x="5867" y="3481"/>
                  </a:lnTo>
                  <a:cubicBezTo>
                    <a:pt x="5884" y="3456"/>
                    <a:pt x="5905" y="3434"/>
                    <a:pt x="5929" y="3415"/>
                  </a:cubicBezTo>
                  <a:cubicBezTo>
                    <a:pt x="5950" y="3424"/>
                    <a:pt x="5973" y="3429"/>
                    <a:pt x="5995" y="3429"/>
                  </a:cubicBezTo>
                  <a:cubicBezTo>
                    <a:pt x="6017" y="3429"/>
                    <a:pt x="6039" y="3424"/>
                    <a:pt x="6060" y="3415"/>
                  </a:cubicBezTo>
                  <a:close/>
                  <a:moveTo>
                    <a:pt x="7542" y="4136"/>
                  </a:moveTo>
                  <a:lnTo>
                    <a:pt x="12405" y="6502"/>
                  </a:lnTo>
                  <a:cubicBezTo>
                    <a:pt x="9200" y="7107"/>
                    <a:pt x="5950" y="7627"/>
                    <a:pt x="2706" y="8056"/>
                  </a:cubicBezTo>
                  <a:cubicBezTo>
                    <a:pt x="2727" y="8046"/>
                    <a:pt x="2746" y="8032"/>
                    <a:pt x="2762" y="8012"/>
                  </a:cubicBezTo>
                  <a:lnTo>
                    <a:pt x="5044" y="4682"/>
                  </a:lnTo>
                  <a:cubicBezTo>
                    <a:pt x="5055" y="4714"/>
                    <a:pt x="5077" y="4743"/>
                    <a:pt x="5107" y="4762"/>
                  </a:cubicBezTo>
                  <a:cubicBezTo>
                    <a:pt x="5528" y="5034"/>
                    <a:pt x="5973" y="5265"/>
                    <a:pt x="6437" y="5453"/>
                  </a:cubicBezTo>
                  <a:cubicBezTo>
                    <a:pt x="6454" y="5460"/>
                    <a:pt x="6474" y="5469"/>
                    <a:pt x="6496" y="5476"/>
                  </a:cubicBezTo>
                  <a:cubicBezTo>
                    <a:pt x="6540" y="5492"/>
                    <a:pt x="6586" y="5500"/>
                    <a:pt x="6632" y="5500"/>
                  </a:cubicBezTo>
                  <a:cubicBezTo>
                    <a:pt x="6665" y="5500"/>
                    <a:pt x="6699" y="5496"/>
                    <a:pt x="6731" y="5487"/>
                  </a:cubicBezTo>
                  <a:cubicBezTo>
                    <a:pt x="6878" y="5442"/>
                    <a:pt x="6947" y="5306"/>
                    <a:pt x="6980" y="5241"/>
                  </a:cubicBezTo>
                  <a:lnTo>
                    <a:pt x="7542" y="4136"/>
                  </a:lnTo>
                  <a:close/>
                  <a:moveTo>
                    <a:pt x="428" y="675"/>
                  </a:moveTo>
                  <a:lnTo>
                    <a:pt x="5645" y="3213"/>
                  </a:lnTo>
                  <a:cubicBezTo>
                    <a:pt x="5622" y="3235"/>
                    <a:pt x="5602" y="3260"/>
                    <a:pt x="5583" y="3286"/>
                  </a:cubicBezTo>
                  <a:lnTo>
                    <a:pt x="2478" y="7819"/>
                  </a:lnTo>
                  <a:cubicBezTo>
                    <a:pt x="2424" y="7897"/>
                    <a:pt x="2444" y="8004"/>
                    <a:pt x="2521" y="8057"/>
                  </a:cubicBezTo>
                  <a:cubicBezTo>
                    <a:pt x="2532" y="8064"/>
                    <a:pt x="2544" y="8071"/>
                    <a:pt x="2556" y="8076"/>
                  </a:cubicBezTo>
                  <a:cubicBezTo>
                    <a:pt x="2459" y="8088"/>
                    <a:pt x="2361" y="8100"/>
                    <a:pt x="2264" y="8112"/>
                  </a:cubicBezTo>
                  <a:cubicBezTo>
                    <a:pt x="2299" y="7470"/>
                    <a:pt x="2288" y="6826"/>
                    <a:pt x="2231" y="6184"/>
                  </a:cubicBezTo>
                  <a:cubicBezTo>
                    <a:pt x="2224" y="6108"/>
                    <a:pt x="2166" y="6046"/>
                    <a:pt x="2090" y="6033"/>
                  </a:cubicBezTo>
                  <a:lnTo>
                    <a:pt x="2165" y="6033"/>
                  </a:lnTo>
                  <a:cubicBezTo>
                    <a:pt x="2258" y="6029"/>
                    <a:pt x="2333" y="5953"/>
                    <a:pt x="2331" y="5860"/>
                  </a:cubicBezTo>
                  <a:cubicBezTo>
                    <a:pt x="2331" y="5767"/>
                    <a:pt x="2257" y="5691"/>
                    <a:pt x="2164" y="5688"/>
                  </a:cubicBezTo>
                  <a:lnTo>
                    <a:pt x="444" y="5703"/>
                  </a:lnTo>
                  <a:cubicBezTo>
                    <a:pt x="394" y="4488"/>
                    <a:pt x="385" y="3270"/>
                    <a:pt x="428" y="2060"/>
                  </a:cubicBezTo>
                  <a:lnTo>
                    <a:pt x="434" y="1929"/>
                  </a:lnTo>
                  <a:cubicBezTo>
                    <a:pt x="449" y="1516"/>
                    <a:pt x="462" y="1094"/>
                    <a:pt x="428" y="675"/>
                  </a:cubicBezTo>
                  <a:close/>
                  <a:moveTo>
                    <a:pt x="2026" y="6032"/>
                  </a:moveTo>
                  <a:cubicBezTo>
                    <a:pt x="1941" y="6049"/>
                    <a:pt x="1882" y="6128"/>
                    <a:pt x="1889" y="6213"/>
                  </a:cubicBezTo>
                  <a:cubicBezTo>
                    <a:pt x="1945" y="6860"/>
                    <a:pt x="1955" y="7508"/>
                    <a:pt x="1919" y="8154"/>
                  </a:cubicBezTo>
                  <a:cubicBezTo>
                    <a:pt x="1473" y="8212"/>
                    <a:pt x="1025" y="8271"/>
                    <a:pt x="580" y="8325"/>
                  </a:cubicBezTo>
                  <a:cubicBezTo>
                    <a:pt x="601" y="8292"/>
                    <a:pt x="613" y="8254"/>
                    <a:pt x="610" y="8215"/>
                  </a:cubicBezTo>
                  <a:cubicBezTo>
                    <a:pt x="541" y="7494"/>
                    <a:pt x="496" y="6769"/>
                    <a:pt x="459" y="6045"/>
                  </a:cubicBezTo>
                  <a:lnTo>
                    <a:pt x="2026" y="6032"/>
                  </a:lnTo>
                  <a:close/>
                  <a:moveTo>
                    <a:pt x="6130" y="9041"/>
                  </a:moveTo>
                  <a:lnTo>
                    <a:pt x="6130" y="9041"/>
                  </a:lnTo>
                  <a:cubicBezTo>
                    <a:pt x="6148" y="9043"/>
                    <a:pt x="6165" y="9044"/>
                    <a:pt x="6184" y="9048"/>
                  </a:cubicBezTo>
                  <a:cubicBezTo>
                    <a:pt x="6315" y="9076"/>
                    <a:pt x="6430" y="9162"/>
                    <a:pt x="6476" y="9272"/>
                  </a:cubicBezTo>
                  <a:cubicBezTo>
                    <a:pt x="6566" y="9492"/>
                    <a:pt x="6461" y="9749"/>
                    <a:pt x="6302" y="9911"/>
                  </a:cubicBezTo>
                  <a:cubicBezTo>
                    <a:pt x="6193" y="9839"/>
                    <a:pt x="6147" y="9613"/>
                    <a:pt x="6140" y="9420"/>
                  </a:cubicBezTo>
                  <a:cubicBezTo>
                    <a:pt x="6136" y="9295"/>
                    <a:pt x="6133" y="9168"/>
                    <a:pt x="6130" y="9041"/>
                  </a:cubicBezTo>
                  <a:close/>
                  <a:moveTo>
                    <a:pt x="186" y="0"/>
                  </a:moveTo>
                  <a:cubicBezTo>
                    <a:pt x="175" y="0"/>
                    <a:pt x="164" y="1"/>
                    <a:pt x="152" y="3"/>
                  </a:cubicBezTo>
                  <a:cubicBezTo>
                    <a:pt x="61" y="23"/>
                    <a:pt x="0" y="113"/>
                    <a:pt x="19" y="205"/>
                  </a:cubicBezTo>
                  <a:cubicBezTo>
                    <a:pt x="133" y="759"/>
                    <a:pt x="110" y="1348"/>
                    <a:pt x="89" y="1916"/>
                  </a:cubicBezTo>
                  <a:lnTo>
                    <a:pt x="85" y="2047"/>
                  </a:lnTo>
                  <a:cubicBezTo>
                    <a:pt x="10" y="4115"/>
                    <a:pt x="71" y="6187"/>
                    <a:pt x="266" y="8247"/>
                  </a:cubicBezTo>
                  <a:cubicBezTo>
                    <a:pt x="272" y="8291"/>
                    <a:pt x="294" y="8330"/>
                    <a:pt x="330" y="8357"/>
                  </a:cubicBezTo>
                  <a:cubicBezTo>
                    <a:pt x="304" y="8360"/>
                    <a:pt x="279" y="8364"/>
                    <a:pt x="252" y="8367"/>
                  </a:cubicBezTo>
                  <a:cubicBezTo>
                    <a:pt x="159" y="8380"/>
                    <a:pt x="95" y="8466"/>
                    <a:pt x="106" y="8558"/>
                  </a:cubicBezTo>
                  <a:cubicBezTo>
                    <a:pt x="116" y="8646"/>
                    <a:pt x="191" y="8710"/>
                    <a:pt x="277" y="8710"/>
                  </a:cubicBezTo>
                  <a:cubicBezTo>
                    <a:pt x="282" y="8710"/>
                    <a:pt x="288" y="8710"/>
                    <a:pt x="293" y="8709"/>
                  </a:cubicBezTo>
                  <a:cubicBezTo>
                    <a:pt x="849" y="8643"/>
                    <a:pt x="1406" y="8568"/>
                    <a:pt x="1962" y="8497"/>
                  </a:cubicBezTo>
                  <a:cubicBezTo>
                    <a:pt x="1986" y="8530"/>
                    <a:pt x="2024" y="8550"/>
                    <a:pt x="2065" y="8551"/>
                  </a:cubicBezTo>
                  <a:cubicBezTo>
                    <a:pt x="2069" y="8552"/>
                    <a:pt x="2073" y="8552"/>
                    <a:pt x="2076" y="8552"/>
                  </a:cubicBezTo>
                  <a:cubicBezTo>
                    <a:pt x="2138" y="8552"/>
                    <a:pt x="2196" y="8519"/>
                    <a:pt x="2227" y="8463"/>
                  </a:cubicBezTo>
                  <a:cubicBezTo>
                    <a:pt x="3428" y="8308"/>
                    <a:pt x="4628" y="8142"/>
                    <a:pt x="5829" y="7962"/>
                  </a:cubicBezTo>
                  <a:lnTo>
                    <a:pt x="5829" y="7962"/>
                  </a:lnTo>
                  <a:cubicBezTo>
                    <a:pt x="5804" y="7991"/>
                    <a:pt x="5788" y="8029"/>
                    <a:pt x="5787" y="8067"/>
                  </a:cubicBezTo>
                  <a:cubicBezTo>
                    <a:pt x="5782" y="8307"/>
                    <a:pt x="5781" y="8547"/>
                    <a:pt x="5782" y="8786"/>
                  </a:cubicBezTo>
                  <a:cubicBezTo>
                    <a:pt x="5747" y="8809"/>
                    <a:pt x="5714" y="8836"/>
                    <a:pt x="5684" y="8865"/>
                  </a:cubicBezTo>
                  <a:cubicBezTo>
                    <a:pt x="5616" y="8931"/>
                    <a:pt x="5616" y="9041"/>
                    <a:pt x="5684" y="9107"/>
                  </a:cubicBezTo>
                  <a:cubicBezTo>
                    <a:pt x="5712" y="9137"/>
                    <a:pt x="5750" y="9154"/>
                    <a:pt x="5790" y="9158"/>
                  </a:cubicBezTo>
                  <a:cubicBezTo>
                    <a:pt x="5791" y="9250"/>
                    <a:pt x="5794" y="9341"/>
                    <a:pt x="5798" y="9431"/>
                  </a:cubicBezTo>
                  <a:cubicBezTo>
                    <a:pt x="5812" y="9870"/>
                    <a:pt x="5970" y="10167"/>
                    <a:pt x="6226" y="10253"/>
                  </a:cubicBezTo>
                  <a:cubicBezTo>
                    <a:pt x="6258" y="10263"/>
                    <a:pt x="6292" y="10271"/>
                    <a:pt x="6326" y="10274"/>
                  </a:cubicBezTo>
                  <a:cubicBezTo>
                    <a:pt x="6333" y="10275"/>
                    <a:pt x="6340" y="10276"/>
                    <a:pt x="6347" y="10276"/>
                  </a:cubicBezTo>
                  <a:cubicBezTo>
                    <a:pt x="6385" y="10276"/>
                    <a:pt x="6422" y="10263"/>
                    <a:pt x="6452" y="10239"/>
                  </a:cubicBezTo>
                  <a:cubicBezTo>
                    <a:pt x="6749" y="10003"/>
                    <a:pt x="6963" y="9549"/>
                    <a:pt x="6795" y="9141"/>
                  </a:cubicBezTo>
                  <a:cubicBezTo>
                    <a:pt x="6707" y="8924"/>
                    <a:pt x="6500" y="8760"/>
                    <a:pt x="6253" y="8710"/>
                  </a:cubicBezTo>
                  <a:cubicBezTo>
                    <a:pt x="6212" y="8702"/>
                    <a:pt x="6170" y="8698"/>
                    <a:pt x="6127" y="8696"/>
                  </a:cubicBezTo>
                  <a:cubicBezTo>
                    <a:pt x="6126" y="8488"/>
                    <a:pt x="6129" y="8281"/>
                    <a:pt x="6133" y="8074"/>
                  </a:cubicBezTo>
                  <a:cubicBezTo>
                    <a:pt x="6133" y="8015"/>
                    <a:pt x="6103" y="7960"/>
                    <a:pt x="6054" y="7929"/>
                  </a:cubicBezTo>
                  <a:cubicBezTo>
                    <a:pt x="8333" y="7584"/>
                    <a:pt x="10608" y="7200"/>
                    <a:pt x="12858" y="6769"/>
                  </a:cubicBezTo>
                  <a:cubicBezTo>
                    <a:pt x="12951" y="6751"/>
                    <a:pt x="13012" y="6661"/>
                    <a:pt x="12995" y="6568"/>
                  </a:cubicBezTo>
                  <a:cubicBezTo>
                    <a:pt x="12924" y="6488"/>
                    <a:pt x="12860" y="6402"/>
                    <a:pt x="12803" y="6312"/>
                  </a:cubicBezTo>
                  <a:lnTo>
                    <a:pt x="375" y="267"/>
                  </a:lnTo>
                  <a:cubicBezTo>
                    <a:pt x="368" y="223"/>
                    <a:pt x="365" y="179"/>
                    <a:pt x="356" y="136"/>
                  </a:cubicBezTo>
                  <a:cubicBezTo>
                    <a:pt x="338" y="55"/>
                    <a:pt x="266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431;p19"/>
            <p:cNvSpPr/>
            <p:nvPr/>
          </p:nvSpPr>
          <p:spPr>
            <a:xfrm>
              <a:off x="7863500" y="2277775"/>
              <a:ext cx="11500" cy="9225"/>
            </a:xfrm>
            <a:custGeom>
              <a:avLst/>
              <a:gdLst/>
              <a:ahLst/>
              <a:cxnLst/>
              <a:rect l="l" t="t" r="r" b="b"/>
              <a:pathLst>
                <a:path w="460" h="369" extrusionOk="0">
                  <a:moveTo>
                    <a:pt x="193" y="1"/>
                  </a:moveTo>
                  <a:cubicBezTo>
                    <a:pt x="121" y="1"/>
                    <a:pt x="55" y="47"/>
                    <a:pt x="30" y="119"/>
                  </a:cubicBezTo>
                  <a:cubicBezTo>
                    <a:pt x="1" y="209"/>
                    <a:pt x="50" y="308"/>
                    <a:pt x="141" y="337"/>
                  </a:cubicBezTo>
                  <a:lnTo>
                    <a:pt x="208" y="358"/>
                  </a:lnTo>
                  <a:cubicBezTo>
                    <a:pt x="227" y="365"/>
                    <a:pt x="247" y="369"/>
                    <a:pt x="266" y="369"/>
                  </a:cubicBezTo>
                  <a:cubicBezTo>
                    <a:pt x="338" y="369"/>
                    <a:pt x="405" y="323"/>
                    <a:pt x="429" y="251"/>
                  </a:cubicBezTo>
                  <a:cubicBezTo>
                    <a:pt x="459" y="158"/>
                    <a:pt x="409" y="60"/>
                    <a:pt x="316" y="32"/>
                  </a:cubicBezTo>
                  <a:lnTo>
                    <a:pt x="250" y="11"/>
                  </a:lnTo>
                  <a:cubicBezTo>
                    <a:pt x="231" y="4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432;p19"/>
            <p:cNvSpPr/>
            <p:nvPr/>
          </p:nvSpPr>
          <p:spPr>
            <a:xfrm>
              <a:off x="7991975" y="2207950"/>
              <a:ext cx="10825" cy="9000"/>
            </a:xfrm>
            <a:custGeom>
              <a:avLst/>
              <a:gdLst/>
              <a:ahLst/>
              <a:cxnLst/>
              <a:rect l="l" t="t" r="r" b="b"/>
              <a:pathLst>
                <a:path w="433" h="360" extrusionOk="0">
                  <a:moveTo>
                    <a:pt x="194" y="0"/>
                  </a:moveTo>
                  <a:cubicBezTo>
                    <a:pt x="122" y="0"/>
                    <a:pt x="55" y="46"/>
                    <a:pt x="32" y="118"/>
                  </a:cubicBezTo>
                  <a:cubicBezTo>
                    <a:pt x="1" y="209"/>
                    <a:pt x="51" y="309"/>
                    <a:pt x="144" y="337"/>
                  </a:cubicBezTo>
                  <a:lnTo>
                    <a:pt x="185" y="350"/>
                  </a:lnTo>
                  <a:cubicBezTo>
                    <a:pt x="203" y="356"/>
                    <a:pt x="222" y="359"/>
                    <a:pt x="240" y="359"/>
                  </a:cubicBezTo>
                  <a:cubicBezTo>
                    <a:pt x="312" y="359"/>
                    <a:pt x="378" y="314"/>
                    <a:pt x="402" y="242"/>
                  </a:cubicBezTo>
                  <a:cubicBezTo>
                    <a:pt x="433" y="152"/>
                    <a:pt x="383" y="55"/>
                    <a:pt x="293" y="24"/>
                  </a:cubicBezTo>
                  <a:lnTo>
                    <a:pt x="253" y="11"/>
                  </a:lnTo>
                  <a:cubicBezTo>
                    <a:pt x="233" y="4"/>
                    <a:pt x="213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433;p19"/>
            <p:cNvSpPr/>
            <p:nvPr/>
          </p:nvSpPr>
          <p:spPr>
            <a:xfrm>
              <a:off x="7788700" y="2209550"/>
              <a:ext cx="37425" cy="55650"/>
            </a:xfrm>
            <a:custGeom>
              <a:avLst/>
              <a:gdLst/>
              <a:ahLst/>
              <a:cxnLst/>
              <a:rect l="l" t="t" r="r" b="b"/>
              <a:pathLst>
                <a:path w="1497" h="2226" extrusionOk="0">
                  <a:moveTo>
                    <a:pt x="648" y="1"/>
                  </a:moveTo>
                  <a:cubicBezTo>
                    <a:pt x="580" y="1"/>
                    <a:pt x="512" y="15"/>
                    <a:pt x="448" y="43"/>
                  </a:cubicBezTo>
                  <a:cubicBezTo>
                    <a:pt x="282" y="119"/>
                    <a:pt x="155" y="276"/>
                    <a:pt x="79" y="497"/>
                  </a:cubicBezTo>
                  <a:cubicBezTo>
                    <a:pt x="0" y="731"/>
                    <a:pt x="35" y="1022"/>
                    <a:pt x="166" y="1204"/>
                  </a:cubicBezTo>
                  <a:cubicBezTo>
                    <a:pt x="252" y="1328"/>
                    <a:pt x="393" y="1402"/>
                    <a:pt x="543" y="1402"/>
                  </a:cubicBezTo>
                  <a:cubicBezTo>
                    <a:pt x="687" y="1401"/>
                    <a:pt x="825" y="1335"/>
                    <a:pt x="970" y="1200"/>
                  </a:cubicBezTo>
                  <a:cubicBezTo>
                    <a:pt x="980" y="1191"/>
                    <a:pt x="988" y="1183"/>
                    <a:pt x="998" y="1173"/>
                  </a:cubicBezTo>
                  <a:lnTo>
                    <a:pt x="998" y="1173"/>
                  </a:lnTo>
                  <a:cubicBezTo>
                    <a:pt x="962" y="1461"/>
                    <a:pt x="931" y="1750"/>
                    <a:pt x="904" y="2037"/>
                  </a:cubicBezTo>
                  <a:cubicBezTo>
                    <a:pt x="897" y="2117"/>
                    <a:pt x="946" y="2191"/>
                    <a:pt x="1021" y="2216"/>
                  </a:cubicBezTo>
                  <a:cubicBezTo>
                    <a:pt x="1033" y="2220"/>
                    <a:pt x="1047" y="2223"/>
                    <a:pt x="1060" y="2224"/>
                  </a:cubicBezTo>
                  <a:cubicBezTo>
                    <a:pt x="1065" y="2225"/>
                    <a:pt x="1070" y="2225"/>
                    <a:pt x="1075" y="2225"/>
                  </a:cubicBezTo>
                  <a:cubicBezTo>
                    <a:pt x="1163" y="2225"/>
                    <a:pt x="1239" y="2157"/>
                    <a:pt x="1247" y="2068"/>
                  </a:cubicBezTo>
                  <a:cubicBezTo>
                    <a:pt x="1301" y="1463"/>
                    <a:pt x="1380" y="853"/>
                    <a:pt x="1479" y="255"/>
                  </a:cubicBezTo>
                  <a:lnTo>
                    <a:pt x="1481" y="243"/>
                  </a:lnTo>
                  <a:cubicBezTo>
                    <a:pt x="1496" y="148"/>
                    <a:pt x="1433" y="60"/>
                    <a:pt x="1340" y="44"/>
                  </a:cubicBezTo>
                  <a:cubicBezTo>
                    <a:pt x="1331" y="42"/>
                    <a:pt x="1321" y="42"/>
                    <a:pt x="1312" y="42"/>
                  </a:cubicBezTo>
                  <a:cubicBezTo>
                    <a:pt x="1229" y="42"/>
                    <a:pt x="1156" y="101"/>
                    <a:pt x="1142" y="186"/>
                  </a:cubicBezTo>
                  <a:cubicBezTo>
                    <a:pt x="1142" y="189"/>
                    <a:pt x="1140" y="193"/>
                    <a:pt x="1140" y="196"/>
                  </a:cubicBezTo>
                  <a:cubicBezTo>
                    <a:pt x="1090" y="485"/>
                    <a:pt x="949" y="748"/>
                    <a:pt x="735" y="948"/>
                  </a:cubicBezTo>
                  <a:cubicBezTo>
                    <a:pt x="657" y="1021"/>
                    <a:pt x="594" y="1058"/>
                    <a:pt x="542" y="1058"/>
                  </a:cubicBezTo>
                  <a:cubicBezTo>
                    <a:pt x="517" y="1058"/>
                    <a:pt x="482" y="1052"/>
                    <a:pt x="446" y="1003"/>
                  </a:cubicBezTo>
                  <a:cubicBezTo>
                    <a:pt x="380" y="910"/>
                    <a:pt x="362" y="737"/>
                    <a:pt x="406" y="608"/>
                  </a:cubicBezTo>
                  <a:cubicBezTo>
                    <a:pt x="431" y="534"/>
                    <a:pt x="489" y="403"/>
                    <a:pt x="591" y="357"/>
                  </a:cubicBezTo>
                  <a:cubicBezTo>
                    <a:pt x="610" y="350"/>
                    <a:pt x="630" y="346"/>
                    <a:pt x="650" y="346"/>
                  </a:cubicBezTo>
                  <a:cubicBezTo>
                    <a:pt x="669" y="346"/>
                    <a:pt x="689" y="350"/>
                    <a:pt x="708" y="357"/>
                  </a:cubicBezTo>
                  <a:cubicBezTo>
                    <a:pt x="725" y="362"/>
                    <a:pt x="739" y="373"/>
                    <a:pt x="748" y="389"/>
                  </a:cubicBezTo>
                  <a:cubicBezTo>
                    <a:pt x="772" y="460"/>
                    <a:pt x="838" y="503"/>
                    <a:pt x="908" y="503"/>
                  </a:cubicBezTo>
                  <a:cubicBezTo>
                    <a:pt x="928" y="503"/>
                    <a:pt x="948" y="500"/>
                    <a:pt x="967" y="493"/>
                  </a:cubicBezTo>
                  <a:cubicBezTo>
                    <a:pt x="1056" y="461"/>
                    <a:pt x="1102" y="362"/>
                    <a:pt x="1071" y="273"/>
                  </a:cubicBezTo>
                  <a:cubicBezTo>
                    <a:pt x="1030" y="167"/>
                    <a:pt x="947" y="82"/>
                    <a:pt x="842" y="40"/>
                  </a:cubicBezTo>
                  <a:cubicBezTo>
                    <a:pt x="780" y="14"/>
                    <a:pt x="714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434;p19"/>
            <p:cNvSpPr/>
            <p:nvPr/>
          </p:nvSpPr>
          <p:spPr>
            <a:xfrm>
              <a:off x="8074700" y="2178575"/>
              <a:ext cx="29450" cy="42250"/>
            </a:xfrm>
            <a:custGeom>
              <a:avLst/>
              <a:gdLst/>
              <a:ahLst/>
              <a:cxnLst/>
              <a:rect l="l" t="t" r="r" b="b"/>
              <a:pathLst>
                <a:path w="1178" h="1690" extrusionOk="0">
                  <a:moveTo>
                    <a:pt x="987" y="1"/>
                  </a:moveTo>
                  <a:cubicBezTo>
                    <a:pt x="973" y="1"/>
                    <a:pt x="958" y="3"/>
                    <a:pt x="944" y="6"/>
                  </a:cubicBezTo>
                  <a:cubicBezTo>
                    <a:pt x="716" y="67"/>
                    <a:pt x="496" y="158"/>
                    <a:pt x="295" y="278"/>
                  </a:cubicBezTo>
                  <a:cubicBezTo>
                    <a:pt x="243" y="309"/>
                    <a:pt x="136" y="372"/>
                    <a:pt x="85" y="489"/>
                  </a:cubicBezTo>
                  <a:cubicBezTo>
                    <a:pt x="1" y="683"/>
                    <a:pt x="123" y="878"/>
                    <a:pt x="164" y="941"/>
                  </a:cubicBezTo>
                  <a:cubicBezTo>
                    <a:pt x="333" y="1211"/>
                    <a:pt x="545" y="1451"/>
                    <a:pt x="790" y="1653"/>
                  </a:cubicBezTo>
                  <a:cubicBezTo>
                    <a:pt x="821" y="1678"/>
                    <a:pt x="858" y="1690"/>
                    <a:pt x="895" y="1690"/>
                  </a:cubicBezTo>
                  <a:cubicBezTo>
                    <a:pt x="945" y="1690"/>
                    <a:pt x="994" y="1668"/>
                    <a:pt x="1028" y="1627"/>
                  </a:cubicBezTo>
                  <a:cubicBezTo>
                    <a:pt x="1089" y="1555"/>
                    <a:pt x="1079" y="1449"/>
                    <a:pt x="1010" y="1387"/>
                  </a:cubicBezTo>
                  <a:cubicBezTo>
                    <a:pt x="792" y="1208"/>
                    <a:pt x="605" y="996"/>
                    <a:pt x="455" y="758"/>
                  </a:cubicBezTo>
                  <a:cubicBezTo>
                    <a:pt x="391" y="657"/>
                    <a:pt x="400" y="627"/>
                    <a:pt x="400" y="627"/>
                  </a:cubicBezTo>
                  <a:cubicBezTo>
                    <a:pt x="403" y="622"/>
                    <a:pt x="416" y="606"/>
                    <a:pt x="471" y="574"/>
                  </a:cubicBezTo>
                  <a:cubicBezTo>
                    <a:pt x="645" y="470"/>
                    <a:pt x="834" y="391"/>
                    <a:pt x="1031" y="339"/>
                  </a:cubicBezTo>
                  <a:cubicBezTo>
                    <a:pt x="1123" y="315"/>
                    <a:pt x="1177" y="220"/>
                    <a:pt x="1154" y="129"/>
                  </a:cubicBezTo>
                  <a:cubicBezTo>
                    <a:pt x="1133" y="52"/>
                    <a:pt x="1063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435;p19"/>
            <p:cNvSpPr/>
            <p:nvPr/>
          </p:nvSpPr>
          <p:spPr>
            <a:xfrm>
              <a:off x="7925025" y="2072700"/>
              <a:ext cx="39750" cy="79250"/>
            </a:xfrm>
            <a:custGeom>
              <a:avLst/>
              <a:gdLst/>
              <a:ahLst/>
              <a:cxnLst/>
              <a:rect l="l" t="t" r="r" b="b"/>
              <a:pathLst>
                <a:path w="1590" h="3170" extrusionOk="0">
                  <a:moveTo>
                    <a:pt x="1202" y="0"/>
                  </a:moveTo>
                  <a:cubicBezTo>
                    <a:pt x="1126" y="0"/>
                    <a:pt x="1051" y="47"/>
                    <a:pt x="1033" y="140"/>
                  </a:cubicBezTo>
                  <a:cubicBezTo>
                    <a:pt x="957" y="538"/>
                    <a:pt x="923" y="942"/>
                    <a:pt x="933" y="1346"/>
                  </a:cubicBezTo>
                  <a:cubicBezTo>
                    <a:pt x="843" y="1577"/>
                    <a:pt x="711" y="1788"/>
                    <a:pt x="543" y="1971"/>
                  </a:cubicBezTo>
                  <a:cubicBezTo>
                    <a:pt x="508" y="2010"/>
                    <a:pt x="465" y="2043"/>
                    <a:pt x="417" y="2067"/>
                  </a:cubicBezTo>
                  <a:cubicBezTo>
                    <a:pt x="417" y="2067"/>
                    <a:pt x="404" y="2053"/>
                    <a:pt x="396" y="2001"/>
                  </a:cubicBezTo>
                  <a:cubicBezTo>
                    <a:pt x="359" y="1766"/>
                    <a:pt x="455" y="1530"/>
                    <a:pt x="645" y="1387"/>
                  </a:cubicBezTo>
                  <a:cubicBezTo>
                    <a:pt x="721" y="1331"/>
                    <a:pt x="738" y="1222"/>
                    <a:pt x="681" y="1146"/>
                  </a:cubicBezTo>
                  <a:cubicBezTo>
                    <a:pt x="647" y="1101"/>
                    <a:pt x="595" y="1076"/>
                    <a:pt x="542" y="1076"/>
                  </a:cubicBezTo>
                  <a:cubicBezTo>
                    <a:pt x="507" y="1076"/>
                    <a:pt x="471" y="1087"/>
                    <a:pt x="441" y="1110"/>
                  </a:cubicBezTo>
                  <a:cubicBezTo>
                    <a:pt x="148" y="1332"/>
                    <a:pt x="0" y="1695"/>
                    <a:pt x="56" y="2057"/>
                  </a:cubicBezTo>
                  <a:cubicBezTo>
                    <a:pt x="79" y="2189"/>
                    <a:pt x="132" y="2286"/>
                    <a:pt x="217" y="2347"/>
                  </a:cubicBezTo>
                  <a:cubicBezTo>
                    <a:pt x="274" y="2386"/>
                    <a:pt x="339" y="2405"/>
                    <a:pt x="406" y="2405"/>
                  </a:cubicBezTo>
                  <a:cubicBezTo>
                    <a:pt x="535" y="2405"/>
                    <a:pt x="674" y="2336"/>
                    <a:pt x="797" y="2205"/>
                  </a:cubicBezTo>
                  <a:cubicBezTo>
                    <a:pt x="863" y="2133"/>
                    <a:pt x="925" y="2055"/>
                    <a:pt x="981" y="1975"/>
                  </a:cubicBezTo>
                  <a:cubicBezTo>
                    <a:pt x="1030" y="2343"/>
                    <a:pt x="1115" y="2703"/>
                    <a:pt x="1233" y="3053"/>
                  </a:cubicBezTo>
                  <a:cubicBezTo>
                    <a:pt x="1256" y="3125"/>
                    <a:pt x="1323" y="3170"/>
                    <a:pt x="1395" y="3170"/>
                  </a:cubicBezTo>
                  <a:cubicBezTo>
                    <a:pt x="1414" y="3170"/>
                    <a:pt x="1433" y="3167"/>
                    <a:pt x="1451" y="3160"/>
                  </a:cubicBezTo>
                  <a:cubicBezTo>
                    <a:pt x="1541" y="3131"/>
                    <a:pt x="1589" y="3032"/>
                    <a:pt x="1558" y="2944"/>
                  </a:cubicBezTo>
                  <a:cubicBezTo>
                    <a:pt x="1391" y="2445"/>
                    <a:pt x="1296" y="1926"/>
                    <a:pt x="1278" y="1401"/>
                  </a:cubicBezTo>
                  <a:cubicBezTo>
                    <a:pt x="1424" y="997"/>
                    <a:pt x="1455" y="559"/>
                    <a:pt x="1371" y="137"/>
                  </a:cubicBezTo>
                  <a:cubicBezTo>
                    <a:pt x="1351" y="46"/>
                    <a:pt x="1277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436;p19"/>
            <p:cNvSpPr/>
            <p:nvPr/>
          </p:nvSpPr>
          <p:spPr>
            <a:xfrm>
              <a:off x="7879275" y="2406825"/>
              <a:ext cx="43375" cy="49275"/>
            </a:xfrm>
            <a:custGeom>
              <a:avLst/>
              <a:gdLst/>
              <a:ahLst/>
              <a:cxnLst/>
              <a:rect l="l" t="t" r="r" b="b"/>
              <a:pathLst>
                <a:path w="1735" h="1971" extrusionOk="0">
                  <a:moveTo>
                    <a:pt x="1359" y="1"/>
                  </a:moveTo>
                  <a:cubicBezTo>
                    <a:pt x="1148" y="1"/>
                    <a:pt x="927" y="82"/>
                    <a:pt x="735" y="237"/>
                  </a:cubicBezTo>
                  <a:cubicBezTo>
                    <a:pt x="515" y="414"/>
                    <a:pt x="365" y="653"/>
                    <a:pt x="231" y="866"/>
                  </a:cubicBezTo>
                  <a:cubicBezTo>
                    <a:pt x="151" y="995"/>
                    <a:pt x="0" y="1236"/>
                    <a:pt x="80" y="1488"/>
                  </a:cubicBezTo>
                  <a:cubicBezTo>
                    <a:pt x="135" y="1658"/>
                    <a:pt x="286" y="1792"/>
                    <a:pt x="514" y="1875"/>
                  </a:cubicBezTo>
                  <a:cubicBezTo>
                    <a:pt x="527" y="1879"/>
                    <a:pt x="539" y="1883"/>
                    <a:pt x="553" y="1888"/>
                  </a:cubicBezTo>
                  <a:cubicBezTo>
                    <a:pt x="720" y="1943"/>
                    <a:pt x="893" y="1970"/>
                    <a:pt x="1066" y="1970"/>
                  </a:cubicBezTo>
                  <a:cubicBezTo>
                    <a:pt x="1215" y="1970"/>
                    <a:pt x="1365" y="1950"/>
                    <a:pt x="1511" y="1909"/>
                  </a:cubicBezTo>
                  <a:cubicBezTo>
                    <a:pt x="1601" y="1882"/>
                    <a:pt x="1653" y="1788"/>
                    <a:pt x="1627" y="1698"/>
                  </a:cubicBezTo>
                  <a:cubicBezTo>
                    <a:pt x="1606" y="1622"/>
                    <a:pt x="1537" y="1572"/>
                    <a:pt x="1462" y="1572"/>
                  </a:cubicBezTo>
                  <a:cubicBezTo>
                    <a:pt x="1447" y="1572"/>
                    <a:pt x="1432" y="1574"/>
                    <a:pt x="1416" y="1578"/>
                  </a:cubicBezTo>
                  <a:cubicBezTo>
                    <a:pt x="1302" y="1611"/>
                    <a:pt x="1185" y="1628"/>
                    <a:pt x="1067" y="1628"/>
                  </a:cubicBezTo>
                  <a:cubicBezTo>
                    <a:pt x="919" y="1628"/>
                    <a:pt x="772" y="1602"/>
                    <a:pt x="631" y="1550"/>
                  </a:cubicBezTo>
                  <a:cubicBezTo>
                    <a:pt x="560" y="1525"/>
                    <a:pt x="435" y="1468"/>
                    <a:pt x="407" y="1382"/>
                  </a:cubicBezTo>
                  <a:cubicBezTo>
                    <a:pt x="379" y="1295"/>
                    <a:pt x="446" y="1171"/>
                    <a:pt x="522" y="1049"/>
                  </a:cubicBezTo>
                  <a:cubicBezTo>
                    <a:pt x="646" y="850"/>
                    <a:pt x="776" y="645"/>
                    <a:pt x="950" y="504"/>
                  </a:cubicBezTo>
                  <a:cubicBezTo>
                    <a:pt x="1055" y="420"/>
                    <a:pt x="1207" y="344"/>
                    <a:pt x="1359" y="344"/>
                  </a:cubicBezTo>
                  <a:cubicBezTo>
                    <a:pt x="1403" y="344"/>
                    <a:pt x="1447" y="351"/>
                    <a:pt x="1489" y="365"/>
                  </a:cubicBezTo>
                  <a:cubicBezTo>
                    <a:pt x="1507" y="370"/>
                    <a:pt x="1524" y="373"/>
                    <a:pt x="1541" y="373"/>
                  </a:cubicBezTo>
                  <a:cubicBezTo>
                    <a:pt x="1614" y="373"/>
                    <a:pt x="1681" y="327"/>
                    <a:pt x="1705" y="255"/>
                  </a:cubicBezTo>
                  <a:cubicBezTo>
                    <a:pt x="1734" y="165"/>
                    <a:pt x="1686" y="69"/>
                    <a:pt x="1598" y="38"/>
                  </a:cubicBezTo>
                  <a:cubicBezTo>
                    <a:pt x="1521" y="13"/>
                    <a:pt x="1441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437;p19"/>
            <p:cNvSpPr/>
            <p:nvPr/>
          </p:nvSpPr>
          <p:spPr>
            <a:xfrm>
              <a:off x="7918575" y="2416225"/>
              <a:ext cx="34050" cy="46575"/>
            </a:xfrm>
            <a:custGeom>
              <a:avLst/>
              <a:gdLst/>
              <a:ahLst/>
              <a:cxnLst/>
              <a:rect l="l" t="t" r="r" b="b"/>
              <a:pathLst>
                <a:path w="1362" h="1863" extrusionOk="0">
                  <a:moveTo>
                    <a:pt x="834" y="0"/>
                  </a:moveTo>
                  <a:cubicBezTo>
                    <a:pt x="822" y="0"/>
                    <a:pt x="809" y="2"/>
                    <a:pt x="797" y="4"/>
                  </a:cubicBezTo>
                  <a:cubicBezTo>
                    <a:pt x="707" y="24"/>
                    <a:pt x="648" y="111"/>
                    <a:pt x="665" y="204"/>
                  </a:cubicBezTo>
                  <a:cubicBezTo>
                    <a:pt x="690" y="327"/>
                    <a:pt x="673" y="462"/>
                    <a:pt x="648" y="602"/>
                  </a:cubicBezTo>
                  <a:cubicBezTo>
                    <a:pt x="518" y="601"/>
                    <a:pt x="390" y="571"/>
                    <a:pt x="273" y="515"/>
                  </a:cubicBezTo>
                  <a:cubicBezTo>
                    <a:pt x="249" y="503"/>
                    <a:pt x="224" y="498"/>
                    <a:pt x="198" y="498"/>
                  </a:cubicBezTo>
                  <a:cubicBezTo>
                    <a:pt x="135" y="498"/>
                    <a:pt x="74" y="532"/>
                    <a:pt x="43" y="593"/>
                  </a:cubicBezTo>
                  <a:cubicBezTo>
                    <a:pt x="0" y="677"/>
                    <a:pt x="36" y="781"/>
                    <a:pt x="120" y="823"/>
                  </a:cubicBezTo>
                  <a:cubicBezTo>
                    <a:pt x="268" y="897"/>
                    <a:pt x="428" y="939"/>
                    <a:pt x="593" y="949"/>
                  </a:cubicBezTo>
                  <a:cubicBezTo>
                    <a:pt x="590" y="975"/>
                    <a:pt x="583" y="1002"/>
                    <a:pt x="580" y="1029"/>
                  </a:cubicBezTo>
                  <a:cubicBezTo>
                    <a:pt x="563" y="1275"/>
                    <a:pt x="649" y="1536"/>
                    <a:pt x="800" y="1693"/>
                  </a:cubicBezTo>
                  <a:cubicBezTo>
                    <a:pt x="860" y="1758"/>
                    <a:pt x="936" y="1807"/>
                    <a:pt x="1021" y="1837"/>
                  </a:cubicBezTo>
                  <a:cubicBezTo>
                    <a:pt x="1072" y="1854"/>
                    <a:pt x="1125" y="1862"/>
                    <a:pt x="1179" y="1862"/>
                  </a:cubicBezTo>
                  <a:cubicBezTo>
                    <a:pt x="1183" y="1862"/>
                    <a:pt x="1187" y="1862"/>
                    <a:pt x="1191" y="1862"/>
                  </a:cubicBezTo>
                  <a:cubicBezTo>
                    <a:pt x="1286" y="1859"/>
                    <a:pt x="1362" y="1782"/>
                    <a:pt x="1359" y="1686"/>
                  </a:cubicBezTo>
                  <a:cubicBezTo>
                    <a:pt x="1357" y="1594"/>
                    <a:pt x="1281" y="1519"/>
                    <a:pt x="1189" y="1519"/>
                  </a:cubicBezTo>
                  <a:cubicBezTo>
                    <a:pt x="1188" y="1519"/>
                    <a:pt x="1186" y="1519"/>
                    <a:pt x="1184" y="1519"/>
                  </a:cubicBezTo>
                  <a:cubicBezTo>
                    <a:pt x="1132" y="1517"/>
                    <a:pt x="1083" y="1495"/>
                    <a:pt x="1049" y="1455"/>
                  </a:cubicBezTo>
                  <a:cubicBezTo>
                    <a:pt x="965" y="1368"/>
                    <a:pt x="914" y="1202"/>
                    <a:pt x="924" y="1053"/>
                  </a:cubicBezTo>
                  <a:cubicBezTo>
                    <a:pt x="927" y="1008"/>
                    <a:pt x="938" y="961"/>
                    <a:pt x="945" y="916"/>
                  </a:cubicBezTo>
                  <a:cubicBezTo>
                    <a:pt x="1080" y="877"/>
                    <a:pt x="1110" y="698"/>
                    <a:pt x="996" y="616"/>
                  </a:cubicBezTo>
                  <a:cubicBezTo>
                    <a:pt x="1021" y="460"/>
                    <a:pt x="1036" y="300"/>
                    <a:pt x="1001" y="131"/>
                  </a:cubicBezTo>
                  <a:cubicBezTo>
                    <a:pt x="982" y="53"/>
                    <a:pt x="91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438;p19"/>
            <p:cNvSpPr/>
            <p:nvPr/>
          </p:nvSpPr>
          <p:spPr>
            <a:xfrm>
              <a:off x="7958825" y="2386725"/>
              <a:ext cx="33175" cy="67475"/>
            </a:xfrm>
            <a:custGeom>
              <a:avLst/>
              <a:gdLst/>
              <a:ahLst/>
              <a:cxnLst/>
              <a:rect l="l" t="t" r="r" b="b"/>
              <a:pathLst>
                <a:path w="1327" h="2699" extrusionOk="0">
                  <a:moveTo>
                    <a:pt x="688" y="1735"/>
                  </a:moveTo>
                  <a:cubicBezTo>
                    <a:pt x="626" y="1936"/>
                    <a:pt x="536" y="2127"/>
                    <a:pt x="420" y="2305"/>
                  </a:cubicBezTo>
                  <a:cubicBezTo>
                    <a:pt x="416" y="2310"/>
                    <a:pt x="412" y="2316"/>
                    <a:pt x="409" y="2322"/>
                  </a:cubicBezTo>
                  <a:cubicBezTo>
                    <a:pt x="360" y="2181"/>
                    <a:pt x="374" y="2001"/>
                    <a:pt x="441" y="1892"/>
                  </a:cubicBezTo>
                  <a:cubicBezTo>
                    <a:pt x="491" y="1813"/>
                    <a:pt x="548" y="1806"/>
                    <a:pt x="568" y="1805"/>
                  </a:cubicBezTo>
                  <a:cubicBezTo>
                    <a:pt x="616" y="1799"/>
                    <a:pt x="659" y="1774"/>
                    <a:pt x="688" y="1735"/>
                  </a:cubicBezTo>
                  <a:close/>
                  <a:moveTo>
                    <a:pt x="1064" y="0"/>
                  </a:moveTo>
                  <a:cubicBezTo>
                    <a:pt x="976" y="0"/>
                    <a:pt x="900" y="69"/>
                    <a:pt x="893" y="158"/>
                  </a:cubicBezTo>
                  <a:lnTo>
                    <a:pt x="809" y="1210"/>
                  </a:lnTo>
                  <a:cubicBezTo>
                    <a:pt x="787" y="1349"/>
                    <a:pt x="758" y="1488"/>
                    <a:pt x="720" y="1625"/>
                  </a:cubicBezTo>
                  <a:cubicBezTo>
                    <a:pt x="720" y="1622"/>
                    <a:pt x="720" y="1618"/>
                    <a:pt x="720" y="1614"/>
                  </a:cubicBezTo>
                  <a:cubicBezTo>
                    <a:pt x="709" y="1526"/>
                    <a:pt x="635" y="1462"/>
                    <a:pt x="549" y="1462"/>
                  </a:cubicBezTo>
                  <a:cubicBezTo>
                    <a:pt x="542" y="1462"/>
                    <a:pt x="535" y="1462"/>
                    <a:pt x="529" y="1463"/>
                  </a:cubicBezTo>
                  <a:cubicBezTo>
                    <a:pt x="374" y="1480"/>
                    <a:pt x="239" y="1568"/>
                    <a:pt x="150" y="1709"/>
                  </a:cubicBezTo>
                  <a:cubicBezTo>
                    <a:pt x="27" y="1905"/>
                    <a:pt x="1" y="2196"/>
                    <a:pt x="84" y="2436"/>
                  </a:cubicBezTo>
                  <a:cubicBezTo>
                    <a:pt x="130" y="2568"/>
                    <a:pt x="203" y="2651"/>
                    <a:pt x="302" y="2683"/>
                  </a:cubicBezTo>
                  <a:cubicBezTo>
                    <a:pt x="312" y="2686"/>
                    <a:pt x="322" y="2689"/>
                    <a:pt x="331" y="2692"/>
                  </a:cubicBezTo>
                  <a:cubicBezTo>
                    <a:pt x="349" y="2695"/>
                    <a:pt x="370" y="2698"/>
                    <a:pt x="393" y="2698"/>
                  </a:cubicBezTo>
                  <a:cubicBezTo>
                    <a:pt x="477" y="2698"/>
                    <a:pt x="596" y="2661"/>
                    <a:pt x="707" y="2495"/>
                  </a:cubicBezTo>
                  <a:cubicBezTo>
                    <a:pt x="744" y="2438"/>
                    <a:pt x="779" y="2381"/>
                    <a:pt x="811" y="2323"/>
                  </a:cubicBezTo>
                  <a:cubicBezTo>
                    <a:pt x="854" y="2447"/>
                    <a:pt x="938" y="2552"/>
                    <a:pt x="1049" y="2621"/>
                  </a:cubicBezTo>
                  <a:cubicBezTo>
                    <a:pt x="1075" y="2635"/>
                    <a:pt x="1103" y="2642"/>
                    <a:pt x="1131" y="2642"/>
                  </a:cubicBezTo>
                  <a:cubicBezTo>
                    <a:pt x="1190" y="2642"/>
                    <a:pt x="1247" y="2612"/>
                    <a:pt x="1279" y="2558"/>
                  </a:cubicBezTo>
                  <a:cubicBezTo>
                    <a:pt x="1327" y="2479"/>
                    <a:pt x="1303" y="2376"/>
                    <a:pt x="1225" y="2326"/>
                  </a:cubicBezTo>
                  <a:cubicBezTo>
                    <a:pt x="1120" y="2262"/>
                    <a:pt x="1082" y="2096"/>
                    <a:pt x="1106" y="1801"/>
                  </a:cubicBezTo>
                  <a:lnTo>
                    <a:pt x="1149" y="1257"/>
                  </a:lnTo>
                  <a:cubicBezTo>
                    <a:pt x="1208" y="884"/>
                    <a:pt x="1224" y="513"/>
                    <a:pt x="1237" y="179"/>
                  </a:cubicBezTo>
                  <a:cubicBezTo>
                    <a:pt x="1239" y="86"/>
                    <a:pt x="1168" y="7"/>
                    <a:pt x="1075" y="0"/>
                  </a:cubicBezTo>
                  <a:cubicBezTo>
                    <a:pt x="1071" y="0"/>
                    <a:pt x="1068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439;p19"/>
            <p:cNvSpPr/>
            <p:nvPr/>
          </p:nvSpPr>
          <p:spPr>
            <a:xfrm>
              <a:off x="8001750" y="2416725"/>
              <a:ext cx="26700" cy="12100"/>
            </a:xfrm>
            <a:custGeom>
              <a:avLst/>
              <a:gdLst/>
              <a:ahLst/>
              <a:cxnLst/>
              <a:rect l="l" t="t" r="r" b="b"/>
              <a:pathLst>
                <a:path w="1068" h="484" extrusionOk="0">
                  <a:moveTo>
                    <a:pt x="880" y="1"/>
                  </a:moveTo>
                  <a:cubicBezTo>
                    <a:pt x="869" y="1"/>
                    <a:pt x="858" y="2"/>
                    <a:pt x="847" y="4"/>
                  </a:cubicBezTo>
                  <a:lnTo>
                    <a:pt x="151" y="143"/>
                  </a:lnTo>
                  <a:cubicBezTo>
                    <a:pt x="60" y="163"/>
                    <a:pt x="1" y="253"/>
                    <a:pt x="19" y="345"/>
                  </a:cubicBezTo>
                  <a:cubicBezTo>
                    <a:pt x="36" y="426"/>
                    <a:pt x="108" y="483"/>
                    <a:pt x="189" y="483"/>
                  </a:cubicBezTo>
                  <a:cubicBezTo>
                    <a:pt x="198" y="483"/>
                    <a:pt x="208" y="483"/>
                    <a:pt x="218" y="481"/>
                  </a:cubicBezTo>
                  <a:lnTo>
                    <a:pt x="913" y="342"/>
                  </a:lnTo>
                  <a:cubicBezTo>
                    <a:pt x="1007" y="323"/>
                    <a:pt x="1068" y="233"/>
                    <a:pt x="1050" y="140"/>
                  </a:cubicBezTo>
                  <a:cubicBezTo>
                    <a:pt x="1032" y="57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440;p19"/>
            <p:cNvSpPr/>
            <p:nvPr/>
          </p:nvSpPr>
          <p:spPr>
            <a:xfrm>
              <a:off x="7999250" y="2437800"/>
              <a:ext cx="39425" cy="10850"/>
            </a:xfrm>
            <a:custGeom>
              <a:avLst/>
              <a:gdLst/>
              <a:ahLst/>
              <a:cxnLst/>
              <a:rect l="l" t="t" r="r" b="b"/>
              <a:pathLst>
                <a:path w="1577" h="434" extrusionOk="0">
                  <a:moveTo>
                    <a:pt x="190" y="1"/>
                  </a:moveTo>
                  <a:cubicBezTo>
                    <a:pt x="114" y="1"/>
                    <a:pt x="44" y="52"/>
                    <a:pt x="23" y="129"/>
                  </a:cubicBezTo>
                  <a:cubicBezTo>
                    <a:pt x="1" y="217"/>
                    <a:pt x="50" y="308"/>
                    <a:pt x="137" y="336"/>
                  </a:cubicBezTo>
                  <a:cubicBezTo>
                    <a:pt x="143" y="339"/>
                    <a:pt x="150" y="340"/>
                    <a:pt x="159" y="342"/>
                  </a:cubicBezTo>
                  <a:cubicBezTo>
                    <a:pt x="466" y="403"/>
                    <a:pt x="779" y="433"/>
                    <a:pt x="1092" y="433"/>
                  </a:cubicBezTo>
                  <a:cubicBezTo>
                    <a:pt x="1196" y="433"/>
                    <a:pt x="1300" y="430"/>
                    <a:pt x="1404" y="423"/>
                  </a:cubicBezTo>
                  <a:cubicBezTo>
                    <a:pt x="1501" y="419"/>
                    <a:pt x="1576" y="336"/>
                    <a:pt x="1570" y="241"/>
                  </a:cubicBezTo>
                  <a:cubicBezTo>
                    <a:pt x="1564" y="149"/>
                    <a:pt x="1489" y="79"/>
                    <a:pt x="1399" y="79"/>
                  </a:cubicBezTo>
                  <a:cubicBezTo>
                    <a:pt x="1393" y="79"/>
                    <a:pt x="1388" y="79"/>
                    <a:pt x="1382" y="80"/>
                  </a:cubicBezTo>
                  <a:cubicBezTo>
                    <a:pt x="1285" y="86"/>
                    <a:pt x="1188" y="90"/>
                    <a:pt x="1091" y="90"/>
                  </a:cubicBezTo>
                  <a:cubicBezTo>
                    <a:pt x="801" y="90"/>
                    <a:pt x="511" y="61"/>
                    <a:pt x="225" y="4"/>
                  </a:cubicBezTo>
                  <a:cubicBezTo>
                    <a:pt x="213" y="2"/>
                    <a:pt x="202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441;p19"/>
            <p:cNvSpPr/>
            <p:nvPr/>
          </p:nvSpPr>
          <p:spPr>
            <a:xfrm>
              <a:off x="8051050" y="2397450"/>
              <a:ext cx="43675" cy="51275"/>
            </a:xfrm>
            <a:custGeom>
              <a:avLst/>
              <a:gdLst/>
              <a:ahLst/>
              <a:cxnLst/>
              <a:rect l="l" t="t" r="r" b="b"/>
              <a:pathLst>
                <a:path w="1747" h="2051" extrusionOk="0">
                  <a:moveTo>
                    <a:pt x="464" y="1"/>
                  </a:moveTo>
                  <a:cubicBezTo>
                    <a:pt x="408" y="1"/>
                    <a:pt x="354" y="27"/>
                    <a:pt x="320" y="77"/>
                  </a:cubicBezTo>
                  <a:cubicBezTo>
                    <a:pt x="267" y="156"/>
                    <a:pt x="287" y="263"/>
                    <a:pt x="365" y="316"/>
                  </a:cubicBezTo>
                  <a:cubicBezTo>
                    <a:pt x="536" y="431"/>
                    <a:pt x="689" y="569"/>
                    <a:pt x="823" y="726"/>
                  </a:cubicBezTo>
                  <a:cubicBezTo>
                    <a:pt x="524" y="1051"/>
                    <a:pt x="264" y="1410"/>
                    <a:pt x="47" y="1794"/>
                  </a:cubicBezTo>
                  <a:cubicBezTo>
                    <a:pt x="1" y="1877"/>
                    <a:pt x="32" y="1983"/>
                    <a:pt x="115" y="2029"/>
                  </a:cubicBezTo>
                  <a:cubicBezTo>
                    <a:pt x="123" y="2033"/>
                    <a:pt x="133" y="2037"/>
                    <a:pt x="144" y="2042"/>
                  </a:cubicBezTo>
                  <a:cubicBezTo>
                    <a:pt x="162" y="2047"/>
                    <a:pt x="179" y="2050"/>
                    <a:pt x="197" y="2050"/>
                  </a:cubicBezTo>
                  <a:cubicBezTo>
                    <a:pt x="258" y="2050"/>
                    <a:pt x="317" y="2017"/>
                    <a:pt x="349" y="1961"/>
                  </a:cubicBezTo>
                  <a:cubicBezTo>
                    <a:pt x="541" y="1619"/>
                    <a:pt x="771" y="1299"/>
                    <a:pt x="1033" y="1006"/>
                  </a:cubicBezTo>
                  <a:cubicBezTo>
                    <a:pt x="1095" y="1103"/>
                    <a:pt x="1151" y="1204"/>
                    <a:pt x="1197" y="1310"/>
                  </a:cubicBezTo>
                  <a:cubicBezTo>
                    <a:pt x="1226" y="1374"/>
                    <a:pt x="1289" y="1412"/>
                    <a:pt x="1355" y="1412"/>
                  </a:cubicBezTo>
                  <a:cubicBezTo>
                    <a:pt x="1378" y="1412"/>
                    <a:pt x="1402" y="1407"/>
                    <a:pt x="1425" y="1397"/>
                  </a:cubicBezTo>
                  <a:cubicBezTo>
                    <a:pt x="1511" y="1359"/>
                    <a:pt x="1551" y="1256"/>
                    <a:pt x="1513" y="1170"/>
                  </a:cubicBezTo>
                  <a:cubicBezTo>
                    <a:pt x="1445" y="1023"/>
                    <a:pt x="1363" y="880"/>
                    <a:pt x="1270" y="748"/>
                  </a:cubicBezTo>
                  <a:cubicBezTo>
                    <a:pt x="1396" y="624"/>
                    <a:pt x="1525" y="506"/>
                    <a:pt x="1660" y="396"/>
                  </a:cubicBezTo>
                  <a:cubicBezTo>
                    <a:pt x="1735" y="336"/>
                    <a:pt x="1746" y="227"/>
                    <a:pt x="1686" y="154"/>
                  </a:cubicBezTo>
                  <a:cubicBezTo>
                    <a:pt x="1652" y="113"/>
                    <a:pt x="1603" y="91"/>
                    <a:pt x="1552" y="91"/>
                  </a:cubicBezTo>
                  <a:cubicBezTo>
                    <a:pt x="1514" y="91"/>
                    <a:pt x="1476" y="103"/>
                    <a:pt x="1444" y="129"/>
                  </a:cubicBezTo>
                  <a:cubicBezTo>
                    <a:pt x="1311" y="237"/>
                    <a:pt x="1182" y="353"/>
                    <a:pt x="1059" y="474"/>
                  </a:cubicBezTo>
                  <a:cubicBezTo>
                    <a:pt x="912" y="306"/>
                    <a:pt x="744" y="157"/>
                    <a:pt x="560" y="30"/>
                  </a:cubicBezTo>
                  <a:cubicBezTo>
                    <a:pt x="530" y="10"/>
                    <a:pt x="497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442;p19"/>
            <p:cNvSpPr/>
            <p:nvPr/>
          </p:nvSpPr>
          <p:spPr>
            <a:xfrm>
              <a:off x="7862275" y="2464600"/>
              <a:ext cx="258525" cy="34600"/>
            </a:xfrm>
            <a:custGeom>
              <a:avLst/>
              <a:gdLst/>
              <a:ahLst/>
              <a:cxnLst/>
              <a:rect l="l" t="t" r="r" b="b"/>
              <a:pathLst>
                <a:path w="10341" h="1384" extrusionOk="0">
                  <a:moveTo>
                    <a:pt x="10160" y="1"/>
                  </a:moveTo>
                  <a:cubicBezTo>
                    <a:pt x="10154" y="1"/>
                    <a:pt x="10148" y="1"/>
                    <a:pt x="10142" y="2"/>
                  </a:cubicBezTo>
                  <a:lnTo>
                    <a:pt x="169" y="1041"/>
                  </a:lnTo>
                  <a:cubicBezTo>
                    <a:pt x="72" y="1048"/>
                    <a:pt x="0" y="1133"/>
                    <a:pt x="10" y="1229"/>
                  </a:cubicBezTo>
                  <a:cubicBezTo>
                    <a:pt x="19" y="1318"/>
                    <a:pt x="96" y="1384"/>
                    <a:pt x="184" y="1384"/>
                  </a:cubicBezTo>
                  <a:cubicBezTo>
                    <a:pt x="191" y="1384"/>
                    <a:pt x="198" y="1383"/>
                    <a:pt x="204" y="1383"/>
                  </a:cubicBezTo>
                  <a:lnTo>
                    <a:pt x="10177" y="344"/>
                  </a:lnTo>
                  <a:cubicBezTo>
                    <a:pt x="10271" y="334"/>
                    <a:pt x="10340" y="250"/>
                    <a:pt x="10330" y="155"/>
                  </a:cubicBezTo>
                  <a:cubicBezTo>
                    <a:pt x="10321" y="67"/>
                    <a:pt x="10247" y="1"/>
                    <a:pt x="10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443;p19"/>
            <p:cNvSpPr/>
            <p:nvPr/>
          </p:nvSpPr>
          <p:spPr>
            <a:xfrm>
              <a:off x="7902875" y="2528650"/>
              <a:ext cx="39575" cy="59550"/>
            </a:xfrm>
            <a:custGeom>
              <a:avLst/>
              <a:gdLst/>
              <a:ahLst/>
              <a:cxnLst/>
              <a:rect l="l" t="t" r="r" b="b"/>
              <a:pathLst>
                <a:path w="1583" h="2382" extrusionOk="0">
                  <a:moveTo>
                    <a:pt x="227" y="0"/>
                  </a:moveTo>
                  <a:cubicBezTo>
                    <a:pt x="183" y="0"/>
                    <a:pt x="139" y="17"/>
                    <a:pt x="105" y="51"/>
                  </a:cubicBezTo>
                  <a:cubicBezTo>
                    <a:pt x="37" y="118"/>
                    <a:pt x="37" y="227"/>
                    <a:pt x="105" y="294"/>
                  </a:cubicBezTo>
                  <a:cubicBezTo>
                    <a:pt x="315" y="504"/>
                    <a:pt x="499" y="738"/>
                    <a:pt x="657" y="988"/>
                  </a:cubicBezTo>
                  <a:cubicBezTo>
                    <a:pt x="406" y="1350"/>
                    <a:pt x="196" y="1738"/>
                    <a:pt x="34" y="2147"/>
                  </a:cubicBezTo>
                  <a:cubicBezTo>
                    <a:pt x="1" y="2235"/>
                    <a:pt x="44" y="2335"/>
                    <a:pt x="133" y="2369"/>
                  </a:cubicBezTo>
                  <a:lnTo>
                    <a:pt x="141" y="2373"/>
                  </a:lnTo>
                  <a:cubicBezTo>
                    <a:pt x="159" y="2379"/>
                    <a:pt x="176" y="2382"/>
                    <a:pt x="194" y="2382"/>
                  </a:cubicBezTo>
                  <a:cubicBezTo>
                    <a:pt x="263" y="2382"/>
                    <a:pt x="328" y="2339"/>
                    <a:pt x="355" y="2272"/>
                  </a:cubicBezTo>
                  <a:cubicBezTo>
                    <a:pt x="486" y="1940"/>
                    <a:pt x="650" y="1620"/>
                    <a:pt x="842" y="1320"/>
                  </a:cubicBezTo>
                  <a:cubicBezTo>
                    <a:pt x="924" y="1478"/>
                    <a:pt x="994" y="1641"/>
                    <a:pt x="1054" y="1809"/>
                  </a:cubicBezTo>
                  <a:cubicBezTo>
                    <a:pt x="1079" y="1880"/>
                    <a:pt x="1145" y="1924"/>
                    <a:pt x="1216" y="1924"/>
                  </a:cubicBezTo>
                  <a:cubicBezTo>
                    <a:pt x="1235" y="1924"/>
                    <a:pt x="1254" y="1921"/>
                    <a:pt x="1273" y="1914"/>
                  </a:cubicBezTo>
                  <a:cubicBezTo>
                    <a:pt x="1363" y="1883"/>
                    <a:pt x="1410" y="1785"/>
                    <a:pt x="1379" y="1695"/>
                  </a:cubicBezTo>
                  <a:cubicBezTo>
                    <a:pt x="1294" y="1458"/>
                    <a:pt x="1189" y="1230"/>
                    <a:pt x="1065" y="1012"/>
                  </a:cubicBezTo>
                  <a:cubicBezTo>
                    <a:pt x="1203" y="824"/>
                    <a:pt x="1353" y="645"/>
                    <a:pt x="1517" y="477"/>
                  </a:cubicBezTo>
                  <a:cubicBezTo>
                    <a:pt x="1583" y="410"/>
                    <a:pt x="1581" y="300"/>
                    <a:pt x="1514" y="234"/>
                  </a:cubicBezTo>
                  <a:cubicBezTo>
                    <a:pt x="1481" y="201"/>
                    <a:pt x="1437" y="185"/>
                    <a:pt x="1394" y="185"/>
                  </a:cubicBezTo>
                  <a:cubicBezTo>
                    <a:pt x="1349" y="185"/>
                    <a:pt x="1304" y="202"/>
                    <a:pt x="1270" y="237"/>
                  </a:cubicBezTo>
                  <a:cubicBezTo>
                    <a:pt x="1128" y="382"/>
                    <a:pt x="994" y="535"/>
                    <a:pt x="869" y="694"/>
                  </a:cubicBezTo>
                  <a:cubicBezTo>
                    <a:pt x="717" y="463"/>
                    <a:pt x="543" y="248"/>
                    <a:pt x="348" y="51"/>
                  </a:cubicBezTo>
                  <a:cubicBezTo>
                    <a:pt x="315" y="17"/>
                    <a:pt x="271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444;p19"/>
            <p:cNvSpPr/>
            <p:nvPr/>
          </p:nvSpPr>
          <p:spPr>
            <a:xfrm>
              <a:off x="7942600" y="2526125"/>
              <a:ext cx="35950" cy="40275"/>
            </a:xfrm>
            <a:custGeom>
              <a:avLst/>
              <a:gdLst/>
              <a:ahLst/>
              <a:cxnLst/>
              <a:rect l="l" t="t" r="r" b="b"/>
              <a:pathLst>
                <a:path w="1438" h="1611" extrusionOk="0">
                  <a:moveTo>
                    <a:pt x="927" y="0"/>
                  </a:moveTo>
                  <a:cubicBezTo>
                    <a:pt x="839" y="0"/>
                    <a:pt x="763" y="68"/>
                    <a:pt x="755" y="157"/>
                  </a:cubicBezTo>
                  <a:lnTo>
                    <a:pt x="695" y="706"/>
                  </a:lnTo>
                  <a:lnTo>
                    <a:pt x="239" y="712"/>
                  </a:lnTo>
                  <a:cubicBezTo>
                    <a:pt x="44" y="713"/>
                    <a:pt x="1" y="985"/>
                    <a:pt x="185" y="1047"/>
                  </a:cubicBezTo>
                  <a:cubicBezTo>
                    <a:pt x="203" y="1053"/>
                    <a:pt x="223" y="1055"/>
                    <a:pt x="241" y="1055"/>
                  </a:cubicBezTo>
                  <a:lnTo>
                    <a:pt x="657" y="1051"/>
                  </a:lnTo>
                  <a:lnTo>
                    <a:pt x="616" y="1420"/>
                  </a:lnTo>
                  <a:cubicBezTo>
                    <a:pt x="607" y="1500"/>
                    <a:pt x="655" y="1576"/>
                    <a:pt x="733" y="1602"/>
                  </a:cubicBezTo>
                  <a:cubicBezTo>
                    <a:pt x="744" y="1606"/>
                    <a:pt x="755" y="1609"/>
                    <a:pt x="768" y="1610"/>
                  </a:cubicBezTo>
                  <a:cubicBezTo>
                    <a:pt x="774" y="1611"/>
                    <a:pt x="780" y="1611"/>
                    <a:pt x="786" y="1611"/>
                  </a:cubicBezTo>
                  <a:cubicBezTo>
                    <a:pt x="873" y="1611"/>
                    <a:pt x="947" y="1546"/>
                    <a:pt x="958" y="1458"/>
                  </a:cubicBezTo>
                  <a:lnTo>
                    <a:pt x="1003" y="1047"/>
                  </a:lnTo>
                  <a:lnTo>
                    <a:pt x="1266" y="1043"/>
                  </a:lnTo>
                  <a:cubicBezTo>
                    <a:pt x="1362" y="1043"/>
                    <a:pt x="1438" y="964"/>
                    <a:pt x="1436" y="870"/>
                  </a:cubicBezTo>
                  <a:cubicBezTo>
                    <a:pt x="1435" y="775"/>
                    <a:pt x="1359" y="699"/>
                    <a:pt x="1266" y="699"/>
                  </a:cubicBezTo>
                  <a:cubicBezTo>
                    <a:pt x="1265" y="699"/>
                    <a:pt x="1264" y="699"/>
                    <a:pt x="1263" y="699"/>
                  </a:cubicBezTo>
                  <a:lnTo>
                    <a:pt x="1041" y="702"/>
                  </a:lnTo>
                  <a:lnTo>
                    <a:pt x="1097" y="195"/>
                  </a:lnTo>
                  <a:cubicBezTo>
                    <a:pt x="1110" y="100"/>
                    <a:pt x="1041" y="12"/>
                    <a:pt x="945" y="1"/>
                  </a:cubicBezTo>
                  <a:cubicBezTo>
                    <a:pt x="939" y="1"/>
                    <a:pt x="933" y="0"/>
                    <a:pt x="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445;p19"/>
            <p:cNvSpPr/>
            <p:nvPr/>
          </p:nvSpPr>
          <p:spPr>
            <a:xfrm>
              <a:off x="7981975" y="2532025"/>
              <a:ext cx="43600" cy="60625"/>
            </a:xfrm>
            <a:custGeom>
              <a:avLst/>
              <a:gdLst/>
              <a:ahLst/>
              <a:cxnLst/>
              <a:rect l="l" t="t" r="r" b="b"/>
              <a:pathLst>
                <a:path w="1744" h="2425" extrusionOk="0">
                  <a:moveTo>
                    <a:pt x="278" y="1"/>
                  </a:moveTo>
                  <a:cubicBezTo>
                    <a:pt x="262" y="1"/>
                    <a:pt x="246" y="3"/>
                    <a:pt x="230" y="7"/>
                  </a:cubicBezTo>
                  <a:cubicBezTo>
                    <a:pt x="137" y="35"/>
                    <a:pt x="85" y="134"/>
                    <a:pt x="115" y="225"/>
                  </a:cubicBezTo>
                  <a:cubicBezTo>
                    <a:pt x="188" y="476"/>
                    <a:pt x="410" y="673"/>
                    <a:pt x="693" y="743"/>
                  </a:cubicBezTo>
                  <a:cubicBezTo>
                    <a:pt x="760" y="760"/>
                    <a:pt x="829" y="769"/>
                    <a:pt x="897" y="769"/>
                  </a:cubicBezTo>
                  <a:cubicBezTo>
                    <a:pt x="1016" y="769"/>
                    <a:pt x="1134" y="743"/>
                    <a:pt x="1244" y="693"/>
                  </a:cubicBezTo>
                  <a:lnTo>
                    <a:pt x="1244" y="693"/>
                  </a:lnTo>
                  <a:cubicBezTo>
                    <a:pt x="1361" y="1060"/>
                    <a:pt x="1290" y="1489"/>
                    <a:pt x="1051" y="1793"/>
                  </a:cubicBezTo>
                  <a:cubicBezTo>
                    <a:pt x="930" y="1948"/>
                    <a:pt x="738" y="2059"/>
                    <a:pt x="564" y="2076"/>
                  </a:cubicBezTo>
                  <a:cubicBezTo>
                    <a:pt x="547" y="2078"/>
                    <a:pt x="531" y="2079"/>
                    <a:pt x="515" y="2079"/>
                  </a:cubicBezTo>
                  <a:cubicBezTo>
                    <a:pt x="433" y="2079"/>
                    <a:pt x="363" y="2054"/>
                    <a:pt x="305" y="2006"/>
                  </a:cubicBezTo>
                  <a:cubicBezTo>
                    <a:pt x="273" y="1979"/>
                    <a:pt x="233" y="1966"/>
                    <a:pt x="194" y="1966"/>
                  </a:cubicBezTo>
                  <a:cubicBezTo>
                    <a:pt x="145" y="1966"/>
                    <a:pt x="96" y="1986"/>
                    <a:pt x="63" y="2026"/>
                  </a:cubicBezTo>
                  <a:cubicBezTo>
                    <a:pt x="1" y="2099"/>
                    <a:pt x="11" y="2207"/>
                    <a:pt x="82" y="2269"/>
                  </a:cubicBezTo>
                  <a:cubicBezTo>
                    <a:pt x="146" y="2323"/>
                    <a:pt x="218" y="2364"/>
                    <a:pt x="296" y="2389"/>
                  </a:cubicBezTo>
                  <a:cubicBezTo>
                    <a:pt x="369" y="2412"/>
                    <a:pt x="445" y="2424"/>
                    <a:pt x="521" y="2424"/>
                  </a:cubicBezTo>
                  <a:cubicBezTo>
                    <a:pt x="547" y="2424"/>
                    <a:pt x="573" y="2423"/>
                    <a:pt x="599" y="2420"/>
                  </a:cubicBezTo>
                  <a:cubicBezTo>
                    <a:pt x="865" y="2393"/>
                    <a:pt x="1142" y="2234"/>
                    <a:pt x="1321" y="2007"/>
                  </a:cubicBezTo>
                  <a:cubicBezTo>
                    <a:pt x="1681" y="1547"/>
                    <a:pt x="1743" y="866"/>
                    <a:pt x="1470" y="349"/>
                  </a:cubicBezTo>
                  <a:cubicBezTo>
                    <a:pt x="1446" y="300"/>
                    <a:pt x="1399" y="265"/>
                    <a:pt x="1344" y="258"/>
                  </a:cubicBezTo>
                  <a:cubicBezTo>
                    <a:pt x="1336" y="257"/>
                    <a:pt x="1328" y="256"/>
                    <a:pt x="1321" y="256"/>
                  </a:cubicBezTo>
                  <a:cubicBezTo>
                    <a:pt x="1273" y="256"/>
                    <a:pt x="1227" y="275"/>
                    <a:pt x="1194" y="310"/>
                  </a:cubicBezTo>
                  <a:cubicBezTo>
                    <a:pt x="1125" y="384"/>
                    <a:pt x="1019" y="424"/>
                    <a:pt x="902" y="424"/>
                  </a:cubicBezTo>
                  <a:cubicBezTo>
                    <a:pt x="860" y="424"/>
                    <a:pt x="817" y="419"/>
                    <a:pt x="774" y="408"/>
                  </a:cubicBezTo>
                  <a:cubicBezTo>
                    <a:pt x="610" y="369"/>
                    <a:pt x="484" y="262"/>
                    <a:pt x="444" y="130"/>
                  </a:cubicBezTo>
                  <a:cubicBezTo>
                    <a:pt x="424" y="52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446;p19"/>
            <p:cNvSpPr/>
            <p:nvPr/>
          </p:nvSpPr>
          <p:spPr>
            <a:xfrm>
              <a:off x="8035675" y="2523800"/>
              <a:ext cx="25900" cy="11250"/>
            </a:xfrm>
            <a:custGeom>
              <a:avLst/>
              <a:gdLst/>
              <a:ahLst/>
              <a:cxnLst/>
              <a:rect l="l" t="t" r="r" b="b"/>
              <a:pathLst>
                <a:path w="1036" h="450" extrusionOk="0">
                  <a:moveTo>
                    <a:pt x="528" y="0"/>
                  </a:moveTo>
                  <a:cubicBezTo>
                    <a:pt x="378" y="0"/>
                    <a:pt x="229" y="45"/>
                    <a:pt x="101" y="135"/>
                  </a:cubicBezTo>
                  <a:cubicBezTo>
                    <a:pt x="20" y="190"/>
                    <a:pt x="1" y="300"/>
                    <a:pt x="57" y="378"/>
                  </a:cubicBezTo>
                  <a:cubicBezTo>
                    <a:pt x="91" y="425"/>
                    <a:pt x="144" y="450"/>
                    <a:pt x="198" y="450"/>
                  </a:cubicBezTo>
                  <a:cubicBezTo>
                    <a:pt x="234" y="450"/>
                    <a:pt x="271" y="438"/>
                    <a:pt x="302" y="415"/>
                  </a:cubicBezTo>
                  <a:cubicBezTo>
                    <a:pt x="370" y="368"/>
                    <a:pt x="448" y="345"/>
                    <a:pt x="527" y="345"/>
                  </a:cubicBezTo>
                  <a:cubicBezTo>
                    <a:pt x="602" y="345"/>
                    <a:pt x="677" y="366"/>
                    <a:pt x="743" y="408"/>
                  </a:cubicBezTo>
                  <a:cubicBezTo>
                    <a:pt x="772" y="428"/>
                    <a:pt x="806" y="438"/>
                    <a:pt x="839" y="438"/>
                  </a:cubicBezTo>
                  <a:cubicBezTo>
                    <a:pt x="894" y="438"/>
                    <a:pt x="948" y="411"/>
                    <a:pt x="982" y="362"/>
                  </a:cubicBezTo>
                  <a:cubicBezTo>
                    <a:pt x="1035" y="284"/>
                    <a:pt x="1016" y="176"/>
                    <a:pt x="937" y="122"/>
                  </a:cubicBezTo>
                  <a:cubicBezTo>
                    <a:pt x="813" y="41"/>
                    <a:pt x="671" y="0"/>
                    <a:pt x="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447;p19"/>
            <p:cNvSpPr/>
            <p:nvPr/>
          </p:nvSpPr>
          <p:spPr>
            <a:xfrm>
              <a:off x="8039100" y="2540025"/>
              <a:ext cx="39150" cy="11450"/>
            </a:xfrm>
            <a:custGeom>
              <a:avLst/>
              <a:gdLst/>
              <a:ahLst/>
              <a:cxnLst/>
              <a:rect l="l" t="t" r="r" b="b"/>
              <a:pathLst>
                <a:path w="1566" h="458" extrusionOk="0">
                  <a:moveTo>
                    <a:pt x="1371" y="1"/>
                  </a:moveTo>
                  <a:cubicBezTo>
                    <a:pt x="1353" y="1"/>
                    <a:pt x="1335" y="3"/>
                    <a:pt x="1316" y="10"/>
                  </a:cubicBezTo>
                  <a:cubicBezTo>
                    <a:pt x="1093" y="79"/>
                    <a:pt x="862" y="113"/>
                    <a:pt x="630" y="113"/>
                  </a:cubicBezTo>
                  <a:cubicBezTo>
                    <a:pt x="493" y="113"/>
                    <a:pt x="356" y="101"/>
                    <a:pt x="220" y="77"/>
                  </a:cubicBezTo>
                  <a:cubicBezTo>
                    <a:pt x="210" y="75"/>
                    <a:pt x="200" y="75"/>
                    <a:pt x="190" y="75"/>
                  </a:cubicBezTo>
                  <a:cubicBezTo>
                    <a:pt x="113" y="75"/>
                    <a:pt x="43" y="126"/>
                    <a:pt x="23" y="204"/>
                  </a:cubicBezTo>
                  <a:cubicBezTo>
                    <a:pt x="0" y="291"/>
                    <a:pt x="50" y="381"/>
                    <a:pt x="135" y="409"/>
                  </a:cubicBezTo>
                  <a:cubicBezTo>
                    <a:pt x="144" y="412"/>
                    <a:pt x="152" y="415"/>
                    <a:pt x="161" y="416"/>
                  </a:cubicBezTo>
                  <a:cubicBezTo>
                    <a:pt x="316" y="444"/>
                    <a:pt x="473" y="458"/>
                    <a:pt x="629" y="458"/>
                  </a:cubicBezTo>
                  <a:cubicBezTo>
                    <a:pt x="896" y="458"/>
                    <a:pt x="1162" y="418"/>
                    <a:pt x="1419" y="339"/>
                  </a:cubicBezTo>
                  <a:cubicBezTo>
                    <a:pt x="1512" y="312"/>
                    <a:pt x="1565" y="214"/>
                    <a:pt x="1536" y="122"/>
                  </a:cubicBezTo>
                  <a:cubicBezTo>
                    <a:pt x="1513" y="48"/>
                    <a:pt x="1445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448;p19"/>
            <p:cNvSpPr/>
            <p:nvPr/>
          </p:nvSpPr>
          <p:spPr>
            <a:xfrm>
              <a:off x="8094400" y="2488500"/>
              <a:ext cx="28200" cy="53950"/>
            </a:xfrm>
            <a:custGeom>
              <a:avLst/>
              <a:gdLst/>
              <a:ahLst/>
              <a:cxnLst/>
              <a:rect l="l" t="t" r="r" b="b"/>
              <a:pathLst>
                <a:path w="1128" h="2158" extrusionOk="0">
                  <a:moveTo>
                    <a:pt x="430" y="0"/>
                  </a:moveTo>
                  <a:cubicBezTo>
                    <a:pt x="284" y="0"/>
                    <a:pt x="153" y="58"/>
                    <a:pt x="63" y="166"/>
                  </a:cubicBezTo>
                  <a:cubicBezTo>
                    <a:pt x="1" y="239"/>
                    <a:pt x="11" y="348"/>
                    <a:pt x="84" y="408"/>
                  </a:cubicBezTo>
                  <a:cubicBezTo>
                    <a:pt x="116" y="436"/>
                    <a:pt x="156" y="449"/>
                    <a:pt x="195" y="449"/>
                  </a:cubicBezTo>
                  <a:cubicBezTo>
                    <a:pt x="244" y="449"/>
                    <a:pt x="292" y="428"/>
                    <a:pt x="326" y="387"/>
                  </a:cubicBezTo>
                  <a:cubicBezTo>
                    <a:pt x="354" y="354"/>
                    <a:pt x="393" y="344"/>
                    <a:pt x="430" y="344"/>
                  </a:cubicBezTo>
                  <a:cubicBezTo>
                    <a:pt x="444" y="344"/>
                    <a:pt x="458" y="345"/>
                    <a:pt x="471" y="348"/>
                  </a:cubicBezTo>
                  <a:cubicBezTo>
                    <a:pt x="572" y="362"/>
                    <a:pt x="670" y="438"/>
                    <a:pt x="702" y="524"/>
                  </a:cubicBezTo>
                  <a:cubicBezTo>
                    <a:pt x="784" y="732"/>
                    <a:pt x="675" y="988"/>
                    <a:pt x="570" y="1167"/>
                  </a:cubicBezTo>
                  <a:cubicBezTo>
                    <a:pt x="533" y="1230"/>
                    <a:pt x="492" y="1292"/>
                    <a:pt x="453" y="1354"/>
                  </a:cubicBezTo>
                  <a:cubicBezTo>
                    <a:pt x="336" y="1533"/>
                    <a:pt x="215" y="1719"/>
                    <a:pt x="154" y="1940"/>
                  </a:cubicBezTo>
                  <a:cubicBezTo>
                    <a:pt x="130" y="2028"/>
                    <a:pt x="180" y="2120"/>
                    <a:pt x="267" y="2149"/>
                  </a:cubicBezTo>
                  <a:cubicBezTo>
                    <a:pt x="270" y="2149"/>
                    <a:pt x="273" y="2151"/>
                    <a:pt x="275" y="2152"/>
                  </a:cubicBezTo>
                  <a:cubicBezTo>
                    <a:pt x="290" y="2156"/>
                    <a:pt x="305" y="2158"/>
                    <a:pt x="320" y="2158"/>
                  </a:cubicBezTo>
                  <a:cubicBezTo>
                    <a:pt x="396" y="2158"/>
                    <a:pt x="465" y="2108"/>
                    <a:pt x="487" y="2031"/>
                  </a:cubicBezTo>
                  <a:cubicBezTo>
                    <a:pt x="533" y="1861"/>
                    <a:pt x="634" y="1706"/>
                    <a:pt x="741" y="1541"/>
                  </a:cubicBezTo>
                  <a:cubicBezTo>
                    <a:pt x="784" y="1475"/>
                    <a:pt x="826" y="1409"/>
                    <a:pt x="865" y="1341"/>
                  </a:cubicBezTo>
                  <a:cubicBezTo>
                    <a:pt x="1072" y="992"/>
                    <a:pt x="1127" y="666"/>
                    <a:pt x="1023" y="398"/>
                  </a:cubicBezTo>
                  <a:cubicBezTo>
                    <a:pt x="947" y="201"/>
                    <a:pt x="747" y="47"/>
                    <a:pt x="526" y="9"/>
                  </a:cubicBezTo>
                  <a:cubicBezTo>
                    <a:pt x="493" y="3"/>
                    <a:pt x="461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449;p19"/>
            <p:cNvSpPr/>
            <p:nvPr/>
          </p:nvSpPr>
          <p:spPr>
            <a:xfrm>
              <a:off x="8097400" y="2553850"/>
              <a:ext cx="16400" cy="11900"/>
            </a:xfrm>
            <a:custGeom>
              <a:avLst/>
              <a:gdLst/>
              <a:ahLst/>
              <a:cxnLst/>
              <a:rect l="l" t="t" r="r" b="b"/>
              <a:pathLst>
                <a:path w="656" h="476" extrusionOk="0">
                  <a:moveTo>
                    <a:pt x="457" y="1"/>
                  </a:moveTo>
                  <a:cubicBezTo>
                    <a:pt x="430" y="1"/>
                    <a:pt x="403" y="7"/>
                    <a:pt x="378" y="20"/>
                  </a:cubicBezTo>
                  <a:lnTo>
                    <a:pt x="117" y="151"/>
                  </a:lnTo>
                  <a:cubicBezTo>
                    <a:pt x="34" y="194"/>
                    <a:pt x="1" y="297"/>
                    <a:pt x="43" y="380"/>
                  </a:cubicBezTo>
                  <a:cubicBezTo>
                    <a:pt x="73" y="441"/>
                    <a:pt x="134" y="475"/>
                    <a:pt x="197" y="475"/>
                  </a:cubicBezTo>
                  <a:cubicBezTo>
                    <a:pt x="222" y="475"/>
                    <a:pt x="247" y="470"/>
                    <a:pt x="271" y="459"/>
                  </a:cubicBezTo>
                  <a:lnTo>
                    <a:pt x="533" y="328"/>
                  </a:lnTo>
                  <a:cubicBezTo>
                    <a:pt x="619" y="286"/>
                    <a:pt x="655" y="181"/>
                    <a:pt x="611" y="96"/>
                  </a:cubicBezTo>
                  <a:cubicBezTo>
                    <a:pt x="582" y="35"/>
                    <a:pt x="521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0" name="Google Shape;1450;p19"/>
          <p:cNvGrpSpPr/>
          <p:nvPr/>
        </p:nvGrpSpPr>
        <p:grpSpPr>
          <a:xfrm>
            <a:off x="8431037" y="7"/>
            <a:ext cx="775927" cy="1270145"/>
            <a:chOff x="267675" y="666500"/>
            <a:chExt cx="379000" cy="465300"/>
          </a:xfrm>
        </p:grpSpPr>
        <p:sp>
          <p:nvSpPr>
            <p:cNvPr id="1451" name="Google Shape;1451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452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3" name="Google Shape;1453;p19"/>
          <p:cNvGrpSpPr/>
          <p:nvPr/>
        </p:nvGrpSpPr>
        <p:grpSpPr>
          <a:xfrm>
            <a:off x="5924551" y="6157140"/>
            <a:ext cx="775927" cy="328065"/>
            <a:chOff x="5181425" y="2685475"/>
            <a:chExt cx="224900" cy="74425"/>
          </a:xfrm>
        </p:grpSpPr>
        <p:sp>
          <p:nvSpPr>
            <p:cNvPr id="1454" name="Google Shape;1454;p19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455;p19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456;p19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457;p19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458;p19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59" name="Google Shape;1459;p19"/>
          <p:cNvGrpSpPr/>
          <p:nvPr/>
        </p:nvGrpSpPr>
        <p:grpSpPr>
          <a:xfrm>
            <a:off x="7140481" y="6094073"/>
            <a:ext cx="775927" cy="1270145"/>
            <a:chOff x="267675" y="666500"/>
            <a:chExt cx="379000" cy="465300"/>
          </a:xfrm>
        </p:grpSpPr>
        <p:sp>
          <p:nvSpPr>
            <p:cNvPr id="1460" name="Google Shape;1460;p19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461;p19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62" name="Google Shape;1462;p19"/>
          <p:cNvSpPr/>
          <p:nvPr/>
        </p:nvSpPr>
        <p:spPr>
          <a:xfrm rot="-3478813">
            <a:off x="-168697" y="-93904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63" name="Google Shape;1463;p19"/>
          <p:cNvSpPr/>
          <p:nvPr/>
        </p:nvSpPr>
        <p:spPr>
          <a:xfrm rot="-3478813">
            <a:off x="3054308" y="6692396"/>
            <a:ext cx="431052" cy="281680"/>
          </a:xfrm>
          <a:custGeom>
            <a:avLst/>
            <a:gdLst/>
            <a:ahLst/>
            <a:cxnLst/>
            <a:rect l="l" t="t" r="r" b="b"/>
            <a:pathLst>
              <a:path w="5026" h="4570" extrusionOk="0">
                <a:moveTo>
                  <a:pt x="2511" y="1"/>
                </a:moveTo>
                <a:cubicBezTo>
                  <a:pt x="1476" y="1"/>
                  <a:pt x="538" y="710"/>
                  <a:pt x="289" y="1762"/>
                </a:cubicBezTo>
                <a:cubicBezTo>
                  <a:pt x="1" y="2991"/>
                  <a:pt x="762" y="4220"/>
                  <a:pt x="1991" y="4508"/>
                </a:cubicBezTo>
                <a:cubicBezTo>
                  <a:pt x="2167" y="4550"/>
                  <a:pt x="2343" y="4569"/>
                  <a:pt x="2516" y="4569"/>
                </a:cubicBezTo>
                <a:cubicBezTo>
                  <a:pt x="3551" y="4569"/>
                  <a:pt x="4489" y="3861"/>
                  <a:pt x="4736" y="2808"/>
                </a:cubicBezTo>
                <a:cubicBezTo>
                  <a:pt x="5026" y="1581"/>
                  <a:pt x="4264" y="350"/>
                  <a:pt x="3035" y="62"/>
                </a:cubicBezTo>
                <a:cubicBezTo>
                  <a:pt x="2860" y="20"/>
                  <a:pt x="2684" y="1"/>
                  <a:pt x="251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" name="Google Shape;1465;p20"/>
          <p:cNvSpPr txBox="1">
            <a:spLocks noGrp="1"/>
          </p:cNvSpPr>
          <p:nvPr>
            <p:ph type="title"/>
          </p:nvPr>
        </p:nvSpPr>
        <p:spPr>
          <a:xfrm>
            <a:off x="713250" y="719328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66" name="Google Shape;1466;p20"/>
          <p:cNvSpPr txBox="1">
            <a:spLocks noGrp="1"/>
          </p:cNvSpPr>
          <p:nvPr>
            <p:ph type="subTitle" idx="1"/>
          </p:nvPr>
        </p:nvSpPr>
        <p:spPr>
          <a:xfrm>
            <a:off x="2210862" y="2257580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7" name="Google Shape;1467;p20"/>
          <p:cNvSpPr txBox="1">
            <a:spLocks noGrp="1"/>
          </p:cNvSpPr>
          <p:nvPr>
            <p:ph type="subTitle" idx="2"/>
          </p:nvPr>
        </p:nvSpPr>
        <p:spPr>
          <a:xfrm>
            <a:off x="2210862" y="2786780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8" name="Google Shape;1468;p20"/>
          <p:cNvSpPr txBox="1">
            <a:spLocks noGrp="1"/>
          </p:cNvSpPr>
          <p:nvPr>
            <p:ph type="subTitle" idx="3"/>
          </p:nvPr>
        </p:nvSpPr>
        <p:spPr>
          <a:xfrm>
            <a:off x="5687264" y="2257580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9" name="Google Shape;1469;p20"/>
          <p:cNvSpPr txBox="1">
            <a:spLocks noGrp="1"/>
          </p:cNvSpPr>
          <p:nvPr>
            <p:ph type="subTitle" idx="4"/>
          </p:nvPr>
        </p:nvSpPr>
        <p:spPr>
          <a:xfrm>
            <a:off x="5687264" y="2786780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0" name="Google Shape;1470;p20"/>
          <p:cNvSpPr txBox="1">
            <a:spLocks noGrp="1"/>
          </p:cNvSpPr>
          <p:nvPr>
            <p:ph type="subTitle" idx="5"/>
          </p:nvPr>
        </p:nvSpPr>
        <p:spPr>
          <a:xfrm>
            <a:off x="2210862" y="4504604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71" name="Google Shape;1471;p20"/>
          <p:cNvSpPr txBox="1">
            <a:spLocks noGrp="1"/>
          </p:cNvSpPr>
          <p:nvPr>
            <p:ph type="subTitle" idx="6"/>
          </p:nvPr>
        </p:nvSpPr>
        <p:spPr>
          <a:xfrm>
            <a:off x="2210862" y="5032237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2" name="Google Shape;1472;p20"/>
          <p:cNvSpPr txBox="1">
            <a:spLocks noGrp="1"/>
          </p:cNvSpPr>
          <p:nvPr>
            <p:ph type="subTitle" idx="7"/>
          </p:nvPr>
        </p:nvSpPr>
        <p:spPr>
          <a:xfrm>
            <a:off x="5687264" y="4504604"/>
            <a:ext cx="2046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 i="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100"/>
              <a:buNone/>
              <a:defRPr sz="21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73" name="Google Shape;1473;p20"/>
          <p:cNvSpPr txBox="1">
            <a:spLocks noGrp="1"/>
          </p:cNvSpPr>
          <p:nvPr>
            <p:ph type="subTitle" idx="8"/>
          </p:nvPr>
        </p:nvSpPr>
        <p:spPr>
          <a:xfrm>
            <a:off x="5687264" y="5033804"/>
            <a:ext cx="20460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4" name="Google Shape;1474;p20"/>
          <p:cNvGrpSpPr/>
          <p:nvPr/>
        </p:nvGrpSpPr>
        <p:grpSpPr>
          <a:xfrm rot="-5542873">
            <a:off x="8136601" y="5755501"/>
            <a:ext cx="831599" cy="450019"/>
            <a:chOff x="3253464" y="2218279"/>
            <a:chExt cx="242409" cy="182524"/>
          </a:xfrm>
        </p:grpSpPr>
        <p:sp>
          <p:nvSpPr>
            <p:cNvPr id="1475" name="Google Shape;1475;p20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476;p20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77" name="Google Shape;1477;p20"/>
          <p:cNvGrpSpPr/>
          <p:nvPr/>
        </p:nvGrpSpPr>
        <p:grpSpPr>
          <a:xfrm>
            <a:off x="4812867" y="-300025"/>
            <a:ext cx="775927" cy="1270145"/>
            <a:chOff x="267675" y="666500"/>
            <a:chExt cx="379000" cy="465300"/>
          </a:xfrm>
        </p:grpSpPr>
        <p:sp>
          <p:nvSpPr>
            <p:cNvPr id="1478" name="Google Shape;1478;p20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479;p20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80" name="Google Shape;1480;p20"/>
          <p:cNvGrpSpPr/>
          <p:nvPr/>
        </p:nvGrpSpPr>
        <p:grpSpPr>
          <a:xfrm>
            <a:off x="8643067" y="3848567"/>
            <a:ext cx="775927" cy="328065"/>
            <a:chOff x="5181425" y="2685475"/>
            <a:chExt cx="224900" cy="74425"/>
          </a:xfrm>
        </p:grpSpPr>
        <p:sp>
          <p:nvSpPr>
            <p:cNvPr id="1481" name="Google Shape;1481;p20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482;p20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483;p20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484;p20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485;p20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486" name="Google Shape;1486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329779" y="5229953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87" name="Google Shape;1487;p20"/>
          <p:cNvGrpSpPr/>
          <p:nvPr/>
        </p:nvGrpSpPr>
        <p:grpSpPr>
          <a:xfrm>
            <a:off x="-123589" y="2249173"/>
            <a:ext cx="775927" cy="1270145"/>
            <a:chOff x="267675" y="666500"/>
            <a:chExt cx="379000" cy="465300"/>
          </a:xfrm>
        </p:grpSpPr>
        <p:sp>
          <p:nvSpPr>
            <p:cNvPr id="1488" name="Google Shape;1488;p20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489;p20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90" name="Google Shape;1490;p20"/>
          <p:cNvSpPr/>
          <p:nvPr/>
        </p:nvSpPr>
        <p:spPr>
          <a:xfrm rot="-5542897">
            <a:off x="438356" y="3148006"/>
            <a:ext cx="187252" cy="134578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1" name="Google Shape;1491;p20"/>
          <p:cNvSpPr/>
          <p:nvPr/>
        </p:nvSpPr>
        <p:spPr>
          <a:xfrm rot="-5542967">
            <a:off x="233622" y="4665855"/>
            <a:ext cx="59160" cy="42543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2" name="Google Shape;1492;p20"/>
          <p:cNvSpPr/>
          <p:nvPr/>
        </p:nvSpPr>
        <p:spPr>
          <a:xfrm rot="-5543035">
            <a:off x="8850575" y="2584902"/>
            <a:ext cx="118801" cy="85444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3" name="Google Shape;1493;p20"/>
          <p:cNvSpPr/>
          <p:nvPr/>
        </p:nvSpPr>
        <p:spPr>
          <a:xfrm rot="-5542956">
            <a:off x="8897793" y="1877736"/>
            <a:ext cx="436024" cy="313527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494" name="Google Shape;1494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7656921" y="-1456150"/>
            <a:ext cx="1658946" cy="2220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95" name="Google Shape;1495;p20"/>
          <p:cNvGrpSpPr/>
          <p:nvPr/>
        </p:nvGrpSpPr>
        <p:grpSpPr>
          <a:xfrm rot="1284372">
            <a:off x="1226822" y="6423123"/>
            <a:ext cx="429248" cy="538764"/>
            <a:chOff x="6419700" y="4349575"/>
            <a:chExt cx="365700" cy="344225"/>
          </a:xfrm>
        </p:grpSpPr>
        <p:sp>
          <p:nvSpPr>
            <p:cNvPr id="1496" name="Google Shape;1496;p20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497;p20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" name="Google Shape;1713;p24"/>
          <p:cNvSpPr txBox="1">
            <a:spLocks noGrp="1"/>
          </p:cNvSpPr>
          <p:nvPr>
            <p:ph type="title"/>
          </p:nvPr>
        </p:nvSpPr>
        <p:spPr>
          <a:xfrm>
            <a:off x="711725" y="2446533"/>
            <a:ext cx="389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  <p:sp>
        <p:nvSpPr>
          <p:cNvPr id="1714" name="Google Shape;1714;p24"/>
          <p:cNvSpPr txBox="1">
            <a:spLocks noGrp="1"/>
          </p:cNvSpPr>
          <p:nvPr>
            <p:ph type="subTitle" idx="1"/>
          </p:nvPr>
        </p:nvSpPr>
        <p:spPr>
          <a:xfrm>
            <a:off x="713229" y="3279267"/>
            <a:ext cx="3801000" cy="10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5" name="Google Shape;1715;p24"/>
          <p:cNvGrpSpPr/>
          <p:nvPr/>
        </p:nvGrpSpPr>
        <p:grpSpPr>
          <a:xfrm rot="2700000">
            <a:off x="229962" y="6126825"/>
            <a:ext cx="831584" cy="450020"/>
            <a:chOff x="3253464" y="2218279"/>
            <a:chExt cx="242409" cy="182524"/>
          </a:xfrm>
        </p:grpSpPr>
        <p:sp>
          <p:nvSpPr>
            <p:cNvPr id="1716" name="Google Shape;1716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24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18" name="Google Shape;1718;p24"/>
          <p:cNvGrpSpPr/>
          <p:nvPr/>
        </p:nvGrpSpPr>
        <p:grpSpPr>
          <a:xfrm rot="7760072">
            <a:off x="7865889" y="2834865"/>
            <a:ext cx="1129820" cy="442867"/>
            <a:chOff x="3166525" y="2152908"/>
            <a:chExt cx="329347" cy="179621"/>
          </a:xfrm>
        </p:grpSpPr>
        <p:sp>
          <p:nvSpPr>
            <p:cNvPr id="1719" name="Google Shape;1719;p24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24"/>
            <p:cNvSpPr/>
            <p:nvPr/>
          </p:nvSpPr>
          <p:spPr>
            <a:xfrm>
              <a:off x="3166525" y="2152908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721" name="Google Shape;1721;p24"/>
          <p:cNvSpPr/>
          <p:nvPr/>
        </p:nvSpPr>
        <p:spPr>
          <a:xfrm rot="7760065">
            <a:off x="5746027" y="1144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722" name="Google Shape;1722;p24"/>
          <p:cNvGrpSpPr/>
          <p:nvPr/>
        </p:nvGrpSpPr>
        <p:grpSpPr>
          <a:xfrm>
            <a:off x="72645" y="-243705"/>
            <a:ext cx="775927" cy="1270145"/>
            <a:chOff x="267675" y="666500"/>
            <a:chExt cx="379000" cy="465300"/>
          </a:xfrm>
        </p:grpSpPr>
        <p:sp>
          <p:nvSpPr>
            <p:cNvPr id="1723" name="Google Shape;1723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25" name="Google Shape;1725;p24"/>
          <p:cNvGrpSpPr/>
          <p:nvPr/>
        </p:nvGrpSpPr>
        <p:grpSpPr>
          <a:xfrm>
            <a:off x="8165329" y="5522057"/>
            <a:ext cx="775927" cy="1270145"/>
            <a:chOff x="267675" y="666500"/>
            <a:chExt cx="379000" cy="465300"/>
          </a:xfrm>
        </p:grpSpPr>
        <p:sp>
          <p:nvSpPr>
            <p:cNvPr id="1726" name="Google Shape;1726;p24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24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728" name="Google Shape;1728;p24"/>
          <p:cNvPicPr preferRelativeResize="0"/>
          <p:nvPr/>
        </p:nvPicPr>
        <p:blipFill>
          <a:blip r:embed="rId2"/>
          <a:stretch>
            <a:fillRect/>
          </a:stretch>
        </p:blipFill>
        <p:spPr>
          <a:xfrm rot="-10519717">
            <a:off x="1938748" y="-2154016"/>
            <a:ext cx="3836589" cy="38644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p2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891" name="Google Shape;1891;p27"/>
          <p:cNvSpPr txBox="1">
            <a:spLocks noGrp="1"/>
          </p:cNvSpPr>
          <p:nvPr>
            <p:ph type="body" idx="1"/>
          </p:nvPr>
        </p:nvSpPr>
        <p:spPr>
          <a:xfrm>
            <a:off x="713225" y="1504767"/>
            <a:ext cx="6126600" cy="60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 i="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892" name="Google Shape;1892;p27"/>
          <p:cNvGrpSpPr/>
          <p:nvPr/>
        </p:nvGrpSpPr>
        <p:grpSpPr>
          <a:xfrm>
            <a:off x="7654873" y="5993106"/>
            <a:ext cx="775927" cy="328065"/>
            <a:chOff x="5181425" y="2685475"/>
            <a:chExt cx="224900" cy="74425"/>
          </a:xfrm>
        </p:grpSpPr>
        <p:sp>
          <p:nvSpPr>
            <p:cNvPr id="1893" name="Google Shape;1893;p27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27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27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27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27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898;p27"/>
          <p:cNvGrpSpPr/>
          <p:nvPr/>
        </p:nvGrpSpPr>
        <p:grpSpPr>
          <a:xfrm>
            <a:off x="218686" y="5993106"/>
            <a:ext cx="775927" cy="1270145"/>
            <a:chOff x="267675" y="666500"/>
            <a:chExt cx="379000" cy="465300"/>
          </a:xfrm>
        </p:grpSpPr>
        <p:sp>
          <p:nvSpPr>
            <p:cNvPr id="1899" name="Google Shape;1899;p27"/>
            <p:cNvSpPr/>
            <p:nvPr/>
          </p:nvSpPr>
          <p:spPr>
            <a:xfrm>
              <a:off x="276375" y="666500"/>
              <a:ext cx="370300" cy="370125"/>
            </a:xfrm>
            <a:custGeom>
              <a:avLst/>
              <a:gdLst/>
              <a:ahLst/>
              <a:cxnLst/>
              <a:rect l="l" t="t" r="r" b="b"/>
              <a:pathLst>
                <a:path w="14812" h="14805" extrusionOk="0">
                  <a:moveTo>
                    <a:pt x="14456" y="0"/>
                  </a:moveTo>
                  <a:cubicBezTo>
                    <a:pt x="14449" y="0"/>
                    <a:pt x="14443" y="2"/>
                    <a:pt x="14439" y="6"/>
                  </a:cubicBezTo>
                  <a:lnTo>
                    <a:pt x="7" y="14434"/>
                  </a:lnTo>
                  <a:cubicBezTo>
                    <a:pt x="0" y="14441"/>
                    <a:pt x="0" y="14456"/>
                    <a:pt x="9" y="14479"/>
                  </a:cubicBezTo>
                  <a:cubicBezTo>
                    <a:pt x="55" y="14599"/>
                    <a:pt x="279" y="14805"/>
                    <a:pt x="355" y="14805"/>
                  </a:cubicBezTo>
                  <a:cubicBezTo>
                    <a:pt x="363" y="14805"/>
                    <a:pt x="369" y="14803"/>
                    <a:pt x="373" y="14798"/>
                  </a:cubicBezTo>
                  <a:lnTo>
                    <a:pt x="14803" y="372"/>
                  </a:lnTo>
                  <a:cubicBezTo>
                    <a:pt x="14812" y="364"/>
                    <a:pt x="14812" y="348"/>
                    <a:pt x="14803" y="326"/>
                  </a:cubicBezTo>
                  <a:cubicBezTo>
                    <a:pt x="14757" y="205"/>
                    <a:pt x="14532" y="0"/>
                    <a:pt x="14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27"/>
            <p:cNvSpPr/>
            <p:nvPr/>
          </p:nvSpPr>
          <p:spPr>
            <a:xfrm>
              <a:off x="267675" y="756475"/>
              <a:ext cx="376125" cy="375325"/>
            </a:xfrm>
            <a:custGeom>
              <a:avLst/>
              <a:gdLst/>
              <a:ahLst/>
              <a:cxnLst/>
              <a:rect l="l" t="t" r="r" b="b"/>
              <a:pathLst>
                <a:path w="15045" h="15013" extrusionOk="0">
                  <a:moveTo>
                    <a:pt x="14619" y="1"/>
                  </a:moveTo>
                  <a:lnTo>
                    <a:pt x="0" y="14615"/>
                  </a:lnTo>
                  <a:lnTo>
                    <a:pt x="426" y="15012"/>
                  </a:lnTo>
                  <a:lnTo>
                    <a:pt x="15044" y="398"/>
                  </a:lnTo>
                  <a:lnTo>
                    <a:pt x="14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901;p27"/>
          <p:cNvGrpSpPr/>
          <p:nvPr/>
        </p:nvGrpSpPr>
        <p:grpSpPr>
          <a:xfrm>
            <a:off x="8638473" y="3121977"/>
            <a:ext cx="1217060" cy="1534227"/>
            <a:chOff x="6139950" y="1806300"/>
            <a:chExt cx="810725" cy="766500"/>
          </a:xfrm>
        </p:grpSpPr>
        <p:sp>
          <p:nvSpPr>
            <p:cNvPr id="1902" name="Google Shape;1902;p27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27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27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27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27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27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27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27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27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27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27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27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27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27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27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27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8" name="Google Shape;1918;p27"/>
          <p:cNvGrpSpPr/>
          <p:nvPr/>
        </p:nvGrpSpPr>
        <p:grpSpPr>
          <a:xfrm rot="3856712">
            <a:off x="-144842" y="744162"/>
            <a:ext cx="831569" cy="450019"/>
            <a:chOff x="3253464" y="2218279"/>
            <a:chExt cx="242409" cy="182524"/>
          </a:xfrm>
        </p:grpSpPr>
        <p:sp>
          <p:nvSpPr>
            <p:cNvPr id="1919" name="Google Shape;1919;p27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27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21" name="Google Shape;1921;p27"/>
          <p:cNvSpPr/>
          <p:nvPr/>
        </p:nvSpPr>
        <p:spPr>
          <a:xfrm rot="7760065">
            <a:off x="8706322" y="4718205"/>
            <a:ext cx="187249" cy="134580"/>
          </a:xfrm>
          <a:custGeom>
            <a:avLst/>
            <a:gdLst/>
            <a:ahLst/>
            <a:cxnLst/>
            <a:rect l="l" t="t" r="r" b="b"/>
            <a:pathLst>
              <a:path w="1118" h="1118" extrusionOk="0">
                <a:moveTo>
                  <a:pt x="559" y="0"/>
                </a:moveTo>
                <a:cubicBezTo>
                  <a:pt x="251" y="0"/>
                  <a:pt x="0" y="249"/>
                  <a:pt x="0" y="559"/>
                </a:cubicBezTo>
                <a:cubicBezTo>
                  <a:pt x="0" y="867"/>
                  <a:pt x="251" y="1118"/>
                  <a:pt x="559" y="1118"/>
                </a:cubicBezTo>
                <a:cubicBezTo>
                  <a:pt x="867" y="1118"/>
                  <a:pt x="1118" y="867"/>
                  <a:pt x="1118" y="559"/>
                </a:cubicBezTo>
                <a:cubicBezTo>
                  <a:pt x="1118" y="249"/>
                  <a:pt x="867" y="0"/>
                  <a:pt x="5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0.xml"/><Relationship Id="rId13" Type="http://schemas.openxmlformats.org/officeDocument/2006/relationships/slideLayout" Target="../slideLayouts/slideLayout245.xml"/><Relationship Id="rId18" Type="http://schemas.openxmlformats.org/officeDocument/2006/relationships/slideLayout" Target="../slideLayouts/slideLayout250.xml"/><Relationship Id="rId26" Type="http://schemas.openxmlformats.org/officeDocument/2006/relationships/slideLayout" Target="../slideLayouts/slideLayout258.xml"/><Relationship Id="rId3" Type="http://schemas.openxmlformats.org/officeDocument/2006/relationships/slideLayout" Target="../slideLayouts/slideLayout235.xml"/><Relationship Id="rId21" Type="http://schemas.openxmlformats.org/officeDocument/2006/relationships/slideLayout" Target="../slideLayouts/slideLayout253.xml"/><Relationship Id="rId7" Type="http://schemas.openxmlformats.org/officeDocument/2006/relationships/slideLayout" Target="../slideLayouts/slideLayout239.xml"/><Relationship Id="rId12" Type="http://schemas.openxmlformats.org/officeDocument/2006/relationships/slideLayout" Target="../slideLayouts/slideLayout244.xml"/><Relationship Id="rId17" Type="http://schemas.openxmlformats.org/officeDocument/2006/relationships/slideLayout" Target="../slideLayouts/slideLayout249.xml"/><Relationship Id="rId25" Type="http://schemas.openxmlformats.org/officeDocument/2006/relationships/slideLayout" Target="../slideLayouts/slideLayout257.xml"/><Relationship Id="rId2" Type="http://schemas.openxmlformats.org/officeDocument/2006/relationships/slideLayout" Target="../slideLayouts/slideLayout234.xml"/><Relationship Id="rId16" Type="http://schemas.openxmlformats.org/officeDocument/2006/relationships/slideLayout" Target="../slideLayouts/slideLayout248.xml"/><Relationship Id="rId20" Type="http://schemas.openxmlformats.org/officeDocument/2006/relationships/slideLayout" Target="../slideLayouts/slideLayout252.xml"/><Relationship Id="rId1" Type="http://schemas.openxmlformats.org/officeDocument/2006/relationships/slideLayout" Target="../slideLayouts/slideLayout233.xml"/><Relationship Id="rId6" Type="http://schemas.openxmlformats.org/officeDocument/2006/relationships/slideLayout" Target="../slideLayouts/slideLayout238.xml"/><Relationship Id="rId11" Type="http://schemas.openxmlformats.org/officeDocument/2006/relationships/slideLayout" Target="../slideLayouts/slideLayout243.xml"/><Relationship Id="rId24" Type="http://schemas.openxmlformats.org/officeDocument/2006/relationships/slideLayout" Target="../slideLayouts/slideLayout256.xml"/><Relationship Id="rId5" Type="http://schemas.openxmlformats.org/officeDocument/2006/relationships/slideLayout" Target="../slideLayouts/slideLayout237.xml"/><Relationship Id="rId15" Type="http://schemas.openxmlformats.org/officeDocument/2006/relationships/slideLayout" Target="../slideLayouts/slideLayout247.xml"/><Relationship Id="rId23" Type="http://schemas.openxmlformats.org/officeDocument/2006/relationships/slideLayout" Target="../slideLayouts/slideLayout255.xml"/><Relationship Id="rId10" Type="http://schemas.openxmlformats.org/officeDocument/2006/relationships/slideLayout" Target="../slideLayouts/slideLayout242.xml"/><Relationship Id="rId19" Type="http://schemas.openxmlformats.org/officeDocument/2006/relationships/slideLayout" Target="../slideLayouts/slideLayout251.xml"/><Relationship Id="rId4" Type="http://schemas.openxmlformats.org/officeDocument/2006/relationships/slideLayout" Target="../slideLayouts/slideLayout236.xml"/><Relationship Id="rId9" Type="http://schemas.openxmlformats.org/officeDocument/2006/relationships/slideLayout" Target="../slideLayouts/slideLayout241.xml"/><Relationship Id="rId14" Type="http://schemas.openxmlformats.org/officeDocument/2006/relationships/slideLayout" Target="../slideLayouts/slideLayout246.xml"/><Relationship Id="rId22" Type="http://schemas.openxmlformats.org/officeDocument/2006/relationships/slideLayout" Target="../slideLayouts/slideLayout254.xml"/><Relationship Id="rId27" Type="http://schemas.openxmlformats.org/officeDocument/2006/relationships/theme" Target="../theme/theme10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6.xml"/><Relationship Id="rId3" Type="http://schemas.openxmlformats.org/officeDocument/2006/relationships/slideLayout" Target="../slideLayouts/slideLayout261.xml"/><Relationship Id="rId7" Type="http://schemas.openxmlformats.org/officeDocument/2006/relationships/slideLayout" Target="../slideLayouts/slideLayout265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260.xml"/><Relationship Id="rId1" Type="http://schemas.openxmlformats.org/officeDocument/2006/relationships/slideLayout" Target="../slideLayouts/slideLayout259.xml"/><Relationship Id="rId6" Type="http://schemas.openxmlformats.org/officeDocument/2006/relationships/slideLayout" Target="../slideLayouts/slideLayout264.xml"/><Relationship Id="rId11" Type="http://schemas.openxmlformats.org/officeDocument/2006/relationships/slideLayout" Target="../slideLayouts/slideLayout269.xml"/><Relationship Id="rId5" Type="http://schemas.openxmlformats.org/officeDocument/2006/relationships/slideLayout" Target="../slideLayouts/slideLayout263.xml"/><Relationship Id="rId10" Type="http://schemas.openxmlformats.org/officeDocument/2006/relationships/slideLayout" Target="../slideLayouts/slideLayout268.xml"/><Relationship Id="rId4" Type="http://schemas.openxmlformats.org/officeDocument/2006/relationships/slideLayout" Target="../slideLayouts/slideLayout262.xml"/><Relationship Id="rId9" Type="http://schemas.openxmlformats.org/officeDocument/2006/relationships/slideLayout" Target="../slideLayouts/slideLayout267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7.xml"/><Relationship Id="rId13" Type="http://schemas.openxmlformats.org/officeDocument/2006/relationships/slideLayout" Target="../slideLayouts/slideLayout282.xml"/><Relationship Id="rId18" Type="http://schemas.openxmlformats.org/officeDocument/2006/relationships/slideLayout" Target="../slideLayouts/slideLayout287.xml"/><Relationship Id="rId26" Type="http://schemas.openxmlformats.org/officeDocument/2006/relationships/theme" Target="../theme/theme12.xml"/><Relationship Id="rId3" Type="http://schemas.openxmlformats.org/officeDocument/2006/relationships/slideLayout" Target="../slideLayouts/slideLayout272.xml"/><Relationship Id="rId21" Type="http://schemas.openxmlformats.org/officeDocument/2006/relationships/slideLayout" Target="../slideLayouts/slideLayout290.xml"/><Relationship Id="rId7" Type="http://schemas.openxmlformats.org/officeDocument/2006/relationships/slideLayout" Target="../slideLayouts/slideLayout276.xml"/><Relationship Id="rId12" Type="http://schemas.openxmlformats.org/officeDocument/2006/relationships/slideLayout" Target="../slideLayouts/slideLayout281.xml"/><Relationship Id="rId17" Type="http://schemas.openxmlformats.org/officeDocument/2006/relationships/slideLayout" Target="../slideLayouts/slideLayout286.xml"/><Relationship Id="rId25" Type="http://schemas.openxmlformats.org/officeDocument/2006/relationships/slideLayout" Target="../slideLayouts/slideLayout294.xml"/><Relationship Id="rId2" Type="http://schemas.openxmlformats.org/officeDocument/2006/relationships/slideLayout" Target="../slideLayouts/slideLayout271.xml"/><Relationship Id="rId16" Type="http://schemas.openxmlformats.org/officeDocument/2006/relationships/slideLayout" Target="../slideLayouts/slideLayout285.xml"/><Relationship Id="rId20" Type="http://schemas.openxmlformats.org/officeDocument/2006/relationships/slideLayout" Target="../slideLayouts/slideLayout289.xml"/><Relationship Id="rId1" Type="http://schemas.openxmlformats.org/officeDocument/2006/relationships/slideLayout" Target="../slideLayouts/slideLayout270.xml"/><Relationship Id="rId6" Type="http://schemas.openxmlformats.org/officeDocument/2006/relationships/slideLayout" Target="../slideLayouts/slideLayout275.xml"/><Relationship Id="rId11" Type="http://schemas.openxmlformats.org/officeDocument/2006/relationships/slideLayout" Target="../slideLayouts/slideLayout280.xml"/><Relationship Id="rId24" Type="http://schemas.openxmlformats.org/officeDocument/2006/relationships/slideLayout" Target="../slideLayouts/slideLayout293.xml"/><Relationship Id="rId5" Type="http://schemas.openxmlformats.org/officeDocument/2006/relationships/slideLayout" Target="../slideLayouts/slideLayout274.xml"/><Relationship Id="rId15" Type="http://schemas.openxmlformats.org/officeDocument/2006/relationships/slideLayout" Target="../slideLayouts/slideLayout284.xml"/><Relationship Id="rId23" Type="http://schemas.openxmlformats.org/officeDocument/2006/relationships/slideLayout" Target="../slideLayouts/slideLayout292.xml"/><Relationship Id="rId10" Type="http://schemas.openxmlformats.org/officeDocument/2006/relationships/slideLayout" Target="../slideLayouts/slideLayout279.xml"/><Relationship Id="rId19" Type="http://schemas.openxmlformats.org/officeDocument/2006/relationships/slideLayout" Target="../slideLayouts/slideLayout288.xml"/><Relationship Id="rId4" Type="http://schemas.openxmlformats.org/officeDocument/2006/relationships/slideLayout" Target="../slideLayouts/slideLayout273.xml"/><Relationship Id="rId9" Type="http://schemas.openxmlformats.org/officeDocument/2006/relationships/slideLayout" Target="../slideLayouts/slideLayout278.xml"/><Relationship Id="rId14" Type="http://schemas.openxmlformats.org/officeDocument/2006/relationships/slideLayout" Target="../slideLayouts/slideLayout283.xml"/><Relationship Id="rId22" Type="http://schemas.openxmlformats.org/officeDocument/2006/relationships/slideLayout" Target="../slideLayouts/slideLayout291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2.xml"/><Relationship Id="rId13" Type="http://schemas.openxmlformats.org/officeDocument/2006/relationships/slideLayout" Target="../slideLayouts/slideLayout307.xml"/><Relationship Id="rId18" Type="http://schemas.openxmlformats.org/officeDocument/2006/relationships/slideLayout" Target="../slideLayouts/slideLayout312.xml"/><Relationship Id="rId26" Type="http://schemas.openxmlformats.org/officeDocument/2006/relationships/slideLayout" Target="../slideLayouts/slideLayout320.xml"/><Relationship Id="rId3" Type="http://schemas.openxmlformats.org/officeDocument/2006/relationships/slideLayout" Target="../slideLayouts/slideLayout297.xml"/><Relationship Id="rId21" Type="http://schemas.openxmlformats.org/officeDocument/2006/relationships/slideLayout" Target="../slideLayouts/slideLayout315.xml"/><Relationship Id="rId7" Type="http://schemas.openxmlformats.org/officeDocument/2006/relationships/slideLayout" Target="../slideLayouts/slideLayout301.xml"/><Relationship Id="rId12" Type="http://schemas.openxmlformats.org/officeDocument/2006/relationships/slideLayout" Target="../slideLayouts/slideLayout306.xml"/><Relationship Id="rId17" Type="http://schemas.openxmlformats.org/officeDocument/2006/relationships/slideLayout" Target="../slideLayouts/slideLayout311.xml"/><Relationship Id="rId25" Type="http://schemas.openxmlformats.org/officeDocument/2006/relationships/slideLayout" Target="../slideLayouts/slideLayout319.xml"/><Relationship Id="rId2" Type="http://schemas.openxmlformats.org/officeDocument/2006/relationships/slideLayout" Target="../slideLayouts/slideLayout296.xml"/><Relationship Id="rId16" Type="http://schemas.openxmlformats.org/officeDocument/2006/relationships/slideLayout" Target="../slideLayouts/slideLayout310.xml"/><Relationship Id="rId20" Type="http://schemas.openxmlformats.org/officeDocument/2006/relationships/slideLayout" Target="../slideLayouts/slideLayout314.xml"/><Relationship Id="rId1" Type="http://schemas.openxmlformats.org/officeDocument/2006/relationships/slideLayout" Target="../slideLayouts/slideLayout295.xml"/><Relationship Id="rId6" Type="http://schemas.openxmlformats.org/officeDocument/2006/relationships/slideLayout" Target="../slideLayouts/slideLayout300.xml"/><Relationship Id="rId11" Type="http://schemas.openxmlformats.org/officeDocument/2006/relationships/slideLayout" Target="../slideLayouts/slideLayout305.xml"/><Relationship Id="rId24" Type="http://schemas.openxmlformats.org/officeDocument/2006/relationships/slideLayout" Target="../slideLayouts/slideLayout318.xml"/><Relationship Id="rId5" Type="http://schemas.openxmlformats.org/officeDocument/2006/relationships/slideLayout" Target="../slideLayouts/slideLayout299.xml"/><Relationship Id="rId15" Type="http://schemas.openxmlformats.org/officeDocument/2006/relationships/slideLayout" Target="../slideLayouts/slideLayout309.xml"/><Relationship Id="rId23" Type="http://schemas.openxmlformats.org/officeDocument/2006/relationships/slideLayout" Target="../slideLayouts/slideLayout317.xml"/><Relationship Id="rId10" Type="http://schemas.openxmlformats.org/officeDocument/2006/relationships/slideLayout" Target="../slideLayouts/slideLayout304.xml"/><Relationship Id="rId19" Type="http://schemas.openxmlformats.org/officeDocument/2006/relationships/slideLayout" Target="../slideLayouts/slideLayout313.xml"/><Relationship Id="rId4" Type="http://schemas.openxmlformats.org/officeDocument/2006/relationships/slideLayout" Target="../slideLayouts/slideLayout298.xml"/><Relationship Id="rId9" Type="http://schemas.openxmlformats.org/officeDocument/2006/relationships/slideLayout" Target="../slideLayouts/slideLayout303.xml"/><Relationship Id="rId14" Type="http://schemas.openxmlformats.org/officeDocument/2006/relationships/slideLayout" Target="../slideLayouts/slideLayout308.xml"/><Relationship Id="rId22" Type="http://schemas.openxmlformats.org/officeDocument/2006/relationships/slideLayout" Target="../slideLayouts/slideLayout316.xml"/><Relationship Id="rId27" Type="http://schemas.openxmlformats.org/officeDocument/2006/relationships/theme" Target="../theme/theme13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8.xml"/><Relationship Id="rId13" Type="http://schemas.openxmlformats.org/officeDocument/2006/relationships/slideLayout" Target="../slideLayouts/slideLayout333.xml"/><Relationship Id="rId3" Type="http://schemas.openxmlformats.org/officeDocument/2006/relationships/slideLayout" Target="../slideLayouts/slideLayout323.xml"/><Relationship Id="rId7" Type="http://schemas.openxmlformats.org/officeDocument/2006/relationships/slideLayout" Target="../slideLayouts/slideLayout327.xml"/><Relationship Id="rId12" Type="http://schemas.openxmlformats.org/officeDocument/2006/relationships/slideLayout" Target="../slideLayouts/slideLayout332.xml"/><Relationship Id="rId2" Type="http://schemas.openxmlformats.org/officeDocument/2006/relationships/slideLayout" Target="../slideLayouts/slideLayout322.xml"/><Relationship Id="rId1" Type="http://schemas.openxmlformats.org/officeDocument/2006/relationships/slideLayout" Target="../slideLayouts/slideLayout321.xml"/><Relationship Id="rId6" Type="http://schemas.openxmlformats.org/officeDocument/2006/relationships/slideLayout" Target="../slideLayouts/slideLayout326.xml"/><Relationship Id="rId11" Type="http://schemas.openxmlformats.org/officeDocument/2006/relationships/slideLayout" Target="../slideLayouts/slideLayout331.xml"/><Relationship Id="rId5" Type="http://schemas.openxmlformats.org/officeDocument/2006/relationships/slideLayout" Target="../slideLayouts/slideLayout325.xml"/><Relationship Id="rId15" Type="http://schemas.openxmlformats.org/officeDocument/2006/relationships/theme" Target="../theme/theme14.xml"/><Relationship Id="rId10" Type="http://schemas.openxmlformats.org/officeDocument/2006/relationships/slideLayout" Target="../slideLayouts/slideLayout330.xml"/><Relationship Id="rId4" Type="http://schemas.openxmlformats.org/officeDocument/2006/relationships/slideLayout" Target="../slideLayouts/slideLayout324.xml"/><Relationship Id="rId9" Type="http://schemas.openxmlformats.org/officeDocument/2006/relationships/slideLayout" Target="../slideLayouts/slideLayout329.xml"/><Relationship Id="rId14" Type="http://schemas.openxmlformats.org/officeDocument/2006/relationships/slideLayout" Target="../slideLayouts/slideLayout334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2.xml"/><Relationship Id="rId13" Type="http://schemas.openxmlformats.org/officeDocument/2006/relationships/slideLayout" Target="../slideLayouts/slideLayout347.xml"/><Relationship Id="rId18" Type="http://schemas.openxmlformats.org/officeDocument/2006/relationships/slideLayout" Target="../slideLayouts/slideLayout352.xml"/><Relationship Id="rId26" Type="http://schemas.openxmlformats.org/officeDocument/2006/relationships/slideLayout" Target="../slideLayouts/slideLayout360.xml"/><Relationship Id="rId3" Type="http://schemas.openxmlformats.org/officeDocument/2006/relationships/slideLayout" Target="../slideLayouts/slideLayout337.xml"/><Relationship Id="rId21" Type="http://schemas.openxmlformats.org/officeDocument/2006/relationships/slideLayout" Target="../slideLayouts/slideLayout355.xml"/><Relationship Id="rId34" Type="http://schemas.openxmlformats.org/officeDocument/2006/relationships/slideLayout" Target="../slideLayouts/slideLayout368.xml"/><Relationship Id="rId7" Type="http://schemas.openxmlformats.org/officeDocument/2006/relationships/slideLayout" Target="../slideLayouts/slideLayout341.xml"/><Relationship Id="rId12" Type="http://schemas.openxmlformats.org/officeDocument/2006/relationships/slideLayout" Target="../slideLayouts/slideLayout346.xml"/><Relationship Id="rId17" Type="http://schemas.openxmlformats.org/officeDocument/2006/relationships/slideLayout" Target="../slideLayouts/slideLayout351.xml"/><Relationship Id="rId25" Type="http://schemas.openxmlformats.org/officeDocument/2006/relationships/slideLayout" Target="../slideLayouts/slideLayout359.xml"/><Relationship Id="rId33" Type="http://schemas.openxmlformats.org/officeDocument/2006/relationships/slideLayout" Target="../slideLayouts/slideLayout367.xml"/><Relationship Id="rId2" Type="http://schemas.openxmlformats.org/officeDocument/2006/relationships/slideLayout" Target="../slideLayouts/slideLayout336.xml"/><Relationship Id="rId16" Type="http://schemas.openxmlformats.org/officeDocument/2006/relationships/slideLayout" Target="../slideLayouts/slideLayout350.xml"/><Relationship Id="rId20" Type="http://schemas.openxmlformats.org/officeDocument/2006/relationships/slideLayout" Target="../slideLayouts/slideLayout354.xml"/><Relationship Id="rId29" Type="http://schemas.openxmlformats.org/officeDocument/2006/relationships/slideLayout" Target="../slideLayouts/slideLayout363.xml"/><Relationship Id="rId1" Type="http://schemas.openxmlformats.org/officeDocument/2006/relationships/slideLayout" Target="../slideLayouts/slideLayout335.xml"/><Relationship Id="rId6" Type="http://schemas.openxmlformats.org/officeDocument/2006/relationships/slideLayout" Target="../slideLayouts/slideLayout340.xml"/><Relationship Id="rId11" Type="http://schemas.openxmlformats.org/officeDocument/2006/relationships/slideLayout" Target="../slideLayouts/slideLayout345.xml"/><Relationship Id="rId24" Type="http://schemas.openxmlformats.org/officeDocument/2006/relationships/slideLayout" Target="../slideLayouts/slideLayout358.xml"/><Relationship Id="rId32" Type="http://schemas.openxmlformats.org/officeDocument/2006/relationships/slideLayout" Target="../slideLayouts/slideLayout366.xml"/><Relationship Id="rId37" Type="http://schemas.openxmlformats.org/officeDocument/2006/relationships/theme" Target="../theme/theme15.xml"/><Relationship Id="rId5" Type="http://schemas.openxmlformats.org/officeDocument/2006/relationships/slideLayout" Target="../slideLayouts/slideLayout339.xml"/><Relationship Id="rId15" Type="http://schemas.openxmlformats.org/officeDocument/2006/relationships/slideLayout" Target="../slideLayouts/slideLayout349.xml"/><Relationship Id="rId23" Type="http://schemas.openxmlformats.org/officeDocument/2006/relationships/slideLayout" Target="../slideLayouts/slideLayout357.xml"/><Relationship Id="rId28" Type="http://schemas.openxmlformats.org/officeDocument/2006/relationships/slideLayout" Target="../slideLayouts/slideLayout362.xml"/><Relationship Id="rId36" Type="http://schemas.openxmlformats.org/officeDocument/2006/relationships/slideLayout" Target="../slideLayouts/slideLayout370.xml"/><Relationship Id="rId10" Type="http://schemas.openxmlformats.org/officeDocument/2006/relationships/slideLayout" Target="../slideLayouts/slideLayout344.xml"/><Relationship Id="rId19" Type="http://schemas.openxmlformats.org/officeDocument/2006/relationships/slideLayout" Target="../slideLayouts/slideLayout353.xml"/><Relationship Id="rId31" Type="http://schemas.openxmlformats.org/officeDocument/2006/relationships/slideLayout" Target="../slideLayouts/slideLayout365.xml"/><Relationship Id="rId4" Type="http://schemas.openxmlformats.org/officeDocument/2006/relationships/slideLayout" Target="../slideLayouts/slideLayout338.xml"/><Relationship Id="rId9" Type="http://schemas.openxmlformats.org/officeDocument/2006/relationships/slideLayout" Target="../slideLayouts/slideLayout343.xml"/><Relationship Id="rId14" Type="http://schemas.openxmlformats.org/officeDocument/2006/relationships/slideLayout" Target="../slideLayouts/slideLayout348.xml"/><Relationship Id="rId22" Type="http://schemas.openxmlformats.org/officeDocument/2006/relationships/slideLayout" Target="../slideLayouts/slideLayout356.xml"/><Relationship Id="rId27" Type="http://schemas.openxmlformats.org/officeDocument/2006/relationships/slideLayout" Target="../slideLayouts/slideLayout361.xml"/><Relationship Id="rId30" Type="http://schemas.openxmlformats.org/officeDocument/2006/relationships/slideLayout" Target="../slideLayouts/slideLayout364.xml"/><Relationship Id="rId35" Type="http://schemas.openxmlformats.org/officeDocument/2006/relationships/slideLayout" Target="../slideLayouts/slideLayout369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8.xml"/><Relationship Id="rId13" Type="http://schemas.openxmlformats.org/officeDocument/2006/relationships/slideLayout" Target="../slideLayouts/slideLayout383.xml"/><Relationship Id="rId18" Type="http://schemas.openxmlformats.org/officeDocument/2006/relationships/slideLayout" Target="../slideLayouts/slideLayout388.xml"/><Relationship Id="rId26" Type="http://schemas.openxmlformats.org/officeDocument/2006/relationships/slideLayout" Target="../slideLayouts/slideLayout396.xml"/><Relationship Id="rId3" Type="http://schemas.openxmlformats.org/officeDocument/2006/relationships/slideLayout" Target="../slideLayouts/slideLayout373.xml"/><Relationship Id="rId21" Type="http://schemas.openxmlformats.org/officeDocument/2006/relationships/slideLayout" Target="../slideLayouts/slideLayout391.xml"/><Relationship Id="rId7" Type="http://schemas.openxmlformats.org/officeDocument/2006/relationships/slideLayout" Target="../slideLayouts/slideLayout377.xml"/><Relationship Id="rId12" Type="http://schemas.openxmlformats.org/officeDocument/2006/relationships/slideLayout" Target="../slideLayouts/slideLayout382.xml"/><Relationship Id="rId17" Type="http://schemas.openxmlformats.org/officeDocument/2006/relationships/slideLayout" Target="../slideLayouts/slideLayout387.xml"/><Relationship Id="rId25" Type="http://schemas.openxmlformats.org/officeDocument/2006/relationships/slideLayout" Target="../slideLayouts/slideLayout395.xml"/><Relationship Id="rId2" Type="http://schemas.openxmlformats.org/officeDocument/2006/relationships/slideLayout" Target="../slideLayouts/slideLayout372.xml"/><Relationship Id="rId16" Type="http://schemas.openxmlformats.org/officeDocument/2006/relationships/slideLayout" Target="../slideLayouts/slideLayout386.xml"/><Relationship Id="rId20" Type="http://schemas.openxmlformats.org/officeDocument/2006/relationships/slideLayout" Target="../slideLayouts/slideLayout390.xml"/><Relationship Id="rId1" Type="http://schemas.openxmlformats.org/officeDocument/2006/relationships/slideLayout" Target="../slideLayouts/slideLayout371.xml"/><Relationship Id="rId6" Type="http://schemas.openxmlformats.org/officeDocument/2006/relationships/slideLayout" Target="../slideLayouts/slideLayout376.xml"/><Relationship Id="rId11" Type="http://schemas.openxmlformats.org/officeDocument/2006/relationships/slideLayout" Target="../slideLayouts/slideLayout381.xml"/><Relationship Id="rId24" Type="http://schemas.openxmlformats.org/officeDocument/2006/relationships/slideLayout" Target="../slideLayouts/slideLayout394.xml"/><Relationship Id="rId5" Type="http://schemas.openxmlformats.org/officeDocument/2006/relationships/slideLayout" Target="../slideLayouts/slideLayout375.xml"/><Relationship Id="rId15" Type="http://schemas.openxmlformats.org/officeDocument/2006/relationships/slideLayout" Target="../slideLayouts/slideLayout385.xml"/><Relationship Id="rId23" Type="http://schemas.openxmlformats.org/officeDocument/2006/relationships/slideLayout" Target="../slideLayouts/slideLayout393.xml"/><Relationship Id="rId10" Type="http://schemas.openxmlformats.org/officeDocument/2006/relationships/slideLayout" Target="../slideLayouts/slideLayout380.xml"/><Relationship Id="rId19" Type="http://schemas.openxmlformats.org/officeDocument/2006/relationships/slideLayout" Target="../slideLayouts/slideLayout389.xml"/><Relationship Id="rId4" Type="http://schemas.openxmlformats.org/officeDocument/2006/relationships/slideLayout" Target="../slideLayouts/slideLayout374.xml"/><Relationship Id="rId9" Type="http://schemas.openxmlformats.org/officeDocument/2006/relationships/slideLayout" Target="../slideLayouts/slideLayout379.xml"/><Relationship Id="rId14" Type="http://schemas.openxmlformats.org/officeDocument/2006/relationships/slideLayout" Target="../slideLayouts/slideLayout384.xml"/><Relationship Id="rId22" Type="http://schemas.openxmlformats.org/officeDocument/2006/relationships/slideLayout" Target="../slideLayouts/slideLayout392.xml"/><Relationship Id="rId27" Type="http://schemas.openxmlformats.org/officeDocument/2006/relationships/theme" Target="../theme/theme16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18" Type="http://schemas.openxmlformats.org/officeDocument/2006/relationships/slideLayout" Target="../slideLayouts/slideLayout44.xml"/><Relationship Id="rId26" Type="http://schemas.openxmlformats.org/officeDocument/2006/relationships/slideLayout" Target="../slideLayouts/slideLayout52.xml"/><Relationship Id="rId3" Type="http://schemas.openxmlformats.org/officeDocument/2006/relationships/slideLayout" Target="../slideLayouts/slideLayout29.xml"/><Relationship Id="rId21" Type="http://schemas.openxmlformats.org/officeDocument/2006/relationships/slideLayout" Target="../slideLayouts/slideLayout47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17" Type="http://schemas.openxmlformats.org/officeDocument/2006/relationships/slideLayout" Target="../slideLayouts/slideLayout43.xml"/><Relationship Id="rId25" Type="http://schemas.openxmlformats.org/officeDocument/2006/relationships/slideLayout" Target="../slideLayouts/slideLayout51.xml"/><Relationship Id="rId2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42.xml"/><Relationship Id="rId20" Type="http://schemas.openxmlformats.org/officeDocument/2006/relationships/slideLayout" Target="../slideLayouts/slideLayout46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24" Type="http://schemas.openxmlformats.org/officeDocument/2006/relationships/slideLayout" Target="../slideLayouts/slideLayout50.xml"/><Relationship Id="rId5" Type="http://schemas.openxmlformats.org/officeDocument/2006/relationships/slideLayout" Target="../slideLayouts/slideLayout31.xml"/><Relationship Id="rId15" Type="http://schemas.openxmlformats.org/officeDocument/2006/relationships/slideLayout" Target="../slideLayouts/slideLayout41.xml"/><Relationship Id="rId23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36.xml"/><Relationship Id="rId19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Relationship Id="rId22" Type="http://schemas.openxmlformats.org/officeDocument/2006/relationships/slideLayout" Target="../slideLayouts/slideLayout48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.xml"/><Relationship Id="rId13" Type="http://schemas.openxmlformats.org/officeDocument/2006/relationships/slideLayout" Target="../slideLayouts/slideLayout65.xml"/><Relationship Id="rId18" Type="http://schemas.openxmlformats.org/officeDocument/2006/relationships/slideLayout" Target="../slideLayouts/slideLayout70.xml"/><Relationship Id="rId26" Type="http://schemas.openxmlformats.org/officeDocument/2006/relationships/slideLayout" Target="../slideLayouts/slideLayout78.xml"/><Relationship Id="rId3" Type="http://schemas.openxmlformats.org/officeDocument/2006/relationships/slideLayout" Target="../slideLayouts/slideLayout55.xml"/><Relationship Id="rId21" Type="http://schemas.openxmlformats.org/officeDocument/2006/relationships/slideLayout" Target="../slideLayouts/slideLayout73.xml"/><Relationship Id="rId7" Type="http://schemas.openxmlformats.org/officeDocument/2006/relationships/slideLayout" Target="../slideLayouts/slideLayout59.xml"/><Relationship Id="rId12" Type="http://schemas.openxmlformats.org/officeDocument/2006/relationships/slideLayout" Target="../slideLayouts/slideLayout64.xml"/><Relationship Id="rId17" Type="http://schemas.openxmlformats.org/officeDocument/2006/relationships/slideLayout" Target="../slideLayouts/slideLayout69.xml"/><Relationship Id="rId25" Type="http://schemas.openxmlformats.org/officeDocument/2006/relationships/slideLayout" Target="../slideLayouts/slideLayout77.xml"/><Relationship Id="rId2" Type="http://schemas.openxmlformats.org/officeDocument/2006/relationships/slideLayout" Target="../slideLayouts/slideLayout54.xml"/><Relationship Id="rId16" Type="http://schemas.openxmlformats.org/officeDocument/2006/relationships/slideLayout" Target="../slideLayouts/slideLayout68.xml"/><Relationship Id="rId20" Type="http://schemas.openxmlformats.org/officeDocument/2006/relationships/slideLayout" Target="../slideLayouts/slideLayout72.xml"/><Relationship Id="rId1" Type="http://schemas.openxmlformats.org/officeDocument/2006/relationships/slideLayout" Target="../slideLayouts/slideLayout53.xml"/><Relationship Id="rId6" Type="http://schemas.openxmlformats.org/officeDocument/2006/relationships/slideLayout" Target="../slideLayouts/slideLayout58.xml"/><Relationship Id="rId11" Type="http://schemas.openxmlformats.org/officeDocument/2006/relationships/slideLayout" Target="../slideLayouts/slideLayout63.xml"/><Relationship Id="rId24" Type="http://schemas.openxmlformats.org/officeDocument/2006/relationships/slideLayout" Target="../slideLayouts/slideLayout76.xml"/><Relationship Id="rId5" Type="http://schemas.openxmlformats.org/officeDocument/2006/relationships/slideLayout" Target="../slideLayouts/slideLayout57.xml"/><Relationship Id="rId15" Type="http://schemas.openxmlformats.org/officeDocument/2006/relationships/slideLayout" Target="../slideLayouts/slideLayout67.xml"/><Relationship Id="rId23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62.xml"/><Relationship Id="rId19" Type="http://schemas.openxmlformats.org/officeDocument/2006/relationships/slideLayout" Target="../slideLayouts/slideLayout71.xml"/><Relationship Id="rId4" Type="http://schemas.openxmlformats.org/officeDocument/2006/relationships/slideLayout" Target="../slideLayouts/slideLayout56.xml"/><Relationship Id="rId9" Type="http://schemas.openxmlformats.org/officeDocument/2006/relationships/slideLayout" Target="../slideLayouts/slideLayout61.xml"/><Relationship Id="rId14" Type="http://schemas.openxmlformats.org/officeDocument/2006/relationships/slideLayout" Target="../slideLayouts/slideLayout66.xml"/><Relationship Id="rId22" Type="http://schemas.openxmlformats.org/officeDocument/2006/relationships/slideLayout" Target="../slideLayouts/slideLayout74.xml"/><Relationship Id="rId27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.xml"/><Relationship Id="rId13" Type="http://schemas.openxmlformats.org/officeDocument/2006/relationships/slideLayout" Target="../slideLayouts/slideLayout91.xml"/><Relationship Id="rId18" Type="http://schemas.openxmlformats.org/officeDocument/2006/relationships/slideLayout" Target="../slideLayouts/slideLayout96.xml"/><Relationship Id="rId26" Type="http://schemas.openxmlformats.org/officeDocument/2006/relationships/slideLayout" Target="../slideLayouts/slideLayout104.xml"/><Relationship Id="rId3" Type="http://schemas.openxmlformats.org/officeDocument/2006/relationships/slideLayout" Target="../slideLayouts/slideLayout81.xml"/><Relationship Id="rId21" Type="http://schemas.openxmlformats.org/officeDocument/2006/relationships/slideLayout" Target="../slideLayouts/slideLayout99.xml"/><Relationship Id="rId7" Type="http://schemas.openxmlformats.org/officeDocument/2006/relationships/slideLayout" Target="../slideLayouts/slideLayout85.xml"/><Relationship Id="rId12" Type="http://schemas.openxmlformats.org/officeDocument/2006/relationships/slideLayout" Target="../slideLayouts/slideLayout90.xml"/><Relationship Id="rId17" Type="http://schemas.openxmlformats.org/officeDocument/2006/relationships/slideLayout" Target="../slideLayouts/slideLayout95.xml"/><Relationship Id="rId25" Type="http://schemas.openxmlformats.org/officeDocument/2006/relationships/slideLayout" Target="../slideLayouts/slideLayout103.xml"/><Relationship Id="rId2" Type="http://schemas.openxmlformats.org/officeDocument/2006/relationships/slideLayout" Target="../slideLayouts/slideLayout80.xml"/><Relationship Id="rId16" Type="http://schemas.openxmlformats.org/officeDocument/2006/relationships/slideLayout" Target="../slideLayouts/slideLayout94.xml"/><Relationship Id="rId20" Type="http://schemas.openxmlformats.org/officeDocument/2006/relationships/slideLayout" Target="../slideLayouts/slideLayout98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1" Type="http://schemas.openxmlformats.org/officeDocument/2006/relationships/slideLayout" Target="../slideLayouts/slideLayout89.xml"/><Relationship Id="rId24" Type="http://schemas.openxmlformats.org/officeDocument/2006/relationships/slideLayout" Target="../slideLayouts/slideLayout102.xml"/><Relationship Id="rId5" Type="http://schemas.openxmlformats.org/officeDocument/2006/relationships/slideLayout" Target="../slideLayouts/slideLayout83.xml"/><Relationship Id="rId15" Type="http://schemas.openxmlformats.org/officeDocument/2006/relationships/slideLayout" Target="../slideLayouts/slideLayout93.xml"/><Relationship Id="rId23" Type="http://schemas.openxmlformats.org/officeDocument/2006/relationships/slideLayout" Target="../slideLayouts/slideLayout101.xml"/><Relationship Id="rId10" Type="http://schemas.openxmlformats.org/officeDocument/2006/relationships/slideLayout" Target="../slideLayouts/slideLayout88.xml"/><Relationship Id="rId19" Type="http://schemas.openxmlformats.org/officeDocument/2006/relationships/slideLayout" Target="../slideLayouts/slideLayout97.xml"/><Relationship Id="rId4" Type="http://schemas.openxmlformats.org/officeDocument/2006/relationships/slideLayout" Target="../slideLayouts/slideLayout82.xml"/><Relationship Id="rId9" Type="http://schemas.openxmlformats.org/officeDocument/2006/relationships/slideLayout" Target="../slideLayouts/slideLayout87.xml"/><Relationship Id="rId14" Type="http://schemas.openxmlformats.org/officeDocument/2006/relationships/slideLayout" Target="../slideLayouts/slideLayout92.xml"/><Relationship Id="rId22" Type="http://schemas.openxmlformats.org/officeDocument/2006/relationships/slideLayout" Target="../slideLayouts/slideLayout100.xml"/><Relationship Id="rId27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2.xml"/><Relationship Id="rId13" Type="http://schemas.openxmlformats.org/officeDocument/2006/relationships/slideLayout" Target="../slideLayouts/slideLayout117.xml"/><Relationship Id="rId18" Type="http://schemas.openxmlformats.org/officeDocument/2006/relationships/slideLayout" Target="../slideLayouts/slideLayout122.xml"/><Relationship Id="rId26" Type="http://schemas.openxmlformats.org/officeDocument/2006/relationships/slideLayout" Target="../slideLayouts/slideLayout130.xml"/><Relationship Id="rId3" Type="http://schemas.openxmlformats.org/officeDocument/2006/relationships/slideLayout" Target="../slideLayouts/slideLayout107.xml"/><Relationship Id="rId21" Type="http://schemas.openxmlformats.org/officeDocument/2006/relationships/slideLayout" Target="../slideLayouts/slideLayout125.xml"/><Relationship Id="rId7" Type="http://schemas.openxmlformats.org/officeDocument/2006/relationships/slideLayout" Target="../slideLayouts/slideLayout111.xml"/><Relationship Id="rId12" Type="http://schemas.openxmlformats.org/officeDocument/2006/relationships/slideLayout" Target="../slideLayouts/slideLayout116.xml"/><Relationship Id="rId17" Type="http://schemas.openxmlformats.org/officeDocument/2006/relationships/slideLayout" Target="../slideLayouts/slideLayout121.xml"/><Relationship Id="rId25" Type="http://schemas.openxmlformats.org/officeDocument/2006/relationships/slideLayout" Target="../slideLayouts/slideLayout129.xml"/><Relationship Id="rId2" Type="http://schemas.openxmlformats.org/officeDocument/2006/relationships/slideLayout" Target="../slideLayouts/slideLayout106.xml"/><Relationship Id="rId16" Type="http://schemas.openxmlformats.org/officeDocument/2006/relationships/slideLayout" Target="../slideLayouts/slideLayout120.xml"/><Relationship Id="rId20" Type="http://schemas.openxmlformats.org/officeDocument/2006/relationships/slideLayout" Target="../slideLayouts/slideLayout124.xml"/><Relationship Id="rId1" Type="http://schemas.openxmlformats.org/officeDocument/2006/relationships/slideLayout" Target="../slideLayouts/slideLayout105.xml"/><Relationship Id="rId6" Type="http://schemas.openxmlformats.org/officeDocument/2006/relationships/slideLayout" Target="../slideLayouts/slideLayout110.xml"/><Relationship Id="rId11" Type="http://schemas.openxmlformats.org/officeDocument/2006/relationships/slideLayout" Target="../slideLayouts/slideLayout115.xml"/><Relationship Id="rId24" Type="http://schemas.openxmlformats.org/officeDocument/2006/relationships/slideLayout" Target="../slideLayouts/slideLayout128.xml"/><Relationship Id="rId5" Type="http://schemas.openxmlformats.org/officeDocument/2006/relationships/slideLayout" Target="../slideLayouts/slideLayout109.xml"/><Relationship Id="rId15" Type="http://schemas.openxmlformats.org/officeDocument/2006/relationships/slideLayout" Target="../slideLayouts/slideLayout119.xml"/><Relationship Id="rId23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14.xml"/><Relationship Id="rId19" Type="http://schemas.openxmlformats.org/officeDocument/2006/relationships/slideLayout" Target="../slideLayouts/slideLayout123.xml"/><Relationship Id="rId4" Type="http://schemas.openxmlformats.org/officeDocument/2006/relationships/slideLayout" Target="../slideLayouts/slideLayout108.xml"/><Relationship Id="rId9" Type="http://schemas.openxmlformats.org/officeDocument/2006/relationships/slideLayout" Target="../slideLayouts/slideLayout113.xml"/><Relationship Id="rId14" Type="http://schemas.openxmlformats.org/officeDocument/2006/relationships/slideLayout" Target="../slideLayouts/slideLayout118.xml"/><Relationship Id="rId22" Type="http://schemas.openxmlformats.org/officeDocument/2006/relationships/slideLayout" Target="../slideLayouts/slideLayout126.xml"/><Relationship Id="rId27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8.xml"/><Relationship Id="rId13" Type="http://schemas.openxmlformats.org/officeDocument/2006/relationships/slideLayout" Target="../slideLayouts/slideLayout143.xml"/><Relationship Id="rId18" Type="http://schemas.openxmlformats.org/officeDocument/2006/relationships/slideLayout" Target="../slideLayouts/slideLayout148.xml"/><Relationship Id="rId26" Type="http://schemas.openxmlformats.org/officeDocument/2006/relationships/slideLayout" Target="../slideLayouts/slideLayout156.xml"/><Relationship Id="rId3" Type="http://schemas.openxmlformats.org/officeDocument/2006/relationships/slideLayout" Target="../slideLayouts/slideLayout133.xml"/><Relationship Id="rId21" Type="http://schemas.openxmlformats.org/officeDocument/2006/relationships/slideLayout" Target="../slideLayouts/slideLayout151.xml"/><Relationship Id="rId7" Type="http://schemas.openxmlformats.org/officeDocument/2006/relationships/slideLayout" Target="../slideLayouts/slideLayout137.xml"/><Relationship Id="rId12" Type="http://schemas.openxmlformats.org/officeDocument/2006/relationships/slideLayout" Target="../slideLayouts/slideLayout142.xml"/><Relationship Id="rId17" Type="http://schemas.openxmlformats.org/officeDocument/2006/relationships/slideLayout" Target="../slideLayouts/slideLayout147.xml"/><Relationship Id="rId25" Type="http://schemas.openxmlformats.org/officeDocument/2006/relationships/slideLayout" Target="../slideLayouts/slideLayout155.xml"/><Relationship Id="rId2" Type="http://schemas.openxmlformats.org/officeDocument/2006/relationships/slideLayout" Target="../slideLayouts/slideLayout132.xml"/><Relationship Id="rId16" Type="http://schemas.openxmlformats.org/officeDocument/2006/relationships/slideLayout" Target="../slideLayouts/slideLayout146.xml"/><Relationship Id="rId20" Type="http://schemas.openxmlformats.org/officeDocument/2006/relationships/slideLayout" Target="../slideLayouts/slideLayout150.xml"/><Relationship Id="rId1" Type="http://schemas.openxmlformats.org/officeDocument/2006/relationships/slideLayout" Target="../slideLayouts/slideLayout131.xml"/><Relationship Id="rId6" Type="http://schemas.openxmlformats.org/officeDocument/2006/relationships/slideLayout" Target="../slideLayouts/slideLayout136.xml"/><Relationship Id="rId11" Type="http://schemas.openxmlformats.org/officeDocument/2006/relationships/slideLayout" Target="../slideLayouts/slideLayout141.xml"/><Relationship Id="rId24" Type="http://schemas.openxmlformats.org/officeDocument/2006/relationships/slideLayout" Target="../slideLayouts/slideLayout154.xml"/><Relationship Id="rId5" Type="http://schemas.openxmlformats.org/officeDocument/2006/relationships/slideLayout" Target="../slideLayouts/slideLayout135.xml"/><Relationship Id="rId15" Type="http://schemas.openxmlformats.org/officeDocument/2006/relationships/slideLayout" Target="../slideLayouts/slideLayout145.xml"/><Relationship Id="rId23" Type="http://schemas.openxmlformats.org/officeDocument/2006/relationships/slideLayout" Target="../slideLayouts/slideLayout153.xml"/><Relationship Id="rId10" Type="http://schemas.openxmlformats.org/officeDocument/2006/relationships/slideLayout" Target="../slideLayouts/slideLayout140.xml"/><Relationship Id="rId19" Type="http://schemas.openxmlformats.org/officeDocument/2006/relationships/slideLayout" Target="../slideLayouts/slideLayout149.xml"/><Relationship Id="rId4" Type="http://schemas.openxmlformats.org/officeDocument/2006/relationships/slideLayout" Target="../slideLayouts/slideLayout134.xml"/><Relationship Id="rId9" Type="http://schemas.openxmlformats.org/officeDocument/2006/relationships/slideLayout" Target="../slideLayouts/slideLayout139.xml"/><Relationship Id="rId14" Type="http://schemas.openxmlformats.org/officeDocument/2006/relationships/slideLayout" Target="../slideLayouts/slideLayout144.xml"/><Relationship Id="rId22" Type="http://schemas.openxmlformats.org/officeDocument/2006/relationships/slideLayout" Target="../slideLayouts/slideLayout152.xml"/><Relationship Id="rId27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4.xml"/><Relationship Id="rId13" Type="http://schemas.openxmlformats.org/officeDocument/2006/relationships/slideLayout" Target="../slideLayouts/slideLayout169.xml"/><Relationship Id="rId18" Type="http://schemas.openxmlformats.org/officeDocument/2006/relationships/slideLayout" Target="../slideLayouts/slideLayout174.xml"/><Relationship Id="rId26" Type="http://schemas.openxmlformats.org/officeDocument/2006/relationships/slideLayout" Target="../slideLayouts/slideLayout182.xml"/><Relationship Id="rId3" Type="http://schemas.openxmlformats.org/officeDocument/2006/relationships/slideLayout" Target="../slideLayouts/slideLayout159.xml"/><Relationship Id="rId21" Type="http://schemas.openxmlformats.org/officeDocument/2006/relationships/slideLayout" Target="../slideLayouts/slideLayout177.xml"/><Relationship Id="rId7" Type="http://schemas.openxmlformats.org/officeDocument/2006/relationships/slideLayout" Target="../slideLayouts/slideLayout163.xml"/><Relationship Id="rId12" Type="http://schemas.openxmlformats.org/officeDocument/2006/relationships/slideLayout" Target="../slideLayouts/slideLayout168.xml"/><Relationship Id="rId17" Type="http://schemas.openxmlformats.org/officeDocument/2006/relationships/slideLayout" Target="../slideLayouts/slideLayout173.xml"/><Relationship Id="rId25" Type="http://schemas.openxmlformats.org/officeDocument/2006/relationships/slideLayout" Target="../slideLayouts/slideLayout181.xml"/><Relationship Id="rId2" Type="http://schemas.openxmlformats.org/officeDocument/2006/relationships/slideLayout" Target="../slideLayouts/slideLayout158.xml"/><Relationship Id="rId16" Type="http://schemas.openxmlformats.org/officeDocument/2006/relationships/slideLayout" Target="../slideLayouts/slideLayout172.xml"/><Relationship Id="rId20" Type="http://schemas.openxmlformats.org/officeDocument/2006/relationships/slideLayout" Target="../slideLayouts/slideLayout176.xml"/><Relationship Id="rId1" Type="http://schemas.openxmlformats.org/officeDocument/2006/relationships/slideLayout" Target="../slideLayouts/slideLayout157.xml"/><Relationship Id="rId6" Type="http://schemas.openxmlformats.org/officeDocument/2006/relationships/slideLayout" Target="../slideLayouts/slideLayout162.xml"/><Relationship Id="rId11" Type="http://schemas.openxmlformats.org/officeDocument/2006/relationships/slideLayout" Target="../slideLayouts/slideLayout167.xml"/><Relationship Id="rId24" Type="http://schemas.openxmlformats.org/officeDocument/2006/relationships/slideLayout" Target="../slideLayouts/slideLayout180.xml"/><Relationship Id="rId5" Type="http://schemas.openxmlformats.org/officeDocument/2006/relationships/slideLayout" Target="../slideLayouts/slideLayout161.xml"/><Relationship Id="rId15" Type="http://schemas.openxmlformats.org/officeDocument/2006/relationships/slideLayout" Target="../slideLayouts/slideLayout171.xml"/><Relationship Id="rId23" Type="http://schemas.openxmlformats.org/officeDocument/2006/relationships/slideLayout" Target="../slideLayouts/slideLayout179.xml"/><Relationship Id="rId10" Type="http://schemas.openxmlformats.org/officeDocument/2006/relationships/slideLayout" Target="../slideLayouts/slideLayout166.xml"/><Relationship Id="rId19" Type="http://schemas.openxmlformats.org/officeDocument/2006/relationships/slideLayout" Target="../slideLayouts/slideLayout175.xml"/><Relationship Id="rId4" Type="http://schemas.openxmlformats.org/officeDocument/2006/relationships/slideLayout" Target="../slideLayouts/slideLayout160.xml"/><Relationship Id="rId9" Type="http://schemas.openxmlformats.org/officeDocument/2006/relationships/slideLayout" Target="../slideLayouts/slideLayout165.xml"/><Relationship Id="rId14" Type="http://schemas.openxmlformats.org/officeDocument/2006/relationships/slideLayout" Target="../slideLayouts/slideLayout170.xml"/><Relationship Id="rId22" Type="http://schemas.openxmlformats.org/officeDocument/2006/relationships/slideLayout" Target="../slideLayouts/slideLayout178.xml"/><Relationship Id="rId27" Type="http://schemas.openxmlformats.org/officeDocument/2006/relationships/theme" Target="../theme/theme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0.xml"/><Relationship Id="rId13" Type="http://schemas.openxmlformats.org/officeDocument/2006/relationships/slideLayout" Target="../slideLayouts/slideLayout195.xml"/><Relationship Id="rId3" Type="http://schemas.openxmlformats.org/officeDocument/2006/relationships/slideLayout" Target="../slideLayouts/slideLayout185.xml"/><Relationship Id="rId7" Type="http://schemas.openxmlformats.org/officeDocument/2006/relationships/slideLayout" Target="../slideLayouts/slideLayout189.xml"/><Relationship Id="rId12" Type="http://schemas.openxmlformats.org/officeDocument/2006/relationships/slideLayout" Target="../slideLayouts/slideLayout194.xml"/><Relationship Id="rId2" Type="http://schemas.openxmlformats.org/officeDocument/2006/relationships/slideLayout" Target="../slideLayouts/slideLayout184.xml"/><Relationship Id="rId1" Type="http://schemas.openxmlformats.org/officeDocument/2006/relationships/slideLayout" Target="../slideLayouts/slideLayout183.xml"/><Relationship Id="rId6" Type="http://schemas.openxmlformats.org/officeDocument/2006/relationships/slideLayout" Target="../slideLayouts/slideLayout188.xml"/><Relationship Id="rId11" Type="http://schemas.openxmlformats.org/officeDocument/2006/relationships/slideLayout" Target="../slideLayouts/slideLayout193.xml"/><Relationship Id="rId5" Type="http://schemas.openxmlformats.org/officeDocument/2006/relationships/slideLayout" Target="../slideLayouts/slideLayout187.xml"/><Relationship Id="rId15" Type="http://schemas.openxmlformats.org/officeDocument/2006/relationships/theme" Target="../theme/theme8.xml"/><Relationship Id="rId10" Type="http://schemas.openxmlformats.org/officeDocument/2006/relationships/slideLayout" Target="../slideLayouts/slideLayout192.xml"/><Relationship Id="rId4" Type="http://schemas.openxmlformats.org/officeDocument/2006/relationships/slideLayout" Target="../slideLayouts/slideLayout186.xml"/><Relationship Id="rId9" Type="http://schemas.openxmlformats.org/officeDocument/2006/relationships/slideLayout" Target="../slideLayouts/slideLayout191.xml"/><Relationship Id="rId14" Type="http://schemas.openxmlformats.org/officeDocument/2006/relationships/slideLayout" Target="../slideLayouts/slideLayout19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4.xml"/><Relationship Id="rId13" Type="http://schemas.openxmlformats.org/officeDocument/2006/relationships/slideLayout" Target="../slideLayouts/slideLayout209.xml"/><Relationship Id="rId18" Type="http://schemas.openxmlformats.org/officeDocument/2006/relationships/slideLayout" Target="../slideLayouts/slideLayout214.xml"/><Relationship Id="rId26" Type="http://schemas.openxmlformats.org/officeDocument/2006/relationships/slideLayout" Target="../slideLayouts/slideLayout222.xml"/><Relationship Id="rId3" Type="http://schemas.openxmlformats.org/officeDocument/2006/relationships/slideLayout" Target="../slideLayouts/slideLayout199.xml"/><Relationship Id="rId21" Type="http://schemas.openxmlformats.org/officeDocument/2006/relationships/slideLayout" Target="../slideLayouts/slideLayout217.xml"/><Relationship Id="rId34" Type="http://schemas.openxmlformats.org/officeDocument/2006/relationships/slideLayout" Target="../slideLayouts/slideLayout230.xml"/><Relationship Id="rId7" Type="http://schemas.openxmlformats.org/officeDocument/2006/relationships/slideLayout" Target="../slideLayouts/slideLayout203.xml"/><Relationship Id="rId12" Type="http://schemas.openxmlformats.org/officeDocument/2006/relationships/slideLayout" Target="../slideLayouts/slideLayout208.xml"/><Relationship Id="rId17" Type="http://schemas.openxmlformats.org/officeDocument/2006/relationships/slideLayout" Target="../slideLayouts/slideLayout213.xml"/><Relationship Id="rId25" Type="http://schemas.openxmlformats.org/officeDocument/2006/relationships/slideLayout" Target="../slideLayouts/slideLayout221.xml"/><Relationship Id="rId33" Type="http://schemas.openxmlformats.org/officeDocument/2006/relationships/slideLayout" Target="../slideLayouts/slideLayout229.xml"/><Relationship Id="rId2" Type="http://schemas.openxmlformats.org/officeDocument/2006/relationships/slideLayout" Target="../slideLayouts/slideLayout198.xml"/><Relationship Id="rId16" Type="http://schemas.openxmlformats.org/officeDocument/2006/relationships/slideLayout" Target="../slideLayouts/slideLayout212.xml"/><Relationship Id="rId20" Type="http://schemas.openxmlformats.org/officeDocument/2006/relationships/slideLayout" Target="../slideLayouts/slideLayout216.xml"/><Relationship Id="rId29" Type="http://schemas.openxmlformats.org/officeDocument/2006/relationships/slideLayout" Target="../slideLayouts/slideLayout225.xml"/><Relationship Id="rId1" Type="http://schemas.openxmlformats.org/officeDocument/2006/relationships/slideLayout" Target="../slideLayouts/slideLayout197.xml"/><Relationship Id="rId6" Type="http://schemas.openxmlformats.org/officeDocument/2006/relationships/slideLayout" Target="../slideLayouts/slideLayout202.xml"/><Relationship Id="rId11" Type="http://schemas.openxmlformats.org/officeDocument/2006/relationships/slideLayout" Target="../slideLayouts/slideLayout207.xml"/><Relationship Id="rId24" Type="http://schemas.openxmlformats.org/officeDocument/2006/relationships/slideLayout" Target="../slideLayouts/slideLayout220.xml"/><Relationship Id="rId32" Type="http://schemas.openxmlformats.org/officeDocument/2006/relationships/slideLayout" Target="../slideLayouts/slideLayout228.xml"/><Relationship Id="rId37" Type="http://schemas.openxmlformats.org/officeDocument/2006/relationships/theme" Target="../theme/theme9.xml"/><Relationship Id="rId5" Type="http://schemas.openxmlformats.org/officeDocument/2006/relationships/slideLayout" Target="../slideLayouts/slideLayout201.xml"/><Relationship Id="rId15" Type="http://schemas.openxmlformats.org/officeDocument/2006/relationships/slideLayout" Target="../slideLayouts/slideLayout211.xml"/><Relationship Id="rId23" Type="http://schemas.openxmlformats.org/officeDocument/2006/relationships/slideLayout" Target="../slideLayouts/slideLayout219.xml"/><Relationship Id="rId28" Type="http://schemas.openxmlformats.org/officeDocument/2006/relationships/slideLayout" Target="../slideLayouts/slideLayout224.xml"/><Relationship Id="rId36" Type="http://schemas.openxmlformats.org/officeDocument/2006/relationships/slideLayout" Target="../slideLayouts/slideLayout232.xml"/><Relationship Id="rId10" Type="http://schemas.openxmlformats.org/officeDocument/2006/relationships/slideLayout" Target="../slideLayouts/slideLayout206.xml"/><Relationship Id="rId19" Type="http://schemas.openxmlformats.org/officeDocument/2006/relationships/slideLayout" Target="../slideLayouts/slideLayout215.xml"/><Relationship Id="rId31" Type="http://schemas.openxmlformats.org/officeDocument/2006/relationships/slideLayout" Target="../slideLayouts/slideLayout227.xml"/><Relationship Id="rId4" Type="http://schemas.openxmlformats.org/officeDocument/2006/relationships/slideLayout" Target="../slideLayouts/slideLayout200.xml"/><Relationship Id="rId9" Type="http://schemas.openxmlformats.org/officeDocument/2006/relationships/slideLayout" Target="../slideLayouts/slideLayout205.xml"/><Relationship Id="rId14" Type="http://schemas.openxmlformats.org/officeDocument/2006/relationships/slideLayout" Target="../slideLayouts/slideLayout210.xml"/><Relationship Id="rId22" Type="http://schemas.openxmlformats.org/officeDocument/2006/relationships/slideLayout" Target="../slideLayouts/slideLayout218.xml"/><Relationship Id="rId27" Type="http://schemas.openxmlformats.org/officeDocument/2006/relationships/slideLayout" Target="../slideLayouts/slideLayout223.xml"/><Relationship Id="rId30" Type="http://schemas.openxmlformats.org/officeDocument/2006/relationships/slideLayout" Target="../slideLayouts/slideLayout226.xml"/><Relationship Id="rId35" Type="http://schemas.openxmlformats.org/officeDocument/2006/relationships/slideLayout" Target="../slideLayouts/slideLayout2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5D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Font typeface="Pangolin" panose="00000500000000000000"/>
              <a:buNone/>
              <a:defRPr sz="320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536633"/>
            <a:ext cx="77175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5D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Font typeface="Pangolin" panose="00000500000000000000"/>
              <a:buNone/>
              <a:defRPr sz="320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536633"/>
            <a:ext cx="77175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504937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106" r:id="rId1"/>
    <p:sldLayoutId id="2147484107" r:id="rId2"/>
    <p:sldLayoutId id="2147484108" r:id="rId3"/>
    <p:sldLayoutId id="2147484109" r:id="rId4"/>
    <p:sldLayoutId id="2147484110" r:id="rId5"/>
    <p:sldLayoutId id="2147484111" r:id="rId6"/>
    <p:sldLayoutId id="2147484112" r:id="rId7"/>
    <p:sldLayoutId id="2147484113" r:id="rId8"/>
    <p:sldLayoutId id="2147484114" r:id="rId9"/>
    <p:sldLayoutId id="2147484115" r:id="rId10"/>
    <p:sldLayoutId id="2147484116" r:id="rId11"/>
    <p:sldLayoutId id="2147484117" r:id="rId12"/>
    <p:sldLayoutId id="2147484118" r:id="rId13"/>
    <p:sldLayoutId id="2147484119" r:id="rId14"/>
    <p:sldLayoutId id="2147484120" r:id="rId15"/>
    <p:sldLayoutId id="2147484121" r:id="rId16"/>
    <p:sldLayoutId id="2147484122" r:id="rId17"/>
    <p:sldLayoutId id="2147484123" r:id="rId18"/>
    <p:sldLayoutId id="2147484124" r:id="rId19"/>
    <p:sldLayoutId id="2147484125" r:id="rId20"/>
    <p:sldLayoutId id="2147484126" r:id="rId21"/>
    <p:sldLayoutId id="2147484127" r:id="rId22"/>
    <p:sldLayoutId id="2147484128" r:id="rId23"/>
    <p:sldLayoutId id="2147484129" r:id="rId24"/>
    <p:sldLayoutId id="2147484130" r:id="rId25"/>
    <p:sldLayoutId id="2147484131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83092"/>
            <a:ext cx="4114800" cy="762000"/>
          </a:xfrm>
          <a:prstGeom prst="rect">
            <a:avLst/>
          </a:prstGeom>
        </p:spPr>
        <p:txBody>
          <a:bodyPr vert="horz" lIns="51206" tIns="25603" rIns="51206" bIns="25603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066800"/>
            <a:ext cx="4114800" cy="3017309"/>
          </a:xfrm>
          <a:prstGeom prst="rect">
            <a:avLst/>
          </a:prstGeom>
        </p:spPr>
        <p:txBody>
          <a:bodyPr vert="horz" lIns="51206" tIns="25603" rIns="51206" bIns="25603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228600" y="4237625"/>
            <a:ext cx="1066800" cy="243417"/>
          </a:xfrm>
          <a:prstGeom prst="rect">
            <a:avLst/>
          </a:prstGeom>
        </p:spPr>
        <p:txBody>
          <a:bodyPr vert="horz" lIns="51206" tIns="25603" rIns="51206" bIns="25603" rtlCol="0" anchor="ctr"/>
          <a:lstStyle>
            <a:lvl1pPr algn="l">
              <a:defRPr sz="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12064"/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2064"/>
              <a:t>8/30/2025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562100" y="4237625"/>
            <a:ext cx="1447800" cy="243417"/>
          </a:xfrm>
          <a:prstGeom prst="rect">
            <a:avLst/>
          </a:prstGeom>
        </p:spPr>
        <p:txBody>
          <a:bodyPr vert="horz" lIns="51206" tIns="25603" rIns="51206" bIns="25603" rtlCol="0" anchor="ctr"/>
          <a:lstStyle>
            <a:lvl1pPr algn="ctr">
              <a:defRPr sz="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1206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276600" y="4237625"/>
            <a:ext cx="1066800" cy="243417"/>
          </a:xfrm>
          <a:prstGeom prst="rect">
            <a:avLst/>
          </a:prstGeom>
        </p:spPr>
        <p:txBody>
          <a:bodyPr vert="horz" lIns="51206" tIns="25603" rIns="51206" bIns="25603" rtlCol="0" anchor="ctr"/>
          <a:lstStyle>
            <a:lvl1pPr algn="r">
              <a:defRPr sz="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12064"/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51206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88661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33" r:id="rId1"/>
    <p:sldLayoutId id="2147484134" r:id="rId2"/>
    <p:sldLayoutId id="2147484135" r:id="rId3"/>
    <p:sldLayoutId id="2147484136" r:id="rId4"/>
    <p:sldLayoutId id="2147484137" r:id="rId5"/>
    <p:sldLayoutId id="2147484138" r:id="rId6"/>
    <p:sldLayoutId id="2147484139" r:id="rId7"/>
    <p:sldLayoutId id="2147484140" r:id="rId8"/>
    <p:sldLayoutId id="2147484141" r:id="rId9"/>
    <p:sldLayoutId id="2147484142" r:id="rId10"/>
    <p:sldLayoutId id="2147484143" r:id="rId11"/>
  </p:sldLayoutIdLst>
  <p:txStyles>
    <p:titleStyle>
      <a:lvl1pPr algn="ctr" defTabSz="512064" rtl="0" eaLnBrk="1" latinLnBrk="0" hangingPunct="1">
        <a:spcBef>
          <a:spcPct val="0"/>
        </a:spcBef>
        <a:buNone/>
        <a:defRPr sz="25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92024" indent="-192024" algn="l" defTabSz="512064" rtl="0" eaLnBrk="1" latinLnBrk="0" hangingPunct="1">
        <a:spcBef>
          <a:spcPct val="200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16052" indent="-160020" algn="l" defTabSz="512064" rtl="0" eaLnBrk="1" latinLnBrk="0" hangingPunct="1">
        <a:spcBef>
          <a:spcPct val="20000"/>
        </a:spcBef>
        <a:buFont typeface="Arial" pitchFamily="34" charset="0"/>
        <a:buChar char="–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40080" indent="-128016" algn="l" defTabSz="512064" rtl="0" eaLnBrk="1" latinLnBrk="0" hangingPunct="1">
        <a:spcBef>
          <a:spcPct val="20000"/>
        </a:spcBef>
        <a:buFont typeface="Arial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3pPr>
      <a:lvl4pPr marL="896112" indent="-128016" algn="l" defTabSz="512064" rtl="0" eaLnBrk="1" latinLnBrk="0" hangingPunct="1">
        <a:spcBef>
          <a:spcPct val="20000"/>
        </a:spcBef>
        <a:buFont typeface="Arial" pitchFamily="34" charset="0"/>
        <a:buChar char="–"/>
        <a:defRPr sz="1100" kern="1200">
          <a:solidFill>
            <a:schemeClr val="tx1"/>
          </a:solidFill>
          <a:latin typeface="+mn-lt"/>
          <a:ea typeface="+mn-ea"/>
          <a:cs typeface="+mn-cs"/>
        </a:defRPr>
      </a:lvl4pPr>
      <a:lvl5pPr marL="1152144" indent="-128016" algn="l" defTabSz="512064" rtl="0" eaLnBrk="1" latinLnBrk="0" hangingPunct="1">
        <a:spcBef>
          <a:spcPct val="20000"/>
        </a:spcBef>
        <a:buFont typeface="Arial" pitchFamily="34" charset="0"/>
        <a:buChar char="»"/>
        <a:defRPr sz="1100" kern="1200">
          <a:solidFill>
            <a:schemeClr val="tx1"/>
          </a:solidFill>
          <a:latin typeface="+mn-lt"/>
          <a:ea typeface="+mn-ea"/>
          <a:cs typeface="+mn-cs"/>
        </a:defRPr>
      </a:lvl5pPr>
      <a:lvl6pPr marL="1408176" indent="-128016" algn="l" defTabSz="512064" rtl="0" eaLnBrk="1" latinLnBrk="0" hangingPunct="1">
        <a:spcBef>
          <a:spcPct val="20000"/>
        </a:spcBef>
        <a:buFont typeface="Arial" pitchFamily="34" charset="0"/>
        <a:buChar char="•"/>
        <a:defRPr sz="1100" kern="1200">
          <a:solidFill>
            <a:schemeClr val="tx1"/>
          </a:solidFill>
          <a:latin typeface="+mn-lt"/>
          <a:ea typeface="+mn-ea"/>
          <a:cs typeface="+mn-cs"/>
        </a:defRPr>
      </a:lvl6pPr>
      <a:lvl7pPr marL="1664208" indent="-128016" algn="l" defTabSz="512064" rtl="0" eaLnBrk="1" latinLnBrk="0" hangingPunct="1">
        <a:spcBef>
          <a:spcPct val="20000"/>
        </a:spcBef>
        <a:buFont typeface="Arial" pitchFamily="34" charset="0"/>
        <a:buChar char="•"/>
        <a:defRPr sz="11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28016" algn="l" defTabSz="512064" rtl="0" eaLnBrk="1" latinLnBrk="0" hangingPunct="1">
        <a:spcBef>
          <a:spcPct val="20000"/>
        </a:spcBef>
        <a:buFont typeface="Arial" pitchFamily="34" charset="0"/>
        <a:buChar char="•"/>
        <a:defRPr sz="1100" kern="1200">
          <a:solidFill>
            <a:schemeClr val="tx1"/>
          </a:solidFill>
          <a:latin typeface="+mn-lt"/>
          <a:ea typeface="+mn-ea"/>
          <a:cs typeface="+mn-cs"/>
        </a:defRPr>
      </a:lvl8pPr>
      <a:lvl9pPr marL="2176272" indent="-128016" algn="l" defTabSz="512064" rtl="0" eaLnBrk="1" latinLnBrk="0" hangingPunct="1">
        <a:spcBef>
          <a:spcPct val="20000"/>
        </a:spcBef>
        <a:buFont typeface="Arial" pitchFamily="34" charset="0"/>
        <a:buChar char="•"/>
        <a:defRPr sz="11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512064" rtl="0" eaLnBrk="1" latinLnBrk="0" hangingPunct="1">
        <a:defRPr sz="1000" kern="1200">
          <a:solidFill>
            <a:schemeClr val="tx1"/>
          </a:solidFill>
          <a:latin typeface="+mn-lt"/>
          <a:ea typeface="+mn-ea"/>
          <a:cs typeface="+mn-cs"/>
        </a:defRPr>
      </a:lvl1pPr>
      <a:lvl2pPr marL="256032" algn="l" defTabSz="512064" rtl="0" eaLnBrk="1" latinLnBrk="0" hangingPunct="1">
        <a:defRPr sz="1000" kern="1200">
          <a:solidFill>
            <a:schemeClr val="tx1"/>
          </a:solidFill>
          <a:latin typeface="+mn-lt"/>
          <a:ea typeface="+mn-ea"/>
          <a:cs typeface="+mn-cs"/>
        </a:defRPr>
      </a:lvl2pPr>
      <a:lvl3pPr marL="512064" algn="l" defTabSz="512064" rtl="0" eaLnBrk="1" latinLnBrk="0" hangingPunct="1">
        <a:defRPr sz="1000" kern="1200">
          <a:solidFill>
            <a:schemeClr val="tx1"/>
          </a:solidFill>
          <a:latin typeface="+mn-lt"/>
          <a:ea typeface="+mn-ea"/>
          <a:cs typeface="+mn-cs"/>
        </a:defRPr>
      </a:lvl3pPr>
      <a:lvl4pPr marL="768096" algn="l" defTabSz="512064" rtl="0" eaLnBrk="1" latinLnBrk="0" hangingPunct="1">
        <a:defRPr sz="1000" kern="1200">
          <a:solidFill>
            <a:schemeClr val="tx1"/>
          </a:solidFill>
          <a:latin typeface="+mn-lt"/>
          <a:ea typeface="+mn-ea"/>
          <a:cs typeface="+mn-cs"/>
        </a:defRPr>
      </a:lvl4pPr>
      <a:lvl5pPr marL="1024128" algn="l" defTabSz="512064" rtl="0" eaLnBrk="1" latinLnBrk="0" hangingPunct="1">
        <a:defRPr sz="1000" kern="1200">
          <a:solidFill>
            <a:schemeClr val="tx1"/>
          </a:solidFill>
          <a:latin typeface="+mn-lt"/>
          <a:ea typeface="+mn-ea"/>
          <a:cs typeface="+mn-cs"/>
        </a:defRPr>
      </a:lvl5pPr>
      <a:lvl6pPr marL="1280160" algn="l" defTabSz="512064" rtl="0" eaLnBrk="1" latinLnBrk="0" hangingPunct="1">
        <a:defRPr sz="1000" kern="1200">
          <a:solidFill>
            <a:schemeClr val="tx1"/>
          </a:solidFill>
          <a:latin typeface="+mn-lt"/>
          <a:ea typeface="+mn-ea"/>
          <a:cs typeface="+mn-cs"/>
        </a:defRPr>
      </a:lvl6pPr>
      <a:lvl7pPr marL="1536192" algn="l" defTabSz="512064" rtl="0" eaLnBrk="1" latinLnBrk="0" hangingPunct="1">
        <a:defRPr sz="1000" kern="1200">
          <a:solidFill>
            <a:schemeClr val="tx1"/>
          </a:solidFill>
          <a:latin typeface="+mn-lt"/>
          <a:ea typeface="+mn-ea"/>
          <a:cs typeface="+mn-cs"/>
        </a:defRPr>
      </a:lvl7pPr>
      <a:lvl8pPr marL="1792224" algn="l" defTabSz="512064" rtl="0" eaLnBrk="1" latinLnBrk="0" hangingPunct="1">
        <a:defRPr sz="1000" kern="1200">
          <a:solidFill>
            <a:schemeClr val="tx1"/>
          </a:solidFill>
          <a:latin typeface="+mn-lt"/>
          <a:ea typeface="+mn-ea"/>
          <a:cs typeface="+mn-cs"/>
        </a:defRPr>
      </a:lvl8pPr>
      <a:lvl9pPr marL="2048256" algn="l" defTabSz="512064" rtl="0" eaLnBrk="1" latinLnBrk="0" hangingPunct="1">
        <a:defRPr sz="1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5D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Font typeface="Pangolin" panose="00000500000000000000"/>
              <a:buNone/>
              <a:defRPr sz="320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536633"/>
            <a:ext cx="77175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145" r:id="rId1"/>
    <p:sldLayoutId id="2147484146" r:id="rId2"/>
    <p:sldLayoutId id="2147484147" r:id="rId3"/>
    <p:sldLayoutId id="2147484148" r:id="rId4"/>
    <p:sldLayoutId id="2147484149" r:id="rId5"/>
    <p:sldLayoutId id="2147484150" r:id="rId6"/>
    <p:sldLayoutId id="2147484151" r:id="rId7"/>
    <p:sldLayoutId id="2147484152" r:id="rId8"/>
    <p:sldLayoutId id="2147484153" r:id="rId9"/>
    <p:sldLayoutId id="2147484154" r:id="rId10"/>
    <p:sldLayoutId id="2147484155" r:id="rId11"/>
    <p:sldLayoutId id="2147484156" r:id="rId12"/>
    <p:sldLayoutId id="2147484157" r:id="rId13"/>
    <p:sldLayoutId id="2147484158" r:id="rId14"/>
    <p:sldLayoutId id="2147484159" r:id="rId15"/>
    <p:sldLayoutId id="2147484160" r:id="rId16"/>
    <p:sldLayoutId id="2147484161" r:id="rId17"/>
    <p:sldLayoutId id="2147484162" r:id="rId18"/>
    <p:sldLayoutId id="2147484163" r:id="rId19"/>
    <p:sldLayoutId id="2147484164" r:id="rId20"/>
    <p:sldLayoutId id="2147484165" r:id="rId21"/>
    <p:sldLayoutId id="2147484166" r:id="rId22"/>
    <p:sldLayoutId id="2147484167" r:id="rId23"/>
    <p:sldLayoutId id="2147484168" r:id="rId24"/>
    <p:sldLayoutId id="2147484169" r:id="rId2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5D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Font typeface="Pangolin" panose="00000500000000000000"/>
              <a:buNone/>
              <a:defRPr sz="320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536633"/>
            <a:ext cx="77175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823168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171" r:id="rId1"/>
    <p:sldLayoutId id="2147484172" r:id="rId2"/>
    <p:sldLayoutId id="2147484173" r:id="rId3"/>
    <p:sldLayoutId id="2147484174" r:id="rId4"/>
    <p:sldLayoutId id="2147484175" r:id="rId5"/>
    <p:sldLayoutId id="2147484176" r:id="rId6"/>
    <p:sldLayoutId id="2147484177" r:id="rId7"/>
    <p:sldLayoutId id="2147484178" r:id="rId8"/>
    <p:sldLayoutId id="2147484179" r:id="rId9"/>
    <p:sldLayoutId id="2147484180" r:id="rId10"/>
    <p:sldLayoutId id="2147484181" r:id="rId11"/>
    <p:sldLayoutId id="2147484182" r:id="rId12"/>
    <p:sldLayoutId id="2147484183" r:id="rId13"/>
    <p:sldLayoutId id="2147484184" r:id="rId14"/>
    <p:sldLayoutId id="2147484185" r:id="rId15"/>
    <p:sldLayoutId id="2147484186" r:id="rId16"/>
    <p:sldLayoutId id="2147484187" r:id="rId17"/>
    <p:sldLayoutId id="2147484188" r:id="rId18"/>
    <p:sldLayoutId id="2147484189" r:id="rId19"/>
    <p:sldLayoutId id="2147484190" r:id="rId20"/>
    <p:sldLayoutId id="2147484191" r:id="rId21"/>
    <p:sldLayoutId id="2147484192" r:id="rId22"/>
    <p:sldLayoutId id="2147484193" r:id="rId23"/>
    <p:sldLayoutId id="2147484194" r:id="rId24"/>
    <p:sldLayoutId id="2147484195" r:id="rId25"/>
    <p:sldLayoutId id="2147484196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93367"/>
            <a:ext cx="77175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ilita One"/>
              <a:buNone/>
              <a:defRPr sz="3500">
                <a:solidFill>
                  <a:schemeClr val="dk1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ilita One"/>
              <a:buNone/>
              <a:defRPr sz="3500">
                <a:solidFill>
                  <a:schemeClr val="dk1"/>
                </a:solidFill>
                <a:latin typeface="Lilita One"/>
                <a:ea typeface="Lilita One"/>
                <a:cs typeface="Lilita One"/>
                <a:sym typeface="Lilit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ilita One"/>
              <a:buNone/>
              <a:defRPr sz="3500">
                <a:solidFill>
                  <a:schemeClr val="dk1"/>
                </a:solidFill>
                <a:latin typeface="Lilita One"/>
                <a:ea typeface="Lilita One"/>
                <a:cs typeface="Lilita One"/>
                <a:sym typeface="Lilit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ilita One"/>
              <a:buNone/>
              <a:defRPr sz="3500">
                <a:solidFill>
                  <a:schemeClr val="dk1"/>
                </a:solidFill>
                <a:latin typeface="Lilita One"/>
                <a:ea typeface="Lilita One"/>
                <a:cs typeface="Lilita One"/>
                <a:sym typeface="Lilit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ilita One"/>
              <a:buNone/>
              <a:defRPr sz="3500">
                <a:solidFill>
                  <a:schemeClr val="dk1"/>
                </a:solidFill>
                <a:latin typeface="Lilita One"/>
                <a:ea typeface="Lilita One"/>
                <a:cs typeface="Lilita One"/>
                <a:sym typeface="Lilit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ilita One"/>
              <a:buNone/>
              <a:defRPr sz="3500">
                <a:solidFill>
                  <a:schemeClr val="dk1"/>
                </a:solidFill>
                <a:latin typeface="Lilita One"/>
                <a:ea typeface="Lilita One"/>
                <a:cs typeface="Lilita One"/>
                <a:sym typeface="Lilit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ilita One"/>
              <a:buNone/>
              <a:defRPr sz="3500">
                <a:solidFill>
                  <a:schemeClr val="dk1"/>
                </a:solidFill>
                <a:latin typeface="Lilita One"/>
                <a:ea typeface="Lilita One"/>
                <a:cs typeface="Lilita One"/>
                <a:sym typeface="Lilit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ilita One"/>
              <a:buNone/>
              <a:defRPr sz="3500">
                <a:solidFill>
                  <a:schemeClr val="dk1"/>
                </a:solidFill>
                <a:latin typeface="Lilita One"/>
                <a:ea typeface="Lilita One"/>
                <a:cs typeface="Lilita One"/>
                <a:sym typeface="Lilit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ilita One"/>
              <a:buNone/>
              <a:defRPr sz="3500">
                <a:solidFill>
                  <a:schemeClr val="dk1"/>
                </a:solidFill>
                <a:latin typeface="Lilita One"/>
                <a:ea typeface="Lilita One"/>
                <a:cs typeface="Lilita One"/>
                <a:sym typeface="Lilit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536633"/>
            <a:ext cx="77175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●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●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●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213867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198" r:id="rId1"/>
    <p:sldLayoutId id="2147484199" r:id="rId2"/>
    <p:sldLayoutId id="2147484200" r:id="rId3"/>
    <p:sldLayoutId id="2147484201" r:id="rId4"/>
    <p:sldLayoutId id="2147484202" r:id="rId5"/>
    <p:sldLayoutId id="2147484203" r:id="rId6"/>
    <p:sldLayoutId id="2147484204" r:id="rId7"/>
    <p:sldLayoutId id="2147484205" r:id="rId8"/>
    <p:sldLayoutId id="2147484206" r:id="rId9"/>
    <p:sldLayoutId id="2147484207" r:id="rId10"/>
    <p:sldLayoutId id="2147484208" r:id="rId11"/>
    <p:sldLayoutId id="2147484209" r:id="rId12"/>
    <p:sldLayoutId id="2147484210" r:id="rId13"/>
    <p:sldLayoutId id="2147484211" r:id="rId1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orient="horz" pos="340">
          <p15:clr>
            <a:srgbClr val="EA4335"/>
          </p15:clr>
        </p15:guide>
        <p15:guide id="2" orient="horz" pos="2900">
          <p15:clr>
            <a:srgbClr val="EA4335"/>
          </p15:clr>
        </p15:guide>
      </p15:sldGuideLst>
    </p:ext>
  </p:extLst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5D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Font typeface="Pangolin" panose="00000500000000000000"/>
              <a:buNone/>
              <a:defRPr sz="320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536633"/>
            <a:ext cx="77175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213" r:id="rId1"/>
    <p:sldLayoutId id="2147484214" r:id="rId2"/>
    <p:sldLayoutId id="2147484215" r:id="rId3"/>
    <p:sldLayoutId id="2147484216" r:id="rId4"/>
    <p:sldLayoutId id="2147484217" r:id="rId5"/>
    <p:sldLayoutId id="2147484218" r:id="rId6"/>
    <p:sldLayoutId id="2147484219" r:id="rId7"/>
    <p:sldLayoutId id="2147484220" r:id="rId8"/>
    <p:sldLayoutId id="2147484221" r:id="rId9"/>
    <p:sldLayoutId id="2147484222" r:id="rId10"/>
    <p:sldLayoutId id="2147484223" r:id="rId11"/>
    <p:sldLayoutId id="2147484224" r:id="rId12"/>
    <p:sldLayoutId id="2147484225" r:id="rId13"/>
    <p:sldLayoutId id="2147484226" r:id="rId14"/>
    <p:sldLayoutId id="2147484227" r:id="rId15"/>
    <p:sldLayoutId id="2147484228" r:id="rId16"/>
    <p:sldLayoutId id="2147484229" r:id="rId17"/>
    <p:sldLayoutId id="2147484230" r:id="rId18"/>
    <p:sldLayoutId id="2147484231" r:id="rId19"/>
    <p:sldLayoutId id="2147484232" r:id="rId20"/>
    <p:sldLayoutId id="2147484233" r:id="rId21"/>
    <p:sldLayoutId id="2147484234" r:id="rId22"/>
    <p:sldLayoutId id="2147484235" r:id="rId23"/>
    <p:sldLayoutId id="2147484236" r:id="rId24"/>
    <p:sldLayoutId id="2147484237" r:id="rId25"/>
    <p:sldLayoutId id="2147484238" r:id="rId26"/>
    <p:sldLayoutId id="2147484239" r:id="rId27"/>
    <p:sldLayoutId id="2147484240" r:id="rId28"/>
    <p:sldLayoutId id="2147484241" r:id="rId29"/>
    <p:sldLayoutId id="2147484242" r:id="rId30"/>
    <p:sldLayoutId id="2147484243" r:id="rId31"/>
    <p:sldLayoutId id="2147484244" r:id="rId32"/>
    <p:sldLayoutId id="2147484245" r:id="rId33"/>
    <p:sldLayoutId id="2147484246" r:id="rId34"/>
    <p:sldLayoutId id="2147484247" r:id="rId35"/>
    <p:sldLayoutId id="2147484248" r:id="rId3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5D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Font typeface="Pangolin" panose="00000500000000000000"/>
              <a:buNone/>
              <a:defRPr sz="320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536633"/>
            <a:ext cx="77175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250" r:id="rId1"/>
    <p:sldLayoutId id="2147484251" r:id="rId2"/>
    <p:sldLayoutId id="2147484252" r:id="rId3"/>
    <p:sldLayoutId id="2147484253" r:id="rId4"/>
    <p:sldLayoutId id="2147484254" r:id="rId5"/>
    <p:sldLayoutId id="2147484255" r:id="rId6"/>
    <p:sldLayoutId id="2147484256" r:id="rId7"/>
    <p:sldLayoutId id="2147484257" r:id="rId8"/>
    <p:sldLayoutId id="2147484258" r:id="rId9"/>
    <p:sldLayoutId id="2147484259" r:id="rId10"/>
    <p:sldLayoutId id="2147484260" r:id="rId11"/>
    <p:sldLayoutId id="2147484261" r:id="rId12"/>
    <p:sldLayoutId id="2147484262" r:id="rId13"/>
    <p:sldLayoutId id="2147484263" r:id="rId14"/>
    <p:sldLayoutId id="2147484264" r:id="rId15"/>
    <p:sldLayoutId id="2147484265" r:id="rId16"/>
    <p:sldLayoutId id="2147484266" r:id="rId17"/>
    <p:sldLayoutId id="2147484267" r:id="rId18"/>
    <p:sldLayoutId id="2147484268" r:id="rId19"/>
    <p:sldLayoutId id="2147484269" r:id="rId20"/>
    <p:sldLayoutId id="2147484270" r:id="rId21"/>
    <p:sldLayoutId id="2147484271" r:id="rId22"/>
    <p:sldLayoutId id="2147484272" r:id="rId23"/>
    <p:sldLayoutId id="2147484273" r:id="rId24"/>
    <p:sldLayoutId id="2147484274" r:id="rId25"/>
    <p:sldLayoutId id="2147484275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5D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Font typeface="Pangolin" panose="00000500000000000000"/>
              <a:buNone/>
              <a:defRPr sz="320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536633"/>
            <a:ext cx="77175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6" r:id="rId1"/>
    <p:sldLayoutId id="2147483677" r:id="rId2"/>
    <p:sldLayoutId id="2147483678" r:id="rId3"/>
    <p:sldLayoutId id="2147483679" r:id="rId4"/>
    <p:sldLayoutId id="2147483680" r:id="rId5"/>
    <p:sldLayoutId id="2147483681" r:id="rId6"/>
    <p:sldLayoutId id="2147483682" r:id="rId7"/>
    <p:sldLayoutId id="2147483683" r:id="rId8"/>
    <p:sldLayoutId id="2147483684" r:id="rId9"/>
    <p:sldLayoutId id="2147483685" r:id="rId10"/>
    <p:sldLayoutId id="2147483686" r:id="rId11"/>
    <p:sldLayoutId id="2147483687" r:id="rId12"/>
    <p:sldLayoutId id="2147483688" r:id="rId13"/>
    <p:sldLayoutId id="2147483689" r:id="rId14"/>
    <p:sldLayoutId id="2147483690" r:id="rId15"/>
    <p:sldLayoutId id="2147483691" r:id="rId16"/>
    <p:sldLayoutId id="2147483692" r:id="rId17"/>
    <p:sldLayoutId id="2147483693" r:id="rId18"/>
    <p:sldLayoutId id="2147483694" r:id="rId19"/>
    <p:sldLayoutId id="2147483695" r:id="rId20"/>
    <p:sldLayoutId id="2147483696" r:id="rId21"/>
    <p:sldLayoutId id="2147483697" r:id="rId22"/>
    <p:sldLayoutId id="2147483698" r:id="rId23"/>
    <p:sldLayoutId id="2147483699" r:id="rId24"/>
    <p:sldLayoutId id="2147483700" r:id="rId25"/>
    <p:sldLayoutId id="2147483701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5D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Font typeface="Pangolin" panose="00000500000000000000"/>
              <a:buNone/>
              <a:defRPr sz="320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536633"/>
            <a:ext cx="77175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84" r:id="rId1"/>
    <p:sldLayoutId id="2147483785" r:id="rId2"/>
    <p:sldLayoutId id="2147483786" r:id="rId3"/>
    <p:sldLayoutId id="2147483787" r:id="rId4"/>
    <p:sldLayoutId id="2147483788" r:id="rId5"/>
    <p:sldLayoutId id="2147483789" r:id="rId6"/>
    <p:sldLayoutId id="2147483790" r:id="rId7"/>
    <p:sldLayoutId id="2147483791" r:id="rId8"/>
    <p:sldLayoutId id="2147483792" r:id="rId9"/>
    <p:sldLayoutId id="2147483793" r:id="rId10"/>
    <p:sldLayoutId id="2147483794" r:id="rId11"/>
    <p:sldLayoutId id="2147483795" r:id="rId12"/>
    <p:sldLayoutId id="2147483796" r:id="rId13"/>
    <p:sldLayoutId id="2147483797" r:id="rId14"/>
    <p:sldLayoutId id="2147483798" r:id="rId15"/>
    <p:sldLayoutId id="2147483799" r:id="rId16"/>
    <p:sldLayoutId id="2147483800" r:id="rId17"/>
    <p:sldLayoutId id="2147483801" r:id="rId18"/>
    <p:sldLayoutId id="2147483802" r:id="rId19"/>
    <p:sldLayoutId id="2147483803" r:id="rId20"/>
    <p:sldLayoutId id="2147483804" r:id="rId21"/>
    <p:sldLayoutId id="2147483805" r:id="rId22"/>
    <p:sldLayoutId id="2147483806" r:id="rId23"/>
    <p:sldLayoutId id="2147483807" r:id="rId24"/>
    <p:sldLayoutId id="2147483808" r:id="rId25"/>
    <p:sldLayoutId id="2147483809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5D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Font typeface="Pangolin" panose="00000500000000000000"/>
              <a:buNone/>
              <a:defRPr sz="320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536633"/>
            <a:ext cx="77175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811" r:id="rId1"/>
    <p:sldLayoutId id="2147483812" r:id="rId2"/>
    <p:sldLayoutId id="2147483813" r:id="rId3"/>
    <p:sldLayoutId id="2147483814" r:id="rId4"/>
    <p:sldLayoutId id="2147483815" r:id="rId5"/>
    <p:sldLayoutId id="2147483816" r:id="rId6"/>
    <p:sldLayoutId id="2147483817" r:id="rId7"/>
    <p:sldLayoutId id="2147483818" r:id="rId8"/>
    <p:sldLayoutId id="2147483819" r:id="rId9"/>
    <p:sldLayoutId id="2147483820" r:id="rId10"/>
    <p:sldLayoutId id="2147483821" r:id="rId11"/>
    <p:sldLayoutId id="2147483822" r:id="rId12"/>
    <p:sldLayoutId id="2147483823" r:id="rId13"/>
    <p:sldLayoutId id="2147483824" r:id="rId14"/>
    <p:sldLayoutId id="2147483825" r:id="rId15"/>
    <p:sldLayoutId id="2147483826" r:id="rId16"/>
    <p:sldLayoutId id="2147483827" r:id="rId17"/>
    <p:sldLayoutId id="2147483828" r:id="rId18"/>
    <p:sldLayoutId id="2147483829" r:id="rId19"/>
    <p:sldLayoutId id="2147483830" r:id="rId20"/>
    <p:sldLayoutId id="2147483831" r:id="rId21"/>
    <p:sldLayoutId id="2147483832" r:id="rId22"/>
    <p:sldLayoutId id="2147483833" r:id="rId23"/>
    <p:sldLayoutId id="2147483834" r:id="rId24"/>
    <p:sldLayoutId id="2147483835" r:id="rId25"/>
    <p:sldLayoutId id="2147483836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5D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Font typeface="Pangolin" panose="00000500000000000000"/>
              <a:buNone/>
              <a:defRPr sz="320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536633"/>
            <a:ext cx="77175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838" r:id="rId1"/>
    <p:sldLayoutId id="2147483839" r:id="rId2"/>
    <p:sldLayoutId id="2147483840" r:id="rId3"/>
    <p:sldLayoutId id="2147483841" r:id="rId4"/>
    <p:sldLayoutId id="2147483842" r:id="rId5"/>
    <p:sldLayoutId id="2147483843" r:id="rId6"/>
    <p:sldLayoutId id="2147483844" r:id="rId7"/>
    <p:sldLayoutId id="2147483845" r:id="rId8"/>
    <p:sldLayoutId id="2147483846" r:id="rId9"/>
    <p:sldLayoutId id="2147483847" r:id="rId10"/>
    <p:sldLayoutId id="2147483848" r:id="rId11"/>
    <p:sldLayoutId id="2147483849" r:id="rId12"/>
    <p:sldLayoutId id="2147483850" r:id="rId13"/>
    <p:sldLayoutId id="2147483851" r:id="rId14"/>
    <p:sldLayoutId id="2147483852" r:id="rId15"/>
    <p:sldLayoutId id="2147483853" r:id="rId16"/>
    <p:sldLayoutId id="2147483854" r:id="rId17"/>
    <p:sldLayoutId id="2147483855" r:id="rId18"/>
    <p:sldLayoutId id="2147483856" r:id="rId19"/>
    <p:sldLayoutId id="2147483857" r:id="rId20"/>
    <p:sldLayoutId id="2147483858" r:id="rId21"/>
    <p:sldLayoutId id="2147483859" r:id="rId22"/>
    <p:sldLayoutId id="2147483860" r:id="rId23"/>
    <p:sldLayoutId id="2147483861" r:id="rId24"/>
    <p:sldLayoutId id="2147483862" r:id="rId25"/>
    <p:sldLayoutId id="2147483863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5D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Font typeface="Pangolin" panose="00000500000000000000"/>
              <a:buNone/>
              <a:defRPr sz="320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536633"/>
            <a:ext cx="77175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901945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000" r:id="rId1"/>
    <p:sldLayoutId id="2147484001" r:id="rId2"/>
    <p:sldLayoutId id="2147484002" r:id="rId3"/>
    <p:sldLayoutId id="2147484003" r:id="rId4"/>
    <p:sldLayoutId id="2147484004" r:id="rId5"/>
    <p:sldLayoutId id="2147484005" r:id="rId6"/>
    <p:sldLayoutId id="2147484006" r:id="rId7"/>
    <p:sldLayoutId id="2147484007" r:id="rId8"/>
    <p:sldLayoutId id="2147484008" r:id="rId9"/>
    <p:sldLayoutId id="2147484009" r:id="rId10"/>
    <p:sldLayoutId id="2147484010" r:id="rId11"/>
    <p:sldLayoutId id="2147484011" r:id="rId12"/>
    <p:sldLayoutId id="2147484012" r:id="rId13"/>
    <p:sldLayoutId id="2147484013" r:id="rId14"/>
    <p:sldLayoutId id="2147484014" r:id="rId15"/>
    <p:sldLayoutId id="2147484015" r:id="rId16"/>
    <p:sldLayoutId id="2147484016" r:id="rId17"/>
    <p:sldLayoutId id="2147484017" r:id="rId18"/>
    <p:sldLayoutId id="2147484018" r:id="rId19"/>
    <p:sldLayoutId id="2147484019" r:id="rId20"/>
    <p:sldLayoutId id="2147484020" r:id="rId21"/>
    <p:sldLayoutId id="2147484021" r:id="rId22"/>
    <p:sldLayoutId id="2147484022" r:id="rId23"/>
    <p:sldLayoutId id="2147484023" r:id="rId24"/>
    <p:sldLayoutId id="2147484024" r:id="rId25"/>
    <p:sldLayoutId id="2147484025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5D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Font typeface="Pangolin" panose="00000500000000000000"/>
              <a:buNone/>
              <a:defRPr sz="3200">
                <a:solidFill>
                  <a:schemeClr val="accent2"/>
                </a:solidFill>
                <a:latin typeface="Pangolin" panose="00000500000000000000"/>
                <a:ea typeface="Pangolin" panose="00000500000000000000"/>
                <a:cs typeface="Pangolin" panose="00000500000000000000"/>
                <a:sym typeface="Pangolin" panose="000005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536633"/>
            <a:ext cx="77175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8075314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027" r:id="rId1"/>
    <p:sldLayoutId id="2147484028" r:id="rId2"/>
    <p:sldLayoutId id="2147484029" r:id="rId3"/>
    <p:sldLayoutId id="2147484030" r:id="rId4"/>
    <p:sldLayoutId id="2147484031" r:id="rId5"/>
    <p:sldLayoutId id="2147484032" r:id="rId6"/>
    <p:sldLayoutId id="2147484033" r:id="rId7"/>
    <p:sldLayoutId id="2147484034" r:id="rId8"/>
    <p:sldLayoutId id="2147484035" r:id="rId9"/>
    <p:sldLayoutId id="2147484036" r:id="rId10"/>
    <p:sldLayoutId id="2147484037" r:id="rId11"/>
    <p:sldLayoutId id="2147484038" r:id="rId12"/>
    <p:sldLayoutId id="2147484039" r:id="rId13"/>
    <p:sldLayoutId id="2147484040" r:id="rId14"/>
    <p:sldLayoutId id="2147484041" r:id="rId15"/>
    <p:sldLayoutId id="2147484042" r:id="rId16"/>
    <p:sldLayoutId id="2147484043" r:id="rId17"/>
    <p:sldLayoutId id="2147484044" r:id="rId18"/>
    <p:sldLayoutId id="2147484045" r:id="rId19"/>
    <p:sldLayoutId id="2147484046" r:id="rId20"/>
    <p:sldLayoutId id="2147484047" r:id="rId21"/>
    <p:sldLayoutId id="2147484048" r:id="rId22"/>
    <p:sldLayoutId id="2147484049" r:id="rId23"/>
    <p:sldLayoutId id="2147484050" r:id="rId24"/>
    <p:sldLayoutId id="2147484051" r:id="rId25"/>
    <p:sldLayoutId id="2147484052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93367"/>
            <a:ext cx="77175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18" tIns="91418" rIns="91418" bIns="91418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ilita One"/>
              <a:buNone/>
              <a:defRPr sz="3500">
                <a:solidFill>
                  <a:schemeClr val="dk1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ilita One"/>
              <a:buNone/>
              <a:defRPr sz="3500">
                <a:solidFill>
                  <a:schemeClr val="dk1"/>
                </a:solidFill>
                <a:latin typeface="Lilita One"/>
                <a:ea typeface="Lilita One"/>
                <a:cs typeface="Lilita One"/>
                <a:sym typeface="Lilit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ilita One"/>
              <a:buNone/>
              <a:defRPr sz="3500">
                <a:solidFill>
                  <a:schemeClr val="dk1"/>
                </a:solidFill>
                <a:latin typeface="Lilita One"/>
                <a:ea typeface="Lilita One"/>
                <a:cs typeface="Lilita One"/>
                <a:sym typeface="Lilit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ilita One"/>
              <a:buNone/>
              <a:defRPr sz="3500">
                <a:solidFill>
                  <a:schemeClr val="dk1"/>
                </a:solidFill>
                <a:latin typeface="Lilita One"/>
                <a:ea typeface="Lilita One"/>
                <a:cs typeface="Lilita One"/>
                <a:sym typeface="Lilit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ilita One"/>
              <a:buNone/>
              <a:defRPr sz="3500">
                <a:solidFill>
                  <a:schemeClr val="dk1"/>
                </a:solidFill>
                <a:latin typeface="Lilita One"/>
                <a:ea typeface="Lilita One"/>
                <a:cs typeface="Lilita One"/>
                <a:sym typeface="Lilit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ilita One"/>
              <a:buNone/>
              <a:defRPr sz="3500">
                <a:solidFill>
                  <a:schemeClr val="dk1"/>
                </a:solidFill>
                <a:latin typeface="Lilita One"/>
                <a:ea typeface="Lilita One"/>
                <a:cs typeface="Lilita One"/>
                <a:sym typeface="Lilit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ilita One"/>
              <a:buNone/>
              <a:defRPr sz="3500">
                <a:solidFill>
                  <a:schemeClr val="dk1"/>
                </a:solidFill>
                <a:latin typeface="Lilita One"/>
                <a:ea typeface="Lilita One"/>
                <a:cs typeface="Lilita One"/>
                <a:sym typeface="Lilit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ilita One"/>
              <a:buNone/>
              <a:defRPr sz="3500">
                <a:solidFill>
                  <a:schemeClr val="dk1"/>
                </a:solidFill>
                <a:latin typeface="Lilita One"/>
                <a:ea typeface="Lilita One"/>
                <a:cs typeface="Lilita One"/>
                <a:sym typeface="Lilit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ilita One"/>
              <a:buNone/>
              <a:defRPr sz="3500">
                <a:solidFill>
                  <a:schemeClr val="dk1"/>
                </a:solidFill>
                <a:latin typeface="Lilita One"/>
                <a:ea typeface="Lilita One"/>
                <a:cs typeface="Lilita One"/>
                <a:sym typeface="Lilit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536633"/>
            <a:ext cx="77175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18" tIns="91418" rIns="91418" bIns="91418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●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●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●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969026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054" r:id="rId1"/>
    <p:sldLayoutId id="2147484055" r:id="rId2"/>
    <p:sldLayoutId id="2147484056" r:id="rId3"/>
    <p:sldLayoutId id="2147484057" r:id="rId4"/>
    <p:sldLayoutId id="2147484058" r:id="rId5"/>
    <p:sldLayoutId id="2147484059" r:id="rId6"/>
    <p:sldLayoutId id="2147484060" r:id="rId7"/>
    <p:sldLayoutId id="2147484061" r:id="rId8"/>
    <p:sldLayoutId id="2147484062" r:id="rId9"/>
    <p:sldLayoutId id="2147484063" r:id="rId10"/>
    <p:sldLayoutId id="2147484064" r:id="rId11"/>
    <p:sldLayoutId id="2147484065" r:id="rId12"/>
    <p:sldLayoutId id="2147484066" r:id="rId13"/>
    <p:sldLayoutId id="2147484067" r:id="rId1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orient="horz" pos="340">
          <p15:clr>
            <a:srgbClr val="EA4335"/>
          </p15:clr>
        </p15:guide>
        <p15:guide id="2" orient="horz" pos="2900">
          <p15:clr>
            <a:srgbClr val="EA4335"/>
          </p15:clr>
        </p15:guide>
      </p15:sldGuideLst>
    </p:ext>
  </p:extLst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5D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Font typeface="Pangolin"/>
              <a:buNone/>
              <a:defRPr sz="320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536633"/>
            <a:ext cx="77175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●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○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Nunito Medium"/>
              <a:buChar char="■"/>
              <a:defRPr>
                <a:solidFill>
                  <a:schemeClr val="accent3"/>
                </a:solidFill>
                <a:latin typeface="Nunito Medium"/>
                <a:ea typeface="Nunito Medium"/>
                <a:cs typeface="Nunito Medium"/>
                <a:sym typeface="Nunito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1966067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069" r:id="rId1"/>
    <p:sldLayoutId id="2147484070" r:id="rId2"/>
    <p:sldLayoutId id="2147484071" r:id="rId3"/>
    <p:sldLayoutId id="2147484072" r:id="rId4"/>
    <p:sldLayoutId id="2147484073" r:id="rId5"/>
    <p:sldLayoutId id="2147484074" r:id="rId6"/>
    <p:sldLayoutId id="2147484075" r:id="rId7"/>
    <p:sldLayoutId id="2147484076" r:id="rId8"/>
    <p:sldLayoutId id="2147484077" r:id="rId9"/>
    <p:sldLayoutId id="2147484078" r:id="rId10"/>
    <p:sldLayoutId id="2147484079" r:id="rId11"/>
    <p:sldLayoutId id="2147484080" r:id="rId12"/>
    <p:sldLayoutId id="2147484081" r:id="rId13"/>
    <p:sldLayoutId id="2147484082" r:id="rId14"/>
    <p:sldLayoutId id="2147484083" r:id="rId15"/>
    <p:sldLayoutId id="2147484084" r:id="rId16"/>
    <p:sldLayoutId id="2147484085" r:id="rId17"/>
    <p:sldLayoutId id="2147484086" r:id="rId18"/>
    <p:sldLayoutId id="2147484087" r:id="rId19"/>
    <p:sldLayoutId id="2147484088" r:id="rId20"/>
    <p:sldLayoutId id="2147484089" r:id="rId21"/>
    <p:sldLayoutId id="2147484090" r:id="rId22"/>
    <p:sldLayoutId id="2147484091" r:id="rId23"/>
    <p:sldLayoutId id="2147484092" r:id="rId24"/>
    <p:sldLayoutId id="2147484093" r:id="rId25"/>
    <p:sldLayoutId id="2147484094" r:id="rId26"/>
    <p:sldLayoutId id="2147484095" r:id="rId27"/>
    <p:sldLayoutId id="2147484096" r:id="rId28"/>
    <p:sldLayoutId id="2147484097" r:id="rId29"/>
    <p:sldLayoutId id="2147484098" r:id="rId30"/>
    <p:sldLayoutId id="2147484099" r:id="rId31"/>
    <p:sldLayoutId id="2147484100" r:id="rId32"/>
    <p:sldLayoutId id="2147484101" r:id="rId33"/>
    <p:sldLayoutId id="2147484102" r:id="rId34"/>
    <p:sldLayoutId id="2147484103" r:id="rId35"/>
    <p:sldLayoutId id="2147484104" r:id="rId3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70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7.xml"/><Relationship Id="rId6" Type="http://schemas.openxmlformats.org/officeDocument/2006/relationships/image" Target="../media/image14.png"/><Relationship Id="rId5" Type="http://schemas.openxmlformats.org/officeDocument/2006/relationships/slide" Target="slide11.xml"/><Relationship Id="rId4" Type="http://schemas.openxmlformats.org/officeDocument/2006/relationships/slide" Target="slide12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16.png"/><Relationship Id="rId7" Type="http://schemas.openxmlformats.org/officeDocument/2006/relationships/image" Target="../media/image20.png"/><Relationship Id="rId2" Type="http://schemas.openxmlformats.org/officeDocument/2006/relationships/slide" Target="slide10.xml"/><Relationship Id="rId1" Type="http://schemas.openxmlformats.org/officeDocument/2006/relationships/slideLayout" Target="../slideLayouts/slideLayout107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image" Target="../media/image17.png"/><Relationship Id="rId9" Type="http://schemas.openxmlformats.org/officeDocument/2006/relationships/image" Target="../media/image2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94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emf"/><Relationship Id="rId3" Type="http://schemas.openxmlformats.org/officeDocument/2006/relationships/audio" Target="../media/audio1.wav"/><Relationship Id="rId7" Type="http://schemas.openxmlformats.org/officeDocument/2006/relationships/image" Target="../media/image24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97.xml"/><Relationship Id="rId6" Type="http://schemas.openxmlformats.org/officeDocument/2006/relationships/audio" Target="../media/audio4.wav"/><Relationship Id="rId5" Type="http://schemas.openxmlformats.org/officeDocument/2006/relationships/audio" Target="../media/audio3.wav"/><Relationship Id="rId4" Type="http://schemas.openxmlformats.org/officeDocument/2006/relationships/audio" Target="../media/audio2.wav"/><Relationship Id="rId9" Type="http://schemas.openxmlformats.org/officeDocument/2006/relationships/image" Target="../media/image26.w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emf"/><Relationship Id="rId13" Type="http://schemas.openxmlformats.org/officeDocument/2006/relationships/image" Target="../media/image27.wmf"/><Relationship Id="rId3" Type="http://schemas.openxmlformats.org/officeDocument/2006/relationships/notesSlide" Target="../notesSlides/notesSlide12.xml"/><Relationship Id="rId7" Type="http://schemas.openxmlformats.org/officeDocument/2006/relationships/audio" Target="../media/audio4.wav"/><Relationship Id="rId12" Type="http://schemas.openxmlformats.org/officeDocument/2006/relationships/oleObject" Target="../embeddings/oleObject4.bin"/><Relationship Id="rId17" Type="http://schemas.openxmlformats.org/officeDocument/2006/relationships/image" Target="../media/image29.wmf"/><Relationship Id="rId2" Type="http://schemas.openxmlformats.org/officeDocument/2006/relationships/slideLayout" Target="../slideLayouts/slideLayout233.xml"/><Relationship Id="rId16" Type="http://schemas.openxmlformats.org/officeDocument/2006/relationships/oleObject" Target="../embeddings/oleObject6.bin"/><Relationship Id="rId1" Type="http://schemas.openxmlformats.org/officeDocument/2006/relationships/vmlDrawing" Target="../drawings/vmlDrawing3.vml"/><Relationship Id="rId6" Type="http://schemas.openxmlformats.org/officeDocument/2006/relationships/audio" Target="../media/audio3.wav"/><Relationship Id="rId11" Type="http://schemas.openxmlformats.org/officeDocument/2006/relationships/image" Target="../media/image30.jpeg"/><Relationship Id="rId5" Type="http://schemas.openxmlformats.org/officeDocument/2006/relationships/audio" Target="../media/audio2.wav"/><Relationship Id="rId15" Type="http://schemas.openxmlformats.org/officeDocument/2006/relationships/image" Target="../media/image28.wmf"/><Relationship Id="rId10" Type="http://schemas.openxmlformats.org/officeDocument/2006/relationships/image" Target="../media/image26.wmf"/><Relationship Id="rId4" Type="http://schemas.openxmlformats.org/officeDocument/2006/relationships/audio" Target="../media/audio1.wav"/><Relationship Id="rId9" Type="http://schemas.openxmlformats.org/officeDocument/2006/relationships/image" Target="../media/image25.emf"/><Relationship Id="rId14" Type="http://schemas.openxmlformats.org/officeDocument/2006/relationships/oleObject" Target="../embeddings/oleObject5.bin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audio" Target="../media/audio7.wav"/><Relationship Id="rId13" Type="http://schemas.openxmlformats.org/officeDocument/2006/relationships/image" Target="../media/image33.png"/><Relationship Id="rId3" Type="http://schemas.microsoft.com/office/2007/relationships/media" Target="../media/media2.mp3"/><Relationship Id="rId7" Type="http://schemas.openxmlformats.org/officeDocument/2006/relationships/audio" Target="../media/audio6.wav"/><Relationship Id="rId12" Type="http://schemas.openxmlformats.org/officeDocument/2006/relationships/image" Target="../media/image3.svg"/><Relationship Id="rId2" Type="http://schemas.openxmlformats.org/officeDocument/2006/relationships/audio" Target="../media/media1.mp3"/><Relationship Id="rId16" Type="http://schemas.openxmlformats.org/officeDocument/2006/relationships/audio" Target="NULL"/><Relationship Id="rId1" Type="http://schemas.microsoft.com/office/2007/relationships/media" Target="../media/media1.mp3"/><Relationship Id="rId6" Type="http://schemas.openxmlformats.org/officeDocument/2006/relationships/audio" Target="../media/audio5.wav"/><Relationship Id="rId5" Type="http://schemas.openxmlformats.org/officeDocument/2006/relationships/slideLayout" Target="../slideLayouts/slideLayout265.xml"/><Relationship Id="rId15" Type="http://schemas.openxmlformats.org/officeDocument/2006/relationships/image" Target="../media/image34.png"/><Relationship Id="rId10" Type="http://schemas.openxmlformats.org/officeDocument/2006/relationships/image" Target="../media/image32.png"/><Relationship Id="rId4" Type="http://schemas.openxmlformats.org/officeDocument/2006/relationships/audio" Target="../media/media2.mp3"/><Relationship Id="rId9" Type="http://schemas.openxmlformats.org/officeDocument/2006/relationships/image" Target="../media/image31.png"/><Relationship Id="rId14" Type="http://schemas.openxmlformats.org/officeDocument/2006/relationships/image" Target="../media/image5.sv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wmf"/><Relationship Id="rId3" Type="http://schemas.openxmlformats.org/officeDocument/2006/relationships/notesSlide" Target="../notesSlides/notesSlide13.xml"/><Relationship Id="rId7" Type="http://schemas.openxmlformats.org/officeDocument/2006/relationships/oleObject" Target="../embeddings/oleObject8.bin"/><Relationship Id="rId12" Type="http://schemas.openxmlformats.org/officeDocument/2006/relationships/image" Target="../media/image38.wmf"/><Relationship Id="rId2" Type="http://schemas.openxmlformats.org/officeDocument/2006/relationships/slideLayout" Target="../slideLayouts/slideLayout330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35.wmf"/><Relationship Id="rId11" Type="http://schemas.openxmlformats.org/officeDocument/2006/relationships/oleObject" Target="../embeddings/oleObject10.bin"/><Relationship Id="rId5" Type="http://schemas.openxmlformats.org/officeDocument/2006/relationships/oleObject" Target="../embeddings/oleObject7.bin"/><Relationship Id="rId10" Type="http://schemas.openxmlformats.org/officeDocument/2006/relationships/image" Target="../media/image37.wmf"/><Relationship Id="rId4" Type="http://schemas.openxmlformats.org/officeDocument/2006/relationships/image" Target="../media/image39.png"/><Relationship Id="rId9" Type="http://schemas.openxmlformats.org/officeDocument/2006/relationships/oleObject" Target="../embeddings/oleObject9.bin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5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7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1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5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9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8.wmf"/><Relationship Id="rId5" Type="http://schemas.openxmlformats.org/officeDocument/2006/relationships/oleObject" Target="../embeddings/oleObject1.bin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7.xml"/><Relationship Id="rId4" Type="http://schemas.openxmlformats.org/officeDocument/2006/relationships/image" Target="../media/image10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.bin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15.png"/><Relationship Id="rId2" Type="http://schemas.openxmlformats.org/officeDocument/2006/relationships/slideLayout" Target="../slideLayouts/slideLayout95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13.svg"/><Relationship Id="rId11" Type="http://schemas.openxmlformats.org/officeDocument/2006/relationships/image" Target="../media/image10.wmf"/><Relationship Id="rId5" Type="http://schemas.openxmlformats.org/officeDocument/2006/relationships/image" Target="../media/image11.png"/><Relationship Id="rId10" Type="http://schemas.openxmlformats.org/officeDocument/2006/relationships/oleObject" Target="../embeddings/oleObject3.bin"/><Relationship Id="rId4" Type="http://schemas.openxmlformats.org/officeDocument/2006/relationships/image" Target="../media/image13.png"/><Relationship Id="rId9" Type="http://schemas.openxmlformats.org/officeDocument/2006/relationships/image" Target="../media/image9.w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3" name="Google Shape;2503;p39"/>
          <p:cNvGrpSpPr/>
          <p:nvPr/>
        </p:nvGrpSpPr>
        <p:grpSpPr>
          <a:xfrm>
            <a:off x="6577272" y="4923957"/>
            <a:ext cx="2231610" cy="1700171"/>
            <a:chOff x="1947475" y="1800600"/>
            <a:chExt cx="1222800" cy="698700"/>
          </a:xfrm>
        </p:grpSpPr>
        <p:sp>
          <p:nvSpPr>
            <p:cNvPr id="2504" name="Google Shape;2504;p39"/>
            <p:cNvSpPr/>
            <p:nvPr/>
          </p:nvSpPr>
          <p:spPr>
            <a:xfrm>
              <a:off x="2400175" y="2140550"/>
              <a:ext cx="737725" cy="358750"/>
            </a:xfrm>
            <a:custGeom>
              <a:avLst/>
              <a:gdLst/>
              <a:ahLst/>
              <a:cxnLst/>
              <a:rect l="l" t="t" r="r" b="b"/>
              <a:pathLst>
                <a:path w="29509" h="14350" extrusionOk="0">
                  <a:moveTo>
                    <a:pt x="29509" y="1"/>
                  </a:moveTo>
                  <a:lnTo>
                    <a:pt x="136" y="6188"/>
                  </a:lnTo>
                  <a:lnTo>
                    <a:pt x="1" y="14349"/>
                  </a:lnTo>
                  <a:lnTo>
                    <a:pt x="29385" y="7469"/>
                  </a:lnTo>
                  <a:lnTo>
                    <a:pt x="29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5" name="Google Shape;2505;p39"/>
            <p:cNvSpPr/>
            <p:nvPr/>
          </p:nvSpPr>
          <p:spPr>
            <a:xfrm>
              <a:off x="1950775" y="2027000"/>
              <a:ext cx="1187125" cy="268275"/>
            </a:xfrm>
            <a:custGeom>
              <a:avLst/>
              <a:gdLst/>
              <a:ahLst/>
              <a:cxnLst/>
              <a:rect l="l" t="t" r="r" b="b"/>
              <a:pathLst>
                <a:path w="47485" h="10731" extrusionOk="0">
                  <a:moveTo>
                    <a:pt x="29374" y="0"/>
                  </a:moveTo>
                  <a:lnTo>
                    <a:pt x="1" y="6188"/>
                  </a:lnTo>
                  <a:lnTo>
                    <a:pt x="18112" y="10730"/>
                  </a:lnTo>
                  <a:lnTo>
                    <a:pt x="47485" y="4543"/>
                  </a:lnTo>
                  <a:lnTo>
                    <a:pt x="293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6" name="Google Shape;2506;p39"/>
            <p:cNvSpPr/>
            <p:nvPr/>
          </p:nvSpPr>
          <p:spPr>
            <a:xfrm>
              <a:off x="1960350" y="2189250"/>
              <a:ext cx="443225" cy="303450"/>
            </a:xfrm>
            <a:custGeom>
              <a:avLst/>
              <a:gdLst/>
              <a:ahLst/>
              <a:cxnLst/>
              <a:rect l="l" t="t" r="r" b="b"/>
              <a:pathLst>
                <a:path w="17729" h="12138" extrusionOk="0">
                  <a:moveTo>
                    <a:pt x="128" y="1"/>
                  </a:moveTo>
                  <a:lnTo>
                    <a:pt x="1" y="7649"/>
                  </a:lnTo>
                  <a:cubicBezTo>
                    <a:pt x="1" y="7649"/>
                    <a:pt x="17293" y="12096"/>
                    <a:pt x="17598" y="12138"/>
                  </a:cubicBezTo>
                  <a:lnTo>
                    <a:pt x="17729" y="4268"/>
                  </a:lnTo>
                  <a:lnTo>
                    <a:pt x="1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7" name="Google Shape;2507;p39"/>
            <p:cNvSpPr/>
            <p:nvPr/>
          </p:nvSpPr>
          <p:spPr>
            <a:xfrm>
              <a:off x="1947475" y="2181675"/>
              <a:ext cx="456100" cy="317625"/>
            </a:xfrm>
            <a:custGeom>
              <a:avLst/>
              <a:gdLst/>
              <a:ahLst/>
              <a:cxnLst/>
              <a:rect l="l" t="t" r="r" b="b"/>
              <a:pathLst>
                <a:path w="18244" h="12705" extrusionOk="0">
                  <a:moveTo>
                    <a:pt x="133" y="1"/>
                  </a:moveTo>
                  <a:lnTo>
                    <a:pt x="129" y="261"/>
                  </a:lnTo>
                  <a:lnTo>
                    <a:pt x="17703" y="4829"/>
                  </a:lnTo>
                  <a:lnTo>
                    <a:pt x="17581" y="12145"/>
                  </a:lnTo>
                  <a:lnTo>
                    <a:pt x="5" y="7737"/>
                  </a:lnTo>
                  <a:lnTo>
                    <a:pt x="1" y="7997"/>
                  </a:lnTo>
                  <a:lnTo>
                    <a:pt x="18109" y="12704"/>
                  </a:lnTo>
                  <a:lnTo>
                    <a:pt x="18116" y="12279"/>
                  </a:lnTo>
                  <a:lnTo>
                    <a:pt x="18237" y="4967"/>
                  </a:lnTo>
                  <a:lnTo>
                    <a:pt x="18244" y="4543"/>
                  </a:lnTo>
                  <a:lnTo>
                    <a:pt x="17709" y="4408"/>
                  </a:lnTo>
                  <a:lnTo>
                    <a:pt x="1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8" name="Google Shape;2508;p39"/>
            <p:cNvSpPr/>
            <p:nvPr/>
          </p:nvSpPr>
          <p:spPr>
            <a:xfrm>
              <a:off x="2475100" y="2349050"/>
              <a:ext cx="61075" cy="75100"/>
            </a:xfrm>
            <a:custGeom>
              <a:avLst/>
              <a:gdLst/>
              <a:ahLst/>
              <a:cxnLst/>
              <a:rect l="l" t="t" r="r" b="b"/>
              <a:pathLst>
                <a:path w="2443" h="3004" extrusionOk="0">
                  <a:moveTo>
                    <a:pt x="2443" y="0"/>
                  </a:moveTo>
                  <a:lnTo>
                    <a:pt x="1942" y="121"/>
                  </a:lnTo>
                  <a:lnTo>
                    <a:pt x="1219" y="1670"/>
                  </a:lnTo>
                  <a:lnTo>
                    <a:pt x="504" y="465"/>
                  </a:lnTo>
                  <a:lnTo>
                    <a:pt x="1" y="586"/>
                  </a:lnTo>
                  <a:lnTo>
                    <a:pt x="1" y="3004"/>
                  </a:lnTo>
                  <a:lnTo>
                    <a:pt x="471" y="2891"/>
                  </a:lnTo>
                  <a:lnTo>
                    <a:pt x="471" y="1291"/>
                  </a:lnTo>
                  <a:lnTo>
                    <a:pt x="1094" y="2334"/>
                  </a:lnTo>
                  <a:lnTo>
                    <a:pt x="1349" y="2272"/>
                  </a:lnTo>
                  <a:lnTo>
                    <a:pt x="1972" y="931"/>
                  </a:lnTo>
                  <a:lnTo>
                    <a:pt x="1972" y="2531"/>
                  </a:lnTo>
                  <a:lnTo>
                    <a:pt x="2443" y="2418"/>
                  </a:lnTo>
                  <a:lnTo>
                    <a:pt x="24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9" name="Google Shape;2509;p39"/>
            <p:cNvSpPr/>
            <p:nvPr/>
          </p:nvSpPr>
          <p:spPr>
            <a:xfrm>
              <a:off x="2542875" y="2339450"/>
              <a:ext cx="56475" cy="68500"/>
            </a:xfrm>
            <a:custGeom>
              <a:avLst/>
              <a:gdLst/>
              <a:ahLst/>
              <a:cxnLst/>
              <a:rect l="l" t="t" r="r" b="b"/>
              <a:pathLst>
                <a:path w="2259" h="2740" extrusionOk="0">
                  <a:moveTo>
                    <a:pt x="1132" y="584"/>
                  </a:moveTo>
                  <a:lnTo>
                    <a:pt x="1466" y="1455"/>
                  </a:lnTo>
                  <a:lnTo>
                    <a:pt x="784" y="1619"/>
                  </a:lnTo>
                  <a:lnTo>
                    <a:pt x="784" y="1619"/>
                  </a:lnTo>
                  <a:lnTo>
                    <a:pt x="1132" y="584"/>
                  </a:lnTo>
                  <a:close/>
                  <a:moveTo>
                    <a:pt x="1339" y="0"/>
                  </a:moveTo>
                  <a:lnTo>
                    <a:pt x="924" y="100"/>
                  </a:lnTo>
                  <a:lnTo>
                    <a:pt x="0" y="2739"/>
                  </a:lnTo>
                  <a:lnTo>
                    <a:pt x="485" y="2622"/>
                  </a:lnTo>
                  <a:lnTo>
                    <a:pt x="706" y="1966"/>
                  </a:lnTo>
                  <a:lnTo>
                    <a:pt x="1550" y="1765"/>
                  </a:lnTo>
                  <a:lnTo>
                    <a:pt x="1775" y="2314"/>
                  </a:lnTo>
                  <a:lnTo>
                    <a:pt x="2258" y="2199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0" name="Google Shape;2510;p39"/>
            <p:cNvSpPr/>
            <p:nvPr/>
          </p:nvSpPr>
          <p:spPr>
            <a:xfrm>
              <a:off x="2594925" y="2322925"/>
              <a:ext cx="50350" cy="67925"/>
            </a:xfrm>
            <a:custGeom>
              <a:avLst/>
              <a:gdLst/>
              <a:ahLst/>
              <a:cxnLst/>
              <a:rect l="l" t="t" r="r" b="b"/>
              <a:pathLst>
                <a:path w="2014" h="2717" extrusionOk="0">
                  <a:moveTo>
                    <a:pt x="2013" y="1"/>
                  </a:moveTo>
                  <a:lnTo>
                    <a:pt x="0" y="484"/>
                  </a:lnTo>
                  <a:lnTo>
                    <a:pt x="0" y="895"/>
                  </a:lnTo>
                  <a:lnTo>
                    <a:pt x="773" y="710"/>
                  </a:lnTo>
                  <a:lnTo>
                    <a:pt x="773" y="2716"/>
                  </a:lnTo>
                  <a:lnTo>
                    <a:pt x="1240" y="2605"/>
                  </a:lnTo>
                  <a:lnTo>
                    <a:pt x="1240" y="599"/>
                  </a:lnTo>
                  <a:lnTo>
                    <a:pt x="2013" y="413"/>
                  </a:lnTo>
                  <a:lnTo>
                    <a:pt x="201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1" name="Google Shape;2511;p39"/>
            <p:cNvSpPr/>
            <p:nvPr/>
          </p:nvSpPr>
          <p:spPr>
            <a:xfrm>
              <a:off x="2652725" y="2308975"/>
              <a:ext cx="50875" cy="72650"/>
            </a:xfrm>
            <a:custGeom>
              <a:avLst/>
              <a:gdLst/>
              <a:ahLst/>
              <a:cxnLst/>
              <a:rect l="l" t="t" r="r" b="b"/>
              <a:pathLst>
                <a:path w="2035" h="2906" extrusionOk="0">
                  <a:moveTo>
                    <a:pt x="2035" y="0"/>
                  </a:moveTo>
                  <a:lnTo>
                    <a:pt x="1567" y="113"/>
                  </a:lnTo>
                  <a:lnTo>
                    <a:pt x="1567" y="1090"/>
                  </a:lnTo>
                  <a:lnTo>
                    <a:pt x="471" y="1353"/>
                  </a:lnTo>
                  <a:lnTo>
                    <a:pt x="471" y="374"/>
                  </a:lnTo>
                  <a:lnTo>
                    <a:pt x="1" y="487"/>
                  </a:lnTo>
                  <a:lnTo>
                    <a:pt x="1" y="2905"/>
                  </a:lnTo>
                  <a:lnTo>
                    <a:pt x="471" y="2793"/>
                  </a:lnTo>
                  <a:lnTo>
                    <a:pt x="471" y="1761"/>
                  </a:lnTo>
                  <a:lnTo>
                    <a:pt x="1567" y="1498"/>
                  </a:lnTo>
                  <a:lnTo>
                    <a:pt x="1567" y="2531"/>
                  </a:lnTo>
                  <a:lnTo>
                    <a:pt x="2035" y="2420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2" name="Google Shape;2512;p39"/>
            <p:cNvSpPr/>
            <p:nvPr/>
          </p:nvSpPr>
          <p:spPr>
            <a:xfrm>
              <a:off x="2716175" y="2296075"/>
              <a:ext cx="42000" cy="70375"/>
            </a:xfrm>
            <a:custGeom>
              <a:avLst/>
              <a:gdLst/>
              <a:ahLst/>
              <a:cxnLst/>
              <a:rect l="l" t="t" r="r" b="b"/>
              <a:pathLst>
                <a:path w="1680" h="2815" extrusionOk="0">
                  <a:moveTo>
                    <a:pt x="1649" y="1"/>
                  </a:moveTo>
                  <a:lnTo>
                    <a:pt x="1" y="396"/>
                  </a:lnTo>
                  <a:lnTo>
                    <a:pt x="1" y="2815"/>
                  </a:lnTo>
                  <a:lnTo>
                    <a:pt x="1680" y="2412"/>
                  </a:lnTo>
                  <a:lnTo>
                    <a:pt x="1680" y="2000"/>
                  </a:lnTo>
                  <a:lnTo>
                    <a:pt x="471" y="2290"/>
                  </a:lnTo>
                  <a:lnTo>
                    <a:pt x="471" y="1659"/>
                  </a:lnTo>
                  <a:lnTo>
                    <a:pt x="1488" y="1416"/>
                  </a:lnTo>
                  <a:lnTo>
                    <a:pt x="1488" y="1034"/>
                  </a:lnTo>
                  <a:lnTo>
                    <a:pt x="471" y="1278"/>
                  </a:lnTo>
                  <a:lnTo>
                    <a:pt x="471" y="695"/>
                  </a:lnTo>
                  <a:lnTo>
                    <a:pt x="1649" y="413"/>
                  </a:lnTo>
                  <a:lnTo>
                    <a:pt x="16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3" name="Google Shape;2513;p39"/>
            <p:cNvSpPr/>
            <p:nvPr/>
          </p:nvSpPr>
          <p:spPr>
            <a:xfrm>
              <a:off x="2767350" y="2279100"/>
              <a:ext cx="61075" cy="75100"/>
            </a:xfrm>
            <a:custGeom>
              <a:avLst/>
              <a:gdLst/>
              <a:ahLst/>
              <a:cxnLst/>
              <a:rect l="l" t="t" r="r" b="b"/>
              <a:pathLst>
                <a:path w="2443" h="3004" extrusionOk="0">
                  <a:moveTo>
                    <a:pt x="2442" y="0"/>
                  </a:moveTo>
                  <a:lnTo>
                    <a:pt x="1941" y="120"/>
                  </a:lnTo>
                  <a:lnTo>
                    <a:pt x="1219" y="1669"/>
                  </a:lnTo>
                  <a:lnTo>
                    <a:pt x="504" y="465"/>
                  </a:lnTo>
                  <a:lnTo>
                    <a:pt x="0" y="586"/>
                  </a:lnTo>
                  <a:lnTo>
                    <a:pt x="0" y="3004"/>
                  </a:lnTo>
                  <a:lnTo>
                    <a:pt x="470" y="2891"/>
                  </a:lnTo>
                  <a:lnTo>
                    <a:pt x="470" y="1289"/>
                  </a:lnTo>
                  <a:lnTo>
                    <a:pt x="1094" y="2332"/>
                  </a:lnTo>
                  <a:lnTo>
                    <a:pt x="1349" y="2272"/>
                  </a:lnTo>
                  <a:lnTo>
                    <a:pt x="1972" y="930"/>
                  </a:lnTo>
                  <a:lnTo>
                    <a:pt x="1972" y="2531"/>
                  </a:lnTo>
                  <a:lnTo>
                    <a:pt x="2442" y="2418"/>
                  </a:lnTo>
                  <a:lnTo>
                    <a:pt x="244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4" name="Google Shape;2514;p39"/>
            <p:cNvSpPr/>
            <p:nvPr/>
          </p:nvSpPr>
          <p:spPr>
            <a:xfrm>
              <a:off x="2835125" y="2269475"/>
              <a:ext cx="56500" cy="68475"/>
            </a:xfrm>
            <a:custGeom>
              <a:avLst/>
              <a:gdLst/>
              <a:ahLst/>
              <a:cxnLst/>
              <a:rect l="l" t="t" r="r" b="b"/>
              <a:pathLst>
                <a:path w="2260" h="2739" extrusionOk="0">
                  <a:moveTo>
                    <a:pt x="1132" y="585"/>
                  </a:moveTo>
                  <a:lnTo>
                    <a:pt x="1465" y="1455"/>
                  </a:lnTo>
                  <a:lnTo>
                    <a:pt x="784" y="1618"/>
                  </a:lnTo>
                  <a:lnTo>
                    <a:pt x="1132" y="585"/>
                  </a:lnTo>
                  <a:close/>
                  <a:moveTo>
                    <a:pt x="1339" y="1"/>
                  </a:moveTo>
                  <a:lnTo>
                    <a:pt x="924" y="99"/>
                  </a:lnTo>
                  <a:lnTo>
                    <a:pt x="0" y="2739"/>
                  </a:lnTo>
                  <a:lnTo>
                    <a:pt x="484" y="2623"/>
                  </a:lnTo>
                  <a:lnTo>
                    <a:pt x="705" y="1967"/>
                  </a:lnTo>
                  <a:lnTo>
                    <a:pt x="1550" y="1766"/>
                  </a:lnTo>
                  <a:lnTo>
                    <a:pt x="1775" y="2315"/>
                  </a:lnTo>
                  <a:lnTo>
                    <a:pt x="2259" y="219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5" name="Google Shape;2515;p39"/>
            <p:cNvSpPr/>
            <p:nvPr/>
          </p:nvSpPr>
          <p:spPr>
            <a:xfrm>
              <a:off x="2887150" y="2252975"/>
              <a:ext cx="50350" cy="67900"/>
            </a:xfrm>
            <a:custGeom>
              <a:avLst/>
              <a:gdLst/>
              <a:ahLst/>
              <a:cxnLst/>
              <a:rect l="l" t="t" r="r" b="b"/>
              <a:pathLst>
                <a:path w="2014" h="2716" extrusionOk="0">
                  <a:moveTo>
                    <a:pt x="2014" y="1"/>
                  </a:moveTo>
                  <a:lnTo>
                    <a:pt x="1" y="482"/>
                  </a:lnTo>
                  <a:lnTo>
                    <a:pt x="1" y="894"/>
                  </a:lnTo>
                  <a:lnTo>
                    <a:pt x="774" y="710"/>
                  </a:lnTo>
                  <a:lnTo>
                    <a:pt x="774" y="2716"/>
                  </a:lnTo>
                  <a:lnTo>
                    <a:pt x="1241" y="2605"/>
                  </a:lnTo>
                  <a:lnTo>
                    <a:pt x="1241" y="597"/>
                  </a:lnTo>
                  <a:lnTo>
                    <a:pt x="2014" y="413"/>
                  </a:lnTo>
                  <a:lnTo>
                    <a:pt x="201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6" name="Google Shape;2516;p39"/>
            <p:cNvSpPr/>
            <p:nvPr/>
          </p:nvSpPr>
          <p:spPr>
            <a:xfrm>
              <a:off x="2944975" y="2248375"/>
              <a:ext cx="11775" cy="63300"/>
            </a:xfrm>
            <a:custGeom>
              <a:avLst/>
              <a:gdLst/>
              <a:ahLst/>
              <a:cxnLst/>
              <a:rect l="l" t="t" r="r" b="b"/>
              <a:pathLst>
                <a:path w="471" h="2532" extrusionOk="0">
                  <a:moveTo>
                    <a:pt x="471" y="0"/>
                  </a:moveTo>
                  <a:lnTo>
                    <a:pt x="1" y="113"/>
                  </a:lnTo>
                  <a:lnTo>
                    <a:pt x="1" y="2531"/>
                  </a:lnTo>
                  <a:lnTo>
                    <a:pt x="471" y="2418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7" name="Google Shape;2517;p39"/>
            <p:cNvSpPr/>
            <p:nvPr/>
          </p:nvSpPr>
          <p:spPr>
            <a:xfrm>
              <a:off x="2965675" y="2237800"/>
              <a:ext cx="54175" cy="63225"/>
            </a:xfrm>
            <a:custGeom>
              <a:avLst/>
              <a:gdLst/>
              <a:ahLst/>
              <a:cxnLst/>
              <a:rect l="l" t="t" r="r" b="b"/>
              <a:pathLst>
                <a:path w="2167" h="2529" extrusionOk="0">
                  <a:moveTo>
                    <a:pt x="1489" y="1"/>
                  </a:moveTo>
                  <a:cubicBezTo>
                    <a:pt x="1397" y="1"/>
                    <a:pt x="1298" y="14"/>
                    <a:pt x="1192" y="39"/>
                  </a:cubicBezTo>
                  <a:cubicBezTo>
                    <a:pt x="1004" y="84"/>
                    <a:pt x="835" y="159"/>
                    <a:pt x="688" y="266"/>
                  </a:cubicBezTo>
                  <a:cubicBezTo>
                    <a:pt x="541" y="371"/>
                    <a:pt x="415" y="492"/>
                    <a:pt x="313" y="630"/>
                  </a:cubicBezTo>
                  <a:cubicBezTo>
                    <a:pt x="211" y="768"/>
                    <a:pt x="134" y="916"/>
                    <a:pt x="80" y="1074"/>
                  </a:cubicBezTo>
                  <a:cubicBezTo>
                    <a:pt x="27" y="1230"/>
                    <a:pt x="0" y="1383"/>
                    <a:pt x="0" y="1530"/>
                  </a:cubicBezTo>
                  <a:cubicBezTo>
                    <a:pt x="0" y="1684"/>
                    <a:pt x="28" y="1829"/>
                    <a:pt x="86" y="1965"/>
                  </a:cubicBezTo>
                  <a:cubicBezTo>
                    <a:pt x="145" y="2098"/>
                    <a:pt x="225" y="2212"/>
                    <a:pt x="328" y="2305"/>
                  </a:cubicBezTo>
                  <a:cubicBezTo>
                    <a:pt x="431" y="2397"/>
                    <a:pt x="555" y="2463"/>
                    <a:pt x="698" y="2501"/>
                  </a:cubicBezTo>
                  <a:cubicBezTo>
                    <a:pt x="767" y="2519"/>
                    <a:pt x="839" y="2528"/>
                    <a:pt x="915" y="2528"/>
                  </a:cubicBezTo>
                  <a:cubicBezTo>
                    <a:pt x="996" y="2528"/>
                    <a:pt x="1082" y="2518"/>
                    <a:pt x="1171" y="2497"/>
                  </a:cubicBezTo>
                  <a:cubicBezTo>
                    <a:pt x="1270" y="2473"/>
                    <a:pt x="1368" y="2436"/>
                    <a:pt x="1471" y="2387"/>
                  </a:cubicBezTo>
                  <a:cubicBezTo>
                    <a:pt x="1574" y="2338"/>
                    <a:pt x="1670" y="2278"/>
                    <a:pt x="1758" y="2209"/>
                  </a:cubicBezTo>
                  <a:cubicBezTo>
                    <a:pt x="1848" y="2140"/>
                    <a:pt x="1930" y="2062"/>
                    <a:pt x="2000" y="1976"/>
                  </a:cubicBezTo>
                  <a:cubicBezTo>
                    <a:pt x="2072" y="1890"/>
                    <a:pt x="2127" y="1796"/>
                    <a:pt x="2166" y="1696"/>
                  </a:cubicBezTo>
                  <a:lnTo>
                    <a:pt x="1781" y="1566"/>
                  </a:lnTo>
                  <a:cubicBezTo>
                    <a:pt x="1754" y="1639"/>
                    <a:pt x="1717" y="1704"/>
                    <a:pt x="1672" y="1762"/>
                  </a:cubicBezTo>
                  <a:cubicBezTo>
                    <a:pt x="1627" y="1818"/>
                    <a:pt x="1578" y="1869"/>
                    <a:pt x="1525" y="1911"/>
                  </a:cubicBezTo>
                  <a:cubicBezTo>
                    <a:pt x="1471" y="1953"/>
                    <a:pt x="1415" y="1988"/>
                    <a:pt x="1356" y="2015"/>
                  </a:cubicBezTo>
                  <a:cubicBezTo>
                    <a:pt x="1297" y="2043"/>
                    <a:pt x="1240" y="2064"/>
                    <a:pt x="1185" y="2077"/>
                  </a:cubicBezTo>
                  <a:cubicBezTo>
                    <a:pt x="1133" y="2090"/>
                    <a:pt x="1082" y="2096"/>
                    <a:pt x="1033" y="2096"/>
                  </a:cubicBezTo>
                  <a:cubicBezTo>
                    <a:pt x="985" y="2096"/>
                    <a:pt x="940" y="2090"/>
                    <a:pt x="897" y="2079"/>
                  </a:cubicBezTo>
                  <a:cubicBezTo>
                    <a:pt x="810" y="2053"/>
                    <a:pt x="735" y="2011"/>
                    <a:pt x="673" y="1952"/>
                  </a:cubicBezTo>
                  <a:cubicBezTo>
                    <a:pt x="610" y="1891"/>
                    <a:pt x="562" y="1817"/>
                    <a:pt x="528" y="1725"/>
                  </a:cubicBezTo>
                  <a:cubicBezTo>
                    <a:pt x="494" y="1635"/>
                    <a:pt x="477" y="1537"/>
                    <a:pt x="477" y="1430"/>
                  </a:cubicBezTo>
                  <a:cubicBezTo>
                    <a:pt x="477" y="1334"/>
                    <a:pt x="491" y="1234"/>
                    <a:pt x="521" y="1131"/>
                  </a:cubicBezTo>
                  <a:cubicBezTo>
                    <a:pt x="551" y="1027"/>
                    <a:pt x="594" y="930"/>
                    <a:pt x="652" y="841"/>
                  </a:cubicBezTo>
                  <a:cubicBezTo>
                    <a:pt x="710" y="751"/>
                    <a:pt x="783" y="671"/>
                    <a:pt x="870" y="603"/>
                  </a:cubicBezTo>
                  <a:cubicBezTo>
                    <a:pt x="957" y="534"/>
                    <a:pt x="1060" y="487"/>
                    <a:pt x="1178" y="457"/>
                  </a:cubicBezTo>
                  <a:cubicBezTo>
                    <a:pt x="1233" y="444"/>
                    <a:pt x="1288" y="437"/>
                    <a:pt x="1346" y="436"/>
                  </a:cubicBezTo>
                  <a:cubicBezTo>
                    <a:pt x="1402" y="436"/>
                    <a:pt x="1457" y="443"/>
                    <a:pt x="1509" y="457"/>
                  </a:cubicBezTo>
                  <a:cubicBezTo>
                    <a:pt x="1561" y="471"/>
                    <a:pt x="1610" y="496"/>
                    <a:pt x="1655" y="533"/>
                  </a:cubicBezTo>
                  <a:cubicBezTo>
                    <a:pt x="1701" y="568"/>
                    <a:pt x="1739" y="616"/>
                    <a:pt x="1771" y="677"/>
                  </a:cubicBezTo>
                  <a:lnTo>
                    <a:pt x="2133" y="342"/>
                  </a:lnTo>
                  <a:cubicBezTo>
                    <a:pt x="2052" y="204"/>
                    <a:pt x="1931" y="107"/>
                    <a:pt x="1769" y="47"/>
                  </a:cubicBezTo>
                  <a:cubicBezTo>
                    <a:pt x="1685" y="16"/>
                    <a:pt x="1591" y="1"/>
                    <a:pt x="14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8" name="Google Shape;2518;p39"/>
            <p:cNvSpPr/>
            <p:nvPr/>
          </p:nvSpPr>
          <p:spPr>
            <a:xfrm>
              <a:off x="3023300" y="2225075"/>
              <a:ext cx="47825" cy="63725"/>
            </a:xfrm>
            <a:custGeom>
              <a:avLst/>
              <a:gdLst/>
              <a:ahLst/>
              <a:cxnLst/>
              <a:rect l="l" t="t" r="r" b="b"/>
              <a:pathLst>
                <a:path w="1913" h="2549" extrusionOk="0">
                  <a:moveTo>
                    <a:pt x="1311" y="1"/>
                  </a:moveTo>
                  <a:cubicBezTo>
                    <a:pt x="1207" y="1"/>
                    <a:pt x="1098" y="15"/>
                    <a:pt x="982" y="43"/>
                  </a:cubicBezTo>
                  <a:cubicBezTo>
                    <a:pt x="859" y="72"/>
                    <a:pt x="745" y="116"/>
                    <a:pt x="638" y="175"/>
                  </a:cubicBezTo>
                  <a:cubicBezTo>
                    <a:pt x="531" y="233"/>
                    <a:pt x="439" y="303"/>
                    <a:pt x="357" y="386"/>
                  </a:cubicBezTo>
                  <a:cubicBezTo>
                    <a:pt x="277" y="469"/>
                    <a:pt x="213" y="564"/>
                    <a:pt x="168" y="670"/>
                  </a:cubicBezTo>
                  <a:cubicBezTo>
                    <a:pt x="123" y="776"/>
                    <a:pt x="101" y="891"/>
                    <a:pt x="101" y="1014"/>
                  </a:cubicBezTo>
                  <a:cubicBezTo>
                    <a:pt x="101" y="1107"/>
                    <a:pt x="115" y="1184"/>
                    <a:pt x="143" y="1243"/>
                  </a:cubicBezTo>
                  <a:cubicBezTo>
                    <a:pt x="171" y="1304"/>
                    <a:pt x="213" y="1353"/>
                    <a:pt x="271" y="1390"/>
                  </a:cubicBezTo>
                  <a:cubicBezTo>
                    <a:pt x="327" y="1428"/>
                    <a:pt x="398" y="1454"/>
                    <a:pt x="484" y="1471"/>
                  </a:cubicBezTo>
                  <a:cubicBezTo>
                    <a:pt x="568" y="1490"/>
                    <a:pt x="669" y="1500"/>
                    <a:pt x="785" y="1504"/>
                  </a:cubicBezTo>
                  <a:cubicBezTo>
                    <a:pt x="880" y="1508"/>
                    <a:pt x="966" y="1512"/>
                    <a:pt x="1044" y="1516"/>
                  </a:cubicBezTo>
                  <a:cubicBezTo>
                    <a:pt x="1121" y="1521"/>
                    <a:pt x="1186" y="1530"/>
                    <a:pt x="1241" y="1545"/>
                  </a:cubicBezTo>
                  <a:cubicBezTo>
                    <a:pt x="1296" y="1559"/>
                    <a:pt x="1338" y="1580"/>
                    <a:pt x="1367" y="1609"/>
                  </a:cubicBezTo>
                  <a:cubicBezTo>
                    <a:pt x="1397" y="1639"/>
                    <a:pt x="1411" y="1680"/>
                    <a:pt x="1411" y="1732"/>
                  </a:cubicBezTo>
                  <a:cubicBezTo>
                    <a:pt x="1411" y="1898"/>
                    <a:pt x="1282" y="2012"/>
                    <a:pt x="1023" y="2074"/>
                  </a:cubicBezTo>
                  <a:cubicBezTo>
                    <a:pt x="936" y="2095"/>
                    <a:pt x="851" y="2105"/>
                    <a:pt x="768" y="2105"/>
                  </a:cubicBezTo>
                  <a:cubicBezTo>
                    <a:pt x="762" y="2105"/>
                    <a:pt x="757" y="2105"/>
                    <a:pt x="751" y="2105"/>
                  </a:cubicBezTo>
                  <a:cubicBezTo>
                    <a:pt x="662" y="2103"/>
                    <a:pt x="582" y="2095"/>
                    <a:pt x="509" y="2079"/>
                  </a:cubicBezTo>
                  <a:cubicBezTo>
                    <a:pt x="436" y="2064"/>
                    <a:pt x="372" y="2046"/>
                    <a:pt x="320" y="2026"/>
                  </a:cubicBezTo>
                  <a:cubicBezTo>
                    <a:pt x="267" y="2005"/>
                    <a:pt x="229" y="1988"/>
                    <a:pt x="209" y="1972"/>
                  </a:cubicBezTo>
                  <a:lnTo>
                    <a:pt x="1" y="2427"/>
                  </a:lnTo>
                  <a:cubicBezTo>
                    <a:pt x="142" y="2493"/>
                    <a:pt x="301" y="2533"/>
                    <a:pt x="478" y="2545"/>
                  </a:cubicBezTo>
                  <a:cubicBezTo>
                    <a:pt x="515" y="2548"/>
                    <a:pt x="552" y="2549"/>
                    <a:pt x="590" y="2549"/>
                  </a:cubicBezTo>
                  <a:cubicBezTo>
                    <a:pt x="730" y="2549"/>
                    <a:pt x="872" y="2532"/>
                    <a:pt x="1016" y="2497"/>
                  </a:cubicBezTo>
                  <a:cubicBezTo>
                    <a:pt x="1134" y="2469"/>
                    <a:pt x="1248" y="2429"/>
                    <a:pt x="1355" y="2378"/>
                  </a:cubicBezTo>
                  <a:cubicBezTo>
                    <a:pt x="1463" y="2326"/>
                    <a:pt x="1559" y="2261"/>
                    <a:pt x="1642" y="2185"/>
                  </a:cubicBezTo>
                  <a:cubicBezTo>
                    <a:pt x="1724" y="2108"/>
                    <a:pt x="1790" y="2018"/>
                    <a:pt x="1839" y="1915"/>
                  </a:cubicBezTo>
                  <a:cubicBezTo>
                    <a:pt x="1887" y="1811"/>
                    <a:pt x="1912" y="1694"/>
                    <a:pt x="1912" y="1564"/>
                  </a:cubicBezTo>
                  <a:cubicBezTo>
                    <a:pt x="1912" y="1453"/>
                    <a:pt x="1894" y="1364"/>
                    <a:pt x="1857" y="1297"/>
                  </a:cubicBezTo>
                  <a:cubicBezTo>
                    <a:pt x="1821" y="1229"/>
                    <a:pt x="1770" y="1176"/>
                    <a:pt x="1702" y="1138"/>
                  </a:cubicBezTo>
                  <a:cubicBezTo>
                    <a:pt x="1635" y="1100"/>
                    <a:pt x="1553" y="1073"/>
                    <a:pt x="1458" y="1060"/>
                  </a:cubicBezTo>
                  <a:cubicBezTo>
                    <a:pt x="1360" y="1046"/>
                    <a:pt x="1253" y="1038"/>
                    <a:pt x="1135" y="1035"/>
                  </a:cubicBezTo>
                  <a:cubicBezTo>
                    <a:pt x="1044" y="1034"/>
                    <a:pt x="965" y="1031"/>
                    <a:pt x="895" y="1028"/>
                  </a:cubicBezTo>
                  <a:cubicBezTo>
                    <a:pt x="826" y="1024"/>
                    <a:pt x="768" y="1015"/>
                    <a:pt x="723" y="1001"/>
                  </a:cubicBezTo>
                  <a:cubicBezTo>
                    <a:pt x="678" y="987"/>
                    <a:pt x="643" y="966"/>
                    <a:pt x="619" y="939"/>
                  </a:cubicBezTo>
                  <a:cubicBezTo>
                    <a:pt x="595" y="911"/>
                    <a:pt x="583" y="873"/>
                    <a:pt x="583" y="822"/>
                  </a:cubicBezTo>
                  <a:cubicBezTo>
                    <a:pt x="583" y="737"/>
                    <a:pt x="616" y="662"/>
                    <a:pt x="679" y="599"/>
                  </a:cubicBezTo>
                  <a:cubicBezTo>
                    <a:pt x="743" y="535"/>
                    <a:pt x="840" y="489"/>
                    <a:pt x="968" y="458"/>
                  </a:cubicBezTo>
                  <a:cubicBezTo>
                    <a:pt x="1036" y="442"/>
                    <a:pt x="1102" y="434"/>
                    <a:pt x="1168" y="434"/>
                  </a:cubicBezTo>
                  <a:cubicBezTo>
                    <a:pt x="1173" y="434"/>
                    <a:pt x="1178" y="434"/>
                    <a:pt x="1183" y="434"/>
                  </a:cubicBezTo>
                  <a:cubicBezTo>
                    <a:pt x="1253" y="435"/>
                    <a:pt x="1318" y="442"/>
                    <a:pt x="1379" y="454"/>
                  </a:cubicBezTo>
                  <a:cubicBezTo>
                    <a:pt x="1439" y="465"/>
                    <a:pt x="1490" y="480"/>
                    <a:pt x="1532" y="497"/>
                  </a:cubicBezTo>
                  <a:cubicBezTo>
                    <a:pt x="1574" y="514"/>
                    <a:pt x="1603" y="528"/>
                    <a:pt x="1619" y="541"/>
                  </a:cubicBezTo>
                  <a:lnTo>
                    <a:pt x="1826" y="110"/>
                  </a:lnTo>
                  <a:cubicBezTo>
                    <a:pt x="1721" y="62"/>
                    <a:pt x="1596" y="30"/>
                    <a:pt x="1452" y="10"/>
                  </a:cubicBezTo>
                  <a:cubicBezTo>
                    <a:pt x="1406" y="4"/>
                    <a:pt x="1359" y="1"/>
                    <a:pt x="13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9" name="Google Shape;2519;p39"/>
            <p:cNvSpPr/>
            <p:nvPr/>
          </p:nvSpPr>
          <p:spPr>
            <a:xfrm>
              <a:off x="2032275" y="1914150"/>
              <a:ext cx="686750" cy="246550"/>
            </a:xfrm>
            <a:custGeom>
              <a:avLst/>
              <a:gdLst/>
              <a:ahLst/>
              <a:cxnLst/>
              <a:rect l="l" t="t" r="r" b="b"/>
              <a:pathLst>
                <a:path w="27470" h="986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133"/>
                    <a:pt x="47" y="265"/>
                    <a:pt x="68" y="397"/>
                  </a:cubicBezTo>
                  <a:lnTo>
                    <a:pt x="27410" y="6285"/>
                  </a:lnTo>
                  <a:lnTo>
                    <a:pt x="27469" y="9862"/>
                  </a:lnTo>
                  <a:lnTo>
                    <a:pt x="27410" y="596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0" name="Google Shape;2520;p39"/>
            <p:cNvSpPr/>
            <p:nvPr/>
          </p:nvSpPr>
          <p:spPr>
            <a:xfrm>
              <a:off x="2032275" y="2120500"/>
              <a:ext cx="688500" cy="156925"/>
            </a:xfrm>
            <a:custGeom>
              <a:avLst/>
              <a:gdLst/>
              <a:ahLst/>
              <a:cxnLst/>
              <a:rect l="l" t="t" r="r" b="b"/>
              <a:pathLst>
                <a:path w="27540" h="6277" extrusionOk="0">
                  <a:moveTo>
                    <a:pt x="46" y="0"/>
                  </a:moveTo>
                  <a:cubicBezTo>
                    <a:pt x="32" y="111"/>
                    <a:pt x="16" y="224"/>
                    <a:pt x="1" y="335"/>
                  </a:cubicBezTo>
                  <a:lnTo>
                    <a:pt x="27540" y="6277"/>
                  </a:lnTo>
                  <a:lnTo>
                    <a:pt x="27533" y="588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1" name="Google Shape;2521;p39"/>
            <p:cNvSpPr/>
            <p:nvPr/>
          </p:nvSpPr>
          <p:spPr>
            <a:xfrm>
              <a:off x="2032275" y="1800600"/>
              <a:ext cx="1138000" cy="262625"/>
            </a:xfrm>
            <a:custGeom>
              <a:avLst/>
              <a:gdLst/>
              <a:ahLst/>
              <a:cxnLst/>
              <a:rect l="l" t="t" r="r" b="b"/>
              <a:pathLst>
                <a:path w="45520" h="10505" extrusionOk="0">
                  <a:moveTo>
                    <a:pt x="18112" y="0"/>
                  </a:moveTo>
                  <a:lnTo>
                    <a:pt x="1" y="4542"/>
                  </a:lnTo>
                  <a:lnTo>
                    <a:pt x="27409" y="10505"/>
                  </a:lnTo>
                  <a:lnTo>
                    <a:pt x="45520" y="5963"/>
                  </a:lnTo>
                  <a:lnTo>
                    <a:pt x="1811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7491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2" name="Google Shape;2522;p39"/>
            <p:cNvSpPr/>
            <p:nvPr/>
          </p:nvSpPr>
          <p:spPr>
            <a:xfrm>
              <a:off x="2044500" y="1926075"/>
              <a:ext cx="676100" cy="341650"/>
            </a:xfrm>
            <a:custGeom>
              <a:avLst/>
              <a:gdLst/>
              <a:ahLst/>
              <a:cxnLst/>
              <a:rect l="l" t="t" r="r" b="b"/>
              <a:pathLst>
                <a:path w="27044" h="13666" extrusionOk="0">
                  <a:moveTo>
                    <a:pt x="23" y="1"/>
                  </a:moveTo>
                  <a:lnTo>
                    <a:pt x="23" y="1"/>
                  </a:lnTo>
                  <a:cubicBezTo>
                    <a:pt x="425" y="2486"/>
                    <a:pt x="366" y="5123"/>
                    <a:pt x="0" y="7856"/>
                  </a:cubicBezTo>
                  <a:lnTo>
                    <a:pt x="27044" y="13665"/>
                  </a:lnTo>
                  <a:lnTo>
                    <a:pt x="26980" y="9385"/>
                  </a:lnTo>
                  <a:lnTo>
                    <a:pt x="26921" y="580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3" name="Google Shape;2523;p39"/>
            <p:cNvSpPr/>
            <p:nvPr/>
          </p:nvSpPr>
          <p:spPr>
            <a:xfrm>
              <a:off x="2719000" y="2160675"/>
              <a:ext cx="1775" cy="107075"/>
            </a:xfrm>
            <a:custGeom>
              <a:avLst/>
              <a:gdLst/>
              <a:ahLst/>
              <a:cxnLst/>
              <a:rect l="l" t="t" r="r" b="b"/>
              <a:pathLst>
                <a:path w="71" h="4283" extrusionOk="0">
                  <a:moveTo>
                    <a:pt x="71" y="4282"/>
                  </a:moveTo>
                  <a:lnTo>
                    <a:pt x="64" y="42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4" name="Google Shape;2524;p39"/>
            <p:cNvSpPr/>
            <p:nvPr/>
          </p:nvSpPr>
          <p:spPr>
            <a:xfrm>
              <a:off x="2717475" y="1949650"/>
              <a:ext cx="452800" cy="327750"/>
            </a:xfrm>
            <a:custGeom>
              <a:avLst/>
              <a:gdLst/>
              <a:ahLst/>
              <a:cxnLst/>
              <a:rect l="l" t="t" r="r" b="b"/>
              <a:pathLst>
                <a:path w="18112" h="13110" extrusionOk="0">
                  <a:moveTo>
                    <a:pt x="18112" y="1"/>
                  </a:moveTo>
                  <a:lnTo>
                    <a:pt x="1" y="4543"/>
                  </a:lnTo>
                  <a:lnTo>
                    <a:pt x="2" y="4864"/>
                  </a:lnTo>
                  <a:lnTo>
                    <a:pt x="17730" y="603"/>
                  </a:lnTo>
                  <a:lnTo>
                    <a:pt x="17730" y="8240"/>
                  </a:lnTo>
                  <a:lnTo>
                    <a:pt x="132" y="12723"/>
                  </a:lnTo>
                  <a:lnTo>
                    <a:pt x="132" y="13109"/>
                  </a:lnTo>
                  <a:lnTo>
                    <a:pt x="18112" y="8449"/>
                  </a:lnTo>
                  <a:lnTo>
                    <a:pt x="181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5" name="Google Shape;2525;p39"/>
            <p:cNvSpPr/>
            <p:nvPr/>
          </p:nvSpPr>
          <p:spPr>
            <a:xfrm>
              <a:off x="2717525" y="1964725"/>
              <a:ext cx="443225" cy="303025"/>
            </a:xfrm>
            <a:custGeom>
              <a:avLst/>
              <a:gdLst/>
              <a:ahLst/>
              <a:cxnLst/>
              <a:rect l="l" t="t" r="r" b="b"/>
              <a:pathLst>
                <a:path w="17729" h="12121" extrusionOk="0">
                  <a:moveTo>
                    <a:pt x="17602" y="0"/>
                  </a:moveTo>
                  <a:lnTo>
                    <a:pt x="0" y="4261"/>
                  </a:lnTo>
                  <a:lnTo>
                    <a:pt x="130" y="12120"/>
                  </a:lnTo>
                  <a:cubicBezTo>
                    <a:pt x="435" y="12078"/>
                    <a:pt x="17728" y="7637"/>
                    <a:pt x="17728" y="7637"/>
                  </a:cubicBezTo>
                  <a:lnTo>
                    <a:pt x="1760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528" name="Google Shape;2528;p39"/>
          <p:cNvSpPr/>
          <p:nvPr/>
        </p:nvSpPr>
        <p:spPr>
          <a:xfrm>
            <a:off x="6500162" y="1156593"/>
            <a:ext cx="243" cy="163"/>
          </a:xfrm>
          <a:custGeom>
            <a:avLst/>
            <a:gdLst/>
            <a:ahLst/>
            <a:cxnLst/>
            <a:rect l="l" t="t" r="r" b="b"/>
            <a:pathLst>
              <a:path w="2" h="1" extrusionOk="0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lnTo>
                  <a:pt x="2" y="1"/>
                </a:lnTo>
                <a:cubicBezTo>
                  <a:pt x="2" y="1"/>
                  <a:pt x="1" y="0"/>
                  <a:pt x="1" y="0"/>
                </a:cubicBezTo>
                <a:close/>
              </a:path>
            </a:pathLst>
          </a:custGeom>
          <a:solidFill>
            <a:srgbClr val="E4EE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529" name="Google Shape;2529;p39"/>
          <p:cNvSpPr/>
          <p:nvPr/>
        </p:nvSpPr>
        <p:spPr>
          <a:xfrm>
            <a:off x="6500156" y="1151564"/>
            <a:ext cx="6933" cy="5189"/>
          </a:xfrm>
          <a:custGeom>
            <a:avLst/>
            <a:gdLst/>
            <a:ahLst/>
            <a:cxnLst/>
            <a:rect l="l" t="t" r="r" b="b"/>
            <a:pathLst>
              <a:path w="57" h="32" extrusionOk="0">
                <a:moveTo>
                  <a:pt x="57" y="1"/>
                </a:moveTo>
                <a:lnTo>
                  <a:pt x="57" y="1"/>
                </a:lnTo>
                <a:cubicBezTo>
                  <a:pt x="38" y="15"/>
                  <a:pt x="20" y="28"/>
                  <a:pt x="0" y="32"/>
                </a:cubicBezTo>
                <a:lnTo>
                  <a:pt x="2" y="32"/>
                </a:lnTo>
                <a:cubicBezTo>
                  <a:pt x="4" y="31"/>
                  <a:pt x="6" y="31"/>
                  <a:pt x="9" y="31"/>
                </a:cubicBezTo>
                <a:cubicBezTo>
                  <a:pt x="11" y="31"/>
                  <a:pt x="14" y="31"/>
                  <a:pt x="16" y="30"/>
                </a:cubicBezTo>
                <a:cubicBezTo>
                  <a:pt x="30" y="25"/>
                  <a:pt x="44" y="11"/>
                  <a:pt x="57" y="1"/>
                </a:cubicBezTo>
                <a:close/>
              </a:path>
            </a:pathLst>
          </a:custGeom>
          <a:solidFill>
            <a:srgbClr val="0075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530" name="Google Shape;2530;p39"/>
          <p:cNvSpPr/>
          <p:nvPr/>
        </p:nvSpPr>
        <p:spPr>
          <a:xfrm>
            <a:off x="6498078" y="716739"/>
            <a:ext cx="2190" cy="6812"/>
          </a:xfrm>
          <a:custGeom>
            <a:avLst/>
            <a:gdLst/>
            <a:ahLst/>
            <a:cxnLst/>
            <a:rect l="l" t="t" r="r" b="b"/>
            <a:pathLst>
              <a:path w="18" h="42" extrusionOk="0">
                <a:moveTo>
                  <a:pt x="17" y="41"/>
                </a:moveTo>
                <a:cubicBezTo>
                  <a:pt x="12" y="29"/>
                  <a:pt x="6" y="13"/>
                  <a:pt x="0" y="1"/>
                </a:cubicBezTo>
                <a:cubicBezTo>
                  <a:pt x="6" y="13"/>
                  <a:pt x="12" y="29"/>
                  <a:pt x="17" y="41"/>
                </a:cubicBezTo>
                <a:close/>
              </a:path>
            </a:pathLst>
          </a:custGeom>
          <a:solidFill>
            <a:srgbClr val="0075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531" name="Google Shape;2531;p39"/>
          <p:cNvSpPr/>
          <p:nvPr/>
        </p:nvSpPr>
        <p:spPr>
          <a:xfrm>
            <a:off x="6506957" y="747754"/>
            <a:ext cx="2554" cy="9569"/>
          </a:xfrm>
          <a:custGeom>
            <a:avLst/>
            <a:gdLst/>
            <a:ahLst/>
            <a:cxnLst/>
            <a:rect l="l" t="t" r="r" b="b"/>
            <a:pathLst>
              <a:path w="21" h="59" extrusionOk="0">
                <a:moveTo>
                  <a:pt x="20" y="59"/>
                </a:moveTo>
                <a:cubicBezTo>
                  <a:pt x="13" y="39"/>
                  <a:pt x="8" y="19"/>
                  <a:pt x="1" y="1"/>
                </a:cubicBezTo>
                <a:cubicBezTo>
                  <a:pt x="8" y="19"/>
                  <a:pt x="13" y="39"/>
                  <a:pt x="20" y="59"/>
                </a:cubicBezTo>
                <a:close/>
              </a:path>
            </a:pathLst>
          </a:custGeom>
          <a:solidFill>
            <a:srgbClr val="0075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532" name="Google Shape;2532;p39"/>
          <p:cNvSpPr/>
          <p:nvPr/>
        </p:nvSpPr>
        <p:spPr>
          <a:xfrm>
            <a:off x="6510363" y="1129020"/>
            <a:ext cx="9366" cy="19624"/>
          </a:xfrm>
          <a:custGeom>
            <a:avLst/>
            <a:gdLst/>
            <a:ahLst/>
            <a:cxnLst/>
            <a:rect l="l" t="t" r="r" b="b"/>
            <a:pathLst>
              <a:path w="77" h="121" extrusionOk="0">
                <a:moveTo>
                  <a:pt x="77" y="1"/>
                </a:moveTo>
                <a:cubicBezTo>
                  <a:pt x="53" y="53"/>
                  <a:pt x="27" y="92"/>
                  <a:pt x="1" y="120"/>
                </a:cubicBezTo>
                <a:cubicBezTo>
                  <a:pt x="27" y="92"/>
                  <a:pt x="53" y="53"/>
                  <a:pt x="77" y="1"/>
                </a:cubicBezTo>
                <a:close/>
              </a:path>
            </a:pathLst>
          </a:custGeom>
          <a:solidFill>
            <a:srgbClr val="0075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533" name="Google Shape;2533;p39"/>
          <p:cNvSpPr/>
          <p:nvPr/>
        </p:nvSpPr>
        <p:spPr>
          <a:xfrm>
            <a:off x="6467305" y="663867"/>
            <a:ext cx="243" cy="324"/>
          </a:xfrm>
          <a:custGeom>
            <a:avLst/>
            <a:gdLst/>
            <a:ahLst/>
            <a:cxnLst/>
            <a:rect l="l" t="t" r="r" b="b"/>
            <a:pathLst>
              <a:path w="2" h="2" extrusionOk="0">
                <a:moveTo>
                  <a:pt x="1" y="1"/>
                </a:moveTo>
                <a:cubicBezTo>
                  <a:pt x="1" y="1"/>
                  <a:pt x="1" y="1"/>
                  <a:pt x="0" y="1"/>
                </a:cubicBezTo>
                <a:lnTo>
                  <a:pt x="1" y="1"/>
                </a:ln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075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534" name="Google Shape;2534;p39"/>
          <p:cNvSpPr/>
          <p:nvPr/>
        </p:nvSpPr>
        <p:spPr>
          <a:xfrm>
            <a:off x="6486887" y="689366"/>
            <a:ext cx="2190" cy="4217"/>
          </a:xfrm>
          <a:custGeom>
            <a:avLst/>
            <a:gdLst/>
            <a:ahLst/>
            <a:cxnLst/>
            <a:rect l="l" t="t" r="r" b="b"/>
            <a:pathLst>
              <a:path w="18" h="26" extrusionOk="0">
                <a:moveTo>
                  <a:pt x="18" y="26"/>
                </a:moveTo>
                <a:cubicBezTo>
                  <a:pt x="12" y="16"/>
                  <a:pt x="7" y="9"/>
                  <a:pt x="1" y="1"/>
                </a:cubicBezTo>
                <a:cubicBezTo>
                  <a:pt x="7" y="9"/>
                  <a:pt x="12" y="16"/>
                  <a:pt x="18" y="26"/>
                </a:cubicBezTo>
                <a:close/>
              </a:path>
            </a:pathLst>
          </a:custGeom>
          <a:solidFill>
            <a:srgbClr val="0075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535" name="Google Shape;2535;p39"/>
          <p:cNvSpPr/>
          <p:nvPr/>
        </p:nvSpPr>
        <p:spPr>
          <a:xfrm>
            <a:off x="6476669" y="672461"/>
            <a:ext cx="2798" cy="3731"/>
          </a:xfrm>
          <a:custGeom>
            <a:avLst/>
            <a:gdLst/>
            <a:ahLst/>
            <a:cxnLst/>
            <a:rect l="l" t="t" r="r" b="b"/>
            <a:pathLst>
              <a:path w="23" h="23" extrusionOk="0">
                <a:moveTo>
                  <a:pt x="0" y="0"/>
                </a:moveTo>
                <a:cubicBezTo>
                  <a:pt x="9" y="8"/>
                  <a:pt x="16" y="16"/>
                  <a:pt x="23" y="23"/>
                </a:cubicBezTo>
                <a:cubicBezTo>
                  <a:pt x="16" y="16"/>
                  <a:pt x="9" y="8"/>
                  <a:pt x="0" y="0"/>
                </a:cubicBezTo>
                <a:close/>
              </a:path>
            </a:pathLst>
          </a:custGeom>
          <a:solidFill>
            <a:srgbClr val="0075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536" name="Google Shape;2536;p39"/>
          <p:cNvGrpSpPr/>
          <p:nvPr/>
        </p:nvGrpSpPr>
        <p:grpSpPr>
          <a:xfrm rot="-1388710">
            <a:off x="1521581" y="3450351"/>
            <a:ext cx="413489" cy="752000"/>
            <a:chOff x="6618900" y="3939050"/>
            <a:chExt cx="242650" cy="330975"/>
          </a:xfrm>
        </p:grpSpPr>
        <p:sp>
          <p:nvSpPr>
            <p:cNvPr id="2537" name="Google Shape;2537;p39"/>
            <p:cNvSpPr/>
            <p:nvPr/>
          </p:nvSpPr>
          <p:spPr>
            <a:xfrm>
              <a:off x="6634125" y="4062925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1" y="0"/>
                  </a:moveTo>
                  <a:lnTo>
                    <a:pt x="1" y="3582"/>
                  </a:lnTo>
                  <a:lnTo>
                    <a:pt x="9097" y="3582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8" name="Google Shape;2538;p39"/>
            <p:cNvSpPr/>
            <p:nvPr/>
          </p:nvSpPr>
          <p:spPr>
            <a:xfrm>
              <a:off x="6700900" y="3945375"/>
              <a:ext cx="93900" cy="93925"/>
            </a:xfrm>
            <a:custGeom>
              <a:avLst/>
              <a:gdLst/>
              <a:ahLst/>
              <a:cxnLst/>
              <a:rect l="l" t="t" r="r" b="b"/>
              <a:pathLst>
                <a:path w="3756" h="3757" extrusionOk="0">
                  <a:moveTo>
                    <a:pt x="1878" y="1"/>
                  </a:moveTo>
                  <a:cubicBezTo>
                    <a:pt x="840" y="1"/>
                    <a:pt x="0" y="841"/>
                    <a:pt x="0" y="1879"/>
                  </a:cubicBezTo>
                  <a:cubicBezTo>
                    <a:pt x="0" y="2916"/>
                    <a:pt x="840" y="3756"/>
                    <a:pt x="1878" y="3756"/>
                  </a:cubicBezTo>
                  <a:cubicBezTo>
                    <a:pt x="2915" y="3756"/>
                    <a:pt x="3755" y="2916"/>
                    <a:pt x="3755" y="1879"/>
                  </a:cubicBezTo>
                  <a:cubicBezTo>
                    <a:pt x="3755" y="841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9" name="Google Shape;2539;p39"/>
            <p:cNvSpPr/>
            <p:nvPr/>
          </p:nvSpPr>
          <p:spPr>
            <a:xfrm>
              <a:off x="6700900" y="4176075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1"/>
                  </a:moveTo>
                  <a:cubicBezTo>
                    <a:pt x="840" y="1"/>
                    <a:pt x="0" y="842"/>
                    <a:pt x="0" y="1880"/>
                  </a:cubicBezTo>
                  <a:cubicBezTo>
                    <a:pt x="0" y="2917"/>
                    <a:pt x="840" y="3758"/>
                    <a:pt x="1878" y="3758"/>
                  </a:cubicBezTo>
                  <a:cubicBezTo>
                    <a:pt x="2915" y="3758"/>
                    <a:pt x="3755" y="2917"/>
                    <a:pt x="3755" y="1880"/>
                  </a:cubicBezTo>
                  <a:cubicBezTo>
                    <a:pt x="3755" y="842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0" name="Google Shape;2540;p39"/>
            <p:cNvSpPr/>
            <p:nvPr/>
          </p:nvSpPr>
          <p:spPr>
            <a:xfrm>
              <a:off x="6618900" y="4056550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0" y="0"/>
                  </a:moveTo>
                  <a:lnTo>
                    <a:pt x="0" y="3583"/>
                  </a:lnTo>
                  <a:lnTo>
                    <a:pt x="9096" y="3583"/>
                  </a:lnTo>
                  <a:lnTo>
                    <a:pt x="90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1" name="Google Shape;2541;p39"/>
            <p:cNvSpPr/>
            <p:nvPr/>
          </p:nvSpPr>
          <p:spPr>
            <a:xfrm>
              <a:off x="6685650" y="3939050"/>
              <a:ext cx="93900" cy="93900"/>
            </a:xfrm>
            <a:custGeom>
              <a:avLst/>
              <a:gdLst/>
              <a:ahLst/>
              <a:cxnLst/>
              <a:rect l="l" t="t" r="r" b="b"/>
              <a:pathLst>
                <a:path w="3756" h="3756" extrusionOk="0">
                  <a:moveTo>
                    <a:pt x="1878" y="1"/>
                  </a:moveTo>
                  <a:cubicBezTo>
                    <a:pt x="841" y="1"/>
                    <a:pt x="1" y="841"/>
                    <a:pt x="1" y="1878"/>
                  </a:cubicBezTo>
                  <a:cubicBezTo>
                    <a:pt x="1" y="2916"/>
                    <a:pt x="841" y="3756"/>
                    <a:pt x="1878" y="3756"/>
                  </a:cubicBezTo>
                  <a:cubicBezTo>
                    <a:pt x="2916" y="3756"/>
                    <a:pt x="3756" y="2916"/>
                    <a:pt x="3756" y="1878"/>
                  </a:cubicBezTo>
                  <a:cubicBezTo>
                    <a:pt x="3756" y="841"/>
                    <a:pt x="2916" y="1"/>
                    <a:pt x="1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2" name="Google Shape;2542;p39"/>
            <p:cNvSpPr/>
            <p:nvPr/>
          </p:nvSpPr>
          <p:spPr>
            <a:xfrm>
              <a:off x="6685650" y="4169750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0"/>
                  </a:moveTo>
                  <a:cubicBezTo>
                    <a:pt x="841" y="0"/>
                    <a:pt x="1" y="841"/>
                    <a:pt x="1" y="1878"/>
                  </a:cubicBezTo>
                  <a:cubicBezTo>
                    <a:pt x="1" y="2915"/>
                    <a:pt x="841" y="3757"/>
                    <a:pt x="1878" y="3757"/>
                  </a:cubicBezTo>
                  <a:cubicBezTo>
                    <a:pt x="2916" y="3757"/>
                    <a:pt x="3756" y="2915"/>
                    <a:pt x="3756" y="1878"/>
                  </a:cubicBezTo>
                  <a:cubicBezTo>
                    <a:pt x="3756" y="841"/>
                    <a:pt x="2916" y="0"/>
                    <a:pt x="1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543" name="Google Shape;2543;p39"/>
          <p:cNvGrpSpPr/>
          <p:nvPr/>
        </p:nvGrpSpPr>
        <p:grpSpPr>
          <a:xfrm>
            <a:off x="6192750" y="407023"/>
            <a:ext cx="425967" cy="534604"/>
            <a:chOff x="6419700" y="4349575"/>
            <a:chExt cx="365700" cy="344225"/>
          </a:xfrm>
        </p:grpSpPr>
        <p:sp>
          <p:nvSpPr>
            <p:cNvPr id="2544" name="Google Shape;2544;p39"/>
            <p:cNvSpPr/>
            <p:nvPr/>
          </p:nvSpPr>
          <p:spPr>
            <a:xfrm>
              <a:off x="6447775" y="4356150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9" y="1491"/>
                  </a:lnTo>
                  <a:lnTo>
                    <a:pt x="3819" y="5311"/>
                  </a:lnTo>
                  <a:lnTo>
                    <a:pt x="1" y="6611"/>
                  </a:lnTo>
                  <a:lnTo>
                    <a:pt x="1490" y="10986"/>
                  </a:lnTo>
                  <a:lnTo>
                    <a:pt x="5310" y="9686"/>
                  </a:lnTo>
                  <a:lnTo>
                    <a:pt x="6610" y="13506"/>
                  </a:lnTo>
                  <a:lnTo>
                    <a:pt x="10986" y="12015"/>
                  </a:lnTo>
                  <a:lnTo>
                    <a:pt x="9685" y="8196"/>
                  </a:lnTo>
                  <a:lnTo>
                    <a:pt x="13505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5" name="Google Shape;2545;p39"/>
            <p:cNvSpPr/>
            <p:nvPr/>
          </p:nvSpPr>
          <p:spPr>
            <a:xfrm>
              <a:off x="6419700" y="4349575"/>
              <a:ext cx="337625" cy="337650"/>
            </a:xfrm>
            <a:custGeom>
              <a:avLst/>
              <a:gdLst/>
              <a:ahLst/>
              <a:cxnLst/>
              <a:rect l="l" t="t" r="r" b="b"/>
              <a:pathLst>
                <a:path w="13505" h="13506" extrusionOk="0">
                  <a:moveTo>
                    <a:pt x="6895" y="0"/>
                  </a:moveTo>
                  <a:lnTo>
                    <a:pt x="2518" y="1491"/>
                  </a:lnTo>
                  <a:lnTo>
                    <a:pt x="3819" y="5309"/>
                  </a:lnTo>
                  <a:lnTo>
                    <a:pt x="0" y="6610"/>
                  </a:lnTo>
                  <a:lnTo>
                    <a:pt x="1489" y="10986"/>
                  </a:lnTo>
                  <a:lnTo>
                    <a:pt x="5310" y="9685"/>
                  </a:lnTo>
                  <a:lnTo>
                    <a:pt x="6610" y="13505"/>
                  </a:lnTo>
                  <a:lnTo>
                    <a:pt x="10986" y="12015"/>
                  </a:lnTo>
                  <a:lnTo>
                    <a:pt x="9686" y="8195"/>
                  </a:lnTo>
                  <a:lnTo>
                    <a:pt x="13504" y="6894"/>
                  </a:lnTo>
                  <a:lnTo>
                    <a:pt x="12015" y="2520"/>
                  </a:lnTo>
                  <a:lnTo>
                    <a:pt x="8195" y="3820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548" name="Google Shape;2548;p39"/>
          <p:cNvGrpSpPr/>
          <p:nvPr/>
        </p:nvGrpSpPr>
        <p:grpSpPr>
          <a:xfrm>
            <a:off x="413717" y="4780134"/>
            <a:ext cx="2088506" cy="1780807"/>
            <a:chOff x="374450" y="3990500"/>
            <a:chExt cx="1312700" cy="839475"/>
          </a:xfrm>
        </p:grpSpPr>
        <p:sp>
          <p:nvSpPr>
            <p:cNvPr id="2549" name="Google Shape;2549;p39"/>
            <p:cNvSpPr/>
            <p:nvPr/>
          </p:nvSpPr>
          <p:spPr>
            <a:xfrm>
              <a:off x="374450" y="3991325"/>
              <a:ext cx="1312700" cy="838650"/>
            </a:xfrm>
            <a:custGeom>
              <a:avLst/>
              <a:gdLst/>
              <a:ahLst/>
              <a:cxnLst/>
              <a:rect l="l" t="t" r="r" b="b"/>
              <a:pathLst>
                <a:path w="52508" h="33546" extrusionOk="0">
                  <a:moveTo>
                    <a:pt x="24994" y="0"/>
                  </a:moveTo>
                  <a:cubicBezTo>
                    <a:pt x="23520" y="0"/>
                    <a:pt x="22209" y="632"/>
                    <a:pt x="21808" y="1625"/>
                  </a:cubicBezTo>
                  <a:lnTo>
                    <a:pt x="18838" y="9136"/>
                  </a:lnTo>
                  <a:lnTo>
                    <a:pt x="19636" y="9316"/>
                  </a:lnTo>
                  <a:lnTo>
                    <a:pt x="18648" y="9118"/>
                  </a:lnTo>
                  <a:lnTo>
                    <a:pt x="1499" y="22160"/>
                  </a:lnTo>
                  <a:cubicBezTo>
                    <a:pt x="171" y="23257"/>
                    <a:pt x="0" y="25354"/>
                    <a:pt x="2844" y="26235"/>
                  </a:cubicBezTo>
                  <a:lnTo>
                    <a:pt x="26996" y="33249"/>
                  </a:lnTo>
                  <a:cubicBezTo>
                    <a:pt x="27687" y="33450"/>
                    <a:pt x="28432" y="33545"/>
                    <a:pt x="29167" y="33545"/>
                  </a:cubicBezTo>
                  <a:cubicBezTo>
                    <a:pt x="30839" y="33545"/>
                    <a:pt x="32462" y="33053"/>
                    <a:pt x="33296" y="32194"/>
                  </a:cubicBezTo>
                  <a:lnTo>
                    <a:pt x="49068" y="15964"/>
                  </a:lnTo>
                  <a:lnTo>
                    <a:pt x="51941" y="8559"/>
                  </a:lnTo>
                  <a:cubicBezTo>
                    <a:pt x="52508" y="7209"/>
                    <a:pt x="51180" y="5723"/>
                    <a:pt x="49000" y="5247"/>
                  </a:cubicBezTo>
                  <a:lnTo>
                    <a:pt x="26108" y="121"/>
                  </a:lnTo>
                  <a:cubicBezTo>
                    <a:pt x="25734" y="39"/>
                    <a:pt x="25359" y="0"/>
                    <a:pt x="249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0" name="Google Shape;2550;p39"/>
            <p:cNvSpPr/>
            <p:nvPr/>
          </p:nvSpPr>
          <p:spPr>
            <a:xfrm>
              <a:off x="400775" y="3990500"/>
              <a:ext cx="1274875" cy="807825"/>
            </a:xfrm>
            <a:custGeom>
              <a:avLst/>
              <a:gdLst/>
              <a:ahLst/>
              <a:cxnLst/>
              <a:rect l="l" t="t" r="r" b="b"/>
              <a:pathLst>
                <a:path w="50995" h="32313" extrusionOk="0">
                  <a:moveTo>
                    <a:pt x="23508" y="1"/>
                  </a:moveTo>
                  <a:cubicBezTo>
                    <a:pt x="22034" y="1"/>
                    <a:pt x="20723" y="632"/>
                    <a:pt x="20321" y="1626"/>
                  </a:cubicBezTo>
                  <a:lnTo>
                    <a:pt x="17800" y="7871"/>
                  </a:lnTo>
                  <a:lnTo>
                    <a:pt x="17772" y="7864"/>
                  </a:lnTo>
                  <a:lnTo>
                    <a:pt x="9251" y="14893"/>
                  </a:lnTo>
                  <a:lnTo>
                    <a:pt x="729" y="21924"/>
                  </a:lnTo>
                  <a:cubicBezTo>
                    <a:pt x="521" y="22095"/>
                    <a:pt x="359" y="22273"/>
                    <a:pt x="241" y="22455"/>
                  </a:cubicBezTo>
                  <a:cubicBezTo>
                    <a:pt x="171" y="22563"/>
                    <a:pt x="116" y="22673"/>
                    <a:pt x="76" y="22781"/>
                  </a:cubicBezTo>
                  <a:cubicBezTo>
                    <a:pt x="37" y="22891"/>
                    <a:pt x="13" y="23001"/>
                    <a:pt x="4" y="23111"/>
                  </a:cubicBezTo>
                  <a:cubicBezTo>
                    <a:pt x="2" y="23146"/>
                    <a:pt x="0" y="23183"/>
                    <a:pt x="2" y="23219"/>
                  </a:cubicBezTo>
                  <a:cubicBezTo>
                    <a:pt x="3" y="23291"/>
                    <a:pt x="10" y="23363"/>
                    <a:pt x="26" y="23433"/>
                  </a:cubicBezTo>
                  <a:cubicBezTo>
                    <a:pt x="61" y="23612"/>
                    <a:pt x="140" y="23784"/>
                    <a:pt x="258" y="23948"/>
                  </a:cubicBezTo>
                  <a:cubicBezTo>
                    <a:pt x="375" y="24113"/>
                    <a:pt x="534" y="24268"/>
                    <a:pt x="729" y="24411"/>
                  </a:cubicBezTo>
                  <a:cubicBezTo>
                    <a:pt x="887" y="24525"/>
                    <a:pt x="1070" y="24632"/>
                    <a:pt x="1276" y="24728"/>
                  </a:cubicBezTo>
                  <a:cubicBezTo>
                    <a:pt x="1378" y="24776"/>
                    <a:pt x="1488" y="24821"/>
                    <a:pt x="1602" y="24865"/>
                  </a:cubicBezTo>
                  <a:cubicBezTo>
                    <a:pt x="1717" y="24907"/>
                    <a:pt x="1839" y="24946"/>
                    <a:pt x="1965" y="24983"/>
                  </a:cubicBezTo>
                  <a:lnTo>
                    <a:pt x="26122" y="32015"/>
                  </a:lnTo>
                  <a:cubicBezTo>
                    <a:pt x="26814" y="32217"/>
                    <a:pt x="27561" y="32312"/>
                    <a:pt x="28297" y="32312"/>
                  </a:cubicBezTo>
                  <a:cubicBezTo>
                    <a:pt x="28463" y="32312"/>
                    <a:pt x="28629" y="32307"/>
                    <a:pt x="28793" y="32298"/>
                  </a:cubicBezTo>
                  <a:cubicBezTo>
                    <a:pt x="29092" y="32280"/>
                    <a:pt x="29386" y="32247"/>
                    <a:pt x="29671" y="32199"/>
                  </a:cubicBezTo>
                  <a:cubicBezTo>
                    <a:pt x="29956" y="32151"/>
                    <a:pt x="30233" y="32090"/>
                    <a:pt x="30498" y="32012"/>
                  </a:cubicBezTo>
                  <a:cubicBezTo>
                    <a:pt x="31292" y="31783"/>
                    <a:pt x="31973" y="31427"/>
                    <a:pt x="32423" y="30963"/>
                  </a:cubicBezTo>
                  <a:lnTo>
                    <a:pt x="33974" y="29366"/>
                  </a:lnTo>
                  <a:lnTo>
                    <a:pt x="35525" y="27770"/>
                  </a:lnTo>
                  <a:lnTo>
                    <a:pt x="47721" y="15214"/>
                  </a:lnTo>
                  <a:lnTo>
                    <a:pt x="47722" y="15216"/>
                  </a:lnTo>
                  <a:lnTo>
                    <a:pt x="50426" y="8422"/>
                  </a:lnTo>
                  <a:cubicBezTo>
                    <a:pt x="50994" y="7072"/>
                    <a:pt x="49667" y="5585"/>
                    <a:pt x="47485" y="5110"/>
                  </a:cubicBezTo>
                  <a:lnTo>
                    <a:pt x="24623" y="121"/>
                  </a:lnTo>
                  <a:cubicBezTo>
                    <a:pt x="24249" y="40"/>
                    <a:pt x="23873" y="1"/>
                    <a:pt x="235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1" name="Google Shape;2551;p39"/>
            <p:cNvSpPr/>
            <p:nvPr/>
          </p:nvSpPr>
          <p:spPr>
            <a:xfrm>
              <a:off x="1299175" y="4351200"/>
              <a:ext cx="166075" cy="71900"/>
            </a:xfrm>
            <a:custGeom>
              <a:avLst/>
              <a:gdLst/>
              <a:ahLst/>
              <a:cxnLst/>
              <a:rect l="l" t="t" r="r" b="b"/>
              <a:pathLst>
                <a:path w="6643" h="2876" extrusionOk="0">
                  <a:moveTo>
                    <a:pt x="2629" y="0"/>
                  </a:moveTo>
                  <a:cubicBezTo>
                    <a:pt x="2018" y="0"/>
                    <a:pt x="1432" y="163"/>
                    <a:pt x="1138" y="446"/>
                  </a:cubicBezTo>
                  <a:lnTo>
                    <a:pt x="424" y="1131"/>
                  </a:lnTo>
                  <a:cubicBezTo>
                    <a:pt x="1" y="1539"/>
                    <a:pt x="333" y="2043"/>
                    <a:pt x="1172" y="2257"/>
                  </a:cubicBezTo>
                  <a:lnTo>
                    <a:pt x="3239" y="2781"/>
                  </a:lnTo>
                  <a:cubicBezTo>
                    <a:pt x="3494" y="2845"/>
                    <a:pt x="3764" y="2876"/>
                    <a:pt x="4030" y="2876"/>
                  </a:cubicBezTo>
                  <a:cubicBezTo>
                    <a:pt x="4651" y="2876"/>
                    <a:pt x="5243" y="2709"/>
                    <a:pt x="5534" y="2418"/>
                  </a:cubicBezTo>
                  <a:lnTo>
                    <a:pt x="6232" y="1720"/>
                  </a:lnTo>
                  <a:cubicBezTo>
                    <a:pt x="6643" y="1309"/>
                    <a:pt x="6289" y="809"/>
                    <a:pt x="5448" y="599"/>
                  </a:cubicBezTo>
                  <a:lnTo>
                    <a:pt x="3398" y="91"/>
                  </a:lnTo>
                  <a:cubicBezTo>
                    <a:pt x="3151" y="30"/>
                    <a:pt x="2888" y="0"/>
                    <a:pt x="2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2" name="Google Shape;2552;p39"/>
            <p:cNvSpPr/>
            <p:nvPr/>
          </p:nvSpPr>
          <p:spPr>
            <a:xfrm>
              <a:off x="1145375" y="4313150"/>
              <a:ext cx="163850" cy="70275"/>
            </a:xfrm>
            <a:custGeom>
              <a:avLst/>
              <a:gdLst/>
              <a:ahLst/>
              <a:cxnLst/>
              <a:rect l="l" t="t" r="r" b="b"/>
              <a:pathLst>
                <a:path w="6554" h="2811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4" y="1106"/>
                  </a:lnTo>
                  <a:cubicBezTo>
                    <a:pt x="0" y="1506"/>
                    <a:pt x="307" y="1999"/>
                    <a:pt x="1126" y="2207"/>
                  </a:cubicBezTo>
                  <a:lnTo>
                    <a:pt x="3142" y="2718"/>
                  </a:lnTo>
                  <a:cubicBezTo>
                    <a:pt x="3388" y="2781"/>
                    <a:pt x="3652" y="2810"/>
                    <a:pt x="3913" y="2810"/>
                  </a:cubicBezTo>
                  <a:cubicBezTo>
                    <a:pt x="4525" y="2810"/>
                    <a:pt x="5117" y="2646"/>
                    <a:pt x="5416" y="2360"/>
                  </a:cubicBezTo>
                  <a:lnTo>
                    <a:pt x="6133" y="1678"/>
                  </a:lnTo>
                  <a:cubicBezTo>
                    <a:pt x="6554" y="1277"/>
                    <a:pt x="6226" y="788"/>
                    <a:pt x="5405" y="584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3" name="Google Shape;2553;p39"/>
            <p:cNvSpPr/>
            <p:nvPr/>
          </p:nvSpPr>
          <p:spPr>
            <a:xfrm>
              <a:off x="995325" y="4276000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5" y="1"/>
                  </a:moveTo>
                  <a:cubicBezTo>
                    <a:pt x="2081" y="1"/>
                    <a:pt x="1498" y="156"/>
                    <a:pt x="1190" y="428"/>
                  </a:cubicBezTo>
                  <a:lnTo>
                    <a:pt x="445" y="1083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7"/>
                  </a:lnTo>
                  <a:cubicBezTo>
                    <a:pt x="3290" y="2718"/>
                    <a:pt x="3549" y="2747"/>
                    <a:pt x="3805" y="2747"/>
                  </a:cubicBezTo>
                  <a:cubicBezTo>
                    <a:pt x="4409" y="2747"/>
                    <a:pt x="4999" y="2587"/>
                    <a:pt x="5305" y="2308"/>
                  </a:cubicBezTo>
                  <a:lnTo>
                    <a:pt x="6037" y="1639"/>
                  </a:lnTo>
                  <a:cubicBezTo>
                    <a:pt x="6468" y="1247"/>
                    <a:pt x="6164" y="770"/>
                    <a:pt x="5364" y="570"/>
                  </a:cubicBezTo>
                  <a:lnTo>
                    <a:pt x="3414" y="87"/>
                  </a:lnTo>
                  <a:cubicBezTo>
                    <a:pt x="3178" y="28"/>
                    <a:pt x="2926" y="1"/>
                    <a:pt x="2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4" name="Google Shape;2554;p39"/>
            <p:cNvSpPr/>
            <p:nvPr/>
          </p:nvSpPr>
          <p:spPr>
            <a:xfrm>
              <a:off x="848925" y="4239750"/>
              <a:ext cx="159650" cy="67175"/>
            </a:xfrm>
            <a:custGeom>
              <a:avLst/>
              <a:gdLst/>
              <a:ahLst/>
              <a:cxnLst/>
              <a:rect l="l" t="t" r="r" b="b"/>
              <a:pathLst>
                <a:path w="6386" h="2687" extrusionOk="0">
                  <a:moveTo>
                    <a:pt x="2699" y="1"/>
                  </a:moveTo>
                  <a:cubicBezTo>
                    <a:pt x="2112" y="1"/>
                    <a:pt x="1530" y="154"/>
                    <a:pt x="1216" y="419"/>
                  </a:cubicBezTo>
                  <a:lnTo>
                    <a:pt x="454" y="1063"/>
                  </a:lnTo>
                  <a:cubicBezTo>
                    <a:pt x="1" y="1444"/>
                    <a:pt x="263" y="1916"/>
                    <a:pt x="1041" y="2113"/>
                  </a:cubicBezTo>
                  <a:lnTo>
                    <a:pt x="2960" y="2600"/>
                  </a:lnTo>
                  <a:cubicBezTo>
                    <a:pt x="3193" y="2659"/>
                    <a:pt x="3446" y="2687"/>
                    <a:pt x="3698" y="2687"/>
                  </a:cubicBezTo>
                  <a:cubicBezTo>
                    <a:pt x="4294" y="2687"/>
                    <a:pt x="4883" y="2529"/>
                    <a:pt x="5196" y="2256"/>
                  </a:cubicBezTo>
                  <a:lnTo>
                    <a:pt x="5945" y="1603"/>
                  </a:lnTo>
                  <a:cubicBezTo>
                    <a:pt x="6386" y="1219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8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5" name="Google Shape;2555;p39"/>
            <p:cNvSpPr/>
            <p:nvPr/>
          </p:nvSpPr>
          <p:spPr>
            <a:xfrm>
              <a:off x="1222000" y="4424025"/>
              <a:ext cx="169050" cy="74675"/>
            </a:xfrm>
            <a:custGeom>
              <a:avLst/>
              <a:gdLst/>
              <a:ahLst/>
              <a:cxnLst/>
              <a:rect l="l" t="t" r="r" b="b"/>
              <a:pathLst>
                <a:path w="6762" h="2987" extrusionOk="0">
                  <a:moveTo>
                    <a:pt x="2702" y="0"/>
                  </a:moveTo>
                  <a:cubicBezTo>
                    <a:pt x="2082" y="0"/>
                    <a:pt x="1484" y="167"/>
                    <a:pt x="1180" y="460"/>
                  </a:cubicBezTo>
                  <a:lnTo>
                    <a:pt x="441" y="1171"/>
                  </a:lnTo>
                  <a:cubicBezTo>
                    <a:pt x="1" y="1595"/>
                    <a:pt x="329" y="2119"/>
                    <a:pt x="1179" y="2341"/>
                  </a:cubicBezTo>
                  <a:lnTo>
                    <a:pt x="3270" y="2887"/>
                  </a:lnTo>
                  <a:cubicBezTo>
                    <a:pt x="3529" y="2955"/>
                    <a:pt x="3805" y="2987"/>
                    <a:pt x="4076" y="2987"/>
                  </a:cubicBezTo>
                  <a:cubicBezTo>
                    <a:pt x="4706" y="2987"/>
                    <a:pt x="5311" y="2814"/>
                    <a:pt x="5613" y="2513"/>
                  </a:cubicBezTo>
                  <a:lnTo>
                    <a:pt x="6336" y="1788"/>
                  </a:lnTo>
                  <a:cubicBezTo>
                    <a:pt x="6761" y="1363"/>
                    <a:pt x="6412" y="843"/>
                    <a:pt x="5561" y="625"/>
                  </a:cubicBezTo>
                  <a:lnTo>
                    <a:pt x="3486" y="95"/>
                  </a:lnTo>
                  <a:cubicBezTo>
                    <a:pt x="3234" y="31"/>
                    <a:pt x="2966" y="0"/>
                    <a:pt x="2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6" name="Google Shape;2556;p39"/>
            <p:cNvSpPr/>
            <p:nvPr/>
          </p:nvSpPr>
          <p:spPr>
            <a:xfrm>
              <a:off x="1066400" y="4384375"/>
              <a:ext cx="166750" cy="72950"/>
            </a:xfrm>
            <a:custGeom>
              <a:avLst/>
              <a:gdLst/>
              <a:ahLst/>
              <a:cxnLst/>
              <a:rect l="l" t="t" r="r" b="b"/>
              <a:pathLst>
                <a:path w="6670" h="2918" extrusionOk="0">
                  <a:moveTo>
                    <a:pt x="2725" y="0"/>
                  </a:moveTo>
                  <a:cubicBezTo>
                    <a:pt x="2114" y="0"/>
                    <a:pt x="1519" y="164"/>
                    <a:pt x="1207" y="450"/>
                  </a:cubicBezTo>
                  <a:lnTo>
                    <a:pt x="451" y="1146"/>
                  </a:lnTo>
                  <a:cubicBezTo>
                    <a:pt x="1" y="1559"/>
                    <a:pt x="303" y="2072"/>
                    <a:pt x="1131" y="2287"/>
                  </a:cubicBezTo>
                  <a:lnTo>
                    <a:pt x="3170" y="2821"/>
                  </a:lnTo>
                  <a:cubicBezTo>
                    <a:pt x="3422" y="2886"/>
                    <a:pt x="3691" y="2918"/>
                    <a:pt x="3957" y="2918"/>
                  </a:cubicBezTo>
                  <a:cubicBezTo>
                    <a:pt x="4579" y="2918"/>
                    <a:pt x="5182" y="2748"/>
                    <a:pt x="5491" y="2453"/>
                  </a:cubicBezTo>
                  <a:lnTo>
                    <a:pt x="6233" y="1745"/>
                  </a:lnTo>
                  <a:cubicBezTo>
                    <a:pt x="6670" y="1330"/>
                    <a:pt x="6346" y="822"/>
                    <a:pt x="5517" y="609"/>
                  </a:cubicBezTo>
                  <a:lnTo>
                    <a:pt x="3494" y="93"/>
                  </a:lnTo>
                  <a:cubicBezTo>
                    <a:pt x="3249" y="30"/>
                    <a:pt x="2986" y="0"/>
                    <a:pt x="27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7" name="Google Shape;2557;p39"/>
            <p:cNvSpPr/>
            <p:nvPr/>
          </p:nvSpPr>
          <p:spPr>
            <a:xfrm>
              <a:off x="914700" y="4345675"/>
              <a:ext cx="164500" cy="71300"/>
            </a:xfrm>
            <a:custGeom>
              <a:avLst/>
              <a:gdLst/>
              <a:ahLst/>
              <a:cxnLst/>
              <a:rect l="l" t="t" r="r" b="b"/>
              <a:pathLst>
                <a:path w="6580" h="2852" extrusionOk="0">
                  <a:moveTo>
                    <a:pt x="2748" y="1"/>
                  </a:moveTo>
                  <a:cubicBezTo>
                    <a:pt x="2145" y="1"/>
                    <a:pt x="1550" y="162"/>
                    <a:pt x="1232" y="443"/>
                  </a:cubicBezTo>
                  <a:lnTo>
                    <a:pt x="459" y="1123"/>
                  </a:lnTo>
                  <a:cubicBezTo>
                    <a:pt x="1" y="1527"/>
                    <a:pt x="278" y="2026"/>
                    <a:pt x="1084" y="2238"/>
                  </a:cubicBezTo>
                  <a:lnTo>
                    <a:pt x="3073" y="2758"/>
                  </a:lnTo>
                  <a:cubicBezTo>
                    <a:pt x="3317" y="2822"/>
                    <a:pt x="3580" y="2852"/>
                    <a:pt x="3841" y="2852"/>
                  </a:cubicBezTo>
                  <a:cubicBezTo>
                    <a:pt x="4455" y="2852"/>
                    <a:pt x="5058" y="2686"/>
                    <a:pt x="5375" y="2397"/>
                  </a:cubicBezTo>
                  <a:lnTo>
                    <a:pt x="6133" y="1704"/>
                  </a:lnTo>
                  <a:cubicBezTo>
                    <a:pt x="6579" y="1299"/>
                    <a:pt x="6281" y="802"/>
                    <a:pt x="5472" y="595"/>
                  </a:cubicBezTo>
                  <a:lnTo>
                    <a:pt x="3500" y="91"/>
                  </a:lnTo>
                  <a:cubicBezTo>
                    <a:pt x="3261" y="30"/>
                    <a:pt x="3004" y="1"/>
                    <a:pt x="2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8" name="Google Shape;2558;p39"/>
            <p:cNvSpPr/>
            <p:nvPr/>
          </p:nvSpPr>
          <p:spPr>
            <a:xfrm>
              <a:off x="766725" y="4307975"/>
              <a:ext cx="162325" cy="69650"/>
            </a:xfrm>
            <a:custGeom>
              <a:avLst/>
              <a:gdLst/>
              <a:ahLst/>
              <a:cxnLst/>
              <a:rect l="l" t="t" r="r" b="b"/>
              <a:pathLst>
                <a:path w="6493" h="2786" extrusionOk="0">
                  <a:moveTo>
                    <a:pt x="2770" y="0"/>
                  </a:moveTo>
                  <a:cubicBezTo>
                    <a:pt x="2175" y="0"/>
                    <a:pt x="1582" y="158"/>
                    <a:pt x="1256" y="432"/>
                  </a:cubicBezTo>
                  <a:lnTo>
                    <a:pt x="470" y="1098"/>
                  </a:lnTo>
                  <a:cubicBezTo>
                    <a:pt x="1" y="1494"/>
                    <a:pt x="254" y="1982"/>
                    <a:pt x="1042" y="2187"/>
                  </a:cubicBezTo>
                  <a:lnTo>
                    <a:pt x="2982" y="2694"/>
                  </a:lnTo>
                  <a:cubicBezTo>
                    <a:pt x="3219" y="2756"/>
                    <a:pt x="3477" y="2786"/>
                    <a:pt x="3734" y="2786"/>
                  </a:cubicBezTo>
                  <a:cubicBezTo>
                    <a:pt x="4338" y="2786"/>
                    <a:pt x="4938" y="2623"/>
                    <a:pt x="5262" y="2341"/>
                  </a:cubicBezTo>
                  <a:lnTo>
                    <a:pt x="6038" y="1664"/>
                  </a:lnTo>
                  <a:cubicBezTo>
                    <a:pt x="6492" y="1265"/>
                    <a:pt x="6218" y="781"/>
                    <a:pt x="5428" y="579"/>
                  </a:cubicBezTo>
                  <a:lnTo>
                    <a:pt x="3504" y="87"/>
                  </a:lnTo>
                  <a:cubicBezTo>
                    <a:pt x="3273" y="28"/>
                    <a:pt x="3021" y="0"/>
                    <a:pt x="2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9" name="Google Shape;2559;p39"/>
            <p:cNvSpPr/>
            <p:nvPr/>
          </p:nvSpPr>
          <p:spPr>
            <a:xfrm>
              <a:off x="1141975" y="4499525"/>
              <a:ext cx="172100" cy="77625"/>
            </a:xfrm>
            <a:custGeom>
              <a:avLst/>
              <a:gdLst/>
              <a:ahLst/>
              <a:cxnLst/>
              <a:rect l="l" t="t" r="r" b="b"/>
              <a:pathLst>
                <a:path w="6884" h="3105" extrusionOk="0">
                  <a:moveTo>
                    <a:pt x="2777" y="1"/>
                  </a:moveTo>
                  <a:cubicBezTo>
                    <a:pt x="2148" y="1"/>
                    <a:pt x="1539" y="174"/>
                    <a:pt x="1224" y="477"/>
                  </a:cubicBezTo>
                  <a:lnTo>
                    <a:pt x="457" y="1214"/>
                  </a:lnTo>
                  <a:cubicBezTo>
                    <a:pt x="1" y="1653"/>
                    <a:pt x="323" y="2198"/>
                    <a:pt x="1183" y="2430"/>
                  </a:cubicBezTo>
                  <a:lnTo>
                    <a:pt x="3302" y="3000"/>
                  </a:lnTo>
                  <a:cubicBezTo>
                    <a:pt x="3565" y="3071"/>
                    <a:pt x="3846" y="3105"/>
                    <a:pt x="4123" y="3105"/>
                  </a:cubicBezTo>
                  <a:cubicBezTo>
                    <a:pt x="4762" y="3105"/>
                    <a:pt x="5378" y="2926"/>
                    <a:pt x="5692" y="2613"/>
                  </a:cubicBezTo>
                  <a:lnTo>
                    <a:pt x="6443" y="1862"/>
                  </a:lnTo>
                  <a:cubicBezTo>
                    <a:pt x="6884" y="1421"/>
                    <a:pt x="6539" y="881"/>
                    <a:pt x="5678" y="653"/>
                  </a:cubicBezTo>
                  <a:lnTo>
                    <a:pt x="3578" y="101"/>
                  </a:lnTo>
                  <a:cubicBezTo>
                    <a:pt x="3321" y="33"/>
                    <a:pt x="3047" y="1"/>
                    <a:pt x="2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0" name="Google Shape;2560;p39"/>
            <p:cNvSpPr/>
            <p:nvPr/>
          </p:nvSpPr>
          <p:spPr>
            <a:xfrm>
              <a:off x="984550" y="4458200"/>
              <a:ext cx="169750" cy="75775"/>
            </a:xfrm>
            <a:custGeom>
              <a:avLst/>
              <a:gdLst/>
              <a:ahLst/>
              <a:cxnLst/>
              <a:rect l="l" t="t" r="r" b="b"/>
              <a:pathLst>
                <a:path w="6790" h="3031" extrusionOk="0">
                  <a:moveTo>
                    <a:pt x="2802" y="0"/>
                  </a:moveTo>
                  <a:cubicBezTo>
                    <a:pt x="2181" y="0"/>
                    <a:pt x="1574" y="170"/>
                    <a:pt x="1250" y="466"/>
                  </a:cubicBezTo>
                  <a:lnTo>
                    <a:pt x="466" y="1187"/>
                  </a:lnTo>
                  <a:cubicBezTo>
                    <a:pt x="1" y="1616"/>
                    <a:pt x="296" y="2148"/>
                    <a:pt x="1134" y="2373"/>
                  </a:cubicBezTo>
                  <a:lnTo>
                    <a:pt x="3197" y="2929"/>
                  </a:lnTo>
                  <a:cubicBezTo>
                    <a:pt x="3452" y="2998"/>
                    <a:pt x="3727" y="3030"/>
                    <a:pt x="3999" y="3030"/>
                  </a:cubicBezTo>
                  <a:cubicBezTo>
                    <a:pt x="4630" y="3030"/>
                    <a:pt x="5245" y="2855"/>
                    <a:pt x="5566" y="2550"/>
                  </a:cubicBezTo>
                  <a:lnTo>
                    <a:pt x="6336" y="1816"/>
                  </a:lnTo>
                  <a:cubicBezTo>
                    <a:pt x="6789" y="1385"/>
                    <a:pt x="6471" y="857"/>
                    <a:pt x="5631" y="636"/>
                  </a:cubicBezTo>
                  <a:lnTo>
                    <a:pt x="3584" y="97"/>
                  </a:lnTo>
                  <a:cubicBezTo>
                    <a:pt x="3335" y="31"/>
                    <a:pt x="3067" y="0"/>
                    <a:pt x="28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1" name="Google Shape;2561;p39"/>
            <p:cNvSpPr/>
            <p:nvPr/>
          </p:nvSpPr>
          <p:spPr>
            <a:xfrm>
              <a:off x="831100" y="4417875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5" y="1"/>
                    <a:pt x="1608" y="167"/>
                    <a:pt x="1277" y="457"/>
                  </a:cubicBezTo>
                  <a:lnTo>
                    <a:pt x="477" y="1163"/>
                  </a:lnTo>
                  <a:cubicBezTo>
                    <a:pt x="0" y="1582"/>
                    <a:pt x="272" y="2101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19" y="2789"/>
                    <a:pt x="5447" y="2490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2" name="Google Shape;2562;p39"/>
            <p:cNvSpPr/>
            <p:nvPr/>
          </p:nvSpPr>
          <p:spPr>
            <a:xfrm>
              <a:off x="681550" y="4378575"/>
              <a:ext cx="165150" cy="72325"/>
            </a:xfrm>
            <a:custGeom>
              <a:avLst/>
              <a:gdLst/>
              <a:ahLst/>
              <a:cxnLst/>
              <a:rect l="l" t="t" r="r" b="b"/>
              <a:pathLst>
                <a:path w="6606" h="2893" extrusionOk="0">
                  <a:moveTo>
                    <a:pt x="2847" y="1"/>
                  </a:moveTo>
                  <a:cubicBezTo>
                    <a:pt x="2243" y="1"/>
                    <a:pt x="1638" y="164"/>
                    <a:pt x="1302" y="449"/>
                  </a:cubicBezTo>
                  <a:lnTo>
                    <a:pt x="486" y="1137"/>
                  </a:lnTo>
                  <a:cubicBezTo>
                    <a:pt x="0" y="1548"/>
                    <a:pt x="248" y="2055"/>
                    <a:pt x="1043" y="2269"/>
                  </a:cubicBezTo>
                  <a:lnTo>
                    <a:pt x="3004" y="2796"/>
                  </a:lnTo>
                  <a:cubicBezTo>
                    <a:pt x="3245" y="2861"/>
                    <a:pt x="3508" y="2892"/>
                    <a:pt x="3771" y="2892"/>
                  </a:cubicBezTo>
                  <a:cubicBezTo>
                    <a:pt x="4384" y="2892"/>
                    <a:pt x="4996" y="2725"/>
                    <a:pt x="5331" y="2432"/>
                  </a:cubicBezTo>
                  <a:lnTo>
                    <a:pt x="6134" y="1731"/>
                  </a:lnTo>
                  <a:cubicBezTo>
                    <a:pt x="6606" y="1319"/>
                    <a:pt x="6338" y="815"/>
                    <a:pt x="5539" y="605"/>
                  </a:cubicBezTo>
                  <a:lnTo>
                    <a:pt x="3595" y="93"/>
                  </a:lnTo>
                  <a:cubicBezTo>
                    <a:pt x="3360" y="30"/>
                    <a:pt x="3103" y="1"/>
                    <a:pt x="2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3" name="Google Shape;2563;p39"/>
            <p:cNvSpPr/>
            <p:nvPr/>
          </p:nvSpPr>
          <p:spPr>
            <a:xfrm>
              <a:off x="1058900" y="4577875"/>
              <a:ext cx="175300" cy="80775"/>
            </a:xfrm>
            <a:custGeom>
              <a:avLst/>
              <a:gdLst/>
              <a:ahLst/>
              <a:cxnLst/>
              <a:rect l="l" t="t" r="r" b="b"/>
              <a:pathLst>
                <a:path w="7012" h="3231" extrusionOk="0">
                  <a:moveTo>
                    <a:pt x="2858" y="1"/>
                  </a:moveTo>
                  <a:cubicBezTo>
                    <a:pt x="2218" y="1"/>
                    <a:pt x="1597" y="181"/>
                    <a:pt x="1270" y="494"/>
                  </a:cubicBezTo>
                  <a:lnTo>
                    <a:pt x="475" y="1260"/>
                  </a:lnTo>
                  <a:cubicBezTo>
                    <a:pt x="1" y="1716"/>
                    <a:pt x="317" y="2283"/>
                    <a:pt x="1187" y="2524"/>
                  </a:cubicBezTo>
                  <a:lnTo>
                    <a:pt x="3331" y="3121"/>
                  </a:lnTo>
                  <a:cubicBezTo>
                    <a:pt x="3598" y="3195"/>
                    <a:pt x="3885" y="3230"/>
                    <a:pt x="4168" y="3230"/>
                  </a:cubicBezTo>
                  <a:cubicBezTo>
                    <a:pt x="4819" y="3230"/>
                    <a:pt x="5449" y="3044"/>
                    <a:pt x="5773" y="2721"/>
                  </a:cubicBezTo>
                  <a:lnTo>
                    <a:pt x="6553" y="1940"/>
                  </a:lnTo>
                  <a:cubicBezTo>
                    <a:pt x="7012" y="1482"/>
                    <a:pt x="6671" y="919"/>
                    <a:pt x="5798" y="683"/>
                  </a:cubicBezTo>
                  <a:lnTo>
                    <a:pt x="3674" y="106"/>
                  </a:lnTo>
                  <a:cubicBezTo>
                    <a:pt x="3414" y="35"/>
                    <a:pt x="3134" y="1"/>
                    <a:pt x="28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4" name="Google Shape;2564;p39"/>
            <p:cNvSpPr/>
            <p:nvPr/>
          </p:nvSpPr>
          <p:spPr>
            <a:xfrm>
              <a:off x="899600" y="4534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4" y="1"/>
                  </a:moveTo>
                  <a:cubicBezTo>
                    <a:pt x="2254" y="1"/>
                    <a:pt x="1633" y="177"/>
                    <a:pt x="1299" y="484"/>
                  </a:cubicBezTo>
                  <a:lnTo>
                    <a:pt x="485" y="1231"/>
                  </a:lnTo>
                  <a:cubicBezTo>
                    <a:pt x="1" y="1676"/>
                    <a:pt x="291" y="2229"/>
                    <a:pt x="1138" y="2465"/>
                  </a:cubicBezTo>
                  <a:lnTo>
                    <a:pt x="3225" y="3045"/>
                  </a:lnTo>
                  <a:cubicBezTo>
                    <a:pt x="3485" y="3117"/>
                    <a:pt x="3765" y="3151"/>
                    <a:pt x="4042" y="3151"/>
                  </a:cubicBezTo>
                  <a:cubicBezTo>
                    <a:pt x="4683" y="3151"/>
                    <a:pt x="5312" y="2970"/>
                    <a:pt x="5645" y="2653"/>
                  </a:cubicBezTo>
                  <a:lnTo>
                    <a:pt x="6445" y="1891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1" y="102"/>
                  </a:lnTo>
                  <a:cubicBezTo>
                    <a:pt x="3429" y="33"/>
                    <a:pt x="3155" y="1"/>
                    <a:pt x="28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5" name="Google Shape;2565;p39"/>
            <p:cNvSpPr/>
            <p:nvPr/>
          </p:nvSpPr>
          <p:spPr>
            <a:xfrm>
              <a:off x="744425" y="4492750"/>
              <a:ext cx="170450" cy="76900"/>
            </a:xfrm>
            <a:custGeom>
              <a:avLst/>
              <a:gdLst/>
              <a:ahLst/>
              <a:cxnLst/>
              <a:rect l="l" t="t" r="r" b="b"/>
              <a:pathLst>
                <a:path w="6818" h="3076" extrusionOk="0">
                  <a:moveTo>
                    <a:pt x="2906" y="0"/>
                  </a:moveTo>
                  <a:cubicBezTo>
                    <a:pt x="2285" y="0"/>
                    <a:pt x="1666" y="172"/>
                    <a:pt x="1325" y="472"/>
                  </a:cubicBezTo>
                  <a:lnTo>
                    <a:pt x="496" y="1202"/>
                  </a:lnTo>
                  <a:cubicBezTo>
                    <a:pt x="0" y="1637"/>
                    <a:pt x="265" y="2178"/>
                    <a:pt x="1090" y="2407"/>
                  </a:cubicBezTo>
                  <a:lnTo>
                    <a:pt x="3124" y="2971"/>
                  </a:lnTo>
                  <a:cubicBezTo>
                    <a:pt x="3376" y="3042"/>
                    <a:pt x="3651" y="3075"/>
                    <a:pt x="3924" y="3075"/>
                  </a:cubicBezTo>
                  <a:cubicBezTo>
                    <a:pt x="4556" y="3075"/>
                    <a:pt x="5182" y="2898"/>
                    <a:pt x="5521" y="2589"/>
                  </a:cubicBezTo>
                  <a:lnTo>
                    <a:pt x="6339" y="1844"/>
                  </a:lnTo>
                  <a:cubicBezTo>
                    <a:pt x="6817" y="1406"/>
                    <a:pt x="6531" y="870"/>
                    <a:pt x="5704" y="646"/>
                  </a:cubicBezTo>
                  <a:lnTo>
                    <a:pt x="3687" y="99"/>
                  </a:lnTo>
                  <a:cubicBezTo>
                    <a:pt x="3440" y="32"/>
                    <a:pt x="3173" y="0"/>
                    <a:pt x="29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6" name="Google Shape;2566;p39"/>
            <p:cNvSpPr/>
            <p:nvPr/>
          </p:nvSpPr>
          <p:spPr>
            <a:xfrm>
              <a:off x="499225" y="4450075"/>
              <a:ext cx="264425" cy="157500"/>
            </a:xfrm>
            <a:custGeom>
              <a:avLst/>
              <a:gdLst/>
              <a:ahLst/>
              <a:cxnLst/>
              <a:rect l="l" t="t" r="r" b="b"/>
              <a:pathLst>
                <a:path w="10577" h="6300" extrusionOk="0">
                  <a:moveTo>
                    <a:pt x="6530" y="0"/>
                  </a:moveTo>
                  <a:cubicBezTo>
                    <a:pt x="6059" y="0"/>
                    <a:pt x="5585" y="130"/>
                    <a:pt x="5318" y="354"/>
                  </a:cubicBezTo>
                  <a:lnTo>
                    <a:pt x="402" y="4507"/>
                  </a:lnTo>
                  <a:cubicBezTo>
                    <a:pt x="1" y="4847"/>
                    <a:pt x="178" y="5268"/>
                    <a:pt x="802" y="5447"/>
                  </a:cubicBezTo>
                  <a:lnTo>
                    <a:pt x="3489" y="6218"/>
                  </a:lnTo>
                  <a:cubicBezTo>
                    <a:pt x="3680" y="6273"/>
                    <a:pt x="3890" y="6299"/>
                    <a:pt x="4100" y="6299"/>
                  </a:cubicBezTo>
                  <a:cubicBezTo>
                    <a:pt x="4587" y="6299"/>
                    <a:pt x="5079" y="6160"/>
                    <a:pt x="5356" y="5919"/>
                  </a:cubicBezTo>
                  <a:lnTo>
                    <a:pt x="10201" y="1689"/>
                  </a:lnTo>
                  <a:cubicBezTo>
                    <a:pt x="10577" y="1361"/>
                    <a:pt x="10376" y="958"/>
                    <a:pt x="9754" y="789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7" name="Google Shape;2567;p39"/>
            <p:cNvSpPr/>
            <p:nvPr/>
          </p:nvSpPr>
          <p:spPr>
            <a:xfrm>
              <a:off x="972625" y="4659250"/>
              <a:ext cx="178600" cy="84025"/>
            </a:xfrm>
            <a:custGeom>
              <a:avLst/>
              <a:gdLst/>
              <a:ahLst/>
              <a:cxnLst/>
              <a:rect l="l" t="t" r="r" b="b"/>
              <a:pathLst>
                <a:path w="7144" h="3361" extrusionOk="0">
                  <a:moveTo>
                    <a:pt x="2940" y="1"/>
                  </a:moveTo>
                  <a:cubicBezTo>
                    <a:pt x="2292" y="1"/>
                    <a:pt x="1657" y="186"/>
                    <a:pt x="1319" y="512"/>
                  </a:cubicBezTo>
                  <a:lnTo>
                    <a:pt x="493" y="1307"/>
                  </a:lnTo>
                  <a:cubicBezTo>
                    <a:pt x="0" y="1781"/>
                    <a:pt x="310" y="2371"/>
                    <a:pt x="1191" y="2623"/>
                  </a:cubicBezTo>
                  <a:lnTo>
                    <a:pt x="3362" y="3247"/>
                  </a:lnTo>
                  <a:cubicBezTo>
                    <a:pt x="3633" y="3324"/>
                    <a:pt x="3925" y="3361"/>
                    <a:pt x="4214" y="3361"/>
                  </a:cubicBezTo>
                  <a:cubicBezTo>
                    <a:pt x="4875" y="3361"/>
                    <a:pt x="5519" y="3169"/>
                    <a:pt x="5856" y="2833"/>
                  </a:cubicBezTo>
                  <a:lnTo>
                    <a:pt x="6667" y="2022"/>
                  </a:lnTo>
                  <a:cubicBezTo>
                    <a:pt x="7144" y="1545"/>
                    <a:pt x="6809" y="961"/>
                    <a:pt x="5926" y="713"/>
                  </a:cubicBezTo>
                  <a:lnTo>
                    <a:pt x="3774" y="110"/>
                  </a:lnTo>
                  <a:cubicBezTo>
                    <a:pt x="3509" y="36"/>
                    <a:pt x="3223" y="1"/>
                    <a:pt x="2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8" name="Google Shape;2568;p39"/>
            <p:cNvSpPr/>
            <p:nvPr/>
          </p:nvSpPr>
          <p:spPr>
            <a:xfrm>
              <a:off x="811425" y="4614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6" y="1"/>
                  </a:moveTo>
                  <a:cubicBezTo>
                    <a:pt x="2327" y="1"/>
                    <a:pt x="1694" y="182"/>
                    <a:pt x="1349" y="500"/>
                  </a:cubicBezTo>
                  <a:lnTo>
                    <a:pt x="503" y="1277"/>
                  </a:lnTo>
                  <a:cubicBezTo>
                    <a:pt x="0" y="1738"/>
                    <a:pt x="283" y="2314"/>
                    <a:pt x="1141" y="2560"/>
                  </a:cubicBezTo>
                  <a:lnTo>
                    <a:pt x="3252" y="3166"/>
                  </a:lnTo>
                  <a:cubicBezTo>
                    <a:pt x="3516" y="3241"/>
                    <a:pt x="3803" y="3277"/>
                    <a:pt x="4088" y="3277"/>
                  </a:cubicBezTo>
                  <a:cubicBezTo>
                    <a:pt x="4738" y="3277"/>
                    <a:pt x="5380" y="3090"/>
                    <a:pt x="5724" y="2762"/>
                  </a:cubicBezTo>
                  <a:lnTo>
                    <a:pt x="6554" y="1971"/>
                  </a:lnTo>
                  <a:cubicBezTo>
                    <a:pt x="7042" y="1505"/>
                    <a:pt x="6736" y="935"/>
                    <a:pt x="5876" y="693"/>
                  </a:cubicBezTo>
                  <a:lnTo>
                    <a:pt x="3781" y="107"/>
                  </a:lnTo>
                  <a:cubicBezTo>
                    <a:pt x="3524" y="35"/>
                    <a:pt x="3244" y="1"/>
                    <a:pt x="2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9" name="Google Shape;2569;p39"/>
            <p:cNvSpPr/>
            <p:nvPr/>
          </p:nvSpPr>
          <p:spPr>
            <a:xfrm>
              <a:off x="654475" y="4570375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3" y="0"/>
                  </a:moveTo>
                  <a:cubicBezTo>
                    <a:pt x="2362" y="0"/>
                    <a:pt x="1730" y="178"/>
                    <a:pt x="1376" y="489"/>
                  </a:cubicBezTo>
                  <a:lnTo>
                    <a:pt x="514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5" y="3163"/>
                    <a:pt x="3685" y="3198"/>
                    <a:pt x="3964" y="3198"/>
                  </a:cubicBezTo>
                  <a:cubicBezTo>
                    <a:pt x="4606" y="3198"/>
                    <a:pt x="5245" y="3014"/>
                    <a:pt x="5597" y="2693"/>
                  </a:cubicBezTo>
                  <a:lnTo>
                    <a:pt x="6446" y="1920"/>
                  </a:lnTo>
                  <a:cubicBezTo>
                    <a:pt x="6943" y="1467"/>
                    <a:pt x="6664" y="909"/>
                    <a:pt x="5827" y="674"/>
                  </a:cubicBezTo>
                  <a:lnTo>
                    <a:pt x="3787" y="103"/>
                  </a:lnTo>
                  <a:cubicBezTo>
                    <a:pt x="3538" y="33"/>
                    <a:pt x="3266" y="0"/>
                    <a:pt x="2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0" name="Google Shape;2570;p39"/>
            <p:cNvSpPr/>
            <p:nvPr/>
          </p:nvSpPr>
          <p:spPr>
            <a:xfrm>
              <a:off x="1300300" y="4343200"/>
              <a:ext cx="166075" cy="71950"/>
            </a:xfrm>
            <a:custGeom>
              <a:avLst/>
              <a:gdLst/>
              <a:ahLst/>
              <a:cxnLst/>
              <a:rect l="l" t="t" r="r" b="b"/>
              <a:pathLst>
                <a:path w="6643" h="2878" extrusionOk="0">
                  <a:moveTo>
                    <a:pt x="2630" y="1"/>
                  </a:moveTo>
                  <a:cubicBezTo>
                    <a:pt x="2019" y="1"/>
                    <a:pt x="1433" y="163"/>
                    <a:pt x="1138" y="446"/>
                  </a:cubicBezTo>
                  <a:lnTo>
                    <a:pt x="426" y="1132"/>
                  </a:lnTo>
                  <a:cubicBezTo>
                    <a:pt x="1" y="1540"/>
                    <a:pt x="334" y="2044"/>
                    <a:pt x="1173" y="2258"/>
                  </a:cubicBezTo>
                  <a:lnTo>
                    <a:pt x="3241" y="2783"/>
                  </a:lnTo>
                  <a:cubicBezTo>
                    <a:pt x="3495" y="2847"/>
                    <a:pt x="3765" y="2878"/>
                    <a:pt x="4030" y="2878"/>
                  </a:cubicBezTo>
                  <a:cubicBezTo>
                    <a:pt x="4650" y="2878"/>
                    <a:pt x="5243" y="2710"/>
                    <a:pt x="5535" y="2418"/>
                  </a:cubicBezTo>
                  <a:lnTo>
                    <a:pt x="6233" y="1720"/>
                  </a:lnTo>
                  <a:cubicBezTo>
                    <a:pt x="6643" y="1310"/>
                    <a:pt x="6289" y="809"/>
                    <a:pt x="5449" y="601"/>
                  </a:cubicBezTo>
                  <a:lnTo>
                    <a:pt x="3400" y="92"/>
                  </a:lnTo>
                  <a:cubicBezTo>
                    <a:pt x="3152" y="30"/>
                    <a:pt x="2889" y="1"/>
                    <a:pt x="2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1" name="Google Shape;2571;p39"/>
            <p:cNvSpPr/>
            <p:nvPr/>
          </p:nvSpPr>
          <p:spPr>
            <a:xfrm>
              <a:off x="1146500" y="4305125"/>
              <a:ext cx="163850" cy="70300"/>
            </a:xfrm>
            <a:custGeom>
              <a:avLst/>
              <a:gdLst/>
              <a:ahLst/>
              <a:cxnLst/>
              <a:rect l="l" t="t" r="r" b="b"/>
              <a:pathLst>
                <a:path w="6554" h="2812" extrusionOk="0">
                  <a:moveTo>
                    <a:pt x="2653" y="1"/>
                  </a:moveTo>
                  <a:cubicBezTo>
                    <a:pt x="2050" y="1"/>
                    <a:pt x="1466" y="159"/>
                    <a:pt x="1164" y="436"/>
                  </a:cubicBezTo>
                  <a:lnTo>
                    <a:pt x="435" y="1108"/>
                  </a:lnTo>
                  <a:cubicBezTo>
                    <a:pt x="0" y="1506"/>
                    <a:pt x="308" y="1999"/>
                    <a:pt x="1126" y="2207"/>
                  </a:cubicBezTo>
                  <a:lnTo>
                    <a:pt x="3142" y="2719"/>
                  </a:lnTo>
                  <a:cubicBezTo>
                    <a:pt x="3389" y="2782"/>
                    <a:pt x="3653" y="2812"/>
                    <a:pt x="3914" y="2812"/>
                  </a:cubicBezTo>
                  <a:cubicBezTo>
                    <a:pt x="4527" y="2812"/>
                    <a:pt x="5118" y="2647"/>
                    <a:pt x="5418" y="2362"/>
                  </a:cubicBezTo>
                  <a:lnTo>
                    <a:pt x="6133" y="1679"/>
                  </a:lnTo>
                  <a:cubicBezTo>
                    <a:pt x="6554" y="1278"/>
                    <a:pt x="6226" y="790"/>
                    <a:pt x="5405" y="586"/>
                  </a:cubicBezTo>
                  <a:lnTo>
                    <a:pt x="3406" y="89"/>
                  </a:lnTo>
                  <a:cubicBezTo>
                    <a:pt x="3165" y="29"/>
                    <a:pt x="2907" y="1"/>
                    <a:pt x="2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2" name="Google Shape;2572;p39"/>
            <p:cNvSpPr/>
            <p:nvPr/>
          </p:nvSpPr>
          <p:spPr>
            <a:xfrm>
              <a:off x="996450" y="4267975"/>
              <a:ext cx="161700" cy="68700"/>
            </a:xfrm>
            <a:custGeom>
              <a:avLst/>
              <a:gdLst/>
              <a:ahLst/>
              <a:cxnLst/>
              <a:rect l="l" t="t" r="r" b="b"/>
              <a:pathLst>
                <a:path w="6468" h="2748" extrusionOk="0">
                  <a:moveTo>
                    <a:pt x="2678" y="0"/>
                  </a:moveTo>
                  <a:cubicBezTo>
                    <a:pt x="2083" y="0"/>
                    <a:pt x="1499" y="156"/>
                    <a:pt x="1191" y="428"/>
                  </a:cubicBezTo>
                  <a:lnTo>
                    <a:pt x="445" y="1084"/>
                  </a:lnTo>
                  <a:cubicBezTo>
                    <a:pt x="0" y="1475"/>
                    <a:pt x="285" y="1956"/>
                    <a:pt x="1083" y="2159"/>
                  </a:cubicBezTo>
                  <a:lnTo>
                    <a:pt x="3049" y="2659"/>
                  </a:lnTo>
                  <a:cubicBezTo>
                    <a:pt x="3289" y="2719"/>
                    <a:pt x="3547" y="2748"/>
                    <a:pt x="3803" y="2748"/>
                  </a:cubicBezTo>
                  <a:cubicBezTo>
                    <a:pt x="4407" y="2748"/>
                    <a:pt x="4999" y="2587"/>
                    <a:pt x="5305" y="2308"/>
                  </a:cubicBezTo>
                  <a:lnTo>
                    <a:pt x="6037" y="1640"/>
                  </a:lnTo>
                  <a:cubicBezTo>
                    <a:pt x="6468" y="1248"/>
                    <a:pt x="6165" y="770"/>
                    <a:pt x="5365" y="571"/>
                  </a:cubicBezTo>
                  <a:lnTo>
                    <a:pt x="3414" y="86"/>
                  </a:lnTo>
                  <a:cubicBezTo>
                    <a:pt x="3180" y="28"/>
                    <a:pt x="2928" y="0"/>
                    <a:pt x="2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3" name="Google Shape;2573;p39"/>
            <p:cNvSpPr/>
            <p:nvPr/>
          </p:nvSpPr>
          <p:spPr>
            <a:xfrm>
              <a:off x="850050" y="4231700"/>
              <a:ext cx="159625" cy="67200"/>
            </a:xfrm>
            <a:custGeom>
              <a:avLst/>
              <a:gdLst/>
              <a:ahLst/>
              <a:cxnLst/>
              <a:rect l="l" t="t" r="r" b="b"/>
              <a:pathLst>
                <a:path w="6385" h="2688" extrusionOk="0">
                  <a:moveTo>
                    <a:pt x="2699" y="1"/>
                  </a:moveTo>
                  <a:cubicBezTo>
                    <a:pt x="2112" y="1"/>
                    <a:pt x="1530" y="153"/>
                    <a:pt x="1214" y="419"/>
                  </a:cubicBezTo>
                  <a:lnTo>
                    <a:pt x="454" y="1062"/>
                  </a:lnTo>
                  <a:cubicBezTo>
                    <a:pt x="1" y="1444"/>
                    <a:pt x="263" y="1915"/>
                    <a:pt x="1041" y="2112"/>
                  </a:cubicBezTo>
                  <a:lnTo>
                    <a:pt x="2960" y="2599"/>
                  </a:lnTo>
                  <a:cubicBezTo>
                    <a:pt x="3194" y="2659"/>
                    <a:pt x="3448" y="2688"/>
                    <a:pt x="3700" y="2688"/>
                  </a:cubicBezTo>
                  <a:cubicBezTo>
                    <a:pt x="4296" y="2688"/>
                    <a:pt x="4884" y="2530"/>
                    <a:pt x="5196" y="2256"/>
                  </a:cubicBezTo>
                  <a:lnTo>
                    <a:pt x="5945" y="1603"/>
                  </a:lnTo>
                  <a:cubicBezTo>
                    <a:pt x="6384" y="1218"/>
                    <a:pt x="6104" y="751"/>
                    <a:pt x="5323" y="557"/>
                  </a:cubicBezTo>
                  <a:lnTo>
                    <a:pt x="3420" y="84"/>
                  </a:lnTo>
                  <a:cubicBezTo>
                    <a:pt x="3192" y="27"/>
                    <a:pt x="2945" y="1"/>
                    <a:pt x="2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4" name="Google Shape;2574;p39"/>
            <p:cNvSpPr/>
            <p:nvPr/>
          </p:nvSpPr>
          <p:spPr>
            <a:xfrm>
              <a:off x="1223125" y="4416050"/>
              <a:ext cx="169075" cy="74700"/>
            </a:xfrm>
            <a:custGeom>
              <a:avLst/>
              <a:gdLst/>
              <a:ahLst/>
              <a:cxnLst/>
              <a:rect l="l" t="t" r="r" b="b"/>
              <a:pathLst>
                <a:path w="6763" h="2988" extrusionOk="0">
                  <a:moveTo>
                    <a:pt x="2702" y="0"/>
                  </a:moveTo>
                  <a:cubicBezTo>
                    <a:pt x="2082" y="0"/>
                    <a:pt x="1485" y="168"/>
                    <a:pt x="1180" y="460"/>
                  </a:cubicBezTo>
                  <a:lnTo>
                    <a:pt x="441" y="1171"/>
                  </a:lnTo>
                  <a:cubicBezTo>
                    <a:pt x="1" y="1594"/>
                    <a:pt x="329" y="2118"/>
                    <a:pt x="1179" y="2340"/>
                  </a:cubicBezTo>
                  <a:lnTo>
                    <a:pt x="3272" y="2888"/>
                  </a:lnTo>
                  <a:cubicBezTo>
                    <a:pt x="3530" y="2955"/>
                    <a:pt x="3806" y="2987"/>
                    <a:pt x="4076" y="2987"/>
                  </a:cubicBezTo>
                  <a:cubicBezTo>
                    <a:pt x="4707" y="2987"/>
                    <a:pt x="5311" y="2814"/>
                    <a:pt x="5613" y="2512"/>
                  </a:cubicBezTo>
                  <a:lnTo>
                    <a:pt x="6338" y="1789"/>
                  </a:lnTo>
                  <a:cubicBezTo>
                    <a:pt x="6763" y="1364"/>
                    <a:pt x="6414" y="843"/>
                    <a:pt x="5562" y="626"/>
                  </a:cubicBezTo>
                  <a:lnTo>
                    <a:pt x="3487" y="95"/>
                  </a:lnTo>
                  <a:cubicBezTo>
                    <a:pt x="3235" y="31"/>
                    <a:pt x="2967" y="0"/>
                    <a:pt x="2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5" name="Google Shape;2575;p39"/>
            <p:cNvSpPr/>
            <p:nvPr/>
          </p:nvSpPr>
          <p:spPr>
            <a:xfrm>
              <a:off x="1067525" y="4376350"/>
              <a:ext cx="166750" cy="73000"/>
            </a:xfrm>
            <a:custGeom>
              <a:avLst/>
              <a:gdLst/>
              <a:ahLst/>
              <a:cxnLst/>
              <a:rect l="l" t="t" r="r" b="b"/>
              <a:pathLst>
                <a:path w="6670" h="2920" extrusionOk="0">
                  <a:moveTo>
                    <a:pt x="2728" y="1"/>
                  </a:moveTo>
                  <a:cubicBezTo>
                    <a:pt x="2116" y="1"/>
                    <a:pt x="1519" y="165"/>
                    <a:pt x="1207" y="452"/>
                  </a:cubicBezTo>
                  <a:lnTo>
                    <a:pt x="451" y="1146"/>
                  </a:lnTo>
                  <a:cubicBezTo>
                    <a:pt x="1" y="1560"/>
                    <a:pt x="303" y="2072"/>
                    <a:pt x="1131" y="2289"/>
                  </a:cubicBezTo>
                  <a:lnTo>
                    <a:pt x="3170" y="2822"/>
                  </a:lnTo>
                  <a:cubicBezTo>
                    <a:pt x="3422" y="2888"/>
                    <a:pt x="3691" y="2919"/>
                    <a:pt x="3957" y="2919"/>
                  </a:cubicBezTo>
                  <a:cubicBezTo>
                    <a:pt x="4579" y="2919"/>
                    <a:pt x="5182" y="2749"/>
                    <a:pt x="5491" y="2455"/>
                  </a:cubicBezTo>
                  <a:lnTo>
                    <a:pt x="6233" y="1747"/>
                  </a:lnTo>
                  <a:cubicBezTo>
                    <a:pt x="6670" y="1330"/>
                    <a:pt x="6347" y="822"/>
                    <a:pt x="5517" y="611"/>
                  </a:cubicBezTo>
                  <a:lnTo>
                    <a:pt x="3494" y="93"/>
                  </a:lnTo>
                  <a:cubicBezTo>
                    <a:pt x="3250" y="30"/>
                    <a:pt x="2987" y="1"/>
                    <a:pt x="27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6" name="Google Shape;2576;p39"/>
            <p:cNvSpPr/>
            <p:nvPr/>
          </p:nvSpPr>
          <p:spPr>
            <a:xfrm>
              <a:off x="915800" y="4337650"/>
              <a:ext cx="164525" cy="71300"/>
            </a:xfrm>
            <a:custGeom>
              <a:avLst/>
              <a:gdLst/>
              <a:ahLst/>
              <a:cxnLst/>
              <a:rect l="l" t="t" r="r" b="b"/>
              <a:pathLst>
                <a:path w="6581" h="2852" extrusionOk="0">
                  <a:moveTo>
                    <a:pt x="2749" y="1"/>
                  </a:moveTo>
                  <a:cubicBezTo>
                    <a:pt x="2146" y="1"/>
                    <a:pt x="1551" y="162"/>
                    <a:pt x="1233" y="442"/>
                  </a:cubicBezTo>
                  <a:lnTo>
                    <a:pt x="460" y="1121"/>
                  </a:lnTo>
                  <a:cubicBezTo>
                    <a:pt x="0" y="1527"/>
                    <a:pt x="279" y="2027"/>
                    <a:pt x="1085" y="2238"/>
                  </a:cubicBezTo>
                  <a:lnTo>
                    <a:pt x="3074" y="2758"/>
                  </a:lnTo>
                  <a:cubicBezTo>
                    <a:pt x="3318" y="2822"/>
                    <a:pt x="3581" y="2852"/>
                    <a:pt x="3842" y="2852"/>
                  </a:cubicBezTo>
                  <a:cubicBezTo>
                    <a:pt x="4456" y="2852"/>
                    <a:pt x="5059" y="2686"/>
                    <a:pt x="5376" y="2397"/>
                  </a:cubicBezTo>
                  <a:lnTo>
                    <a:pt x="6134" y="1706"/>
                  </a:lnTo>
                  <a:cubicBezTo>
                    <a:pt x="6581" y="1299"/>
                    <a:pt x="6282" y="802"/>
                    <a:pt x="5473" y="595"/>
                  </a:cubicBezTo>
                  <a:lnTo>
                    <a:pt x="3501" y="91"/>
                  </a:lnTo>
                  <a:cubicBezTo>
                    <a:pt x="3262" y="30"/>
                    <a:pt x="3005" y="1"/>
                    <a:pt x="27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7" name="Google Shape;2577;p39"/>
            <p:cNvSpPr/>
            <p:nvPr/>
          </p:nvSpPr>
          <p:spPr>
            <a:xfrm>
              <a:off x="767825" y="4299900"/>
              <a:ext cx="162350" cy="69700"/>
            </a:xfrm>
            <a:custGeom>
              <a:avLst/>
              <a:gdLst/>
              <a:ahLst/>
              <a:cxnLst/>
              <a:rect l="l" t="t" r="r" b="b"/>
              <a:pathLst>
                <a:path w="6494" h="2788" extrusionOk="0">
                  <a:moveTo>
                    <a:pt x="2771" y="1"/>
                  </a:moveTo>
                  <a:cubicBezTo>
                    <a:pt x="2176" y="1"/>
                    <a:pt x="1582" y="159"/>
                    <a:pt x="1257" y="433"/>
                  </a:cubicBezTo>
                  <a:lnTo>
                    <a:pt x="469" y="1099"/>
                  </a:lnTo>
                  <a:cubicBezTo>
                    <a:pt x="0" y="1494"/>
                    <a:pt x="255" y="1983"/>
                    <a:pt x="1042" y="2188"/>
                  </a:cubicBezTo>
                  <a:lnTo>
                    <a:pt x="2982" y="2696"/>
                  </a:lnTo>
                  <a:cubicBezTo>
                    <a:pt x="3219" y="2758"/>
                    <a:pt x="3477" y="2788"/>
                    <a:pt x="3734" y="2788"/>
                  </a:cubicBezTo>
                  <a:cubicBezTo>
                    <a:pt x="4339" y="2788"/>
                    <a:pt x="4939" y="2625"/>
                    <a:pt x="5263" y="2342"/>
                  </a:cubicBezTo>
                  <a:lnTo>
                    <a:pt x="6039" y="1666"/>
                  </a:lnTo>
                  <a:cubicBezTo>
                    <a:pt x="6493" y="1268"/>
                    <a:pt x="6219" y="782"/>
                    <a:pt x="5429" y="581"/>
                  </a:cubicBezTo>
                  <a:lnTo>
                    <a:pt x="3505" y="88"/>
                  </a:lnTo>
                  <a:cubicBezTo>
                    <a:pt x="3274" y="29"/>
                    <a:pt x="3022" y="1"/>
                    <a:pt x="27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8" name="Google Shape;2578;p39"/>
            <p:cNvSpPr/>
            <p:nvPr/>
          </p:nvSpPr>
          <p:spPr>
            <a:xfrm>
              <a:off x="1143125" y="4491575"/>
              <a:ext cx="172125" cy="77625"/>
            </a:xfrm>
            <a:custGeom>
              <a:avLst/>
              <a:gdLst/>
              <a:ahLst/>
              <a:cxnLst/>
              <a:rect l="l" t="t" r="r" b="b"/>
              <a:pathLst>
                <a:path w="6885" h="3105" extrusionOk="0">
                  <a:moveTo>
                    <a:pt x="2777" y="0"/>
                  </a:moveTo>
                  <a:cubicBezTo>
                    <a:pt x="2148" y="0"/>
                    <a:pt x="1538" y="173"/>
                    <a:pt x="1223" y="476"/>
                  </a:cubicBezTo>
                  <a:lnTo>
                    <a:pt x="456" y="1214"/>
                  </a:lnTo>
                  <a:cubicBezTo>
                    <a:pt x="0" y="1652"/>
                    <a:pt x="322" y="2198"/>
                    <a:pt x="1182" y="2429"/>
                  </a:cubicBezTo>
                  <a:lnTo>
                    <a:pt x="3301" y="3000"/>
                  </a:lnTo>
                  <a:cubicBezTo>
                    <a:pt x="3564" y="3071"/>
                    <a:pt x="3845" y="3105"/>
                    <a:pt x="4122" y="3105"/>
                  </a:cubicBezTo>
                  <a:cubicBezTo>
                    <a:pt x="4762" y="3105"/>
                    <a:pt x="5378" y="2925"/>
                    <a:pt x="5691" y="2613"/>
                  </a:cubicBezTo>
                  <a:lnTo>
                    <a:pt x="6442" y="1861"/>
                  </a:lnTo>
                  <a:cubicBezTo>
                    <a:pt x="6884" y="1421"/>
                    <a:pt x="6538" y="879"/>
                    <a:pt x="5677" y="652"/>
                  </a:cubicBezTo>
                  <a:lnTo>
                    <a:pt x="3577" y="99"/>
                  </a:lnTo>
                  <a:cubicBezTo>
                    <a:pt x="3321" y="32"/>
                    <a:pt x="3047" y="0"/>
                    <a:pt x="2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9" name="Google Shape;2579;p39"/>
            <p:cNvSpPr/>
            <p:nvPr/>
          </p:nvSpPr>
          <p:spPr>
            <a:xfrm>
              <a:off x="985650" y="4450175"/>
              <a:ext cx="169775" cy="75825"/>
            </a:xfrm>
            <a:custGeom>
              <a:avLst/>
              <a:gdLst/>
              <a:ahLst/>
              <a:cxnLst/>
              <a:rect l="l" t="t" r="r" b="b"/>
              <a:pathLst>
                <a:path w="6791" h="3033" extrusionOk="0">
                  <a:moveTo>
                    <a:pt x="2804" y="1"/>
                  </a:moveTo>
                  <a:cubicBezTo>
                    <a:pt x="2183" y="1"/>
                    <a:pt x="1575" y="171"/>
                    <a:pt x="1252" y="467"/>
                  </a:cubicBezTo>
                  <a:lnTo>
                    <a:pt x="468" y="1188"/>
                  </a:lnTo>
                  <a:cubicBezTo>
                    <a:pt x="0" y="1617"/>
                    <a:pt x="297" y="2149"/>
                    <a:pt x="1135" y="2375"/>
                  </a:cubicBezTo>
                  <a:lnTo>
                    <a:pt x="3198" y="2931"/>
                  </a:lnTo>
                  <a:cubicBezTo>
                    <a:pt x="3454" y="3000"/>
                    <a:pt x="3729" y="3032"/>
                    <a:pt x="4001" y="3032"/>
                  </a:cubicBezTo>
                  <a:cubicBezTo>
                    <a:pt x="4631" y="3032"/>
                    <a:pt x="5247" y="2857"/>
                    <a:pt x="5567" y="2552"/>
                  </a:cubicBezTo>
                  <a:lnTo>
                    <a:pt x="6337" y="1817"/>
                  </a:lnTo>
                  <a:cubicBezTo>
                    <a:pt x="6790" y="1386"/>
                    <a:pt x="6472" y="859"/>
                    <a:pt x="5632" y="636"/>
                  </a:cubicBezTo>
                  <a:lnTo>
                    <a:pt x="3585" y="97"/>
                  </a:lnTo>
                  <a:cubicBezTo>
                    <a:pt x="3337" y="32"/>
                    <a:pt x="3069" y="1"/>
                    <a:pt x="28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0" name="Google Shape;2580;p39"/>
            <p:cNvSpPr/>
            <p:nvPr/>
          </p:nvSpPr>
          <p:spPr>
            <a:xfrm>
              <a:off x="832225" y="4409850"/>
              <a:ext cx="167450" cy="74050"/>
            </a:xfrm>
            <a:custGeom>
              <a:avLst/>
              <a:gdLst/>
              <a:ahLst/>
              <a:cxnLst/>
              <a:rect l="l" t="t" r="r" b="b"/>
              <a:pathLst>
                <a:path w="6698" h="2962" extrusionOk="0">
                  <a:moveTo>
                    <a:pt x="2827" y="1"/>
                  </a:moveTo>
                  <a:cubicBezTo>
                    <a:pt x="2214" y="1"/>
                    <a:pt x="1607" y="167"/>
                    <a:pt x="1277" y="457"/>
                  </a:cubicBezTo>
                  <a:lnTo>
                    <a:pt x="477" y="1161"/>
                  </a:lnTo>
                  <a:cubicBezTo>
                    <a:pt x="0" y="1581"/>
                    <a:pt x="272" y="2100"/>
                    <a:pt x="1088" y="2321"/>
                  </a:cubicBezTo>
                  <a:lnTo>
                    <a:pt x="3098" y="2863"/>
                  </a:lnTo>
                  <a:cubicBezTo>
                    <a:pt x="3346" y="2930"/>
                    <a:pt x="3615" y="2961"/>
                    <a:pt x="3882" y="2961"/>
                  </a:cubicBezTo>
                  <a:cubicBezTo>
                    <a:pt x="4505" y="2961"/>
                    <a:pt x="5120" y="2790"/>
                    <a:pt x="5448" y="2491"/>
                  </a:cubicBezTo>
                  <a:lnTo>
                    <a:pt x="6234" y="1773"/>
                  </a:lnTo>
                  <a:cubicBezTo>
                    <a:pt x="6697" y="1351"/>
                    <a:pt x="6403" y="836"/>
                    <a:pt x="5585" y="621"/>
                  </a:cubicBezTo>
                  <a:lnTo>
                    <a:pt x="3591" y="94"/>
                  </a:lnTo>
                  <a:cubicBezTo>
                    <a:pt x="3349" y="31"/>
                    <a:pt x="3088" y="1"/>
                    <a:pt x="28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1" name="Google Shape;2581;p39"/>
            <p:cNvSpPr/>
            <p:nvPr/>
          </p:nvSpPr>
          <p:spPr>
            <a:xfrm>
              <a:off x="682625" y="4370525"/>
              <a:ext cx="165200" cy="72350"/>
            </a:xfrm>
            <a:custGeom>
              <a:avLst/>
              <a:gdLst/>
              <a:ahLst/>
              <a:cxnLst/>
              <a:rect l="l" t="t" r="r" b="b"/>
              <a:pathLst>
                <a:path w="6608" h="2894" extrusionOk="0">
                  <a:moveTo>
                    <a:pt x="2847" y="1"/>
                  </a:moveTo>
                  <a:cubicBezTo>
                    <a:pt x="2243" y="1"/>
                    <a:pt x="1639" y="163"/>
                    <a:pt x="1303" y="447"/>
                  </a:cubicBezTo>
                  <a:lnTo>
                    <a:pt x="486" y="1137"/>
                  </a:lnTo>
                  <a:cubicBezTo>
                    <a:pt x="1" y="1548"/>
                    <a:pt x="248" y="2054"/>
                    <a:pt x="1044" y="2268"/>
                  </a:cubicBezTo>
                  <a:lnTo>
                    <a:pt x="3004" y="2798"/>
                  </a:lnTo>
                  <a:cubicBezTo>
                    <a:pt x="3246" y="2863"/>
                    <a:pt x="3509" y="2893"/>
                    <a:pt x="3772" y="2893"/>
                  </a:cubicBezTo>
                  <a:cubicBezTo>
                    <a:pt x="4385" y="2893"/>
                    <a:pt x="4998" y="2726"/>
                    <a:pt x="5333" y="2433"/>
                  </a:cubicBezTo>
                  <a:lnTo>
                    <a:pt x="6136" y="1731"/>
                  </a:lnTo>
                  <a:cubicBezTo>
                    <a:pt x="6608" y="1320"/>
                    <a:pt x="6339" y="816"/>
                    <a:pt x="5541" y="605"/>
                  </a:cubicBezTo>
                  <a:lnTo>
                    <a:pt x="3596" y="92"/>
                  </a:lnTo>
                  <a:cubicBezTo>
                    <a:pt x="3360" y="30"/>
                    <a:pt x="3104" y="1"/>
                    <a:pt x="2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2" name="Google Shape;2582;p39"/>
            <p:cNvSpPr/>
            <p:nvPr/>
          </p:nvSpPr>
          <p:spPr>
            <a:xfrm>
              <a:off x="1060025" y="4569925"/>
              <a:ext cx="175300" cy="80725"/>
            </a:xfrm>
            <a:custGeom>
              <a:avLst/>
              <a:gdLst/>
              <a:ahLst/>
              <a:cxnLst/>
              <a:rect l="l" t="t" r="r" b="b"/>
              <a:pathLst>
                <a:path w="7012" h="3229" extrusionOk="0">
                  <a:moveTo>
                    <a:pt x="2858" y="0"/>
                  </a:moveTo>
                  <a:cubicBezTo>
                    <a:pt x="2219" y="0"/>
                    <a:pt x="1597" y="179"/>
                    <a:pt x="1270" y="493"/>
                  </a:cubicBezTo>
                  <a:lnTo>
                    <a:pt x="475" y="1258"/>
                  </a:lnTo>
                  <a:cubicBezTo>
                    <a:pt x="1" y="1714"/>
                    <a:pt x="317" y="2282"/>
                    <a:pt x="1187" y="2524"/>
                  </a:cubicBezTo>
                  <a:lnTo>
                    <a:pt x="3332" y="3119"/>
                  </a:lnTo>
                  <a:cubicBezTo>
                    <a:pt x="3600" y="3194"/>
                    <a:pt x="3887" y="3229"/>
                    <a:pt x="4171" y="3229"/>
                  </a:cubicBezTo>
                  <a:cubicBezTo>
                    <a:pt x="4820" y="3229"/>
                    <a:pt x="5449" y="3044"/>
                    <a:pt x="5773" y="2721"/>
                  </a:cubicBezTo>
                  <a:lnTo>
                    <a:pt x="6554" y="1940"/>
                  </a:lnTo>
                  <a:cubicBezTo>
                    <a:pt x="7012" y="1481"/>
                    <a:pt x="6673" y="919"/>
                    <a:pt x="5800" y="681"/>
                  </a:cubicBezTo>
                  <a:lnTo>
                    <a:pt x="3674" y="104"/>
                  </a:lnTo>
                  <a:cubicBezTo>
                    <a:pt x="3414" y="34"/>
                    <a:pt x="3134" y="0"/>
                    <a:pt x="2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3" name="Google Shape;2583;p39"/>
            <p:cNvSpPr/>
            <p:nvPr/>
          </p:nvSpPr>
          <p:spPr>
            <a:xfrm>
              <a:off x="900725" y="4526750"/>
              <a:ext cx="172850" cy="78800"/>
            </a:xfrm>
            <a:custGeom>
              <a:avLst/>
              <a:gdLst/>
              <a:ahLst/>
              <a:cxnLst/>
              <a:rect l="l" t="t" r="r" b="b"/>
              <a:pathLst>
                <a:path w="6914" h="3152" extrusionOk="0">
                  <a:moveTo>
                    <a:pt x="2881" y="1"/>
                  </a:moveTo>
                  <a:cubicBezTo>
                    <a:pt x="2252" y="1"/>
                    <a:pt x="1633" y="176"/>
                    <a:pt x="1299" y="483"/>
                  </a:cubicBezTo>
                  <a:lnTo>
                    <a:pt x="485" y="1230"/>
                  </a:lnTo>
                  <a:cubicBezTo>
                    <a:pt x="1" y="1676"/>
                    <a:pt x="289" y="2229"/>
                    <a:pt x="1137" y="2464"/>
                  </a:cubicBezTo>
                  <a:lnTo>
                    <a:pt x="3225" y="3046"/>
                  </a:lnTo>
                  <a:cubicBezTo>
                    <a:pt x="3485" y="3118"/>
                    <a:pt x="3765" y="3152"/>
                    <a:pt x="4043" y="3152"/>
                  </a:cubicBezTo>
                  <a:cubicBezTo>
                    <a:pt x="4684" y="3152"/>
                    <a:pt x="5312" y="2971"/>
                    <a:pt x="5645" y="2654"/>
                  </a:cubicBezTo>
                  <a:lnTo>
                    <a:pt x="6445" y="1892"/>
                  </a:lnTo>
                  <a:cubicBezTo>
                    <a:pt x="6913" y="1444"/>
                    <a:pt x="6601" y="895"/>
                    <a:pt x="5751" y="664"/>
                  </a:cubicBezTo>
                  <a:lnTo>
                    <a:pt x="3680" y="103"/>
                  </a:lnTo>
                  <a:cubicBezTo>
                    <a:pt x="3427" y="33"/>
                    <a:pt x="3153" y="1"/>
                    <a:pt x="2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4" name="Google Shape;2584;p39"/>
            <p:cNvSpPr/>
            <p:nvPr/>
          </p:nvSpPr>
          <p:spPr>
            <a:xfrm>
              <a:off x="745550" y="4484725"/>
              <a:ext cx="170450" cy="76925"/>
            </a:xfrm>
            <a:custGeom>
              <a:avLst/>
              <a:gdLst/>
              <a:ahLst/>
              <a:cxnLst/>
              <a:rect l="l" t="t" r="r" b="b"/>
              <a:pathLst>
                <a:path w="6818" h="3077" extrusionOk="0">
                  <a:moveTo>
                    <a:pt x="2905" y="0"/>
                  </a:moveTo>
                  <a:cubicBezTo>
                    <a:pt x="2284" y="0"/>
                    <a:pt x="1665" y="172"/>
                    <a:pt x="1325" y="472"/>
                  </a:cubicBezTo>
                  <a:lnTo>
                    <a:pt x="495" y="1202"/>
                  </a:lnTo>
                  <a:cubicBezTo>
                    <a:pt x="0" y="1637"/>
                    <a:pt x="264" y="2178"/>
                    <a:pt x="1090" y="2407"/>
                  </a:cubicBezTo>
                  <a:lnTo>
                    <a:pt x="3124" y="2973"/>
                  </a:lnTo>
                  <a:cubicBezTo>
                    <a:pt x="3376" y="3043"/>
                    <a:pt x="3649" y="3076"/>
                    <a:pt x="3922" y="3076"/>
                  </a:cubicBezTo>
                  <a:cubicBezTo>
                    <a:pt x="4554" y="3076"/>
                    <a:pt x="5181" y="2898"/>
                    <a:pt x="5521" y="2589"/>
                  </a:cubicBezTo>
                  <a:lnTo>
                    <a:pt x="6337" y="1844"/>
                  </a:lnTo>
                  <a:cubicBezTo>
                    <a:pt x="6817" y="1406"/>
                    <a:pt x="6532" y="872"/>
                    <a:pt x="5702" y="646"/>
                  </a:cubicBezTo>
                  <a:lnTo>
                    <a:pt x="3685" y="99"/>
                  </a:lnTo>
                  <a:cubicBezTo>
                    <a:pt x="3439" y="32"/>
                    <a:pt x="3172" y="0"/>
                    <a:pt x="2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5" name="Google Shape;2585;p39"/>
            <p:cNvSpPr/>
            <p:nvPr/>
          </p:nvSpPr>
          <p:spPr>
            <a:xfrm>
              <a:off x="500325" y="4442000"/>
              <a:ext cx="264425" cy="157525"/>
            </a:xfrm>
            <a:custGeom>
              <a:avLst/>
              <a:gdLst/>
              <a:ahLst/>
              <a:cxnLst/>
              <a:rect l="l" t="t" r="r" b="b"/>
              <a:pathLst>
                <a:path w="10577" h="6301" extrusionOk="0">
                  <a:moveTo>
                    <a:pt x="6531" y="0"/>
                  </a:moveTo>
                  <a:cubicBezTo>
                    <a:pt x="6060" y="0"/>
                    <a:pt x="5585" y="129"/>
                    <a:pt x="5318" y="355"/>
                  </a:cubicBezTo>
                  <a:lnTo>
                    <a:pt x="401" y="4507"/>
                  </a:lnTo>
                  <a:cubicBezTo>
                    <a:pt x="0" y="4848"/>
                    <a:pt x="178" y="5269"/>
                    <a:pt x="801" y="5448"/>
                  </a:cubicBezTo>
                  <a:lnTo>
                    <a:pt x="3488" y="6219"/>
                  </a:lnTo>
                  <a:cubicBezTo>
                    <a:pt x="3680" y="6274"/>
                    <a:pt x="3891" y="6300"/>
                    <a:pt x="4102" y="6300"/>
                  </a:cubicBezTo>
                  <a:cubicBezTo>
                    <a:pt x="4588" y="6300"/>
                    <a:pt x="5079" y="6162"/>
                    <a:pt x="5356" y="5921"/>
                  </a:cubicBezTo>
                  <a:lnTo>
                    <a:pt x="10201" y="1690"/>
                  </a:lnTo>
                  <a:cubicBezTo>
                    <a:pt x="10577" y="1362"/>
                    <a:pt x="10375" y="959"/>
                    <a:pt x="9753" y="792"/>
                  </a:cubicBezTo>
                  <a:lnTo>
                    <a:pt x="7117" y="74"/>
                  </a:lnTo>
                  <a:cubicBezTo>
                    <a:pt x="6933" y="24"/>
                    <a:pt x="6732" y="0"/>
                    <a:pt x="6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6" name="Google Shape;2586;p39"/>
            <p:cNvSpPr/>
            <p:nvPr/>
          </p:nvSpPr>
          <p:spPr>
            <a:xfrm>
              <a:off x="973725" y="4651275"/>
              <a:ext cx="178625" cy="84050"/>
            </a:xfrm>
            <a:custGeom>
              <a:avLst/>
              <a:gdLst/>
              <a:ahLst/>
              <a:cxnLst/>
              <a:rect l="l" t="t" r="r" b="b"/>
              <a:pathLst>
                <a:path w="7145" h="3362" extrusionOk="0">
                  <a:moveTo>
                    <a:pt x="2941" y="0"/>
                  </a:moveTo>
                  <a:cubicBezTo>
                    <a:pt x="2293" y="0"/>
                    <a:pt x="1658" y="186"/>
                    <a:pt x="1320" y="511"/>
                  </a:cubicBezTo>
                  <a:lnTo>
                    <a:pt x="494" y="1306"/>
                  </a:lnTo>
                  <a:cubicBezTo>
                    <a:pt x="0" y="1781"/>
                    <a:pt x="311" y="2370"/>
                    <a:pt x="1191" y="2624"/>
                  </a:cubicBezTo>
                  <a:lnTo>
                    <a:pt x="3363" y="3246"/>
                  </a:lnTo>
                  <a:cubicBezTo>
                    <a:pt x="3634" y="3324"/>
                    <a:pt x="3928" y="3361"/>
                    <a:pt x="4217" y="3361"/>
                  </a:cubicBezTo>
                  <a:cubicBezTo>
                    <a:pt x="4877" y="3361"/>
                    <a:pt x="5520" y="3169"/>
                    <a:pt x="5857" y="2834"/>
                  </a:cubicBezTo>
                  <a:lnTo>
                    <a:pt x="6668" y="2023"/>
                  </a:lnTo>
                  <a:cubicBezTo>
                    <a:pt x="7145" y="1546"/>
                    <a:pt x="6810" y="960"/>
                    <a:pt x="5927" y="712"/>
                  </a:cubicBezTo>
                  <a:lnTo>
                    <a:pt x="3775" y="110"/>
                  </a:lnTo>
                  <a:cubicBezTo>
                    <a:pt x="3510" y="36"/>
                    <a:pt x="3224" y="0"/>
                    <a:pt x="2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7" name="Google Shape;2587;p39"/>
            <p:cNvSpPr/>
            <p:nvPr/>
          </p:nvSpPr>
          <p:spPr>
            <a:xfrm>
              <a:off x="812525" y="4606225"/>
              <a:ext cx="176075" cy="81950"/>
            </a:xfrm>
            <a:custGeom>
              <a:avLst/>
              <a:gdLst/>
              <a:ahLst/>
              <a:cxnLst/>
              <a:rect l="l" t="t" r="r" b="b"/>
              <a:pathLst>
                <a:path w="7043" h="3278" extrusionOk="0">
                  <a:moveTo>
                    <a:pt x="2969" y="0"/>
                  </a:moveTo>
                  <a:cubicBezTo>
                    <a:pt x="2329" y="0"/>
                    <a:pt x="1695" y="182"/>
                    <a:pt x="1348" y="500"/>
                  </a:cubicBezTo>
                  <a:lnTo>
                    <a:pt x="504" y="1276"/>
                  </a:lnTo>
                  <a:cubicBezTo>
                    <a:pt x="0" y="1739"/>
                    <a:pt x="283" y="2315"/>
                    <a:pt x="1140" y="2561"/>
                  </a:cubicBezTo>
                  <a:lnTo>
                    <a:pt x="3253" y="3166"/>
                  </a:lnTo>
                  <a:cubicBezTo>
                    <a:pt x="3517" y="3242"/>
                    <a:pt x="3804" y="3278"/>
                    <a:pt x="4088" y="3278"/>
                  </a:cubicBezTo>
                  <a:cubicBezTo>
                    <a:pt x="4739" y="3278"/>
                    <a:pt x="5380" y="3090"/>
                    <a:pt x="5725" y="2762"/>
                  </a:cubicBezTo>
                  <a:lnTo>
                    <a:pt x="6555" y="1971"/>
                  </a:lnTo>
                  <a:cubicBezTo>
                    <a:pt x="7042" y="1505"/>
                    <a:pt x="6737" y="935"/>
                    <a:pt x="5877" y="693"/>
                  </a:cubicBezTo>
                  <a:lnTo>
                    <a:pt x="3782" y="106"/>
                  </a:lnTo>
                  <a:cubicBezTo>
                    <a:pt x="3525" y="34"/>
                    <a:pt x="3247" y="0"/>
                    <a:pt x="29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8" name="Google Shape;2588;p39"/>
            <p:cNvSpPr/>
            <p:nvPr/>
          </p:nvSpPr>
          <p:spPr>
            <a:xfrm>
              <a:off x="655600" y="4562350"/>
              <a:ext cx="173575" cy="79975"/>
            </a:xfrm>
            <a:custGeom>
              <a:avLst/>
              <a:gdLst/>
              <a:ahLst/>
              <a:cxnLst/>
              <a:rect l="l" t="t" r="r" b="b"/>
              <a:pathLst>
                <a:path w="6943" h="3199" extrusionOk="0">
                  <a:moveTo>
                    <a:pt x="2992" y="0"/>
                  </a:moveTo>
                  <a:cubicBezTo>
                    <a:pt x="2361" y="0"/>
                    <a:pt x="1729" y="178"/>
                    <a:pt x="1375" y="489"/>
                  </a:cubicBezTo>
                  <a:lnTo>
                    <a:pt x="513" y="1247"/>
                  </a:lnTo>
                  <a:cubicBezTo>
                    <a:pt x="1" y="1699"/>
                    <a:pt x="257" y="2261"/>
                    <a:pt x="1092" y="2500"/>
                  </a:cubicBezTo>
                  <a:lnTo>
                    <a:pt x="3148" y="3090"/>
                  </a:lnTo>
                  <a:cubicBezTo>
                    <a:pt x="3404" y="3163"/>
                    <a:pt x="3684" y="3198"/>
                    <a:pt x="3964" y="3198"/>
                  </a:cubicBezTo>
                  <a:cubicBezTo>
                    <a:pt x="4605" y="3198"/>
                    <a:pt x="5244" y="3015"/>
                    <a:pt x="5596" y="2694"/>
                  </a:cubicBezTo>
                  <a:lnTo>
                    <a:pt x="6445" y="1922"/>
                  </a:lnTo>
                  <a:cubicBezTo>
                    <a:pt x="6943" y="1467"/>
                    <a:pt x="6663" y="910"/>
                    <a:pt x="5825" y="675"/>
                  </a:cubicBezTo>
                  <a:lnTo>
                    <a:pt x="3786" y="103"/>
                  </a:lnTo>
                  <a:cubicBezTo>
                    <a:pt x="3536" y="33"/>
                    <a:pt x="3264" y="0"/>
                    <a:pt x="29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9" name="Google Shape;2589;p39"/>
            <p:cNvSpPr/>
            <p:nvPr/>
          </p:nvSpPr>
          <p:spPr>
            <a:xfrm>
              <a:off x="908025" y="4021275"/>
              <a:ext cx="703800" cy="298725"/>
            </a:xfrm>
            <a:custGeom>
              <a:avLst/>
              <a:gdLst/>
              <a:ahLst/>
              <a:cxnLst/>
              <a:rect l="l" t="t" r="r" b="b"/>
              <a:pathLst>
                <a:path w="28152" h="11949" extrusionOk="0">
                  <a:moveTo>
                    <a:pt x="3513" y="1"/>
                  </a:moveTo>
                  <a:cubicBezTo>
                    <a:pt x="2629" y="1"/>
                    <a:pt x="1830" y="419"/>
                    <a:pt x="1581" y="1073"/>
                  </a:cubicBezTo>
                  <a:lnTo>
                    <a:pt x="307" y="4415"/>
                  </a:lnTo>
                  <a:cubicBezTo>
                    <a:pt x="0" y="5221"/>
                    <a:pt x="639" y="6097"/>
                    <a:pt x="1740" y="6374"/>
                  </a:cubicBezTo>
                  <a:lnTo>
                    <a:pt x="23477" y="11845"/>
                  </a:lnTo>
                  <a:cubicBezTo>
                    <a:pt x="23754" y="11915"/>
                    <a:pt x="24033" y="11948"/>
                    <a:pt x="24303" y="11948"/>
                  </a:cubicBezTo>
                  <a:cubicBezTo>
                    <a:pt x="25266" y="11948"/>
                    <a:pt x="26121" y="11530"/>
                    <a:pt x="26388" y="10853"/>
                  </a:cubicBezTo>
                  <a:lnTo>
                    <a:pt x="27808" y="7251"/>
                  </a:lnTo>
                  <a:cubicBezTo>
                    <a:pt x="28151" y="6380"/>
                    <a:pt x="27388" y="5433"/>
                    <a:pt x="26113" y="5138"/>
                  </a:cubicBezTo>
                  <a:lnTo>
                    <a:pt x="4147" y="73"/>
                  </a:lnTo>
                  <a:cubicBezTo>
                    <a:pt x="3935" y="24"/>
                    <a:pt x="3722" y="1"/>
                    <a:pt x="3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0" name="Google Shape;2590;p39"/>
            <p:cNvSpPr/>
            <p:nvPr/>
          </p:nvSpPr>
          <p:spPr>
            <a:xfrm>
              <a:off x="924450" y="4038200"/>
              <a:ext cx="670275" cy="261725"/>
            </a:xfrm>
            <a:custGeom>
              <a:avLst/>
              <a:gdLst/>
              <a:ahLst/>
              <a:cxnLst/>
              <a:rect l="l" t="t" r="r" b="b"/>
              <a:pathLst>
                <a:path w="26811" h="10469" extrusionOk="0">
                  <a:moveTo>
                    <a:pt x="3140" y="1"/>
                  </a:moveTo>
                  <a:cubicBezTo>
                    <a:pt x="2327" y="1"/>
                    <a:pt x="1605" y="346"/>
                    <a:pt x="1383" y="895"/>
                  </a:cubicBezTo>
                  <a:lnTo>
                    <a:pt x="893" y="2099"/>
                  </a:lnTo>
                  <a:lnTo>
                    <a:pt x="275" y="3627"/>
                  </a:lnTo>
                  <a:cubicBezTo>
                    <a:pt x="0" y="4312"/>
                    <a:pt x="609" y="5069"/>
                    <a:pt x="1643" y="5320"/>
                  </a:cubicBezTo>
                  <a:lnTo>
                    <a:pt x="4049" y="5900"/>
                  </a:lnTo>
                  <a:lnTo>
                    <a:pt x="9292" y="7167"/>
                  </a:lnTo>
                  <a:lnTo>
                    <a:pt x="12112" y="7848"/>
                  </a:lnTo>
                  <a:lnTo>
                    <a:pt x="21523" y="10120"/>
                  </a:lnTo>
                  <a:lnTo>
                    <a:pt x="22569" y="10372"/>
                  </a:lnTo>
                  <a:cubicBezTo>
                    <a:pt x="22717" y="10407"/>
                    <a:pt x="22866" y="10432"/>
                    <a:pt x="23013" y="10448"/>
                  </a:cubicBezTo>
                  <a:cubicBezTo>
                    <a:pt x="23138" y="10461"/>
                    <a:pt x="23262" y="10468"/>
                    <a:pt x="23384" y="10468"/>
                  </a:cubicBezTo>
                  <a:cubicBezTo>
                    <a:pt x="24262" y="10468"/>
                    <a:pt x="25033" y="10121"/>
                    <a:pt x="25272" y="9554"/>
                  </a:cubicBezTo>
                  <a:lnTo>
                    <a:pt x="25653" y="8643"/>
                  </a:lnTo>
                  <a:lnTo>
                    <a:pt x="26499" y="6621"/>
                  </a:lnTo>
                  <a:cubicBezTo>
                    <a:pt x="26810" y="5882"/>
                    <a:pt x="26089" y="5064"/>
                    <a:pt x="24897" y="4798"/>
                  </a:cubicBezTo>
                  <a:lnTo>
                    <a:pt x="22421" y="4243"/>
                  </a:lnTo>
                  <a:lnTo>
                    <a:pt x="16912" y="3010"/>
                  </a:lnTo>
                  <a:lnTo>
                    <a:pt x="15402" y="2672"/>
                  </a:lnTo>
                  <a:lnTo>
                    <a:pt x="7662" y="942"/>
                  </a:lnTo>
                  <a:lnTo>
                    <a:pt x="4067" y="136"/>
                  </a:lnTo>
                  <a:lnTo>
                    <a:pt x="3774" y="71"/>
                  </a:lnTo>
                  <a:cubicBezTo>
                    <a:pt x="3561" y="24"/>
                    <a:pt x="3348" y="1"/>
                    <a:pt x="3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1" name="Google Shape;2591;p39"/>
            <p:cNvSpPr/>
            <p:nvPr/>
          </p:nvSpPr>
          <p:spPr>
            <a:xfrm>
              <a:off x="1115975" y="4061750"/>
              <a:ext cx="346575" cy="229450"/>
            </a:xfrm>
            <a:custGeom>
              <a:avLst/>
              <a:gdLst/>
              <a:ahLst/>
              <a:cxnLst/>
              <a:rect l="l" t="t" r="r" b="b"/>
              <a:pathLst>
                <a:path w="13863" h="9178" extrusionOk="0">
                  <a:moveTo>
                    <a:pt x="1" y="0"/>
                  </a:moveTo>
                  <a:lnTo>
                    <a:pt x="4451" y="6906"/>
                  </a:lnTo>
                  <a:lnTo>
                    <a:pt x="13862" y="9178"/>
                  </a:lnTo>
                  <a:cubicBezTo>
                    <a:pt x="12082" y="6997"/>
                    <a:pt x="9847" y="4282"/>
                    <a:pt x="7741" y="173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2" name="Google Shape;2592;p39"/>
            <p:cNvSpPr/>
            <p:nvPr/>
          </p:nvSpPr>
          <p:spPr>
            <a:xfrm>
              <a:off x="1347275" y="4113450"/>
              <a:ext cx="218525" cy="186475"/>
            </a:xfrm>
            <a:custGeom>
              <a:avLst/>
              <a:gdLst/>
              <a:ahLst/>
              <a:cxnLst/>
              <a:rect l="l" t="t" r="r" b="b"/>
              <a:pathLst>
                <a:path w="8741" h="7459" extrusionOk="0">
                  <a:moveTo>
                    <a:pt x="1" y="0"/>
                  </a:moveTo>
                  <a:lnTo>
                    <a:pt x="1" y="0"/>
                  </a:lnTo>
                  <a:cubicBezTo>
                    <a:pt x="2073" y="2528"/>
                    <a:pt x="4278" y="5217"/>
                    <a:pt x="6098" y="7438"/>
                  </a:cubicBezTo>
                  <a:cubicBezTo>
                    <a:pt x="6223" y="7451"/>
                    <a:pt x="6348" y="7458"/>
                    <a:pt x="6470" y="7458"/>
                  </a:cubicBezTo>
                  <a:cubicBezTo>
                    <a:pt x="7349" y="7458"/>
                    <a:pt x="8120" y="7111"/>
                    <a:pt x="8359" y="6544"/>
                  </a:cubicBezTo>
                  <a:lnTo>
                    <a:pt x="8740" y="5633"/>
                  </a:lnTo>
                  <a:lnTo>
                    <a:pt x="5508" y="12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3" name="Google Shape;2593;p39"/>
            <p:cNvSpPr/>
            <p:nvPr/>
          </p:nvSpPr>
          <p:spPr>
            <a:xfrm>
              <a:off x="946750" y="4038200"/>
              <a:ext cx="210000" cy="179175"/>
            </a:xfrm>
            <a:custGeom>
              <a:avLst/>
              <a:gdLst/>
              <a:ahLst/>
              <a:cxnLst/>
              <a:rect l="l" t="t" r="r" b="b"/>
              <a:pathLst>
                <a:path w="8400" h="7167" extrusionOk="0">
                  <a:moveTo>
                    <a:pt x="2248" y="1"/>
                  </a:moveTo>
                  <a:cubicBezTo>
                    <a:pt x="1436" y="1"/>
                    <a:pt x="713" y="346"/>
                    <a:pt x="491" y="895"/>
                  </a:cubicBezTo>
                  <a:lnTo>
                    <a:pt x="1" y="2099"/>
                  </a:lnTo>
                  <a:cubicBezTo>
                    <a:pt x="1047" y="3361"/>
                    <a:pt x="2121" y="4651"/>
                    <a:pt x="3157" y="5900"/>
                  </a:cubicBezTo>
                  <a:lnTo>
                    <a:pt x="8400" y="7167"/>
                  </a:lnTo>
                  <a:lnTo>
                    <a:pt x="3175" y="136"/>
                  </a:lnTo>
                  <a:lnTo>
                    <a:pt x="2882" y="71"/>
                  </a:lnTo>
                  <a:cubicBezTo>
                    <a:pt x="2670" y="24"/>
                    <a:pt x="245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594" name="Google Shape;2594;p39"/>
          <p:cNvGrpSpPr/>
          <p:nvPr/>
        </p:nvGrpSpPr>
        <p:grpSpPr>
          <a:xfrm>
            <a:off x="7014537" y="5001484"/>
            <a:ext cx="1453455" cy="444744"/>
            <a:chOff x="3063708" y="1267981"/>
            <a:chExt cx="3541558" cy="812764"/>
          </a:xfrm>
        </p:grpSpPr>
        <p:grpSp>
          <p:nvGrpSpPr>
            <p:cNvPr id="2595" name="Google Shape;2595;p39"/>
            <p:cNvGrpSpPr/>
            <p:nvPr/>
          </p:nvGrpSpPr>
          <p:grpSpPr>
            <a:xfrm>
              <a:off x="3063708" y="1267981"/>
              <a:ext cx="3541558" cy="521314"/>
              <a:chOff x="431925" y="717050"/>
              <a:chExt cx="6791098" cy="999643"/>
            </a:xfrm>
          </p:grpSpPr>
          <p:sp>
            <p:nvSpPr>
              <p:cNvPr id="2596" name="Google Shape;2596;p39"/>
              <p:cNvSpPr/>
              <p:nvPr/>
            </p:nvSpPr>
            <p:spPr>
              <a:xfrm>
                <a:off x="6996164" y="785291"/>
                <a:ext cx="226859" cy="145481"/>
              </a:xfrm>
              <a:custGeom>
                <a:avLst/>
                <a:gdLst/>
                <a:ahLst/>
                <a:cxnLst/>
                <a:rect l="l" t="t" r="r" b="b"/>
                <a:pathLst>
                  <a:path w="1865" h="1196" extrusionOk="0">
                    <a:moveTo>
                      <a:pt x="1" y="0"/>
                    </a:moveTo>
                    <a:cubicBezTo>
                      <a:pt x="15" y="3"/>
                      <a:pt x="30" y="11"/>
                      <a:pt x="44" y="27"/>
                    </a:cubicBezTo>
                    <a:lnTo>
                      <a:pt x="46" y="27"/>
                    </a:lnTo>
                    <a:cubicBezTo>
                      <a:pt x="65" y="47"/>
                      <a:pt x="85" y="82"/>
                      <a:pt x="105" y="123"/>
                    </a:cubicBezTo>
                    <a:cubicBezTo>
                      <a:pt x="109" y="132"/>
                      <a:pt x="113" y="144"/>
                      <a:pt x="119" y="155"/>
                    </a:cubicBezTo>
                    <a:cubicBezTo>
                      <a:pt x="137" y="201"/>
                      <a:pt x="155" y="254"/>
                      <a:pt x="172" y="320"/>
                    </a:cubicBezTo>
                    <a:cubicBezTo>
                      <a:pt x="244" y="612"/>
                      <a:pt x="247" y="974"/>
                      <a:pt x="179" y="1129"/>
                    </a:cubicBezTo>
                    <a:cubicBezTo>
                      <a:pt x="164" y="1166"/>
                      <a:pt x="144" y="1187"/>
                      <a:pt x="124" y="1195"/>
                    </a:cubicBezTo>
                    <a:cubicBezTo>
                      <a:pt x="696" y="977"/>
                      <a:pt x="1267" y="759"/>
                      <a:pt x="1839" y="542"/>
                    </a:cubicBezTo>
                    <a:cubicBezTo>
                      <a:pt x="1843" y="541"/>
                      <a:pt x="1846" y="535"/>
                      <a:pt x="1850" y="528"/>
                    </a:cubicBezTo>
                    <a:cubicBezTo>
                      <a:pt x="1864" y="494"/>
                      <a:pt x="1864" y="417"/>
                      <a:pt x="1849" y="353"/>
                    </a:cubicBezTo>
                    <a:cubicBezTo>
                      <a:pt x="1843" y="332"/>
                      <a:pt x="1836" y="315"/>
                      <a:pt x="1830" y="304"/>
                    </a:cubicBezTo>
                    <a:cubicBezTo>
                      <a:pt x="1828" y="300"/>
                      <a:pt x="1826" y="300"/>
                      <a:pt x="1823" y="297"/>
                    </a:cubicBezTo>
                    <a:cubicBezTo>
                      <a:pt x="1819" y="293"/>
                      <a:pt x="1815" y="286"/>
                      <a:pt x="1811" y="286"/>
                    </a:cubicBezTo>
                    <a:cubicBezTo>
                      <a:pt x="1207" y="190"/>
                      <a:pt x="603" y="9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97" name="Google Shape;2597;p39"/>
              <p:cNvSpPr/>
              <p:nvPr/>
            </p:nvSpPr>
            <p:spPr>
              <a:xfrm>
                <a:off x="6556675" y="717050"/>
                <a:ext cx="469530" cy="370515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3046" extrusionOk="0">
                    <a:moveTo>
                      <a:pt x="13" y="1"/>
                    </a:moveTo>
                    <a:cubicBezTo>
                      <a:pt x="8" y="1"/>
                      <a:pt x="4" y="2"/>
                      <a:pt x="0" y="2"/>
                    </a:cubicBezTo>
                    <a:cubicBezTo>
                      <a:pt x="14" y="2"/>
                      <a:pt x="30" y="4"/>
                      <a:pt x="44" y="9"/>
                    </a:cubicBezTo>
                    <a:lnTo>
                      <a:pt x="45" y="9"/>
                    </a:lnTo>
                    <a:cubicBezTo>
                      <a:pt x="71" y="18"/>
                      <a:pt x="96" y="38"/>
                      <a:pt x="121" y="61"/>
                    </a:cubicBezTo>
                    <a:cubicBezTo>
                      <a:pt x="128" y="69"/>
                      <a:pt x="136" y="77"/>
                      <a:pt x="144" y="84"/>
                    </a:cubicBezTo>
                    <a:cubicBezTo>
                      <a:pt x="164" y="107"/>
                      <a:pt x="185" y="133"/>
                      <a:pt x="206" y="166"/>
                    </a:cubicBezTo>
                    <a:cubicBezTo>
                      <a:pt x="212" y="174"/>
                      <a:pt x="217" y="181"/>
                      <a:pt x="223" y="191"/>
                    </a:cubicBezTo>
                    <a:cubicBezTo>
                      <a:pt x="248" y="232"/>
                      <a:pt x="273" y="281"/>
                      <a:pt x="297" y="335"/>
                    </a:cubicBezTo>
                    <a:cubicBezTo>
                      <a:pt x="303" y="347"/>
                      <a:pt x="309" y="361"/>
                      <a:pt x="314" y="375"/>
                    </a:cubicBezTo>
                    <a:cubicBezTo>
                      <a:pt x="333" y="422"/>
                      <a:pt x="352" y="471"/>
                      <a:pt x="371" y="526"/>
                    </a:cubicBezTo>
                    <a:cubicBezTo>
                      <a:pt x="376" y="544"/>
                      <a:pt x="383" y="564"/>
                      <a:pt x="390" y="584"/>
                    </a:cubicBezTo>
                    <a:cubicBezTo>
                      <a:pt x="413" y="655"/>
                      <a:pt x="434" y="731"/>
                      <a:pt x="455" y="815"/>
                    </a:cubicBezTo>
                    <a:cubicBezTo>
                      <a:pt x="637" y="1559"/>
                      <a:pt x="645" y="2482"/>
                      <a:pt x="473" y="2877"/>
                    </a:cubicBezTo>
                    <a:cubicBezTo>
                      <a:pt x="451" y="2929"/>
                      <a:pt x="425" y="2968"/>
                      <a:pt x="399" y="2996"/>
                    </a:cubicBezTo>
                    <a:cubicBezTo>
                      <a:pt x="389" y="3006"/>
                      <a:pt x="380" y="3009"/>
                      <a:pt x="371" y="3016"/>
                    </a:cubicBezTo>
                    <a:cubicBezTo>
                      <a:pt x="358" y="3025"/>
                      <a:pt x="345" y="3039"/>
                      <a:pt x="331" y="3045"/>
                    </a:cubicBezTo>
                    <a:lnTo>
                      <a:pt x="331" y="3045"/>
                    </a:lnTo>
                    <a:cubicBezTo>
                      <a:pt x="332" y="3045"/>
                      <a:pt x="332" y="3045"/>
                      <a:pt x="332" y="3045"/>
                    </a:cubicBezTo>
                    <a:cubicBezTo>
                      <a:pt x="333" y="3045"/>
                      <a:pt x="333" y="3045"/>
                      <a:pt x="334" y="3044"/>
                    </a:cubicBezTo>
                    <a:cubicBezTo>
                      <a:pt x="1468" y="2615"/>
                      <a:pt x="2603" y="2185"/>
                      <a:pt x="3737" y="1755"/>
                    </a:cubicBezTo>
                    <a:cubicBezTo>
                      <a:pt x="3757" y="1748"/>
                      <a:pt x="3775" y="1727"/>
                      <a:pt x="3792" y="1689"/>
                    </a:cubicBezTo>
                    <a:cubicBezTo>
                      <a:pt x="3860" y="1535"/>
                      <a:pt x="3856" y="1172"/>
                      <a:pt x="3785" y="881"/>
                    </a:cubicBezTo>
                    <a:cubicBezTo>
                      <a:pt x="3768" y="815"/>
                      <a:pt x="3750" y="762"/>
                      <a:pt x="3732" y="716"/>
                    </a:cubicBezTo>
                    <a:cubicBezTo>
                      <a:pt x="3726" y="705"/>
                      <a:pt x="3722" y="693"/>
                      <a:pt x="3716" y="684"/>
                    </a:cubicBezTo>
                    <a:cubicBezTo>
                      <a:pt x="3698" y="643"/>
                      <a:pt x="3678" y="608"/>
                      <a:pt x="3657" y="588"/>
                    </a:cubicBezTo>
                    <a:cubicBezTo>
                      <a:pt x="3642" y="572"/>
                      <a:pt x="3628" y="564"/>
                      <a:pt x="3612" y="561"/>
                    </a:cubicBezTo>
                    <a:cubicBezTo>
                      <a:pt x="2414" y="374"/>
                      <a:pt x="1215" y="188"/>
                      <a:pt x="16" y="1"/>
                    </a:cubicBezTo>
                    <a:cubicBezTo>
                      <a:pt x="15" y="1"/>
                      <a:pt x="14" y="1"/>
                      <a:pt x="13" y="1"/>
                    </a:cubicBezTo>
                    <a:close/>
                    <a:moveTo>
                      <a:pt x="331" y="3045"/>
                    </a:moveTo>
                    <a:cubicBezTo>
                      <a:pt x="331" y="3045"/>
                      <a:pt x="330" y="3045"/>
                      <a:pt x="330" y="3045"/>
                    </a:cubicBezTo>
                    <a:cubicBezTo>
                      <a:pt x="330" y="3045"/>
                      <a:pt x="331" y="3045"/>
                      <a:pt x="331" y="30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98" name="Google Shape;2598;p39"/>
              <p:cNvSpPr/>
              <p:nvPr/>
            </p:nvSpPr>
            <p:spPr>
              <a:xfrm>
                <a:off x="1203251" y="717050"/>
                <a:ext cx="5421495" cy="751978"/>
              </a:xfrm>
              <a:custGeom>
                <a:avLst/>
                <a:gdLst/>
                <a:ahLst/>
                <a:cxnLst/>
                <a:rect l="l" t="t" r="r" b="b"/>
                <a:pathLst>
                  <a:path w="44570" h="6182" extrusionOk="0">
                    <a:moveTo>
                      <a:pt x="43998" y="1"/>
                    </a:moveTo>
                    <a:cubicBezTo>
                      <a:pt x="43997" y="1"/>
                      <a:pt x="43996" y="1"/>
                      <a:pt x="43995" y="1"/>
                    </a:cubicBezTo>
                    <a:cubicBezTo>
                      <a:pt x="42958" y="108"/>
                      <a:pt x="41884" y="221"/>
                      <a:pt x="40796" y="333"/>
                    </a:cubicBezTo>
                    <a:lnTo>
                      <a:pt x="37679" y="658"/>
                    </a:lnTo>
                    <a:cubicBezTo>
                      <a:pt x="35776" y="857"/>
                      <a:pt x="33821" y="1061"/>
                      <a:pt x="31829" y="1268"/>
                    </a:cubicBezTo>
                    <a:lnTo>
                      <a:pt x="28346" y="1631"/>
                    </a:lnTo>
                    <a:cubicBezTo>
                      <a:pt x="28033" y="1663"/>
                      <a:pt x="27722" y="1696"/>
                      <a:pt x="27408" y="1728"/>
                    </a:cubicBezTo>
                    <a:lnTo>
                      <a:pt x="23736" y="2111"/>
                    </a:lnTo>
                    <a:cubicBezTo>
                      <a:pt x="21350" y="2360"/>
                      <a:pt x="18957" y="2609"/>
                      <a:pt x="16588" y="2855"/>
                    </a:cubicBezTo>
                    <a:lnTo>
                      <a:pt x="15650" y="2954"/>
                    </a:lnTo>
                    <a:cubicBezTo>
                      <a:pt x="14480" y="3075"/>
                      <a:pt x="13319" y="3196"/>
                      <a:pt x="12167" y="3316"/>
                    </a:cubicBezTo>
                    <a:lnTo>
                      <a:pt x="6316" y="3927"/>
                    </a:lnTo>
                    <a:cubicBezTo>
                      <a:pt x="5260" y="4036"/>
                      <a:pt x="4220" y="4145"/>
                      <a:pt x="3201" y="4250"/>
                    </a:cubicBezTo>
                    <a:lnTo>
                      <a:pt x="0" y="4584"/>
                    </a:lnTo>
                    <a:cubicBezTo>
                      <a:pt x="4" y="4584"/>
                      <a:pt x="7" y="4584"/>
                      <a:pt x="10" y="4584"/>
                    </a:cubicBezTo>
                    <a:cubicBezTo>
                      <a:pt x="27" y="4584"/>
                      <a:pt x="43" y="4587"/>
                      <a:pt x="60" y="4592"/>
                    </a:cubicBezTo>
                    <a:lnTo>
                      <a:pt x="61" y="4592"/>
                    </a:lnTo>
                    <a:cubicBezTo>
                      <a:pt x="86" y="4602"/>
                      <a:pt x="112" y="4622"/>
                      <a:pt x="137" y="4646"/>
                    </a:cubicBezTo>
                    <a:cubicBezTo>
                      <a:pt x="144" y="4653"/>
                      <a:pt x="152" y="4660"/>
                      <a:pt x="160" y="4668"/>
                    </a:cubicBezTo>
                    <a:cubicBezTo>
                      <a:pt x="179" y="4691"/>
                      <a:pt x="200" y="4718"/>
                      <a:pt x="221" y="4749"/>
                    </a:cubicBezTo>
                    <a:cubicBezTo>
                      <a:pt x="227" y="4757"/>
                      <a:pt x="233" y="4764"/>
                      <a:pt x="238" y="4774"/>
                    </a:cubicBezTo>
                    <a:cubicBezTo>
                      <a:pt x="264" y="4816"/>
                      <a:pt x="289" y="4864"/>
                      <a:pt x="313" y="4919"/>
                    </a:cubicBezTo>
                    <a:cubicBezTo>
                      <a:pt x="319" y="4932"/>
                      <a:pt x="324" y="4944"/>
                      <a:pt x="328" y="4958"/>
                    </a:cubicBezTo>
                    <a:cubicBezTo>
                      <a:pt x="348" y="5005"/>
                      <a:pt x="368" y="5055"/>
                      <a:pt x="386" y="5109"/>
                    </a:cubicBezTo>
                    <a:cubicBezTo>
                      <a:pt x="393" y="5129"/>
                      <a:pt x="399" y="5147"/>
                      <a:pt x="406" y="5168"/>
                    </a:cubicBezTo>
                    <a:cubicBezTo>
                      <a:pt x="428" y="5238"/>
                      <a:pt x="451" y="5314"/>
                      <a:pt x="471" y="5398"/>
                    </a:cubicBezTo>
                    <a:cubicBezTo>
                      <a:pt x="531" y="5648"/>
                      <a:pt x="573" y="5918"/>
                      <a:pt x="594" y="6182"/>
                    </a:cubicBezTo>
                    <a:lnTo>
                      <a:pt x="44569" y="1396"/>
                    </a:lnTo>
                    <a:cubicBezTo>
                      <a:pt x="44545" y="1197"/>
                      <a:pt x="44510" y="1000"/>
                      <a:pt x="44465" y="815"/>
                    </a:cubicBezTo>
                    <a:cubicBezTo>
                      <a:pt x="44444" y="731"/>
                      <a:pt x="44423" y="655"/>
                      <a:pt x="44400" y="584"/>
                    </a:cubicBezTo>
                    <a:cubicBezTo>
                      <a:pt x="44393" y="564"/>
                      <a:pt x="44388" y="544"/>
                      <a:pt x="44381" y="526"/>
                    </a:cubicBezTo>
                    <a:cubicBezTo>
                      <a:pt x="44362" y="471"/>
                      <a:pt x="44343" y="422"/>
                      <a:pt x="44324" y="375"/>
                    </a:cubicBezTo>
                    <a:cubicBezTo>
                      <a:pt x="44319" y="363"/>
                      <a:pt x="44313" y="347"/>
                      <a:pt x="44307" y="335"/>
                    </a:cubicBezTo>
                    <a:cubicBezTo>
                      <a:pt x="44282" y="281"/>
                      <a:pt x="44258" y="232"/>
                      <a:pt x="44233" y="191"/>
                    </a:cubicBezTo>
                    <a:cubicBezTo>
                      <a:pt x="44227" y="181"/>
                      <a:pt x="44222" y="174"/>
                      <a:pt x="44216" y="166"/>
                    </a:cubicBezTo>
                    <a:cubicBezTo>
                      <a:pt x="44195" y="133"/>
                      <a:pt x="44174" y="107"/>
                      <a:pt x="44154" y="84"/>
                    </a:cubicBezTo>
                    <a:cubicBezTo>
                      <a:pt x="44146" y="77"/>
                      <a:pt x="44138" y="69"/>
                      <a:pt x="44131" y="61"/>
                    </a:cubicBezTo>
                    <a:cubicBezTo>
                      <a:pt x="44106" y="38"/>
                      <a:pt x="44081" y="18"/>
                      <a:pt x="44055" y="8"/>
                    </a:cubicBezTo>
                    <a:lnTo>
                      <a:pt x="44054" y="8"/>
                    </a:lnTo>
                    <a:cubicBezTo>
                      <a:pt x="44040" y="2"/>
                      <a:pt x="44024" y="2"/>
                      <a:pt x="44010" y="2"/>
                    </a:cubicBezTo>
                    <a:cubicBezTo>
                      <a:pt x="44006" y="2"/>
                      <a:pt x="44002" y="1"/>
                      <a:pt x="439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99" name="Google Shape;2599;p39"/>
              <p:cNvSpPr/>
              <p:nvPr/>
            </p:nvSpPr>
            <p:spPr>
              <a:xfrm>
                <a:off x="1242055" y="886739"/>
                <a:ext cx="5391206" cy="759155"/>
              </a:xfrm>
              <a:custGeom>
                <a:avLst/>
                <a:gdLst/>
                <a:ahLst/>
                <a:cxnLst/>
                <a:rect l="l" t="t" r="r" b="b"/>
                <a:pathLst>
                  <a:path w="44321" h="6241" extrusionOk="0">
                    <a:moveTo>
                      <a:pt x="44250" y="1"/>
                    </a:moveTo>
                    <a:lnTo>
                      <a:pt x="275" y="4787"/>
                    </a:lnTo>
                    <a:lnTo>
                      <a:pt x="275" y="4787"/>
                    </a:lnTo>
                    <a:cubicBezTo>
                      <a:pt x="319" y="5309"/>
                      <a:pt x="284" y="5803"/>
                      <a:pt x="170" y="6065"/>
                    </a:cubicBezTo>
                    <a:cubicBezTo>
                      <a:pt x="147" y="6118"/>
                      <a:pt x="122" y="6156"/>
                      <a:pt x="95" y="6186"/>
                    </a:cubicBezTo>
                    <a:cubicBezTo>
                      <a:pt x="94" y="6187"/>
                      <a:pt x="92" y="6190"/>
                      <a:pt x="91" y="6193"/>
                    </a:cubicBezTo>
                    <a:cubicBezTo>
                      <a:pt x="84" y="6200"/>
                      <a:pt x="76" y="6198"/>
                      <a:pt x="67" y="6204"/>
                    </a:cubicBezTo>
                    <a:cubicBezTo>
                      <a:pt x="49" y="6219"/>
                      <a:pt x="31" y="6231"/>
                      <a:pt x="11" y="6235"/>
                    </a:cubicBezTo>
                    <a:cubicBezTo>
                      <a:pt x="7" y="6235"/>
                      <a:pt x="4" y="6240"/>
                      <a:pt x="1" y="6240"/>
                    </a:cubicBezTo>
                    <a:lnTo>
                      <a:pt x="1" y="6240"/>
                    </a:lnTo>
                    <a:cubicBezTo>
                      <a:pt x="1041" y="6132"/>
                      <a:pt x="2118" y="6020"/>
                      <a:pt x="3209" y="5907"/>
                    </a:cubicBezTo>
                    <a:lnTo>
                      <a:pt x="6317" y="5583"/>
                    </a:lnTo>
                    <a:cubicBezTo>
                      <a:pt x="8222" y="5383"/>
                      <a:pt x="10180" y="5181"/>
                      <a:pt x="12173" y="4972"/>
                    </a:cubicBezTo>
                    <a:lnTo>
                      <a:pt x="15645" y="4611"/>
                    </a:lnTo>
                    <a:cubicBezTo>
                      <a:pt x="15960" y="4578"/>
                      <a:pt x="16274" y="4544"/>
                      <a:pt x="16589" y="4512"/>
                    </a:cubicBezTo>
                    <a:lnTo>
                      <a:pt x="23734" y="3767"/>
                    </a:lnTo>
                    <a:cubicBezTo>
                      <a:pt x="24965" y="3639"/>
                      <a:pt x="26197" y="3511"/>
                      <a:pt x="27420" y="3383"/>
                    </a:cubicBezTo>
                    <a:lnTo>
                      <a:pt x="28327" y="3289"/>
                    </a:lnTo>
                    <a:cubicBezTo>
                      <a:pt x="29506" y="3166"/>
                      <a:pt x="30674" y="3044"/>
                      <a:pt x="31834" y="2923"/>
                    </a:cubicBezTo>
                    <a:lnTo>
                      <a:pt x="37673" y="2315"/>
                    </a:lnTo>
                    <a:cubicBezTo>
                      <a:pt x="38731" y="2205"/>
                      <a:pt x="39776" y="2097"/>
                      <a:pt x="40797" y="1990"/>
                    </a:cubicBezTo>
                    <a:lnTo>
                      <a:pt x="43995" y="1656"/>
                    </a:lnTo>
                    <a:cubicBezTo>
                      <a:pt x="43998" y="1656"/>
                      <a:pt x="44001" y="1652"/>
                      <a:pt x="44005" y="1652"/>
                    </a:cubicBezTo>
                    <a:cubicBezTo>
                      <a:pt x="44025" y="1648"/>
                      <a:pt x="44043" y="1635"/>
                      <a:pt x="44063" y="1621"/>
                    </a:cubicBezTo>
                    <a:cubicBezTo>
                      <a:pt x="44071" y="1614"/>
                      <a:pt x="44081" y="1611"/>
                      <a:pt x="44090" y="1601"/>
                    </a:cubicBezTo>
                    <a:cubicBezTo>
                      <a:pt x="44116" y="1573"/>
                      <a:pt x="44142" y="1534"/>
                      <a:pt x="44166" y="1482"/>
                    </a:cubicBezTo>
                    <a:cubicBezTo>
                      <a:pt x="44294" y="1186"/>
                      <a:pt x="44321" y="593"/>
                      <a:pt x="44250" y="1"/>
                    </a:cubicBezTo>
                    <a:close/>
                    <a:moveTo>
                      <a:pt x="1" y="6240"/>
                    </a:moveTo>
                    <a:cubicBezTo>
                      <a:pt x="1" y="6240"/>
                      <a:pt x="1" y="6241"/>
                      <a:pt x="1" y="6241"/>
                    </a:cubicBezTo>
                    <a:cubicBezTo>
                      <a:pt x="1" y="6241"/>
                      <a:pt x="1" y="6241"/>
                      <a:pt x="1" y="624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00" name="Google Shape;2600;p39"/>
              <p:cNvSpPr/>
              <p:nvPr/>
            </p:nvSpPr>
            <p:spPr>
              <a:xfrm>
                <a:off x="1039036" y="1274531"/>
                <a:ext cx="244618" cy="388518"/>
              </a:xfrm>
              <a:custGeom>
                <a:avLst/>
                <a:gdLst/>
                <a:ahLst/>
                <a:cxnLst/>
                <a:rect l="l" t="t" r="r" b="b"/>
                <a:pathLst>
                  <a:path w="2011" h="3194" extrusionOk="0">
                    <a:moveTo>
                      <a:pt x="1360" y="1"/>
                    </a:moveTo>
                    <a:cubicBezTo>
                      <a:pt x="1357" y="1"/>
                      <a:pt x="1354" y="1"/>
                      <a:pt x="1350" y="1"/>
                    </a:cubicBezTo>
                    <a:lnTo>
                      <a:pt x="678" y="71"/>
                    </a:lnTo>
                    <a:lnTo>
                      <a:pt x="675" y="71"/>
                    </a:lnTo>
                    <a:lnTo>
                      <a:pt x="1" y="142"/>
                    </a:lnTo>
                    <a:cubicBezTo>
                      <a:pt x="4" y="141"/>
                      <a:pt x="7" y="141"/>
                      <a:pt x="10" y="141"/>
                    </a:cubicBezTo>
                    <a:cubicBezTo>
                      <a:pt x="27" y="141"/>
                      <a:pt x="43" y="144"/>
                      <a:pt x="60" y="150"/>
                    </a:cubicBezTo>
                    <a:cubicBezTo>
                      <a:pt x="81" y="157"/>
                      <a:pt x="101" y="170"/>
                      <a:pt x="122" y="187"/>
                    </a:cubicBezTo>
                    <a:cubicBezTo>
                      <a:pt x="127" y="191"/>
                      <a:pt x="133" y="198"/>
                      <a:pt x="137" y="204"/>
                    </a:cubicBezTo>
                    <a:cubicBezTo>
                      <a:pt x="144" y="209"/>
                      <a:pt x="151" y="218"/>
                      <a:pt x="158" y="226"/>
                    </a:cubicBezTo>
                    <a:cubicBezTo>
                      <a:pt x="179" y="249"/>
                      <a:pt x="200" y="275"/>
                      <a:pt x="220" y="306"/>
                    </a:cubicBezTo>
                    <a:cubicBezTo>
                      <a:pt x="226" y="315"/>
                      <a:pt x="231" y="322"/>
                      <a:pt x="239" y="332"/>
                    </a:cubicBezTo>
                    <a:cubicBezTo>
                      <a:pt x="264" y="374"/>
                      <a:pt x="288" y="422"/>
                      <a:pt x="313" y="477"/>
                    </a:cubicBezTo>
                    <a:cubicBezTo>
                      <a:pt x="319" y="488"/>
                      <a:pt x="323" y="502"/>
                      <a:pt x="329" y="515"/>
                    </a:cubicBezTo>
                    <a:cubicBezTo>
                      <a:pt x="348" y="561"/>
                      <a:pt x="368" y="612"/>
                      <a:pt x="386" y="667"/>
                    </a:cubicBezTo>
                    <a:cubicBezTo>
                      <a:pt x="392" y="686"/>
                      <a:pt x="399" y="705"/>
                      <a:pt x="405" y="724"/>
                    </a:cubicBezTo>
                    <a:cubicBezTo>
                      <a:pt x="427" y="796"/>
                      <a:pt x="450" y="872"/>
                      <a:pt x="471" y="955"/>
                    </a:cubicBezTo>
                    <a:cubicBezTo>
                      <a:pt x="652" y="1701"/>
                      <a:pt x="661" y="2623"/>
                      <a:pt x="489" y="3017"/>
                    </a:cubicBezTo>
                    <a:cubicBezTo>
                      <a:pt x="467" y="3071"/>
                      <a:pt x="441" y="3109"/>
                      <a:pt x="414" y="3138"/>
                    </a:cubicBezTo>
                    <a:cubicBezTo>
                      <a:pt x="405" y="3147"/>
                      <a:pt x="396" y="3150"/>
                      <a:pt x="386" y="3157"/>
                    </a:cubicBezTo>
                    <a:cubicBezTo>
                      <a:pt x="368" y="3172"/>
                      <a:pt x="350" y="3183"/>
                      <a:pt x="330" y="3188"/>
                    </a:cubicBezTo>
                    <a:cubicBezTo>
                      <a:pt x="326" y="3189"/>
                      <a:pt x="324" y="3192"/>
                      <a:pt x="320" y="3193"/>
                    </a:cubicBezTo>
                    <a:lnTo>
                      <a:pt x="320" y="3193"/>
                    </a:lnTo>
                    <a:lnTo>
                      <a:pt x="994" y="3123"/>
                    </a:lnTo>
                    <a:cubicBezTo>
                      <a:pt x="1231" y="3099"/>
                      <a:pt x="1467" y="3074"/>
                      <a:pt x="1670" y="3053"/>
                    </a:cubicBezTo>
                    <a:cubicBezTo>
                      <a:pt x="1673" y="3053"/>
                      <a:pt x="1676" y="3048"/>
                      <a:pt x="1680" y="3047"/>
                    </a:cubicBezTo>
                    <a:cubicBezTo>
                      <a:pt x="1700" y="3044"/>
                      <a:pt x="1718" y="3031"/>
                      <a:pt x="1736" y="3017"/>
                    </a:cubicBezTo>
                    <a:cubicBezTo>
                      <a:pt x="1745" y="3012"/>
                      <a:pt x="1753" y="3012"/>
                      <a:pt x="1760" y="3005"/>
                    </a:cubicBezTo>
                    <a:cubicBezTo>
                      <a:pt x="1761" y="3003"/>
                      <a:pt x="1763" y="2999"/>
                      <a:pt x="1764" y="2998"/>
                    </a:cubicBezTo>
                    <a:cubicBezTo>
                      <a:pt x="1791" y="2968"/>
                      <a:pt x="1816" y="2930"/>
                      <a:pt x="1840" y="2877"/>
                    </a:cubicBezTo>
                    <a:cubicBezTo>
                      <a:pt x="2011" y="2484"/>
                      <a:pt x="2002" y="1561"/>
                      <a:pt x="1821" y="816"/>
                    </a:cubicBezTo>
                    <a:cubicBezTo>
                      <a:pt x="1799" y="731"/>
                      <a:pt x="1778" y="657"/>
                      <a:pt x="1756" y="585"/>
                    </a:cubicBezTo>
                    <a:cubicBezTo>
                      <a:pt x="1749" y="565"/>
                      <a:pt x="1743" y="546"/>
                      <a:pt x="1736" y="527"/>
                    </a:cubicBezTo>
                    <a:cubicBezTo>
                      <a:pt x="1718" y="472"/>
                      <a:pt x="1698" y="422"/>
                      <a:pt x="1678" y="375"/>
                    </a:cubicBezTo>
                    <a:cubicBezTo>
                      <a:pt x="1674" y="363"/>
                      <a:pt x="1669" y="349"/>
                      <a:pt x="1663" y="336"/>
                    </a:cubicBezTo>
                    <a:cubicBezTo>
                      <a:pt x="1639" y="281"/>
                      <a:pt x="1614" y="233"/>
                      <a:pt x="1588" y="191"/>
                    </a:cubicBezTo>
                    <a:cubicBezTo>
                      <a:pt x="1583" y="183"/>
                      <a:pt x="1577" y="174"/>
                      <a:pt x="1570" y="166"/>
                    </a:cubicBezTo>
                    <a:cubicBezTo>
                      <a:pt x="1550" y="135"/>
                      <a:pt x="1529" y="108"/>
                      <a:pt x="1510" y="85"/>
                    </a:cubicBezTo>
                    <a:cubicBezTo>
                      <a:pt x="1501" y="77"/>
                      <a:pt x="1494" y="70"/>
                      <a:pt x="1487" y="63"/>
                    </a:cubicBezTo>
                    <a:cubicBezTo>
                      <a:pt x="1462" y="39"/>
                      <a:pt x="1436" y="19"/>
                      <a:pt x="1411" y="9"/>
                    </a:cubicBezTo>
                    <a:lnTo>
                      <a:pt x="1410" y="9"/>
                    </a:lnTo>
                    <a:cubicBezTo>
                      <a:pt x="1393" y="4"/>
                      <a:pt x="1377" y="1"/>
                      <a:pt x="1360" y="1"/>
                    </a:cubicBezTo>
                    <a:close/>
                    <a:moveTo>
                      <a:pt x="320" y="3193"/>
                    </a:moveTo>
                    <a:lnTo>
                      <a:pt x="319" y="3193"/>
                    </a:lnTo>
                    <a:cubicBezTo>
                      <a:pt x="319" y="3193"/>
                      <a:pt x="320" y="3193"/>
                      <a:pt x="320" y="31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01" name="Google Shape;2601;p39"/>
              <p:cNvSpPr/>
              <p:nvPr/>
            </p:nvSpPr>
            <p:spPr>
              <a:xfrm>
                <a:off x="431925" y="1291683"/>
                <a:ext cx="687509" cy="425010"/>
              </a:xfrm>
              <a:custGeom>
                <a:avLst/>
                <a:gdLst/>
                <a:ahLst/>
                <a:cxnLst/>
                <a:rect l="l" t="t" r="r" b="b"/>
                <a:pathLst>
                  <a:path w="5652" h="3494" extrusionOk="0">
                    <a:moveTo>
                      <a:pt x="5001" y="0"/>
                    </a:moveTo>
                    <a:cubicBezTo>
                      <a:pt x="4998" y="0"/>
                      <a:pt x="4995" y="0"/>
                      <a:pt x="4992" y="1"/>
                    </a:cubicBezTo>
                    <a:lnTo>
                      <a:pt x="1422" y="372"/>
                    </a:lnTo>
                    <a:cubicBezTo>
                      <a:pt x="1204" y="395"/>
                      <a:pt x="991" y="417"/>
                      <a:pt x="791" y="438"/>
                    </a:cubicBezTo>
                    <a:cubicBezTo>
                      <a:pt x="642" y="455"/>
                      <a:pt x="510" y="509"/>
                      <a:pt x="397" y="598"/>
                    </a:cubicBezTo>
                    <a:cubicBezTo>
                      <a:pt x="285" y="682"/>
                      <a:pt x="195" y="800"/>
                      <a:pt x="126" y="954"/>
                    </a:cubicBezTo>
                    <a:cubicBezTo>
                      <a:pt x="96" y="1024"/>
                      <a:pt x="72" y="1101"/>
                      <a:pt x="54" y="1180"/>
                    </a:cubicBezTo>
                    <a:cubicBezTo>
                      <a:pt x="38" y="1246"/>
                      <a:pt x="30" y="1313"/>
                      <a:pt x="22" y="1380"/>
                    </a:cubicBezTo>
                    <a:cubicBezTo>
                      <a:pt x="20" y="1394"/>
                      <a:pt x="16" y="1408"/>
                      <a:pt x="15" y="1422"/>
                    </a:cubicBezTo>
                    <a:cubicBezTo>
                      <a:pt x="6" y="1505"/>
                      <a:pt x="2" y="1588"/>
                      <a:pt x="2" y="1670"/>
                    </a:cubicBezTo>
                    <a:cubicBezTo>
                      <a:pt x="2" y="1673"/>
                      <a:pt x="0" y="1674"/>
                      <a:pt x="0" y="1677"/>
                    </a:cubicBezTo>
                    <a:cubicBezTo>
                      <a:pt x="0" y="1764"/>
                      <a:pt x="3" y="1849"/>
                      <a:pt x="9" y="1930"/>
                    </a:cubicBezTo>
                    <a:cubicBezTo>
                      <a:pt x="10" y="1946"/>
                      <a:pt x="13" y="1961"/>
                      <a:pt x="15" y="1978"/>
                    </a:cubicBezTo>
                    <a:cubicBezTo>
                      <a:pt x="20" y="2046"/>
                      <a:pt x="27" y="2109"/>
                      <a:pt x="34" y="2168"/>
                    </a:cubicBezTo>
                    <a:cubicBezTo>
                      <a:pt x="37" y="2187"/>
                      <a:pt x="40" y="2204"/>
                      <a:pt x="43" y="2222"/>
                    </a:cubicBezTo>
                    <a:cubicBezTo>
                      <a:pt x="65" y="2374"/>
                      <a:pt x="91" y="2486"/>
                      <a:pt x="98" y="2517"/>
                    </a:cubicBezTo>
                    <a:cubicBezTo>
                      <a:pt x="105" y="2543"/>
                      <a:pt x="112" y="2564"/>
                      <a:pt x="119" y="2588"/>
                    </a:cubicBezTo>
                    <a:cubicBezTo>
                      <a:pt x="130" y="2629"/>
                      <a:pt x="141" y="2665"/>
                      <a:pt x="152" y="2702"/>
                    </a:cubicBezTo>
                    <a:cubicBezTo>
                      <a:pt x="161" y="2727"/>
                      <a:pt x="169" y="2752"/>
                      <a:pt x="178" y="2776"/>
                    </a:cubicBezTo>
                    <a:cubicBezTo>
                      <a:pt x="182" y="2789"/>
                      <a:pt x="186" y="2803"/>
                      <a:pt x="190" y="2816"/>
                    </a:cubicBezTo>
                    <a:cubicBezTo>
                      <a:pt x="199" y="2838"/>
                      <a:pt x="210" y="2855"/>
                      <a:pt x="220" y="2878"/>
                    </a:cubicBezTo>
                    <a:cubicBezTo>
                      <a:pt x="238" y="2920"/>
                      <a:pt x="258" y="2961"/>
                      <a:pt x="278" y="2999"/>
                    </a:cubicBezTo>
                    <a:cubicBezTo>
                      <a:pt x="293" y="3026"/>
                      <a:pt x="309" y="3051"/>
                      <a:pt x="324" y="3075"/>
                    </a:cubicBezTo>
                    <a:cubicBezTo>
                      <a:pt x="347" y="3111"/>
                      <a:pt x="372" y="3145"/>
                      <a:pt x="396" y="3176"/>
                    </a:cubicBezTo>
                    <a:cubicBezTo>
                      <a:pt x="410" y="3193"/>
                      <a:pt x="424" y="3210"/>
                      <a:pt x="438" y="3225"/>
                    </a:cubicBezTo>
                    <a:cubicBezTo>
                      <a:pt x="466" y="3255"/>
                      <a:pt x="494" y="3283"/>
                      <a:pt x="525" y="3307"/>
                    </a:cubicBezTo>
                    <a:cubicBezTo>
                      <a:pt x="540" y="3320"/>
                      <a:pt x="554" y="3331"/>
                      <a:pt x="569" y="3342"/>
                    </a:cubicBezTo>
                    <a:cubicBezTo>
                      <a:pt x="596" y="3361"/>
                      <a:pt x="623" y="3379"/>
                      <a:pt x="652" y="3394"/>
                    </a:cubicBezTo>
                    <a:cubicBezTo>
                      <a:pt x="676" y="3408"/>
                      <a:pt x="700" y="3418"/>
                      <a:pt x="725" y="3430"/>
                    </a:cubicBezTo>
                    <a:cubicBezTo>
                      <a:pt x="744" y="3437"/>
                      <a:pt x="761" y="3445"/>
                      <a:pt x="780" y="3451"/>
                    </a:cubicBezTo>
                    <a:cubicBezTo>
                      <a:pt x="878" y="3484"/>
                      <a:pt x="969" y="3493"/>
                      <a:pt x="1041" y="3493"/>
                    </a:cubicBezTo>
                    <a:cubicBezTo>
                      <a:pt x="1067" y="3493"/>
                      <a:pt x="1091" y="3492"/>
                      <a:pt x="1111" y="3490"/>
                    </a:cubicBezTo>
                    <a:lnTo>
                      <a:pt x="2365" y="3359"/>
                    </a:lnTo>
                    <a:cubicBezTo>
                      <a:pt x="2542" y="3341"/>
                      <a:pt x="2721" y="3323"/>
                      <a:pt x="2901" y="3303"/>
                    </a:cubicBezTo>
                    <a:lnTo>
                      <a:pt x="4057" y="3183"/>
                    </a:lnTo>
                    <a:cubicBezTo>
                      <a:pt x="4498" y="3137"/>
                      <a:pt x="4924" y="3092"/>
                      <a:pt x="5311" y="3052"/>
                    </a:cubicBezTo>
                    <a:cubicBezTo>
                      <a:pt x="5314" y="3052"/>
                      <a:pt x="5317" y="3048"/>
                      <a:pt x="5321" y="3047"/>
                    </a:cubicBezTo>
                    <a:cubicBezTo>
                      <a:pt x="5341" y="3042"/>
                      <a:pt x="5359" y="3031"/>
                      <a:pt x="5377" y="3016"/>
                    </a:cubicBezTo>
                    <a:cubicBezTo>
                      <a:pt x="5387" y="3010"/>
                      <a:pt x="5396" y="3006"/>
                      <a:pt x="5405" y="2997"/>
                    </a:cubicBezTo>
                    <a:cubicBezTo>
                      <a:pt x="5432" y="2968"/>
                      <a:pt x="5458" y="2930"/>
                      <a:pt x="5480" y="2876"/>
                    </a:cubicBezTo>
                    <a:cubicBezTo>
                      <a:pt x="5652" y="2484"/>
                      <a:pt x="5643" y="1560"/>
                      <a:pt x="5462" y="814"/>
                    </a:cubicBezTo>
                    <a:cubicBezTo>
                      <a:pt x="5441" y="731"/>
                      <a:pt x="5418" y="655"/>
                      <a:pt x="5396" y="583"/>
                    </a:cubicBezTo>
                    <a:cubicBezTo>
                      <a:pt x="5390" y="564"/>
                      <a:pt x="5383" y="545"/>
                      <a:pt x="5377" y="526"/>
                    </a:cubicBezTo>
                    <a:cubicBezTo>
                      <a:pt x="5359" y="471"/>
                      <a:pt x="5339" y="422"/>
                      <a:pt x="5320" y="375"/>
                    </a:cubicBezTo>
                    <a:cubicBezTo>
                      <a:pt x="5314" y="361"/>
                      <a:pt x="5310" y="347"/>
                      <a:pt x="5304" y="336"/>
                    </a:cubicBezTo>
                    <a:cubicBezTo>
                      <a:pt x="5279" y="281"/>
                      <a:pt x="5255" y="233"/>
                      <a:pt x="5230" y="191"/>
                    </a:cubicBezTo>
                    <a:cubicBezTo>
                      <a:pt x="5222" y="181"/>
                      <a:pt x="5217" y="174"/>
                      <a:pt x="5211" y="165"/>
                    </a:cubicBezTo>
                    <a:cubicBezTo>
                      <a:pt x="5191" y="134"/>
                      <a:pt x="5170" y="108"/>
                      <a:pt x="5149" y="85"/>
                    </a:cubicBezTo>
                    <a:cubicBezTo>
                      <a:pt x="5142" y="77"/>
                      <a:pt x="5135" y="70"/>
                      <a:pt x="5128" y="63"/>
                    </a:cubicBezTo>
                    <a:cubicBezTo>
                      <a:pt x="5124" y="57"/>
                      <a:pt x="5118" y="50"/>
                      <a:pt x="5113" y="46"/>
                    </a:cubicBezTo>
                    <a:cubicBezTo>
                      <a:pt x="5093" y="29"/>
                      <a:pt x="5072" y="16"/>
                      <a:pt x="5051" y="9"/>
                    </a:cubicBezTo>
                    <a:cubicBezTo>
                      <a:pt x="5034" y="3"/>
                      <a:pt x="5018" y="0"/>
                      <a:pt x="50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602" name="Google Shape;2602;p39"/>
            <p:cNvGrpSpPr/>
            <p:nvPr/>
          </p:nvGrpSpPr>
          <p:grpSpPr>
            <a:xfrm>
              <a:off x="4216239" y="1371035"/>
              <a:ext cx="1593588" cy="709710"/>
              <a:chOff x="4811111" y="446106"/>
              <a:chExt cx="3240976" cy="1443381"/>
            </a:xfrm>
          </p:grpSpPr>
          <p:sp>
            <p:nvSpPr>
              <p:cNvPr id="2603" name="Google Shape;2603;p39"/>
              <p:cNvSpPr/>
              <p:nvPr/>
            </p:nvSpPr>
            <p:spPr>
              <a:xfrm>
                <a:off x="4811111" y="483328"/>
                <a:ext cx="3232218" cy="1406158"/>
              </a:xfrm>
              <a:custGeom>
                <a:avLst/>
                <a:gdLst/>
                <a:ahLst/>
                <a:cxnLst/>
                <a:rect l="l" t="t" r="r" b="b"/>
                <a:pathLst>
                  <a:path w="26572" h="11560" extrusionOk="0">
                    <a:moveTo>
                      <a:pt x="11271" y="2751"/>
                    </a:moveTo>
                    <a:cubicBezTo>
                      <a:pt x="11902" y="2751"/>
                      <a:pt x="12536" y="2795"/>
                      <a:pt x="13155" y="2879"/>
                    </a:cubicBezTo>
                    <a:cubicBezTo>
                      <a:pt x="14965" y="3126"/>
                      <a:pt x="16635" y="3723"/>
                      <a:pt x="17714" y="4601"/>
                    </a:cubicBezTo>
                    <a:cubicBezTo>
                      <a:pt x="17743" y="4625"/>
                      <a:pt x="17774" y="4650"/>
                      <a:pt x="17798" y="4675"/>
                    </a:cubicBezTo>
                    <a:lnTo>
                      <a:pt x="6152" y="8007"/>
                    </a:lnTo>
                    <a:cubicBezTo>
                      <a:pt x="6118" y="7986"/>
                      <a:pt x="6090" y="7964"/>
                      <a:pt x="6060" y="7940"/>
                    </a:cubicBezTo>
                    <a:cubicBezTo>
                      <a:pt x="3953" y="6276"/>
                      <a:pt x="4753" y="4159"/>
                      <a:pt x="7923" y="3209"/>
                    </a:cubicBezTo>
                    <a:cubicBezTo>
                      <a:pt x="8412" y="3061"/>
                      <a:pt x="8929" y="2951"/>
                      <a:pt x="9464" y="2877"/>
                    </a:cubicBezTo>
                    <a:cubicBezTo>
                      <a:pt x="10053" y="2792"/>
                      <a:pt x="10661" y="2751"/>
                      <a:pt x="11271" y="2751"/>
                    </a:cubicBezTo>
                    <a:close/>
                    <a:moveTo>
                      <a:pt x="10525" y="1"/>
                    </a:moveTo>
                    <a:cubicBezTo>
                      <a:pt x="10231" y="1"/>
                      <a:pt x="9940" y="5"/>
                      <a:pt x="9648" y="16"/>
                    </a:cubicBezTo>
                    <a:cubicBezTo>
                      <a:pt x="9560" y="19"/>
                      <a:pt x="9467" y="22"/>
                      <a:pt x="9377" y="28"/>
                    </a:cubicBezTo>
                    <a:cubicBezTo>
                      <a:pt x="9349" y="29"/>
                      <a:pt x="9322" y="29"/>
                      <a:pt x="9295" y="32"/>
                    </a:cubicBezTo>
                    <a:cubicBezTo>
                      <a:pt x="7744" y="114"/>
                      <a:pt x="6248" y="360"/>
                      <a:pt x="4896" y="781"/>
                    </a:cubicBezTo>
                    <a:cubicBezTo>
                      <a:pt x="4853" y="793"/>
                      <a:pt x="4808" y="808"/>
                      <a:pt x="4766" y="823"/>
                    </a:cubicBezTo>
                    <a:cubicBezTo>
                      <a:pt x="4671" y="853"/>
                      <a:pt x="4580" y="882"/>
                      <a:pt x="4488" y="914"/>
                    </a:cubicBezTo>
                    <a:cubicBezTo>
                      <a:pt x="4231" y="1003"/>
                      <a:pt x="3987" y="1096"/>
                      <a:pt x="3751" y="1195"/>
                    </a:cubicBezTo>
                    <a:cubicBezTo>
                      <a:pt x="3663" y="1230"/>
                      <a:pt x="3582" y="1266"/>
                      <a:pt x="3500" y="1304"/>
                    </a:cubicBezTo>
                    <a:cubicBezTo>
                      <a:pt x="3403" y="1348"/>
                      <a:pt x="3304" y="1394"/>
                      <a:pt x="3209" y="1440"/>
                    </a:cubicBezTo>
                    <a:cubicBezTo>
                      <a:pt x="3082" y="1500"/>
                      <a:pt x="2961" y="1562"/>
                      <a:pt x="2841" y="1625"/>
                    </a:cubicBezTo>
                    <a:cubicBezTo>
                      <a:pt x="2767" y="1668"/>
                      <a:pt x="2695" y="1708"/>
                      <a:pt x="2620" y="1751"/>
                    </a:cubicBezTo>
                    <a:cubicBezTo>
                      <a:pt x="2418" y="1866"/>
                      <a:pt x="2229" y="1987"/>
                      <a:pt x="2050" y="2112"/>
                    </a:cubicBezTo>
                    <a:cubicBezTo>
                      <a:pt x="1984" y="2159"/>
                      <a:pt x="1919" y="2204"/>
                      <a:pt x="1858" y="2250"/>
                    </a:cubicBezTo>
                    <a:cubicBezTo>
                      <a:pt x="1686" y="2378"/>
                      <a:pt x="1527" y="2512"/>
                      <a:pt x="1380" y="2646"/>
                    </a:cubicBezTo>
                    <a:cubicBezTo>
                      <a:pt x="1324" y="2696"/>
                      <a:pt x="1272" y="2744"/>
                      <a:pt x="1221" y="2798"/>
                    </a:cubicBezTo>
                    <a:cubicBezTo>
                      <a:pt x="1083" y="2934"/>
                      <a:pt x="954" y="3076"/>
                      <a:pt x="838" y="3220"/>
                    </a:cubicBezTo>
                    <a:cubicBezTo>
                      <a:pt x="796" y="3274"/>
                      <a:pt x="754" y="3327"/>
                      <a:pt x="713" y="3381"/>
                    </a:cubicBezTo>
                    <a:cubicBezTo>
                      <a:pt x="609" y="3527"/>
                      <a:pt x="513" y="3675"/>
                      <a:pt x="432" y="3825"/>
                    </a:cubicBezTo>
                    <a:cubicBezTo>
                      <a:pt x="399" y="3882"/>
                      <a:pt x="370" y="3939"/>
                      <a:pt x="343" y="3997"/>
                    </a:cubicBezTo>
                    <a:cubicBezTo>
                      <a:pt x="271" y="4148"/>
                      <a:pt x="208" y="4301"/>
                      <a:pt x="159" y="4456"/>
                    </a:cubicBezTo>
                    <a:cubicBezTo>
                      <a:pt x="140" y="4518"/>
                      <a:pt x="121" y="4577"/>
                      <a:pt x="107" y="4636"/>
                    </a:cubicBezTo>
                    <a:cubicBezTo>
                      <a:pt x="67" y="4792"/>
                      <a:pt x="38" y="4949"/>
                      <a:pt x="22" y="5106"/>
                    </a:cubicBezTo>
                    <a:cubicBezTo>
                      <a:pt x="16" y="5167"/>
                      <a:pt x="11" y="5229"/>
                      <a:pt x="8" y="5291"/>
                    </a:cubicBezTo>
                    <a:cubicBezTo>
                      <a:pt x="1" y="5447"/>
                      <a:pt x="5" y="5606"/>
                      <a:pt x="19" y="5765"/>
                    </a:cubicBezTo>
                    <a:cubicBezTo>
                      <a:pt x="25" y="5827"/>
                      <a:pt x="35" y="5892"/>
                      <a:pt x="46" y="5954"/>
                    </a:cubicBezTo>
                    <a:cubicBezTo>
                      <a:pt x="67" y="6110"/>
                      <a:pt x="104" y="6267"/>
                      <a:pt x="149" y="6424"/>
                    </a:cubicBezTo>
                    <a:cubicBezTo>
                      <a:pt x="167" y="6487"/>
                      <a:pt x="188" y="6550"/>
                      <a:pt x="211" y="6615"/>
                    </a:cubicBezTo>
                    <a:cubicBezTo>
                      <a:pt x="264" y="6768"/>
                      <a:pt x="332" y="6923"/>
                      <a:pt x="406" y="7077"/>
                    </a:cubicBezTo>
                    <a:cubicBezTo>
                      <a:pt x="437" y="7140"/>
                      <a:pt x="470" y="7203"/>
                      <a:pt x="505" y="7267"/>
                    </a:cubicBezTo>
                    <a:cubicBezTo>
                      <a:pt x="586" y="7415"/>
                      <a:pt x="679" y="7562"/>
                      <a:pt x="781" y="7712"/>
                    </a:cubicBezTo>
                    <a:cubicBezTo>
                      <a:pt x="826" y="7775"/>
                      <a:pt x="872" y="7838"/>
                      <a:pt x="920" y="7902"/>
                    </a:cubicBezTo>
                    <a:cubicBezTo>
                      <a:pt x="1026" y="8044"/>
                      <a:pt x="1142" y="8186"/>
                      <a:pt x="1268" y="8328"/>
                    </a:cubicBezTo>
                    <a:cubicBezTo>
                      <a:pt x="1323" y="8389"/>
                      <a:pt x="1379" y="8449"/>
                      <a:pt x="1438" y="8511"/>
                    </a:cubicBezTo>
                    <a:cubicBezTo>
                      <a:pt x="1477" y="8550"/>
                      <a:pt x="1518" y="8593"/>
                      <a:pt x="1558" y="8632"/>
                    </a:cubicBezTo>
                    <a:cubicBezTo>
                      <a:pt x="1652" y="8725"/>
                      <a:pt x="1752" y="8818"/>
                      <a:pt x="1858" y="8912"/>
                    </a:cubicBezTo>
                    <a:cubicBezTo>
                      <a:pt x="1924" y="8971"/>
                      <a:pt x="1991" y="9030"/>
                      <a:pt x="2062" y="9088"/>
                    </a:cubicBezTo>
                    <a:cubicBezTo>
                      <a:pt x="2088" y="9113"/>
                      <a:pt x="2121" y="9139"/>
                      <a:pt x="2149" y="9164"/>
                    </a:cubicBezTo>
                    <a:lnTo>
                      <a:pt x="1269" y="9416"/>
                    </a:lnTo>
                    <a:cubicBezTo>
                      <a:pt x="1121" y="9458"/>
                      <a:pt x="1026" y="9529"/>
                      <a:pt x="986" y="9612"/>
                    </a:cubicBezTo>
                    <a:cubicBezTo>
                      <a:pt x="958" y="9671"/>
                      <a:pt x="959" y="9737"/>
                      <a:pt x="989" y="9805"/>
                    </a:cubicBezTo>
                    <a:cubicBezTo>
                      <a:pt x="1019" y="9865"/>
                      <a:pt x="1066" y="9926"/>
                      <a:pt x="1141" y="9983"/>
                    </a:cubicBezTo>
                    <a:lnTo>
                      <a:pt x="3167" y="11560"/>
                    </a:lnTo>
                    <a:lnTo>
                      <a:pt x="26571" y="5070"/>
                    </a:lnTo>
                    <a:lnTo>
                      <a:pt x="26516" y="4863"/>
                    </a:lnTo>
                    <a:lnTo>
                      <a:pt x="24490" y="3344"/>
                    </a:lnTo>
                    <a:cubicBezTo>
                      <a:pt x="24373" y="3247"/>
                      <a:pt x="24207" y="3172"/>
                      <a:pt x="24026" y="3129"/>
                    </a:cubicBezTo>
                    <a:cubicBezTo>
                      <a:pt x="23896" y="3096"/>
                      <a:pt x="23757" y="3078"/>
                      <a:pt x="23619" y="3078"/>
                    </a:cubicBezTo>
                    <a:cubicBezTo>
                      <a:pt x="23596" y="3078"/>
                      <a:pt x="23573" y="3078"/>
                      <a:pt x="23551" y="3079"/>
                    </a:cubicBezTo>
                    <a:cubicBezTo>
                      <a:pt x="23447" y="3084"/>
                      <a:pt x="23347" y="3099"/>
                      <a:pt x="23254" y="3126"/>
                    </a:cubicBezTo>
                    <a:lnTo>
                      <a:pt x="22249" y="3413"/>
                    </a:lnTo>
                    <a:cubicBezTo>
                      <a:pt x="22161" y="3347"/>
                      <a:pt x="22076" y="3281"/>
                      <a:pt x="21984" y="3216"/>
                    </a:cubicBezTo>
                    <a:cubicBezTo>
                      <a:pt x="21904" y="3155"/>
                      <a:pt x="21821" y="3095"/>
                      <a:pt x="21736" y="3036"/>
                    </a:cubicBezTo>
                    <a:cubicBezTo>
                      <a:pt x="21659" y="2982"/>
                      <a:pt x="21582" y="2930"/>
                      <a:pt x="21504" y="2879"/>
                    </a:cubicBezTo>
                    <a:cubicBezTo>
                      <a:pt x="21372" y="2792"/>
                      <a:pt x="21238" y="2709"/>
                      <a:pt x="21100" y="2627"/>
                    </a:cubicBezTo>
                    <a:cubicBezTo>
                      <a:pt x="21004" y="2571"/>
                      <a:pt x="20912" y="2516"/>
                      <a:pt x="20819" y="2463"/>
                    </a:cubicBezTo>
                    <a:cubicBezTo>
                      <a:pt x="20584" y="2330"/>
                      <a:pt x="20341" y="2204"/>
                      <a:pt x="20090" y="2080"/>
                    </a:cubicBezTo>
                    <a:cubicBezTo>
                      <a:pt x="19990" y="2029"/>
                      <a:pt x="19885" y="1980"/>
                      <a:pt x="19780" y="1931"/>
                    </a:cubicBezTo>
                    <a:cubicBezTo>
                      <a:pt x="19711" y="1897"/>
                      <a:pt x="19639" y="1866"/>
                      <a:pt x="19565" y="1835"/>
                    </a:cubicBezTo>
                    <a:cubicBezTo>
                      <a:pt x="19376" y="1746"/>
                      <a:pt x="19175" y="1662"/>
                      <a:pt x="18972" y="1580"/>
                    </a:cubicBezTo>
                    <a:cubicBezTo>
                      <a:pt x="18865" y="1535"/>
                      <a:pt x="18752" y="1492"/>
                      <a:pt x="18643" y="1449"/>
                    </a:cubicBezTo>
                    <a:cubicBezTo>
                      <a:pt x="18355" y="1341"/>
                      <a:pt x="18064" y="1235"/>
                      <a:pt x="17766" y="1138"/>
                    </a:cubicBezTo>
                    <a:cubicBezTo>
                      <a:pt x="17649" y="1100"/>
                      <a:pt x="17535" y="1064"/>
                      <a:pt x="17417" y="1027"/>
                    </a:cubicBezTo>
                    <a:cubicBezTo>
                      <a:pt x="17110" y="933"/>
                      <a:pt x="16800" y="846"/>
                      <a:pt x="16485" y="764"/>
                    </a:cubicBezTo>
                    <a:cubicBezTo>
                      <a:pt x="16367" y="732"/>
                      <a:pt x="16244" y="701"/>
                      <a:pt x="16123" y="671"/>
                    </a:cubicBezTo>
                    <a:cubicBezTo>
                      <a:pt x="15801" y="592"/>
                      <a:pt x="15474" y="522"/>
                      <a:pt x="15146" y="456"/>
                    </a:cubicBezTo>
                    <a:cubicBezTo>
                      <a:pt x="15024" y="433"/>
                      <a:pt x="14904" y="411"/>
                      <a:pt x="14780" y="389"/>
                    </a:cubicBezTo>
                    <a:cubicBezTo>
                      <a:pt x="14451" y="329"/>
                      <a:pt x="14114" y="275"/>
                      <a:pt x="13777" y="229"/>
                    </a:cubicBezTo>
                    <a:cubicBezTo>
                      <a:pt x="13656" y="212"/>
                      <a:pt x="13530" y="194"/>
                      <a:pt x="13405" y="181"/>
                    </a:cubicBezTo>
                    <a:cubicBezTo>
                      <a:pt x="13311" y="170"/>
                      <a:pt x="13214" y="157"/>
                      <a:pt x="13119" y="149"/>
                    </a:cubicBezTo>
                    <a:cubicBezTo>
                      <a:pt x="12877" y="121"/>
                      <a:pt x="12632" y="95"/>
                      <a:pt x="12390" y="76"/>
                    </a:cubicBezTo>
                    <a:cubicBezTo>
                      <a:pt x="12269" y="67"/>
                      <a:pt x="12145" y="60"/>
                      <a:pt x="12021" y="52"/>
                    </a:cubicBezTo>
                    <a:cubicBezTo>
                      <a:pt x="11684" y="29"/>
                      <a:pt x="11344" y="14"/>
                      <a:pt x="11009" y="8"/>
                    </a:cubicBezTo>
                    <a:cubicBezTo>
                      <a:pt x="10887" y="4"/>
                      <a:pt x="10767" y="2"/>
                      <a:pt x="10646" y="1"/>
                    </a:cubicBezTo>
                    <a:cubicBezTo>
                      <a:pt x="10606" y="1"/>
                      <a:pt x="10565" y="1"/>
                      <a:pt x="10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04" name="Google Shape;2604;p39"/>
              <p:cNvSpPr/>
              <p:nvPr/>
            </p:nvSpPr>
            <p:spPr>
              <a:xfrm>
                <a:off x="4820112" y="446106"/>
                <a:ext cx="3231975" cy="1406280"/>
              </a:xfrm>
              <a:custGeom>
                <a:avLst/>
                <a:gdLst/>
                <a:ahLst/>
                <a:cxnLst/>
                <a:rect l="l" t="t" r="r" b="b"/>
                <a:pathLst>
                  <a:path w="26570" h="11561" extrusionOk="0">
                    <a:moveTo>
                      <a:pt x="11266" y="2752"/>
                    </a:moveTo>
                    <a:cubicBezTo>
                      <a:pt x="11898" y="2752"/>
                      <a:pt x="12533" y="2795"/>
                      <a:pt x="13152" y="2880"/>
                    </a:cubicBezTo>
                    <a:cubicBezTo>
                      <a:pt x="14964" y="3126"/>
                      <a:pt x="16635" y="3722"/>
                      <a:pt x="17713" y="4601"/>
                    </a:cubicBezTo>
                    <a:cubicBezTo>
                      <a:pt x="17742" y="4625"/>
                      <a:pt x="17772" y="4649"/>
                      <a:pt x="17797" y="4675"/>
                    </a:cubicBezTo>
                    <a:lnTo>
                      <a:pt x="6151" y="8008"/>
                    </a:lnTo>
                    <a:cubicBezTo>
                      <a:pt x="6117" y="7987"/>
                      <a:pt x="6088" y="7963"/>
                      <a:pt x="6060" y="7940"/>
                    </a:cubicBezTo>
                    <a:cubicBezTo>
                      <a:pt x="3953" y="6276"/>
                      <a:pt x="4752" y="4159"/>
                      <a:pt x="7922" y="3208"/>
                    </a:cubicBezTo>
                    <a:cubicBezTo>
                      <a:pt x="8412" y="3062"/>
                      <a:pt x="8928" y="2950"/>
                      <a:pt x="9462" y="2876"/>
                    </a:cubicBezTo>
                    <a:cubicBezTo>
                      <a:pt x="10050" y="2792"/>
                      <a:pt x="10657" y="2752"/>
                      <a:pt x="11266" y="2752"/>
                    </a:cubicBezTo>
                    <a:close/>
                    <a:moveTo>
                      <a:pt x="10448" y="1"/>
                    </a:moveTo>
                    <a:cubicBezTo>
                      <a:pt x="10180" y="1"/>
                      <a:pt x="9915" y="5"/>
                      <a:pt x="9648" y="16"/>
                    </a:cubicBezTo>
                    <a:cubicBezTo>
                      <a:pt x="9559" y="20"/>
                      <a:pt x="9466" y="23"/>
                      <a:pt x="9376" y="28"/>
                    </a:cubicBezTo>
                    <a:cubicBezTo>
                      <a:pt x="9348" y="30"/>
                      <a:pt x="9320" y="30"/>
                      <a:pt x="9294" y="33"/>
                    </a:cubicBezTo>
                    <a:cubicBezTo>
                      <a:pt x="7743" y="114"/>
                      <a:pt x="6245" y="360"/>
                      <a:pt x="4894" y="780"/>
                    </a:cubicBezTo>
                    <a:cubicBezTo>
                      <a:pt x="4852" y="794"/>
                      <a:pt x="4806" y="808"/>
                      <a:pt x="4765" y="822"/>
                    </a:cubicBezTo>
                    <a:cubicBezTo>
                      <a:pt x="4670" y="852"/>
                      <a:pt x="4579" y="883"/>
                      <a:pt x="4487" y="915"/>
                    </a:cubicBezTo>
                    <a:cubicBezTo>
                      <a:pt x="4230" y="1002"/>
                      <a:pt x="3986" y="1097"/>
                      <a:pt x="3750" y="1195"/>
                    </a:cubicBezTo>
                    <a:cubicBezTo>
                      <a:pt x="3663" y="1230"/>
                      <a:pt x="3581" y="1267"/>
                      <a:pt x="3499" y="1305"/>
                    </a:cubicBezTo>
                    <a:cubicBezTo>
                      <a:pt x="3402" y="1349"/>
                      <a:pt x="3304" y="1395"/>
                      <a:pt x="3208" y="1440"/>
                    </a:cubicBezTo>
                    <a:cubicBezTo>
                      <a:pt x="3081" y="1501"/>
                      <a:pt x="2959" y="1563"/>
                      <a:pt x="2841" y="1626"/>
                    </a:cubicBezTo>
                    <a:cubicBezTo>
                      <a:pt x="2765" y="1667"/>
                      <a:pt x="2693" y="1709"/>
                      <a:pt x="2620" y="1751"/>
                    </a:cubicBezTo>
                    <a:cubicBezTo>
                      <a:pt x="2417" y="1867"/>
                      <a:pt x="2228" y="1988"/>
                      <a:pt x="2050" y="2113"/>
                    </a:cubicBezTo>
                    <a:cubicBezTo>
                      <a:pt x="1983" y="2159"/>
                      <a:pt x="1917" y="2204"/>
                      <a:pt x="1857" y="2251"/>
                    </a:cubicBezTo>
                    <a:cubicBezTo>
                      <a:pt x="1685" y="2379"/>
                      <a:pt x="1526" y="2511"/>
                      <a:pt x="1380" y="2646"/>
                    </a:cubicBezTo>
                    <a:cubicBezTo>
                      <a:pt x="1323" y="2697"/>
                      <a:pt x="1271" y="2745"/>
                      <a:pt x="1220" y="2797"/>
                    </a:cubicBezTo>
                    <a:cubicBezTo>
                      <a:pt x="1083" y="2935"/>
                      <a:pt x="953" y="3077"/>
                      <a:pt x="838" y="3221"/>
                    </a:cubicBezTo>
                    <a:cubicBezTo>
                      <a:pt x="795" y="3273"/>
                      <a:pt x="753" y="3326"/>
                      <a:pt x="712" y="3381"/>
                    </a:cubicBezTo>
                    <a:cubicBezTo>
                      <a:pt x="608" y="3527"/>
                      <a:pt x="512" y="3675"/>
                      <a:pt x="431" y="3826"/>
                    </a:cubicBezTo>
                    <a:cubicBezTo>
                      <a:pt x="398" y="3882"/>
                      <a:pt x="369" y="3938"/>
                      <a:pt x="342" y="3996"/>
                    </a:cubicBezTo>
                    <a:cubicBezTo>
                      <a:pt x="270" y="4148"/>
                      <a:pt x="207" y="4300"/>
                      <a:pt x="158" y="4456"/>
                    </a:cubicBezTo>
                    <a:cubicBezTo>
                      <a:pt x="139" y="4517"/>
                      <a:pt x="120" y="4576"/>
                      <a:pt x="106" y="4637"/>
                    </a:cubicBezTo>
                    <a:cubicBezTo>
                      <a:pt x="66" y="4791"/>
                      <a:pt x="37" y="4949"/>
                      <a:pt x="21" y="5107"/>
                    </a:cubicBezTo>
                    <a:cubicBezTo>
                      <a:pt x="14" y="5167"/>
                      <a:pt x="10" y="5229"/>
                      <a:pt x="7" y="5290"/>
                    </a:cubicBezTo>
                    <a:cubicBezTo>
                      <a:pt x="0" y="5447"/>
                      <a:pt x="4" y="5605"/>
                      <a:pt x="18" y="5764"/>
                    </a:cubicBezTo>
                    <a:cubicBezTo>
                      <a:pt x="24" y="5827"/>
                      <a:pt x="34" y="5892"/>
                      <a:pt x="45" y="5954"/>
                    </a:cubicBezTo>
                    <a:cubicBezTo>
                      <a:pt x="66" y="6110"/>
                      <a:pt x="103" y="6268"/>
                      <a:pt x="148" y="6424"/>
                    </a:cubicBezTo>
                    <a:cubicBezTo>
                      <a:pt x="166" y="6488"/>
                      <a:pt x="187" y="6551"/>
                      <a:pt x="210" y="6614"/>
                    </a:cubicBezTo>
                    <a:cubicBezTo>
                      <a:pt x="263" y="6768"/>
                      <a:pt x="331" y="6922"/>
                      <a:pt x="406" y="7077"/>
                    </a:cubicBezTo>
                    <a:cubicBezTo>
                      <a:pt x="436" y="7141"/>
                      <a:pt x="469" y="7203"/>
                      <a:pt x="504" y="7267"/>
                    </a:cubicBezTo>
                    <a:cubicBezTo>
                      <a:pt x="586" y="7415"/>
                      <a:pt x="679" y="7563"/>
                      <a:pt x="780" y="7712"/>
                    </a:cubicBezTo>
                    <a:cubicBezTo>
                      <a:pt x="825" y="7774"/>
                      <a:pt x="871" y="7839"/>
                      <a:pt x="919" y="7902"/>
                    </a:cubicBezTo>
                    <a:cubicBezTo>
                      <a:pt x="1025" y="8044"/>
                      <a:pt x="1142" y="8186"/>
                      <a:pt x="1267" y="8327"/>
                    </a:cubicBezTo>
                    <a:cubicBezTo>
                      <a:pt x="1322" y="8389"/>
                      <a:pt x="1378" y="8450"/>
                      <a:pt x="1437" y="8512"/>
                    </a:cubicBezTo>
                    <a:cubicBezTo>
                      <a:pt x="1477" y="8551"/>
                      <a:pt x="1517" y="8592"/>
                      <a:pt x="1555" y="8631"/>
                    </a:cubicBezTo>
                    <a:cubicBezTo>
                      <a:pt x="1651" y="8726"/>
                      <a:pt x="1751" y="8818"/>
                      <a:pt x="1857" y="8913"/>
                    </a:cubicBezTo>
                    <a:cubicBezTo>
                      <a:pt x="1923" y="8972"/>
                      <a:pt x="1990" y="9031"/>
                      <a:pt x="2061" y="9089"/>
                    </a:cubicBezTo>
                    <a:cubicBezTo>
                      <a:pt x="2088" y="9114"/>
                      <a:pt x="2120" y="9139"/>
                      <a:pt x="2148" y="9163"/>
                    </a:cubicBezTo>
                    <a:lnTo>
                      <a:pt x="1267" y="9415"/>
                    </a:lnTo>
                    <a:cubicBezTo>
                      <a:pt x="1121" y="9457"/>
                      <a:pt x="1025" y="9528"/>
                      <a:pt x="985" y="9612"/>
                    </a:cubicBezTo>
                    <a:cubicBezTo>
                      <a:pt x="957" y="9671"/>
                      <a:pt x="957" y="9738"/>
                      <a:pt x="988" y="9805"/>
                    </a:cubicBezTo>
                    <a:cubicBezTo>
                      <a:pt x="1016" y="9866"/>
                      <a:pt x="1066" y="9925"/>
                      <a:pt x="1140" y="9984"/>
                    </a:cubicBezTo>
                    <a:lnTo>
                      <a:pt x="3166" y="11560"/>
                    </a:lnTo>
                    <a:lnTo>
                      <a:pt x="26569" y="5069"/>
                    </a:lnTo>
                    <a:lnTo>
                      <a:pt x="24489" y="3343"/>
                    </a:lnTo>
                    <a:cubicBezTo>
                      <a:pt x="24372" y="3247"/>
                      <a:pt x="24204" y="3173"/>
                      <a:pt x="24026" y="3129"/>
                    </a:cubicBezTo>
                    <a:cubicBezTo>
                      <a:pt x="23896" y="3096"/>
                      <a:pt x="23758" y="3078"/>
                      <a:pt x="23621" y="3078"/>
                    </a:cubicBezTo>
                    <a:cubicBezTo>
                      <a:pt x="23597" y="3078"/>
                      <a:pt x="23574" y="3079"/>
                      <a:pt x="23550" y="3080"/>
                    </a:cubicBezTo>
                    <a:cubicBezTo>
                      <a:pt x="23446" y="3084"/>
                      <a:pt x="23344" y="3100"/>
                      <a:pt x="23252" y="3126"/>
                    </a:cubicBezTo>
                    <a:lnTo>
                      <a:pt x="22248" y="3413"/>
                    </a:lnTo>
                    <a:cubicBezTo>
                      <a:pt x="22161" y="3347"/>
                      <a:pt x="22073" y="3281"/>
                      <a:pt x="21982" y="3216"/>
                    </a:cubicBezTo>
                    <a:cubicBezTo>
                      <a:pt x="21902" y="3156"/>
                      <a:pt x="21820" y="3095"/>
                      <a:pt x="21736" y="3036"/>
                    </a:cubicBezTo>
                    <a:cubicBezTo>
                      <a:pt x="21657" y="2983"/>
                      <a:pt x="21581" y="2931"/>
                      <a:pt x="21502" y="2880"/>
                    </a:cubicBezTo>
                    <a:cubicBezTo>
                      <a:pt x="21371" y="2793"/>
                      <a:pt x="21236" y="2710"/>
                      <a:pt x="21098" y="2628"/>
                    </a:cubicBezTo>
                    <a:cubicBezTo>
                      <a:pt x="21004" y="2572"/>
                      <a:pt x="20911" y="2517"/>
                      <a:pt x="20816" y="2463"/>
                    </a:cubicBezTo>
                    <a:cubicBezTo>
                      <a:pt x="20583" y="2330"/>
                      <a:pt x="20339" y="2203"/>
                      <a:pt x="20089" y="2081"/>
                    </a:cubicBezTo>
                    <a:cubicBezTo>
                      <a:pt x="19987" y="2030"/>
                      <a:pt x="19885" y="1979"/>
                      <a:pt x="19778" y="1930"/>
                    </a:cubicBezTo>
                    <a:cubicBezTo>
                      <a:pt x="19709" y="1898"/>
                      <a:pt x="19637" y="1865"/>
                      <a:pt x="19564" y="1834"/>
                    </a:cubicBezTo>
                    <a:cubicBezTo>
                      <a:pt x="19374" y="1747"/>
                      <a:pt x="19172" y="1662"/>
                      <a:pt x="18971" y="1579"/>
                    </a:cubicBezTo>
                    <a:cubicBezTo>
                      <a:pt x="18864" y="1534"/>
                      <a:pt x="18752" y="1491"/>
                      <a:pt x="18640" y="1449"/>
                    </a:cubicBezTo>
                    <a:cubicBezTo>
                      <a:pt x="18355" y="1340"/>
                      <a:pt x="18063" y="1236"/>
                      <a:pt x="17763" y="1139"/>
                    </a:cubicBezTo>
                    <a:cubicBezTo>
                      <a:pt x="17648" y="1101"/>
                      <a:pt x="17534" y="1063"/>
                      <a:pt x="17414" y="1028"/>
                    </a:cubicBezTo>
                    <a:cubicBezTo>
                      <a:pt x="17109" y="932"/>
                      <a:pt x="16799" y="845"/>
                      <a:pt x="16483" y="763"/>
                    </a:cubicBezTo>
                    <a:cubicBezTo>
                      <a:pt x="16364" y="732"/>
                      <a:pt x="16242" y="701"/>
                      <a:pt x="16122" y="672"/>
                    </a:cubicBezTo>
                    <a:cubicBezTo>
                      <a:pt x="15799" y="593"/>
                      <a:pt x="15473" y="521"/>
                      <a:pt x="15144" y="456"/>
                    </a:cubicBezTo>
                    <a:cubicBezTo>
                      <a:pt x="15022" y="434"/>
                      <a:pt x="14902" y="410"/>
                      <a:pt x="14779" y="390"/>
                    </a:cubicBezTo>
                    <a:cubicBezTo>
                      <a:pt x="14450" y="328"/>
                      <a:pt x="14114" y="275"/>
                      <a:pt x="13776" y="228"/>
                    </a:cubicBezTo>
                    <a:cubicBezTo>
                      <a:pt x="13655" y="211"/>
                      <a:pt x="13528" y="194"/>
                      <a:pt x="13404" y="180"/>
                    </a:cubicBezTo>
                    <a:cubicBezTo>
                      <a:pt x="13310" y="169"/>
                      <a:pt x="13213" y="156"/>
                      <a:pt x="13117" y="148"/>
                    </a:cubicBezTo>
                    <a:cubicBezTo>
                      <a:pt x="12875" y="121"/>
                      <a:pt x="12630" y="96"/>
                      <a:pt x="12388" y="76"/>
                    </a:cubicBezTo>
                    <a:cubicBezTo>
                      <a:pt x="12267" y="68"/>
                      <a:pt x="12145" y="59"/>
                      <a:pt x="12021" y="51"/>
                    </a:cubicBezTo>
                    <a:cubicBezTo>
                      <a:pt x="11683" y="30"/>
                      <a:pt x="11342" y="14"/>
                      <a:pt x="11007" y="7"/>
                    </a:cubicBezTo>
                    <a:cubicBezTo>
                      <a:pt x="10886" y="3"/>
                      <a:pt x="10765" y="3"/>
                      <a:pt x="10645" y="2"/>
                    </a:cubicBezTo>
                    <a:cubicBezTo>
                      <a:pt x="10579" y="1"/>
                      <a:pt x="10514" y="1"/>
                      <a:pt x="104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05" name="Google Shape;2605;p39"/>
              <p:cNvSpPr/>
              <p:nvPr/>
            </p:nvSpPr>
            <p:spPr>
              <a:xfrm>
                <a:off x="5210215" y="449512"/>
                <a:ext cx="787132" cy="1381465"/>
              </a:xfrm>
              <a:custGeom>
                <a:avLst/>
                <a:gdLst/>
                <a:ahLst/>
                <a:cxnLst/>
                <a:rect l="l" t="t" r="r" b="b"/>
                <a:pathLst>
                  <a:path w="6471" h="11357" extrusionOk="0">
                    <a:moveTo>
                      <a:pt x="6169" y="0"/>
                    </a:moveTo>
                    <a:cubicBezTo>
                      <a:pt x="6141" y="2"/>
                      <a:pt x="6113" y="2"/>
                      <a:pt x="6087" y="5"/>
                    </a:cubicBezTo>
                    <a:cubicBezTo>
                      <a:pt x="4535" y="86"/>
                      <a:pt x="3038" y="332"/>
                      <a:pt x="1687" y="752"/>
                    </a:cubicBezTo>
                    <a:cubicBezTo>
                      <a:pt x="1645" y="766"/>
                      <a:pt x="1599" y="780"/>
                      <a:pt x="1558" y="794"/>
                    </a:cubicBezTo>
                    <a:cubicBezTo>
                      <a:pt x="1462" y="824"/>
                      <a:pt x="1372" y="855"/>
                      <a:pt x="1280" y="887"/>
                    </a:cubicBezTo>
                    <a:cubicBezTo>
                      <a:pt x="1023" y="974"/>
                      <a:pt x="779" y="1069"/>
                      <a:pt x="543" y="1167"/>
                    </a:cubicBezTo>
                    <a:cubicBezTo>
                      <a:pt x="456" y="1202"/>
                      <a:pt x="374" y="1239"/>
                      <a:pt x="292" y="1277"/>
                    </a:cubicBezTo>
                    <a:cubicBezTo>
                      <a:pt x="195" y="1321"/>
                      <a:pt x="97" y="1367"/>
                      <a:pt x="1" y="1412"/>
                    </a:cubicBezTo>
                    <a:lnTo>
                      <a:pt x="595" y="11356"/>
                    </a:lnTo>
                    <a:lnTo>
                      <a:pt x="6470" y="9726"/>
                    </a:lnTo>
                    <a:lnTo>
                      <a:pt x="6386" y="6994"/>
                    </a:lnTo>
                    <a:lnTo>
                      <a:pt x="2944" y="7980"/>
                    </a:lnTo>
                    <a:cubicBezTo>
                      <a:pt x="2910" y="7959"/>
                      <a:pt x="2881" y="7935"/>
                      <a:pt x="2853" y="7912"/>
                    </a:cubicBezTo>
                    <a:cubicBezTo>
                      <a:pt x="746" y="6248"/>
                      <a:pt x="1545" y="4131"/>
                      <a:pt x="4715" y="3180"/>
                    </a:cubicBezTo>
                    <a:cubicBezTo>
                      <a:pt x="5205" y="3034"/>
                      <a:pt x="5721" y="2924"/>
                      <a:pt x="6255" y="2848"/>
                    </a:cubicBezTo>
                    <a:lnTo>
                      <a:pt x="616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06" name="Google Shape;2606;p39"/>
              <p:cNvSpPr/>
              <p:nvPr/>
            </p:nvSpPr>
            <p:spPr>
              <a:xfrm>
                <a:off x="6415678" y="463988"/>
                <a:ext cx="784213" cy="1048658"/>
              </a:xfrm>
              <a:custGeom>
                <a:avLst/>
                <a:gdLst/>
                <a:ahLst/>
                <a:cxnLst/>
                <a:rect l="l" t="t" r="r" b="b"/>
                <a:pathLst>
                  <a:path w="6447" h="8621" extrusionOk="0">
                    <a:moveTo>
                      <a:pt x="0" y="1"/>
                    </a:moveTo>
                    <a:lnTo>
                      <a:pt x="35" y="2733"/>
                    </a:lnTo>
                    <a:cubicBezTo>
                      <a:pt x="1847" y="2979"/>
                      <a:pt x="3518" y="3575"/>
                      <a:pt x="4596" y="4454"/>
                    </a:cubicBezTo>
                    <a:cubicBezTo>
                      <a:pt x="4625" y="4478"/>
                      <a:pt x="4655" y="4502"/>
                      <a:pt x="4680" y="4528"/>
                    </a:cubicBezTo>
                    <a:lnTo>
                      <a:pt x="80" y="5845"/>
                    </a:lnTo>
                    <a:lnTo>
                      <a:pt x="118" y="8621"/>
                    </a:lnTo>
                    <a:lnTo>
                      <a:pt x="6364" y="6889"/>
                    </a:lnTo>
                    <a:lnTo>
                      <a:pt x="6447" y="1687"/>
                    </a:lnTo>
                    <a:cubicBezTo>
                      <a:pt x="6257" y="1600"/>
                      <a:pt x="6055" y="1515"/>
                      <a:pt x="5854" y="1432"/>
                    </a:cubicBezTo>
                    <a:cubicBezTo>
                      <a:pt x="5747" y="1387"/>
                      <a:pt x="5635" y="1344"/>
                      <a:pt x="5523" y="1302"/>
                    </a:cubicBezTo>
                    <a:cubicBezTo>
                      <a:pt x="5238" y="1193"/>
                      <a:pt x="4946" y="1089"/>
                      <a:pt x="4646" y="992"/>
                    </a:cubicBezTo>
                    <a:cubicBezTo>
                      <a:pt x="4531" y="952"/>
                      <a:pt x="4417" y="916"/>
                      <a:pt x="4297" y="881"/>
                    </a:cubicBezTo>
                    <a:cubicBezTo>
                      <a:pt x="3992" y="785"/>
                      <a:pt x="3682" y="698"/>
                      <a:pt x="3366" y="616"/>
                    </a:cubicBezTo>
                    <a:cubicBezTo>
                      <a:pt x="3249" y="584"/>
                      <a:pt x="3126" y="554"/>
                      <a:pt x="3005" y="525"/>
                    </a:cubicBezTo>
                    <a:cubicBezTo>
                      <a:pt x="2682" y="444"/>
                      <a:pt x="2356" y="374"/>
                      <a:pt x="2028" y="308"/>
                    </a:cubicBezTo>
                    <a:cubicBezTo>
                      <a:pt x="1906" y="285"/>
                      <a:pt x="1785" y="263"/>
                      <a:pt x="1662" y="242"/>
                    </a:cubicBezTo>
                    <a:cubicBezTo>
                      <a:pt x="1333" y="181"/>
                      <a:pt x="997" y="128"/>
                      <a:pt x="659" y="81"/>
                    </a:cubicBezTo>
                    <a:cubicBezTo>
                      <a:pt x="538" y="64"/>
                      <a:pt x="413" y="47"/>
                      <a:pt x="287" y="33"/>
                    </a:cubicBezTo>
                    <a:cubicBezTo>
                      <a:pt x="193" y="22"/>
                      <a:pt x="96" y="9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2607" name="Google Shape;2607;p39"/>
          <p:cNvGrpSpPr/>
          <p:nvPr/>
        </p:nvGrpSpPr>
        <p:grpSpPr>
          <a:xfrm rot="-1730043">
            <a:off x="7031060" y="2797596"/>
            <a:ext cx="1975589" cy="582701"/>
            <a:chOff x="941138" y="3737350"/>
            <a:chExt cx="3389456" cy="749792"/>
          </a:xfrm>
        </p:grpSpPr>
        <p:sp>
          <p:nvSpPr>
            <p:cNvPr id="2608" name="Google Shape;2608;p39"/>
            <p:cNvSpPr/>
            <p:nvPr/>
          </p:nvSpPr>
          <p:spPr>
            <a:xfrm>
              <a:off x="941138" y="3737350"/>
              <a:ext cx="3318410" cy="700355"/>
            </a:xfrm>
            <a:custGeom>
              <a:avLst/>
              <a:gdLst/>
              <a:ahLst/>
              <a:cxnLst/>
              <a:rect l="l" t="t" r="r" b="b"/>
              <a:pathLst>
                <a:path w="35778" h="7551" extrusionOk="0">
                  <a:moveTo>
                    <a:pt x="1871" y="1863"/>
                  </a:moveTo>
                  <a:cubicBezTo>
                    <a:pt x="1931" y="1863"/>
                    <a:pt x="1991" y="1868"/>
                    <a:pt x="2053" y="1878"/>
                  </a:cubicBezTo>
                  <a:cubicBezTo>
                    <a:pt x="2138" y="1892"/>
                    <a:pt x="2223" y="1916"/>
                    <a:pt x="2303" y="1950"/>
                  </a:cubicBezTo>
                  <a:cubicBezTo>
                    <a:pt x="2675" y="2104"/>
                    <a:pt x="2906" y="2451"/>
                    <a:pt x="2837" y="2805"/>
                  </a:cubicBezTo>
                  <a:cubicBezTo>
                    <a:pt x="2765" y="3180"/>
                    <a:pt x="2390" y="3442"/>
                    <a:pt x="1953" y="3449"/>
                  </a:cubicBezTo>
                  <a:cubicBezTo>
                    <a:pt x="1945" y="3449"/>
                    <a:pt x="1936" y="3449"/>
                    <a:pt x="1928" y="3449"/>
                  </a:cubicBezTo>
                  <a:cubicBezTo>
                    <a:pt x="1870" y="3449"/>
                    <a:pt x="1811" y="3444"/>
                    <a:pt x="1754" y="3435"/>
                  </a:cubicBezTo>
                  <a:cubicBezTo>
                    <a:pt x="1236" y="3353"/>
                    <a:pt x="887" y="2936"/>
                    <a:pt x="970" y="2506"/>
                  </a:cubicBezTo>
                  <a:cubicBezTo>
                    <a:pt x="1042" y="2126"/>
                    <a:pt x="1427" y="1863"/>
                    <a:pt x="1871" y="1863"/>
                  </a:cubicBezTo>
                  <a:close/>
                  <a:moveTo>
                    <a:pt x="112" y="0"/>
                  </a:moveTo>
                  <a:lnTo>
                    <a:pt x="0" y="7550"/>
                  </a:lnTo>
                  <a:lnTo>
                    <a:pt x="35778" y="5140"/>
                  </a:lnTo>
                  <a:lnTo>
                    <a:pt x="35745" y="51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9" name="Google Shape;2609;p39"/>
            <p:cNvSpPr/>
            <p:nvPr/>
          </p:nvSpPr>
          <p:spPr>
            <a:xfrm>
              <a:off x="941138" y="3784839"/>
              <a:ext cx="3389456" cy="702303"/>
            </a:xfrm>
            <a:custGeom>
              <a:avLst/>
              <a:gdLst/>
              <a:ahLst/>
              <a:cxnLst/>
              <a:rect l="l" t="t" r="r" b="b"/>
              <a:pathLst>
                <a:path w="36544" h="7572" extrusionOk="0">
                  <a:moveTo>
                    <a:pt x="1872" y="1351"/>
                  </a:moveTo>
                  <a:cubicBezTo>
                    <a:pt x="1428" y="1351"/>
                    <a:pt x="1042" y="1616"/>
                    <a:pt x="970" y="1994"/>
                  </a:cubicBezTo>
                  <a:cubicBezTo>
                    <a:pt x="887" y="2426"/>
                    <a:pt x="1236" y="2841"/>
                    <a:pt x="1754" y="2923"/>
                  </a:cubicBezTo>
                  <a:cubicBezTo>
                    <a:pt x="1811" y="2932"/>
                    <a:pt x="1870" y="2937"/>
                    <a:pt x="1928" y="2937"/>
                  </a:cubicBezTo>
                  <a:cubicBezTo>
                    <a:pt x="1936" y="2937"/>
                    <a:pt x="1945" y="2937"/>
                    <a:pt x="1953" y="2937"/>
                  </a:cubicBezTo>
                  <a:cubicBezTo>
                    <a:pt x="1581" y="2782"/>
                    <a:pt x="1353" y="2437"/>
                    <a:pt x="1421" y="2079"/>
                  </a:cubicBezTo>
                  <a:cubicBezTo>
                    <a:pt x="1492" y="1706"/>
                    <a:pt x="1868" y="1445"/>
                    <a:pt x="2303" y="1438"/>
                  </a:cubicBezTo>
                  <a:cubicBezTo>
                    <a:pt x="2223" y="1404"/>
                    <a:pt x="2138" y="1380"/>
                    <a:pt x="2053" y="1366"/>
                  </a:cubicBezTo>
                  <a:cubicBezTo>
                    <a:pt x="1992" y="1356"/>
                    <a:pt x="1932" y="1351"/>
                    <a:pt x="1872" y="1351"/>
                  </a:cubicBezTo>
                  <a:close/>
                  <a:moveTo>
                    <a:pt x="35745" y="0"/>
                  </a:moveTo>
                  <a:lnTo>
                    <a:pt x="35776" y="4630"/>
                  </a:lnTo>
                  <a:lnTo>
                    <a:pt x="0" y="7038"/>
                  </a:lnTo>
                  <a:lnTo>
                    <a:pt x="945" y="7572"/>
                  </a:lnTo>
                  <a:lnTo>
                    <a:pt x="36543" y="5211"/>
                  </a:lnTo>
                  <a:lnTo>
                    <a:pt x="36397" y="525"/>
                  </a:lnTo>
                  <a:lnTo>
                    <a:pt x="357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0" name="Google Shape;2610;p39"/>
            <p:cNvSpPr/>
            <p:nvPr/>
          </p:nvSpPr>
          <p:spPr>
            <a:xfrm>
              <a:off x="1006249" y="4010038"/>
              <a:ext cx="3185777" cy="361539"/>
            </a:xfrm>
            <a:custGeom>
              <a:avLst/>
              <a:gdLst/>
              <a:ahLst/>
              <a:cxnLst/>
              <a:rect l="l" t="t" r="r" b="b"/>
              <a:pathLst>
                <a:path w="34348" h="3898" extrusionOk="0">
                  <a:moveTo>
                    <a:pt x="34113" y="0"/>
                  </a:moveTo>
                  <a:lnTo>
                    <a:pt x="4" y="2182"/>
                  </a:lnTo>
                  <a:lnTo>
                    <a:pt x="1" y="3898"/>
                  </a:lnTo>
                  <a:lnTo>
                    <a:pt x="34348" y="1754"/>
                  </a:lnTo>
                  <a:lnTo>
                    <a:pt x="3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1" name="Google Shape;2611;p39"/>
            <p:cNvSpPr/>
            <p:nvPr/>
          </p:nvSpPr>
          <p:spPr>
            <a:xfrm>
              <a:off x="1080264" y="4083961"/>
              <a:ext cx="3059081" cy="302829"/>
            </a:xfrm>
            <a:custGeom>
              <a:avLst/>
              <a:gdLst/>
              <a:ahLst/>
              <a:cxnLst/>
              <a:rect l="l" t="t" r="r" b="b"/>
              <a:pathLst>
                <a:path w="32982" h="3265" extrusionOk="0">
                  <a:moveTo>
                    <a:pt x="32925" y="0"/>
                  </a:moveTo>
                  <a:lnTo>
                    <a:pt x="32748" y="7"/>
                  </a:lnTo>
                  <a:lnTo>
                    <a:pt x="32804" y="1257"/>
                  </a:lnTo>
                  <a:lnTo>
                    <a:pt x="32981" y="1250"/>
                  </a:lnTo>
                  <a:lnTo>
                    <a:pt x="32925" y="0"/>
                  </a:lnTo>
                  <a:close/>
                  <a:moveTo>
                    <a:pt x="31614" y="80"/>
                  </a:moveTo>
                  <a:lnTo>
                    <a:pt x="31437" y="87"/>
                  </a:lnTo>
                  <a:lnTo>
                    <a:pt x="31495" y="1337"/>
                  </a:lnTo>
                  <a:lnTo>
                    <a:pt x="31672" y="1330"/>
                  </a:lnTo>
                  <a:lnTo>
                    <a:pt x="31614" y="80"/>
                  </a:lnTo>
                  <a:close/>
                  <a:moveTo>
                    <a:pt x="30305" y="162"/>
                  </a:moveTo>
                  <a:lnTo>
                    <a:pt x="30127" y="168"/>
                  </a:lnTo>
                  <a:lnTo>
                    <a:pt x="30184" y="1418"/>
                  </a:lnTo>
                  <a:lnTo>
                    <a:pt x="30362" y="1411"/>
                  </a:lnTo>
                  <a:lnTo>
                    <a:pt x="30305" y="162"/>
                  </a:lnTo>
                  <a:close/>
                  <a:moveTo>
                    <a:pt x="28995" y="242"/>
                  </a:moveTo>
                  <a:lnTo>
                    <a:pt x="28818" y="248"/>
                  </a:lnTo>
                  <a:lnTo>
                    <a:pt x="28874" y="1498"/>
                  </a:lnTo>
                  <a:lnTo>
                    <a:pt x="29053" y="1491"/>
                  </a:lnTo>
                  <a:lnTo>
                    <a:pt x="28995" y="242"/>
                  </a:lnTo>
                  <a:close/>
                  <a:moveTo>
                    <a:pt x="27685" y="322"/>
                  </a:moveTo>
                  <a:lnTo>
                    <a:pt x="27507" y="328"/>
                  </a:lnTo>
                  <a:lnTo>
                    <a:pt x="27565" y="1578"/>
                  </a:lnTo>
                  <a:lnTo>
                    <a:pt x="27742" y="1571"/>
                  </a:lnTo>
                  <a:lnTo>
                    <a:pt x="27685" y="322"/>
                  </a:lnTo>
                  <a:close/>
                  <a:moveTo>
                    <a:pt x="26376" y="403"/>
                  </a:moveTo>
                  <a:lnTo>
                    <a:pt x="26198" y="410"/>
                  </a:lnTo>
                  <a:lnTo>
                    <a:pt x="26255" y="1658"/>
                  </a:lnTo>
                  <a:lnTo>
                    <a:pt x="26432" y="1651"/>
                  </a:lnTo>
                  <a:lnTo>
                    <a:pt x="26376" y="403"/>
                  </a:lnTo>
                  <a:close/>
                  <a:moveTo>
                    <a:pt x="25065" y="483"/>
                  </a:moveTo>
                  <a:lnTo>
                    <a:pt x="24888" y="490"/>
                  </a:lnTo>
                  <a:lnTo>
                    <a:pt x="24945" y="1738"/>
                  </a:lnTo>
                  <a:lnTo>
                    <a:pt x="25123" y="1731"/>
                  </a:lnTo>
                  <a:lnTo>
                    <a:pt x="25065" y="483"/>
                  </a:lnTo>
                  <a:close/>
                  <a:moveTo>
                    <a:pt x="23756" y="563"/>
                  </a:moveTo>
                  <a:lnTo>
                    <a:pt x="23577" y="570"/>
                  </a:lnTo>
                  <a:lnTo>
                    <a:pt x="23635" y="1819"/>
                  </a:lnTo>
                  <a:lnTo>
                    <a:pt x="23812" y="1812"/>
                  </a:lnTo>
                  <a:lnTo>
                    <a:pt x="23756" y="563"/>
                  </a:lnTo>
                  <a:close/>
                  <a:moveTo>
                    <a:pt x="22446" y="643"/>
                  </a:moveTo>
                  <a:lnTo>
                    <a:pt x="22268" y="650"/>
                  </a:lnTo>
                  <a:lnTo>
                    <a:pt x="22325" y="1899"/>
                  </a:lnTo>
                  <a:lnTo>
                    <a:pt x="22502" y="1892"/>
                  </a:lnTo>
                  <a:lnTo>
                    <a:pt x="22446" y="643"/>
                  </a:lnTo>
                  <a:close/>
                  <a:moveTo>
                    <a:pt x="21135" y="724"/>
                  </a:moveTo>
                  <a:lnTo>
                    <a:pt x="20958" y="731"/>
                  </a:lnTo>
                  <a:lnTo>
                    <a:pt x="21016" y="1979"/>
                  </a:lnTo>
                  <a:lnTo>
                    <a:pt x="21193" y="1972"/>
                  </a:lnTo>
                  <a:lnTo>
                    <a:pt x="21135" y="724"/>
                  </a:lnTo>
                  <a:close/>
                  <a:moveTo>
                    <a:pt x="19826" y="804"/>
                  </a:moveTo>
                  <a:lnTo>
                    <a:pt x="19649" y="811"/>
                  </a:lnTo>
                  <a:lnTo>
                    <a:pt x="19705" y="2059"/>
                  </a:lnTo>
                  <a:lnTo>
                    <a:pt x="19883" y="2054"/>
                  </a:lnTo>
                  <a:lnTo>
                    <a:pt x="19826" y="804"/>
                  </a:lnTo>
                  <a:close/>
                  <a:moveTo>
                    <a:pt x="18516" y="884"/>
                  </a:moveTo>
                  <a:lnTo>
                    <a:pt x="18338" y="891"/>
                  </a:lnTo>
                  <a:lnTo>
                    <a:pt x="18395" y="2140"/>
                  </a:lnTo>
                  <a:lnTo>
                    <a:pt x="18573" y="2133"/>
                  </a:lnTo>
                  <a:lnTo>
                    <a:pt x="18516" y="884"/>
                  </a:lnTo>
                  <a:close/>
                  <a:moveTo>
                    <a:pt x="17207" y="964"/>
                  </a:moveTo>
                  <a:lnTo>
                    <a:pt x="17028" y="971"/>
                  </a:lnTo>
                  <a:lnTo>
                    <a:pt x="17086" y="2220"/>
                  </a:lnTo>
                  <a:lnTo>
                    <a:pt x="17263" y="2214"/>
                  </a:lnTo>
                  <a:lnTo>
                    <a:pt x="17207" y="964"/>
                  </a:lnTo>
                  <a:close/>
                  <a:moveTo>
                    <a:pt x="15896" y="1045"/>
                  </a:moveTo>
                  <a:lnTo>
                    <a:pt x="15719" y="1052"/>
                  </a:lnTo>
                  <a:lnTo>
                    <a:pt x="15775" y="2300"/>
                  </a:lnTo>
                  <a:lnTo>
                    <a:pt x="15954" y="2294"/>
                  </a:lnTo>
                  <a:lnTo>
                    <a:pt x="15896" y="1045"/>
                  </a:lnTo>
                  <a:close/>
                  <a:moveTo>
                    <a:pt x="14586" y="1125"/>
                  </a:moveTo>
                  <a:lnTo>
                    <a:pt x="14409" y="1132"/>
                  </a:lnTo>
                  <a:lnTo>
                    <a:pt x="14466" y="2382"/>
                  </a:lnTo>
                  <a:lnTo>
                    <a:pt x="14644" y="2375"/>
                  </a:lnTo>
                  <a:lnTo>
                    <a:pt x="14586" y="1125"/>
                  </a:lnTo>
                  <a:close/>
                  <a:moveTo>
                    <a:pt x="13277" y="1205"/>
                  </a:moveTo>
                  <a:lnTo>
                    <a:pt x="13100" y="1212"/>
                  </a:lnTo>
                  <a:lnTo>
                    <a:pt x="13156" y="2462"/>
                  </a:lnTo>
                  <a:lnTo>
                    <a:pt x="13333" y="2455"/>
                  </a:lnTo>
                  <a:lnTo>
                    <a:pt x="13277" y="1205"/>
                  </a:lnTo>
                  <a:close/>
                  <a:moveTo>
                    <a:pt x="11966" y="1285"/>
                  </a:moveTo>
                  <a:lnTo>
                    <a:pt x="11789" y="1292"/>
                  </a:lnTo>
                  <a:lnTo>
                    <a:pt x="11847" y="2542"/>
                  </a:lnTo>
                  <a:lnTo>
                    <a:pt x="12024" y="2535"/>
                  </a:lnTo>
                  <a:lnTo>
                    <a:pt x="11966" y="1285"/>
                  </a:lnTo>
                  <a:close/>
                  <a:moveTo>
                    <a:pt x="10657" y="1365"/>
                  </a:moveTo>
                  <a:lnTo>
                    <a:pt x="10479" y="1372"/>
                  </a:lnTo>
                  <a:lnTo>
                    <a:pt x="10536" y="2622"/>
                  </a:lnTo>
                  <a:lnTo>
                    <a:pt x="10714" y="2615"/>
                  </a:lnTo>
                  <a:lnTo>
                    <a:pt x="10657" y="1365"/>
                  </a:lnTo>
                  <a:close/>
                  <a:moveTo>
                    <a:pt x="9347" y="1446"/>
                  </a:moveTo>
                  <a:lnTo>
                    <a:pt x="9170" y="1453"/>
                  </a:lnTo>
                  <a:lnTo>
                    <a:pt x="9226" y="2703"/>
                  </a:lnTo>
                  <a:lnTo>
                    <a:pt x="9405" y="2696"/>
                  </a:lnTo>
                  <a:lnTo>
                    <a:pt x="9347" y="1446"/>
                  </a:lnTo>
                  <a:close/>
                  <a:moveTo>
                    <a:pt x="8037" y="1527"/>
                  </a:moveTo>
                  <a:lnTo>
                    <a:pt x="7859" y="1533"/>
                  </a:lnTo>
                  <a:lnTo>
                    <a:pt x="7917" y="2783"/>
                  </a:lnTo>
                  <a:lnTo>
                    <a:pt x="8094" y="2776"/>
                  </a:lnTo>
                  <a:lnTo>
                    <a:pt x="8037" y="1527"/>
                  </a:lnTo>
                  <a:close/>
                  <a:moveTo>
                    <a:pt x="6728" y="1608"/>
                  </a:moveTo>
                  <a:lnTo>
                    <a:pt x="6550" y="1613"/>
                  </a:lnTo>
                  <a:lnTo>
                    <a:pt x="6606" y="2863"/>
                  </a:lnTo>
                  <a:lnTo>
                    <a:pt x="6784" y="2856"/>
                  </a:lnTo>
                  <a:lnTo>
                    <a:pt x="6728" y="1608"/>
                  </a:lnTo>
                  <a:close/>
                  <a:moveTo>
                    <a:pt x="5417" y="1686"/>
                  </a:moveTo>
                  <a:lnTo>
                    <a:pt x="5240" y="1693"/>
                  </a:lnTo>
                  <a:lnTo>
                    <a:pt x="5297" y="2943"/>
                  </a:lnTo>
                  <a:lnTo>
                    <a:pt x="5475" y="2936"/>
                  </a:lnTo>
                  <a:lnTo>
                    <a:pt x="5417" y="1686"/>
                  </a:lnTo>
                  <a:close/>
                  <a:moveTo>
                    <a:pt x="4108" y="1768"/>
                  </a:moveTo>
                  <a:lnTo>
                    <a:pt x="3929" y="1774"/>
                  </a:lnTo>
                  <a:lnTo>
                    <a:pt x="3987" y="3024"/>
                  </a:lnTo>
                  <a:lnTo>
                    <a:pt x="4164" y="3017"/>
                  </a:lnTo>
                  <a:lnTo>
                    <a:pt x="4108" y="1768"/>
                  </a:lnTo>
                  <a:close/>
                  <a:moveTo>
                    <a:pt x="2798" y="1848"/>
                  </a:moveTo>
                  <a:lnTo>
                    <a:pt x="2620" y="1854"/>
                  </a:lnTo>
                  <a:lnTo>
                    <a:pt x="2677" y="3104"/>
                  </a:lnTo>
                  <a:lnTo>
                    <a:pt x="2855" y="3097"/>
                  </a:lnTo>
                  <a:lnTo>
                    <a:pt x="2798" y="1848"/>
                  </a:lnTo>
                  <a:close/>
                  <a:moveTo>
                    <a:pt x="1489" y="1928"/>
                  </a:moveTo>
                  <a:lnTo>
                    <a:pt x="1310" y="1936"/>
                  </a:lnTo>
                  <a:lnTo>
                    <a:pt x="1368" y="3184"/>
                  </a:lnTo>
                  <a:lnTo>
                    <a:pt x="1545" y="3177"/>
                  </a:lnTo>
                  <a:lnTo>
                    <a:pt x="1489" y="1928"/>
                  </a:lnTo>
                  <a:close/>
                  <a:moveTo>
                    <a:pt x="178" y="2009"/>
                  </a:moveTo>
                  <a:lnTo>
                    <a:pt x="1" y="2016"/>
                  </a:lnTo>
                  <a:lnTo>
                    <a:pt x="57" y="3264"/>
                  </a:lnTo>
                  <a:lnTo>
                    <a:pt x="236" y="3257"/>
                  </a:lnTo>
                  <a:lnTo>
                    <a:pt x="178" y="20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2" name="Google Shape;2612;p39"/>
            <p:cNvSpPr/>
            <p:nvPr/>
          </p:nvSpPr>
          <p:spPr>
            <a:xfrm>
              <a:off x="989554" y="3772410"/>
              <a:ext cx="3155355" cy="109816"/>
            </a:xfrm>
            <a:custGeom>
              <a:avLst/>
              <a:gdLst/>
              <a:ahLst/>
              <a:cxnLst/>
              <a:rect l="l" t="t" r="r" b="b"/>
              <a:pathLst>
                <a:path w="34020" h="1184" extrusionOk="0">
                  <a:moveTo>
                    <a:pt x="1" y="1"/>
                  </a:moveTo>
                  <a:lnTo>
                    <a:pt x="13" y="1183"/>
                  </a:lnTo>
                  <a:lnTo>
                    <a:pt x="34020" y="6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13" name="Google Shape;2613;p39"/>
          <p:cNvGrpSpPr/>
          <p:nvPr/>
        </p:nvGrpSpPr>
        <p:grpSpPr>
          <a:xfrm rot="-1067287">
            <a:off x="4027967" y="4783618"/>
            <a:ext cx="1759334" cy="2172109"/>
            <a:chOff x="3699225" y="2360850"/>
            <a:chExt cx="1759321" cy="1629069"/>
          </a:xfrm>
        </p:grpSpPr>
        <p:sp>
          <p:nvSpPr>
            <p:cNvPr id="2614" name="Google Shape;2614;p39"/>
            <p:cNvSpPr/>
            <p:nvPr/>
          </p:nvSpPr>
          <p:spPr>
            <a:xfrm>
              <a:off x="3699225" y="2360914"/>
              <a:ext cx="1759129" cy="1629006"/>
            </a:xfrm>
            <a:custGeom>
              <a:avLst/>
              <a:gdLst/>
              <a:ahLst/>
              <a:cxnLst/>
              <a:rect l="l" t="t" r="r" b="b"/>
              <a:pathLst>
                <a:path w="27565" h="25526" extrusionOk="0">
                  <a:moveTo>
                    <a:pt x="5887" y="6823"/>
                  </a:moveTo>
                  <a:lnTo>
                    <a:pt x="5752" y="7822"/>
                  </a:lnTo>
                  <a:lnTo>
                    <a:pt x="19115" y="15118"/>
                  </a:lnTo>
                  <a:lnTo>
                    <a:pt x="19860" y="14489"/>
                  </a:lnTo>
                  <a:lnTo>
                    <a:pt x="5887" y="6823"/>
                  </a:lnTo>
                  <a:close/>
                  <a:moveTo>
                    <a:pt x="257" y="1"/>
                  </a:moveTo>
                  <a:lnTo>
                    <a:pt x="1" y="490"/>
                  </a:lnTo>
                  <a:lnTo>
                    <a:pt x="8324" y="25525"/>
                  </a:lnTo>
                  <a:lnTo>
                    <a:pt x="27404" y="15674"/>
                  </a:lnTo>
                  <a:lnTo>
                    <a:pt x="27565" y="14853"/>
                  </a:lnTo>
                  <a:lnTo>
                    <a:pt x="27565" y="14853"/>
                  </a:lnTo>
                  <a:lnTo>
                    <a:pt x="8364" y="24471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5" name="Google Shape;2615;p39"/>
            <p:cNvSpPr/>
            <p:nvPr/>
          </p:nvSpPr>
          <p:spPr>
            <a:xfrm>
              <a:off x="3715563" y="2360850"/>
              <a:ext cx="1742984" cy="1561742"/>
            </a:xfrm>
            <a:custGeom>
              <a:avLst/>
              <a:gdLst/>
              <a:ahLst/>
              <a:cxnLst/>
              <a:rect l="l" t="t" r="r" b="b"/>
              <a:pathLst>
                <a:path w="27312" h="24472" extrusionOk="0">
                  <a:moveTo>
                    <a:pt x="5913" y="7397"/>
                  </a:moveTo>
                  <a:lnTo>
                    <a:pt x="8355" y="8740"/>
                  </a:lnTo>
                  <a:lnTo>
                    <a:pt x="9847" y="9560"/>
                  </a:lnTo>
                  <a:lnTo>
                    <a:pt x="14473" y="12105"/>
                  </a:lnTo>
                  <a:lnTo>
                    <a:pt x="15961" y="12920"/>
                  </a:lnTo>
                  <a:lnTo>
                    <a:pt x="19034" y="14609"/>
                  </a:lnTo>
                  <a:lnTo>
                    <a:pt x="15820" y="16356"/>
                  </a:lnTo>
                  <a:lnTo>
                    <a:pt x="14286" y="17189"/>
                  </a:lnTo>
                  <a:lnTo>
                    <a:pt x="10867" y="19047"/>
                  </a:lnTo>
                  <a:lnTo>
                    <a:pt x="9585" y="16032"/>
                  </a:lnTo>
                  <a:lnTo>
                    <a:pt x="8204" y="12786"/>
                  </a:lnTo>
                  <a:lnTo>
                    <a:pt x="8204" y="12784"/>
                  </a:lnTo>
                  <a:lnTo>
                    <a:pt x="5913" y="7397"/>
                  </a:lnTo>
                  <a:close/>
                  <a:moveTo>
                    <a:pt x="1" y="0"/>
                  </a:moveTo>
                  <a:lnTo>
                    <a:pt x="2516" y="7597"/>
                  </a:lnTo>
                  <a:lnTo>
                    <a:pt x="3883" y="11719"/>
                  </a:lnTo>
                  <a:lnTo>
                    <a:pt x="7806" y="23560"/>
                  </a:lnTo>
                  <a:lnTo>
                    <a:pt x="7806" y="23563"/>
                  </a:lnTo>
                  <a:lnTo>
                    <a:pt x="8108" y="24472"/>
                  </a:lnTo>
                  <a:lnTo>
                    <a:pt x="9270" y="23892"/>
                  </a:lnTo>
                  <a:lnTo>
                    <a:pt x="14129" y="21456"/>
                  </a:lnTo>
                  <a:lnTo>
                    <a:pt x="15646" y="20697"/>
                  </a:lnTo>
                  <a:lnTo>
                    <a:pt x="27312" y="14856"/>
                  </a:lnTo>
                  <a:lnTo>
                    <a:pt x="16127" y="8772"/>
                  </a:lnTo>
                  <a:lnTo>
                    <a:pt x="14628" y="7957"/>
                  </a:lnTo>
                  <a:lnTo>
                    <a:pt x="10012" y="5446"/>
                  </a:lnTo>
                  <a:lnTo>
                    <a:pt x="8507" y="4628"/>
                  </a:lnTo>
                  <a:lnTo>
                    <a:pt x="4508" y="2454"/>
                  </a:lnTo>
                  <a:lnTo>
                    <a:pt x="2892" y="15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6" name="Google Shape;2616;p39"/>
            <p:cNvSpPr/>
            <p:nvPr/>
          </p:nvSpPr>
          <p:spPr>
            <a:xfrm>
              <a:off x="3876130" y="2461237"/>
              <a:ext cx="868684" cy="1461357"/>
            </a:xfrm>
            <a:custGeom>
              <a:avLst/>
              <a:gdLst/>
              <a:ahLst/>
              <a:cxnLst/>
              <a:rect l="l" t="t" r="r" b="b"/>
              <a:pathLst>
                <a:path w="13612" h="22899" extrusionOk="0">
                  <a:moveTo>
                    <a:pt x="5991" y="3055"/>
                  </a:moveTo>
                  <a:cubicBezTo>
                    <a:pt x="5943" y="4340"/>
                    <a:pt x="5892" y="5730"/>
                    <a:pt x="5839" y="7167"/>
                  </a:cubicBezTo>
                  <a:lnTo>
                    <a:pt x="7331" y="7987"/>
                  </a:lnTo>
                  <a:lnTo>
                    <a:pt x="7496" y="3873"/>
                  </a:lnTo>
                  <a:lnTo>
                    <a:pt x="5991" y="3055"/>
                  </a:lnTo>
                  <a:close/>
                  <a:moveTo>
                    <a:pt x="376" y="1"/>
                  </a:moveTo>
                  <a:cubicBezTo>
                    <a:pt x="268" y="1738"/>
                    <a:pt x="134" y="3887"/>
                    <a:pt x="0" y="6024"/>
                  </a:cubicBezTo>
                  <a:lnTo>
                    <a:pt x="1367" y="10146"/>
                  </a:lnTo>
                  <a:lnTo>
                    <a:pt x="1992" y="881"/>
                  </a:lnTo>
                  <a:lnTo>
                    <a:pt x="376" y="1"/>
                  </a:lnTo>
                  <a:close/>
                  <a:moveTo>
                    <a:pt x="12112" y="6384"/>
                  </a:moveTo>
                  <a:cubicBezTo>
                    <a:pt x="12063" y="7714"/>
                    <a:pt x="12011" y="9113"/>
                    <a:pt x="11959" y="10532"/>
                  </a:cubicBezTo>
                  <a:lnTo>
                    <a:pt x="13445" y="11347"/>
                  </a:lnTo>
                  <a:lnTo>
                    <a:pt x="13611" y="7199"/>
                  </a:lnTo>
                  <a:lnTo>
                    <a:pt x="12112" y="6384"/>
                  </a:lnTo>
                  <a:close/>
                  <a:moveTo>
                    <a:pt x="13304" y="14783"/>
                  </a:moveTo>
                  <a:lnTo>
                    <a:pt x="11770" y="15616"/>
                  </a:lnTo>
                  <a:cubicBezTo>
                    <a:pt x="11714" y="17115"/>
                    <a:pt x="11660" y="18559"/>
                    <a:pt x="11613" y="19883"/>
                  </a:cubicBezTo>
                  <a:lnTo>
                    <a:pt x="11613" y="19884"/>
                  </a:lnTo>
                  <a:lnTo>
                    <a:pt x="13130" y="19124"/>
                  </a:lnTo>
                  <a:lnTo>
                    <a:pt x="13304" y="14783"/>
                  </a:lnTo>
                  <a:close/>
                  <a:moveTo>
                    <a:pt x="5690" y="11213"/>
                  </a:moveTo>
                  <a:cubicBezTo>
                    <a:pt x="5538" y="15278"/>
                    <a:pt x="5390" y="19281"/>
                    <a:pt x="5290" y="21987"/>
                  </a:cubicBezTo>
                  <a:lnTo>
                    <a:pt x="5290" y="21990"/>
                  </a:lnTo>
                  <a:lnTo>
                    <a:pt x="5592" y="22899"/>
                  </a:lnTo>
                  <a:lnTo>
                    <a:pt x="6754" y="22319"/>
                  </a:lnTo>
                  <a:lnTo>
                    <a:pt x="7070" y="14459"/>
                  </a:lnTo>
                  <a:lnTo>
                    <a:pt x="5690" y="1121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7" name="Google Shape;2617;p39"/>
            <p:cNvSpPr/>
            <p:nvPr/>
          </p:nvSpPr>
          <p:spPr>
            <a:xfrm>
              <a:off x="3822203" y="2565708"/>
              <a:ext cx="479142" cy="1209980"/>
            </a:xfrm>
            <a:custGeom>
              <a:avLst/>
              <a:gdLst/>
              <a:ahLst/>
              <a:cxnLst/>
              <a:rect l="l" t="t" r="r" b="b"/>
              <a:pathLst>
                <a:path w="7508" h="18960" extrusionOk="0">
                  <a:moveTo>
                    <a:pt x="1049" y="1"/>
                  </a:moveTo>
                  <a:lnTo>
                    <a:pt x="1" y="482"/>
                  </a:lnTo>
                  <a:lnTo>
                    <a:pt x="74" y="672"/>
                  </a:lnTo>
                  <a:lnTo>
                    <a:pt x="1123" y="191"/>
                  </a:lnTo>
                  <a:lnTo>
                    <a:pt x="1049" y="1"/>
                  </a:lnTo>
                  <a:close/>
                  <a:moveTo>
                    <a:pt x="1581" y="1524"/>
                  </a:moveTo>
                  <a:lnTo>
                    <a:pt x="531" y="2005"/>
                  </a:lnTo>
                  <a:lnTo>
                    <a:pt x="605" y="2195"/>
                  </a:lnTo>
                  <a:lnTo>
                    <a:pt x="1655" y="1714"/>
                  </a:lnTo>
                  <a:lnTo>
                    <a:pt x="1581" y="1524"/>
                  </a:lnTo>
                  <a:close/>
                  <a:moveTo>
                    <a:pt x="2113" y="3048"/>
                  </a:moveTo>
                  <a:lnTo>
                    <a:pt x="1065" y="3530"/>
                  </a:lnTo>
                  <a:lnTo>
                    <a:pt x="1138" y="3720"/>
                  </a:lnTo>
                  <a:lnTo>
                    <a:pt x="2187" y="3238"/>
                  </a:lnTo>
                  <a:lnTo>
                    <a:pt x="2113" y="3048"/>
                  </a:lnTo>
                  <a:close/>
                  <a:moveTo>
                    <a:pt x="2646" y="4573"/>
                  </a:moveTo>
                  <a:lnTo>
                    <a:pt x="1597" y="5054"/>
                  </a:lnTo>
                  <a:lnTo>
                    <a:pt x="1670" y="5244"/>
                  </a:lnTo>
                  <a:lnTo>
                    <a:pt x="2719" y="4763"/>
                  </a:lnTo>
                  <a:lnTo>
                    <a:pt x="2646" y="4573"/>
                  </a:lnTo>
                  <a:close/>
                  <a:moveTo>
                    <a:pt x="3178" y="6097"/>
                  </a:moveTo>
                  <a:lnTo>
                    <a:pt x="2129" y="6577"/>
                  </a:lnTo>
                  <a:lnTo>
                    <a:pt x="2202" y="6767"/>
                  </a:lnTo>
                  <a:lnTo>
                    <a:pt x="3251" y="6286"/>
                  </a:lnTo>
                  <a:lnTo>
                    <a:pt x="3178" y="6097"/>
                  </a:lnTo>
                  <a:close/>
                  <a:moveTo>
                    <a:pt x="3710" y="7620"/>
                  </a:moveTo>
                  <a:lnTo>
                    <a:pt x="2661" y="8101"/>
                  </a:lnTo>
                  <a:lnTo>
                    <a:pt x="2734" y="8291"/>
                  </a:lnTo>
                  <a:lnTo>
                    <a:pt x="3783" y="7810"/>
                  </a:lnTo>
                  <a:lnTo>
                    <a:pt x="3710" y="7620"/>
                  </a:lnTo>
                  <a:close/>
                  <a:moveTo>
                    <a:pt x="4242" y="9144"/>
                  </a:moveTo>
                  <a:lnTo>
                    <a:pt x="3193" y="9626"/>
                  </a:lnTo>
                  <a:lnTo>
                    <a:pt x="3266" y="9816"/>
                  </a:lnTo>
                  <a:lnTo>
                    <a:pt x="4315" y="9334"/>
                  </a:lnTo>
                  <a:lnTo>
                    <a:pt x="4242" y="9144"/>
                  </a:lnTo>
                  <a:close/>
                  <a:moveTo>
                    <a:pt x="4775" y="10669"/>
                  </a:moveTo>
                  <a:lnTo>
                    <a:pt x="3725" y="11150"/>
                  </a:lnTo>
                  <a:lnTo>
                    <a:pt x="3798" y="11339"/>
                  </a:lnTo>
                  <a:lnTo>
                    <a:pt x="4847" y="10859"/>
                  </a:lnTo>
                  <a:lnTo>
                    <a:pt x="4775" y="10669"/>
                  </a:lnTo>
                  <a:close/>
                  <a:moveTo>
                    <a:pt x="5307" y="12192"/>
                  </a:moveTo>
                  <a:lnTo>
                    <a:pt x="4259" y="12673"/>
                  </a:lnTo>
                  <a:lnTo>
                    <a:pt x="4330" y="12863"/>
                  </a:lnTo>
                  <a:lnTo>
                    <a:pt x="5379" y="12382"/>
                  </a:lnTo>
                  <a:lnTo>
                    <a:pt x="5307" y="12192"/>
                  </a:lnTo>
                  <a:close/>
                  <a:moveTo>
                    <a:pt x="5839" y="13716"/>
                  </a:moveTo>
                  <a:lnTo>
                    <a:pt x="4789" y="14199"/>
                  </a:lnTo>
                  <a:lnTo>
                    <a:pt x="4861" y="14387"/>
                  </a:lnTo>
                  <a:lnTo>
                    <a:pt x="5911" y="13906"/>
                  </a:lnTo>
                  <a:lnTo>
                    <a:pt x="5839" y="13716"/>
                  </a:lnTo>
                  <a:close/>
                  <a:moveTo>
                    <a:pt x="6370" y="15240"/>
                  </a:moveTo>
                  <a:lnTo>
                    <a:pt x="5321" y="15722"/>
                  </a:lnTo>
                  <a:lnTo>
                    <a:pt x="5393" y="15912"/>
                  </a:lnTo>
                  <a:lnTo>
                    <a:pt x="6443" y="15430"/>
                  </a:lnTo>
                  <a:lnTo>
                    <a:pt x="6370" y="15240"/>
                  </a:lnTo>
                  <a:close/>
                  <a:moveTo>
                    <a:pt x="6902" y="16763"/>
                  </a:moveTo>
                  <a:lnTo>
                    <a:pt x="5853" y="17245"/>
                  </a:lnTo>
                  <a:lnTo>
                    <a:pt x="5927" y="17435"/>
                  </a:lnTo>
                  <a:lnTo>
                    <a:pt x="6975" y="16953"/>
                  </a:lnTo>
                  <a:lnTo>
                    <a:pt x="6902" y="16763"/>
                  </a:lnTo>
                  <a:close/>
                  <a:moveTo>
                    <a:pt x="7434" y="18288"/>
                  </a:moveTo>
                  <a:lnTo>
                    <a:pt x="6385" y="18769"/>
                  </a:lnTo>
                  <a:lnTo>
                    <a:pt x="6459" y="18959"/>
                  </a:lnTo>
                  <a:lnTo>
                    <a:pt x="7507" y="18478"/>
                  </a:lnTo>
                  <a:lnTo>
                    <a:pt x="7434" y="1828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1" name="Google Shape;1218;p41"/>
          <p:cNvSpPr txBox="1"/>
          <p:nvPr/>
        </p:nvSpPr>
        <p:spPr>
          <a:xfrm>
            <a:off x="933979" y="304799"/>
            <a:ext cx="7474475" cy="1789967"/>
          </a:xfrm>
          <a:prstGeom prst="rect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4"/>
          </a:lnRef>
          <a:fillRef idx="1001">
            <a:schemeClr val="lt1"/>
          </a:fillRef>
          <a:effectRef idx="2">
            <a:schemeClr val="accent4"/>
          </a:effectRef>
          <a:fontRef idx="minor">
            <a:schemeClr val="lt1"/>
          </a:fontRef>
        </p:style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Lexend" panose="020B0604020202020204"/>
              <a:buNone/>
              <a:defRPr sz="6500" b="1" i="0" u="none" strike="noStrike" cap="none">
                <a:solidFill>
                  <a:schemeClr val="dk2"/>
                </a:solidFill>
                <a:latin typeface="Lexend" panose="020B0604020202020204"/>
                <a:ea typeface="Lexend" panose="020B0604020202020204"/>
                <a:cs typeface="Lexend" panose="020B0604020202020204"/>
                <a:sym typeface="Lexend" panose="020B0604020202020204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Lexend" panose="020B0604020202020204"/>
              <a:buNone/>
              <a:defRPr sz="5200" b="1" i="0" u="none" strike="noStrike" cap="none">
                <a:solidFill>
                  <a:schemeClr val="dk2"/>
                </a:solidFill>
                <a:latin typeface="Lexend" panose="020B0604020202020204"/>
                <a:ea typeface="Lexend" panose="020B0604020202020204"/>
                <a:cs typeface="Lexend" panose="020B0604020202020204"/>
                <a:sym typeface="Lexend" panose="020B0604020202020204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Lexend" panose="020B0604020202020204"/>
              <a:buNone/>
              <a:defRPr sz="5200" b="1" i="0" u="none" strike="noStrike" cap="none">
                <a:solidFill>
                  <a:schemeClr val="dk2"/>
                </a:solidFill>
                <a:latin typeface="Lexend" panose="020B0604020202020204"/>
                <a:ea typeface="Lexend" panose="020B0604020202020204"/>
                <a:cs typeface="Lexend" panose="020B0604020202020204"/>
                <a:sym typeface="Lexend" panose="020B0604020202020204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Lexend" panose="020B0604020202020204"/>
              <a:buNone/>
              <a:defRPr sz="5200" b="1" i="0" u="none" strike="noStrike" cap="none">
                <a:solidFill>
                  <a:schemeClr val="dk2"/>
                </a:solidFill>
                <a:latin typeface="Lexend" panose="020B0604020202020204"/>
                <a:ea typeface="Lexend" panose="020B0604020202020204"/>
                <a:cs typeface="Lexend" panose="020B0604020202020204"/>
                <a:sym typeface="Lexend" panose="020B0604020202020204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Lexend" panose="020B0604020202020204"/>
              <a:buNone/>
              <a:defRPr sz="5200" b="1" i="0" u="none" strike="noStrike" cap="none">
                <a:solidFill>
                  <a:schemeClr val="dk2"/>
                </a:solidFill>
                <a:latin typeface="Lexend" panose="020B0604020202020204"/>
                <a:ea typeface="Lexend" panose="020B0604020202020204"/>
                <a:cs typeface="Lexend" panose="020B0604020202020204"/>
                <a:sym typeface="Lexend" panose="020B0604020202020204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Lexend" panose="020B0604020202020204"/>
              <a:buNone/>
              <a:defRPr sz="5200" b="1" i="0" u="none" strike="noStrike" cap="none">
                <a:solidFill>
                  <a:schemeClr val="dk2"/>
                </a:solidFill>
                <a:latin typeface="Lexend" panose="020B0604020202020204"/>
                <a:ea typeface="Lexend" panose="020B0604020202020204"/>
                <a:cs typeface="Lexend" panose="020B0604020202020204"/>
                <a:sym typeface="Lexend" panose="020B0604020202020204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Lexend" panose="020B0604020202020204"/>
              <a:buNone/>
              <a:defRPr sz="5200" b="1" i="0" u="none" strike="noStrike" cap="none">
                <a:solidFill>
                  <a:schemeClr val="dk2"/>
                </a:solidFill>
                <a:latin typeface="Lexend" panose="020B0604020202020204"/>
                <a:ea typeface="Lexend" panose="020B0604020202020204"/>
                <a:cs typeface="Lexend" panose="020B0604020202020204"/>
                <a:sym typeface="Lexend" panose="020B0604020202020204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Lexend" panose="020B0604020202020204"/>
              <a:buNone/>
              <a:defRPr sz="5200" b="1" i="0" u="none" strike="noStrike" cap="none">
                <a:solidFill>
                  <a:schemeClr val="dk2"/>
                </a:solidFill>
                <a:latin typeface="Lexend" panose="020B0604020202020204"/>
                <a:ea typeface="Lexend" panose="020B0604020202020204"/>
                <a:cs typeface="Lexend" panose="020B0604020202020204"/>
                <a:sym typeface="Lexend" panose="020B0604020202020204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Lexend" panose="020B0604020202020204"/>
              <a:buNone/>
              <a:defRPr sz="5200" b="1" i="0" u="none" strike="noStrike" cap="none">
                <a:solidFill>
                  <a:schemeClr val="dk2"/>
                </a:solidFill>
                <a:latin typeface="Lexend" panose="020B0604020202020204"/>
                <a:ea typeface="Lexend" panose="020B0604020202020204"/>
                <a:cs typeface="Lexend" panose="020B0604020202020204"/>
                <a:sym typeface="Lexend" panose="020B0604020202020204"/>
              </a:defRPr>
            </a:lvl9pPr>
          </a:lstStyle>
          <a:p>
            <a:pPr>
              <a:lnSpc>
                <a:spcPct val="150000"/>
              </a:lnSpc>
              <a:buClr>
                <a:srgbClr val="3B6894"/>
              </a:buClr>
              <a:defRPr/>
            </a:pPr>
            <a:r>
              <a:rPr lang="en-US" sz="4000" kern="0" dirty="0" smtClean="0">
                <a:solidFill>
                  <a:srgbClr val="00B050"/>
                </a:solidFill>
                <a:latin typeface="Arial" panose="020B0604020202020204"/>
                <a:ea typeface="Lexend Medium"/>
                <a:cs typeface="Lexend Medium"/>
                <a:sym typeface="Lexend Medium"/>
              </a:rPr>
              <a:t>SỞ GIÁO DỤC VÀ ĐÀO TẠO</a:t>
            </a:r>
          </a:p>
          <a:p>
            <a:pPr>
              <a:lnSpc>
                <a:spcPct val="150000"/>
              </a:lnSpc>
              <a:buClr>
                <a:srgbClr val="3B6894"/>
              </a:buClr>
              <a:defRPr/>
            </a:pPr>
            <a:r>
              <a:rPr lang="en-US" sz="3200" kern="0" dirty="0" smtClean="0">
                <a:solidFill>
                  <a:srgbClr val="00B050"/>
                </a:solidFill>
                <a:latin typeface="Arial" panose="020B0604020202020204"/>
                <a:ea typeface="Lexend Medium"/>
                <a:cs typeface="Lexend Medium"/>
                <a:sym typeface="Lexend Medium"/>
              </a:rPr>
              <a:t>TRƯỜNG THPT LÝ TỰ TRỌNG</a:t>
            </a:r>
            <a:endParaRPr lang="en-US" sz="3200" kern="0" dirty="0">
              <a:solidFill>
                <a:srgbClr val="00B050"/>
              </a:solidFill>
              <a:latin typeface="Arial" panose="020B0604020202020204"/>
              <a:ea typeface="Lexend Medium"/>
              <a:cs typeface="Lexend Medium"/>
              <a:sym typeface="Lexend Medium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135318" y="2537230"/>
            <a:ext cx="4572000" cy="1046440"/>
          </a:xfrm>
          <a:prstGeom prst="rect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lvl="0" algn="ctr"/>
            <a:r>
              <a:rPr lang="en-US" sz="3400" b="1" dirty="0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noFill/>
                <a:effectLst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  <a:latin typeface="Calibri"/>
              </a:rPr>
              <a:t>MÔN TOÁN </a:t>
            </a:r>
            <a:r>
              <a:rPr lang="en-US" sz="3400" b="1" dirty="0" smtClean="0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noFill/>
                <a:effectLst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  <a:latin typeface="Calibri"/>
              </a:rPr>
              <a:t>10 </a:t>
            </a:r>
            <a:r>
              <a:rPr lang="en-US" sz="3400" b="1" dirty="0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noFill/>
                <a:effectLst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  <a:latin typeface="Calibri"/>
              </a:rPr>
              <a:t>(KNTT)</a:t>
            </a:r>
          </a:p>
          <a:p>
            <a:pPr lvl="0" algn="ctr"/>
            <a:r>
              <a:rPr lang="en-US" sz="2800" b="1" dirty="0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noFill/>
                <a:effectLst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  <a:latin typeface="Calibri"/>
              </a:rPr>
              <a:t>Năm học 2024 - 2025</a:t>
            </a:r>
            <a:endParaRPr lang="en-AU" sz="2800" b="1" dirty="0">
              <a:ln w="18000">
                <a:solidFill>
                  <a:schemeClr val="accent2">
                    <a:satMod val="140000"/>
                  </a:schemeClr>
                </a:solidFill>
                <a:prstDash val="solid"/>
                <a:miter lim="800000"/>
              </a:ln>
              <a:noFill/>
              <a:effectLst>
                <a:outerShdw blurRad="25500" dist="23000" dir="7020000" algn="tl">
                  <a:srgbClr val="000000">
                    <a:alpha val="50000"/>
                  </a:srgbClr>
                </a:outerShdw>
              </a:effectLst>
              <a:latin typeface="Calibri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813437" y="4265769"/>
            <a:ext cx="5575322" cy="615553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lvl="0"/>
            <a:r>
              <a:rPr lang="en-US" sz="3400" b="1" dirty="0">
                <a:solidFill>
                  <a:prstClr val="white"/>
                </a:solidFill>
                <a:latin typeface="Calibri"/>
              </a:rPr>
              <a:t>Gv thực </a:t>
            </a:r>
            <a:r>
              <a:rPr lang="en-US" sz="3400" b="1" dirty="0" smtClean="0">
                <a:solidFill>
                  <a:prstClr val="white"/>
                </a:solidFill>
                <a:latin typeface="Calibri"/>
              </a:rPr>
              <a:t>hiện:Võ Thị Thu Thủy</a:t>
            </a:r>
            <a:endParaRPr lang="en-AU" sz="3400" b="1" dirty="0">
              <a:solidFill>
                <a:prstClr val="white"/>
              </a:solidFill>
              <a:latin typeface="Calibri"/>
            </a:endParaRPr>
          </a:p>
        </p:txBody>
      </p:sp>
    </p:spTree>
  </p:cSld>
  <p:clrMapOvr>
    <a:masterClrMapping/>
  </p:clrMapOvr>
  <p:transition spd="med">
    <p:random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4" name="Google Shape;2874;p45"/>
          <p:cNvGrpSpPr/>
          <p:nvPr/>
        </p:nvGrpSpPr>
        <p:grpSpPr>
          <a:xfrm rot="10800000">
            <a:off x="5769138" y="326261"/>
            <a:ext cx="3328189" cy="1495230"/>
            <a:chOff x="2956008" y="1945481"/>
            <a:chExt cx="2236357" cy="1833378"/>
          </a:xfrm>
        </p:grpSpPr>
        <p:sp>
          <p:nvSpPr>
            <p:cNvPr id="2875" name="Google Shape;2875;p45"/>
            <p:cNvSpPr/>
            <p:nvPr/>
          </p:nvSpPr>
          <p:spPr>
            <a:xfrm>
              <a:off x="3763598" y="1945481"/>
              <a:ext cx="99828" cy="99828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6" name="Google Shape;2876;p45"/>
            <p:cNvSpPr/>
            <p:nvPr/>
          </p:nvSpPr>
          <p:spPr>
            <a:xfrm>
              <a:off x="2956008" y="2289534"/>
              <a:ext cx="2236357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877" name="Google Shape;2877;p45"/>
          <p:cNvGrpSpPr/>
          <p:nvPr/>
        </p:nvGrpSpPr>
        <p:grpSpPr>
          <a:xfrm rot="1440883">
            <a:off x="4605094" y="723932"/>
            <a:ext cx="623696" cy="600053"/>
            <a:chOff x="3253464" y="2218279"/>
            <a:chExt cx="242409" cy="182524"/>
          </a:xfrm>
        </p:grpSpPr>
        <p:sp>
          <p:nvSpPr>
            <p:cNvPr id="2878" name="Google Shape;2878;p4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9" name="Google Shape;2879;p4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890" name="Google Shape;2890;p45"/>
          <p:cNvGrpSpPr/>
          <p:nvPr/>
        </p:nvGrpSpPr>
        <p:grpSpPr>
          <a:xfrm>
            <a:off x="6122913" y="1427371"/>
            <a:ext cx="3121175" cy="955052"/>
            <a:chOff x="3063708" y="1267981"/>
            <a:chExt cx="3541558" cy="812764"/>
          </a:xfrm>
        </p:grpSpPr>
        <p:grpSp>
          <p:nvGrpSpPr>
            <p:cNvPr id="2891" name="Google Shape;2891;p45"/>
            <p:cNvGrpSpPr/>
            <p:nvPr/>
          </p:nvGrpSpPr>
          <p:grpSpPr>
            <a:xfrm>
              <a:off x="3063708" y="1267981"/>
              <a:ext cx="3541558" cy="521314"/>
              <a:chOff x="431925" y="717050"/>
              <a:chExt cx="6791098" cy="999643"/>
            </a:xfrm>
          </p:grpSpPr>
          <p:sp>
            <p:nvSpPr>
              <p:cNvPr id="2892" name="Google Shape;2892;p45"/>
              <p:cNvSpPr/>
              <p:nvPr/>
            </p:nvSpPr>
            <p:spPr>
              <a:xfrm>
                <a:off x="6996164" y="785291"/>
                <a:ext cx="226859" cy="145481"/>
              </a:xfrm>
              <a:custGeom>
                <a:avLst/>
                <a:gdLst/>
                <a:ahLst/>
                <a:cxnLst/>
                <a:rect l="l" t="t" r="r" b="b"/>
                <a:pathLst>
                  <a:path w="1865" h="1196" extrusionOk="0">
                    <a:moveTo>
                      <a:pt x="1" y="0"/>
                    </a:moveTo>
                    <a:cubicBezTo>
                      <a:pt x="15" y="3"/>
                      <a:pt x="30" y="11"/>
                      <a:pt x="44" y="27"/>
                    </a:cubicBezTo>
                    <a:lnTo>
                      <a:pt x="46" y="27"/>
                    </a:lnTo>
                    <a:cubicBezTo>
                      <a:pt x="65" y="47"/>
                      <a:pt x="85" y="82"/>
                      <a:pt x="105" y="123"/>
                    </a:cubicBezTo>
                    <a:cubicBezTo>
                      <a:pt x="109" y="132"/>
                      <a:pt x="113" y="144"/>
                      <a:pt x="119" y="155"/>
                    </a:cubicBezTo>
                    <a:cubicBezTo>
                      <a:pt x="137" y="201"/>
                      <a:pt x="155" y="254"/>
                      <a:pt x="172" y="320"/>
                    </a:cubicBezTo>
                    <a:cubicBezTo>
                      <a:pt x="244" y="612"/>
                      <a:pt x="247" y="974"/>
                      <a:pt x="179" y="1129"/>
                    </a:cubicBezTo>
                    <a:cubicBezTo>
                      <a:pt x="164" y="1166"/>
                      <a:pt x="144" y="1187"/>
                      <a:pt x="124" y="1195"/>
                    </a:cubicBezTo>
                    <a:cubicBezTo>
                      <a:pt x="696" y="977"/>
                      <a:pt x="1267" y="759"/>
                      <a:pt x="1839" y="542"/>
                    </a:cubicBezTo>
                    <a:cubicBezTo>
                      <a:pt x="1843" y="541"/>
                      <a:pt x="1846" y="535"/>
                      <a:pt x="1850" y="528"/>
                    </a:cubicBezTo>
                    <a:cubicBezTo>
                      <a:pt x="1864" y="494"/>
                      <a:pt x="1864" y="417"/>
                      <a:pt x="1849" y="353"/>
                    </a:cubicBezTo>
                    <a:cubicBezTo>
                      <a:pt x="1843" y="332"/>
                      <a:pt x="1836" y="315"/>
                      <a:pt x="1830" y="304"/>
                    </a:cubicBezTo>
                    <a:cubicBezTo>
                      <a:pt x="1828" y="300"/>
                      <a:pt x="1826" y="300"/>
                      <a:pt x="1823" y="297"/>
                    </a:cubicBezTo>
                    <a:cubicBezTo>
                      <a:pt x="1819" y="293"/>
                      <a:pt x="1815" y="286"/>
                      <a:pt x="1811" y="286"/>
                    </a:cubicBezTo>
                    <a:cubicBezTo>
                      <a:pt x="1207" y="190"/>
                      <a:pt x="603" y="9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893" name="Google Shape;2893;p45"/>
              <p:cNvSpPr/>
              <p:nvPr/>
            </p:nvSpPr>
            <p:spPr>
              <a:xfrm>
                <a:off x="6556675" y="717050"/>
                <a:ext cx="469530" cy="370515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3046" extrusionOk="0">
                    <a:moveTo>
                      <a:pt x="13" y="1"/>
                    </a:moveTo>
                    <a:cubicBezTo>
                      <a:pt x="8" y="1"/>
                      <a:pt x="4" y="2"/>
                      <a:pt x="0" y="2"/>
                    </a:cubicBezTo>
                    <a:cubicBezTo>
                      <a:pt x="14" y="2"/>
                      <a:pt x="30" y="4"/>
                      <a:pt x="44" y="9"/>
                    </a:cubicBezTo>
                    <a:lnTo>
                      <a:pt x="45" y="9"/>
                    </a:lnTo>
                    <a:cubicBezTo>
                      <a:pt x="71" y="18"/>
                      <a:pt x="96" y="38"/>
                      <a:pt x="121" y="61"/>
                    </a:cubicBezTo>
                    <a:cubicBezTo>
                      <a:pt x="128" y="69"/>
                      <a:pt x="136" y="77"/>
                      <a:pt x="144" y="84"/>
                    </a:cubicBezTo>
                    <a:cubicBezTo>
                      <a:pt x="164" y="107"/>
                      <a:pt x="185" y="133"/>
                      <a:pt x="206" y="166"/>
                    </a:cubicBezTo>
                    <a:cubicBezTo>
                      <a:pt x="212" y="174"/>
                      <a:pt x="217" y="181"/>
                      <a:pt x="223" y="191"/>
                    </a:cubicBezTo>
                    <a:cubicBezTo>
                      <a:pt x="248" y="232"/>
                      <a:pt x="273" y="281"/>
                      <a:pt x="297" y="335"/>
                    </a:cubicBezTo>
                    <a:cubicBezTo>
                      <a:pt x="303" y="347"/>
                      <a:pt x="309" y="361"/>
                      <a:pt x="314" y="375"/>
                    </a:cubicBezTo>
                    <a:cubicBezTo>
                      <a:pt x="333" y="422"/>
                      <a:pt x="352" y="471"/>
                      <a:pt x="371" y="526"/>
                    </a:cubicBezTo>
                    <a:cubicBezTo>
                      <a:pt x="376" y="544"/>
                      <a:pt x="383" y="564"/>
                      <a:pt x="390" y="584"/>
                    </a:cubicBezTo>
                    <a:cubicBezTo>
                      <a:pt x="413" y="655"/>
                      <a:pt x="434" y="731"/>
                      <a:pt x="455" y="815"/>
                    </a:cubicBezTo>
                    <a:cubicBezTo>
                      <a:pt x="637" y="1559"/>
                      <a:pt x="645" y="2482"/>
                      <a:pt x="473" y="2877"/>
                    </a:cubicBezTo>
                    <a:cubicBezTo>
                      <a:pt x="451" y="2929"/>
                      <a:pt x="425" y="2968"/>
                      <a:pt x="399" y="2996"/>
                    </a:cubicBezTo>
                    <a:cubicBezTo>
                      <a:pt x="389" y="3006"/>
                      <a:pt x="380" y="3009"/>
                      <a:pt x="371" y="3016"/>
                    </a:cubicBezTo>
                    <a:cubicBezTo>
                      <a:pt x="358" y="3025"/>
                      <a:pt x="345" y="3039"/>
                      <a:pt x="331" y="3045"/>
                    </a:cubicBezTo>
                    <a:lnTo>
                      <a:pt x="331" y="3045"/>
                    </a:lnTo>
                    <a:cubicBezTo>
                      <a:pt x="332" y="3045"/>
                      <a:pt x="332" y="3045"/>
                      <a:pt x="332" y="3045"/>
                    </a:cubicBezTo>
                    <a:cubicBezTo>
                      <a:pt x="333" y="3045"/>
                      <a:pt x="333" y="3045"/>
                      <a:pt x="334" y="3044"/>
                    </a:cubicBezTo>
                    <a:cubicBezTo>
                      <a:pt x="1468" y="2615"/>
                      <a:pt x="2603" y="2185"/>
                      <a:pt x="3737" y="1755"/>
                    </a:cubicBezTo>
                    <a:cubicBezTo>
                      <a:pt x="3757" y="1748"/>
                      <a:pt x="3775" y="1727"/>
                      <a:pt x="3792" y="1689"/>
                    </a:cubicBezTo>
                    <a:cubicBezTo>
                      <a:pt x="3860" y="1535"/>
                      <a:pt x="3856" y="1172"/>
                      <a:pt x="3785" y="881"/>
                    </a:cubicBezTo>
                    <a:cubicBezTo>
                      <a:pt x="3768" y="815"/>
                      <a:pt x="3750" y="762"/>
                      <a:pt x="3732" y="716"/>
                    </a:cubicBezTo>
                    <a:cubicBezTo>
                      <a:pt x="3726" y="705"/>
                      <a:pt x="3722" y="693"/>
                      <a:pt x="3716" y="684"/>
                    </a:cubicBezTo>
                    <a:cubicBezTo>
                      <a:pt x="3698" y="643"/>
                      <a:pt x="3678" y="608"/>
                      <a:pt x="3657" y="588"/>
                    </a:cubicBezTo>
                    <a:cubicBezTo>
                      <a:pt x="3642" y="572"/>
                      <a:pt x="3628" y="564"/>
                      <a:pt x="3612" y="561"/>
                    </a:cubicBezTo>
                    <a:cubicBezTo>
                      <a:pt x="2414" y="374"/>
                      <a:pt x="1215" y="188"/>
                      <a:pt x="16" y="1"/>
                    </a:cubicBezTo>
                    <a:cubicBezTo>
                      <a:pt x="15" y="1"/>
                      <a:pt x="14" y="1"/>
                      <a:pt x="13" y="1"/>
                    </a:cubicBezTo>
                    <a:close/>
                    <a:moveTo>
                      <a:pt x="331" y="3045"/>
                    </a:moveTo>
                    <a:cubicBezTo>
                      <a:pt x="331" y="3045"/>
                      <a:pt x="330" y="3045"/>
                      <a:pt x="330" y="3045"/>
                    </a:cubicBezTo>
                    <a:cubicBezTo>
                      <a:pt x="330" y="3045"/>
                      <a:pt x="331" y="3045"/>
                      <a:pt x="331" y="30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894" name="Google Shape;2894;p45"/>
              <p:cNvSpPr/>
              <p:nvPr/>
            </p:nvSpPr>
            <p:spPr>
              <a:xfrm>
                <a:off x="1203251" y="717050"/>
                <a:ext cx="5421495" cy="751978"/>
              </a:xfrm>
              <a:custGeom>
                <a:avLst/>
                <a:gdLst/>
                <a:ahLst/>
                <a:cxnLst/>
                <a:rect l="l" t="t" r="r" b="b"/>
                <a:pathLst>
                  <a:path w="44570" h="6182" extrusionOk="0">
                    <a:moveTo>
                      <a:pt x="43998" y="1"/>
                    </a:moveTo>
                    <a:cubicBezTo>
                      <a:pt x="43997" y="1"/>
                      <a:pt x="43996" y="1"/>
                      <a:pt x="43995" y="1"/>
                    </a:cubicBezTo>
                    <a:cubicBezTo>
                      <a:pt x="42958" y="108"/>
                      <a:pt x="41884" y="221"/>
                      <a:pt x="40796" y="333"/>
                    </a:cubicBezTo>
                    <a:lnTo>
                      <a:pt x="37679" y="658"/>
                    </a:lnTo>
                    <a:cubicBezTo>
                      <a:pt x="35776" y="857"/>
                      <a:pt x="33821" y="1061"/>
                      <a:pt x="31829" y="1268"/>
                    </a:cubicBezTo>
                    <a:lnTo>
                      <a:pt x="28346" y="1631"/>
                    </a:lnTo>
                    <a:cubicBezTo>
                      <a:pt x="28033" y="1663"/>
                      <a:pt x="27722" y="1696"/>
                      <a:pt x="27408" y="1728"/>
                    </a:cubicBezTo>
                    <a:lnTo>
                      <a:pt x="23736" y="2111"/>
                    </a:lnTo>
                    <a:cubicBezTo>
                      <a:pt x="21350" y="2360"/>
                      <a:pt x="18957" y="2609"/>
                      <a:pt x="16588" y="2855"/>
                    </a:cubicBezTo>
                    <a:lnTo>
                      <a:pt x="15650" y="2954"/>
                    </a:lnTo>
                    <a:cubicBezTo>
                      <a:pt x="14480" y="3075"/>
                      <a:pt x="13319" y="3196"/>
                      <a:pt x="12167" y="3316"/>
                    </a:cubicBezTo>
                    <a:lnTo>
                      <a:pt x="6316" y="3927"/>
                    </a:lnTo>
                    <a:cubicBezTo>
                      <a:pt x="5260" y="4036"/>
                      <a:pt x="4220" y="4145"/>
                      <a:pt x="3201" y="4250"/>
                    </a:cubicBezTo>
                    <a:lnTo>
                      <a:pt x="0" y="4584"/>
                    </a:lnTo>
                    <a:cubicBezTo>
                      <a:pt x="4" y="4584"/>
                      <a:pt x="7" y="4584"/>
                      <a:pt x="10" y="4584"/>
                    </a:cubicBezTo>
                    <a:cubicBezTo>
                      <a:pt x="27" y="4584"/>
                      <a:pt x="43" y="4587"/>
                      <a:pt x="60" y="4592"/>
                    </a:cubicBezTo>
                    <a:lnTo>
                      <a:pt x="61" y="4592"/>
                    </a:lnTo>
                    <a:cubicBezTo>
                      <a:pt x="86" y="4602"/>
                      <a:pt x="112" y="4622"/>
                      <a:pt x="137" y="4646"/>
                    </a:cubicBezTo>
                    <a:cubicBezTo>
                      <a:pt x="144" y="4653"/>
                      <a:pt x="152" y="4660"/>
                      <a:pt x="160" y="4668"/>
                    </a:cubicBezTo>
                    <a:cubicBezTo>
                      <a:pt x="179" y="4691"/>
                      <a:pt x="200" y="4718"/>
                      <a:pt x="221" y="4749"/>
                    </a:cubicBezTo>
                    <a:cubicBezTo>
                      <a:pt x="227" y="4757"/>
                      <a:pt x="233" y="4764"/>
                      <a:pt x="238" y="4774"/>
                    </a:cubicBezTo>
                    <a:cubicBezTo>
                      <a:pt x="264" y="4816"/>
                      <a:pt x="289" y="4864"/>
                      <a:pt x="313" y="4919"/>
                    </a:cubicBezTo>
                    <a:cubicBezTo>
                      <a:pt x="319" y="4932"/>
                      <a:pt x="324" y="4944"/>
                      <a:pt x="328" y="4958"/>
                    </a:cubicBezTo>
                    <a:cubicBezTo>
                      <a:pt x="348" y="5005"/>
                      <a:pt x="368" y="5055"/>
                      <a:pt x="386" y="5109"/>
                    </a:cubicBezTo>
                    <a:cubicBezTo>
                      <a:pt x="393" y="5129"/>
                      <a:pt x="399" y="5147"/>
                      <a:pt x="406" y="5168"/>
                    </a:cubicBezTo>
                    <a:cubicBezTo>
                      <a:pt x="428" y="5238"/>
                      <a:pt x="451" y="5314"/>
                      <a:pt x="471" y="5398"/>
                    </a:cubicBezTo>
                    <a:cubicBezTo>
                      <a:pt x="531" y="5648"/>
                      <a:pt x="573" y="5918"/>
                      <a:pt x="594" y="6182"/>
                    </a:cubicBezTo>
                    <a:lnTo>
                      <a:pt x="44569" y="1396"/>
                    </a:lnTo>
                    <a:cubicBezTo>
                      <a:pt x="44545" y="1197"/>
                      <a:pt x="44510" y="1000"/>
                      <a:pt x="44465" y="815"/>
                    </a:cubicBezTo>
                    <a:cubicBezTo>
                      <a:pt x="44444" y="731"/>
                      <a:pt x="44423" y="655"/>
                      <a:pt x="44400" y="584"/>
                    </a:cubicBezTo>
                    <a:cubicBezTo>
                      <a:pt x="44393" y="564"/>
                      <a:pt x="44388" y="544"/>
                      <a:pt x="44381" y="526"/>
                    </a:cubicBezTo>
                    <a:cubicBezTo>
                      <a:pt x="44362" y="471"/>
                      <a:pt x="44343" y="422"/>
                      <a:pt x="44324" y="375"/>
                    </a:cubicBezTo>
                    <a:cubicBezTo>
                      <a:pt x="44319" y="363"/>
                      <a:pt x="44313" y="347"/>
                      <a:pt x="44307" y="335"/>
                    </a:cubicBezTo>
                    <a:cubicBezTo>
                      <a:pt x="44282" y="281"/>
                      <a:pt x="44258" y="232"/>
                      <a:pt x="44233" y="191"/>
                    </a:cubicBezTo>
                    <a:cubicBezTo>
                      <a:pt x="44227" y="181"/>
                      <a:pt x="44222" y="174"/>
                      <a:pt x="44216" y="166"/>
                    </a:cubicBezTo>
                    <a:cubicBezTo>
                      <a:pt x="44195" y="133"/>
                      <a:pt x="44174" y="107"/>
                      <a:pt x="44154" y="84"/>
                    </a:cubicBezTo>
                    <a:cubicBezTo>
                      <a:pt x="44146" y="77"/>
                      <a:pt x="44138" y="69"/>
                      <a:pt x="44131" y="61"/>
                    </a:cubicBezTo>
                    <a:cubicBezTo>
                      <a:pt x="44106" y="38"/>
                      <a:pt x="44081" y="18"/>
                      <a:pt x="44055" y="8"/>
                    </a:cubicBezTo>
                    <a:lnTo>
                      <a:pt x="44054" y="8"/>
                    </a:lnTo>
                    <a:cubicBezTo>
                      <a:pt x="44040" y="2"/>
                      <a:pt x="44024" y="2"/>
                      <a:pt x="44010" y="2"/>
                    </a:cubicBezTo>
                    <a:cubicBezTo>
                      <a:pt x="44006" y="2"/>
                      <a:pt x="44002" y="1"/>
                      <a:pt x="439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895" name="Google Shape;2895;p45"/>
              <p:cNvSpPr/>
              <p:nvPr/>
            </p:nvSpPr>
            <p:spPr>
              <a:xfrm>
                <a:off x="1242055" y="886739"/>
                <a:ext cx="5391206" cy="759155"/>
              </a:xfrm>
              <a:custGeom>
                <a:avLst/>
                <a:gdLst/>
                <a:ahLst/>
                <a:cxnLst/>
                <a:rect l="l" t="t" r="r" b="b"/>
                <a:pathLst>
                  <a:path w="44321" h="6241" extrusionOk="0">
                    <a:moveTo>
                      <a:pt x="44250" y="1"/>
                    </a:moveTo>
                    <a:lnTo>
                      <a:pt x="275" y="4787"/>
                    </a:lnTo>
                    <a:lnTo>
                      <a:pt x="275" y="4787"/>
                    </a:lnTo>
                    <a:cubicBezTo>
                      <a:pt x="319" y="5309"/>
                      <a:pt x="284" y="5803"/>
                      <a:pt x="170" y="6065"/>
                    </a:cubicBezTo>
                    <a:cubicBezTo>
                      <a:pt x="147" y="6118"/>
                      <a:pt x="122" y="6156"/>
                      <a:pt x="95" y="6186"/>
                    </a:cubicBezTo>
                    <a:cubicBezTo>
                      <a:pt x="94" y="6187"/>
                      <a:pt x="92" y="6190"/>
                      <a:pt x="91" y="6193"/>
                    </a:cubicBezTo>
                    <a:cubicBezTo>
                      <a:pt x="84" y="6200"/>
                      <a:pt x="76" y="6198"/>
                      <a:pt x="67" y="6204"/>
                    </a:cubicBezTo>
                    <a:cubicBezTo>
                      <a:pt x="49" y="6219"/>
                      <a:pt x="31" y="6231"/>
                      <a:pt x="11" y="6235"/>
                    </a:cubicBezTo>
                    <a:cubicBezTo>
                      <a:pt x="7" y="6235"/>
                      <a:pt x="4" y="6240"/>
                      <a:pt x="1" y="6240"/>
                    </a:cubicBezTo>
                    <a:lnTo>
                      <a:pt x="1" y="6240"/>
                    </a:lnTo>
                    <a:cubicBezTo>
                      <a:pt x="1041" y="6132"/>
                      <a:pt x="2118" y="6020"/>
                      <a:pt x="3209" y="5907"/>
                    </a:cubicBezTo>
                    <a:lnTo>
                      <a:pt x="6317" y="5583"/>
                    </a:lnTo>
                    <a:cubicBezTo>
                      <a:pt x="8222" y="5383"/>
                      <a:pt x="10180" y="5181"/>
                      <a:pt x="12173" y="4972"/>
                    </a:cubicBezTo>
                    <a:lnTo>
                      <a:pt x="15645" y="4611"/>
                    </a:lnTo>
                    <a:cubicBezTo>
                      <a:pt x="15960" y="4578"/>
                      <a:pt x="16274" y="4544"/>
                      <a:pt x="16589" y="4512"/>
                    </a:cubicBezTo>
                    <a:lnTo>
                      <a:pt x="23734" y="3767"/>
                    </a:lnTo>
                    <a:cubicBezTo>
                      <a:pt x="24965" y="3639"/>
                      <a:pt x="26197" y="3511"/>
                      <a:pt x="27420" y="3383"/>
                    </a:cubicBezTo>
                    <a:lnTo>
                      <a:pt x="28327" y="3289"/>
                    </a:lnTo>
                    <a:cubicBezTo>
                      <a:pt x="29506" y="3166"/>
                      <a:pt x="30674" y="3044"/>
                      <a:pt x="31834" y="2923"/>
                    </a:cubicBezTo>
                    <a:lnTo>
                      <a:pt x="37673" y="2315"/>
                    </a:lnTo>
                    <a:cubicBezTo>
                      <a:pt x="38731" y="2205"/>
                      <a:pt x="39776" y="2097"/>
                      <a:pt x="40797" y="1990"/>
                    </a:cubicBezTo>
                    <a:lnTo>
                      <a:pt x="43995" y="1656"/>
                    </a:lnTo>
                    <a:cubicBezTo>
                      <a:pt x="43998" y="1656"/>
                      <a:pt x="44001" y="1652"/>
                      <a:pt x="44005" y="1652"/>
                    </a:cubicBezTo>
                    <a:cubicBezTo>
                      <a:pt x="44025" y="1648"/>
                      <a:pt x="44043" y="1635"/>
                      <a:pt x="44063" y="1621"/>
                    </a:cubicBezTo>
                    <a:cubicBezTo>
                      <a:pt x="44071" y="1614"/>
                      <a:pt x="44081" y="1611"/>
                      <a:pt x="44090" y="1601"/>
                    </a:cubicBezTo>
                    <a:cubicBezTo>
                      <a:pt x="44116" y="1573"/>
                      <a:pt x="44142" y="1534"/>
                      <a:pt x="44166" y="1482"/>
                    </a:cubicBezTo>
                    <a:cubicBezTo>
                      <a:pt x="44294" y="1186"/>
                      <a:pt x="44321" y="593"/>
                      <a:pt x="44250" y="1"/>
                    </a:cubicBezTo>
                    <a:close/>
                    <a:moveTo>
                      <a:pt x="1" y="6240"/>
                    </a:moveTo>
                    <a:cubicBezTo>
                      <a:pt x="1" y="6240"/>
                      <a:pt x="1" y="6241"/>
                      <a:pt x="1" y="6241"/>
                    </a:cubicBezTo>
                    <a:cubicBezTo>
                      <a:pt x="1" y="6241"/>
                      <a:pt x="1" y="6241"/>
                      <a:pt x="1" y="624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896" name="Google Shape;2896;p45"/>
              <p:cNvSpPr/>
              <p:nvPr/>
            </p:nvSpPr>
            <p:spPr>
              <a:xfrm>
                <a:off x="1039036" y="1274531"/>
                <a:ext cx="244618" cy="388518"/>
              </a:xfrm>
              <a:custGeom>
                <a:avLst/>
                <a:gdLst/>
                <a:ahLst/>
                <a:cxnLst/>
                <a:rect l="l" t="t" r="r" b="b"/>
                <a:pathLst>
                  <a:path w="2011" h="3194" extrusionOk="0">
                    <a:moveTo>
                      <a:pt x="1360" y="1"/>
                    </a:moveTo>
                    <a:cubicBezTo>
                      <a:pt x="1357" y="1"/>
                      <a:pt x="1354" y="1"/>
                      <a:pt x="1350" y="1"/>
                    </a:cubicBezTo>
                    <a:lnTo>
                      <a:pt x="678" y="71"/>
                    </a:lnTo>
                    <a:lnTo>
                      <a:pt x="675" y="71"/>
                    </a:lnTo>
                    <a:lnTo>
                      <a:pt x="1" y="142"/>
                    </a:lnTo>
                    <a:cubicBezTo>
                      <a:pt x="4" y="141"/>
                      <a:pt x="7" y="141"/>
                      <a:pt x="10" y="141"/>
                    </a:cubicBezTo>
                    <a:cubicBezTo>
                      <a:pt x="27" y="141"/>
                      <a:pt x="43" y="144"/>
                      <a:pt x="60" y="150"/>
                    </a:cubicBezTo>
                    <a:cubicBezTo>
                      <a:pt x="81" y="157"/>
                      <a:pt x="101" y="170"/>
                      <a:pt x="122" y="187"/>
                    </a:cubicBezTo>
                    <a:cubicBezTo>
                      <a:pt x="127" y="191"/>
                      <a:pt x="133" y="198"/>
                      <a:pt x="137" y="204"/>
                    </a:cubicBezTo>
                    <a:cubicBezTo>
                      <a:pt x="144" y="209"/>
                      <a:pt x="151" y="218"/>
                      <a:pt x="158" y="226"/>
                    </a:cubicBezTo>
                    <a:cubicBezTo>
                      <a:pt x="179" y="249"/>
                      <a:pt x="200" y="275"/>
                      <a:pt x="220" y="306"/>
                    </a:cubicBezTo>
                    <a:cubicBezTo>
                      <a:pt x="226" y="315"/>
                      <a:pt x="231" y="322"/>
                      <a:pt x="239" y="332"/>
                    </a:cubicBezTo>
                    <a:cubicBezTo>
                      <a:pt x="264" y="374"/>
                      <a:pt x="288" y="422"/>
                      <a:pt x="313" y="477"/>
                    </a:cubicBezTo>
                    <a:cubicBezTo>
                      <a:pt x="319" y="488"/>
                      <a:pt x="323" y="502"/>
                      <a:pt x="329" y="515"/>
                    </a:cubicBezTo>
                    <a:cubicBezTo>
                      <a:pt x="348" y="561"/>
                      <a:pt x="368" y="612"/>
                      <a:pt x="386" y="667"/>
                    </a:cubicBezTo>
                    <a:cubicBezTo>
                      <a:pt x="392" y="686"/>
                      <a:pt x="399" y="705"/>
                      <a:pt x="405" y="724"/>
                    </a:cubicBezTo>
                    <a:cubicBezTo>
                      <a:pt x="427" y="796"/>
                      <a:pt x="450" y="872"/>
                      <a:pt x="471" y="955"/>
                    </a:cubicBezTo>
                    <a:cubicBezTo>
                      <a:pt x="652" y="1701"/>
                      <a:pt x="661" y="2623"/>
                      <a:pt x="489" y="3017"/>
                    </a:cubicBezTo>
                    <a:cubicBezTo>
                      <a:pt x="467" y="3071"/>
                      <a:pt x="441" y="3109"/>
                      <a:pt x="414" y="3138"/>
                    </a:cubicBezTo>
                    <a:cubicBezTo>
                      <a:pt x="405" y="3147"/>
                      <a:pt x="396" y="3150"/>
                      <a:pt x="386" y="3157"/>
                    </a:cubicBezTo>
                    <a:cubicBezTo>
                      <a:pt x="368" y="3172"/>
                      <a:pt x="350" y="3183"/>
                      <a:pt x="330" y="3188"/>
                    </a:cubicBezTo>
                    <a:cubicBezTo>
                      <a:pt x="326" y="3189"/>
                      <a:pt x="324" y="3192"/>
                      <a:pt x="320" y="3193"/>
                    </a:cubicBezTo>
                    <a:lnTo>
                      <a:pt x="320" y="3193"/>
                    </a:lnTo>
                    <a:lnTo>
                      <a:pt x="994" y="3123"/>
                    </a:lnTo>
                    <a:cubicBezTo>
                      <a:pt x="1231" y="3099"/>
                      <a:pt x="1467" y="3074"/>
                      <a:pt x="1670" y="3053"/>
                    </a:cubicBezTo>
                    <a:cubicBezTo>
                      <a:pt x="1673" y="3053"/>
                      <a:pt x="1676" y="3048"/>
                      <a:pt x="1680" y="3047"/>
                    </a:cubicBezTo>
                    <a:cubicBezTo>
                      <a:pt x="1700" y="3044"/>
                      <a:pt x="1718" y="3031"/>
                      <a:pt x="1736" y="3017"/>
                    </a:cubicBezTo>
                    <a:cubicBezTo>
                      <a:pt x="1745" y="3012"/>
                      <a:pt x="1753" y="3012"/>
                      <a:pt x="1760" y="3005"/>
                    </a:cubicBezTo>
                    <a:cubicBezTo>
                      <a:pt x="1761" y="3003"/>
                      <a:pt x="1763" y="2999"/>
                      <a:pt x="1764" y="2998"/>
                    </a:cubicBezTo>
                    <a:cubicBezTo>
                      <a:pt x="1791" y="2968"/>
                      <a:pt x="1816" y="2930"/>
                      <a:pt x="1840" y="2877"/>
                    </a:cubicBezTo>
                    <a:cubicBezTo>
                      <a:pt x="2011" y="2484"/>
                      <a:pt x="2002" y="1561"/>
                      <a:pt x="1821" y="816"/>
                    </a:cubicBezTo>
                    <a:cubicBezTo>
                      <a:pt x="1799" y="731"/>
                      <a:pt x="1778" y="657"/>
                      <a:pt x="1756" y="585"/>
                    </a:cubicBezTo>
                    <a:cubicBezTo>
                      <a:pt x="1749" y="565"/>
                      <a:pt x="1743" y="546"/>
                      <a:pt x="1736" y="527"/>
                    </a:cubicBezTo>
                    <a:cubicBezTo>
                      <a:pt x="1718" y="472"/>
                      <a:pt x="1698" y="422"/>
                      <a:pt x="1678" y="375"/>
                    </a:cubicBezTo>
                    <a:cubicBezTo>
                      <a:pt x="1674" y="363"/>
                      <a:pt x="1669" y="349"/>
                      <a:pt x="1663" y="336"/>
                    </a:cubicBezTo>
                    <a:cubicBezTo>
                      <a:pt x="1639" y="281"/>
                      <a:pt x="1614" y="233"/>
                      <a:pt x="1588" y="191"/>
                    </a:cubicBezTo>
                    <a:cubicBezTo>
                      <a:pt x="1583" y="183"/>
                      <a:pt x="1577" y="174"/>
                      <a:pt x="1570" y="166"/>
                    </a:cubicBezTo>
                    <a:cubicBezTo>
                      <a:pt x="1550" y="135"/>
                      <a:pt x="1529" y="108"/>
                      <a:pt x="1510" y="85"/>
                    </a:cubicBezTo>
                    <a:cubicBezTo>
                      <a:pt x="1501" y="77"/>
                      <a:pt x="1494" y="70"/>
                      <a:pt x="1487" y="63"/>
                    </a:cubicBezTo>
                    <a:cubicBezTo>
                      <a:pt x="1462" y="39"/>
                      <a:pt x="1436" y="19"/>
                      <a:pt x="1411" y="9"/>
                    </a:cubicBezTo>
                    <a:lnTo>
                      <a:pt x="1410" y="9"/>
                    </a:lnTo>
                    <a:cubicBezTo>
                      <a:pt x="1393" y="4"/>
                      <a:pt x="1377" y="1"/>
                      <a:pt x="1360" y="1"/>
                    </a:cubicBezTo>
                    <a:close/>
                    <a:moveTo>
                      <a:pt x="320" y="3193"/>
                    </a:moveTo>
                    <a:lnTo>
                      <a:pt x="319" y="3193"/>
                    </a:lnTo>
                    <a:cubicBezTo>
                      <a:pt x="319" y="3193"/>
                      <a:pt x="320" y="3193"/>
                      <a:pt x="320" y="31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897" name="Google Shape;2897;p45"/>
              <p:cNvSpPr/>
              <p:nvPr/>
            </p:nvSpPr>
            <p:spPr>
              <a:xfrm>
                <a:off x="431925" y="1291683"/>
                <a:ext cx="687509" cy="425010"/>
              </a:xfrm>
              <a:custGeom>
                <a:avLst/>
                <a:gdLst/>
                <a:ahLst/>
                <a:cxnLst/>
                <a:rect l="l" t="t" r="r" b="b"/>
                <a:pathLst>
                  <a:path w="5652" h="3494" extrusionOk="0">
                    <a:moveTo>
                      <a:pt x="5001" y="0"/>
                    </a:moveTo>
                    <a:cubicBezTo>
                      <a:pt x="4998" y="0"/>
                      <a:pt x="4995" y="0"/>
                      <a:pt x="4992" y="1"/>
                    </a:cubicBezTo>
                    <a:lnTo>
                      <a:pt x="1422" y="372"/>
                    </a:lnTo>
                    <a:cubicBezTo>
                      <a:pt x="1204" y="395"/>
                      <a:pt x="991" y="417"/>
                      <a:pt x="791" y="438"/>
                    </a:cubicBezTo>
                    <a:cubicBezTo>
                      <a:pt x="642" y="455"/>
                      <a:pt x="510" y="509"/>
                      <a:pt x="397" y="598"/>
                    </a:cubicBezTo>
                    <a:cubicBezTo>
                      <a:pt x="285" y="682"/>
                      <a:pt x="195" y="800"/>
                      <a:pt x="126" y="954"/>
                    </a:cubicBezTo>
                    <a:cubicBezTo>
                      <a:pt x="96" y="1024"/>
                      <a:pt x="72" y="1101"/>
                      <a:pt x="54" y="1180"/>
                    </a:cubicBezTo>
                    <a:cubicBezTo>
                      <a:pt x="38" y="1246"/>
                      <a:pt x="30" y="1313"/>
                      <a:pt x="22" y="1380"/>
                    </a:cubicBezTo>
                    <a:cubicBezTo>
                      <a:pt x="20" y="1394"/>
                      <a:pt x="16" y="1408"/>
                      <a:pt x="15" y="1422"/>
                    </a:cubicBezTo>
                    <a:cubicBezTo>
                      <a:pt x="6" y="1505"/>
                      <a:pt x="2" y="1588"/>
                      <a:pt x="2" y="1670"/>
                    </a:cubicBezTo>
                    <a:cubicBezTo>
                      <a:pt x="2" y="1673"/>
                      <a:pt x="0" y="1674"/>
                      <a:pt x="0" y="1677"/>
                    </a:cubicBezTo>
                    <a:cubicBezTo>
                      <a:pt x="0" y="1764"/>
                      <a:pt x="3" y="1849"/>
                      <a:pt x="9" y="1930"/>
                    </a:cubicBezTo>
                    <a:cubicBezTo>
                      <a:pt x="10" y="1946"/>
                      <a:pt x="13" y="1961"/>
                      <a:pt x="15" y="1978"/>
                    </a:cubicBezTo>
                    <a:cubicBezTo>
                      <a:pt x="20" y="2046"/>
                      <a:pt x="27" y="2109"/>
                      <a:pt x="34" y="2168"/>
                    </a:cubicBezTo>
                    <a:cubicBezTo>
                      <a:pt x="37" y="2187"/>
                      <a:pt x="40" y="2204"/>
                      <a:pt x="43" y="2222"/>
                    </a:cubicBezTo>
                    <a:cubicBezTo>
                      <a:pt x="65" y="2374"/>
                      <a:pt x="91" y="2486"/>
                      <a:pt x="98" y="2517"/>
                    </a:cubicBezTo>
                    <a:cubicBezTo>
                      <a:pt x="105" y="2543"/>
                      <a:pt x="112" y="2564"/>
                      <a:pt x="119" y="2588"/>
                    </a:cubicBezTo>
                    <a:cubicBezTo>
                      <a:pt x="130" y="2629"/>
                      <a:pt x="141" y="2665"/>
                      <a:pt x="152" y="2702"/>
                    </a:cubicBezTo>
                    <a:cubicBezTo>
                      <a:pt x="161" y="2727"/>
                      <a:pt x="169" y="2752"/>
                      <a:pt x="178" y="2776"/>
                    </a:cubicBezTo>
                    <a:cubicBezTo>
                      <a:pt x="182" y="2789"/>
                      <a:pt x="186" y="2803"/>
                      <a:pt x="190" y="2816"/>
                    </a:cubicBezTo>
                    <a:cubicBezTo>
                      <a:pt x="199" y="2838"/>
                      <a:pt x="210" y="2855"/>
                      <a:pt x="220" y="2878"/>
                    </a:cubicBezTo>
                    <a:cubicBezTo>
                      <a:pt x="238" y="2920"/>
                      <a:pt x="258" y="2961"/>
                      <a:pt x="278" y="2999"/>
                    </a:cubicBezTo>
                    <a:cubicBezTo>
                      <a:pt x="293" y="3026"/>
                      <a:pt x="309" y="3051"/>
                      <a:pt x="324" y="3075"/>
                    </a:cubicBezTo>
                    <a:cubicBezTo>
                      <a:pt x="347" y="3111"/>
                      <a:pt x="372" y="3145"/>
                      <a:pt x="396" y="3176"/>
                    </a:cubicBezTo>
                    <a:cubicBezTo>
                      <a:pt x="410" y="3193"/>
                      <a:pt x="424" y="3210"/>
                      <a:pt x="438" y="3225"/>
                    </a:cubicBezTo>
                    <a:cubicBezTo>
                      <a:pt x="466" y="3255"/>
                      <a:pt x="494" y="3283"/>
                      <a:pt x="525" y="3307"/>
                    </a:cubicBezTo>
                    <a:cubicBezTo>
                      <a:pt x="540" y="3320"/>
                      <a:pt x="554" y="3331"/>
                      <a:pt x="569" y="3342"/>
                    </a:cubicBezTo>
                    <a:cubicBezTo>
                      <a:pt x="596" y="3361"/>
                      <a:pt x="623" y="3379"/>
                      <a:pt x="652" y="3394"/>
                    </a:cubicBezTo>
                    <a:cubicBezTo>
                      <a:pt x="676" y="3408"/>
                      <a:pt x="700" y="3418"/>
                      <a:pt x="725" y="3430"/>
                    </a:cubicBezTo>
                    <a:cubicBezTo>
                      <a:pt x="744" y="3437"/>
                      <a:pt x="761" y="3445"/>
                      <a:pt x="780" y="3451"/>
                    </a:cubicBezTo>
                    <a:cubicBezTo>
                      <a:pt x="878" y="3484"/>
                      <a:pt x="969" y="3493"/>
                      <a:pt x="1041" y="3493"/>
                    </a:cubicBezTo>
                    <a:cubicBezTo>
                      <a:pt x="1067" y="3493"/>
                      <a:pt x="1091" y="3492"/>
                      <a:pt x="1111" y="3490"/>
                    </a:cubicBezTo>
                    <a:lnTo>
                      <a:pt x="2365" y="3359"/>
                    </a:lnTo>
                    <a:cubicBezTo>
                      <a:pt x="2542" y="3341"/>
                      <a:pt x="2721" y="3323"/>
                      <a:pt x="2901" y="3303"/>
                    </a:cubicBezTo>
                    <a:lnTo>
                      <a:pt x="4057" y="3183"/>
                    </a:lnTo>
                    <a:cubicBezTo>
                      <a:pt x="4498" y="3137"/>
                      <a:pt x="4924" y="3092"/>
                      <a:pt x="5311" y="3052"/>
                    </a:cubicBezTo>
                    <a:cubicBezTo>
                      <a:pt x="5314" y="3052"/>
                      <a:pt x="5317" y="3048"/>
                      <a:pt x="5321" y="3047"/>
                    </a:cubicBezTo>
                    <a:cubicBezTo>
                      <a:pt x="5341" y="3042"/>
                      <a:pt x="5359" y="3031"/>
                      <a:pt x="5377" y="3016"/>
                    </a:cubicBezTo>
                    <a:cubicBezTo>
                      <a:pt x="5387" y="3010"/>
                      <a:pt x="5396" y="3006"/>
                      <a:pt x="5405" y="2997"/>
                    </a:cubicBezTo>
                    <a:cubicBezTo>
                      <a:pt x="5432" y="2968"/>
                      <a:pt x="5458" y="2930"/>
                      <a:pt x="5480" y="2876"/>
                    </a:cubicBezTo>
                    <a:cubicBezTo>
                      <a:pt x="5652" y="2484"/>
                      <a:pt x="5643" y="1560"/>
                      <a:pt x="5462" y="814"/>
                    </a:cubicBezTo>
                    <a:cubicBezTo>
                      <a:pt x="5441" y="731"/>
                      <a:pt x="5418" y="655"/>
                      <a:pt x="5396" y="583"/>
                    </a:cubicBezTo>
                    <a:cubicBezTo>
                      <a:pt x="5390" y="564"/>
                      <a:pt x="5383" y="545"/>
                      <a:pt x="5377" y="526"/>
                    </a:cubicBezTo>
                    <a:cubicBezTo>
                      <a:pt x="5359" y="471"/>
                      <a:pt x="5339" y="422"/>
                      <a:pt x="5320" y="375"/>
                    </a:cubicBezTo>
                    <a:cubicBezTo>
                      <a:pt x="5314" y="361"/>
                      <a:pt x="5310" y="347"/>
                      <a:pt x="5304" y="336"/>
                    </a:cubicBezTo>
                    <a:cubicBezTo>
                      <a:pt x="5279" y="281"/>
                      <a:pt x="5255" y="233"/>
                      <a:pt x="5230" y="191"/>
                    </a:cubicBezTo>
                    <a:cubicBezTo>
                      <a:pt x="5222" y="181"/>
                      <a:pt x="5217" y="174"/>
                      <a:pt x="5211" y="165"/>
                    </a:cubicBezTo>
                    <a:cubicBezTo>
                      <a:pt x="5191" y="134"/>
                      <a:pt x="5170" y="108"/>
                      <a:pt x="5149" y="85"/>
                    </a:cubicBezTo>
                    <a:cubicBezTo>
                      <a:pt x="5142" y="77"/>
                      <a:pt x="5135" y="70"/>
                      <a:pt x="5128" y="63"/>
                    </a:cubicBezTo>
                    <a:cubicBezTo>
                      <a:pt x="5124" y="57"/>
                      <a:pt x="5118" y="50"/>
                      <a:pt x="5113" y="46"/>
                    </a:cubicBezTo>
                    <a:cubicBezTo>
                      <a:pt x="5093" y="29"/>
                      <a:pt x="5072" y="16"/>
                      <a:pt x="5051" y="9"/>
                    </a:cubicBezTo>
                    <a:cubicBezTo>
                      <a:pt x="5034" y="3"/>
                      <a:pt x="5018" y="0"/>
                      <a:pt x="50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898" name="Google Shape;2898;p45"/>
            <p:cNvGrpSpPr/>
            <p:nvPr/>
          </p:nvGrpSpPr>
          <p:grpSpPr>
            <a:xfrm>
              <a:off x="4216239" y="1371035"/>
              <a:ext cx="1593588" cy="709710"/>
              <a:chOff x="4811111" y="446106"/>
              <a:chExt cx="3240976" cy="1443381"/>
            </a:xfrm>
          </p:grpSpPr>
          <p:sp>
            <p:nvSpPr>
              <p:cNvPr id="2899" name="Google Shape;2899;p45"/>
              <p:cNvSpPr/>
              <p:nvPr/>
            </p:nvSpPr>
            <p:spPr>
              <a:xfrm>
                <a:off x="4811111" y="483328"/>
                <a:ext cx="3232218" cy="1406158"/>
              </a:xfrm>
              <a:custGeom>
                <a:avLst/>
                <a:gdLst/>
                <a:ahLst/>
                <a:cxnLst/>
                <a:rect l="l" t="t" r="r" b="b"/>
                <a:pathLst>
                  <a:path w="26572" h="11560" extrusionOk="0">
                    <a:moveTo>
                      <a:pt x="11271" y="2751"/>
                    </a:moveTo>
                    <a:cubicBezTo>
                      <a:pt x="11902" y="2751"/>
                      <a:pt x="12536" y="2795"/>
                      <a:pt x="13155" y="2879"/>
                    </a:cubicBezTo>
                    <a:cubicBezTo>
                      <a:pt x="14965" y="3126"/>
                      <a:pt x="16635" y="3723"/>
                      <a:pt x="17714" y="4601"/>
                    </a:cubicBezTo>
                    <a:cubicBezTo>
                      <a:pt x="17743" y="4625"/>
                      <a:pt x="17774" y="4650"/>
                      <a:pt x="17798" y="4675"/>
                    </a:cubicBezTo>
                    <a:lnTo>
                      <a:pt x="6152" y="8007"/>
                    </a:lnTo>
                    <a:cubicBezTo>
                      <a:pt x="6118" y="7986"/>
                      <a:pt x="6090" y="7964"/>
                      <a:pt x="6060" y="7940"/>
                    </a:cubicBezTo>
                    <a:cubicBezTo>
                      <a:pt x="3953" y="6276"/>
                      <a:pt x="4753" y="4159"/>
                      <a:pt x="7923" y="3209"/>
                    </a:cubicBezTo>
                    <a:cubicBezTo>
                      <a:pt x="8412" y="3061"/>
                      <a:pt x="8929" y="2951"/>
                      <a:pt x="9464" y="2877"/>
                    </a:cubicBezTo>
                    <a:cubicBezTo>
                      <a:pt x="10053" y="2792"/>
                      <a:pt x="10661" y="2751"/>
                      <a:pt x="11271" y="2751"/>
                    </a:cubicBezTo>
                    <a:close/>
                    <a:moveTo>
                      <a:pt x="10525" y="1"/>
                    </a:moveTo>
                    <a:cubicBezTo>
                      <a:pt x="10231" y="1"/>
                      <a:pt x="9940" y="5"/>
                      <a:pt x="9648" y="16"/>
                    </a:cubicBezTo>
                    <a:cubicBezTo>
                      <a:pt x="9560" y="19"/>
                      <a:pt x="9467" y="22"/>
                      <a:pt x="9377" y="28"/>
                    </a:cubicBezTo>
                    <a:cubicBezTo>
                      <a:pt x="9349" y="29"/>
                      <a:pt x="9322" y="29"/>
                      <a:pt x="9295" y="32"/>
                    </a:cubicBezTo>
                    <a:cubicBezTo>
                      <a:pt x="7744" y="114"/>
                      <a:pt x="6248" y="360"/>
                      <a:pt x="4896" y="781"/>
                    </a:cubicBezTo>
                    <a:cubicBezTo>
                      <a:pt x="4853" y="793"/>
                      <a:pt x="4808" y="808"/>
                      <a:pt x="4766" y="823"/>
                    </a:cubicBezTo>
                    <a:cubicBezTo>
                      <a:pt x="4671" y="853"/>
                      <a:pt x="4580" y="882"/>
                      <a:pt x="4488" y="914"/>
                    </a:cubicBezTo>
                    <a:cubicBezTo>
                      <a:pt x="4231" y="1003"/>
                      <a:pt x="3987" y="1096"/>
                      <a:pt x="3751" y="1195"/>
                    </a:cubicBezTo>
                    <a:cubicBezTo>
                      <a:pt x="3663" y="1230"/>
                      <a:pt x="3582" y="1266"/>
                      <a:pt x="3500" y="1304"/>
                    </a:cubicBezTo>
                    <a:cubicBezTo>
                      <a:pt x="3403" y="1348"/>
                      <a:pt x="3304" y="1394"/>
                      <a:pt x="3209" y="1440"/>
                    </a:cubicBezTo>
                    <a:cubicBezTo>
                      <a:pt x="3082" y="1500"/>
                      <a:pt x="2961" y="1562"/>
                      <a:pt x="2841" y="1625"/>
                    </a:cubicBezTo>
                    <a:cubicBezTo>
                      <a:pt x="2767" y="1668"/>
                      <a:pt x="2695" y="1708"/>
                      <a:pt x="2620" y="1751"/>
                    </a:cubicBezTo>
                    <a:cubicBezTo>
                      <a:pt x="2418" y="1866"/>
                      <a:pt x="2229" y="1987"/>
                      <a:pt x="2050" y="2112"/>
                    </a:cubicBezTo>
                    <a:cubicBezTo>
                      <a:pt x="1984" y="2159"/>
                      <a:pt x="1919" y="2204"/>
                      <a:pt x="1858" y="2250"/>
                    </a:cubicBezTo>
                    <a:cubicBezTo>
                      <a:pt x="1686" y="2378"/>
                      <a:pt x="1527" y="2512"/>
                      <a:pt x="1380" y="2646"/>
                    </a:cubicBezTo>
                    <a:cubicBezTo>
                      <a:pt x="1324" y="2696"/>
                      <a:pt x="1272" y="2744"/>
                      <a:pt x="1221" y="2798"/>
                    </a:cubicBezTo>
                    <a:cubicBezTo>
                      <a:pt x="1083" y="2934"/>
                      <a:pt x="954" y="3076"/>
                      <a:pt x="838" y="3220"/>
                    </a:cubicBezTo>
                    <a:cubicBezTo>
                      <a:pt x="796" y="3274"/>
                      <a:pt x="754" y="3327"/>
                      <a:pt x="713" y="3381"/>
                    </a:cubicBezTo>
                    <a:cubicBezTo>
                      <a:pt x="609" y="3527"/>
                      <a:pt x="513" y="3675"/>
                      <a:pt x="432" y="3825"/>
                    </a:cubicBezTo>
                    <a:cubicBezTo>
                      <a:pt x="399" y="3882"/>
                      <a:pt x="370" y="3939"/>
                      <a:pt x="343" y="3997"/>
                    </a:cubicBezTo>
                    <a:cubicBezTo>
                      <a:pt x="271" y="4148"/>
                      <a:pt x="208" y="4301"/>
                      <a:pt x="159" y="4456"/>
                    </a:cubicBezTo>
                    <a:cubicBezTo>
                      <a:pt x="140" y="4518"/>
                      <a:pt x="121" y="4577"/>
                      <a:pt x="107" y="4636"/>
                    </a:cubicBezTo>
                    <a:cubicBezTo>
                      <a:pt x="67" y="4792"/>
                      <a:pt x="38" y="4949"/>
                      <a:pt x="22" y="5106"/>
                    </a:cubicBezTo>
                    <a:cubicBezTo>
                      <a:pt x="16" y="5167"/>
                      <a:pt x="11" y="5229"/>
                      <a:pt x="8" y="5291"/>
                    </a:cubicBezTo>
                    <a:cubicBezTo>
                      <a:pt x="1" y="5447"/>
                      <a:pt x="5" y="5606"/>
                      <a:pt x="19" y="5765"/>
                    </a:cubicBezTo>
                    <a:cubicBezTo>
                      <a:pt x="25" y="5827"/>
                      <a:pt x="35" y="5892"/>
                      <a:pt x="46" y="5954"/>
                    </a:cubicBezTo>
                    <a:cubicBezTo>
                      <a:pt x="67" y="6110"/>
                      <a:pt x="104" y="6267"/>
                      <a:pt x="149" y="6424"/>
                    </a:cubicBezTo>
                    <a:cubicBezTo>
                      <a:pt x="167" y="6487"/>
                      <a:pt x="188" y="6550"/>
                      <a:pt x="211" y="6615"/>
                    </a:cubicBezTo>
                    <a:cubicBezTo>
                      <a:pt x="264" y="6768"/>
                      <a:pt x="332" y="6923"/>
                      <a:pt x="406" y="7077"/>
                    </a:cubicBezTo>
                    <a:cubicBezTo>
                      <a:pt x="437" y="7140"/>
                      <a:pt x="470" y="7203"/>
                      <a:pt x="505" y="7267"/>
                    </a:cubicBezTo>
                    <a:cubicBezTo>
                      <a:pt x="586" y="7415"/>
                      <a:pt x="679" y="7562"/>
                      <a:pt x="781" y="7712"/>
                    </a:cubicBezTo>
                    <a:cubicBezTo>
                      <a:pt x="826" y="7775"/>
                      <a:pt x="872" y="7838"/>
                      <a:pt x="920" y="7902"/>
                    </a:cubicBezTo>
                    <a:cubicBezTo>
                      <a:pt x="1026" y="8044"/>
                      <a:pt x="1142" y="8186"/>
                      <a:pt x="1268" y="8328"/>
                    </a:cubicBezTo>
                    <a:cubicBezTo>
                      <a:pt x="1323" y="8389"/>
                      <a:pt x="1379" y="8449"/>
                      <a:pt x="1438" y="8511"/>
                    </a:cubicBezTo>
                    <a:cubicBezTo>
                      <a:pt x="1477" y="8550"/>
                      <a:pt x="1518" y="8593"/>
                      <a:pt x="1558" y="8632"/>
                    </a:cubicBezTo>
                    <a:cubicBezTo>
                      <a:pt x="1652" y="8725"/>
                      <a:pt x="1752" y="8818"/>
                      <a:pt x="1858" y="8912"/>
                    </a:cubicBezTo>
                    <a:cubicBezTo>
                      <a:pt x="1924" y="8971"/>
                      <a:pt x="1991" y="9030"/>
                      <a:pt x="2062" y="9088"/>
                    </a:cubicBezTo>
                    <a:cubicBezTo>
                      <a:pt x="2088" y="9113"/>
                      <a:pt x="2121" y="9139"/>
                      <a:pt x="2149" y="9164"/>
                    </a:cubicBezTo>
                    <a:lnTo>
                      <a:pt x="1269" y="9416"/>
                    </a:lnTo>
                    <a:cubicBezTo>
                      <a:pt x="1121" y="9458"/>
                      <a:pt x="1026" y="9529"/>
                      <a:pt x="986" y="9612"/>
                    </a:cubicBezTo>
                    <a:cubicBezTo>
                      <a:pt x="958" y="9671"/>
                      <a:pt x="959" y="9737"/>
                      <a:pt x="989" y="9805"/>
                    </a:cubicBezTo>
                    <a:cubicBezTo>
                      <a:pt x="1019" y="9865"/>
                      <a:pt x="1066" y="9926"/>
                      <a:pt x="1141" y="9983"/>
                    </a:cubicBezTo>
                    <a:lnTo>
                      <a:pt x="3167" y="11560"/>
                    </a:lnTo>
                    <a:lnTo>
                      <a:pt x="26571" y="5070"/>
                    </a:lnTo>
                    <a:lnTo>
                      <a:pt x="26516" y="4863"/>
                    </a:lnTo>
                    <a:lnTo>
                      <a:pt x="24490" y="3344"/>
                    </a:lnTo>
                    <a:cubicBezTo>
                      <a:pt x="24373" y="3247"/>
                      <a:pt x="24207" y="3172"/>
                      <a:pt x="24026" y="3129"/>
                    </a:cubicBezTo>
                    <a:cubicBezTo>
                      <a:pt x="23896" y="3096"/>
                      <a:pt x="23757" y="3078"/>
                      <a:pt x="23619" y="3078"/>
                    </a:cubicBezTo>
                    <a:cubicBezTo>
                      <a:pt x="23596" y="3078"/>
                      <a:pt x="23573" y="3078"/>
                      <a:pt x="23551" y="3079"/>
                    </a:cubicBezTo>
                    <a:cubicBezTo>
                      <a:pt x="23447" y="3084"/>
                      <a:pt x="23347" y="3099"/>
                      <a:pt x="23254" y="3126"/>
                    </a:cubicBezTo>
                    <a:lnTo>
                      <a:pt x="22249" y="3413"/>
                    </a:lnTo>
                    <a:cubicBezTo>
                      <a:pt x="22161" y="3347"/>
                      <a:pt x="22076" y="3281"/>
                      <a:pt x="21984" y="3216"/>
                    </a:cubicBezTo>
                    <a:cubicBezTo>
                      <a:pt x="21904" y="3155"/>
                      <a:pt x="21821" y="3095"/>
                      <a:pt x="21736" y="3036"/>
                    </a:cubicBezTo>
                    <a:cubicBezTo>
                      <a:pt x="21659" y="2982"/>
                      <a:pt x="21582" y="2930"/>
                      <a:pt x="21504" y="2879"/>
                    </a:cubicBezTo>
                    <a:cubicBezTo>
                      <a:pt x="21372" y="2792"/>
                      <a:pt x="21238" y="2709"/>
                      <a:pt x="21100" y="2627"/>
                    </a:cubicBezTo>
                    <a:cubicBezTo>
                      <a:pt x="21004" y="2571"/>
                      <a:pt x="20912" y="2516"/>
                      <a:pt x="20819" y="2463"/>
                    </a:cubicBezTo>
                    <a:cubicBezTo>
                      <a:pt x="20584" y="2330"/>
                      <a:pt x="20341" y="2204"/>
                      <a:pt x="20090" y="2080"/>
                    </a:cubicBezTo>
                    <a:cubicBezTo>
                      <a:pt x="19990" y="2029"/>
                      <a:pt x="19885" y="1980"/>
                      <a:pt x="19780" y="1931"/>
                    </a:cubicBezTo>
                    <a:cubicBezTo>
                      <a:pt x="19711" y="1897"/>
                      <a:pt x="19639" y="1866"/>
                      <a:pt x="19565" y="1835"/>
                    </a:cubicBezTo>
                    <a:cubicBezTo>
                      <a:pt x="19376" y="1746"/>
                      <a:pt x="19175" y="1662"/>
                      <a:pt x="18972" y="1580"/>
                    </a:cubicBezTo>
                    <a:cubicBezTo>
                      <a:pt x="18865" y="1535"/>
                      <a:pt x="18752" y="1492"/>
                      <a:pt x="18643" y="1449"/>
                    </a:cubicBezTo>
                    <a:cubicBezTo>
                      <a:pt x="18355" y="1341"/>
                      <a:pt x="18064" y="1235"/>
                      <a:pt x="17766" y="1138"/>
                    </a:cubicBezTo>
                    <a:cubicBezTo>
                      <a:pt x="17649" y="1100"/>
                      <a:pt x="17535" y="1064"/>
                      <a:pt x="17417" y="1027"/>
                    </a:cubicBezTo>
                    <a:cubicBezTo>
                      <a:pt x="17110" y="933"/>
                      <a:pt x="16800" y="846"/>
                      <a:pt x="16485" y="764"/>
                    </a:cubicBezTo>
                    <a:cubicBezTo>
                      <a:pt x="16367" y="732"/>
                      <a:pt x="16244" y="701"/>
                      <a:pt x="16123" y="671"/>
                    </a:cubicBezTo>
                    <a:cubicBezTo>
                      <a:pt x="15801" y="592"/>
                      <a:pt x="15474" y="522"/>
                      <a:pt x="15146" y="456"/>
                    </a:cubicBezTo>
                    <a:cubicBezTo>
                      <a:pt x="15024" y="433"/>
                      <a:pt x="14904" y="411"/>
                      <a:pt x="14780" y="389"/>
                    </a:cubicBezTo>
                    <a:cubicBezTo>
                      <a:pt x="14451" y="329"/>
                      <a:pt x="14114" y="275"/>
                      <a:pt x="13777" y="229"/>
                    </a:cubicBezTo>
                    <a:cubicBezTo>
                      <a:pt x="13656" y="212"/>
                      <a:pt x="13530" y="194"/>
                      <a:pt x="13405" y="181"/>
                    </a:cubicBezTo>
                    <a:cubicBezTo>
                      <a:pt x="13311" y="170"/>
                      <a:pt x="13214" y="157"/>
                      <a:pt x="13119" y="149"/>
                    </a:cubicBezTo>
                    <a:cubicBezTo>
                      <a:pt x="12877" y="121"/>
                      <a:pt x="12632" y="95"/>
                      <a:pt x="12390" y="76"/>
                    </a:cubicBezTo>
                    <a:cubicBezTo>
                      <a:pt x="12269" y="67"/>
                      <a:pt x="12145" y="60"/>
                      <a:pt x="12021" y="52"/>
                    </a:cubicBezTo>
                    <a:cubicBezTo>
                      <a:pt x="11684" y="29"/>
                      <a:pt x="11344" y="14"/>
                      <a:pt x="11009" y="8"/>
                    </a:cubicBezTo>
                    <a:cubicBezTo>
                      <a:pt x="10887" y="4"/>
                      <a:pt x="10767" y="2"/>
                      <a:pt x="10646" y="1"/>
                    </a:cubicBezTo>
                    <a:cubicBezTo>
                      <a:pt x="10606" y="1"/>
                      <a:pt x="10565" y="1"/>
                      <a:pt x="10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00" name="Google Shape;2900;p45"/>
              <p:cNvSpPr/>
              <p:nvPr/>
            </p:nvSpPr>
            <p:spPr>
              <a:xfrm>
                <a:off x="4820112" y="446106"/>
                <a:ext cx="3231975" cy="1406280"/>
              </a:xfrm>
              <a:custGeom>
                <a:avLst/>
                <a:gdLst/>
                <a:ahLst/>
                <a:cxnLst/>
                <a:rect l="l" t="t" r="r" b="b"/>
                <a:pathLst>
                  <a:path w="26570" h="11561" extrusionOk="0">
                    <a:moveTo>
                      <a:pt x="11266" y="2752"/>
                    </a:moveTo>
                    <a:cubicBezTo>
                      <a:pt x="11898" y="2752"/>
                      <a:pt x="12533" y="2795"/>
                      <a:pt x="13152" y="2880"/>
                    </a:cubicBezTo>
                    <a:cubicBezTo>
                      <a:pt x="14964" y="3126"/>
                      <a:pt x="16635" y="3722"/>
                      <a:pt x="17713" y="4601"/>
                    </a:cubicBezTo>
                    <a:cubicBezTo>
                      <a:pt x="17742" y="4625"/>
                      <a:pt x="17772" y="4649"/>
                      <a:pt x="17797" y="4675"/>
                    </a:cubicBezTo>
                    <a:lnTo>
                      <a:pt x="6151" y="8008"/>
                    </a:lnTo>
                    <a:cubicBezTo>
                      <a:pt x="6117" y="7987"/>
                      <a:pt x="6088" y="7963"/>
                      <a:pt x="6060" y="7940"/>
                    </a:cubicBezTo>
                    <a:cubicBezTo>
                      <a:pt x="3953" y="6276"/>
                      <a:pt x="4752" y="4159"/>
                      <a:pt x="7922" y="3208"/>
                    </a:cubicBezTo>
                    <a:cubicBezTo>
                      <a:pt x="8412" y="3062"/>
                      <a:pt x="8928" y="2950"/>
                      <a:pt x="9462" y="2876"/>
                    </a:cubicBezTo>
                    <a:cubicBezTo>
                      <a:pt x="10050" y="2792"/>
                      <a:pt x="10657" y="2752"/>
                      <a:pt x="11266" y="2752"/>
                    </a:cubicBezTo>
                    <a:close/>
                    <a:moveTo>
                      <a:pt x="10448" y="1"/>
                    </a:moveTo>
                    <a:cubicBezTo>
                      <a:pt x="10180" y="1"/>
                      <a:pt x="9915" y="5"/>
                      <a:pt x="9648" y="16"/>
                    </a:cubicBezTo>
                    <a:cubicBezTo>
                      <a:pt x="9559" y="20"/>
                      <a:pt x="9466" y="23"/>
                      <a:pt x="9376" y="28"/>
                    </a:cubicBezTo>
                    <a:cubicBezTo>
                      <a:pt x="9348" y="30"/>
                      <a:pt x="9320" y="30"/>
                      <a:pt x="9294" y="33"/>
                    </a:cubicBezTo>
                    <a:cubicBezTo>
                      <a:pt x="7743" y="114"/>
                      <a:pt x="6245" y="360"/>
                      <a:pt x="4894" y="780"/>
                    </a:cubicBezTo>
                    <a:cubicBezTo>
                      <a:pt x="4852" y="794"/>
                      <a:pt x="4806" y="808"/>
                      <a:pt x="4765" y="822"/>
                    </a:cubicBezTo>
                    <a:cubicBezTo>
                      <a:pt x="4670" y="852"/>
                      <a:pt x="4579" y="883"/>
                      <a:pt x="4487" y="915"/>
                    </a:cubicBezTo>
                    <a:cubicBezTo>
                      <a:pt x="4230" y="1002"/>
                      <a:pt x="3986" y="1097"/>
                      <a:pt x="3750" y="1195"/>
                    </a:cubicBezTo>
                    <a:cubicBezTo>
                      <a:pt x="3663" y="1230"/>
                      <a:pt x="3581" y="1267"/>
                      <a:pt x="3499" y="1305"/>
                    </a:cubicBezTo>
                    <a:cubicBezTo>
                      <a:pt x="3402" y="1349"/>
                      <a:pt x="3304" y="1395"/>
                      <a:pt x="3208" y="1440"/>
                    </a:cubicBezTo>
                    <a:cubicBezTo>
                      <a:pt x="3081" y="1501"/>
                      <a:pt x="2959" y="1563"/>
                      <a:pt x="2841" y="1626"/>
                    </a:cubicBezTo>
                    <a:cubicBezTo>
                      <a:pt x="2765" y="1667"/>
                      <a:pt x="2693" y="1709"/>
                      <a:pt x="2620" y="1751"/>
                    </a:cubicBezTo>
                    <a:cubicBezTo>
                      <a:pt x="2417" y="1867"/>
                      <a:pt x="2228" y="1988"/>
                      <a:pt x="2050" y="2113"/>
                    </a:cubicBezTo>
                    <a:cubicBezTo>
                      <a:pt x="1983" y="2159"/>
                      <a:pt x="1917" y="2204"/>
                      <a:pt x="1857" y="2251"/>
                    </a:cubicBezTo>
                    <a:cubicBezTo>
                      <a:pt x="1685" y="2379"/>
                      <a:pt x="1526" y="2511"/>
                      <a:pt x="1380" y="2646"/>
                    </a:cubicBezTo>
                    <a:cubicBezTo>
                      <a:pt x="1323" y="2697"/>
                      <a:pt x="1271" y="2745"/>
                      <a:pt x="1220" y="2797"/>
                    </a:cubicBezTo>
                    <a:cubicBezTo>
                      <a:pt x="1083" y="2935"/>
                      <a:pt x="953" y="3077"/>
                      <a:pt x="838" y="3221"/>
                    </a:cubicBezTo>
                    <a:cubicBezTo>
                      <a:pt x="795" y="3273"/>
                      <a:pt x="753" y="3326"/>
                      <a:pt x="712" y="3381"/>
                    </a:cubicBezTo>
                    <a:cubicBezTo>
                      <a:pt x="608" y="3527"/>
                      <a:pt x="512" y="3675"/>
                      <a:pt x="431" y="3826"/>
                    </a:cubicBezTo>
                    <a:cubicBezTo>
                      <a:pt x="398" y="3882"/>
                      <a:pt x="369" y="3938"/>
                      <a:pt x="342" y="3996"/>
                    </a:cubicBezTo>
                    <a:cubicBezTo>
                      <a:pt x="270" y="4148"/>
                      <a:pt x="207" y="4300"/>
                      <a:pt x="158" y="4456"/>
                    </a:cubicBezTo>
                    <a:cubicBezTo>
                      <a:pt x="139" y="4517"/>
                      <a:pt x="120" y="4576"/>
                      <a:pt x="106" y="4637"/>
                    </a:cubicBezTo>
                    <a:cubicBezTo>
                      <a:pt x="66" y="4791"/>
                      <a:pt x="37" y="4949"/>
                      <a:pt x="21" y="5107"/>
                    </a:cubicBezTo>
                    <a:cubicBezTo>
                      <a:pt x="14" y="5167"/>
                      <a:pt x="10" y="5229"/>
                      <a:pt x="7" y="5290"/>
                    </a:cubicBezTo>
                    <a:cubicBezTo>
                      <a:pt x="0" y="5447"/>
                      <a:pt x="4" y="5605"/>
                      <a:pt x="18" y="5764"/>
                    </a:cubicBezTo>
                    <a:cubicBezTo>
                      <a:pt x="24" y="5827"/>
                      <a:pt x="34" y="5892"/>
                      <a:pt x="45" y="5954"/>
                    </a:cubicBezTo>
                    <a:cubicBezTo>
                      <a:pt x="66" y="6110"/>
                      <a:pt x="103" y="6268"/>
                      <a:pt x="148" y="6424"/>
                    </a:cubicBezTo>
                    <a:cubicBezTo>
                      <a:pt x="166" y="6488"/>
                      <a:pt x="187" y="6551"/>
                      <a:pt x="210" y="6614"/>
                    </a:cubicBezTo>
                    <a:cubicBezTo>
                      <a:pt x="263" y="6768"/>
                      <a:pt x="331" y="6922"/>
                      <a:pt x="406" y="7077"/>
                    </a:cubicBezTo>
                    <a:cubicBezTo>
                      <a:pt x="436" y="7141"/>
                      <a:pt x="469" y="7203"/>
                      <a:pt x="504" y="7267"/>
                    </a:cubicBezTo>
                    <a:cubicBezTo>
                      <a:pt x="586" y="7415"/>
                      <a:pt x="679" y="7563"/>
                      <a:pt x="780" y="7712"/>
                    </a:cubicBezTo>
                    <a:cubicBezTo>
                      <a:pt x="825" y="7774"/>
                      <a:pt x="871" y="7839"/>
                      <a:pt x="919" y="7902"/>
                    </a:cubicBezTo>
                    <a:cubicBezTo>
                      <a:pt x="1025" y="8044"/>
                      <a:pt x="1142" y="8186"/>
                      <a:pt x="1267" y="8327"/>
                    </a:cubicBezTo>
                    <a:cubicBezTo>
                      <a:pt x="1322" y="8389"/>
                      <a:pt x="1378" y="8450"/>
                      <a:pt x="1437" y="8512"/>
                    </a:cubicBezTo>
                    <a:cubicBezTo>
                      <a:pt x="1477" y="8551"/>
                      <a:pt x="1517" y="8592"/>
                      <a:pt x="1555" y="8631"/>
                    </a:cubicBezTo>
                    <a:cubicBezTo>
                      <a:pt x="1651" y="8726"/>
                      <a:pt x="1751" y="8818"/>
                      <a:pt x="1857" y="8913"/>
                    </a:cubicBezTo>
                    <a:cubicBezTo>
                      <a:pt x="1923" y="8972"/>
                      <a:pt x="1990" y="9031"/>
                      <a:pt x="2061" y="9089"/>
                    </a:cubicBezTo>
                    <a:cubicBezTo>
                      <a:pt x="2088" y="9114"/>
                      <a:pt x="2120" y="9139"/>
                      <a:pt x="2148" y="9163"/>
                    </a:cubicBezTo>
                    <a:lnTo>
                      <a:pt x="1267" y="9415"/>
                    </a:lnTo>
                    <a:cubicBezTo>
                      <a:pt x="1121" y="9457"/>
                      <a:pt x="1025" y="9528"/>
                      <a:pt x="985" y="9612"/>
                    </a:cubicBezTo>
                    <a:cubicBezTo>
                      <a:pt x="957" y="9671"/>
                      <a:pt x="957" y="9738"/>
                      <a:pt x="988" y="9805"/>
                    </a:cubicBezTo>
                    <a:cubicBezTo>
                      <a:pt x="1016" y="9866"/>
                      <a:pt x="1066" y="9925"/>
                      <a:pt x="1140" y="9984"/>
                    </a:cubicBezTo>
                    <a:lnTo>
                      <a:pt x="3166" y="11560"/>
                    </a:lnTo>
                    <a:lnTo>
                      <a:pt x="26569" y="5069"/>
                    </a:lnTo>
                    <a:lnTo>
                      <a:pt x="24489" y="3343"/>
                    </a:lnTo>
                    <a:cubicBezTo>
                      <a:pt x="24372" y="3247"/>
                      <a:pt x="24204" y="3173"/>
                      <a:pt x="24026" y="3129"/>
                    </a:cubicBezTo>
                    <a:cubicBezTo>
                      <a:pt x="23896" y="3096"/>
                      <a:pt x="23758" y="3078"/>
                      <a:pt x="23621" y="3078"/>
                    </a:cubicBezTo>
                    <a:cubicBezTo>
                      <a:pt x="23597" y="3078"/>
                      <a:pt x="23574" y="3079"/>
                      <a:pt x="23550" y="3080"/>
                    </a:cubicBezTo>
                    <a:cubicBezTo>
                      <a:pt x="23446" y="3084"/>
                      <a:pt x="23344" y="3100"/>
                      <a:pt x="23252" y="3126"/>
                    </a:cubicBezTo>
                    <a:lnTo>
                      <a:pt x="22248" y="3413"/>
                    </a:lnTo>
                    <a:cubicBezTo>
                      <a:pt x="22161" y="3347"/>
                      <a:pt x="22073" y="3281"/>
                      <a:pt x="21982" y="3216"/>
                    </a:cubicBezTo>
                    <a:cubicBezTo>
                      <a:pt x="21902" y="3156"/>
                      <a:pt x="21820" y="3095"/>
                      <a:pt x="21736" y="3036"/>
                    </a:cubicBezTo>
                    <a:cubicBezTo>
                      <a:pt x="21657" y="2983"/>
                      <a:pt x="21581" y="2931"/>
                      <a:pt x="21502" y="2880"/>
                    </a:cubicBezTo>
                    <a:cubicBezTo>
                      <a:pt x="21371" y="2793"/>
                      <a:pt x="21236" y="2710"/>
                      <a:pt x="21098" y="2628"/>
                    </a:cubicBezTo>
                    <a:cubicBezTo>
                      <a:pt x="21004" y="2572"/>
                      <a:pt x="20911" y="2517"/>
                      <a:pt x="20816" y="2463"/>
                    </a:cubicBezTo>
                    <a:cubicBezTo>
                      <a:pt x="20583" y="2330"/>
                      <a:pt x="20339" y="2203"/>
                      <a:pt x="20089" y="2081"/>
                    </a:cubicBezTo>
                    <a:cubicBezTo>
                      <a:pt x="19987" y="2030"/>
                      <a:pt x="19885" y="1979"/>
                      <a:pt x="19778" y="1930"/>
                    </a:cubicBezTo>
                    <a:cubicBezTo>
                      <a:pt x="19709" y="1898"/>
                      <a:pt x="19637" y="1865"/>
                      <a:pt x="19564" y="1834"/>
                    </a:cubicBezTo>
                    <a:cubicBezTo>
                      <a:pt x="19374" y="1747"/>
                      <a:pt x="19172" y="1662"/>
                      <a:pt x="18971" y="1579"/>
                    </a:cubicBezTo>
                    <a:cubicBezTo>
                      <a:pt x="18864" y="1534"/>
                      <a:pt x="18752" y="1491"/>
                      <a:pt x="18640" y="1449"/>
                    </a:cubicBezTo>
                    <a:cubicBezTo>
                      <a:pt x="18355" y="1340"/>
                      <a:pt x="18063" y="1236"/>
                      <a:pt x="17763" y="1139"/>
                    </a:cubicBezTo>
                    <a:cubicBezTo>
                      <a:pt x="17648" y="1101"/>
                      <a:pt x="17534" y="1063"/>
                      <a:pt x="17414" y="1028"/>
                    </a:cubicBezTo>
                    <a:cubicBezTo>
                      <a:pt x="17109" y="932"/>
                      <a:pt x="16799" y="845"/>
                      <a:pt x="16483" y="763"/>
                    </a:cubicBezTo>
                    <a:cubicBezTo>
                      <a:pt x="16364" y="732"/>
                      <a:pt x="16242" y="701"/>
                      <a:pt x="16122" y="672"/>
                    </a:cubicBezTo>
                    <a:cubicBezTo>
                      <a:pt x="15799" y="593"/>
                      <a:pt x="15473" y="521"/>
                      <a:pt x="15144" y="456"/>
                    </a:cubicBezTo>
                    <a:cubicBezTo>
                      <a:pt x="15022" y="434"/>
                      <a:pt x="14902" y="410"/>
                      <a:pt x="14779" y="390"/>
                    </a:cubicBezTo>
                    <a:cubicBezTo>
                      <a:pt x="14450" y="328"/>
                      <a:pt x="14114" y="275"/>
                      <a:pt x="13776" y="228"/>
                    </a:cubicBezTo>
                    <a:cubicBezTo>
                      <a:pt x="13655" y="211"/>
                      <a:pt x="13528" y="194"/>
                      <a:pt x="13404" y="180"/>
                    </a:cubicBezTo>
                    <a:cubicBezTo>
                      <a:pt x="13310" y="169"/>
                      <a:pt x="13213" y="156"/>
                      <a:pt x="13117" y="148"/>
                    </a:cubicBezTo>
                    <a:cubicBezTo>
                      <a:pt x="12875" y="121"/>
                      <a:pt x="12630" y="96"/>
                      <a:pt x="12388" y="76"/>
                    </a:cubicBezTo>
                    <a:cubicBezTo>
                      <a:pt x="12267" y="68"/>
                      <a:pt x="12145" y="59"/>
                      <a:pt x="12021" y="51"/>
                    </a:cubicBezTo>
                    <a:cubicBezTo>
                      <a:pt x="11683" y="30"/>
                      <a:pt x="11342" y="14"/>
                      <a:pt x="11007" y="7"/>
                    </a:cubicBezTo>
                    <a:cubicBezTo>
                      <a:pt x="10886" y="3"/>
                      <a:pt x="10765" y="3"/>
                      <a:pt x="10645" y="2"/>
                    </a:cubicBezTo>
                    <a:cubicBezTo>
                      <a:pt x="10579" y="1"/>
                      <a:pt x="10514" y="1"/>
                      <a:pt x="104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01" name="Google Shape;2901;p45"/>
              <p:cNvSpPr/>
              <p:nvPr/>
            </p:nvSpPr>
            <p:spPr>
              <a:xfrm>
                <a:off x="5210215" y="449512"/>
                <a:ext cx="787132" cy="1381465"/>
              </a:xfrm>
              <a:custGeom>
                <a:avLst/>
                <a:gdLst/>
                <a:ahLst/>
                <a:cxnLst/>
                <a:rect l="l" t="t" r="r" b="b"/>
                <a:pathLst>
                  <a:path w="6471" h="11357" extrusionOk="0">
                    <a:moveTo>
                      <a:pt x="6169" y="0"/>
                    </a:moveTo>
                    <a:cubicBezTo>
                      <a:pt x="6141" y="2"/>
                      <a:pt x="6113" y="2"/>
                      <a:pt x="6087" y="5"/>
                    </a:cubicBezTo>
                    <a:cubicBezTo>
                      <a:pt x="4535" y="86"/>
                      <a:pt x="3038" y="332"/>
                      <a:pt x="1687" y="752"/>
                    </a:cubicBezTo>
                    <a:cubicBezTo>
                      <a:pt x="1645" y="766"/>
                      <a:pt x="1599" y="780"/>
                      <a:pt x="1558" y="794"/>
                    </a:cubicBezTo>
                    <a:cubicBezTo>
                      <a:pt x="1462" y="824"/>
                      <a:pt x="1372" y="855"/>
                      <a:pt x="1280" y="887"/>
                    </a:cubicBezTo>
                    <a:cubicBezTo>
                      <a:pt x="1023" y="974"/>
                      <a:pt x="779" y="1069"/>
                      <a:pt x="543" y="1167"/>
                    </a:cubicBezTo>
                    <a:cubicBezTo>
                      <a:pt x="456" y="1202"/>
                      <a:pt x="374" y="1239"/>
                      <a:pt x="292" y="1277"/>
                    </a:cubicBezTo>
                    <a:cubicBezTo>
                      <a:pt x="195" y="1321"/>
                      <a:pt x="97" y="1367"/>
                      <a:pt x="1" y="1412"/>
                    </a:cubicBezTo>
                    <a:lnTo>
                      <a:pt x="595" y="11356"/>
                    </a:lnTo>
                    <a:lnTo>
                      <a:pt x="6470" y="9726"/>
                    </a:lnTo>
                    <a:lnTo>
                      <a:pt x="6386" y="6994"/>
                    </a:lnTo>
                    <a:lnTo>
                      <a:pt x="2944" y="7980"/>
                    </a:lnTo>
                    <a:cubicBezTo>
                      <a:pt x="2910" y="7959"/>
                      <a:pt x="2881" y="7935"/>
                      <a:pt x="2853" y="7912"/>
                    </a:cubicBezTo>
                    <a:cubicBezTo>
                      <a:pt x="746" y="6248"/>
                      <a:pt x="1545" y="4131"/>
                      <a:pt x="4715" y="3180"/>
                    </a:cubicBezTo>
                    <a:cubicBezTo>
                      <a:pt x="5205" y="3034"/>
                      <a:pt x="5721" y="2924"/>
                      <a:pt x="6255" y="2848"/>
                    </a:cubicBezTo>
                    <a:lnTo>
                      <a:pt x="616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02" name="Google Shape;2902;p45"/>
              <p:cNvSpPr/>
              <p:nvPr/>
            </p:nvSpPr>
            <p:spPr>
              <a:xfrm>
                <a:off x="6415678" y="463988"/>
                <a:ext cx="784213" cy="1048658"/>
              </a:xfrm>
              <a:custGeom>
                <a:avLst/>
                <a:gdLst/>
                <a:ahLst/>
                <a:cxnLst/>
                <a:rect l="l" t="t" r="r" b="b"/>
                <a:pathLst>
                  <a:path w="6447" h="8621" extrusionOk="0">
                    <a:moveTo>
                      <a:pt x="0" y="1"/>
                    </a:moveTo>
                    <a:lnTo>
                      <a:pt x="35" y="2733"/>
                    </a:lnTo>
                    <a:cubicBezTo>
                      <a:pt x="1847" y="2979"/>
                      <a:pt x="3518" y="3575"/>
                      <a:pt x="4596" y="4454"/>
                    </a:cubicBezTo>
                    <a:cubicBezTo>
                      <a:pt x="4625" y="4478"/>
                      <a:pt x="4655" y="4502"/>
                      <a:pt x="4680" y="4528"/>
                    </a:cubicBezTo>
                    <a:lnTo>
                      <a:pt x="80" y="5845"/>
                    </a:lnTo>
                    <a:lnTo>
                      <a:pt x="118" y="8621"/>
                    </a:lnTo>
                    <a:lnTo>
                      <a:pt x="6364" y="6889"/>
                    </a:lnTo>
                    <a:lnTo>
                      <a:pt x="6447" y="1687"/>
                    </a:lnTo>
                    <a:cubicBezTo>
                      <a:pt x="6257" y="1600"/>
                      <a:pt x="6055" y="1515"/>
                      <a:pt x="5854" y="1432"/>
                    </a:cubicBezTo>
                    <a:cubicBezTo>
                      <a:pt x="5747" y="1387"/>
                      <a:pt x="5635" y="1344"/>
                      <a:pt x="5523" y="1302"/>
                    </a:cubicBezTo>
                    <a:cubicBezTo>
                      <a:pt x="5238" y="1193"/>
                      <a:pt x="4946" y="1089"/>
                      <a:pt x="4646" y="992"/>
                    </a:cubicBezTo>
                    <a:cubicBezTo>
                      <a:pt x="4531" y="952"/>
                      <a:pt x="4417" y="916"/>
                      <a:pt x="4297" y="881"/>
                    </a:cubicBezTo>
                    <a:cubicBezTo>
                      <a:pt x="3992" y="785"/>
                      <a:pt x="3682" y="698"/>
                      <a:pt x="3366" y="616"/>
                    </a:cubicBezTo>
                    <a:cubicBezTo>
                      <a:pt x="3249" y="584"/>
                      <a:pt x="3126" y="554"/>
                      <a:pt x="3005" y="525"/>
                    </a:cubicBezTo>
                    <a:cubicBezTo>
                      <a:pt x="2682" y="444"/>
                      <a:pt x="2356" y="374"/>
                      <a:pt x="2028" y="308"/>
                    </a:cubicBezTo>
                    <a:cubicBezTo>
                      <a:pt x="1906" y="285"/>
                      <a:pt x="1785" y="263"/>
                      <a:pt x="1662" y="242"/>
                    </a:cubicBezTo>
                    <a:cubicBezTo>
                      <a:pt x="1333" y="181"/>
                      <a:pt x="997" y="128"/>
                      <a:pt x="659" y="81"/>
                    </a:cubicBezTo>
                    <a:cubicBezTo>
                      <a:pt x="538" y="64"/>
                      <a:pt x="413" y="47"/>
                      <a:pt x="287" y="33"/>
                    </a:cubicBezTo>
                    <a:cubicBezTo>
                      <a:pt x="193" y="22"/>
                      <a:pt x="96" y="9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4" name="TextBox 43"/>
              <p:cNvSpPr txBox="1"/>
              <p:nvPr/>
            </p:nvSpPr>
            <p:spPr>
              <a:xfrm>
                <a:off x="509857" y="4452675"/>
                <a:ext cx="8000251" cy="175432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just">
                  <a:lnSpc>
                    <a:spcPct val="150000"/>
                  </a:lnSpc>
                  <a:buClr>
                    <a:srgbClr val="000000"/>
                  </a:buClr>
                  <a:buFont typeface="Arial" panose="020B0604020202020204"/>
                  <a:buNone/>
                </a:pPr>
                <a:r>
                  <a:rPr lang="nl-NL" sz="2400" kern="0" dirty="0" smtClean="0">
                    <a:solidFill>
                      <a:srgbClr val="000000"/>
                    </a:solidFill>
                    <a:ea typeface="Calibri" panose="020F0502020204030204" pitchFamily="34" charset="0"/>
                    <a:cs typeface="Times New Roman" panose="02020603050405020304" pitchFamily="18" charset="0"/>
                    <a:sym typeface="Arial" panose="020B0604020202020204"/>
                  </a:rPr>
                  <a:t>Số </a:t>
                </a:r>
                <a:r>
                  <a:rPr lang="nl-NL" sz="2400" kern="0" dirty="0">
                    <a:solidFill>
                      <a:srgbClr val="000000"/>
                    </a:solidFill>
                    <a:ea typeface="Calibri" panose="020F0502020204030204" pitchFamily="34" charset="0"/>
                    <a:cs typeface="Times New Roman" panose="02020603050405020304" pitchFamily="18" charset="0"/>
                    <a:sym typeface="Arial" panose="020B0604020202020204"/>
                  </a:rPr>
                  <a:t>cách xếp các vận động viên vào các đường chạy là </a:t>
                </a:r>
                <a:r>
                  <a:rPr lang="nl-NL" sz="2400" kern="0" dirty="0" smtClean="0">
                    <a:solidFill>
                      <a:srgbClr val="000000"/>
                    </a:solidFill>
                    <a:ea typeface="Calibri" panose="020F0502020204030204" pitchFamily="34" charset="0"/>
                    <a:cs typeface="Times New Roman" panose="02020603050405020304" pitchFamily="18" charset="0"/>
                    <a:sym typeface="Arial" panose="020B0604020202020204"/>
                  </a:rPr>
                  <a:t>số các hoán </a:t>
                </a:r>
                <a:r>
                  <a:rPr lang="nl-NL" sz="2400" kern="0" dirty="0">
                    <a:solidFill>
                      <a:srgbClr val="000000"/>
                    </a:solidFill>
                    <a:ea typeface="Calibri" panose="020F0502020204030204" pitchFamily="34" charset="0"/>
                    <a:cs typeface="Times New Roman" panose="02020603050405020304" pitchFamily="18" charset="0"/>
                    <a:sym typeface="Arial" panose="020B0604020202020204"/>
                  </a:rPr>
                  <a:t>vị của 6 phần tử.</a:t>
                </a:r>
                <a:endParaRPr lang="en-US" sz="2400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  <a:sym typeface="Arial" panose="020B0604020202020204"/>
                </a:endParaRPr>
              </a:p>
              <a:p>
                <a:pPr algn="just">
                  <a:lnSpc>
                    <a:spcPct val="150000"/>
                  </a:lnSpc>
                  <a:buClr>
                    <a:srgbClr val="000000"/>
                  </a:buClr>
                  <a:buFont typeface="Arial" panose="020B0604020202020204"/>
                  <a:buNone/>
                </a:pPr>
                <a:r>
                  <a:rPr lang="nl-NL" sz="2400" kern="0" dirty="0">
                    <a:solidFill>
                      <a:srgbClr val="000000"/>
                    </a:solidFill>
                    <a:ea typeface="Calibri" panose="020F0502020204030204" pitchFamily="34" charset="0"/>
                    <a:cs typeface="Times New Roman" panose="02020603050405020304" pitchFamily="18" charset="0"/>
                    <a:sym typeface="Arial" panose="020B0604020202020204"/>
                  </a:rPr>
                  <a:t>Vậy số cách sắp xếp là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 kern="0">
                            <a:solidFill>
                              <a:srgbClr val="000000"/>
                            </a:solidFill>
                            <a:latin typeface="Cambria Math" panose="02040503050406030204"/>
                            <a:ea typeface="Calibri" panose="020F0502020204030204" pitchFamily="34" charset="0"/>
                            <a:cs typeface="Arial" panose="020B0604020202020204" pitchFamily="34" charset="0"/>
                            <a:sym typeface="Arial" panose="020B0604020202020204"/>
                          </a:rPr>
                        </m:ctrlPr>
                      </m:sSubPr>
                      <m:e>
                        <m:r>
                          <a:rPr lang="nl-NL" sz="24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Arial" panose="020B0604020202020204" pitchFamily="34" charset="0"/>
                            <a:sym typeface="Arial" panose="020B0604020202020204"/>
                          </a:rPr>
                          <m:t>𝑃</m:t>
                        </m:r>
                      </m:e>
                      <m:sub>
                        <m:r>
                          <a:rPr lang="nl-NL" sz="24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Arial" panose="020B0604020202020204" pitchFamily="34" charset="0"/>
                            <a:sym typeface="Arial" panose="020B0604020202020204"/>
                          </a:rPr>
                          <m:t>6</m:t>
                        </m:r>
                      </m:sub>
                    </m:sSub>
                    <m:r>
                      <a:rPr lang="nl-NL" sz="2400" i="1" ker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Arial" panose="020B0604020202020204" pitchFamily="34" charset="0"/>
                        <a:sym typeface="Arial" panose="020B0604020202020204"/>
                      </a:rPr>
                      <m:t>=</m:t>
                    </m:r>
                    <m:r>
                      <a:rPr lang="nl-NL" sz="2400" i="1" ker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Arial" panose="020B0604020202020204" pitchFamily="34" charset="0"/>
                        <a:sym typeface="Arial" panose="020B0604020202020204"/>
                      </a:rPr>
                      <m:t>6</m:t>
                    </m:r>
                    <m:r>
                      <a:rPr lang="nl-NL" sz="2400" i="1" ker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Arial" panose="020B0604020202020204" pitchFamily="34" charset="0"/>
                        <a:sym typeface="Arial" panose="020B0604020202020204"/>
                      </a:rPr>
                      <m:t>!=</m:t>
                    </m:r>
                    <m:r>
                      <a:rPr lang="nl-NL" sz="2400" i="1" ker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Arial" panose="020B0604020202020204" pitchFamily="34" charset="0"/>
                        <a:sym typeface="Arial" panose="020B0604020202020204"/>
                      </a:rPr>
                      <m:t>720</m:t>
                    </m:r>
                  </m:oMath>
                </a14:m>
                <a:r>
                  <a:rPr lang="nl-NL" sz="2400" kern="0" dirty="0">
                    <a:solidFill>
                      <a:srgbClr val="000000"/>
                    </a:solidFill>
                    <a:ea typeface="Calibri" panose="020F0502020204030204" pitchFamily="34" charset="0"/>
                    <a:cs typeface="Times New Roman" panose="02020603050405020304" pitchFamily="18" charset="0"/>
                    <a:sym typeface="Arial" panose="020B0604020202020204"/>
                  </a:rPr>
                  <a:t> cách.</a:t>
                </a:r>
                <a:endParaRPr lang="en-US" sz="2400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  <a:sym typeface="Arial" panose="020B0604020202020204"/>
                </a:endParaRPr>
              </a:p>
            </p:txBody>
          </p:sp>
        </mc:Choice>
        <mc:Fallback xmlns="">
          <p:sp>
            <p:nvSpPr>
              <p:cNvPr id="44" name="TextBox 4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9857" y="4452675"/>
                <a:ext cx="8000251" cy="1754326"/>
              </a:xfrm>
              <a:prstGeom prst="rect">
                <a:avLst/>
              </a:prstGeom>
              <a:blipFill rotWithShape="1">
                <a:blip r:embed="rId3"/>
                <a:stretch>
                  <a:fillRect l="-1220" r="-1143" b="-347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6" name="TextBox 45"/>
          <p:cNvSpPr txBox="1"/>
          <p:nvPr/>
        </p:nvSpPr>
        <p:spPr>
          <a:xfrm>
            <a:off x="6423963" y="626405"/>
            <a:ext cx="2193883" cy="461665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r>
              <a:rPr lang="nl-NL" sz="2400" b="1" kern="0" dirty="0" smtClean="0">
                <a:solidFill>
                  <a:schemeClr val="bg1">
                    <a:lumMod val="25000"/>
                  </a:schemeClr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  Luyện </a:t>
            </a:r>
            <a:r>
              <a:rPr lang="nl-NL" sz="2400" b="1" kern="0" dirty="0">
                <a:solidFill>
                  <a:schemeClr val="bg1">
                    <a:lumMod val="25000"/>
                  </a:schemeClr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tập 1</a:t>
            </a:r>
            <a:endParaRPr lang="en-US" sz="1600" kern="0" dirty="0">
              <a:solidFill>
                <a:schemeClr val="bg1">
                  <a:lumMod val="25000"/>
                </a:schemeClr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58208" y="46659"/>
            <a:ext cx="5180590" cy="2862322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Font typeface="Arial" panose="020B0604020202020204"/>
              <a:buNone/>
              <a:defRPr/>
            </a:pPr>
            <a:r>
              <a:rPr lang="en-US" sz="2400" kern="0" dirty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Trong một cuộc thi điền kinh gồm 6 vận động viên chạy trên 6 đường chạy. Hỏi có bao nhiêu cách sắp xếp các vận động viên vào các đường chạy đó?</a:t>
            </a:r>
            <a:endParaRPr lang="en-US" sz="2400" kern="0" dirty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 panose="020B0604020202020204"/>
            </a:endParaRPr>
          </a:p>
        </p:txBody>
      </p:sp>
      <p:grpSp>
        <p:nvGrpSpPr>
          <p:cNvPr id="54" name="Google Shape;4753;p75"/>
          <p:cNvGrpSpPr/>
          <p:nvPr/>
        </p:nvGrpSpPr>
        <p:grpSpPr>
          <a:xfrm>
            <a:off x="6996159" y="5819968"/>
            <a:ext cx="1475962" cy="927469"/>
            <a:chOff x="1659100" y="4119700"/>
            <a:chExt cx="1545025" cy="728150"/>
          </a:xfrm>
        </p:grpSpPr>
        <p:sp>
          <p:nvSpPr>
            <p:cNvPr id="55" name="Google Shape;4754;p75"/>
            <p:cNvSpPr/>
            <p:nvPr/>
          </p:nvSpPr>
          <p:spPr>
            <a:xfrm>
              <a:off x="1751700" y="4458625"/>
              <a:ext cx="1452425" cy="382475"/>
            </a:xfrm>
            <a:custGeom>
              <a:avLst/>
              <a:gdLst/>
              <a:ahLst/>
              <a:cxnLst/>
              <a:rect l="l" t="t" r="r" b="b"/>
              <a:pathLst>
                <a:path w="58097" h="15299" extrusionOk="0">
                  <a:moveTo>
                    <a:pt x="40169" y="0"/>
                  </a:moveTo>
                  <a:lnTo>
                    <a:pt x="358" y="9854"/>
                  </a:lnTo>
                  <a:cubicBezTo>
                    <a:pt x="269" y="9871"/>
                    <a:pt x="197" y="9923"/>
                    <a:pt x="146" y="9992"/>
                  </a:cubicBezTo>
                  <a:cubicBezTo>
                    <a:pt x="0" y="10196"/>
                    <a:pt x="108" y="10488"/>
                    <a:pt x="341" y="10583"/>
                  </a:cubicBezTo>
                  <a:lnTo>
                    <a:pt x="11320" y="15299"/>
                  </a:lnTo>
                  <a:lnTo>
                    <a:pt x="58097" y="5629"/>
                  </a:lnTo>
                  <a:lnTo>
                    <a:pt x="401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4755;p75"/>
            <p:cNvSpPr/>
            <p:nvPr/>
          </p:nvSpPr>
          <p:spPr>
            <a:xfrm>
              <a:off x="1659100" y="4218200"/>
              <a:ext cx="983025" cy="629650"/>
            </a:xfrm>
            <a:custGeom>
              <a:avLst/>
              <a:gdLst/>
              <a:ahLst/>
              <a:cxnLst/>
              <a:rect l="l" t="t" r="r" b="b"/>
              <a:pathLst>
                <a:path w="39321" h="25186" extrusionOk="0">
                  <a:moveTo>
                    <a:pt x="22522" y="1"/>
                  </a:moveTo>
                  <a:lnTo>
                    <a:pt x="105" y="2807"/>
                  </a:lnTo>
                  <a:lnTo>
                    <a:pt x="1" y="3155"/>
                  </a:lnTo>
                  <a:lnTo>
                    <a:pt x="14904" y="25186"/>
                  </a:lnTo>
                  <a:lnTo>
                    <a:pt x="39321" y="19574"/>
                  </a:lnTo>
                  <a:lnTo>
                    <a:pt x="225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4756;p75"/>
            <p:cNvSpPr/>
            <p:nvPr/>
          </p:nvSpPr>
          <p:spPr>
            <a:xfrm>
              <a:off x="2222125" y="4149400"/>
              <a:ext cx="982000" cy="558175"/>
            </a:xfrm>
            <a:custGeom>
              <a:avLst/>
              <a:gdLst/>
              <a:ahLst/>
              <a:cxnLst/>
              <a:rect l="l" t="t" r="r" b="b"/>
              <a:pathLst>
                <a:path w="39280" h="22327" extrusionOk="0">
                  <a:moveTo>
                    <a:pt x="20313" y="1"/>
                  </a:moveTo>
                  <a:lnTo>
                    <a:pt x="1" y="2753"/>
                  </a:lnTo>
                  <a:lnTo>
                    <a:pt x="16800" y="22326"/>
                  </a:lnTo>
                  <a:lnTo>
                    <a:pt x="39280" y="17998"/>
                  </a:lnTo>
                  <a:lnTo>
                    <a:pt x="39280" y="17753"/>
                  </a:lnTo>
                  <a:lnTo>
                    <a:pt x="203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4757;p75"/>
            <p:cNvSpPr/>
            <p:nvPr/>
          </p:nvSpPr>
          <p:spPr>
            <a:xfrm>
              <a:off x="1661700" y="4213075"/>
              <a:ext cx="976000" cy="628025"/>
            </a:xfrm>
            <a:custGeom>
              <a:avLst/>
              <a:gdLst/>
              <a:ahLst/>
              <a:cxnLst/>
              <a:rect l="l" t="t" r="r" b="b"/>
              <a:pathLst>
                <a:path w="39040" h="25121" extrusionOk="0">
                  <a:moveTo>
                    <a:pt x="22239" y="0"/>
                  </a:moveTo>
                  <a:lnTo>
                    <a:pt x="1" y="3012"/>
                  </a:lnTo>
                  <a:lnTo>
                    <a:pt x="14920" y="25121"/>
                  </a:lnTo>
                  <a:lnTo>
                    <a:pt x="39039" y="19575"/>
                  </a:lnTo>
                  <a:lnTo>
                    <a:pt x="222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4758;p75"/>
            <p:cNvSpPr/>
            <p:nvPr/>
          </p:nvSpPr>
          <p:spPr>
            <a:xfrm>
              <a:off x="2217650" y="4144300"/>
              <a:ext cx="986475" cy="558150"/>
            </a:xfrm>
            <a:custGeom>
              <a:avLst/>
              <a:gdLst/>
              <a:ahLst/>
              <a:cxnLst/>
              <a:rect l="l" t="t" r="r" b="b"/>
              <a:pathLst>
                <a:path w="39459" h="22326" extrusionOk="0">
                  <a:moveTo>
                    <a:pt x="20313" y="1"/>
                  </a:moveTo>
                  <a:lnTo>
                    <a:pt x="1" y="2751"/>
                  </a:lnTo>
                  <a:lnTo>
                    <a:pt x="16801" y="22326"/>
                  </a:lnTo>
                  <a:lnTo>
                    <a:pt x="39459" y="17957"/>
                  </a:lnTo>
                  <a:lnTo>
                    <a:pt x="2031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4759;p75"/>
            <p:cNvSpPr/>
            <p:nvPr/>
          </p:nvSpPr>
          <p:spPr>
            <a:xfrm>
              <a:off x="1710275" y="4215225"/>
              <a:ext cx="927425" cy="598150"/>
            </a:xfrm>
            <a:custGeom>
              <a:avLst/>
              <a:gdLst/>
              <a:ahLst/>
              <a:cxnLst/>
              <a:rect l="l" t="t" r="r" b="b"/>
              <a:pathLst>
                <a:path w="37097" h="23926" extrusionOk="0">
                  <a:moveTo>
                    <a:pt x="18874" y="1"/>
                  </a:moveTo>
                  <a:cubicBezTo>
                    <a:pt x="14896" y="1"/>
                    <a:pt x="6758" y="2416"/>
                    <a:pt x="0" y="4031"/>
                  </a:cubicBezTo>
                  <a:lnTo>
                    <a:pt x="13264" y="23926"/>
                  </a:lnTo>
                  <a:cubicBezTo>
                    <a:pt x="21006" y="21935"/>
                    <a:pt x="30163" y="19059"/>
                    <a:pt x="34728" y="19059"/>
                  </a:cubicBezTo>
                  <a:cubicBezTo>
                    <a:pt x="35793" y="19059"/>
                    <a:pt x="36608" y="19215"/>
                    <a:pt x="37096" y="19576"/>
                  </a:cubicBezTo>
                  <a:lnTo>
                    <a:pt x="21138" y="671"/>
                  </a:lnTo>
                  <a:cubicBezTo>
                    <a:pt x="20812" y="199"/>
                    <a:pt x="20013" y="1"/>
                    <a:pt x="18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4760;p75"/>
            <p:cNvSpPr/>
            <p:nvPr/>
          </p:nvSpPr>
          <p:spPr>
            <a:xfrm>
              <a:off x="2238700" y="4138600"/>
              <a:ext cx="937975" cy="566425"/>
            </a:xfrm>
            <a:custGeom>
              <a:avLst/>
              <a:gdLst/>
              <a:ahLst/>
              <a:cxnLst/>
              <a:rect l="l" t="t" r="r" b="b"/>
              <a:pathLst>
                <a:path w="37519" h="22657" extrusionOk="0">
                  <a:moveTo>
                    <a:pt x="19385" y="1"/>
                  </a:moveTo>
                  <a:lnTo>
                    <a:pt x="1981" y="2198"/>
                  </a:lnTo>
                  <a:cubicBezTo>
                    <a:pt x="1139" y="2305"/>
                    <a:pt x="398" y="2881"/>
                    <a:pt x="1" y="3736"/>
                  </a:cubicBezTo>
                  <a:lnTo>
                    <a:pt x="15959" y="22657"/>
                  </a:lnTo>
                  <a:cubicBezTo>
                    <a:pt x="18186" y="19511"/>
                    <a:pt x="28505" y="19215"/>
                    <a:pt x="37519" y="17160"/>
                  </a:cubicBezTo>
                  <a:lnTo>
                    <a:pt x="193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4761;p75"/>
            <p:cNvSpPr/>
            <p:nvPr/>
          </p:nvSpPr>
          <p:spPr>
            <a:xfrm>
              <a:off x="1707850" y="4206075"/>
              <a:ext cx="927375" cy="598125"/>
            </a:xfrm>
            <a:custGeom>
              <a:avLst/>
              <a:gdLst/>
              <a:ahLst/>
              <a:cxnLst/>
              <a:rect l="l" t="t" r="r" b="b"/>
              <a:pathLst>
                <a:path w="37095" h="23925" extrusionOk="0">
                  <a:moveTo>
                    <a:pt x="18872" y="1"/>
                  </a:moveTo>
                  <a:cubicBezTo>
                    <a:pt x="14895" y="1"/>
                    <a:pt x="6757" y="2416"/>
                    <a:pt x="0" y="4030"/>
                  </a:cubicBezTo>
                  <a:lnTo>
                    <a:pt x="13262" y="23924"/>
                  </a:lnTo>
                  <a:cubicBezTo>
                    <a:pt x="21004" y="21935"/>
                    <a:pt x="30160" y="19058"/>
                    <a:pt x="34725" y="19058"/>
                  </a:cubicBezTo>
                  <a:cubicBezTo>
                    <a:pt x="35791" y="19058"/>
                    <a:pt x="36606" y="19215"/>
                    <a:pt x="37095" y="19576"/>
                  </a:cubicBezTo>
                  <a:lnTo>
                    <a:pt x="21136" y="671"/>
                  </a:lnTo>
                  <a:cubicBezTo>
                    <a:pt x="20810" y="199"/>
                    <a:pt x="20012" y="1"/>
                    <a:pt x="18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4762;p75"/>
            <p:cNvSpPr/>
            <p:nvPr/>
          </p:nvSpPr>
          <p:spPr>
            <a:xfrm>
              <a:off x="2236250" y="4129450"/>
              <a:ext cx="937975" cy="566400"/>
            </a:xfrm>
            <a:custGeom>
              <a:avLst/>
              <a:gdLst/>
              <a:ahLst/>
              <a:cxnLst/>
              <a:rect l="l" t="t" r="r" b="b"/>
              <a:pathLst>
                <a:path w="37519" h="22656" extrusionOk="0">
                  <a:moveTo>
                    <a:pt x="19385" y="1"/>
                  </a:moveTo>
                  <a:lnTo>
                    <a:pt x="1980" y="2198"/>
                  </a:lnTo>
                  <a:cubicBezTo>
                    <a:pt x="1139" y="2304"/>
                    <a:pt x="397" y="2879"/>
                    <a:pt x="0" y="3736"/>
                  </a:cubicBezTo>
                  <a:lnTo>
                    <a:pt x="15959" y="22655"/>
                  </a:lnTo>
                  <a:cubicBezTo>
                    <a:pt x="18186" y="19511"/>
                    <a:pt x="28504" y="19214"/>
                    <a:pt x="37518" y="17159"/>
                  </a:cubicBezTo>
                  <a:lnTo>
                    <a:pt x="193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4763;p75"/>
            <p:cNvSpPr/>
            <p:nvPr/>
          </p:nvSpPr>
          <p:spPr>
            <a:xfrm>
              <a:off x="1706325" y="4196275"/>
              <a:ext cx="927350" cy="598175"/>
            </a:xfrm>
            <a:custGeom>
              <a:avLst/>
              <a:gdLst/>
              <a:ahLst/>
              <a:cxnLst/>
              <a:rect l="l" t="t" r="r" b="b"/>
              <a:pathLst>
                <a:path w="37094" h="23927" extrusionOk="0">
                  <a:moveTo>
                    <a:pt x="18873" y="1"/>
                  </a:moveTo>
                  <a:cubicBezTo>
                    <a:pt x="14896" y="1"/>
                    <a:pt x="6758" y="2418"/>
                    <a:pt x="1" y="4032"/>
                  </a:cubicBezTo>
                  <a:lnTo>
                    <a:pt x="9044" y="17599"/>
                  </a:lnTo>
                  <a:lnTo>
                    <a:pt x="13263" y="23926"/>
                  </a:lnTo>
                  <a:cubicBezTo>
                    <a:pt x="21004" y="21937"/>
                    <a:pt x="30161" y="19061"/>
                    <a:pt x="34725" y="19061"/>
                  </a:cubicBezTo>
                  <a:cubicBezTo>
                    <a:pt x="35773" y="19061"/>
                    <a:pt x="36579" y="19213"/>
                    <a:pt x="37070" y="19561"/>
                  </a:cubicBezTo>
                  <a:cubicBezTo>
                    <a:pt x="37078" y="19569"/>
                    <a:pt x="37087" y="19573"/>
                    <a:pt x="37094" y="19578"/>
                  </a:cubicBezTo>
                  <a:lnTo>
                    <a:pt x="23452" y="3415"/>
                  </a:lnTo>
                  <a:lnTo>
                    <a:pt x="21135" y="671"/>
                  </a:lnTo>
                  <a:cubicBezTo>
                    <a:pt x="20809" y="199"/>
                    <a:pt x="20012" y="1"/>
                    <a:pt x="188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4764;p75"/>
            <p:cNvSpPr/>
            <p:nvPr/>
          </p:nvSpPr>
          <p:spPr>
            <a:xfrm>
              <a:off x="2234700" y="4119700"/>
              <a:ext cx="938000" cy="566375"/>
            </a:xfrm>
            <a:custGeom>
              <a:avLst/>
              <a:gdLst/>
              <a:ahLst/>
              <a:cxnLst/>
              <a:rect l="l" t="t" r="r" b="b"/>
              <a:pathLst>
                <a:path w="37520" h="22655" extrusionOk="0">
                  <a:moveTo>
                    <a:pt x="19386" y="1"/>
                  </a:moveTo>
                  <a:lnTo>
                    <a:pt x="7978" y="1438"/>
                  </a:lnTo>
                  <a:lnTo>
                    <a:pt x="1981" y="2197"/>
                  </a:lnTo>
                  <a:cubicBezTo>
                    <a:pt x="1560" y="2252"/>
                    <a:pt x="1164" y="2420"/>
                    <a:pt x="824" y="2685"/>
                  </a:cubicBezTo>
                  <a:cubicBezTo>
                    <a:pt x="483" y="2950"/>
                    <a:pt x="197" y="3306"/>
                    <a:pt x="0" y="3735"/>
                  </a:cubicBezTo>
                  <a:lnTo>
                    <a:pt x="2317" y="6478"/>
                  </a:lnTo>
                  <a:lnTo>
                    <a:pt x="15935" y="22624"/>
                  </a:lnTo>
                  <a:lnTo>
                    <a:pt x="15959" y="22654"/>
                  </a:lnTo>
                  <a:cubicBezTo>
                    <a:pt x="18186" y="19510"/>
                    <a:pt x="28504" y="19215"/>
                    <a:pt x="37520" y="17159"/>
                  </a:cubicBezTo>
                  <a:lnTo>
                    <a:pt x="193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4765;p75"/>
            <p:cNvSpPr/>
            <p:nvPr/>
          </p:nvSpPr>
          <p:spPr>
            <a:xfrm>
              <a:off x="2279100" y="4145775"/>
              <a:ext cx="850525" cy="514600"/>
            </a:xfrm>
            <a:custGeom>
              <a:avLst/>
              <a:gdLst/>
              <a:ahLst/>
              <a:cxnLst/>
              <a:rect l="l" t="t" r="r" b="b"/>
              <a:pathLst>
                <a:path w="34021" h="20584" extrusionOk="0">
                  <a:moveTo>
                    <a:pt x="17534" y="113"/>
                  </a:moveTo>
                  <a:lnTo>
                    <a:pt x="18223" y="765"/>
                  </a:lnTo>
                  <a:lnTo>
                    <a:pt x="16840" y="944"/>
                  </a:lnTo>
                  <a:lnTo>
                    <a:pt x="16158" y="288"/>
                  </a:lnTo>
                  <a:lnTo>
                    <a:pt x="17534" y="113"/>
                  </a:lnTo>
                  <a:close/>
                  <a:moveTo>
                    <a:pt x="16020" y="305"/>
                  </a:moveTo>
                  <a:lnTo>
                    <a:pt x="16704" y="961"/>
                  </a:lnTo>
                  <a:lnTo>
                    <a:pt x="15469" y="1121"/>
                  </a:lnTo>
                  <a:lnTo>
                    <a:pt x="14804" y="458"/>
                  </a:lnTo>
                  <a:lnTo>
                    <a:pt x="16020" y="305"/>
                  </a:lnTo>
                  <a:close/>
                  <a:moveTo>
                    <a:pt x="14670" y="475"/>
                  </a:moveTo>
                  <a:lnTo>
                    <a:pt x="15336" y="1140"/>
                  </a:lnTo>
                  <a:lnTo>
                    <a:pt x="14253" y="1279"/>
                  </a:lnTo>
                  <a:lnTo>
                    <a:pt x="13616" y="609"/>
                  </a:lnTo>
                  <a:lnTo>
                    <a:pt x="14670" y="475"/>
                  </a:lnTo>
                  <a:close/>
                  <a:moveTo>
                    <a:pt x="13485" y="626"/>
                  </a:moveTo>
                  <a:lnTo>
                    <a:pt x="14122" y="1296"/>
                  </a:lnTo>
                  <a:lnTo>
                    <a:pt x="13127" y="1425"/>
                  </a:lnTo>
                  <a:lnTo>
                    <a:pt x="12521" y="747"/>
                  </a:lnTo>
                  <a:lnTo>
                    <a:pt x="13485" y="626"/>
                  </a:lnTo>
                  <a:close/>
                  <a:moveTo>
                    <a:pt x="12391" y="764"/>
                  </a:moveTo>
                  <a:lnTo>
                    <a:pt x="12999" y="1442"/>
                  </a:lnTo>
                  <a:lnTo>
                    <a:pt x="11845" y="1591"/>
                  </a:lnTo>
                  <a:lnTo>
                    <a:pt x="11248" y="907"/>
                  </a:lnTo>
                  <a:lnTo>
                    <a:pt x="12391" y="764"/>
                  </a:lnTo>
                  <a:close/>
                  <a:moveTo>
                    <a:pt x="11120" y="924"/>
                  </a:moveTo>
                  <a:lnTo>
                    <a:pt x="11717" y="1608"/>
                  </a:lnTo>
                  <a:lnTo>
                    <a:pt x="10665" y="1745"/>
                  </a:lnTo>
                  <a:lnTo>
                    <a:pt x="10071" y="1057"/>
                  </a:lnTo>
                  <a:lnTo>
                    <a:pt x="11120" y="924"/>
                  </a:lnTo>
                  <a:close/>
                  <a:moveTo>
                    <a:pt x="9943" y="1072"/>
                  </a:moveTo>
                  <a:lnTo>
                    <a:pt x="10539" y="1760"/>
                  </a:lnTo>
                  <a:lnTo>
                    <a:pt x="9470" y="1900"/>
                  </a:lnTo>
                  <a:lnTo>
                    <a:pt x="8893" y="1204"/>
                  </a:lnTo>
                  <a:lnTo>
                    <a:pt x="9943" y="1072"/>
                  </a:lnTo>
                  <a:close/>
                  <a:moveTo>
                    <a:pt x="18323" y="859"/>
                  </a:moveTo>
                  <a:lnTo>
                    <a:pt x="19277" y="1763"/>
                  </a:lnTo>
                  <a:lnTo>
                    <a:pt x="17882" y="1943"/>
                  </a:lnTo>
                  <a:lnTo>
                    <a:pt x="16939" y="1038"/>
                  </a:lnTo>
                  <a:lnTo>
                    <a:pt x="18323" y="859"/>
                  </a:lnTo>
                  <a:close/>
                  <a:moveTo>
                    <a:pt x="8768" y="1221"/>
                  </a:moveTo>
                  <a:lnTo>
                    <a:pt x="9345" y="1915"/>
                  </a:lnTo>
                  <a:lnTo>
                    <a:pt x="8299" y="2052"/>
                  </a:lnTo>
                  <a:lnTo>
                    <a:pt x="7718" y="1354"/>
                  </a:lnTo>
                  <a:lnTo>
                    <a:pt x="8768" y="1221"/>
                  </a:lnTo>
                  <a:close/>
                  <a:moveTo>
                    <a:pt x="16804" y="1057"/>
                  </a:moveTo>
                  <a:lnTo>
                    <a:pt x="17745" y="1962"/>
                  </a:lnTo>
                  <a:lnTo>
                    <a:pt x="16476" y="2126"/>
                  </a:lnTo>
                  <a:lnTo>
                    <a:pt x="15565" y="1217"/>
                  </a:lnTo>
                  <a:lnTo>
                    <a:pt x="16804" y="1057"/>
                  </a:lnTo>
                  <a:close/>
                  <a:moveTo>
                    <a:pt x="7591" y="1369"/>
                  </a:moveTo>
                  <a:lnTo>
                    <a:pt x="8173" y="2067"/>
                  </a:lnTo>
                  <a:lnTo>
                    <a:pt x="6923" y="2229"/>
                  </a:lnTo>
                  <a:lnTo>
                    <a:pt x="6339" y="1527"/>
                  </a:lnTo>
                  <a:lnTo>
                    <a:pt x="7591" y="1369"/>
                  </a:lnTo>
                  <a:close/>
                  <a:moveTo>
                    <a:pt x="15431" y="1234"/>
                  </a:moveTo>
                  <a:lnTo>
                    <a:pt x="16342" y="2143"/>
                  </a:lnTo>
                  <a:lnTo>
                    <a:pt x="15213" y="2290"/>
                  </a:lnTo>
                  <a:lnTo>
                    <a:pt x="14345" y="1375"/>
                  </a:lnTo>
                  <a:lnTo>
                    <a:pt x="15431" y="1234"/>
                  </a:lnTo>
                  <a:close/>
                  <a:moveTo>
                    <a:pt x="6212" y="1544"/>
                  </a:moveTo>
                  <a:lnTo>
                    <a:pt x="6796" y="2246"/>
                  </a:lnTo>
                  <a:lnTo>
                    <a:pt x="5580" y="2404"/>
                  </a:lnTo>
                  <a:lnTo>
                    <a:pt x="4992" y="1697"/>
                  </a:lnTo>
                  <a:lnTo>
                    <a:pt x="6212" y="1544"/>
                  </a:lnTo>
                  <a:close/>
                  <a:moveTo>
                    <a:pt x="14212" y="1393"/>
                  </a:moveTo>
                  <a:lnTo>
                    <a:pt x="15082" y="2306"/>
                  </a:lnTo>
                  <a:lnTo>
                    <a:pt x="14037" y="2442"/>
                  </a:lnTo>
                  <a:lnTo>
                    <a:pt x="13215" y="1522"/>
                  </a:lnTo>
                  <a:lnTo>
                    <a:pt x="14212" y="1393"/>
                  </a:lnTo>
                  <a:close/>
                  <a:moveTo>
                    <a:pt x="4866" y="1714"/>
                  </a:moveTo>
                  <a:lnTo>
                    <a:pt x="5453" y="2420"/>
                  </a:lnTo>
                  <a:lnTo>
                    <a:pt x="4236" y="2578"/>
                  </a:lnTo>
                  <a:lnTo>
                    <a:pt x="3645" y="1867"/>
                  </a:lnTo>
                  <a:lnTo>
                    <a:pt x="4866" y="1714"/>
                  </a:lnTo>
                  <a:close/>
                  <a:moveTo>
                    <a:pt x="13085" y="1538"/>
                  </a:moveTo>
                  <a:lnTo>
                    <a:pt x="13908" y="2458"/>
                  </a:lnTo>
                  <a:lnTo>
                    <a:pt x="12735" y="2610"/>
                  </a:lnTo>
                  <a:lnTo>
                    <a:pt x="11929" y="1689"/>
                  </a:lnTo>
                  <a:lnTo>
                    <a:pt x="13085" y="1538"/>
                  </a:lnTo>
                  <a:close/>
                  <a:moveTo>
                    <a:pt x="11801" y="1705"/>
                  </a:moveTo>
                  <a:lnTo>
                    <a:pt x="12606" y="2627"/>
                  </a:lnTo>
                  <a:lnTo>
                    <a:pt x="11545" y="2765"/>
                  </a:lnTo>
                  <a:lnTo>
                    <a:pt x="10749" y="1842"/>
                  </a:lnTo>
                  <a:lnTo>
                    <a:pt x="11801" y="1705"/>
                  </a:lnTo>
                  <a:close/>
                  <a:moveTo>
                    <a:pt x="3519" y="1883"/>
                  </a:moveTo>
                  <a:lnTo>
                    <a:pt x="4110" y="2594"/>
                  </a:lnTo>
                  <a:lnTo>
                    <a:pt x="3833" y="2630"/>
                  </a:lnTo>
                  <a:cubicBezTo>
                    <a:pt x="3535" y="2670"/>
                    <a:pt x="3242" y="2737"/>
                    <a:pt x="2955" y="2827"/>
                  </a:cubicBezTo>
                  <a:lnTo>
                    <a:pt x="2298" y="2038"/>
                  </a:lnTo>
                  <a:lnTo>
                    <a:pt x="3519" y="1883"/>
                  </a:lnTo>
                  <a:close/>
                  <a:moveTo>
                    <a:pt x="10622" y="1857"/>
                  </a:moveTo>
                  <a:lnTo>
                    <a:pt x="11419" y="2782"/>
                  </a:lnTo>
                  <a:lnTo>
                    <a:pt x="10323" y="2923"/>
                  </a:lnTo>
                  <a:lnTo>
                    <a:pt x="9552" y="1997"/>
                  </a:lnTo>
                  <a:lnTo>
                    <a:pt x="10622" y="1857"/>
                  </a:lnTo>
                  <a:close/>
                  <a:moveTo>
                    <a:pt x="19377" y="1857"/>
                  </a:moveTo>
                  <a:lnTo>
                    <a:pt x="20331" y="2760"/>
                  </a:lnTo>
                  <a:lnTo>
                    <a:pt x="18922" y="2943"/>
                  </a:lnTo>
                  <a:lnTo>
                    <a:pt x="17981" y="2039"/>
                  </a:lnTo>
                  <a:lnTo>
                    <a:pt x="19377" y="1857"/>
                  </a:lnTo>
                  <a:close/>
                  <a:moveTo>
                    <a:pt x="9427" y="2014"/>
                  </a:moveTo>
                  <a:lnTo>
                    <a:pt x="10197" y="2940"/>
                  </a:lnTo>
                  <a:lnTo>
                    <a:pt x="9151" y="3075"/>
                  </a:lnTo>
                  <a:lnTo>
                    <a:pt x="8380" y="2149"/>
                  </a:lnTo>
                  <a:lnTo>
                    <a:pt x="9427" y="2014"/>
                  </a:lnTo>
                  <a:close/>
                  <a:moveTo>
                    <a:pt x="17844" y="2056"/>
                  </a:moveTo>
                  <a:lnTo>
                    <a:pt x="18786" y="2961"/>
                  </a:lnTo>
                  <a:lnTo>
                    <a:pt x="17482" y="3130"/>
                  </a:lnTo>
                  <a:lnTo>
                    <a:pt x="16572" y="2221"/>
                  </a:lnTo>
                  <a:lnTo>
                    <a:pt x="17844" y="2056"/>
                  </a:lnTo>
                  <a:close/>
                  <a:moveTo>
                    <a:pt x="8254" y="2166"/>
                  </a:moveTo>
                  <a:lnTo>
                    <a:pt x="9024" y="3092"/>
                  </a:lnTo>
                  <a:lnTo>
                    <a:pt x="7774" y="3254"/>
                  </a:lnTo>
                  <a:lnTo>
                    <a:pt x="7004" y="2328"/>
                  </a:lnTo>
                  <a:lnTo>
                    <a:pt x="8254" y="2166"/>
                  </a:lnTo>
                  <a:close/>
                  <a:moveTo>
                    <a:pt x="16438" y="2239"/>
                  </a:moveTo>
                  <a:lnTo>
                    <a:pt x="17349" y="3147"/>
                  </a:lnTo>
                  <a:lnTo>
                    <a:pt x="16173" y="3299"/>
                  </a:lnTo>
                  <a:lnTo>
                    <a:pt x="15305" y="2385"/>
                  </a:lnTo>
                  <a:lnTo>
                    <a:pt x="16438" y="2239"/>
                  </a:lnTo>
                  <a:close/>
                  <a:moveTo>
                    <a:pt x="2179" y="2052"/>
                  </a:moveTo>
                  <a:lnTo>
                    <a:pt x="2175" y="2056"/>
                  </a:lnTo>
                  <a:lnTo>
                    <a:pt x="2847" y="2864"/>
                  </a:lnTo>
                  <a:cubicBezTo>
                    <a:pt x="2466" y="2992"/>
                    <a:pt x="2101" y="3164"/>
                    <a:pt x="1751" y="3376"/>
                  </a:cubicBezTo>
                  <a:lnTo>
                    <a:pt x="960" y="2439"/>
                  </a:lnTo>
                  <a:cubicBezTo>
                    <a:pt x="1232" y="2256"/>
                    <a:pt x="1535" y="2133"/>
                    <a:pt x="1857" y="2093"/>
                  </a:cubicBezTo>
                  <a:lnTo>
                    <a:pt x="2179" y="2052"/>
                  </a:lnTo>
                  <a:close/>
                  <a:moveTo>
                    <a:pt x="6878" y="2343"/>
                  </a:moveTo>
                  <a:lnTo>
                    <a:pt x="7649" y="3271"/>
                  </a:lnTo>
                  <a:lnTo>
                    <a:pt x="6432" y="3428"/>
                  </a:lnTo>
                  <a:lnTo>
                    <a:pt x="5660" y="2501"/>
                  </a:lnTo>
                  <a:lnTo>
                    <a:pt x="6878" y="2343"/>
                  </a:lnTo>
                  <a:close/>
                  <a:moveTo>
                    <a:pt x="15174" y="2402"/>
                  </a:moveTo>
                  <a:lnTo>
                    <a:pt x="16041" y="3316"/>
                  </a:lnTo>
                  <a:lnTo>
                    <a:pt x="14946" y="3458"/>
                  </a:lnTo>
                  <a:lnTo>
                    <a:pt x="14124" y="2539"/>
                  </a:lnTo>
                  <a:lnTo>
                    <a:pt x="15174" y="2402"/>
                  </a:lnTo>
                  <a:close/>
                  <a:moveTo>
                    <a:pt x="5535" y="2518"/>
                  </a:moveTo>
                  <a:lnTo>
                    <a:pt x="6305" y="3445"/>
                  </a:lnTo>
                  <a:lnTo>
                    <a:pt x="5087" y="3603"/>
                  </a:lnTo>
                  <a:lnTo>
                    <a:pt x="4317" y="2675"/>
                  </a:lnTo>
                  <a:lnTo>
                    <a:pt x="5535" y="2518"/>
                  </a:lnTo>
                  <a:close/>
                  <a:moveTo>
                    <a:pt x="13994" y="2556"/>
                  </a:moveTo>
                  <a:lnTo>
                    <a:pt x="14816" y="3475"/>
                  </a:lnTo>
                  <a:lnTo>
                    <a:pt x="13623" y="3630"/>
                  </a:lnTo>
                  <a:lnTo>
                    <a:pt x="12819" y="2708"/>
                  </a:lnTo>
                  <a:lnTo>
                    <a:pt x="13994" y="2556"/>
                  </a:lnTo>
                  <a:close/>
                  <a:moveTo>
                    <a:pt x="12692" y="2724"/>
                  </a:moveTo>
                  <a:lnTo>
                    <a:pt x="13496" y="3646"/>
                  </a:lnTo>
                  <a:lnTo>
                    <a:pt x="12425" y="3784"/>
                  </a:lnTo>
                  <a:lnTo>
                    <a:pt x="11630" y="2862"/>
                  </a:lnTo>
                  <a:lnTo>
                    <a:pt x="12692" y="2724"/>
                  </a:lnTo>
                  <a:close/>
                  <a:moveTo>
                    <a:pt x="4191" y="2692"/>
                  </a:moveTo>
                  <a:lnTo>
                    <a:pt x="4962" y="3618"/>
                  </a:lnTo>
                  <a:lnTo>
                    <a:pt x="4723" y="3649"/>
                  </a:lnTo>
                  <a:cubicBezTo>
                    <a:pt x="4413" y="3690"/>
                    <a:pt x="4109" y="3762"/>
                    <a:pt x="3812" y="3858"/>
                  </a:cubicBezTo>
                  <a:lnTo>
                    <a:pt x="3028" y="2915"/>
                  </a:lnTo>
                  <a:cubicBezTo>
                    <a:pt x="3296" y="2833"/>
                    <a:pt x="3570" y="2772"/>
                    <a:pt x="3847" y="2736"/>
                  </a:cubicBezTo>
                  <a:lnTo>
                    <a:pt x="4191" y="2692"/>
                  </a:lnTo>
                  <a:close/>
                  <a:moveTo>
                    <a:pt x="20431" y="2855"/>
                  </a:moveTo>
                  <a:lnTo>
                    <a:pt x="21388" y="3760"/>
                  </a:lnTo>
                  <a:lnTo>
                    <a:pt x="19967" y="3945"/>
                  </a:lnTo>
                  <a:lnTo>
                    <a:pt x="19022" y="3038"/>
                  </a:lnTo>
                  <a:lnTo>
                    <a:pt x="20431" y="2855"/>
                  </a:lnTo>
                  <a:close/>
                  <a:moveTo>
                    <a:pt x="11502" y="2878"/>
                  </a:moveTo>
                  <a:lnTo>
                    <a:pt x="12298" y="3801"/>
                  </a:lnTo>
                  <a:lnTo>
                    <a:pt x="11174" y="3946"/>
                  </a:lnTo>
                  <a:lnTo>
                    <a:pt x="10404" y="3021"/>
                  </a:lnTo>
                  <a:lnTo>
                    <a:pt x="11502" y="2878"/>
                  </a:lnTo>
                  <a:close/>
                  <a:moveTo>
                    <a:pt x="10278" y="3037"/>
                  </a:moveTo>
                  <a:lnTo>
                    <a:pt x="11048" y="3963"/>
                  </a:lnTo>
                  <a:lnTo>
                    <a:pt x="10001" y="4098"/>
                  </a:lnTo>
                  <a:lnTo>
                    <a:pt x="9231" y="3174"/>
                  </a:lnTo>
                  <a:lnTo>
                    <a:pt x="10278" y="3037"/>
                  </a:lnTo>
                  <a:close/>
                  <a:moveTo>
                    <a:pt x="18886" y="3055"/>
                  </a:moveTo>
                  <a:lnTo>
                    <a:pt x="19830" y="3963"/>
                  </a:lnTo>
                  <a:lnTo>
                    <a:pt x="18491" y="4136"/>
                  </a:lnTo>
                  <a:lnTo>
                    <a:pt x="17578" y="3226"/>
                  </a:lnTo>
                  <a:lnTo>
                    <a:pt x="18886" y="3055"/>
                  </a:lnTo>
                  <a:close/>
                  <a:moveTo>
                    <a:pt x="872" y="2499"/>
                  </a:moveTo>
                  <a:lnTo>
                    <a:pt x="1660" y="3434"/>
                  </a:lnTo>
                  <a:cubicBezTo>
                    <a:pt x="1381" y="3613"/>
                    <a:pt x="1112" y="3814"/>
                    <a:pt x="862" y="4045"/>
                  </a:cubicBezTo>
                  <a:lnTo>
                    <a:pt x="744" y="4152"/>
                  </a:lnTo>
                  <a:lnTo>
                    <a:pt x="126" y="3420"/>
                  </a:lnTo>
                  <a:cubicBezTo>
                    <a:pt x="307" y="3041"/>
                    <a:pt x="566" y="2729"/>
                    <a:pt x="872" y="2499"/>
                  </a:cubicBezTo>
                  <a:close/>
                  <a:moveTo>
                    <a:pt x="9106" y="3189"/>
                  </a:moveTo>
                  <a:lnTo>
                    <a:pt x="9876" y="4115"/>
                  </a:lnTo>
                  <a:lnTo>
                    <a:pt x="8626" y="4277"/>
                  </a:lnTo>
                  <a:lnTo>
                    <a:pt x="7856" y="3352"/>
                  </a:lnTo>
                  <a:lnTo>
                    <a:pt x="9106" y="3189"/>
                  </a:lnTo>
                  <a:close/>
                  <a:moveTo>
                    <a:pt x="17444" y="3242"/>
                  </a:moveTo>
                  <a:lnTo>
                    <a:pt x="18358" y="4153"/>
                  </a:lnTo>
                  <a:lnTo>
                    <a:pt x="17135" y="4312"/>
                  </a:lnTo>
                  <a:lnTo>
                    <a:pt x="16265" y="3396"/>
                  </a:lnTo>
                  <a:lnTo>
                    <a:pt x="17444" y="3242"/>
                  </a:lnTo>
                  <a:close/>
                  <a:moveTo>
                    <a:pt x="2920" y="2951"/>
                  </a:moveTo>
                  <a:lnTo>
                    <a:pt x="3702" y="3894"/>
                  </a:lnTo>
                  <a:cubicBezTo>
                    <a:pt x="3328" y="4024"/>
                    <a:pt x="2966" y="4195"/>
                    <a:pt x="2621" y="4407"/>
                  </a:cubicBezTo>
                  <a:lnTo>
                    <a:pt x="1822" y="3459"/>
                  </a:lnTo>
                  <a:cubicBezTo>
                    <a:pt x="2171" y="3247"/>
                    <a:pt x="2538" y="3076"/>
                    <a:pt x="2920" y="2951"/>
                  </a:cubicBezTo>
                  <a:close/>
                  <a:moveTo>
                    <a:pt x="7729" y="3368"/>
                  </a:moveTo>
                  <a:lnTo>
                    <a:pt x="8499" y="4294"/>
                  </a:lnTo>
                  <a:lnTo>
                    <a:pt x="7282" y="4452"/>
                  </a:lnTo>
                  <a:lnTo>
                    <a:pt x="6513" y="3525"/>
                  </a:lnTo>
                  <a:lnTo>
                    <a:pt x="7729" y="3368"/>
                  </a:lnTo>
                  <a:close/>
                  <a:moveTo>
                    <a:pt x="16132" y="3413"/>
                  </a:moveTo>
                  <a:lnTo>
                    <a:pt x="17004" y="4329"/>
                  </a:lnTo>
                  <a:lnTo>
                    <a:pt x="15857" y="4477"/>
                  </a:lnTo>
                  <a:lnTo>
                    <a:pt x="15032" y="3555"/>
                  </a:lnTo>
                  <a:lnTo>
                    <a:pt x="16132" y="3413"/>
                  </a:lnTo>
                  <a:close/>
                  <a:moveTo>
                    <a:pt x="6387" y="3542"/>
                  </a:moveTo>
                  <a:lnTo>
                    <a:pt x="7156" y="4467"/>
                  </a:lnTo>
                  <a:lnTo>
                    <a:pt x="5939" y="4625"/>
                  </a:lnTo>
                  <a:lnTo>
                    <a:pt x="5169" y="3700"/>
                  </a:lnTo>
                  <a:lnTo>
                    <a:pt x="6387" y="3542"/>
                  </a:lnTo>
                  <a:close/>
                  <a:moveTo>
                    <a:pt x="14904" y="3572"/>
                  </a:moveTo>
                  <a:lnTo>
                    <a:pt x="15728" y="4494"/>
                  </a:lnTo>
                  <a:lnTo>
                    <a:pt x="14515" y="4651"/>
                  </a:lnTo>
                  <a:lnTo>
                    <a:pt x="13709" y="3727"/>
                  </a:lnTo>
                  <a:lnTo>
                    <a:pt x="14904" y="3572"/>
                  </a:lnTo>
                  <a:close/>
                  <a:moveTo>
                    <a:pt x="13581" y="3744"/>
                  </a:moveTo>
                  <a:lnTo>
                    <a:pt x="14387" y="4667"/>
                  </a:lnTo>
                  <a:lnTo>
                    <a:pt x="13307" y="4808"/>
                  </a:lnTo>
                  <a:lnTo>
                    <a:pt x="12509" y="3882"/>
                  </a:lnTo>
                  <a:lnTo>
                    <a:pt x="13581" y="3744"/>
                  </a:lnTo>
                  <a:close/>
                  <a:moveTo>
                    <a:pt x="5042" y="3717"/>
                  </a:moveTo>
                  <a:lnTo>
                    <a:pt x="5812" y="4642"/>
                  </a:lnTo>
                  <a:lnTo>
                    <a:pt x="5501" y="4682"/>
                  </a:lnTo>
                  <a:cubicBezTo>
                    <a:pt x="5213" y="4719"/>
                    <a:pt x="4930" y="4784"/>
                    <a:pt x="4652" y="4868"/>
                  </a:cubicBezTo>
                  <a:lnTo>
                    <a:pt x="3885" y="3945"/>
                  </a:lnTo>
                  <a:cubicBezTo>
                    <a:pt x="4163" y="3859"/>
                    <a:pt x="4447" y="3794"/>
                    <a:pt x="4737" y="3756"/>
                  </a:cubicBezTo>
                  <a:lnTo>
                    <a:pt x="5042" y="3717"/>
                  </a:lnTo>
                  <a:close/>
                  <a:moveTo>
                    <a:pt x="21488" y="3856"/>
                  </a:moveTo>
                  <a:lnTo>
                    <a:pt x="22440" y="4756"/>
                  </a:lnTo>
                  <a:lnTo>
                    <a:pt x="21005" y="4941"/>
                  </a:lnTo>
                  <a:lnTo>
                    <a:pt x="20065" y="4041"/>
                  </a:lnTo>
                  <a:lnTo>
                    <a:pt x="21488" y="3856"/>
                  </a:lnTo>
                  <a:close/>
                  <a:moveTo>
                    <a:pt x="12381" y="3898"/>
                  </a:moveTo>
                  <a:lnTo>
                    <a:pt x="13181" y="4823"/>
                  </a:lnTo>
                  <a:lnTo>
                    <a:pt x="12028" y="4972"/>
                  </a:lnTo>
                  <a:lnTo>
                    <a:pt x="11255" y="4045"/>
                  </a:lnTo>
                  <a:lnTo>
                    <a:pt x="12381" y="3898"/>
                  </a:lnTo>
                  <a:close/>
                  <a:moveTo>
                    <a:pt x="11130" y="4060"/>
                  </a:moveTo>
                  <a:lnTo>
                    <a:pt x="11901" y="4989"/>
                  </a:lnTo>
                  <a:lnTo>
                    <a:pt x="10855" y="5124"/>
                  </a:lnTo>
                  <a:lnTo>
                    <a:pt x="10083" y="4197"/>
                  </a:lnTo>
                  <a:lnTo>
                    <a:pt x="11130" y="4060"/>
                  </a:lnTo>
                  <a:close/>
                  <a:moveTo>
                    <a:pt x="19930" y="4057"/>
                  </a:moveTo>
                  <a:lnTo>
                    <a:pt x="20869" y="4960"/>
                  </a:lnTo>
                  <a:lnTo>
                    <a:pt x="19496" y="5138"/>
                  </a:lnTo>
                  <a:lnTo>
                    <a:pt x="18587" y="4232"/>
                  </a:lnTo>
                  <a:lnTo>
                    <a:pt x="19930" y="4057"/>
                  </a:lnTo>
                  <a:close/>
                  <a:moveTo>
                    <a:pt x="1729" y="3517"/>
                  </a:moveTo>
                  <a:lnTo>
                    <a:pt x="2530" y="4464"/>
                  </a:lnTo>
                  <a:cubicBezTo>
                    <a:pt x="2258" y="4639"/>
                    <a:pt x="1996" y="4837"/>
                    <a:pt x="1750" y="5061"/>
                  </a:cubicBezTo>
                  <a:lnTo>
                    <a:pt x="1615" y="5185"/>
                  </a:lnTo>
                  <a:lnTo>
                    <a:pt x="813" y="4233"/>
                  </a:lnTo>
                  <a:lnTo>
                    <a:pt x="934" y="4124"/>
                  </a:lnTo>
                  <a:cubicBezTo>
                    <a:pt x="1184" y="3894"/>
                    <a:pt x="1452" y="3693"/>
                    <a:pt x="1729" y="3517"/>
                  </a:cubicBezTo>
                  <a:close/>
                  <a:moveTo>
                    <a:pt x="9956" y="4212"/>
                  </a:moveTo>
                  <a:lnTo>
                    <a:pt x="10729" y="5141"/>
                  </a:lnTo>
                  <a:lnTo>
                    <a:pt x="9479" y="5303"/>
                  </a:lnTo>
                  <a:lnTo>
                    <a:pt x="8706" y="4374"/>
                  </a:lnTo>
                  <a:lnTo>
                    <a:pt x="9956" y="4212"/>
                  </a:lnTo>
                  <a:close/>
                  <a:moveTo>
                    <a:pt x="18453" y="4249"/>
                  </a:moveTo>
                  <a:lnTo>
                    <a:pt x="19363" y="5155"/>
                  </a:lnTo>
                  <a:lnTo>
                    <a:pt x="18093" y="5320"/>
                  </a:lnTo>
                  <a:lnTo>
                    <a:pt x="17226" y="4408"/>
                  </a:lnTo>
                  <a:lnTo>
                    <a:pt x="18453" y="4249"/>
                  </a:lnTo>
                  <a:close/>
                  <a:moveTo>
                    <a:pt x="3775" y="3981"/>
                  </a:moveTo>
                  <a:lnTo>
                    <a:pt x="4544" y="4905"/>
                  </a:lnTo>
                  <a:cubicBezTo>
                    <a:pt x="4170" y="5030"/>
                    <a:pt x="3806" y="5196"/>
                    <a:pt x="3462" y="5403"/>
                  </a:cubicBezTo>
                  <a:lnTo>
                    <a:pt x="2692" y="4490"/>
                  </a:lnTo>
                  <a:cubicBezTo>
                    <a:pt x="3037" y="4278"/>
                    <a:pt x="3400" y="4108"/>
                    <a:pt x="3775" y="3981"/>
                  </a:cubicBezTo>
                  <a:close/>
                  <a:moveTo>
                    <a:pt x="8581" y="4391"/>
                  </a:moveTo>
                  <a:lnTo>
                    <a:pt x="9354" y="5320"/>
                  </a:lnTo>
                  <a:lnTo>
                    <a:pt x="8135" y="5478"/>
                  </a:lnTo>
                  <a:lnTo>
                    <a:pt x="7363" y="4549"/>
                  </a:lnTo>
                  <a:lnTo>
                    <a:pt x="8581" y="4391"/>
                  </a:lnTo>
                  <a:close/>
                  <a:moveTo>
                    <a:pt x="17095" y="4425"/>
                  </a:moveTo>
                  <a:lnTo>
                    <a:pt x="17962" y="5337"/>
                  </a:lnTo>
                  <a:lnTo>
                    <a:pt x="16766" y="5492"/>
                  </a:lnTo>
                  <a:lnTo>
                    <a:pt x="15944" y="4574"/>
                  </a:lnTo>
                  <a:lnTo>
                    <a:pt x="17095" y="4425"/>
                  </a:lnTo>
                  <a:close/>
                  <a:moveTo>
                    <a:pt x="7237" y="4564"/>
                  </a:moveTo>
                  <a:lnTo>
                    <a:pt x="8009" y="5493"/>
                  </a:lnTo>
                  <a:lnTo>
                    <a:pt x="6792" y="5651"/>
                  </a:lnTo>
                  <a:lnTo>
                    <a:pt x="6019" y="4723"/>
                  </a:lnTo>
                  <a:lnTo>
                    <a:pt x="7237" y="4564"/>
                  </a:lnTo>
                  <a:close/>
                  <a:moveTo>
                    <a:pt x="15814" y="4591"/>
                  </a:moveTo>
                  <a:lnTo>
                    <a:pt x="16636" y="5509"/>
                  </a:lnTo>
                  <a:lnTo>
                    <a:pt x="15403" y="5669"/>
                  </a:lnTo>
                  <a:lnTo>
                    <a:pt x="14600" y="4749"/>
                  </a:lnTo>
                  <a:lnTo>
                    <a:pt x="15814" y="4591"/>
                  </a:lnTo>
                  <a:close/>
                  <a:moveTo>
                    <a:pt x="14471" y="4764"/>
                  </a:moveTo>
                  <a:lnTo>
                    <a:pt x="15275" y="5686"/>
                  </a:lnTo>
                  <a:lnTo>
                    <a:pt x="14187" y="5827"/>
                  </a:lnTo>
                  <a:lnTo>
                    <a:pt x="13390" y="4905"/>
                  </a:lnTo>
                  <a:lnTo>
                    <a:pt x="14471" y="4764"/>
                  </a:lnTo>
                  <a:close/>
                  <a:moveTo>
                    <a:pt x="5894" y="4739"/>
                  </a:moveTo>
                  <a:lnTo>
                    <a:pt x="6665" y="5668"/>
                  </a:lnTo>
                  <a:lnTo>
                    <a:pt x="6281" y="5717"/>
                  </a:lnTo>
                  <a:cubicBezTo>
                    <a:pt x="6015" y="5752"/>
                    <a:pt x="5753" y="5808"/>
                    <a:pt x="5497" y="5883"/>
                  </a:cubicBezTo>
                  <a:lnTo>
                    <a:pt x="4726" y="4955"/>
                  </a:lnTo>
                  <a:cubicBezTo>
                    <a:pt x="4983" y="4879"/>
                    <a:pt x="5248" y="4823"/>
                    <a:pt x="5515" y="4788"/>
                  </a:cubicBezTo>
                  <a:lnTo>
                    <a:pt x="5894" y="4739"/>
                  </a:lnTo>
                  <a:close/>
                  <a:moveTo>
                    <a:pt x="22540" y="4850"/>
                  </a:moveTo>
                  <a:lnTo>
                    <a:pt x="23497" y="5756"/>
                  </a:lnTo>
                  <a:lnTo>
                    <a:pt x="22048" y="5944"/>
                  </a:lnTo>
                  <a:lnTo>
                    <a:pt x="21104" y="5037"/>
                  </a:lnTo>
                  <a:lnTo>
                    <a:pt x="22540" y="4850"/>
                  </a:lnTo>
                  <a:close/>
                  <a:moveTo>
                    <a:pt x="13264" y="4922"/>
                  </a:moveTo>
                  <a:lnTo>
                    <a:pt x="14059" y="5844"/>
                  </a:lnTo>
                  <a:lnTo>
                    <a:pt x="12880" y="5997"/>
                  </a:lnTo>
                  <a:lnTo>
                    <a:pt x="12108" y="5071"/>
                  </a:lnTo>
                  <a:lnTo>
                    <a:pt x="13264" y="4922"/>
                  </a:lnTo>
                  <a:close/>
                  <a:moveTo>
                    <a:pt x="20967" y="5055"/>
                  </a:moveTo>
                  <a:lnTo>
                    <a:pt x="21912" y="5962"/>
                  </a:lnTo>
                  <a:lnTo>
                    <a:pt x="20506" y="6143"/>
                  </a:lnTo>
                  <a:lnTo>
                    <a:pt x="19592" y="5233"/>
                  </a:lnTo>
                  <a:lnTo>
                    <a:pt x="20967" y="5055"/>
                  </a:lnTo>
                  <a:close/>
                  <a:moveTo>
                    <a:pt x="11983" y="5086"/>
                  </a:moveTo>
                  <a:lnTo>
                    <a:pt x="12753" y="6014"/>
                  </a:lnTo>
                  <a:lnTo>
                    <a:pt x="11707" y="6149"/>
                  </a:lnTo>
                  <a:lnTo>
                    <a:pt x="10936" y="5223"/>
                  </a:lnTo>
                  <a:lnTo>
                    <a:pt x="11983" y="5086"/>
                  </a:lnTo>
                  <a:close/>
                  <a:moveTo>
                    <a:pt x="2599" y="4547"/>
                  </a:moveTo>
                  <a:lnTo>
                    <a:pt x="3370" y="5459"/>
                  </a:lnTo>
                  <a:cubicBezTo>
                    <a:pt x="3076" y="5644"/>
                    <a:pt x="2794" y="5855"/>
                    <a:pt x="2531" y="6097"/>
                  </a:cubicBezTo>
                  <a:lnTo>
                    <a:pt x="2448" y="6172"/>
                  </a:lnTo>
                  <a:lnTo>
                    <a:pt x="1685" y="5267"/>
                  </a:lnTo>
                  <a:lnTo>
                    <a:pt x="1823" y="5140"/>
                  </a:lnTo>
                  <a:cubicBezTo>
                    <a:pt x="2068" y="4916"/>
                    <a:pt x="2329" y="4720"/>
                    <a:pt x="2599" y="4547"/>
                  </a:cubicBezTo>
                  <a:close/>
                  <a:moveTo>
                    <a:pt x="10810" y="5238"/>
                  </a:moveTo>
                  <a:lnTo>
                    <a:pt x="11580" y="6166"/>
                  </a:lnTo>
                  <a:lnTo>
                    <a:pt x="10330" y="6328"/>
                  </a:lnTo>
                  <a:lnTo>
                    <a:pt x="9561" y="5400"/>
                  </a:lnTo>
                  <a:lnTo>
                    <a:pt x="10810" y="5238"/>
                  </a:lnTo>
                  <a:close/>
                  <a:moveTo>
                    <a:pt x="19458" y="5251"/>
                  </a:moveTo>
                  <a:lnTo>
                    <a:pt x="20371" y="6162"/>
                  </a:lnTo>
                  <a:lnTo>
                    <a:pt x="19054" y="6332"/>
                  </a:lnTo>
                  <a:lnTo>
                    <a:pt x="18185" y="5416"/>
                  </a:lnTo>
                  <a:lnTo>
                    <a:pt x="19458" y="5251"/>
                  </a:lnTo>
                  <a:close/>
                  <a:moveTo>
                    <a:pt x="4617" y="4993"/>
                  </a:moveTo>
                  <a:lnTo>
                    <a:pt x="5387" y="5920"/>
                  </a:lnTo>
                  <a:cubicBezTo>
                    <a:pt x="5013" y="6038"/>
                    <a:pt x="4650" y="6198"/>
                    <a:pt x="4303" y="6400"/>
                  </a:cubicBezTo>
                  <a:lnTo>
                    <a:pt x="3532" y="5485"/>
                  </a:lnTo>
                  <a:cubicBezTo>
                    <a:pt x="3877" y="5279"/>
                    <a:pt x="4241" y="5115"/>
                    <a:pt x="4617" y="4993"/>
                  </a:cubicBezTo>
                  <a:close/>
                  <a:moveTo>
                    <a:pt x="9434" y="5417"/>
                  </a:moveTo>
                  <a:lnTo>
                    <a:pt x="10205" y="6343"/>
                  </a:lnTo>
                  <a:lnTo>
                    <a:pt x="8988" y="6502"/>
                  </a:lnTo>
                  <a:lnTo>
                    <a:pt x="8216" y="5575"/>
                  </a:lnTo>
                  <a:lnTo>
                    <a:pt x="9434" y="5417"/>
                  </a:lnTo>
                  <a:close/>
                  <a:moveTo>
                    <a:pt x="18052" y="5433"/>
                  </a:moveTo>
                  <a:lnTo>
                    <a:pt x="18924" y="6349"/>
                  </a:lnTo>
                  <a:lnTo>
                    <a:pt x="17675" y="6511"/>
                  </a:lnTo>
                  <a:lnTo>
                    <a:pt x="16852" y="5589"/>
                  </a:lnTo>
                  <a:lnTo>
                    <a:pt x="18052" y="5433"/>
                  </a:lnTo>
                  <a:close/>
                  <a:moveTo>
                    <a:pt x="8091" y="5590"/>
                  </a:moveTo>
                  <a:lnTo>
                    <a:pt x="8862" y="6518"/>
                  </a:lnTo>
                  <a:lnTo>
                    <a:pt x="7645" y="6677"/>
                  </a:lnTo>
                  <a:lnTo>
                    <a:pt x="6872" y="5748"/>
                  </a:lnTo>
                  <a:lnTo>
                    <a:pt x="8091" y="5590"/>
                  </a:lnTo>
                  <a:close/>
                  <a:moveTo>
                    <a:pt x="16722" y="5606"/>
                  </a:moveTo>
                  <a:lnTo>
                    <a:pt x="17547" y="6528"/>
                  </a:lnTo>
                  <a:lnTo>
                    <a:pt x="16294" y="6690"/>
                  </a:lnTo>
                  <a:lnTo>
                    <a:pt x="15488" y="5766"/>
                  </a:lnTo>
                  <a:lnTo>
                    <a:pt x="16722" y="5606"/>
                  </a:lnTo>
                  <a:close/>
                  <a:moveTo>
                    <a:pt x="15360" y="5783"/>
                  </a:moveTo>
                  <a:lnTo>
                    <a:pt x="16166" y="6706"/>
                  </a:lnTo>
                  <a:lnTo>
                    <a:pt x="15068" y="6849"/>
                  </a:lnTo>
                  <a:lnTo>
                    <a:pt x="14270" y="5924"/>
                  </a:lnTo>
                  <a:lnTo>
                    <a:pt x="15360" y="5783"/>
                  </a:lnTo>
                  <a:close/>
                  <a:moveTo>
                    <a:pt x="6747" y="5765"/>
                  </a:moveTo>
                  <a:lnTo>
                    <a:pt x="7518" y="6692"/>
                  </a:lnTo>
                  <a:lnTo>
                    <a:pt x="7061" y="6753"/>
                  </a:lnTo>
                  <a:cubicBezTo>
                    <a:pt x="6817" y="6784"/>
                    <a:pt x="6578" y="6835"/>
                    <a:pt x="6341" y="6901"/>
                  </a:cubicBezTo>
                  <a:lnTo>
                    <a:pt x="5573" y="5975"/>
                  </a:lnTo>
                  <a:cubicBezTo>
                    <a:pt x="5809" y="5907"/>
                    <a:pt x="6050" y="5855"/>
                    <a:pt x="6295" y="5824"/>
                  </a:cubicBezTo>
                  <a:lnTo>
                    <a:pt x="6747" y="5765"/>
                  </a:lnTo>
                  <a:close/>
                  <a:moveTo>
                    <a:pt x="23598" y="5851"/>
                  </a:moveTo>
                  <a:lnTo>
                    <a:pt x="24555" y="6757"/>
                  </a:lnTo>
                  <a:lnTo>
                    <a:pt x="23093" y="6946"/>
                  </a:lnTo>
                  <a:lnTo>
                    <a:pt x="22148" y="6039"/>
                  </a:lnTo>
                  <a:lnTo>
                    <a:pt x="23598" y="5851"/>
                  </a:lnTo>
                  <a:close/>
                  <a:moveTo>
                    <a:pt x="14144" y="5941"/>
                  </a:moveTo>
                  <a:lnTo>
                    <a:pt x="14940" y="6864"/>
                  </a:lnTo>
                  <a:lnTo>
                    <a:pt x="13731" y="7022"/>
                  </a:lnTo>
                  <a:lnTo>
                    <a:pt x="12960" y="6094"/>
                  </a:lnTo>
                  <a:lnTo>
                    <a:pt x="14144" y="5941"/>
                  </a:lnTo>
                  <a:close/>
                  <a:moveTo>
                    <a:pt x="22012" y="6056"/>
                  </a:moveTo>
                  <a:lnTo>
                    <a:pt x="22956" y="6964"/>
                  </a:lnTo>
                  <a:lnTo>
                    <a:pt x="21515" y="7151"/>
                  </a:lnTo>
                  <a:lnTo>
                    <a:pt x="20601" y="6239"/>
                  </a:lnTo>
                  <a:lnTo>
                    <a:pt x="22012" y="6056"/>
                  </a:lnTo>
                  <a:close/>
                  <a:moveTo>
                    <a:pt x="3441" y="5542"/>
                  </a:moveTo>
                  <a:lnTo>
                    <a:pt x="4212" y="6457"/>
                  </a:lnTo>
                  <a:cubicBezTo>
                    <a:pt x="3895" y="6650"/>
                    <a:pt x="3593" y="6873"/>
                    <a:pt x="3311" y="7132"/>
                  </a:cubicBezTo>
                  <a:lnTo>
                    <a:pt x="3281" y="7160"/>
                  </a:lnTo>
                  <a:lnTo>
                    <a:pt x="2517" y="6255"/>
                  </a:lnTo>
                  <a:lnTo>
                    <a:pt x="2603" y="6176"/>
                  </a:lnTo>
                  <a:cubicBezTo>
                    <a:pt x="2866" y="5934"/>
                    <a:pt x="3148" y="5725"/>
                    <a:pt x="3441" y="5542"/>
                  </a:cubicBezTo>
                  <a:close/>
                  <a:moveTo>
                    <a:pt x="12835" y="6111"/>
                  </a:moveTo>
                  <a:lnTo>
                    <a:pt x="13606" y="7037"/>
                  </a:lnTo>
                  <a:lnTo>
                    <a:pt x="12559" y="7174"/>
                  </a:lnTo>
                  <a:lnTo>
                    <a:pt x="11787" y="6246"/>
                  </a:lnTo>
                  <a:lnTo>
                    <a:pt x="12835" y="6111"/>
                  </a:lnTo>
                  <a:close/>
                  <a:moveTo>
                    <a:pt x="20466" y="6256"/>
                  </a:moveTo>
                  <a:lnTo>
                    <a:pt x="21381" y="7168"/>
                  </a:lnTo>
                  <a:lnTo>
                    <a:pt x="20017" y="7344"/>
                  </a:lnTo>
                  <a:lnTo>
                    <a:pt x="19146" y="6428"/>
                  </a:lnTo>
                  <a:lnTo>
                    <a:pt x="20466" y="6256"/>
                  </a:lnTo>
                  <a:close/>
                  <a:moveTo>
                    <a:pt x="11662" y="6263"/>
                  </a:moveTo>
                  <a:lnTo>
                    <a:pt x="12433" y="7189"/>
                  </a:lnTo>
                  <a:lnTo>
                    <a:pt x="11182" y="7351"/>
                  </a:lnTo>
                  <a:lnTo>
                    <a:pt x="10412" y="6425"/>
                  </a:lnTo>
                  <a:lnTo>
                    <a:pt x="11662" y="6263"/>
                  </a:lnTo>
                  <a:close/>
                  <a:moveTo>
                    <a:pt x="5460" y="6007"/>
                  </a:moveTo>
                  <a:lnTo>
                    <a:pt x="6229" y="6932"/>
                  </a:lnTo>
                  <a:cubicBezTo>
                    <a:pt x="5854" y="7044"/>
                    <a:pt x="5491" y="7201"/>
                    <a:pt x="5145" y="7396"/>
                  </a:cubicBezTo>
                  <a:lnTo>
                    <a:pt x="4374" y="6483"/>
                  </a:lnTo>
                  <a:cubicBezTo>
                    <a:pt x="4720" y="6281"/>
                    <a:pt x="5085" y="6122"/>
                    <a:pt x="5460" y="6007"/>
                  </a:cubicBezTo>
                  <a:close/>
                  <a:moveTo>
                    <a:pt x="10287" y="6442"/>
                  </a:moveTo>
                  <a:lnTo>
                    <a:pt x="11057" y="7368"/>
                  </a:lnTo>
                  <a:lnTo>
                    <a:pt x="9839" y="7526"/>
                  </a:lnTo>
                  <a:lnTo>
                    <a:pt x="9069" y="6599"/>
                  </a:lnTo>
                  <a:lnTo>
                    <a:pt x="10287" y="6442"/>
                  </a:lnTo>
                  <a:close/>
                  <a:moveTo>
                    <a:pt x="19014" y="6445"/>
                  </a:moveTo>
                  <a:lnTo>
                    <a:pt x="19885" y="7361"/>
                  </a:lnTo>
                  <a:lnTo>
                    <a:pt x="18587" y="7530"/>
                  </a:lnTo>
                  <a:lnTo>
                    <a:pt x="17762" y="6607"/>
                  </a:lnTo>
                  <a:lnTo>
                    <a:pt x="19014" y="6445"/>
                  </a:lnTo>
                  <a:close/>
                  <a:moveTo>
                    <a:pt x="8943" y="6616"/>
                  </a:moveTo>
                  <a:lnTo>
                    <a:pt x="9713" y="7541"/>
                  </a:lnTo>
                  <a:lnTo>
                    <a:pt x="8495" y="7700"/>
                  </a:lnTo>
                  <a:lnTo>
                    <a:pt x="7725" y="6774"/>
                  </a:lnTo>
                  <a:lnTo>
                    <a:pt x="8943" y="6616"/>
                  </a:lnTo>
                  <a:close/>
                  <a:moveTo>
                    <a:pt x="17633" y="6623"/>
                  </a:moveTo>
                  <a:lnTo>
                    <a:pt x="18458" y="7547"/>
                  </a:lnTo>
                  <a:lnTo>
                    <a:pt x="17185" y="7711"/>
                  </a:lnTo>
                  <a:lnTo>
                    <a:pt x="16379" y="6787"/>
                  </a:lnTo>
                  <a:lnTo>
                    <a:pt x="17633" y="6623"/>
                  </a:lnTo>
                  <a:close/>
                  <a:moveTo>
                    <a:pt x="16251" y="6804"/>
                  </a:moveTo>
                  <a:lnTo>
                    <a:pt x="17057" y="7727"/>
                  </a:lnTo>
                  <a:lnTo>
                    <a:pt x="15949" y="7871"/>
                  </a:lnTo>
                  <a:lnTo>
                    <a:pt x="15151" y="6946"/>
                  </a:lnTo>
                  <a:lnTo>
                    <a:pt x="16251" y="6804"/>
                  </a:lnTo>
                  <a:close/>
                  <a:moveTo>
                    <a:pt x="7600" y="6791"/>
                  </a:moveTo>
                  <a:lnTo>
                    <a:pt x="8370" y="7716"/>
                  </a:lnTo>
                  <a:lnTo>
                    <a:pt x="7842" y="7785"/>
                  </a:lnTo>
                  <a:cubicBezTo>
                    <a:pt x="7621" y="7813"/>
                    <a:pt x="7403" y="7859"/>
                    <a:pt x="7187" y="7917"/>
                  </a:cubicBezTo>
                  <a:lnTo>
                    <a:pt x="6417" y="6991"/>
                  </a:lnTo>
                  <a:cubicBezTo>
                    <a:pt x="6634" y="6933"/>
                    <a:pt x="6852" y="6887"/>
                    <a:pt x="7075" y="6858"/>
                  </a:cubicBezTo>
                  <a:lnTo>
                    <a:pt x="7600" y="6791"/>
                  </a:lnTo>
                  <a:close/>
                  <a:moveTo>
                    <a:pt x="24655" y="6851"/>
                  </a:moveTo>
                  <a:lnTo>
                    <a:pt x="25622" y="7766"/>
                  </a:lnTo>
                  <a:lnTo>
                    <a:pt x="24147" y="7958"/>
                  </a:lnTo>
                  <a:lnTo>
                    <a:pt x="23193" y="7041"/>
                  </a:lnTo>
                  <a:lnTo>
                    <a:pt x="24655" y="6851"/>
                  </a:lnTo>
                  <a:close/>
                  <a:moveTo>
                    <a:pt x="15025" y="6963"/>
                  </a:moveTo>
                  <a:lnTo>
                    <a:pt x="15823" y="7887"/>
                  </a:lnTo>
                  <a:lnTo>
                    <a:pt x="14584" y="8048"/>
                  </a:lnTo>
                  <a:lnTo>
                    <a:pt x="13813" y="7119"/>
                  </a:lnTo>
                  <a:lnTo>
                    <a:pt x="15025" y="6963"/>
                  </a:lnTo>
                  <a:close/>
                  <a:moveTo>
                    <a:pt x="4281" y="6539"/>
                  </a:moveTo>
                  <a:lnTo>
                    <a:pt x="5052" y="7451"/>
                  </a:lnTo>
                  <a:cubicBezTo>
                    <a:pt x="4721" y="7647"/>
                    <a:pt x="4406" y="7878"/>
                    <a:pt x="4113" y="8145"/>
                  </a:cubicBezTo>
                  <a:lnTo>
                    <a:pt x="3350" y="7241"/>
                  </a:lnTo>
                  <a:lnTo>
                    <a:pt x="3383" y="7210"/>
                  </a:lnTo>
                  <a:cubicBezTo>
                    <a:pt x="3664" y="6953"/>
                    <a:pt x="3966" y="6730"/>
                    <a:pt x="4281" y="6539"/>
                  </a:cubicBezTo>
                  <a:close/>
                  <a:moveTo>
                    <a:pt x="23056" y="7060"/>
                  </a:moveTo>
                  <a:lnTo>
                    <a:pt x="24010" y="7976"/>
                  </a:lnTo>
                  <a:lnTo>
                    <a:pt x="22534" y="8167"/>
                  </a:lnTo>
                  <a:lnTo>
                    <a:pt x="21611" y="7247"/>
                  </a:lnTo>
                  <a:lnTo>
                    <a:pt x="23056" y="7060"/>
                  </a:lnTo>
                  <a:close/>
                  <a:moveTo>
                    <a:pt x="13686" y="7136"/>
                  </a:moveTo>
                  <a:lnTo>
                    <a:pt x="14459" y="8063"/>
                  </a:lnTo>
                  <a:lnTo>
                    <a:pt x="13412" y="8200"/>
                  </a:lnTo>
                  <a:lnTo>
                    <a:pt x="12639" y="7271"/>
                  </a:lnTo>
                  <a:lnTo>
                    <a:pt x="13686" y="7136"/>
                  </a:lnTo>
                  <a:close/>
                  <a:moveTo>
                    <a:pt x="21477" y="7264"/>
                  </a:moveTo>
                  <a:lnTo>
                    <a:pt x="22400" y="8184"/>
                  </a:lnTo>
                  <a:lnTo>
                    <a:pt x="20988" y="8367"/>
                  </a:lnTo>
                  <a:lnTo>
                    <a:pt x="20109" y="7441"/>
                  </a:lnTo>
                  <a:lnTo>
                    <a:pt x="21477" y="7264"/>
                  </a:lnTo>
                  <a:close/>
                  <a:moveTo>
                    <a:pt x="12514" y="7288"/>
                  </a:moveTo>
                  <a:lnTo>
                    <a:pt x="13286" y="8215"/>
                  </a:lnTo>
                  <a:lnTo>
                    <a:pt x="12036" y="8377"/>
                  </a:lnTo>
                  <a:lnTo>
                    <a:pt x="11264" y="7450"/>
                  </a:lnTo>
                  <a:lnTo>
                    <a:pt x="12514" y="7288"/>
                  </a:lnTo>
                  <a:close/>
                  <a:moveTo>
                    <a:pt x="6303" y="7020"/>
                  </a:moveTo>
                  <a:lnTo>
                    <a:pt x="7072" y="7947"/>
                  </a:lnTo>
                  <a:cubicBezTo>
                    <a:pt x="6699" y="8055"/>
                    <a:pt x="6337" y="8207"/>
                    <a:pt x="5990" y="8397"/>
                  </a:cubicBezTo>
                  <a:lnTo>
                    <a:pt x="5215" y="7481"/>
                  </a:lnTo>
                  <a:cubicBezTo>
                    <a:pt x="5563" y="7285"/>
                    <a:pt x="5928" y="7130"/>
                    <a:pt x="6303" y="7020"/>
                  </a:cubicBezTo>
                  <a:close/>
                  <a:moveTo>
                    <a:pt x="11138" y="7465"/>
                  </a:moveTo>
                  <a:lnTo>
                    <a:pt x="11910" y="8394"/>
                  </a:lnTo>
                  <a:lnTo>
                    <a:pt x="10692" y="8552"/>
                  </a:lnTo>
                  <a:lnTo>
                    <a:pt x="9921" y="7623"/>
                  </a:lnTo>
                  <a:lnTo>
                    <a:pt x="11138" y="7465"/>
                  </a:lnTo>
                  <a:close/>
                  <a:moveTo>
                    <a:pt x="19976" y="7458"/>
                  </a:moveTo>
                  <a:lnTo>
                    <a:pt x="20858" y="8384"/>
                  </a:lnTo>
                  <a:lnTo>
                    <a:pt x="19508" y="8559"/>
                  </a:lnTo>
                  <a:lnTo>
                    <a:pt x="18673" y="7627"/>
                  </a:lnTo>
                  <a:lnTo>
                    <a:pt x="19976" y="7458"/>
                  </a:lnTo>
                  <a:close/>
                  <a:moveTo>
                    <a:pt x="9794" y="7640"/>
                  </a:moveTo>
                  <a:lnTo>
                    <a:pt x="10567" y="8567"/>
                  </a:lnTo>
                  <a:lnTo>
                    <a:pt x="9348" y="8725"/>
                  </a:lnTo>
                  <a:lnTo>
                    <a:pt x="8577" y="7797"/>
                  </a:lnTo>
                  <a:lnTo>
                    <a:pt x="9794" y="7640"/>
                  </a:lnTo>
                  <a:close/>
                  <a:moveTo>
                    <a:pt x="18545" y="7642"/>
                  </a:moveTo>
                  <a:lnTo>
                    <a:pt x="19378" y="8576"/>
                  </a:lnTo>
                  <a:lnTo>
                    <a:pt x="18086" y="8743"/>
                  </a:lnTo>
                  <a:lnTo>
                    <a:pt x="17270" y="7809"/>
                  </a:lnTo>
                  <a:lnTo>
                    <a:pt x="18545" y="7642"/>
                  </a:lnTo>
                  <a:close/>
                  <a:moveTo>
                    <a:pt x="17143" y="7824"/>
                  </a:moveTo>
                  <a:lnTo>
                    <a:pt x="17958" y="8760"/>
                  </a:lnTo>
                  <a:lnTo>
                    <a:pt x="16842" y="8904"/>
                  </a:lnTo>
                  <a:lnTo>
                    <a:pt x="16034" y="7968"/>
                  </a:lnTo>
                  <a:lnTo>
                    <a:pt x="17143" y="7824"/>
                  </a:lnTo>
                  <a:close/>
                  <a:moveTo>
                    <a:pt x="25722" y="7862"/>
                  </a:moveTo>
                  <a:lnTo>
                    <a:pt x="26620" y="8712"/>
                  </a:lnTo>
                  <a:lnTo>
                    <a:pt x="25137" y="8908"/>
                  </a:lnTo>
                  <a:lnTo>
                    <a:pt x="24246" y="8053"/>
                  </a:lnTo>
                  <a:lnTo>
                    <a:pt x="25722" y="7862"/>
                  </a:lnTo>
                  <a:close/>
                  <a:moveTo>
                    <a:pt x="8451" y="7814"/>
                  </a:moveTo>
                  <a:lnTo>
                    <a:pt x="9223" y="8742"/>
                  </a:lnTo>
                  <a:lnTo>
                    <a:pt x="8622" y="8819"/>
                  </a:lnTo>
                  <a:cubicBezTo>
                    <a:pt x="8423" y="8846"/>
                    <a:pt x="8228" y="8887"/>
                    <a:pt x="8035" y="8935"/>
                  </a:cubicBezTo>
                  <a:lnTo>
                    <a:pt x="7263" y="8008"/>
                  </a:lnTo>
                  <a:cubicBezTo>
                    <a:pt x="7459" y="7958"/>
                    <a:pt x="7656" y="7917"/>
                    <a:pt x="7856" y="7890"/>
                  </a:cubicBezTo>
                  <a:lnTo>
                    <a:pt x="8451" y="7814"/>
                  </a:lnTo>
                  <a:close/>
                  <a:moveTo>
                    <a:pt x="15907" y="7985"/>
                  </a:moveTo>
                  <a:lnTo>
                    <a:pt x="16714" y="8921"/>
                  </a:lnTo>
                  <a:lnTo>
                    <a:pt x="15447" y="9085"/>
                  </a:lnTo>
                  <a:lnTo>
                    <a:pt x="14666" y="8145"/>
                  </a:lnTo>
                  <a:lnTo>
                    <a:pt x="15907" y="7985"/>
                  </a:lnTo>
                  <a:close/>
                  <a:moveTo>
                    <a:pt x="24110" y="8070"/>
                  </a:moveTo>
                  <a:lnTo>
                    <a:pt x="25001" y="8926"/>
                  </a:lnTo>
                  <a:lnTo>
                    <a:pt x="23495" y="9126"/>
                  </a:lnTo>
                  <a:lnTo>
                    <a:pt x="22630" y="8263"/>
                  </a:lnTo>
                  <a:lnTo>
                    <a:pt x="24110" y="8070"/>
                  </a:lnTo>
                  <a:close/>
                  <a:moveTo>
                    <a:pt x="5121" y="7534"/>
                  </a:moveTo>
                  <a:lnTo>
                    <a:pt x="5894" y="8450"/>
                  </a:lnTo>
                  <a:cubicBezTo>
                    <a:pt x="5562" y="8642"/>
                    <a:pt x="5245" y="8871"/>
                    <a:pt x="4947" y="9134"/>
                  </a:cubicBezTo>
                  <a:lnTo>
                    <a:pt x="4182" y="8228"/>
                  </a:lnTo>
                  <a:cubicBezTo>
                    <a:pt x="4475" y="7959"/>
                    <a:pt x="4790" y="7728"/>
                    <a:pt x="5121" y="7534"/>
                  </a:cubicBezTo>
                  <a:close/>
                  <a:moveTo>
                    <a:pt x="14540" y="8162"/>
                  </a:moveTo>
                  <a:lnTo>
                    <a:pt x="15322" y="9101"/>
                  </a:lnTo>
                  <a:lnTo>
                    <a:pt x="14274" y="9237"/>
                  </a:lnTo>
                  <a:lnTo>
                    <a:pt x="13493" y="8297"/>
                  </a:lnTo>
                  <a:lnTo>
                    <a:pt x="14540" y="8162"/>
                  </a:lnTo>
                  <a:close/>
                  <a:moveTo>
                    <a:pt x="22496" y="8280"/>
                  </a:moveTo>
                  <a:lnTo>
                    <a:pt x="23360" y="9143"/>
                  </a:lnTo>
                  <a:lnTo>
                    <a:pt x="21909" y="9336"/>
                  </a:lnTo>
                  <a:lnTo>
                    <a:pt x="21080" y="8463"/>
                  </a:lnTo>
                  <a:lnTo>
                    <a:pt x="22496" y="8280"/>
                  </a:lnTo>
                  <a:close/>
                  <a:moveTo>
                    <a:pt x="7148" y="8037"/>
                  </a:moveTo>
                  <a:lnTo>
                    <a:pt x="7919" y="8964"/>
                  </a:lnTo>
                  <a:cubicBezTo>
                    <a:pt x="7545" y="9067"/>
                    <a:pt x="7182" y="9212"/>
                    <a:pt x="6833" y="9398"/>
                  </a:cubicBezTo>
                  <a:lnTo>
                    <a:pt x="6060" y="8481"/>
                  </a:lnTo>
                  <a:cubicBezTo>
                    <a:pt x="6409" y="8291"/>
                    <a:pt x="6774" y="8142"/>
                    <a:pt x="7148" y="8037"/>
                  </a:cubicBezTo>
                  <a:close/>
                  <a:moveTo>
                    <a:pt x="13367" y="8314"/>
                  </a:moveTo>
                  <a:lnTo>
                    <a:pt x="14149" y="9253"/>
                  </a:lnTo>
                  <a:lnTo>
                    <a:pt x="12898" y="9415"/>
                  </a:lnTo>
                  <a:lnTo>
                    <a:pt x="12117" y="8474"/>
                  </a:lnTo>
                  <a:lnTo>
                    <a:pt x="13367" y="8314"/>
                  </a:lnTo>
                  <a:close/>
                  <a:moveTo>
                    <a:pt x="20948" y="8480"/>
                  </a:moveTo>
                  <a:lnTo>
                    <a:pt x="21777" y="9353"/>
                  </a:lnTo>
                  <a:lnTo>
                    <a:pt x="20383" y="9537"/>
                  </a:lnTo>
                  <a:lnTo>
                    <a:pt x="19594" y="8656"/>
                  </a:lnTo>
                  <a:lnTo>
                    <a:pt x="20948" y="8480"/>
                  </a:lnTo>
                  <a:close/>
                  <a:moveTo>
                    <a:pt x="11991" y="8491"/>
                  </a:moveTo>
                  <a:lnTo>
                    <a:pt x="12773" y="9431"/>
                  </a:lnTo>
                  <a:lnTo>
                    <a:pt x="12062" y="9523"/>
                  </a:lnTo>
                  <a:cubicBezTo>
                    <a:pt x="11887" y="9545"/>
                    <a:pt x="11720" y="9568"/>
                    <a:pt x="11555" y="9589"/>
                  </a:cubicBezTo>
                  <a:lnTo>
                    <a:pt x="10774" y="8649"/>
                  </a:lnTo>
                  <a:lnTo>
                    <a:pt x="11991" y="8491"/>
                  </a:lnTo>
                  <a:close/>
                  <a:moveTo>
                    <a:pt x="19465" y="8673"/>
                  </a:moveTo>
                  <a:lnTo>
                    <a:pt x="20254" y="9554"/>
                  </a:lnTo>
                  <a:lnTo>
                    <a:pt x="18945" y="9727"/>
                  </a:lnTo>
                  <a:lnTo>
                    <a:pt x="18171" y="8840"/>
                  </a:lnTo>
                  <a:lnTo>
                    <a:pt x="19465" y="8673"/>
                  </a:lnTo>
                  <a:close/>
                  <a:moveTo>
                    <a:pt x="10647" y="8666"/>
                  </a:moveTo>
                  <a:lnTo>
                    <a:pt x="11430" y="9606"/>
                  </a:lnTo>
                  <a:cubicBezTo>
                    <a:pt x="10991" y="9667"/>
                    <a:pt x="10595" y="9728"/>
                    <a:pt x="10235" y="9790"/>
                  </a:cubicBezTo>
                  <a:lnTo>
                    <a:pt x="9430" y="8823"/>
                  </a:lnTo>
                  <a:lnTo>
                    <a:pt x="10647" y="8666"/>
                  </a:lnTo>
                  <a:close/>
                  <a:moveTo>
                    <a:pt x="26720" y="8807"/>
                  </a:moveTo>
                  <a:lnTo>
                    <a:pt x="27622" y="9660"/>
                  </a:lnTo>
                  <a:lnTo>
                    <a:pt x="26130" y="9862"/>
                  </a:lnTo>
                  <a:lnTo>
                    <a:pt x="25235" y="9004"/>
                  </a:lnTo>
                  <a:lnTo>
                    <a:pt x="26720" y="8807"/>
                  </a:lnTo>
                  <a:close/>
                  <a:moveTo>
                    <a:pt x="18042" y="8857"/>
                  </a:moveTo>
                  <a:lnTo>
                    <a:pt x="18818" y="9744"/>
                  </a:lnTo>
                  <a:lnTo>
                    <a:pt x="17693" y="9893"/>
                  </a:lnTo>
                  <a:lnTo>
                    <a:pt x="16925" y="9001"/>
                  </a:lnTo>
                  <a:lnTo>
                    <a:pt x="18042" y="8857"/>
                  </a:lnTo>
                  <a:close/>
                  <a:moveTo>
                    <a:pt x="9304" y="8839"/>
                  </a:moveTo>
                  <a:lnTo>
                    <a:pt x="10112" y="9812"/>
                  </a:lnTo>
                  <a:cubicBezTo>
                    <a:pt x="9679" y="9889"/>
                    <a:pt x="9297" y="9969"/>
                    <a:pt x="8962" y="10051"/>
                  </a:cubicBezTo>
                  <a:lnTo>
                    <a:pt x="8111" y="9026"/>
                  </a:lnTo>
                  <a:cubicBezTo>
                    <a:pt x="8284" y="8984"/>
                    <a:pt x="8458" y="8949"/>
                    <a:pt x="8636" y="8926"/>
                  </a:cubicBezTo>
                  <a:lnTo>
                    <a:pt x="9304" y="8839"/>
                  </a:lnTo>
                  <a:close/>
                  <a:moveTo>
                    <a:pt x="16798" y="9018"/>
                  </a:moveTo>
                  <a:lnTo>
                    <a:pt x="17567" y="9910"/>
                  </a:lnTo>
                  <a:lnTo>
                    <a:pt x="16275" y="10080"/>
                  </a:lnTo>
                  <a:lnTo>
                    <a:pt x="15529" y="9182"/>
                  </a:lnTo>
                  <a:lnTo>
                    <a:pt x="16798" y="9018"/>
                  </a:lnTo>
                  <a:close/>
                  <a:moveTo>
                    <a:pt x="25100" y="9020"/>
                  </a:moveTo>
                  <a:lnTo>
                    <a:pt x="25995" y="9880"/>
                  </a:lnTo>
                  <a:lnTo>
                    <a:pt x="24461" y="10089"/>
                  </a:lnTo>
                  <a:lnTo>
                    <a:pt x="23591" y="9220"/>
                  </a:lnTo>
                  <a:lnTo>
                    <a:pt x="25100" y="9020"/>
                  </a:lnTo>
                  <a:close/>
                  <a:moveTo>
                    <a:pt x="5964" y="8532"/>
                  </a:moveTo>
                  <a:lnTo>
                    <a:pt x="6736" y="9447"/>
                  </a:lnTo>
                  <a:cubicBezTo>
                    <a:pt x="6399" y="9634"/>
                    <a:pt x="6080" y="9861"/>
                    <a:pt x="5778" y="10121"/>
                  </a:cubicBezTo>
                  <a:lnTo>
                    <a:pt x="5016" y="9216"/>
                  </a:lnTo>
                  <a:cubicBezTo>
                    <a:pt x="5314" y="8953"/>
                    <a:pt x="5631" y="8723"/>
                    <a:pt x="5964" y="8532"/>
                  </a:cubicBezTo>
                  <a:close/>
                  <a:moveTo>
                    <a:pt x="15402" y="9198"/>
                  </a:moveTo>
                  <a:lnTo>
                    <a:pt x="16149" y="10097"/>
                  </a:lnTo>
                  <a:lnTo>
                    <a:pt x="15105" y="10235"/>
                  </a:lnTo>
                  <a:lnTo>
                    <a:pt x="14356" y="9334"/>
                  </a:lnTo>
                  <a:lnTo>
                    <a:pt x="15402" y="9198"/>
                  </a:lnTo>
                  <a:close/>
                  <a:moveTo>
                    <a:pt x="23456" y="9239"/>
                  </a:moveTo>
                  <a:lnTo>
                    <a:pt x="24327" y="10107"/>
                  </a:lnTo>
                  <a:lnTo>
                    <a:pt x="22834" y="10310"/>
                  </a:lnTo>
                  <a:lnTo>
                    <a:pt x="21999" y="9431"/>
                  </a:lnTo>
                  <a:lnTo>
                    <a:pt x="23456" y="9239"/>
                  </a:lnTo>
                  <a:close/>
                  <a:moveTo>
                    <a:pt x="14229" y="9350"/>
                  </a:moveTo>
                  <a:lnTo>
                    <a:pt x="14980" y="10252"/>
                  </a:lnTo>
                  <a:lnTo>
                    <a:pt x="13733" y="10417"/>
                  </a:lnTo>
                  <a:lnTo>
                    <a:pt x="12979" y="9512"/>
                  </a:lnTo>
                  <a:lnTo>
                    <a:pt x="14229" y="9350"/>
                  </a:lnTo>
                  <a:close/>
                  <a:moveTo>
                    <a:pt x="7995" y="9054"/>
                  </a:moveTo>
                  <a:lnTo>
                    <a:pt x="8847" y="10080"/>
                  </a:lnTo>
                  <a:cubicBezTo>
                    <a:pt x="8396" y="10196"/>
                    <a:pt x="8028" y="10317"/>
                    <a:pt x="7718" y="10446"/>
                  </a:cubicBezTo>
                  <a:lnTo>
                    <a:pt x="6904" y="9481"/>
                  </a:lnTo>
                  <a:cubicBezTo>
                    <a:pt x="7254" y="9298"/>
                    <a:pt x="7620" y="9154"/>
                    <a:pt x="7995" y="9054"/>
                  </a:cubicBezTo>
                  <a:close/>
                  <a:moveTo>
                    <a:pt x="21868" y="9448"/>
                  </a:moveTo>
                  <a:lnTo>
                    <a:pt x="22703" y="10327"/>
                  </a:lnTo>
                  <a:lnTo>
                    <a:pt x="21263" y="10522"/>
                  </a:lnTo>
                  <a:lnTo>
                    <a:pt x="20469" y="9634"/>
                  </a:lnTo>
                  <a:lnTo>
                    <a:pt x="21868" y="9448"/>
                  </a:lnTo>
                  <a:close/>
                  <a:moveTo>
                    <a:pt x="12854" y="9529"/>
                  </a:moveTo>
                  <a:lnTo>
                    <a:pt x="13606" y="10434"/>
                  </a:lnTo>
                  <a:lnTo>
                    <a:pt x="12391" y="10594"/>
                  </a:lnTo>
                  <a:lnTo>
                    <a:pt x="11637" y="9686"/>
                  </a:lnTo>
                  <a:cubicBezTo>
                    <a:pt x="11779" y="9668"/>
                    <a:pt x="11924" y="9648"/>
                    <a:pt x="12076" y="9630"/>
                  </a:cubicBezTo>
                  <a:lnTo>
                    <a:pt x="12854" y="9529"/>
                  </a:lnTo>
                  <a:close/>
                  <a:moveTo>
                    <a:pt x="20341" y="9651"/>
                  </a:moveTo>
                  <a:lnTo>
                    <a:pt x="21135" y="10539"/>
                  </a:lnTo>
                  <a:lnTo>
                    <a:pt x="19810" y="10719"/>
                  </a:lnTo>
                  <a:lnTo>
                    <a:pt x="19029" y="9824"/>
                  </a:lnTo>
                  <a:lnTo>
                    <a:pt x="20341" y="9651"/>
                  </a:lnTo>
                  <a:close/>
                  <a:moveTo>
                    <a:pt x="27722" y="9755"/>
                  </a:moveTo>
                  <a:lnTo>
                    <a:pt x="28565" y="10552"/>
                  </a:lnTo>
                  <a:lnTo>
                    <a:pt x="27070" y="10766"/>
                  </a:lnTo>
                  <a:lnTo>
                    <a:pt x="26229" y="9956"/>
                  </a:lnTo>
                  <a:lnTo>
                    <a:pt x="27722" y="9755"/>
                  </a:lnTo>
                  <a:close/>
                  <a:moveTo>
                    <a:pt x="11511" y="9703"/>
                  </a:moveTo>
                  <a:lnTo>
                    <a:pt x="12266" y="10611"/>
                  </a:lnTo>
                  <a:lnTo>
                    <a:pt x="11051" y="10771"/>
                  </a:lnTo>
                  <a:lnTo>
                    <a:pt x="10314" y="9886"/>
                  </a:lnTo>
                  <a:cubicBezTo>
                    <a:pt x="10674" y="9824"/>
                    <a:pt x="11072" y="9764"/>
                    <a:pt x="11511" y="9703"/>
                  </a:cubicBezTo>
                  <a:close/>
                  <a:moveTo>
                    <a:pt x="18902" y="9841"/>
                  </a:moveTo>
                  <a:lnTo>
                    <a:pt x="19684" y="10736"/>
                  </a:lnTo>
                  <a:lnTo>
                    <a:pt x="18553" y="10890"/>
                  </a:lnTo>
                  <a:lnTo>
                    <a:pt x="17778" y="9990"/>
                  </a:lnTo>
                  <a:lnTo>
                    <a:pt x="18902" y="9841"/>
                  </a:lnTo>
                  <a:close/>
                  <a:moveTo>
                    <a:pt x="10191" y="9907"/>
                  </a:moveTo>
                  <a:lnTo>
                    <a:pt x="10924" y="10788"/>
                  </a:lnTo>
                  <a:lnTo>
                    <a:pt x="10183" y="10887"/>
                  </a:lnTo>
                  <a:cubicBezTo>
                    <a:pt x="10029" y="10907"/>
                    <a:pt x="9877" y="10936"/>
                    <a:pt x="9727" y="10969"/>
                  </a:cubicBezTo>
                  <a:lnTo>
                    <a:pt x="9038" y="10142"/>
                  </a:lnTo>
                  <a:cubicBezTo>
                    <a:pt x="9375" y="10062"/>
                    <a:pt x="9756" y="9983"/>
                    <a:pt x="10191" y="9907"/>
                  </a:cubicBezTo>
                  <a:close/>
                  <a:moveTo>
                    <a:pt x="26094" y="9975"/>
                  </a:moveTo>
                  <a:lnTo>
                    <a:pt x="26937" y="10784"/>
                  </a:lnTo>
                  <a:lnTo>
                    <a:pt x="25381" y="11007"/>
                  </a:lnTo>
                  <a:lnTo>
                    <a:pt x="24555" y="10185"/>
                  </a:lnTo>
                  <a:lnTo>
                    <a:pt x="26094" y="9975"/>
                  </a:lnTo>
                  <a:close/>
                  <a:moveTo>
                    <a:pt x="17651" y="10007"/>
                  </a:moveTo>
                  <a:lnTo>
                    <a:pt x="18427" y="10907"/>
                  </a:lnTo>
                  <a:lnTo>
                    <a:pt x="17111" y="11085"/>
                  </a:lnTo>
                  <a:lnTo>
                    <a:pt x="16356" y="10177"/>
                  </a:lnTo>
                  <a:lnTo>
                    <a:pt x="17651" y="10007"/>
                  </a:lnTo>
                  <a:close/>
                  <a:moveTo>
                    <a:pt x="6806" y="9531"/>
                  </a:moveTo>
                  <a:lnTo>
                    <a:pt x="7615" y="10490"/>
                  </a:lnTo>
                  <a:cubicBezTo>
                    <a:pt x="7197" y="10676"/>
                    <a:pt x="6886" y="10880"/>
                    <a:pt x="6612" y="11108"/>
                  </a:cubicBezTo>
                  <a:lnTo>
                    <a:pt x="5847" y="10203"/>
                  </a:lnTo>
                  <a:cubicBezTo>
                    <a:pt x="6149" y="9942"/>
                    <a:pt x="6470" y="9717"/>
                    <a:pt x="6806" y="9531"/>
                  </a:cubicBezTo>
                  <a:close/>
                  <a:moveTo>
                    <a:pt x="16231" y="10194"/>
                  </a:moveTo>
                  <a:lnTo>
                    <a:pt x="16985" y="11102"/>
                  </a:lnTo>
                  <a:lnTo>
                    <a:pt x="15944" y="11243"/>
                  </a:lnTo>
                  <a:lnTo>
                    <a:pt x="15187" y="10332"/>
                  </a:lnTo>
                  <a:lnTo>
                    <a:pt x="16231" y="10194"/>
                  </a:lnTo>
                  <a:close/>
                  <a:moveTo>
                    <a:pt x="24423" y="10201"/>
                  </a:moveTo>
                  <a:lnTo>
                    <a:pt x="25248" y="11025"/>
                  </a:lnTo>
                  <a:lnTo>
                    <a:pt x="23722" y="11243"/>
                  </a:lnTo>
                  <a:lnTo>
                    <a:pt x="22925" y="10406"/>
                  </a:lnTo>
                  <a:lnTo>
                    <a:pt x="24423" y="10201"/>
                  </a:lnTo>
                  <a:close/>
                  <a:moveTo>
                    <a:pt x="8923" y="10170"/>
                  </a:moveTo>
                  <a:lnTo>
                    <a:pt x="9611" y="10997"/>
                  </a:lnTo>
                  <a:cubicBezTo>
                    <a:pt x="9237" y="11090"/>
                    <a:pt x="8872" y="11223"/>
                    <a:pt x="8523" y="11398"/>
                  </a:cubicBezTo>
                  <a:lnTo>
                    <a:pt x="7791" y="10531"/>
                  </a:lnTo>
                  <a:cubicBezTo>
                    <a:pt x="8101" y="10404"/>
                    <a:pt x="8470" y="10284"/>
                    <a:pt x="8923" y="10170"/>
                  </a:cubicBezTo>
                  <a:close/>
                  <a:moveTo>
                    <a:pt x="15061" y="10349"/>
                  </a:moveTo>
                  <a:lnTo>
                    <a:pt x="15819" y="11260"/>
                  </a:lnTo>
                  <a:lnTo>
                    <a:pt x="14574" y="11429"/>
                  </a:lnTo>
                  <a:lnTo>
                    <a:pt x="13813" y="10515"/>
                  </a:lnTo>
                  <a:lnTo>
                    <a:pt x="15061" y="10349"/>
                  </a:lnTo>
                  <a:close/>
                  <a:moveTo>
                    <a:pt x="22794" y="10422"/>
                  </a:moveTo>
                  <a:lnTo>
                    <a:pt x="23591" y="11263"/>
                  </a:lnTo>
                  <a:lnTo>
                    <a:pt x="22114" y="11474"/>
                  </a:lnTo>
                  <a:lnTo>
                    <a:pt x="21350" y="10618"/>
                  </a:lnTo>
                  <a:lnTo>
                    <a:pt x="22794" y="10422"/>
                  </a:lnTo>
                  <a:close/>
                  <a:moveTo>
                    <a:pt x="13687" y="10531"/>
                  </a:moveTo>
                  <a:lnTo>
                    <a:pt x="14449" y="11446"/>
                  </a:lnTo>
                  <a:lnTo>
                    <a:pt x="13236" y="11610"/>
                  </a:lnTo>
                  <a:lnTo>
                    <a:pt x="12473" y="10693"/>
                  </a:lnTo>
                  <a:lnTo>
                    <a:pt x="13687" y="10531"/>
                  </a:lnTo>
                  <a:close/>
                  <a:moveTo>
                    <a:pt x="28664" y="10646"/>
                  </a:moveTo>
                  <a:lnTo>
                    <a:pt x="29490" y="11427"/>
                  </a:lnTo>
                  <a:lnTo>
                    <a:pt x="27985" y="11643"/>
                  </a:lnTo>
                  <a:lnTo>
                    <a:pt x="27169" y="10859"/>
                  </a:lnTo>
                  <a:lnTo>
                    <a:pt x="28664" y="10646"/>
                  </a:lnTo>
                  <a:close/>
                  <a:moveTo>
                    <a:pt x="21222" y="10636"/>
                  </a:moveTo>
                  <a:lnTo>
                    <a:pt x="21986" y="11492"/>
                  </a:lnTo>
                  <a:lnTo>
                    <a:pt x="20651" y="11682"/>
                  </a:lnTo>
                  <a:lnTo>
                    <a:pt x="19895" y="10815"/>
                  </a:lnTo>
                  <a:lnTo>
                    <a:pt x="21222" y="10636"/>
                  </a:lnTo>
                  <a:close/>
                  <a:moveTo>
                    <a:pt x="12346" y="10708"/>
                  </a:moveTo>
                  <a:lnTo>
                    <a:pt x="13110" y="11627"/>
                  </a:lnTo>
                  <a:lnTo>
                    <a:pt x="11898" y="11792"/>
                  </a:lnTo>
                  <a:lnTo>
                    <a:pt x="11131" y="10870"/>
                  </a:lnTo>
                  <a:lnTo>
                    <a:pt x="12346" y="10708"/>
                  </a:lnTo>
                  <a:close/>
                  <a:moveTo>
                    <a:pt x="19768" y="10833"/>
                  </a:moveTo>
                  <a:lnTo>
                    <a:pt x="20524" y="11700"/>
                  </a:lnTo>
                  <a:lnTo>
                    <a:pt x="19392" y="11862"/>
                  </a:lnTo>
                  <a:lnTo>
                    <a:pt x="18636" y="10987"/>
                  </a:lnTo>
                  <a:lnTo>
                    <a:pt x="19768" y="10833"/>
                  </a:lnTo>
                  <a:close/>
                  <a:moveTo>
                    <a:pt x="27034" y="10878"/>
                  </a:moveTo>
                  <a:lnTo>
                    <a:pt x="27850" y="11662"/>
                  </a:lnTo>
                  <a:lnTo>
                    <a:pt x="26265" y="11889"/>
                  </a:lnTo>
                  <a:lnTo>
                    <a:pt x="25476" y="11101"/>
                  </a:lnTo>
                  <a:lnTo>
                    <a:pt x="27034" y="10878"/>
                  </a:lnTo>
                  <a:close/>
                  <a:moveTo>
                    <a:pt x="11006" y="10885"/>
                  </a:moveTo>
                  <a:lnTo>
                    <a:pt x="11773" y="11809"/>
                  </a:lnTo>
                  <a:lnTo>
                    <a:pt x="10962" y="11919"/>
                  </a:lnTo>
                  <a:cubicBezTo>
                    <a:pt x="10832" y="11936"/>
                    <a:pt x="10702" y="11959"/>
                    <a:pt x="10573" y="11986"/>
                  </a:cubicBezTo>
                  <a:lnTo>
                    <a:pt x="9803" y="11060"/>
                  </a:lnTo>
                  <a:cubicBezTo>
                    <a:pt x="9934" y="11033"/>
                    <a:pt x="10064" y="11011"/>
                    <a:pt x="10197" y="10992"/>
                  </a:cubicBezTo>
                  <a:lnTo>
                    <a:pt x="11006" y="10885"/>
                  </a:lnTo>
                  <a:close/>
                  <a:moveTo>
                    <a:pt x="18511" y="11004"/>
                  </a:moveTo>
                  <a:lnTo>
                    <a:pt x="19267" y="11879"/>
                  </a:lnTo>
                  <a:lnTo>
                    <a:pt x="17930" y="12071"/>
                  </a:lnTo>
                  <a:lnTo>
                    <a:pt x="17191" y="11182"/>
                  </a:lnTo>
                  <a:lnTo>
                    <a:pt x="18511" y="11004"/>
                  </a:lnTo>
                  <a:close/>
                  <a:moveTo>
                    <a:pt x="7688" y="10576"/>
                  </a:moveTo>
                  <a:lnTo>
                    <a:pt x="8423" y="11447"/>
                  </a:lnTo>
                  <a:cubicBezTo>
                    <a:pt x="8081" y="11626"/>
                    <a:pt x="7753" y="11844"/>
                    <a:pt x="7446" y="12099"/>
                  </a:cubicBezTo>
                  <a:lnTo>
                    <a:pt x="6681" y="11190"/>
                  </a:lnTo>
                  <a:cubicBezTo>
                    <a:pt x="6955" y="10963"/>
                    <a:pt x="7265" y="10760"/>
                    <a:pt x="7688" y="10576"/>
                  </a:cubicBezTo>
                  <a:close/>
                  <a:moveTo>
                    <a:pt x="25343" y="11121"/>
                  </a:moveTo>
                  <a:lnTo>
                    <a:pt x="26133" y="11907"/>
                  </a:lnTo>
                  <a:lnTo>
                    <a:pt x="24565" y="12131"/>
                  </a:lnTo>
                  <a:lnTo>
                    <a:pt x="23812" y="11339"/>
                  </a:lnTo>
                  <a:lnTo>
                    <a:pt x="25343" y="11121"/>
                  </a:lnTo>
                  <a:close/>
                  <a:moveTo>
                    <a:pt x="17066" y="11199"/>
                  </a:moveTo>
                  <a:lnTo>
                    <a:pt x="17806" y="12089"/>
                  </a:lnTo>
                  <a:lnTo>
                    <a:pt x="16769" y="12237"/>
                  </a:lnTo>
                  <a:lnTo>
                    <a:pt x="16024" y="11340"/>
                  </a:lnTo>
                  <a:lnTo>
                    <a:pt x="17066" y="11199"/>
                  </a:lnTo>
                  <a:close/>
                  <a:moveTo>
                    <a:pt x="23683" y="11357"/>
                  </a:moveTo>
                  <a:lnTo>
                    <a:pt x="24436" y="12149"/>
                  </a:lnTo>
                  <a:lnTo>
                    <a:pt x="22914" y="12368"/>
                  </a:lnTo>
                  <a:lnTo>
                    <a:pt x="22200" y="11570"/>
                  </a:lnTo>
                  <a:lnTo>
                    <a:pt x="23683" y="11357"/>
                  </a:lnTo>
                  <a:close/>
                  <a:moveTo>
                    <a:pt x="9687" y="11090"/>
                  </a:moveTo>
                  <a:lnTo>
                    <a:pt x="10457" y="12014"/>
                  </a:lnTo>
                  <a:cubicBezTo>
                    <a:pt x="10084" y="12103"/>
                    <a:pt x="9720" y="12233"/>
                    <a:pt x="9369" y="12401"/>
                  </a:cubicBezTo>
                  <a:lnTo>
                    <a:pt x="8594" y="11482"/>
                  </a:lnTo>
                  <a:cubicBezTo>
                    <a:pt x="8945" y="11309"/>
                    <a:pt x="9311" y="11178"/>
                    <a:pt x="9687" y="11090"/>
                  </a:cubicBezTo>
                  <a:close/>
                  <a:moveTo>
                    <a:pt x="15899" y="11357"/>
                  </a:moveTo>
                  <a:lnTo>
                    <a:pt x="16645" y="12254"/>
                  </a:lnTo>
                  <a:lnTo>
                    <a:pt x="15406" y="12431"/>
                  </a:lnTo>
                  <a:lnTo>
                    <a:pt x="14654" y="11526"/>
                  </a:lnTo>
                  <a:lnTo>
                    <a:pt x="15899" y="11357"/>
                  </a:lnTo>
                  <a:close/>
                  <a:moveTo>
                    <a:pt x="29590" y="11522"/>
                  </a:moveTo>
                  <a:lnTo>
                    <a:pt x="30416" y="12304"/>
                  </a:lnTo>
                  <a:lnTo>
                    <a:pt x="28899" y="12521"/>
                  </a:lnTo>
                  <a:lnTo>
                    <a:pt x="28083" y="11737"/>
                  </a:lnTo>
                  <a:lnTo>
                    <a:pt x="29590" y="11522"/>
                  </a:lnTo>
                  <a:close/>
                  <a:moveTo>
                    <a:pt x="22072" y="11586"/>
                  </a:moveTo>
                  <a:lnTo>
                    <a:pt x="22786" y="12386"/>
                  </a:lnTo>
                  <a:lnTo>
                    <a:pt x="21433" y="12579"/>
                  </a:lnTo>
                  <a:lnTo>
                    <a:pt x="20735" y="11778"/>
                  </a:lnTo>
                  <a:lnTo>
                    <a:pt x="22072" y="11586"/>
                  </a:lnTo>
                  <a:close/>
                  <a:moveTo>
                    <a:pt x="14529" y="11543"/>
                  </a:moveTo>
                  <a:lnTo>
                    <a:pt x="15282" y="12449"/>
                  </a:lnTo>
                  <a:lnTo>
                    <a:pt x="14076" y="12621"/>
                  </a:lnTo>
                  <a:lnTo>
                    <a:pt x="13317" y="11707"/>
                  </a:lnTo>
                  <a:lnTo>
                    <a:pt x="14529" y="11543"/>
                  </a:lnTo>
                  <a:close/>
                  <a:moveTo>
                    <a:pt x="20608" y="11796"/>
                  </a:moveTo>
                  <a:lnTo>
                    <a:pt x="21307" y="12597"/>
                  </a:lnTo>
                  <a:lnTo>
                    <a:pt x="20166" y="12759"/>
                  </a:lnTo>
                  <a:lnTo>
                    <a:pt x="19475" y="11958"/>
                  </a:lnTo>
                  <a:lnTo>
                    <a:pt x="20608" y="11796"/>
                  </a:lnTo>
                  <a:close/>
                  <a:moveTo>
                    <a:pt x="27949" y="11757"/>
                  </a:moveTo>
                  <a:lnTo>
                    <a:pt x="28765" y="12539"/>
                  </a:lnTo>
                  <a:lnTo>
                    <a:pt x="27149" y="12770"/>
                  </a:lnTo>
                  <a:lnTo>
                    <a:pt x="26360" y="11983"/>
                  </a:lnTo>
                  <a:lnTo>
                    <a:pt x="27949" y="11757"/>
                  </a:lnTo>
                  <a:close/>
                  <a:moveTo>
                    <a:pt x="13192" y="11724"/>
                  </a:moveTo>
                  <a:lnTo>
                    <a:pt x="13952" y="12639"/>
                  </a:lnTo>
                  <a:lnTo>
                    <a:pt x="12746" y="12811"/>
                  </a:lnTo>
                  <a:lnTo>
                    <a:pt x="11980" y="11889"/>
                  </a:lnTo>
                  <a:lnTo>
                    <a:pt x="13192" y="11724"/>
                  </a:lnTo>
                  <a:close/>
                  <a:moveTo>
                    <a:pt x="19349" y="11976"/>
                  </a:moveTo>
                  <a:lnTo>
                    <a:pt x="20041" y="12777"/>
                  </a:lnTo>
                  <a:lnTo>
                    <a:pt x="18680" y="12971"/>
                  </a:lnTo>
                  <a:lnTo>
                    <a:pt x="18010" y="12168"/>
                  </a:lnTo>
                  <a:lnTo>
                    <a:pt x="19349" y="11976"/>
                  </a:lnTo>
                  <a:close/>
                  <a:moveTo>
                    <a:pt x="11855" y="11906"/>
                  </a:moveTo>
                  <a:lnTo>
                    <a:pt x="12622" y="12829"/>
                  </a:lnTo>
                  <a:lnTo>
                    <a:pt x="11742" y="12955"/>
                  </a:lnTo>
                  <a:cubicBezTo>
                    <a:pt x="11635" y="12969"/>
                    <a:pt x="11528" y="12987"/>
                    <a:pt x="11421" y="13007"/>
                  </a:cubicBezTo>
                  <a:lnTo>
                    <a:pt x="10650" y="12080"/>
                  </a:lnTo>
                  <a:cubicBezTo>
                    <a:pt x="10758" y="12058"/>
                    <a:pt x="10867" y="12040"/>
                    <a:pt x="10977" y="12026"/>
                  </a:cubicBezTo>
                  <a:lnTo>
                    <a:pt x="11855" y="11906"/>
                  </a:lnTo>
                  <a:close/>
                  <a:moveTo>
                    <a:pt x="26227" y="12002"/>
                  </a:moveTo>
                  <a:lnTo>
                    <a:pt x="27017" y="12788"/>
                  </a:lnTo>
                  <a:lnTo>
                    <a:pt x="25408" y="13018"/>
                  </a:lnTo>
                  <a:lnTo>
                    <a:pt x="24655" y="12227"/>
                  </a:lnTo>
                  <a:lnTo>
                    <a:pt x="26227" y="12002"/>
                  </a:lnTo>
                  <a:close/>
                  <a:moveTo>
                    <a:pt x="8495" y="11532"/>
                  </a:moveTo>
                  <a:lnTo>
                    <a:pt x="9269" y="12449"/>
                  </a:lnTo>
                  <a:cubicBezTo>
                    <a:pt x="8923" y="12624"/>
                    <a:pt x="8591" y="12836"/>
                    <a:pt x="8280" y="13087"/>
                  </a:cubicBezTo>
                  <a:lnTo>
                    <a:pt x="7515" y="12180"/>
                  </a:lnTo>
                  <a:cubicBezTo>
                    <a:pt x="7824" y="11926"/>
                    <a:pt x="8152" y="11709"/>
                    <a:pt x="8495" y="11532"/>
                  </a:cubicBezTo>
                  <a:close/>
                  <a:moveTo>
                    <a:pt x="17886" y="12185"/>
                  </a:moveTo>
                  <a:lnTo>
                    <a:pt x="18555" y="12990"/>
                  </a:lnTo>
                  <a:lnTo>
                    <a:pt x="17519" y="13138"/>
                  </a:lnTo>
                  <a:lnTo>
                    <a:pt x="16849" y="12332"/>
                  </a:lnTo>
                  <a:lnTo>
                    <a:pt x="17886" y="12185"/>
                  </a:lnTo>
                  <a:close/>
                  <a:moveTo>
                    <a:pt x="24526" y="12245"/>
                  </a:moveTo>
                  <a:lnTo>
                    <a:pt x="25279" y="13038"/>
                  </a:lnTo>
                  <a:lnTo>
                    <a:pt x="23713" y="13260"/>
                  </a:lnTo>
                  <a:lnTo>
                    <a:pt x="23000" y="12463"/>
                  </a:lnTo>
                  <a:lnTo>
                    <a:pt x="24526" y="12245"/>
                  </a:lnTo>
                  <a:close/>
                  <a:moveTo>
                    <a:pt x="16725" y="12351"/>
                  </a:moveTo>
                  <a:lnTo>
                    <a:pt x="17394" y="13156"/>
                  </a:lnTo>
                  <a:lnTo>
                    <a:pt x="16156" y="13332"/>
                  </a:lnTo>
                  <a:lnTo>
                    <a:pt x="15486" y="12528"/>
                  </a:lnTo>
                  <a:lnTo>
                    <a:pt x="16725" y="12351"/>
                  </a:lnTo>
                  <a:close/>
                  <a:moveTo>
                    <a:pt x="30515" y="12397"/>
                  </a:moveTo>
                  <a:lnTo>
                    <a:pt x="31272" y="13114"/>
                  </a:lnTo>
                  <a:lnTo>
                    <a:pt x="29779" y="13366"/>
                  </a:lnTo>
                  <a:lnTo>
                    <a:pt x="28997" y="12614"/>
                  </a:lnTo>
                  <a:lnTo>
                    <a:pt x="30515" y="12397"/>
                  </a:lnTo>
                  <a:close/>
                  <a:moveTo>
                    <a:pt x="10533" y="12106"/>
                  </a:moveTo>
                  <a:lnTo>
                    <a:pt x="11303" y="13033"/>
                  </a:lnTo>
                  <a:cubicBezTo>
                    <a:pt x="10931" y="13115"/>
                    <a:pt x="10566" y="13239"/>
                    <a:pt x="10214" y="13402"/>
                  </a:cubicBezTo>
                  <a:lnTo>
                    <a:pt x="9439" y="12486"/>
                  </a:lnTo>
                  <a:cubicBezTo>
                    <a:pt x="9793" y="12318"/>
                    <a:pt x="10159" y="12190"/>
                    <a:pt x="10533" y="12106"/>
                  </a:cubicBezTo>
                  <a:close/>
                  <a:moveTo>
                    <a:pt x="22872" y="12482"/>
                  </a:moveTo>
                  <a:lnTo>
                    <a:pt x="23585" y="13280"/>
                  </a:lnTo>
                  <a:lnTo>
                    <a:pt x="22214" y="13475"/>
                  </a:lnTo>
                  <a:lnTo>
                    <a:pt x="21516" y="12674"/>
                  </a:lnTo>
                  <a:lnTo>
                    <a:pt x="22872" y="12482"/>
                  </a:lnTo>
                  <a:close/>
                  <a:moveTo>
                    <a:pt x="15362" y="12545"/>
                  </a:moveTo>
                  <a:lnTo>
                    <a:pt x="16031" y="13350"/>
                  </a:lnTo>
                  <a:lnTo>
                    <a:pt x="14826" y="13522"/>
                  </a:lnTo>
                  <a:lnTo>
                    <a:pt x="14156" y="12717"/>
                  </a:lnTo>
                  <a:lnTo>
                    <a:pt x="15362" y="12545"/>
                  </a:lnTo>
                  <a:close/>
                  <a:moveTo>
                    <a:pt x="21391" y="12693"/>
                  </a:moveTo>
                  <a:lnTo>
                    <a:pt x="22089" y="13492"/>
                  </a:lnTo>
                  <a:lnTo>
                    <a:pt x="20941" y="13657"/>
                  </a:lnTo>
                  <a:lnTo>
                    <a:pt x="20249" y="12856"/>
                  </a:lnTo>
                  <a:lnTo>
                    <a:pt x="21391" y="12693"/>
                  </a:lnTo>
                  <a:close/>
                  <a:moveTo>
                    <a:pt x="28862" y="12634"/>
                  </a:moveTo>
                  <a:lnTo>
                    <a:pt x="29648" y="13388"/>
                  </a:lnTo>
                  <a:lnTo>
                    <a:pt x="28040" y="13660"/>
                  </a:lnTo>
                  <a:lnTo>
                    <a:pt x="27244" y="12864"/>
                  </a:lnTo>
                  <a:lnTo>
                    <a:pt x="28862" y="12634"/>
                  </a:lnTo>
                  <a:close/>
                  <a:moveTo>
                    <a:pt x="14032" y="12735"/>
                  </a:moveTo>
                  <a:lnTo>
                    <a:pt x="14701" y="13540"/>
                  </a:lnTo>
                  <a:lnTo>
                    <a:pt x="13496" y="13712"/>
                  </a:lnTo>
                  <a:lnTo>
                    <a:pt x="12826" y="12908"/>
                  </a:lnTo>
                  <a:lnTo>
                    <a:pt x="14032" y="12735"/>
                  </a:lnTo>
                  <a:close/>
                  <a:moveTo>
                    <a:pt x="20124" y="12873"/>
                  </a:moveTo>
                  <a:lnTo>
                    <a:pt x="20814" y="13675"/>
                  </a:lnTo>
                  <a:lnTo>
                    <a:pt x="19429" y="13872"/>
                  </a:lnTo>
                  <a:lnTo>
                    <a:pt x="18760" y="13069"/>
                  </a:lnTo>
                  <a:lnTo>
                    <a:pt x="20124" y="12873"/>
                  </a:lnTo>
                  <a:close/>
                  <a:moveTo>
                    <a:pt x="27111" y="12884"/>
                  </a:moveTo>
                  <a:lnTo>
                    <a:pt x="27911" y="13681"/>
                  </a:lnTo>
                  <a:lnTo>
                    <a:pt x="26296" y="13954"/>
                  </a:lnTo>
                  <a:lnTo>
                    <a:pt x="25498" y="13114"/>
                  </a:lnTo>
                  <a:lnTo>
                    <a:pt x="27111" y="12884"/>
                  </a:lnTo>
                  <a:close/>
                  <a:moveTo>
                    <a:pt x="12702" y="12925"/>
                  </a:moveTo>
                  <a:lnTo>
                    <a:pt x="13371" y="13730"/>
                  </a:lnTo>
                  <a:lnTo>
                    <a:pt x="13063" y="13774"/>
                  </a:lnTo>
                  <a:cubicBezTo>
                    <a:pt x="12774" y="13810"/>
                    <a:pt x="12491" y="13874"/>
                    <a:pt x="12212" y="13960"/>
                  </a:cubicBezTo>
                  <a:lnTo>
                    <a:pt x="11500" y="13102"/>
                  </a:lnTo>
                  <a:cubicBezTo>
                    <a:pt x="11586" y="13087"/>
                    <a:pt x="11672" y="13071"/>
                    <a:pt x="11758" y="13060"/>
                  </a:cubicBezTo>
                  <a:lnTo>
                    <a:pt x="12702" y="12925"/>
                  </a:lnTo>
                  <a:close/>
                  <a:moveTo>
                    <a:pt x="18635" y="13087"/>
                  </a:moveTo>
                  <a:lnTo>
                    <a:pt x="19304" y="13891"/>
                  </a:lnTo>
                  <a:lnTo>
                    <a:pt x="18268" y="14038"/>
                  </a:lnTo>
                  <a:lnTo>
                    <a:pt x="17599" y="13235"/>
                  </a:lnTo>
                  <a:lnTo>
                    <a:pt x="18635" y="13087"/>
                  </a:lnTo>
                  <a:close/>
                  <a:moveTo>
                    <a:pt x="9341" y="12534"/>
                  </a:moveTo>
                  <a:lnTo>
                    <a:pt x="10114" y="13450"/>
                  </a:lnTo>
                  <a:cubicBezTo>
                    <a:pt x="9765" y="13620"/>
                    <a:pt x="9430" y="13830"/>
                    <a:pt x="9114" y="14076"/>
                  </a:cubicBezTo>
                  <a:lnTo>
                    <a:pt x="8349" y="13169"/>
                  </a:lnTo>
                  <a:cubicBezTo>
                    <a:pt x="8661" y="12919"/>
                    <a:pt x="8993" y="12707"/>
                    <a:pt x="9341" y="12534"/>
                  </a:cubicBezTo>
                  <a:close/>
                  <a:moveTo>
                    <a:pt x="17474" y="13252"/>
                  </a:moveTo>
                  <a:lnTo>
                    <a:pt x="18144" y="14055"/>
                  </a:lnTo>
                  <a:lnTo>
                    <a:pt x="16905" y="14233"/>
                  </a:lnTo>
                  <a:lnTo>
                    <a:pt x="16237" y="13429"/>
                  </a:lnTo>
                  <a:lnTo>
                    <a:pt x="17474" y="13252"/>
                  </a:lnTo>
                  <a:close/>
                  <a:moveTo>
                    <a:pt x="25369" y="13132"/>
                  </a:moveTo>
                  <a:lnTo>
                    <a:pt x="26170" y="13975"/>
                  </a:lnTo>
                  <a:lnTo>
                    <a:pt x="24590" y="14242"/>
                  </a:lnTo>
                  <a:lnTo>
                    <a:pt x="23798" y="13357"/>
                  </a:lnTo>
                  <a:lnTo>
                    <a:pt x="25369" y="13132"/>
                  </a:lnTo>
                  <a:close/>
                  <a:moveTo>
                    <a:pt x="16111" y="13446"/>
                  </a:moveTo>
                  <a:lnTo>
                    <a:pt x="16781" y="14251"/>
                  </a:lnTo>
                  <a:lnTo>
                    <a:pt x="15575" y="14423"/>
                  </a:lnTo>
                  <a:lnTo>
                    <a:pt x="14906" y="13619"/>
                  </a:lnTo>
                  <a:lnTo>
                    <a:pt x="16111" y="13446"/>
                  </a:lnTo>
                  <a:close/>
                  <a:moveTo>
                    <a:pt x="11379" y="13125"/>
                  </a:moveTo>
                  <a:lnTo>
                    <a:pt x="12104" y="13996"/>
                  </a:lnTo>
                  <a:cubicBezTo>
                    <a:pt x="11758" y="14112"/>
                    <a:pt x="11420" y="14261"/>
                    <a:pt x="11096" y="14448"/>
                  </a:cubicBezTo>
                  <a:lnTo>
                    <a:pt x="10285" y="13487"/>
                  </a:lnTo>
                  <a:cubicBezTo>
                    <a:pt x="10639" y="13326"/>
                    <a:pt x="11006" y="13202"/>
                    <a:pt x="11379" y="13125"/>
                  </a:cubicBezTo>
                  <a:close/>
                  <a:moveTo>
                    <a:pt x="23671" y="13375"/>
                  </a:moveTo>
                  <a:lnTo>
                    <a:pt x="24465" y="14264"/>
                  </a:lnTo>
                  <a:lnTo>
                    <a:pt x="23104" y="14493"/>
                  </a:lnTo>
                  <a:lnTo>
                    <a:pt x="22299" y="13571"/>
                  </a:lnTo>
                  <a:lnTo>
                    <a:pt x="23671" y="13375"/>
                  </a:lnTo>
                  <a:close/>
                  <a:moveTo>
                    <a:pt x="31369" y="13205"/>
                  </a:moveTo>
                  <a:lnTo>
                    <a:pt x="32567" y="14340"/>
                  </a:lnTo>
                  <a:lnTo>
                    <a:pt x="31059" y="14594"/>
                  </a:lnTo>
                  <a:lnTo>
                    <a:pt x="29876" y="13457"/>
                  </a:lnTo>
                  <a:lnTo>
                    <a:pt x="31369" y="13205"/>
                  </a:lnTo>
                  <a:close/>
                  <a:moveTo>
                    <a:pt x="14781" y="13636"/>
                  </a:moveTo>
                  <a:lnTo>
                    <a:pt x="15451" y="14441"/>
                  </a:lnTo>
                  <a:lnTo>
                    <a:pt x="14384" y="14593"/>
                  </a:lnTo>
                  <a:cubicBezTo>
                    <a:pt x="14338" y="14599"/>
                    <a:pt x="14293" y="14608"/>
                    <a:pt x="14248" y="14615"/>
                  </a:cubicBezTo>
                  <a:lnTo>
                    <a:pt x="13576" y="13809"/>
                  </a:lnTo>
                  <a:lnTo>
                    <a:pt x="14781" y="13636"/>
                  </a:lnTo>
                  <a:close/>
                  <a:moveTo>
                    <a:pt x="22172" y="13589"/>
                  </a:moveTo>
                  <a:lnTo>
                    <a:pt x="22980" y="14514"/>
                  </a:lnTo>
                  <a:lnTo>
                    <a:pt x="21846" y="14706"/>
                  </a:lnTo>
                  <a:lnTo>
                    <a:pt x="21024" y="13753"/>
                  </a:lnTo>
                  <a:lnTo>
                    <a:pt x="22172" y="13589"/>
                  </a:lnTo>
                  <a:close/>
                  <a:moveTo>
                    <a:pt x="29743" y="13480"/>
                  </a:moveTo>
                  <a:lnTo>
                    <a:pt x="30927" y="14617"/>
                  </a:lnTo>
                  <a:lnTo>
                    <a:pt x="29279" y="14894"/>
                  </a:lnTo>
                  <a:lnTo>
                    <a:pt x="28133" y="13751"/>
                  </a:lnTo>
                  <a:lnTo>
                    <a:pt x="29743" y="13480"/>
                  </a:lnTo>
                  <a:close/>
                  <a:moveTo>
                    <a:pt x="13451" y="13826"/>
                  </a:moveTo>
                  <a:lnTo>
                    <a:pt x="14125" y="14637"/>
                  </a:lnTo>
                  <a:cubicBezTo>
                    <a:pt x="13755" y="14706"/>
                    <a:pt x="13393" y="14813"/>
                    <a:pt x="13044" y="14959"/>
                  </a:cubicBezTo>
                  <a:lnTo>
                    <a:pt x="12287" y="14047"/>
                  </a:lnTo>
                  <a:cubicBezTo>
                    <a:pt x="12546" y="13971"/>
                    <a:pt x="12809" y="13913"/>
                    <a:pt x="13078" y="13879"/>
                  </a:cubicBezTo>
                  <a:lnTo>
                    <a:pt x="13451" y="13826"/>
                  </a:lnTo>
                  <a:close/>
                  <a:moveTo>
                    <a:pt x="20897" y="13771"/>
                  </a:moveTo>
                  <a:lnTo>
                    <a:pt x="21722" y="14727"/>
                  </a:lnTo>
                  <a:lnTo>
                    <a:pt x="20334" y="14962"/>
                  </a:lnTo>
                  <a:lnTo>
                    <a:pt x="19509" y="13969"/>
                  </a:lnTo>
                  <a:lnTo>
                    <a:pt x="20897" y="13771"/>
                  </a:lnTo>
                  <a:close/>
                  <a:moveTo>
                    <a:pt x="19384" y="13986"/>
                  </a:moveTo>
                  <a:lnTo>
                    <a:pt x="20211" y="14981"/>
                  </a:lnTo>
                  <a:lnTo>
                    <a:pt x="19195" y="15153"/>
                  </a:lnTo>
                  <a:lnTo>
                    <a:pt x="18348" y="14136"/>
                  </a:lnTo>
                  <a:lnTo>
                    <a:pt x="19384" y="13986"/>
                  </a:lnTo>
                  <a:close/>
                  <a:moveTo>
                    <a:pt x="28004" y="13774"/>
                  </a:moveTo>
                  <a:lnTo>
                    <a:pt x="29149" y="14917"/>
                  </a:lnTo>
                  <a:lnTo>
                    <a:pt x="27480" y="15198"/>
                  </a:lnTo>
                  <a:lnTo>
                    <a:pt x="26385" y="14047"/>
                  </a:lnTo>
                  <a:lnTo>
                    <a:pt x="28004" y="13774"/>
                  </a:lnTo>
                  <a:close/>
                  <a:moveTo>
                    <a:pt x="10185" y="13534"/>
                  </a:moveTo>
                  <a:lnTo>
                    <a:pt x="11005" y="14504"/>
                  </a:lnTo>
                  <a:cubicBezTo>
                    <a:pt x="10685" y="14699"/>
                    <a:pt x="10380" y="14924"/>
                    <a:pt x="10093" y="15186"/>
                  </a:cubicBezTo>
                  <a:lnTo>
                    <a:pt x="10069" y="15207"/>
                  </a:lnTo>
                  <a:lnTo>
                    <a:pt x="9183" y="14158"/>
                  </a:lnTo>
                  <a:cubicBezTo>
                    <a:pt x="9500" y="13912"/>
                    <a:pt x="9835" y="13703"/>
                    <a:pt x="10185" y="13534"/>
                  </a:cubicBezTo>
                  <a:close/>
                  <a:moveTo>
                    <a:pt x="18224" y="14152"/>
                  </a:moveTo>
                  <a:lnTo>
                    <a:pt x="19073" y="15174"/>
                  </a:lnTo>
                  <a:lnTo>
                    <a:pt x="17858" y="15380"/>
                  </a:lnTo>
                  <a:lnTo>
                    <a:pt x="16985" y="14330"/>
                  </a:lnTo>
                  <a:lnTo>
                    <a:pt x="18224" y="14152"/>
                  </a:lnTo>
                  <a:close/>
                  <a:moveTo>
                    <a:pt x="26258" y="14068"/>
                  </a:moveTo>
                  <a:lnTo>
                    <a:pt x="27353" y="15221"/>
                  </a:lnTo>
                  <a:lnTo>
                    <a:pt x="25714" y="15498"/>
                  </a:lnTo>
                  <a:lnTo>
                    <a:pt x="24675" y="14335"/>
                  </a:lnTo>
                  <a:lnTo>
                    <a:pt x="26258" y="14068"/>
                  </a:lnTo>
                  <a:close/>
                  <a:moveTo>
                    <a:pt x="12177" y="14085"/>
                  </a:moveTo>
                  <a:lnTo>
                    <a:pt x="12941" y="15003"/>
                  </a:lnTo>
                  <a:cubicBezTo>
                    <a:pt x="12619" y="15146"/>
                    <a:pt x="12307" y="15322"/>
                    <a:pt x="12010" y="15529"/>
                  </a:cubicBezTo>
                  <a:lnTo>
                    <a:pt x="11167" y="14530"/>
                  </a:lnTo>
                  <a:cubicBezTo>
                    <a:pt x="11490" y="14344"/>
                    <a:pt x="11830" y="14196"/>
                    <a:pt x="12177" y="14085"/>
                  </a:cubicBezTo>
                  <a:close/>
                  <a:moveTo>
                    <a:pt x="16862" y="14347"/>
                  </a:moveTo>
                  <a:lnTo>
                    <a:pt x="17737" y="15399"/>
                  </a:lnTo>
                  <a:lnTo>
                    <a:pt x="16553" y="15599"/>
                  </a:lnTo>
                  <a:lnTo>
                    <a:pt x="15655" y="14520"/>
                  </a:lnTo>
                  <a:lnTo>
                    <a:pt x="16862" y="14347"/>
                  </a:lnTo>
                  <a:close/>
                  <a:moveTo>
                    <a:pt x="24550" y="14358"/>
                  </a:moveTo>
                  <a:lnTo>
                    <a:pt x="25588" y="15519"/>
                  </a:lnTo>
                  <a:lnTo>
                    <a:pt x="24203" y="15753"/>
                  </a:lnTo>
                  <a:lnTo>
                    <a:pt x="23186" y="14587"/>
                  </a:lnTo>
                  <a:lnTo>
                    <a:pt x="24550" y="14358"/>
                  </a:lnTo>
                  <a:close/>
                  <a:moveTo>
                    <a:pt x="15531" y="14537"/>
                  </a:moveTo>
                  <a:lnTo>
                    <a:pt x="16432" y="15620"/>
                  </a:lnTo>
                  <a:lnTo>
                    <a:pt x="15534" y="15772"/>
                  </a:lnTo>
                  <a:cubicBezTo>
                    <a:pt x="15438" y="15784"/>
                    <a:pt x="15344" y="15803"/>
                    <a:pt x="15250" y="15820"/>
                  </a:cubicBezTo>
                  <a:lnTo>
                    <a:pt x="14327" y="14711"/>
                  </a:lnTo>
                  <a:cubicBezTo>
                    <a:pt x="14350" y="14708"/>
                    <a:pt x="14374" y="14703"/>
                    <a:pt x="14398" y="14699"/>
                  </a:cubicBezTo>
                  <a:lnTo>
                    <a:pt x="15531" y="14537"/>
                  </a:lnTo>
                  <a:close/>
                  <a:moveTo>
                    <a:pt x="32664" y="14431"/>
                  </a:moveTo>
                  <a:lnTo>
                    <a:pt x="33801" y="15508"/>
                  </a:lnTo>
                  <a:cubicBezTo>
                    <a:pt x="33316" y="15618"/>
                    <a:pt x="32826" y="15720"/>
                    <a:pt x="32336" y="15820"/>
                  </a:cubicBezTo>
                  <a:lnTo>
                    <a:pt x="31155" y="14686"/>
                  </a:lnTo>
                  <a:lnTo>
                    <a:pt x="32664" y="14431"/>
                  </a:lnTo>
                  <a:close/>
                  <a:moveTo>
                    <a:pt x="23062" y="14608"/>
                  </a:moveTo>
                  <a:lnTo>
                    <a:pt x="24079" y="15774"/>
                  </a:lnTo>
                  <a:lnTo>
                    <a:pt x="22934" y="15967"/>
                  </a:lnTo>
                  <a:lnTo>
                    <a:pt x="21927" y="14800"/>
                  </a:lnTo>
                  <a:lnTo>
                    <a:pt x="23062" y="14608"/>
                  </a:lnTo>
                  <a:close/>
                  <a:moveTo>
                    <a:pt x="31024" y="14708"/>
                  </a:moveTo>
                  <a:lnTo>
                    <a:pt x="32208" y="15846"/>
                  </a:lnTo>
                  <a:cubicBezTo>
                    <a:pt x="31656" y="15955"/>
                    <a:pt x="31103" y="16061"/>
                    <a:pt x="30550" y="16161"/>
                  </a:cubicBezTo>
                  <a:lnTo>
                    <a:pt x="29373" y="14987"/>
                  </a:lnTo>
                  <a:lnTo>
                    <a:pt x="31024" y="14708"/>
                  </a:lnTo>
                  <a:close/>
                  <a:moveTo>
                    <a:pt x="14204" y="14732"/>
                  </a:moveTo>
                  <a:lnTo>
                    <a:pt x="15127" y="15841"/>
                  </a:lnTo>
                  <a:cubicBezTo>
                    <a:pt x="14764" y="15919"/>
                    <a:pt x="14411" y="16039"/>
                    <a:pt x="14070" y="16192"/>
                  </a:cubicBezTo>
                  <a:lnTo>
                    <a:pt x="13116" y="15045"/>
                  </a:lnTo>
                  <a:cubicBezTo>
                    <a:pt x="13468" y="14900"/>
                    <a:pt x="13832" y="14796"/>
                    <a:pt x="14204" y="14732"/>
                  </a:cubicBezTo>
                  <a:close/>
                  <a:moveTo>
                    <a:pt x="21803" y="14821"/>
                  </a:moveTo>
                  <a:lnTo>
                    <a:pt x="22810" y="15988"/>
                  </a:lnTo>
                  <a:lnTo>
                    <a:pt x="21388" y="16229"/>
                  </a:lnTo>
                  <a:lnTo>
                    <a:pt x="20413" y="15056"/>
                  </a:lnTo>
                  <a:lnTo>
                    <a:pt x="21803" y="14821"/>
                  </a:lnTo>
                  <a:close/>
                  <a:moveTo>
                    <a:pt x="11075" y="14587"/>
                  </a:moveTo>
                  <a:lnTo>
                    <a:pt x="11924" y="15594"/>
                  </a:lnTo>
                  <a:cubicBezTo>
                    <a:pt x="11748" y="15720"/>
                    <a:pt x="11576" y="15856"/>
                    <a:pt x="11413" y="16005"/>
                  </a:cubicBezTo>
                  <a:lnTo>
                    <a:pt x="11034" y="16351"/>
                  </a:lnTo>
                  <a:lnTo>
                    <a:pt x="10138" y="15288"/>
                  </a:lnTo>
                  <a:lnTo>
                    <a:pt x="10166" y="15264"/>
                  </a:lnTo>
                  <a:cubicBezTo>
                    <a:pt x="10450" y="15004"/>
                    <a:pt x="10756" y="14779"/>
                    <a:pt x="11075" y="14587"/>
                  </a:cubicBezTo>
                  <a:close/>
                  <a:moveTo>
                    <a:pt x="20290" y="15077"/>
                  </a:moveTo>
                  <a:lnTo>
                    <a:pt x="21266" y="16250"/>
                  </a:lnTo>
                  <a:lnTo>
                    <a:pt x="20249" y="16421"/>
                  </a:lnTo>
                  <a:lnTo>
                    <a:pt x="19274" y="15249"/>
                  </a:lnTo>
                  <a:lnTo>
                    <a:pt x="20290" y="15077"/>
                  </a:lnTo>
                  <a:close/>
                  <a:moveTo>
                    <a:pt x="29242" y="15010"/>
                  </a:moveTo>
                  <a:lnTo>
                    <a:pt x="30422" y="16185"/>
                  </a:lnTo>
                  <a:cubicBezTo>
                    <a:pt x="29848" y="16288"/>
                    <a:pt x="29272" y="16386"/>
                    <a:pt x="28699" y="16482"/>
                  </a:cubicBezTo>
                  <a:lnTo>
                    <a:pt x="27569" y="15293"/>
                  </a:lnTo>
                  <a:lnTo>
                    <a:pt x="29242" y="15010"/>
                  </a:lnTo>
                  <a:close/>
                  <a:moveTo>
                    <a:pt x="19152" y="15270"/>
                  </a:moveTo>
                  <a:lnTo>
                    <a:pt x="20127" y="16441"/>
                  </a:lnTo>
                  <a:lnTo>
                    <a:pt x="18912" y="16647"/>
                  </a:lnTo>
                  <a:lnTo>
                    <a:pt x="17938" y="15474"/>
                  </a:lnTo>
                  <a:lnTo>
                    <a:pt x="19152" y="15270"/>
                  </a:lnTo>
                  <a:close/>
                  <a:moveTo>
                    <a:pt x="13013" y="15088"/>
                  </a:moveTo>
                  <a:lnTo>
                    <a:pt x="13968" y="16236"/>
                  </a:lnTo>
                  <a:cubicBezTo>
                    <a:pt x="13652" y="16385"/>
                    <a:pt x="13352" y="16569"/>
                    <a:pt x="13064" y="16779"/>
                  </a:cubicBezTo>
                  <a:lnTo>
                    <a:pt x="12079" y="15612"/>
                  </a:lnTo>
                  <a:cubicBezTo>
                    <a:pt x="12376" y="15404"/>
                    <a:pt x="12690" y="15231"/>
                    <a:pt x="13013" y="15088"/>
                  </a:cubicBezTo>
                  <a:close/>
                  <a:moveTo>
                    <a:pt x="27442" y="15314"/>
                  </a:moveTo>
                  <a:lnTo>
                    <a:pt x="28571" y="16503"/>
                  </a:lnTo>
                  <a:cubicBezTo>
                    <a:pt x="27999" y="16597"/>
                    <a:pt x="27428" y="16690"/>
                    <a:pt x="26859" y="16780"/>
                  </a:cubicBezTo>
                  <a:lnTo>
                    <a:pt x="25798" y="15592"/>
                  </a:lnTo>
                  <a:lnTo>
                    <a:pt x="27442" y="15314"/>
                  </a:lnTo>
                  <a:close/>
                  <a:moveTo>
                    <a:pt x="17816" y="15495"/>
                  </a:moveTo>
                  <a:lnTo>
                    <a:pt x="18791" y="16668"/>
                  </a:lnTo>
                  <a:lnTo>
                    <a:pt x="17609" y="16868"/>
                  </a:lnTo>
                  <a:lnTo>
                    <a:pt x="16633" y="15695"/>
                  </a:lnTo>
                  <a:lnTo>
                    <a:pt x="17816" y="15495"/>
                  </a:lnTo>
                  <a:close/>
                  <a:moveTo>
                    <a:pt x="25673" y="15613"/>
                  </a:moveTo>
                  <a:lnTo>
                    <a:pt x="26734" y="16800"/>
                  </a:lnTo>
                  <a:cubicBezTo>
                    <a:pt x="26471" y="16842"/>
                    <a:pt x="26209" y="16883"/>
                    <a:pt x="25947" y="16924"/>
                  </a:cubicBezTo>
                  <a:cubicBezTo>
                    <a:pt x="25735" y="16958"/>
                    <a:pt x="25522" y="16991"/>
                    <a:pt x="25312" y="17024"/>
                  </a:cubicBezTo>
                  <a:lnTo>
                    <a:pt x="24285" y="15847"/>
                  </a:lnTo>
                  <a:lnTo>
                    <a:pt x="25673" y="15613"/>
                  </a:lnTo>
                  <a:close/>
                  <a:moveTo>
                    <a:pt x="16511" y="15716"/>
                  </a:moveTo>
                  <a:lnTo>
                    <a:pt x="17486" y="16889"/>
                  </a:lnTo>
                  <a:lnTo>
                    <a:pt x="16632" y="17032"/>
                  </a:lnTo>
                  <a:cubicBezTo>
                    <a:pt x="16521" y="17046"/>
                    <a:pt x="16413" y="17067"/>
                    <a:pt x="16304" y="17089"/>
                  </a:cubicBezTo>
                  <a:lnTo>
                    <a:pt x="15329" y="15916"/>
                  </a:lnTo>
                  <a:cubicBezTo>
                    <a:pt x="15402" y="15903"/>
                    <a:pt x="15476" y="15888"/>
                    <a:pt x="15551" y="15878"/>
                  </a:cubicBezTo>
                  <a:lnTo>
                    <a:pt x="16511" y="15716"/>
                  </a:lnTo>
                  <a:close/>
                  <a:moveTo>
                    <a:pt x="24161" y="15868"/>
                  </a:moveTo>
                  <a:lnTo>
                    <a:pt x="25189" y="17044"/>
                  </a:lnTo>
                  <a:cubicBezTo>
                    <a:pt x="24794" y="17107"/>
                    <a:pt x="24406" y="17169"/>
                    <a:pt x="24023" y="17231"/>
                  </a:cubicBezTo>
                  <a:lnTo>
                    <a:pt x="23015" y="16062"/>
                  </a:lnTo>
                  <a:lnTo>
                    <a:pt x="24161" y="15868"/>
                  </a:lnTo>
                  <a:close/>
                  <a:moveTo>
                    <a:pt x="15206" y="15937"/>
                  </a:moveTo>
                  <a:lnTo>
                    <a:pt x="16184" y="17112"/>
                  </a:lnTo>
                  <a:cubicBezTo>
                    <a:pt x="15823" y="17193"/>
                    <a:pt x="15471" y="17312"/>
                    <a:pt x="15132" y="17469"/>
                  </a:cubicBezTo>
                  <a:lnTo>
                    <a:pt x="14141" y="16278"/>
                  </a:lnTo>
                  <a:cubicBezTo>
                    <a:pt x="14484" y="16126"/>
                    <a:pt x="14840" y="16010"/>
                    <a:pt x="15206" y="15937"/>
                  </a:cubicBezTo>
                  <a:close/>
                  <a:moveTo>
                    <a:pt x="22891" y="16082"/>
                  </a:moveTo>
                  <a:lnTo>
                    <a:pt x="23899" y="17250"/>
                  </a:lnTo>
                  <a:cubicBezTo>
                    <a:pt x="23402" y="17332"/>
                    <a:pt x="22917" y="17412"/>
                    <a:pt x="22442" y="17497"/>
                  </a:cubicBezTo>
                  <a:lnTo>
                    <a:pt x="21467" y="16324"/>
                  </a:lnTo>
                  <a:lnTo>
                    <a:pt x="22891" y="16082"/>
                  </a:lnTo>
                  <a:close/>
                  <a:moveTo>
                    <a:pt x="11993" y="15675"/>
                  </a:moveTo>
                  <a:lnTo>
                    <a:pt x="12978" y="16842"/>
                  </a:lnTo>
                  <a:cubicBezTo>
                    <a:pt x="12836" y="16951"/>
                    <a:pt x="12695" y="17065"/>
                    <a:pt x="12561" y="17187"/>
                  </a:cubicBezTo>
                  <a:lnTo>
                    <a:pt x="12098" y="17612"/>
                  </a:lnTo>
                  <a:lnTo>
                    <a:pt x="11103" y="16434"/>
                  </a:lnTo>
                  <a:lnTo>
                    <a:pt x="11486" y="16084"/>
                  </a:lnTo>
                  <a:cubicBezTo>
                    <a:pt x="11648" y="15936"/>
                    <a:pt x="11818" y="15802"/>
                    <a:pt x="11993" y="15675"/>
                  </a:cubicBezTo>
                  <a:close/>
                  <a:moveTo>
                    <a:pt x="21345" y="16344"/>
                  </a:moveTo>
                  <a:lnTo>
                    <a:pt x="22320" y="17518"/>
                  </a:lnTo>
                  <a:cubicBezTo>
                    <a:pt x="21978" y="17578"/>
                    <a:pt x="21643" y="17639"/>
                    <a:pt x="21314" y="17702"/>
                  </a:cubicBezTo>
                  <a:lnTo>
                    <a:pt x="20328" y="16516"/>
                  </a:lnTo>
                  <a:lnTo>
                    <a:pt x="21345" y="16344"/>
                  </a:lnTo>
                  <a:close/>
                  <a:moveTo>
                    <a:pt x="20206" y="16537"/>
                  </a:moveTo>
                  <a:lnTo>
                    <a:pt x="21194" y="17725"/>
                  </a:lnTo>
                  <a:cubicBezTo>
                    <a:pt x="20787" y="17802"/>
                    <a:pt x="20393" y="17882"/>
                    <a:pt x="20010" y="17967"/>
                  </a:cubicBezTo>
                  <a:lnTo>
                    <a:pt x="18993" y="16742"/>
                  </a:lnTo>
                  <a:lnTo>
                    <a:pt x="20206" y="16537"/>
                  </a:lnTo>
                  <a:close/>
                  <a:moveTo>
                    <a:pt x="14038" y="16321"/>
                  </a:moveTo>
                  <a:lnTo>
                    <a:pt x="15030" y="17515"/>
                  </a:lnTo>
                  <a:cubicBezTo>
                    <a:pt x="14721" y="17664"/>
                    <a:pt x="14425" y="17846"/>
                    <a:pt x="14142" y="18056"/>
                  </a:cubicBezTo>
                  <a:lnTo>
                    <a:pt x="13134" y="16862"/>
                  </a:lnTo>
                  <a:cubicBezTo>
                    <a:pt x="13421" y="16651"/>
                    <a:pt x="13724" y="16469"/>
                    <a:pt x="14038" y="16321"/>
                  </a:cubicBezTo>
                  <a:close/>
                  <a:moveTo>
                    <a:pt x="18870" y="16762"/>
                  </a:moveTo>
                  <a:lnTo>
                    <a:pt x="19892" y="17992"/>
                  </a:lnTo>
                  <a:cubicBezTo>
                    <a:pt x="19502" y="18078"/>
                    <a:pt x="19128" y="18167"/>
                    <a:pt x="18767" y="18261"/>
                  </a:cubicBezTo>
                  <a:lnTo>
                    <a:pt x="17688" y="16963"/>
                  </a:lnTo>
                  <a:lnTo>
                    <a:pt x="18870" y="16762"/>
                  </a:lnTo>
                  <a:close/>
                  <a:moveTo>
                    <a:pt x="17565" y="16983"/>
                  </a:moveTo>
                  <a:lnTo>
                    <a:pt x="18652" y="18291"/>
                  </a:lnTo>
                  <a:cubicBezTo>
                    <a:pt x="18272" y="18391"/>
                    <a:pt x="17909" y="18496"/>
                    <a:pt x="17567" y="18607"/>
                  </a:cubicBezTo>
                  <a:lnTo>
                    <a:pt x="16383" y="17184"/>
                  </a:lnTo>
                  <a:cubicBezTo>
                    <a:pt x="16472" y="17167"/>
                    <a:pt x="16559" y="17150"/>
                    <a:pt x="16648" y="17138"/>
                  </a:cubicBezTo>
                  <a:lnTo>
                    <a:pt x="17565" y="16983"/>
                  </a:lnTo>
                  <a:close/>
                  <a:moveTo>
                    <a:pt x="13047" y="16925"/>
                  </a:moveTo>
                  <a:lnTo>
                    <a:pt x="14055" y="18119"/>
                  </a:lnTo>
                  <a:cubicBezTo>
                    <a:pt x="13921" y="18222"/>
                    <a:pt x="13789" y="18330"/>
                    <a:pt x="13661" y="18447"/>
                  </a:cubicBezTo>
                  <a:lnTo>
                    <a:pt x="13177" y="18890"/>
                  </a:lnTo>
                  <a:lnTo>
                    <a:pt x="12167" y="17694"/>
                  </a:lnTo>
                  <a:lnTo>
                    <a:pt x="12635" y="17266"/>
                  </a:lnTo>
                  <a:cubicBezTo>
                    <a:pt x="12767" y="17143"/>
                    <a:pt x="12906" y="17032"/>
                    <a:pt x="13047" y="16925"/>
                  </a:cubicBezTo>
                  <a:close/>
                  <a:moveTo>
                    <a:pt x="16260" y="17204"/>
                  </a:moveTo>
                  <a:lnTo>
                    <a:pt x="17457" y="18644"/>
                  </a:lnTo>
                  <a:cubicBezTo>
                    <a:pt x="17091" y="18765"/>
                    <a:pt x="16747" y="18894"/>
                    <a:pt x="16431" y="19031"/>
                  </a:cubicBezTo>
                  <a:lnTo>
                    <a:pt x="15202" y="17554"/>
                  </a:lnTo>
                  <a:cubicBezTo>
                    <a:pt x="15544" y="17400"/>
                    <a:pt x="15897" y="17281"/>
                    <a:pt x="16260" y="17204"/>
                  </a:cubicBezTo>
                  <a:close/>
                  <a:moveTo>
                    <a:pt x="15101" y="17598"/>
                  </a:moveTo>
                  <a:lnTo>
                    <a:pt x="16329" y="19076"/>
                  </a:lnTo>
                  <a:cubicBezTo>
                    <a:pt x="15990" y="19228"/>
                    <a:pt x="15685" y="19388"/>
                    <a:pt x="15415" y="19563"/>
                  </a:cubicBezTo>
                  <a:lnTo>
                    <a:pt x="14211" y="18137"/>
                  </a:lnTo>
                  <a:cubicBezTo>
                    <a:pt x="14494" y="17929"/>
                    <a:pt x="14791" y="17746"/>
                    <a:pt x="15101" y="17598"/>
                  </a:cubicBezTo>
                  <a:close/>
                  <a:moveTo>
                    <a:pt x="14124" y="18201"/>
                  </a:moveTo>
                  <a:lnTo>
                    <a:pt x="15323" y="19621"/>
                  </a:lnTo>
                  <a:cubicBezTo>
                    <a:pt x="14966" y="19860"/>
                    <a:pt x="14674" y="20122"/>
                    <a:pt x="14457" y="20410"/>
                  </a:cubicBezTo>
                  <a:lnTo>
                    <a:pt x="13246" y="18973"/>
                  </a:lnTo>
                  <a:lnTo>
                    <a:pt x="13734" y="18526"/>
                  </a:lnTo>
                  <a:cubicBezTo>
                    <a:pt x="13859" y="18410"/>
                    <a:pt x="13992" y="18303"/>
                    <a:pt x="14124" y="18201"/>
                  </a:cubicBezTo>
                  <a:close/>
                  <a:moveTo>
                    <a:pt x="17571" y="1"/>
                  </a:moveTo>
                  <a:lnTo>
                    <a:pt x="12435" y="650"/>
                  </a:lnTo>
                  <a:lnTo>
                    <a:pt x="12431" y="646"/>
                  </a:lnTo>
                  <a:lnTo>
                    <a:pt x="12425" y="651"/>
                  </a:lnTo>
                  <a:lnTo>
                    <a:pt x="8812" y="1107"/>
                  </a:lnTo>
                  <a:lnTo>
                    <a:pt x="8788" y="1078"/>
                  </a:lnTo>
                  <a:lnTo>
                    <a:pt x="8740" y="1116"/>
                  </a:lnTo>
                  <a:lnTo>
                    <a:pt x="3563" y="1770"/>
                  </a:lnTo>
                  <a:lnTo>
                    <a:pt x="3562" y="1767"/>
                  </a:lnTo>
                  <a:lnTo>
                    <a:pt x="3557" y="1770"/>
                  </a:lnTo>
                  <a:lnTo>
                    <a:pt x="1843" y="1987"/>
                  </a:lnTo>
                  <a:cubicBezTo>
                    <a:pt x="1066" y="2085"/>
                    <a:pt x="382" y="2615"/>
                    <a:pt x="15" y="3406"/>
                  </a:cubicBezTo>
                  <a:lnTo>
                    <a:pt x="0" y="3437"/>
                  </a:lnTo>
                  <a:lnTo>
                    <a:pt x="14419" y="20531"/>
                  </a:lnTo>
                  <a:lnTo>
                    <a:pt x="14464" y="20584"/>
                  </a:lnTo>
                  <a:lnTo>
                    <a:pt x="14504" y="20527"/>
                  </a:lnTo>
                  <a:cubicBezTo>
                    <a:pt x="15040" y="19771"/>
                    <a:pt x="16104" y="19200"/>
                    <a:pt x="17530" y="18731"/>
                  </a:cubicBezTo>
                  <a:lnTo>
                    <a:pt x="17560" y="18768"/>
                  </a:lnTo>
                  <a:lnTo>
                    <a:pt x="17643" y="18699"/>
                  </a:lnTo>
                  <a:lnTo>
                    <a:pt x="17638" y="18695"/>
                  </a:lnTo>
                  <a:cubicBezTo>
                    <a:pt x="17982" y="18585"/>
                    <a:pt x="18345" y="18481"/>
                    <a:pt x="18727" y="18381"/>
                  </a:cubicBezTo>
                  <a:lnTo>
                    <a:pt x="18746" y="18403"/>
                  </a:lnTo>
                  <a:lnTo>
                    <a:pt x="18794" y="18364"/>
                  </a:lnTo>
                  <a:cubicBezTo>
                    <a:pt x="20797" y="17846"/>
                    <a:pt x="23290" y="17452"/>
                    <a:pt x="25964" y="17029"/>
                  </a:cubicBezTo>
                  <a:cubicBezTo>
                    <a:pt x="28585" y="16617"/>
                    <a:pt x="31297" y="16189"/>
                    <a:pt x="33924" y="15590"/>
                  </a:cubicBezTo>
                  <a:lnTo>
                    <a:pt x="34021" y="15567"/>
                  </a:lnTo>
                  <a:lnTo>
                    <a:pt x="17589" y="19"/>
                  </a:lnTo>
                  <a:lnTo>
                    <a:pt x="1757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4766;p75"/>
            <p:cNvSpPr/>
            <p:nvPr/>
          </p:nvSpPr>
          <p:spPr>
            <a:xfrm>
              <a:off x="1739625" y="4223975"/>
              <a:ext cx="842300" cy="542975"/>
            </a:xfrm>
            <a:custGeom>
              <a:avLst/>
              <a:gdLst/>
              <a:ahLst/>
              <a:cxnLst/>
              <a:rect l="l" t="t" r="r" b="b"/>
              <a:pathLst>
                <a:path w="33692" h="21719" extrusionOk="0">
                  <a:moveTo>
                    <a:pt x="16502" y="107"/>
                  </a:moveTo>
                  <a:cubicBezTo>
                    <a:pt x="16718" y="107"/>
                    <a:pt x="16960" y="126"/>
                    <a:pt x="17222" y="162"/>
                  </a:cubicBezTo>
                  <a:lnTo>
                    <a:pt x="17999" y="1060"/>
                  </a:lnTo>
                  <a:cubicBezTo>
                    <a:pt x="17584" y="1021"/>
                    <a:pt x="17196" y="1001"/>
                    <a:pt x="16835" y="1001"/>
                  </a:cubicBezTo>
                  <a:cubicBezTo>
                    <a:pt x="16709" y="1001"/>
                    <a:pt x="16586" y="1004"/>
                    <a:pt x="16467" y="1008"/>
                  </a:cubicBezTo>
                  <a:lnTo>
                    <a:pt x="15759" y="203"/>
                  </a:lnTo>
                  <a:lnTo>
                    <a:pt x="15987" y="154"/>
                  </a:lnTo>
                  <a:cubicBezTo>
                    <a:pt x="16135" y="123"/>
                    <a:pt x="16308" y="107"/>
                    <a:pt x="16502" y="107"/>
                  </a:cubicBezTo>
                  <a:close/>
                  <a:moveTo>
                    <a:pt x="15645" y="227"/>
                  </a:moveTo>
                  <a:lnTo>
                    <a:pt x="15641" y="231"/>
                  </a:lnTo>
                  <a:lnTo>
                    <a:pt x="16329" y="1014"/>
                  </a:lnTo>
                  <a:cubicBezTo>
                    <a:pt x="16013" y="1032"/>
                    <a:pt x="15723" y="1069"/>
                    <a:pt x="15462" y="1125"/>
                  </a:cubicBezTo>
                  <a:lnTo>
                    <a:pt x="15144" y="1194"/>
                  </a:lnTo>
                  <a:lnTo>
                    <a:pt x="14508" y="469"/>
                  </a:lnTo>
                  <a:lnTo>
                    <a:pt x="15645" y="227"/>
                  </a:lnTo>
                  <a:close/>
                  <a:moveTo>
                    <a:pt x="17385" y="186"/>
                  </a:moveTo>
                  <a:lnTo>
                    <a:pt x="17385" y="186"/>
                  </a:lnTo>
                  <a:cubicBezTo>
                    <a:pt x="17941" y="275"/>
                    <a:pt x="18581" y="438"/>
                    <a:pt x="19257" y="670"/>
                  </a:cubicBezTo>
                  <a:lnTo>
                    <a:pt x="19828" y="1332"/>
                  </a:lnTo>
                  <a:lnTo>
                    <a:pt x="19660" y="1301"/>
                  </a:lnTo>
                  <a:cubicBezTo>
                    <a:pt x="19129" y="1200"/>
                    <a:pt x="18628" y="1127"/>
                    <a:pt x="18155" y="1077"/>
                  </a:cubicBezTo>
                  <a:lnTo>
                    <a:pt x="17385" y="186"/>
                  </a:lnTo>
                  <a:close/>
                  <a:moveTo>
                    <a:pt x="14388" y="496"/>
                  </a:moveTo>
                  <a:lnTo>
                    <a:pt x="15024" y="1219"/>
                  </a:lnTo>
                  <a:lnTo>
                    <a:pt x="13876" y="1467"/>
                  </a:lnTo>
                  <a:lnTo>
                    <a:pt x="13235" y="741"/>
                  </a:lnTo>
                  <a:lnTo>
                    <a:pt x="14388" y="496"/>
                  </a:lnTo>
                  <a:close/>
                  <a:moveTo>
                    <a:pt x="13116" y="766"/>
                  </a:moveTo>
                  <a:lnTo>
                    <a:pt x="13756" y="1492"/>
                  </a:lnTo>
                  <a:lnTo>
                    <a:pt x="12587" y="1744"/>
                  </a:lnTo>
                  <a:lnTo>
                    <a:pt x="11943" y="1017"/>
                  </a:lnTo>
                  <a:lnTo>
                    <a:pt x="13116" y="766"/>
                  </a:lnTo>
                  <a:close/>
                  <a:moveTo>
                    <a:pt x="11824" y="1042"/>
                  </a:moveTo>
                  <a:lnTo>
                    <a:pt x="12467" y="1771"/>
                  </a:lnTo>
                  <a:lnTo>
                    <a:pt x="11245" y="2034"/>
                  </a:lnTo>
                  <a:lnTo>
                    <a:pt x="10598" y="1304"/>
                  </a:lnTo>
                  <a:lnTo>
                    <a:pt x="11824" y="1042"/>
                  </a:lnTo>
                  <a:close/>
                  <a:moveTo>
                    <a:pt x="16841" y="1108"/>
                  </a:moveTo>
                  <a:cubicBezTo>
                    <a:pt x="17229" y="1108"/>
                    <a:pt x="17650" y="1131"/>
                    <a:pt x="18101" y="1179"/>
                  </a:cubicBezTo>
                  <a:lnTo>
                    <a:pt x="18884" y="2085"/>
                  </a:lnTo>
                  <a:cubicBezTo>
                    <a:pt x="18487" y="2049"/>
                    <a:pt x="18113" y="2030"/>
                    <a:pt x="17765" y="2030"/>
                  </a:cubicBezTo>
                  <a:cubicBezTo>
                    <a:pt x="17630" y="2030"/>
                    <a:pt x="17498" y="2033"/>
                    <a:pt x="17371" y="2039"/>
                  </a:cubicBezTo>
                  <a:lnTo>
                    <a:pt x="16559" y="1112"/>
                  </a:lnTo>
                  <a:cubicBezTo>
                    <a:pt x="16651" y="1110"/>
                    <a:pt x="16745" y="1108"/>
                    <a:pt x="16841" y="1108"/>
                  </a:cubicBezTo>
                  <a:close/>
                  <a:moveTo>
                    <a:pt x="16419" y="1118"/>
                  </a:moveTo>
                  <a:lnTo>
                    <a:pt x="17234" y="2044"/>
                  </a:lnTo>
                  <a:cubicBezTo>
                    <a:pt x="16904" y="2064"/>
                    <a:pt x="16601" y="2102"/>
                    <a:pt x="16332" y="2162"/>
                  </a:cubicBezTo>
                  <a:lnTo>
                    <a:pt x="16052" y="2224"/>
                  </a:lnTo>
                  <a:lnTo>
                    <a:pt x="15226" y="1286"/>
                  </a:lnTo>
                  <a:lnTo>
                    <a:pt x="15485" y="1229"/>
                  </a:lnTo>
                  <a:cubicBezTo>
                    <a:pt x="15762" y="1170"/>
                    <a:pt x="16077" y="1135"/>
                    <a:pt x="16419" y="1118"/>
                  </a:cubicBezTo>
                  <a:close/>
                  <a:moveTo>
                    <a:pt x="10477" y="1329"/>
                  </a:moveTo>
                  <a:lnTo>
                    <a:pt x="11124" y="2060"/>
                  </a:lnTo>
                  <a:lnTo>
                    <a:pt x="10083" y="2285"/>
                  </a:lnTo>
                  <a:lnTo>
                    <a:pt x="9432" y="1552"/>
                  </a:lnTo>
                  <a:lnTo>
                    <a:pt x="10477" y="1329"/>
                  </a:lnTo>
                  <a:close/>
                  <a:moveTo>
                    <a:pt x="18256" y="1195"/>
                  </a:moveTo>
                  <a:cubicBezTo>
                    <a:pt x="18694" y="1245"/>
                    <a:pt x="19154" y="1314"/>
                    <a:pt x="19640" y="1407"/>
                  </a:cubicBezTo>
                  <a:lnTo>
                    <a:pt x="19941" y="1463"/>
                  </a:lnTo>
                  <a:lnTo>
                    <a:pt x="20705" y="2350"/>
                  </a:lnTo>
                  <a:lnTo>
                    <a:pt x="20503" y="2312"/>
                  </a:lnTo>
                  <a:cubicBezTo>
                    <a:pt x="19986" y="2216"/>
                    <a:pt x="19499" y="2148"/>
                    <a:pt x="19039" y="2101"/>
                  </a:cubicBezTo>
                  <a:lnTo>
                    <a:pt x="18256" y="1195"/>
                  </a:lnTo>
                  <a:close/>
                  <a:moveTo>
                    <a:pt x="15106" y="1311"/>
                  </a:moveTo>
                  <a:lnTo>
                    <a:pt x="15932" y="2251"/>
                  </a:lnTo>
                  <a:lnTo>
                    <a:pt x="14792" y="2506"/>
                  </a:lnTo>
                  <a:lnTo>
                    <a:pt x="13958" y="1559"/>
                  </a:lnTo>
                  <a:lnTo>
                    <a:pt x="15106" y="1311"/>
                  </a:lnTo>
                  <a:close/>
                  <a:moveTo>
                    <a:pt x="9313" y="1578"/>
                  </a:moveTo>
                  <a:lnTo>
                    <a:pt x="9963" y="2310"/>
                  </a:lnTo>
                  <a:lnTo>
                    <a:pt x="8882" y="2544"/>
                  </a:lnTo>
                  <a:lnTo>
                    <a:pt x="8249" y="1805"/>
                  </a:lnTo>
                  <a:lnTo>
                    <a:pt x="9313" y="1578"/>
                  </a:lnTo>
                  <a:close/>
                  <a:moveTo>
                    <a:pt x="13836" y="1585"/>
                  </a:moveTo>
                  <a:lnTo>
                    <a:pt x="14673" y="2533"/>
                  </a:lnTo>
                  <a:lnTo>
                    <a:pt x="13513" y="2792"/>
                  </a:lnTo>
                  <a:lnTo>
                    <a:pt x="12668" y="1836"/>
                  </a:lnTo>
                  <a:lnTo>
                    <a:pt x="13836" y="1585"/>
                  </a:lnTo>
                  <a:close/>
                  <a:moveTo>
                    <a:pt x="8130" y="1830"/>
                  </a:moveTo>
                  <a:lnTo>
                    <a:pt x="8764" y="2569"/>
                  </a:lnTo>
                  <a:lnTo>
                    <a:pt x="7678" y="2803"/>
                  </a:lnTo>
                  <a:lnTo>
                    <a:pt x="7049" y="2061"/>
                  </a:lnTo>
                  <a:lnTo>
                    <a:pt x="8130" y="1830"/>
                  </a:lnTo>
                  <a:close/>
                  <a:moveTo>
                    <a:pt x="17761" y="2136"/>
                  </a:moveTo>
                  <a:cubicBezTo>
                    <a:pt x="18139" y="2136"/>
                    <a:pt x="18549" y="2159"/>
                    <a:pt x="18985" y="2203"/>
                  </a:cubicBezTo>
                  <a:lnTo>
                    <a:pt x="19737" y="3072"/>
                  </a:lnTo>
                  <a:cubicBezTo>
                    <a:pt x="19402" y="3045"/>
                    <a:pt x="19084" y="3031"/>
                    <a:pt x="18785" y="3031"/>
                  </a:cubicBezTo>
                  <a:cubicBezTo>
                    <a:pt x="18602" y="3031"/>
                    <a:pt x="18425" y="3036"/>
                    <a:pt x="18256" y="3046"/>
                  </a:cubicBezTo>
                  <a:lnTo>
                    <a:pt x="17462" y="2141"/>
                  </a:lnTo>
                  <a:cubicBezTo>
                    <a:pt x="17560" y="2138"/>
                    <a:pt x="17659" y="2136"/>
                    <a:pt x="17761" y="2136"/>
                  </a:cubicBezTo>
                  <a:close/>
                  <a:moveTo>
                    <a:pt x="6930" y="2086"/>
                  </a:moveTo>
                  <a:lnTo>
                    <a:pt x="7560" y="2828"/>
                  </a:lnTo>
                  <a:lnTo>
                    <a:pt x="6350" y="3089"/>
                  </a:lnTo>
                  <a:lnTo>
                    <a:pt x="5730" y="2341"/>
                  </a:lnTo>
                  <a:lnTo>
                    <a:pt x="6930" y="2086"/>
                  </a:lnTo>
                  <a:close/>
                  <a:moveTo>
                    <a:pt x="12549" y="1863"/>
                  </a:moveTo>
                  <a:lnTo>
                    <a:pt x="13393" y="2818"/>
                  </a:lnTo>
                  <a:lnTo>
                    <a:pt x="12180" y="3089"/>
                  </a:lnTo>
                  <a:lnTo>
                    <a:pt x="11325" y="2126"/>
                  </a:lnTo>
                  <a:lnTo>
                    <a:pt x="12549" y="1863"/>
                  </a:lnTo>
                  <a:close/>
                  <a:moveTo>
                    <a:pt x="17324" y="2147"/>
                  </a:moveTo>
                  <a:lnTo>
                    <a:pt x="18120" y="3052"/>
                  </a:lnTo>
                  <a:cubicBezTo>
                    <a:pt x="17821" y="3075"/>
                    <a:pt x="17547" y="3115"/>
                    <a:pt x="17300" y="3172"/>
                  </a:cubicBezTo>
                  <a:lnTo>
                    <a:pt x="16956" y="3252"/>
                  </a:lnTo>
                  <a:lnTo>
                    <a:pt x="16132" y="2316"/>
                  </a:lnTo>
                  <a:lnTo>
                    <a:pt x="16356" y="2267"/>
                  </a:lnTo>
                  <a:cubicBezTo>
                    <a:pt x="16642" y="2203"/>
                    <a:pt x="16968" y="2165"/>
                    <a:pt x="17324" y="2147"/>
                  </a:cubicBezTo>
                  <a:close/>
                  <a:moveTo>
                    <a:pt x="19140" y="2217"/>
                  </a:moveTo>
                  <a:cubicBezTo>
                    <a:pt x="19565" y="2265"/>
                    <a:pt x="20011" y="2330"/>
                    <a:pt x="20483" y="2417"/>
                  </a:cubicBezTo>
                  <a:lnTo>
                    <a:pt x="20818" y="2479"/>
                  </a:lnTo>
                  <a:lnTo>
                    <a:pt x="21543" y="3319"/>
                  </a:lnTo>
                  <a:lnTo>
                    <a:pt x="21444" y="3301"/>
                  </a:lnTo>
                  <a:cubicBezTo>
                    <a:pt x="20895" y="3201"/>
                    <a:pt x="20377" y="3132"/>
                    <a:pt x="19892" y="3087"/>
                  </a:cubicBezTo>
                  <a:lnTo>
                    <a:pt x="19140" y="2217"/>
                  </a:lnTo>
                  <a:close/>
                  <a:moveTo>
                    <a:pt x="5614" y="2367"/>
                  </a:moveTo>
                  <a:lnTo>
                    <a:pt x="6231" y="3114"/>
                  </a:lnTo>
                  <a:lnTo>
                    <a:pt x="5166" y="3345"/>
                  </a:lnTo>
                  <a:lnTo>
                    <a:pt x="4580" y="2588"/>
                  </a:lnTo>
                  <a:lnTo>
                    <a:pt x="5614" y="2367"/>
                  </a:lnTo>
                  <a:close/>
                  <a:moveTo>
                    <a:pt x="11206" y="2151"/>
                  </a:moveTo>
                  <a:lnTo>
                    <a:pt x="12060" y="3115"/>
                  </a:lnTo>
                  <a:lnTo>
                    <a:pt x="11026" y="3346"/>
                  </a:lnTo>
                  <a:lnTo>
                    <a:pt x="10164" y="2376"/>
                  </a:lnTo>
                  <a:lnTo>
                    <a:pt x="11206" y="2151"/>
                  </a:lnTo>
                  <a:close/>
                  <a:moveTo>
                    <a:pt x="16014" y="2343"/>
                  </a:moveTo>
                  <a:lnTo>
                    <a:pt x="16837" y="3279"/>
                  </a:lnTo>
                  <a:lnTo>
                    <a:pt x="15704" y="3540"/>
                  </a:lnTo>
                  <a:lnTo>
                    <a:pt x="14872" y="2597"/>
                  </a:lnTo>
                  <a:lnTo>
                    <a:pt x="16014" y="2343"/>
                  </a:lnTo>
                  <a:close/>
                  <a:moveTo>
                    <a:pt x="10045" y="2402"/>
                  </a:moveTo>
                  <a:lnTo>
                    <a:pt x="10906" y="3373"/>
                  </a:lnTo>
                  <a:lnTo>
                    <a:pt x="9805" y="3619"/>
                  </a:lnTo>
                  <a:lnTo>
                    <a:pt x="8961" y="2635"/>
                  </a:lnTo>
                  <a:lnTo>
                    <a:pt x="10045" y="2402"/>
                  </a:lnTo>
                  <a:close/>
                  <a:moveTo>
                    <a:pt x="4465" y="2611"/>
                  </a:moveTo>
                  <a:lnTo>
                    <a:pt x="5049" y="3370"/>
                  </a:lnTo>
                  <a:lnTo>
                    <a:pt x="3868" y="3625"/>
                  </a:lnTo>
                  <a:lnTo>
                    <a:pt x="3315" y="2858"/>
                  </a:lnTo>
                  <a:lnTo>
                    <a:pt x="4465" y="2611"/>
                  </a:lnTo>
                  <a:close/>
                  <a:moveTo>
                    <a:pt x="14754" y="2624"/>
                  </a:moveTo>
                  <a:lnTo>
                    <a:pt x="15586" y="3569"/>
                  </a:lnTo>
                  <a:lnTo>
                    <a:pt x="14435" y="3835"/>
                  </a:lnTo>
                  <a:lnTo>
                    <a:pt x="13593" y="2883"/>
                  </a:lnTo>
                  <a:lnTo>
                    <a:pt x="14754" y="2624"/>
                  </a:lnTo>
                  <a:close/>
                  <a:moveTo>
                    <a:pt x="8843" y="2661"/>
                  </a:moveTo>
                  <a:lnTo>
                    <a:pt x="9687" y="3646"/>
                  </a:lnTo>
                  <a:lnTo>
                    <a:pt x="8599" y="3888"/>
                  </a:lnTo>
                  <a:lnTo>
                    <a:pt x="7757" y="2894"/>
                  </a:lnTo>
                  <a:lnTo>
                    <a:pt x="8843" y="2661"/>
                  </a:lnTo>
                  <a:close/>
                  <a:moveTo>
                    <a:pt x="3200" y="2882"/>
                  </a:moveTo>
                  <a:lnTo>
                    <a:pt x="3753" y="3649"/>
                  </a:lnTo>
                  <a:lnTo>
                    <a:pt x="2379" y="3944"/>
                  </a:lnTo>
                  <a:lnTo>
                    <a:pt x="1848" y="3170"/>
                  </a:lnTo>
                  <a:lnTo>
                    <a:pt x="3200" y="2882"/>
                  </a:lnTo>
                  <a:close/>
                  <a:moveTo>
                    <a:pt x="18766" y="3138"/>
                  </a:moveTo>
                  <a:cubicBezTo>
                    <a:pt x="19100" y="3138"/>
                    <a:pt x="19458" y="3155"/>
                    <a:pt x="19838" y="3189"/>
                  </a:cubicBezTo>
                  <a:lnTo>
                    <a:pt x="20590" y="4058"/>
                  </a:lnTo>
                  <a:cubicBezTo>
                    <a:pt x="20311" y="4039"/>
                    <a:pt x="20045" y="4030"/>
                    <a:pt x="19792" y="4030"/>
                  </a:cubicBezTo>
                  <a:cubicBezTo>
                    <a:pt x="19564" y="4030"/>
                    <a:pt x="19347" y="4037"/>
                    <a:pt x="19142" y="4053"/>
                  </a:cubicBezTo>
                  <a:lnTo>
                    <a:pt x="18346" y="3148"/>
                  </a:lnTo>
                  <a:cubicBezTo>
                    <a:pt x="18481" y="3141"/>
                    <a:pt x="18621" y="3138"/>
                    <a:pt x="18766" y="3138"/>
                  </a:cubicBezTo>
                  <a:close/>
                  <a:moveTo>
                    <a:pt x="13473" y="2910"/>
                  </a:moveTo>
                  <a:lnTo>
                    <a:pt x="14315" y="3863"/>
                  </a:lnTo>
                  <a:lnTo>
                    <a:pt x="13110" y="4141"/>
                  </a:lnTo>
                  <a:lnTo>
                    <a:pt x="12260" y="3180"/>
                  </a:lnTo>
                  <a:lnTo>
                    <a:pt x="13473" y="2910"/>
                  </a:lnTo>
                  <a:close/>
                  <a:moveTo>
                    <a:pt x="7638" y="2920"/>
                  </a:moveTo>
                  <a:lnTo>
                    <a:pt x="8482" y="3915"/>
                  </a:lnTo>
                  <a:lnTo>
                    <a:pt x="7259" y="4188"/>
                  </a:lnTo>
                  <a:lnTo>
                    <a:pt x="6426" y="3182"/>
                  </a:lnTo>
                  <a:lnTo>
                    <a:pt x="7638" y="2920"/>
                  </a:lnTo>
                  <a:close/>
                  <a:moveTo>
                    <a:pt x="18210" y="3155"/>
                  </a:moveTo>
                  <a:lnTo>
                    <a:pt x="19009" y="4065"/>
                  </a:lnTo>
                  <a:cubicBezTo>
                    <a:pt x="18742" y="4091"/>
                    <a:pt x="18493" y="4127"/>
                    <a:pt x="18269" y="4181"/>
                  </a:cubicBezTo>
                  <a:lnTo>
                    <a:pt x="17859" y="4278"/>
                  </a:lnTo>
                  <a:lnTo>
                    <a:pt x="17036" y="3342"/>
                  </a:lnTo>
                  <a:lnTo>
                    <a:pt x="17324" y="3276"/>
                  </a:lnTo>
                  <a:cubicBezTo>
                    <a:pt x="17588" y="3215"/>
                    <a:pt x="17885" y="3176"/>
                    <a:pt x="18210" y="3155"/>
                  </a:cubicBezTo>
                  <a:close/>
                  <a:moveTo>
                    <a:pt x="19993" y="3204"/>
                  </a:moveTo>
                  <a:lnTo>
                    <a:pt x="19993" y="3204"/>
                  </a:lnTo>
                  <a:cubicBezTo>
                    <a:pt x="20444" y="3249"/>
                    <a:pt x="20921" y="3315"/>
                    <a:pt x="21426" y="3407"/>
                  </a:cubicBezTo>
                  <a:lnTo>
                    <a:pt x="21654" y="3449"/>
                  </a:lnTo>
                  <a:lnTo>
                    <a:pt x="22378" y="4286"/>
                  </a:lnTo>
                  <a:cubicBezTo>
                    <a:pt x="21796" y="4184"/>
                    <a:pt x="21251" y="4113"/>
                    <a:pt x="20743" y="4073"/>
                  </a:cubicBezTo>
                  <a:lnTo>
                    <a:pt x="19993" y="3204"/>
                  </a:lnTo>
                  <a:close/>
                  <a:moveTo>
                    <a:pt x="1736" y="3194"/>
                  </a:moveTo>
                  <a:lnTo>
                    <a:pt x="2266" y="3970"/>
                  </a:lnTo>
                  <a:lnTo>
                    <a:pt x="700" y="4306"/>
                  </a:lnTo>
                  <a:lnTo>
                    <a:pt x="178" y="3526"/>
                  </a:lnTo>
                  <a:lnTo>
                    <a:pt x="1736" y="3194"/>
                  </a:lnTo>
                  <a:close/>
                  <a:moveTo>
                    <a:pt x="12140" y="3207"/>
                  </a:moveTo>
                  <a:lnTo>
                    <a:pt x="12992" y="4168"/>
                  </a:lnTo>
                  <a:lnTo>
                    <a:pt x="11964" y="4406"/>
                  </a:lnTo>
                  <a:lnTo>
                    <a:pt x="11106" y="3438"/>
                  </a:lnTo>
                  <a:lnTo>
                    <a:pt x="12140" y="3207"/>
                  </a:lnTo>
                  <a:close/>
                  <a:moveTo>
                    <a:pt x="6308" y="3207"/>
                  </a:moveTo>
                  <a:lnTo>
                    <a:pt x="7142" y="4215"/>
                  </a:lnTo>
                  <a:lnTo>
                    <a:pt x="6029" y="4462"/>
                  </a:lnTo>
                  <a:lnTo>
                    <a:pt x="5238" y="3438"/>
                  </a:lnTo>
                  <a:lnTo>
                    <a:pt x="6308" y="3207"/>
                  </a:lnTo>
                  <a:close/>
                  <a:moveTo>
                    <a:pt x="16918" y="3370"/>
                  </a:moveTo>
                  <a:lnTo>
                    <a:pt x="17742" y="4306"/>
                  </a:lnTo>
                  <a:lnTo>
                    <a:pt x="16618" y="4576"/>
                  </a:lnTo>
                  <a:lnTo>
                    <a:pt x="15786" y="3632"/>
                  </a:lnTo>
                  <a:lnTo>
                    <a:pt x="16918" y="3370"/>
                  </a:lnTo>
                  <a:close/>
                  <a:moveTo>
                    <a:pt x="10988" y="3464"/>
                  </a:moveTo>
                  <a:lnTo>
                    <a:pt x="11846" y="4433"/>
                  </a:lnTo>
                  <a:lnTo>
                    <a:pt x="10724" y="4693"/>
                  </a:lnTo>
                  <a:lnTo>
                    <a:pt x="9884" y="3711"/>
                  </a:lnTo>
                  <a:lnTo>
                    <a:pt x="10988" y="3464"/>
                  </a:lnTo>
                  <a:close/>
                  <a:moveTo>
                    <a:pt x="5121" y="3463"/>
                  </a:moveTo>
                  <a:lnTo>
                    <a:pt x="5913" y="4488"/>
                  </a:lnTo>
                  <a:lnTo>
                    <a:pt x="4689" y="4762"/>
                  </a:lnTo>
                  <a:lnTo>
                    <a:pt x="3936" y="3718"/>
                  </a:lnTo>
                  <a:lnTo>
                    <a:pt x="5121" y="3463"/>
                  </a:lnTo>
                  <a:close/>
                  <a:moveTo>
                    <a:pt x="15666" y="3660"/>
                  </a:moveTo>
                  <a:lnTo>
                    <a:pt x="16500" y="4605"/>
                  </a:lnTo>
                  <a:lnTo>
                    <a:pt x="15357" y="4878"/>
                  </a:lnTo>
                  <a:lnTo>
                    <a:pt x="14515" y="3926"/>
                  </a:lnTo>
                  <a:lnTo>
                    <a:pt x="15666" y="3660"/>
                  </a:lnTo>
                  <a:close/>
                  <a:moveTo>
                    <a:pt x="9766" y="3738"/>
                  </a:moveTo>
                  <a:lnTo>
                    <a:pt x="10608" y="4720"/>
                  </a:lnTo>
                  <a:lnTo>
                    <a:pt x="9518" y="4972"/>
                  </a:lnTo>
                  <a:lnTo>
                    <a:pt x="8678" y="3981"/>
                  </a:lnTo>
                  <a:lnTo>
                    <a:pt x="9766" y="3738"/>
                  </a:lnTo>
                  <a:close/>
                  <a:moveTo>
                    <a:pt x="19793" y="4138"/>
                  </a:moveTo>
                  <a:cubicBezTo>
                    <a:pt x="20076" y="4138"/>
                    <a:pt x="20376" y="4150"/>
                    <a:pt x="20691" y="4175"/>
                  </a:cubicBezTo>
                  <a:lnTo>
                    <a:pt x="21443" y="5045"/>
                  </a:lnTo>
                  <a:cubicBezTo>
                    <a:pt x="21218" y="5032"/>
                    <a:pt x="21000" y="5026"/>
                    <a:pt x="20792" y="5026"/>
                  </a:cubicBezTo>
                  <a:cubicBezTo>
                    <a:pt x="20520" y="5026"/>
                    <a:pt x="20263" y="5037"/>
                    <a:pt x="20024" y="5059"/>
                  </a:cubicBezTo>
                  <a:lnTo>
                    <a:pt x="19230" y="4156"/>
                  </a:lnTo>
                  <a:cubicBezTo>
                    <a:pt x="19410" y="4144"/>
                    <a:pt x="19597" y="4138"/>
                    <a:pt x="19793" y="4138"/>
                  </a:cubicBezTo>
                  <a:close/>
                  <a:moveTo>
                    <a:pt x="3820" y="3743"/>
                  </a:moveTo>
                  <a:lnTo>
                    <a:pt x="4575" y="4788"/>
                  </a:lnTo>
                  <a:lnTo>
                    <a:pt x="3170" y="5101"/>
                  </a:lnTo>
                  <a:lnTo>
                    <a:pt x="2444" y="4039"/>
                  </a:lnTo>
                  <a:lnTo>
                    <a:pt x="3820" y="3743"/>
                  </a:lnTo>
                  <a:close/>
                  <a:moveTo>
                    <a:pt x="14397" y="3953"/>
                  </a:moveTo>
                  <a:lnTo>
                    <a:pt x="15238" y="4906"/>
                  </a:lnTo>
                  <a:lnTo>
                    <a:pt x="14042" y="5193"/>
                  </a:lnTo>
                  <a:lnTo>
                    <a:pt x="13192" y="4232"/>
                  </a:lnTo>
                  <a:lnTo>
                    <a:pt x="14397" y="3953"/>
                  </a:lnTo>
                  <a:close/>
                  <a:moveTo>
                    <a:pt x="20845" y="4189"/>
                  </a:moveTo>
                  <a:lnTo>
                    <a:pt x="20845" y="4189"/>
                  </a:lnTo>
                  <a:cubicBezTo>
                    <a:pt x="21320" y="4232"/>
                    <a:pt x="21826" y="4298"/>
                    <a:pt x="22365" y="4393"/>
                  </a:cubicBezTo>
                  <a:lnTo>
                    <a:pt x="22489" y="4416"/>
                  </a:lnTo>
                  <a:lnTo>
                    <a:pt x="23211" y="5252"/>
                  </a:lnTo>
                  <a:cubicBezTo>
                    <a:pt x="22635" y="5155"/>
                    <a:pt x="22093" y="5089"/>
                    <a:pt x="21592" y="5055"/>
                  </a:cubicBezTo>
                  <a:lnTo>
                    <a:pt x="20845" y="4189"/>
                  </a:lnTo>
                  <a:close/>
                  <a:moveTo>
                    <a:pt x="8560" y="4006"/>
                  </a:moveTo>
                  <a:lnTo>
                    <a:pt x="9401" y="4999"/>
                  </a:lnTo>
                  <a:lnTo>
                    <a:pt x="8167" y="5284"/>
                  </a:lnTo>
                  <a:lnTo>
                    <a:pt x="7335" y="4281"/>
                  </a:lnTo>
                  <a:lnTo>
                    <a:pt x="8560" y="4006"/>
                  </a:lnTo>
                  <a:close/>
                  <a:moveTo>
                    <a:pt x="19095" y="4163"/>
                  </a:moveTo>
                  <a:lnTo>
                    <a:pt x="19896" y="5075"/>
                  </a:lnTo>
                  <a:cubicBezTo>
                    <a:pt x="19658" y="5101"/>
                    <a:pt x="19434" y="5137"/>
                    <a:pt x="19233" y="5187"/>
                  </a:cubicBezTo>
                  <a:lnTo>
                    <a:pt x="18762" y="5304"/>
                  </a:lnTo>
                  <a:lnTo>
                    <a:pt x="17940" y="4370"/>
                  </a:lnTo>
                  <a:lnTo>
                    <a:pt x="18294" y="4285"/>
                  </a:lnTo>
                  <a:cubicBezTo>
                    <a:pt x="18535" y="4227"/>
                    <a:pt x="18802" y="4188"/>
                    <a:pt x="19095" y="4163"/>
                  </a:cubicBezTo>
                  <a:close/>
                  <a:moveTo>
                    <a:pt x="13072" y="4260"/>
                  </a:moveTo>
                  <a:lnTo>
                    <a:pt x="13924" y="5221"/>
                  </a:lnTo>
                  <a:lnTo>
                    <a:pt x="12905" y="5465"/>
                  </a:lnTo>
                  <a:lnTo>
                    <a:pt x="12046" y="4498"/>
                  </a:lnTo>
                  <a:lnTo>
                    <a:pt x="13072" y="4260"/>
                  </a:lnTo>
                  <a:close/>
                  <a:moveTo>
                    <a:pt x="2331" y="4064"/>
                  </a:moveTo>
                  <a:lnTo>
                    <a:pt x="3057" y="5125"/>
                  </a:lnTo>
                  <a:lnTo>
                    <a:pt x="1484" y="5477"/>
                  </a:lnTo>
                  <a:lnTo>
                    <a:pt x="763" y="4402"/>
                  </a:lnTo>
                  <a:lnTo>
                    <a:pt x="2331" y="4064"/>
                  </a:lnTo>
                  <a:close/>
                  <a:moveTo>
                    <a:pt x="7218" y="4306"/>
                  </a:moveTo>
                  <a:lnTo>
                    <a:pt x="8050" y="5311"/>
                  </a:lnTo>
                  <a:lnTo>
                    <a:pt x="6892" y="5580"/>
                  </a:lnTo>
                  <a:lnTo>
                    <a:pt x="6101" y="4555"/>
                  </a:lnTo>
                  <a:lnTo>
                    <a:pt x="7218" y="4306"/>
                  </a:lnTo>
                  <a:close/>
                  <a:moveTo>
                    <a:pt x="17823" y="4398"/>
                  </a:moveTo>
                  <a:lnTo>
                    <a:pt x="18645" y="5332"/>
                  </a:lnTo>
                  <a:lnTo>
                    <a:pt x="17529" y="5608"/>
                  </a:lnTo>
                  <a:lnTo>
                    <a:pt x="16698" y="4666"/>
                  </a:lnTo>
                  <a:lnTo>
                    <a:pt x="17823" y="4398"/>
                  </a:lnTo>
                  <a:close/>
                  <a:moveTo>
                    <a:pt x="11928" y="4524"/>
                  </a:moveTo>
                  <a:lnTo>
                    <a:pt x="12786" y="5493"/>
                  </a:lnTo>
                  <a:lnTo>
                    <a:pt x="11645" y="5767"/>
                  </a:lnTo>
                  <a:lnTo>
                    <a:pt x="10803" y="4785"/>
                  </a:lnTo>
                  <a:lnTo>
                    <a:pt x="11928" y="4524"/>
                  </a:lnTo>
                  <a:close/>
                  <a:moveTo>
                    <a:pt x="5987" y="4582"/>
                  </a:moveTo>
                  <a:lnTo>
                    <a:pt x="6778" y="5605"/>
                  </a:lnTo>
                  <a:lnTo>
                    <a:pt x="5509" y="5900"/>
                  </a:lnTo>
                  <a:lnTo>
                    <a:pt x="4756" y="4857"/>
                  </a:lnTo>
                  <a:lnTo>
                    <a:pt x="5987" y="4582"/>
                  </a:lnTo>
                  <a:close/>
                  <a:moveTo>
                    <a:pt x="16580" y="4695"/>
                  </a:moveTo>
                  <a:lnTo>
                    <a:pt x="17412" y="5638"/>
                  </a:lnTo>
                  <a:lnTo>
                    <a:pt x="16276" y="5918"/>
                  </a:lnTo>
                  <a:lnTo>
                    <a:pt x="15437" y="4969"/>
                  </a:lnTo>
                  <a:lnTo>
                    <a:pt x="16580" y="4695"/>
                  </a:lnTo>
                  <a:close/>
                  <a:moveTo>
                    <a:pt x="10685" y="4811"/>
                  </a:moveTo>
                  <a:lnTo>
                    <a:pt x="11528" y="5795"/>
                  </a:lnTo>
                  <a:lnTo>
                    <a:pt x="10439" y="6056"/>
                  </a:lnTo>
                  <a:lnTo>
                    <a:pt x="9597" y="5063"/>
                  </a:lnTo>
                  <a:lnTo>
                    <a:pt x="10685" y="4811"/>
                  </a:lnTo>
                  <a:close/>
                  <a:moveTo>
                    <a:pt x="20810" y="5132"/>
                  </a:moveTo>
                  <a:cubicBezTo>
                    <a:pt x="21042" y="5132"/>
                    <a:pt x="21285" y="5140"/>
                    <a:pt x="21539" y="5156"/>
                  </a:cubicBezTo>
                  <a:lnTo>
                    <a:pt x="22294" y="6032"/>
                  </a:lnTo>
                  <a:cubicBezTo>
                    <a:pt x="22120" y="6024"/>
                    <a:pt x="21951" y="6020"/>
                    <a:pt x="21787" y="6020"/>
                  </a:cubicBezTo>
                  <a:cubicBezTo>
                    <a:pt x="21473" y="6020"/>
                    <a:pt x="21179" y="6035"/>
                    <a:pt x="20907" y="6064"/>
                  </a:cubicBezTo>
                  <a:lnTo>
                    <a:pt x="20111" y="5159"/>
                  </a:lnTo>
                  <a:cubicBezTo>
                    <a:pt x="20331" y="5141"/>
                    <a:pt x="20564" y="5132"/>
                    <a:pt x="20810" y="5132"/>
                  </a:cubicBezTo>
                  <a:close/>
                  <a:moveTo>
                    <a:pt x="21692" y="5170"/>
                  </a:moveTo>
                  <a:lnTo>
                    <a:pt x="21692" y="5170"/>
                  </a:lnTo>
                  <a:cubicBezTo>
                    <a:pt x="22192" y="5208"/>
                    <a:pt x="22727" y="5275"/>
                    <a:pt x="23299" y="5374"/>
                  </a:cubicBezTo>
                  <a:lnTo>
                    <a:pt x="23319" y="5377"/>
                  </a:lnTo>
                  <a:lnTo>
                    <a:pt x="24044" y="6218"/>
                  </a:lnTo>
                  <a:cubicBezTo>
                    <a:pt x="23474" y="6128"/>
                    <a:pt x="22936" y="6066"/>
                    <a:pt x="22441" y="6037"/>
                  </a:cubicBezTo>
                  <a:lnTo>
                    <a:pt x="21692" y="5170"/>
                  </a:lnTo>
                  <a:close/>
                  <a:moveTo>
                    <a:pt x="15319" y="4997"/>
                  </a:moveTo>
                  <a:lnTo>
                    <a:pt x="16158" y="5947"/>
                  </a:lnTo>
                  <a:lnTo>
                    <a:pt x="14970" y="6240"/>
                  </a:lnTo>
                  <a:lnTo>
                    <a:pt x="14122" y="5283"/>
                  </a:lnTo>
                  <a:lnTo>
                    <a:pt x="15319" y="4997"/>
                  </a:lnTo>
                  <a:close/>
                  <a:moveTo>
                    <a:pt x="4642" y="4882"/>
                  </a:moveTo>
                  <a:lnTo>
                    <a:pt x="5397" y="5925"/>
                  </a:lnTo>
                  <a:lnTo>
                    <a:pt x="3963" y="6257"/>
                  </a:lnTo>
                  <a:lnTo>
                    <a:pt x="3236" y="5196"/>
                  </a:lnTo>
                  <a:lnTo>
                    <a:pt x="4642" y="4882"/>
                  </a:lnTo>
                  <a:close/>
                  <a:moveTo>
                    <a:pt x="19980" y="5172"/>
                  </a:moveTo>
                  <a:lnTo>
                    <a:pt x="20780" y="6081"/>
                  </a:lnTo>
                  <a:cubicBezTo>
                    <a:pt x="20570" y="6108"/>
                    <a:pt x="20370" y="6142"/>
                    <a:pt x="20190" y="6188"/>
                  </a:cubicBezTo>
                  <a:lnTo>
                    <a:pt x="19660" y="6323"/>
                  </a:lnTo>
                  <a:lnTo>
                    <a:pt x="18842" y="5394"/>
                  </a:lnTo>
                  <a:lnTo>
                    <a:pt x="19258" y="5291"/>
                  </a:lnTo>
                  <a:cubicBezTo>
                    <a:pt x="19477" y="5237"/>
                    <a:pt x="19719" y="5199"/>
                    <a:pt x="19980" y="5172"/>
                  </a:cubicBezTo>
                  <a:close/>
                  <a:moveTo>
                    <a:pt x="9479" y="5090"/>
                  </a:moveTo>
                  <a:lnTo>
                    <a:pt x="10322" y="6084"/>
                  </a:lnTo>
                  <a:lnTo>
                    <a:pt x="9075" y="6382"/>
                  </a:lnTo>
                  <a:lnTo>
                    <a:pt x="8243" y="5377"/>
                  </a:lnTo>
                  <a:lnTo>
                    <a:pt x="9479" y="5090"/>
                  </a:lnTo>
                  <a:close/>
                  <a:moveTo>
                    <a:pt x="14004" y="5311"/>
                  </a:moveTo>
                  <a:lnTo>
                    <a:pt x="14853" y="6270"/>
                  </a:lnTo>
                  <a:lnTo>
                    <a:pt x="13841" y="6519"/>
                  </a:lnTo>
                  <a:lnTo>
                    <a:pt x="12985" y="5556"/>
                  </a:lnTo>
                  <a:lnTo>
                    <a:pt x="14004" y="5311"/>
                  </a:lnTo>
                  <a:close/>
                  <a:moveTo>
                    <a:pt x="18725" y="5422"/>
                  </a:moveTo>
                  <a:lnTo>
                    <a:pt x="19543" y="6353"/>
                  </a:lnTo>
                  <a:lnTo>
                    <a:pt x="18435" y="6636"/>
                  </a:lnTo>
                  <a:lnTo>
                    <a:pt x="17609" y="5698"/>
                  </a:lnTo>
                  <a:lnTo>
                    <a:pt x="18725" y="5422"/>
                  </a:lnTo>
                  <a:close/>
                  <a:moveTo>
                    <a:pt x="3124" y="5221"/>
                  </a:moveTo>
                  <a:lnTo>
                    <a:pt x="3850" y="6284"/>
                  </a:lnTo>
                  <a:lnTo>
                    <a:pt x="2269" y="6648"/>
                  </a:lnTo>
                  <a:lnTo>
                    <a:pt x="1549" y="5573"/>
                  </a:lnTo>
                  <a:lnTo>
                    <a:pt x="3124" y="5221"/>
                  </a:lnTo>
                  <a:close/>
                  <a:moveTo>
                    <a:pt x="8126" y="5404"/>
                  </a:moveTo>
                  <a:lnTo>
                    <a:pt x="8959" y="6410"/>
                  </a:lnTo>
                  <a:lnTo>
                    <a:pt x="7756" y="6698"/>
                  </a:lnTo>
                  <a:lnTo>
                    <a:pt x="6963" y="5673"/>
                  </a:lnTo>
                  <a:lnTo>
                    <a:pt x="8126" y="5404"/>
                  </a:lnTo>
                  <a:close/>
                  <a:moveTo>
                    <a:pt x="12868" y="5584"/>
                  </a:moveTo>
                  <a:lnTo>
                    <a:pt x="13724" y="6548"/>
                  </a:lnTo>
                  <a:lnTo>
                    <a:pt x="12561" y="6836"/>
                  </a:lnTo>
                  <a:lnTo>
                    <a:pt x="11724" y="5859"/>
                  </a:lnTo>
                  <a:lnTo>
                    <a:pt x="12868" y="5584"/>
                  </a:lnTo>
                  <a:close/>
                  <a:moveTo>
                    <a:pt x="17491" y="5728"/>
                  </a:moveTo>
                  <a:lnTo>
                    <a:pt x="18318" y="6665"/>
                  </a:lnTo>
                  <a:lnTo>
                    <a:pt x="17191" y="6954"/>
                  </a:lnTo>
                  <a:lnTo>
                    <a:pt x="16355" y="6008"/>
                  </a:lnTo>
                  <a:lnTo>
                    <a:pt x="17491" y="5728"/>
                  </a:lnTo>
                  <a:close/>
                  <a:moveTo>
                    <a:pt x="6849" y="5700"/>
                  </a:moveTo>
                  <a:lnTo>
                    <a:pt x="7642" y="6726"/>
                  </a:lnTo>
                  <a:lnTo>
                    <a:pt x="6331" y="7038"/>
                  </a:lnTo>
                  <a:lnTo>
                    <a:pt x="5577" y="5994"/>
                  </a:lnTo>
                  <a:lnTo>
                    <a:pt x="6849" y="5700"/>
                  </a:lnTo>
                  <a:close/>
                  <a:moveTo>
                    <a:pt x="21778" y="6126"/>
                  </a:moveTo>
                  <a:cubicBezTo>
                    <a:pt x="21975" y="6126"/>
                    <a:pt x="22179" y="6131"/>
                    <a:pt x="22392" y="6143"/>
                  </a:cubicBezTo>
                  <a:lnTo>
                    <a:pt x="23145" y="7014"/>
                  </a:lnTo>
                  <a:cubicBezTo>
                    <a:pt x="23030" y="7011"/>
                    <a:pt x="22917" y="7009"/>
                    <a:pt x="22807" y="7009"/>
                  </a:cubicBezTo>
                  <a:cubicBezTo>
                    <a:pt x="22440" y="7009"/>
                    <a:pt x="22099" y="7029"/>
                    <a:pt x="21789" y="7068"/>
                  </a:cubicBezTo>
                  <a:lnTo>
                    <a:pt x="20992" y="6161"/>
                  </a:lnTo>
                  <a:cubicBezTo>
                    <a:pt x="21236" y="6137"/>
                    <a:pt x="21499" y="6126"/>
                    <a:pt x="21778" y="6126"/>
                  </a:cubicBezTo>
                  <a:close/>
                  <a:moveTo>
                    <a:pt x="11607" y="5885"/>
                  </a:moveTo>
                  <a:lnTo>
                    <a:pt x="12446" y="6864"/>
                  </a:lnTo>
                  <a:lnTo>
                    <a:pt x="11354" y="7134"/>
                  </a:lnTo>
                  <a:lnTo>
                    <a:pt x="10516" y="6147"/>
                  </a:lnTo>
                  <a:lnTo>
                    <a:pt x="11607" y="5885"/>
                  </a:lnTo>
                  <a:close/>
                  <a:moveTo>
                    <a:pt x="22541" y="6151"/>
                  </a:moveTo>
                  <a:cubicBezTo>
                    <a:pt x="23039" y="6185"/>
                    <a:pt x="23577" y="6247"/>
                    <a:pt x="24151" y="6341"/>
                  </a:cubicBezTo>
                  <a:lnTo>
                    <a:pt x="24872" y="7178"/>
                  </a:lnTo>
                  <a:cubicBezTo>
                    <a:pt x="24309" y="7095"/>
                    <a:pt x="23778" y="7040"/>
                    <a:pt x="23290" y="7019"/>
                  </a:cubicBezTo>
                  <a:lnTo>
                    <a:pt x="22541" y="6151"/>
                  </a:lnTo>
                  <a:close/>
                  <a:moveTo>
                    <a:pt x="16238" y="6037"/>
                  </a:moveTo>
                  <a:lnTo>
                    <a:pt x="17074" y="6983"/>
                  </a:lnTo>
                  <a:lnTo>
                    <a:pt x="15896" y="7285"/>
                  </a:lnTo>
                  <a:lnTo>
                    <a:pt x="15050" y="6330"/>
                  </a:lnTo>
                  <a:lnTo>
                    <a:pt x="16238" y="6037"/>
                  </a:lnTo>
                  <a:close/>
                  <a:moveTo>
                    <a:pt x="20864" y="6178"/>
                  </a:moveTo>
                  <a:lnTo>
                    <a:pt x="21662" y="7086"/>
                  </a:lnTo>
                  <a:cubicBezTo>
                    <a:pt x="21481" y="7113"/>
                    <a:pt x="21306" y="7145"/>
                    <a:pt x="21149" y="7187"/>
                  </a:cubicBezTo>
                  <a:lnTo>
                    <a:pt x="20558" y="7344"/>
                  </a:lnTo>
                  <a:lnTo>
                    <a:pt x="19738" y="6413"/>
                  </a:lnTo>
                  <a:lnTo>
                    <a:pt x="20217" y="6291"/>
                  </a:lnTo>
                  <a:cubicBezTo>
                    <a:pt x="20413" y="6242"/>
                    <a:pt x="20632" y="6205"/>
                    <a:pt x="20864" y="6178"/>
                  </a:cubicBezTo>
                  <a:close/>
                  <a:moveTo>
                    <a:pt x="5464" y="6019"/>
                  </a:moveTo>
                  <a:lnTo>
                    <a:pt x="6219" y="7066"/>
                  </a:lnTo>
                  <a:lnTo>
                    <a:pt x="4755" y="7417"/>
                  </a:lnTo>
                  <a:lnTo>
                    <a:pt x="4027" y="6351"/>
                  </a:lnTo>
                  <a:lnTo>
                    <a:pt x="5464" y="6019"/>
                  </a:lnTo>
                  <a:close/>
                  <a:moveTo>
                    <a:pt x="10399" y="6175"/>
                  </a:moveTo>
                  <a:lnTo>
                    <a:pt x="11237" y="7163"/>
                  </a:lnTo>
                  <a:lnTo>
                    <a:pt x="9978" y="7473"/>
                  </a:lnTo>
                  <a:lnTo>
                    <a:pt x="9151" y="6474"/>
                  </a:lnTo>
                  <a:lnTo>
                    <a:pt x="10399" y="6175"/>
                  </a:lnTo>
                  <a:close/>
                  <a:moveTo>
                    <a:pt x="14933" y="6360"/>
                  </a:moveTo>
                  <a:lnTo>
                    <a:pt x="15779" y="7316"/>
                  </a:lnTo>
                  <a:lnTo>
                    <a:pt x="14774" y="7572"/>
                  </a:lnTo>
                  <a:lnTo>
                    <a:pt x="13921" y="6610"/>
                  </a:lnTo>
                  <a:lnTo>
                    <a:pt x="14933" y="6360"/>
                  </a:lnTo>
                  <a:close/>
                  <a:moveTo>
                    <a:pt x="19623" y="6443"/>
                  </a:moveTo>
                  <a:lnTo>
                    <a:pt x="20441" y="7373"/>
                  </a:lnTo>
                  <a:lnTo>
                    <a:pt x="19341" y="7663"/>
                  </a:lnTo>
                  <a:lnTo>
                    <a:pt x="18514" y="6726"/>
                  </a:lnTo>
                  <a:lnTo>
                    <a:pt x="19623" y="6443"/>
                  </a:lnTo>
                  <a:close/>
                  <a:moveTo>
                    <a:pt x="9035" y="6502"/>
                  </a:moveTo>
                  <a:lnTo>
                    <a:pt x="9863" y="7503"/>
                  </a:lnTo>
                  <a:lnTo>
                    <a:pt x="8616" y="7811"/>
                  </a:lnTo>
                  <a:lnTo>
                    <a:pt x="7828" y="6790"/>
                  </a:lnTo>
                  <a:lnTo>
                    <a:pt x="9035" y="6502"/>
                  </a:lnTo>
                  <a:close/>
                  <a:moveTo>
                    <a:pt x="3915" y="6378"/>
                  </a:moveTo>
                  <a:lnTo>
                    <a:pt x="4644" y="7444"/>
                  </a:lnTo>
                  <a:lnTo>
                    <a:pt x="3056" y="7824"/>
                  </a:lnTo>
                  <a:lnTo>
                    <a:pt x="2333" y="6744"/>
                  </a:lnTo>
                  <a:lnTo>
                    <a:pt x="3915" y="6378"/>
                  </a:lnTo>
                  <a:close/>
                  <a:moveTo>
                    <a:pt x="13804" y="6638"/>
                  </a:moveTo>
                  <a:lnTo>
                    <a:pt x="14659" y="7601"/>
                  </a:lnTo>
                  <a:lnTo>
                    <a:pt x="13478" y="7904"/>
                  </a:lnTo>
                  <a:lnTo>
                    <a:pt x="12640" y="6927"/>
                  </a:lnTo>
                  <a:lnTo>
                    <a:pt x="13804" y="6638"/>
                  </a:lnTo>
                  <a:close/>
                  <a:moveTo>
                    <a:pt x="18398" y="6757"/>
                  </a:moveTo>
                  <a:lnTo>
                    <a:pt x="19226" y="7694"/>
                  </a:lnTo>
                  <a:lnTo>
                    <a:pt x="18106" y="7990"/>
                  </a:lnTo>
                  <a:lnTo>
                    <a:pt x="17271" y="7044"/>
                  </a:lnTo>
                  <a:lnTo>
                    <a:pt x="18398" y="6757"/>
                  </a:lnTo>
                  <a:close/>
                  <a:moveTo>
                    <a:pt x="23387" y="7130"/>
                  </a:moveTo>
                  <a:cubicBezTo>
                    <a:pt x="23878" y="7156"/>
                    <a:pt x="24411" y="7213"/>
                    <a:pt x="24979" y="7300"/>
                  </a:cubicBezTo>
                  <a:lnTo>
                    <a:pt x="25701" y="8138"/>
                  </a:lnTo>
                  <a:cubicBezTo>
                    <a:pt x="25260" y="8079"/>
                    <a:pt x="24823" y="8043"/>
                    <a:pt x="24350" y="8043"/>
                  </a:cubicBezTo>
                  <a:cubicBezTo>
                    <a:pt x="24293" y="8043"/>
                    <a:pt x="24235" y="8044"/>
                    <a:pt x="24176" y="8045"/>
                  </a:cubicBezTo>
                  <a:lnTo>
                    <a:pt x="23387" y="7130"/>
                  </a:lnTo>
                  <a:close/>
                  <a:moveTo>
                    <a:pt x="22798" y="7115"/>
                  </a:moveTo>
                  <a:cubicBezTo>
                    <a:pt x="22941" y="7115"/>
                    <a:pt x="23088" y="7118"/>
                    <a:pt x="23239" y="7124"/>
                  </a:cubicBezTo>
                  <a:lnTo>
                    <a:pt x="24037" y="8047"/>
                  </a:lnTo>
                  <a:cubicBezTo>
                    <a:pt x="23647" y="8060"/>
                    <a:pt x="23225" y="8100"/>
                    <a:pt x="22755" y="8168"/>
                  </a:cubicBezTo>
                  <a:lnTo>
                    <a:pt x="21874" y="7165"/>
                  </a:lnTo>
                  <a:cubicBezTo>
                    <a:pt x="22157" y="7131"/>
                    <a:pt x="22466" y="7115"/>
                    <a:pt x="22798" y="7115"/>
                  </a:cubicBezTo>
                  <a:close/>
                  <a:moveTo>
                    <a:pt x="7714" y="6819"/>
                  </a:moveTo>
                  <a:lnTo>
                    <a:pt x="8502" y="7839"/>
                  </a:lnTo>
                  <a:lnTo>
                    <a:pt x="7149" y="8173"/>
                  </a:lnTo>
                  <a:lnTo>
                    <a:pt x="6399" y="7133"/>
                  </a:lnTo>
                  <a:lnTo>
                    <a:pt x="7714" y="6819"/>
                  </a:lnTo>
                  <a:close/>
                  <a:moveTo>
                    <a:pt x="12523" y="6955"/>
                  </a:moveTo>
                  <a:lnTo>
                    <a:pt x="13361" y="7932"/>
                  </a:lnTo>
                  <a:lnTo>
                    <a:pt x="12267" y="8212"/>
                  </a:lnTo>
                  <a:lnTo>
                    <a:pt x="11431" y="7225"/>
                  </a:lnTo>
                  <a:lnTo>
                    <a:pt x="12523" y="6955"/>
                  </a:lnTo>
                  <a:close/>
                  <a:moveTo>
                    <a:pt x="17154" y="7073"/>
                  </a:moveTo>
                  <a:lnTo>
                    <a:pt x="17990" y="8021"/>
                  </a:lnTo>
                  <a:lnTo>
                    <a:pt x="16821" y="8329"/>
                  </a:lnTo>
                  <a:lnTo>
                    <a:pt x="15975" y="7375"/>
                  </a:lnTo>
                  <a:lnTo>
                    <a:pt x="17154" y="7073"/>
                  </a:lnTo>
                  <a:close/>
                  <a:moveTo>
                    <a:pt x="21747" y="7182"/>
                  </a:moveTo>
                  <a:lnTo>
                    <a:pt x="22628" y="8185"/>
                  </a:lnTo>
                  <a:cubicBezTo>
                    <a:pt x="22280" y="8240"/>
                    <a:pt x="21902" y="8313"/>
                    <a:pt x="21489" y="8404"/>
                  </a:cubicBezTo>
                  <a:lnTo>
                    <a:pt x="20636" y="7434"/>
                  </a:lnTo>
                  <a:lnTo>
                    <a:pt x="21175" y="7290"/>
                  </a:lnTo>
                  <a:cubicBezTo>
                    <a:pt x="21350" y="7245"/>
                    <a:pt x="21543" y="7210"/>
                    <a:pt x="21747" y="7182"/>
                  </a:cubicBezTo>
                  <a:close/>
                  <a:moveTo>
                    <a:pt x="11314" y="7254"/>
                  </a:moveTo>
                  <a:lnTo>
                    <a:pt x="12152" y="8242"/>
                  </a:lnTo>
                  <a:lnTo>
                    <a:pt x="10882" y="8567"/>
                  </a:lnTo>
                  <a:lnTo>
                    <a:pt x="10054" y="7565"/>
                  </a:lnTo>
                  <a:lnTo>
                    <a:pt x="11314" y="7254"/>
                  </a:lnTo>
                  <a:close/>
                  <a:moveTo>
                    <a:pt x="6286" y="7159"/>
                  </a:moveTo>
                  <a:lnTo>
                    <a:pt x="7038" y="8201"/>
                  </a:lnTo>
                  <a:lnTo>
                    <a:pt x="5545" y="8570"/>
                  </a:lnTo>
                  <a:lnTo>
                    <a:pt x="4820" y="7511"/>
                  </a:lnTo>
                  <a:lnTo>
                    <a:pt x="6286" y="7159"/>
                  </a:lnTo>
                  <a:close/>
                  <a:moveTo>
                    <a:pt x="15858" y="7406"/>
                  </a:moveTo>
                  <a:lnTo>
                    <a:pt x="16704" y="8360"/>
                  </a:lnTo>
                  <a:lnTo>
                    <a:pt x="15707" y="8623"/>
                  </a:lnTo>
                  <a:lnTo>
                    <a:pt x="14854" y="7662"/>
                  </a:lnTo>
                  <a:lnTo>
                    <a:pt x="15858" y="7406"/>
                  </a:lnTo>
                  <a:close/>
                  <a:moveTo>
                    <a:pt x="20521" y="7463"/>
                  </a:moveTo>
                  <a:lnTo>
                    <a:pt x="21370" y="8429"/>
                  </a:lnTo>
                  <a:cubicBezTo>
                    <a:pt x="21025" y="8506"/>
                    <a:pt x="20656" y="8596"/>
                    <a:pt x="20256" y="8702"/>
                  </a:cubicBezTo>
                  <a:lnTo>
                    <a:pt x="19420" y="7753"/>
                  </a:lnTo>
                  <a:lnTo>
                    <a:pt x="20521" y="7463"/>
                  </a:lnTo>
                  <a:close/>
                  <a:moveTo>
                    <a:pt x="9939" y="7594"/>
                  </a:moveTo>
                  <a:lnTo>
                    <a:pt x="10768" y="8595"/>
                  </a:lnTo>
                  <a:lnTo>
                    <a:pt x="9476" y="8926"/>
                  </a:lnTo>
                  <a:lnTo>
                    <a:pt x="8686" y="7904"/>
                  </a:lnTo>
                  <a:lnTo>
                    <a:pt x="9939" y="7594"/>
                  </a:lnTo>
                  <a:close/>
                  <a:moveTo>
                    <a:pt x="14737" y="7691"/>
                  </a:moveTo>
                  <a:lnTo>
                    <a:pt x="15592" y="8654"/>
                  </a:lnTo>
                  <a:lnTo>
                    <a:pt x="14391" y="8971"/>
                  </a:lnTo>
                  <a:lnTo>
                    <a:pt x="13555" y="7994"/>
                  </a:lnTo>
                  <a:lnTo>
                    <a:pt x="14737" y="7691"/>
                  </a:lnTo>
                  <a:close/>
                  <a:moveTo>
                    <a:pt x="4709" y="7538"/>
                  </a:moveTo>
                  <a:lnTo>
                    <a:pt x="5433" y="8596"/>
                  </a:lnTo>
                  <a:lnTo>
                    <a:pt x="3839" y="8990"/>
                  </a:lnTo>
                  <a:lnTo>
                    <a:pt x="3119" y="7918"/>
                  </a:lnTo>
                  <a:lnTo>
                    <a:pt x="4709" y="7538"/>
                  </a:lnTo>
                  <a:close/>
                  <a:moveTo>
                    <a:pt x="19305" y="7784"/>
                  </a:moveTo>
                  <a:lnTo>
                    <a:pt x="20141" y="8733"/>
                  </a:lnTo>
                  <a:cubicBezTo>
                    <a:pt x="20009" y="8768"/>
                    <a:pt x="19876" y="8803"/>
                    <a:pt x="19736" y="8841"/>
                  </a:cubicBezTo>
                  <a:lnTo>
                    <a:pt x="19029" y="9034"/>
                  </a:lnTo>
                  <a:lnTo>
                    <a:pt x="18186" y="8080"/>
                  </a:lnTo>
                  <a:lnTo>
                    <a:pt x="19305" y="7784"/>
                  </a:lnTo>
                  <a:close/>
                  <a:moveTo>
                    <a:pt x="24129" y="8153"/>
                  </a:moveTo>
                  <a:lnTo>
                    <a:pt x="24839" y="8976"/>
                  </a:lnTo>
                  <a:cubicBezTo>
                    <a:pt x="24819" y="8976"/>
                    <a:pt x="24799" y="8976"/>
                    <a:pt x="24780" y="8976"/>
                  </a:cubicBezTo>
                  <a:cubicBezTo>
                    <a:pt x="24325" y="8976"/>
                    <a:pt x="23911" y="9007"/>
                    <a:pt x="23546" y="9068"/>
                  </a:cubicBezTo>
                  <a:lnTo>
                    <a:pt x="22839" y="8264"/>
                  </a:lnTo>
                  <a:cubicBezTo>
                    <a:pt x="23314" y="8198"/>
                    <a:pt x="23736" y="8163"/>
                    <a:pt x="24129" y="8153"/>
                  </a:cubicBezTo>
                  <a:close/>
                  <a:moveTo>
                    <a:pt x="24342" y="8150"/>
                  </a:moveTo>
                  <a:cubicBezTo>
                    <a:pt x="24856" y="8150"/>
                    <a:pt x="25327" y="8191"/>
                    <a:pt x="25806" y="8259"/>
                  </a:cubicBezTo>
                  <a:lnTo>
                    <a:pt x="26528" y="9096"/>
                  </a:lnTo>
                  <a:cubicBezTo>
                    <a:pt x="25975" y="9026"/>
                    <a:pt x="25459" y="8985"/>
                    <a:pt x="24981" y="8976"/>
                  </a:cubicBezTo>
                  <a:lnTo>
                    <a:pt x="24268" y="8150"/>
                  </a:lnTo>
                  <a:cubicBezTo>
                    <a:pt x="24293" y="8150"/>
                    <a:pt x="24318" y="8150"/>
                    <a:pt x="24342" y="8150"/>
                  </a:cubicBezTo>
                  <a:close/>
                  <a:moveTo>
                    <a:pt x="13438" y="8024"/>
                  </a:moveTo>
                  <a:lnTo>
                    <a:pt x="14277" y="9000"/>
                  </a:lnTo>
                  <a:lnTo>
                    <a:pt x="13182" y="9289"/>
                  </a:lnTo>
                  <a:lnTo>
                    <a:pt x="12344" y="8304"/>
                  </a:lnTo>
                  <a:lnTo>
                    <a:pt x="13438" y="8024"/>
                  </a:lnTo>
                  <a:close/>
                  <a:moveTo>
                    <a:pt x="8574" y="7931"/>
                  </a:moveTo>
                  <a:lnTo>
                    <a:pt x="9363" y="8954"/>
                  </a:lnTo>
                  <a:lnTo>
                    <a:pt x="7971" y="9310"/>
                  </a:lnTo>
                  <a:lnTo>
                    <a:pt x="7217" y="8266"/>
                  </a:lnTo>
                  <a:lnTo>
                    <a:pt x="8574" y="7931"/>
                  </a:lnTo>
                  <a:close/>
                  <a:moveTo>
                    <a:pt x="22714" y="8282"/>
                  </a:moveTo>
                  <a:lnTo>
                    <a:pt x="23421" y="9088"/>
                  </a:lnTo>
                  <a:cubicBezTo>
                    <a:pt x="23291" y="9113"/>
                    <a:pt x="23167" y="9141"/>
                    <a:pt x="23052" y="9173"/>
                  </a:cubicBezTo>
                  <a:lnTo>
                    <a:pt x="22341" y="9371"/>
                  </a:lnTo>
                  <a:lnTo>
                    <a:pt x="21571" y="8495"/>
                  </a:lnTo>
                  <a:cubicBezTo>
                    <a:pt x="21985" y="8405"/>
                    <a:pt x="22363" y="8335"/>
                    <a:pt x="22714" y="8282"/>
                  </a:cubicBezTo>
                  <a:close/>
                  <a:moveTo>
                    <a:pt x="18069" y="8111"/>
                  </a:moveTo>
                  <a:lnTo>
                    <a:pt x="18914" y="9065"/>
                  </a:lnTo>
                  <a:lnTo>
                    <a:pt x="17752" y="9382"/>
                  </a:lnTo>
                  <a:lnTo>
                    <a:pt x="16899" y="8419"/>
                  </a:lnTo>
                  <a:lnTo>
                    <a:pt x="18069" y="8111"/>
                  </a:lnTo>
                  <a:close/>
                  <a:moveTo>
                    <a:pt x="12229" y="8333"/>
                  </a:moveTo>
                  <a:lnTo>
                    <a:pt x="13067" y="9320"/>
                  </a:lnTo>
                  <a:lnTo>
                    <a:pt x="11786" y="9658"/>
                  </a:lnTo>
                  <a:lnTo>
                    <a:pt x="10958" y="8657"/>
                  </a:lnTo>
                  <a:lnTo>
                    <a:pt x="12229" y="8333"/>
                  </a:lnTo>
                  <a:close/>
                  <a:moveTo>
                    <a:pt x="16784" y="8450"/>
                  </a:moveTo>
                  <a:lnTo>
                    <a:pt x="17637" y="9413"/>
                  </a:lnTo>
                  <a:lnTo>
                    <a:pt x="16647" y="9683"/>
                  </a:lnTo>
                  <a:lnTo>
                    <a:pt x="15787" y="8713"/>
                  </a:lnTo>
                  <a:lnTo>
                    <a:pt x="16784" y="8450"/>
                  </a:lnTo>
                  <a:close/>
                  <a:moveTo>
                    <a:pt x="21451" y="8520"/>
                  </a:moveTo>
                  <a:lnTo>
                    <a:pt x="22227" y="9401"/>
                  </a:lnTo>
                  <a:lnTo>
                    <a:pt x="21140" y="9703"/>
                  </a:lnTo>
                  <a:lnTo>
                    <a:pt x="20335" y="8791"/>
                  </a:lnTo>
                  <a:cubicBezTo>
                    <a:pt x="20736" y="8686"/>
                    <a:pt x="21105" y="8598"/>
                    <a:pt x="21451" y="8520"/>
                  </a:cubicBezTo>
                  <a:close/>
                  <a:moveTo>
                    <a:pt x="7106" y="8294"/>
                  </a:moveTo>
                  <a:lnTo>
                    <a:pt x="7859" y="9338"/>
                  </a:lnTo>
                  <a:lnTo>
                    <a:pt x="6337" y="9728"/>
                  </a:lnTo>
                  <a:lnTo>
                    <a:pt x="5609" y="8664"/>
                  </a:lnTo>
                  <a:lnTo>
                    <a:pt x="7106" y="8294"/>
                  </a:lnTo>
                  <a:close/>
                  <a:moveTo>
                    <a:pt x="10844" y="8686"/>
                  </a:moveTo>
                  <a:lnTo>
                    <a:pt x="11672" y="9687"/>
                  </a:lnTo>
                  <a:lnTo>
                    <a:pt x="10337" y="10041"/>
                  </a:lnTo>
                  <a:lnTo>
                    <a:pt x="9548" y="9017"/>
                  </a:lnTo>
                  <a:lnTo>
                    <a:pt x="10844" y="8686"/>
                  </a:lnTo>
                  <a:close/>
                  <a:moveTo>
                    <a:pt x="20220" y="8822"/>
                  </a:moveTo>
                  <a:lnTo>
                    <a:pt x="21025" y="9735"/>
                  </a:lnTo>
                  <a:lnTo>
                    <a:pt x="19919" y="10041"/>
                  </a:lnTo>
                  <a:lnTo>
                    <a:pt x="19108" y="9124"/>
                  </a:lnTo>
                  <a:lnTo>
                    <a:pt x="19765" y="8945"/>
                  </a:lnTo>
                  <a:cubicBezTo>
                    <a:pt x="19921" y="8902"/>
                    <a:pt x="20072" y="8861"/>
                    <a:pt x="20220" y="8822"/>
                  </a:cubicBezTo>
                  <a:close/>
                  <a:moveTo>
                    <a:pt x="15671" y="8743"/>
                  </a:moveTo>
                  <a:lnTo>
                    <a:pt x="16532" y="9714"/>
                  </a:lnTo>
                  <a:lnTo>
                    <a:pt x="15313" y="10046"/>
                  </a:lnTo>
                  <a:lnTo>
                    <a:pt x="14468" y="9061"/>
                  </a:lnTo>
                  <a:lnTo>
                    <a:pt x="15671" y="8743"/>
                  </a:lnTo>
                  <a:close/>
                  <a:moveTo>
                    <a:pt x="25076" y="9085"/>
                  </a:moveTo>
                  <a:lnTo>
                    <a:pt x="25076" y="9085"/>
                  </a:lnTo>
                  <a:cubicBezTo>
                    <a:pt x="25554" y="9097"/>
                    <a:pt x="26077" y="9141"/>
                    <a:pt x="26633" y="9217"/>
                  </a:cubicBezTo>
                  <a:lnTo>
                    <a:pt x="27353" y="10053"/>
                  </a:lnTo>
                  <a:cubicBezTo>
                    <a:pt x="26807" y="9988"/>
                    <a:pt x="26296" y="9956"/>
                    <a:pt x="25827" y="9955"/>
                  </a:cubicBezTo>
                  <a:lnTo>
                    <a:pt x="25076" y="9085"/>
                  </a:lnTo>
                  <a:close/>
                  <a:moveTo>
                    <a:pt x="24784" y="9082"/>
                  </a:moveTo>
                  <a:cubicBezTo>
                    <a:pt x="24833" y="9082"/>
                    <a:pt x="24883" y="9083"/>
                    <a:pt x="24934" y="9083"/>
                  </a:cubicBezTo>
                  <a:lnTo>
                    <a:pt x="25687" y="9955"/>
                  </a:lnTo>
                  <a:cubicBezTo>
                    <a:pt x="25218" y="9960"/>
                    <a:pt x="24793" y="9995"/>
                    <a:pt x="24421" y="10064"/>
                  </a:cubicBezTo>
                  <a:lnTo>
                    <a:pt x="23629" y="9162"/>
                  </a:lnTo>
                  <a:cubicBezTo>
                    <a:pt x="23974" y="9109"/>
                    <a:pt x="24360" y="9082"/>
                    <a:pt x="24784" y="9082"/>
                  </a:cubicBezTo>
                  <a:close/>
                  <a:moveTo>
                    <a:pt x="5498" y="8691"/>
                  </a:moveTo>
                  <a:lnTo>
                    <a:pt x="6227" y="9756"/>
                  </a:lnTo>
                  <a:lnTo>
                    <a:pt x="4625" y="10166"/>
                  </a:lnTo>
                  <a:lnTo>
                    <a:pt x="3902" y="9086"/>
                  </a:lnTo>
                  <a:lnTo>
                    <a:pt x="5498" y="8691"/>
                  </a:lnTo>
                  <a:close/>
                  <a:moveTo>
                    <a:pt x="14353" y="9090"/>
                  </a:moveTo>
                  <a:lnTo>
                    <a:pt x="15199" y="10077"/>
                  </a:lnTo>
                  <a:lnTo>
                    <a:pt x="14103" y="10376"/>
                  </a:lnTo>
                  <a:lnTo>
                    <a:pt x="13258" y="9380"/>
                  </a:lnTo>
                  <a:lnTo>
                    <a:pt x="14353" y="9090"/>
                  </a:lnTo>
                  <a:close/>
                  <a:moveTo>
                    <a:pt x="23504" y="9183"/>
                  </a:moveTo>
                  <a:lnTo>
                    <a:pt x="24299" y="10087"/>
                  </a:lnTo>
                  <a:cubicBezTo>
                    <a:pt x="24193" y="10109"/>
                    <a:pt x="24092" y="10133"/>
                    <a:pt x="23995" y="10162"/>
                  </a:cubicBezTo>
                  <a:lnTo>
                    <a:pt x="23228" y="10377"/>
                  </a:lnTo>
                  <a:lnTo>
                    <a:pt x="22420" y="9459"/>
                  </a:lnTo>
                  <a:lnTo>
                    <a:pt x="23080" y="9276"/>
                  </a:lnTo>
                  <a:cubicBezTo>
                    <a:pt x="23211" y="9240"/>
                    <a:pt x="23356" y="9210"/>
                    <a:pt x="23504" y="9183"/>
                  </a:cubicBezTo>
                  <a:close/>
                  <a:moveTo>
                    <a:pt x="18994" y="9155"/>
                  </a:moveTo>
                  <a:lnTo>
                    <a:pt x="19805" y="10073"/>
                  </a:lnTo>
                  <a:lnTo>
                    <a:pt x="18649" y="10392"/>
                  </a:lnTo>
                  <a:lnTo>
                    <a:pt x="17833" y="9472"/>
                  </a:lnTo>
                  <a:lnTo>
                    <a:pt x="18994" y="9155"/>
                  </a:lnTo>
                  <a:close/>
                  <a:moveTo>
                    <a:pt x="9435" y="9047"/>
                  </a:moveTo>
                  <a:lnTo>
                    <a:pt x="10225" y="10070"/>
                  </a:lnTo>
                  <a:lnTo>
                    <a:pt x="8792" y="10447"/>
                  </a:lnTo>
                  <a:lnTo>
                    <a:pt x="8039" y="9403"/>
                  </a:lnTo>
                  <a:lnTo>
                    <a:pt x="9435" y="9047"/>
                  </a:lnTo>
                  <a:close/>
                  <a:moveTo>
                    <a:pt x="17717" y="9503"/>
                  </a:moveTo>
                  <a:lnTo>
                    <a:pt x="18533" y="10425"/>
                  </a:lnTo>
                  <a:lnTo>
                    <a:pt x="17548" y="10698"/>
                  </a:lnTo>
                  <a:lnTo>
                    <a:pt x="16726" y="9772"/>
                  </a:lnTo>
                  <a:lnTo>
                    <a:pt x="17717" y="9503"/>
                  </a:lnTo>
                  <a:close/>
                  <a:moveTo>
                    <a:pt x="22304" y="9492"/>
                  </a:moveTo>
                  <a:lnTo>
                    <a:pt x="23114" y="10409"/>
                  </a:lnTo>
                  <a:lnTo>
                    <a:pt x="22031" y="10713"/>
                  </a:lnTo>
                  <a:lnTo>
                    <a:pt x="21218" y="9793"/>
                  </a:lnTo>
                  <a:lnTo>
                    <a:pt x="22304" y="9492"/>
                  </a:lnTo>
                  <a:close/>
                  <a:moveTo>
                    <a:pt x="13144" y="9410"/>
                  </a:moveTo>
                  <a:lnTo>
                    <a:pt x="13989" y="10406"/>
                  </a:lnTo>
                  <a:lnTo>
                    <a:pt x="12696" y="10758"/>
                  </a:lnTo>
                  <a:lnTo>
                    <a:pt x="11862" y="9749"/>
                  </a:lnTo>
                  <a:lnTo>
                    <a:pt x="13144" y="9410"/>
                  </a:lnTo>
                  <a:close/>
                  <a:moveTo>
                    <a:pt x="7926" y="9432"/>
                  </a:moveTo>
                  <a:lnTo>
                    <a:pt x="8681" y="10477"/>
                  </a:lnTo>
                  <a:lnTo>
                    <a:pt x="7131" y="10886"/>
                  </a:lnTo>
                  <a:lnTo>
                    <a:pt x="6402" y="9822"/>
                  </a:lnTo>
                  <a:lnTo>
                    <a:pt x="7926" y="9432"/>
                  </a:lnTo>
                  <a:close/>
                  <a:moveTo>
                    <a:pt x="25919" y="10062"/>
                  </a:moveTo>
                  <a:lnTo>
                    <a:pt x="25919" y="10062"/>
                  </a:lnTo>
                  <a:cubicBezTo>
                    <a:pt x="26392" y="10067"/>
                    <a:pt x="26907" y="10104"/>
                    <a:pt x="27456" y="10173"/>
                  </a:cubicBezTo>
                  <a:lnTo>
                    <a:pt x="28178" y="11009"/>
                  </a:lnTo>
                  <a:cubicBezTo>
                    <a:pt x="27683" y="10956"/>
                    <a:pt x="27220" y="10929"/>
                    <a:pt x="26791" y="10929"/>
                  </a:cubicBezTo>
                  <a:cubicBezTo>
                    <a:pt x="26750" y="10929"/>
                    <a:pt x="26709" y="10930"/>
                    <a:pt x="26669" y="10930"/>
                  </a:cubicBezTo>
                  <a:lnTo>
                    <a:pt x="25919" y="10062"/>
                  </a:lnTo>
                  <a:close/>
                  <a:moveTo>
                    <a:pt x="21104" y="9824"/>
                  </a:moveTo>
                  <a:lnTo>
                    <a:pt x="21917" y="10746"/>
                  </a:lnTo>
                  <a:lnTo>
                    <a:pt x="20815" y="11055"/>
                  </a:lnTo>
                  <a:lnTo>
                    <a:pt x="19997" y="10131"/>
                  </a:lnTo>
                  <a:lnTo>
                    <a:pt x="21104" y="9824"/>
                  </a:lnTo>
                  <a:close/>
                  <a:moveTo>
                    <a:pt x="25778" y="10062"/>
                  </a:moveTo>
                  <a:lnTo>
                    <a:pt x="26530" y="10932"/>
                  </a:lnTo>
                  <a:cubicBezTo>
                    <a:pt x="26071" y="10943"/>
                    <a:pt x="25656" y="10985"/>
                    <a:pt x="25295" y="11060"/>
                  </a:cubicBezTo>
                  <a:lnTo>
                    <a:pt x="24504" y="10159"/>
                  </a:lnTo>
                  <a:cubicBezTo>
                    <a:pt x="24879" y="10095"/>
                    <a:pt x="25307" y="10063"/>
                    <a:pt x="25778" y="10062"/>
                  </a:cubicBezTo>
                  <a:close/>
                  <a:moveTo>
                    <a:pt x="16612" y="9804"/>
                  </a:moveTo>
                  <a:lnTo>
                    <a:pt x="17433" y="10730"/>
                  </a:lnTo>
                  <a:lnTo>
                    <a:pt x="16194" y="11074"/>
                  </a:lnTo>
                  <a:lnTo>
                    <a:pt x="15390" y="10136"/>
                  </a:lnTo>
                  <a:lnTo>
                    <a:pt x="16612" y="9804"/>
                  </a:lnTo>
                  <a:close/>
                  <a:moveTo>
                    <a:pt x="11748" y="9779"/>
                  </a:moveTo>
                  <a:lnTo>
                    <a:pt x="12584" y="10789"/>
                  </a:lnTo>
                  <a:lnTo>
                    <a:pt x="11206" y="11164"/>
                  </a:lnTo>
                  <a:lnTo>
                    <a:pt x="10409" y="10132"/>
                  </a:lnTo>
                  <a:lnTo>
                    <a:pt x="11748" y="9779"/>
                  </a:lnTo>
                  <a:close/>
                  <a:moveTo>
                    <a:pt x="6292" y="9851"/>
                  </a:moveTo>
                  <a:lnTo>
                    <a:pt x="7021" y="10916"/>
                  </a:lnTo>
                  <a:lnTo>
                    <a:pt x="5412" y="11340"/>
                  </a:lnTo>
                  <a:lnTo>
                    <a:pt x="4689" y="10260"/>
                  </a:lnTo>
                  <a:lnTo>
                    <a:pt x="6292" y="9851"/>
                  </a:lnTo>
                  <a:close/>
                  <a:moveTo>
                    <a:pt x="24380" y="10180"/>
                  </a:moveTo>
                  <a:lnTo>
                    <a:pt x="25177" y="11088"/>
                  </a:lnTo>
                  <a:cubicBezTo>
                    <a:pt x="25097" y="11106"/>
                    <a:pt x="25015" y="11124"/>
                    <a:pt x="24942" y="11147"/>
                  </a:cubicBezTo>
                  <a:lnTo>
                    <a:pt x="24110" y="11381"/>
                  </a:lnTo>
                  <a:lnTo>
                    <a:pt x="23305" y="10466"/>
                  </a:lnTo>
                  <a:lnTo>
                    <a:pt x="24024" y="10264"/>
                  </a:lnTo>
                  <a:cubicBezTo>
                    <a:pt x="24137" y="10232"/>
                    <a:pt x="24255" y="10205"/>
                    <a:pt x="24380" y="10180"/>
                  </a:cubicBezTo>
                  <a:close/>
                  <a:moveTo>
                    <a:pt x="15276" y="10167"/>
                  </a:moveTo>
                  <a:lnTo>
                    <a:pt x="16080" y="11105"/>
                  </a:lnTo>
                  <a:lnTo>
                    <a:pt x="14979" y="11409"/>
                  </a:lnTo>
                  <a:lnTo>
                    <a:pt x="14179" y="10466"/>
                  </a:lnTo>
                  <a:lnTo>
                    <a:pt x="15276" y="10167"/>
                  </a:lnTo>
                  <a:close/>
                  <a:moveTo>
                    <a:pt x="19883" y="10162"/>
                  </a:moveTo>
                  <a:lnTo>
                    <a:pt x="20701" y="11088"/>
                  </a:lnTo>
                  <a:lnTo>
                    <a:pt x="19550" y="11411"/>
                  </a:lnTo>
                  <a:lnTo>
                    <a:pt x="18728" y="10482"/>
                  </a:lnTo>
                  <a:lnTo>
                    <a:pt x="19883" y="10162"/>
                  </a:lnTo>
                  <a:close/>
                  <a:moveTo>
                    <a:pt x="10297" y="10162"/>
                  </a:moveTo>
                  <a:lnTo>
                    <a:pt x="11095" y="11195"/>
                  </a:lnTo>
                  <a:lnTo>
                    <a:pt x="9619" y="11596"/>
                  </a:lnTo>
                  <a:lnTo>
                    <a:pt x="8859" y="10542"/>
                  </a:lnTo>
                  <a:lnTo>
                    <a:pt x="10297" y="10162"/>
                  </a:lnTo>
                  <a:close/>
                  <a:moveTo>
                    <a:pt x="23191" y="10498"/>
                  </a:moveTo>
                  <a:lnTo>
                    <a:pt x="23996" y="11413"/>
                  </a:lnTo>
                  <a:lnTo>
                    <a:pt x="22915" y="11716"/>
                  </a:lnTo>
                  <a:lnTo>
                    <a:pt x="22110" y="10802"/>
                  </a:lnTo>
                  <a:lnTo>
                    <a:pt x="23191" y="10498"/>
                  </a:lnTo>
                  <a:close/>
                  <a:moveTo>
                    <a:pt x="18612" y="10513"/>
                  </a:moveTo>
                  <a:lnTo>
                    <a:pt x="19436" y="11444"/>
                  </a:lnTo>
                  <a:lnTo>
                    <a:pt x="18455" y="11720"/>
                  </a:lnTo>
                  <a:lnTo>
                    <a:pt x="17627" y="10787"/>
                  </a:lnTo>
                  <a:lnTo>
                    <a:pt x="18612" y="10513"/>
                  </a:lnTo>
                  <a:close/>
                  <a:moveTo>
                    <a:pt x="14065" y="10497"/>
                  </a:moveTo>
                  <a:lnTo>
                    <a:pt x="14865" y="11441"/>
                  </a:lnTo>
                  <a:lnTo>
                    <a:pt x="13561" y="11803"/>
                  </a:lnTo>
                  <a:lnTo>
                    <a:pt x="12771" y="10848"/>
                  </a:lnTo>
                  <a:lnTo>
                    <a:pt x="14065" y="10497"/>
                  </a:lnTo>
                  <a:close/>
                  <a:moveTo>
                    <a:pt x="26621" y="11037"/>
                  </a:moveTo>
                  <a:lnTo>
                    <a:pt x="27404" y="11944"/>
                  </a:lnTo>
                  <a:cubicBezTo>
                    <a:pt x="27306" y="11941"/>
                    <a:pt x="27211" y="11940"/>
                    <a:pt x="27117" y="11940"/>
                  </a:cubicBezTo>
                  <a:cubicBezTo>
                    <a:pt x="26757" y="11940"/>
                    <a:pt x="26424" y="11959"/>
                    <a:pt x="26116" y="11994"/>
                  </a:cubicBezTo>
                  <a:lnTo>
                    <a:pt x="25377" y="11154"/>
                  </a:lnTo>
                  <a:cubicBezTo>
                    <a:pt x="25742" y="11082"/>
                    <a:pt x="26158" y="11044"/>
                    <a:pt x="26621" y="11037"/>
                  </a:cubicBezTo>
                  <a:close/>
                  <a:moveTo>
                    <a:pt x="8748" y="10570"/>
                  </a:moveTo>
                  <a:lnTo>
                    <a:pt x="9510" y="11625"/>
                  </a:lnTo>
                  <a:lnTo>
                    <a:pt x="7930" y="12056"/>
                  </a:lnTo>
                  <a:lnTo>
                    <a:pt x="7194" y="10981"/>
                  </a:lnTo>
                  <a:lnTo>
                    <a:pt x="8748" y="10570"/>
                  </a:lnTo>
                  <a:close/>
                  <a:moveTo>
                    <a:pt x="21995" y="10834"/>
                  </a:moveTo>
                  <a:lnTo>
                    <a:pt x="22801" y="11748"/>
                  </a:lnTo>
                  <a:lnTo>
                    <a:pt x="21700" y="12056"/>
                  </a:lnTo>
                  <a:lnTo>
                    <a:pt x="20894" y="11144"/>
                  </a:lnTo>
                  <a:lnTo>
                    <a:pt x="21995" y="10834"/>
                  </a:lnTo>
                  <a:close/>
                  <a:moveTo>
                    <a:pt x="26792" y="11036"/>
                  </a:moveTo>
                  <a:cubicBezTo>
                    <a:pt x="27250" y="11036"/>
                    <a:pt x="27747" y="11065"/>
                    <a:pt x="28279" y="11126"/>
                  </a:cubicBezTo>
                  <a:lnTo>
                    <a:pt x="29115" y="12094"/>
                  </a:lnTo>
                  <a:cubicBezTo>
                    <a:pt x="28558" y="12015"/>
                    <a:pt x="28037" y="11969"/>
                    <a:pt x="27552" y="11951"/>
                  </a:cubicBezTo>
                  <a:lnTo>
                    <a:pt x="26761" y="11036"/>
                  </a:lnTo>
                  <a:cubicBezTo>
                    <a:pt x="26771" y="11036"/>
                    <a:pt x="26782" y="11036"/>
                    <a:pt x="26792" y="11036"/>
                  </a:cubicBezTo>
                  <a:close/>
                  <a:moveTo>
                    <a:pt x="17513" y="10819"/>
                  </a:moveTo>
                  <a:lnTo>
                    <a:pt x="18341" y="11752"/>
                  </a:lnTo>
                  <a:lnTo>
                    <a:pt x="17079" y="12107"/>
                  </a:lnTo>
                  <a:lnTo>
                    <a:pt x="16270" y="11162"/>
                  </a:lnTo>
                  <a:lnTo>
                    <a:pt x="17513" y="10819"/>
                  </a:lnTo>
                  <a:close/>
                  <a:moveTo>
                    <a:pt x="12658" y="10879"/>
                  </a:moveTo>
                  <a:lnTo>
                    <a:pt x="13448" y="11834"/>
                  </a:lnTo>
                  <a:lnTo>
                    <a:pt x="12026" y="12226"/>
                  </a:lnTo>
                  <a:lnTo>
                    <a:pt x="11276" y="11255"/>
                  </a:lnTo>
                  <a:lnTo>
                    <a:pt x="12658" y="10879"/>
                  </a:lnTo>
                  <a:close/>
                  <a:moveTo>
                    <a:pt x="25256" y="11178"/>
                  </a:moveTo>
                  <a:lnTo>
                    <a:pt x="25985" y="12008"/>
                  </a:lnTo>
                  <a:cubicBezTo>
                    <a:pt x="25702" y="12046"/>
                    <a:pt x="25445" y="12101"/>
                    <a:pt x="25212" y="12172"/>
                  </a:cubicBezTo>
                  <a:lnTo>
                    <a:pt x="24890" y="12264"/>
                  </a:lnTo>
                  <a:lnTo>
                    <a:pt x="24189" y="11469"/>
                  </a:lnTo>
                  <a:lnTo>
                    <a:pt x="24972" y="11250"/>
                  </a:lnTo>
                  <a:cubicBezTo>
                    <a:pt x="25062" y="11223"/>
                    <a:pt x="25157" y="11199"/>
                    <a:pt x="25256" y="11178"/>
                  </a:cubicBezTo>
                  <a:close/>
                  <a:moveTo>
                    <a:pt x="20780" y="11176"/>
                  </a:moveTo>
                  <a:lnTo>
                    <a:pt x="21586" y="12089"/>
                  </a:lnTo>
                  <a:lnTo>
                    <a:pt x="20437" y="12412"/>
                  </a:lnTo>
                  <a:lnTo>
                    <a:pt x="19629" y="11500"/>
                  </a:lnTo>
                  <a:lnTo>
                    <a:pt x="20780" y="11176"/>
                  </a:lnTo>
                  <a:close/>
                  <a:moveTo>
                    <a:pt x="16156" y="11195"/>
                  </a:moveTo>
                  <a:lnTo>
                    <a:pt x="16965" y="12138"/>
                  </a:lnTo>
                  <a:lnTo>
                    <a:pt x="15862" y="12449"/>
                  </a:lnTo>
                  <a:lnTo>
                    <a:pt x="15055" y="11499"/>
                  </a:lnTo>
                  <a:lnTo>
                    <a:pt x="16156" y="11195"/>
                  </a:lnTo>
                  <a:close/>
                  <a:moveTo>
                    <a:pt x="7084" y="11009"/>
                  </a:moveTo>
                  <a:lnTo>
                    <a:pt x="7822" y="12086"/>
                  </a:lnTo>
                  <a:lnTo>
                    <a:pt x="6208" y="12525"/>
                  </a:lnTo>
                  <a:lnTo>
                    <a:pt x="5476" y="11434"/>
                  </a:lnTo>
                  <a:lnTo>
                    <a:pt x="7084" y="11009"/>
                  </a:lnTo>
                  <a:close/>
                  <a:moveTo>
                    <a:pt x="24075" y="11502"/>
                  </a:moveTo>
                  <a:lnTo>
                    <a:pt x="24776" y="12298"/>
                  </a:lnTo>
                  <a:lnTo>
                    <a:pt x="23701" y="12608"/>
                  </a:lnTo>
                  <a:lnTo>
                    <a:pt x="22994" y="11804"/>
                  </a:lnTo>
                  <a:lnTo>
                    <a:pt x="24075" y="11502"/>
                  </a:lnTo>
                  <a:close/>
                  <a:moveTo>
                    <a:pt x="11165" y="11286"/>
                  </a:moveTo>
                  <a:lnTo>
                    <a:pt x="11915" y="12257"/>
                  </a:lnTo>
                  <a:lnTo>
                    <a:pt x="10401" y="12678"/>
                  </a:lnTo>
                  <a:lnTo>
                    <a:pt x="9687" y="11689"/>
                  </a:lnTo>
                  <a:lnTo>
                    <a:pt x="11165" y="11286"/>
                  </a:lnTo>
                  <a:close/>
                  <a:moveTo>
                    <a:pt x="19515" y="11533"/>
                  </a:moveTo>
                  <a:lnTo>
                    <a:pt x="20321" y="12445"/>
                  </a:lnTo>
                  <a:lnTo>
                    <a:pt x="19341" y="12719"/>
                  </a:lnTo>
                  <a:lnTo>
                    <a:pt x="18533" y="11808"/>
                  </a:lnTo>
                  <a:lnTo>
                    <a:pt x="19515" y="11533"/>
                  </a:lnTo>
                  <a:close/>
                  <a:moveTo>
                    <a:pt x="14943" y="11531"/>
                  </a:moveTo>
                  <a:lnTo>
                    <a:pt x="15748" y="12481"/>
                  </a:lnTo>
                  <a:lnTo>
                    <a:pt x="14429" y="12851"/>
                  </a:lnTo>
                  <a:lnTo>
                    <a:pt x="13635" y="11893"/>
                  </a:lnTo>
                  <a:lnTo>
                    <a:pt x="14943" y="11531"/>
                  </a:lnTo>
                  <a:close/>
                  <a:moveTo>
                    <a:pt x="22879" y="11837"/>
                  </a:moveTo>
                  <a:lnTo>
                    <a:pt x="23588" y="12640"/>
                  </a:lnTo>
                  <a:lnTo>
                    <a:pt x="22494" y="12956"/>
                  </a:lnTo>
                  <a:lnTo>
                    <a:pt x="21779" y="12146"/>
                  </a:lnTo>
                  <a:lnTo>
                    <a:pt x="22879" y="11837"/>
                  </a:lnTo>
                  <a:close/>
                  <a:moveTo>
                    <a:pt x="27115" y="12048"/>
                  </a:moveTo>
                  <a:cubicBezTo>
                    <a:pt x="27240" y="12048"/>
                    <a:pt x="27369" y="12050"/>
                    <a:pt x="27501" y="12055"/>
                  </a:cubicBezTo>
                  <a:lnTo>
                    <a:pt x="28309" y="12989"/>
                  </a:lnTo>
                  <a:cubicBezTo>
                    <a:pt x="28018" y="12969"/>
                    <a:pt x="27740" y="12959"/>
                    <a:pt x="27474" y="12959"/>
                  </a:cubicBezTo>
                  <a:cubicBezTo>
                    <a:pt x="27302" y="12959"/>
                    <a:pt x="27135" y="12963"/>
                    <a:pt x="26973" y="12971"/>
                  </a:cubicBezTo>
                  <a:lnTo>
                    <a:pt x="26202" y="12093"/>
                  </a:lnTo>
                  <a:cubicBezTo>
                    <a:pt x="26484" y="12063"/>
                    <a:pt x="26789" y="12048"/>
                    <a:pt x="27115" y="12048"/>
                  </a:cubicBezTo>
                  <a:close/>
                  <a:moveTo>
                    <a:pt x="18419" y="11841"/>
                  </a:moveTo>
                  <a:lnTo>
                    <a:pt x="19227" y="12751"/>
                  </a:lnTo>
                  <a:lnTo>
                    <a:pt x="17942" y="13112"/>
                  </a:lnTo>
                  <a:lnTo>
                    <a:pt x="17157" y="12195"/>
                  </a:lnTo>
                  <a:lnTo>
                    <a:pt x="18419" y="11841"/>
                  </a:lnTo>
                  <a:close/>
                  <a:moveTo>
                    <a:pt x="9576" y="11718"/>
                  </a:moveTo>
                  <a:lnTo>
                    <a:pt x="10291" y="12708"/>
                  </a:lnTo>
                  <a:lnTo>
                    <a:pt x="8682" y="13154"/>
                  </a:lnTo>
                  <a:lnTo>
                    <a:pt x="7995" y="12149"/>
                  </a:lnTo>
                  <a:lnTo>
                    <a:pt x="9576" y="11718"/>
                  </a:lnTo>
                  <a:close/>
                  <a:moveTo>
                    <a:pt x="26072" y="12107"/>
                  </a:moveTo>
                  <a:lnTo>
                    <a:pt x="26837" y="12978"/>
                  </a:lnTo>
                  <a:cubicBezTo>
                    <a:pt x="26402" y="13005"/>
                    <a:pt x="26012" y="13064"/>
                    <a:pt x="25671" y="13154"/>
                  </a:cubicBezTo>
                  <a:lnTo>
                    <a:pt x="24967" y="12355"/>
                  </a:lnTo>
                  <a:lnTo>
                    <a:pt x="25243" y="12274"/>
                  </a:lnTo>
                  <a:cubicBezTo>
                    <a:pt x="25488" y="12200"/>
                    <a:pt x="25767" y="12145"/>
                    <a:pt x="26072" y="12107"/>
                  </a:cubicBezTo>
                  <a:close/>
                  <a:moveTo>
                    <a:pt x="27649" y="12062"/>
                  </a:moveTo>
                  <a:lnTo>
                    <a:pt x="27649" y="12062"/>
                  </a:lnTo>
                  <a:cubicBezTo>
                    <a:pt x="28106" y="12083"/>
                    <a:pt x="28596" y="12128"/>
                    <a:pt x="29118" y="12203"/>
                  </a:cubicBezTo>
                  <a:lnTo>
                    <a:pt x="29221" y="12217"/>
                  </a:lnTo>
                  <a:lnTo>
                    <a:pt x="30064" y="13193"/>
                  </a:lnTo>
                  <a:lnTo>
                    <a:pt x="29408" y="13103"/>
                  </a:lnTo>
                  <a:cubicBezTo>
                    <a:pt x="29080" y="13058"/>
                    <a:pt x="28765" y="13026"/>
                    <a:pt x="28461" y="13002"/>
                  </a:cubicBezTo>
                  <a:lnTo>
                    <a:pt x="27649" y="12062"/>
                  </a:lnTo>
                  <a:close/>
                  <a:moveTo>
                    <a:pt x="13523" y="11924"/>
                  </a:moveTo>
                  <a:lnTo>
                    <a:pt x="14316" y="12884"/>
                  </a:lnTo>
                  <a:lnTo>
                    <a:pt x="12851" y="13295"/>
                  </a:lnTo>
                  <a:lnTo>
                    <a:pt x="12098" y="12318"/>
                  </a:lnTo>
                  <a:lnTo>
                    <a:pt x="13523" y="11924"/>
                  </a:lnTo>
                  <a:close/>
                  <a:moveTo>
                    <a:pt x="21665" y="12179"/>
                  </a:moveTo>
                  <a:lnTo>
                    <a:pt x="22380" y="12988"/>
                  </a:lnTo>
                  <a:lnTo>
                    <a:pt x="21239" y="13317"/>
                  </a:lnTo>
                  <a:lnTo>
                    <a:pt x="20515" y="12501"/>
                  </a:lnTo>
                  <a:lnTo>
                    <a:pt x="21665" y="12179"/>
                  </a:lnTo>
                  <a:close/>
                  <a:moveTo>
                    <a:pt x="17043" y="12228"/>
                  </a:moveTo>
                  <a:lnTo>
                    <a:pt x="17828" y="13144"/>
                  </a:lnTo>
                  <a:lnTo>
                    <a:pt x="16716" y="13455"/>
                  </a:lnTo>
                  <a:lnTo>
                    <a:pt x="15938" y="12539"/>
                  </a:lnTo>
                  <a:lnTo>
                    <a:pt x="17043" y="12228"/>
                  </a:lnTo>
                  <a:close/>
                  <a:moveTo>
                    <a:pt x="24853" y="12387"/>
                  </a:moveTo>
                  <a:lnTo>
                    <a:pt x="25554" y="13184"/>
                  </a:lnTo>
                  <a:cubicBezTo>
                    <a:pt x="25532" y="13191"/>
                    <a:pt x="25508" y="13195"/>
                    <a:pt x="25485" y="13202"/>
                  </a:cubicBezTo>
                  <a:lnTo>
                    <a:pt x="24486" y="13497"/>
                  </a:lnTo>
                  <a:lnTo>
                    <a:pt x="23779" y="12697"/>
                  </a:lnTo>
                  <a:lnTo>
                    <a:pt x="24853" y="12387"/>
                  </a:lnTo>
                  <a:close/>
                  <a:moveTo>
                    <a:pt x="20400" y="12533"/>
                  </a:moveTo>
                  <a:lnTo>
                    <a:pt x="21125" y="13350"/>
                  </a:lnTo>
                  <a:lnTo>
                    <a:pt x="20151" y="13631"/>
                  </a:lnTo>
                  <a:lnTo>
                    <a:pt x="19420" y="12808"/>
                  </a:lnTo>
                  <a:lnTo>
                    <a:pt x="20400" y="12533"/>
                  </a:lnTo>
                  <a:close/>
                  <a:moveTo>
                    <a:pt x="7885" y="12179"/>
                  </a:moveTo>
                  <a:lnTo>
                    <a:pt x="8574" y="13184"/>
                  </a:lnTo>
                  <a:lnTo>
                    <a:pt x="6949" y="13634"/>
                  </a:lnTo>
                  <a:lnTo>
                    <a:pt x="6269" y="12619"/>
                  </a:lnTo>
                  <a:lnTo>
                    <a:pt x="7885" y="12179"/>
                  </a:lnTo>
                  <a:close/>
                  <a:moveTo>
                    <a:pt x="11986" y="12350"/>
                  </a:moveTo>
                  <a:lnTo>
                    <a:pt x="12740" y="13327"/>
                  </a:lnTo>
                  <a:lnTo>
                    <a:pt x="11185" y="13765"/>
                  </a:lnTo>
                  <a:lnTo>
                    <a:pt x="10467" y="12770"/>
                  </a:lnTo>
                  <a:lnTo>
                    <a:pt x="11986" y="12350"/>
                  </a:lnTo>
                  <a:close/>
                  <a:moveTo>
                    <a:pt x="23665" y="12729"/>
                  </a:moveTo>
                  <a:lnTo>
                    <a:pt x="24373" y="13530"/>
                  </a:lnTo>
                  <a:lnTo>
                    <a:pt x="23287" y="13852"/>
                  </a:lnTo>
                  <a:lnTo>
                    <a:pt x="22573" y="13044"/>
                  </a:lnTo>
                  <a:lnTo>
                    <a:pt x="23665" y="12729"/>
                  </a:lnTo>
                  <a:close/>
                  <a:moveTo>
                    <a:pt x="15824" y="12570"/>
                  </a:moveTo>
                  <a:lnTo>
                    <a:pt x="16602" y="13488"/>
                  </a:lnTo>
                  <a:lnTo>
                    <a:pt x="15267" y="13863"/>
                  </a:lnTo>
                  <a:lnTo>
                    <a:pt x="14504" y="12941"/>
                  </a:lnTo>
                  <a:lnTo>
                    <a:pt x="15824" y="12570"/>
                  </a:lnTo>
                  <a:close/>
                  <a:moveTo>
                    <a:pt x="19306" y="12840"/>
                  </a:moveTo>
                  <a:lnTo>
                    <a:pt x="20037" y="13664"/>
                  </a:lnTo>
                  <a:lnTo>
                    <a:pt x="18736" y="14038"/>
                  </a:lnTo>
                  <a:lnTo>
                    <a:pt x="18018" y="13202"/>
                  </a:lnTo>
                  <a:lnTo>
                    <a:pt x="19306" y="12840"/>
                  </a:lnTo>
                  <a:close/>
                  <a:moveTo>
                    <a:pt x="27434" y="13066"/>
                  </a:moveTo>
                  <a:cubicBezTo>
                    <a:pt x="27741" y="13066"/>
                    <a:pt x="28067" y="13079"/>
                    <a:pt x="28409" y="13105"/>
                  </a:cubicBezTo>
                  <a:lnTo>
                    <a:pt x="29352" y="14197"/>
                  </a:lnTo>
                  <a:cubicBezTo>
                    <a:pt x="29017" y="14172"/>
                    <a:pt x="28697" y="14159"/>
                    <a:pt x="28393" y="14159"/>
                  </a:cubicBezTo>
                  <a:cubicBezTo>
                    <a:pt x="28267" y="14159"/>
                    <a:pt x="28144" y="14162"/>
                    <a:pt x="28023" y="14166"/>
                  </a:cubicBezTo>
                  <a:lnTo>
                    <a:pt x="27063" y="13072"/>
                  </a:lnTo>
                  <a:cubicBezTo>
                    <a:pt x="27184" y="13068"/>
                    <a:pt x="27307" y="13066"/>
                    <a:pt x="27434" y="13066"/>
                  </a:cubicBezTo>
                  <a:close/>
                  <a:moveTo>
                    <a:pt x="22459" y="13077"/>
                  </a:moveTo>
                  <a:lnTo>
                    <a:pt x="23173" y="13885"/>
                  </a:lnTo>
                  <a:lnTo>
                    <a:pt x="22038" y="14221"/>
                  </a:lnTo>
                  <a:lnTo>
                    <a:pt x="21316" y="13406"/>
                  </a:lnTo>
                  <a:lnTo>
                    <a:pt x="22459" y="13077"/>
                  </a:lnTo>
                  <a:close/>
                  <a:moveTo>
                    <a:pt x="10357" y="12801"/>
                  </a:moveTo>
                  <a:lnTo>
                    <a:pt x="11075" y="13794"/>
                  </a:lnTo>
                  <a:lnTo>
                    <a:pt x="9436" y="14256"/>
                  </a:lnTo>
                  <a:lnTo>
                    <a:pt x="8747" y="13247"/>
                  </a:lnTo>
                  <a:lnTo>
                    <a:pt x="10357" y="12801"/>
                  </a:lnTo>
                  <a:close/>
                  <a:moveTo>
                    <a:pt x="14391" y="12974"/>
                  </a:moveTo>
                  <a:lnTo>
                    <a:pt x="15154" y="13894"/>
                  </a:lnTo>
                  <a:lnTo>
                    <a:pt x="13642" y="14319"/>
                  </a:lnTo>
                  <a:lnTo>
                    <a:pt x="12923" y="13386"/>
                  </a:lnTo>
                  <a:lnTo>
                    <a:pt x="14391" y="12974"/>
                  </a:lnTo>
                  <a:close/>
                  <a:moveTo>
                    <a:pt x="26927" y="13079"/>
                  </a:moveTo>
                  <a:lnTo>
                    <a:pt x="27888" y="14175"/>
                  </a:lnTo>
                  <a:cubicBezTo>
                    <a:pt x="27452" y="14197"/>
                    <a:pt x="27055" y="14248"/>
                    <a:pt x="26707" y="14331"/>
                  </a:cubicBezTo>
                  <a:lnTo>
                    <a:pt x="25750" y="13243"/>
                  </a:lnTo>
                  <a:cubicBezTo>
                    <a:pt x="26093" y="13158"/>
                    <a:pt x="26488" y="13103"/>
                    <a:pt x="26927" y="13079"/>
                  </a:cubicBezTo>
                  <a:close/>
                  <a:moveTo>
                    <a:pt x="17904" y="13233"/>
                  </a:moveTo>
                  <a:lnTo>
                    <a:pt x="18622" y="14070"/>
                  </a:lnTo>
                  <a:lnTo>
                    <a:pt x="17509" y="14391"/>
                  </a:lnTo>
                  <a:lnTo>
                    <a:pt x="16792" y="13545"/>
                  </a:lnTo>
                  <a:lnTo>
                    <a:pt x="17904" y="13233"/>
                  </a:lnTo>
                  <a:close/>
                  <a:moveTo>
                    <a:pt x="28561" y="13117"/>
                  </a:moveTo>
                  <a:cubicBezTo>
                    <a:pt x="28831" y="13141"/>
                    <a:pt x="29106" y="13170"/>
                    <a:pt x="29394" y="13209"/>
                  </a:cubicBezTo>
                  <a:lnTo>
                    <a:pt x="30170" y="13316"/>
                  </a:lnTo>
                  <a:lnTo>
                    <a:pt x="31106" y="14400"/>
                  </a:lnTo>
                  <a:lnTo>
                    <a:pt x="30294" y="14293"/>
                  </a:lnTo>
                  <a:cubicBezTo>
                    <a:pt x="30022" y="14256"/>
                    <a:pt x="29760" y="14231"/>
                    <a:pt x="29504" y="14210"/>
                  </a:cubicBezTo>
                  <a:lnTo>
                    <a:pt x="28561" y="13117"/>
                  </a:lnTo>
                  <a:close/>
                  <a:moveTo>
                    <a:pt x="21202" y="13438"/>
                  </a:moveTo>
                  <a:lnTo>
                    <a:pt x="21926" y="14255"/>
                  </a:lnTo>
                  <a:lnTo>
                    <a:pt x="20957" y="14540"/>
                  </a:lnTo>
                  <a:lnTo>
                    <a:pt x="20230" y="13720"/>
                  </a:lnTo>
                  <a:lnTo>
                    <a:pt x="21202" y="13438"/>
                  </a:lnTo>
                  <a:close/>
                  <a:moveTo>
                    <a:pt x="25633" y="13274"/>
                  </a:moveTo>
                  <a:lnTo>
                    <a:pt x="26592" y="14362"/>
                  </a:lnTo>
                  <a:cubicBezTo>
                    <a:pt x="26524" y="14380"/>
                    <a:pt x="26452" y="14397"/>
                    <a:pt x="26388" y="14417"/>
                  </a:cubicBezTo>
                  <a:lnTo>
                    <a:pt x="25509" y="14657"/>
                  </a:lnTo>
                  <a:lnTo>
                    <a:pt x="24563" y="13586"/>
                  </a:lnTo>
                  <a:lnTo>
                    <a:pt x="25516" y="13303"/>
                  </a:lnTo>
                  <a:cubicBezTo>
                    <a:pt x="25554" y="13292"/>
                    <a:pt x="25595" y="13284"/>
                    <a:pt x="25633" y="13274"/>
                  </a:cubicBezTo>
                  <a:close/>
                  <a:moveTo>
                    <a:pt x="8637" y="13278"/>
                  </a:moveTo>
                  <a:lnTo>
                    <a:pt x="9328" y="14286"/>
                  </a:lnTo>
                  <a:lnTo>
                    <a:pt x="7695" y="14746"/>
                  </a:lnTo>
                  <a:lnTo>
                    <a:pt x="7013" y="13727"/>
                  </a:lnTo>
                  <a:lnTo>
                    <a:pt x="8637" y="13278"/>
                  </a:lnTo>
                  <a:close/>
                  <a:moveTo>
                    <a:pt x="12812" y="13417"/>
                  </a:moveTo>
                  <a:lnTo>
                    <a:pt x="13531" y="14350"/>
                  </a:lnTo>
                  <a:lnTo>
                    <a:pt x="11931" y="14799"/>
                  </a:lnTo>
                  <a:lnTo>
                    <a:pt x="11251" y="13856"/>
                  </a:lnTo>
                  <a:lnTo>
                    <a:pt x="12812" y="13417"/>
                  </a:lnTo>
                  <a:close/>
                  <a:moveTo>
                    <a:pt x="16678" y="13578"/>
                  </a:moveTo>
                  <a:lnTo>
                    <a:pt x="17396" y="14424"/>
                  </a:lnTo>
                  <a:lnTo>
                    <a:pt x="16051" y="14812"/>
                  </a:lnTo>
                  <a:lnTo>
                    <a:pt x="15341" y="13954"/>
                  </a:lnTo>
                  <a:lnTo>
                    <a:pt x="16678" y="13578"/>
                  </a:lnTo>
                  <a:close/>
                  <a:moveTo>
                    <a:pt x="20116" y="13752"/>
                  </a:moveTo>
                  <a:lnTo>
                    <a:pt x="20845" y="14574"/>
                  </a:lnTo>
                  <a:lnTo>
                    <a:pt x="19529" y="14963"/>
                  </a:lnTo>
                  <a:lnTo>
                    <a:pt x="18812" y="14128"/>
                  </a:lnTo>
                  <a:lnTo>
                    <a:pt x="20116" y="13752"/>
                  </a:lnTo>
                  <a:close/>
                  <a:moveTo>
                    <a:pt x="24451" y="13619"/>
                  </a:moveTo>
                  <a:lnTo>
                    <a:pt x="25395" y="14690"/>
                  </a:lnTo>
                  <a:lnTo>
                    <a:pt x="24293" y="14991"/>
                  </a:lnTo>
                  <a:lnTo>
                    <a:pt x="23366" y="13939"/>
                  </a:lnTo>
                  <a:lnTo>
                    <a:pt x="24451" y="13619"/>
                  </a:lnTo>
                  <a:close/>
                  <a:moveTo>
                    <a:pt x="15229" y="13984"/>
                  </a:moveTo>
                  <a:lnTo>
                    <a:pt x="15939" y="14845"/>
                  </a:lnTo>
                  <a:lnTo>
                    <a:pt x="14392" y="15289"/>
                  </a:lnTo>
                  <a:lnTo>
                    <a:pt x="13713" y="14410"/>
                  </a:lnTo>
                  <a:lnTo>
                    <a:pt x="15229" y="13984"/>
                  </a:lnTo>
                  <a:close/>
                  <a:moveTo>
                    <a:pt x="11141" y="13887"/>
                  </a:moveTo>
                  <a:lnTo>
                    <a:pt x="11821" y="14830"/>
                  </a:lnTo>
                  <a:lnTo>
                    <a:pt x="10150" y="15299"/>
                  </a:lnTo>
                  <a:lnTo>
                    <a:pt x="9500" y="14349"/>
                  </a:lnTo>
                  <a:lnTo>
                    <a:pt x="11141" y="13887"/>
                  </a:lnTo>
                  <a:close/>
                  <a:moveTo>
                    <a:pt x="18700" y="14160"/>
                  </a:moveTo>
                  <a:lnTo>
                    <a:pt x="19416" y="14997"/>
                  </a:lnTo>
                  <a:lnTo>
                    <a:pt x="18301" y="15324"/>
                  </a:lnTo>
                  <a:lnTo>
                    <a:pt x="17585" y="14481"/>
                  </a:lnTo>
                  <a:lnTo>
                    <a:pt x="18700" y="14160"/>
                  </a:lnTo>
                  <a:close/>
                  <a:moveTo>
                    <a:pt x="23252" y="13973"/>
                  </a:moveTo>
                  <a:lnTo>
                    <a:pt x="24178" y="15022"/>
                  </a:lnTo>
                  <a:lnTo>
                    <a:pt x="23028" y="15337"/>
                  </a:lnTo>
                  <a:lnTo>
                    <a:pt x="22117" y="14310"/>
                  </a:lnTo>
                  <a:lnTo>
                    <a:pt x="23252" y="13973"/>
                  </a:lnTo>
                  <a:close/>
                  <a:moveTo>
                    <a:pt x="28382" y="14265"/>
                  </a:moveTo>
                  <a:cubicBezTo>
                    <a:pt x="28718" y="14265"/>
                    <a:pt x="29076" y="14281"/>
                    <a:pt x="29452" y="14312"/>
                  </a:cubicBezTo>
                  <a:lnTo>
                    <a:pt x="30416" y="15429"/>
                  </a:lnTo>
                  <a:cubicBezTo>
                    <a:pt x="30094" y="15405"/>
                    <a:pt x="29785" y="15393"/>
                    <a:pt x="29491" y="15393"/>
                  </a:cubicBezTo>
                  <a:cubicBezTo>
                    <a:pt x="29360" y="15393"/>
                    <a:pt x="29232" y="15395"/>
                    <a:pt x="29107" y="15400"/>
                  </a:cubicBezTo>
                  <a:lnTo>
                    <a:pt x="28113" y="14269"/>
                  </a:lnTo>
                  <a:cubicBezTo>
                    <a:pt x="28201" y="14266"/>
                    <a:pt x="28291" y="14265"/>
                    <a:pt x="28382" y="14265"/>
                  </a:cubicBezTo>
                  <a:close/>
                  <a:moveTo>
                    <a:pt x="27977" y="14276"/>
                  </a:moveTo>
                  <a:lnTo>
                    <a:pt x="28973" y="15409"/>
                  </a:lnTo>
                  <a:cubicBezTo>
                    <a:pt x="28538" y="15433"/>
                    <a:pt x="28141" y="15484"/>
                    <a:pt x="27795" y="15567"/>
                  </a:cubicBezTo>
                  <a:lnTo>
                    <a:pt x="26786" y="14421"/>
                  </a:lnTo>
                  <a:cubicBezTo>
                    <a:pt x="27136" y="14342"/>
                    <a:pt x="27538" y="14294"/>
                    <a:pt x="27977" y="14276"/>
                  </a:cubicBezTo>
                  <a:close/>
                  <a:moveTo>
                    <a:pt x="29604" y="14324"/>
                  </a:moveTo>
                  <a:lnTo>
                    <a:pt x="29604" y="14324"/>
                  </a:lnTo>
                  <a:cubicBezTo>
                    <a:pt x="29823" y="14345"/>
                    <a:pt x="30047" y="14369"/>
                    <a:pt x="30280" y="14400"/>
                  </a:cubicBezTo>
                  <a:lnTo>
                    <a:pt x="31210" y="14522"/>
                  </a:lnTo>
                  <a:lnTo>
                    <a:pt x="32159" y="15621"/>
                  </a:lnTo>
                  <a:lnTo>
                    <a:pt x="31314" y="15514"/>
                  </a:lnTo>
                  <a:cubicBezTo>
                    <a:pt x="31056" y="15482"/>
                    <a:pt x="30810" y="15458"/>
                    <a:pt x="30567" y="15438"/>
                  </a:cubicBezTo>
                  <a:lnTo>
                    <a:pt x="29604" y="14324"/>
                  </a:lnTo>
                  <a:close/>
                  <a:moveTo>
                    <a:pt x="22003" y="14342"/>
                  </a:moveTo>
                  <a:lnTo>
                    <a:pt x="22912" y="15370"/>
                  </a:lnTo>
                  <a:lnTo>
                    <a:pt x="21931" y="15637"/>
                  </a:lnTo>
                  <a:lnTo>
                    <a:pt x="21036" y="14628"/>
                  </a:lnTo>
                  <a:lnTo>
                    <a:pt x="22003" y="14342"/>
                  </a:lnTo>
                  <a:close/>
                  <a:moveTo>
                    <a:pt x="17472" y="14514"/>
                  </a:moveTo>
                  <a:lnTo>
                    <a:pt x="18189" y="15358"/>
                  </a:lnTo>
                  <a:lnTo>
                    <a:pt x="16835" y="15758"/>
                  </a:lnTo>
                  <a:lnTo>
                    <a:pt x="16125" y="14901"/>
                  </a:lnTo>
                  <a:lnTo>
                    <a:pt x="17472" y="14514"/>
                  </a:lnTo>
                  <a:close/>
                  <a:moveTo>
                    <a:pt x="9391" y="14380"/>
                  </a:moveTo>
                  <a:lnTo>
                    <a:pt x="10042" y="15329"/>
                  </a:lnTo>
                  <a:lnTo>
                    <a:pt x="8396" y="15792"/>
                  </a:lnTo>
                  <a:lnTo>
                    <a:pt x="7757" y="14839"/>
                  </a:lnTo>
                  <a:lnTo>
                    <a:pt x="9391" y="14380"/>
                  </a:lnTo>
                  <a:close/>
                  <a:moveTo>
                    <a:pt x="13601" y="14441"/>
                  </a:moveTo>
                  <a:lnTo>
                    <a:pt x="14281" y="15322"/>
                  </a:lnTo>
                  <a:lnTo>
                    <a:pt x="12647" y="15792"/>
                  </a:lnTo>
                  <a:lnTo>
                    <a:pt x="11998" y="14891"/>
                  </a:lnTo>
                  <a:lnTo>
                    <a:pt x="13601" y="14441"/>
                  </a:lnTo>
                  <a:close/>
                  <a:moveTo>
                    <a:pt x="26671" y="14452"/>
                  </a:moveTo>
                  <a:lnTo>
                    <a:pt x="27681" y="15599"/>
                  </a:lnTo>
                  <a:cubicBezTo>
                    <a:pt x="27598" y="15620"/>
                    <a:pt x="27515" y="15641"/>
                    <a:pt x="27439" y="15667"/>
                  </a:cubicBezTo>
                  <a:lnTo>
                    <a:pt x="26609" y="15903"/>
                  </a:lnTo>
                  <a:lnTo>
                    <a:pt x="25588" y="14747"/>
                  </a:lnTo>
                  <a:lnTo>
                    <a:pt x="26419" y="14521"/>
                  </a:lnTo>
                  <a:cubicBezTo>
                    <a:pt x="26497" y="14494"/>
                    <a:pt x="26585" y="14473"/>
                    <a:pt x="26671" y="14452"/>
                  </a:cubicBezTo>
                  <a:close/>
                  <a:moveTo>
                    <a:pt x="20922" y="14662"/>
                  </a:moveTo>
                  <a:lnTo>
                    <a:pt x="21817" y="15669"/>
                  </a:lnTo>
                  <a:lnTo>
                    <a:pt x="20453" y="16042"/>
                  </a:lnTo>
                  <a:lnTo>
                    <a:pt x="19605" y="15051"/>
                  </a:lnTo>
                  <a:lnTo>
                    <a:pt x="20922" y="14662"/>
                  </a:lnTo>
                  <a:close/>
                  <a:moveTo>
                    <a:pt x="25474" y="14778"/>
                  </a:moveTo>
                  <a:lnTo>
                    <a:pt x="26493" y="15935"/>
                  </a:lnTo>
                  <a:lnTo>
                    <a:pt x="25402" y="16245"/>
                  </a:lnTo>
                  <a:lnTo>
                    <a:pt x="24373" y="15081"/>
                  </a:lnTo>
                  <a:lnTo>
                    <a:pt x="25474" y="14778"/>
                  </a:lnTo>
                  <a:close/>
                  <a:moveTo>
                    <a:pt x="16014" y="14933"/>
                  </a:moveTo>
                  <a:lnTo>
                    <a:pt x="16723" y="15792"/>
                  </a:lnTo>
                  <a:lnTo>
                    <a:pt x="15141" y="16259"/>
                  </a:lnTo>
                  <a:lnTo>
                    <a:pt x="14463" y="15381"/>
                  </a:lnTo>
                  <a:lnTo>
                    <a:pt x="16014" y="14933"/>
                  </a:lnTo>
                  <a:close/>
                  <a:moveTo>
                    <a:pt x="11888" y="14922"/>
                  </a:moveTo>
                  <a:lnTo>
                    <a:pt x="12539" y="15824"/>
                  </a:lnTo>
                  <a:lnTo>
                    <a:pt x="10844" y="16311"/>
                  </a:lnTo>
                  <a:lnTo>
                    <a:pt x="10213" y="15392"/>
                  </a:lnTo>
                  <a:lnTo>
                    <a:pt x="11888" y="14922"/>
                  </a:lnTo>
                  <a:close/>
                  <a:moveTo>
                    <a:pt x="19492" y="15085"/>
                  </a:moveTo>
                  <a:lnTo>
                    <a:pt x="20339" y="16073"/>
                  </a:lnTo>
                  <a:lnTo>
                    <a:pt x="19201" y="16386"/>
                  </a:lnTo>
                  <a:lnTo>
                    <a:pt x="18377" y="15415"/>
                  </a:lnTo>
                  <a:lnTo>
                    <a:pt x="19492" y="15085"/>
                  </a:lnTo>
                  <a:close/>
                  <a:moveTo>
                    <a:pt x="24258" y="15112"/>
                  </a:moveTo>
                  <a:lnTo>
                    <a:pt x="25288" y="16277"/>
                  </a:lnTo>
                  <a:lnTo>
                    <a:pt x="24148" y="16603"/>
                  </a:lnTo>
                  <a:lnTo>
                    <a:pt x="23107" y="15427"/>
                  </a:lnTo>
                  <a:lnTo>
                    <a:pt x="24258" y="15112"/>
                  </a:lnTo>
                  <a:close/>
                  <a:moveTo>
                    <a:pt x="14352" y="15413"/>
                  </a:moveTo>
                  <a:lnTo>
                    <a:pt x="15032" y="16291"/>
                  </a:lnTo>
                  <a:lnTo>
                    <a:pt x="13364" y="16784"/>
                  </a:lnTo>
                  <a:lnTo>
                    <a:pt x="12715" y="15885"/>
                  </a:lnTo>
                  <a:lnTo>
                    <a:pt x="14352" y="15413"/>
                  </a:lnTo>
                  <a:close/>
                  <a:moveTo>
                    <a:pt x="18265" y="15447"/>
                  </a:moveTo>
                  <a:lnTo>
                    <a:pt x="19087" y="16417"/>
                  </a:lnTo>
                  <a:lnTo>
                    <a:pt x="17695" y="16798"/>
                  </a:lnTo>
                  <a:lnTo>
                    <a:pt x="16909" y="15848"/>
                  </a:lnTo>
                  <a:lnTo>
                    <a:pt x="18265" y="15447"/>
                  </a:lnTo>
                  <a:close/>
                  <a:moveTo>
                    <a:pt x="10105" y="15423"/>
                  </a:moveTo>
                  <a:lnTo>
                    <a:pt x="10736" y="16344"/>
                  </a:lnTo>
                  <a:lnTo>
                    <a:pt x="9085" y="16819"/>
                  </a:lnTo>
                  <a:lnTo>
                    <a:pt x="8458" y="15885"/>
                  </a:lnTo>
                  <a:lnTo>
                    <a:pt x="10105" y="15423"/>
                  </a:lnTo>
                  <a:close/>
                  <a:moveTo>
                    <a:pt x="22991" y="15458"/>
                  </a:moveTo>
                  <a:lnTo>
                    <a:pt x="24033" y="16635"/>
                  </a:lnTo>
                  <a:lnTo>
                    <a:pt x="23062" y="16911"/>
                  </a:lnTo>
                  <a:lnTo>
                    <a:pt x="22012" y="15727"/>
                  </a:lnTo>
                  <a:lnTo>
                    <a:pt x="22991" y="15458"/>
                  </a:lnTo>
                  <a:close/>
                  <a:moveTo>
                    <a:pt x="29513" y="15501"/>
                  </a:moveTo>
                  <a:cubicBezTo>
                    <a:pt x="29829" y="15501"/>
                    <a:pt x="30164" y="15515"/>
                    <a:pt x="30516" y="15543"/>
                  </a:cubicBezTo>
                  <a:lnTo>
                    <a:pt x="31676" y="16884"/>
                  </a:lnTo>
                  <a:cubicBezTo>
                    <a:pt x="31574" y="16882"/>
                    <a:pt x="31471" y="16880"/>
                    <a:pt x="31368" y="16880"/>
                  </a:cubicBezTo>
                  <a:cubicBezTo>
                    <a:pt x="31062" y="16880"/>
                    <a:pt x="30752" y="16891"/>
                    <a:pt x="30436" y="16912"/>
                  </a:cubicBezTo>
                  <a:lnTo>
                    <a:pt x="29200" y="15506"/>
                  </a:lnTo>
                  <a:cubicBezTo>
                    <a:pt x="29302" y="15503"/>
                    <a:pt x="29406" y="15501"/>
                    <a:pt x="29513" y="15501"/>
                  </a:cubicBezTo>
                  <a:close/>
                  <a:moveTo>
                    <a:pt x="29062" y="15510"/>
                  </a:moveTo>
                  <a:lnTo>
                    <a:pt x="30302" y="16923"/>
                  </a:lnTo>
                  <a:cubicBezTo>
                    <a:pt x="29911" y="16953"/>
                    <a:pt x="29512" y="16995"/>
                    <a:pt x="29104" y="17054"/>
                  </a:cubicBezTo>
                  <a:lnTo>
                    <a:pt x="27875" y="15659"/>
                  </a:lnTo>
                  <a:cubicBezTo>
                    <a:pt x="28226" y="15581"/>
                    <a:pt x="28623" y="15530"/>
                    <a:pt x="29062" y="15510"/>
                  </a:cubicBezTo>
                  <a:close/>
                  <a:moveTo>
                    <a:pt x="30667" y="15554"/>
                  </a:moveTo>
                  <a:lnTo>
                    <a:pt x="30667" y="15554"/>
                  </a:lnTo>
                  <a:cubicBezTo>
                    <a:pt x="30872" y="15572"/>
                    <a:pt x="31083" y="15593"/>
                    <a:pt x="31301" y="15621"/>
                  </a:cubicBezTo>
                  <a:lnTo>
                    <a:pt x="32264" y="15743"/>
                  </a:lnTo>
                  <a:lnTo>
                    <a:pt x="33403" y="17063"/>
                  </a:lnTo>
                  <a:cubicBezTo>
                    <a:pt x="32891" y="16961"/>
                    <a:pt x="32363" y="16909"/>
                    <a:pt x="31821" y="16890"/>
                  </a:cubicBezTo>
                  <a:lnTo>
                    <a:pt x="30667" y="15554"/>
                  </a:lnTo>
                  <a:close/>
                  <a:moveTo>
                    <a:pt x="27759" y="15688"/>
                  </a:moveTo>
                  <a:lnTo>
                    <a:pt x="28979" y="17074"/>
                  </a:lnTo>
                  <a:cubicBezTo>
                    <a:pt x="28599" y="17130"/>
                    <a:pt x="28213" y="17198"/>
                    <a:pt x="27819" y="17277"/>
                  </a:cubicBezTo>
                  <a:lnTo>
                    <a:pt x="26686" y="15992"/>
                  </a:lnTo>
                  <a:lnTo>
                    <a:pt x="27470" y="15769"/>
                  </a:lnTo>
                  <a:cubicBezTo>
                    <a:pt x="27562" y="15738"/>
                    <a:pt x="27660" y="15713"/>
                    <a:pt x="27759" y="15688"/>
                  </a:cubicBezTo>
                  <a:close/>
                  <a:moveTo>
                    <a:pt x="16798" y="15882"/>
                  </a:moveTo>
                  <a:lnTo>
                    <a:pt x="17582" y="16829"/>
                  </a:lnTo>
                  <a:lnTo>
                    <a:pt x="15931" y="17281"/>
                  </a:lnTo>
                  <a:lnTo>
                    <a:pt x="15212" y="16351"/>
                  </a:lnTo>
                  <a:lnTo>
                    <a:pt x="16798" y="15882"/>
                  </a:lnTo>
                  <a:close/>
                  <a:moveTo>
                    <a:pt x="12605" y="15916"/>
                  </a:moveTo>
                  <a:lnTo>
                    <a:pt x="13255" y="16816"/>
                  </a:lnTo>
                  <a:lnTo>
                    <a:pt x="11537" y="17325"/>
                  </a:lnTo>
                  <a:lnTo>
                    <a:pt x="10907" y="16405"/>
                  </a:lnTo>
                  <a:lnTo>
                    <a:pt x="12605" y="15916"/>
                  </a:lnTo>
                  <a:close/>
                  <a:moveTo>
                    <a:pt x="21896" y="15758"/>
                  </a:moveTo>
                  <a:lnTo>
                    <a:pt x="22948" y="16943"/>
                  </a:lnTo>
                  <a:lnTo>
                    <a:pt x="21563" y="17336"/>
                  </a:lnTo>
                  <a:lnTo>
                    <a:pt x="20531" y="16132"/>
                  </a:lnTo>
                  <a:lnTo>
                    <a:pt x="21896" y="15758"/>
                  </a:lnTo>
                  <a:close/>
                  <a:moveTo>
                    <a:pt x="26572" y="16024"/>
                  </a:moveTo>
                  <a:lnTo>
                    <a:pt x="27697" y="17299"/>
                  </a:lnTo>
                  <a:cubicBezTo>
                    <a:pt x="27325" y="17375"/>
                    <a:pt x="26944" y="17463"/>
                    <a:pt x="26558" y="17555"/>
                  </a:cubicBezTo>
                  <a:lnTo>
                    <a:pt x="26559" y="17554"/>
                  </a:lnTo>
                  <a:lnTo>
                    <a:pt x="25481" y="16334"/>
                  </a:lnTo>
                  <a:lnTo>
                    <a:pt x="26572" y="16024"/>
                  </a:lnTo>
                  <a:close/>
                  <a:moveTo>
                    <a:pt x="20417" y="16163"/>
                  </a:moveTo>
                  <a:lnTo>
                    <a:pt x="21449" y="17368"/>
                  </a:lnTo>
                  <a:lnTo>
                    <a:pt x="20310" y="17692"/>
                  </a:lnTo>
                  <a:lnTo>
                    <a:pt x="19278" y="16476"/>
                  </a:lnTo>
                  <a:lnTo>
                    <a:pt x="20417" y="16163"/>
                  </a:lnTo>
                  <a:close/>
                  <a:moveTo>
                    <a:pt x="15102" y="16383"/>
                  </a:moveTo>
                  <a:lnTo>
                    <a:pt x="15820" y="17312"/>
                  </a:lnTo>
                  <a:lnTo>
                    <a:pt x="14087" y="17786"/>
                  </a:lnTo>
                  <a:lnTo>
                    <a:pt x="13431" y="16877"/>
                  </a:lnTo>
                  <a:lnTo>
                    <a:pt x="15102" y="16383"/>
                  </a:lnTo>
                  <a:close/>
                  <a:moveTo>
                    <a:pt x="10799" y="16436"/>
                  </a:moveTo>
                  <a:lnTo>
                    <a:pt x="11430" y="17357"/>
                  </a:lnTo>
                  <a:lnTo>
                    <a:pt x="9773" y="17847"/>
                  </a:lnTo>
                  <a:lnTo>
                    <a:pt x="9147" y="16912"/>
                  </a:lnTo>
                  <a:lnTo>
                    <a:pt x="10799" y="16436"/>
                  </a:lnTo>
                  <a:close/>
                  <a:moveTo>
                    <a:pt x="25367" y="16367"/>
                  </a:moveTo>
                  <a:lnTo>
                    <a:pt x="26443" y="17584"/>
                  </a:lnTo>
                  <a:cubicBezTo>
                    <a:pt x="26061" y="17676"/>
                    <a:pt x="25675" y="17774"/>
                    <a:pt x="25280" y="17881"/>
                  </a:cubicBezTo>
                  <a:lnTo>
                    <a:pt x="24226" y="16691"/>
                  </a:lnTo>
                  <a:lnTo>
                    <a:pt x="25367" y="16367"/>
                  </a:lnTo>
                  <a:close/>
                  <a:moveTo>
                    <a:pt x="19164" y="16507"/>
                  </a:moveTo>
                  <a:lnTo>
                    <a:pt x="20197" y="17724"/>
                  </a:lnTo>
                  <a:lnTo>
                    <a:pt x="18792" y="18124"/>
                  </a:lnTo>
                  <a:lnTo>
                    <a:pt x="17771" y="16888"/>
                  </a:lnTo>
                  <a:lnTo>
                    <a:pt x="19164" y="16507"/>
                  </a:lnTo>
                  <a:close/>
                  <a:moveTo>
                    <a:pt x="24112" y="16724"/>
                  </a:moveTo>
                  <a:lnTo>
                    <a:pt x="25164" y="17912"/>
                  </a:lnTo>
                  <a:cubicBezTo>
                    <a:pt x="24845" y="17997"/>
                    <a:pt x="24520" y="18089"/>
                    <a:pt x="24190" y="18183"/>
                  </a:cubicBezTo>
                  <a:lnTo>
                    <a:pt x="23140" y="16999"/>
                  </a:lnTo>
                  <a:lnTo>
                    <a:pt x="24112" y="16724"/>
                  </a:lnTo>
                  <a:close/>
                  <a:moveTo>
                    <a:pt x="13321" y="16909"/>
                  </a:moveTo>
                  <a:lnTo>
                    <a:pt x="13976" y="17816"/>
                  </a:lnTo>
                  <a:lnTo>
                    <a:pt x="12205" y="18301"/>
                  </a:lnTo>
                  <a:lnTo>
                    <a:pt x="11601" y="17418"/>
                  </a:lnTo>
                  <a:lnTo>
                    <a:pt x="13321" y="16909"/>
                  </a:lnTo>
                  <a:close/>
                  <a:moveTo>
                    <a:pt x="23026" y="17032"/>
                  </a:moveTo>
                  <a:lnTo>
                    <a:pt x="24076" y="18216"/>
                  </a:lnTo>
                  <a:cubicBezTo>
                    <a:pt x="23618" y="18348"/>
                    <a:pt x="23150" y="18486"/>
                    <a:pt x="22672" y="18629"/>
                  </a:cubicBezTo>
                  <a:lnTo>
                    <a:pt x="21640" y="17426"/>
                  </a:lnTo>
                  <a:lnTo>
                    <a:pt x="23026" y="17032"/>
                  </a:lnTo>
                  <a:close/>
                  <a:moveTo>
                    <a:pt x="17657" y="16919"/>
                  </a:moveTo>
                  <a:lnTo>
                    <a:pt x="18680" y="18155"/>
                  </a:lnTo>
                  <a:lnTo>
                    <a:pt x="16980" y="18639"/>
                  </a:lnTo>
                  <a:lnTo>
                    <a:pt x="16001" y="17372"/>
                  </a:lnTo>
                  <a:lnTo>
                    <a:pt x="17657" y="16919"/>
                  </a:lnTo>
                  <a:close/>
                  <a:moveTo>
                    <a:pt x="11493" y="17450"/>
                  </a:moveTo>
                  <a:lnTo>
                    <a:pt x="12097" y="18331"/>
                  </a:lnTo>
                  <a:lnTo>
                    <a:pt x="10408" y="18794"/>
                  </a:lnTo>
                  <a:lnTo>
                    <a:pt x="9835" y="17940"/>
                  </a:lnTo>
                  <a:lnTo>
                    <a:pt x="11493" y="17450"/>
                  </a:lnTo>
                  <a:close/>
                  <a:moveTo>
                    <a:pt x="21526" y="17458"/>
                  </a:moveTo>
                  <a:lnTo>
                    <a:pt x="22559" y="18663"/>
                  </a:lnTo>
                  <a:cubicBezTo>
                    <a:pt x="22188" y="18776"/>
                    <a:pt x="21809" y="18891"/>
                    <a:pt x="21426" y="19008"/>
                  </a:cubicBezTo>
                  <a:lnTo>
                    <a:pt x="20386" y="17782"/>
                  </a:lnTo>
                  <a:lnTo>
                    <a:pt x="21526" y="17458"/>
                  </a:lnTo>
                  <a:close/>
                  <a:moveTo>
                    <a:pt x="15890" y="17403"/>
                  </a:moveTo>
                  <a:lnTo>
                    <a:pt x="16868" y="18670"/>
                  </a:lnTo>
                  <a:lnTo>
                    <a:pt x="15089" y="19176"/>
                  </a:lnTo>
                  <a:lnTo>
                    <a:pt x="14153" y="17879"/>
                  </a:lnTo>
                  <a:lnTo>
                    <a:pt x="15890" y="17403"/>
                  </a:lnTo>
                  <a:close/>
                  <a:moveTo>
                    <a:pt x="20272" y="17814"/>
                  </a:moveTo>
                  <a:lnTo>
                    <a:pt x="21315" y="19043"/>
                  </a:lnTo>
                  <a:cubicBezTo>
                    <a:pt x="21105" y="19107"/>
                    <a:pt x="20895" y="19171"/>
                    <a:pt x="20681" y="19237"/>
                  </a:cubicBezTo>
                  <a:cubicBezTo>
                    <a:pt x="20428" y="19315"/>
                    <a:pt x="20169" y="19394"/>
                    <a:pt x="19910" y="19474"/>
                  </a:cubicBezTo>
                  <a:lnTo>
                    <a:pt x="18867" y="18214"/>
                  </a:lnTo>
                  <a:lnTo>
                    <a:pt x="20272" y="17814"/>
                  </a:lnTo>
                  <a:close/>
                  <a:moveTo>
                    <a:pt x="14043" y="17909"/>
                  </a:moveTo>
                  <a:lnTo>
                    <a:pt x="14979" y="19207"/>
                  </a:lnTo>
                  <a:lnTo>
                    <a:pt x="13176" y="19719"/>
                  </a:lnTo>
                  <a:lnTo>
                    <a:pt x="12270" y="18394"/>
                  </a:lnTo>
                  <a:lnTo>
                    <a:pt x="14043" y="17909"/>
                  </a:lnTo>
                  <a:close/>
                  <a:moveTo>
                    <a:pt x="18754" y="18245"/>
                  </a:moveTo>
                  <a:lnTo>
                    <a:pt x="19799" y="19508"/>
                  </a:lnTo>
                  <a:cubicBezTo>
                    <a:pt x="19234" y="19681"/>
                    <a:pt x="18652" y="19857"/>
                    <a:pt x="18058" y="20034"/>
                  </a:cubicBezTo>
                  <a:lnTo>
                    <a:pt x="17050" y="18729"/>
                  </a:lnTo>
                  <a:lnTo>
                    <a:pt x="18754" y="18245"/>
                  </a:lnTo>
                  <a:close/>
                  <a:moveTo>
                    <a:pt x="12160" y="18425"/>
                  </a:moveTo>
                  <a:lnTo>
                    <a:pt x="13067" y="19750"/>
                  </a:lnTo>
                  <a:lnTo>
                    <a:pt x="11372" y="20231"/>
                  </a:lnTo>
                  <a:lnTo>
                    <a:pt x="10471" y="18887"/>
                  </a:lnTo>
                  <a:lnTo>
                    <a:pt x="12160" y="18425"/>
                  </a:lnTo>
                  <a:close/>
                  <a:moveTo>
                    <a:pt x="16939" y="18762"/>
                  </a:moveTo>
                  <a:lnTo>
                    <a:pt x="17947" y="20067"/>
                  </a:lnTo>
                  <a:cubicBezTo>
                    <a:pt x="17350" y="20244"/>
                    <a:pt x="16739" y="20423"/>
                    <a:pt x="16115" y="20599"/>
                  </a:cubicBezTo>
                  <a:lnTo>
                    <a:pt x="15155" y="19268"/>
                  </a:lnTo>
                  <a:lnTo>
                    <a:pt x="16939" y="18762"/>
                  </a:lnTo>
                  <a:close/>
                  <a:moveTo>
                    <a:pt x="15046" y="19299"/>
                  </a:moveTo>
                  <a:lnTo>
                    <a:pt x="16006" y="20630"/>
                  </a:lnTo>
                  <a:cubicBezTo>
                    <a:pt x="15397" y="20800"/>
                    <a:pt x="14777" y="20969"/>
                    <a:pt x="14145" y="21133"/>
                  </a:cubicBezTo>
                  <a:lnTo>
                    <a:pt x="13240" y="19812"/>
                  </a:lnTo>
                  <a:lnTo>
                    <a:pt x="15046" y="19299"/>
                  </a:lnTo>
                  <a:close/>
                  <a:moveTo>
                    <a:pt x="13131" y="19843"/>
                  </a:moveTo>
                  <a:lnTo>
                    <a:pt x="14034" y="21163"/>
                  </a:lnTo>
                  <a:cubicBezTo>
                    <a:pt x="13459" y="21312"/>
                    <a:pt x="12878" y="21459"/>
                    <a:pt x="12287" y="21598"/>
                  </a:cubicBezTo>
                  <a:lnTo>
                    <a:pt x="11434" y="20326"/>
                  </a:lnTo>
                  <a:lnTo>
                    <a:pt x="13131" y="19843"/>
                  </a:lnTo>
                  <a:close/>
                  <a:moveTo>
                    <a:pt x="16506" y="0"/>
                  </a:moveTo>
                  <a:cubicBezTo>
                    <a:pt x="16302" y="0"/>
                    <a:pt x="16120" y="16"/>
                    <a:pt x="15965" y="50"/>
                  </a:cubicBezTo>
                  <a:lnTo>
                    <a:pt x="14426" y="378"/>
                  </a:lnTo>
                  <a:lnTo>
                    <a:pt x="14425" y="376"/>
                  </a:lnTo>
                  <a:lnTo>
                    <a:pt x="14422" y="379"/>
                  </a:lnTo>
                  <a:lnTo>
                    <a:pt x="9352" y="1460"/>
                  </a:lnTo>
                  <a:lnTo>
                    <a:pt x="9324" y="1429"/>
                  </a:lnTo>
                  <a:lnTo>
                    <a:pt x="9268" y="1478"/>
                  </a:lnTo>
                  <a:lnTo>
                    <a:pt x="5654" y="2248"/>
                  </a:lnTo>
                  <a:lnTo>
                    <a:pt x="5653" y="2247"/>
                  </a:lnTo>
                  <a:lnTo>
                    <a:pt x="5649" y="2250"/>
                  </a:lnTo>
                  <a:lnTo>
                    <a:pt x="78" y="3438"/>
                  </a:lnTo>
                  <a:lnTo>
                    <a:pt x="0" y="3455"/>
                  </a:lnTo>
                  <a:lnTo>
                    <a:pt x="12219" y="21688"/>
                  </a:lnTo>
                  <a:lnTo>
                    <a:pt x="12239" y="21719"/>
                  </a:lnTo>
                  <a:lnTo>
                    <a:pt x="12276" y="21711"/>
                  </a:lnTo>
                  <a:cubicBezTo>
                    <a:pt x="15344" y="20988"/>
                    <a:pt x="18197" y="20112"/>
                    <a:pt x="20714" y="19339"/>
                  </a:cubicBezTo>
                  <a:cubicBezTo>
                    <a:pt x="23326" y="18538"/>
                    <a:pt x="25664" y="17820"/>
                    <a:pt x="27780" y="17392"/>
                  </a:cubicBezTo>
                  <a:lnTo>
                    <a:pt x="27797" y="17413"/>
                  </a:lnTo>
                  <a:lnTo>
                    <a:pt x="27830" y="17382"/>
                  </a:lnTo>
                  <a:cubicBezTo>
                    <a:pt x="28251" y="17299"/>
                    <a:pt x="28661" y="17229"/>
                    <a:pt x="29063" y="17170"/>
                  </a:cubicBezTo>
                  <a:lnTo>
                    <a:pt x="29093" y="17204"/>
                  </a:lnTo>
                  <a:lnTo>
                    <a:pt x="29145" y="17159"/>
                  </a:lnTo>
                  <a:cubicBezTo>
                    <a:pt x="29923" y="17047"/>
                    <a:pt x="30671" y="16985"/>
                    <a:pt x="31390" y="16985"/>
                  </a:cubicBezTo>
                  <a:cubicBezTo>
                    <a:pt x="32135" y="16985"/>
                    <a:pt x="32849" y="17052"/>
                    <a:pt x="33535" y="17199"/>
                  </a:cubicBezTo>
                  <a:lnTo>
                    <a:pt x="33691" y="17232"/>
                  </a:lnTo>
                  <a:lnTo>
                    <a:pt x="19329" y="589"/>
                  </a:lnTo>
                  <a:lnTo>
                    <a:pt x="19319" y="578"/>
                  </a:lnTo>
                  <a:lnTo>
                    <a:pt x="19305" y="573"/>
                  </a:lnTo>
                  <a:cubicBezTo>
                    <a:pt x="18222" y="202"/>
                    <a:pt x="17225" y="0"/>
                    <a:pt x="165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4767;p75"/>
            <p:cNvSpPr/>
            <p:nvPr/>
          </p:nvSpPr>
          <p:spPr>
            <a:xfrm>
              <a:off x="1979750" y="4419550"/>
              <a:ext cx="200" cy="425"/>
            </a:xfrm>
            <a:custGeom>
              <a:avLst/>
              <a:gdLst/>
              <a:ahLst/>
              <a:cxnLst/>
              <a:rect l="l" t="t" r="r" b="b"/>
              <a:pathLst>
                <a:path w="8" h="1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6"/>
                    <a:pt x="3" y="13"/>
                    <a:pt x="7" y="16"/>
                  </a:cubicBezTo>
                  <a:cubicBezTo>
                    <a:pt x="7" y="15"/>
                    <a:pt x="7" y="13"/>
                    <a:pt x="6" y="10"/>
                  </a:cubicBezTo>
                  <a:cubicBezTo>
                    <a:pt x="5" y="8"/>
                    <a:pt x="3" y="6"/>
                    <a:pt x="0" y="1"/>
                  </a:cubicBezTo>
                  <a:close/>
                </a:path>
              </a:pathLst>
            </a:custGeom>
            <a:solidFill>
              <a:srgbClr val="F9B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4768;p75"/>
            <p:cNvSpPr/>
            <p:nvPr/>
          </p:nvSpPr>
          <p:spPr>
            <a:xfrm>
              <a:off x="1952100" y="4409600"/>
              <a:ext cx="37200" cy="42400"/>
            </a:xfrm>
            <a:custGeom>
              <a:avLst/>
              <a:gdLst/>
              <a:ahLst/>
              <a:cxnLst/>
              <a:rect l="l" t="t" r="r" b="b"/>
              <a:pathLst>
                <a:path w="1488" h="1696" extrusionOk="0">
                  <a:moveTo>
                    <a:pt x="915" y="320"/>
                  </a:moveTo>
                  <a:cubicBezTo>
                    <a:pt x="926" y="321"/>
                    <a:pt x="937" y="323"/>
                    <a:pt x="949" y="323"/>
                  </a:cubicBezTo>
                  <a:lnTo>
                    <a:pt x="956" y="323"/>
                  </a:lnTo>
                  <a:cubicBezTo>
                    <a:pt x="957" y="323"/>
                    <a:pt x="956" y="323"/>
                    <a:pt x="957" y="324"/>
                  </a:cubicBezTo>
                  <a:cubicBezTo>
                    <a:pt x="977" y="328"/>
                    <a:pt x="995" y="331"/>
                    <a:pt x="1015" y="337"/>
                  </a:cubicBezTo>
                  <a:cubicBezTo>
                    <a:pt x="1022" y="340"/>
                    <a:pt x="1030" y="342"/>
                    <a:pt x="1039" y="345"/>
                  </a:cubicBezTo>
                  <a:cubicBezTo>
                    <a:pt x="1050" y="352"/>
                    <a:pt x="1064" y="359"/>
                    <a:pt x="1077" y="366"/>
                  </a:cubicBezTo>
                  <a:cubicBezTo>
                    <a:pt x="1080" y="368"/>
                    <a:pt x="1080" y="368"/>
                    <a:pt x="1082" y="368"/>
                  </a:cubicBezTo>
                  <a:cubicBezTo>
                    <a:pt x="1085" y="372"/>
                    <a:pt x="1090" y="376"/>
                    <a:pt x="1091" y="378"/>
                  </a:cubicBezTo>
                  <a:cubicBezTo>
                    <a:pt x="1094" y="380"/>
                    <a:pt x="1098" y="385"/>
                    <a:pt x="1101" y="387"/>
                  </a:cubicBezTo>
                  <a:cubicBezTo>
                    <a:pt x="1102" y="390"/>
                    <a:pt x="1104" y="393"/>
                    <a:pt x="1106" y="399"/>
                  </a:cubicBezTo>
                  <a:cubicBezTo>
                    <a:pt x="1106" y="396"/>
                    <a:pt x="1106" y="394"/>
                    <a:pt x="1106" y="393"/>
                  </a:cubicBezTo>
                  <a:cubicBezTo>
                    <a:pt x="1107" y="393"/>
                    <a:pt x="1107" y="394"/>
                    <a:pt x="1107" y="394"/>
                  </a:cubicBezTo>
                  <a:cubicBezTo>
                    <a:pt x="1107" y="394"/>
                    <a:pt x="1107" y="393"/>
                    <a:pt x="1108" y="393"/>
                  </a:cubicBezTo>
                  <a:cubicBezTo>
                    <a:pt x="1108" y="394"/>
                    <a:pt x="1109" y="396"/>
                    <a:pt x="1111" y="403"/>
                  </a:cubicBezTo>
                  <a:cubicBezTo>
                    <a:pt x="1111" y="404"/>
                    <a:pt x="1112" y="407"/>
                    <a:pt x="1112" y="408"/>
                  </a:cubicBezTo>
                  <a:cubicBezTo>
                    <a:pt x="1113" y="411"/>
                    <a:pt x="1116" y="417"/>
                    <a:pt x="1118" y="417"/>
                  </a:cubicBezTo>
                  <a:cubicBezTo>
                    <a:pt x="1116" y="417"/>
                    <a:pt x="1115" y="414"/>
                    <a:pt x="1113" y="414"/>
                  </a:cubicBezTo>
                  <a:lnTo>
                    <a:pt x="1113" y="414"/>
                  </a:lnTo>
                  <a:cubicBezTo>
                    <a:pt x="1115" y="416"/>
                    <a:pt x="1115" y="418"/>
                    <a:pt x="1116" y="421"/>
                  </a:cubicBezTo>
                  <a:cubicBezTo>
                    <a:pt x="1116" y="424"/>
                    <a:pt x="1116" y="423"/>
                    <a:pt x="1118" y="424"/>
                  </a:cubicBezTo>
                  <a:cubicBezTo>
                    <a:pt x="1116" y="427"/>
                    <a:pt x="1116" y="425"/>
                    <a:pt x="1116" y="430"/>
                  </a:cubicBezTo>
                  <a:cubicBezTo>
                    <a:pt x="1116" y="432"/>
                    <a:pt x="1116" y="435"/>
                    <a:pt x="1116" y="439"/>
                  </a:cubicBezTo>
                  <a:cubicBezTo>
                    <a:pt x="1113" y="448"/>
                    <a:pt x="1111" y="458"/>
                    <a:pt x="1108" y="466"/>
                  </a:cubicBezTo>
                  <a:cubicBezTo>
                    <a:pt x="1106" y="470"/>
                    <a:pt x="1105" y="473"/>
                    <a:pt x="1104" y="477"/>
                  </a:cubicBezTo>
                  <a:cubicBezTo>
                    <a:pt x="1099" y="483"/>
                    <a:pt x="1095" y="490"/>
                    <a:pt x="1092" y="496"/>
                  </a:cubicBezTo>
                  <a:lnTo>
                    <a:pt x="1091" y="496"/>
                  </a:lnTo>
                  <a:cubicBezTo>
                    <a:pt x="1078" y="508"/>
                    <a:pt x="1067" y="521"/>
                    <a:pt x="1054" y="534"/>
                  </a:cubicBezTo>
                  <a:cubicBezTo>
                    <a:pt x="1053" y="535"/>
                    <a:pt x="1052" y="537"/>
                    <a:pt x="1050" y="538"/>
                  </a:cubicBezTo>
                  <a:cubicBezTo>
                    <a:pt x="1044" y="542"/>
                    <a:pt x="1037" y="546"/>
                    <a:pt x="1032" y="551"/>
                  </a:cubicBezTo>
                  <a:cubicBezTo>
                    <a:pt x="1012" y="563"/>
                    <a:pt x="992" y="572"/>
                    <a:pt x="973" y="583"/>
                  </a:cubicBezTo>
                  <a:cubicBezTo>
                    <a:pt x="960" y="587"/>
                    <a:pt x="947" y="593"/>
                    <a:pt x="935" y="597"/>
                  </a:cubicBezTo>
                  <a:cubicBezTo>
                    <a:pt x="909" y="604"/>
                    <a:pt x="883" y="611"/>
                    <a:pt x="857" y="617"/>
                  </a:cubicBezTo>
                  <a:cubicBezTo>
                    <a:pt x="846" y="618"/>
                    <a:pt x="833" y="621"/>
                    <a:pt x="822" y="622"/>
                  </a:cubicBezTo>
                  <a:cubicBezTo>
                    <a:pt x="835" y="620"/>
                    <a:pt x="839" y="619"/>
                    <a:pt x="838" y="619"/>
                  </a:cubicBezTo>
                  <a:cubicBezTo>
                    <a:pt x="836" y="619"/>
                    <a:pt x="807" y="624"/>
                    <a:pt x="801" y="624"/>
                  </a:cubicBezTo>
                  <a:cubicBezTo>
                    <a:pt x="772" y="626"/>
                    <a:pt x="743" y="627"/>
                    <a:pt x="713" y="627"/>
                  </a:cubicBezTo>
                  <a:cubicBezTo>
                    <a:pt x="676" y="627"/>
                    <a:pt x="638" y="626"/>
                    <a:pt x="601" y="622"/>
                  </a:cubicBezTo>
                  <a:cubicBezTo>
                    <a:pt x="598" y="622"/>
                    <a:pt x="596" y="622"/>
                    <a:pt x="593" y="622"/>
                  </a:cubicBezTo>
                  <a:cubicBezTo>
                    <a:pt x="575" y="622"/>
                    <a:pt x="556" y="626"/>
                    <a:pt x="541" y="632"/>
                  </a:cubicBezTo>
                  <a:cubicBezTo>
                    <a:pt x="531" y="624"/>
                    <a:pt x="524" y="614"/>
                    <a:pt x="515" y="604"/>
                  </a:cubicBezTo>
                  <a:cubicBezTo>
                    <a:pt x="490" y="579"/>
                    <a:pt x="466" y="553"/>
                    <a:pt x="442" y="527"/>
                  </a:cubicBezTo>
                  <a:cubicBezTo>
                    <a:pt x="432" y="515"/>
                    <a:pt x="421" y="503"/>
                    <a:pt x="410" y="490"/>
                  </a:cubicBezTo>
                  <a:cubicBezTo>
                    <a:pt x="405" y="484"/>
                    <a:pt x="404" y="484"/>
                    <a:pt x="403" y="482"/>
                  </a:cubicBezTo>
                  <a:cubicBezTo>
                    <a:pt x="401" y="480"/>
                    <a:pt x="401" y="480"/>
                    <a:pt x="398" y="475"/>
                  </a:cubicBezTo>
                  <a:cubicBezTo>
                    <a:pt x="393" y="468"/>
                    <a:pt x="389" y="461"/>
                    <a:pt x="383" y="452"/>
                  </a:cubicBezTo>
                  <a:cubicBezTo>
                    <a:pt x="391" y="448"/>
                    <a:pt x="400" y="442"/>
                    <a:pt x="408" y="438"/>
                  </a:cubicBezTo>
                  <a:cubicBezTo>
                    <a:pt x="436" y="424"/>
                    <a:pt x="467" y="413"/>
                    <a:pt x="497" y="401"/>
                  </a:cubicBezTo>
                  <a:cubicBezTo>
                    <a:pt x="566" y="376"/>
                    <a:pt x="635" y="355"/>
                    <a:pt x="707" y="340"/>
                  </a:cubicBezTo>
                  <a:cubicBezTo>
                    <a:pt x="732" y="334"/>
                    <a:pt x="757" y="330"/>
                    <a:pt x="783" y="325"/>
                  </a:cubicBezTo>
                  <a:cubicBezTo>
                    <a:pt x="790" y="325"/>
                    <a:pt x="801" y="324"/>
                    <a:pt x="804" y="324"/>
                  </a:cubicBezTo>
                  <a:cubicBezTo>
                    <a:pt x="816" y="323"/>
                    <a:pt x="829" y="321"/>
                    <a:pt x="842" y="321"/>
                  </a:cubicBezTo>
                  <a:cubicBezTo>
                    <a:pt x="867" y="320"/>
                    <a:pt x="891" y="320"/>
                    <a:pt x="915" y="320"/>
                  </a:cubicBezTo>
                  <a:close/>
                  <a:moveTo>
                    <a:pt x="885" y="0"/>
                  </a:moveTo>
                  <a:cubicBezTo>
                    <a:pt x="837" y="0"/>
                    <a:pt x="789" y="4"/>
                    <a:pt x="743" y="10"/>
                  </a:cubicBezTo>
                  <a:cubicBezTo>
                    <a:pt x="570" y="33"/>
                    <a:pt x="391" y="83"/>
                    <a:pt x="238" y="165"/>
                  </a:cubicBezTo>
                  <a:cubicBezTo>
                    <a:pt x="62" y="259"/>
                    <a:pt x="0" y="448"/>
                    <a:pt x="108" y="620"/>
                  </a:cubicBezTo>
                  <a:cubicBezTo>
                    <a:pt x="159" y="700"/>
                    <a:pt x="228" y="769"/>
                    <a:pt x="294" y="838"/>
                  </a:cubicBezTo>
                  <a:cubicBezTo>
                    <a:pt x="372" y="921"/>
                    <a:pt x="443" y="1007"/>
                    <a:pt x="517" y="1093"/>
                  </a:cubicBezTo>
                  <a:cubicBezTo>
                    <a:pt x="678" y="1285"/>
                    <a:pt x="842" y="1477"/>
                    <a:pt x="1025" y="1650"/>
                  </a:cubicBezTo>
                  <a:cubicBezTo>
                    <a:pt x="1058" y="1682"/>
                    <a:pt x="1095" y="1695"/>
                    <a:pt x="1131" y="1695"/>
                  </a:cubicBezTo>
                  <a:cubicBezTo>
                    <a:pt x="1257" y="1695"/>
                    <a:pt x="1368" y="1534"/>
                    <a:pt x="1251" y="1423"/>
                  </a:cubicBezTo>
                  <a:cubicBezTo>
                    <a:pt x="1094" y="1274"/>
                    <a:pt x="954" y="1109"/>
                    <a:pt x="814" y="943"/>
                  </a:cubicBezTo>
                  <a:cubicBezTo>
                    <a:pt x="994" y="929"/>
                    <a:pt x="1171" y="873"/>
                    <a:pt x="1299" y="743"/>
                  </a:cubicBezTo>
                  <a:cubicBezTo>
                    <a:pt x="1436" y="608"/>
                    <a:pt x="1488" y="387"/>
                    <a:pt x="1375" y="220"/>
                  </a:cubicBezTo>
                  <a:cubicBezTo>
                    <a:pt x="1264" y="56"/>
                    <a:pt x="1073" y="0"/>
                    <a:pt x="8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4769;p75"/>
            <p:cNvSpPr/>
            <p:nvPr/>
          </p:nvSpPr>
          <p:spPr>
            <a:xfrm>
              <a:off x="1991000" y="4406700"/>
              <a:ext cx="44750" cy="31800"/>
            </a:xfrm>
            <a:custGeom>
              <a:avLst/>
              <a:gdLst/>
              <a:ahLst/>
              <a:cxnLst/>
              <a:rect l="l" t="t" r="r" b="b"/>
              <a:pathLst>
                <a:path w="1790" h="1272" extrusionOk="0">
                  <a:moveTo>
                    <a:pt x="1235" y="1"/>
                  </a:moveTo>
                  <a:cubicBezTo>
                    <a:pt x="1152" y="1"/>
                    <a:pt x="1069" y="75"/>
                    <a:pt x="1075" y="163"/>
                  </a:cubicBezTo>
                  <a:cubicBezTo>
                    <a:pt x="1087" y="356"/>
                    <a:pt x="1182" y="522"/>
                    <a:pt x="1280" y="684"/>
                  </a:cubicBezTo>
                  <a:cubicBezTo>
                    <a:pt x="1300" y="715"/>
                    <a:pt x="1318" y="747"/>
                    <a:pt x="1338" y="778"/>
                  </a:cubicBezTo>
                  <a:cubicBezTo>
                    <a:pt x="1211" y="705"/>
                    <a:pt x="1085" y="630"/>
                    <a:pt x="950" y="571"/>
                  </a:cubicBezTo>
                  <a:cubicBezTo>
                    <a:pt x="835" y="522"/>
                    <a:pt x="719" y="475"/>
                    <a:pt x="605" y="422"/>
                  </a:cubicBezTo>
                  <a:cubicBezTo>
                    <a:pt x="553" y="398"/>
                    <a:pt x="499" y="372"/>
                    <a:pt x="450" y="343"/>
                  </a:cubicBezTo>
                  <a:cubicBezTo>
                    <a:pt x="427" y="330"/>
                    <a:pt x="405" y="316"/>
                    <a:pt x="384" y="302"/>
                  </a:cubicBezTo>
                  <a:cubicBezTo>
                    <a:pt x="379" y="299"/>
                    <a:pt x="377" y="296"/>
                    <a:pt x="374" y="295"/>
                  </a:cubicBezTo>
                  <a:cubicBezTo>
                    <a:pt x="364" y="287"/>
                    <a:pt x="354" y="278"/>
                    <a:pt x="344" y="268"/>
                  </a:cubicBezTo>
                  <a:cubicBezTo>
                    <a:pt x="311" y="237"/>
                    <a:pt x="274" y="223"/>
                    <a:pt x="238" y="223"/>
                  </a:cubicBezTo>
                  <a:cubicBezTo>
                    <a:pt x="112" y="223"/>
                    <a:pt x="1" y="385"/>
                    <a:pt x="118" y="496"/>
                  </a:cubicBezTo>
                  <a:cubicBezTo>
                    <a:pt x="296" y="665"/>
                    <a:pt x="548" y="744"/>
                    <a:pt x="769" y="841"/>
                  </a:cubicBezTo>
                  <a:cubicBezTo>
                    <a:pt x="1038" y="958"/>
                    <a:pt x="1276" y="1133"/>
                    <a:pt x="1542" y="1254"/>
                  </a:cubicBezTo>
                  <a:cubicBezTo>
                    <a:pt x="1569" y="1266"/>
                    <a:pt x="1597" y="1272"/>
                    <a:pt x="1624" y="1272"/>
                  </a:cubicBezTo>
                  <a:cubicBezTo>
                    <a:pt x="1708" y="1272"/>
                    <a:pt x="1782" y="1214"/>
                    <a:pt x="1784" y="1116"/>
                  </a:cubicBezTo>
                  <a:cubicBezTo>
                    <a:pt x="1790" y="924"/>
                    <a:pt x="1696" y="751"/>
                    <a:pt x="1601" y="592"/>
                  </a:cubicBezTo>
                  <a:cubicBezTo>
                    <a:pt x="1553" y="513"/>
                    <a:pt x="1505" y="437"/>
                    <a:pt x="1463" y="356"/>
                  </a:cubicBezTo>
                  <a:cubicBezTo>
                    <a:pt x="1442" y="316"/>
                    <a:pt x="1429" y="292"/>
                    <a:pt x="1418" y="256"/>
                  </a:cubicBezTo>
                  <a:cubicBezTo>
                    <a:pt x="1413" y="239"/>
                    <a:pt x="1407" y="222"/>
                    <a:pt x="1403" y="205"/>
                  </a:cubicBezTo>
                  <a:cubicBezTo>
                    <a:pt x="1400" y="195"/>
                    <a:pt x="1399" y="187"/>
                    <a:pt x="1397" y="177"/>
                  </a:cubicBezTo>
                  <a:cubicBezTo>
                    <a:pt x="1397" y="174"/>
                    <a:pt x="1397" y="171"/>
                    <a:pt x="1396" y="163"/>
                  </a:cubicBezTo>
                  <a:cubicBezTo>
                    <a:pt x="1390" y="75"/>
                    <a:pt x="1327" y="1"/>
                    <a:pt x="12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4770;p75"/>
            <p:cNvSpPr/>
            <p:nvPr/>
          </p:nvSpPr>
          <p:spPr>
            <a:xfrm>
              <a:off x="2040975" y="4405425"/>
              <a:ext cx="31725" cy="13175"/>
            </a:xfrm>
            <a:custGeom>
              <a:avLst/>
              <a:gdLst/>
              <a:ahLst/>
              <a:cxnLst/>
              <a:rect l="l" t="t" r="r" b="b"/>
              <a:pathLst>
                <a:path w="1269" h="527" extrusionOk="0">
                  <a:moveTo>
                    <a:pt x="1053" y="1"/>
                  </a:moveTo>
                  <a:cubicBezTo>
                    <a:pt x="906" y="1"/>
                    <a:pt x="756" y="42"/>
                    <a:pt x="616" y="83"/>
                  </a:cubicBezTo>
                  <a:cubicBezTo>
                    <a:pt x="457" y="129"/>
                    <a:pt x="300" y="184"/>
                    <a:pt x="137" y="212"/>
                  </a:cubicBezTo>
                  <a:cubicBezTo>
                    <a:pt x="54" y="228"/>
                    <a:pt x="1" y="333"/>
                    <a:pt x="26" y="411"/>
                  </a:cubicBezTo>
                  <a:cubicBezTo>
                    <a:pt x="50" y="487"/>
                    <a:pt x="113" y="527"/>
                    <a:pt x="186" y="527"/>
                  </a:cubicBezTo>
                  <a:cubicBezTo>
                    <a:pt x="198" y="527"/>
                    <a:pt x="210" y="526"/>
                    <a:pt x="223" y="523"/>
                  </a:cubicBezTo>
                  <a:cubicBezTo>
                    <a:pt x="381" y="495"/>
                    <a:pt x="533" y="442"/>
                    <a:pt x="686" y="397"/>
                  </a:cubicBezTo>
                  <a:cubicBezTo>
                    <a:pt x="762" y="374"/>
                    <a:pt x="839" y="353"/>
                    <a:pt x="917" y="338"/>
                  </a:cubicBezTo>
                  <a:cubicBezTo>
                    <a:pt x="937" y="335"/>
                    <a:pt x="956" y="331"/>
                    <a:pt x="976" y="328"/>
                  </a:cubicBezTo>
                  <a:lnTo>
                    <a:pt x="977" y="328"/>
                  </a:lnTo>
                  <a:cubicBezTo>
                    <a:pt x="984" y="326"/>
                    <a:pt x="991" y="325"/>
                    <a:pt x="997" y="325"/>
                  </a:cubicBezTo>
                  <a:cubicBezTo>
                    <a:pt x="1020" y="323"/>
                    <a:pt x="1042" y="322"/>
                    <a:pt x="1064" y="322"/>
                  </a:cubicBezTo>
                  <a:cubicBezTo>
                    <a:pt x="1077" y="322"/>
                    <a:pt x="1091" y="322"/>
                    <a:pt x="1104" y="324"/>
                  </a:cubicBezTo>
                  <a:cubicBezTo>
                    <a:pt x="1106" y="324"/>
                    <a:pt x="1108" y="324"/>
                    <a:pt x="1110" y="324"/>
                  </a:cubicBezTo>
                  <a:cubicBezTo>
                    <a:pt x="1192" y="324"/>
                    <a:pt x="1269" y="244"/>
                    <a:pt x="1266" y="163"/>
                  </a:cubicBezTo>
                  <a:cubicBezTo>
                    <a:pt x="1262" y="72"/>
                    <a:pt x="1194" y="7"/>
                    <a:pt x="1104" y="3"/>
                  </a:cubicBezTo>
                  <a:cubicBezTo>
                    <a:pt x="1087" y="1"/>
                    <a:pt x="1070" y="1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4771;p75"/>
            <p:cNvSpPr/>
            <p:nvPr/>
          </p:nvSpPr>
          <p:spPr>
            <a:xfrm>
              <a:off x="2056675" y="4413350"/>
              <a:ext cx="26300" cy="10825"/>
            </a:xfrm>
            <a:custGeom>
              <a:avLst/>
              <a:gdLst/>
              <a:ahLst/>
              <a:cxnLst/>
              <a:rect l="l" t="t" r="r" b="b"/>
              <a:pathLst>
                <a:path w="1052" h="433" extrusionOk="0">
                  <a:moveTo>
                    <a:pt x="271" y="357"/>
                  </a:moveTo>
                  <a:cubicBezTo>
                    <a:pt x="270" y="358"/>
                    <a:pt x="270" y="358"/>
                    <a:pt x="269" y="358"/>
                  </a:cubicBezTo>
                  <a:cubicBezTo>
                    <a:pt x="269" y="358"/>
                    <a:pt x="269" y="359"/>
                    <a:pt x="269" y="359"/>
                  </a:cubicBezTo>
                  <a:lnTo>
                    <a:pt x="269" y="359"/>
                  </a:lnTo>
                  <a:cubicBezTo>
                    <a:pt x="269" y="358"/>
                    <a:pt x="270" y="358"/>
                    <a:pt x="271" y="357"/>
                  </a:cubicBezTo>
                  <a:close/>
                  <a:moveTo>
                    <a:pt x="870" y="1"/>
                  </a:moveTo>
                  <a:cubicBezTo>
                    <a:pt x="857" y="1"/>
                    <a:pt x="843" y="2"/>
                    <a:pt x="829" y="5"/>
                  </a:cubicBezTo>
                  <a:cubicBezTo>
                    <a:pt x="718" y="26"/>
                    <a:pt x="608" y="54"/>
                    <a:pt x="497" y="76"/>
                  </a:cubicBezTo>
                  <a:cubicBezTo>
                    <a:pt x="469" y="81"/>
                    <a:pt x="441" y="87"/>
                    <a:pt x="413" y="91"/>
                  </a:cubicBezTo>
                  <a:cubicBezTo>
                    <a:pt x="400" y="94"/>
                    <a:pt x="387" y="95"/>
                    <a:pt x="375" y="97"/>
                  </a:cubicBezTo>
                  <a:cubicBezTo>
                    <a:pt x="372" y="98"/>
                    <a:pt x="373" y="98"/>
                    <a:pt x="372" y="98"/>
                  </a:cubicBezTo>
                  <a:cubicBezTo>
                    <a:pt x="368" y="98"/>
                    <a:pt x="363" y="98"/>
                    <a:pt x="359" y="99"/>
                  </a:cubicBezTo>
                  <a:cubicBezTo>
                    <a:pt x="354" y="100"/>
                    <a:pt x="349" y="100"/>
                    <a:pt x="345" y="100"/>
                  </a:cubicBezTo>
                  <a:cubicBezTo>
                    <a:pt x="340" y="100"/>
                    <a:pt x="335" y="100"/>
                    <a:pt x="331" y="101"/>
                  </a:cubicBezTo>
                  <a:cubicBezTo>
                    <a:pt x="301" y="69"/>
                    <a:pt x="259" y="46"/>
                    <a:pt x="216" y="46"/>
                  </a:cubicBezTo>
                  <a:cubicBezTo>
                    <a:pt x="202" y="46"/>
                    <a:pt x="188" y="48"/>
                    <a:pt x="175" y="53"/>
                  </a:cubicBezTo>
                  <a:cubicBezTo>
                    <a:pt x="106" y="77"/>
                    <a:pt x="38" y="118"/>
                    <a:pt x="19" y="192"/>
                  </a:cubicBezTo>
                  <a:cubicBezTo>
                    <a:pt x="0" y="257"/>
                    <a:pt x="16" y="330"/>
                    <a:pt x="66" y="380"/>
                  </a:cubicBezTo>
                  <a:cubicBezTo>
                    <a:pt x="108" y="420"/>
                    <a:pt x="168" y="432"/>
                    <a:pt x="230" y="432"/>
                  </a:cubicBezTo>
                  <a:cubicBezTo>
                    <a:pt x="285" y="432"/>
                    <a:pt x="343" y="423"/>
                    <a:pt x="392" y="416"/>
                  </a:cubicBezTo>
                  <a:cubicBezTo>
                    <a:pt x="568" y="394"/>
                    <a:pt x="739" y="349"/>
                    <a:pt x="914" y="315"/>
                  </a:cubicBezTo>
                  <a:cubicBezTo>
                    <a:pt x="997" y="298"/>
                    <a:pt x="1052" y="195"/>
                    <a:pt x="1026" y="116"/>
                  </a:cubicBezTo>
                  <a:cubicBezTo>
                    <a:pt x="1003" y="43"/>
                    <a:pt x="942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4772;p75"/>
            <p:cNvSpPr/>
            <p:nvPr/>
          </p:nvSpPr>
          <p:spPr>
            <a:xfrm>
              <a:off x="2087525" y="4361550"/>
              <a:ext cx="80300" cy="34200"/>
            </a:xfrm>
            <a:custGeom>
              <a:avLst/>
              <a:gdLst/>
              <a:ahLst/>
              <a:cxnLst/>
              <a:rect l="l" t="t" r="r" b="b"/>
              <a:pathLst>
                <a:path w="3212" h="1368" extrusionOk="0">
                  <a:moveTo>
                    <a:pt x="1926" y="1"/>
                  </a:moveTo>
                  <a:cubicBezTo>
                    <a:pt x="1883" y="1"/>
                    <a:pt x="1839" y="12"/>
                    <a:pt x="1793" y="39"/>
                  </a:cubicBezTo>
                  <a:cubicBezTo>
                    <a:pt x="1680" y="105"/>
                    <a:pt x="1628" y="195"/>
                    <a:pt x="1611" y="295"/>
                  </a:cubicBezTo>
                  <a:cubicBezTo>
                    <a:pt x="1510" y="236"/>
                    <a:pt x="1398" y="194"/>
                    <a:pt x="1285" y="194"/>
                  </a:cubicBezTo>
                  <a:cubicBezTo>
                    <a:pt x="1219" y="194"/>
                    <a:pt x="1153" y="208"/>
                    <a:pt x="1087" y="242"/>
                  </a:cubicBezTo>
                  <a:cubicBezTo>
                    <a:pt x="887" y="343"/>
                    <a:pt x="875" y="567"/>
                    <a:pt x="917" y="762"/>
                  </a:cubicBezTo>
                  <a:cubicBezTo>
                    <a:pt x="917" y="764"/>
                    <a:pt x="918" y="765"/>
                    <a:pt x="918" y="767"/>
                  </a:cubicBezTo>
                  <a:cubicBezTo>
                    <a:pt x="727" y="619"/>
                    <a:pt x="536" y="468"/>
                    <a:pt x="351" y="311"/>
                  </a:cubicBezTo>
                  <a:cubicBezTo>
                    <a:pt x="318" y="282"/>
                    <a:pt x="281" y="270"/>
                    <a:pt x="245" y="270"/>
                  </a:cubicBezTo>
                  <a:cubicBezTo>
                    <a:pt x="115" y="270"/>
                    <a:pt x="1" y="431"/>
                    <a:pt x="125" y="537"/>
                  </a:cubicBezTo>
                  <a:cubicBezTo>
                    <a:pt x="454" y="820"/>
                    <a:pt x="802" y="1082"/>
                    <a:pt x="1148" y="1342"/>
                  </a:cubicBezTo>
                  <a:cubicBezTo>
                    <a:pt x="1171" y="1360"/>
                    <a:pt x="1197" y="1368"/>
                    <a:pt x="1223" y="1368"/>
                  </a:cubicBezTo>
                  <a:cubicBezTo>
                    <a:pt x="1307" y="1368"/>
                    <a:pt x="1394" y="1290"/>
                    <a:pt x="1389" y="1204"/>
                  </a:cubicBezTo>
                  <a:cubicBezTo>
                    <a:pt x="1382" y="1078"/>
                    <a:pt x="1317" y="960"/>
                    <a:pt x="1276" y="843"/>
                  </a:cubicBezTo>
                  <a:cubicBezTo>
                    <a:pt x="1252" y="774"/>
                    <a:pt x="1227" y="702"/>
                    <a:pt x="1217" y="629"/>
                  </a:cubicBezTo>
                  <a:cubicBezTo>
                    <a:pt x="1213" y="582"/>
                    <a:pt x="1211" y="537"/>
                    <a:pt x="1231" y="525"/>
                  </a:cubicBezTo>
                  <a:cubicBezTo>
                    <a:pt x="1250" y="513"/>
                    <a:pt x="1271" y="508"/>
                    <a:pt x="1293" y="508"/>
                  </a:cubicBezTo>
                  <a:cubicBezTo>
                    <a:pt x="1403" y="508"/>
                    <a:pt x="1541" y="631"/>
                    <a:pt x="1605" y="689"/>
                  </a:cubicBezTo>
                  <a:cubicBezTo>
                    <a:pt x="1673" y="751"/>
                    <a:pt x="1740" y="820"/>
                    <a:pt x="1801" y="895"/>
                  </a:cubicBezTo>
                  <a:cubicBezTo>
                    <a:pt x="1845" y="965"/>
                    <a:pt x="1888" y="1030"/>
                    <a:pt x="1926" y="1082"/>
                  </a:cubicBezTo>
                  <a:cubicBezTo>
                    <a:pt x="1963" y="1135"/>
                    <a:pt x="2013" y="1157"/>
                    <a:pt x="2061" y="1157"/>
                  </a:cubicBezTo>
                  <a:cubicBezTo>
                    <a:pt x="2167" y="1157"/>
                    <a:pt x="2266" y="1049"/>
                    <a:pt x="2204" y="920"/>
                  </a:cubicBezTo>
                  <a:cubicBezTo>
                    <a:pt x="2167" y="847"/>
                    <a:pt x="2118" y="775"/>
                    <a:pt x="2063" y="708"/>
                  </a:cubicBezTo>
                  <a:cubicBezTo>
                    <a:pt x="2036" y="663"/>
                    <a:pt x="2009" y="617"/>
                    <a:pt x="1987" y="570"/>
                  </a:cubicBezTo>
                  <a:cubicBezTo>
                    <a:pt x="1961" y="516"/>
                    <a:pt x="1932" y="454"/>
                    <a:pt x="1929" y="394"/>
                  </a:cubicBezTo>
                  <a:cubicBezTo>
                    <a:pt x="1928" y="368"/>
                    <a:pt x="1928" y="353"/>
                    <a:pt x="1938" y="330"/>
                  </a:cubicBezTo>
                  <a:cubicBezTo>
                    <a:pt x="1940" y="323"/>
                    <a:pt x="1942" y="321"/>
                    <a:pt x="1942" y="318"/>
                  </a:cubicBezTo>
                  <a:cubicBezTo>
                    <a:pt x="1942" y="321"/>
                    <a:pt x="1945" y="328"/>
                    <a:pt x="1960" y="336"/>
                  </a:cubicBezTo>
                  <a:cubicBezTo>
                    <a:pt x="2144" y="427"/>
                    <a:pt x="2323" y="515"/>
                    <a:pt x="2486" y="644"/>
                  </a:cubicBezTo>
                  <a:cubicBezTo>
                    <a:pt x="2629" y="757"/>
                    <a:pt x="2755" y="886"/>
                    <a:pt x="2878" y="1019"/>
                  </a:cubicBezTo>
                  <a:cubicBezTo>
                    <a:pt x="2910" y="1054"/>
                    <a:pt x="2948" y="1069"/>
                    <a:pt x="2984" y="1069"/>
                  </a:cubicBezTo>
                  <a:cubicBezTo>
                    <a:pt x="3103" y="1069"/>
                    <a:pt x="3211" y="909"/>
                    <a:pt x="3104" y="792"/>
                  </a:cubicBezTo>
                  <a:cubicBezTo>
                    <a:pt x="2935" y="609"/>
                    <a:pt x="2757" y="439"/>
                    <a:pt x="2551" y="295"/>
                  </a:cubicBezTo>
                  <a:cubicBezTo>
                    <a:pt x="2437" y="216"/>
                    <a:pt x="2316" y="146"/>
                    <a:pt x="2191" y="88"/>
                  </a:cubicBezTo>
                  <a:cubicBezTo>
                    <a:pt x="2099" y="46"/>
                    <a:pt x="2015" y="1"/>
                    <a:pt x="19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4773;p75"/>
            <p:cNvSpPr/>
            <p:nvPr/>
          </p:nvSpPr>
          <p:spPr>
            <a:xfrm>
              <a:off x="2107850" y="4383700"/>
              <a:ext cx="85850" cy="25600"/>
            </a:xfrm>
            <a:custGeom>
              <a:avLst/>
              <a:gdLst/>
              <a:ahLst/>
              <a:cxnLst/>
              <a:rect l="l" t="t" r="r" b="b"/>
              <a:pathLst>
                <a:path w="3434" h="1024" extrusionOk="0">
                  <a:moveTo>
                    <a:pt x="3194" y="1"/>
                  </a:moveTo>
                  <a:cubicBezTo>
                    <a:pt x="3183" y="1"/>
                    <a:pt x="3171" y="2"/>
                    <a:pt x="3158" y="5"/>
                  </a:cubicBezTo>
                  <a:cubicBezTo>
                    <a:pt x="2159" y="199"/>
                    <a:pt x="1185" y="501"/>
                    <a:pt x="190" y="710"/>
                  </a:cubicBezTo>
                  <a:cubicBezTo>
                    <a:pt x="0" y="749"/>
                    <a:pt x="63" y="1023"/>
                    <a:pt x="237" y="1023"/>
                  </a:cubicBezTo>
                  <a:cubicBezTo>
                    <a:pt x="249" y="1023"/>
                    <a:pt x="262" y="1022"/>
                    <a:pt x="274" y="1019"/>
                  </a:cubicBezTo>
                  <a:cubicBezTo>
                    <a:pt x="1271" y="811"/>
                    <a:pt x="2245" y="508"/>
                    <a:pt x="3243" y="314"/>
                  </a:cubicBezTo>
                  <a:cubicBezTo>
                    <a:pt x="3433" y="276"/>
                    <a:pt x="3369" y="1"/>
                    <a:pt x="3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4774;p75"/>
            <p:cNvSpPr/>
            <p:nvPr/>
          </p:nvSpPr>
          <p:spPr>
            <a:xfrm>
              <a:off x="2132050" y="4399425"/>
              <a:ext cx="76350" cy="51200"/>
            </a:xfrm>
            <a:custGeom>
              <a:avLst/>
              <a:gdLst/>
              <a:ahLst/>
              <a:cxnLst/>
              <a:rect l="l" t="t" r="r" b="b"/>
              <a:pathLst>
                <a:path w="3054" h="2048" extrusionOk="0">
                  <a:moveTo>
                    <a:pt x="1558" y="0"/>
                  </a:moveTo>
                  <a:cubicBezTo>
                    <a:pt x="1529" y="0"/>
                    <a:pt x="1499" y="8"/>
                    <a:pt x="1478" y="23"/>
                  </a:cubicBezTo>
                  <a:cubicBezTo>
                    <a:pt x="1191" y="237"/>
                    <a:pt x="1274" y="585"/>
                    <a:pt x="1435" y="887"/>
                  </a:cubicBezTo>
                  <a:cubicBezTo>
                    <a:pt x="1043" y="700"/>
                    <a:pt x="677" y="452"/>
                    <a:pt x="245" y="368"/>
                  </a:cubicBezTo>
                  <a:cubicBezTo>
                    <a:pt x="236" y="366"/>
                    <a:pt x="226" y="365"/>
                    <a:pt x="216" y="365"/>
                  </a:cubicBezTo>
                  <a:cubicBezTo>
                    <a:pt x="117" y="365"/>
                    <a:pt x="1" y="454"/>
                    <a:pt x="48" y="566"/>
                  </a:cubicBezTo>
                  <a:cubicBezTo>
                    <a:pt x="169" y="856"/>
                    <a:pt x="416" y="1058"/>
                    <a:pt x="639" y="1269"/>
                  </a:cubicBezTo>
                  <a:cubicBezTo>
                    <a:pt x="749" y="1373"/>
                    <a:pt x="863" y="1477"/>
                    <a:pt x="938" y="1611"/>
                  </a:cubicBezTo>
                  <a:cubicBezTo>
                    <a:pt x="1017" y="1756"/>
                    <a:pt x="1081" y="1892"/>
                    <a:pt x="1208" y="2005"/>
                  </a:cubicBezTo>
                  <a:cubicBezTo>
                    <a:pt x="1242" y="2035"/>
                    <a:pt x="1279" y="2047"/>
                    <a:pt x="1315" y="2047"/>
                  </a:cubicBezTo>
                  <a:cubicBezTo>
                    <a:pt x="1444" y="2047"/>
                    <a:pt x="1557" y="1885"/>
                    <a:pt x="1436" y="1778"/>
                  </a:cubicBezTo>
                  <a:cubicBezTo>
                    <a:pt x="1325" y="1680"/>
                    <a:pt x="1278" y="1557"/>
                    <a:pt x="1207" y="1432"/>
                  </a:cubicBezTo>
                  <a:cubicBezTo>
                    <a:pt x="1133" y="1305"/>
                    <a:pt x="1029" y="1198"/>
                    <a:pt x="925" y="1097"/>
                  </a:cubicBezTo>
                  <a:cubicBezTo>
                    <a:pt x="838" y="1014"/>
                    <a:pt x="734" y="928"/>
                    <a:pt x="635" y="838"/>
                  </a:cubicBezTo>
                  <a:lnTo>
                    <a:pt x="635" y="838"/>
                  </a:lnTo>
                  <a:cubicBezTo>
                    <a:pt x="1022" y="1013"/>
                    <a:pt x="1381" y="1259"/>
                    <a:pt x="1796" y="1367"/>
                  </a:cubicBezTo>
                  <a:cubicBezTo>
                    <a:pt x="1807" y="1370"/>
                    <a:pt x="1819" y="1371"/>
                    <a:pt x="1830" y="1371"/>
                  </a:cubicBezTo>
                  <a:cubicBezTo>
                    <a:pt x="1944" y="1371"/>
                    <a:pt x="2060" y="1237"/>
                    <a:pt x="1978" y="1131"/>
                  </a:cubicBezTo>
                  <a:cubicBezTo>
                    <a:pt x="1868" y="989"/>
                    <a:pt x="1768" y="838"/>
                    <a:pt x="1691" y="675"/>
                  </a:cubicBezTo>
                  <a:cubicBezTo>
                    <a:pt x="1665" y="621"/>
                    <a:pt x="1605" y="493"/>
                    <a:pt x="1603" y="396"/>
                  </a:cubicBezTo>
                  <a:lnTo>
                    <a:pt x="1603" y="396"/>
                  </a:lnTo>
                  <a:cubicBezTo>
                    <a:pt x="2007" y="723"/>
                    <a:pt x="2292" y="1176"/>
                    <a:pt x="2744" y="1453"/>
                  </a:cubicBezTo>
                  <a:cubicBezTo>
                    <a:pt x="2771" y="1470"/>
                    <a:pt x="2798" y="1477"/>
                    <a:pt x="2824" y="1477"/>
                  </a:cubicBezTo>
                  <a:cubicBezTo>
                    <a:pt x="2962" y="1477"/>
                    <a:pt x="3054" y="1266"/>
                    <a:pt x="2905" y="1176"/>
                  </a:cubicBezTo>
                  <a:cubicBezTo>
                    <a:pt x="2411" y="873"/>
                    <a:pt x="2116" y="351"/>
                    <a:pt x="1641" y="23"/>
                  </a:cubicBezTo>
                  <a:cubicBezTo>
                    <a:pt x="1619" y="8"/>
                    <a:pt x="1589" y="0"/>
                    <a:pt x="15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4775;p75"/>
            <p:cNvSpPr/>
            <p:nvPr/>
          </p:nvSpPr>
          <p:spPr>
            <a:xfrm>
              <a:off x="2193300" y="4364725"/>
              <a:ext cx="55675" cy="43500"/>
            </a:xfrm>
            <a:custGeom>
              <a:avLst/>
              <a:gdLst/>
              <a:ahLst/>
              <a:cxnLst/>
              <a:rect l="l" t="t" r="r" b="b"/>
              <a:pathLst>
                <a:path w="2227" h="1740" extrusionOk="0">
                  <a:moveTo>
                    <a:pt x="1082" y="320"/>
                  </a:moveTo>
                  <a:cubicBezTo>
                    <a:pt x="1134" y="320"/>
                    <a:pt x="1186" y="326"/>
                    <a:pt x="1235" y="341"/>
                  </a:cubicBezTo>
                  <a:cubicBezTo>
                    <a:pt x="1268" y="351"/>
                    <a:pt x="1296" y="368"/>
                    <a:pt x="1325" y="386"/>
                  </a:cubicBezTo>
                  <a:cubicBezTo>
                    <a:pt x="1324" y="386"/>
                    <a:pt x="1323" y="388"/>
                    <a:pt x="1321" y="389"/>
                  </a:cubicBezTo>
                  <a:cubicBezTo>
                    <a:pt x="1317" y="392"/>
                    <a:pt x="1303" y="402"/>
                    <a:pt x="1300" y="405"/>
                  </a:cubicBezTo>
                  <a:cubicBezTo>
                    <a:pt x="1286" y="413"/>
                    <a:pt x="1272" y="423"/>
                    <a:pt x="1259" y="431"/>
                  </a:cubicBezTo>
                  <a:cubicBezTo>
                    <a:pt x="1230" y="448"/>
                    <a:pt x="1199" y="465"/>
                    <a:pt x="1168" y="482"/>
                  </a:cubicBezTo>
                  <a:cubicBezTo>
                    <a:pt x="1059" y="540"/>
                    <a:pt x="942" y="589"/>
                    <a:pt x="841" y="661"/>
                  </a:cubicBezTo>
                  <a:cubicBezTo>
                    <a:pt x="771" y="579"/>
                    <a:pt x="698" y="502"/>
                    <a:pt x="622" y="427"/>
                  </a:cubicBezTo>
                  <a:cubicBezTo>
                    <a:pt x="743" y="384"/>
                    <a:pt x="864" y="341"/>
                    <a:pt x="992" y="326"/>
                  </a:cubicBezTo>
                  <a:cubicBezTo>
                    <a:pt x="1021" y="322"/>
                    <a:pt x="1052" y="320"/>
                    <a:pt x="1082" y="320"/>
                  </a:cubicBezTo>
                  <a:close/>
                  <a:moveTo>
                    <a:pt x="1086" y="0"/>
                  </a:moveTo>
                  <a:cubicBezTo>
                    <a:pt x="1075" y="0"/>
                    <a:pt x="1065" y="0"/>
                    <a:pt x="1055" y="1"/>
                  </a:cubicBezTo>
                  <a:cubicBezTo>
                    <a:pt x="819" y="9"/>
                    <a:pt x="606" y="98"/>
                    <a:pt x="385" y="170"/>
                  </a:cubicBezTo>
                  <a:cubicBezTo>
                    <a:pt x="367" y="175"/>
                    <a:pt x="353" y="185"/>
                    <a:pt x="340" y="195"/>
                  </a:cubicBezTo>
                  <a:cubicBezTo>
                    <a:pt x="329" y="188"/>
                    <a:pt x="320" y="179"/>
                    <a:pt x="309" y="172"/>
                  </a:cubicBezTo>
                  <a:cubicBezTo>
                    <a:pt x="281" y="155"/>
                    <a:pt x="253" y="147"/>
                    <a:pt x="228" y="147"/>
                  </a:cubicBezTo>
                  <a:cubicBezTo>
                    <a:pt x="91" y="147"/>
                    <a:pt x="1" y="357"/>
                    <a:pt x="147" y="450"/>
                  </a:cubicBezTo>
                  <a:cubicBezTo>
                    <a:pt x="402" y="610"/>
                    <a:pt x="593" y="862"/>
                    <a:pt x="788" y="1099"/>
                  </a:cubicBezTo>
                  <a:cubicBezTo>
                    <a:pt x="992" y="1345"/>
                    <a:pt x="1214" y="1581"/>
                    <a:pt x="1508" y="1721"/>
                  </a:cubicBezTo>
                  <a:cubicBezTo>
                    <a:pt x="1535" y="1733"/>
                    <a:pt x="1563" y="1740"/>
                    <a:pt x="1591" y="1740"/>
                  </a:cubicBezTo>
                  <a:cubicBezTo>
                    <a:pt x="1645" y="1740"/>
                    <a:pt x="1697" y="1715"/>
                    <a:pt x="1728" y="1663"/>
                  </a:cubicBezTo>
                  <a:cubicBezTo>
                    <a:pt x="1769" y="1593"/>
                    <a:pt x="1749" y="1480"/>
                    <a:pt x="1670" y="1443"/>
                  </a:cubicBezTo>
                  <a:cubicBezTo>
                    <a:pt x="1455" y="1342"/>
                    <a:pt x="1289" y="1186"/>
                    <a:pt x="1134" y="1011"/>
                  </a:cubicBezTo>
                  <a:lnTo>
                    <a:pt x="1134" y="1011"/>
                  </a:lnTo>
                  <a:cubicBezTo>
                    <a:pt x="1242" y="1025"/>
                    <a:pt x="1349" y="1041"/>
                    <a:pt x="1456" y="1059"/>
                  </a:cubicBezTo>
                  <a:cubicBezTo>
                    <a:pt x="1632" y="1089"/>
                    <a:pt x="1824" y="1118"/>
                    <a:pt x="1959" y="1217"/>
                  </a:cubicBezTo>
                  <a:cubicBezTo>
                    <a:pt x="1981" y="1233"/>
                    <a:pt x="2007" y="1240"/>
                    <a:pt x="2034" y="1240"/>
                  </a:cubicBezTo>
                  <a:cubicBezTo>
                    <a:pt x="2091" y="1240"/>
                    <a:pt x="2150" y="1207"/>
                    <a:pt x="2178" y="1159"/>
                  </a:cubicBezTo>
                  <a:cubicBezTo>
                    <a:pt x="2226" y="1079"/>
                    <a:pt x="2191" y="990"/>
                    <a:pt x="2122" y="940"/>
                  </a:cubicBezTo>
                  <a:cubicBezTo>
                    <a:pt x="1964" y="825"/>
                    <a:pt x="1752" y="786"/>
                    <a:pt x="1565" y="752"/>
                  </a:cubicBezTo>
                  <a:cubicBezTo>
                    <a:pt x="1510" y="742"/>
                    <a:pt x="1453" y="735"/>
                    <a:pt x="1397" y="728"/>
                  </a:cubicBezTo>
                  <a:cubicBezTo>
                    <a:pt x="1577" y="626"/>
                    <a:pt x="1724" y="496"/>
                    <a:pt x="1662" y="300"/>
                  </a:cubicBezTo>
                  <a:cubicBezTo>
                    <a:pt x="1593" y="82"/>
                    <a:pt x="1295" y="0"/>
                    <a:pt x="10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4776;p75"/>
            <p:cNvSpPr/>
            <p:nvPr/>
          </p:nvSpPr>
          <p:spPr>
            <a:xfrm>
              <a:off x="2231775" y="4353400"/>
              <a:ext cx="50575" cy="38375"/>
            </a:xfrm>
            <a:custGeom>
              <a:avLst/>
              <a:gdLst/>
              <a:ahLst/>
              <a:cxnLst/>
              <a:rect l="l" t="t" r="r" b="b"/>
              <a:pathLst>
                <a:path w="2023" h="1535" extrusionOk="0">
                  <a:moveTo>
                    <a:pt x="1140" y="0"/>
                  </a:moveTo>
                  <a:cubicBezTo>
                    <a:pt x="1128" y="0"/>
                    <a:pt x="1115" y="1"/>
                    <a:pt x="1102" y="3"/>
                  </a:cubicBezTo>
                  <a:cubicBezTo>
                    <a:pt x="777" y="54"/>
                    <a:pt x="462" y="151"/>
                    <a:pt x="138" y="216"/>
                  </a:cubicBezTo>
                  <a:cubicBezTo>
                    <a:pt x="57" y="233"/>
                    <a:pt x="0" y="335"/>
                    <a:pt x="26" y="413"/>
                  </a:cubicBezTo>
                  <a:cubicBezTo>
                    <a:pt x="51" y="488"/>
                    <a:pt x="112" y="530"/>
                    <a:pt x="184" y="530"/>
                  </a:cubicBezTo>
                  <a:cubicBezTo>
                    <a:pt x="197" y="530"/>
                    <a:pt x="210" y="528"/>
                    <a:pt x="224" y="525"/>
                  </a:cubicBezTo>
                  <a:cubicBezTo>
                    <a:pt x="347" y="502"/>
                    <a:pt x="468" y="472"/>
                    <a:pt x="589" y="442"/>
                  </a:cubicBezTo>
                  <a:cubicBezTo>
                    <a:pt x="950" y="813"/>
                    <a:pt x="1373" y="1117"/>
                    <a:pt x="1733" y="1488"/>
                  </a:cubicBezTo>
                  <a:cubicBezTo>
                    <a:pt x="1763" y="1519"/>
                    <a:pt x="1804" y="1534"/>
                    <a:pt x="1846" y="1534"/>
                  </a:cubicBezTo>
                  <a:cubicBezTo>
                    <a:pt x="1887" y="1534"/>
                    <a:pt x="1929" y="1519"/>
                    <a:pt x="1960" y="1488"/>
                  </a:cubicBezTo>
                  <a:cubicBezTo>
                    <a:pt x="2023" y="1425"/>
                    <a:pt x="2020" y="1324"/>
                    <a:pt x="1960" y="1260"/>
                  </a:cubicBezTo>
                  <a:cubicBezTo>
                    <a:pt x="1647" y="938"/>
                    <a:pt x="1288" y="663"/>
                    <a:pt x="963" y="355"/>
                  </a:cubicBezTo>
                  <a:cubicBezTo>
                    <a:pt x="1038" y="340"/>
                    <a:pt x="1112" y="324"/>
                    <a:pt x="1188" y="313"/>
                  </a:cubicBezTo>
                  <a:cubicBezTo>
                    <a:pt x="1271" y="300"/>
                    <a:pt x="1325" y="190"/>
                    <a:pt x="1299" y="114"/>
                  </a:cubicBezTo>
                  <a:cubicBezTo>
                    <a:pt x="1275" y="37"/>
                    <a:pt x="1214" y="0"/>
                    <a:pt x="1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4777;p75"/>
            <p:cNvSpPr/>
            <p:nvPr/>
          </p:nvSpPr>
          <p:spPr>
            <a:xfrm>
              <a:off x="2024650" y="4526275"/>
              <a:ext cx="59450" cy="42425"/>
            </a:xfrm>
            <a:custGeom>
              <a:avLst/>
              <a:gdLst/>
              <a:ahLst/>
              <a:cxnLst/>
              <a:rect l="l" t="t" r="r" b="b"/>
              <a:pathLst>
                <a:path w="2378" h="1697" extrusionOk="0">
                  <a:moveTo>
                    <a:pt x="497" y="434"/>
                  </a:moveTo>
                  <a:cubicBezTo>
                    <a:pt x="497" y="434"/>
                    <a:pt x="499" y="434"/>
                    <a:pt x="499" y="436"/>
                  </a:cubicBezTo>
                  <a:lnTo>
                    <a:pt x="497" y="436"/>
                  </a:lnTo>
                  <a:cubicBezTo>
                    <a:pt x="497" y="436"/>
                    <a:pt x="497" y="434"/>
                    <a:pt x="497" y="434"/>
                  </a:cubicBezTo>
                  <a:close/>
                  <a:moveTo>
                    <a:pt x="1025" y="320"/>
                  </a:moveTo>
                  <a:cubicBezTo>
                    <a:pt x="1034" y="320"/>
                    <a:pt x="1070" y="324"/>
                    <a:pt x="1077" y="324"/>
                  </a:cubicBezTo>
                  <a:cubicBezTo>
                    <a:pt x="1108" y="329"/>
                    <a:pt x="1138" y="337"/>
                    <a:pt x="1167" y="348"/>
                  </a:cubicBezTo>
                  <a:cubicBezTo>
                    <a:pt x="1174" y="353"/>
                    <a:pt x="1190" y="360"/>
                    <a:pt x="1195" y="362"/>
                  </a:cubicBezTo>
                  <a:cubicBezTo>
                    <a:pt x="1200" y="365"/>
                    <a:pt x="1205" y="370"/>
                    <a:pt x="1210" y="372"/>
                  </a:cubicBezTo>
                  <a:cubicBezTo>
                    <a:pt x="1211" y="372"/>
                    <a:pt x="1210" y="372"/>
                    <a:pt x="1211" y="374"/>
                  </a:cubicBezTo>
                  <a:cubicBezTo>
                    <a:pt x="1213" y="378"/>
                    <a:pt x="1229" y="399"/>
                    <a:pt x="1231" y="399"/>
                  </a:cubicBezTo>
                  <a:cubicBezTo>
                    <a:pt x="1232" y="399"/>
                    <a:pt x="1229" y="394"/>
                    <a:pt x="1219" y="379"/>
                  </a:cubicBezTo>
                  <a:lnTo>
                    <a:pt x="1219" y="379"/>
                  </a:lnTo>
                  <a:cubicBezTo>
                    <a:pt x="1226" y="389"/>
                    <a:pt x="1232" y="400"/>
                    <a:pt x="1239" y="410"/>
                  </a:cubicBezTo>
                  <a:cubicBezTo>
                    <a:pt x="1235" y="404"/>
                    <a:pt x="1234" y="399"/>
                    <a:pt x="1235" y="399"/>
                  </a:cubicBezTo>
                  <a:lnTo>
                    <a:pt x="1235" y="399"/>
                  </a:lnTo>
                  <a:cubicBezTo>
                    <a:pt x="1235" y="399"/>
                    <a:pt x="1237" y="402"/>
                    <a:pt x="1239" y="410"/>
                  </a:cubicBezTo>
                  <a:cubicBezTo>
                    <a:pt x="1239" y="413"/>
                    <a:pt x="1239" y="415"/>
                    <a:pt x="1240" y="419"/>
                  </a:cubicBezTo>
                  <a:cubicBezTo>
                    <a:pt x="1240" y="424"/>
                    <a:pt x="1240" y="423"/>
                    <a:pt x="1242" y="426"/>
                  </a:cubicBezTo>
                  <a:cubicBezTo>
                    <a:pt x="1240" y="438"/>
                    <a:pt x="1239" y="444"/>
                    <a:pt x="1239" y="444"/>
                  </a:cubicBezTo>
                  <a:cubicBezTo>
                    <a:pt x="1239" y="444"/>
                    <a:pt x="1241" y="440"/>
                    <a:pt x="1243" y="431"/>
                  </a:cubicBezTo>
                  <a:cubicBezTo>
                    <a:pt x="1243" y="431"/>
                    <a:pt x="1243" y="430"/>
                    <a:pt x="1243" y="430"/>
                  </a:cubicBezTo>
                  <a:cubicBezTo>
                    <a:pt x="1243" y="429"/>
                    <a:pt x="1243" y="430"/>
                    <a:pt x="1245" y="427"/>
                  </a:cubicBezTo>
                  <a:lnTo>
                    <a:pt x="1245" y="427"/>
                  </a:lnTo>
                  <a:cubicBezTo>
                    <a:pt x="1240" y="440"/>
                    <a:pt x="1236" y="455"/>
                    <a:pt x="1233" y="469"/>
                  </a:cubicBezTo>
                  <a:cubicBezTo>
                    <a:pt x="1233" y="470"/>
                    <a:pt x="1233" y="470"/>
                    <a:pt x="1233" y="470"/>
                  </a:cubicBezTo>
                  <a:cubicBezTo>
                    <a:pt x="1233" y="470"/>
                    <a:pt x="1233" y="470"/>
                    <a:pt x="1233" y="471"/>
                  </a:cubicBezTo>
                  <a:cubicBezTo>
                    <a:pt x="1232" y="472"/>
                    <a:pt x="1232" y="471"/>
                    <a:pt x="1231" y="474"/>
                  </a:cubicBezTo>
                  <a:cubicBezTo>
                    <a:pt x="1224" y="484"/>
                    <a:pt x="1211" y="502"/>
                    <a:pt x="1212" y="502"/>
                  </a:cubicBezTo>
                  <a:cubicBezTo>
                    <a:pt x="1202" y="512"/>
                    <a:pt x="1193" y="522"/>
                    <a:pt x="1183" y="533"/>
                  </a:cubicBezTo>
                  <a:cubicBezTo>
                    <a:pt x="1181" y="534"/>
                    <a:pt x="1179" y="536"/>
                    <a:pt x="1176" y="537"/>
                  </a:cubicBezTo>
                  <a:cubicBezTo>
                    <a:pt x="1172" y="541"/>
                    <a:pt x="1166" y="545"/>
                    <a:pt x="1160" y="550"/>
                  </a:cubicBezTo>
                  <a:cubicBezTo>
                    <a:pt x="1141" y="561"/>
                    <a:pt x="1121" y="572"/>
                    <a:pt x="1100" y="582"/>
                  </a:cubicBezTo>
                  <a:cubicBezTo>
                    <a:pt x="1098" y="583"/>
                    <a:pt x="1098" y="583"/>
                    <a:pt x="1097" y="583"/>
                  </a:cubicBezTo>
                  <a:cubicBezTo>
                    <a:pt x="1084" y="588"/>
                    <a:pt x="1073" y="592"/>
                    <a:pt x="1062" y="596"/>
                  </a:cubicBezTo>
                  <a:cubicBezTo>
                    <a:pt x="987" y="620"/>
                    <a:pt x="922" y="629"/>
                    <a:pt x="849" y="629"/>
                  </a:cubicBezTo>
                  <a:cubicBezTo>
                    <a:pt x="811" y="629"/>
                    <a:pt x="770" y="627"/>
                    <a:pt x="725" y="623"/>
                  </a:cubicBezTo>
                  <a:cubicBezTo>
                    <a:pt x="719" y="622"/>
                    <a:pt x="713" y="622"/>
                    <a:pt x="708" y="622"/>
                  </a:cubicBezTo>
                  <a:cubicBezTo>
                    <a:pt x="691" y="622"/>
                    <a:pt x="677" y="625"/>
                    <a:pt x="663" y="630"/>
                  </a:cubicBezTo>
                  <a:cubicBezTo>
                    <a:pt x="662" y="629"/>
                    <a:pt x="661" y="627"/>
                    <a:pt x="659" y="624"/>
                  </a:cubicBezTo>
                  <a:cubicBezTo>
                    <a:pt x="613" y="576"/>
                    <a:pt x="563" y="530"/>
                    <a:pt x="523" y="476"/>
                  </a:cubicBezTo>
                  <a:cubicBezTo>
                    <a:pt x="521" y="474"/>
                    <a:pt x="516" y="462"/>
                    <a:pt x="509" y="453"/>
                  </a:cubicBezTo>
                  <a:cubicBezTo>
                    <a:pt x="516" y="448"/>
                    <a:pt x="523" y="444"/>
                    <a:pt x="524" y="444"/>
                  </a:cubicBezTo>
                  <a:cubicBezTo>
                    <a:pt x="549" y="430"/>
                    <a:pt x="578" y="419"/>
                    <a:pt x="604" y="409"/>
                  </a:cubicBezTo>
                  <a:cubicBezTo>
                    <a:pt x="675" y="382"/>
                    <a:pt x="746" y="360"/>
                    <a:pt x="820" y="343"/>
                  </a:cubicBezTo>
                  <a:cubicBezTo>
                    <a:pt x="877" y="330"/>
                    <a:pt x="905" y="326"/>
                    <a:pt x="952" y="322"/>
                  </a:cubicBezTo>
                  <a:cubicBezTo>
                    <a:pt x="977" y="320"/>
                    <a:pt x="1001" y="320"/>
                    <a:pt x="1025" y="320"/>
                  </a:cubicBezTo>
                  <a:close/>
                  <a:moveTo>
                    <a:pt x="1007" y="1"/>
                  </a:moveTo>
                  <a:cubicBezTo>
                    <a:pt x="953" y="1"/>
                    <a:pt x="900" y="5"/>
                    <a:pt x="849" y="12"/>
                  </a:cubicBezTo>
                  <a:cubicBezTo>
                    <a:pt x="566" y="53"/>
                    <a:pt x="0" y="222"/>
                    <a:pt x="227" y="610"/>
                  </a:cubicBezTo>
                  <a:cubicBezTo>
                    <a:pt x="276" y="695"/>
                    <a:pt x="350" y="765"/>
                    <a:pt x="416" y="835"/>
                  </a:cubicBezTo>
                  <a:cubicBezTo>
                    <a:pt x="489" y="913"/>
                    <a:pt x="556" y="993"/>
                    <a:pt x="625" y="1075"/>
                  </a:cubicBezTo>
                  <a:cubicBezTo>
                    <a:pt x="793" y="1273"/>
                    <a:pt x="960" y="1472"/>
                    <a:pt x="1149" y="1650"/>
                  </a:cubicBezTo>
                  <a:cubicBezTo>
                    <a:pt x="1183" y="1683"/>
                    <a:pt x="1221" y="1696"/>
                    <a:pt x="1257" y="1696"/>
                  </a:cubicBezTo>
                  <a:cubicBezTo>
                    <a:pt x="1383" y="1696"/>
                    <a:pt x="1493" y="1535"/>
                    <a:pt x="1377" y="1424"/>
                  </a:cubicBezTo>
                  <a:cubicBezTo>
                    <a:pt x="1253" y="1307"/>
                    <a:pt x="1142" y="1182"/>
                    <a:pt x="1032" y="1054"/>
                  </a:cubicBezTo>
                  <a:lnTo>
                    <a:pt x="1032" y="1054"/>
                  </a:lnTo>
                  <a:cubicBezTo>
                    <a:pt x="1333" y="1152"/>
                    <a:pt x="1636" y="1251"/>
                    <a:pt x="1937" y="1351"/>
                  </a:cubicBezTo>
                  <a:lnTo>
                    <a:pt x="2115" y="1408"/>
                  </a:lnTo>
                  <a:cubicBezTo>
                    <a:pt x="2133" y="1414"/>
                    <a:pt x="2151" y="1417"/>
                    <a:pt x="2167" y="1417"/>
                  </a:cubicBezTo>
                  <a:cubicBezTo>
                    <a:pt x="2325" y="1417"/>
                    <a:pt x="2378" y="1157"/>
                    <a:pt x="2200" y="1099"/>
                  </a:cubicBezTo>
                  <a:cubicBezTo>
                    <a:pt x="1913" y="1004"/>
                    <a:pt x="1626" y="910"/>
                    <a:pt x="1338" y="816"/>
                  </a:cubicBezTo>
                  <a:cubicBezTo>
                    <a:pt x="1370" y="793"/>
                    <a:pt x="1401" y="769"/>
                    <a:pt x="1429" y="741"/>
                  </a:cubicBezTo>
                  <a:cubicBezTo>
                    <a:pt x="1564" y="600"/>
                    <a:pt x="1611" y="385"/>
                    <a:pt x="1497" y="216"/>
                  </a:cubicBezTo>
                  <a:cubicBezTo>
                    <a:pt x="1386" y="53"/>
                    <a:pt x="1195" y="1"/>
                    <a:pt x="10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4778;p75"/>
            <p:cNvSpPr/>
            <p:nvPr/>
          </p:nvSpPr>
          <p:spPr>
            <a:xfrm>
              <a:off x="2074625" y="4521375"/>
              <a:ext cx="36325" cy="36250"/>
            </a:xfrm>
            <a:custGeom>
              <a:avLst/>
              <a:gdLst/>
              <a:ahLst/>
              <a:cxnLst/>
              <a:rect l="l" t="t" r="r" b="b"/>
              <a:pathLst>
                <a:path w="1453" h="1450" extrusionOk="0">
                  <a:moveTo>
                    <a:pt x="179" y="0"/>
                  </a:moveTo>
                  <a:cubicBezTo>
                    <a:pt x="151" y="0"/>
                    <a:pt x="124" y="7"/>
                    <a:pt x="100" y="21"/>
                  </a:cubicBezTo>
                  <a:cubicBezTo>
                    <a:pt x="23" y="66"/>
                    <a:pt x="0" y="163"/>
                    <a:pt x="42" y="240"/>
                  </a:cubicBezTo>
                  <a:cubicBezTo>
                    <a:pt x="158" y="457"/>
                    <a:pt x="380" y="613"/>
                    <a:pt x="560" y="774"/>
                  </a:cubicBezTo>
                  <a:cubicBezTo>
                    <a:pt x="777" y="968"/>
                    <a:pt x="946" y="1207"/>
                    <a:pt x="1161" y="1404"/>
                  </a:cubicBezTo>
                  <a:cubicBezTo>
                    <a:pt x="1194" y="1434"/>
                    <a:pt x="1235" y="1449"/>
                    <a:pt x="1277" y="1449"/>
                  </a:cubicBezTo>
                  <a:cubicBezTo>
                    <a:pt x="1317" y="1449"/>
                    <a:pt x="1357" y="1435"/>
                    <a:pt x="1388" y="1404"/>
                  </a:cubicBezTo>
                  <a:cubicBezTo>
                    <a:pt x="1447" y="1344"/>
                    <a:pt x="1453" y="1236"/>
                    <a:pt x="1388" y="1176"/>
                  </a:cubicBezTo>
                  <a:cubicBezTo>
                    <a:pt x="1178" y="984"/>
                    <a:pt x="1012" y="748"/>
                    <a:pt x="800" y="558"/>
                  </a:cubicBezTo>
                  <a:cubicBezTo>
                    <a:pt x="705" y="474"/>
                    <a:pt x="608" y="392"/>
                    <a:pt x="515" y="305"/>
                  </a:cubicBezTo>
                  <a:cubicBezTo>
                    <a:pt x="473" y="266"/>
                    <a:pt x="431" y="225"/>
                    <a:pt x="391" y="181"/>
                  </a:cubicBezTo>
                  <a:cubicBezTo>
                    <a:pt x="383" y="171"/>
                    <a:pt x="376" y="162"/>
                    <a:pt x="368" y="153"/>
                  </a:cubicBezTo>
                  <a:cubicBezTo>
                    <a:pt x="363" y="149"/>
                    <a:pt x="363" y="149"/>
                    <a:pt x="362" y="147"/>
                  </a:cubicBezTo>
                  <a:cubicBezTo>
                    <a:pt x="360" y="145"/>
                    <a:pt x="362" y="146"/>
                    <a:pt x="359" y="142"/>
                  </a:cubicBezTo>
                  <a:cubicBezTo>
                    <a:pt x="345" y="121"/>
                    <a:pt x="331" y="101"/>
                    <a:pt x="320" y="79"/>
                  </a:cubicBezTo>
                  <a:cubicBezTo>
                    <a:pt x="292" y="28"/>
                    <a:pt x="235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4779;p75"/>
            <p:cNvSpPr/>
            <p:nvPr/>
          </p:nvSpPr>
          <p:spPr>
            <a:xfrm>
              <a:off x="2116625" y="4522125"/>
              <a:ext cx="31775" cy="13175"/>
            </a:xfrm>
            <a:custGeom>
              <a:avLst/>
              <a:gdLst/>
              <a:ahLst/>
              <a:cxnLst/>
              <a:rect l="l" t="t" r="r" b="b"/>
              <a:pathLst>
                <a:path w="1271" h="527" extrusionOk="0">
                  <a:moveTo>
                    <a:pt x="1059" y="1"/>
                  </a:moveTo>
                  <a:cubicBezTo>
                    <a:pt x="910" y="1"/>
                    <a:pt x="759" y="41"/>
                    <a:pt x="616" y="82"/>
                  </a:cubicBezTo>
                  <a:cubicBezTo>
                    <a:pt x="458" y="129"/>
                    <a:pt x="301" y="184"/>
                    <a:pt x="139" y="213"/>
                  </a:cubicBezTo>
                  <a:cubicBezTo>
                    <a:pt x="56" y="227"/>
                    <a:pt x="1" y="333"/>
                    <a:pt x="26" y="410"/>
                  </a:cubicBezTo>
                  <a:cubicBezTo>
                    <a:pt x="50" y="486"/>
                    <a:pt x="113" y="526"/>
                    <a:pt x="186" y="526"/>
                  </a:cubicBezTo>
                  <a:cubicBezTo>
                    <a:pt x="198" y="526"/>
                    <a:pt x="211" y="525"/>
                    <a:pt x="223" y="523"/>
                  </a:cubicBezTo>
                  <a:cubicBezTo>
                    <a:pt x="381" y="495"/>
                    <a:pt x="534" y="441"/>
                    <a:pt x="688" y="396"/>
                  </a:cubicBezTo>
                  <a:cubicBezTo>
                    <a:pt x="764" y="375"/>
                    <a:pt x="840" y="354"/>
                    <a:pt x="918" y="338"/>
                  </a:cubicBezTo>
                  <a:cubicBezTo>
                    <a:pt x="938" y="334"/>
                    <a:pt x="958" y="330"/>
                    <a:pt x="978" y="327"/>
                  </a:cubicBezTo>
                  <a:lnTo>
                    <a:pt x="979" y="327"/>
                  </a:lnTo>
                  <a:cubicBezTo>
                    <a:pt x="985" y="326"/>
                    <a:pt x="992" y="326"/>
                    <a:pt x="999" y="324"/>
                  </a:cubicBezTo>
                  <a:cubicBezTo>
                    <a:pt x="1020" y="323"/>
                    <a:pt x="1043" y="321"/>
                    <a:pt x="1065" y="321"/>
                  </a:cubicBezTo>
                  <a:cubicBezTo>
                    <a:pt x="1079" y="321"/>
                    <a:pt x="1092" y="322"/>
                    <a:pt x="1106" y="323"/>
                  </a:cubicBezTo>
                  <a:cubicBezTo>
                    <a:pt x="1108" y="323"/>
                    <a:pt x="1111" y="323"/>
                    <a:pt x="1114" y="323"/>
                  </a:cubicBezTo>
                  <a:cubicBezTo>
                    <a:pt x="1195" y="323"/>
                    <a:pt x="1270" y="243"/>
                    <a:pt x="1266" y="163"/>
                  </a:cubicBezTo>
                  <a:cubicBezTo>
                    <a:pt x="1262" y="71"/>
                    <a:pt x="1196" y="8"/>
                    <a:pt x="1106" y="2"/>
                  </a:cubicBezTo>
                  <a:cubicBezTo>
                    <a:pt x="1090" y="1"/>
                    <a:pt x="1075" y="1"/>
                    <a:pt x="10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" name="Google Shape;4780;p75"/>
            <p:cNvSpPr/>
            <p:nvPr/>
          </p:nvSpPr>
          <p:spPr>
            <a:xfrm>
              <a:off x="2132775" y="4530050"/>
              <a:ext cx="25850" cy="10750"/>
            </a:xfrm>
            <a:custGeom>
              <a:avLst/>
              <a:gdLst/>
              <a:ahLst/>
              <a:cxnLst/>
              <a:rect l="l" t="t" r="r" b="b"/>
              <a:pathLst>
                <a:path w="1034" h="430" extrusionOk="0">
                  <a:moveTo>
                    <a:pt x="850" y="1"/>
                  </a:moveTo>
                  <a:cubicBezTo>
                    <a:pt x="838" y="1"/>
                    <a:pt x="825" y="2"/>
                    <a:pt x="812" y="5"/>
                  </a:cubicBezTo>
                  <a:cubicBezTo>
                    <a:pt x="700" y="26"/>
                    <a:pt x="591" y="54"/>
                    <a:pt x="481" y="75"/>
                  </a:cubicBezTo>
                  <a:cubicBezTo>
                    <a:pt x="453" y="81"/>
                    <a:pt x="425" y="86"/>
                    <a:pt x="396" y="90"/>
                  </a:cubicBezTo>
                  <a:cubicBezTo>
                    <a:pt x="384" y="93"/>
                    <a:pt x="371" y="95"/>
                    <a:pt x="357" y="97"/>
                  </a:cubicBezTo>
                  <a:lnTo>
                    <a:pt x="354" y="97"/>
                  </a:lnTo>
                  <a:cubicBezTo>
                    <a:pt x="350" y="97"/>
                    <a:pt x="346" y="99"/>
                    <a:pt x="341" y="99"/>
                  </a:cubicBezTo>
                  <a:cubicBezTo>
                    <a:pt x="282" y="106"/>
                    <a:pt x="225" y="109"/>
                    <a:pt x="166" y="109"/>
                  </a:cubicBezTo>
                  <a:cubicBezTo>
                    <a:pt x="165" y="109"/>
                    <a:pt x="164" y="109"/>
                    <a:pt x="163" y="109"/>
                  </a:cubicBezTo>
                  <a:cubicBezTo>
                    <a:pt x="80" y="109"/>
                    <a:pt x="1" y="184"/>
                    <a:pt x="5" y="269"/>
                  </a:cubicBezTo>
                  <a:cubicBezTo>
                    <a:pt x="8" y="356"/>
                    <a:pt x="75" y="428"/>
                    <a:pt x="166" y="430"/>
                  </a:cubicBezTo>
                  <a:cubicBezTo>
                    <a:pt x="170" y="430"/>
                    <a:pt x="175" y="430"/>
                    <a:pt x="180" y="430"/>
                  </a:cubicBezTo>
                  <a:cubicBezTo>
                    <a:pt x="424" y="430"/>
                    <a:pt x="660" y="361"/>
                    <a:pt x="897" y="314"/>
                  </a:cubicBezTo>
                  <a:cubicBezTo>
                    <a:pt x="979" y="297"/>
                    <a:pt x="1034" y="195"/>
                    <a:pt x="1009" y="117"/>
                  </a:cubicBezTo>
                  <a:cubicBezTo>
                    <a:pt x="985" y="42"/>
                    <a:pt x="923" y="1"/>
                    <a:pt x="8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4781;p75"/>
            <p:cNvSpPr/>
            <p:nvPr/>
          </p:nvSpPr>
          <p:spPr>
            <a:xfrm>
              <a:off x="2163225" y="4478250"/>
              <a:ext cx="80275" cy="34200"/>
            </a:xfrm>
            <a:custGeom>
              <a:avLst/>
              <a:gdLst/>
              <a:ahLst/>
              <a:cxnLst/>
              <a:rect l="l" t="t" r="r" b="b"/>
              <a:pathLst>
                <a:path w="3211" h="1368" extrusionOk="0">
                  <a:moveTo>
                    <a:pt x="1926" y="0"/>
                  </a:moveTo>
                  <a:cubicBezTo>
                    <a:pt x="1883" y="0"/>
                    <a:pt x="1839" y="11"/>
                    <a:pt x="1792" y="38"/>
                  </a:cubicBezTo>
                  <a:cubicBezTo>
                    <a:pt x="1680" y="106"/>
                    <a:pt x="1626" y="195"/>
                    <a:pt x="1611" y="295"/>
                  </a:cubicBezTo>
                  <a:cubicBezTo>
                    <a:pt x="1509" y="235"/>
                    <a:pt x="1398" y="194"/>
                    <a:pt x="1285" y="194"/>
                  </a:cubicBezTo>
                  <a:cubicBezTo>
                    <a:pt x="1219" y="194"/>
                    <a:pt x="1152" y="208"/>
                    <a:pt x="1086" y="241"/>
                  </a:cubicBezTo>
                  <a:cubicBezTo>
                    <a:pt x="887" y="342"/>
                    <a:pt x="873" y="566"/>
                    <a:pt x="917" y="762"/>
                  </a:cubicBezTo>
                  <a:cubicBezTo>
                    <a:pt x="917" y="763"/>
                    <a:pt x="918" y="765"/>
                    <a:pt x="918" y="766"/>
                  </a:cubicBezTo>
                  <a:cubicBezTo>
                    <a:pt x="725" y="618"/>
                    <a:pt x="535" y="468"/>
                    <a:pt x="351" y="310"/>
                  </a:cubicBezTo>
                  <a:cubicBezTo>
                    <a:pt x="317" y="281"/>
                    <a:pt x="281" y="269"/>
                    <a:pt x="245" y="269"/>
                  </a:cubicBezTo>
                  <a:cubicBezTo>
                    <a:pt x="115" y="269"/>
                    <a:pt x="0" y="432"/>
                    <a:pt x="124" y="537"/>
                  </a:cubicBezTo>
                  <a:cubicBezTo>
                    <a:pt x="454" y="820"/>
                    <a:pt x="800" y="1081"/>
                    <a:pt x="1146" y="1342"/>
                  </a:cubicBezTo>
                  <a:cubicBezTo>
                    <a:pt x="1170" y="1359"/>
                    <a:pt x="1196" y="1367"/>
                    <a:pt x="1223" y="1367"/>
                  </a:cubicBezTo>
                  <a:cubicBezTo>
                    <a:pt x="1307" y="1367"/>
                    <a:pt x="1394" y="1290"/>
                    <a:pt x="1388" y="1204"/>
                  </a:cubicBezTo>
                  <a:cubicBezTo>
                    <a:pt x="1381" y="1077"/>
                    <a:pt x="1316" y="960"/>
                    <a:pt x="1276" y="842"/>
                  </a:cubicBezTo>
                  <a:cubicBezTo>
                    <a:pt x="1252" y="773"/>
                    <a:pt x="1225" y="701"/>
                    <a:pt x="1216" y="628"/>
                  </a:cubicBezTo>
                  <a:cubicBezTo>
                    <a:pt x="1211" y="582"/>
                    <a:pt x="1211" y="537"/>
                    <a:pt x="1231" y="525"/>
                  </a:cubicBezTo>
                  <a:cubicBezTo>
                    <a:pt x="1250" y="513"/>
                    <a:pt x="1271" y="508"/>
                    <a:pt x="1294" y="508"/>
                  </a:cubicBezTo>
                  <a:cubicBezTo>
                    <a:pt x="1403" y="508"/>
                    <a:pt x="1541" y="630"/>
                    <a:pt x="1605" y="689"/>
                  </a:cubicBezTo>
                  <a:cubicBezTo>
                    <a:pt x="1673" y="751"/>
                    <a:pt x="1740" y="821"/>
                    <a:pt x="1801" y="894"/>
                  </a:cubicBezTo>
                  <a:cubicBezTo>
                    <a:pt x="1844" y="965"/>
                    <a:pt x="1888" y="1029"/>
                    <a:pt x="1924" y="1081"/>
                  </a:cubicBezTo>
                  <a:cubicBezTo>
                    <a:pt x="1962" y="1134"/>
                    <a:pt x="2012" y="1156"/>
                    <a:pt x="2060" y="1156"/>
                  </a:cubicBezTo>
                  <a:cubicBezTo>
                    <a:pt x="2166" y="1156"/>
                    <a:pt x="2265" y="1048"/>
                    <a:pt x="2202" y="920"/>
                  </a:cubicBezTo>
                  <a:cubicBezTo>
                    <a:pt x="2167" y="846"/>
                    <a:pt x="2116" y="775"/>
                    <a:pt x="2062" y="707"/>
                  </a:cubicBezTo>
                  <a:cubicBezTo>
                    <a:pt x="2036" y="662"/>
                    <a:pt x="2008" y="617"/>
                    <a:pt x="1986" y="570"/>
                  </a:cubicBezTo>
                  <a:cubicBezTo>
                    <a:pt x="1961" y="516"/>
                    <a:pt x="1932" y="454"/>
                    <a:pt x="1929" y="393"/>
                  </a:cubicBezTo>
                  <a:cubicBezTo>
                    <a:pt x="1927" y="368"/>
                    <a:pt x="1927" y="354"/>
                    <a:pt x="1937" y="330"/>
                  </a:cubicBezTo>
                  <a:cubicBezTo>
                    <a:pt x="1940" y="324"/>
                    <a:pt x="1941" y="320"/>
                    <a:pt x="1941" y="317"/>
                  </a:cubicBezTo>
                  <a:cubicBezTo>
                    <a:pt x="1941" y="321"/>
                    <a:pt x="1944" y="328"/>
                    <a:pt x="1958" y="335"/>
                  </a:cubicBezTo>
                  <a:cubicBezTo>
                    <a:pt x="2144" y="427"/>
                    <a:pt x="2323" y="514"/>
                    <a:pt x="2486" y="645"/>
                  </a:cubicBezTo>
                  <a:cubicBezTo>
                    <a:pt x="2628" y="756"/>
                    <a:pt x="2755" y="886"/>
                    <a:pt x="2876" y="1018"/>
                  </a:cubicBezTo>
                  <a:cubicBezTo>
                    <a:pt x="2909" y="1054"/>
                    <a:pt x="2946" y="1068"/>
                    <a:pt x="2983" y="1068"/>
                  </a:cubicBezTo>
                  <a:cubicBezTo>
                    <a:pt x="3103" y="1068"/>
                    <a:pt x="3211" y="908"/>
                    <a:pt x="3104" y="791"/>
                  </a:cubicBezTo>
                  <a:cubicBezTo>
                    <a:pt x="2935" y="608"/>
                    <a:pt x="2756" y="438"/>
                    <a:pt x="2551" y="296"/>
                  </a:cubicBezTo>
                  <a:cubicBezTo>
                    <a:pt x="2437" y="216"/>
                    <a:pt x="2316" y="147"/>
                    <a:pt x="2189" y="88"/>
                  </a:cubicBezTo>
                  <a:cubicBezTo>
                    <a:pt x="2099" y="45"/>
                    <a:pt x="2014" y="0"/>
                    <a:pt x="1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4782;p75"/>
            <p:cNvSpPr/>
            <p:nvPr/>
          </p:nvSpPr>
          <p:spPr>
            <a:xfrm>
              <a:off x="2183525" y="4500400"/>
              <a:ext cx="85875" cy="25575"/>
            </a:xfrm>
            <a:custGeom>
              <a:avLst/>
              <a:gdLst/>
              <a:ahLst/>
              <a:cxnLst/>
              <a:rect l="l" t="t" r="r" b="b"/>
              <a:pathLst>
                <a:path w="3435" h="1023" extrusionOk="0">
                  <a:moveTo>
                    <a:pt x="3193" y="1"/>
                  </a:moveTo>
                  <a:cubicBezTo>
                    <a:pt x="3181" y="1"/>
                    <a:pt x="3170" y="2"/>
                    <a:pt x="3158" y="4"/>
                  </a:cubicBezTo>
                  <a:cubicBezTo>
                    <a:pt x="2158" y="200"/>
                    <a:pt x="1186" y="501"/>
                    <a:pt x="189" y="709"/>
                  </a:cubicBezTo>
                  <a:cubicBezTo>
                    <a:pt x="1" y="749"/>
                    <a:pt x="63" y="1023"/>
                    <a:pt x="238" y="1023"/>
                  </a:cubicBezTo>
                  <a:cubicBezTo>
                    <a:pt x="250" y="1023"/>
                    <a:pt x="262" y="1022"/>
                    <a:pt x="275" y="1019"/>
                  </a:cubicBezTo>
                  <a:cubicBezTo>
                    <a:pt x="1272" y="811"/>
                    <a:pt x="2244" y="509"/>
                    <a:pt x="3244" y="314"/>
                  </a:cubicBezTo>
                  <a:cubicBezTo>
                    <a:pt x="3434" y="277"/>
                    <a:pt x="3370" y="1"/>
                    <a:pt x="3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4783;p75"/>
            <p:cNvSpPr/>
            <p:nvPr/>
          </p:nvSpPr>
          <p:spPr>
            <a:xfrm>
              <a:off x="2207750" y="4516125"/>
              <a:ext cx="76350" cy="51175"/>
            </a:xfrm>
            <a:custGeom>
              <a:avLst/>
              <a:gdLst/>
              <a:ahLst/>
              <a:cxnLst/>
              <a:rect l="l" t="t" r="r" b="b"/>
              <a:pathLst>
                <a:path w="3054" h="2047" extrusionOk="0">
                  <a:moveTo>
                    <a:pt x="1557" y="0"/>
                  </a:moveTo>
                  <a:cubicBezTo>
                    <a:pt x="1527" y="0"/>
                    <a:pt x="1498" y="7"/>
                    <a:pt x="1478" y="22"/>
                  </a:cubicBezTo>
                  <a:cubicBezTo>
                    <a:pt x="1191" y="238"/>
                    <a:pt x="1274" y="584"/>
                    <a:pt x="1434" y="887"/>
                  </a:cubicBezTo>
                  <a:cubicBezTo>
                    <a:pt x="1042" y="701"/>
                    <a:pt x="676" y="452"/>
                    <a:pt x="245" y="369"/>
                  </a:cubicBezTo>
                  <a:cubicBezTo>
                    <a:pt x="235" y="367"/>
                    <a:pt x="224" y="366"/>
                    <a:pt x="214" y="366"/>
                  </a:cubicBezTo>
                  <a:cubicBezTo>
                    <a:pt x="114" y="366"/>
                    <a:pt x="1" y="454"/>
                    <a:pt x="48" y="566"/>
                  </a:cubicBezTo>
                  <a:cubicBezTo>
                    <a:pt x="169" y="857"/>
                    <a:pt x="415" y="1057"/>
                    <a:pt x="639" y="1268"/>
                  </a:cubicBezTo>
                  <a:cubicBezTo>
                    <a:pt x="749" y="1372"/>
                    <a:pt x="863" y="1476"/>
                    <a:pt x="937" y="1610"/>
                  </a:cubicBezTo>
                  <a:cubicBezTo>
                    <a:pt x="1016" y="1755"/>
                    <a:pt x="1081" y="1893"/>
                    <a:pt x="1208" y="2004"/>
                  </a:cubicBezTo>
                  <a:cubicBezTo>
                    <a:pt x="1241" y="2034"/>
                    <a:pt x="1278" y="2047"/>
                    <a:pt x="1314" y="2047"/>
                  </a:cubicBezTo>
                  <a:cubicBezTo>
                    <a:pt x="1444" y="2047"/>
                    <a:pt x="1557" y="1885"/>
                    <a:pt x="1436" y="1778"/>
                  </a:cubicBezTo>
                  <a:cubicBezTo>
                    <a:pt x="1324" y="1679"/>
                    <a:pt x="1278" y="1557"/>
                    <a:pt x="1205" y="1431"/>
                  </a:cubicBezTo>
                  <a:cubicBezTo>
                    <a:pt x="1132" y="1306"/>
                    <a:pt x="1029" y="1198"/>
                    <a:pt x="925" y="1096"/>
                  </a:cubicBezTo>
                  <a:cubicBezTo>
                    <a:pt x="837" y="1013"/>
                    <a:pt x="733" y="928"/>
                    <a:pt x="635" y="837"/>
                  </a:cubicBezTo>
                  <a:lnTo>
                    <a:pt x="635" y="837"/>
                  </a:lnTo>
                  <a:cubicBezTo>
                    <a:pt x="1020" y="1012"/>
                    <a:pt x="1381" y="1258"/>
                    <a:pt x="1796" y="1367"/>
                  </a:cubicBezTo>
                  <a:cubicBezTo>
                    <a:pt x="1807" y="1369"/>
                    <a:pt x="1818" y="1371"/>
                    <a:pt x="1829" y="1371"/>
                  </a:cubicBezTo>
                  <a:cubicBezTo>
                    <a:pt x="1942" y="1371"/>
                    <a:pt x="2060" y="1237"/>
                    <a:pt x="1978" y="1130"/>
                  </a:cubicBezTo>
                  <a:cubicBezTo>
                    <a:pt x="1868" y="988"/>
                    <a:pt x="1768" y="837"/>
                    <a:pt x="1690" y="674"/>
                  </a:cubicBezTo>
                  <a:cubicBezTo>
                    <a:pt x="1665" y="621"/>
                    <a:pt x="1603" y="493"/>
                    <a:pt x="1603" y="395"/>
                  </a:cubicBezTo>
                  <a:lnTo>
                    <a:pt x="1603" y="395"/>
                  </a:lnTo>
                  <a:cubicBezTo>
                    <a:pt x="2007" y="722"/>
                    <a:pt x="2290" y="1175"/>
                    <a:pt x="2742" y="1453"/>
                  </a:cubicBezTo>
                  <a:cubicBezTo>
                    <a:pt x="2770" y="1469"/>
                    <a:pt x="2797" y="1477"/>
                    <a:pt x="2823" y="1477"/>
                  </a:cubicBezTo>
                  <a:cubicBezTo>
                    <a:pt x="2962" y="1477"/>
                    <a:pt x="3053" y="1265"/>
                    <a:pt x="2905" y="1175"/>
                  </a:cubicBezTo>
                  <a:cubicBezTo>
                    <a:pt x="2411" y="873"/>
                    <a:pt x="2115" y="350"/>
                    <a:pt x="1641" y="22"/>
                  </a:cubicBezTo>
                  <a:cubicBezTo>
                    <a:pt x="1619" y="8"/>
                    <a:pt x="1588" y="0"/>
                    <a:pt x="15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4784;p75"/>
            <p:cNvSpPr/>
            <p:nvPr/>
          </p:nvSpPr>
          <p:spPr>
            <a:xfrm>
              <a:off x="2466525" y="4301500"/>
              <a:ext cx="70100" cy="54325"/>
            </a:xfrm>
            <a:custGeom>
              <a:avLst/>
              <a:gdLst/>
              <a:ahLst/>
              <a:cxnLst/>
              <a:rect l="l" t="t" r="r" b="b"/>
              <a:pathLst>
                <a:path w="2804" h="2173" extrusionOk="0">
                  <a:moveTo>
                    <a:pt x="730" y="0"/>
                  </a:moveTo>
                  <a:cubicBezTo>
                    <a:pt x="447" y="0"/>
                    <a:pt x="176" y="86"/>
                    <a:pt x="100" y="396"/>
                  </a:cubicBezTo>
                  <a:cubicBezTo>
                    <a:pt x="0" y="803"/>
                    <a:pt x="570" y="935"/>
                    <a:pt x="850" y="1007"/>
                  </a:cubicBezTo>
                  <a:cubicBezTo>
                    <a:pt x="1211" y="1100"/>
                    <a:pt x="1581" y="1180"/>
                    <a:pt x="1930" y="1314"/>
                  </a:cubicBezTo>
                  <a:cubicBezTo>
                    <a:pt x="2072" y="1368"/>
                    <a:pt x="2235" y="1436"/>
                    <a:pt x="2335" y="1556"/>
                  </a:cubicBezTo>
                  <a:cubicBezTo>
                    <a:pt x="2390" y="1622"/>
                    <a:pt x="2370" y="1685"/>
                    <a:pt x="2317" y="1727"/>
                  </a:cubicBezTo>
                  <a:cubicBezTo>
                    <a:pt x="2193" y="1827"/>
                    <a:pt x="2003" y="1847"/>
                    <a:pt x="1851" y="1848"/>
                  </a:cubicBezTo>
                  <a:cubicBezTo>
                    <a:pt x="1844" y="1849"/>
                    <a:pt x="1837" y="1849"/>
                    <a:pt x="1830" y="1849"/>
                  </a:cubicBezTo>
                  <a:cubicBezTo>
                    <a:pt x="1638" y="1849"/>
                    <a:pt x="1442" y="1811"/>
                    <a:pt x="1272" y="1720"/>
                  </a:cubicBezTo>
                  <a:cubicBezTo>
                    <a:pt x="1246" y="1706"/>
                    <a:pt x="1219" y="1699"/>
                    <a:pt x="1194" y="1699"/>
                  </a:cubicBezTo>
                  <a:cubicBezTo>
                    <a:pt x="1049" y="1699"/>
                    <a:pt x="954" y="1914"/>
                    <a:pt x="1109" y="1998"/>
                  </a:cubicBezTo>
                  <a:cubicBezTo>
                    <a:pt x="1324" y="2113"/>
                    <a:pt x="1578" y="2173"/>
                    <a:pt x="1828" y="2173"/>
                  </a:cubicBezTo>
                  <a:cubicBezTo>
                    <a:pt x="1959" y="2173"/>
                    <a:pt x="2089" y="2156"/>
                    <a:pt x="2213" y="2123"/>
                  </a:cubicBezTo>
                  <a:cubicBezTo>
                    <a:pt x="2520" y="2040"/>
                    <a:pt x="2804" y="1775"/>
                    <a:pt x="2638" y="1439"/>
                  </a:cubicBezTo>
                  <a:cubicBezTo>
                    <a:pt x="2480" y="1121"/>
                    <a:pt x="2026" y="997"/>
                    <a:pt x="1714" y="904"/>
                  </a:cubicBezTo>
                  <a:cubicBezTo>
                    <a:pt x="1346" y="794"/>
                    <a:pt x="950" y="735"/>
                    <a:pt x="591" y="594"/>
                  </a:cubicBezTo>
                  <a:cubicBezTo>
                    <a:pt x="525" y="568"/>
                    <a:pt x="455" y="537"/>
                    <a:pt x="410" y="483"/>
                  </a:cubicBezTo>
                  <a:cubicBezTo>
                    <a:pt x="410" y="483"/>
                    <a:pt x="410" y="482"/>
                    <a:pt x="410" y="482"/>
                  </a:cubicBezTo>
                  <a:cubicBezTo>
                    <a:pt x="421" y="448"/>
                    <a:pt x="435" y="418"/>
                    <a:pt x="460" y="393"/>
                  </a:cubicBezTo>
                  <a:cubicBezTo>
                    <a:pt x="524" y="328"/>
                    <a:pt x="620" y="306"/>
                    <a:pt x="723" y="306"/>
                  </a:cubicBezTo>
                  <a:cubicBezTo>
                    <a:pt x="874" y="306"/>
                    <a:pt x="1042" y="352"/>
                    <a:pt x="1151" y="378"/>
                  </a:cubicBezTo>
                  <a:cubicBezTo>
                    <a:pt x="1166" y="381"/>
                    <a:pt x="1180" y="383"/>
                    <a:pt x="1193" y="383"/>
                  </a:cubicBezTo>
                  <a:cubicBezTo>
                    <a:pt x="1363" y="383"/>
                    <a:pt x="1423" y="112"/>
                    <a:pt x="1236" y="68"/>
                  </a:cubicBezTo>
                  <a:cubicBezTo>
                    <a:pt x="1092" y="34"/>
                    <a:pt x="909" y="0"/>
                    <a:pt x="7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4785;p75"/>
            <p:cNvSpPr/>
            <p:nvPr/>
          </p:nvSpPr>
          <p:spPr>
            <a:xfrm>
              <a:off x="2515675" y="4302025"/>
              <a:ext cx="53125" cy="46100"/>
            </a:xfrm>
            <a:custGeom>
              <a:avLst/>
              <a:gdLst/>
              <a:ahLst/>
              <a:cxnLst/>
              <a:rect l="l" t="t" r="r" b="b"/>
              <a:pathLst>
                <a:path w="2125" h="1844" extrusionOk="0">
                  <a:moveTo>
                    <a:pt x="188" y="1"/>
                  </a:moveTo>
                  <a:cubicBezTo>
                    <a:pt x="163" y="1"/>
                    <a:pt x="136" y="8"/>
                    <a:pt x="110" y="23"/>
                  </a:cubicBezTo>
                  <a:cubicBezTo>
                    <a:pt x="43" y="62"/>
                    <a:pt x="0" y="172"/>
                    <a:pt x="52" y="243"/>
                  </a:cubicBezTo>
                  <a:cubicBezTo>
                    <a:pt x="278" y="542"/>
                    <a:pt x="531" y="821"/>
                    <a:pt x="803" y="1079"/>
                  </a:cubicBezTo>
                  <a:cubicBezTo>
                    <a:pt x="1104" y="1363"/>
                    <a:pt x="1435" y="1635"/>
                    <a:pt x="1805" y="1825"/>
                  </a:cubicBezTo>
                  <a:cubicBezTo>
                    <a:pt x="1831" y="1838"/>
                    <a:pt x="1856" y="1844"/>
                    <a:pt x="1881" y="1844"/>
                  </a:cubicBezTo>
                  <a:cubicBezTo>
                    <a:pt x="2027" y="1844"/>
                    <a:pt x="2125" y="1628"/>
                    <a:pt x="1967" y="1547"/>
                  </a:cubicBezTo>
                  <a:cubicBezTo>
                    <a:pt x="1619" y="1370"/>
                    <a:pt x="1314" y="1119"/>
                    <a:pt x="1031" y="851"/>
                  </a:cubicBezTo>
                  <a:cubicBezTo>
                    <a:pt x="780" y="614"/>
                    <a:pt x="531" y="348"/>
                    <a:pt x="330" y="81"/>
                  </a:cubicBezTo>
                  <a:cubicBezTo>
                    <a:pt x="295" y="33"/>
                    <a:pt x="244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4786;p75"/>
            <p:cNvSpPr/>
            <p:nvPr/>
          </p:nvSpPr>
          <p:spPr>
            <a:xfrm>
              <a:off x="2552175" y="4299300"/>
              <a:ext cx="63675" cy="46000"/>
            </a:xfrm>
            <a:custGeom>
              <a:avLst/>
              <a:gdLst/>
              <a:ahLst/>
              <a:cxnLst/>
              <a:rect l="l" t="t" r="r" b="b"/>
              <a:pathLst>
                <a:path w="2547" h="1840" extrusionOk="0">
                  <a:moveTo>
                    <a:pt x="853" y="1"/>
                  </a:moveTo>
                  <a:cubicBezTo>
                    <a:pt x="851" y="1"/>
                    <a:pt x="850" y="1"/>
                    <a:pt x="849" y="1"/>
                  </a:cubicBezTo>
                  <a:cubicBezTo>
                    <a:pt x="762" y="2"/>
                    <a:pt x="681" y="84"/>
                    <a:pt x="624" y="142"/>
                  </a:cubicBezTo>
                  <a:cubicBezTo>
                    <a:pt x="488" y="276"/>
                    <a:pt x="421" y="442"/>
                    <a:pt x="418" y="616"/>
                  </a:cubicBezTo>
                  <a:cubicBezTo>
                    <a:pt x="377" y="564"/>
                    <a:pt x="336" y="511"/>
                    <a:pt x="294" y="457"/>
                  </a:cubicBezTo>
                  <a:cubicBezTo>
                    <a:pt x="268" y="425"/>
                    <a:pt x="229" y="411"/>
                    <a:pt x="188" y="411"/>
                  </a:cubicBezTo>
                  <a:cubicBezTo>
                    <a:pt x="143" y="411"/>
                    <a:pt x="97" y="428"/>
                    <a:pt x="68" y="457"/>
                  </a:cubicBezTo>
                  <a:cubicBezTo>
                    <a:pt x="0" y="523"/>
                    <a:pt x="14" y="618"/>
                    <a:pt x="68" y="685"/>
                  </a:cubicBezTo>
                  <a:cubicBezTo>
                    <a:pt x="376" y="1072"/>
                    <a:pt x="653" y="1486"/>
                    <a:pt x="1049" y="1794"/>
                  </a:cubicBezTo>
                  <a:cubicBezTo>
                    <a:pt x="1084" y="1822"/>
                    <a:pt x="1125" y="1839"/>
                    <a:pt x="1166" y="1839"/>
                  </a:cubicBezTo>
                  <a:cubicBezTo>
                    <a:pt x="1198" y="1839"/>
                    <a:pt x="1230" y="1829"/>
                    <a:pt x="1260" y="1806"/>
                  </a:cubicBezTo>
                  <a:cubicBezTo>
                    <a:pt x="1319" y="1760"/>
                    <a:pt x="1346" y="1666"/>
                    <a:pt x="1301" y="1599"/>
                  </a:cubicBezTo>
                  <a:cubicBezTo>
                    <a:pt x="1137" y="1358"/>
                    <a:pt x="942" y="1134"/>
                    <a:pt x="809" y="874"/>
                  </a:cubicBezTo>
                  <a:cubicBezTo>
                    <a:pt x="762" y="782"/>
                    <a:pt x="719" y="675"/>
                    <a:pt x="735" y="570"/>
                  </a:cubicBezTo>
                  <a:cubicBezTo>
                    <a:pt x="749" y="478"/>
                    <a:pt x="811" y="402"/>
                    <a:pt x="881" y="342"/>
                  </a:cubicBezTo>
                  <a:cubicBezTo>
                    <a:pt x="1180" y="444"/>
                    <a:pt x="1427" y="675"/>
                    <a:pt x="1641" y="902"/>
                  </a:cubicBezTo>
                  <a:cubicBezTo>
                    <a:pt x="1861" y="1136"/>
                    <a:pt x="2052" y="1392"/>
                    <a:pt x="2252" y="1642"/>
                  </a:cubicBezTo>
                  <a:cubicBezTo>
                    <a:pt x="2278" y="1675"/>
                    <a:pt x="2318" y="1689"/>
                    <a:pt x="2358" y="1689"/>
                  </a:cubicBezTo>
                  <a:cubicBezTo>
                    <a:pt x="2403" y="1689"/>
                    <a:pt x="2449" y="1672"/>
                    <a:pt x="2479" y="1642"/>
                  </a:cubicBezTo>
                  <a:cubicBezTo>
                    <a:pt x="2546" y="1576"/>
                    <a:pt x="2532" y="1483"/>
                    <a:pt x="2479" y="1416"/>
                  </a:cubicBezTo>
                  <a:cubicBezTo>
                    <a:pt x="2148" y="1002"/>
                    <a:pt x="1833" y="570"/>
                    <a:pt x="1398" y="256"/>
                  </a:cubicBezTo>
                  <a:cubicBezTo>
                    <a:pt x="1288" y="177"/>
                    <a:pt x="1171" y="109"/>
                    <a:pt x="1046" y="59"/>
                  </a:cubicBezTo>
                  <a:cubicBezTo>
                    <a:pt x="989" y="35"/>
                    <a:pt x="915" y="1"/>
                    <a:pt x="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4787;p75"/>
            <p:cNvSpPr/>
            <p:nvPr/>
          </p:nvSpPr>
          <p:spPr>
            <a:xfrm>
              <a:off x="2594350" y="4294100"/>
              <a:ext cx="60650" cy="43775"/>
            </a:xfrm>
            <a:custGeom>
              <a:avLst/>
              <a:gdLst/>
              <a:ahLst/>
              <a:cxnLst/>
              <a:rect l="l" t="t" r="r" b="b"/>
              <a:pathLst>
                <a:path w="2426" h="1751" extrusionOk="0">
                  <a:moveTo>
                    <a:pt x="562" y="427"/>
                  </a:moveTo>
                  <a:lnTo>
                    <a:pt x="562" y="427"/>
                  </a:lnTo>
                  <a:cubicBezTo>
                    <a:pt x="796" y="526"/>
                    <a:pt x="1018" y="668"/>
                    <a:pt x="1224" y="800"/>
                  </a:cubicBezTo>
                  <a:cubicBezTo>
                    <a:pt x="1294" y="847"/>
                    <a:pt x="1363" y="896"/>
                    <a:pt x="1432" y="944"/>
                  </a:cubicBezTo>
                  <a:cubicBezTo>
                    <a:pt x="1428" y="947"/>
                    <a:pt x="1424" y="949"/>
                    <a:pt x="1418" y="952"/>
                  </a:cubicBezTo>
                  <a:cubicBezTo>
                    <a:pt x="1407" y="958"/>
                    <a:pt x="1396" y="965"/>
                    <a:pt x="1383" y="969"/>
                  </a:cubicBezTo>
                  <a:cubicBezTo>
                    <a:pt x="1380" y="971"/>
                    <a:pt x="1379" y="972"/>
                    <a:pt x="1376" y="973"/>
                  </a:cubicBezTo>
                  <a:cubicBezTo>
                    <a:pt x="1324" y="993"/>
                    <a:pt x="1272" y="1011"/>
                    <a:pt x="1218" y="1027"/>
                  </a:cubicBezTo>
                  <a:cubicBezTo>
                    <a:pt x="1179" y="1038"/>
                    <a:pt x="1138" y="1048"/>
                    <a:pt x="1097" y="1056"/>
                  </a:cubicBezTo>
                  <a:cubicBezTo>
                    <a:pt x="1061" y="1065"/>
                    <a:pt x="1024" y="1072"/>
                    <a:pt x="986" y="1079"/>
                  </a:cubicBezTo>
                  <a:cubicBezTo>
                    <a:pt x="861" y="854"/>
                    <a:pt x="707" y="643"/>
                    <a:pt x="562" y="427"/>
                  </a:cubicBezTo>
                  <a:close/>
                  <a:moveTo>
                    <a:pt x="221" y="0"/>
                  </a:moveTo>
                  <a:cubicBezTo>
                    <a:pt x="99" y="0"/>
                    <a:pt x="0" y="114"/>
                    <a:pt x="68" y="237"/>
                  </a:cubicBezTo>
                  <a:cubicBezTo>
                    <a:pt x="264" y="599"/>
                    <a:pt x="551" y="923"/>
                    <a:pt x="741" y="1291"/>
                  </a:cubicBezTo>
                  <a:cubicBezTo>
                    <a:pt x="742" y="1294"/>
                    <a:pt x="741" y="1298"/>
                    <a:pt x="742" y="1301"/>
                  </a:cubicBezTo>
                  <a:cubicBezTo>
                    <a:pt x="750" y="1324"/>
                    <a:pt x="761" y="1344"/>
                    <a:pt x="775" y="1362"/>
                  </a:cubicBezTo>
                  <a:cubicBezTo>
                    <a:pt x="817" y="1450"/>
                    <a:pt x="855" y="1542"/>
                    <a:pt x="882" y="1638"/>
                  </a:cubicBezTo>
                  <a:cubicBezTo>
                    <a:pt x="904" y="1717"/>
                    <a:pt x="967" y="1751"/>
                    <a:pt x="1030" y="1751"/>
                  </a:cubicBezTo>
                  <a:cubicBezTo>
                    <a:pt x="1126" y="1751"/>
                    <a:pt x="1225" y="1672"/>
                    <a:pt x="1191" y="1552"/>
                  </a:cubicBezTo>
                  <a:cubicBezTo>
                    <a:pt x="1175" y="1493"/>
                    <a:pt x="1153" y="1436"/>
                    <a:pt x="1132" y="1380"/>
                  </a:cubicBezTo>
                  <a:cubicBezTo>
                    <a:pt x="1149" y="1376"/>
                    <a:pt x="1166" y="1370"/>
                    <a:pt x="1183" y="1366"/>
                  </a:cubicBezTo>
                  <a:cubicBezTo>
                    <a:pt x="1201" y="1363"/>
                    <a:pt x="1220" y="1360"/>
                    <a:pt x="1237" y="1356"/>
                  </a:cubicBezTo>
                  <a:cubicBezTo>
                    <a:pt x="1242" y="1355"/>
                    <a:pt x="1246" y="1351"/>
                    <a:pt x="1252" y="1349"/>
                  </a:cubicBezTo>
                  <a:cubicBezTo>
                    <a:pt x="1273" y="1344"/>
                    <a:pt x="1294" y="1339"/>
                    <a:pt x="1315" y="1334"/>
                  </a:cubicBezTo>
                  <a:cubicBezTo>
                    <a:pt x="1424" y="1301"/>
                    <a:pt x="1539" y="1262"/>
                    <a:pt x="1635" y="1199"/>
                  </a:cubicBezTo>
                  <a:cubicBezTo>
                    <a:pt x="1662" y="1180"/>
                    <a:pt x="1681" y="1153"/>
                    <a:pt x="1695" y="1124"/>
                  </a:cubicBezTo>
                  <a:cubicBezTo>
                    <a:pt x="1850" y="1237"/>
                    <a:pt x="2004" y="1351"/>
                    <a:pt x="2158" y="1465"/>
                  </a:cubicBezTo>
                  <a:cubicBezTo>
                    <a:pt x="2181" y="1481"/>
                    <a:pt x="2207" y="1488"/>
                    <a:pt x="2234" y="1488"/>
                  </a:cubicBezTo>
                  <a:cubicBezTo>
                    <a:pt x="2291" y="1488"/>
                    <a:pt x="2350" y="1455"/>
                    <a:pt x="2378" y="1407"/>
                  </a:cubicBezTo>
                  <a:cubicBezTo>
                    <a:pt x="2426" y="1325"/>
                    <a:pt x="2391" y="1239"/>
                    <a:pt x="2320" y="1187"/>
                  </a:cubicBezTo>
                  <a:cubicBezTo>
                    <a:pt x="2005" y="955"/>
                    <a:pt x="1693" y="719"/>
                    <a:pt x="1362" y="507"/>
                  </a:cubicBezTo>
                  <a:cubicBezTo>
                    <a:pt x="1028" y="293"/>
                    <a:pt x="650" y="58"/>
                    <a:pt x="250" y="2"/>
                  </a:cubicBezTo>
                  <a:cubicBezTo>
                    <a:pt x="240" y="1"/>
                    <a:pt x="231" y="0"/>
                    <a:pt x="2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4788;p75"/>
            <p:cNvSpPr/>
            <p:nvPr/>
          </p:nvSpPr>
          <p:spPr>
            <a:xfrm>
              <a:off x="2519750" y="4259475"/>
              <a:ext cx="59475" cy="36900"/>
            </a:xfrm>
            <a:custGeom>
              <a:avLst/>
              <a:gdLst/>
              <a:ahLst/>
              <a:cxnLst/>
              <a:rect l="l" t="t" r="r" b="b"/>
              <a:pathLst>
                <a:path w="2379" h="1476" extrusionOk="0">
                  <a:moveTo>
                    <a:pt x="374" y="391"/>
                  </a:moveTo>
                  <a:cubicBezTo>
                    <a:pt x="377" y="393"/>
                    <a:pt x="377" y="395"/>
                    <a:pt x="378" y="395"/>
                  </a:cubicBezTo>
                  <a:cubicBezTo>
                    <a:pt x="378" y="395"/>
                    <a:pt x="378" y="396"/>
                    <a:pt x="377" y="396"/>
                  </a:cubicBezTo>
                  <a:cubicBezTo>
                    <a:pt x="377" y="395"/>
                    <a:pt x="375" y="392"/>
                    <a:pt x="374" y="391"/>
                  </a:cubicBezTo>
                  <a:close/>
                  <a:moveTo>
                    <a:pt x="374" y="403"/>
                  </a:moveTo>
                  <a:cubicBezTo>
                    <a:pt x="375" y="405"/>
                    <a:pt x="375" y="405"/>
                    <a:pt x="375" y="406"/>
                  </a:cubicBezTo>
                  <a:cubicBezTo>
                    <a:pt x="375" y="405"/>
                    <a:pt x="374" y="405"/>
                    <a:pt x="374" y="405"/>
                  </a:cubicBezTo>
                  <a:lnTo>
                    <a:pt x="374" y="403"/>
                  </a:lnTo>
                  <a:close/>
                  <a:moveTo>
                    <a:pt x="378" y="399"/>
                  </a:moveTo>
                  <a:cubicBezTo>
                    <a:pt x="378" y="402"/>
                    <a:pt x="377" y="404"/>
                    <a:pt x="378" y="410"/>
                  </a:cubicBezTo>
                  <a:cubicBezTo>
                    <a:pt x="377" y="407"/>
                    <a:pt x="377" y="405"/>
                    <a:pt x="377" y="402"/>
                  </a:cubicBezTo>
                  <a:cubicBezTo>
                    <a:pt x="377" y="399"/>
                    <a:pt x="377" y="400"/>
                    <a:pt x="378" y="399"/>
                  </a:cubicBezTo>
                  <a:close/>
                  <a:moveTo>
                    <a:pt x="627" y="1"/>
                  </a:moveTo>
                  <a:cubicBezTo>
                    <a:pt x="490" y="1"/>
                    <a:pt x="353" y="30"/>
                    <a:pt x="240" y="101"/>
                  </a:cubicBezTo>
                  <a:cubicBezTo>
                    <a:pt x="67" y="209"/>
                    <a:pt x="1" y="416"/>
                    <a:pt x="120" y="592"/>
                  </a:cubicBezTo>
                  <a:cubicBezTo>
                    <a:pt x="155" y="643"/>
                    <a:pt x="204" y="664"/>
                    <a:pt x="253" y="664"/>
                  </a:cubicBezTo>
                  <a:cubicBezTo>
                    <a:pt x="367" y="664"/>
                    <a:pt x="479" y="549"/>
                    <a:pt x="398" y="430"/>
                  </a:cubicBezTo>
                  <a:cubicBezTo>
                    <a:pt x="391" y="420"/>
                    <a:pt x="385" y="407"/>
                    <a:pt x="378" y="398"/>
                  </a:cubicBezTo>
                  <a:cubicBezTo>
                    <a:pt x="378" y="396"/>
                    <a:pt x="379" y="395"/>
                    <a:pt x="379" y="395"/>
                  </a:cubicBezTo>
                  <a:cubicBezTo>
                    <a:pt x="379" y="395"/>
                    <a:pt x="379" y="396"/>
                    <a:pt x="379" y="396"/>
                  </a:cubicBezTo>
                  <a:cubicBezTo>
                    <a:pt x="379" y="396"/>
                    <a:pt x="379" y="396"/>
                    <a:pt x="378" y="398"/>
                  </a:cubicBezTo>
                  <a:cubicBezTo>
                    <a:pt x="379" y="396"/>
                    <a:pt x="379" y="398"/>
                    <a:pt x="381" y="395"/>
                  </a:cubicBezTo>
                  <a:cubicBezTo>
                    <a:pt x="384" y="392"/>
                    <a:pt x="392" y="385"/>
                    <a:pt x="398" y="382"/>
                  </a:cubicBezTo>
                  <a:cubicBezTo>
                    <a:pt x="405" y="376"/>
                    <a:pt x="412" y="371"/>
                    <a:pt x="420" y="367"/>
                  </a:cubicBezTo>
                  <a:cubicBezTo>
                    <a:pt x="444" y="354"/>
                    <a:pt x="430" y="361"/>
                    <a:pt x="438" y="357"/>
                  </a:cubicBezTo>
                  <a:cubicBezTo>
                    <a:pt x="501" y="332"/>
                    <a:pt x="566" y="320"/>
                    <a:pt x="631" y="320"/>
                  </a:cubicBezTo>
                  <a:cubicBezTo>
                    <a:pt x="695" y="320"/>
                    <a:pt x="759" y="331"/>
                    <a:pt x="823" y="351"/>
                  </a:cubicBezTo>
                  <a:cubicBezTo>
                    <a:pt x="976" y="400"/>
                    <a:pt x="1092" y="523"/>
                    <a:pt x="1127" y="683"/>
                  </a:cubicBezTo>
                  <a:cubicBezTo>
                    <a:pt x="1169" y="879"/>
                    <a:pt x="1096" y="1089"/>
                    <a:pt x="1031" y="1273"/>
                  </a:cubicBezTo>
                  <a:cubicBezTo>
                    <a:pt x="997" y="1373"/>
                    <a:pt x="1089" y="1476"/>
                    <a:pt x="1186" y="1476"/>
                  </a:cubicBezTo>
                  <a:cubicBezTo>
                    <a:pt x="1188" y="1476"/>
                    <a:pt x="1191" y="1476"/>
                    <a:pt x="1193" y="1476"/>
                  </a:cubicBezTo>
                  <a:cubicBezTo>
                    <a:pt x="1533" y="1476"/>
                    <a:pt x="1858" y="1382"/>
                    <a:pt x="2188" y="1318"/>
                  </a:cubicBezTo>
                  <a:cubicBezTo>
                    <a:pt x="2378" y="1280"/>
                    <a:pt x="2314" y="1005"/>
                    <a:pt x="2139" y="1005"/>
                  </a:cubicBezTo>
                  <a:cubicBezTo>
                    <a:pt x="2128" y="1005"/>
                    <a:pt x="2116" y="1006"/>
                    <a:pt x="2104" y="1008"/>
                  </a:cubicBezTo>
                  <a:cubicBezTo>
                    <a:pt x="1871" y="1054"/>
                    <a:pt x="1642" y="1115"/>
                    <a:pt x="1408" y="1141"/>
                  </a:cubicBezTo>
                  <a:cubicBezTo>
                    <a:pt x="1462" y="935"/>
                    <a:pt x="1486" y="720"/>
                    <a:pt x="1412" y="517"/>
                  </a:cubicBezTo>
                  <a:cubicBezTo>
                    <a:pt x="1322" y="267"/>
                    <a:pt x="1107" y="84"/>
                    <a:pt x="849" y="26"/>
                  </a:cubicBezTo>
                  <a:cubicBezTo>
                    <a:pt x="778" y="10"/>
                    <a:pt x="703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4789;p75"/>
            <p:cNvSpPr/>
            <p:nvPr/>
          </p:nvSpPr>
          <p:spPr>
            <a:xfrm>
              <a:off x="2656275" y="4285100"/>
              <a:ext cx="40000" cy="37500"/>
            </a:xfrm>
            <a:custGeom>
              <a:avLst/>
              <a:gdLst/>
              <a:ahLst/>
              <a:cxnLst/>
              <a:rect l="l" t="t" r="r" b="b"/>
              <a:pathLst>
                <a:path w="1600" h="1500" extrusionOk="0">
                  <a:moveTo>
                    <a:pt x="330" y="0"/>
                  </a:moveTo>
                  <a:cubicBezTo>
                    <a:pt x="286" y="0"/>
                    <a:pt x="242" y="17"/>
                    <a:pt x="212" y="47"/>
                  </a:cubicBezTo>
                  <a:cubicBezTo>
                    <a:pt x="146" y="112"/>
                    <a:pt x="154" y="209"/>
                    <a:pt x="212" y="273"/>
                  </a:cubicBezTo>
                  <a:cubicBezTo>
                    <a:pt x="274" y="347"/>
                    <a:pt x="336" y="420"/>
                    <a:pt x="399" y="492"/>
                  </a:cubicBezTo>
                  <a:cubicBezTo>
                    <a:pt x="311" y="509"/>
                    <a:pt x="223" y="525"/>
                    <a:pt x="135" y="542"/>
                  </a:cubicBezTo>
                  <a:cubicBezTo>
                    <a:pt x="50" y="559"/>
                    <a:pt x="1" y="662"/>
                    <a:pt x="24" y="741"/>
                  </a:cubicBezTo>
                  <a:cubicBezTo>
                    <a:pt x="44" y="816"/>
                    <a:pt x="110" y="856"/>
                    <a:pt x="182" y="856"/>
                  </a:cubicBezTo>
                  <a:cubicBezTo>
                    <a:pt x="195" y="856"/>
                    <a:pt x="208" y="855"/>
                    <a:pt x="221" y="852"/>
                  </a:cubicBezTo>
                  <a:cubicBezTo>
                    <a:pt x="360" y="825"/>
                    <a:pt x="501" y="798"/>
                    <a:pt x="640" y="772"/>
                  </a:cubicBezTo>
                  <a:cubicBezTo>
                    <a:pt x="841" y="1004"/>
                    <a:pt x="1045" y="1232"/>
                    <a:pt x="1259" y="1452"/>
                  </a:cubicBezTo>
                  <a:cubicBezTo>
                    <a:pt x="1293" y="1485"/>
                    <a:pt x="1330" y="1500"/>
                    <a:pt x="1367" y="1500"/>
                  </a:cubicBezTo>
                  <a:cubicBezTo>
                    <a:pt x="1489" y="1500"/>
                    <a:pt x="1599" y="1339"/>
                    <a:pt x="1487" y="1225"/>
                  </a:cubicBezTo>
                  <a:cubicBezTo>
                    <a:pt x="1320" y="1055"/>
                    <a:pt x="1161" y="879"/>
                    <a:pt x="1005" y="701"/>
                  </a:cubicBezTo>
                  <a:cubicBezTo>
                    <a:pt x="1121" y="677"/>
                    <a:pt x="1240" y="655"/>
                    <a:pt x="1356" y="632"/>
                  </a:cubicBezTo>
                  <a:cubicBezTo>
                    <a:pt x="1442" y="615"/>
                    <a:pt x="1490" y="514"/>
                    <a:pt x="1469" y="435"/>
                  </a:cubicBezTo>
                  <a:cubicBezTo>
                    <a:pt x="1449" y="360"/>
                    <a:pt x="1381" y="319"/>
                    <a:pt x="1310" y="319"/>
                  </a:cubicBezTo>
                  <a:cubicBezTo>
                    <a:pt x="1297" y="319"/>
                    <a:pt x="1285" y="320"/>
                    <a:pt x="1272" y="323"/>
                  </a:cubicBezTo>
                  <a:lnTo>
                    <a:pt x="761" y="421"/>
                  </a:lnTo>
                  <a:cubicBezTo>
                    <a:pt x="654" y="297"/>
                    <a:pt x="547" y="172"/>
                    <a:pt x="439" y="47"/>
                  </a:cubicBezTo>
                  <a:cubicBezTo>
                    <a:pt x="412" y="15"/>
                    <a:pt x="371" y="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4790;p75"/>
            <p:cNvSpPr/>
            <p:nvPr/>
          </p:nvSpPr>
          <p:spPr>
            <a:xfrm>
              <a:off x="2620825" y="4382000"/>
              <a:ext cx="63400" cy="52025"/>
            </a:xfrm>
            <a:custGeom>
              <a:avLst/>
              <a:gdLst/>
              <a:ahLst/>
              <a:cxnLst/>
              <a:rect l="l" t="t" r="r" b="b"/>
              <a:pathLst>
                <a:path w="2536" h="2081" extrusionOk="0">
                  <a:moveTo>
                    <a:pt x="683" y="1"/>
                  </a:moveTo>
                  <a:cubicBezTo>
                    <a:pt x="551" y="1"/>
                    <a:pt x="424" y="32"/>
                    <a:pt x="313" y="105"/>
                  </a:cubicBezTo>
                  <a:cubicBezTo>
                    <a:pt x="0" y="310"/>
                    <a:pt x="99" y="717"/>
                    <a:pt x="241" y="996"/>
                  </a:cubicBezTo>
                  <a:cubicBezTo>
                    <a:pt x="361" y="1228"/>
                    <a:pt x="570" y="1401"/>
                    <a:pt x="774" y="1559"/>
                  </a:cubicBezTo>
                  <a:cubicBezTo>
                    <a:pt x="1033" y="1756"/>
                    <a:pt x="1322" y="1932"/>
                    <a:pt x="1634" y="2029"/>
                  </a:cubicBezTo>
                  <a:cubicBezTo>
                    <a:pt x="1737" y="2061"/>
                    <a:pt x="1847" y="2081"/>
                    <a:pt x="1953" y="2081"/>
                  </a:cubicBezTo>
                  <a:cubicBezTo>
                    <a:pt x="2157" y="2081"/>
                    <a:pt x="2349" y="2009"/>
                    <a:pt x="2463" y="1811"/>
                  </a:cubicBezTo>
                  <a:cubicBezTo>
                    <a:pt x="2536" y="1686"/>
                    <a:pt x="2425" y="1570"/>
                    <a:pt x="2315" y="1570"/>
                  </a:cubicBezTo>
                  <a:cubicBezTo>
                    <a:pt x="2267" y="1570"/>
                    <a:pt x="2219" y="1593"/>
                    <a:pt x="2188" y="1648"/>
                  </a:cubicBezTo>
                  <a:cubicBezTo>
                    <a:pt x="2147" y="1718"/>
                    <a:pt x="2114" y="1741"/>
                    <a:pt x="2026" y="1759"/>
                  </a:cubicBezTo>
                  <a:cubicBezTo>
                    <a:pt x="2024" y="1760"/>
                    <a:pt x="2021" y="1760"/>
                    <a:pt x="2019" y="1760"/>
                  </a:cubicBezTo>
                  <a:cubicBezTo>
                    <a:pt x="2009" y="1762"/>
                    <a:pt x="1997" y="1763"/>
                    <a:pt x="1986" y="1763"/>
                  </a:cubicBezTo>
                  <a:cubicBezTo>
                    <a:pt x="1964" y="1763"/>
                    <a:pt x="1940" y="1763"/>
                    <a:pt x="1916" y="1762"/>
                  </a:cubicBezTo>
                  <a:cubicBezTo>
                    <a:pt x="1876" y="1760"/>
                    <a:pt x="1899" y="1762"/>
                    <a:pt x="1860" y="1755"/>
                  </a:cubicBezTo>
                  <a:cubicBezTo>
                    <a:pt x="1830" y="1749"/>
                    <a:pt x="1802" y="1742"/>
                    <a:pt x="1772" y="1735"/>
                  </a:cubicBezTo>
                  <a:cubicBezTo>
                    <a:pt x="1526" y="1669"/>
                    <a:pt x="1298" y="1536"/>
                    <a:pt x="1085" y="1390"/>
                  </a:cubicBezTo>
                  <a:cubicBezTo>
                    <a:pt x="909" y="1268"/>
                    <a:pt x="734" y="1128"/>
                    <a:pt x="594" y="959"/>
                  </a:cubicBezTo>
                  <a:cubicBezTo>
                    <a:pt x="590" y="952"/>
                    <a:pt x="576" y="934"/>
                    <a:pt x="573" y="930"/>
                  </a:cubicBezTo>
                  <a:cubicBezTo>
                    <a:pt x="562" y="914"/>
                    <a:pt x="553" y="897"/>
                    <a:pt x="543" y="882"/>
                  </a:cubicBezTo>
                  <a:cubicBezTo>
                    <a:pt x="514" y="827"/>
                    <a:pt x="487" y="775"/>
                    <a:pt x="469" y="721"/>
                  </a:cubicBezTo>
                  <a:cubicBezTo>
                    <a:pt x="429" y="613"/>
                    <a:pt x="401" y="510"/>
                    <a:pt x="441" y="420"/>
                  </a:cubicBezTo>
                  <a:lnTo>
                    <a:pt x="441" y="420"/>
                  </a:lnTo>
                  <a:cubicBezTo>
                    <a:pt x="440" y="421"/>
                    <a:pt x="440" y="421"/>
                    <a:pt x="441" y="421"/>
                  </a:cubicBezTo>
                  <a:cubicBezTo>
                    <a:pt x="442" y="421"/>
                    <a:pt x="457" y="398"/>
                    <a:pt x="465" y="392"/>
                  </a:cubicBezTo>
                  <a:cubicBezTo>
                    <a:pt x="480" y="378"/>
                    <a:pt x="501" y="365"/>
                    <a:pt x="529" y="354"/>
                  </a:cubicBezTo>
                  <a:cubicBezTo>
                    <a:pt x="578" y="336"/>
                    <a:pt x="631" y="328"/>
                    <a:pt x="684" y="328"/>
                  </a:cubicBezTo>
                  <a:cubicBezTo>
                    <a:pt x="725" y="328"/>
                    <a:pt x="765" y="333"/>
                    <a:pt x="804" y="340"/>
                  </a:cubicBezTo>
                  <a:cubicBezTo>
                    <a:pt x="998" y="378"/>
                    <a:pt x="1177" y="485"/>
                    <a:pt x="1299" y="638"/>
                  </a:cubicBezTo>
                  <a:cubicBezTo>
                    <a:pt x="1326" y="671"/>
                    <a:pt x="1366" y="685"/>
                    <a:pt x="1407" y="685"/>
                  </a:cubicBezTo>
                  <a:cubicBezTo>
                    <a:pt x="1452" y="685"/>
                    <a:pt x="1498" y="668"/>
                    <a:pt x="1527" y="638"/>
                  </a:cubicBezTo>
                  <a:cubicBezTo>
                    <a:pt x="1594" y="572"/>
                    <a:pt x="1581" y="479"/>
                    <a:pt x="1527" y="412"/>
                  </a:cubicBezTo>
                  <a:cubicBezTo>
                    <a:pt x="1344" y="184"/>
                    <a:pt x="1002" y="1"/>
                    <a:pt x="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4791;p75"/>
            <p:cNvSpPr/>
            <p:nvPr/>
          </p:nvSpPr>
          <p:spPr>
            <a:xfrm>
              <a:off x="2693975" y="439692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3" y="1"/>
                  </a:moveTo>
                  <a:cubicBezTo>
                    <a:pt x="2" y="2"/>
                    <a:pt x="2" y="2"/>
                    <a:pt x="0" y="2"/>
                  </a:cubicBezTo>
                  <a:lnTo>
                    <a:pt x="2" y="2"/>
                  </a:ln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9B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" name="Google Shape;4792;p75"/>
            <p:cNvSpPr/>
            <p:nvPr/>
          </p:nvSpPr>
          <p:spPr>
            <a:xfrm>
              <a:off x="2693950" y="439690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0"/>
                  </a:moveTo>
                  <a:cubicBezTo>
                    <a:pt x="1" y="0"/>
                    <a:pt x="0" y="2"/>
                    <a:pt x="0" y="2"/>
                  </a:cubicBezTo>
                  <a:cubicBezTo>
                    <a:pt x="1" y="2"/>
                    <a:pt x="1" y="2"/>
                    <a:pt x="3" y="0"/>
                  </a:cubicBezTo>
                  <a:close/>
                </a:path>
              </a:pathLst>
            </a:custGeom>
            <a:solidFill>
              <a:srgbClr val="F9B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" name="Google Shape;4793;p75"/>
            <p:cNvSpPr/>
            <p:nvPr/>
          </p:nvSpPr>
          <p:spPr>
            <a:xfrm>
              <a:off x="2693875" y="4396925"/>
              <a:ext cx="125" cy="75"/>
            </a:xfrm>
            <a:custGeom>
              <a:avLst/>
              <a:gdLst/>
              <a:ahLst/>
              <a:cxnLst/>
              <a:rect l="l" t="t" r="r" b="b"/>
              <a:pathLst>
                <a:path w="5" h="3" extrusionOk="0">
                  <a:moveTo>
                    <a:pt x="3" y="1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9B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4794;p75"/>
            <p:cNvSpPr/>
            <p:nvPr/>
          </p:nvSpPr>
          <p:spPr>
            <a:xfrm>
              <a:off x="2683975" y="4385525"/>
              <a:ext cx="47700" cy="40850"/>
            </a:xfrm>
            <a:custGeom>
              <a:avLst/>
              <a:gdLst/>
              <a:ahLst/>
              <a:cxnLst/>
              <a:rect l="l" t="t" r="r" b="b"/>
              <a:pathLst>
                <a:path w="1908" h="1634" extrusionOk="0">
                  <a:moveTo>
                    <a:pt x="1493" y="1072"/>
                  </a:moveTo>
                  <a:cubicBezTo>
                    <a:pt x="1494" y="1073"/>
                    <a:pt x="1494" y="1073"/>
                    <a:pt x="1494" y="1073"/>
                  </a:cubicBezTo>
                  <a:cubicBezTo>
                    <a:pt x="1494" y="1073"/>
                    <a:pt x="1494" y="1073"/>
                    <a:pt x="1493" y="1072"/>
                  </a:cubicBezTo>
                  <a:close/>
                  <a:moveTo>
                    <a:pt x="1556" y="1173"/>
                  </a:moveTo>
                  <a:cubicBezTo>
                    <a:pt x="1556" y="1174"/>
                    <a:pt x="1556" y="1174"/>
                    <a:pt x="1556" y="1174"/>
                  </a:cubicBezTo>
                  <a:cubicBezTo>
                    <a:pt x="1556" y="1174"/>
                    <a:pt x="1556" y="1174"/>
                    <a:pt x="1556" y="1174"/>
                  </a:cubicBezTo>
                  <a:lnTo>
                    <a:pt x="1556" y="1174"/>
                  </a:lnTo>
                  <a:cubicBezTo>
                    <a:pt x="1556" y="1173"/>
                    <a:pt x="1556" y="1173"/>
                    <a:pt x="1556" y="1173"/>
                  </a:cubicBezTo>
                  <a:close/>
                  <a:moveTo>
                    <a:pt x="1556" y="1174"/>
                  </a:moveTo>
                  <a:lnTo>
                    <a:pt x="1556" y="1174"/>
                  </a:lnTo>
                  <a:cubicBezTo>
                    <a:pt x="1558" y="1177"/>
                    <a:pt x="1559" y="1182"/>
                    <a:pt x="1560" y="1185"/>
                  </a:cubicBezTo>
                  <a:lnTo>
                    <a:pt x="1560" y="1185"/>
                  </a:lnTo>
                  <a:cubicBezTo>
                    <a:pt x="1559" y="1181"/>
                    <a:pt x="1558" y="1178"/>
                    <a:pt x="1557" y="1174"/>
                  </a:cubicBezTo>
                  <a:cubicBezTo>
                    <a:pt x="1557" y="1174"/>
                    <a:pt x="1557" y="1174"/>
                    <a:pt x="1556" y="1174"/>
                  </a:cubicBezTo>
                  <a:close/>
                  <a:moveTo>
                    <a:pt x="426" y="440"/>
                  </a:moveTo>
                  <a:lnTo>
                    <a:pt x="426" y="440"/>
                  </a:lnTo>
                  <a:cubicBezTo>
                    <a:pt x="417" y="447"/>
                    <a:pt x="415" y="450"/>
                    <a:pt x="410" y="452"/>
                  </a:cubicBezTo>
                  <a:cubicBezTo>
                    <a:pt x="408" y="454"/>
                    <a:pt x="405" y="454"/>
                    <a:pt x="402" y="455"/>
                  </a:cubicBezTo>
                  <a:lnTo>
                    <a:pt x="406" y="455"/>
                  </a:lnTo>
                  <a:cubicBezTo>
                    <a:pt x="405" y="455"/>
                    <a:pt x="405" y="457"/>
                    <a:pt x="405" y="457"/>
                  </a:cubicBezTo>
                  <a:lnTo>
                    <a:pt x="406" y="457"/>
                  </a:lnTo>
                  <a:cubicBezTo>
                    <a:pt x="406" y="456"/>
                    <a:pt x="406" y="456"/>
                    <a:pt x="406" y="456"/>
                  </a:cubicBezTo>
                  <a:cubicBezTo>
                    <a:pt x="406" y="456"/>
                    <a:pt x="407" y="456"/>
                    <a:pt x="408" y="455"/>
                  </a:cubicBezTo>
                  <a:lnTo>
                    <a:pt x="410" y="455"/>
                  </a:lnTo>
                  <a:cubicBezTo>
                    <a:pt x="416" y="454"/>
                    <a:pt x="419" y="453"/>
                    <a:pt x="421" y="453"/>
                  </a:cubicBezTo>
                  <a:cubicBezTo>
                    <a:pt x="422" y="453"/>
                    <a:pt x="421" y="453"/>
                    <a:pt x="420" y="454"/>
                  </a:cubicBezTo>
                  <a:lnTo>
                    <a:pt x="431" y="454"/>
                  </a:lnTo>
                  <a:cubicBezTo>
                    <a:pt x="443" y="454"/>
                    <a:pt x="454" y="454"/>
                    <a:pt x="465" y="455"/>
                  </a:cubicBezTo>
                  <a:lnTo>
                    <a:pt x="479" y="455"/>
                  </a:lnTo>
                  <a:cubicBezTo>
                    <a:pt x="484" y="456"/>
                    <a:pt x="487" y="456"/>
                    <a:pt x="489" y="456"/>
                  </a:cubicBezTo>
                  <a:cubicBezTo>
                    <a:pt x="493" y="456"/>
                    <a:pt x="490" y="455"/>
                    <a:pt x="486" y="454"/>
                  </a:cubicBezTo>
                  <a:lnTo>
                    <a:pt x="486" y="454"/>
                  </a:lnTo>
                  <a:cubicBezTo>
                    <a:pt x="506" y="458"/>
                    <a:pt x="533" y="468"/>
                    <a:pt x="541" y="469"/>
                  </a:cubicBezTo>
                  <a:cubicBezTo>
                    <a:pt x="605" y="485"/>
                    <a:pt x="664" y="509"/>
                    <a:pt x="724" y="531"/>
                  </a:cubicBezTo>
                  <a:cubicBezTo>
                    <a:pt x="730" y="534"/>
                    <a:pt x="735" y="535"/>
                    <a:pt x="743" y="538"/>
                  </a:cubicBezTo>
                  <a:cubicBezTo>
                    <a:pt x="758" y="545"/>
                    <a:pt x="773" y="552"/>
                    <a:pt x="789" y="561"/>
                  </a:cubicBezTo>
                  <a:cubicBezTo>
                    <a:pt x="821" y="575"/>
                    <a:pt x="854" y="592"/>
                    <a:pt x="885" y="609"/>
                  </a:cubicBezTo>
                  <a:cubicBezTo>
                    <a:pt x="954" y="644"/>
                    <a:pt x="1020" y="683"/>
                    <a:pt x="1086" y="725"/>
                  </a:cubicBezTo>
                  <a:cubicBezTo>
                    <a:pt x="1117" y="745"/>
                    <a:pt x="1148" y="766"/>
                    <a:pt x="1177" y="787"/>
                  </a:cubicBezTo>
                  <a:cubicBezTo>
                    <a:pt x="1193" y="799"/>
                    <a:pt x="1208" y="808"/>
                    <a:pt x="1222" y="820"/>
                  </a:cubicBezTo>
                  <a:cubicBezTo>
                    <a:pt x="1230" y="824"/>
                    <a:pt x="1235" y="828"/>
                    <a:pt x="1241" y="832"/>
                  </a:cubicBezTo>
                  <a:cubicBezTo>
                    <a:pt x="1242" y="835"/>
                    <a:pt x="1245" y="837"/>
                    <a:pt x="1248" y="838"/>
                  </a:cubicBezTo>
                  <a:cubicBezTo>
                    <a:pt x="1303" y="882"/>
                    <a:pt x="1356" y="928"/>
                    <a:pt x="1407" y="977"/>
                  </a:cubicBezTo>
                  <a:cubicBezTo>
                    <a:pt x="1429" y="1000"/>
                    <a:pt x="1451" y="1022"/>
                    <a:pt x="1472" y="1046"/>
                  </a:cubicBezTo>
                  <a:cubicBezTo>
                    <a:pt x="1478" y="1055"/>
                    <a:pt x="1487" y="1064"/>
                    <a:pt x="1493" y="1072"/>
                  </a:cubicBezTo>
                  <a:lnTo>
                    <a:pt x="1493" y="1072"/>
                  </a:lnTo>
                  <a:cubicBezTo>
                    <a:pt x="1493" y="1072"/>
                    <a:pt x="1493" y="1072"/>
                    <a:pt x="1493" y="1072"/>
                  </a:cubicBezTo>
                  <a:lnTo>
                    <a:pt x="1493" y="1072"/>
                  </a:lnTo>
                  <a:cubicBezTo>
                    <a:pt x="1494" y="1073"/>
                    <a:pt x="1495" y="1074"/>
                    <a:pt x="1497" y="1076"/>
                  </a:cubicBezTo>
                  <a:cubicBezTo>
                    <a:pt x="1498" y="1077"/>
                    <a:pt x="1498" y="1079"/>
                    <a:pt x="1500" y="1080"/>
                  </a:cubicBezTo>
                  <a:cubicBezTo>
                    <a:pt x="1503" y="1083"/>
                    <a:pt x="1504" y="1086"/>
                    <a:pt x="1505" y="1089"/>
                  </a:cubicBezTo>
                  <a:lnTo>
                    <a:pt x="1508" y="1091"/>
                  </a:lnTo>
                  <a:cubicBezTo>
                    <a:pt x="1522" y="1112"/>
                    <a:pt x="1536" y="1134"/>
                    <a:pt x="1548" y="1155"/>
                  </a:cubicBezTo>
                  <a:cubicBezTo>
                    <a:pt x="1548" y="1156"/>
                    <a:pt x="1552" y="1163"/>
                    <a:pt x="1555" y="1169"/>
                  </a:cubicBezTo>
                  <a:cubicBezTo>
                    <a:pt x="1555" y="1167"/>
                    <a:pt x="1555" y="1166"/>
                    <a:pt x="1555" y="1166"/>
                  </a:cubicBezTo>
                  <a:cubicBezTo>
                    <a:pt x="1555" y="1166"/>
                    <a:pt x="1555" y="1167"/>
                    <a:pt x="1556" y="1170"/>
                  </a:cubicBezTo>
                  <a:cubicBezTo>
                    <a:pt x="1560" y="1179"/>
                    <a:pt x="1565" y="1187"/>
                    <a:pt x="1563" y="1189"/>
                  </a:cubicBezTo>
                  <a:cubicBezTo>
                    <a:pt x="1563" y="1189"/>
                    <a:pt x="1563" y="1189"/>
                    <a:pt x="1563" y="1189"/>
                  </a:cubicBezTo>
                  <a:cubicBezTo>
                    <a:pt x="1562" y="1189"/>
                    <a:pt x="1561" y="1187"/>
                    <a:pt x="1560" y="1185"/>
                  </a:cubicBezTo>
                  <a:lnTo>
                    <a:pt x="1560" y="1185"/>
                  </a:lnTo>
                  <a:cubicBezTo>
                    <a:pt x="1561" y="1188"/>
                    <a:pt x="1562" y="1191"/>
                    <a:pt x="1563" y="1194"/>
                  </a:cubicBezTo>
                  <a:cubicBezTo>
                    <a:pt x="1563" y="1194"/>
                    <a:pt x="1565" y="1200"/>
                    <a:pt x="1566" y="1205"/>
                  </a:cubicBezTo>
                  <a:cubicBezTo>
                    <a:pt x="1566" y="1202"/>
                    <a:pt x="1566" y="1201"/>
                    <a:pt x="1567" y="1201"/>
                  </a:cubicBezTo>
                  <a:cubicBezTo>
                    <a:pt x="1567" y="1201"/>
                    <a:pt x="1567" y="1203"/>
                    <a:pt x="1567" y="1210"/>
                  </a:cubicBezTo>
                  <a:cubicBezTo>
                    <a:pt x="1567" y="1211"/>
                    <a:pt x="1567" y="1211"/>
                    <a:pt x="1567" y="1212"/>
                  </a:cubicBezTo>
                  <a:cubicBezTo>
                    <a:pt x="1567" y="1214"/>
                    <a:pt x="1567" y="1214"/>
                    <a:pt x="1567" y="1215"/>
                  </a:cubicBezTo>
                  <a:cubicBezTo>
                    <a:pt x="1567" y="1216"/>
                    <a:pt x="1567" y="1216"/>
                    <a:pt x="1567" y="1216"/>
                  </a:cubicBezTo>
                  <a:cubicBezTo>
                    <a:pt x="1567" y="1216"/>
                    <a:pt x="1567" y="1216"/>
                    <a:pt x="1567" y="1217"/>
                  </a:cubicBezTo>
                  <a:cubicBezTo>
                    <a:pt x="1567" y="1219"/>
                    <a:pt x="1567" y="1218"/>
                    <a:pt x="1567" y="1219"/>
                  </a:cubicBezTo>
                  <a:cubicBezTo>
                    <a:pt x="1567" y="1219"/>
                    <a:pt x="1567" y="1219"/>
                    <a:pt x="1567" y="1219"/>
                  </a:cubicBezTo>
                  <a:cubicBezTo>
                    <a:pt x="1566" y="1219"/>
                    <a:pt x="1566" y="1219"/>
                    <a:pt x="1566" y="1218"/>
                  </a:cubicBezTo>
                  <a:cubicBezTo>
                    <a:pt x="1565" y="1221"/>
                    <a:pt x="1565" y="1224"/>
                    <a:pt x="1563" y="1227"/>
                  </a:cubicBezTo>
                  <a:cubicBezTo>
                    <a:pt x="1562" y="1228"/>
                    <a:pt x="1559" y="1229"/>
                    <a:pt x="1556" y="1232"/>
                  </a:cubicBezTo>
                  <a:cubicBezTo>
                    <a:pt x="1558" y="1232"/>
                    <a:pt x="1559" y="1232"/>
                    <a:pt x="1560" y="1232"/>
                  </a:cubicBezTo>
                  <a:cubicBezTo>
                    <a:pt x="1560" y="1232"/>
                    <a:pt x="1560" y="1232"/>
                    <a:pt x="1560" y="1232"/>
                  </a:cubicBezTo>
                  <a:cubicBezTo>
                    <a:pt x="1560" y="1234"/>
                    <a:pt x="1557" y="1235"/>
                    <a:pt x="1550" y="1238"/>
                  </a:cubicBezTo>
                  <a:cubicBezTo>
                    <a:pt x="1546" y="1242"/>
                    <a:pt x="1541" y="1246"/>
                    <a:pt x="1541" y="1246"/>
                  </a:cubicBezTo>
                  <a:cubicBezTo>
                    <a:pt x="1541" y="1245"/>
                    <a:pt x="1542" y="1243"/>
                    <a:pt x="1543" y="1242"/>
                  </a:cubicBezTo>
                  <a:lnTo>
                    <a:pt x="1543" y="1242"/>
                  </a:lnTo>
                  <a:cubicBezTo>
                    <a:pt x="1538" y="1245"/>
                    <a:pt x="1534" y="1248"/>
                    <a:pt x="1531" y="1250"/>
                  </a:cubicBezTo>
                  <a:cubicBezTo>
                    <a:pt x="1522" y="1254"/>
                    <a:pt x="1499" y="1263"/>
                    <a:pt x="1501" y="1263"/>
                  </a:cubicBezTo>
                  <a:lnTo>
                    <a:pt x="1501" y="1263"/>
                  </a:lnTo>
                  <a:cubicBezTo>
                    <a:pt x="1494" y="1266"/>
                    <a:pt x="1486" y="1269"/>
                    <a:pt x="1479" y="1272"/>
                  </a:cubicBezTo>
                  <a:cubicBezTo>
                    <a:pt x="1442" y="1283"/>
                    <a:pt x="1404" y="1291"/>
                    <a:pt x="1366" y="1297"/>
                  </a:cubicBezTo>
                  <a:cubicBezTo>
                    <a:pt x="1359" y="1298"/>
                    <a:pt x="1353" y="1300"/>
                    <a:pt x="1346" y="1301"/>
                  </a:cubicBezTo>
                  <a:cubicBezTo>
                    <a:pt x="1342" y="1301"/>
                    <a:pt x="1335" y="1303"/>
                    <a:pt x="1332" y="1303"/>
                  </a:cubicBezTo>
                  <a:cubicBezTo>
                    <a:pt x="1310" y="1305"/>
                    <a:pt x="1287" y="1307"/>
                    <a:pt x="1263" y="1310"/>
                  </a:cubicBezTo>
                  <a:cubicBezTo>
                    <a:pt x="1228" y="1312"/>
                    <a:pt x="1193" y="1313"/>
                    <a:pt x="1157" y="1313"/>
                  </a:cubicBezTo>
                  <a:cubicBezTo>
                    <a:pt x="1128" y="1313"/>
                    <a:pt x="1098" y="1312"/>
                    <a:pt x="1069" y="1311"/>
                  </a:cubicBezTo>
                  <a:cubicBezTo>
                    <a:pt x="1002" y="1307"/>
                    <a:pt x="1003" y="1307"/>
                    <a:pt x="942" y="1294"/>
                  </a:cubicBezTo>
                  <a:cubicBezTo>
                    <a:pt x="893" y="1284"/>
                    <a:pt x="847" y="1269"/>
                    <a:pt x="800" y="1252"/>
                  </a:cubicBezTo>
                  <a:cubicBezTo>
                    <a:pt x="797" y="1252"/>
                    <a:pt x="792" y="1249"/>
                    <a:pt x="788" y="1248"/>
                  </a:cubicBezTo>
                  <a:cubicBezTo>
                    <a:pt x="781" y="1243"/>
                    <a:pt x="773" y="1241"/>
                    <a:pt x="766" y="1238"/>
                  </a:cubicBezTo>
                  <a:cubicBezTo>
                    <a:pt x="750" y="1229"/>
                    <a:pt x="733" y="1219"/>
                    <a:pt x="717" y="1210"/>
                  </a:cubicBezTo>
                  <a:cubicBezTo>
                    <a:pt x="699" y="1200"/>
                    <a:pt x="682" y="1189"/>
                    <a:pt x="665" y="1177"/>
                  </a:cubicBezTo>
                  <a:cubicBezTo>
                    <a:pt x="661" y="1174"/>
                    <a:pt x="651" y="1166"/>
                    <a:pt x="647" y="1163"/>
                  </a:cubicBezTo>
                  <a:cubicBezTo>
                    <a:pt x="643" y="1159"/>
                    <a:pt x="637" y="1155"/>
                    <a:pt x="631" y="1150"/>
                  </a:cubicBezTo>
                  <a:cubicBezTo>
                    <a:pt x="602" y="1125"/>
                    <a:pt x="576" y="1097"/>
                    <a:pt x="550" y="1067"/>
                  </a:cubicBezTo>
                  <a:cubicBezTo>
                    <a:pt x="546" y="1063"/>
                    <a:pt x="543" y="1059"/>
                    <a:pt x="540" y="1055"/>
                  </a:cubicBezTo>
                  <a:lnTo>
                    <a:pt x="540" y="1055"/>
                  </a:lnTo>
                  <a:cubicBezTo>
                    <a:pt x="537" y="1051"/>
                    <a:pt x="534" y="1048"/>
                    <a:pt x="533" y="1046"/>
                  </a:cubicBezTo>
                  <a:cubicBezTo>
                    <a:pt x="522" y="1029"/>
                    <a:pt x="510" y="1013"/>
                    <a:pt x="499" y="994"/>
                  </a:cubicBezTo>
                  <a:cubicBezTo>
                    <a:pt x="479" y="962"/>
                    <a:pt x="462" y="927"/>
                    <a:pt x="446" y="892"/>
                  </a:cubicBezTo>
                  <a:cubicBezTo>
                    <a:pt x="443" y="884"/>
                    <a:pt x="430" y="854"/>
                    <a:pt x="427" y="846"/>
                  </a:cubicBezTo>
                  <a:cubicBezTo>
                    <a:pt x="420" y="827"/>
                    <a:pt x="415" y="808"/>
                    <a:pt x="409" y="789"/>
                  </a:cubicBezTo>
                  <a:cubicBezTo>
                    <a:pt x="396" y="748"/>
                    <a:pt x="388" y="707"/>
                    <a:pt x="379" y="666"/>
                  </a:cubicBezTo>
                  <a:cubicBezTo>
                    <a:pt x="375" y="645"/>
                    <a:pt x="372" y="624"/>
                    <a:pt x="370" y="603"/>
                  </a:cubicBezTo>
                  <a:lnTo>
                    <a:pt x="370" y="603"/>
                  </a:lnTo>
                  <a:cubicBezTo>
                    <a:pt x="372" y="617"/>
                    <a:pt x="373" y="622"/>
                    <a:pt x="373" y="622"/>
                  </a:cubicBezTo>
                  <a:cubicBezTo>
                    <a:pt x="373" y="622"/>
                    <a:pt x="368" y="587"/>
                    <a:pt x="368" y="578"/>
                  </a:cubicBezTo>
                  <a:cubicBezTo>
                    <a:pt x="364" y="542"/>
                    <a:pt x="367" y="509"/>
                    <a:pt x="367" y="473"/>
                  </a:cubicBezTo>
                  <a:cubicBezTo>
                    <a:pt x="377" y="469"/>
                    <a:pt x="386" y="462"/>
                    <a:pt x="398" y="457"/>
                  </a:cubicBezTo>
                  <a:cubicBezTo>
                    <a:pt x="396" y="457"/>
                    <a:pt x="396" y="457"/>
                    <a:pt x="395" y="455"/>
                  </a:cubicBezTo>
                  <a:lnTo>
                    <a:pt x="395" y="455"/>
                  </a:lnTo>
                  <a:cubicBezTo>
                    <a:pt x="395" y="456"/>
                    <a:pt x="396" y="456"/>
                    <a:pt x="396" y="456"/>
                  </a:cubicBezTo>
                  <a:cubicBezTo>
                    <a:pt x="397" y="456"/>
                    <a:pt x="398" y="455"/>
                    <a:pt x="399" y="455"/>
                  </a:cubicBezTo>
                  <a:cubicBezTo>
                    <a:pt x="408" y="451"/>
                    <a:pt x="417" y="447"/>
                    <a:pt x="426" y="440"/>
                  </a:cubicBezTo>
                  <a:close/>
                  <a:moveTo>
                    <a:pt x="233" y="1"/>
                  </a:moveTo>
                  <a:cubicBezTo>
                    <a:pt x="163" y="1"/>
                    <a:pt x="93" y="47"/>
                    <a:pt x="77" y="119"/>
                  </a:cubicBezTo>
                  <a:cubicBezTo>
                    <a:pt x="1" y="434"/>
                    <a:pt x="37" y="792"/>
                    <a:pt x="181" y="1083"/>
                  </a:cubicBezTo>
                  <a:cubicBezTo>
                    <a:pt x="369" y="1466"/>
                    <a:pt x="760" y="1634"/>
                    <a:pt x="1164" y="1634"/>
                  </a:cubicBezTo>
                  <a:cubicBezTo>
                    <a:pt x="1213" y="1634"/>
                    <a:pt x="1262" y="1631"/>
                    <a:pt x="1311" y="1626"/>
                  </a:cubicBezTo>
                  <a:cubicBezTo>
                    <a:pt x="1479" y="1609"/>
                    <a:pt x="1674" y="1578"/>
                    <a:pt x="1795" y="1447"/>
                  </a:cubicBezTo>
                  <a:cubicBezTo>
                    <a:pt x="1908" y="1326"/>
                    <a:pt x="1904" y="1169"/>
                    <a:pt x="1840" y="1027"/>
                  </a:cubicBezTo>
                  <a:cubicBezTo>
                    <a:pt x="1781" y="894"/>
                    <a:pt x="1673" y="783"/>
                    <a:pt x="1567" y="689"/>
                  </a:cubicBezTo>
                  <a:cubicBezTo>
                    <a:pt x="1436" y="573"/>
                    <a:pt x="1293" y="472"/>
                    <a:pt x="1142" y="385"/>
                  </a:cubicBezTo>
                  <a:cubicBezTo>
                    <a:pt x="987" y="293"/>
                    <a:pt x="819" y="212"/>
                    <a:pt x="643" y="165"/>
                  </a:cubicBezTo>
                  <a:cubicBezTo>
                    <a:pt x="579" y="147"/>
                    <a:pt x="514" y="136"/>
                    <a:pt x="451" y="136"/>
                  </a:cubicBezTo>
                  <a:cubicBezTo>
                    <a:pt x="430" y="136"/>
                    <a:pt x="410" y="137"/>
                    <a:pt x="389" y="140"/>
                  </a:cubicBezTo>
                  <a:cubicBezTo>
                    <a:pt x="379" y="78"/>
                    <a:pt x="339" y="23"/>
                    <a:pt x="274" y="6"/>
                  </a:cubicBezTo>
                  <a:cubicBezTo>
                    <a:pt x="260" y="2"/>
                    <a:pt x="247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4795;p75"/>
            <p:cNvSpPr/>
            <p:nvPr/>
          </p:nvSpPr>
          <p:spPr>
            <a:xfrm>
              <a:off x="2722525" y="4416325"/>
              <a:ext cx="375" cy="300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0"/>
                  </a:moveTo>
                  <a:cubicBezTo>
                    <a:pt x="8" y="3"/>
                    <a:pt x="3" y="6"/>
                    <a:pt x="0" y="11"/>
                  </a:cubicBezTo>
                  <a:cubicBezTo>
                    <a:pt x="3" y="10"/>
                    <a:pt x="6" y="7"/>
                    <a:pt x="7" y="6"/>
                  </a:cubicBezTo>
                  <a:cubicBezTo>
                    <a:pt x="10" y="4"/>
                    <a:pt x="11" y="3"/>
                    <a:pt x="14" y="0"/>
                  </a:cubicBezTo>
                  <a:close/>
                </a:path>
              </a:pathLst>
            </a:custGeom>
            <a:solidFill>
              <a:srgbClr val="F9B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4796;p75"/>
            <p:cNvSpPr/>
            <p:nvPr/>
          </p:nvSpPr>
          <p:spPr>
            <a:xfrm>
              <a:off x="2693900" y="4396950"/>
              <a:ext cx="175" cy="125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5" y="1"/>
                  </a:move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3" y="3"/>
                    <a:pt x="6" y="1"/>
                  </a:cubicBezTo>
                  <a:close/>
                </a:path>
              </a:pathLst>
            </a:custGeom>
            <a:solidFill>
              <a:srgbClr val="F9B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4797;p75"/>
            <p:cNvSpPr/>
            <p:nvPr/>
          </p:nvSpPr>
          <p:spPr>
            <a:xfrm>
              <a:off x="2694050" y="4396900"/>
              <a:ext cx="450" cy="100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6" y="0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1"/>
                    <a:pt x="5" y="2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9" y="3"/>
                    <a:pt x="14" y="1"/>
                    <a:pt x="17" y="0"/>
                  </a:cubicBezTo>
                  <a:close/>
                </a:path>
              </a:pathLst>
            </a:custGeom>
            <a:solidFill>
              <a:srgbClr val="F9B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4798;p75"/>
            <p:cNvSpPr/>
            <p:nvPr/>
          </p:nvSpPr>
          <p:spPr>
            <a:xfrm>
              <a:off x="2723075" y="4415650"/>
              <a:ext cx="50" cy="350"/>
            </a:xfrm>
            <a:custGeom>
              <a:avLst/>
              <a:gdLst/>
              <a:ahLst/>
              <a:cxnLst/>
              <a:rect l="l" t="t" r="r" b="b"/>
              <a:pathLst>
                <a:path w="2" h="14" extrusionOk="0">
                  <a:moveTo>
                    <a:pt x="2" y="0"/>
                  </a:moveTo>
                  <a:cubicBezTo>
                    <a:pt x="1" y="5"/>
                    <a:pt x="1" y="9"/>
                    <a:pt x="1" y="13"/>
                  </a:cubicBezTo>
                  <a:cubicBezTo>
                    <a:pt x="2" y="12"/>
                    <a:pt x="2" y="12"/>
                    <a:pt x="2" y="10"/>
                  </a:cubicBezTo>
                  <a:cubicBezTo>
                    <a:pt x="2" y="7"/>
                    <a:pt x="2" y="7"/>
                    <a:pt x="2" y="5"/>
                  </a:cubicBezTo>
                  <a:cubicBezTo>
                    <a:pt x="2" y="3"/>
                    <a:pt x="2" y="3"/>
                    <a:pt x="2" y="0"/>
                  </a:cubicBezTo>
                  <a:close/>
                </a:path>
              </a:pathLst>
            </a:custGeom>
            <a:solidFill>
              <a:srgbClr val="F9B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4799;p75"/>
            <p:cNvSpPr/>
            <p:nvPr/>
          </p:nvSpPr>
          <p:spPr>
            <a:xfrm>
              <a:off x="2721325" y="4412350"/>
              <a:ext cx="300" cy="450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0" y="0"/>
                  </a:cubicBezTo>
                  <a:close/>
                  <a:moveTo>
                    <a:pt x="2" y="3"/>
                  </a:moveTo>
                  <a:cubicBezTo>
                    <a:pt x="8" y="13"/>
                    <a:pt x="11" y="17"/>
                    <a:pt x="12" y="17"/>
                  </a:cubicBezTo>
                  <a:cubicBezTo>
                    <a:pt x="12" y="17"/>
                    <a:pt x="12" y="17"/>
                    <a:pt x="11" y="16"/>
                  </a:cubicBezTo>
                  <a:cubicBezTo>
                    <a:pt x="9" y="11"/>
                    <a:pt x="6" y="7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F9B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4800;p75"/>
            <p:cNvSpPr/>
            <p:nvPr/>
          </p:nvSpPr>
          <p:spPr>
            <a:xfrm>
              <a:off x="2722825" y="4414775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1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2" y="2"/>
                    <a:pt x="1" y="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" name="Google Shape;4801;p75"/>
            <p:cNvSpPr/>
            <p:nvPr/>
          </p:nvSpPr>
          <p:spPr>
            <a:xfrm>
              <a:off x="2713950" y="4381175"/>
              <a:ext cx="60525" cy="37075"/>
            </a:xfrm>
            <a:custGeom>
              <a:avLst/>
              <a:gdLst/>
              <a:ahLst/>
              <a:cxnLst/>
              <a:rect l="l" t="t" r="r" b="b"/>
              <a:pathLst>
                <a:path w="2421" h="1483" extrusionOk="0">
                  <a:moveTo>
                    <a:pt x="336" y="426"/>
                  </a:moveTo>
                  <a:cubicBezTo>
                    <a:pt x="336" y="426"/>
                    <a:pt x="336" y="426"/>
                    <a:pt x="336" y="428"/>
                  </a:cubicBezTo>
                  <a:cubicBezTo>
                    <a:pt x="335" y="428"/>
                    <a:pt x="335" y="428"/>
                    <a:pt x="334" y="428"/>
                  </a:cubicBezTo>
                  <a:lnTo>
                    <a:pt x="334" y="428"/>
                  </a:lnTo>
                  <a:cubicBezTo>
                    <a:pt x="335" y="428"/>
                    <a:pt x="335" y="427"/>
                    <a:pt x="336" y="426"/>
                  </a:cubicBezTo>
                  <a:close/>
                  <a:moveTo>
                    <a:pt x="792" y="0"/>
                  </a:moveTo>
                  <a:cubicBezTo>
                    <a:pt x="706" y="0"/>
                    <a:pt x="619" y="11"/>
                    <a:pt x="536" y="24"/>
                  </a:cubicBezTo>
                  <a:cubicBezTo>
                    <a:pt x="391" y="48"/>
                    <a:pt x="221" y="90"/>
                    <a:pt x="114" y="196"/>
                  </a:cubicBezTo>
                  <a:cubicBezTo>
                    <a:pt x="1" y="307"/>
                    <a:pt x="4" y="476"/>
                    <a:pt x="116" y="584"/>
                  </a:cubicBezTo>
                  <a:cubicBezTo>
                    <a:pt x="222" y="687"/>
                    <a:pt x="381" y="723"/>
                    <a:pt x="520" y="750"/>
                  </a:cubicBezTo>
                  <a:cubicBezTo>
                    <a:pt x="822" y="808"/>
                    <a:pt x="1119" y="819"/>
                    <a:pt x="1414" y="880"/>
                  </a:cubicBezTo>
                  <a:cubicBezTo>
                    <a:pt x="1582" y="913"/>
                    <a:pt x="1751" y="950"/>
                    <a:pt x="1912" y="1009"/>
                  </a:cubicBezTo>
                  <a:cubicBezTo>
                    <a:pt x="1962" y="1026"/>
                    <a:pt x="2008" y="1049"/>
                    <a:pt x="2052" y="1075"/>
                  </a:cubicBezTo>
                  <a:cubicBezTo>
                    <a:pt x="2038" y="1082"/>
                    <a:pt x="2019" y="1088"/>
                    <a:pt x="1993" y="1096"/>
                  </a:cubicBezTo>
                  <a:cubicBezTo>
                    <a:pt x="1919" y="1119"/>
                    <a:pt x="1843" y="1133"/>
                    <a:pt x="1766" y="1142"/>
                  </a:cubicBezTo>
                  <a:cubicBezTo>
                    <a:pt x="1693" y="1150"/>
                    <a:pt x="1615" y="1155"/>
                    <a:pt x="1540" y="1155"/>
                  </a:cubicBezTo>
                  <a:cubicBezTo>
                    <a:pt x="1456" y="1155"/>
                    <a:pt x="1375" y="1148"/>
                    <a:pt x="1304" y="1129"/>
                  </a:cubicBezTo>
                  <a:cubicBezTo>
                    <a:pt x="1289" y="1125"/>
                    <a:pt x="1274" y="1123"/>
                    <a:pt x="1260" y="1123"/>
                  </a:cubicBezTo>
                  <a:cubicBezTo>
                    <a:pt x="1094" y="1123"/>
                    <a:pt x="1036" y="1389"/>
                    <a:pt x="1220" y="1439"/>
                  </a:cubicBezTo>
                  <a:cubicBezTo>
                    <a:pt x="1329" y="1469"/>
                    <a:pt x="1452" y="1483"/>
                    <a:pt x="1578" y="1483"/>
                  </a:cubicBezTo>
                  <a:cubicBezTo>
                    <a:pt x="1768" y="1483"/>
                    <a:pt x="1964" y="1450"/>
                    <a:pt x="2125" y="1391"/>
                  </a:cubicBezTo>
                  <a:cubicBezTo>
                    <a:pt x="2257" y="1343"/>
                    <a:pt x="2401" y="1257"/>
                    <a:pt x="2411" y="1099"/>
                  </a:cubicBezTo>
                  <a:cubicBezTo>
                    <a:pt x="2421" y="950"/>
                    <a:pt x="2302" y="840"/>
                    <a:pt x="2180" y="777"/>
                  </a:cubicBezTo>
                  <a:cubicBezTo>
                    <a:pt x="1910" y="635"/>
                    <a:pt x="1579" y="574"/>
                    <a:pt x="1280" y="528"/>
                  </a:cubicBezTo>
                  <a:cubicBezTo>
                    <a:pt x="1114" y="502"/>
                    <a:pt x="947" y="490"/>
                    <a:pt x="781" y="469"/>
                  </a:cubicBezTo>
                  <a:cubicBezTo>
                    <a:pt x="664" y="453"/>
                    <a:pt x="509" y="432"/>
                    <a:pt x="408" y="388"/>
                  </a:cubicBezTo>
                  <a:cubicBezTo>
                    <a:pt x="426" y="381"/>
                    <a:pt x="446" y="374"/>
                    <a:pt x="467" y="369"/>
                  </a:cubicBezTo>
                  <a:cubicBezTo>
                    <a:pt x="562" y="341"/>
                    <a:pt x="682" y="321"/>
                    <a:pt x="785" y="321"/>
                  </a:cubicBezTo>
                  <a:cubicBezTo>
                    <a:pt x="832" y="321"/>
                    <a:pt x="877" y="325"/>
                    <a:pt x="913" y="335"/>
                  </a:cubicBezTo>
                  <a:cubicBezTo>
                    <a:pt x="929" y="339"/>
                    <a:pt x="945" y="341"/>
                    <a:pt x="959" y="341"/>
                  </a:cubicBezTo>
                  <a:cubicBezTo>
                    <a:pt x="1125" y="341"/>
                    <a:pt x="1183" y="76"/>
                    <a:pt x="999" y="25"/>
                  </a:cubicBezTo>
                  <a:cubicBezTo>
                    <a:pt x="932" y="7"/>
                    <a:pt x="863" y="0"/>
                    <a:pt x="7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" name="Google Shape;4802;p75"/>
            <p:cNvSpPr/>
            <p:nvPr/>
          </p:nvSpPr>
          <p:spPr>
            <a:xfrm>
              <a:off x="2771100" y="4363975"/>
              <a:ext cx="60200" cy="47950"/>
            </a:xfrm>
            <a:custGeom>
              <a:avLst/>
              <a:gdLst/>
              <a:ahLst/>
              <a:cxnLst/>
              <a:rect l="l" t="t" r="r" b="b"/>
              <a:pathLst>
                <a:path w="2408" h="1918" extrusionOk="0">
                  <a:moveTo>
                    <a:pt x="413" y="492"/>
                  </a:moveTo>
                  <a:lnTo>
                    <a:pt x="413" y="492"/>
                  </a:lnTo>
                  <a:cubicBezTo>
                    <a:pt x="700" y="658"/>
                    <a:pt x="986" y="827"/>
                    <a:pt x="1269" y="1002"/>
                  </a:cubicBezTo>
                  <a:cubicBezTo>
                    <a:pt x="1197" y="1015"/>
                    <a:pt x="1124" y="1027"/>
                    <a:pt x="1052" y="1043"/>
                  </a:cubicBezTo>
                  <a:cubicBezTo>
                    <a:pt x="926" y="1069"/>
                    <a:pt x="789" y="1096"/>
                    <a:pt x="675" y="1161"/>
                  </a:cubicBezTo>
                  <a:cubicBezTo>
                    <a:pt x="657" y="1060"/>
                    <a:pt x="633" y="961"/>
                    <a:pt x="593" y="864"/>
                  </a:cubicBezTo>
                  <a:cubicBezTo>
                    <a:pt x="543" y="743"/>
                    <a:pt x="470" y="619"/>
                    <a:pt x="413" y="492"/>
                  </a:cubicBezTo>
                  <a:close/>
                  <a:moveTo>
                    <a:pt x="166" y="0"/>
                  </a:moveTo>
                  <a:cubicBezTo>
                    <a:pt x="81" y="0"/>
                    <a:pt x="0" y="66"/>
                    <a:pt x="2" y="159"/>
                  </a:cubicBezTo>
                  <a:cubicBezTo>
                    <a:pt x="9" y="453"/>
                    <a:pt x="177" y="701"/>
                    <a:pt x="288" y="962"/>
                  </a:cubicBezTo>
                  <a:cubicBezTo>
                    <a:pt x="409" y="1244"/>
                    <a:pt x="374" y="1559"/>
                    <a:pt x="505" y="1839"/>
                  </a:cubicBezTo>
                  <a:cubicBezTo>
                    <a:pt x="529" y="1892"/>
                    <a:pt x="586" y="1918"/>
                    <a:pt x="643" y="1918"/>
                  </a:cubicBezTo>
                  <a:cubicBezTo>
                    <a:pt x="672" y="1918"/>
                    <a:pt x="700" y="1911"/>
                    <a:pt x="724" y="1897"/>
                  </a:cubicBezTo>
                  <a:cubicBezTo>
                    <a:pt x="805" y="1851"/>
                    <a:pt x="819" y="1756"/>
                    <a:pt x="782" y="1678"/>
                  </a:cubicBezTo>
                  <a:cubicBezTo>
                    <a:pt x="750" y="1607"/>
                    <a:pt x="731" y="1533"/>
                    <a:pt x="720" y="1457"/>
                  </a:cubicBezTo>
                  <a:lnTo>
                    <a:pt x="720" y="1457"/>
                  </a:lnTo>
                  <a:cubicBezTo>
                    <a:pt x="732" y="1459"/>
                    <a:pt x="744" y="1461"/>
                    <a:pt x="756" y="1461"/>
                  </a:cubicBezTo>
                  <a:cubicBezTo>
                    <a:pt x="781" y="1461"/>
                    <a:pt x="806" y="1454"/>
                    <a:pt x="831" y="1441"/>
                  </a:cubicBezTo>
                  <a:cubicBezTo>
                    <a:pt x="840" y="1435"/>
                    <a:pt x="848" y="1431"/>
                    <a:pt x="857" y="1427"/>
                  </a:cubicBezTo>
                  <a:cubicBezTo>
                    <a:pt x="858" y="1427"/>
                    <a:pt x="859" y="1426"/>
                    <a:pt x="861" y="1426"/>
                  </a:cubicBezTo>
                  <a:cubicBezTo>
                    <a:pt x="888" y="1416"/>
                    <a:pt x="914" y="1407"/>
                    <a:pt x="942" y="1399"/>
                  </a:cubicBezTo>
                  <a:cubicBezTo>
                    <a:pt x="1011" y="1379"/>
                    <a:pt x="1080" y="1364"/>
                    <a:pt x="1149" y="1350"/>
                  </a:cubicBezTo>
                  <a:cubicBezTo>
                    <a:pt x="1294" y="1320"/>
                    <a:pt x="1441" y="1295"/>
                    <a:pt x="1586" y="1266"/>
                  </a:cubicBezTo>
                  <a:cubicBezTo>
                    <a:pt x="1607" y="1262"/>
                    <a:pt x="1627" y="1252"/>
                    <a:pt x="1643" y="1237"/>
                  </a:cubicBezTo>
                  <a:cubicBezTo>
                    <a:pt x="1797" y="1334"/>
                    <a:pt x="1952" y="1427"/>
                    <a:pt x="2102" y="1527"/>
                  </a:cubicBezTo>
                  <a:cubicBezTo>
                    <a:pt x="2131" y="1546"/>
                    <a:pt x="2159" y="1554"/>
                    <a:pt x="2185" y="1554"/>
                  </a:cubicBezTo>
                  <a:cubicBezTo>
                    <a:pt x="2319" y="1554"/>
                    <a:pt x="2408" y="1344"/>
                    <a:pt x="2264" y="1250"/>
                  </a:cubicBezTo>
                  <a:cubicBezTo>
                    <a:pt x="1607" y="815"/>
                    <a:pt x="928" y="412"/>
                    <a:pt x="244" y="21"/>
                  </a:cubicBezTo>
                  <a:cubicBezTo>
                    <a:pt x="219" y="7"/>
                    <a:pt x="192" y="0"/>
                    <a:pt x="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4803;p75"/>
            <p:cNvSpPr/>
            <p:nvPr/>
          </p:nvSpPr>
          <p:spPr>
            <a:xfrm>
              <a:off x="2705225" y="4343675"/>
              <a:ext cx="75" cy="25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9B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4804;p75"/>
            <p:cNvSpPr/>
            <p:nvPr/>
          </p:nvSpPr>
          <p:spPr>
            <a:xfrm>
              <a:off x="2696125" y="4335125"/>
              <a:ext cx="56925" cy="38225"/>
            </a:xfrm>
            <a:custGeom>
              <a:avLst/>
              <a:gdLst/>
              <a:ahLst/>
              <a:cxnLst/>
              <a:rect l="l" t="t" r="r" b="b"/>
              <a:pathLst>
                <a:path w="2277" h="1529" extrusionOk="0">
                  <a:moveTo>
                    <a:pt x="365" y="335"/>
                  </a:moveTo>
                  <a:lnTo>
                    <a:pt x="365" y="335"/>
                  </a:lnTo>
                  <a:cubicBezTo>
                    <a:pt x="365" y="335"/>
                    <a:pt x="363" y="337"/>
                    <a:pt x="363" y="339"/>
                  </a:cubicBezTo>
                  <a:cubicBezTo>
                    <a:pt x="365" y="337"/>
                    <a:pt x="365" y="335"/>
                    <a:pt x="365" y="335"/>
                  </a:cubicBezTo>
                  <a:close/>
                  <a:moveTo>
                    <a:pt x="365" y="337"/>
                  </a:moveTo>
                  <a:cubicBezTo>
                    <a:pt x="365" y="337"/>
                    <a:pt x="365" y="337"/>
                    <a:pt x="363" y="339"/>
                  </a:cubicBezTo>
                  <a:cubicBezTo>
                    <a:pt x="365" y="339"/>
                    <a:pt x="365" y="337"/>
                    <a:pt x="365" y="337"/>
                  </a:cubicBezTo>
                  <a:close/>
                  <a:moveTo>
                    <a:pt x="369" y="332"/>
                  </a:moveTo>
                  <a:cubicBezTo>
                    <a:pt x="374" y="332"/>
                    <a:pt x="375" y="336"/>
                    <a:pt x="368" y="340"/>
                  </a:cubicBezTo>
                  <a:cubicBezTo>
                    <a:pt x="366" y="337"/>
                    <a:pt x="366" y="337"/>
                    <a:pt x="366" y="336"/>
                  </a:cubicBezTo>
                  <a:cubicBezTo>
                    <a:pt x="366" y="335"/>
                    <a:pt x="365" y="333"/>
                    <a:pt x="365" y="333"/>
                  </a:cubicBezTo>
                  <a:cubicBezTo>
                    <a:pt x="365" y="333"/>
                    <a:pt x="365" y="335"/>
                    <a:pt x="365" y="335"/>
                  </a:cubicBezTo>
                  <a:cubicBezTo>
                    <a:pt x="365" y="335"/>
                    <a:pt x="365" y="336"/>
                    <a:pt x="365" y="337"/>
                  </a:cubicBezTo>
                  <a:cubicBezTo>
                    <a:pt x="365" y="339"/>
                    <a:pt x="366" y="340"/>
                    <a:pt x="366" y="342"/>
                  </a:cubicBezTo>
                  <a:cubicBezTo>
                    <a:pt x="366" y="343"/>
                    <a:pt x="365" y="343"/>
                    <a:pt x="365" y="343"/>
                  </a:cubicBezTo>
                  <a:cubicBezTo>
                    <a:pt x="365" y="342"/>
                    <a:pt x="363" y="340"/>
                    <a:pt x="363" y="340"/>
                  </a:cubicBezTo>
                  <a:cubicBezTo>
                    <a:pt x="363" y="340"/>
                    <a:pt x="363" y="339"/>
                    <a:pt x="363" y="339"/>
                  </a:cubicBezTo>
                  <a:cubicBezTo>
                    <a:pt x="363" y="336"/>
                    <a:pt x="363" y="333"/>
                    <a:pt x="365" y="333"/>
                  </a:cubicBezTo>
                  <a:cubicBezTo>
                    <a:pt x="366" y="332"/>
                    <a:pt x="368" y="332"/>
                    <a:pt x="369" y="332"/>
                  </a:cubicBezTo>
                  <a:close/>
                  <a:moveTo>
                    <a:pt x="366" y="343"/>
                  </a:moveTo>
                  <a:cubicBezTo>
                    <a:pt x="366" y="346"/>
                    <a:pt x="366" y="344"/>
                    <a:pt x="366" y="347"/>
                  </a:cubicBezTo>
                  <a:cubicBezTo>
                    <a:pt x="365" y="346"/>
                    <a:pt x="366" y="346"/>
                    <a:pt x="365" y="344"/>
                  </a:cubicBezTo>
                  <a:cubicBezTo>
                    <a:pt x="365" y="343"/>
                    <a:pt x="366" y="343"/>
                    <a:pt x="366" y="343"/>
                  </a:cubicBezTo>
                  <a:close/>
                  <a:moveTo>
                    <a:pt x="480" y="1"/>
                  </a:moveTo>
                  <a:cubicBezTo>
                    <a:pt x="407" y="1"/>
                    <a:pt x="335" y="12"/>
                    <a:pt x="268" y="38"/>
                  </a:cubicBezTo>
                  <a:cubicBezTo>
                    <a:pt x="92" y="102"/>
                    <a:pt x="0" y="275"/>
                    <a:pt x="68" y="456"/>
                  </a:cubicBezTo>
                  <a:cubicBezTo>
                    <a:pt x="94" y="524"/>
                    <a:pt x="153" y="574"/>
                    <a:pt x="223" y="574"/>
                  </a:cubicBezTo>
                  <a:cubicBezTo>
                    <a:pt x="237" y="574"/>
                    <a:pt x="251" y="572"/>
                    <a:pt x="265" y="568"/>
                  </a:cubicBezTo>
                  <a:cubicBezTo>
                    <a:pt x="344" y="547"/>
                    <a:pt x="409" y="451"/>
                    <a:pt x="378" y="370"/>
                  </a:cubicBezTo>
                  <a:cubicBezTo>
                    <a:pt x="375" y="361"/>
                    <a:pt x="371" y="351"/>
                    <a:pt x="368" y="343"/>
                  </a:cubicBezTo>
                  <a:cubicBezTo>
                    <a:pt x="368" y="343"/>
                    <a:pt x="368" y="343"/>
                    <a:pt x="368" y="342"/>
                  </a:cubicBezTo>
                  <a:cubicBezTo>
                    <a:pt x="369" y="342"/>
                    <a:pt x="371" y="340"/>
                    <a:pt x="372" y="340"/>
                  </a:cubicBezTo>
                  <a:cubicBezTo>
                    <a:pt x="375" y="339"/>
                    <a:pt x="379" y="337"/>
                    <a:pt x="382" y="337"/>
                  </a:cubicBezTo>
                  <a:cubicBezTo>
                    <a:pt x="392" y="335"/>
                    <a:pt x="400" y="333"/>
                    <a:pt x="409" y="330"/>
                  </a:cubicBezTo>
                  <a:cubicBezTo>
                    <a:pt x="409" y="330"/>
                    <a:pt x="409" y="331"/>
                    <a:pt x="410" y="331"/>
                  </a:cubicBezTo>
                  <a:cubicBezTo>
                    <a:pt x="417" y="331"/>
                    <a:pt x="445" y="326"/>
                    <a:pt x="451" y="326"/>
                  </a:cubicBezTo>
                  <a:cubicBezTo>
                    <a:pt x="455" y="326"/>
                    <a:pt x="460" y="326"/>
                    <a:pt x="465" y="326"/>
                  </a:cubicBezTo>
                  <a:cubicBezTo>
                    <a:pt x="586" y="326"/>
                    <a:pt x="710" y="362"/>
                    <a:pt x="817" y="446"/>
                  </a:cubicBezTo>
                  <a:cubicBezTo>
                    <a:pt x="846" y="470"/>
                    <a:pt x="903" y="539"/>
                    <a:pt x="914" y="565"/>
                  </a:cubicBezTo>
                  <a:cubicBezTo>
                    <a:pt x="945" y="641"/>
                    <a:pt x="929" y="715"/>
                    <a:pt x="896" y="788"/>
                  </a:cubicBezTo>
                  <a:cubicBezTo>
                    <a:pt x="803" y="979"/>
                    <a:pt x="639" y="1126"/>
                    <a:pt x="556" y="1324"/>
                  </a:cubicBezTo>
                  <a:cubicBezTo>
                    <a:pt x="520" y="1412"/>
                    <a:pt x="608" y="1529"/>
                    <a:pt x="700" y="1529"/>
                  </a:cubicBezTo>
                  <a:cubicBezTo>
                    <a:pt x="704" y="1529"/>
                    <a:pt x="708" y="1528"/>
                    <a:pt x="711" y="1528"/>
                  </a:cubicBezTo>
                  <a:cubicBezTo>
                    <a:pt x="1173" y="1479"/>
                    <a:pt x="1642" y="1455"/>
                    <a:pt x="2092" y="1341"/>
                  </a:cubicBezTo>
                  <a:cubicBezTo>
                    <a:pt x="2277" y="1294"/>
                    <a:pt x="2218" y="1026"/>
                    <a:pt x="2049" y="1026"/>
                  </a:cubicBezTo>
                  <a:cubicBezTo>
                    <a:pt x="2036" y="1026"/>
                    <a:pt x="2021" y="1027"/>
                    <a:pt x="2006" y="1031"/>
                  </a:cubicBezTo>
                  <a:cubicBezTo>
                    <a:pt x="1682" y="1113"/>
                    <a:pt x="1349" y="1145"/>
                    <a:pt x="1017" y="1176"/>
                  </a:cubicBezTo>
                  <a:cubicBezTo>
                    <a:pt x="1079" y="1097"/>
                    <a:pt x="1142" y="1016"/>
                    <a:pt x="1183" y="928"/>
                  </a:cubicBezTo>
                  <a:cubicBezTo>
                    <a:pt x="1274" y="733"/>
                    <a:pt x="1278" y="516"/>
                    <a:pt x="1147" y="336"/>
                  </a:cubicBezTo>
                  <a:cubicBezTo>
                    <a:pt x="1006" y="141"/>
                    <a:pt x="735" y="1"/>
                    <a:pt x="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4805;p75"/>
            <p:cNvSpPr/>
            <p:nvPr/>
          </p:nvSpPr>
          <p:spPr>
            <a:xfrm>
              <a:off x="2822250" y="4364400"/>
              <a:ext cx="34350" cy="19625"/>
            </a:xfrm>
            <a:custGeom>
              <a:avLst/>
              <a:gdLst/>
              <a:ahLst/>
              <a:cxnLst/>
              <a:rect l="l" t="t" r="r" b="b"/>
              <a:pathLst>
                <a:path w="1374" h="785" extrusionOk="0">
                  <a:moveTo>
                    <a:pt x="949" y="0"/>
                  </a:moveTo>
                  <a:cubicBezTo>
                    <a:pt x="937" y="0"/>
                    <a:pt x="924" y="1"/>
                    <a:pt x="911" y="4"/>
                  </a:cubicBezTo>
                  <a:cubicBezTo>
                    <a:pt x="653" y="54"/>
                    <a:pt x="396" y="104"/>
                    <a:pt x="138" y="154"/>
                  </a:cubicBezTo>
                  <a:cubicBezTo>
                    <a:pt x="55" y="170"/>
                    <a:pt x="0" y="273"/>
                    <a:pt x="25" y="351"/>
                  </a:cubicBezTo>
                  <a:cubicBezTo>
                    <a:pt x="49" y="426"/>
                    <a:pt x="112" y="468"/>
                    <a:pt x="184" y="468"/>
                  </a:cubicBezTo>
                  <a:cubicBezTo>
                    <a:pt x="197" y="468"/>
                    <a:pt x="210" y="467"/>
                    <a:pt x="222" y="464"/>
                  </a:cubicBezTo>
                  <a:cubicBezTo>
                    <a:pt x="274" y="453"/>
                    <a:pt x="327" y="443"/>
                    <a:pt x="379" y="433"/>
                  </a:cubicBezTo>
                  <a:lnTo>
                    <a:pt x="379" y="433"/>
                  </a:lnTo>
                  <a:cubicBezTo>
                    <a:pt x="321" y="446"/>
                    <a:pt x="265" y="494"/>
                    <a:pt x="252" y="550"/>
                  </a:cubicBezTo>
                  <a:cubicBezTo>
                    <a:pt x="231" y="643"/>
                    <a:pt x="280" y="712"/>
                    <a:pt x="365" y="747"/>
                  </a:cubicBezTo>
                  <a:cubicBezTo>
                    <a:pt x="432" y="775"/>
                    <a:pt x="504" y="784"/>
                    <a:pt x="578" y="784"/>
                  </a:cubicBezTo>
                  <a:cubicBezTo>
                    <a:pt x="655" y="784"/>
                    <a:pt x="734" y="774"/>
                    <a:pt x="808" y="764"/>
                  </a:cubicBezTo>
                  <a:cubicBezTo>
                    <a:pt x="878" y="754"/>
                    <a:pt x="949" y="740"/>
                    <a:pt x="1019" y="729"/>
                  </a:cubicBezTo>
                  <a:cubicBezTo>
                    <a:pt x="1039" y="724"/>
                    <a:pt x="1058" y="722"/>
                    <a:pt x="1077" y="719"/>
                  </a:cubicBezTo>
                  <a:cubicBezTo>
                    <a:pt x="1084" y="717"/>
                    <a:pt x="1092" y="716"/>
                    <a:pt x="1099" y="716"/>
                  </a:cubicBezTo>
                  <a:cubicBezTo>
                    <a:pt x="1136" y="710"/>
                    <a:pt x="1173" y="708"/>
                    <a:pt x="1209" y="706"/>
                  </a:cubicBezTo>
                  <a:cubicBezTo>
                    <a:pt x="1294" y="702"/>
                    <a:pt x="1374" y="634"/>
                    <a:pt x="1370" y="546"/>
                  </a:cubicBezTo>
                  <a:cubicBezTo>
                    <a:pt x="1367" y="465"/>
                    <a:pt x="1303" y="385"/>
                    <a:pt x="1216" y="385"/>
                  </a:cubicBezTo>
                  <a:cubicBezTo>
                    <a:pt x="1214" y="385"/>
                    <a:pt x="1211" y="385"/>
                    <a:pt x="1209" y="385"/>
                  </a:cubicBezTo>
                  <a:cubicBezTo>
                    <a:pt x="1058" y="392"/>
                    <a:pt x="909" y="425"/>
                    <a:pt x="760" y="449"/>
                  </a:cubicBezTo>
                  <a:cubicBezTo>
                    <a:pt x="746" y="450"/>
                    <a:pt x="731" y="454"/>
                    <a:pt x="716" y="454"/>
                  </a:cubicBezTo>
                  <a:cubicBezTo>
                    <a:pt x="715" y="454"/>
                    <a:pt x="715" y="454"/>
                    <a:pt x="715" y="456"/>
                  </a:cubicBezTo>
                  <a:cubicBezTo>
                    <a:pt x="707" y="456"/>
                    <a:pt x="698" y="457"/>
                    <a:pt x="690" y="457"/>
                  </a:cubicBezTo>
                  <a:cubicBezTo>
                    <a:pt x="659" y="461"/>
                    <a:pt x="626" y="463"/>
                    <a:pt x="594" y="463"/>
                  </a:cubicBezTo>
                  <a:cubicBezTo>
                    <a:pt x="589" y="463"/>
                    <a:pt x="584" y="463"/>
                    <a:pt x="580" y="463"/>
                  </a:cubicBezTo>
                  <a:cubicBezTo>
                    <a:pt x="570" y="463"/>
                    <a:pt x="559" y="463"/>
                    <a:pt x="549" y="463"/>
                  </a:cubicBezTo>
                  <a:cubicBezTo>
                    <a:pt x="543" y="461"/>
                    <a:pt x="536" y="461"/>
                    <a:pt x="531" y="461"/>
                  </a:cubicBezTo>
                  <a:cubicBezTo>
                    <a:pt x="503" y="453"/>
                    <a:pt x="476" y="449"/>
                    <a:pt x="449" y="437"/>
                  </a:cubicBezTo>
                  <a:cubicBezTo>
                    <a:pt x="436" y="432"/>
                    <a:pt x="421" y="430"/>
                    <a:pt x="406" y="430"/>
                  </a:cubicBezTo>
                  <a:cubicBezTo>
                    <a:pt x="402" y="430"/>
                    <a:pt x="397" y="430"/>
                    <a:pt x="393" y="430"/>
                  </a:cubicBezTo>
                  <a:cubicBezTo>
                    <a:pt x="594" y="392"/>
                    <a:pt x="795" y="353"/>
                    <a:pt x="995" y="313"/>
                  </a:cubicBezTo>
                  <a:cubicBezTo>
                    <a:pt x="1078" y="298"/>
                    <a:pt x="1133" y="194"/>
                    <a:pt x="1108" y="116"/>
                  </a:cubicBezTo>
                  <a:cubicBezTo>
                    <a:pt x="1084" y="41"/>
                    <a:pt x="1022" y="0"/>
                    <a:pt x="9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4806;p75"/>
            <p:cNvSpPr/>
            <p:nvPr/>
          </p:nvSpPr>
          <p:spPr>
            <a:xfrm>
              <a:off x="2870675" y="4345925"/>
              <a:ext cx="51850" cy="40800"/>
            </a:xfrm>
            <a:custGeom>
              <a:avLst/>
              <a:gdLst/>
              <a:ahLst/>
              <a:cxnLst/>
              <a:rect l="l" t="t" r="r" b="b"/>
              <a:pathLst>
                <a:path w="2074" h="1632" extrusionOk="0">
                  <a:moveTo>
                    <a:pt x="778" y="1"/>
                  </a:moveTo>
                  <a:cubicBezTo>
                    <a:pt x="735" y="1"/>
                    <a:pt x="692" y="16"/>
                    <a:pt x="666" y="47"/>
                  </a:cubicBezTo>
                  <a:cubicBezTo>
                    <a:pt x="505" y="233"/>
                    <a:pt x="346" y="423"/>
                    <a:pt x="142" y="563"/>
                  </a:cubicBezTo>
                  <a:cubicBezTo>
                    <a:pt x="0" y="659"/>
                    <a:pt x="88" y="868"/>
                    <a:pt x="220" y="868"/>
                  </a:cubicBezTo>
                  <a:cubicBezTo>
                    <a:pt x="247" y="868"/>
                    <a:pt x="275" y="860"/>
                    <a:pt x="304" y="840"/>
                  </a:cubicBezTo>
                  <a:cubicBezTo>
                    <a:pt x="484" y="717"/>
                    <a:pt x="633" y="568"/>
                    <a:pt x="775" y="409"/>
                  </a:cubicBezTo>
                  <a:cubicBezTo>
                    <a:pt x="912" y="584"/>
                    <a:pt x="1033" y="771"/>
                    <a:pt x="1165" y="950"/>
                  </a:cubicBezTo>
                  <a:cubicBezTo>
                    <a:pt x="1348" y="1200"/>
                    <a:pt x="1550" y="1430"/>
                    <a:pt x="1807" y="1608"/>
                  </a:cubicBezTo>
                  <a:cubicBezTo>
                    <a:pt x="1829" y="1624"/>
                    <a:pt x="1855" y="1631"/>
                    <a:pt x="1882" y="1631"/>
                  </a:cubicBezTo>
                  <a:cubicBezTo>
                    <a:pt x="1939" y="1631"/>
                    <a:pt x="1998" y="1599"/>
                    <a:pt x="2027" y="1551"/>
                  </a:cubicBezTo>
                  <a:cubicBezTo>
                    <a:pt x="2073" y="1471"/>
                    <a:pt x="2041" y="1380"/>
                    <a:pt x="1969" y="1331"/>
                  </a:cubicBezTo>
                  <a:cubicBezTo>
                    <a:pt x="1502" y="1006"/>
                    <a:pt x="1260" y="466"/>
                    <a:pt x="892" y="47"/>
                  </a:cubicBezTo>
                  <a:cubicBezTo>
                    <a:pt x="865" y="16"/>
                    <a:pt x="822" y="1"/>
                    <a:pt x="7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" name="Rectangle 1">
            <a:hlinkClick r:id="rId4" action="ppaction://hlinksldjump"/>
          </p:cNvPr>
          <p:cNvSpPr/>
          <p:nvPr/>
        </p:nvSpPr>
        <p:spPr>
          <a:xfrm>
            <a:off x="549965" y="2792142"/>
            <a:ext cx="764953" cy="5866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lnSpc>
                <a:spcPct val="150000"/>
              </a:lnSpc>
              <a:buClr>
                <a:srgbClr val="000000"/>
              </a:buClr>
            </a:pPr>
            <a:r>
              <a:rPr lang="nl-NL" sz="2400" b="1" u="sng" kern="0" dirty="0">
                <a:solidFill>
                  <a:srgbClr val="FF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Giải</a:t>
            </a:r>
            <a:endParaRPr lang="en-US" sz="2400" u="sng" kern="0" dirty="0">
              <a:solidFill>
                <a:srgbClr val="FF0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 panose="020B0604020202020204"/>
            </a:endParaRPr>
          </a:p>
        </p:txBody>
      </p:sp>
      <p:pic>
        <p:nvPicPr>
          <p:cNvPr id="4098" name="Picture 2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5432" y="2590800"/>
            <a:ext cx="3917398" cy="1790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6" grpId="0" animBg="1"/>
      <p:bldP spid="48" grpId="0" animBg="1"/>
      <p:bldP spid="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C:\Users\ADMIN\Downloads\dua-removebg-preview.png">
            <a:hlinkClick r:id="rId2" action="ppaction://hlinksldjump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217232">
            <a:off x="1971748" y="1034375"/>
            <a:ext cx="5575644" cy="426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7205" y="987120"/>
            <a:ext cx="937261" cy="140665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9007" y="1603065"/>
            <a:ext cx="1066800" cy="1661771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897426">
            <a:off x="3962400" y="2492898"/>
            <a:ext cx="914400" cy="1350247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414721">
            <a:off x="3762604" y="3421135"/>
            <a:ext cx="762000" cy="12192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90742">
            <a:off x="3813615" y="4189672"/>
            <a:ext cx="605999" cy="1251008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1400" y="457201"/>
            <a:ext cx="914400" cy="105984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" name="Picture 6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20406" y="2179028"/>
            <a:ext cx="5890491" cy="24661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6236168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 59"/>
          <p:cNvSpPr/>
          <p:nvPr/>
        </p:nvSpPr>
        <p:spPr>
          <a:xfrm>
            <a:off x="2069484" y="715044"/>
            <a:ext cx="6851045" cy="1459919"/>
          </a:xfrm>
          <a:prstGeom prst="rect">
            <a:avLst/>
          </a:prstGeom>
          <a:solidFill>
            <a:schemeClr val="bg1">
              <a:lumMod val="90000"/>
            </a:schemeClr>
          </a:solidFill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defTabSz="642915">
              <a:lnSpc>
                <a:spcPct val="150000"/>
              </a:lnSpc>
              <a:spcAft>
                <a:spcPts val="562"/>
              </a:spcAft>
              <a:buFont typeface="Arial"/>
              <a:buNone/>
              <a:defRPr/>
            </a:pPr>
            <a:r>
              <a:rPr lang="vi-VN" sz="2400" b="1" dirty="0" smtClean="0">
                <a:solidFill>
                  <a:schemeClr val="bg1">
                    <a:lumMod val="2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Từ </a:t>
            </a:r>
            <a:r>
              <a:rPr lang="vi-VN" sz="2400" b="1" dirty="0">
                <a:solidFill>
                  <a:schemeClr val="bg1">
                    <a:lumMod val="2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7 chữ số 1, 2, 3, 4, 5, 6, 7 có thể lập được bao nhiêu số </a:t>
            </a:r>
            <a:r>
              <a:rPr lang="en-US" sz="2400" b="1" dirty="0" smtClean="0">
                <a:solidFill>
                  <a:schemeClr val="bg1">
                    <a:lumMod val="2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vi-VN" sz="2400" b="1" dirty="0" smtClean="0">
                <a:solidFill>
                  <a:schemeClr val="bg1">
                    <a:lumMod val="2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vi-VN" sz="2400" b="1" dirty="0">
                <a:solidFill>
                  <a:schemeClr val="bg1">
                    <a:lumMod val="2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4 chữ số </a:t>
            </a:r>
            <a:r>
              <a:rPr lang="vi-VN" sz="2400" b="1" dirty="0" smtClean="0">
                <a:solidFill>
                  <a:schemeClr val="bg1">
                    <a:lumMod val="2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khác nhau</a:t>
            </a:r>
            <a:r>
              <a:rPr lang="en-US" sz="2400" b="1" dirty="0" smtClean="0">
                <a:solidFill>
                  <a:schemeClr val="bg1">
                    <a:lumMod val="2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vi-VN" sz="2400" b="1" dirty="0" smtClean="0">
                <a:solidFill>
                  <a:schemeClr val="bg1">
                    <a:lumMod val="2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?</a:t>
            </a:r>
            <a:endParaRPr lang="en-US" sz="2400" b="1" dirty="0">
              <a:solidFill>
                <a:schemeClr val="bg1">
                  <a:lumMod val="25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grpSp>
        <p:nvGrpSpPr>
          <p:cNvPr id="61" name="Group 60"/>
          <p:cNvGrpSpPr/>
          <p:nvPr/>
        </p:nvGrpSpPr>
        <p:grpSpPr>
          <a:xfrm>
            <a:off x="1993433" y="715044"/>
            <a:ext cx="290843" cy="1510624"/>
            <a:chOff x="1322576" y="181189"/>
            <a:chExt cx="387790" cy="2666783"/>
          </a:xfrm>
        </p:grpSpPr>
        <p:grpSp>
          <p:nvGrpSpPr>
            <p:cNvPr id="53" name="Group 52"/>
            <p:cNvGrpSpPr/>
            <p:nvPr/>
          </p:nvGrpSpPr>
          <p:grpSpPr>
            <a:xfrm>
              <a:off x="1322576" y="1379570"/>
              <a:ext cx="286946" cy="286946"/>
              <a:chOff x="505017" y="3662327"/>
              <a:chExt cx="286946" cy="286946"/>
            </a:xfrm>
          </p:grpSpPr>
          <p:sp>
            <p:nvSpPr>
              <p:cNvPr id="54" name="Oval 53"/>
              <p:cNvSpPr/>
              <p:nvPr/>
            </p:nvSpPr>
            <p:spPr>
              <a:xfrm>
                <a:off x="505017" y="3662327"/>
                <a:ext cx="286946" cy="286946"/>
              </a:xfrm>
              <a:prstGeom prst="ellipse">
                <a:avLst/>
              </a:prstGeom>
              <a:solidFill>
                <a:srgbClr val="212121"/>
              </a:solidFill>
              <a:ln>
                <a:noFill/>
              </a:ln>
              <a:effectLst>
                <a:glow rad="127000">
                  <a:srgbClr val="008CF5"/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4">
                  <a:buFont typeface="Arial"/>
                  <a:buNone/>
                  <a:defRPr/>
                </a:pPr>
                <a:endParaRPr lang="en-US" sz="1350" dirty="0">
                  <a:solidFill>
                    <a:prstClr val="white"/>
                  </a:solidFill>
                  <a:latin typeface="Calibri"/>
                  <a:sym typeface="Arial"/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587032" y="3741662"/>
                <a:ext cx="122915" cy="122915"/>
              </a:xfrm>
              <a:prstGeom prst="ellipse">
                <a:avLst/>
              </a:prstGeom>
              <a:solidFill>
                <a:srgbClr val="008CF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4">
                  <a:buFont typeface="Arial"/>
                  <a:buNone/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  <a:sym typeface="Arial"/>
                </a:endParaRPr>
              </a:p>
            </p:txBody>
          </p:sp>
        </p:grpSp>
        <p:sp>
          <p:nvSpPr>
            <p:cNvPr id="57" name="Left Bracket 56"/>
            <p:cNvSpPr/>
            <p:nvPr/>
          </p:nvSpPr>
          <p:spPr>
            <a:xfrm>
              <a:off x="1461286" y="181189"/>
              <a:ext cx="249080" cy="2666783"/>
            </a:xfrm>
            <a:prstGeom prst="leftBracket">
              <a:avLst/>
            </a:prstGeom>
            <a:ln w="38100">
              <a:solidFill>
                <a:srgbClr val="008CF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914374">
                <a:buFont typeface="Arial"/>
                <a:buNone/>
                <a:defRPr/>
              </a:pPr>
              <a:endParaRPr lang="en-US" sz="1350">
                <a:solidFill>
                  <a:prstClr val="black"/>
                </a:solidFill>
                <a:latin typeface="Calibri"/>
                <a:sym typeface="Arial"/>
              </a:endParaRPr>
            </a:p>
          </p:txBody>
        </p:sp>
      </p:grpSp>
      <p:sp>
        <p:nvSpPr>
          <p:cNvPr id="58" name="Left Bracket 57"/>
          <p:cNvSpPr/>
          <p:nvPr/>
        </p:nvSpPr>
        <p:spPr>
          <a:xfrm flipH="1">
            <a:off x="8766957" y="710251"/>
            <a:ext cx="160628" cy="1418288"/>
          </a:xfrm>
          <a:prstGeom prst="leftBracket">
            <a:avLst/>
          </a:prstGeom>
          <a:ln w="38100">
            <a:solidFill>
              <a:srgbClr val="008CF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914374">
              <a:buFont typeface="Arial"/>
              <a:buNone/>
              <a:defRPr/>
            </a:pPr>
            <a:endParaRPr lang="en-US" sz="1350">
              <a:solidFill>
                <a:prstClr val="black"/>
              </a:solidFill>
              <a:latin typeface="Calibri"/>
              <a:sym typeface="Arial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1437773" y="1374983"/>
            <a:ext cx="341961" cy="3255185"/>
            <a:chOff x="393013" y="1032069"/>
            <a:chExt cx="455948" cy="3255185"/>
          </a:xfrm>
        </p:grpSpPr>
        <p:cxnSp>
          <p:nvCxnSpPr>
            <p:cNvPr id="13" name="Straight Connector 12"/>
            <p:cNvCxnSpPr>
              <a:stCxn id="29" idx="4"/>
              <a:endCxn id="64" idx="0"/>
            </p:cNvCxnSpPr>
            <p:nvPr/>
          </p:nvCxnSpPr>
          <p:spPr>
            <a:xfrm flipH="1">
              <a:off x="620987" y="1032069"/>
              <a:ext cx="14515" cy="2799237"/>
            </a:xfrm>
            <a:prstGeom prst="line">
              <a:avLst/>
            </a:prstGeom>
            <a:ln w="12700">
              <a:solidFill>
                <a:srgbClr val="008CF5"/>
              </a:solidFill>
            </a:ln>
            <a:effectLst>
              <a:glow rad="127000">
                <a:srgbClr val="008CF5">
                  <a:alpha val="50000"/>
                </a:srgbClr>
              </a:glo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/>
            <p:cNvGrpSpPr/>
            <p:nvPr/>
          </p:nvGrpSpPr>
          <p:grpSpPr>
            <a:xfrm>
              <a:off x="393013" y="3831306"/>
              <a:ext cx="455948" cy="455948"/>
              <a:chOff x="268476" y="3198923"/>
              <a:chExt cx="286946" cy="286946"/>
            </a:xfrm>
          </p:grpSpPr>
          <p:sp>
            <p:nvSpPr>
              <p:cNvPr id="64" name="Oval 63"/>
              <p:cNvSpPr/>
              <p:nvPr/>
            </p:nvSpPr>
            <p:spPr>
              <a:xfrm>
                <a:off x="268476" y="3198923"/>
                <a:ext cx="286946" cy="286946"/>
              </a:xfrm>
              <a:prstGeom prst="ellipse">
                <a:avLst/>
              </a:prstGeom>
              <a:solidFill>
                <a:srgbClr val="212121"/>
              </a:solidFill>
              <a:ln>
                <a:noFill/>
              </a:ln>
              <a:effectLst>
                <a:glow rad="127000">
                  <a:srgbClr val="008CF5"/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4">
                  <a:buFont typeface="Arial"/>
                  <a:buNone/>
                  <a:defRPr/>
                </a:pPr>
                <a:endParaRPr lang="en-US" sz="1350" dirty="0">
                  <a:solidFill>
                    <a:prstClr val="white"/>
                  </a:solidFill>
                  <a:latin typeface="Calibri"/>
                  <a:sym typeface="Arial"/>
                </a:endParaRPr>
              </a:p>
            </p:txBody>
          </p:sp>
          <p:sp>
            <p:nvSpPr>
              <p:cNvPr id="65" name="Oval 64"/>
              <p:cNvSpPr/>
              <p:nvPr/>
            </p:nvSpPr>
            <p:spPr>
              <a:xfrm>
                <a:off x="350491" y="3278258"/>
                <a:ext cx="122915" cy="122915"/>
              </a:xfrm>
              <a:prstGeom prst="ellipse">
                <a:avLst/>
              </a:prstGeom>
              <a:solidFill>
                <a:srgbClr val="008CF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4">
                  <a:buFont typeface="Arial"/>
                  <a:buNone/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  <a:sym typeface="Arial"/>
                </a:endParaRPr>
              </a:p>
            </p:txBody>
          </p:sp>
        </p:grpSp>
      </p:grpSp>
      <p:grpSp>
        <p:nvGrpSpPr>
          <p:cNvPr id="28" name="Group 27"/>
          <p:cNvGrpSpPr/>
          <p:nvPr/>
        </p:nvGrpSpPr>
        <p:grpSpPr>
          <a:xfrm>
            <a:off x="1216632" y="304400"/>
            <a:ext cx="811716" cy="1082288"/>
            <a:chOff x="83662" y="159259"/>
            <a:chExt cx="1082288" cy="1082288"/>
          </a:xfrm>
        </p:grpSpPr>
        <p:sp>
          <p:nvSpPr>
            <p:cNvPr id="29" name="Oval 28"/>
            <p:cNvSpPr/>
            <p:nvPr/>
          </p:nvSpPr>
          <p:spPr>
            <a:xfrm>
              <a:off x="91433" y="170721"/>
              <a:ext cx="1059109" cy="1059109"/>
            </a:xfrm>
            <a:prstGeom prst="ellipse">
              <a:avLst/>
            </a:prstGeom>
            <a:solidFill>
              <a:srgbClr val="212121"/>
            </a:solidFill>
            <a:ln>
              <a:noFill/>
            </a:ln>
            <a:effectLst>
              <a:glow rad="127000">
                <a:srgbClr val="008CF5"/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4">
                <a:buFont typeface="Arial"/>
                <a:buNone/>
                <a:defRPr/>
              </a:pPr>
              <a:endParaRPr lang="en-US" sz="4500" b="1" dirty="0">
                <a:solidFill>
                  <a:srgbClr val="008CF5"/>
                </a:solidFill>
                <a:cs typeface="Arial" panose="020B0604020202020204" pitchFamily="34" charset="0"/>
                <a:sym typeface="Arial"/>
              </a:endParaRPr>
            </a:p>
          </p:txBody>
        </p:sp>
        <p:pic>
          <p:nvPicPr>
            <p:cNvPr id="32" name="Picture 31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3662" y="159259"/>
              <a:ext cx="1082288" cy="1082288"/>
            </a:xfrm>
            <a:prstGeom prst="rect">
              <a:avLst/>
            </a:prstGeom>
          </p:spPr>
        </p:pic>
        <p:pic>
          <p:nvPicPr>
            <p:cNvPr id="33" name="Picture 3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40649" y="240741"/>
              <a:ext cx="757177" cy="937456"/>
            </a:xfrm>
            <a:prstGeom prst="rect">
              <a:avLst/>
            </a:prstGeom>
          </p:spPr>
        </p:pic>
        <p:sp>
          <p:nvSpPr>
            <p:cNvPr id="34" name="TextBox 33"/>
            <p:cNvSpPr txBox="1"/>
            <p:nvPr/>
          </p:nvSpPr>
          <p:spPr>
            <a:xfrm>
              <a:off x="323241" y="277250"/>
              <a:ext cx="603156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914374">
                <a:buFont typeface="Arial"/>
                <a:buNone/>
                <a:defRPr/>
              </a:pPr>
              <a:r>
                <a:rPr lang="en-US" sz="3750" b="1" dirty="0">
                  <a:solidFill>
                    <a:srgbClr val="00FF4E"/>
                  </a:solidFill>
                  <a:effectLst>
                    <a:glow rad="88900">
                      <a:srgbClr val="00FF4E">
                        <a:alpha val="60000"/>
                      </a:srgbClr>
                    </a:glow>
                  </a:effectLst>
                  <a:cs typeface="Arial" panose="020B0604020202020204" pitchFamily="34" charset="0"/>
                  <a:sym typeface="Arial"/>
                </a:rPr>
                <a:t>1</a:t>
              </a:r>
            </a:p>
          </p:txBody>
        </p:sp>
      </p:grpSp>
      <p:pic>
        <p:nvPicPr>
          <p:cNvPr id="38" name="Picture 115" descr="ALRMCLOK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3259" y="2220873"/>
            <a:ext cx="747239" cy="10454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" name="Oval 176"/>
          <p:cNvSpPr>
            <a:spLocks noChangeArrowheads="1"/>
          </p:cNvSpPr>
          <p:nvPr/>
        </p:nvSpPr>
        <p:spPr bwMode="auto">
          <a:xfrm>
            <a:off x="1468541" y="2508360"/>
            <a:ext cx="428302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defTabSz="914374" eaLnBrk="0" hangingPunct="0">
              <a:buFont typeface="Arial"/>
              <a:buNone/>
              <a:defRPr/>
            </a:pPr>
            <a:r>
              <a:rPr lang="en-US" altLang="en-US" sz="2100" dirty="0">
                <a:solidFill>
                  <a:srgbClr val="DC2608"/>
                </a:solidFill>
                <a:latin typeface=".VnBlack" pitchFamily="34" charset="0"/>
                <a:sym typeface="Arial"/>
              </a:rPr>
              <a:t>10</a:t>
            </a:r>
          </a:p>
        </p:txBody>
      </p:sp>
      <p:sp>
        <p:nvSpPr>
          <p:cNvPr id="45" name="Oval 176"/>
          <p:cNvSpPr>
            <a:spLocks noChangeArrowheads="1"/>
          </p:cNvSpPr>
          <p:nvPr/>
        </p:nvSpPr>
        <p:spPr bwMode="auto">
          <a:xfrm>
            <a:off x="1468541" y="2515919"/>
            <a:ext cx="40005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defTabSz="914374" eaLnBrk="0" hangingPunct="0">
              <a:buFont typeface="Arial"/>
              <a:buNone/>
              <a:defRPr/>
            </a:pPr>
            <a:r>
              <a:rPr lang="en-US" altLang="en-US" sz="2100" dirty="0">
                <a:solidFill>
                  <a:srgbClr val="DC2608"/>
                </a:solidFill>
                <a:latin typeface=".VnBlack" pitchFamily="34" charset="0"/>
                <a:sym typeface="Arial"/>
              </a:rPr>
              <a:t>9</a:t>
            </a:r>
          </a:p>
        </p:txBody>
      </p:sp>
      <p:sp>
        <p:nvSpPr>
          <p:cNvPr id="46" name="Oval 176"/>
          <p:cNvSpPr>
            <a:spLocks noChangeArrowheads="1"/>
          </p:cNvSpPr>
          <p:nvPr/>
        </p:nvSpPr>
        <p:spPr bwMode="auto">
          <a:xfrm>
            <a:off x="1496793" y="2476913"/>
            <a:ext cx="40005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defTabSz="914374" eaLnBrk="0" hangingPunct="0">
              <a:buFont typeface="Arial"/>
              <a:buNone/>
              <a:defRPr/>
            </a:pPr>
            <a:r>
              <a:rPr lang="en-US" altLang="en-US" sz="2100" dirty="0">
                <a:solidFill>
                  <a:srgbClr val="DC2608"/>
                </a:solidFill>
                <a:latin typeface=".VnBlack" pitchFamily="34" charset="0"/>
                <a:sym typeface="Arial"/>
              </a:rPr>
              <a:t>8</a:t>
            </a:r>
          </a:p>
        </p:txBody>
      </p:sp>
      <p:sp>
        <p:nvSpPr>
          <p:cNvPr id="47" name="Oval 176"/>
          <p:cNvSpPr>
            <a:spLocks noChangeArrowheads="1"/>
          </p:cNvSpPr>
          <p:nvPr/>
        </p:nvSpPr>
        <p:spPr bwMode="auto">
          <a:xfrm>
            <a:off x="1492107" y="2476913"/>
            <a:ext cx="40005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defTabSz="914374" eaLnBrk="0" hangingPunct="0">
              <a:buFont typeface="Arial"/>
              <a:buNone/>
              <a:defRPr/>
            </a:pPr>
            <a:r>
              <a:rPr lang="en-US" altLang="en-US" sz="2100" dirty="0">
                <a:solidFill>
                  <a:srgbClr val="DC2608"/>
                </a:solidFill>
                <a:latin typeface=".VnBlack" pitchFamily="34" charset="0"/>
                <a:sym typeface="Arial"/>
              </a:rPr>
              <a:t>7</a:t>
            </a:r>
          </a:p>
        </p:txBody>
      </p:sp>
      <p:sp>
        <p:nvSpPr>
          <p:cNvPr id="48" name="Oval 176"/>
          <p:cNvSpPr>
            <a:spLocks noChangeArrowheads="1"/>
          </p:cNvSpPr>
          <p:nvPr/>
        </p:nvSpPr>
        <p:spPr bwMode="auto">
          <a:xfrm>
            <a:off x="1446763" y="2437736"/>
            <a:ext cx="450083" cy="564139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defTabSz="914374" eaLnBrk="0" hangingPunct="0">
              <a:buFont typeface="Arial"/>
              <a:buNone/>
              <a:defRPr/>
            </a:pPr>
            <a:r>
              <a:rPr lang="en-US" altLang="en-US" sz="2100" dirty="0">
                <a:solidFill>
                  <a:srgbClr val="DC2608"/>
                </a:solidFill>
                <a:latin typeface=".VnBlack" pitchFamily="34" charset="0"/>
                <a:sym typeface="Arial"/>
              </a:rPr>
              <a:t>6</a:t>
            </a:r>
          </a:p>
        </p:txBody>
      </p:sp>
      <p:sp>
        <p:nvSpPr>
          <p:cNvPr id="49" name="Oval 176"/>
          <p:cNvSpPr>
            <a:spLocks noChangeArrowheads="1"/>
          </p:cNvSpPr>
          <p:nvPr/>
        </p:nvSpPr>
        <p:spPr bwMode="auto">
          <a:xfrm>
            <a:off x="1409525" y="2453105"/>
            <a:ext cx="524552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defTabSz="914374" eaLnBrk="0" hangingPunct="0">
              <a:buFont typeface="Arial"/>
              <a:buNone/>
              <a:defRPr/>
            </a:pPr>
            <a:r>
              <a:rPr lang="en-US" altLang="en-US" sz="2100" dirty="0">
                <a:solidFill>
                  <a:srgbClr val="DC2608"/>
                </a:solidFill>
                <a:latin typeface=".VnBlack" pitchFamily="34" charset="0"/>
                <a:sym typeface="Arial"/>
              </a:rPr>
              <a:t>5</a:t>
            </a:r>
          </a:p>
        </p:txBody>
      </p:sp>
      <p:sp>
        <p:nvSpPr>
          <p:cNvPr id="50" name="Oval 176"/>
          <p:cNvSpPr>
            <a:spLocks noChangeArrowheads="1"/>
          </p:cNvSpPr>
          <p:nvPr/>
        </p:nvSpPr>
        <p:spPr bwMode="auto">
          <a:xfrm>
            <a:off x="1407231" y="2515919"/>
            <a:ext cx="550925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defTabSz="914374" eaLnBrk="0" hangingPunct="0">
              <a:buFont typeface="Arial"/>
              <a:buNone/>
              <a:defRPr/>
            </a:pPr>
            <a:r>
              <a:rPr lang="en-US" altLang="en-US" sz="2100" dirty="0">
                <a:solidFill>
                  <a:srgbClr val="DC2608"/>
                </a:solidFill>
                <a:latin typeface=".VnBlack" pitchFamily="34" charset="0"/>
                <a:sym typeface="Arial"/>
              </a:rPr>
              <a:t>4</a:t>
            </a:r>
          </a:p>
        </p:txBody>
      </p:sp>
      <p:sp>
        <p:nvSpPr>
          <p:cNvPr id="51" name="Oval 176"/>
          <p:cNvSpPr>
            <a:spLocks noChangeArrowheads="1"/>
          </p:cNvSpPr>
          <p:nvPr/>
        </p:nvSpPr>
        <p:spPr bwMode="auto">
          <a:xfrm>
            <a:off x="1455493" y="2507491"/>
            <a:ext cx="462724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defTabSz="914374" eaLnBrk="0" hangingPunct="0">
              <a:buFont typeface="Arial"/>
              <a:buNone/>
              <a:defRPr/>
            </a:pPr>
            <a:r>
              <a:rPr lang="en-US" altLang="en-US" sz="2100" dirty="0">
                <a:solidFill>
                  <a:srgbClr val="DC2608"/>
                </a:solidFill>
                <a:latin typeface=".VnBlack" pitchFamily="34" charset="0"/>
                <a:sym typeface="Arial"/>
              </a:rPr>
              <a:t>3</a:t>
            </a:r>
          </a:p>
        </p:txBody>
      </p:sp>
      <p:sp>
        <p:nvSpPr>
          <p:cNvPr id="52" name="Oval 176"/>
          <p:cNvSpPr>
            <a:spLocks noChangeArrowheads="1"/>
          </p:cNvSpPr>
          <p:nvPr/>
        </p:nvSpPr>
        <p:spPr bwMode="auto">
          <a:xfrm>
            <a:off x="1491145" y="2476913"/>
            <a:ext cx="39142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defTabSz="914374" eaLnBrk="0" hangingPunct="0">
              <a:buFont typeface="Arial"/>
              <a:buNone/>
              <a:defRPr/>
            </a:pPr>
            <a:r>
              <a:rPr lang="en-US" altLang="en-US" sz="2100" dirty="0">
                <a:solidFill>
                  <a:srgbClr val="DC2608"/>
                </a:solidFill>
                <a:latin typeface=".VnBlack" pitchFamily="34" charset="0"/>
                <a:sym typeface="Arial"/>
              </a:rPr>
              <a:t>2</a:t>
            </a:r>
          </a:p>
        </p:txBody>
      </p:sp>
      <p:sp>
        <p:nvSpPr>
          <p:cNvPr id="56" name="Oval 176"/>
          <p:cNvSpPr>
            <a:spLocks noChangeArrowheads="1"/>
          </p:cNvSpPr>
          <p:nvPr/>
        </p:nvSpPr>
        <p:spPr bwMode="auto">
          <a:xfrm>
            <a:off x="1448633" y="2476913"/>
            <a:ext cx="40005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defTabSz="914374" eaLnBrk="0" hangingPunct="0">
              <a:buFont typeface="Arial"/>
              <a:buNone/>
              <a:defRPr/>
            </a:pPr>
            <a:r>
              <a:rPr lang="en-US" altLang="en-US" sz="2100" dirty="0">
                <a:solidFill>
                  <a:srgbClr val="DC2608"/>
                </a:solidFill>
                <a:latin typeface=".VnBlack" pitchFamily="34" charset="0"/>
                <a:sym typeface="Arial"/>
              </a:rPr>
              <a:t>1</a:t>
            </a:r>
          </a:p>
        </p:txBody>
      </p:sp>
      <p:sp>
        <p:nvSpPr>
          <p:cNvPr id="59" name="Oval 176"/>
          <p:cNvSpPr>
            <a:spLocks noChangeArrowheads="1"/>
          </p:cNvSpPr>
          <p:nvPr/>
        </p:nvSpPr>
        <p:spPr bwMode="auto">
          <a:xfrm>
            <a:off x="1490639" y="2531159"/>
            <a:ext cx="405436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 defTabSz="914374" eaLnBrk="0" hangingPunct="0">
              <a:buFont typeface="Arial"/>
              <a:buNone/>
              <a:defRPr/>
            </a:pPr>
            <a:r>
              <a:rPr lang="en-US" sz="2100" dirty="0">
                <a:solidFill>
                  <a:srgbClr val="DC2608"/>
                </a:solidFill>
                <a:latin typeface=".VnBlack" pitchFamily="34" charset="0"/>
                <a:cs typeface="Arial"/>
                <a:sym typeface="Arial"/>
              </a:rPr>
              <a:t>0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9067B679-BF64-4A56-BCFA-5FF0C3036103}"/>
              </a:ext>
            </a:extLst>
          </p:cNvPr>
          <p:cNvGrpSpPr/>
          <p:nvPr/>
        </p:nvGrpSpPr>
        <p:grpSpPr>
          <a:xfrm>
            <a:off x="1608743" y="3031076"/>
            <a:ext cx="6966193" cy="3569791"/>
            <a:chOff x="2287986" y="3980355"/>
            <a:chExt cx="9472214" cy="3041017"/>
          </a:xfrm>
        </p:grpSpPr>
        <p:grpSp>
          <p:nvGrpSpPr>
            <p:cNvPr id="31" name="Group 30"/>
            <p:cNvGrpSpPr/>
            <p:nvPr/>
          </p:nvGrpSpPr>
          <p:grpSpPr>
            <a:xfrm>
              <a:off x="2287986" y="3980355"/>
              <a:ext cx="9472214" cy="3041017"/>
              <a:chOff x="572456" y="3352834"/>
              <a:chExt cx="7646351" cy="2850954"/>
            </a:xfrm>
          </p:grpSpPr>
          <p:grpSp>
            <p:nvGrpSpPr>
              <p:cNvPr id="23" name="Group 22"/>
              <p:cNvGrpSpPr/>
              <p:nvPr/>
            </p:nvGrpSpPr>
            <p:grpSpPr>
              <a:xfrm>
                <a:off x="620986" y="3352834"/>
                <a:ext cx="7597821" cy="2850954"/>
                <a:chOff x="1139780" y="2429173"/>
                <a:chExt cx="4733934" cy="2644543"/>
              </a:xfrm>
            </p:grpSpPr>
            <p:sp>
              <p:nvSpPr>
                <p:cNvPr id="18" name="Parallelogram 17"/>
                <p:cNvSpPr/>
                <p:nvPr/>
              </p:nvSpPr>
              <p:spPr>
                <a:xfrm>
                  <a:off x="1139780" y="3102581"/>
                  <a:ext cx="4733934" cy="1874096"/>
                </a:xfrm>
                <a:prstGeom prst="parallelogram">
                  <a:avLst/>
                </a:prstGeom>
                <a:solidFill>
                  <a:srgbClr val="212121"/>
                </a:solidFill>
                <a:ln>
                  <a:noFill/>
                </a:ln>
                <a:effectLst>
                  <a:glow rad="127000">
                    <a:srgbClr val="008CF5"/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defTabSz="914374">
                    <a:buFont typeface="Arial"/>
                    <a:buNone/>
                    <a:defRPr/>
                  </a:pPr>
                  <a:endParaRPr lang="en-US" sz="1500" dirty="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7" name="Parallelogram 6"/>
                <p:cNvSpPr/>
                <p:nvPr/>
              </p:nvSpPr>
              <p:spPr>
                <a:xfrm flipH="1">
                  <a:off x="1348506" y="2429173"/>
                  <a:ext cx="3473020" cy="534468"/>
                </a:xfrm>
                <a:prstGeom prst="parallelogram">
                  <a:avLst/>
                </a:prstGeom>
                <a:ln/>
              </p:spPr>
              <p:style>
                <a:lnRef idx="3">
                  <a:schemeClr val="lt1"/>
                </a:lnRef>
                <a:fillRef idx="1">
                  <a:schemeClr val="accent1"/>
                </a:fillRef>
                <a:effectRef idx="1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914374">
                    <a:buFont typeface="Arial"/>
                    <a:buNone/>
                    <a:defRPr/>
                  </a:pPr>
                  <a:r>
                    <a:rPr lang="en-US" sz="2400" b="1" dirty="0" smtClean="0">
                      <a:solidFill>
                        <a:prstClr val="white"/>
                      </a:solidFill>
                      <a:cs typeface="Arial" panose="020B0604020202020204" pitchFamily="34" charset="0"/>
                      <a:sym typeface="Arial"/>
                    </a:rPr>
                    <a:t>Chọn câu trả lời đúng nhất </a:t>
                  </a:r>
                  <a:endParaRPr lang="en-US" sz="2400" b="1" dirty="0">
                    <a:solidFill>
                      <a:prstClr val="white"/>
                    </a:solidFill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22" name="Rectangle 21"/>
                <p:cNvSpPr/>
                <p:nvPr/>
              </p:nvSpPr>
              <p:spPr>
                <a:xfrm>
                  <a:off x="1418483" y="4847084"/>
                  <a:ext cx="3113455" cy="226632"/>
                </a:xfrm>
                <a:prstGeom prst="rect">
                  <a:avLst/>
                </a:prstGeom>
                <a:solidFill>
                  <a:srgbClr val="21212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914374">
                    <a:buFont typeface="Arial"/>
                    <a:buNone/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/>
                    <a:sym typeface="Arial"/>
                  </a:endParaRPr>
                </a:p>
              </p:txBody>
            </p:sp>
          </p:grpSp>
          <p:cxnSp>
            <p:nvCxnSpPr>
              <p:cNvPr id="75" name="Straight Connector 74"/>
              <p:cNvCxnSpPr/>
              <p:nvPr/>
            </p:nvCxnSpPr>
            <p:spPr>
              <a:xfrm>
                <a:off x="3221801" y="4031549"/>
                <a:ext cx="4997003" cy="0"/>
              </a:xfrm>
              <a:prstGeom prst="line">
                <a:avLst/>
              </a:prstGeom>
              <a:ln>
                <a:solidFill>
                  <a:srgbClr val="008CF5"/>
                </a:solidFill>
              </a:ln>
              <a:effectLst>
                <a:glow rad="127000">
                  <a:srgbClr val="008CF5">
                    <a:alpha val="50000"/>
                  </a:srgbClr>
                </a:glo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878650" y="6032145"/>
                <a:ext cx="5519746" cy="0"/>
              </a:xfrm>
              <a:prstGeom prst="line">
                <a:avLst/>
              </a:prstGeom>
              <a:ln>
                <a:solidFill>
                  <a:srgbClr val="008CF5"/>
                </a:solidFill>
              </a:ln>
              <a:effectLst>
                <a:glow rad="127000">
                  <a:srgbClr val="008CF5">
                    <a:alpha val="50000"/>
                  </a:srgbClr>
                </a:glo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Parallelogram 29"/>
              <p:cNvSpPr/>
              <p:nvPr/>
            </p:nvSpPr>
            <p:spPr>
              <a:xfrm>
                <a:off x="572456" y="4059693"/>
                <a:ext cx="7646348" cy="2144095"/>
              </a:xfrm>
              <a:prstGeom prst="parallelogram">
                <a:avLst/>
              </a:prstGeom>
              <a:ln/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defTabSz="642915">
                  <a:lnSpc>
                    <a:spcPct val="200000"/>
                  </a:lnSpc>
                  <a:spcAft>
                    <a:spcPts val="422"/>
                  </a:spcAft>
                  <a:buFont typeface="Arial"/>
                  <a:buNone/>
                  <a:tabLst>
                    <a:tab pos="1139388" algn="l"/>
                    <a:tab pos="2341727" algn="l"/>
                    <a:tab pos="3481115" algn="l"/>
                  </a:tabLst>
                  <a:defRPr/>
                </a:pPr>
                <a:r>
                  <a:rPr lang="en-US" sz="2400" b="1" dirty="0">
                    <a:solidFill>
                      <a:prstClr val="white"/>
                    </a:solidFill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 </a:t>
                </a:r>
                <a:endParaRPr lang="en-US" sz="2400" b="1" dirty="0">
                  <a:solidFill>
                    <a:prstClr val="white"/>
                  </a:solidFill>
                  <a:cs typeface="Arial" panose="020B0604020202020204" pitchFamily="34" charset="0"/>
                  <a:sym typeface="Arial"/>
                </a:endParaRPr>
              </a:p>
            </p:txBody>
          </p:sp>
        </p:grpSp>
        <p:sp>
          <p:nvSpPr>
            <p:cNvPr id="67" name="TextBox 66">
              <a:extLst>
                <a:ext uri="{FF2B5EF4-FFF2-40B4-BE49-F238E27FC236}">
                  <a16:creationId xmlns="" xmlns:a16="http://schemas.microsoft.com/office/drawing/2014/main" id="{A7666EEC-357D-4B44-93B1-194690A1D910}"/>
                </a:ext>
              </a:extLst>
            </p:cNvPr>
            <p:cNvSpPr txBox="1"/>
            <p:nvPr/>
          </p:nvSpPr>
          <p:spPr>
            <a:xfrm>
              <a:off x="3154989" y="4957172"/>
              <a:ext cx="7702370" cy="161534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642915">
                <a:lnSpc>
                  <a:spcPct val="150000"/>
                </a:lnSpc>
                <a:spcAft>
                  <a:spcPts val="422"/>
                </a:spcAft>
                <a:buFont typeface="Arial"/>
                <a:buNone/>
                <a:tabLst>
                  <a:tab pos="1139388" algn="l"/>
                  <a:tab pos="2341727" algn="l"/>
                  <a:tab pos="3481115" algn="l"/>
                </a:tabLst>
                <a:defRPr/>
              </a:pPr>
              <a:r>
                <a:rPr lang="en-US" sz="2531" b="1" dirty="0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A.</a:t>
              </a:r>
              <a:r>
                <a:rPr lang="en-US" sz="2531" b="1" dirty="0">
                  <a:solidFill>
                    <a:srgbClr val="FFFF00"/>
                  </a:solidFill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7!                          </a:t>
              </a:r>
              <a:r>
                <a:rPr lang="en-US" sz="2531" b="1" dirty="0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B.</a:t>
              </a:r>
              <a:r>
                <a:rPr lang="en-US" sz="2531" b="1" dirty="0">
                  <a:solidFill>
                    <a:srgbClr val="FFFF00"/>
                  </a:solidFill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7</a:t>
              </a:r>
              <a:r>
                <a:rPr lang="en-US" sz="2531" b="1" dirty="0">
                  <a:solidFill>
                    <a:prstClr val="white"/>
                  </a:solidFill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	</a:t>
              </a:r>
            </a:p>
            <a:p>
              <a:pPr defTabSz="642915">
                <a:lnSpc>
                  <a:spcPct val="150000"/>
                </a:lnSpc>
                <a:spcAft>
                  <a:spcPts val="422"/>
                </a:spcAft>
                <a:buFont typeface="Arial"/>
                <a:buNone/>
                <a:tabLst>
                  <a:tab pos="1139388" algn="l"/>
                  <a:tab pos="2341727" algn="l"/>
                  <a:tab pos="3481115" algn="l"/>
                </a:tabLst>
                <a:defRPr/>
              </a:pPr>
              <a:r>
                <a:rPr lang="en-US" sz="2531" b="1" dirty="0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C.</a:t>
              </a:r>
              <a:r>
                <a:rPr lang="en-US" sz="2531" b="1" dirty="0">
                  <a:solidFill>
                    <a:srgbClr val="FFFF00"/>
                  </a:solidFill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7 . 6 . 5 . 4	</a:t>
              </a:r>
              <a:r>
                <a:rPr lang="en-US" sz="2531" b="1" dirty="0">
                  <a:solidFill>
                    <a:prstClr val="white"/>
                  </a:solidFill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       </a:t>
              </a:r>
              <a:r>
                <a:rPr lang="en-US" sz="2531" b="1" dirty="0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D.</a:t>
              </a:r>
              <a:r>
                <a:rPr lang="en-US" sz="2531" b="1" dirty="0">
                  <a:solidFill>
                    <a:srgbClr val="FFFF00"/>
                  </a:solidFill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7! . 6! . 5! . 4!</a:t>
              </a:r>
            </a:p>
          </p:txBody>
        </p:sp>
      </p:grpSp>
      <p:sp>
        <p:nvSpPr>
          <p:cNvPr id="11" name="Oval 10">
            <a:extLst>
              <a:ext uri="{FF2B5EF4-FFF2-40B4-BE49-F238E27FC236}">
                <a16:creationId xmlns="" xmlns:a16="http://schemas.microsoft.com/office/drawing/2014/main" id="{62F7BA06-468E-4EDC-9B77-3F127F3FD5CE}"/>
              </a:ext>
            </a:extLst>
          </p:cNvPr>
          <p:cNvSpPr/>
          <p:nvPr/>
        </p:nvSpPr>
        <p:spPr>
          <a:xfrm>
            <a:off x="2078764" y="5334088"/>
            <a:ext cx="583262" cy="693137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42915">
              <a:buFont typeface="Arial"/>
              <a:buNone/>
              <a:defRPr/>
            </a:pPr>
            <a:endParaRPr lang="en-US" sz="1266">
              <a:solidFill>
                <a:prstClr val="white"/>
              </a:solidFill>
              <a:latin typeface="Calibri"/>
              <a:sym typeface="Arial"/>
            </a:endParaRPr>
          </a:p>
        </p:txBody>
      </p:sp>
      <p:sp>
        <p:nvSpPr>
          <p:cNvPr id="35" name="Parallelogram 34"/>
          <p:cNvSpPr/>
          <p:nvPr/>
        </p:nvSpPr>
        <p:spPr>
          <a:xfrm flipH="1">
            <a:off x="7910955" y="6447946"/>
            <a:ext cx="1197152" cy="459687"/>
          </a:xfrm>
          <a:prstGeom prst="parallelogram">
            <a:avLst/>
          </a:prstGeom>
          <a:solidFill>
            <a:srgbClr val="00FF4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4">
              <a:buFont typeface="Arial"/>
              <a:buNone/>
              <a:defRPr/>
            </a:pPr>
            <a:r>
              <a:rPr lang="en-US" sz="1400" b="1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Answer</a:t>
            </a:r>
          </a:p>
        </p:txBody>
      </p:sp>
    </p:spTree>
    <p:extLst>
      <p:ext uri="{BB962C8B-B14F-4D97-AF65-F5344CB8AC3E}">
        <p14:creationId xmlns:p14="http://schemas.microsoft.com/office/powerpoint/2010/main" val="288317569"/>
      </p:ext>
    </p:extLst>
  </p:cSld>
  <p:clrMapOvr>
    <a:masterClrMapping/>
  </p:clrMapOvr>
  <p:transition spd="med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2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3beep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2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"/>
                            </p:stCondLst>
                            <p:childTnLst>
                              <p:par>
                                <p:cTn id="1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3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0"/>
                            </p:stCondLst>
                            <p:childTnLst>
                              <p:par>
                                <p:cTn id="5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000"/>
                            </p:stCondLst>
                            <p:childTnLst>
                              <p:par>
                                <p:cTn id="5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7000"/>
                            </p:stCondLst>
                            <p:childTnLst>
                              <p:par>
                                <p:cTn id="6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000"/>
                            </p:stCondLst>
                            <p:childTnLst>
                              <p:par>
                                <p:cTn id="6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00"/>
                            </p:stCondLst>
                            <p:childTnLst>
                              <p:par>
                                <p:cTn id="6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GU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fins__success-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</p:childTnLst>
        </p:cTn>
      </p:par>
    </p:tnLst>
    <p:bldLst>
      <p:bldP spid="60" grpId="0" animBg="1"/>
      <p:bldP spid="58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6" grpId="0" animBg="1"/>
      <p:bldP spid="59" grpId="0" animBg="1"/>
      <p:bldP spid="11" grpId="0" animBg="1"/>
      <p:bldP spid="3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 59"/>
          <p:cNvSpPr/>
          <p:nvPr/>
        </p:nvSpPr>
        <p:spPr>
          <a:xfrm>
            <a:off x="2143705" y="655137"/>
            <a:ext cx="6758456" cy="1367581"/>
          </a:xfrm>
          <a:prstGeom prst="rect">
            <a:avLst/>
          </a:prstGeom>
          <a:ln/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just" defTabSz="642915">
              <a:lnSpc>
                <a:spcPct val="150000"/>
              </a:lnSpc>
              <a:spcAft>
                <a:spcPts val="562"/>
              </a:spcAft>
              <a:buFont typeface="Arial"/>
              <a:buNone/>
              <a:defRPr/>
            </a:pPr>
            <a:r>
              <a:rPr lang="vi-VN" sz="2400" b="1" dirty="0" smtClean="0">
                <a:solidFill>
                  <a:schemeClr val="bg1">
                    <a:lumMod val="2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Từ </a:t>
            </a:r>
            <a:r>
              <a:rPr lang="vi-VN" sz="2400" b="1" dirty="0">
                <a:solidFill>
                  <a:schemeClr val="bg1">
                    <a:lumMod val="2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các chữ số </a:t>
            </a:r>
            <a:r>
              <a:rPr lang="en-US" sz="2400" b="1" dirty="0" smtClean="0">
                <a:solidFill>
                  <a:schemeClr val="bg1">
                    <a:lumMod val="2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0,1,</a:t>
            </a:r>
            <a:r>
              <a:rPr lang="vi-VN" sz="2400" b="1" dirty="0" smtClean="0">
                <a:solidFill>
                  <a:schemeClr val="bg1">
                    <a:lumMod val="2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2,3</a:t>
            </a:r>
            <a:r>
              <a:rPr lang="en-US" sz="2400" b="1" dirty="0" smtClean="0">
                <a:solidFill>
                  <a:schemeClr val="bg1">
                    <a:lumMod val="2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,4</a:t>
            </a:r>
            <a:r>
              <a:rPr lang="vi-VN" sz="2400" b="1" dirty="0" smtClean="0">
                <a:solidFill>
                  <a:schemeClr val="bg1">
                    <a:lumMod val="2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có </a:t>
            </a:r>
            <a:r>
              <a:rPr lang="vi-VN" sz="2400" b="1" dirty="0">
                <a:solidFill>
                  <a:schemeClr val="bg1">
                    <a:lumMod val="2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 lập được bao nhiêu số gồm </a:t>
            </a:r>
            <a:r>
              <a:rPr lang="en-US" sz="2400" b="1" dirty="0" smtClean="0">
                <a:solidFill>
                  <a:schemeClr val="bg1">
                    <a:lumMod val="2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5</a:t>
            </a:r>
            <a:r>
              <a:rPr lang="vi-VN" sz="2400" b="1" dirty="0" smtClean="0">
                <a:solidFill>
                  <a:schemeClr val="bg1">
                    <a:lumMod val="2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chữ số</a:t>
            </a:r>
            <a:r>
              <a:rPr lang="en-US" sz="2400" b="1" dirty="0" smtClean="0">
                <a:solidFill>
                  <a:schemeClr val="bg1">
                    <a:lumMod val="2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khác nhau ? </a:t>
            </a:r>
            <a:endParaRPr lang="en-US" sz="2400" b="1" dirty="0">
              <a:solidFill>
                <a:schemeClr val="bg1">
                  <a:lumMod val="25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grpSp>
        <p:nvGrpSpPr>
          <p:cNvPr id="61" name="Group 60"/>
          <p:cNvGrpSpPr/>
          <p:nvPr/>
        </p:nvGrpSpPr>
        <p:grpSpPr>
          <a:xfrm>
            <a:off x="2000207" y="624691"/>
            <a:ext cx="290843" cy="1398027"/>
            <a:chOff x="1322576" y="181189"/>
            <a:chExt cx="387790" cy="2666783"/>
          </a:xfrm>
        </p:grpSpPr>
        <p:grpSp>
          <p:nvGrpSpPr>
            <p:cNvPr id="53" name="Group 52"/>
            <p:cNvGrpSpPr/>
            <p:nvPr/>
          </p:nvGrpSpPr>
          <p:grpSpPr>
            <a:xfrm>
              <a:off x="1322576" y="1379570"/>
              <a:ext cx="286946" cy="286946"/>
              <a:chOff x="505017" y="3662327"/>
              <a:chExt cx="286946" cy="286946"/>
            </a:xfrm>
          </p:grpSpPr>
          <p:sp>
            <p:nvSpPr>
              <p:cNvPr id="54" name="Oval 53"/>
              <p:cNvSpPr/>
              <p:nvPr/>
            </p:nvSpPr>
            <p:spPr>
              <a:xfrm>
                <a:off x="505017" y="3662327"/>
                <a:ext cx="286946" cy="286946"/>
              </a:xfrm>
              <a:prstGeom prst="ellipse">
                <a:avLst/>
              </a:prstGeom>
              <a:solidFill>
                <a:srgbClr val="212121"/>
              </a:solidFill>
              <a:ln>
                <a:noFill/>
              </a:ln>
              <a:effectLst>
                <a:glow rad="127000">
                  <a:srgbClr val="008CF5"/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4">
                  <a:buFont typeface="Arial"/>
                  <a:buNone/>
                  <a:defRPr/>
                </a:pPr>
                <a:endParaRPr lang="en-US" sz="1350" dirty="0">
                  <a:solidFill>
                    <a:prstClr val="white"/>
                  </a:solidFill>
                  <a:latin typeface="Calibri"/>
                  <a:sym typeface="Arial"/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587032" y="3741662"/>
                <a:ext cx="122915" cy="122915"/>
              </a:xfrm>
              <a:prstGeom prst="ellipse">
                <a:avLst/>
              </a:prstGeom>
              <a:solidFill>
                <a:srgbClr val="008CF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4">
                  <a:buFont typeface="Arial"/>
                  <a:buNone/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  <a:sym typeface="Arial"/>
                </a:endParaRPr>
              </a:p>
            </p:txBody>
          </p:sp>
        </p:grpSp>
        <p:sp>
          <p:nvSpPr>
            <p:cNvPr id="57" name="Left Bracket 56"/>
            <p:cNvSpPr/>
            <p:nvPr/>
          </p:nvSpPr>
          <p:spPr>
            <a:xfrm>
              <a:off x="1461286" y="181189"/>
              <a:ext cx="249080" cy="2666783"/>
            </a:xfrm>
            <a:prstGeom prst="leftBracket">
              <a:avLst/>
            </a:prstGeom>
            <a:ln w="38100">
              <a:solidFill>
                <a:srgbClr val="008CF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914374">
                <a:buFont typeface="Arial"/>
                <a:buNone/>
                <a:defRPr/>
              </a:pPr>
              <a:endParaRPr lang="en-US" sz="1350">
                <a:solidFill>
                  <a:prstClr val="black"/>
                </a:solidFill>
                <a:latin typeface="Calibri"/>
                <a:sym typeface="Arial"/>
              </a:endParaRPr>
            </a:p>
          </p:txBody>
        </p:sp>
      </p:grpSp>
      <p:sp>
        <p:nvSpPr>
          <p:cNvPr id="58" name="Left Bracket 57"/>
          <p:cNvSpPr/>
          <p:nvPr/>
        </p:nvSpPr>
        <p:spPr>
          <a:xfrm flipH="1">
            <a:off x="8750670" y="618997"/>
            <a:ext cx="160628" cy="1418288"/>
          </a:xfrm>
          <a:prstGeom prst="leftBracket">
            <a:avLst/>
          </a:prstGeom>
          <a:ln w="38100">
            <a:solidFill>
              <a:srgbClr val="008CF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914374">
              <a:buFont typeface="Arial"/>
              <a:buNone/>
              <a:defRPr/>
            </a:pPr>
            <a:endParaRPr lang="en-US" sz="1350">
              <a:solidFill>
                <a:prstClr val="black"/>
              </a:solidFill>
              <a:latin typeface="Calibri"/>
              <a:sym typeface="Arial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1437773" y="1374983"/>
            <a:ext cx="341961" cy="3255185"/>
            <a:chOff x="393013" y="1032069"/>
            <a:chExt cx="455948" cy="3255185"/>
          </a:xfrm>
        </p:grpSpPr>
        <p:cxnSp>
          <p:nvCxnSpPr>
            <p:cNvPr id="13" name="Straight Connector 12"/>
            <p:cNvCxnSpPr>
              <a:stCxn id="29" idx="4"/>
              <a:endCxn id="64" idx="0"/>
            </p:cNvCxnSpPr>
            <p:nvPr/>
          </p:nvCxnSpPr>
          <p:spPr>
            <a:xfrm flipH="1">
              <a:off x="620987" y="1032069"/>
              <a:ext cx="14515" cy="2799237"/>
            </a:xfrm>
            <a:prstGeom prst="line">
              <a:avLst/>
            </a:prstGeom>
            <a:ln w="12700">
              <a:solidFill>
                <a:srgbClr val="008CF5"/>
              </a:solidFill>
            </a:ln>
            <a:effectLst>
              <a:glow rad="127000">
                <a:srgbClr val="008CF5">
                  <a:alpha val="50000"/>
                </a:srgbClr>
              </a:glo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/>
            <p:cNvGrpSpPr/>
            <p:nvPr/>
          </p:nvGrpSpPr>
          <p:grpSpPr>
            <a:xfrm>
              <a:off x="393013" y="3831306"/>
              <a:ext cx="455948" cy="455948"/>
              <a:chOff x="268476" y="3198923"/>
              <a:chExt cx="286946" cy="286946"/>
            </a:xfrm>
          </p:grpSpPr>
          <p:sp>
            <p:nvSpPr>
              <p:cNvPr id="64" name="Oval 63"/>
              <p:cNvSpPr/>
              <p:nvPr/>
            </p:nvSpPr>
            <p:spPr>
              <a:xfrm>
                <a:off x="268476" y="3198923"/>
                <a:ext cx="286946" cy="286946"/>
              </a:xfrm>
              <a:prstGeom prst="ellipse">
                <a:avLst/>
              </a:prstGeom>
              <a:solidFill>
                <a:srgbClr val="212121"/>
              </a:solidFill>
              <a:ln>
                <a:noFill/>
              </a:ln>
              <a:effectLst>
                <a:glow rad="127000">
                  <a:srgbClr val="008CF5"/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4">
                  <a:buFont typeface="Arial"/>
                  <a:buNone/>
                  <a:defRPr/>
                </a:pPr>
                <a:endParaRPr lang="en-US" sz="1350" dirty="0">
                  <a:solidFill>
                    <a:prstClr val="white"/>
                  </a:solidFill>
                  <a:latin typeface="Calibri"/>
                  <a:sym typeface="Arial"/>
                </a:endParaRPr>
              </a:p>
            </p:txBody>
          </p:sp>
          <p:sp>
            <p:nvSpPr>
              <p:cNvPr id="65" name="Oval 64"/>
              <p:cNvSpPr/>
              <p:nvPr/>
            </p:nvSpPr>
            <p:spPr>
              <a:xfrm>
                <a:off x="350491" y="3278258"/>
                <a:ext cx="122915" cy="122915"/>
              </a:xfrm>
              <a:prstGeom prst="ellipse">
                <a:avLst/>
              </a:prstGeom>
              <a:solidFill>
                <a:srgbClr val="008CF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4">
                  <a:buFont typeface="Arial"/>
                  <a:buNone/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  <a:sym typeface="Arial"/>
                </a:endParaRPr>
              </a:p>
            </p:txBody>
          </p:sp>
        </p:grpSp>
      </p:grpSp>
      <p:grpSp>
        <p:nvGrpSpPr>
          <p:cNvPr id="28" name="Group 27"/>
          <p:cNvGrpSpPr/>
          <p:nvPr/>
        </p:nvGrpSpPr>
        <p:grpSpPr>
          <a:xfrm>
            <a:off x="1216632" y="304400"/>
            <a:ext cx="811716" cy="1082288"/>
            <a:chOff x="83662" y="159259"/>
            <a:chExt cx="1082288" cy="1082288"/>
          </a:xfrm>
        </p:grpSpPr>
        <p:sp>
          <p:nvSpPr>
            <p:cNvPr id="29" name="Oval 28"/>
            <p:cNvSpPr/>
            <p:nvPr/>
          </p:nvSpPr>
          <p:spPr>
            <a:xfrm>
              <a:off x="91433" y="170721"/>
              <a:ext cx="1059109" cy="1059109"/>
            </a:xfrm>
            <a:prstGeom prst="ellipse">
              <a:avLst/>
            </a:prstGeom>
            <a:solidFill>
              <a:srgbClr val="212121"/>
            </a:solidFill>
            <a:ln>
              <a:noFill/>
            </a:ln>
            <a:effectLst>
              <a:glow rad="127000">
                <a:srgbClr val="008CF5"/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4">
                <a:buFont typeface="Arial"/>
                <a:buNone/>
                <a:defRPr/>
              </a:pPr>
              <a:endParaRPr lang="en-US" sz="4500" b="1" dirty="0">
                <a:solidFill>
                  <a:srgbClr val="008CF5"/>
                </a:solidFill>
                <a:cs typeface="Arial" panose="020B0604020202020204" pitchFamily="34" charset="0"/>
                <a:sym typeface="Arial"/>
              </a:endParaRPr>
            </a:p>
          </p:txBody>
        </p:sp>
        <p:pic>
          <p:nvPicPr>
            <p:cNvPr id="32" name="Picture 3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3662" y="159259"/>
              <a:ext cx="1082288" cy="1082288"/>
            </a:xfrm>
            <a:prstGeom prst="rect">
              <a:avLst/>
            </a:prstGeom>
          </p:spPr>
        </p:pic>
        <p:pic>
          <p:nvPicPr>
            <p:cNvPr id="33" name="Picture 32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40649" y="240741"/>
              <a:ext cx="757177" cy="937456"/>
            </a:xfrm>
            <a:prstGeom prst="rect">
              <a:avLst/>
            </a:prstGeom>
          </p:spPr>
        </p:pic>
        <p:sp>
          <p:nvSpPr>
            <p:cNvPr id="34" name="TextBox 33"/>
            <p:cNvSpPr txBox="1"/>
            <p:nvPr/>
          </p:nvSpPr>
          <p:spPr>
            <a:xfrm>
              <a:off x="323241" y="277250"/>
              <a:ext cx="603156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914374">
                <a:buFont typeface="Arial"/>
                <a:buNone/>
                <a:defRPr/>
              </a:pPr>
              <a:r>
                <a:rPr lang="en-US" sz="3750" b="1" dirty="0">
                  <a:solidFill>
                    <a:srgbClr val="00FF4E"/>
                  </a:solidFill>
                  <a:effectLst>
                    <a:glow rad="88900">
                      <a:srgbClr val="00FF4E">
                        <a:alpha val="60000"/>
                      </a:srgbClr>
                    </a:glow>
                  </a:effectLst>
                  <a:cs typeface="Arial" panose="020B0604020202020204" pitchFamily="34" charset="0"/>
                  <a:sym typeface="Arial"/>
                </a:rPr>
                <a:t>2</a:t>
              </a:r>
            </a:p>
          </p:txBody>
        </p:sp>
      </p:grpSp>
      <p:pic>
        <p:nvPicPr>
          <p:cNvPr id="38" name="Picture 115" descr="ALRMCLOK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3237" y="2220873"/>
            <a:ext cx="648320" cy="10454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" name="Oval 176"/>
          <p:cNvSpPr>
            <a:spLocks noChangeArrowheads="1"/>
          </p:cNvSpPr>
          <p:nvPr/>
        </p:nvSpPr>
        <p:spPr bwMode="auto">
          <a:xfrm>
            <a:off x="1434543" y="2520707"/>
            <a:ext cx="40005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defTabSz="914374" eaLnBrk="0" hangingPunct="0">
              <a:buFont typeface="Arial"/>
              <a:buNone/>
              <a:defRPr/>
            </a:pPr>
            <a:r>
              <a:rPr lang="en-US" altLang="en-US" sz="2100" dirty="0">
                <a:solidFill>
                  <a:srgbClr val="DC2608"/>
                </a:solidFill>
                <a:latin typeface=".VnBlack" pitchFamily="34" charset="0"/>
                <a:sym typeface="Arial"/>
              </a:rPr>
              <a:t>10</a:t>
            </a:r>
          </a:p>
        </p:txBody>
      </p:sp>
      <p:sp>
        <p:nvSpPr>
          <p:cNvPr id="45" name="Oval 176"/>
          <p:cNvSpPr>
            <a:spLocks noChangeArrowheads="1"/>
          </p:cNvSpPr>
          <p:nvPr/>
        </p:nvSpPr>
        <p:spPr bwMode="auto">
          <a:xfrm>
            <a:off x="1437617" y="2493275"/>
            <a:ext cx="40005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defTabSz="914374" eaLnBrk="0" hangingPunct="0">
              <a:buFont typeface="Arial"/>
              <a:buNone/>
              <a:defRPr/>
            </a:pPr>
            <a:r>
              <a:rPr lang="en-US" altLang="en-US" sz="2100" dirty="0">
                <a:solidFill>
                  <a:srgbClr val="DC2608"/>
                </a:solidFill>
                <a:latin typeface=".VnBlack" pitchFamily="34" charset="0"/>
                <a:sym typeface="Arial"/>
              </a:rPr>
              <a:t>9</a:t>
            </a:r>
          </a:p>
        </p:txBody>
      </p:sp>
      <p:sp>
        <p:nvSpPr>
          <p:cNvPr id="46" name="Oval 176"/>
          <p:cNvSpPr>
            <a:spLocks noChangeArrowheads="1"/>
          </p:cNvSpPr>
          <p:nvPr/>
        </p:nvSpPr>
        <p:spPr bwMode="auto">
          <a:xfrm>
            <a:off x="1434297" y="2534207"/>
            <a:ext cx="40005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defTabSz="914374" eaLnBrk="0" hangingPunct="0">
              <a:buFont typeface="Arial"/>
              <a:buNone/>
              <a:defRPr/>
            </a:pPr>
            <a:r>
              <a:rPr lang="en-US" altLang="en-US" sz="2100" dirty="0">
                <a:solidFill>
                  <a:srgbClr val="DC2608"/>
                </a:solidFill>
                <a:latin typeface=".VnBlack" pitchFamily="34" charset="0"/>
                <a:sym typeface="Arial"/>
              </a:rPr>
              <a:t>8</a:t>
            </a:r>
          </a:p>
        </p:txBody>
      </p:sp>
      <p:sp>
        <p:nvSpPr>
          <p:cNvPr id="47" name="Oval 176"/>
          <p:cNvSpPr>
            <a:spLocks noChangeArrowheads="1"/>
          </p:cNvSpPr>
          <p:nvPr/>
        </p:nvSpPr>
        <p:spPr bwMode="auto">
          <a:xfrm>
            <a:off x="1447185" y="2510117"/>
            <a:ext cx="40005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defTabSz="914374" eaLnBrk="0" hangingPunct="0">
              <a:buFont typeface="Arial"/>
              <a:buNone/>
              <a:defRPr/>
            </a:pPr>
            <a:r>
              <a:rPr lang="en-US" altLang="en-US" sz="2100" dirty="0">
                <a:solidFill>
                  <a:srgbClr val="DC2608"/>
                </a:solidFill>
                <a:latin typeface=".VnBlack" pitchFamily="34" charset="0"/>
                <a:sym typeface="Arial"/>
              </a:rPr>
              <a:t>7</a:t>
            </a:r>
          </a:p>
        </p:txBody>
      </p:sp>
      <p:sp>
        <p:nvSpPr>
          <p:cNvPr id="48" name="Oval 176"/>
          <p:cNvSpPr>
            <a:spLocks noChangeArrowheads="1"/>
          </p:cNvSpPr>
          <p:nvPr/>
        </p:nvSpPr>
        <p:spPr bwMode="auto">
          <a:xfrm>
            <a:off x="1437617" y="2524013"/>
            <a:ext cx="40005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defTabSz="914374" eaLnBrk="0" hangingPunct="0">
              <a:buFont typeface="Arial"/>
              <a:buNone/>
              <a:defRPr/>
            </a:pPr>
            <a:r>
              <a:rPr lang="en-US" altLang="en-US" sz="2100" dirty="0">
                <a:solidFill>
                  <a:srgbClr val="DC2608"/>
                </a:solidFill>
                <a:latin typeface=".VnBlack" pitchFamily="34" charset="0"/>
                <a:sym typeface="Arial"/>
              </a:rPr>
              <a:t>6</a:t>
            </a:r>
          </a:p>
        </p:txBody>
      </p:sp>
      <p:sp>
        <p:nvSpPr>
          <p:cNvPr id="49" name="Oval 176"/>
          <p:cNvSpPr>
            <a:spLocks noChangeArrowheads="1"/>
          </p:cNvSpPr>
          <p:nvPr/>
        </p:nvSpPr>
        <p:spPr bwMode="auto">
          <a:xfrm>
            <a:off x="1446172" y="2520437"/>
            <a:ext cx="40005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defTabSz="914374" eaLnBrk="0" hangingPunct="0">
              <a:buFont typeface="Arial"/>
              <a:buNone/>
              <a:defRPr/>
            </a:pPr>
            <a:r>
              <a:rPr lang="en-US" altLang="en-US" sz="2100" dirty="0">
                <a:solidFill>
                  <a:srgbClr val="DC2608"/>
                </a:solidFill>
                <a:latin typeface=".VnBlack" pitchFamily="34" charset="0"/>
                <a:sym typeface="Arial"/>
              </a:rPr>
              <a:t>5</a:t>
            </a:r>
          </a:p>
        </p:txBody>
      </p:sp>
      <p:sp>
        <p:nvSpPr>
          <p:cNvPr id="50" name="Oval 176"/>
          <p:cNvSpPr>
            <a:spLocks noChangeArrowheads="1"/>
          </p:cNvSpPr>
          <p:nvPr/>
        </p:nvSpPr>
        <p:spPr bwMode="auto">
          <a:xfrm>
            <a:off x="1419799" y="2522671"/>
            <a:ext cx="40005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defTabSz="914374" eaLnBrk="0" hangingPunct="0">
              <a:buFont typeface="Arial"/>
              <a:buNone/>
              <a:defRPr/>
            </a:pPr>
            <a:r>
              <a:rPr lang="en-US" altLang="en-US" sz="2100" dirty="0">
                <a:solidFill>
                  <a:srgbClr val="DC2608"/>
                </a:solidFill>
                <a:latin typeface=".VnBlack" pitchFamily="34" charset="0"/>
                <a:sym typeface="Arial"/>
              </a:rPr>
              <a:t>4</a:t>
            </a:r>
          </a:p>
        </p:txBody>
      </p:sp>
      <p:sp>
        <p:nvSpPr>
          <p:cNvPr id="51" name="Oval 176"/>
          <p:cNvSpPr>
            <a:spLocks noChangeArrowheads="1"/>
          </p:cNvSpPr>
          <p:nvPr/>
        </p:nvSpPr>
        <p:spPr bwMode="auto">
          <a:xfrm>
            <a:off x="1424975" y="2496636"/>
            <a:ext cx="40005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defTabSz="914374" eaLnBrk="0" hangingPunct="0">
              <a:buFont typeface="Arial"/>
              <a:buNone/>
              <a:defRPr/>
            </a:pPr>
            <a:r>
              <a:rPr lang="en-US" altLang="en-US" sz="2100" dirty="0">
                <a:solidFill>
                  <a:srgbClr val="DC2608"/>
                </a:solidFill>
                <a:latin typeface=".VnBlack" pitchFamily="34" charset="0"/>
                <a:sym typeface="Arial"/>
              </a:rPr>
              <a:t>3</a:t>
            </a:r>
          </a:p>
        </p:txBody>
      </p:sp>
      <p:sp>
        <p:nvSpPr>
          <p:cNvPr id="52" name="Oval 176"/>
          <p:cNvSpPr>
            <a:spLocks noChangeArrowheads="1"/>
          </p:cNvSpPr>
          <p:nvPr/>
        </p:nvSpPr>
        <p:spPr bwMode="auto">
          <a:xfrm>
            <a:off x="1438390" y="2514751"/>
            <a:ext cx="40005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defTabSz="914374" eaLnBrk="0" hangingPunct="0">
              <a:buFont typeface="Arial"/>
              <a:buNone/>
              <a:defRPr/>
            </a:pPr>
            <a:r>
              <a:rPr lang="en-US" altLang="en-US" sz="2100" dirty="0">
                <a:solidFill>
                  <a:srgbClr val="DC2608"/>
                </a:solidFill>
                <a:latin typeface=".VnBlack" pitchFamily="34" charset="0"/>
                <a:sym typeface="Arial"/>
              </a:rPr>
              <a:t>2</a:t>
            </a:r>
          </a:p>
        </p:txBody>
      </p:sp>
      <p:sp>
        <p:nvSpPr>
          <p:cNvPr id="56" name="Oval 176"/>
          <p:cNvSpPr>
            <a:spLocks noChangeArrowheads="1"/>
          </p:cNvSpPr>
          <p:nvPr/>
        </p:nvSpPr>
        <p:spPr bwMode="auto">
          <a:xfrm>
            <a:off x="1446172" y="2472993"/>
            <a:ext cx="40005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defTabSz="914374" eaLnBrk="0" hangingPunct="0">
              <a:buFont typeface="Arial"/>
              <a:buNone/>
              <a:defRPr/>
            </a:pPr>
            <a:r>
              <a:rPr lang="en-US" altLang="en-US" sz="2100" dirty="0">
                <a:solidFill>
                  <a:srgbClr val="DC2608"/>
                </a:solidFill>
                <a:latin typeface=".VnBlack" pitchFamily="34" charset="0"/>
                <a:sym typeface="Arial"/>
              </a:rPr>
              <a:t>1</a:t>
            </a:r>
          </a:p>
        </p:txBody>
      </p:sp>
      <p:sp>
        <p:nvSpPr>
          <p:cNvPr id="59" name="Oval 176"/>
          <p:cNvSpPr>
            <a:spLocks noChangeArrowheads="1"/>
          </p:cNvSpPr>
          <p:nvPr/>
        </p:nvSpPr>
        <p:spPr bwMode="auto">
          <a:xfrm>
            <a:off x="1414741" y="2502320"/>
            <a:ext cx="40005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 defTabSz="914374" eaLnBrk="0" hangingPunct="0">
              <a:buFont typeface="Arial"/>
              <a:buNone/>
              <a:defRPr/>
            </a:pPr>
            <a:r>
              <a:rPr lang="en-US" sz="2100" dirty="0">
                <a:solidFill>
                  <a:srgbClr val="DC2608"/>
                </a:solidFill>
                <a:latin typeface=".VnBlack" pitchFamily="34" charset="0"/>
                <a:cs typeface="Arial"/>
                <a:sym typeface="Arial"/>
              </a:rPr>
              <a:t>0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9067B679-BF64-4A56-BCFA-5FF0C3036103}"/>
              </a:ext>
            </a:extLst>
          </p:cNvPr>
          <p:cNvGrpSpPr/>
          <p:nvPr/>
        </p:nvGrpSpPr>
        <p:grpSpPr>
          <a:xfrm>
            <a:off x="1652955" y="3056065"/>
            <a:ext cx="6921980" cy="3395470"/>
            <a:chOff x="2348104" y="4017265"/>
            <a:chExt cx="9412096" cy="2892519"/>
          </a:xfrm>
        </p:grpSpPr>
        <p:grpSp>
          <p:nvGrpSpPr>
            <p:cNvPr id="31" name="Group 30"/>
            <p:cNvGrpSpPr/>
            <p:nvPr/>
          </p:nvGrpSpPr>
          <p:grpSpPr>
            <a:xfrm>
              <a:off x="2348104" y="4017265"/>
              <a:ext cx="9412096" cy="2892519"/>
              <a:chOff x="620986" y="3387437"/>
              <a:chExt cx="7597821" cy="2711737"/>
            </a:xfrm>
          </p:grpSpPr>
          <p:grpSp>
            <p:nvGrpSpPr>
              <p:cNvPr id="23" name="Group 22"/>
              <p:cNvGrpSpPr/>
              <p:nvPr/>
            </p:nvGrpSpPr>
            <p:grpSpPr>
              <a:xfrm>
                <a:off x="620986" y="3387437"/>
                <a:ext cx="7597821" cy="2711737"/>
                <a:chOff x="1139780" y="2461271"/>
                <a:chExt cx="4733934" cy="2515406"/>
              </a:xfrm>
            </p:grpSpPr>
            <p:sp>
              <p:nvSpPr>
                <p:cNvPr id="18" name="Parallelogram 17"/>
                <p:cNvSpPr/>
                <p:nvPr/>
              </p:nvSpPr>
              <p:spPr>
                <a:xfrm>
                  <a:off x="1139780" y="3102581"/>
                  <a:ext cx="4733934" cy="1874096"/>
                </a:xfrm>
                <a:prstGeom prst="parallelogram">
                  <a:avLst/>
                </a:prstGeom>
                <a:solidFill>
                  <a:schemeClr val="accent3"/>
                </a:solidFill>
                <a:ln>
                  <a:noFill/>
                </a:ln>
                <a:effectLst>
                  <a:glow rad="127000">
                    <a:srgbClr val="008CF5"/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defTabSz="914374">
                    <a:buFont typeface="Arial"/>
                    <a:buNone/>
                    <a:defRPr/>
                  </a:pPr>
                  <a:endParaRPr lang="en-US" sz="1500" dirty="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7" name="Parallelogram 6"/>
                <p:cNvSpPr/>
                <p:nvPr/>
              </p:nvSpPr>
              <p:spPr>
                <a:xfrm flipH="1">
                  <a:off x="1373762" y="2461271"/>
                  <a:ext cx="2998219" cy="534469"/>
                </a:xfrm>
                <a:prstGeom prst="parallelogram">
                  <a:avLst/>
                </a:prstGeom>
                <a:solidFill>
                  <a:schemeClr val="accent1"/>
                </a:solidFill>
                <a:ln>
                  <a:solidFill>
                    <a:srgbClr val="FFFF00"/>
                  </a:solidFill>
                </a:ln>
              </p:spPr>
              <p:style>
                <a:lnRef idx="2">
                  <a:schemeClr val="accent1"/>
                </a:lnRef>
                <a:fillRef idx="1">
                  <a:schemeClr val="lt1"/>
                </a:fillRef>
                <a:effectRef idx="0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 defTabSz="914374">
                    <a:buFont typeface="Arial"/>
                    <a:buNone/>
                    <a:defRPr/>
                  </a:pPr>
                  <a:r>
                    <a:rPr lang="en-US" sz="2000" b="1" dirty="0" smtClean="0">
                      <a:solidFill>
                        <a:prstClr val="white"/>
                      </a:solidFill>
                      <a:cs typeface="Arial" panose="020B0604020202020204" pitchFamily="34" charset="0"/>
                      <a:sym typeface="Arial"/>
                    </a:rPr>
                    <a:t>Chọn câu trả lời đúng nhất</a:t>
                  </a:r>
                  <a:endParaRPr lang="en-US" sz="2000" b="1" dirty="0">
                    <a:solidFill>
                      <a:prstClr val="white"/>
                    </a:solidFill>
                    <a:cs typeface="Arial" panose="020B0604020202020204" pitchFamily="34" charset="0"/>
                    <a:sym typeface="Arial"/>
                  </a:endParaRPr>
                </a:p>
              </p:txBody>
            </p:sp>
          </p:grpSp>
          <p:cxnSp>
            <p:nvCxnSpPr>
              <p:cNvPr id="75" name="Straight Connector 74"/>
              <p:cNvCxnSpPr/>
              <p:nvPr/>
            </p:nvCxnSpPr>
            <p:spPr>
              <a:xfrm>
                <a:off x="3221801" y="4031549"/>
                <a:ext cx="4997003" cy="0"/>
              </a:xfrm>
              <a:prstGeom prst="line">
                <a:avLst/>
              </a:prstGeom>
              <a:ln>
                <a:solidFill>
                  <a:srgbClr val="008CF5"/>
                </a:solidFill>
              </a:ln>
              <a:effectLst>
                <a:glow rad="127000">
                  <a:srgbClr val="008CF5">
                    <a:alpha val="50000"/>
                  </a:srgbClr>
                </a:glo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878650" y="6032145"/>
                <a:ext cx="5519746" cy="0"/>
              </a:xfrm>
              <a:prstGeom prst="line">
                <a:avLst/>
              </a:prstGeom>
              <a:ln>
                <a:solidFill>
                  <a:srgbClr val="008CF5"/>
                </a:solidFill>
              </a:ln>
              <a:effectLst>
                <a:glow rad="127000">
                  <a:srgbClr val="008CF5">
                    <a:alpha val="50000"/>
                  </a:srgbClr>
                </a:glo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TextBox 66">
              <a:extLst>
                <a:ext uri="{FF2B5EF4-FFF2-40B4-BE49-F238E27FC236}">
                  <a16:creationId xmlns="" xmlns:a16="http://schemas.microsoft.com/office/drawing/2014/main" id="{A7666EEC-357D-4B44-93B1-194690A1D910}"/>
                </a:ext>
              </a:extLst>
            </p:cNvPr>
            <p:cNvSpPr txBox="1"/>
            <p:nvPr/>
          </p:nvSpPr>
          <p:spPr>
            <a:xfrm>
              <a:off x="3154989" y="4957171"/>
              <a:ext cx="7702371" cy="1615348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>
              <a:spAutoFit/>
            </a:bodyPr>
            <a:lstStyle/>
            <a:p>
              <a:pPr defTabSz="642915">
                <a:lnSpc>
                  <a:spcPct val="150000"/>
                </a:lnSpc>
                <a:spcAft>
                  <a:spcPts val="422"/>
                </a:spcAft>
                <a:buFont typeface="Arial"/>
                <a:buNone/>
                <a:tabLst>
                  <a:tab pos="1139388" algn="l"/>
                  <a:tab pos="2341727" algn="l"/>
                  <a:tab pos="3481115" algn="l"/>
                </a:tabLst>
                <a:defRPr/>
              </a:pPr>
              <a:r>
                <a:rPr lang="en-US" sz="2531" b="1" dirty="0">
                  <a:solidFill>
                    <a:srgbClr val="FFFF00"/>
                  </a:solidFill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A. </a:t>
              </a:r>
              <a:r>
                <a:rPr lang="en-US" sz="2531" b="1" dirty="0" smtClean="0">
                  <a:solidFill>
                    <a:srgbClr val="FFFF00"/>
                  </a:solidFill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96.</a:t>
              </a:r>
              <a:r>
                <a:rPr lang="en-US" sz="2531" b="1" dirty="0">
                  <a:solidFill>
                    <a:srgbClr val="FFFF00"/>
                  </a:solidFill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	</a:t>
              </a:r>
              <a:r>
                <a:rPr lang="en-US" sz="2531" b="1" dirty="0">
                  <a:solidFill>
                    <a:prstClr val="white"/>
                  </a:solidFill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		</a:t>
              </a:r>
              <a:r>
                <a:rPr lang="en-US" sz="2531" b="1" dirty="0">
                  <a:solidFill>
                    <a:srgbClr val="FFFF00"/>
                  </a:solidFill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B. 120.</a:t>
              </a:r>
              <a:r>
                <a:rPr lang="en-US" sz="2531" b="1" dirty="0">
                  <a:solidFill>
                    <a:prstClr val="white"/>
                  </a:solidFill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	         </a:t>
              </a:r>
            </a:p>
            <a:p>
              <a:pPr defTabSz="642915">
                <a:lnSpc>
                  <a:spcPct val="150000"/>
                </a:lnSpc>
                <a:spcAft>
                  <a:spcPts val="422"/>
                </a:spcAft>
                <a:buFont typeface="Arial"/>
                <a:buNone/>
                <a:tabLst>
                  <a:tab pos="1139388" algn="l"/>
                  <a:tab pos="2341727" algn="l"/>
                  <a:tab pos="3481115" algn="l"/>
                </a:tabLst>
                <a:defRPr/>
              </a:pPr>
              <a:r>
                <a:rPr lang="en-US" sz="2531" b="1" dirty="0">
                  <a:solidFill>
                    <a:srgbClr val="FFFF00"/>
                  </a:solidFill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C. </a:t>
              </a:r>
              <a:r>
                <a:rPr lang="en-US" sz="2531" b="1" dirty="0" smtClean="0">
                  <a:solidFill>
                    <a:srgbClr val="FFFF00"/>
                  </a:solidFill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1020.</a:t>
              </a:r>
              <a:r>
                <a:rPr lang="en-US" sz="2531" b="1" dirty="0">
                  <a:solidFill>
                    <a:prstClr val="white"/>
                  </a:solidFill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			</a:t>
              </a:r>
              <a:r>
                <a:rPr lang="en-US" sz="2531" b="1" dirty="0">
                  <a:solidFill>
                    <a:srgbClr val="FFFF00"/>
                  </a:solidFill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D. </a:t>
              </a:r>
              <a:r>
                <a:rPr lang="en-US" sz="2531" b="1" dirty="0" smtClean="0">
                  <a:solidFill>
                    <a:srgbClr val="FFFF00"/>
                  </a:solidFill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256.</a:t>
              </a:r>
              <a:endParaRPr lang="en-US" sz="2531" b="1" dirty="0">
                <a:solidFill>
                  <a:srgbClr val="FFFF00"/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sp>
        <p:nvSpPr>
          <p:cNvPr id="35" name="Parallelogram 34"/>
          <p:cNvSpPr/>
          <p:nvPr/>
        </p:nvSpPr>
        <p:spPr>
          <a:xfrm flipH="1">
            <a:off x="7910981" y="6248401"/>
            <a:ext cx="1181913" cy="536835"/>
          </a:xfrm>
          <a:prstGeom prst="parallelogram">
            <a:avLst/>
          </a:prstGeom>
          <a:solidFill>
            <a:srgbClr val="00FF4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4">
              <a:buFont typeface="Arial"/>
              <a:buNone/>
              <a:defRPr/>
            </a:pPr>
            <a:r>
              <a:rPr lang="en-US" sz="1400" b="1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Answer</a:t>
            </a:r>
          </a:p>
        </p:txBody>
      </p:sp>
      <p:sp>
        <p:nvSpPr>
          <p:cNvPr id="71" name="Oval 70">
            <a:extLst>
              <a:ext uri="{FF2B5EF4-FFF2-40B4-BE49-F238E27FC236}">
                <a16:creationId xmlns="" xmlns:a16="http://schemas.microsoft.com/office/drawing/2014/main" id="{62F7BA06-468E-4EDC-9B77-3F127F3FD5CE}"/>
              </a:ext>
            </a:extLst>
          </p:cNvPr>
          <p:cNvSpPr/>
          <p:nvPr/>
        </p:nvSpPr>
        <p:spPr>
          <a:xfrm>
            <a:off x="2196130" y="4174266"/>
            <a:ext cx="583262" cy="693137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42915">
              <a:buFont typeface="Arial"/>
              <a:buNone/>
              <a:defRPr/>
            </a:pPr>
            <a:endParaRPr lang="en-US" sz="1266">
              <a:solidFill>
                <a:prstClr val="white"/>
              </a:solidFill>
              <a:latin typeface="Calibri"/>
              <a:sym typeface="Arial"/>
            </a:endParaRPr>
          </a:p>
        </p:txBody>
      </p:sp>
      <p:sp>
        <p:nvSpPr>
          <p:cNvPr id="73" name="Rounded Rectangle 52"/>
          <p:cNvSpPr/>
          <p:nvPr/>
        </p:nvSpPr>
        <p:spPr>
          <a:xfrm>
            <a:off x="358229" y="4114801"/>
            <a:ext cx="8543932" cy="2402019"/>
          </a:xfrm>
          <a:prstGeom prst="roundRect">
            <a:avLst>
              <a:gd name="adj" fmla="val 2239"/>
            </a:avLst>
          </a:prstGeom>
          <a:ln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51204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488759" y="5204116"/>
            <a:ext cx="1116797" cy="400110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512048"/>
            <a:r>
              <a:rPr lang="en-US" sz="2000" b="1" dirty="0">
                <a:solidFill>
                  <a:srgbClr val="0000FF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Trả lời</a:t>
            </a:r>
          </a:p>
        </p:txBody>
      </p:sp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50" t="14860" r="18922" b="25555"/>
          <a:stretch>
            <a:fillRect/>
          </a:stretch>
        </p:blipFill>
        <p:spPr>
          <a:xfrm>
            <a:off x="152400" y="5057394"/>
            <a:ext cx="411658" cy="539737"/>
          </a:xfrm>
          <a:prstGeom prst="round2DiagRect">
            <a:avLst>
              <a:gd name="adj1" fmla="val 27632"/>
              <a:gd name="adj2" fmla="val 0"/>
            </a:avLst>
          </a:prstGeom>
          <a:solidFill>
            <a:srgbClr val="327E3B"/>
          </a:solidFill>
          <a:ln w="38100" cap="sq">
            <a:solidFill>
              <a:schemeClr val="accent6">
                <a:lumMod val="50000"/>
              </a:schemeClr>
            </a:solidFill>
            <a:miter lim="800000"/>
            <a:headEnd/>
            <a:tailEnd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sp>
        <p:nvSpPr>
          <p:cNvPr id="78" name="TextBox 77"/>
          <p:cNvSpPr txBox="1"/>
          <p:nvPr/>
        </p:nvSpPr>
        <p:spPr>
          <a:xfrm>
            <a:off x="2590800" y="4495634"/>
            <a:ext cx="2971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>
                    <a:lumMod val="10000"/>
                  </a:schemeClr>
                </a:solidFill>
              </a:rPr>
              <a:t>Gọi số cần tìm dạng  </a:t>
            </a:r>
            <a:endParaRPr lang="en-US" sz="2400" dirty="0">
              <a:solidFill>
                <a:schemeClr val="bg1">
                  <a:lumMod val="10000"/>
                </a:schemeClr>
              </a:solidFill>
            </a:endParaRPr>
          </a:p>
        </p:txBody>
      </p:sp>
      <p:graphicFrame>
        <p:nvGraphicFramePr>
          <p:cNvPr id="3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92962535"/>
              </p:ext>
            </p:extLst>
          </p:nvPr>
        </p:nvGraphicFramePr>
        <p:xfrm>
          <a:off x="6298677" y="4614355"/>
          <a:ext cx="762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26" name="Equation" r:id="rId12" imgW="761760" imgH="342720" progId="Equation.DSMT4">
                  <p:embed/>
                </p:oleObj>
              </mc:Choice>
              <mc:Fallback>
                <p:oleObj name="Equation" r:id="rId12" imgW="761760" imgH="34272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6298677" y="4614355"/>
                        <a:ext cx="762000" cy="342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2526792" y="4973330"/>
            <a:ext cx="43609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512048">
              <a:defRPr/>
            </a:pPr>
            <a:r>
              <a:rPr lang="en-US" sz="2400" kern="0" dirty="0" smtClean="0">
                <a:solidFill>
                  <a:prstClr val="black"/>
                </a:solidFill>
              </a:rPr>
              <a:t>- Chọn </a:t>
            </a:r>
            <a:r>
              <a:rPr lang="en-US" sz="2400" kern="0" dirty="0">
                <a:solidFill>
                  <a:prstClr val="black"/>
                </a:solidFill>
              </a:rPr>
              <a:t>chữ số a có 4 </a:t>
            </a:r>
            <a:r>
              <a:rPr lang="en-US" sz="2400" kern="0" dirty="0" smtClean="0">
                <a:solidFill>
                  <a:prstClr val="black"/>
                </a:solidFill>
              </a:rPr>
              <a:t>(cách) </a:t>
            </a:r>
            <a:endParaRPr lang="en-US" sz="2400" kern="0" dirty="0">
              <a:solidFill>
                <a:prstClr val="black"/>
              </a:solidFill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2524338" y="5385541"/>
            <a:ext cx="55801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512048">
              <a:defRPr/>
            </a:pPr>
            <a:r>
              <a:rPr lang="en-US" sz="2400" kern="0" dirty="0" smtClean="0">
                <a:solidFill>
                  <a:prstClr val="black"/>
                </a:solidFill>
              </a:rPr>
              <a:t>- Chọn các chữ số           có 4! (cách) </a:t>
            </a:r>
            <a:endParaRPr lang="en-US" sz="2400" kern="0" dirty="0">
              <a:solidFill>
                <a:prstClr val="black"/>
              </a:solidFill>
            </a:endParaRPr>
          </a:p>
        </p:txBody>
      </p:sp>
      <p:graphicFrame>
        <p:nvGraphicFramePr>
          <p:cNvPr id="6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15083483"/>
              </p:ext>
            </p:extLst>
          </p:nvPr>
        </p:nvGraphicFramePr>
        <p:xfrm>
          <a:off x="5461512" y="5462383"/>
          <a:ext cx="6096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27" name="Equation" r:id="rId14" imgW="609480" imgH="317160" progId="Equation.DSMT4">
                  <p:embed/>
                </p:oleObj>
              </mc:Choice>
              <mc:Fallback>
                <p:oleObj name="Equation" r:id="rId14" imgW="609480" imgH="31716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61512" y="5462383"/>
                        <a:ext cx="609600" cy="317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23945473"/>
              </p:ext>
            </p:extLst>
          </p:nvPr>
        </p:nvGraphicFramePr>
        <p:xfrm>
          <a:off x="5474208" y="4574275"/>
          <a:ext cx="7620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28" name="Equation" r:id="rId16" imgW="761760" imgH="317160" progId="Equation.DSMT4">
                  <p:embed/>
                </p:oleObj>
              </mc:Choice>
              <mc:Fallback>
                <p:oleObj name="Equation" r:id="rId16" imgW="761760" imgH="31716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74208" y="4574275"/>
                        <a:ext cx="762000" cy="317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2181211" y="5879114"/>
            <a:ext cx="66701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>
                    <a:lumMod val="10000"/>
                  </a:schemeClr>
                </a:solidFill>
              </a:rPr>
              <a:t>Theo quy tắc nhân có tất cả là :4x4!=96 (cách )</a:t>
            </a:r>
            <a:endParaRPr lang="en-US" sz="2400" dirty="0">
              <a:solidFill>
                <a:schemeClr val="bg1">
                  <a:lumMod val="1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7209580"/>
      </p:ext>
    </p:extLst>
  </p:cSld>
  <p:clrMapOvr>
    <a:masterClrMapping/>
  </p:clrMapOvr>
  <p:transition spd="med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2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3beep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2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"/>
                            </p:stCondLst>
                            <p:childTnLst>
                              <p:par>
                                <p:cTn id="1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3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0"/>
                            </p:stCondLst>
                            <p:childTnLst>
                              <p:par>
                                <p:cTn id="5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000"/>
                            </p:stCondLst>
                            <p:childTnLst>
                              <p:par>
                                <p:cTn id="5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7000"/>
                            </p:stCondLst>
                            <p:childTnLst>
                              <p:par>
                                <p:cTn id="6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000"/>
                            </p:stCondLst>
                            <p:childTnLst>
                              <p:par>
                                <p:cTn id="6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00"/>
                            </p:stCondLst>
                            <p:childTnLst>
                              <p:par>
                                <p:cTn id="6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U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fins__success-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58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6" grpId="0" animBg="1"/>
      <p:bldP spid="59" grpId="0" animBg="1"/>
      <p:bldP spid="35" grpId="0" animBg="1"/>
      <p:bldP spid="71" grpId="0" animBg="1"/>
      <p:bldP spid="71" grpId="1" animBg="1"/>
      <p:bldP spid="73" grpId="0" animBg="1"/>
      <p:bldP spid="74" grpId="0" animBg="1"/>
      <p:bldP spid="78" grpId="0"/>
      <p:bldP spid="4" grpId="0"/>
      <p:bldP spid="79" grpId="0"/>
      <p:bldP spid="8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DC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-3048" y="-310896"/>
            <a:ext cx="9144000" cy="7168896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lIns="51206" tIns="25603" rIns="51206" bIns="25603" rtlCol="0" anchor="ctr"/>
          <a:lstStyle/>
          <a:p>
            <a:pPr algn="ctr" defTabSz="512060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3" name="Đáp án đúng">
            <a:extLst>
              <a:ext uri="{FF2B5EF4-FFF2-40B4-BE49-F238E27FC236}">
                <a16:creationId xmlns:a16="http://schemas.microsoft.com/office/drawing/2014/main" xmlns:a14="http://schemas.microsoft.com/office/drawing/2010/main" xmlns:mc="http://schemas.openxmlformats.org/markup-compatibility/2006" xmlns="" id="{8B66CBE4-2DB9-BCF7-D1C4-281B894BFE17}"/>
              </a:ext>
            </a:extLst>
          </p:cNvPr>
          <p:cNvSpPr/>
          <p:nvPr/>
        </p:nvSpPr>
        <p:spPr>
          <a:xfrm>
            <a:off x="607552" y="2941669"/>
            <a:ext cx="2857311" cy="922867"/>
          </a:xfrm>
          <a:prstGeom prst="round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1206" tIns="25603" rIns="51206" bIns="25603" rtlCol="0" anchor="ctr"/>
          <a:lstStyle/>
          <a:p>
            <a:pPr defTabSz="512060">
              <a:lnSpc>
                <a:spcPct val="150000"/>
              </a:lnSpc>
            </a:pPr>
            <a:r>
              <a:rPr lang="en-US" sz="2531" b="1" dirty="0" smtClean="0">
                <a:solidFill>
                  <a:prstClr val="white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        </a:t>
            </a:r>
            <a:r>
              <a:rPr lang="en-US" sz="2800" b="1" dirty="0" smtClean="0">
                <a:solidFill>
                  <a:prstClr val="white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900</a:t>
            </a:r>
            <a:endParaRPr lang="en-US" sz="2800" kern="100" dirty="0">
              <a:solidFill>
                <a:prstClr val="white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4" name="Đáp án sai 1">
            <a:extLst>
              <a:ext uri="{FF2B5EF4-FFF2-40B4-BE49-F238E27FC236}">
                <a16:creationId xmlns:a16="http://schemas.microsoft.com/office/drawing/2014/main" xmlns:a14="http://schemas.microsoft.com/office/drawing/2010/main" xmlns:mc="http://schemas.openxmlformats.org/markup-compatibility/2006" xmlns="" id="{3FCD9830-5FD1-BD44-878B-228BD96CE996}"/>
              </a:ext>
            </a:extLst>
          </p:cNvPr>
          <p:cNvSpPr/>
          <p:nvPr/>
        </p:nvSpPr>
        <p:spPr>
          <a:xfrm>
            <a:off x="607552" y="4190581"/>
            <a:ext cx="2857311" cy="922867"/>
          </a:xfrm>
          <a:prstGeom prst="round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1206" tIns="25603" rIns="51206" bIns="25603" rtlCol="0" anchor="ctr"/>
          <a:lstStyle/>
          <a:p>
            <a:pPr defTabSz="512060">
              <a:lnSpc>
                <a:spcPct val="150000"/>
              </a:lnSpc>
            </a:pPr>
            <a:r>
              <a:rPr lang="en-US" sz="2800" kern="100" dirty="0" smtClean="0">
                <a:solidFill>
                  <a:prstClr val="white"/>
                </a:solidFill>
                <a:latin typeface="Arial" pitchFamily="34" charset="0"/>
                <a:ea typeface="Calibri" panose="020F0502020204030204" pitchFamily="34" charset="0"/>
                <a:cs typeface="Arial" pitchFamily="34" charset="0"/>
              </a:rPr>
              <a:t>       </a:t>
            </a:r>
            <a:r>
              <a:rPr lang="en-US" sz="2800" b="1" kern="100" dirty="0" smtClean="0">
                <a:solidFill>
                  <a:prstClr val="white"/>
                </a:solidFill>
                <a:latin typeface="Arial" pitchFamily="34" charset="0"/>
                <a:ea typeface="Calibri" panose="020F0502020204030204" pitchFamily="34" charset="0"/>
                <a:cs typeface="Arial" pitchFamily="34" charset="0"/>
              </a:rPr>
              <a:t>8x9!</a:t>
            </a:r>
            <a:endParaRPr lang="en-US" sz="2800" b="1" kern="100" dirty="0">
              <a:solidFill>
                <a:prstClr val="white"/>
              </a:solidFill>
              <a:latin typeface="Arial" pitchFamily="34" charset="0"/>
              <a:ea typeface="Calibri" panose="020F0502020204030204" pitchFamily="34" charset="0"/>
              <a:cs typeface="Arial" pitchFamily="34" charset="0"/>
            </a:endParaRPr>
          </a:p>
        </p:txBody>
      </p:sp>
      <p:sp>
        <p:nvSpPr>
          <p:cNvPr id="26" name="Đáp án sai 2">
            <a:extLst>
              <a:ext uri="{FF2B5EF4-FFF2-40B4-BE49-F238E27FC236}">
                <a16:creationId xmlns:a16="http://schemas.microsoft.com/office/drawing/2014/main" xmlns:a14="http://schemas.microsoft.com/office/drawing/2010/main" xmlns:mc="http://schemas.openxmlformats.org/markup-compatibility/2006" xmlns="" id="{6A919885-0285-0403-1E09-FA94D8BC080B}"/>
              </a:ext>
            </a:extLst>
          </p:cNvPr>
          <p:cNvSpPr/>
          <p:nvPr/>
        </p:nvSpPr>
        <p:spPr>
          <a:xfrm>
            <a:off x="5181600" y="2880361"/>
            <a:ext cx="2878898" cy="922867"/>
          </a:xfrm>
          <a:prstGeom prst="round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1206" tIns="25603" rIns="51206" bIns="25603" rtlCol="0" anchor="ctr"/>
          <a:lstStyle/>
          <a:p>
            <a:pPr defTabSz="512060">
              <a:lnSpc>
                <a:spcPct val="150000"/>
              </a:lnSpc>
            </a:pPr>
            <a:r>
              <a:rPr lang="en-US" sz="2800" b="1" kern="100" dirty="0">
                <a:solidFill>
                  <a:prstClr val="white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kern="100" dirty="0" smtClean="0">
                <a:solidFill>
                  <a:prstClr val="white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          </a:t>
            </a:r>
            <a:r>
              <a:rPr lang="en-US" sz="2800" b="1" kern="100" dirty="0" smtClean="0">
                <a:solidFill>
                  <a:prstClr val="white"/>
                </a:solidFill>
                <a:latin typeface="Arial" pitchFamily="34" charset="0"/>
                <a:ea typeface="Calibri" panose="020F0502020204030204" pitchFamily="34" charset="0"/>
                <a:cs typeface="Arial" pitchFamily="34" charset="0"/>
              </a:rPr>
              <a:t>9!</a:t>
            </a:r>
            <a:endParaRPr lang="en-US" sz="2800" b="1" kern="100" dirty="0">
              <a:solidFill>
                <a:prstClr val="white"/>
              </a:solidFill>
              <a:latin typeface="Arial" pitchFamily="34" charset="0"/>
              <a:ea typeface="Calibri" panose="020F0502020204030204" pitchFamily="34" charset="0"/>
              <a:cs typeface="Arial" pitchFamily="34" charset="0"/>
            </a:endParaRPr>
          </a:p>
        </p:txBody>
      </p:sp>
      <p:pic>
        <p:nvPicPr>
          <p:cNvPr id="28" name="Correct sound effect and wrong sound effect (mp3cut.net)">
            <a:hlinkClick r:id="" action="ppaction://media"/>
            <a:extLst>
              <a:ext uri="{FF2B5EF4-FFF2-40B4-BE49-F238E27FC236}">
                <a16:creationId xmlns:a16="http://schemas.microsoft.com/office/drawing/2014/main" xmlns="" id="{5A2AB5BE-5BE4-FB71-44F9-94D2D0B0CEA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221181" y="-424844"/>
            <a:ext cx="243682" cy="324909"/>
          </a:xfrm>
          <a:prstGeom prst="rect">
            <a:avLst/>
          </a:prstGeom>
        </p:spPr>
      </p:pic>
      <p:pic>
        <p:nvPicPr>
          <p:cNvPr id="30" name="Picture 5">
            <a:extLst>
              <a:ext uri="{FF2B5EF4-FFF2-40B4-BE49-F238E27FC236}">
                <a16:creationId xmlns:a16="http://schemas.microsoft.com/office/drawing/2014/main" xmlns="" id="{31EA41D2-9796-7E4F-2882-9DC49D5A8C0A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>
            <a:off x="2701015" y="3043305"/>
            <a:ext cx="518475" cy="601711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xmlns="" id="{4B31FD67-694B-8D1E-89C7-5C3C61578F68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>
            <a:off x="7543800" y="3034962"/>
            <a:ext cx="516698" cy="613775"/>
          </a:xfrm>
          <a:prstGeom prst="rect">
            <a:avLst/>
          </a:prstGeom>
        </p:spPr>
      </p:pic>
      <p:pic>
        <p:nvPicPr>
          <p:cNvPr id="33" name="Picture 10">
            <a:extLst>
              <a:ext uri="{FF2B5EF4-FFF2-40B4-BE49-F238E27FC236}">
                <a16:creationId xmlns:a16="http://schemas.microsoft.com/office/drawing/2014/main" xmlns="" id="{65C423E0-743C-7316-FEF3-4CE8613F3E05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>
            <a:off x="2806449" y="4311317"/>
            <a:ext cx="516698" cy="613775"/>
          </a:xfrm>
          <a:prstGeom prst="rect">
            <a:avLst/>
          </a:prstGeom>
        </p:spPr>
      </p:pic>
      <p:pic>
        <p:nvPicPr>
          <p:cNvPr id="34" name="Correct sound effect and wrong sound effect (mp3cut.net) (1)">
            <a:hlinkClick r:id="" action="ppaction://media"/>
            <a:extLst>
              <a:ext uri="{FF2B5EF4-FFF2-40B4-BE49-F238E27FC236}">
                <a16:creationId xmlns:a16="http://schemas.microsoft.com/office/drawing/2014/main" xmlns="" id="{8D0C2BA9-FCBA-B751-461E-B7A707743057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884613" y="-424844"/>
            <a:ext cx="243682" cy="324909"/>
          </a:xfrm>
          <a:prstGeom prst="rect">
            <a:avLst/>
          </a:prstGeom>
        </p:spPr>
      </p:pic>
      <p:grpSp>
        <p:nvGrpSpPr>
          <p:cNvPr id="16" name="Group 15"/>
          <p:cNvGrpSpPr/>
          <p:nvPr/>
        </p:nvGrpSpPr>
        <p:grpSpPr>
          <a:xfrm>
            <a:off x="213981" y="562004"/>
            <a:ext cx="7634621" cy="1419197"/>
            <a:chOff x="923003" y="3601624"/>
            <a:chExt cx="23836896" cy="5490840"/>
          </a:xfrm>
        </p:grpSpPr>
        <p:sp>
          <p:nvSpPr>
            <p:cNvPr id="17" name="Rounded Rectangle 16"/>
            <p:cNvSpPr/>
            <p:nvPr/>
          </p:nvSpPr>
          <p:spPr>
            <a:xfrm>
              <a:off x="1272211" y="4808044"/>
              <a:ext cx="23487688" cy="4284420"/>
            </a:xfrm>
            <a:prstGeom prst="roundRect">
              <a:avLst>
                <a:gd name="adj" fmla="val 10158"/>
              </a:avLst>
            </a:prstGeom>
            <a:solidFill>
              <a:srgbClr val="FEEBB0"/>
            </a:solidFill>
            <a:ln w="12700">
              <a:solidFill>
                <a:srgbClr val="91720D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512048"/>
              <a:endParaRPr lang="en-US" sz="24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pic>
          <p:nvPicPr>
            <p:cNvPr id="20" name="Picture 19"/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599" t="21515" r="9759" b="14519"/>
            <a:stretch>
              <a:fillRect/>
            </a:stretch>
          </p:blipFill>
          <p:spPr>
            <a:xfrm>
              <a:off x="923003" y="3601624"/>
              <a:ext cx="1076356" cy="2440643"/>
            </a:xfrm>
            <a:prstGeom prst="round2DiagRect">
              <a:avLst>
                <a:gd name="adj1" fmla="val 30509"/>
                <a:gd name="adj2" fmla="val 0"/>
              </a:avLst>
            </a:prstGeom>
            <a:ln w="38100" cap="sq">
              <a:solidFill>
                <a:srgbClr val="91720D"/>
              </a:solidFill>
              <a:miter lim="800000"/>
              <a:headEnd/>
              <a:tailEnd/>
            </a:ln>
            <a:effectLst>
              <a:outerShdw blurRad="254000" algn="tl" rotWithShape="0">
                <a:srgbClr val="000000">
                  <a:alpha val="43000"/>
                </a:srgbClr>
              </a:outerShdw>
            </a:effectLst>
          </p:spPr>
        </p:pic>
      </p:grpSp>
      <p:sp>
        <p:nvSpPr>
          <p:cNvPr id="11" name="Rectangle 10"/>
          <p:cNvSpPr/>
          <p:nvPr/>
        </p:nvSpPr>
        <p:spPr>
          <a:xfrm>
            <a:off x="560031" y="1038986"/>
            <a:ext cx="827916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51"/>
            <a:endParaRPr lang="en-US" sz="1400" dirty="0">
              <a:solidFill>
                <a:prstClr val="black"/>
              </a:solidFill>
              <a:latin typeface="Georgia"/>
              <a:ea typeface="Calibri"/>
              <a:cs typeface="Times New Roman"/>
            </a:endParaRPr>
          </a:p>
        </p:txBody>
      </p:sp>
      <p:sp>
        <p:nvSpPr>
          <p:cNvPr id="48" name="Oval 47"/>
          <p:cNvSpPr/>
          <p:nvPr/>
        </p:nvSpPr>
        <p:spPr>
          <a:xfrm>
            <a:off x="349288" y="2903567"/>
            <a:ext cx="405000" cy="540000"/>
          </a:xfrm>
          <a:prstGeom prst="ellipse">
            <a:avLst/>
          </a:prstGeom>
          <a:solidFill>
            <a:srgbClr val="327E3B"/>
          </a:solidFill>
          <a:ln w="5715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2048"/>
            <a:r>
              <a:rPr lang="vi-VN" sz="2700" b="1" dirty="0">
                <a:solidFill>
                  <a:prstClr val="white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</a:t>
            </a:r>
            <a:endParaRPr lang="en-US" sz="2700" dirty="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341668" y="4193863"/>
            <a:ext cx="405000" cy="540000"/>
          </a:xfrm>
          <a:prstGeom prst="ellipse">
            <a:avLst/>
          </a:prstGeom>
          <a:solidFill>
            <a:srgbClr val="327E3B"/>
          </a:solidFill>
          <a:ln w="5715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2048"/>
            <a:r>
              <a:rPr lang="vi-VN" sz="2700" b="1" dirty="0">
                <a:solidFill>
                  <a:prstClr val="white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</a:t>
            </a:r>
            <a:endParaRPr lang="en-US" sz="2700" dirty="0">
              <a:solidFill>
                <a:prstClr val="white"/>
              </a:solidFill>
            </a:endParaRPr>
          </a:p>
        </p:txBody>
      </p:sp>
      <p:sp>
        <p:nvSpPr>
          <p:cNvPr id="50" name="Oval 49"/>
          <p:cNvSpPr/>
          <p:nvPr/>
        </p:nvSpPr>
        <p:spPr>
          <a:xfrm>
            <a:off x="4888803" y="2891576"/>
            <a:ext cx="405000" cy="540000"/>
          </a:xfrm>
          <a:prstGeom prst="ellipse">
            <a:avLst/>
          </a:prstGeom>
          <a:solidFill>
            <a:srgbClr val="327E3B"/>
          </a:solidFill>
          <a:ln w="5715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2048"/>
            <a:r>
              <a:rPr lang="en-US" sz="2700" b="1" dirty="0" smtClean="0">
                <a:solidFill>
                  <a:prstClr val="white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</a:t>
            </a:r>
            <a:endParaRPr lang="en-US" sz="2700" dirty="0">
              <a:solidFill>
                <a:prstClr val="white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2843026" y="248958"/>
            <a:ext cx="3962401" cy="461665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914351"/>
            <a:r>
              <a:rPr lang="en-US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CÂU TRẢ LỜI ĐÚNG ,SAI </a:t>
            </a:r>
            <a:endParaRPr lang="en-US" sz="24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9" name="Đáp án đúng">
            <a:extLst>
              <a:ext uri="{FF2B5EF4-FFF2-40B4-BE49-F238E27FC236}">
                <a16:creationId xmlns:a16="http://schemas.microsoft.com/office/drawing/2014/main" xmlns="" xmlns:a14="http://schemas.microsoft.com/office/drawing/2010/main" xmlns:mc="http://schemas.openxmlformats.org/markup-compatibility/2006" id="{8B66CBE4-2DB9-BCF7-D1C4-281B894BFE17}"/>
              </a:ext>
            </a:extLst>
          </p:cNvPr>
          <p:cNvSpPr/>
          <p:nvPr/>
        </p:nvSpPr>
        <p:spPr>
          <a:xfrm>
            <a:off x="5268647" y="4193865"/>
            <a:ext cx="2791871" cy="922867"/>
          </a:xfrm>
          <a:prstGeom prst="roundRect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1206" tIns="25603" rIns="51206" bIns="25603" rtlCol="0" anchor="ctr"/>
          <a:lstStyle/>
          <a:p>
            <a:pPr defTabSz="512060">
              <a:lnSpc>
                <a:spcPct val="150000"/>
              </a:lnSpc>
            </a:pPr>
            <a:r>
              <a:rPr lang="en-US" sz="2000" noProof="1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</a:t>
            </a:r>
            <a:r>
              <a:rPr lang="en-US" sz="2800" b="1" noProof="1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9x10x10</a:t>
            </a:r>
            <a:endParaRPr lang="en-US" sz="2800" b="1" kern="100" dirty="0">
              <a:solidFill>
                <a:prstClr val="white"/>
              </a:solidFill>
              <a:latin typeface="Arial" pitchFamily="34" charset="0"/>
              <a:ea typeface="Calibri" panose="020F0502020204030204" pitchFamily="34" charset="0"/>
              <a:cs typeface="Arial" pitchFamily="34" charset="0"/>
            </a:endParaRPr>
          </a:p>
        </p:txBody>
      </p:sp>
      <p:pic>
        <p:nvPicPr>
          <p:cNvPr id="36" name="Picture 5">
            <a:extLst>
              <a:ext uri="{FF2B5EF4-FFF2-40B4-BE49-F238E27FC236}">
                <a16:creationId xmlns:a16="http://schemas.microsoft.com/office/drawing/2014/main" xmlns="" id="{31EA41D2-9796-7E4F-2882-9DC49D5A8C0A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>
            <a:off x="7467609" y="4314461"/>
            <a:ext cx="518475" cy="601711"/>
          </a:xfrm>
          <a:prstGeom prst="rect">
            <a:avLst/>
          </a:prstGeom>
        </p:spPr>
      </p:pic>
      <p:sp>
        <p:nvSpPr>
          <p:cNvPr id="37" name="Oval 36"/>
          <p:cNvSpPr/>
          <p:nvPr/>
        </p:nvSpPr>
        <p:spPr>
          <a:xfrm>
            <a:off x="4979100" y="4193863"/>
            <a:ext cx="405000" cy="540000"/>
          </a:xfrm>
          <a:prstGeom prst="ellipse">
            <a:avLst/>
          </a:prstGeom>
          <a:solidFill>
            <a:srgbClr val="327E3B"/>
          </a:solidFill>
          <a:ln w="5715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2048"/>
            <a:r>
              <a:rPr lang="en-US" sz="2700" b="1" dirty="0">
                <a:solidFill>
                  <a:prstClr val="white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</a:t>
            </a:r>
            <a:endParaRPr lang="en-US" sz="2700" dirty="0">
              <a:solidFill>
                <a:prstClr val="white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298353" y="1058663"/>
            <a:ext cx="601684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 defTabSz="642915">
              <a:lnSpc>
                <a:spcPct val="150000"/>
              </a:lnSpc>
              <a:spcAft>
                <a:spcPts val="562"/>
              </a:spcAft>
              <a:defRPr/>
            </a:pPr>
            <a:r>
              <a:rPr lang="vi-VN" sz="2400" b="1" dirty="0" smtClean="0"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 </a:t>
            </a:r>
            <a:r>
              <a:rPr lang="vi-VN" sz="2400" b="1" dirty="0"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bao nhiêu số tự nhiên có 3 chữ </a:t>
            </a:r>
            <a:r>
              <a:rPr lang="vi-VN" sz="2400" b="1" dirty="0" smtClean="0"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số</a:t>
            </a:r>
            <a:endParaRPr lang="en-US" sz="2400" b="1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8" name="Freeform 20"/>
          <p:cNvSpPr/>
          <p:nvPr/>
        </p:nvSpPr>
        <p:spPr bwMode="auto">
          <a:xfrm rot="5400000">
            <a:off x="989111" y="243326"/>
            <a:ext cx="468805" cy="1161803"/>
          </a:xfrm>
          <a:prstGeom prst="round2SameRect">
            <a:avLst>
              <a:gd name="adj1" fmla="val 19445"/>
              <a:gd name="adj2" fmla="val 0"/>
            </a:avLst>
          </a:prstGeom>
          <a:solidFill>
            <a:srgbClr val="FFF9BC"/>
          </a:solidFill>
          <a:ln w="57150">
            <a:solidFill>
              <a:srgbClr val="91720D"/>
            </a:solidFill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anchor="t" anchorCtr="0" compatLnSpc="1"/>
          <a:lstStyle/>
          <a:p>
            <a:pPr defTabSz="512048"/>
            <a:endParaRPr lang="en-US" b="1">
              <a:solidFill>
                <a:prstClr val="black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30423" y="639801"/>
            <a:ext cx="12745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512048"/>
            <a:r>
              <a:rPr lang="vi-VN" sz="2000" b="1" dirty="0">
                <a:solidFill>
                  <a:srgbClr val="0000FF"/>
                </a:solidFill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400" b="1" dirty="0">
                <a:solidFill>
                  <a:srgbClr val="0000FF"/>
                </a:solidFill>
                <a:latin typeface="Arial" pitchFamily="34" charset="0"/>
                <a:ea typeface="Tahoma" panose="020B0604030504040204" pitchFamily="34" charset="0"/>
                <a:cs typeface="Arial" pitchFamily="34" charset="0"/>
              </a:rPr>
              <a:t>C</a:t>
            </a:r>
            <a:r>
              <a:rPr lang="en-US" sz="2400" b="1" dirty="0" smtClean="0">
                <a:solidFill>
                  <a:srgbClr val="0000FF"/>
                </a:solidFill>
                <a:latin typeface="Arial" pitchFamily="34" charset="0"/>
                <a:ea typeface="Tahoma" panose="020B0604030504040204" pitchFamily="34" charset="0"/>
                <a:cs typeface="Arial" pitchFamily="34" charset="0"/>
              </a:rPr>
              <a:t>ÂU 3</a:t>
            </a:r>
            <a:endParaRPr lang="en-US" sz="2400" b="1" dirty="0">
              <a:solidFill>
                <a:srgbClr val="0000FF"/>
              </a:solidFill>
              <a:latin typeface="Arial" pitchFamily="34" charset="0"/>
              <a:ea typeface="Tahoma" panose="020B0604030504040204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4429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6" name="Am_thanh_lua_chon_Dung-www_tiengdong_com.wav"/>
          </p:stSnd>
        </p:sndAc>
      </p:transition>
    </mc:Choice>
    <mc:Fallback xmlns="">
      <p:transition spd="slow">
        <p:sndAc>
          <p:stSnd>
            <p:snd r:embed="rId16" name="Am_thanh_lua_chon_Dung-www_tiengdong_com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838" fill="hold"/>
                                        <p:tgtEl>
                                          <p:spTgt spid="2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m_thanh_cau_tra_loi_dung_right_answer_capcut-www_tiengdong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26" presetClass="emph" presetSubtype="0" repeatCount="4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3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D99694"/>
                                      </p:to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864" fill="hold"/>
                                        <p:tgtEl>
                                          <p:spTgt spid="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6" presetClass="emph" presetSubtype="0" repeatCount="4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D99694"/>
                                      </p:to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864" fill="hold"/>
                                        <p:tgtEl>
                                          <p:spTgt spid="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26" presetClass="emph" presetSubtype="0" repeatCount="4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2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audio>
              <p:cMediaNode vol="80000">
                <p:cTn id="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8"/>
                </p:tgtEl>
              </p:cMediaNode>
            </p:audio>
            <p:audio>
              <p:cMediaNode vol="80000">
                <p:cTn id="6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4"/>
                </p:tgtEl>
              </p:cMediaNode>
            </p:audio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4" presetID="26" presetClass="emph" presetSubtype="0" repeatCount="4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6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</p:childTnLst>
        </p:cTn>
      </p:par>
    </p:tnLst>
    <p:bldLst>
      <p:bldP spid="23" grpId="0" animBg="1"/>
      <p:bldP spid="23" grpId="1" animBg="1"/>
      <p:bldP spid="24" grpId="0" animBg="1"/>
      <p:bldP spid="24" grpId="1" animBg="1"/>
      <p:bldP spid="26" grpId="0" animBg="1"/>
      <p:bldP spid="26" grpId="1" animBg="1"/>
      <p:bldP spid="29" grpId="0" animBg="1"/>
      <p:bldP spid="29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71245" y="376135"/>
            <a:ext cx="8812533" cy="1452668"/>
          </a:xfrm>
          <a:prstGeom prst="roundRect">
            <a:avLst>
              <a:gd name="adj" fmla="val 10158"/>
            </a:avLst>
          </a:prstGeom>
          <a:solidFill>
            <a:srgbClr val="FEEBB0"/>
          </a:solidFill>
          <a:ln w="12700" cap="flat" cmpd="sng" algn="ctr">
            <a:solidFill>
              <a:srgbClr val="91720D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rtlCol="0" anchor="ctr"/>
          <a:lstStyle/>
          <a:p>
            <a:pPr lvl="0">
              <a:lnSpc>
                <a:spcPct val="150000"/>
              </a:lnSpc>
              <a:buClr>
                <a:srgbClr val="000000"/>
              </a:buClr>
              <a:defRPr/>
            </a:pPr>
            <a:r>
              <a:rPr lang="en-US" sz="2400" kern="0" dirty="0" smtClean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Có </a:t>
            </a:r>
            <a:r>
              <a:rPr lang="en-US" sz="2400" kern="0" dirty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bao nhiêu số tự nhiên chia hết cho 5 mà mỗi số có bốn chữ số khác nhau?</a:t>
            </a:r>
          </a:p>
        </p:txBody>
      </p:sp>
      <p:sp>
        <p:nvSpPr>
          <p:cNvPr id="5" name="Rectangle 4"/>
          <p:cNvSpPr/>
          <p:nvPr/>
        </p:nvSpPr>
        <p:spPr>
          <a:xfrm>
            <a:off x="689269" y="319061"/>
            <a:ext cx="7800668" cy="4847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buFont typeface="Arial"/>
              <a:buNone/>
            </a:pPr>
            <a:r>
              <a:rPr lang="en-US" sz="1700" dirty="0" smtClean="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  <a:sym typeface="Arial"/>
              </a:rPr>
              <a:t>          </a:t>
            </a:r>
            <a:endParaRPr lang="vi-VN" sz="1700" dirty="0">
              <a:solidFill>
                <a:srgbClr val="000000"/>
              </a:solidFill>
              <a:ea typeface="Times New Roman" panose="02020603050405020304" pitchFamily="18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838200" y="1861192"/>
            <a:ext cx="86754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2400" b="1" i="1" u="sng" kern="0" dirty="0" smtClean="0">
                <a:solidFill>
                  <a:srgbClr val="C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Giải:</a:t>
            </a:r>
            <a:endParaRPr lang="en-US" sz="2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599" t="21515" r="9759" b="14519"/>
          <a:stretch>
            <a:fillRect/>
          </a:stretch>
        </p:blipFill>
        <p:spPr>
          <a:xfrm>
            <a:off x="95435" y="88231"/>
            <a:ext cx="393573" cy="597572"/>
          </a:xfrm>
          <a:prstGeom prst="round2DiagRect">
            <a:avLst>
              <a:gd name="adj1" fmla="val 30509"/>
              <a:gd name="adj2" fmla="val 0"/>
            </a:avLst>
          </a:prstGeom>
          <a:ln w="38100" cap="sq">
            <a:solidFill>
              <a:srgbClr val="91720D"/>
            </a:solidFill>
            <a:miter lim="800000"/>
            <a:headEnd/>
            <a:tailEnd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sp>
        <p:nvSpPr>
          <p:cNvPr id="12" name="Freeform 20"/>
          <p:cNvSpPr/>
          <p:nvPr/>
        </p:nvSpPr>
        <p:spPr bwMode="auto">
          <a:xfrm rot="5400000">
            <a:off x="1636314" y="-1087664"/>
            <a:ext cx="377361" cy="2750826"/>
          </a:xfrm>
          <a:prstGeom prst="round2SameRect">
            <a:avLst>
              <a:gd name="adj1" fmla="val 19445"/>
              <a:gd name="adj2" fmla="val 0"/>
            </a:avLst>
          </a:prstGeom>
          <a:solidFill>
            <a:srgbClr val="FFF9BC"/>
          </a:solidFill>
          <a:ln w="57150">
            <a:solidFill>
              <a:srgbClr val="91720D"/>
            </a:solidFill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anchor="t" anchorCtr="0" compatLnSpc="1"/>
          <a:lstStyle/>
          <a:p>
            <a:pPr defTabSz="512048"/>
            <a:r>
              <a:rPr lang="en-US" b="1" dirty="0" smtClean="0">
                <a:noFill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cA</a:t>
            </a:r>
            <a:endParaRPr lang="en-US" b="1" dirty="0">
              <a:noFill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6438" y="-35420"/>
            <a:ext cx="2819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lnSpc>
                <a:spcPct val="150000"/>
              </a:lnSpc>
              <a:buClr>
                <a:srgbClr val="000000"/>
              </a:buClr>
              <a:defRPr/>
            </a:pPr>
            <a:r>
              <a:rPr lang="en-US" sz="2400" b="1" kern="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8.11. (SGK – tr.71)</a:t>
            </a:r>
            <a:endParaRPr lang="en-US" sz="2400" kern="0" dirty="0">
              <a:solidFill>
                <a:srgbClr val="000000"/>
              </a:solidFill>
              <a:ea typeface="Calibri" panose="020F0502020204030204" pitchFamily="34" charset="0"/>
              <a:cs typeface="Times New Roman" panose="02020603050405020304" pitchFamily="18" charset="0"/>
              <a:sym typeface="Arial" panose="020B0604020202020204"/>
            </a:endParaRP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652693" y="2667003"/>
            <a:ext cx="7977064" cy="3750033"/>
          </a:xfrm>
        </p:spPr>
        <p:txBody>
          <a:bodyPr/>
          <a:lstStyle/>
          <a:p>
            <a:pPr algn="l"/>
            <a:r>
              <a:rPr lang="en-US" sz="1800" dirty="0" smtClean="0">
                <a:solidFill>
                  <a:srgbClr val="000000"/>
                </a:solidFill>
                <a:latin typeface="Open Sans"/>
              </a:rPr>
              <a:t>    </a:t>
            </a:r>
            <a:r>
              <a:rPr lang="en-US" sz="2400" dirty="0" smtClean="0">
                <a:solidFill>
                  <a:srgbClr val="000000"/>
                </a:solidFill>
                <a:latin typeface="+mn-lt"/>
              </a:rPr>
              <a:t>- Chọn chữ số a có 9 (cách)</a:t>
            </a:r>
            <a:br>
              <a:rPr lang="en-US" sz="2400" dirty="0" smtClean="0">
                <a:solidFill>
                  <a:srgbClr val="000000"/>
                </a:solidFill>
                <a:latin typeface="+mn-lt"/>
              </a:rPr>
            </a:br>
            <a:r>
              <a:rPr lang="en-US" sz="2400" dirty="0" smtClean="0">
                <a:solidFill>
                  <a:srgbClr val="000000"/>
                </a:solidFill>
                <a:latin typeface="+mn-lt"/>
              </a:rPr>
              <a:t>   - Chọn chữ số b có 8 (cách )</a:t>
            </a:r>
            <a:br>
              <a:rPr lang="en-US" sz="2400" dirty="0" smtClean="0">
                <a:solidFill>
                  <a:srgbClr val="000000"/>
                </a:solidFill>
                <a:latin typeface="+mn-lt"/>
              </a:rPr>
            </a:br>
            <a:r>
              <a:rPr lang="en-US" sz="2400" dirty="0" smtClean="0">
                <a:solidFill>
                  <a:srgbClr val="000000"/>
                </a:solidFill>
                <a:latin typeface="+mn-lt"/>
              </a:rPr>
              <a:t>   - Chọn chữ số c có 7 (cách)</a:t>
            </a:r>
            <a:br>
              <a:rPr lang="en-US" sz="2400" dirty="0" smtClean="0">
                <a:solidFill>
                  <a:srgbClr val="000000"/>
                </a:solidFill>
                <a:latin typeface="+mn-lt"/>
              </a:rPr>
            </a:br>
            <a:r>
              <a:rPr lang="en-US" sz="2400" dirty="0" smtClean="0">
                <a:solidFill>
                  <a:srgbClr val="000000"/>
                </a:solidFill>
                <a:latin typeface="+mn-lt"/>
              </a:rPr>
              <a:t>  Theo quy tắc nhân có :9 x 8 x 7 = 504 (cách)</a:t>
            </a:r>
            <a:br>
              <a:rPr lang="en-US" sz="2400" dirty="0" smtClean="0">
                <a:solidFill>
                  <a:srgbClr val="000000"/>
                </a:solidFill>
                <a:latin typeface="+mn-lt"/>
              </a:rPr>
            </a:br>
            <a:r>
              <a:rPr lang="en-US" sz="2400" dirty="0" smtClean="0">
                <a:solidFill>
                  <a:srgbClr val="000000"/>
                </a:solidFill>
                <a:latin typeface="+mn-lt"/>
              </a:rPr>
              <a:t> </a:t>
            </a:r>
            <a:r>
              <a:rPr lang="en-US" sz="2400" b="1" i="1" dirty="0" smtClean="0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* Trường hợp 2: </a:t>
            </a:r>
            <a:r>
              <a:rPr lang="en-US" sz="2400" b="1" i="1" dirty="0" smtClean="0">
                <a:solidFill>
                  <a:srgbClr val="000000"/>
                </a:solidFill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Gọi số cần tìm dạng</a:t>
            </a:r>
            <a:r>
              <a:rPr lang="en-US" sz="2400" dirty="0" smtClean="0">
                <a:solidFill>
                  <a:srgbClr val="000000"/>
                </a:solidFill>
                <a:latin typeface="+mn-lt"/>
              </a:rPr>
              <a:t/>
            </a:r>
            <a:br>
              <a:rPr lang="en-US" sz="2400" dirty="0" smtClean="0">
                <a:solidFill>
                  <a:srgbClr val="000000"/>
                </a:solidFill>
                <a:latin typeface="+mn-lt"/>
              </a:rPr>
            </a:br>
            <a:r>
              <a:rPr lang="en-US" sz="2400" dirty="0" smtClean="0">
                <a:solidFill>
                  <a:srgbClr val="000000"/>
                </a:solidFill>
                <a:latin typeface="+mn-lt"/>
              </a:rPr>
              <a:t>   </a:t>
            </a:r>
            <a:r>
              <a:rPr lang="en-US" sz="2400" dirty="0" smtClean="0">
                <a:solidFill>
                  <a:srgbClr val="000000"/>
                </a:solidFill>
                <a:latin typeface="Arial"/>
              </a:rPr>
              <a:t>- Chọn chữ số a có 8 (cách)</a:t>
            </a:r>
            <a:br>
              <a:rPr lang="en-US" sz="2400" dirty="0" smtClean="0">
                <a:solidFill>
                  <a:srgbClr val="000000"/>
                </a:solidFill>
                <a:latin typeface="Arial"/>
              </a:rPr>
            </a:br>
            <a:r>
              <a:rPr lang="en-US" sz="2400" dirty="0" smtClean="0">
                <a:solidFill>
                  <a:srgbClr val="000000"/>
                </a:solidFill>
                <a:latin typeface="Arial"/>
              </a:rPr>
              <a:t>   - Chọn chữ số b có 8 (cách )</a:t>
            </a:r>
            <a:br>
              <a:rPr lang="en-US" sz="2400" dirty="0" smtClean="0">
                <a:solidFill>
                  <a:srgbClr val="000000"/>
                </a:solidFill>
                <a:latin typeface="Arial"/>
              </a:rPr>
            </a:br>
            <a:r>
              <a:rPr lang="en-US" sz="2400" dirty="0" smtClean="0">
                <a:solidFill>
                  <a:srgbClr val="000000"/>
                </a:solidFill>
                <a:latin typeface="Arial"/>
              </a:rPr>
              <a:t>   - Chọn chữ số c có 7 (cách)</a:t>
            </a:r>
            <a:br>
              <a:rPr lang="en-US" sz="2400" dirty="0" smtClean="0">
                <a:solidFill>
                  <a:srgbClr val="000000"/>
                </a:solidFill>
                <a:latin typeface="Arial"/>
              </a:rPr>
            </a:br>
            <a:r>
              <a:rPr lang="en-US" sz="2400" dirty="0" smtClean="0">
                <a:solidFill>
                  <a:srgbClr val="000000"/>
                </a:solidFill>
                <a:latin typeface="Arial"/>
              </a:rPr>
              <a:t>  Theo quy tắc nhân có : 8 x 8 x 7 = 448 (cách)</a:t>
            </a:r>
            <a:br>
              <a:rPr lang="en-US" sz="2400" dirty="0" smtClean="0">
                <a:solidFill>
                  <a:srgbClr val="000000"/>
                </a:solidFill>
                <a:latin typeface="Arial"/>
              </a:rPr>
            </a:br>
            <a:r>
              <a:rPr lang="en-US" sz="2400" dirty="0" smtClean="0">
                <a:solidFill>
                  <a:srgbClr val="C00000"/>
                </a:solidFill>
                <a:latin typeface="Arial"/>
              </a:rPr>
              <a:t>Theo quy tắc cộng có tất cả là :504 + 448 = 952 (số)</a:t>
            </a:r>
            <a:endParaRPr lang="en-US" sz="2400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990600" y="2362232"/>
            <a:ext cx="67056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buClr>
                <a:srgbClr val="000000"/>
              </a:buClr>
            </a:pPr>
            <a:r>
              <a:rPr lang="en-US" sz="2400" b="1" i="1" kern="0" dirty="0" smtClean="0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* Trường </a:t>
            </a:r>
            <a:r>
              <a:rPr lang="en-US" sz="2400" b="1" i="1" kern="0" dirty="0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hợp 1: </a:t>
            </a:r>
            <a:r>
              <a:rPr lang="en-US" sz="2400" b="1" i="1" kern="0" dirty="0" smtClean="0">
                <a:solidFill>
                  <a:srgbClr val="000000"/>
                </a:solidFill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Gọi số cần tìm dạng </a:t>
            </a:r>
          </a:p>
        </p:txBody>
      </p:sp>
      <p:graphicFrame>
        <p:nvGraphicFramePr>
          <p:cNvPr id="3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83729072"/>
              </p:ext>
            </p:extLst>
          </p:nvPr>
        </p:nvGraphicFramePr>
        <p:xfrm>
          <a:off x="6477000" y="2409644"/>
          <a:ext cx="6223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24" name="Equation" r:id="rId5" imgW="622080" imgH="330120" progId="Equation.DSMT4">
                  <p:embed/>
                </p:oleObj>
              </mc:Choice>
              <mc:Fallback>
                <p:oleObj name="Equation" r:id="rId5" imgW="622080" imgH="33012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6477000" y="2409644"/>
                        <a:ext cx="622300" cy="330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50160475"/>
              </p:ext>
            </p:extLst>
          </p:nvPr>
        </p:nvGraphicFramePr>
        <p:xfrm>
          <a:off x="7162800" y="2453535"/>
          <a:ext cx="762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25" name="Equation" r:id="rId7" imgW="761760" imgH="342720" progId="Equation.DSMT4">
                  <p:embed/>
                </p:oleObj>
              </mc:Choice>
              <mc:Fallback>
                <p:oleObj name="Equation" r:id="rId7" imgW="761760" imgH="34272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7162800" y="2453535"/>
                        <a:ext cx="762000" cy="342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28584047"/>
              </p:ext>
            </p:extLst>
          </p:nvPr>
        </p:nvGraphicFramePr>
        <p:xfrm>
          <a:off x="6172200" y="4230624"/>
          <a:ext cx="6223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26" name="Equation" r:id="rId9" imgW="622080" imgH="330120" progId="Equation.DSMT4">
                  <p:embed/>
                </p:oleObj>
              </mc:Choice>
              <mc:Fallback>
                <p:oleObj name="Equation" r:id="rId9" imgW="622080" imgH="33012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72200" y="4230624"/>
                        <a:ext cx="6223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57766727"/>
              </p:ext>
            </p:extLst>
          </p:nvPr>
        </p:nvGraphicFramePr>
        <p:xfrm>
          <a:off x="6845808" y="4270251"/>
          <a:ext cx="1346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27" name="Equation" r:id="rId11" imgW="1346040" imgH="342720" progId="Equation.DSMT4">
                  <p:embed/>
                </p:oleObj>
              </mc:Choice>
              <mc:Fallback>
                <p:oleObj name="Equation" r:id="rId11" imgW="1346040" imgH="34272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45808" y="4270251"/>
                        <a:ext cx="1346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1775094" y="1900551"/>
            <a:ext cx="281519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buClr>
                <a:srgbClr val="000000"/>
              </a:buClr>
            </a:pPr>
            <a:r>
              <a:rPr lang="en-US" sz="2400" kern="0" dirty="0">
                <a:solidFill>
                  <a:srgbClr val="00B050"/>
                </a:solidFill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Có hai trường hợp:</a:t>
            </a:r>
            <a:endParaRPr lang="en-US" sz="2400" kern="0" dirty="0">
              <a:solidFill>
                <a:srgbClr val="00B05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 panose="020B0604020202020204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553200" y="-35420"/>
            <a:ext cx="2133600" cy="461665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dirty="0" smtClean="0"/>
              <a:t>VẬN DỤNG 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4164078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split orient="vert"/>
      </p:transition>
    </mc:Choice>
    <mc:Fallback xmlns="">
      <p:transition spd="med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3" grpId="0"/>
      <p:bldP spid="2" grpId="0"/>
      <p:bldP spid="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extBox 40"/>
          <p:cNvSpPr txBox="1"/>
          <p:nvPr/>
        </p:nvSpPr>
        <p:spPr>
          <a:xfrm>
            <a:off x="1520893" y="375446"/>
            <a:ext cx="557494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buClr>
                <a:srgbClr val="000000"/>
              </a:buClr>
              <a:buFont typeface="Arial" panose="020B0604020202020204"/>
              <a:buNone/>
            </a:pPr>
            <a:r>
              <a:rPr lang="en-US" sz="3200" b="1" kern="0" dirty="0">
                <a:solidFill>
                  <a:srgbClr val="007491"/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HƯỚNG DẪN VỀ NHÀ </a:t>
            </a:r>
            <a:endParaRPr lang="en-US" sz="3200" b="1" kern="0" dirty="0">
              <a:solidFill>
                <a:srgbClr val="37A780"/>
              </a:solidFill>
              <a:latin typeface="Calibri Light" panose="020F0302020204030204" pitchFamily="34" charset="0"/>
              <a:ea typeface="Times New Roman" panose="02020603050405020304" pitchFamily="18" charset="0"/>
              <a:cs typeface="Times New Roman" panose="02020603050405020304" pitchFamily="18" charset="0"/>
              <a:sym typeface="Arial" panose="020B0604020202020204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5562600" y="2119683"/>
            <a:ext cx="3429000" cy="2796633"/>
            <a:chOff x="5257800" y="1589759"/>
            <a:chExt cx="3429000" cy="2097474"/>
          </a:xfrm>
        </p:grpSpPr>
        <p:sp>
          <p:nvSpPr>
            <p:cNvPr id="2909" name="Google Shape;2909;p46"/>
            <p:cNvSpPr/>
            <p:nvPr/>
          </p:nvSpPr>
          <p:spPr>
            <a:xfrm>
              <a:off x="7016287" y="1589759"/>
              <a:ext cx="703200" cy="703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b="1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932" name="Google Shape;2932;p46"/>
            <p:cNvGrpSpPr/>
            <p:nvPr/>
          </p:nvGrpSpPr>
          <p:grpSpPr>
            <a:xfrm>
              <a:off x="6821840" y="1696312"/>
              <a:ext cx="596157" cy="666978"/>
              <a:chOff x="2928125" y="2077544"/>
              <a:chExt cx="643173" cy="719580"/>
            </a:xfrm>
          </p:grpSpPr>
          <p:sp>
            <p:nvSpPr>
              <p:cNvPr id="2933" name="Google Shape;2933;p46"/>
              <p:cNvSpPr/>
              <p:nvPr/>
            </p:nvSpPr>
            <p:spPr>
              <a:xfrm>
                <a:off x="2928125" y="2077544"/>
                <a:ext cx="643173" cy="719580"/>
              </a:xfrm>
              <a:custGeom>
                <a:avLst/>
                <a:gdLst/>
                <a:ahLst/>
                <a:cxnLst/>
                <a:rect l="l" t="t" r="r" b="b"/>
                <a:pathLst>
                  <a:path w="27849" h="31154" extrusionOk="0">
                    <a:moveTo>
                      <a:pt x="4090" y="917"/>
                    </a:moveTo>
                    <a:lnTo>
                      <a:pt x="4090" y="917"/>
                    </a:lnTo>
                    <a:cubicBezTo>
                      <a:pt x="4101" y="917"/>
                      <a:pt x="4110" y="920"/>
                      <a:pt x="4108" y="920"/>
                    </a:cubicBezTo>
                    <a:cubicBezTo>
                      <a:pt x="4107" y="920"/>
                      <a:pt x="4102" y="919"/>
                      <a:pt x="4090" y="917"/>
                    </a:cubicBezTo>
                    <a:close/>
                    <a:moveTo>
                      <a:pt x="20220" y="933"/>
                    </a:moveTo>
                    <a:cubicBezTo>
                      <a:pt x="20221" y="1392"/>
                      <a:pt x="20252" y="1838"/>
                      <a:pt x="20213" y="2278"/>
                    </a:cubicBezTo>
                    <a:cubicBezTo>
                      <a:pt x="20166" y="2769"/>
                      <a:pt x="19794" y="3040"/>
                      <a:pt x="19244" y="3040"/>
                    </a:cubicBezTo>
                    <a:cubicBezTo>
                      <a:pt x="18443" y="3041"/>
                      <a:pt x="17642" y="3042"/>
                      <a:pt x="16841" y="3042"/>
                    </a:cubicBezTo>
                    <a:cubicBezTo>
                      <a:pt x="16040" y="3042"/>
                      <a:pt x="15240" y="3041"/>
                      <a:pt x="14439" y="3041"/>
                    </a:cubicBezTo>
                    <a:cubicBezTo>
                      <a:pt x="14085" y="3041"/>
                      <a:pt x="13732" y="3042"/>
                      <a:pt x="13378" y="3042"/>
                    </a:cubicBezTo>
                    <a:cubicBezTo>
                      <a:pt x="13113" y="3042"/>
                      <a:pt x="12848" y="3042"/>
                      <a:pt x="12583" y="3040"/>
                    </a:cubicBezTo>
                    <a:cubicBezTo>
                      <a:pt x="11941" y="3037"/>
                      <a:pt x="11604" y="2704"/>
                      <a:pt x="11597" y="2071"/>
                    </a:cubicBezTo>
                    <a:cubicBezTo>
                      <a:pt x="11593" y="1727"/>
                      <a:pt x="11597" y="1382"/>
                      <a:pt x="11598" y="1038"/>
                    </a:cubicBezTo>
                    <a:cubicBezTo>
                      <a:pt x="11598" y="1008"/>
                      <a:pt x="11609" y="980"/>
                      <a:pt x="11619" y="933"/>
                    </a:cubicBezTo>
                    <a:close/>
                    <a:moveTo>
                      <a:pt x="5113" y="1"/>
                    </a:moveTo>
                    <a:cubicBezTo>
                      <a:pt x="3976" y="1"/>
                      <a:pt x="2839" y="2"/>
                      <a:pt x="1702" y="7"/>
                    </a:cubicBezTo>
                    <a:cubicBezTo>
                      <a:pt x="1065" y="10"/>
                      <a:pt x="545" y="298"/>
                      <a:pt x="260" y="862"/>
                    </a:cubicBezTo>
                    <a:cubicBezTo>
                      <a:pt x="98" y="1181"/>
                      <a:pt x="15" y="1576"/>
                      <a:pt x="14" y="1936"/>
                    </a:cubicBezTo>
                    <a:cubicBezTo>
                      <a:pt x="1" y="11032"/>
                      <a:pt x="4" y="20127"/>
                      <a:pt x="5" y="29224"/>
                    </a:cubicBezTo>
                    <a:cubicBezTo>
                      <a:pt x="5" y="29375"/>
                      <a:pt x="11" y="29528"/>
                      <a:pt x="35" y="29678"/>
                    </a:cubicBezTo>
                    <a:cubicBezTo>
                      <a:pt x="134" y="30335"/>
                      <a:pt x="507" y="30779"/>
                      <a:pt x="1115" y="31037"/>
                    </a:cubicBezTo>
                    <a:cubicBezTo>
                      <a:pt x="1205" y="31075"/>
                      <a:pt x="1295" y="31114"/>
                      <a:pt x="1386" y="31154"/>
                    </a:cubicBezTo>
                    <a:lnTo>
                      <a:pt x="2663" y="31154"/>
                    </a:lnTo>
                    <a:cubicBezTo>
                      <a:pt x="2896" y="31023"/>
                      <a:pt x="3048" y="30840"/>
                      <a:pt x="2961" y="30559"/>
                    </a:cubicBezTo>
                    <a:cubicBezTo>
                      <a:pt x="2879" y="30299"/>
                      <a:pt x="2671" y="30238"/>
                      <a:pt x="2433" y="30238"/>
                    </a:cubicBezTo>
                    <a:cubicBezTo>
                      <a:pt x="2413" y="30238"/>
                      <a:pt x="2393" y="30239"/>
                      <a:pt x="2373" y="30240"/>
                    </a:cubicBezTo>
                    <a:cubicBezTo>
                      <a:pt x="2272" y="30243"/>
                      <a:pt x="2170" y="30245"/>
                      <a:pt x="2069" y="30245"/>
                    </a:cubicBezTo>
                    <a:cubicBezTo>
                      <a:pt x="1957" y="30245"/>
                      <a:pt x="1846" y="30243"/>
                      <a:pt x="1735" y="30238"/>
                    </a:cubicBezTo>
                    <a:cubicBezTo>
                      <a:pt x="1297" y="30223"/>
                      <a:pt x="992" y="29947"/>
                      <a:pt x="932" y="29515"/>
                    </a:cubicBezTo>
                    <a:cubicBezTo>
                      <a:pt x="916" y="29396"/>
                      <a:pt x="918" y="29273"/>
                      <a:pt x="918" y="29152"/>
                    </a:cubicBezTo>
                    <a:cubicBezTo>
                      <a:pt x="916" y="20099"/>
                      <a:pt x="916" y="11046"/>
                      <a:pt x="916" y="1992"/>
                    </a:cubicBezTo>
                    <a:cubicBezTo>
                      <a:pt x="916" y="1186"/>
                      <a:pt x="1184" y="915"/>
                      <a:pt x="1983" y="915"/>
                    </a:cubicBezTo>
                    <a:cubicBezTo>
                      <a:pt x="1985" y="915"/>
                      <a:pt x="1987" y="915"/>
                      <a:pt x="1989" y="915"/>
                    </a:cubicBezTo>
                    <a:cubicBezTo>
                      <a:pt x="2685" y="915"/>
                      <a:pt x="3383" y="917"/>
                      <a:pt x="4079" y="918"/>
                    </a:cubicBezTo>
                    <a:cubicBezTo>
                      <a:pt x="4051" y="1438"/>
                      <a:pt x="3999" y="1947"/>
                      <a:pt x="3999" y="2456"/>
                    </a:cubicBezTo>
                    <a:cubicBezTo>
                      <a:pt x="3995" y="11317"/>
                      <a:pt x="3996" y="20178"/>
                      <a:pt x="3996" y="29037"/>
                    </a:cubicBezTo>
                    <a:cubicBezTo>
                      <a:pt x="3996" y="30286"/>
                      <a:pt x="4263" y="30688"/>
                      <a:pt x="5401" y="31154"/>
                    </a:cubicBezTo>
                    <a:lnTo>
                      <a:pt x="26452" y="31154"/>
                    </a:lnTo>
                    <a:cubicBezTo>
                      <a:pt x="27521" y="30799"/>
                      <a:pt x="27849" y="30027"/>
                      <a:pt x="27846" y="28949"/>
                    </a:cubicBezTo>
                    <a:cubicBezTo>
                      <a:pt x="27826" y="19975"/>
                      <a:pt x="27835" y="11001"/>
                      <a:pt x="27835" y="2028"/>
                    </a:cubicBezTo>
                    <a:cubicBezTo>
                      <a:pt x="27835" y="1864"/>
                      <a:pt x="27835" y="1701"/>
                      <a:pt x="27815" y="1541"/>
                    </a:cubicBezTo>
                    <a:cubicBezTo>
                      <a:pt x="27704" y="642"/>
                      <a:pt x="27008" y="5"/>
                      <a:pt x="26105" y="4"/>
                    </a:cubicBezTo>
                    <a:cubicBezTo>
                      <a:pt x="23626" y="2"/>
                      <a:pt x="21147" y="1"/>
                      <a:pt x="18667" y="1"/>
                    </a:cubicBezTo>
                    <a:cubicBezTo>
                      <a:pt x="16188" y="1"/>
                      <a:pt x="13709" y="2"/>
                      <a:pt x="11230" y="3"/>
                    </a:cubicBezTo>
                    <a:cubicBezTo>
                      <a:pt x="10850" y="3"/>
                      <a:pt x="10688" y="161"/>
                      <a:pt x="10686" y="534"/>
                    </a:cubicBezTo>
                    <a:cubicBezTo>
                      <a:pt x="10680" y="1091"/>
                      <a:pt x="10674" y="1649"/>
                      <a:pt x="10687" y="2206"/>
                    </a:cubicBezTo>
                    <a:cubicBezTo>
                      <a:pt x="10709" y="3178"/>
                      <a:pt x="11460" y="3941"/>
                      <a:pt x="12438" y="3948"/>
                    </a:cubicBezTo>
                    <a:cubicBezTo>
                      <a:pt x="13523" y="3955"/>
                      <a:pt x="14608" y="3958"/>
                      <a:pt x="15693" y="3958"/>
                    </a:cubicBezTo>
                    <a:cubicBezTo>
                      <a:pt x="16920" y="3958"/>
                      <a:pt x="18146" y="3954"/>
                      <a:pt x="19373" y="3950"/>
                    </a:cubicBezTo>
                    <a:cubicBezTo>
                      <a:pt x="19978" y="3947"/>
                      <a:pt x="20467" y="3681"/>
                      <a:pt x="20822" y="3185"/>
                    </a:cubicBezTo>
                    <a:cubicBezTo>
                      <a:pt x="21059" y="2852"/>
                      <a:pt x="21149" y="2472"/>
                      <a:pt x="21149" y="2067"/>
                    </a:cubicBezTo>
                    <a:cubicBezTo>
                      <a:pt x="21148" y="1687"/>
                      <a:pt x="21149" y="1306"/>
                      <a:pt x="21149" y="931"/>
                    </a:cubicBezTo>
                    <a:lnTo>
                      <a:pt x="25111" y="931"/>
                    </a:lnTo>
                    <a:lnTo>
                      <a:pt x="25111" y="1334"/>
                    </a:lnTo>
                    <a:lnTo>
                      <a:pt x="25111" y="23388"/>
                    </a:lnTo>
                    <a:cubicBezTo>
                      <a:pt x="25111" y="23490"/>
                      <a:pt x="25107" y="23592"/>
                      <a:pt x="25114" y="23693"/>
                    </a:cubicBezTo>
                    <a:cubicBezTo>
                      <a:pt x="25134" y="23946"/>
                      <a:pt x="25313" y="24137"/>
                      <a:pt x="25542" y="24137"/>
                    </a:cubicBezTo>
                    <a:cubicBezTo>
                      <a:pt x="25549" y="24137"/>
                      <a:pt x="25556" y="24137"/>
                      <a:pt x="25562" y="24136"/>
                    </a:cubicBezTo>
                    <a:cubicBezTo>
                      <a:pt x="25818" y="24124"/>
                      <a:pt x="25976" y="23978"/>
                      <a:pt x="26015" y="23726"/>
                    </a:cubicBezTo>
                    <a:cubicBezTo>
                      <a:pt x="26033" y="23616"/>
                      <a:pt x="26023" y="23502"/>
                      <a:pt x="26023" y="23391"/>
                    </a:cubicBezTo>
                    <a:cubicBezTo>
                      <a:pt x="26023" y="16029"/>
                      <a:pt x="26023" y="8668"/>
                      <a:pt x="26023" y="1306"/>
                    </a:cubicBezTo>
                    <a:lnTo>
                      <a:pt x="26023" y="925"/>
                    </a:lnTo>
                    <a:cubicBezTo>
                      <a:pt x="26653" y="939"/>
                      <a:pt x="26922" y="1263"/>
                      <a:pt x="26922" y="1964"/>
                    </a:cubicBezTo>
                    <a:cubicBezTo>
                      <a:pt x="26922" y="11040"/>
                      <a:pt x="26922" y="20115"/>
                      <a:pt x="26922" y="29190"/>
                    </a:cubicBezTo>
                    <a:cubicBezTo>
                      <a:pt x="26922" y="29957"/>
                      <a:pt x="26639" y="30241"/>
                      <a:pt x="25881" y="30241"/>
                    </a:cubicBezTo>
                    <a:lnTo>
                      <a:pt x="5956" y="30241"/>
                    </a:lnTo>
                    <a:cubicBezTo>
                      <a:pt x="5172" y="30241"/>
                      <a:pt x="4909" y="29972"/>
                      <a:pt x="4909" y="29176"/>
                    </a:cubicBezTo>
                    <a:cubicBezTo>
                      <a:pt x="4909" y="20112"/>
                      <a:pt x="4909" y="11047"/>
                      <a:pt x="4909" y="1981"/>
                    </a:cubicBezTo>
                    <a:cubicBezTo>
                      <a:pt x="4909" y="1860"/>
                      <a:pt x="4903" y="1738"/>
                      <a:pt x="4917" y="1617"/>
                    </a:cubicBezTo>
                    <a:cubicBezTo>
                      <a:pt x="4963" y="1226"/>
                      <a:pt x="5279" y="947"/>
                      <a:pt x="5656" y="947"/>
                    </a:cubicBezTo>
                    <a:cubicBezTo>
                      <a:pt x="5705" y="947"/>
                      <a:pt x="5754" y="952"/>
                      <a:pt x="5804" y="962"/>
                    </a:cubicBezTo>
                    <a:lnTo>
                      <a:pt x="5804" y="1381"/>
                    </a:lnTo>
                    <a:lnTo>
                      <a:pt x="5804" y="27299"/>
                    </a:lnTo>
                    <a:cubicBezTo>
                      <a:pt x="5804" y="27410"/>
                      <a:pt x="5802" y="27523"/>
                      <a:pt x="5806" y="27634"/>
                    </a:cubicBezTo>
                    <a:cubicBezTo>
                      <a:pt x="5821" y="28184"/>
                      <a:pt x="6112" y="28482"/>
                      <a:pt x="6657" y="28483"/>
                    </a:cubicBezTo>
                    <a:cubicBezTo>
                      <a:pt x="9739" y="28484"/>
                      <a:pt x="12822" y="28484"/>
                      <a:pt x="15904" y="28484"/>
                    </a:cubicBezTo>
                    <a:cubicBezTo>
                      <a:pt x="18987" y="28484"/>
                      <a:pt x="22069" y="28484"/>
                      <a:pt x="25152" y="28483"/>
                    </a:cubicBezTo>
                    <a:cubicBezTo>
                      <a:pt x="25713" y="28483"/>
                      <a:pt x="26016" y="28177"/>
                      <a:pt x="26022" y="27617"/>
                    </a:cubicBezTo>
                    <a:cubicBezTo>
                      <a:pt x="26028" y="27080"/>
                      <a:pt x="26025" y="26542"/>
                      <a:pt x="26022" y="26005"/>
                    </a:cubicBezTo>
                    <a:cubicBezTo>
                      <a:pt x="26021" y="25624"/>
                      <a:pt x="25857" y="25410"/>
                      <a:pt x="25571" y="25406"/>
                    </a:cubicBezTo>
                    <a:cubicBezTo>
                      <a:pt x="25568" y="25406"/>
                      <a:pt x="25565" y="25406"/>
                      <a:pt x="25562" y="25406"/>
                    </a:cubicBezTo>
                    <a:cubicBezTo>
                      <a:pt x="25273" y="25406"/>
                      <a:pt x="25112" y="25614"/>
                      <a:pt x="25111" y="25993"/>
                    </a:cubicBezTo>
                    <a:cubicBezTo>
                      <a:pt x="25109" y="26507"/>
                      <a:pt x="25111" y="27022"/>
                      <a:pt x="25111" y="27547"/>
                    </a:cubicBezTo>
                    <a:lnTo>
                      <a:pt x="6734" y="27547"/>
                    </a:lnTo>
                    <a:lnTo>
                      <a:pt x="6734" y="915"/>
                    </a:lnTo>
                    <a:cubicBezTo>
                      <a:pt x="7101" y="915"/>
                      <a:pt x="7464" y="916"/>
                      <a:pt x="7825" y="916"/>
                    </a:cubicBezTo>
                    <a:cubicBezTo>
                      <a:pt x="8186" y="916"/>
                      <a:pt x="8545" y="915"/>
                      <a:pt x="8904" y="914"/>
                    </a:cubicBezTo>
                    <a:cubicBezTo>
                      <a:pt x="9237" y="911"/>
                      <a:pt x="9434" y="738"/>
                      <a:pt x="9437" y="462"/>
                    </a:cubicBezTo>
                    <a:cubicBezTo>
                      <a:pt x="9440" y="184"/>
                      <a:pt x="9243" y="4"/>
                      <a:pt x="8911" y="4"/>
                    </a:cubicBezTo>
                    <a:cubicBezTo>
                      <a:pt x="7645" y="2"/>
                      <a:pt x="6379" y="1"/>
                      <a:pt x="51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34" name="Google Shape;2934;p46"/>
              <p:cNvSpPr/>
              <p:nvPr/>
            </p:nvSpPr>
            <p:spPr>
              <a:xfrm>
                <a:off x="3284292" y="2638577"/>
                <a:ext cx="182035" cy="21157"/>
              </a:xfrm>
              <a:custGeom>
                <a:avLst/>
                <a:gdLst/>
                <a:ahLst/>
                <a:cxnLst/>
                <a:rect l="l" t="t" r="r" b="b"/>
                <a:pathLst>
                  <a:path w="7882" h="916" extrusionOk="0">
                    <a:moveTo>
                      <a:pt x="624" y="0"/>
                    </a:moveTo>
                    <a:cubicBezTo>
                      <a:pt x="578" y="0"/>
                      <a:pt x="532" y="2"/>
                      <a:pt x="487" y="6"/>
                    </a:cubicBezTo>
                    <a:cubicBezTo>
                      <a:pt x="178" y="32"/>
                      <a:pt x="1" y="215"/>
                      <a:pt x="15" y="488"/>
                    </a:cubicBezTo>
                    <a:cubicBezTo>
                      <a:pt x="26" y="748"/>
                      <a:pt x="202" y="911"/>
                      <a:pt x="507" y="911"/>
                    </a:cubicBezTo>
                    <a:cubicBezTo>
                      <a:pt x="1074" y="914"/>
                      <a:pt x="1642" y="915"/>
                      <a:pt x="2210" y="915"/>
                    </a:cubicBezTo>
                    <a:cubicBezTo>
                      <a:pt x="2778" y="915"/>
                      <a:pt x="3345" y="914"/>
                      <a:pt x="3913" y="914"/>
                    </a:cubicBezTo>
                    <a:lnTo>
                      <a:pt x="5981" y="914"/>
                    </a:lnTo>
                    <a:cubicBezTo>
                      <a:pt x="6236" y="914"/>
                      <a:pt x="6490" y="916"/>
                      <a:pt x="6744" y="916"/>
                    </a:cubicBezTo>
                    <a:cubicBezTo>
                      <a:pt x="6967" y="916"/>
                      <a:pt x="7189" y="915"/>
                      <a:pt x="7412" y="910"/>
                    </a:cubicBezTo>
                    <a:cubicBezTo>
                      <a:pt x="7689" y="904"/>
                      <a:pt x="7860" y="733"/>
                      <a:pt x="7870" y="484"/>
                    </a:cubicBezTo>
                    <a:cubicBezTo>
                      <a:pt x="7881" y="235"/>
                      <a:pt x="7722" y="51"/>
                      <a:pt x="7452" y="11"/>
                    </a:cubicBezTo>
                    <a:cubicBezTo>
                      <a:pt x="7390" y="3"/>
                      <a:pt x="7326" y="1"/>
                      <a:pt x="7263" y="1"/>
                    </a:cubicBezTo>
                    <a:cubicBezTo>
                      <a:pt x="7235" y="1"/>
                      <a:pt x="7207" y="2"/>
                      <a:pt x="7180" y="2"/>
                    </a:cubicBezTo>
                    <a:lnTo>
                      <a:pt x="760" y="2"/>
                    </a:lnTo>
                    <a:cubicBezTo>
                      <a:pt x="715" y="2"/>
                      <a:pt x="669" y="0"/>
                      <a:pt x="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35" name="Google Shape;2935;p46"/>
              <p:cNvSpPr/>
              <p:nvPr/>
            </p:nvSpPr>
            <p:spPr>
              <a:xfrm>
                <a:off x="3285007" y="2300170"/>
                <a:ext cx="181157" cy="21157"/>
              </a:xfrm>
              <a:custGeom>
                <a:avLst/>
                <a:gdLst/>
                <a:ahLst/>
                <a:cxnLst/>
                <a:rect l="l" t="t" r="r" b="b"/>
                <a:pathLst>
                  <a:path w="7844" h="916" extrusionOk="0">
                    <a:moveTo>
                      <a:pt x="510" y="0"/>
                    </a:moveTo>
                    <a:cubicBezTo>
                      <a:pt x="426" y="0"/>
                      <a:pt x="345" y="8"/>
                      <a:pt x="288" y="47"/>
                    </a:cubicBezTo>
                    <a:cubicBezTo>
                      <a:pt x="160" y="133"/>
                      <a:pt x="8" y="290"/>
                      <a:pt x="3" y="421"/>
                    </a:cubicBezTo>
                    <a:cubicBezTo>
                      <a:pt x="1" y="569"/>
                      <a:pt x="123" y="749"/>
                      <a:pt x="244" y="857"/>
                    </a:cubicBezTo>
                    <a:cubicBezTo>
                      <a:pt x="299" y="907"/>
                      <a:pt x="400" y="914"/>
                      <a:pt x="500" y="914"/>
                    </a:cubicBezTo>
                    <a:cubicBezTo>
                      <a:pt x="537" y="914"/>
                      <a:pt x="573" y="913"/>
                      <a:pt x="606" y="913"/>
                    </a:cubicBezTo>
                    <a:cubicBezTo>
                      <a:pt x="612" y="913"/>
                      <a:pt x="618" y="913"/>
                      <a:pt x="624" y="913"/>
                    </a:cubicBezTo>
                    <a:cubicBezTo>
                      <a:pt x="1171" y="915"/>
                      <a:pt x="1719" y="915"/>
                      <a:pt x="2266" y="915"/>
                    </a:cubicBezTo>
                    <a:cubicBezTo>
                      <a:pt x="2814" y="915"/>
                      <a:pt x="3361" y="915"/>
                      <a:pt x="3909" y="915"/>
                    </a:cubicBezTo>
                    <a:cubicBezTo>
                      <a:pt x="4476" y="915"/>
                      <a:pt x="5044" y="915"/>
                      <a:pt x="5612" y="915"/>
                    </a:cubicBezTo>
                    <a:cubicBezTo>
                      <a:pt x="6179" y="915"/>
                      <a:pt x="6747" y="915"/>
                      <a:pt x="7315" y="912"/>
                    </a:cubicBezTo>
                    <a:cubicBezTo>
                      <a:pt x="7655" y="910"/>
                      <a:pt x="7843" y="736"/>
                      <a:pt x="7839" y="455"/>
                    </a:cubicBezTo>
                    <a:cubicBezTo>
                      <a:pt x="7836" y="186"/>
                      <a:pt x="7656" y="24"/>
                      <a:pt x="7334" y="3"/>
                    </a:cubicBezTo>
                    <a:cubicBezTo>
                      <a:pt x="7304" y="2"/>
                      <a:pt x="7273" y="2"/>
                      <a:pt x="7243" y="2"/>
                    </a:cubicBezTo>
                    <a:cubicBezTo>
                      <a:pt x="7212" y="2"/>
                      <a:pt x="7182" y="2"/>
                      <a:pt x="7151" y="2"/>
                    </a:cubicBezTo>
                    <a:cubicBezTo>
                      <a:pt x="4991" y="2"/>
                      <a:pt x="2833" y="2"/>
                      <a:pt x="673" y="3"/>
                    </a:cubicBezTo>
                    <a:cubicBezTo>
                      <a:pt x="621" y="3"/>
                      <a:pt x="565" y="0"/>
                      <a:pt x="5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36" name="Google Shape;2936;p46"/>
              <p:cNvSpPr/>
              <p:nvPr/>
            </p:nvSpPr>
            <p:spPr>
              <a:xfrm>
                <a:off x="3284268" y="2454961"/>
                <a:ext cx="181896" cy="21088"/>
              </a:xfrm>
              <a:custGeom>
                <a:avLst/>
                <a:gdLst/>
                <a:ahLst/>
                <a:cxnLst/>
                <a:rect l="l" t="t" r="r" b="b"/>
                <a:pathLst>
                  <a:path w="7876" h="913" extrusionOk="0">
                    <a:moveTo>
                      <a:pt x="1785" y="0"/>
                    </a:moveTo>
                    <a:cubicBezTo>
                      <a:pt x="1424" y="0"/>
                      <a:pt x="1062" y="0"/>
                      <a:pt x="701" y="1"/>
                    </a:cubicBezTo>
                    <a:cubicBezTo>
                      <a:pt x="677" y="1"/>
                      <a:pt x="654" y="1"/>
                      <a:pt x="630" y="1"/>
                    </a:cubicBezTo>
                    <a:cubicBezTo>
                      <a:pt x="542" y="1"/>
                      <a:pt x="453" y="2"/>
                      <a:pt x="367" y="19"/>
                    </a:cubicBezTo>
                    <a:cubicBezTo>
                      <a:pt x="152" y="60"/>
                      <a:pt x="31" y="200"/>
                      <a:pt x="17" y="418"/>
                    </a:cubicBezTo>
                    <a:cubicBezTo>
                      <a:pt x="0" y="649"/>
                      <a:pt x="107" y="815"/>
                      <a:pt x="329" y="878"/>
                    </a:cubicBezTo>
                    <a:cubicBezTo>
                      <a:pt x="445" y="910"/>
                      <a:pt x="570" y="912"/>
                      <a:pt x="691" y="912"/>
                    </a:cubicBezTo>
                    <a:cubicBezTo>
                      <a:pt x="1776" y="913"/>
                      <a:pt x="2861" y="913"/>
                      <a:pt x="3946" y="913"/>
                    </a:cubicBezTo>
                    <a:cubicBezTo>
                      <a:pt x="5030" y="913"/>
                      <a:pt x="6115" y="913"/>
                      <a:pt x="7200" y="912"/>
                    </a:cubicBezTo>
                    <a:cubicBezTo>
                      <a:pt x="7311" y="912"/>
                      <a:pt x="7425" y="910"/>
                      <a:pt x="7532" y="885"/>
                    </a:cubicBezTo>
                    <a:cubicBezTo>
                      <a:pt x="7757" y="830"/>
                      <a:pt x="7875" y="674"/>
                      <a:pt x="7870" y="444"/>
                    </a:cubicBezTo>
                    <a:cubicBezTo>
                      <a:pt x="7864" y="212"/>
                      <a:pt x="7740" y="63"/>
                      <a:pt x="7512" y="18"/>
                    </a:cubicBezTo>
                    <a:cubicBezTo>
                      <a:pt x="7436" y="2"/>
                      <a:pt x="7356" y="0"/>
                      <a:pt x="7277" y="0"/>
                    </a:cubicBezTo>
                    <a:cubicBezTo>
                      <a:pt x="7254" y="0"/>
                      <a:pt x="7231" y="1"/>
                      <a:pt x="7209" y="1"/>
                    </a:cubicBezTo>
                    <a:lnTo>
                      <a:pt x="3955" y="1"/>
                    </a:lnTo>
                    <a:cubicBezTo>
                      <a:pt x="3232" y="1"/>
                      <a:pt x="2508" y="0"/>
                      <a:pt x="17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37" name="Google Shape;2937;p46"/>
              <p:cNvSpPr/>
              <p:nvPr/>
            </p:nvSpPr>
            <p:spPr>
              <a:xfrm>
                <a:off x="3138508" y="2246217"/>
                <a:ext cx="96860" cy="93845"/>
              </a:xfrm>
              <a:custGeom>
                <a:avLst/>
                <a:gdLst/>
                <a:ahLst/>
                <a:cxnLst/>
                <a:rect l="l" t="t" r="r" b="b"/>
                <a:pathLst>
                  <a:path w="4194" h="4063" extrusionOk="0">
                    <a:moveTo>
                      <a:pt x="2042" y="1"/>
                    </a:moveTo>
                    <a:cubicBezTo>
                      <a:pt x="1771" y="1"/>
                      <a:pt x="1593" y="203"/>
                      <a:pt x="1588" y="529"/>
                    </a:cubicBezTo>
                    <a:cubicBezTo>
                      <a:pt x="1584" y="861"/>
                      <a:pt x="1586" y="1192"/>
                      <a:pt x="1586" y="1555"/>
                    </a:cubicBezTo>
                    <a:cubicBezTo>
                      <a:pt x="1369" y="1555"/>
                      <a:pt x="1162" y="1553"/>
                      <a:pt x="960" y="1553"/>
                    </a:cubicBezTo>
                    <a:cubicBezTo>
                      <a:pt x="825" y="1553"/>
                      <a:pt x="693" y="1554"/>
                      <a:pt x="560" y="1556"/>
                    </a:cubicBezTo>
                    <a:cubicBezTo>
                      <a:pt x="190" y="1563"/>
                      <a:pt x="0" y="1722"/>
                      <a:pt x="0" y="2010"/>
                    </a:cubicBezTo>
                    <a:cubicBezTo>
                      <a:pt x="0" y="2300"/>
                      <a:pt x="191" y="2460"/>
                      <a:pt x="558" y="2466"/>
                    </a:cubicBezTo>
                    <a:cubicBezTo>
                      <a:pt x="691" y="2468"/>
                      <a:pt x="823" y="2469"/>
                      <a:pt x="958" y="2469"/>
                    </a:cubicBezTo>
                    <a:cubicBezTo>
                      <a:pt x="1160" y="2469"/>
                      <a:pt x="1367" y="2467"/>
                      <a:pt x="1586" y="2467"/>
                    </a:cubicBezTo>
                    <a:lnTo>
                      <a:pt x="1586" y="3096"/>
                    </a:lnTo>
                    <a:cubicBezTo>
                      <a:pt x="1586" y="3831"/>
                      <a:pt x="1690" y="4056"/>
                      <a:pt x="2036" y="4062"/>
                    </a:cubicBezTo>
                    <a:cubicBezTo>
                      <a:pt x="2041" y="4062"/>
                      <a:pt x="2047" y="4062"/>
                      <a:pt x="2052" y="4062"/>
                    </a:cubicBezTo>
                    <a:cubicBezTo>
                      <a:pt x="2390" y="4062"/>
                      <a:pt x="2499" y="3826"/>
                      <a:pt x="2499" y="3111"/>
                    </a:cubicBezTo>
                    <a:lnTo>
                      <a:pt x="2499" y="2466"/>
                    </a:lnTo>
                    <a:cubicBezTo>
                      <a:pt x="2729" y="2466"/>
                      <a:pt x="2944" y="2470"/>
                      <a:pt x="3152" y="2470"/>
                    </a:cubicBezTo>
                    <a:cubicBezTo>
                      <a:pt x="3295" y="2470"/>
                      <a:pt x="3435" y="2468"/>
                      <a:pt x="3575" y="2462"/>
                    </a:cubicBezTo>
                    <a:cubicBezTo>
                      <a:pt x="3963" y="2445"/>
                      <a:pt x="4194" y="2079"/>
                      <a:pt x="3983" y="1794"/>
                    </a:cubicBezTo>
                    <a:cubicBezTo>
                      <a:pt x="3891" y="1670"/>
                      <a:pt x="3689" y="1583"/>
                      <a:pt x="3527" y="1566"/>
                    </a:cubicBezTo>
                    <a:cubicBezTo>
                      <a:pt x="3388" y="1552"/>
                      <a:pt x="3249" y="1548"/>
                      <a:pt x="3108" y="1548"/>
                    </a:cubicBezTo>
                    <a:cubicBezTo>
                      <a:pt x="2908" y="1548"/>
                      <a:pt x="2706" y="1556"/>
                      <a:pt x="2499" y="1556"/>
                    </a:cubicBezTo>
                    <a:cubicBezTo>
                      <a:pt x="2499" y="1178"/>
                      <a:pt x="2503" y="854"/>
                      <a:pt x="2498" y="531"/>
                    </a:cubicBezTo>
                    <a:cubicBezTo>
                      <a:pt x="2493" y="203"/>
                      <a:pt x="2316" y="1"/>
                      <a:pt x="2045" y="1"/>
                    </a:cubicBezTo>
                    <a:cubicBezTo>
                      <a:pt x="2044" y="1"/>
                      <a:pt x="2043" y="1"/>
                      <a:pt x="20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38" name="Google Shape;2938;p46"/>
              <p:cNvSpPr/>
              <p:nvPr/>
            </p:nvSpPr>
            <p:spPr>
              <a:xfrm>
                <a:off x="3147585" y="2589474"/>
                <a:ext cx="75613" cy="72942"/>
              </a:xfrm>
              <a:custGeom>
                <a:avLst/>
                <a:gdLst/>
                <a:ahLst/>
                <a:cxnLst/>
                <a:rect l="l" t="t" r="r" b="b"/>
                <a:pathLst>
                  <a:path w="3274" h="3158" extrusionOk="0">
                    <a:moveTo>
                      <a:pt x="504" y="0"/>
                    </a:moveTo>
                    <a:cubicBezTo>
                      <a:pt x="398" y="0"/>
                      <a:pt x="299" y="49"/>
                      <a:pt x="206" y="145"/>
                    </a:cubicBezTo>
                    <a:cubicBezTo>
                      <a:pt x="1" y="357"/>
                      <a:pt x="47" y="627"/>
                      <a:pt x="357" y="928"/>
                    </a:cubicBezTo>
                    <a:cubicBezTo>
                      <a:pt x="573" y="1139"/>
                      <a:pt x="800" y="1340"/>
                      <a:pt x="1053" y="1575"/>
                    </a:cubicBezTo>
                    <a:cubicBezTo>
                      <a:pt x="767" y="1850"/>
                      <a:pt x="517" y="2084"/>
                      <a:pt x="276" y="2327"/>
                    </a:cubicBezTo>
                    <a:cubicBezTo>
                      <a:pt x="44" y="2559"/>
                      <a:pt x="21" y="2835"/>
                      <a:pt x="202" y="3023"/>
                    </a:cubicBezTo>
                    <a:cubicBezTo>
                      <a:pt x="289" y="3112"/>
                      <a:pt x="395" y="3157"/>
                      <a:pt x="509" y="3157"/>
                    </a:cubicBezTo>
                    <a:cubicBezTo>
                      <a:pt x="646" y="3157"/>
                      <a:pt x="792" y="3092"/>
                      <a:pt x="925" y="2960"/>
                    </a:cubicBezTo>
                    <a:cubicBezTo>
                      <a:pt x="1161" y="2727"/>
                      <a:pt x="1389" y="2482"/>
                      <a:pt x="1646" y="2215"/>
                    </a:cubicBezTo>
                    <a:cubicBezTo>
                      <a:pt x="1909" y="2480"/>
                      <a:pt x="2134" y="2713"/>
                      <a:pt x="2366" y="2938"/>
                    </a:cubicBezTo>
                    <a:cubicBezTo>
                      <a:pt x="2504" y="3072"/>
                      <a:pt x="2644" y="3138"/>
                      <a:pt x="2776" y="3138"/>
                    </a:cubicBezTo>
                    <a:cubicBezTo>
                      <a:pt x="2888" y="3138"/>
                      <a:pt x="2994" y="3091"/>
                      <a:pt x="3088" y="2995"/>
                    </a:cubicBezTo>
                    <a:cubicBezTo>
                      <a:pt x="3272" y="2807"/>
                      <a:pt x="3254" y="2533"/>
                      <a:pt x="3014" y="2300"/>
                    </a:cubicBezTo>
                    <a:cubicBezTo>
                      <a:pt x="2778" y="2071"/>
                      <a:pt x="2524" y="1859"/>
                      <a:pt x="2238" y="1606"/>
                    </a:cubicBezTo>
                    <a:cubicBezTo>
                      <a:pt x="2545" y="1316"/>
                      <a:pt x="2785" y="1100"/>
                      <a:pt x="3013" y="872"/>
                    </a:cubicBezTo>
                    <a:cubicBezTo>
                      <a:pt x="3258" y="627"/>
                      <a:pt x="3273" y="347"/>
                      <a:pt x="3068" y="155"/>
                    </a:cubicBezTo>
                    <a:cubicBezTo>
                      <a:pt x="2981" y="73"/>
                      <a:pt x="2881" y="32"/>
                      <a:pt x="2777" y="32"/>
                    </a:cubicBezTo>
                    <a:cubicBezTo>
                      <a:pt x="2644" y="32"/>
                      <a:pt x="2504" y="98"/>
                      <a:pt x="2373" y="230"/>
                    </a:cubicBezTo>
                    <a:cubicBezTo>
                      <a:pt x="2141" y="465"/>
                      <a:pt x="1920" y="713"/>
                      <a:pt x="1659" y="991"/>
                    </a:cubicBezTo>
                    <a:cubicBezTo>
                      <a:pt x="1401" y="714"/>
                      <a:pt x="1199" y="488"/>
                      <a:pt x="987" y="273"/>
                    </a:cubicBezTo>
                    <a:cubicBezTo>
                      <a:pt x="808" y="90"/>
                      <a:pt x="649" y="0"/>
                      <a:pt x="5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39" name="Google Shape;2939;p46"/>
              <p:cNvSpPr/>
              <p:nvPr/>
            </p:nvSpPr>
            <p:spPr>
              <a:xfrm>
                <a:off x="3129732" y="2454268"/>
                <a:ext cx="112034" cy="21134"/>
              </a:xfrm>
              <a:custGeom>
                <a:avLst/>
                <a:gdLst/>
                <a:ahLst/>
                <a:cxnLst/>
                <a:rect l="l" t="t" r="r" b="b"/>
                <a:pathLst>
                  <a:path w="4851" h="915" extrusionOk="0">
                    <a:moveTo>
                      <a:pt x="2425" y="0"/>
                    </a:moveTo>
                    <a:cubicBezTo>
                      <a:pt x="1802" y="0"/>
                      <a:pt x="1179" y="1"/>
                      <a:pt x="556" y="3"/>
                    </a:cubicBezTo>
                    <a:cubicBezTo>
                      <a:pt x="199" y="3"/>
                      <a:pt x="0" y="175"/>
                      <a:pt x="3" y="465"/>
                    </a:cubicBezTo>
                    <a:cubicBezTo>
                      <a:pt x="7" y="753"/>
                      <a:pt x="202" y="911"/>
                      <a:pt x="567" y="912"/>
                    </a:cubicBezTo>
                    <a:cubicBezTo>
                      <a:pt x="877" y="914"/>
                      <a:pt x="1186" y="914"/>
                      <a:pt x="1495" y="914"/>
                    </a:cubicBezTo>
                    <a:cubicBezTo>
                      <a:pt x="1804" y="914"/>
                      <a:pt x="2113" y="914"/>
                      <a:pt x="2422" y="914"/>
                    </a:cubicBezTo>
                    <a:cubicBezTo>
                      <a:pt x="2781" y="914"/>
                      <a:pt x="3140" y="915"/>
                      <a:pt x="3499" y="915"/>
                    </a:cubicBezTo>
                    <a:cubicBezTo>
                      <a:pt x="3768" y="915"/>
                      <a:pt x="4037" y="914"/>
                      <a:pt x="4306" y="912"/>
                    </a:cubicBezTo>
                    <a:cubicBezTo>
                      <a:pt x="4647" y="911"/>
                      <a:pt x="4838" y="746"/>
                      <a:pt x="4844" y="468"/>
                    </a:cubicBezTo>
                    <a:cubicBezTo>
                      <a:pt x="4851" y="180"/>
                      <a:pt x="4648" y="3"/>
                      <a:pt x="4295" y="3"/>
                    </a:cubicBezTo>
                    <a:cubicBezTo>
                      <a:pt x="3672" y="1"/>
                      <a:pt x="3049" y="0"/>
                      <a:pt x="24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40" name="Google Shape;2940;p46"/>
              <p:cNvSpPr/>
              <p:nvPr/>
            </p:nvSpPr>
            <p:spPr>
              <a:xfrm>
                <a:off x="3284499" y="2405905"/>
                <a:ext cx="93119" cy="21157"/>
              </a:xfrm>
              <a:custGeom>
                <a:avLst/>
                <a:gdLst/>
                <a:ahLst/>
                <a:cxnLst/>
                <a:rect l="l" t="t" r="r" b="b"/>
                <a:pathLst>
                  <a:path w="4032" h="916" extrusionOk="0">
                    <a:moveTo>
                      <a:pt x="2015" y="0"/>
                    </a:moveTo>
                    <a:cubicBezTo>
                      <a:pt x="1539" y="0"/>
                      <a:pt x="1063" y="1"/>
                      <a:pt x="587" y="3"/>
                    </a:cubicBezTo>
                    <a:cubicBezTo>
                      <a:pt x="193" y="3"/>
                      <a:pt x="0" y="159"/>
                      <a:pt x="4" y="460"/>
                    </a:cubicBezTo>
                    <a:cubicBezTo>
                      <a:pt x="9" y="756"/>
                      <a:pt x="204" y="910"/>
                      <a:pt x="599" y="912"/>
                    </a:cubicBezTo>
                    <a:cubicBezTo>
                      <a:pt x="799" y="914"/>
                      <a:pt x="998" y="915"/>
                      <a:pt x="1198" y="915"/>
                    </a:cubicBezTo>
                    <a:cubicBezTo>
                      <a:pt x="1465" y="915"/>
                      <a:pt x="1731" y="914"/>
                      <a:pt x="1997" y="914"/>
                    </a:cubicBezTo>
                    <a:cubicBezTo>
                      <a:pt x="2288" y="914"/>
                      <a:pt x="2580" y="915"/>
                      <a:pt x="2872" y="915"/>
                    </a:cubicBezTo>
                    <a:cubicBezTo>
                      <a:pt x="3066" y="915"/>
                      <a:pt x="3261" y="915"/>
                      <a:pt x="3455" y="912"/>
                    </a:cubicBezTo>
                    <a:cubicBezTo>
                      <a:pt x="3818" y="908"/>
                      <a:pt x="4019" y="742"/>
                      <a:pt x="4026" y="461"/>
                    </a:cubicBezTo>
                    <a:cubicBezTo>
                      <a:pt x="4032" y="169"/>
                      <a:pt x="3827" y="3"/>
                      <a:pt x="3443" y="3"/>
                    </a:cubicBezTo>
                    <a:cubicBezTo>
                      <a:pt x="2967" y="1"/>
                      <a:pt x="2491" y="0"/>
                      <a:pt x="20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41" name="Google Shape;2941;p46"/>
              <p:cNvSpPr/>
              <p:nvPr/>
            </p:nvSpPr>
            <p:spPr>
              <a:xfrm>
                <a:off x="3284546" y="2589498"/>
                <a:ext cx="93188" cy="21157"/>
              </a:xfrm>
              <a:custGeom>
                <a:avLst/>
                <a:gdLst/>
                <a:ahLst/>
                <a:cxnLst/>
                <a:rect l="l" t="t" r="r" b="b"/>
                <a:pathLst>
                  <a:path w="4035" h="916" extrusionOk="0">
                    <a:moveTo>
                      <a:pt x="1949" y="0"/>
                    </a:moveTo>
                    <a:cubicBezTo>
                      <a:pt x="1467" y="0"/>
                      <a:pt x="985" y="3"/>
                      <a:pt x="503" y="7"/>
                    </a:cubicBezTo>
                    <a:cubicBezTo>
                      <a:pt x="184" y="10"/>
                      <a:pt x="5" y="190"/>
                      <a:pt x="2" y="460"/>
                    </a:cubicBezTo>
                    <a:cubicBezTo>
                      <a:pt x="1" y="746"/>
                      <a:pt x="184" y="909"/>
                      <a:pt x="528" y="913"/>
                    </a:cubicBezTo>
                    <a:cubicBezTo>
                      <a:pt x="722" y="915"/>
                      <a:pt x="917" y="916"/>
                      <a:pt x="1111" y="916"/>
                    </a:cubicBezTo>
                    <a:cubicBezTo>
                      <a:pt x="1403" y="916"/>
                      <a:pt x="1694" y="914"/>
                      <a:pt x="1985" y="914"/>
                    </a:cubicBezTo>
                    <a:cubicBezTo>
                      <a:pt x="2289" y="914"/>
                      <a:pt x="2593" y="916"/>
                      <a:pt x="2897" y="916"/>
                    </a:cubicBezTo>
                    <a:cubicBezTo>
                      <a:pt x="3100" y="916"/>
                      <a:pt x="3303" y="915"/>
                      <a:pt x="3505" y="913"/>
                    </a:cubicBezTo>
                    <a:cubicBezTo>
                      <a:pt x="3825" y="909"/>
                      <a:pt x="4013" y="746"/>
                      <a:pt x="4023" y="481"/>
                    </a:cubicBezTo>
                    <a:cubicBezTo>
                      <a:pt x="4034" y="207"/>
                      <a:pt x="3840" y="10"/>
                      <a:pt x="3511" y="7"/>
                    </a:cubicBezTo>
                    <a:cubicBezTo>
                      <a:pt x="2990" y="3"/>
                      <a:pt x="2470" y="0"/>
                      <a:pt x="19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42" name="Google Shape;2942;p46"/>
              <p:cNvSpPr/>
              <p:nvPr/>
            </p:nvSpPr>
            <p:spPr>
              <a:xfrm>
                <a:off x="3284546" y="2251159"/>
                <a:ext cx="93119" cy="21180"/>
              </a:xfrm>
              <a:custGeom>
                <a:avLst/>
                <a:gdLst/>
                <a:ahLst/>
                <a:cxnLst/>
                <a:rect l="l" t="t" r="r" b="b"/>
                <a:pathLst>
                  <a:path w="4032" h="917" extrusionOk="0">
                    <a:moveTo>
                      <a:pt x="2016" y="0"/>
                    </a:moveTo>
                    <a:cubicBezTo>
                      <a:pt x="1530" y="0"/>
                      <a:pt x="1044" y="2"/>
                      <a:pt x="558" y="5"/>
                    </a:cubicBezTo>
                    <a:cubicBezTo>
                      <a:pt x="188" y="6"/>
                      <a:pt x="1" y="169"/>
                      <a:pt x="2" y="462"/>
                    </a:cubicBezTo>
                    <a:cubicBezTo>
                      <a:pt x="5" y="751"/>
                      <a:pt x="195" y="910"/>
                      <a:pt x="563" y="913"/>
                    </a:cubicBezTo>
                    <a:cubicBezTo>
                      <a:pt x="754" y="915"/>
                      <a:pt x="945" y="916"/>
                      <a:pt x="1135" y="916"/>
                    </a:cubicBezTo>
                    <a:cubicBezTo>
                      <a:pt x="1421" y="916"/>
                      <a:pt x="1706" y="915"/>
                      <a:pt x="1992" y="915"/>
                    </a:cubicBezTo>
                    <a:cubicBezTo>
                      <a:pt x="2290" y="915"/>
                      <a:pt x="2588" y="916"/>
                      <a:pt x="2885" y="916"/>
                    </a:cubicBezTo>
                    <a:cubicBezTo>
                      <a:pt x="3084" y="916"/>
                      <a:pt x="3282" y="915"/>
                      <a:pt x="3480" y="913"/>
                    </a:cubicBezTo>
                    <a:cubicBezTo>
                      <a:pt x="3822" y="909"/>
                      <a:pt x="4016" y="743"/>
                      <a:pt x="4024" y="470"/>
                    </a:cubicBezTo>
                    <a:cubicBezTo>
                      <a:pt x="4031" y="186"/>
                      <a:pt x="3830" y="6"/>
                      <a:pt x="3474" y="5"/>
                    </a:cubicBezTo>
                    <a:cubicBezTo>
                      <a:pt x="2988" y="2"/>
                      <a:pt x="2502" y="0"/>
                      <a:pt x="20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43" name="Google Shape;2943;p46"/>
              <p:cNvSpPr/>
              <p:nvPr/>
            </p:nvSpPr>
            <p:spPr>
              <a:xfrm>
                <a:off x="3173407" y="2413781"/>
                <a:ext cx="24065" cy="23906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35" extrusionOk="0">
                    <a:moveTo>
                      <a:pt x="513" y="0"/>
                    </a:moveTo>
                    <a:cubicBezTo>
                      <a:pt x="230" y="0"/>
                      <a:pt x="1" y="237"/>
                      <a:pt x="2" y="525"/>
                    </a:cubicBezTo>
                    <a:cubicBezTo>
                      <a:pt x="5" y="819"/>
                      <a:pt x="224" y="1034"/>
                      <a:pt x="515" y="1034"/>
                    </a:cubicBezTo>
                    <a:cubicBezTo>
                      <a:pt x="519" y="1034"/>
                      <a:pt x="523" y="1034"/>
                      <a:pt x="527" y="1034"/>
                    </a:cubicBezTo>
                    <a:cubicBezTo>
                      <a:pt x="804" y="1028"/>
                      <a:pt x="1029" y="805"/>
                      <a:pt x="1036" y="531"/>
                    </a:cubicBezTo>
                    <a:cubicBezTo>
                      <a:pt x="1041" y="252"/>
                      <a:pt x="798" y="2"/>
                      <a:pt x="518" y="1"/>
                    </a:cubicBezTo>
                    <a:cubicBezTo>
                      <a:pt x="517" y="0"/>
                      <a:pt x="515" y="0"/>
                      <a:pt x="5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44" name="Google Shape;2944;p46"/>
              <p:cNvSpPr/>
              <p:nvPr/>
            </p:nvSpPr>
            <p:spPr>
              <a:xfrm>
                <a:off x="3173291" y="2491892"/>
                <a:ext cx="24088" cy="23860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033" extrusionOk="0">
                    <a:moveTo>
                      <a:pt x="519" y="0"/>
                    </a:moveTo>
                    <a:cubicBezTo>
                      <a:pt x="517" y="0"/>
                      <a:pt x="515" y="1"/>
                      <a:pt x="513" y="1"/>
                    </a:cubicBezTo>
                    <a:cubicBezTo>
                      <a:pt x="217" y="2"/>
                      <a:pt x="0" y="227"/>
                      <a:pt x="7" y="526"/>
                    </a:cubicBezTo>
                    <a:cubicBezTo>
                      <a:pt x="13" y="803"/>
                      <a:pt x="236" y="1028"/>
                      <a:pt x="511" y="1033"/>
                    </a:cubicBezTo>
                    <a:cubicBezTo>
                      <a:pt x="514" y="1033"/>
                      <a:pt x="517" y="1033"/>
                      <a:pt x="520" y="1033"/>
                    </a:cubicBezTo>
                    <a:cubicBezTo>
                      <a:pt x="795" y="1033"/>
                      <a:pt x="1039" y="790"/>
                      <a:pt x="1041" y="514"/>
                    </a:cubicBezTo>
                    <a:cubicBezTo>
                      <a:pt x="1042" y="231"/>
                      <a:pt x="807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9" name="TextBox 58"/>
            <p:cNvSpPr txBox="1"/>
            <p:nvPr/>
          </p:nvSpPr>
          <p:spPr>
            <a:xfrm>
              <a:off x="5257800" y="2440739"/>
              <a:ext cx="3429000" cy="1246494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  <a:buClr>
                  <a:srgbClr val="000000"/>
                </a:buClr>
                <a:buFont typeface="Arial" panose="020B0604020202020204"/>
                <a:buNone/>
              </a:pPr>
              <a:r>
                <a:rPr lang="en-US" sz="2000" kern="0" dirty="0">
                  <a:solidFill>
                    <a:srgbClr val="000000"/>
                  </a:solidFill>
                  <a:ea typeface="Calibri" panose="020F0502020204030204" pitchFamily="34" charset="0"/>
                  <a:cs typeface="Times New Roman" panose="02020603050405020304" pitchFamily="18" charset="0"/>
                  <a:sym typeface="Arial" panose="020B0604020202020204"/>
                </a:rPr>
                <a:t>Chuẩn bị bài </a:t>
              </a:r>
              <a:r>
                <a:rPr lang="en-US" sz="2000" kern="0" dirty="0" smtClean="0">
                  <a:solidFill>
                    <a:srgbClr val="000000"/>
                  </a:solidFill>
                  <a:ea typeface="Calibri" panose="020F0502020204030204" pitchFamily="34" charset="0"/>
                  <a:cs typeface="Times New Roman" panose="02020603050405020304" pitchFamily="18" charset="0"/>
                  <a:sym typeface="Arial" panose="020B0604020202020204"/>
                </a:rPr>
                <a:t>mới</a:t>
              </a:r>
            </a:p>
            <a:p>
              <a:pPr algn="ctr">
                <a:lnSpc>
                  <a:spcPct val="150000"/>
                </a:lnSpc>
                <a:buClr>
                  <a:srgbClr val="000000"/>
                </a:buClr>
                <a:buFont typeface="Arial" panose="020B0604020202020204"/>
                <a:buNone/>
              </a:pPr>
              <a:r>
                <a:rPr lang="en-US" sz="2400" b="1" i="1" kern="0" dirty="0" smtClean="0">
                  <a:solidFill>
                    <a:srgbClr val="FF0000"/>
                  </a:solidFill>
                  <a:ea typeface="Calibri" panose="020F0502020204030204" pitchFamily="34" charset="0"/>
                  <a:cs typeface="Times New Roman" panose="02020603050405020304" pitchFamily="18" charset="0"/>
                  <a:sym typeface="Arial" panose="020B0604020202020204"/>
                </a:rPr>
                <a:t>"Bài 24:Hoán vị ,chỉnh hợp,tổ hợp"</a:t>
              </a:r>
              <a:endParaRPr lang="en-US" sz="2400" b="1" i="1" kern="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2791819" y="3265311"/>
            <a:ext cx="2667000" cy="3127058"/>
            <a:chOff x="3321721" y="2345909"/>
            <a:chExt cx="2667000" cy="2345292"/>
          </a:xfrm>
        </p:grpSpPr>
        <p:sp>
          <p:nvSpPr>
            <p:cNvPr id="2908" name="Google Shape;2908;p46"/>
            <p:cNvSpPr/>
            <p:nvPr/>
          </p:nvSpPr>
          <p:spPr>
            <a:xfrm>
              <a:off x="4440387" y="2345909"/>
              <a:ext cx="703200" cy="703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b="1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4" name="Google Shape;2884;p45"/>
            <p:cNvGrpSpPr/>
            <p:nvPr/>
          </p:nvGrpSpPr>
          <p:grpSpPr>
            <a:xfrm>
              <a:off x="4241222" y="2571750"/>
              <a:ext cx="661555" cy="661237"/>
              <a:chOff x="5653125" y="2871375"/>
              <a:chExt cx="779125" cy="778750"/>
            </a:xfrm>
          </p:grpSpPr>
          <p:sp>
            <p:nvSpPr>
              <p:cNvPr id="55" name="Google Shape;2885;p45"/>
              <p:cNvSpPr/>
              <p:nvPr/>
            </p:nvSpPr>
            <p:spPr>
              <a:xfrm>
                <a:off x="5653125" y="2871375"/>
                <a:ext cx="779125" cy="778750"/>
              </a:xfrm>
              <a:custGeom>
                <a:avLst/>
                <a:gdLst/>
                <a:ahLst/>
                <a:cxnLst/>
                <a:rect l="l" t="t" r="r" b="b"/>
                <a:pathLst>
                  <a:path w="31165" h="31150" extrusionOk="0">
                    <a:moveTo>
                      <a:pt x="17705" y="2395"/>
                    </a:moveTo>
                    <a:cubicBezTo>
                      <a:pt x="17862" y="2395"/>
                      <a:pt x="18016" y="2504"/>
                      <a:pt x="18077" y="2682"/>
                    </a:cubicBezTo>
                    <a:cubicBezTo>
                      <a:pt x="18119" y="2803"/>
                      <a:pt x="18126" y="2939"/>
                      <a:pt x="18126" y="3068"/>
                    </a:cubicBezTo>
                    <a:cubicBezTo>
                      <a:pt x="18129" y="7774"/>
                      <a:pt x="18129" y="12478"/>
                      <a:pt x="18127" y="17183"/>
                    </a:cubicBezTo>
                    <a:cubicBezTo>
                      <a:pt x="18127" y="17714"/>
                      <a:pt x="18015" y="17830"/>
                      <a:pt x="17493" y="17830"/>
                    </a:cubicBezTo>
                    <a:lnTo>
                      <a:pt x="3318" y="17830"/>
                    </a:lnTo>
                    <a:cubicBezTo>
                      <a:pt x="3281" y="17830"/>
                      <a:pt x="3240" y="17837"/>
                      <a:pt x="3203" y="17837"/>
                    </a:cubicBezTo>
                    <a:cubicBezTo>
                      <a:pt x="3179" y="17837"/>
                      <a:pt x="3157" y="17834"/>
                      <a:pt x="3138" y="17824"/>
                    </a:cubicBezTo>
                    <a:cubicBezTo>
                      <a:pt x="2996" y="17748"/>
                      <a:pt x="2808" y="17682"/>
                      <a:pt x="2747" y="17558"/>
                    </a:cubicBezTo>
                    <a:cubicBezTo>
                      <a:pt x="2694" y="17449"/>
                      <a:pt x="2740" y="17225"/>
                      <a:pt x="2826" y="17125"/>
                    </a:cubicBezTo>
                    <a:cubicBezTo>
                      <a:pt x="3131" y="16775"/>
                      <a:pt x="3473" y="16457"/>
                      <a:pt x="3798" y="16130"/>
                    </a:cubicBezTo>
                    <a:cubicBezTo>
                      <a:pt x="4128" y="16375"/>
                      <a:pt x="4330" y="16489"/>
                      <a:pt x="4485" y="16489"/>
                    </a:cubicBezTo>
                    <a:cubicBezTo>
                      <a:pt x="4586" y="16489"/>
                      <a:pt x="4666" y="16441"/>
                      <a:pt x="4748" y="16352"/>
                    </a:cubicBezTo>
                    <a:cubicBezTo>
                      <a:pt x="4951" y="16131"/>
                      <a:pt x="4903" y="15958"/>
                      <a:pt x="4526" y="15495"/>
                    </a:cubicBezTo>
                    <a:cubicBezTo>
                      <a:pt x="5082" y="14934"/>
                      <a:pt x="5634" y="14376"/>
                      <a:pt x="6188" y="13815"/>
                    </a:cubicBezTo>
                    <a:cubicBezTo>
                      <a:pt x="6475" y="14048"/>
                      <a:pt x="6660" y="14157"/>
                      <a:pt x="6810" y="14157"/>
                    </a:cubicBezTo>
                    <a:cubicBezTo>
                      <a:pt x="6908" y="14157"/>
                      <a:pt x="6992" y="14110"/>
                      <a:pt x="7080" y="14022"/>
                    </a:cubicBezTo>
                    <a:cubicBezTo>
                      <a:pt x="7281" y="13816"/>
                      <a:pt x="7230" y="13625"/>
                      <a:pt x="6845" y="13120"/>
                    </a:cubicBezTo>
                    <a:cubicBezTo>
                      <a:pt x="7398" y="12569"/>
                      <a:pt x="7949" y="12018"/>
                      <a:pt x="8503" y="11464"/>
                    </a:cubicBezTo>
                    <a:cubicBezTo>
                      <a:pt x="8837" y="11691"/>
                      <a:pt x="9038" y="11797"/>
                      <a:pt x="9187" y="11797"/>
                    </a:cubicBezTo>
                    <a:cubicBezTo>
                      <a:pt x="9290" y="11797"/>
                      <a:pt x="9369" y="11746"/>
                      <a:pt x="9449" y="11649"/>
                    </a:cubicBezTo>
                    <a:cubicBezTo>
                      <a:pt x="9635" y="11427"/>
                      <a:pt x="9579" y="11241"/>
                      <a:pt x="9213" y="10818"/>
                    </a:cubicBezTo>
                    <a:cubicBezTo>
                      <a:pt x="9770" y="10261"/>
                      <a:pt x="10325" y="9706"/>
                      <a:pt x="10887" y="9146"/>
                    </a:cubicBezTo>
                    <a:cubicBezTo>
                      <a:pt x="11181" y="9366"/>
                      <a:pt x="11360" y="9468"/>
                      <a:pt x="11503" y="9468"/>
                    </a:cubicBezTo>
                    <a:cubicBezTo>
                      <a:pt x="11597" y="9468"/>
                      <a:pt x="11675" y="9424"/>
                      <a:pt x="11760" y="9342"/>
                    </a:cubicBezTo>
                    <a:cubicBezTo>
                      <a:pt x="11974" y="9133"/>
                      <a:pt x="11919" y="8923"/>
                      <a:pt x="11540" y="8450"/>
                    </a:cubicBezTo>
                    <a:cubicBezTo>
                      <a:pt x="12134" y="7857"/>
                      <a:pt x="12726" y="7265"/>
                      <a:pt x="13319" y="6670"/>
                    </a:cubicBezTo>
                    <a:cubicBezTo>
                      <a:pt x="13606" y="6900"/>
                      <a:pt x="13799" y="7009"/>
                      <a:pt x="13954" y="7009"/>
                    </a:cubicBezTo>
                    <a:cubicBezTo>
                      <a:pt x="14050" y="7009"/>
                      <a:pt x="14132" y="6968"/>
                      <a:pt x="14214" y="6888"/>
                    </a:cubicBezTo>
                    <a:cubicBezTo>
                      <a:pt x="14429" y="6677"/>
                      <a:pt x="14387" y="6509"/>
                      <a:pt x="14003" y="6003"/>
                    </a:cubicBezTo>
                    <a:cubicBezTo>
                      <a:pt x="14554" y="5451"/>
                      <a:pt x="15105" y="4901"/>
                      <a:pt x="15675" y="4331"/>
                    </a:cubicBezTo>
                    <a:cubicBezTo>
                      <a:pt x="15842" y="4467"/>
                      <a:pt x="16018" y="4686"/>
                      <a:pt x="16239" y="4686"/>
                    </a:cubicBezTo>
                    <a:cubicBezTo>
                      <a:pt x="16343" y="4686"/>
                      <a:pt x="16456" y="4637"/>
                      <a:pt x="16583" y="4510"/>
                    </a:cubicBezTo>
                    <a:cubicBezTo>
                      <a:pt x="16779" y="4313"/>
                      <a:pt x="16706" y="4096"/>
                      <a:pt x="16332" y="3656"/>
                    </a:cubicBezTo>
                    <a:cubicBezTo>
                      <a:pt x="16708" y="3267"/>
                      <a:pt x="17071" y="2862"/>
                      <a:pt x="17468" y="2492"/>
                    </a:cubicBezTo>
                    <a:cubicBezTo>
                      <a:pt x="17539" y="2425"/>
                      <a:pt x="17622" y="2395"/>
                      <a:pt x="17705" y="2395"/>
                    </a:cubicBezTo>
                    <a:close/>
                    <a:moveTo>
                      <a:pt x="29798" y="1"/>
                    </a:moveTo>
                    <a:cubicBezTo>
                      <a:pt x="29394" y="1"/>
                      <a:pt x="29057" y="203"/>
                      <a:pt x="28746" y="515"/>
                    </a:cubicBezTo>
                    <a:cubicBezTo>
                      <a:pt x="25616" y="3651"/>
                      <a:pt x="22481" y="6782"/>
                      <a:pt x="19347" y="9915"/>
                    </a:cubicBezTo>
                    <a:cubicBezTo>
                      <a:pt x="19265" y="9997"/>
                      <a:pt x="19178" y="10076"/>
                      <a:pt x="19041" y="10205"/>
                    </a:cubicBezTo>
                    <a:lnTo>
                      <a:pt x="19041" y="9814"/>
                    </a:lnTo>
                    <a:cubicBezTo>
                      <a:pt x="19041" y="7522"/>
                      <a:pt x="19041" y="5231"/>
                      <a:pt x="19040" y="2939"/>
                    </a:cubicBezTo>
                    <a:cubicBezTo>
                      <a:pt x="19040" y="2244"/>
                      <a:pt x="18731" y="1770"/>
                      <a:pt x="18144" y="1569"/>
                    </a:cubicBezTo>
                    <a:cubicBezTo>
                      <a:pt x="17984" y="1514"/>
                      <a:pt x="17831" y="1488"/>
                      <a:pt x="17685" y="1488"/>
                    </a:cubicBezTo>
                    <a:cubicBezTo>
                      <a:pt x="17311" y="1488"/>
                      <a:pt x="16982" y="1660"/>
                      <a:pt x="16682" y="1960"/>
                    </a:cubicBezTo>
                    <a:cubicBezTo>
                      <a:pt x="11879" y="6767"/>
                      <a:pt x="7074" y="11569"/>
                      <a:pt x="2270" y="16374"/>
                    </a:cubicBezTo>
                    <a:cubicBezTo>
                      <a:pt x="2200" y="16446"/>
                      <a:pt x="2127" y="16518"/>
                      <a:pt x="2065" y="16598"/>
                    </a:cubicBezTo>
                    <a:cubicBezTo>
                      <a:pt x="1842" y="16893"/>
                      <a:pt x="1733" y="17224"/>
                      <a:pt x="1797" y="17595"/>
                    </a:cubicBezTo>
                    <a:cubicBezTo>
                      <a:pt x="1919" y="18316"/>
                      <a:pt x="2438" y="18740"/>
                      <a:pt x="3213" y="18741"/>
                    </a:cubicBezTo>
                    <a:cubicBezTo>
                      <a:pt x="4473" y="18742"/>
                      <a:pt x="5734" y="18743"/>
                      <a:pt x="6994" y="18743"/>
                    </a:cubicBezTo>
                    <a:cubicBezTo>
                      <a:pt x="8552" y="18743"/>
                      <a:pt x="10111" y="18742"/>
                      <a:pt x="11668" y="18735"/>
                    </a:cubicBezTo>
                    <a:cubicBezTo>
                      <a:pt x="11671" y="18735"/>
                      <a:pt x="11674" y="18735"/>
                      <a:pt x="11676" y="18735"/>
                    </a:cubicBezTo>
                    <a:cubicBezTo>
                      <a:pt x="11963" y="18735"/>
                      <a:pt x="12168" y="18812"/>
                      <a:pt x="12353" y="19026"/>
                    </a:cubicBezTo>
                    <a:cubicBezTo>
                      <a:pt x="12545" y="19249"/>
                      <a:pt x="12760" y="19452"/>
                      <a:pt x="12978" y="19648"/>
                    </a:cubicBezTo>
                    <a:cubicBezTo>
                      <a:pt x="13074" y="19734"/>
                      <a:pt x="13184" y="19775"/>
                      <a:pt x="13292" y="19775"/>
                    </a:cubicBezTo>
                    <a:cubicBezTo>
                      <a:pt x="13407" y="19775"/>
                      <a:pt x="13519" y="19728"/>
                      <a:pt x="13609" y="19640"/>
                    </a:cubicBezTo>
                    <a:cubicBezTo>
                      <a:pt x="13785" y="19465"/>
                      <a:pt x="13788" y="19223"/>
                      <a:pt x="13613" y="19008"/>
                    </a:cubicBezTo>
                    <a:cubicBezTo>
                      <a:pt x="13553" y="18934"/>
                      <a:pt x="13485" y="18863"/>
                      <a:pt x="13378" y="18742"/>
                    </a:cubicBezTo>
                    <a:lnTo>
                      <a:pt x="13726" y="18742"/>
                    </a:lnTo>
                    <a:cubicBezTo>
                      <a:pt x="14462" y="18742"/>
                      <a:pt x="15198" y="18743"/>
                      <a:pt x="15934" y="18743"/>
                    </a:cubicBezTo>
                    <a:cubicBezTo>
                      <a:pt x="16486" y="18743"/>
                      <a:pt x="17037" y="18743"/>
                      <a:pt x="17589" y="18741"/>
                    </a:cubicBezTo>
                    <a:cubicBezTo>
                      <a:pt x="18500" y="18738"/>
                      <a:pt x="19039" y="18193"/>
                      <a:pt x="19040" y="17277"/>
                    </a:cubicBezTo>
                    <a:cubicBezTo>
                      <a:pt x="19041" y="16070"/>
                      <a:pt x="19040" y="14864"/>
                      <a:pt x="19040" y="13657"/>
                    </a:cubicBezTo>
                    <a:lnTo>
                      <a:pt x="19040" y="13342"/>
                    </a:lnTo>
                    <a:cubicBezTo>
                      <a:pt x="19105" y="13373"/>
                      <a:pt x="19131" y="13383"/>
                      <a:pt x="19154" y="13399"/>
                    </a:cubicBezTo>
                    <a:cubicBezTo>
                      <a:pt x="19303" y="13497"/>
                      <a:pt x="19434" y="13546"/>
                      <a:pt x="19549" y="13546"/>
                    </a:cubicBezTo>
                    <a:cubicBezTo>
                      <a:pt x="19667" y="13546"/>
                      <a:pt x="19769" y="13494"/>
                      <a:pt x="19858" y="13389"/>
                    </a:cubicBezTo>
                    <a:cubicBezTo>
                      <a:pt x="20027" y="13191"/>
                      <a:pt x="19988" y="12944"/>
                      <a:pt x="19742" y="12693"/>
                    </a:cubicBezTo>
                    <a:cubicBezTo>
                      <a:pt x="19550" y="12497"/>
                      <a:pt x="19354" y="12307"/>
                      <a:pt x="19162" y="12111"/>
                    </a:cubicBezTo>
                    <a:cubicBezTo>
                      <a:pt x="19012" y="11957"/>
                      <a:pt x="18974" y="11589"/>
                      <a:pt x="19113" y="11448"/>
                    </a:cubicBezTo>
                    <a:cubicBezTo>
                      <a:pt x="19823" y="10727"/>
                      <a:pt x="20540" y="10015"/>
                      <a:pt x="21284" y="9273"/>
                    </a:cubicBezTo>
                    <a:cubicBezTo>
                      <a:pt x="21619" y="9617"/>
                      <a:pt x="21928" y="9952"/>
                      <a:pt x="22255" y="10271"/>
                    </a:cubicBezTo>
                    <a:cubicBezTo>
                      <a:pt x="22373" y="10387"/>
                      <a:pt x="22510" y="10443"/>
                      <a:pt x="22637" y="10443"/>
                    </a:cubicBezTo>
                    <a:cubicBezTo>
                      <a:pt x="22787" y="10443"/>
                      <a:pt x="22924" y="10367"/>
                      <a:pt x="23006" y="10221"/>
                    </a:cubicBezTo>
                    <a:cubicBezTo>
                      <a:pt x="23134" y="9991"/>
                      <a:pt x="23066" y="9792"/>
                      <a:pt x="22887" y="9617"/>
                    </a:cubicBezTo>
                    <a:cubicBezTo>
                      <a:pt x="22565" y="9301"/>
                      <a:pt x="22242" y="8984"/>
                      <a:pt x="21940" y="8688"/>
                    </a:cubicBezTo>
                    <a:cubicBezTo>
                      <a:pt x="22783" y="7844"/>
                      <a:pt x="23591" y="7037"/>
                      <a:pt x="24420" y="6207"/>
                    </a:cubicBezTo>
                    <a:cubicBezTo>
                      <a:pt x="24723" y="6512"/>
                      <a:pt x="25038" y="6841"/>
                      <a:pt x="25364" y="7158"/>
                    </a:cubicBezTo>
                    <a:cubicBezTo>
                      <a:pt x="25481" y="7272"/>
                      <a:pt x="25620" y="7328"/>
                      <a:pt x="25749" y="7328"/>
                    </a:cubicBezTo>
                    <a:cubicBezTo>
                      <a:pt x="25899" y="7328"/>
                      <a:pt x="26037" y="7254"/>
                      <a:pt x="26116" y="7110"/>
                    </a:cubicBezTo>
                    <a:cubicBezTo>
                      <a:pt x="26240" y="6882"/>
                      <a:pt x="26178" y="6681"/>
                      <a:pt x="25999" y="6505"/>
                    </a:cubicBezTo>
                    <a:cubicBezTo>
                      <a:pt x="25675" y="6189"/>
                      <a:pt x="25351" y="5872"/>
                      <a:pt x="25053" y="5580"/>
                    </a:cubicBezTo>
                    <a:cubicBezTo>
                      <a:pt x="25898" y="4738"/>
                      <a:pt x="26705" y="3932"/>
                      <a:pt x="27552" y="3088"/>
                    </a:cubicBezTo>
                    <a:cubicBezTo>
                      <a:pt x="27823" y="3374"/>
                      <a:pt x="28113" y="3683"/>
                      <a:pt x="28411" y="3987"/>
                    </a:cubicBezTo>
                    <a:cubicBezTo>
                      <a:pt x="28561" y="4139"/>
                      <a:pt x="28719" y="4215"/>
                      <a:pt x="28864" y="4215"/>
                    </a:cubicBezTo>
                    <a:cubicBezTo>
                      <a:pt x="28971" y="4215"/>
                      <a:pt x="29071" y="4174"/>
                      <a:pt x="29156" y="4092"/>
                    </a:cubicBezTo>
                    <a:cubicBezTo>
                      <a:pt x="29359" y="3898"/>
                      <a:pt x="29325" y="3615"/>
                      <a:pt x="29062" y="3350"/>
                    </a:cubicBezTo>
                    <a:cubicBezTo>
                      <a:pt x="28758" y="3042"/>
                      <a:pt x="28451" y="2737"/>
                      <a:pt x="28140" y="2424"/>
                    </a:cubicBezTo>
                    <a:cubicBezTo>
                      <a:pt x="28615" y="1946"/>
                      <a:pt x="29055" y="1485"/>
                      <a:pt x="29523" y="1050"/>
                    </a:cubicBezTo>
                    <a:cubicBezTo>
                      <a:pt x="29593" y="985"/>
                      <a:pt x="29729" y="941"/>
                      <a:pt x="29841" y="941"/>
                    </a:cubicBezTo>
                    <a:cubicBezTo>
                      <a:pt x="29884" y="941"/>
                      <a:pt x="29923" y="948"/>
                      <a:pt x="29954" y="962"/>
                    </a:cubicBezTo>
                    <a:cubicBezTo>
                      <a:pt x="30080" y="1019"/>
                      <a:pt x="30159" y="1204"/>
                      <a:pt x="30234" y="1346"/>
                    </a:cubicBezTo>
                    <a:cubicBezTo>
                      <a:pt x="30267" y="1410"/>
                      <a:pt x="30241" y="1505"/>
                      <a:pt x="30241" y="1586"/>
                    </a:cubicBezTo>
                    <a:lnTo>
                      <a:pt x="30241" y="29572"/>
                    </a:lnTo>
                    <a:cubicBezTo>
                      <a:pt x="30241" y="30124"/>
                      <a:pt x="30131" y="30236"/>
                      <a:pt x="29591" y="30236"/>
                    </a:cubicBezTo>
                    <a:cubicBezTo>
                      <a:pt x="24922" y="30236"/>
                      <a:pt x="20252" y="30237"/>
                      <a:pt x="15583" y="30237"/>
                    </a:cubicBezTo>
                    <a:cubicBezTo>
                      <a:pt x="10913" y="30237"/>
                      <a:pt x="6244" y="30236"/>
                      <a:pt x="1574" y="30236"/>
                    </a:cubicBezTo>
                    <a:cubicBezTo>
                      <a:pt x="1524" y="30236"/>
                      <a:pt x="1472" y="30238"/>
                      <a:pt x="1421" y="30238"/>
                    </a:cubicBezTo>
                    <a:cubicBezTo>
                      <a:pt x="1381" y="30238"/>
                      <a:pt x="1340" y="30236"/>
                      <a:pt x="1300" y="30231"/>
                    </a:cubicBezTo>
                    <a:cubicBezTo>
                      <a:pt x="956" y="30185"/>
                      <a:pt x="784" y="29802"/>
                      <a:pt x="1022" y="29551"/>
                    </a:cubicBezTo>
                    <a:cubicBezTo>
                      <a:pt x="1487" y="29060"/>
                      <a:pt x="1984" y="28596"/>
                      <a:pt x="2466" y="28122"/>
                    </a:cubicBezTo>
                    <a:cubicBezTo>
                      <a:pt x="2484" y="28135"/>
                      <a:pt x="2503" y="28144"/>
                      <a:pt x="2518" y="28159"/>
                    </a:cubicBezTo>
                    <a:cubicBezTo>
                      <a:pt x="2777" y="28416"/>
                      <a:pt x="3034" y="28673"/>
                      <a:pt x="3293" y="28932"/>
                    </a:cubicBezTo>
                    <a:cubicBezTo>
                      <a:pt x="3510" y="29149"/>
                      <a:pt x="3683" y="29254"/>
                      <a:pt x="3838" y="29254"/>
                    </a:cubicBezTo>
                    <a:cubicBezTo>
                      <a:pt x="3938" y="29254"/>
                      <a:pt x="4030" y="29211"/>
                      <a:pt x="4123" y="29125"/>
                    </a:cubicBezTo>
                    <a:cubicBezTo>
                      <a:pt x="4357" y="28907"/>
                      <a:pt x="4300" y="28645"/>
                      <a:pt x="3928" y="28278"/>
                    </a:cubicBezTo>
                    <a:cubicBezTo>
                      <a:pt x="3657" y="28009"/>
                      <a:pt x="3379" y="27748"/>
                      <a:pt x="3140" y="27516"/>
                    </a:cubicBezTo>
                    <a:cubicBezTo>
                      <a:pt x="3985" y="26672"/>
                      <a:pt x="4798" y="25859"/>
                      <a:pt x="5633" y="25025"/>
                    </a:cubicBezTo>
                    <a:cubicBezTo>
                      <a:pt x="5932" y="25333"/>
                      <a:pt x="6250" y="25675"/>
                      <a:pt x="6586" y="25997"/>
                    </a:cubicBezTo>
                    <a:cubicBezTo>
                      <a:pt x="6690" y="26097"/>
                      <a:pt x="6808" y="26144"/>
                      <a:pt x="6923" y="26144"/>
                    </a:cubicBezTo>
                    <a:cubicBezTo>
                      <a:pt x="7039" y="26144"/>
                      <a:pt x="7151" y="26097"/>
                      <a:pt x="7242" y="26007"/>
                    </a:cubicBezTo>
                    <a:cubicBezTo>
                      <a:pt x="7417" y="25834"/>
                      <a:pt x="7413" y="25570"/>
                      <a:pt x="7223" y="25353"/>
                    </a:cubicBezTo>
                    <a:cubicBezTo>
                      <a:pt x="7138" y="25253"/>
                      <a:pt x="7039" y="25165"/>
                      <a:pt x="6946" y="25070"/>
                    </a:cubicBezTo>
                    <a:cubicBezTo>
                      <a:pt x="6707" y="24830"/>
                      <a:pt x="6467" y="24589"/>
                      <a:pt x="6283" y="24405"/>
                    </a:cubicBezTo>
                    <a:cubicBezTo>
                      <a:pt x="7170" y="23517"/>
                      <a:pt x="8026" y="22660"/>
                      <a:pt x="8902" y="21784"/>
                    </a:cubicBezTo>
                    <a:cubicBezTo>
                      <a:pt x="9168" y="22055"/>
                      <a:pt x="9461" y="22363"/>
                      <a:pt x="9763" y="22664"/>
                    </a:cubicBezTo>
                    <a:cubicBezTo>
                      <a:pt x="9907" y="22808"/>
                      <a:pt x="10059" y="22879"/>
                      <a:pt x="10200" y="22879"/>
                    </a:cubicBezTo>
                    <a:cubicBezTo>
                      <a:pt x="10313" y="22879"/>
                      <a:pt x="10419" y="22833"/>
                      <a:pt x="10507" y="22742"/>
                    </a:cubicBezTo>
                    <a:cubicBezTo>
                      <a:pt x="10704" y="22536"/>
                      <a:pt x="10676" y="22287"/>
                      <a:pt x="10411" y="22022"/>
                    </a:cubicBezTo>
                    <a:cubicBezTo>
                      <a:pt x="10103" y="21714"/>
                      <a:pt x="9787" y="21414"/>
                      <a:pt x="9428" y="21067"/>
                    </a:cubicBezTo>
                    <a:cubicBezTo>
                      <a:pt x="9652" y="20866"/>
                      <a:pt x="9853" y="20696"/>
                      <a:pt x="10040" y="20513"/>
                    </a:cubicBezTo>
                    <a:cubicBezTo>
                      <a:pt x="10390" y="20171"/>
                      <a:pt x="10448" y="19905"/>
                      <a:pt x="10231" y="19685"/>
                    </a:cubicBezTo>
                    <a:cubicBezTo>
                      <a:pt x="10139" y="19590"/>
                      <a:pt x="10044" y="19542"/>
                      <a:pt x="9941" y="19542"/>
                    </a:cubicBezTo>
                    <a:cubicBezTo>
                      <a:pt x="9789" y="19542"/>
                      <a:pt x="9618" y="19646"/>
                      <a:pt x="9406" y="19857"/>
                    </a:cubicBezTo>
                    <a:cubicBezTo>
                      <a:pt x="6523" y="22740"/>
                      <a:pt x="3637" y="25619"/>
                      <a:pt x="763" y="28510"/>
                    </a:cubicBezTo>
                    <a:cubicBezTo>
                      <a:pt x="472" y="28804"/>
                      <a:pt x="254" y="29172"/>
                      <a:pt x="1" y="29506"/>
                    </a:cubicBezTo>
                    <a:lnTo>
                      <a:pt x="1" y="30054"/>
                    </a:lnTo>
                    <a:cubicBezTo>
                      <a:pt x="172" y="30612"/>
                      <a:pt x="523" y="30992"/>
                      <a:pt x="1096" y="31150"/>
                    </a:cubicBezTo>
                    <a:lnTo>
                      <a:pt x="30118" y="31150"/>
                    </a:lnTo>
                    <a:cubicBezTo>
                      <a:pt x="30910" y="30847"/>
                      <a:pt x="31165" y="30262"/>
                      <a:pt x="31163" y="29434"/>
                    </a:cubicBezTo>
                    <a:cubicBezTo>
                      <a:pt x="31146" y="20177"/>
                      <a:pt x="31153" y="10919"/>
                      <a:pt x="31152" y="1661"/>
                    </a:cubicBezTo>
                    <a:cubicBezTo>
                      <a:pt x="31152" y="1540"/>
                      <a:pt x="31155" y="1417"/>
                      <a:pt x="31151" y="1297"/>
                    </a:cubicBezTo>
                    <a:cubicBezTo>
                      <a:pt x="31125" y="692"/>
                      <a:pt x="30747" y="215"/>
                      <a:pt x="30166" y="53"/>
                    </a:cubicBezTo>
                    <a:cubicBezTo>
                      <a:pt x="30037" y="17"/>
                      <a:pt x="29915" y="1"/>
                      <a:pt x="297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6" name="Google Shape;2886;p45"/>
              <p:cNvSpPr/>
              <p:nvPr/>
            </p:nvSpPr>
            <p:spPr>
              <a:xfrm>
                <a:off x="5967650" y="3187400"/>
                <a:ext cx="346100" cy="344450"/>
              </a:xfrm>
              <a:custGeom>
                <a:avLst/>
                <a:gdLst/>
                <a:ahLst/>
                <a:cxnLst/>
                <a:rect l="l" t="t" r="r" b="b"/>
                <a:pathLst>
                  <a:path w="13844" h="13778" extrusionOk="0">
                    <a:moveTo>
                      <a:pt x="13050" y="0"/>
                    </a:moveTo>
                    <a:cubicBezTo>
                      <a:pt x="12988" y="0"/>
                      <a:pt x="12924" y="7"/>
                      <a:pt x="12857" y="22"/>
                    </a:cubicBezTo>
                    <a:cubicBezTo>
                      <a:pt x="12656" y="67"/>
                      <a:pt x="12454" y="211"/>
                      <a:pt x="12303" y="360"/>
                    </a:cubicBezTo>
                    <a:cubicBezTo>
                      <a:pt x="8340" y="4313"/>
                      <a:pt x="4383" y="8271"/>
                      <a:pt x="426" y="12230"/>
                    </a:cubicBezTo>
                    <a:cubicBezTo>
                      <a:pt x="354" y="12300"/>
                      <a:pt x="279" y="12370"/>
                      <a:pt x="219" y="12451"/>
                    </a:cubicBezTo>
                    <a:cubicBezTo>
                      <a:pt x="32" y="12709"/>
                      <a:pt x="0" y="12993"/>
                      <a:pt x="128" y="13284"/>
                    </a:cubicBezTo>
                    <a:cubicBezTo>
                      <a:pt x="256" y="13578"/>
                      <a:pt x="488" y="13743"/>
                      <a:pt x="809" y="13770"/>
                    </a:cubicBezTo>
                    <a:cubicBezTo>
                      <a:pt x="892" y="13776"/>
                      <a:pt x="975" y="13777"/>
                      <a:pt x="1059" y="13777"/>
                    </a:cubicBezTo>
                    <a:cubicBezTo>
                      <a:pt x="1087" y="13777"/>
                      <a:pt x="1115" y="13777"/>
                      <a:pt x="1143" y="13777"/>
                    </a:cubicBezTo>
                    <a:cubicBezTo>
                      <a:pt x="3075" y="13777"/>
                      <a:pt x="5006" y="13778"/>
                      <a:pt x="6938" y="13778"/>
                    </a:cubicBezTo>
                    <a:cubicBezTo>
                      <a:pt x="8869" y="13778"/>
                      <a:pt x="10801" y="13777"/>
                      <a:pt x="12732" y="13777"/>
                    </a:cubicBezTo>
                    <a:cubicBezTo>
                      <a:pt x="12756" y="13777"/>
                      <a:pt x="12781" y="13777"/>
                      <a:pt x="12805" y="13777"/>
                    </a:cubicBezTo>
                    <a:cubicBezTo>
                      <a:pt x="12902" y="13777"/>
                      <a:pt x="13000" y="13776"/>
                      <a:pt x="13096" y="13767"/>
                    </a:cubicBezTo>
                    <a:cubicBezTo>
                      <a:pt x="13490" y="13726"/>
                      <a:pt x="13807" y="13426"/>
                      <a:pt x="13822" y="13033"/>
                    </a:cubicBezTo>
                    <a:cubicBezTo>
                      <a:pt x="13843" y="12505"/>
                      <a:pt x="13837" y="11978"/>
                      <a:pt x="13826" y="11451"/>
                    </a:cubicBezTo>
                    <a:cubicBezTo>
                      <a:pt x="13821" y="11205"/>
                      <a:pt x="13663" y="11056"/>
                      <a:pt x="13424" y="11032"/>
                    </a:cubicBezTo>
                    <a:cubicBezTo>
                      <a:pt x="13404" y="11030"/>
                      <a:pt x="13385" y="11029"/>
                      <a:pt x="13366" y="11029"/>
                    </a:cubicBezTo>
                    <a:cubicBezTo>
                      <a:pt x="13140" y="11029"/>
                      <a:pt x="12993" y="11166"/>
                      <a:pt x="12938" y="11394"/>
                    </a:cubicBezTo>
                    <a:cubicBezTo>
                      <a:pt x="12912" y="11501"/>
                      <a:pt x="12921" y="11617"/>
                      <a:pt x="12921" y="11728"/>
                    </a:cubicBezTo>
                    <a:cubicBezTo>
                      <a:pt x="12919" y="12099"/>
                      <a:pt x="12921" y="12470"/>
                      <a:pt x="12921" y="12853"/>
                    </a:cubicBezTo>
                    <a:lnTo>
                      <a:pt x="1222" y="12853"/>
                    </a:lnTo>
                    <a:cubicBezTo>
                      <a:pt x="5117" y="8957"/>
                      <a:pt x="9024" y="5051"/>
                      <a:pt x="12921" y="1154"/>
                    </a:cubicBezTo>
                    <a:lnTo>
                      <a:pt x="12921" y="1441"/>
                    </a:lnTo>
                    <a:cubicBezTo>
                      <a:pt x="12921" y="4026"/>
                      <a:pt x="12919" y="6612"/>
                      <a:pt x="12921" y="9196"/>
                    </a:cubicBezTo>
                    <a:cubicBezTo>
                      <a:pt x="12921" y="9561"/>
                      <a:pt x="13094" y="9772"/>
                      <a:pt x="13377" y="9772"/>
                    </a:cubicBezTo>
                    <a:cubicBezTo>
                      <a:pt x="13383" y="9772"/>
                      <a:pt x="13389" y="9772"/>
                      <a:pt x="13396" y="9772"/>
                    </a:cubicBezTo>
                    <a:cubicBezTo>
                      <a:pt x="13680" y="9762"/>
                      <a:pt x="13832" y="9565"/>
                      <a:pt x="13832" y="9195"/>
                    </a:cubicBezTo>
                    <a:cubicBezTo>
                      <a:pt x="13833" y="8192"/>
                      <a:pt x="13833" y="7188"/>
                      <a:pt x="13833" y="6184"/>
                    </a:cubicBezTo>
                    <a:cubicBezTo>
                      <a:pt x="13833" y="4421"/>
                      <a:pt x="13835" y="2656"/>
                      <a:pt x="13832" y="891"/>
                    </a:cubicBezTo>
                    <a:cubicBezTo>
                      <a:pt x="13831" y="370"/>
                      <a:pt x="13500" y="0"/>
                      <a:pt x="130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7" name="Google Shape;2887;p45"/>
              <p:cNvSpPr/>
              <p:nvPr/>
            </p:nvSpPr>
            <p:spPr>
              <a:xfrm>
                <a:off x="5955675" y="3167725"/>
                <a:ext cx="97000" cy="96350"/>
              </a:xfrm>
              <a:custGeom>
                <a:avLst/>
                <a:gdLst/>
                <a:ahLst/>
                <a:cxnLst/>
                <a:rect l="l" t="t" r="r" b="b"/>
                <a:pathLst>
                  <a:path w="3880" h="3854" extrusionOk="0">
                    <a:moveTo>
                      <a:pt x="1943" y="913"/>
                    </a:moveTo>
                    <a:cubicBezTo>
                      <a:pt x="1946" y="913"/>
                      <a:pt x="1949" y="913"/>
                      <a:pt x="1951" y="913"/>
                    </a:cubicBezTo>
                    <a:cubicBezTo>
                      <a:pt x="2505" y="919"/>
                      <a:pt x="2951" y="1362"/>
                      <a:pt x="2957" y="1917"/>
                    </a:cubicBezTo>
                    <a:cubicBezTo>
                      <a:pt x="2962" y="2483"/>
                      <a:pt x="2510" y="2940"/>
                      <a:pt x="1942" y="2940"/>
                    </a:cubicBezTo>
                    <a:cubicBezTo>
                      <a:pt x="1941" y="2940"/>
                      <a:pt x="1940" y="2940"/>
                      <a:pt x="1939" y="2940"/>
                    </a:cubicBezTo>
                    <a:cubicBezTo>
                      <a:pt x="1369" y="2940"/>
                      <a:pt x="918" y="2487"/>
                      <a:pt x="921" y="1921"/>
                    </a:cubicBezTo>
                    <a:cubicBezTo>
                      <a:pt x="923" y="1357"/>
                      <a:pt x="1375" y="913"/>
                      <a:pt x="1943" y="913"/>
                    </a:cubicBezTo>
                    <a:close/>
                    <a:moveTo>
                      <a:pt x="1945" y="1"/>
                    </a:moveTo>
                    <a:cubicBezTo>
                      <a:pt x="877" y="1"/>
                      <a:pt x="14" y="851"/>
                      <a:pt x="8" y="1912"/>
                    </a:cubicBezTo>
                    <a:cubicBezTo>
                      <a:pt x="1" y="2980"/>
                      <a:pt x="857" y="3848"/>
                      <a:pt x="1925" y="3854"/>
                    </a:cubicBezTo>
                    <a:cubicBezTo>
                      <a:pt x="1927" y="3854"/>
                      <a:pt x="1930" y="3854"/>
                      <a:pt x="1933" y="3854"/>
                    </a:cubicBezTo>
                    <a:cubicBezTo>
                      <a:pt x="3002" y="3854"/>
                      <a:pt x="3858" y="3010"/>
                      <a:pt x="3870" y="1941"/>
                    </a:cubicBezTo>
                    <a:cubicBezTo>
                      <a:pt x="3879" y="877"/>
                      <a:pt x="3020" y="6"/>
                      <a:pt x="1953" y="1"/>
                    </a:cubicBezTo>
                    <a:cubicBezTo>
                      <a:pt x="1950" y="1"/>
                      <a:pt x="1948" y="1"/>
                      <a:pt x="19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63" name="TextBox 62"/>
            <p:cNvSpPr txBox="1"/>
            <p:nvPr/>
          </p:nvSpPr>
          <p:spPr>
            <a:xfrm>
              <a:off x="3321721" y="3375457"/>
              <a:ext cx="2667000" cy="1315744"/>
            </a:xfrm>
            <a:prstGeom prst="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Font typeface="Arial" panose="020B0604020202020204"/>
                <a:buNone/>
                <a:defRPr/>
              </a:pPr>
              <a:r>
                <a:rPr lang="pt-BR" sz="2400" kern="0" dirty="0">
                  <a:solidFill>
                    <a:srgbClr val="000000"/>
                  </a:solidFill>
                  <a:ea typeface="Calibri" panose="020F0502020204030204" pitchFamily="34" charset="0"/>
                  <a:cs typeface="Times New Roman" panose="02020603050405020304" pitchFamily="18" charset="0"/>
                  <a:sym typeface="Arial" panose="020B0604020202020204"/>
                </a:rPr>
                <a:t>Hoàn thành các bài </a:t>
              </a:r>
              <a:r>
                <a:rPr lang="pt-BR" sz="2400" kern="0" dirty="0" smtClean="0">
                  <a:solidFill>
                    <a:srgbClr val="000000"/>
                  </a:solidFill>
                  <a:ea typeface="Calibri" panose="020F0502020204030204" pitchFamily="34" charset="0"/>
                  <a:cs typeface="Times New Roman" panose="02020603050405020304" pitchFamily="18" charset="0"/>
                  <a:sym typeface="Arial" panose="020B0604020202020204"/>
                </a:rPr>
                <a:t>tập </a:t>
              </a:r>
              <a:r>
                <a:rPr lang="pt-BR" sz="2400" kern="0" dirty="0" smtClean="0">
                  <a:solidFill>
                    <a:srgbClr val="FF0000"/>
                  </a:solidFill>
                  <a:ea typeface="Calibri" panose="020F0502020204030204" pitchFamily="34" charset="0"/>
                  <a:cs typeface="Times New Roman" panose="02020603050405020304" pitchFamily="18" charset="0"/>
                  <a:sym typeface="Arial" panose="020B0604020202020204"/>
                </a:rPr>
                <a:t>8.6;8.7 trang 70 SGK</a:t>
              </a:r>
              <a:endParaRPr lang="en-US" sz="2400" kern="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155440" y="2119684"/>
            <a:ext cx="3048000" cy="2334969"/>
            <a:chOff x="609598" y="1589759"/>
            <a:chExt cx="3048000" cy="1751226"/>
          </a:xfrm>
        </p:grpSpPr>
        <p:sp>
          <p:nvSpPr>
            <p:cNvPr id="2910" name="Google Shape;2910;p46"/>
            <p:cNvSpPr/>
            <p:nvPr/>
          </p:nvSpPr>
          <p:spPr>
            <a:xfrm>
              <a:off x="1856212" y="1589759"/>
              <a:ext cx="703200" cy="703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b="1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918" name="Google Shape;2918;p46"/>
            <p:cNvGrpSpPr/>
            <p:nvPr/>
          </p:nvGrpSpPr>
          <p:grpSpPr>
            <a:xfrm>
              <a:off x="1717732" y="1696229"/>
              <a:ext cx="568349" cy="666992"/>
              <a:chOff x="5856146" y="1022388"/>
              <a:chExt cx="613172" cy="719672"/>
            </a:xfrm>
          </p:grpSpPr>
          <p:sp>
            <p:nvSpPr>
              <p:cNvPr id="2919" name="Google Shape;2919;p46"/>
              <p:cNvSpPr/>
              <p:nvPr/>
            </p:nvSpPr>
            <p:spPr>
              <a:xfrm>
                <a:off x="5856146" y="1022388"/>
                <a:ext cx="613172" cy="719672"/>
              </a:xfrm>
              <a:custGeom>
                <a:avLst/>
                <a:gdLst/>
                <a:ahLst/>
                <a:cxnLst/>
                <a:rect l="l" t="t" r="r" b="b"/>
                <a:pathLst>
                  <a:path w="26550" h="31158" extrusionOk="0">
                    <a:moveTo>
                      <a:pt x="14086" y="9911"/>
                    </a:moveTo>
                    <a:cubicBezTo>
                      <a:pt x="14811" y="9911"/>
                      <a:pt x="15397" y="10490"/>
                      <a:pt x="15396" y="11209"/>
                    </a:cubicBezTo>
                    <a:cubicBezTo>
                      <a:pt x="15396" y="11912"/>
                      <a:pt x="14811" y="12502"/>
                      <a:pt x="14103" y="12513"/>
                    </a:cubicBezTo>
                    <a:cubicBezTo>
                      <a:pt x="14097" y="12513"/>
                      <a:pt x="14090" y="12513"/>
                      <a:pt x="14083" y="12513"/>
                    </a:cubicBezTo>
                    <a:cubicBezTo>
                      <a:pt x="13375" y="12513"/>
                      <a:pt x="12787" y="11923"/>
                      <a:pt x="12787" y="11207"/>
                    </a:cubicBezTo>
                    <a:cubicBezTo>
                      <a:pt x="12788" y="10491"/>
                      <a:pt x="13358" y="9917"/>
                      <a:pt x="14075" y="9911"/>
                    </a:cubicBezTo>
                    <a:cubicBezTo>
                      <a:pt x="14079" y="9911"/>
                      <a:pt x="14082" y="9911"/>
                      <a:pt x="14086" y="9911"/>
                    </a:cubicBezTo>
                    <a:close/>
                    <a:moveTo>
                      <a:pt x="8980" y="9910"/>
                    </a:moveTo>
                    <a:cubicBezTo>
                      <a:pt x="9696" y="9911"/>
                      <a:pt x="10277" y="10482"/>
                      <a:pt x="10285" y="11194"/>
                    </a:cubicBezTo>
                    <a:cubicBezTo>
                      <a:pt x="10294" y="11908"/>
                      <a:pt x="9692" y="12514"/>
                      <a:pt x="8976" y="12514"/>
                    </a:cubicBezTo>
                    <a:cubicBezTo>
                      <a:pt x="8258" y="12513"/>
                      <a:pt x="7668" y="11914"/>
                      <a:pt x="7675" y="11191"/>
                    </a:cubicBezTo>
                    <a:cubicBezTo>
                      <a:pt x="7684" y="10479"/>
                      <a:pt x="8263" y="9910"/>
                      <a:pt x="8980" y="9910"/>
                    </a:cubicBezTo>
                    <a:close/>
                    <a:moveTo>
                      <a:pt x="11138" y="907"/>
                    </a:moveTo>
                    <a:cubicBezTo>
                      <a:pt x="12157" y="907"/>
                      <a:pt x="13176" y="913"/>
                      <a:pt x="14196" y="913"/>
                    </a:cubicBezTo>
                    <a:cubicBezTo>
                      <a:pt x="14259" y="913"/>
                      <a:pt x="14323" y="913"/>
                      <a:pt x="14386" y="913"/>
                    </a:cubicBezTo>
                    <a:cubicBezTo>
                      <a:pt x="15064" y="913"/>
                      <a:pt x="15742" y="912"/>
                      <a:pt x="16420" y="912"/>
                    </a:cubicBezTo>
                    <a:cubicBezTo>
                      <a:pt x="16928" y="912"/>
                      <a:pt x="17437" y="912"/>
                      <a:pt x="17945" y="914"/>
                    </a:cubicBezTo>
                    <a:cubicBezTo>
                      <a:pt x="20631" y="924"/>
                      <a:pt x="22788" y="3011"/>
                      <a:pt x="22811" y="5691"/>
                    </a:cubicBezTo>
                    <a:cubicBezTo>
                      <a:pt x="22840" y="9474"/>
                      <a:pt x="22819" y="13257"/>
                      <a:pt x="22819" y="17038"/>
                    </a:cubicBezTo>
                    <a:cubicBezTo>
                      <a:pt x="22819" y="17087"/>
                      <a:pt x="22812" y="17138"/>
                      <a:pt x="22807" y="17208"/>
                    </a:cubicBezTo>
                    <a:cubicBezTo>
                      <a:pt x="20129" y="17075"/>
                      <a:pt x="17727" y="14603"/>
                      <a:pt x="17875" y="11669"/>
                    </a:cubicBezTo>
                    <a:lnTo>
                      <a:pt x="18620" y="11669"/>
                    </a:lnTo>
                    <a:cubicBezTo>
                      <a:pt x="18909" y="11669"/>
                      <a:pt x="19199" y="11671"/>
                      <a:pt x="19489" y="11671"/>
                    </a:cubicBezTo>
                    <a:cubicBezTo>
                      <a:pt x="19706" y="11671"/>
                      <a:pt x="19923" y="11670"/>
                      <a:pt x="20140" y="11666"/>
                    </a:cubicBezTo>
                    <a:cubicBezTo>
                      <a:pt x="20471" y="11662"/>
                      <a:pt x="20672" y="11477"/>
                      <a:pt x="20670" y="11205"/>
                    </a:cubicBezTo>
                    <a:cubicBezTo>
                      <a:pt x="20669" y="10929"/>
                      <a:pt x="20474" y="10761"/>
                      <a:pt x="20135" y="10758"/>
                    </a:cubicBezTo>
                    <a:cubicBezTo>
                      <a:pt x="19860" y="10756"/>
                      <a:pt x="19587" y="10756"/>
                      <a:pt x="19313" y="10756"/>
                    </a:cubicBezTo>
                    <a:cubicBezTo>
                      <a:pt x="18948" y="10756"/>
                      <a:pt x="18583" y="10757"/>
                      <a:pt x="18218" y="10757"/>
                    </a:cubicBezTo>
                    <a:lnTo>
                      <a:pt x="17858" y="10757"/>
                    </a:lnTo>
                    <a:cubicBezTo>
                      <a:pt x="17858" y="10610"/>
                      <a:pt x="17857" y="10502"/>
                      <a:pt x="17858" y="10394"/>
                    </a:cubicBezTo>
                    <a:cubicBezTo>
                      <a:pt x="17869" y="9613"/>
                      <a:pt x="17882" y="8833"/>
                      <a:pt x="17889" y="8051"/>
                    </a:cubicBezTo>
                    <a:cubicBezTo>
                      <a:pt x="17893" y="7583"/>
                      <a:pt x="17740" y="7428"/>
                      <a:pt x="17274" y="7428"/>
                    </a:cubicBezTo>
                    <a:cubicBezTo>
                      <a:pt x="17008" y="7428"/>
                      <a:pt x="16742" y="7428"/>
                      <a:pt x="16475" y="7428"/>
                    </a:cubicBezTo>
                    <a:cubicBezTo>
                      <a:pt x="15189" y="7428"/>
                      <a:pt x="13903" y="7429"/>
                      <a:pt x="12617" y="7429"/>
                    </a:cubicBezTo>
                    <a:cubicBezTo>
                      <a:pt x="11441" y="7429"/>
                      <a:pt x="10266" y="7428"/>
                      <a:pt x="9090" y="7424"/>
                    </a:cubicBezTo>
                    <a:cubicBezTo>
                      <a:pt x="7552" y="7419"/>
                      <a:pt x="6266" y="6408"/>
                      <a:pt x="5909" y="4952"/>
                    </a:cubicBezTo>
                    <a:cubicBezTo>
                      <a:pt x="5411" y="2924"/>
                      <a:pt x="6910" y="949"/>
                      <a:pt x="9000" y="920"/>
                    </a:cubicBezTo>
                    <a:cubicBezTo>
                      <a:pt x="9712" y="910"/>
                      <a:pt x="10425" y="907"/>
                      <a:pt x="11138" y="907"/>
                    </a:cubicBezTo>
                    <a:close/>
                    <a:moveTo>
                      <a:pt x="5826" y="6858"/>
                    </a:moveTo>
                    <a:cubicBezTo>
                      <a:pt x="6134" y="7120"/>
                      <a:pt x="6444" y="7369"/>
                      <a:pt x="6730" y="7640"/>
                    </a:cubicBezTo>
                    <a:cubicBezTo>
                      <a:pt x="6784" y="7691"/>
                      <a:pt x="6761" y="7833"/>
                      <a:pt x="6761" y="7933"/>
                    </a:cubicBezTo>
                    <a:cubicBezTo>
                      <a:pt x="6763" y="10253"/>
                      <a:pt x="6768" y="12573"/>
                      <a:pt x="6759" y="14894"/>
                    </a:cubicBezTo>
                    <a:cubicBezTo>
                      <a:pt x="6754" y="15621"/>
                      <a:pt x="6833" y="16328"/>
                      <a:pt x="7148" y="17075"/>
                    </a:cubicBezTo>
                    <a:cubicBezTo>
                      <a:pt x="6685" y="17148"/>
                      <a:pt x="6272" y="17214"/>
                      <a:pt x="5826" y="17284"/>
                    </a:cubicBezTo>
                    <a:lnTo>
                      <a:pt x="5826" y="6858"/>
                    </a:lnTo>
                    <a:close/>
                    <a:moveTo>
                      <a:pt x="12400" y="27065"/>
                    </a:moveTo>
                    <a:cubicBezTo>
                      <a:pt x="12676" y="27065"/>
                      <a:pt x="12908" y="27155"/>
                      <a:pt x="12914" y="27457"/>
                    </a:cubicBezTo>
                    <a:cubicBezTo>
                      <a:pt x="12931" y="28375"/>
                      <a:pt x="12921" y="29295"/>
                      <a:pt x="12921" y="30229"/>
                    </a:cubicBezTo>
                    <a:lnTo>
                      <a:pt x="914" y="30229"/>
                    </a:lnTo>
                    <a:lnTo>
                      <a:pt x="914" y="29481"/>
                    </a:lnTo>
                    <a:cubicBezTo>
                      <a:pt x="914" y="28862"/>
                      <a:pt x="913" y="28245"/>
                      <a:pt x="916" y="27626"/>
                    </a:cubicBezTo>
                    <a:cubicBezTo>
                      <a:pt x="917" y="27217"/>
                      <a:pt x="1056" y="27066"/>
                      <a:pt x="1454" y="27066"/>
                    </a:cubicBezTo>
                    <a:cubicBezTo>
                      <a:pt x="3279" y="27065"/>
                      <a:pt x="5103" y="27065"/>
                      <a:pt x="6927" y="27065"/>
                    </a:cubicBezTo>
                    <a:cubicBezTo>
                      <a:pt x="8752" y="27065"/>
                      <a:pt x="10576" y="27065"/>
                      <a:pt x="12400" y="27065"/>
                    </a:cubicBezTo>
                    <a:close/>
                    <a:moveTo>
                      <a:pt x="18066" y="25388"/>
                    </a:moveTo>
                    <a:cubicBezTo>
                      <a:pt x="17951" y="25840"/>
                      <a:pt x="17838" y="26286"/>
                      <a:pt x="17724" y="26731"/>
                    </a:cubicBezTo>
                    <a:cubicBezTo>
                      <a:pt x="17443" y="27830"/>
                      <a:pt x="17166" y="28929"/>
                      <a:pt x="16874" y="30025"/>
                    </a:cubicBezTo>
                    <a:cubicBezTo>
                      <a:pt x="16851" y="30111"/>
                      <a:pt x="16734" y="30234"/>
                      <a:pt x="16660" y="30236"/>
                    </a:cubicBezTo>
                    <a:cubicBezTo>
                      <a:pt x="16147" y="30244"/>
                      <a:pt x="15635" y="30245"/>
                      <a:pt x="15113" y="30245"/>
                    </a:cubicBezTo>
                    <a:cubicBezTo>
                      <a:pt x="14696" y="30245"/>
                      <a:pt x="14273" y="30244"/>
                      <a:pt x="13840" y="30244"/>
                    </a:cubicBezTo>
                    <a:cubicBezTo>
                      <a:pt x="13840" y="29552"/>
                      <a:pt x="13840" y="28896"/>
                      <a:pt x="13840" y="28239"/>
                    </a:cubicBezTo>
                    <a:cubicBezTo>
                      <a:pt x="13840" y="27996"/>
                      <a:pt x="13845" y="27752"/>
                      <a:pt x="13838" y="27509"/>
                    </a:cubicBezTo>
                    <a:cubicBezTo>
                      <a:pt x="13815" y="26731"/>
                      <a:pt x="13303" y="26205"/>
                      <a:pt x="12521" y="26155"/>
                    </a:cubicBezTo>
                    <a:cubicBezTo>
                      <a:pt x="12462" y="26151"/>
                      <a:pt x="12403" y="26146"/>
                      <a:pt x="12309" y="26139"/>
                    </a:cubicBezTo>
                    <a:cubicBezTo>
                      <a:pt x="12331" y="25889"/>
                      <a:pt x="12354" y="25653"/>
                      <a:pt x="12378" y="25388"/>
                    </a:cubicBezTo>
                    <a:close/>
                    <a:moveTo>
                      <a:pt x="25311" y="21849"/>
                    </a:moveTo>
                    <a:cubicBezTo>
                      <a:pt x="25542" y="21849"/>
                      <a:pt x="25637" y="21963"/>
                      <a:pt x="25636" y="22188"/>
                    </a:cubicBezTo>
                    <a:cubicBezTo>
                      <a:pt x="25635" y="24763"/>
                      <a:pt x="25635" y="27337"/>
                      <a:pt x="25637" y="29912"/>
                    </a:cubicBezTo>
                    <a:cubicBezTo>
                      <a:pt x="25637" y="30215"/>
                      <a:pt x="25452" y="30247"/>
                      <a:pt x="25213" y="30247"/>
                    </a:cubicBezTo>
                    <a:cubicBezTo>
                      <a:pt x="23948" y="30244"/>
                      <a:pt x="22683" y="30244"/>
                      <a:pt x="21417" y="30244"/>
                    </a:cubicBezTo>
                    <a:cubicBezTo>
                      <a:pt x="20574" y="30244"/>
                      <a:pt x="19731" y="30244"/>
                      <a:pt x="18887" y="30244"/>
                    </a:cubicBezTo>
                    <a:lnTo>
                      <a:pt x="17771" y="30244"/>
                    </a:lnTo>
                    <a:cubicBezTo>
                      <a:pt x="18491" y="27430"/>
                      <a:pt x="19202" y="24649"/>
                      <a:pt x="19918" y="21849"/>
                    </a:cubicBezTo>
                    <a:cubicBezTo>
                      <a:pt x="21135" y="21849"/>
                      <a:pt x="22333" y="21850"/>
                      <a:pt x="23525" y="21850"/>
                    </a:cubicBezTo>
                    <a:cubicBezTo>
                      <a:pt x="24122" y="21850"/>
                      <a:pt x="24716" y="21849"/>
                      <a:pt x="25311" y="21849"/>
                    </a:cubicBezTo>
                    <a:close/>
                    <a:moveTo>
                      <a:pt x="8588" y="0"/>
                    </a:moveTo>
                    <a:cubicBezTo>
                      <a:pt x="8373" y="52"/>
                      <a:pt x="8155" y="97"/>
                      <a:pt x="7943" y="158"/>
                    </a:cubicBezTo>
                    <a:cubicBezTo>
                      <a:pt x="6091" y="685"/>
                      <a:pt x="4894" y="2301"/>
                      <a:pt x="4892" y="4293"/>
                    </a:cubicBezTo>
                    <a:cubicBezTo>
                      <a:pt x="4888" y="8685"/>
                      <a:pt x="4891" y="13077"/>
                      <a:pt x="4891" y="17468"/>
                    </a:cubicBezTo>
                    <a:cubicBezTo>
                      <a:pt x="4891" y="17529"/>
                      <a:pt x="4888" y="17589"/>
                      <a:pt x="4892" y="17650"/>
                    </a:cubicBezTo>
                    <a:cubicBezTo>
                      <a:pt x="4912" y="17992"/>
                      <a:pt x="5063" y="18153"/>
                      <a:pt x="5404" y="18165"/>
                    </a:cubicBezTo>
                    <a:cubicBezTo>
                      <a:pt x="5513" y="18168"/>
                      <a:pt x="5623" y="18170"/>
                      <a:pt x="5732" y="18170"/>
                    </a:cubicBezTo>
                    <a:cubicBezTo>
                      <a:pt x="6272" y="18170"/>
                      <a:pt x="6809" y="18118"/>
                      <a:pt x="7324" y="17930"/>
                    </a:cubicBezTo>
                    <a:cubicBezTo>
                      <a:pt x="7388" y="17906"/>
                      <a:pt x="7442" y="17894"/>
                      <a:pt x="7489" y="17894"/>
                    </a:cubicBezTo>
                    <a:cubicBezTo>
                      <a:pt x="7589" y="17894"/>
                      <a:pt x="7663" y="17946"/>
                      <a:pt x="7750" y="18056"/>
                    </a:cubicBezTo>
                    <a:cubicBezTo>
                      <a:pt x="8574" y="19090"/>
                      <a:pt x="9647" y="19685"/>
                      <a:pt x="10972" y="19790"/>
                    </a:cubicBezTo>
                    <a:cubicBezTo>
                      <a:pt x="11111" y="19801"/>
                      <a:pt x="11251" y="19805"/>
                      <a:pt x="11392" y="19805"/>
                    </a:cubicBezTo>
                    <a:cubicBezTo>
                      <a:pt x="11635" y="19805"/>
                      <a:pt x="11882" y="19794"/>
                      <a:pt x="12140" y="19794"/>
                    </a:cubicBezTo>
                    <a:cubicBezTo>
                      <a:pt x="12066" y="20222"/>
                      <a:pt x="12004" y="20569"/>
                      <a:pt x="11939" y="20936"/>
                    </a:cubicBezTo>
                    <a:cubicBezTo>
                      <a:pt x="11496" y="20936"/>
                      <a:pt x="11060" y="20935"/>
                      <a:pt x="10626" y="20935"/>
                    </a:cubicBezTo>
                    <a:cubicBezTo>
                      <a:pt x="10410" y="20935"/>
                      <a:pt x="10193" y="20935"/>
                      <a:pt x="9977" y="20936"/>
                    </a:cubicBezTo>
                    <a:cubicBezTo>
                      <a:pt x="8727" y="20942"/>
                      <a:pt x="7549" y="21230"/>
                      <a:pt x="6452" y="21833"/>
                    </a:cubicBezTo>
                    <a:cubicBezTo>
                      <a:pt x="5354" y="22438"/>
                      <a:pt x="4475" y="23276"/>
                      <a:pt x="3804" y="24332"/>
                    </a:cubicBezTo>
                    <a:cubicBezTo>
                      <a:pt x="3638" y="24594"/>
                      <a:pt x="3675" y="24860"/>
                      <a:pt x="3886" y="25007"/>
                    </a:cubicBezTo>
                    <a:cubicBezTo>
                      <a:pt x="3964" y="25063"/>
                      <a:pt x="4049" y="25090"/>
                      <a:pt x="4134" y="25090"/>
                    </a:cubicBezTo>
                    <a:cubicBezTo>
                      <a:pt x="4289" y="25090"/>
                      <a:pt x="4445" y="25001"/>
                      <a:pt x="4565" y="24834"/>
                    </a:cubicBezTo>
                    <a:cubicBezTo>
                      <a:pt x="4613" y="24768"/>
                      <a:pt x="4653" y="24698"/>
                      <a:pt x="4698" y="24630"/>
                    </a:cubicBezTo>
                    <a:cubicBezTo>
                      <a:pt x="5122" y="24015"/>
                      <a:pt x="5639" y="23494"/>
                      <a:pt x="6238" y="23046"/>
                    </a:cubicBezTo>
                    <a:cubicBezTo>
                      <a:pt x="7549" y="22065"/>
                      <a:pt x="9016" y="21834"/>
                      <a:pt x="10547" y="21834"/>
                    </a:cubicBezTo>
                    <a:cubicBezTo>
                      <a:pt x="10967" y="21834"/>
                      <a:pt x="11392" y="21852"/>
                      <a:pt x="11820" y="21876"/>
                    </a:cubicBezTo>
                    <a:cubicBezTo>
                      <a:pt x="11675" y="23296"/>
                      <a:pt x="11530" y="24711"/>
                      <a:pt x="11382" y="26152"/>
                    </a:cubicBezTo>
                    <a:lnTo>
                      <a:pt x="10994" y="26152"/>
                    </a:lnTo>
                    <a:cubicBezTo>
                      <a:pt x="9412" y="26152"/>
                      <a:pt x="7830" y="26152"/>
                      <a:pt x="6247" y="26152"/>
                    </a:cubicBezTo>
                    <a:cubicBezTo>
                      <a:pt x="4665" y="26152"/>
                      <a:pt x="3083" y="26152"/>
                      <a:pt x="1501" y="26153"/>
                    </a:cubicBezTo>
                    <a:cubicBezTo>
                      <a:pt x="529" y="26153"/>
                      <a:pt x="3" y="26688"/>
                      <a:pt x="2" y="27662"/>
                    </a:cubicBezTo>
                    <a:cubicBezTo>
                      <a:pt x="0" y="28626"/>
                      <a:pt x="0" y="29589"/>
                      <a:pt x="2" y="30554"/>
                    </a:cubicBezTo>
                    <a:cubicBezTo>
                      <a:pt x="3" y="31008"/>
                      <a:pt x="148" y="31157"/>
                      <a:pt x="599" y="31157"/>
                    </a:cubicBezTo>
                    <a:cubicBezTo>
                      <a:pt x="4712" y="31158"/>
                      <a:pt x="8826" y="31158"/>
                      <a:pt x="12939" y="31158"/>
                    </a:cubicBezTo>
                    <a:cubicBezTo>
                      <a:pt x="17052" y="31158"/>
                      <a:pt x="21165" y="31158"/>
                      <a:pt x="25279" y="31157"/>
                    </a:cubicBezTo>
                    <a:cubicBezTo>
                      <a:pt x="26068" y="31157"/>
                      <a:pt x="26547" y="30677"/>
                      <a:pt x="26547" y="29887"/>
                    </a:cubicBezTo>
                    <a:cubicBezTo>
                      <a:pt x="26550" y="27330"/>
                      <a:pt x="26550" y="24775"/>
                      <a:pt x="26547" y="22219"/>
                    </a:cubicBezTo>
                    <a:cubicBezTo>
                      <a:pt x="26547" y="21410"/>
                      <a:pt x="26072" y="20938"/>
                      <a:pt x="25262" y="20936"/>
                    </a:cubicBezTo>
                    <a:cubicBezTo>
                      <a:pt x="24717" y="20936"/>
                      <a:pt x="24173" y="20936"/>
                      <a:pt x="23628" y="20936"/>
                    </a:cubicBezTo>
                    <a:cubicBezTo>
                      <a:pt x="22539" y="20936"/>
                      <a:pt x="21451" y="20936"/>
                      <a:pt x="20363" y="20936"/>
                    </a:cubicBezTo>
                    <a:lnTo>
                      <a:pt x="20025" y="20936"/>
                    </a:lnTo>
                    <a:cubicBezTo>
                      <a:pt x="20025" y="20609"/>
                      <a:pt x="20025" y="20326"/>
                      <a:pt x="20025" y="20043"/>
                    </a:cubicBezTo>
                    <a:cubicBezTo>
                      <a:pt x="20024" y="19617"/>
                      <a:pt x="20033" y="19191"/>
                      <a:pt x="20019" y="18765"/>
                    </a:cubicBezTo>
                    <a:cubicBezTo>
                      <a:pt x="20011" y="18479"/>
                      <a:pt x="19821" y="18305"/>
                      <a:pt x="19564" y="18305"/>
                    </a:cubicBezTo>
                    <a:cubicBezTo>
                      <a:pt x="19562" y="18305"/>
                      <a:pt x="19560" y="18305"/>
                      <a:pt x="19558" y="18305"/>
                    </a:cubicBezTo>
                    <a:cubicBezTo>
                      <a:pt x="19306" y="18308"/>
                      <a:pt x="19133" y="18478"/>
                      <a:pt x="19115" y="18748"/>
                    </a:cubicBezTo>
                    <a:cubicBezTo>
                      <a:pt x="19107" y="18869"/>
                      <a:pt x="19112" y="18991"/>
                      <a:pt x="19111" y="19112"/>
                    </a:cubicBezTo>
                    <a:cubicBezTo>
                      <a:pt x="19101" y="20254"/>
                      <a:pt x="19195" y="21399"/>
                      <a:pt x="18816" y="22515"/>
                    </a:cubicBezTo>
                    <a:cubicBezTo>
                      <a:pt x="18603" y="23143"/>
                      <a:pt x="18475" y="23798"/>
                      <a:pt x="18311" y="24429"/>
                    </a:cubicBezTo>
                    <a:lnTo>
                      <a:pt x="12503" y="24429"/>
                    </a:lnTo>
                    <a:cubicBezTo>
                      <a:pt x="12496" y="24380"/>
                      <a:pt x="12485" y="24349"/>
                      <a:pt x="12489" y="24320"/>
                    </a:cubicBezTo>
                    <a:cubicBezTo>
                      <a:pt x="12669" y="22883"/>
                      <a:pt x="12848" y="21445"/>
                      <a:pt x="13040" y="20010"/>
                    </a:cubicBezTo>
                    <a:cubicBezTo>
                      <a:pt x="13050" y="19939"/>
                      <a:pt x="13192" y="19835"/>
                      <a:pt x="13276" y="19832"/>
                    </a:cubicBezTo>
                    <a:cubicBezTo>
                      <a:pt x="13550" y="19824"/>
                      <a:pt x="13823" y="19822"/>
                      <a:pt x="14097" y="19822"/>
                    </a:cubicBezTo>
                    <a:cubicBezTo>
                      <a:pt x="14293" y="19822"/>
                      <a:pt x="14488" y="19823"/>
                      <a:pt x="14684" y="19823"/>
                    </a:cubicBezTo>
                    <a:cubicBezTo>
                      <a:pt x="14762" y="19823"/>
                      <a:pt x="14841" y="19823"/>
                      <a:pt x="14919" y="19823"/>
                    </a:cubicBezTo>
                    <a:cubicBezTo>
                      <a:pt x="15026" y="19823"/>
                      <a:pt x="15133" y="19825"/>
                      <a:pt x="15239" y="19825"/>
                    </a:cubicBezTo>
                    <a:cubicBezTo>
                      <a:pt x="15366" y="19825"/>
                      <a:pt x="15493" y="19822"/>
                      <a:pt x="15618" y="19807"/>
                    </a:cubicBezTo>
                    <a:cubicBezTo>
                      <a:pt x="15884" y="19775"/>
                      <a:pt x="16043" y="19568"/>
                      <a:pt x="16014" y="19321"/>
                    </a:cubicBezTo>
                    <a:cubicBezTo>
                      <a:pt x="15983" y="19062"/>
                      <a:pt x="15827" y="18925"/>
                      <a:pt x="15567" y="18914"/>
                    </a:cubicBezTo>
                    <a:cubicBezTo>
                      <a:pt x="15512" y="18912"/>
                      <a:pt x="15458" y="18911"/>
                      <a:pt x="15403" y="18911"/>
                    </a:cubicBezTo>
                    <a:cubicBezTo>
                      <a:pt x="15366" y="18911"/>
                      <a:pt x="15330" y="18911"/>
                      <a:pt x="15293" y="18911"/>
                    </a:cubicBezTo>
                    <a:cubicBezTo>
                      <a:pt x="14520" y="18911"/>
                      <a:pt x="13747" y="18914"/>
                      <a:pt x="12974" y="18914"/>
                    </a:cubicBezTo>
                    <a:cubicBezTo>
                      <a:pt x="12459" y="18914"/>
                      <a:pt x="11944" y="18913"/>
                      <a:pt x="11429" y="18908"/>
                    </a:cubicBezTo>
                    <a:cubicBezTo>
                      <a:pt x="9672" y="18892"/>
                      <a:pt x="8152" y="17806"/>
                      <a:pt x="7824" y="16166"/>
                    </a:cubicBezTo>
                    <a:cubicBezTo>
                      <a:pt x="7622" y="15159"/>
                      <a:pt x="7678" y="14101"/>
                      <a:pt x="7618" y="13026"/>
                    </a:cubicBezTo>
                    <a:lnTo>
                      <a:pt x="7618" y="13026"/>
                    </a:lnTo>
                    <a:cubicBezTo>
                      <a:pt x="8198" y="13262"/>
                      <a:pt x="8696" y="13380"/>
                      <a:pt x="9129" y="13380"/>
                    </a:cubicBezTo>
                    <a:cubicBezTo>
                      <a:pt x="9770" y="13380"/>
                      <a:pt x="10272" y="13122"/>
                      <a:pt x="10695" y="12607"/>
                    </a:cubicBezTo>
                    <a:cubicBezTo>
                      <a:pt x="11312" y="11855"/>
                      <a:pt x="11364" y="10782"/>
                      <a:pt x="10816" y="9972"/>
                    </a:cubicBezTo>
                    <a:cubicBezTo>
                      <a:pt x="10546" y="9575"/>
                      <a:pt x="10186" y="9288"/>
                      <a:pt x="9730" y="9127"/>
                    </a:cubicBezTo>
                    <a:cubicBezTo>
                      <a:pt x="9476" y="9036"/>
                      <a:pt x="9227" y="8994"/>
                      <a:pt x="8981" y="8994"/>
                    </a:cubicBezTo>
                    <a:cubicBezTo>
                      <a:pt x="8538" y="8994"/>
                      <a:pt x="8109" y="9133"/>
                      <a:pt x="7688" y="9387"/>
                    </a:cubicBezTo>
                    <a:lnTo>
                      <a:pt x="7688" y="8106"/>
                    </a:lnTo>
                    <a:cubicBezTo>
                      <a:pt x="8261" y="8314"/>
                      <a:pt x="8841" y="8344"/>
                      <a:pt x="9421" y="8344"/>
                    </a:cubicBezTo>
                    <a:cubicBezTo>
                      <a:pt x="9663" y="8344"/>
                      <a:pt x="9904" y="8339"/>
                      <a:pt x="10146" y="8339"/>
                    </a:cubicBezTo>
                    <a:cubicBezTo>
                      <a:pt x="10155" y="8339"/>
                      <a:pt x="10164" y="8339"/>
                      <a:pt x="10173" y="8339"/>
                    </a:cubicBezTo>
                    <a:cubicBezTo>
                      <a:pt x="10886" y="8340"/>
                      <a:pt x="11600" y="8340"/>
                      <a:pt x="12313" y="8340"/>
                    </a:cubicBezTo>
                    <a:cubicBezTo>
                      <a:pt x="13740" y="8340"/>
                      <a:pt x="15167" y="8339"/>
                      <a:pt x="16594" y="8339"/>
                    </a:cubicBezTo>
                    <a:lnTo>
                      <a:pt x="16933" y="8339"/>
                    </a:lnTo>
                    <a:lnTo>
                      <a:pt x="16933" y="10744"/>
                    </a:lnTo>
                    <a:lnTo>
                      <a:pt x="16293" y="10744"/>
                    </a:lnTo>
                    <a:cubicBezTo>
                      <a:pt x="15721" y="9554"/>
                      <a:pt x="15033" y="8983"/>
                      <a:pt x="14152" y="8983"/>
                    </a:cubicBezTo>
                    <a:cubicBezTo>
                      <a:pt x="13973" y="8983"/>
                      <a:pt x="13786" y="9007"/>
                      <a:pt x="13590" y="9054"/>
                    </a:cubicBezTo>
                    <a:cubicBezTo>
                      <a:pt x="12552" y="9301"/>
                      <a:pt x="11855" y="10202"/>
                      <a:pt x="11874" y="11273"/>
                    </a:cubicBezTo>
                    <a:cubicBezTo>
                      <a:pt x="11894" y="12274"/>
                      <a:pt x="12639" y="13171"/>
                      <a:pt x="13627" y="13376"/>
                    </a:cubicBezTo>
                    <a:cubicBezTo>
                      <a:pt x="13802" y="13413"/>
                      <a:pt x="13971" y="13431"/>
                      <a:pt x="14133" y="13431"/>
                    </a:cubicBezTo>
                    <a:cubicBezTo>
                      <a:pt x="15051" y="13431"/>
                      <a:pt x="15770" y="12849"/>
                      <a:pt x="16282" y="11687"/>
                    </a:cubicBezTo>
                    <a:lnTo>
                      <a:pt x="16912" y="11687"/>
                    </a:lnTo>
                    <a:cubicBezTo>
                      <a:pt x="16934" y="11974"/>
                      <a:pt x="16952" y="12246"/>
                      <a:pt x="16979" y="12516"/>
                    </a:cubicBezTo>
                    <a:cubicBezTo>
                      <a:pt x="17288" y="15657"/>
                      <a:pt x="20014" y="18148"/>
                      <a:pt x="23157" y="18162"/>
                    </a:cubicBezTo>
                    <a:cubicBezTo>
                      <a:pt x="23158" y="18162"/>
                      <a:pt x="23160" y="18162"/>
                      <a:pt x="23162" y="18162"/>
                    </a:cubicBezTo>
                    <a:cubicBezTo>
                      <a:pt x="23565" y="18162"/>
                      <a:pt x="23730" y="18002"/>
                      <a:pt x="23730" y="17589"/>
                    </a:cubicBezTo>
                    <a:cubicBezTo>
                      <a:pt x="23732" y="13614"/>
                      <a:pt x="23754" y="9639"/>
                      <a:pt x="23722" y="5663"/>
                    </a:cubicBezTo>
                    <a:cubicBezTo>
                      <a:pt x="23701" y="3087"/>
                      <a:pt x="21975" y="902"/>
                      <a:pt x="19512" y="213"/>
                    </a:cubicBezTo>
                    <a:cubicBezTo>
                      <a:pt x="19202" y="125"/>
                      <a:pt x="18885" y="70"/>
                      <a:pt x="185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20" name="Google Shape;2920;p46"/>
              <p:cNvSpPr/>
              <p:nvPr/>
            </p:nvSpPr>
            <p:spPr>
              <a:xfrm>
                <a:off x="6087708" y="1399597"/>
                <a:ext cx="83465" cy="33053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431" extrusionOk="0">
                    <a:moveTo>
                      <a:pt x="497" y="0"/>
                    </a:moveTo>
                    <a:cubicBezTo>
                      <a:pt x="358" y="0"/>
                      <a:pt x="237" y="64"/>
                      <a:pt x="148" y="191"/>
                    </a:cubicBezTo>
                    <a:cubicBezTo>
                      <a:pt x="1" y="405"/>
                      <a:pt x="55" y="667"/>
                      <a:pt x="302" y="850"/>
                    </a:cubicBezTo>
                    <a:cubicBezTo>
                      <a:pt x="785" y="1208"/>
                      <a:pt x="1331" y="1399"/>
                      <a:pt x="1933" y="1430"/>
                    </a:cubicBezTo>
                    <a:cubicBezTo>
                      <a:pt x="2537" y="1423"/>
                      <a:pt x="3068" y="1217"/>
                      <a:pt x="3473" y="769"/>
                    </a:cubicBezTo>
                    <a:cubicBezTo>
                      <a:pt x="3572" y="658"/>
                      <a:pt x="3613" y="426"/>
                      <a:pt x="3572" y="280"/>
                    </a:cubicBezTo>
                    <a:cubicBezTo>
                      <a:pt x="3539" y="161"/>
                      <a:pt x="3353" y="33"/>
                      <a:pt x="3218" y="10"/>
                    </a:cubicBezTo>
                    <a:cubicBezTo>
                      <a:pt x="3205" y="8"/>
                      <a:pt x="3191" y="7"/>
                      <a:pt x="3176" y="7"/>
                    </a:cubicBezTo>
                    <a:cubicBezTo>
                      <a:pt x="3058" y="7"/>
                      <a:pt x="2909" y="80"/>
                      <a:pt x="2817" y="162"/>
                    </a:cubicBezTo>
                    <a:cubicBezTo>
                      <a:pt x="2544" y="405"/>
                      <a:pt x="2254" y="513"/>
                      <a:pt x="1952" y="513"/>
                    </a:cubicBezTo>
                    <a:cubicBezTo>
                      <a:pt x="1747" y="513"/>
                      <a:pt x="1537" y="464"/>
                      <a:pt x="1321" y="373"/>
                    </a:cubicBezTo>
                    <a:cubicBezTo>
                      <a:pt x="1145" y="300"/>
                      <a:pt x="982" y="196"/>
                      <a:pt x="816" y="99"/>
                    </a:cubicBezTo>
                    <a:cubicBezTo>
                      <a:pt x="705" y="33"/>
                      <a:pt x="597" y="0"/>
                      <a:pt x="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21" name="Google Shape;2921;p46"/>
              <p:cNvSpPr/>
              <p:nvPr/>
            </p:nvSpPr>
            <p:spPr>
              <a:xfrm>
                <a:off x="6099949" y="1319915"/>
                <a:ext cx="28291" cy="57028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2469" extrusionOk="0">
                    <a:moveTo>
                      <a:pt x="740" y="1"/>
                    </a:moveTo>
                    <a:cubicBezTo>
                      <a:pt x="564" y="1"/>
                      <a:pt x="412" y="84"/>
                      <a:pt x="368" y="267"/>
                    </a:cubicBezTo>
                    <a:cubicBezTo>
                      <a:pt x="227" y="844"/>
                      <a:pt x="117" y="1431"/>
                      <a:pt x="33" y="2019"/>
                    </a:cubicBezTo>
                    <a:cubicBezTo>
                      <a:pt x="1" y="2248"/>
                      <a:pt x="157" y="2424"/>
                      <a:pt x="402" y="2462"/>
                    </a:cubicBezTo>
                    <a:cubicBezTo>
                      <a:pt x="434" y="2467"/>
                      <a:pt x="465" y="2469"/>
                      <a:pt x="496" y="2469"/>
                    </a:cubicBezTo>
                    <a:cubicBezTo>
                      <a:pt x="693" y="2469"/>
                      <a:pt x="845" y="2366"/>
                      <a:pt x="892" y="2159"/>
                    </a:cubicBezTo>
                    <a:cubicBezTo>
                      <a:pt x="1020" y="1609"/>
                      <a:pt x="1120" y="1053"/>
                      <a:pt x="1219" y="556"/>
                    </a:cubicBezTo>
                    <a:cubicBezTo>
                      <a:pt x="1224" y="257"/>
                      <a:pt x="1130" y="78"/>
                      <a:pt x="888" y="19"/>
                    </a:cubicBezTo>
                    <a:cubicBezTo>
                      <a:pt x="838" y="7"/>
                      <a:pt x="788" y="1"/>
                      <a:pt x="7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61" name="TextBox 60"/>
            <p:cNvSpPr txBox="1"/>
            <p:nvPr/>
          </p:nvSpPr>
          <p:spPr>
            <a:xfrm>
              <a:off x="609598" y="2440739"/>
              <a:ext cx="3048000" cy="900246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Font typeface="Arial" panose="020B0604020202020204"/>
                <a:buNone/>
                <a:defRPr/>
              </a:pPr>
              <a:r>
                <a:rPr lang="pt-BR" sz="2400" kern="0" dirty="0">
                  <a:solidFill>
                    <a:srgbClr val="000000"/>
                  </a:solidFill>
                  <a:ea typeface="Calibri" panose="020F0502020204030204" pitchFamily="34" charset="0"/>
                  <a:cs typeface="Times New Roman" panose="02020603050405020304" pitchFamily="18" charset="0"/>
                  <a:sym typeface="Arial" panose="020B0604020202020204"/>
                </a:rPr>
                <a:t>Ghi nhớ kiến thức trong </a:t>
              </a:r>
              <a:r>
                <a:rPr lang="pt-BR" sz="2400" kern="0" dirty="0" smtClean="0">
                  <a:solidFill>
                    <a:srgbClr val="000000"/>
                  </a:solidFill>
                  <a:ea typeface="Calibri" panose="020F0502020204030204" pitchFamily="34" charset="0"/>
                  <a:cs typeface="Times New Roman" panose="02020603050405020304" pitchFamily="18" charset="0"/>
                  <a:sym typeface="Arial" panose="020B0604020202020204"/>
                </a:rPr>
                <a:t>bài về </a:t>
              </a:r>
              <a:r>
                <a:rPr lang="pt-BR" sz="2400" kern="0" dirty="0" smtClean="0">
                  <a:solidFill>
                    <a:srgbClr val="FF0000"/>
                  </a:solidFill>
                  <a:ea typeface="Calibri" panose="020F0502020204030204" pitchFamily="34" charset="0"/>
                  <a:cs typeface="Times New Roman" panose="02020603050405020304" pitchFamily="18" charset="0"/>
                  <a:sym typeface="Arial" panose="020B0604020202020204"/>
                </a:rPr>
                <a:t>hoán vị </a:t>
              </a:r>
              <a:r>
                <a:rPr lang="pt-BR" sz="2400" kern="0" dirty="0" smtClean="0">
                  <a:solidFill>
                    <a:srgbClr val="000000"/>
                  </a:solidFill>
                  <a:ea typeface="Calibri" panose="020F0502020204030204" pitchFamily="34" charset="0"/>
                  <a:cs typeface="Times New Roman" panose="02020603050405020304" pitchFamily="18" charset="0"/>
                  <a:sym typeface="Arial" panose="020B0604020202020204"/>
                </a:rPr>
                <a:t>. </a:t>
              </a:r>
              <a:endParaRPr lang="en-US" sz="24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endParaRPr>
            </a:p>
          </p:txBody>
        </p:sp>
      </p:grpSp>
    </p:spTree>
  </p:cSld>
  <p:clrMapOvr>
    <a:masterClrMapping/>
  </p:clrMapOvr>
  <p:transition spd="med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83058" y="71162"/>
            <a:ext cx="8284386" cy="6286836"/>
            <a:chOff x="746403" y="567713"/>
            <a:chExt cx="7684369" cy="3973350"/>
          </a:xfrm>
        </p:grpSpPr>
        <p:grpSp>
          <p:nvGrpSpPr>
            <p:cNvPr id="3076" name="Google Shape;3076;p51"/>
            <p:cNvGrpSpPr/>
            <p:nvPr/>
          </p:nvGrpSpPr>
          <p:grpSpPr>
            <a:xfrm rot="10800000">
              <a:off x="746403" y="1321276"/>
              <a:ext cx="5099086" cy="3219787"/>
              <a:chOff x="2932862" y="2063425"/>
              <a:chExt cx="2598525" cy="1644174"/>
            </a:xfrm>
          </p:grpSpPr>
          <p:sp>
            <p:nvSpPr>
              <p:cNvPr id="3077" name="Google Shape;3077;p51"/>
              <p:cNvSpPr/>
              <p:nvPr/>
            </p:nvSpPr>
            <p:spPr>
              <a:xfrm>
                <a:off x="4135875" y="2063425"/>
                <a:ext cx="31575" cy="31575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1263" extrusionOk="0">
                    <a:moveTo>
                      <a:pt x="632" y="0"/>
                    </a:moveTo>
                    <a:cubicBezTo>
                      <a:pt x="283" y="0"/>
                      <a:pt x="0" y="282"/>
                      <a:pt x="0" y="631"/>
                    </a:cubicBezTo>
                    <a:cubicBezTo>
                      <a:pt x="0" y="980"/>
                      <a:pt x="283" y="1263"/>
                      <a:pt x="632" y="1263"/>
                    </a:cubicBezTo>
                    <a:cubicBezTo>
                      <a:pt x="980" y="1263"/>
                      <a:pt x="1263" y="980"/>
                      <a:pt x="1263" y="631"/>
                    </a:cubicBezTo>
                    <a:cubicBezTo>
                      <a:pt x="1263" y="282"/>
                      <a:pt x="980" y="0"/>
                      <a:pt x="6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78" name="Google Shape;3078;p51"/>
              <p:cNvSpPr/>
              <p:nvPr/>
            </p:nvSpPr>
            <p:spPr>
              <a:xfrm>
                <a:off x="2932862" y="2218274"/>
                <a:ext cx="2598525" cy="1489325"/>
              </a:xfrm>
              <a:custGeom>
                <a:avLst/>
                <a:gdLst/>
                <a:ahLst/>
                <a:cxnLst/>
                <a:rect l="l" t="t" r="r" b="b"/>
                <a:pathLst>
                  <a:path w="103941" h="59573" extrusionOk="0">
                    <a:moveTo>
                      <a:pt x="26047" y="0"/>
                    </a:moveTo>
                    <a:cubicBezTo>
                      <a:pt x="24964" y="0"/>
                      <a:pt x="23997" y="759"/>
                      <a:pt x="23827" y="1827"/>
                    </a:cubicBezTo>
                    <a:cubicBezTo>
                      <a:pt x="23610" y="3194"/>
                      <a:pt x="24660" y="4372"/>
                      <a:pt x="25985" y="4372"/>
                    </a:cubicBezTo>
                    <a:lnTo>
                      <a:pt x="34457" y="4372"/>
                    </a:lnTo>
                    <a:cubicBezTo>
                      <a:pt x="35641" y="4372"/>
                      <a:pt x="36701" y="5204"/>
                      <a:pt x="36886" y="6374"/>
                    </a:cubicBezTo>
                    <a:cubicBezTo>
                      <a:pt x="37124" y="7870"/>
                      <a:pt x="35976" y="9161"/>
                      <a:pt x="34525" y="9161"/>
                    </a:cubicBezTo>
                    <a:lnTo>
                      <a:pt x="9341" y="9161"/>
                    </a:lnTo>
                    <a:cubicBezTo>
                      <a:pt x="4182" y="9161"/>
                      <a:pt x="0" y="13343"/>
                      <a:pt x="0" y="18501"/>
                    </a:cubicBezTo>
                    <a:cubicBezTo>
                      <a:pt x="0" y="23066"/>
                      <a:pt x="3274" y="26864"/>
                      <a:pt x="7604" y="27679"/>
                    </a:cubicBezTo>
                    <a:cubicBezTo>
                      <a:pt x="8251" y="27801"/>
                      <a:pt x="8714" y="28378"/>
                      <a:pt x="8714" y="29038"/>
                    </a:cubicBezTo>
                    <a:lnTo>
                      <a:pt x="8714" y="29800"/>
                    </a:lnTo>
                    <a:cubicBezTo>
                      <a:pt x="8714" y="30567"/>
                      <a:pt x="8092" y="31188"/>
                      <a:pt x="7325" y="31188"/>
                    </a:cubicBezTo>
                    <a:cubicBezTo>
                      <a:pt x="3530" y="31188"/>
                      <a:pt x="453" y="34265"/>
                      <a:pt x="453" y="38061"/>
                    </a:cubicBezTo>
                    <a:cubicBezTo>
                      <a:pt x="453" y="41855"/>
                      <a:pt x="3530" y="44932"/>
                      <a:pt x="7325" y="44932"/>
                    </a:cubicBezTo>
                    <a:lnTo>
                      <a:pt x="7350" y="44932"/>
                    </a:lnTo>
                    <a:cubicBezTo>
                      <a:pt x="8490" y="44932"/>
                      <a:pt x="9415" y="45857"/>
                      <a:pt x="9415" y="46999"/>
                    </a:cubicBezTo>
                    <a:lnTo>
                      <a:pt x="9415" y="47003"/>
                    </a:lnTo>
                    <a:cubicBezTo>
                      <a:pt x="9415" y="48112"/>
                      <a:pt x="8566" y="49023"/>
                      <a:pt x="7463" y="49131"/>
                    </a:cubicBezTo>
                    <a:cubicBezTo>
                      <a:pt x="7259" y="49151"/>
                      <a:pt x="7080" y="49182"/>
                      <a:pt x="6958" y="49225"/>
                    </a:cubicBezTo>
                    <a:cubicBezTo>
                      <a:pt x="5018" y="49926"/>
                      <a:pt x="3561" y="51684"/>
                      <a:pt x="3405" y="53837"/>
                    </a:cubicBezTo>
                    <a:cubicBezTo>
                      <a:pt x="3178" y="56964"/>
                      <a:pt x="5649" y="59572"/>
                      <a:pt x="8728" y="59572"/>
                    </a:cubicBezTo>
                    <a:lnTo>
                      <a:pt x="87769" y="59572"/>
                    </a:lnTo>
                    <a:cubicBezTo>
                      <a:pt x="90568" y="59572"/>
                      <a:pt x="92977" y="57462"/>
                      <a:pt x="93201" y="54673"/>
                    </a:cubicBezTo>
                    <a:cubicBezTo>
                      <a:pt x="93203" y="54647"/>
                      <a:pt x="93205" y="54623"/>
                      <a:pt x="93207" y="54598"/>
                    </a:cubicBezTo>
                    <a:cubicBezTo>
                      <a:pt x="93297" y="53247"/>
                      <a:pt x="94399" y="52187"/>
                      <a:pt x="95754" y="52187"/>
                    </a:cubicBezTo>
                    <a:lnTo>
                      <a:pt x="96734" y="52187"/>
                    </a:lnTo>
                    <a:cubicBezTo>
                      <a:pt x="99176" y="52187"/>
                      <a:pt x="101155" y="50206"/>
                      <a:pt x="101155" y="47764"/>
                    </a:cubicBezTo>
                    <a:cubicBezTo>
                      <a:pt x="101155" y="45923"/>
                      <a:pt x="99670" y="44400"/>
                      <a:pt x="97894" y="43763"/>
                    </a:cubicBezTo>
                    <a:cubicBezTo>
                      <a:pt x="96810" y="43373"/>
                      <a:pt x="96063" y="42376"/>
                      <a:pt x="96063" y="41223"/>
                    </a:cubicBezTo>
                    <a:lnTo>
                      <a:pt x="96063" y="41097"/>
                    </a:lnTo>
                    <a:cubicBezTo>
                      <a:pt x="96063" y="39779"/>
                      <a:pt x="96949" y="38645"/>
                      <a:pt x="98215" y="38280"/>
                    </a:cubicBezTo>
                    <a:cubicBezTo>
                      <a:pt x="101523" y="37329"/>
                      <a:pt x="103941" y="34281"/>
                      <a:pt x="103941" y="30668"/>
                    </a:cubicBezTo>
                    <a:cubicBezTo>
                      <a:pt x="103941" y="26295"/>
                      <a:pt x="100395" y="22748"/>
                      <a:pt x="96022" y="22748"/>
                    </a:cubicBezTo>
                    <a:lnTo>
                      <a:pt x="91457" y="22748"/>
                    </a:lnTo>
                    <a:cubicBezTo>
                      <a:pt x="89174" y="22748"/>
                      <a:pt x="87323" y="20897"/>
                      <a:pt x="87323" y="18614"/>
                    </a:cubicBezTo>
                    <a:cubicBezTo>
                      <a:pt x="87323" y="16331"/>
                      <a:pt x="89174" y="14480"/>
                      <a:pt x="91457" y="14480"/>
                    </a:cubicBezTo>
                    <a:lnTo>
                      <a:pt x="94330" y="14480"/>
                    </a:lnTo>
                    <a:cubicBezTo>
                      <a:pt x="95207" y="14480"/>
                      <a:pt x="95991" y="13858"/>
                      <a:pt x="96116" y="12991"/>
                    </a:cubicBezTo>
                    <a:cubicBezTo>
                      <a:pt x="96271" y="11908"/>
                      <a:pt x="95436" y="10981"/>
                      <a:pt x="94385" y="10981"/>
                    </a:cubicBezTo>
                    <a:lnTo>
                      <a:pt x="87529" y="10981"/>
                    </a:lnTo>
                    <a:cubicBezTo>
                      <a:pt x="87413" y="10981"/>
                      <a:pt x="87323" y="10886"/>
                      <a:pt x="87323" y="10771"/>
                    </a:cubicBezTo>
                    <a:cubicBezTo>
                      <a:pt x="87320" y="8454"/>
                      <a:pt x="85441" y="6575"/>
                      <a:pt x="83123" y="6575"/>
                    </a:cubicBezTo>
                    <a:lnTo>
                      <a:pt x="58373" y="6575"/>
                    </a:lnTo>
                    <a:cubicBezTo>
                      <a:pt x="57842" y="6575"/>
                      <a:pt x="57356" y="6222"/>
                      <a:pt x="57252" y="5702"/>
                    </a:cubicBezTo>
                    <a:cubicBezTo>
                      <a:pt x="57110" y="4994"/>
                      <a:pt x="57648" y="4374"/>
                      <a:pt x="58330" y="4374"/>
                    </a:cubicBezTo>
                    <a:lnTo>
                      <a:pt x="75584" y="4374"/>
                    </a:lnTo>
                    <a:cubicBezTo>
                      <a:pt x="76665" y="4374"/>
                      <a:pt x="77634" y="3614"/>
                      <a:pt x="77803" y="2545"/>
                    </a:cubicBezTo>
                    <a:cubicBezTo>
                      <a:pt x="78021" y="1179"/>
                      <a:pt x="76971" y="0"/>
                      <a:pt x="756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079" name="Google Shape;3079;p51"/>
            <p:cNvGrpSpPr/>
            <p:nvPr/>
          </p:nvGrpSpPr>
          <p:grpSpPr>
            <a:xfrm>
              <a:off x="3331686" y="567713"/>
              <a:ext cx="5099086" cy="3219787"/>
              <a:chOff x="2932862" y="2063425"/>
              <a:chExt cx="2598525" cy="1644174"/>
            </a:xfrm>
          </p:grpSpPr>
          <p:sp>
            <p:nvSpPr>
              <p:cNvPr id="3080" name="Google Shape;3080;p51"/>
              <p:cNvSpPr/>
              <p:nvPr/>
            </p:nvSpPr>
            <p:spPr>
              <a:xfrm>
                <a:off x="4135875" y="2063425"/>
                <a:ext cx="31575" cy="31575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1263" extrusionOk="0">
                    <a:moveTo>
                      <a:pt x="632" y="0"/>
                    </a:moveTo>
                    <a:cubicBezTo>
                      <a:pt x="283" y="0"/>
                      <a:pt x="0" y="282"/>
                      <a:pt x="0" y="631"/>
                    </a:cubicBezTo>
                    <a:cubicBezTo>
                      <a:pt x="0" y="980"/>
                      <a:pt x="283" y="1263"/>
                      <a:pt x="632" y="1263"/>
                    </a:cubicBezTo>
                    <a:cubicBezTo>
                      <a:pt x="980" y="1263"/>
                      <a:pt x="1263" y="980"/>
                      <a:pt x="1263" y="631"/>
                    </a:cubicBezTo>
                    <a:cubicBezTo>
                      <a:pt x="1263" y="282"/>
                      <a:pt x="980" y="0"/>
                      <a:pt x="6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81" name="Google Shape;3081;p51"/>
              <p:cNvSpPr/>
              <p:nvPr/>
            </p:nvSpPr>
            <p:spPr>
              <a:xfrm>
                <a:off x="2932862" y="2218274"/>
                <a:ext cx="2598525" cy="1489325"/>
              </a:xfrm>
              <a:custGeom>
                <a:avLst/>
                <a:gdLst/>
                <a:ahLst/>
                <a:cxnLst/>
                <a:rect l="l" t="t" r="r" b="b"/>
                <a:pathLst>
                  <a:path w="103941" h="59573" extrusionOk="0">
                    <a:moveTo>
                      <a:pt x="26047" y="0"/>
                    </a:moveTo>
                    <a:cubicBezTo>
                      <a:pt x="24964" y="0"/>
                      <a:pt x="23997" y="759"/>
                      <a:pt x="23827" y="1827"/>
                    </a:cubicBezTo>
                    <a:cubicBezTo>
                      <a:pt x="23610" y="3194"/>
                      <a:pt x="24660" y="4372"/>
                      <a:pt x="25985" y="4372"/>
                    </a:cubicBezTo>
                    <a:lnTo>
                      <a:pt x="34457" y="4372"/>
                    </a:lnTo>
                    <a:cubicBezTo>
                      <a:pt x="35641" y="4372"/>
                      <a:pt x="36701" y="5204"/>
                      <a:pt x="36886" y="6374"/>
                    </a:cubicBezTo>
                    <a:cubicBezTo>
                      <a:pt x="37124" y="7870"/>
                      <a:pt x="35976" y="9161"/>
                      <a:pt x="34525" y="9161"/>
                    </a:cubicBezTo>
                    <a:lnTo>
                      <a:pt x="9341" y="9161"/>
                    </a:lnTo>
                    <a:cubicBezTo>
                      <a:pt x="4182" y="9161"/>
                      <a:pt x="0" y="13343"/>
                      <a:pt x="0" y="18501"/>
                    </a:cubicBezTo>
                    <a:cubicBezTo>
                      <a:pt x="0" y="23066"/>
                      <a:pt x="3274" y="26864"/>
                      <a:pt x="7604" y="27679"/>
                    </a:cubicBezTo>
                    <a:cubicBezTo>
                      <a:pt x="8251" y="27801"/>
                      <a:pt x="8714" y="28378"/>
                      <a:pt x="8714" y="29038"/>
                    </a:cubicBezTo>
                    <a:lnTo>
                      <a:pt x="8714" y="29800"/>
                    </a:lnTo>
                    <a:cubicBezTo>
                      <a:pt x="8714" y="30567"/>
                      <a:pt x="8092" y="31188"/>
                      <a:pt x="7325" y="31188"/>
                    </a:cubicBezTo>
                    <a:cubicBezTo>
                      <a:pt x="3530" y="31188"/>
                      <a:pt x="453" y="34265"/>
                      <a:pt x="453" y="38061"/>
                    </a:cubicBezTo>
                    <a:cubicBezTo>
                      <a:pt x="453" y="41855"/>
                      <a:pt x="3530" y="44932"/>
                      <a:pt x="7325" y="44932"/>
                    </a:cubicBezTo>
                    <a:lnTo>
                      <a:pt x="7350" y="44932"/>
                    </a:lnTo>
                    <a:cubicBezTo>
                      <a:pt x="8490" y="44932"/>
                      <a:pt x="9415" y="45857"/>
                      <a:pt x="9415" y="46999"/>
                    </a:cubicBezTo>
                    <a:lnTo>
                      <a:pt x="9415" y="47003"/>
                    </a:lnTo>
                    <a:cubicBezTo>
                      <a:pt x="9415" y="48112"/>
                      <a:pt x="8566" y="49023"/>
                      <a:pt x="7463" y="49131"/>
                    </a:cubicBezTo>
                    <a:cubicBezTo>
                      <a:pt x="7259" y="49151"/>
                      <a:pt x="7080" y="49182"/>
                      <a:pt x="6958" y="49225"/>
                    </a:cubicBezTo>
                    <a:cubicBezTo>
                      <a:pt x="5018" y="49926"/>
                      <a:pt x="3561" y="51684"/>
                      <a:pt x="3405" y="53837"/>
                    </a:cubicBezTo>
                    <a:cubicBezTo>
                      <a:pt x="3178" y="56964"/>
                      <a:pt x="5649" y="59572"/>
                      <a:pt x="8728" y="59572"/>
                    </a:cubicBezTo>
                    <a:lnTo>
                      <a:pt x="87769" y="59572"/>
                    </a:lnTo>
                    <a:cubicBezTo>
                      <a:pt x="90568" y="59572"/>
                      <a:pt x="92977" y="57462"/>
                      <a:pt x="93201" y="54673"/>
                    </a:cubicBezTo>
                    <a:cubicBezTo>
                      <a:pt x="93203" y="54647"/>
                      <a:pt x="93205" y="54623"/>
                      <a:pt x="93207" y="54598"/>
                    </a:cubicBezTo>
                    <a:cubicBezTo>
                      <a:pt x="93297" y="53247"/>
                      <a:pt x="94399" y="52187"/>
                      <a:pt x="95754" y="52187"/>
                    </a:cubicBezTo>
                    <a:lnTo>
                      <a:pt x="96734" y="52187"/>
                    </a:lnTo>
                    <a:cubicBezTo>
                      <a:pt x="99176" y="52187"/>
                      <a:pt x="101155" y="50206"/>
                      <a:pt x="101155" y="47764"/>
                    </a:cubicBezTo>
                    <a:cubicBezTo>
                      <a:pt x="101155" y="45923"/>
                      <a:pt x="99670" y="44400"/>
                      <a:pt x="97894" y="43763"/>
                    </a:cubicBezTo>
                    <a:cubicBezTo>
                      <a:pt x="96810" y="43373"/>
                      <a:pt x="96063" y="42376"/>
                      <a:pt x="96063" y="41223"/>
                    </a:cubicBezTo>
                    <a:lnTo>
                      <a:pt x="96063" y="41097"/>
                    </a:lnTo>
                    <a:cubicBezTo>
                      <a:pt x="96063" y="39779"/>
                      <a:pt x="96949" y="38645"/>
                      <a:pt x="98215" y="38280"/>
                    </a:cubicBezTo>
                    <a:cubicBezTo>
                      <a:pt x="101523" y="37329"/>
                      <a:pt x="103941" y="34281"/>
                      <a:pt x="103941" y="30668"/>
                    </a:cubicBezTo>
                    <a:cubicBezTo>
                      <a:pt x="103941" y="26295"/>
                      <a:pt x="100395" y="22748"/>
                      <a:pt x="96022" y="22748"/>
                    </a:cubicBezTo>
                    <a:lnTo>
                      <a:pt x="91457" y="22748"/>
                    </a:lnTo>
                    <a:cubicBezTo>
                      <a:pt x="89174" y="22748"/>
                      <a:pt x="87323" y="20897"/>
                      <a:pt x="87323" y="18614"/>
                    </a:cubicBezTo>
                    <a:cubicBezTo>
                      <a:pt x="87323" y="16331"/>
                      <a:pt x="89174" y="14480"/>
                      <a:pt x="91457" y="14480"/>
                    </a:cubicBezTo>
                    <a:lnTo>
                      <a:pt x="94330" y="14480"/>
                    </a:lnTo>
                    <a:cubicBezTo>
                      <a:pt x="95207" y="14480"/>
                      <a:pt x="95991" y="13858"/>
                      <a:pt x="96116" y="12991"/>
                    </a:cubicBezTo>
                    <a:cubicBezTo>
                      <a:pt x="96271" y="11908"/>
                      <a:pt x="95436" y="10981"/>
                      <a:pt x="94385" y="10981"/>
                    </a:cubicBezTo>
                    <a:lnTo>
                      <a:pt x="87529" y="10981"/>
                    </a:lnTo>
                    <a:cubicBezTo>
                      <a:pt x="87413" y="10981"/>
                      <a:pt x="87323" y="10886"/>
                      <a:pt x="87323" y="10771"/>
                    </a:cubicBezTo>
                    <a:cubicBezTo>
                      <a:pt x="87320" y="8454"/>
                      <a:pt x="85441" y="6575"/>
                      <a:pt x="83123" y="6575"/>
                    </a:cubicBezTo>
                    <a:lnTo>
                      <a:pt x="58373" y="6575"/>
                    </a:lnTo>
                    <a:cubicBezTo>
                      <a:pt x="57842" y="6575"/>
                      <a:pt x="57356" y="6222"/>
                      <a:pt x="57252" y="5702"/>
                    </a:cubicBezTo>
                    <a:cubicBezTo>
                      <a:pt x="57110" y="4994"/>
                      <a:pt x="57648" y="4374"/>
                      <a:pt x="58330" y="4374"/>
                    </a:cubicBezTo>
                    <a:lnTo>
                      <a:pt x="75584" y="4374"/>
                    </a:lnTo>
                    <a:cubicBezTo>
                      <a:pt x="76665" y="4374"/>
                      <a:pt x="77634" y="3614"/>
                      <a:pt x="77803" y="2545"/>
                    </a:cubicBezTo>
                    <a:cubicBezTo>
                      <a:pt x="78021" y="1179"/>
                      <a:pt x="76971" y="0"/>
                      <a:pt x="756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3083" name="Google Shape;3083;p51"/>
          <p:cNvGrpSpPr/>
          <p:nvPr/>
        </p:nvGrpSpPr>
        <p:grpSpPr>
          <a:xfrm rot="277875">
            <a:off x="6475326" y="4726235"/>
            <a:ext cx="1906888" cy="1160532"/>
            <a:chOff x="5007259" y="1296776"/>
            <a:chExt cx="3255115" cy="1485797"/>
          </a:xfrm>
        </p:grpSpPr>
        <p:sp>
          <p:nvSpPr>
            <p:cNvPr id="3084" name="Google Shape;3084;p51"/>
            <p:cNvSpPr/>
            <p:nvPr/>
          </p:nvSpPr>
          <p:spPr>
            <a:xfrm>
              <a:off x="5007259" y="1376415"/>
              <a:ext cx="3232218" cy="1406158"/>
            </a:xfrm>
            <a:custGeom>
              <a:avLst/>
              <a:gdLst/>
              <a:ahLst/>
              <a:cxnLst/>
              <a:rect l="l" t="t" r="r" b="b"/>
              <a:pathLst>
                <a:path w="26572" h="11560" extrusionOk="0">
                  <a:moveTo>
                    <a:pt x="11271" y="2751"/>
                  </a:moveTo>
                  <a:cubicBezTo>
                    <a:pt x="11902" y="2751"/>
                    <a:pt x="12536" y="2795"/>
                    <a:pt x="13155" y="2879"/>
                  </a:cubicBezTo>
                  <a:cubicBezTo>
                    <a:pt x="14965" y="3126"/>
                    <a:pt x="16635" y="3723"/>
                    <a:pt x="17714" y="4601"/>
                  </a:cubicBezTo>
                  <a:cubicBezTo>
                    <a:pt x="17743" y="4625"/>
                    <a:pt x="17774" y="4650"/>
                    <a:pt x="17798" y="4675"/>
                  </a:cubicBezTo>
                  <a:lnTo>
                    <a:pt x="6152" y="8007"/>
                  </a:lnTo>
                  <a:cubicBezTo>
                    <a:pt x="6118" y="7986"/>
                    <a:pt x="6090" y="7964"/>
                    <a:pt x="6060" y="7940"/>
                  </a:cubicBezTo>
                  <a:cubicBezTo>
                    <a:pt x="3953" y="6276"/>
                    <a:pt x="4753" y="4159"/>
                    <a:pt x="7923" y="3209"/>
                  </a:cubicBezTo>
                  <a:cubicBezTo>
                    <a:pt x="8412" y="3061"/>
                    <a:pt x="8929" y="2951"/>
                    <a:pt x="9464" y="2877"/>
                  </a:cubicBezTo>
                  <a:cubicBezTo>
                    <a:pt x="10053" y="2792"/>
                    <a:pt x="10661" y="2751"/>
                    <a:pt x="11271" y="2751"/>
                  </a:cubicBezTo>
                  <a:close/>
                  <a:moveTo>
                    <a:pt x="10525" y="1"/>
                  </a:moveTo>
                  <a:cubicBezTo>
                    <a:pt x="10231" y="1"/>
                    <a:pt x="9940" y="5"/>
                    <a:pt x="9648" y="16"/>
                  </a:cubicBezTo>
                  <a:cubicBezTo>
                    <a:pt x="9560" y="19"/>
                    <a:pt x="9467" y="22"/>
                    <a:pt x="9377" y="28"/>
                  </a:cubicBezTo>
                  <a:cubicBezTo>
                    <a:pt x="9349" y="29"/>
                    <a:pt x="9322" y="29"/>
                    <a:pt x="9295" y="32"/>
                  </a:cubicBezTo>
                  <a:cubicBezTo>
                    <a:pt x="7744" y="114"/>
                    <a:pt x="6248" y="360"/>
                    <a:pt x="4896" y="781"/>
                  </a:cubicBezTo>
                  <a:cubicBezTo>
                    <a:pt x="4853" y="793"/>
                    <a:pt x="4808" y="808"/>
                    <a:pt x="4766" y="823"/>
                  </a:cubicBezTo>
                  <a:cubicBezTo>
                    <a:pt x="4671" y="853"/>
                    <a:pt x="4580" y="882"/>
                    <a:pt x="4488" y="914"/>
                  </a:cubicBezTo>
                  <a:cubicBezTo>
                    <a:pt x="4231" y="1003"/>
                    <a:pt x="3987" y="1096"/>
                    <a:pt x="3751" y="1195"/>
                  </a:cubicBezTo>
                  <a:cubicBezTo>
                    <a:pt x="3663" y="1230"/>
                    <a:pt x="3582" y="1266"/>
                    <a:pt x="3500" y="1304"/>
                  </a:cubicBezTo>
                  <a:cubicBezTo>
                    <a:pt x="3403" y="1348"/>
                    <a:pt x="3304" y="1394"/>
                    <a:pt x="3209" y="1440"/>
                  </a:cubicBezTo>
                  <a:cubicBezTo>
                    <a:pt x="3082" y="1500"/>
                    <a:pt x="2961" y="1562"/>
                    <a:pt x="2841" y="1625"/>
                  </a:cubicBezTo>
                  <a:cubicBezTo>
                    <a:pt x="2767" y="1668"/>
                    <a:pt x="2695" y="1708"/>
                    <a:pt x="2620" y="1751"/>
                  </a:cubicBezTo>
                  <a:cubicBezTo>
                    <a:pt x="2418" y="1866"/>
                    <a:pt x="2229" y="1987"/>
                    <a:pt x="2050" y="2112"/>
                  </a:cubicBezTo>
                  <a:cubicBezTo>
                    <a:pt x="1984" y="2159"/>
                    <a:pt x="1919" y="2204"/>
                    <a:pt x="1858" y="2250"/>
                  </a:cubicBezTo>
                  <a:cubicBezTo>
                    <a:pt x="1686" y="2378"/>
                    <a:pt x="1527" y="2512"/>
                    <a:pt x="1380" y="2646"/>
                  </a:cubicBezTo>
                  <a:cubicBezTo>
                    <a:pt x="1324" y="2696"/>
                    <a:pt x="1272" y="2744"/>
                    <a:pt x="1221" y="2798"/>
                  </a:cubicBezTo>
                  <a:cubicBezTo>
                    <a:pt x="1083" y="2934"/>
                    <a:pt x="954" y="3076"/>
                    <a:pt x="838" y="3220"/>
                  </a:cubicBezTo>
                  <a:cubicBezTo>
                    <a:pt x="796" y="3274"/>
                    <a:pt x="754" y="3327"/>
                    <a:pt x="713" y="3381"/>
                  </a:cubicBezTo>
                  <a:cubicBezTo>
                    <a:pt x="609" y="3527"/>
                    <a:pt x="513" y="3675"/>
                    <a:pt x="432" y="3825"/>
                  </a:cubicBezTo>
                  <a:cubicBezTo>
                    <a:pt x="399" y="3882"/>
                    <a:pt x="370" y="3939"/>
                    <a:pt x="343" y="3997"/>
                  </a:cubicBezTo>
                  <a:cubicBezTo>
                    <a:pt x="271" y="4148"/>
                    <a:pt x="208" y="4301"/>
                    <a:pt x="159" y="4456"/>
                  </a:cubicBezTo>
                  <a:cubicBezTo>
                    <a:pt x="140" y="4518"/>
                    <a:pt x="121" y="4577"/>
                    <a:pt x="107" y="4636"/>
                  </a:cubicBezTo>
                  <a:cubicBezTo>
                    <a:pt x="67" y="4792"/>
                    <a:pt x="38" y="4949"/>
                    <a:pt x="22" y="5106"/>
                  </a:cubicBezTo>
                  <a:cubicBezTo>
                    <a:pt x="16" y="5167"/>
                    <a:pt x="11" y="5229"/>
                    <a:pt x="8" y="5291"/>
                  </a:cubicBezTo>
                  <a:cubicBezTo>
                    <a:pt x="1" y="5447"/>
                    <a:pt x="5" y="5606"/>
                    <a:pt x="19" y="5765"/>
                  </a:cubicBezTo>
                  <a:cubicBezTo>
                    <a:pt x="25" y="5827"/>
                    <a:pt x="35" y="5892"/>
                    <a:pt x="46" y="5954"/>
                  </a:cubicBezTo>
                  <a:cubicBezTo>
                    <a:pt x="67" y="6110"/>
                    <a:pt x="104" y="6267"/>
                    <a:pt x="149" y="6424"/>
                  </a:cubicBezTo>
                  <a:cubicBezTo>
                    <a:pt x="167" y="6487"/>
                    <a:pt x="188" y="6550"/>
                    <a:pt x="211" y="6615"/>
                  </a:cubicBezTo>
                  <a:cubicBezTo>
                    <a:pt x="264" y="6768"/>
                    <a:pt x="332" y="6923"/>
                    <a:pt x="406" y="7077"/>
                  </a:cubicBezTo>
                  <a:cubicBezTo>
                    <a:pt x="437" y="7140"/>
                    <a:pt x="470" y="7203"/>
                    <a:pt x="505" y="7267"/>
                  </a:cubicBezTo>
                  <a:cubicBezTo>
                    <a:pt x="586" y="7415"/>
                    <a:pt x="679" y="7562"/>
                    <a:pt x="781" y="7712"/>
                  </a:cubicBezTo>
                  <a:cubicBezTo>
                    <a:pt x="826" y="7775"/>
                    <a:pt x="872" y="7838"/>
                    <a:pt x="920" y="7902"/>
                  </a:cubicBezTo>
                  <a:cubicBezTo>
                    <a:pt x="1026" y="8044"/>
                    <a:pt x="1142" y="8186"/>
                    <a:pt x="1268" y="8328"/>
                  </a:cubicBezTo>
                  <a:cubicBezTo>
                    <a:pt x="1323" y="8389"/>
                    <a:pt x="1379" y="8449"/>
                    <a:pt x="1438" y="8511"/>
                  </a:cubicBezTo>
                  <a:cubicBezTo>
                    <a:pt x="1477" y="8550"/>
                    <a:pt x="1518" y="8593"/>
                    <a:pt x="1558" y="8632"/>
                  </a:cubicBezTo>
                  <a:cubicBezTo>
                    <a:pt x="1652" y="8725"/>
                    <a:pt x="1752" y="8818"/>
                    <a:pt x="1858" y="8912"/>
                  </a:cubicBezTo>
                  <a:cubicBezTo>
                    <a:pt x="1924" y="8971"/>
                    <a:pt x="1991" y="9030"/>
                    <a:pt x="2062" y="9088"/>
                  </a:cubicBezTo>
                  <a:cubicBezTo>
                    <a:pt x="2088" y="9113"/>
                    <a:pt x="2121" y="9139"/>
                    <a:pt x="2149" y="9164"/>
                  </a:cubicBezTo>
                  <a:lnTo>
                    <a:pt x="1269" y="9416"/>
                  </a:lnTo>
                  <a:cubicBezTo>
                    <a:pt x="1121" y="9458"/>
                    <a:pt x="1026" y="9529"/>
                    <a:pt x="986" y="9612"/>
                  </a:cubicBezTo>
                  <a:cubicBezTo>
                    <a:pt x="958" y="9671"/>
                    <a:pt x="959" y="9737"/>
                    <a:pt x="989" y="9805"/>
                  </a:cubicBezTo>
                  <a:cubicBezTo>
                    <a:pt x="1019" y="9865"/>
                    <a:pt x="1066" y="9926"/>
                    <a:pt x="1141" y="9983"/>
                  </a:cubicBezTo>
                  <a:lnTo>
                    <a:pt x="3167" y="11560"/>
                  </a:lnTo>
                  <a:lnTo>
                    <a:pt x="26571" y="5070"/>
                  </a:lnTo>
                  <a:lnTo>
                    <a:pt x="26516" y="4863"/>
                  </a:lnTo>
                  <a:lnTo>
                    <a:pt x="24490" y="3344"/>
                  </a:lnTo>
                  <a:cubicBezTo>
                    <a:pt x="24373" y="3247"/>
                    <a:pt x="24207" y="3172"/>
                    <a:pt x="24026" y="3129"/>
                  </a:cubicBezTo>
                  <a:cubicBezTo>
                    <a:pt x="23896" y="3096"/>
                    <a:pt x="23757" y="3078"/>
                    <a:pt x="23619" y="3078"/>
                  </a:cubicBezTo>
                  <a:cubicBezTo>
                    <a:pt x="23596" y="3078"/>
                    <a:pt x="23573" y="3078"/>
                    <a:pt x="23551" y="3079"/>
                  </a:cubicBezTo>
                  <a:cubicBezTo>
                    <a:pt x="23447" y="3084"/>
                    <a:pt x="23347" y="3099"/>
                    <a:pt x="23254" y="3126"/>
                  </a:cubicBezTo>
                  <a:lnTo>
                    <a:pt x="22249" y="3413"/>
                  </a:lnTo>
                  <a:cubicBezTo>
                    <a:pt x="22161" y="3347"/>
                    <a:pt x="22076" y="3281"/>
                    <a:pt x="21984" y="3216"/>
                  </a:cubicBezTo>
                  <a:cubicBezTo>
                    <a:pt x="21904" y="3155"/>
                    <a:pt x="21821" y="3095"/>
                    <a:pt x="21736" y="3036"/>
                  </a:cubicBezTo>
                  <a:cubicBezTo>
                    <a:pt x="21659" y="2982"/>
                    <a:pt x="21582" y="2930"/>
                    <a:pt x="21504" y="2879"/>
                  </a:cubicBezTo>
                  <a:cubicBezTo>
                    <a:pt x="21372" y="2792"/>
                    <a:pt x="21238" y="2709"/>
                    <a:pt x="21100" y="2627"/>
                  </a:cubicBezTo>
                  <a:cubicBezTo>
                    <a:pt x="21004" y="2571"/>
                    <a:pt x="20912" y="2516"/>
                    <a:pt x="20819" y="2463"/>
                  </a:cubicBezTo>
                  <a:cubicBezTo>
                    <a:pt x="20584" y="2330"/>
                    <a:pt x="20341" y="2204"/>
                    <a:pt x="20090" y="2080"/>
                  </a:cubicBezTo>
                  <a:cubicBezTo>
                    <a:pt x="19990" y="2029"/>
                    <a:pt x="19885" y="1980"/>
                    <a:pt x="19780" y="1931"/>
                  </a:cubicBezTo>
                  <a:cubicBezTo>
                    <a:pt x="19711" y="1897"/>
                    <a:pt x="19639" y="1866"/>
                    <a:pt x="19565" y="1835"/>
                  </a:cubicBezTo>
                  <a:cubicBezTo>
                    <a:pt x="19376" y="1746"/>
                    <a:pt x="19175" y="1662"/>
                    <a:pt x="18972" y="1580"/>
                  </a:cubicBezTo>
                  <a:cubicBezTo>
                    <a:pt x="18865" y="1535"/>
                    <a:pt x="18752" y="1492"/>
                    <a:pt x="18643" y="1449"/>
                  </a:cubicBezTo>
                  <a:cubicBezTo>
                    <a:pt x="18355" y="1341"/>
                    <a:pt x="18064" y="1235"/>
                    <a:pt x="17766" y="1138"/>
                  </a:cubicBezTo>
                  <a:cubicBezTo>
                    <a:pt x="17649" y="1100"/>
                    <a:pt x="17535" y="1064"/>
                    <a:pt x="17417" y="1027"/>
                  </a:cubicBezTo>
                  <a:cubicBezTo>
                    <a:pt x="17110" y="933"/>
                    <a:pt x="16800" y="846"/>
                    <a:pt x="16485" y="764"/>
                  </a:cubicBezTo>
                  <a:cubicBezTo>
                    <a:pt x="16367" y="732"/>
                    <a:pt x="16244" y="701"/>
                    <a:pt x="16123" y="671"/>
                  </a:cubicBezTo>
                  <a:cubicBezTo>
                    <a:pt x="15801" y="592"/>
                    <a:pt x="15474" y="522"/>
                    <a:pt x="15146" y="456"/>
                  </a:cubicBezTo>
                  <a:cubicBezTo>
                    <a:pt x="15024" y="433"/>
                    <a:pt x="14904" y="411"/>
                    <a:pt x="14780" y="389"/>
                  </a:cubicBezTo>
                  <a:cubicBezTo>
                    <a:pt x="14451" y="329"/>
                    <a:pt x="14114" y="275"/>
                    <a:pt x="13777" y="229"/>
                  </a:cubicBezTo>
                  <a:cubicBezTo>
                    <a:pt x="13656" y="212"/>
                    <a:pt x="13530" y="194"/>
                    <a:pt x="13405" y="181"/>
                  </a:cubicBezTo>
                  <a:cubicBezTo>
                    <a:pt x="13311" y="170"/>
                    <a:pt x="13214" y="157"/>
                    <a:pt x="13119" y="149"/>
                  </a:cubicBezTo>
                  <a:cubicBezTo>
                    <a:pt x="12877" y="121"/>
                    <a:pt x="12632" y="95"/>
                    <a:pt x="12390" y="76"/>
                  </a:cubicBezTo>
                  <a:cubicBezTo>
                    <a:pt x="12269" y="67"/>
                    <a:pt x="12145" y="60"/>
                    <a:pt x="12021" y="52"/>
                  </a:cubicBezTo>
                  <a:cubicBezTo>
                    <a:pt x="11684" y="29"/>
                    <a:pt x="11344" y="14"/>
                    <a:pt x="11009" y="8"/>
                  </a:cubicBezTo>
                  <a:cubicBezTo>
                    <a:pt x="10887" y="4"/>
                    <a:pt x="10767" y="2"/>
                    <a:pt x="10646" y="1"/>
                  </a:cubicBezTo>
                  <a:cubicBezTo>
                    <a:pt x="10606" y="1"/>
                    <a:pt x="10565" y="1"/>
                    <a:pt x="105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5" name="Google Shape;3085;p51"/>
            <p:cNvSpPr/>
            <p:nvPr/>
          </p:nvSpPr>
          <p:spPr>
            <a:xfrm>
              <a:off x="5030400" y="1296776"/>
              <a:ext cx="3231975" cy="1406280"/>
            </a:xfrm>
            <a:custGeom>
              <a:avLst/>
              <a:gdLst/>
              <a:ahLst/>
              <a:cxnLst/>
              <a:rect l="l" t="t" r="r" b="b"/>
              <a:pathLst>
                <a:path w="26570" h="11561" extrusionOk="0">
                  <a:moveTo>
                    <a:pt x="11266" y="2752"/>
                  </a:moveTo>
                  <a:cubicBezTo>
                    <a:pt x="11898" y="2752"/>
                    <a:pt x="12533" y="2795"/>
                    <a:pt x="13152" y="2880"/>
                  </a:cubicBezTo>
                  <a:cubicBezTo>
                    <a:pt x="14964" y="3126"/>
                    <a:pt x="16635" y="3722"/>
                    <a:pt x="17713" y="4601"/>
                  </a:cubicBezTo>
                  <a:cubicBezTo>
                    <a:pt x="17742" y="4625"/>
                    <a:pt x="17772" y="4649"/>
                    <a:pt x="17797" y="4675"/>
                  </a:cubicBezTo>
                  <a:lnTo>
                    <a:pt x="6151" y="8008"/>
                  </a:lnTo>
                  <a:cubicBezTo>
                    <a:pt x="6117" y="7987"/>
                    <a:pt x="6088" y="7963"/>
                    <a:pt x="6060" y="7940"/>
                  </a:cubicBezTo>
                  <a:cubicBezTo>
                    <a:pt x="3953" y="6276"/>
                    <a:pt x="4752" y="4159"/>
                    <a:pt x="7922" y="3208"/>
                  </a:cubicBezTo>
                  <a:cubicBezTo>
                    <a:pt x="8412" y="3062"/>
                    <a:pt x="8928" y="2950"/>
                    <a:pt x="9462" y="2876"/>
                  </a:cubicBezTo>
                  <a:cubicBezTo>
                    <a:pt x="10050" y="2792"/>
                    <a:pt x="10657" y="2752"/>
                    <a:pt x="11266" y="2752"/>
                  </a:cubicBezTo>
                  <a:close/>
                  <a:moveTo>
                    <a:pt x="10448" y="1"/>
                  </a:moveTo>
                  <a:cubicBezTo>
                    <a:pt x="10180" y="1"/>
                    <a:pt x="9915" y="5"/>
                    <a:pt x="9648" y="16"/>
                  </a:cubicBezTo>
                  <a:cubicBezTo>
                    <a:pt x="9559" y="20"/>
                    <a:pt x="9466" y="23"/>
                    <a:pt x="9376" y="28"/>
                  </a:cubicBezTo>
                  <a:cubicBezTo>
                    <a:pt x="9348" y="30"/>
                    <a:pt x="9320" y="30"/>
                    <a:pt x="9294" y="33"/>
                  </a:cubicBezTo>
                  <a:cubicBezTo>
                    <a:pt x="7743" y="114"/>
                    <a:pt x="6245" y="360"/>
                    <a:pt x="4894" y="780"/>
                  </a:cubicBezTo>
                  <a:cubicBezTo>
                    <a:pt x="4852" y="794"/>
                    <a:pt x="4806" y="808"/>
                    <a:pt x="4765" y="822"/>
                  </a:cubicBezTo>
                  <a:cubicBezTo>
                    <a:pt x="4670" y="852"/>
                    <a:pt x="4579" y="883"/>
                    <a:pt x="4487" y="915"/>
                  </a:cubicBezTo>
                  <a:cubicBezTo>
                    <a:pt x="4230" y="1002"/>
                    <a:pt x="3986" y="1097"/>
                    <a:pt x="3750" y="1195"/>
                  </a:cubicBezTo>
                  <a:cubicBezTo>
                    <a:pt x="3663" y="1230"/>
                    <a:pt x="3581" y="1267"/>
                    <a:pt x="3499" y="1305"/>
                  </a:cubicBezTo>
                  <a:cubicBezTo>
                    <a:pt x="3402" y="1349"/>
                    <a:pt x="3304" y="1395"/>
                    <a:pt x="3208" y="1440"/>
                  </a:cubicBezTo>
                  <a:cubicBezTo>
                    <a:pt x="3081" y="1501"/>
                    <a:pt x="2959" y="1563"/>
                    <a:pt x="2841" y="1626"/>
                  </a:cubicBezTo>
                  <a:cubicBezTo>
                    <a:pt x="2765" y="1667"/>
                    <a:pt x="2693" y="1709"/>
                    <a:pt x="2620" y="1751"/>
                  </a:cubicBezTo>
                  <a:cubicBezTo>
                    <a:pt x="2417" y="1867"/>
                    <a:pt x="2228" y="1988"/>
                    <a:pt x="2050" y="2113"/>
                  </a:cubicBezTo>
                  <a:cubicBezTo>
                    <a:pt x="1983" y="2159"/>
                    <a:pt x="1917" y="2204"/>
                    <a:pt x="1857" y="2251"/>
                  </a:cubicBezTo>
                  <a:cubicBezTo>
                    <a:pt x="1685" y="2379"/>
                    <a:pt x="1526" y="2511"/>
                    <a:pt x="1380" y="2646"/>
                  </a:cubicBezTo>
                  <a:cubicBezTo>
                    <a:pt x="1323" y="2697"/>
                    <a:pt x="1271" y="2745"/>
                    <a:pt x="1220" y="2797"/>
                  </a:cubicBezTo>
                  <a:cubicBezTo>
                    <a:pt x="1083" y="2935"/>
                    <a:pt x="953" y="3077"/>
                    <a:pt x="838" y="3221"/>
                  </a:cubicBezTo>
                  <a:cubicBezTo>
                    <a:pt x="795" y="3273"/>
                    <a:pt x="753" y="3326"/>
                    <a:pt x="712" y="3381"/>
                  </a:cubicBezTo>
                  <a:cubicBezTo>
                    <a:pt x="608" y="3527"/>
                    <a:pt x="512" y="3675"/>
                    <a:pt x="431" y="3826"/>
                  </a:cubicBezTo>
                  <a:cubicBezTo>
                    <a:pt x="398" y="3882"/>
                    <a:pt x="369" y="3938"/>
                    <a:pt x="342" y="3996"/>
                  </a:cubicBezTo>
                  <a:cubicBezTo>
                    <a:pt x="270" y="4148"/>
                    <a:pt x="207" y="4300"/>
                    <a:pt x="158" y="4456"/>
                  </a:cubicBezTo>
                  <a:cubicBezTo>
                    <a:pt x="139" y="4517"/>
                    <a:pt x="120" y="4576"/>
                    <a:pt x="106" y="4637"/>
                  </a:cubicBezTo>
                  <a:cubicBezTo>
                    <a:pt x="66" y="4791"/>
                    <a:pt x="37" y="4949"/>
                    <a:pt x="21" y="5107"/>
                  </a:cubicBezTo>
                  <a:cubicBezTo>
                    <a:pt x="14" y="5167"/>
                    <a:pt x="10" y="5229"/>
                    <a:pt x="7" y="5290"/>
                  </a:cubicBezTo>
                  <a:cubicBezTo>
                    <a:pt x="0" y="5447"/>
                    <a:pt x="4" y="5605"/>
                    <a:pt x="18" y="5764"/>
                  </a:cubicBezTo>
                  <a:cubicBezTo>
                    <a:pt x="24" y="5827"/>
                    <a:pt x="34" y="5892"/>
                    <a:pt x="45" y="5954"/>
                  </a:cubicBezTo>
                  <a:cubicBezTo>
                    <a:pt x="66" y="6110"/>
                    <a:pt x="103" y="6268"/>
                    <a:pt x="148" y="6424"/>
                  </a:cubicBezTo>
                  <a:cubicBezTo>
                    <a:pt x="166" y="6488"/>
                    <a:pt x="187" y="6551"/>
                    <a:pt x="210" y="6614"/>
                  </a:cubicBezTo>
                  <a:cubicBezTo>
                    <a:pt x="263" y="6768"/>
                    <a:pt x="331" y="6922"/>
                    <a:pt x="406" y="7077"/>
                  </a:cubicBezTo>
                  <a:cubicBezTo>
                    <a:pt x="436" y="7141"/>
                    <a:pt x="469" y="7203"/>
                    <a:pt x="504" y="7267"/>
                  </a:cubicBezTo>
                  <a:cubicBezTo>
                    <a:pt x="586" y="7415"/>
                    <a:pt x="679" y="7563"/>
                    <a:pt x="780" y="7712"/>
                  </a:cubicBezTo>
                  <a:cubicBezTo>
                    <a:pt x="825" y="7774"/>
                    <a:pt x="871" y="7839"/>
                    <a:pt x="919" y="7902"/>
                  </a:cubicBezTo>
                  <a:cubicBezTo>
                    <a:pt x="1025" y="8044"/>
                    <a:pt x="1142" y="8186"/>
                    <a:pt x="1267" y="8327"/>
                  </a:cubicBezTo>
                  <a:cubicBezTo>
                    <a:pt x="1322" y="8389"/>
                    <a:pt x="1378" y="8450"/>
                    <a:pt x="1437" y="8512"/>
                  </a:cubicBezTo>
                  <a:cubicBezTo>
                    <a:pt x="1477" y="8551"/>
                    <a:pt x="1517" y="8592"/>
                    <a:pt x="1555" y="8631"/>
                  </a:cubicBezTo>
                  <a:cubicBezTo>
                    <a:pt x="1651" y="8726"/>
                    <a:pt x="1751" y="8818"/>
                    <a:pt x="1857" y="8913"/>
                  </a:cubicBezTo>
                  <a:cubicBezTo>
                    <a:pt x="1923" y="8972"/>
                    <a:pt x="1990" y="9031"/>
                    <a:pt x="2061" y="9089"/>
                  </a:cubicBezTo>
                  <a:cubicBezTo>
                    <a:pt x="2088" y="9114"/>
                    <a:pt x="2120" y="9139"/>
                    <a:pt x="2148" y="9163"/>
                  </a:cubicBezTo>
                  <a:lnTo>
                    <a:pt x="1267" y="9415"/>
                  </a:lnTo>
                  <a:cubicBezTo>
                    <a:pt x="1121" y="9457"/>
                    <a:pt x="1025" y="9528"/>
                    <a:pt x="985" y="9612"/>
                  </a:cubicBezTo>
                  <a:cubicBezTo>
                    <a:pt x="957" y="9671"/>
                    <a:pt x="957" y="9738"/>
                    <a:pt x="988" y="9805"/>
                  </a:cubicBezTo>
                  <a:cubicBezTo>
                    <a:pt x="1016" y="9866"/>
                    <a:pt x="1066" y="9925"/>
                    <a:pt x="1140" y="9984"/>
                  </a:cubicBezTo>
                  <a:lnTo>
                    <a:pt x="3166" y="11560"/>
                  </a:lnTo>
                  <a:lnTo>
                    <a:pt x="26569" y="5069"/>
                  </a:lnTo>
                  <a:lnTo>
                    <a:pt x="24489" y="3343"/>
                  </a:lnTo>
                  <a:cubicBezTo>
                    <a:pt x="24372" y="3247"/>
                    <a:pt x="24204" y="3173"/>
                    <a:pt x="24026" y="3129"/>
                  </a:cubicBezTo>
                  <a:cubicBezTo>
                    <a:pt x="23896" y="3096"/>
                    <a:pt x="23758" y="3078"/>
                    <a:pt x="23621" y="3078"/>
                  </a:cubicBezTo>
                  <a:cubicBezTo>
                    <a:pt x="23597" y="3078"/>
                    <a:pt x="23574" y="3079"/>
                    <a:pt x="23550" y="3080"/>
                  </a:cubicBezTo>
                  <a:cubicBezTo>
                    <a:pt x="23446" y="3084"/>
                    <a:pt x="23344" y="3100"/>
                    <a:pt x="23252" y="3126"/>
                  </a:cubicBezTo>
                  <a:lnTo>
                    <a:pt x="22248" y="3413"/>
                  </a:lnTo>
                  <a:cubicBezTo>
                    <a:pt x="22161" y="3347"/>
                    <a:pt x="22073" y="3281"/>
                    <a:pt x="21982" y="3216"/>
                  </a:cubicBezTo>
                  <a:cubicBezTo>
                    <a:pt x="21902" y="3156"/>
                    <a:pt x="21820" y="3095"/>
                    <a:pt x="21736" y="3036"/>
                  </a:cubicBezTo>
                  <a:cubicBezTo>
                    <a:pt x="21657" y="2983"/>
                    <a:pt x="21581" y="2931"/>
                    <a:pt x="21502" y="2880"/>
                  </a:cubicBezTo>
                  <a:cubicBezTo>
                    <a:pt x="21371" y="2793"/>
                    <a:pt x="21236" y="2710"/>
                    <a:pt x="21098" y="2628"/>
                  </a:cubicBezTo>
                  <a:cubicBezTo>
                    <a:pt x="21004" y="2572"/>
                    <a:pt x="20911" y="2517"/>
                    <a:pt x="20816" y="2463"/>
                  </a:cubicBezTo>
                  <a:cubicBezTo>
                    <a:pt x="20583" y="2330"/>
                    <a:pt x="20339" y="2203"/>
                    <a:pt x="20089" y="2081"/>
                  </a:cubicBezTo>
                  <a:cubicBezTo>
                    <a:pt x="19987" y="2030"/>
                    <a:pt x="19885" y="1979"/>
                    <a:pt x="19778" y="1930"/>
                  </a:cubicBezTo>
                  <a:cubicBezTo>
                    <a:pt x="19709" y="1898"/>
                    <a:pt x="19637" y="1865"/>
                    <a:pt x="19564" y="1834"/>
                  </a:cubicBezTo>
                  <a:cubicBezTo>
                    <a:pt x="19374" y="1747"/>
                    <a:pt x="19172" y="1662"/>
                    <a:pt x="18971" y="1579"/>
                  </a:cubicBezTo>
                  <a:cubicBezTo>
                    <a:pt x="18864" y="1534"/>
                    <a:pt x="18752" y="1491"/>
                    <a:pt x="18640" y="1449"/>
                  </a:cubicBezTo>
                  <a:cubicBezTo>
                    <a:pt x="18355" y="1340"/>
                    <a:pt x="18063" y="1236"/>
                    <a:pt x="17763" y="1139"/>
                  </a:cubicBezTo>
                  <a:cubicBezTo>
                    <a:pt x="17648" y="1101"/>
                    <a:pt x="17534" y="1063"/>
                    <a:pt x="17414" y="1028"/>
                  </a:cubicBezTo>
                  <a:cubicBezTo>
                    <a:pt x="17109" y="932"/>
                    <a:pt x="16799" y="845"/>
                    <a:pt x="16483" y="763"/>
                  </a:cubicBezTo>
                  <a:cubicBezTo>
                    <a:pt x="16364" y="732"/>
                    <a:pt x="16242" y="701"/>
                    <a:pt x="16122" y="672"/>
                  </a:cubicBezTo>
                  <a:cubicBezTo>
                    <a:pt x="15799" y="593"/>
                    <a:pt x="15473" y="521"/>
                    <a:pt x="15144" y="456"/>
                  </a:cubicBezTo>
                  <a:cubicBezTo>
                    <a:pt x="15022" y="434"/>
                    <a:pt x="14902" y="410"/>
                    <a:pt x="14779" y="390"/>
                  </a:cubicBezTo>
                  <a:cubicBezTo>
                    <a:pt x="14450" y="328"/>
                    <a:pt x="14114" y="275"/>
                    <a:pt x="13776" y="228"/>
                  </a:cubicBezTo>
                  <a:cubicBezTo>
                    <a:pt x="13655" y="211"/>
                    <a:pt x="13528" y="194"/>
                    <a:pt x="13404" y="180"/>
                  </a:cubicBezTo>
                  <a:cubicBezTo>
                    <a:pt x="13310" y="169"/>
                    <a:pt x="13213" y="156"/>
                    <a:pt x="13117" y="148"/>
                  </a:cubicBezTo>
                  <a:cubicBezTo>
                    <a:pt x="12875" y="121"/>
                    <a:pt x="12630" y="96"/>
                    <a:pt x="12388" y="76"/>
                  </a:cubicBezTo>
                  <a:cubicBezTo>
                    <a:pt x="12267" y="68"/>
                    <a:pt x="12145" y="59"/>
                    <a:pt x="12021" y="51"/>
                  </a:cubicBezTo>
                  <a:cubicBezTo>
                    <a:pt x="11683" y="30"/>
                    <a:pt x="11342" y="14"/>
                    <a:pt x="11007" y="7"/>
                  </a:cubicBezTo>
                  <a:cubicBezTo>
                    <a:pt x="10886" y="3"/>
                    <a:pt x="10765" y="3"/>
                    <a:pt x="10645" y="2"/>
                  </a:cubicBezTo>
                  <a:cubicBezTo>
                    <a:pt x="10579" y="1"/>
                    <a:pt x="10514" y="1"/>
                    <a:pt x="104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6" name="Google Shape;3086;p51"/>
            <p:cNvSpPr/>
            <p:nvPr/>
          </p:nvSpPr>
          <p:spPr>
            <a:xfrm>
              <a:off x="5420503" y="1300182"/>
              <a:ext cx="787132" cy="1381465"/>
            </a:xfrm>
            <a:custGeom>
              <a:avLst/>
              <a:gdLst/>
              <a:ahLst/>
              <a:cxnLst/>
              <a:rect l="l" t="t" r="r" b="b"/>
              <a:pathLst>
                <a:path w="6471" h="11357" extrusionOk="0">
                  <a:moveTo>
                    <a:pt x="6169" y="0"/>
                  </a:moveTo>
                  <a:cubicBezTo>
                    <a:pt x="6141" y="2"/>
                    <a:pt x="6113" y="2"/>
                    <a:pt x="6087" y="5"/>
                  </a:cubicBezTo>
                  <a:cubicBezTo>
                    <a:pt x="4535" y="86"/>
                    <a:pt x="3038" y="332"/>
                    <a:pt x="1687" y="752"/>
                  </a:cubicBezTo>
                  <a:cubicBezTo>
                    <a:pt x="1645" y="766"/>
                    <a:pt x="1599" y="780"/>
                    <a:pt x="1558" y="794"/>
                  </a:cubicBezTo>
                  <a:cubicBezTo>
                    <a:pt x="1462" y="824"/>
                    <a:pt x="1372" y="855"/>
                    <a:pt x="1280" y="887"/>
                  </a:cubicBezTo>
                  <a:cubicBezTo>
                    <a:pt x="1023" y="974"/>
                    <a:pt x="779" y="1069"/>
                    <a:pt x="543" y="1167"/>
                  </a:cubicBezTo>
                  <a:cubicBezTo>
                    <a:pt x="456" y="1202"/>
                    <a:pt x="374" y="1239"/>
                    <a:pt x="292" y="1277"/>
                  </a:cubicBezTo>
                  <a:cubicBezTo>
                    <a:pt x="195" y="1321"/>
                    <a:pt x="97" y="1367"/>
                    <a:pt x="1" y="1412"/>
                  </a:cubicBezTo>
                  <a:lnTo>
                    <a:pt x="595" y="11356"/>
                  </a:lnTo>
                  <a:lnTo>
                    <a:pt x="6470" y="9726"/>
                  </a:lnTo>
                  <a:lnTo>
                    <a:pt x="6386" y="6994"/>
                  </a:lnTo>
                  <a:lnTo>
                    <a:pt x="2944" y="7980"/>
                  </a:lnTo>
                  <a:cubicBezTo>
                    <a:pt x="2910" y="7959"/>
                    <a:pt x="2881" y="7935"/>
                    <a:pt x="2853" y="7912"/>
                  </a:cubicBezTo>
                  <a:cubicBezTo>
                    <a:pt x="746" y="6248"/>
                    <a:pt x="1545" y="4131"/>
                    <a:pt x="4715" y="3180"/>
                  </a:cubicBezTo>
                  <a:cubicBezTo>
                    <a:pt x="5205" y="3034"/>
                    <a:pt x="5721" y="2924"/>
                    <a:pt x="6255" y="2848"/>
                  </a:cubicBezTo>
                  <a:lnTo>
                    <a:pt x="61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7" name="Google Shape;3087;p51"/>
            <p:cNvSpPr/>
            <p:nvPr/>
          </p:nvSpPr>
          <p:spPr>
            <a:xfrm>
              <a:off x="6625966" y="1314657"/>
              <a:ext cx="784213" cy="1048658"/>
            </a:xfrm>
            <a:custGeom>
              <a:avLst/>
              <a:gdLst/>
              <a:ahLst/>
              <a:cxnLst/>
              <a:rect l="l" t="t" r="r" b="b"/>
              <a:pathLst>
                <a:path w="6447" h="8621" extrusionOk="0">
                  <a:moveTo>
                    <a:pt x="0" y="1"/>
                  </a:moveTo>
                  <a:lnTo>
                    <a:pt x="35" y="2733"/>
                  </a:lnTo>
                  <a:cubicBezTo>
                    <a:pt x="1847" y="2979"/>
                    <a:pt x="3518" y="3575"/>
                    <a:pt x="4596" y="4454"/>
                  </a:cubicBezTo>
                  <a:cubicBezTo>
                    <a:pt x="4625" y="4478"/>
                    <a:pt x="4655" y="4502"/>
                    <a:pt x="4680" y="4528"/>
                  </a:cubicBezTo>
                  <a:lnTo>
                    <a:pt x="80" y="5845"/>
                  </a:lnTo>
                  <a:lnTo>
                    <a:pt x="118" y="8621"/>
                  </a:lnTo>
                  <a:lnTo>
                    <a:pt x="6364" y="6889"/>
                  </a:lnTo>
                  <a:lnTo>
                    <a:pt x="6447" y="1687"/>
                  </a:lnTo>
                  <a:cubicBezTo>
                    <a:pt x="6257" y="1600"/>
                    <a:pt x="6055" y="1515"/>
                    <a:pt x="5854" y="1432"/>
                  </a:cubicBezTo>
                  <a:cubicBezTo>
                    <a:pt x="5747" y="1387"/>
                    <a:pt x="5635" y="1344"/>
                    <a:pt x="5523" y="1302"/>
                  </a:cubicBezTo>
                  <a:cubicBezTo>
                    <a:pt x="5238" y="1193"/>
                    <a:pt x="4946" y="1089"/>
                    <a:pt x="4646" y="992"/>
                  </a:cubicBezTo>
                  <a:cubicBezTo>
                    <a:pt x="4531" y="952"/>
                    <a:pt x="4417" y="916"/>
                    <a:pt x="4297" y="881"/>
                  </a:cubicBezTo>
                  <a:cubicBezTo>
                    <a:pt x="3992" y="785"/>
                    <a:pt x="3682" y="698"/>
                    <a:pt x="3366" y="616"/>
                  </a:cubicBezTo>
                  <a:cubicBezTo>
                    <a:pt x="3249" y="584"/>
                    <a:pt x="3126" y="554"/>
                    <a:pt x="3005" y="525"/>
                  </a:cubicBezTo>
                  <a:cubicBezTo>
                    <a:pt x="2682" y="444"/>
                    <a:pt x="2356" y="374"/>
                    <a:pt x="2028" y="308"/>
                  </a:cubicBezTo>
                  <a:cubicBezTo>
                    <a:pt x="1906" y="285"/>
                    <a:pt x="1785" y="263"/>
                    <a:pt x="1662" y="242"/>
                  </a:cubicBezTo>
                  <a:cubicBezTo>
                    <a:pt x="1333" y="181"/>
                    <a:pt x="997" y="128"/>
                    <a:pt x="659" y="81"/>
                  </a:cubicBezTo>
                  <a:cubicBezTo>
                    <a:pt x="538" y="64"/>
                    <a:pt x="413" y="47"/>
                    <a:pt x="287" y="33"/>
                  </a:cubicBezTo>
                  <a:cubicBezTo>
                    <a:pt x="193" y="22"/>
                    <a:pt x="96" y="9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088" name="Google Shape;3088;p51"/>
          <p:cNvGrpSpPr/>
          <p:nvPr/>
        </p:nvGrpSpPr>
        <p:grpSpPr>
          <a:xfrm rot="-10640259">
            <a:off x="467143" y="418953"/>
            <a:ext cx="2183318" cy="3103223"/>
            <a:chOff x="3237458" y="122460"/>
            <a:chExt cx="5337645" cy="5689929"/>
          </a:xfrm>
        </p:grpSpPr>
        <p:sp>
          <p:nvSpPr>
            <p:cNvPr id="3089" name="Google Shape;3089;p51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0" name="Google Shape;3090;p51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1" name="Google Shape;3091;p51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2" name="Google Shape;3092;p51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3" name="Google Shape;3093;p51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4" name="Google Shape;3094;p51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5" name="Google Shape;3095;p51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6" name="Google Shape;3096;p51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7" name="Google Shape;3097;p51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8" name="Google Shape;3098;p51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9" name="Google Shape;3099;p51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0" name="Google Shape;3100;p51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1" name="Google Shape;3101;p51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2" name="Google Shape;3102;p51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3" name="Google Shape;3103;p51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4" name="Google Shape;3104;p51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5" name="Google Shape;3105;p51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6" name="Google Shape;3106;p51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7" name="Google Shape;3107;p51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8" name="Google Shape;3108;p51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9" name="Google Shape;3109;p51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0" name="Google Shape;3110;p51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1" name="Google Shape;3111;p51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2" name="Google Shape;3112;p51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3" name="Google Shape;3113;p51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4" name="Google Shape;3114;p51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5" name="Google Shape;3115;p51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6" name="Google Shape;3116;p51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7" name="Google Shape;3117;p51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8" name="Google Shape;3118;p51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9" name="Google Shape;3119;p51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0" name="Google Shape;3120;p51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1" name="Google Shape;3121;p51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2" name="Google Shape;3122;p51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3" name="Google Shape;3123;p51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4" name="Google Shape;3124;p51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5" name="Google Shape;3125;p51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6" name="Google Shape;3126;p51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7" name="Google Shape;3127;p51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8" name="Google Shape;3128;p51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9" name="Google Shape;3129;p51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0" name="Google Shape;3130;p51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1" name="Google Shape;3131;p51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2" name="Google Shape;3132;p51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3" name="Google Shape;3133;p51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4" name="Google Shape;3134;p51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5" name="Google Shape;3135;p51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6" name="Google Shape;3136;p51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7" name="Google Shape;3137;p51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8" name="Google Shape;3138;p51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9" name="Google Shape;3139;p51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0" name="Google Shape;3140;p51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1" name="Google Shape;3141;p51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2" name="Google Shape;3142;p51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3" name="Google Shape;3143;p51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4" name="Google Shape;3144;p51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5" name="Google Shape;3145;p51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6" name="Google Shape;3146;p51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7" name="Google Shape;3147;p51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8" name="Google Shape;3148;p51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9" name="Google Shape;3149;p51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0" name="Google Shape;3150;p51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1" name="Google Shape;3151;p51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2" name="Google Shape;3152;p51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3" name="Google Shape;3153;p51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4" name="Google Shape;3154;p51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5" name="Google Shape;3155;p51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6" name="Google Shape;3156;p51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7" name="Google Shape;3157;p51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8" name="Google Shape;3158;p51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9" name="Google Shape;3159;p51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0" name="Google Shape;3160;p51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1" name="Google Shape;3161;p51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2" name="Google Shape;3162;p51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3" name="Google Shape;3163;p51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4" name="Google Shape;3164;p51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5" name="Google Shape;3165;p51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6" name="Google Shape;3166;p51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7" name="Google Shape;3167;p51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8" name="Google Shape;3168;p51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9" name="Google Shape;3169;p51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0" name="Google Shape;3170;p51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1" name="Google Shape;3171;p51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2" name="Google Shape;3172;p51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3" name="Google Shape;3173;p51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4" name="Google Shape;3174;p51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5" name="Google Shape;3175;p51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6" name="Google Shape;3176;p51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7" name="Google Shape;3177;p51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8" name="Google Shape;3178;p51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9" name="Google Shape;3179;p51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0" name="Google Shape;3180;p51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1" name="Google Shape;3181;p51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2" name="Google Shape;3182;p51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3" name="Google Shape;3183;p51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4" name="Google Shape;3184;p51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5" name="Google Shape;3185;p51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6" name="Google Shape;3186;p51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7" name="Google Shape;3187;p51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8" name="Google Shape;3188;p51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9" name="Google Shape;3189;p51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0" name="Google Shape;3190;p51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1" name="Google Shape;3191;p51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2" name="Google Shape;3192;p51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3" name="Google Shape;3193;p51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4" name="Google Shape;3194;p51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5" name="Google Shape;3195;p51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6" name="Google Shape;3196;p51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7" name="Google Shape;3197;p51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8" name="Google Shape;3198;p51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9" name="Google Shape;3199;p51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0" name="Google Shape;3200;p51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1" name="Google Shape;3201;p51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2" name="Google Shape;3202;p51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3" name="Google Shape;3203;p51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4" name="Google Shape;3204;p51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205" name="Google Shape;3205;p51"/>
          <p:cNvGrpSpPr/>
          <p:nvPr/>
        </p:nvGrpSpPr>
        <p:grpSpPr>
          <a:xfrm rot="-609901">
            <a:off x="3169835" y="5575125"/>
            <a:ext cx="3086099" cy="605695"/>
            <a:chOff x="431925" y="717050"/>
            <a:chExt cx="6791098" cy="999643"/>
          </a:xfrm>
        </p:grpSpPr>
        <p:sp>
          <p:nvSpPr>
            <p:cNvPr id="3206" name="Google Shape;3206;p51"/>
            <p:cNvSpPr/>
            <p:nvPr/>
          </p:nvSpPr>
          <p:spPr>
            <a:xfrm>
              <a:off x="6996164" y="785291"/>
              <a:ext cx="226859" cy="145481"/>
            </a:xfrm>
            <a:custGeom>
              <a:avLst/>
              <a:gdLst/>
              <a:ahLst/>
              <a:cxnLst/>
              <a:rect l="l" t="t" r="r" b="b"/>
              <a:pathLst>
                <a:path w="1865" h="1196" extrusionOk="0">
                  <a:moveTo>
                    <a:pt x="1" y="0"/>
                  </a:moveTo>
                  <a:cubicBezTo>
                    <a:pt x="15" y="3"/>
                    <a:pt x="30" y="11"/>
                    <a:pt x="44" y="27"/>
                  </a:cubicBezTo>
                  <a:lnTo>
                    <a:pt x="46" y="27"/>
                  </a:lnTo>
                  <a:cubicBezTo>
                    <a:pt x="65" y="47"/>
                    <a:pt x="85" y="82"/>
                    <a:pt x="105" y="123"/>
                  </a:cubicBezTo>
                  <a:cubicBezTo>
                    <a:pt x="109" y="132"/>
                    <a:pt x="113" y="144"/>
                    <a:pt x="119" y="155"/>
                  </a:cubicBezTo>
                  <a:cubicBezTo>
                    <a:pt x="137" y="201"/>
                    <a:pt x="155" y="254"/>
                    <a:pt x="172" y="320"/>
                  </a:cubicBezTo>
                  <a:cubicBezTo>
                    <a:pt x="244" y="612"/>
                    <a:pt x="247" y="974"/>
                    <a:pt x="179" y="1129"/>
                  </a:cubicBezTo>
                  <a:cubicBezTo>
                    <a:pt x="164" y="1166"/>
                    <a:pt x="144" y="1187"/>
                    <a:pt x="124" y="1195"/>
                  </a:cubicBezTo>
                  <a:cubicBezTo>
                    <a:pt x="696" y="977"/>
                    <a:pt x="1267" y="759"/>
                    <a:pt x="1839" y="542"/>
                  </a:cubicBezTo>
                  <a:cubicBezTo>
                    <a:pt x="1843" y="541"/>
                    <a:pt x="1846" y="535"/>
                    <a:pt x="1850" y="528"/>
                  </a:cubicBezTo>
                  <a:cubicBezTo>
                    <a:pt x="1864" y="494"/>
                    <a:pt x="1864" y="417"/>
                    <a:pt x="1849" y="353"/>
                  </a:cubicBezTo>
                  <a:cubicBezTo>
                    <a:pt x="1843" y="332"/>
                    <a:pt x="1836" y="315"/>
                    <a:pt x="1830" y="304"/>
                  </a:cubicBezTo>
                  <a:cubicBezTo>
                    <a:pt x="1828" y="300"/>
                    <a:pt x="1826" y="300"/>
                    <a:pt x="1823" y="297"/>
                  </a:cubicBezTo>
                  <a:cubicBezTo>
                    <a:pt x="1819" y="293"/>
                    <a:pt x="1815" y="286"/>
                    <a:pt x="1811" y="286"/>
                  </a:cubicBezTo>
                  <a:cubicBezTo>
                    <a:pt x="1207" y="190"/>
                    <a:pt x="603" y="9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7" name="Google Shape;3207;p51"/>
            <p:cNvSpPr/>
            <p:nvPr/>
          </p:nvSpPr>
          <p:spPr>
            <a:xfrm>
              <a:off x="6556675" y="717050"/>
              <a:ext cx="469530" cy="370515"/>
            </a:xfrm>
            <a:custGeom>
              <a:avLst/>
              <a:gdLst/>
              <a:ahLst/>
              <a:cxnLst/>
              <a:rect l="l" t="t" r="r" b="b"/>
              <a:pathLst>
                <a:path w="3860" h="3046" extrusionOk="0">
                  <a:moveTo>
                    <a:pt x="13" y="1"/>
                  </a:moveTo>
                  <a:cubicBezTo>
                    <a:pt x="8" y="1"/>
                    <a:pt x="4" y="2"/>
                    <a:pt x="0" y="2"/>
                  </a:cubicBezTo>
                  <a:cubicBezTo>
                    <a:pt x="14" y="2"/>
                    <a:pt x="30" y="4"/>
                    <a:pt x="44" y="9"/>
                  </a:cubicBezTo>
                  <a:lnTo>
                    <a:pt x="45" y="9"/>
                  </a:lnTo>
                  <a:cubicBezTo>
                    <a:pt x="71" y="18"/>
                    <a:pt x="96" y="38"/>
                    <a:pt x="121" y="61"/>
                  </a:cubicBezTo>
                  <a:cubicBezTo>
                    <a:pt x="128" y="69"/>
                    <a:pt x="136" y="77"/>
                    <a:pt x="144" y="84"/>
                  </a:cubicBezTo>
                  <a:cubicBezTo>
                    <a:pt x="164" y="107"/>
                    <a:pt x="185" y="133"/>
                    <a:pt x="206" y="166"/>
                  </a:cubicBezTo>
                  <a:cubicBezTo>
                    <a:pt x="212" y="174"/>
                    <a:pt x="217" y="181"/>
                    <a:pt x="223" y="191"/>
                  </a:cubicBezTo>
                  <a:cubicBezTo>
                    <a:pt x="248" y="232"/>
                    <a:pt x="273" y="281"/>
                    <a:pt x="297" y="335"/>
                  </a:cubicBezTo>
                  <a:cubicBezTo>
                    <a:pt x="303" y="347"/>
                    <a:pt x="309" y="361"/>
                    <a:pt x="314" y="375"/>
                  </a:cubicBezTo>
                  <a:cubicBezTo>
                    <a:pt x="333" y="422"/>
                    <a:pt x="352" y="471"/>
                    <a:pt x="371" y="526"/>
                  </a:cubicBezTo>
                  <a:cubicBezTo>
                    <a:pt x="376" y="544"/>
                    <a:pt x="383" y="564"/>
                    <a:pt x="390" y="584"/>
                  </a:cubicBezTo>
                  <a:cubicBezTo>
                    <a:pt x="413" y="655"/>
                    <a:pt x="434" y="731"/>
                    <a:pt x="455" y="815"/>
                  </a:cubicBezTo>
                  <a:cubicBezTo>
                    <a:pt x="637" y="1559"/>
                    <a:pt x="645" y="2482"/>
                    <a:pt x="473" y="2877"/>
                  </a:cubicBezTo>
                  <a:cubicBezTo>
                    <a:pt x="451" y="2929"/>
                    <a:pt x="425" y="2968"/>
                    <a:pt x="399" y="2996"/>
                  </a:cubicBezTo>
                  <a:cubicBezTo>
                    <a:pt x="389" y="3006"/>
                    <a:pt x="380" y="3009"/>
                    <a:pt x="371" y="3016"/>
                  </a:cubicBezTo>
                  <a:cubicBezTo>
                    <a:pt x="358" y="3025"/>
                    <a:pt x="345" y="3039"/>
                    <a:pt x="331" y="3045"/>
                  </a:cubicBezTo>
                  <a:lnTo>
                    <a:pt x="331" y="3045"/>
                  </a:lnTo>
                  <a:cubicBezTo>
                    <a:pt x="332" y="3045"/>
                    <a:pt x="332" y="3045"/>
                    <a:pt x="332" y="3045"/>
                  </a:cubicBezTo>
                  <a:cubicBezTo>
                    <a:pt x="333" y="3045"/>
                    <a:pt x="333" y="3045"/>
                    <a:pt x="334" y="3044"/>
                  </a:cubicBezTo>
                  <a:cubicBezTo>
                    <a:pt x="1468" y="2615"/>
                    <a:pt x="2603" y="2185"/>
                    <a:pt x="3737" y="1755"/>
                  </a:cubicBezTo>
                  <a:cubicBezTo>
                    <a:pt x="3757" y="1748"/>
                    <a:pt x="3775" y="1727"/>
                    <a:pt x="3792" y="1689"/>
                  </a:cubicBezTo>
                  <a:cubicBezTo>
                    <a:pt x="3860" y="1535"/>
                    <a:pt x="3856" y="1172"/>
                    <a:pt x="3785" y="881"/>
                  </a:cubicBezTo>
                  <a:cubicBezTo>
                    <a:pt x="3768" y="815"/>
                    <a:pt x="3750" y="762"/>
                    <a:pt x="3732" y="716"/>
                  </a:cubicBezTo>
                  <a:cubicBezTo>
                    <a:pt x="3726" y="705"/>
                    <a:pt x="3722" y="693"/>
                    <a:pt x="3716" y="684"/>
                  </a:cubicBezTo>
                  <a:cubicBezTo>
                    <a:pt x="3698" y="643"/>
                    <a:pt x="3678" y="608"/>
                    <a:pt x="3657" y="588"/>
                  </a:cubicBezTo>
                  <a:cubicBezTo>
                    <a:pt x="3642" y="572"/>
                    <a:pt x="3628" y="564"/>
                    <a:pt x="3612" y="561"/>
                  </a:cubicBezTo>
                  <a:cubicBezTo>
                    <a:pt x="2414" y="374"/>
                    <a:pt x="1215" y="188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lose/>
                  <a:moveTo>
                    <a:pt x="331" y="3045"/>
                  </a:moveTo>
                  <a:cubicBezTo>
                    <a:pt x="331" y="3045"/>
                    <a:pt x="330" y="3045"/>
                    <a:pt x="330" y="3045"/>
                  </a:cubicBezTo>
                  <a:cubicBezTo>
                    <a:pt x="330" y="3045"/>
                    <a:pt x="331" y="3045"/>
                    <a:pt x="331" y="30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8" name="Google Shape;3208;p51"/>
            <p:cNvSpPr/>
            <p:nvPr/>
          </p:nvSpPr>
          <p:spPr>
            <a:xfrm>
              <a:off x="1203251" y="717050"/>
              <a:ext cx="5421495" cy="751978"/>
            </a:xfrm>
            <a:custGeom>
              <a:avLst/>
              <a:gdLst/>
              <a:ahLst/>
              <a:cxnLst/>
              <a:rect l="l" t="t" r="r" b="b"/>
              <a:pathLst>
                <a:path w="44570" h="6182" extrusionOk="0">
                  <a:moveTo>
                    <a:pt x="43998" y="1"/>
                  </a:moveTo>
                  <a:cubicBezTo>
                    <a:pt x="43997" y="1"/>
                    <a:pt x="43996" y="1"/>
                    <a:pt x="43995" y="1"/>
                  </a:cubicBezTo>
                  <a:cubicBezTo>
                    <a:pt x="42958" y="108"/>
                    <a:pt x="41884" y="221"/>
                    <a:pt x="40796" y="333"/>
                  </a:cubicBezTo>
                  <a:lnTo>
                    <a:pt x="37679" y="658"/>
                  </a:lnTo>
                  <a:cubicBezTo>
                    <a:pt x="35776" y="857"/>
                    <a:pt x="33821" y="1061"/>
                    <a:pt x="31829" y="1268"/>
                  </a:cubicBezTo>
                  <a:lnTo>
                    <a:pt x="28346" y="1631"/>
                  </a:lnTo>
                  <a:cubicBezTo>
                    <a:pt x="28033" y="1663"/>
                    <a:pt x="27722" y="1696"/>
                    <a:pt x="27408" y="1728"/>
                  </a:cubicBezTo>
                  <a:lnTo>
                    <a:pt x="23736" y="2111"/>
                  </a:lnTo>
                  <a:cubicBezTo>
                    <a:pt x="21350" y="2360"/>
                    <a:pt x="18957" y="2609"/>
                    <a:pt x="16588" y="2855"/>
                  </a:cubicBezTo>
                  <a:lnTo>
                    <a:pt x="15650" y="2954"/>
                  </a:lnTo>
                  <a:cubicBezTo>
                    <a:pt x="14480" y="3075"/>
                    <a:pt x="13319" y="3196"/>
                    <a:pt x="12167" y="3316"/>
                  </a:cubicBezTo>
                  <a:lnTo>
                    <a:pt x="6316" y="3927"/>
                  </a:lnTo>
                  <a:cubicBezTo>
                    <a:pt x="5260" y="4036"/>
                    <a:pt x="4220" y="4145"/>
                    <a:pt x="3201" y="4250"/>
                  </a:cubicBezTo>
                  <a:lnTo>
                    <a:pt x="0" y="4584"/>
                  </a:lnTo>
                  <a:cubicBezTo>
                    <a:pt x="4" y="4584"/>
                    <a:pt x="7" y="4584"/>
                    <a:pt x="10" y="4584"/>
                  </a:cubicBezTo>
                  <a:cubicBezTo>
                    <a:pt x="27" y="4584"/>
                    <a:pt x="43" y="4587"/>
                    <a:pt x="60" y="4592"/>
                  </a:cubicBezTo>
                  <a:lnTo>
                    <a:pt x="61" y="4592"/>
                  </a:lnTo>
                  <a:cubicBezTo>
                    <a:pt x="86" y="4602"/>
                    <a:pt x="112" y="4622"/>
                    <a:pt x="137" y="4646"/>
                  </a:cubicBezTo>
                  <a:cubicBezTo>
                    <a:pt x="144" y="4653"/>
                    <a:pt x="152" y="4660"/>
                    <a:pt x="160" y="4668"/>
                  </a:cubicBezTo>
                  <a:cubicBezTo>
                    <a:pt x="179" y="4691"/>
                    <a:pt x="200" y="4718"/>
                    <a:pt x="221" y="4749"/>
                  </a:cubicBezTo>
                  <a:cubicBezTo>
                    <a:pt x="227" y="4757"/>
                    <a:pt x="233" y="4764"/>
                    <a:pt x="238" y="4774"/>
                  </a:cubicBezTo>
                  <a:cubicBezTo>
                    <a:pt x="264" y="4816"/>
                    <a:pt x="289" y="4864"/>
                    <a:pt x="313" y="4919"/>
                  </a:cubicBezTo>
                  <a:cubicBezTo>
                    <a:pt x="319" y="4932"/>
                    <a:pt x="324" y="4944"/>
                    <a:pt x="328" y="4958"/>
                  </a:cubicBezTo>
                  <a:cubicBezTo>
                    <a:pt x="348" y="5005"/>
                    <a:pt x="368" y="5055"/>
                    <a:pt x="386" y="5109"/>
                  </a:cubicBezTo>
                  <a:cubicBezTo>
                    <a:pt x="393" y="5129"/>
                    <a:pt x="399" y="5147"/>
                    <a:pt x="406" y="5168"/>
                  </a:cubicBezTo>
                  <a:cubicBezTo>
                    <a:pt x="428" y="5238"/>
                    <a:pt x="451" y="5314"/>
                    <a:pt x="471" y="5398"/>
                  </a:cubicBezTo>
                  <a:cubicBezTo>
                    <a:pt x="531" y="5648"/>
                    <a:pt x="573" y="5918"/>
                    <a:pt x="594" y="6182"/>
                  </a:cubicBezTo>
                  <a:lnTo>
                    <a:pt x="44569" y="1396"/>
                  </a:lnTo>
                  <a:cubicBezTo>
                    <a:pt x="44545" y="1197"/>
                    <a:pt x="44510" y="1000"/>
                    <a:pt x="44465" y="815"/>
                  </a:cubicBezTo>
                  <a:cubicBezTo>
                    <a:pt x="44444" y="731"/>
                    <a:pt x="44423" y="655"/>
                    <a:pt x="44400" y="584"/>
                  </a:cubicBezTo>
                  <a:cubicBezTo>
                    <a:pt x="44393" y="564"/>
                    <a:pt x="44388" y="544"/>
                    <a:pt x="44381" y="526"/>
                  </a:cubicBezTo>
                  <a:cubicBezTo>
                    <a:pt x="44362" y="471"/>
                    <a:pt x="44343" y="422"/>
                    <a:pt x="44324" y="375"/>
                  </a:cubicBezTo>
                  <a:cubicBezTo>
                    <a:pt x="44319" y="363"/>
                    <a:pt x="44313" y="347"/>
                    <a:pt x="44307" y="335"/>
                  </a:cubicBezTo>
                  <a:cubicBezTo>
                    <a:pt x="44282" y="281"/>
                    <a:pt x="44258" y="232"/>
                    <a:pt x="44233" y="191"/>
                  </a:cubicBezTo>
                  <a:cubicBezTo>
                    <a:pt x="44227" y="181"/>
                    <a:pt x="44222" y="174"/>
                    <a:pt x="44216" y="166"/>
                  </a:cubicBezTo>
                  <a:cubicBezTo>
                    <a:pt x="44195" y="133"/>
                    <a:pt x="44174" y="107"/>
                    <a:pt x="44154" y="84"/>
                  </a:cubicBezTo>
                  <a:cubicBezTo>
                    <a:pt x="44146" y="77"/>
                    <a:pt x="44138" y="69"/>
                    <a:pt x="44131" y="61"/>
                  </a:cubicBezTo>
                  <a:cubicBezTo>
                    <a:pt x="44106" y="38"/>
                    <a:pt x="44081" y="18"/>
                    <a:pt x="44055" y="8"/>
                  </a:cubicBezTo>
                  <a:lnTo>
                    <a:pt x="44054" y="8"/>
                  </a:lnTo>
                  <a:cubicBezTo>
                    <a:pt x="44040" y="2"/>
                    <a:pt x="44024" y="2"/>
                    <a:pt x="44010" y="2"/>
                  </a:cubicBezTo>
                  <a:cubicBezTo>
                    <a:pt x="44006" y="2"/>
                    <a:pt x="44002" y="1"/>
                    <a:pt x="439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9" name="Google Shape;3209;p51"/>
            <p:cNvSpPr/>
            <p:nvPr/>
          </p:nvSpPr>
          <p:spPr>
            <a:xfrm>
              <a:off x="1242055" y="886739"/>
              <a:ext cx="5391206" cy="759155"/>
            </a:xfrm>
            <a:custGeom>
              <a:avLst/>
              <a:gdLst/>
              <a:ahLst/>
              <a:cxnLst/>
              <a:rect l="l" t="t" r="r" b="b"/>
              <a:pathLst>
                <a:path w="44321" h="6241" extrusionOk="0">
                  <a:moveTo>
                    <a:pt x="44250" y="1"/>
                  </a:moveTo>
                  <a:lnTo>
                    <a:pt x="275" y="4787"/>
                  </a:lnTo>
                  <a:lnTo>
                    <a:pt x="275" y="4787"/>
                  </a:lnTo>
                  <a:cubicBezTo>
                    <a:pt x="319" y="5309"/>
                    <a:pt x="284" y="5803"/>
                    <a:pt x="170" y="6065"/>
                  </a:cubicBezTo>
                  <a:cubicBezTo>
                    <a:pt x="147" y="6118"/>
                    <a:pt x="122" y="6156"/>
                    <a:pt x="95" y="6186"/>
                  </a:cubicBezTo>
                  <a:cubicBezTo>
                    <a:pt x="94" y="6187"/>
                    <a:pt x="92" y="6190"/>
                    <a:pt x="91" y="6193"/>
                  </a:cubicBezTo>
                  <a:cubicBezTo>
                    <a:pt x="84" y="6200"/>
                    <a:pt x="76" y="6198"/>
                    <a:pt x="67" y="6204"/>
                  </a:cubicBezTo>
                  <a:cubicBezTo>
                    <a:pt x="49" y="6219"/>
                    <a:pt x="31" y="6231"/>
                    <a:pt x="11" y="6235"/>
                  </a:cubicBezTo>
                  <a:cubicBezTo>
                    <a:pt x="7" y="6235"/>
                    <a:pt x="4" y="6240"/>
                    <a:pt x="1" y="6240"/>
                  </a:cubicBezTo>
                  <a:lnTo>
                    <a:pt x="1" y="6240"/>
                  </a:lnTo>
                  <a:cubicBezTo>
                    <a:pt x="1041" y="6132"/>
                    <a:pt x="2118" y="6020"/>
                    <a:pt x="3209" y="5907"/>
                  </a:cubicBezTo>
                  <a:lnTo>
                    <a:pt x="6317" y="5583"/>
                  </a:lnTo>
                  <a:cubicBezTo>
                    <a:pt x="8222" y="5383"/>
                    <a:pt x="10180" y="5181"/>
                    <a:pt x="12173" y="4972"/>
                  </a:cubicBezTo>
                  <a:lnTo>
                    <a:pt x="15645" y="4611"/>
                  </a:lnTo>
                  <a:cubicBezTo>
                    <a:pt x="15960" y="4578"/>
                    <a:pt x="16274" y="4544"/>
                    <a:pt x="16589" y="4512"/>
                  </a:cubicBezTo>
                  <a:lnTo>
                    <a:pt x="23734" y="3767"/>
                  </a:lnTo>
                  <a:cubicBezTo>
                    <a:pt x="24965" y="3639"/>
                    <a:pt x="26197" y="3511"/>
                    <a:pt x="27420" y="3383"/>
                  </a:cubicBezTo>
                  <a:lnTo>
                    <a:pt x="28327" y="3289"/>
                  </a:lnTo>
                  <a:cubicBezTo>
                    <a:pt x="29506" y="3166"/>
                    <a:pt x="30674" y="3044"/>
                    <a:pt x="31834" y="2923"/>
                  </a:cubicBezTo>
                  <a:lnTo>
                    <a:pt x="37673" y="2315"/>
                  </a:lnTo>
                  <a:cubicBezTo>
                    <a:pt x="38731" y="2205"/>
                    <a:pt x="39776" y="2097"/>
                    <a:pt x="40797" y="1990"/>
                  </a:cubicBezTo>
                  <a:lnTo>
                    <a:pt x="43995" y="1656"/>
                  </a:lnTo>
                  <a:cubicBezTo>
                    <a:pt x="43998" y="1656"/>
                    <a:pt x="44001" y="1652"/>
                    <a:pt x="44005" y="1652"/>
                  </a:cubicBezTo>
                  <a:cubicBezTo>
                    <a:pt x="44025" y="1648"/>
                    <a:pt x="44043" y="1635"/>
                    <a:pt x="44063" y="1621"/>
                  </a:cubicBezTo>
                  <a:cubicBezTo>
                    <a:pt x="44071" y="1614"/>
                    <a:pt x="44081" y="1611"/>
                    <a:pt x="44090" y="1601"/>
                  </a:cubicBezTo>
                  <a:cubicBezTo>
                    <a:pt x="44116" y="1573"/>
                    <a:pt x="44142" y="1534"/>
                    <a:pt x="44166" y="1482"/>
                  </a:cubicBezTo>
                  <a:cubicBezTo>
                    <a:pt x="44294" y="1186"/>
                    <a:pt x="44321" y="593"/>
                    <a:pt x="44250" y="1"/>
                  </a:cubicBezTo>
                  <a:close/>
                  <a:moveTo>
                    <a:pt x="1" y="6240"/>
                  </a:moveTo>
                  <a:cubicBezTo>
                    <a:pt x="1" y="6240"/>
                    <a:pt x="1" y="6241"/>
                    <a:pt x="1" y="6241"/>
                  </a:cubicBezTo>
                  <a:cubicBezTo>
                    <a:pt x="1" y="6241"/>
                    <a:pt x="1" y="6241"/>
                    <a:pt x="1" y="624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0" name="Google Shape;3210;p51"/>
            <p:cNvSpPr/>
            <p:nvPr/>
          </p:nvSpPr>
          <p:spPr>
            <a:xfrm>
              <a:off x="1039036" y="1274531"/>
              <a:ext cx="244618" cy="388518"/>
            </a:xfrm>
            <a:custGeom>
              <a:avLst/>
              <a:gdLst/>
              <a:ahLst/>
              <a:cxnLst/>
              <a:rect l="l" t="t" r="r" b="b"/>
              <a:pathLst>
                <a:path w="2011" h="3194" extrusionOk="0">
                  <a:moveTo>
                    <a:pt x="1360" y="1"/>
                  </a:moveTo>
                  <a:cubicBezTo>
                    <a:pt x="1357" y="1"/>
                    <a:pt x="1354" y="1"/>
                    <a:pt x="1350" y="1"/>
                  </a:cubicBezTo>
                  <a:lnTo>
                    <a:pt x="678" y="71"/>
                  </a:lnTo>
                  <a:lnTo>
                    <a:pt x="675" y="71"/>
                  </a:lnTo>
                  <a:lnTo>
                    <a:pt x="1" y="142"/>
                  </a:lnTo>
                  <a:cubicBezTo>
                    <a:pt x="4" y="141"/>
                    <a:pt x="7" y="141"/>
                    <a:pt x="10" y="141"/>
                  </a:cubicBezTo>
                  <a:cubicBezTo>
                    <a:pt x="27" y="141"/>
                    <a:pt x="43" y="144"/>
                    <a:pt x="60" y="150"/>
                  </a:cubicBezTo>
                  <a:cubicBezTo>
                    <a:pt x="81" y="157"/>
                    <a:pt x="101" y="170"/>
                    <a:pt x="122" y="187"/>
                  </a:cubicBezTo>
                  <a:cubicBezTo>
                    <a:pt x="127" y="191"/>
                    <a:pt x="133" y="198"/>
                    <a:pt x="137" y="204"/>
                  </a:cubicBezTo>
                  <a:cubicBezTo>
                    <a:pt x="144" y="209"/>
                    <a:pt x="151" y="218"/>
                    <a:pt x="158" y="226"/>
                  </a:cubicBezTo>
                  <a:cubicBezTo>
                    <a:pt x="179" y="249"/>
                    <a:pt x="200" y="275"/>
                    <a:pt x="220" y="306"/>
                  </a:cubicBezTo>
                  <a:cubicBezTo>
                    <a:pt x="226" y="315"/>
                    <a:pt x="231" y="322"/>
                    <a:pt x="239" y="332"/>
                  </a:cubicBezTo>
                  <a:cubicBezTo>
                    <a:pt x="264" y="374"/>
                    <a:pt x="288" y="422"/>
                    <a:pt x="313" y="477"/>
                  </a:cubicBezTo>
                  <a:cubicBezTo>
                    <a:pt x="319" y="488"/>
                    <a:pt x="323" y="502"/>
                    <a:pt x="329" y="515"/>
                  </a:cubicBezTo>
                  <a:cubicBezTo>
                    <a:pt x="348" y="561"/>
                    <a:pt x="368" y="612"/>
                    <a:pt x="386" y="667"/>
                  </a:cubicBezTo>
                  <a:cubicBezTo>
                    <a:pt x="392" y="686"/>
                    <a:pt x="399" y="705"/>
                    <a:pt x="405" y="724"/>
                  </a:cubicBezTo>
                  <a:cubicBezTo>
                    <a:pt x="427" y="796"/>
                    <a:pt x="450" y="872"/>
                    <a:pt x="471" y="955"/>
                  </a:cubicBezTo>
                  <a:cubicBezTo>
                    <a:pt x="652" y="1701"/>
                    <a:pt x="661" y="2623"/>
                    <a:pt x="489" y="3017"/>
                  </a:cubicBezTo>
                  <a:cubicBezTo>
                    <a:pt x="467" y="3071"/>
                    <a:pt x="441" y="3109"/>
                    <a:pt x="414" y="3138"/>
                  </a:cubicBezTo>
                  <a:cubicBezTo>
                    <a:pt x="405" y="3147"/>
                    <a:pt x="396" y="3150"/>
                    <a:pt x="386" y="3157"/>
                  </a:cubicBezTo>
                  <a:cubicBezTo>
                    <a:pt x="368" y="3172"/>
                    <a:pt x="350" y="3183"/>
                    <a:pt x="330" y="3188"/>
                  </a:cubicBezTo>
                  <a:cubicBezTo>
                    <a:pt x="326" y="3189"/>
                    <a:pt x="324" y="3192"/>
                    <a:pt x="320" y="3193"/>
                  </a:cubicBezTo>
                  <a:lnTo>
                    <a:pt x="320" y="3193"/>
                  </a:lnTo>
                  <a:lnTo>
                    <a:pt x="994" y="3123"/>
                  </a:lnTo>
                  <a:cubicBezTo>
                    <a:pt x="1231" y="3099"/>
                    <a:pt x="1467" y="3074"/>
                    <a:pt x="1670" y="3053"/>
                  </a:cubicBezTo>
                  <a:cubicBezTo>
                    <a:pt x="1673" y="3053"/>
                    <a:pt x="1676" y="3048"/>
                    <a:pt x="1680" y="3047"/>
                  </a:cubicBezTo>
                  <a:cubicBezTo>
                    <a:pt x="1700" y="3044"/>
                    <a:pt x="1718" y="3031"/>
                    <a:pt x="1736" y="3017"/>
                  </a:cubicBezTo>
                  <a:cubicBezTo>
                    <a:pt x="1745" y="3012"/>
                    <a:pt x="1753" y="3012"/>
                    <a:pt x="1760" y="3005"/>
                  </a:cubicBezTo>
                  <a:cubicBezTo>
                    <a:pt x="1761" y="3003"/>
                    <a:pt x="1763" y="2999"/>
                    <a:pt x="1764" y="2998"/>
                  </a:cubicBezTo>
                  <a:cubicBezTo>
                    <a:pt x="1791" y="2968"/>
                    <a:pt x="1816" y="2930"/>
                    <a:pt x="1840" y="2877"/>
                  </a:cubicBezTo>
                  <a:cubicBezTo>
                    <a:pt x="2011" y="2484"/>
                    <a:pt x="2002" y="1561"/>
                    <a:pt x="1821" y="816"/>
                  </a:cubicBezTo>
                  <a:cubicBezTo>
                    <a:pt x="1799" y="731"/>
                    <a:pt x="1778" y="657"/>
                    <a:pt x="1756" y="585"/>
                  </a:cubicBezTo>
                  <a:cubicBezTo>
                    <a:pt x="1749" y="565"/>
                    <a:pt x="1743" y="546"/>
                    <a:pt x="1736" y="527"/>
                  </a:cubicBezTo>
                  <a:cubicBezTo>
                    <a:pt x="1718" y="472"/>
                    <a:pt x="1698" y="422"/>
                    <a:pt x="1678" y="375"/>
                  </a:cubicBezTo>
                  <a:cubicBezTo>
                    <a:pt x="1674" y="363"/>
                    <a:pt x="1669" y="349"/>
                    <a:pt x="1663" y="336"/>
                  </a:cubicBezTo>
                  <a:cubicBezTo>
                    <a:pt x="1639" y="281"/>
                    <a:pt x="1614" y="233"/>
                    <a:pt x="1588" y="191"/>
                  </a:cubicBezTo>
                  <a:cubicBezTo>
                    <a:pt x="1583" y="183"/>
                    <a:pt x="1577" y="174"/>
                    <a:pt x="1570" y="166"/>
                  </a:cubicBezTo>
                  <a:cubicBezTo>
                    <a:pt x="1550" y="135"/>
                    <a:pt x="1529" y="108"/>
                    <a:pt x="1510" y="85"/>
                  </a:cubicBezTo>
                  <a:cubicBezTo>
                    <a:pt x="1501" y="77"/>
                    <a:pt x="1494" y="70"/>
                    <a:pt x="1487" y="63"/>
                  </a:cubicBezTo>
                  <a:cubicBezTo>
                    <a:pt x="1462" y="39"/>
                    <a:pt x="1436" y="19"/>
                    <a:pt x="1411" y="9"/>
                  </a:cubicBezTo>
                  <a:lnTo>
                    <a:pt x="1410" y="9"/>
                  </a:lnTo>
                  <a:cubicBezTo>
                    <a:pt x="1393" y="4"/>
                    <a:pt x="1377" y="1"/>
                    <a:pt x="1360" y="1"/>
                  </a:cubicBezTo>
                  <a:close/>
                  <a:moveTo>
                    <a:pt x="320" y="3193"/>
                  </a:moveTo>
                  <a:lnTo>
                    <a:pt x="319" y="3193"/>
                  </a:lnTo>
                  <a:cubicBezTo>
                    <a:pt x="319" y="3193"/>
                    <a:pt x="320" y="3193"/>
                    <a:pt x="320" y="31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1" name="Google Shape;3211;p51"/>
            <p:cNvSpPr/>
            <p:nvPr/>
          </p:nvSpPr>
          <p:spPr>
            <a:xfrm>
              <a:off x="431925" y="1291683"/>
              <a:ext cx="687509" cy="425010"/>
            </a:xfrm>
            <a:custGeom>
              <a:avLst/>
              <a:gdLst/>
              <a:ahLst/>
              <a:cxnLst/>
              <a:rect l="l" t="t" r="r" b="b"/>
              <a:pathLst>
                <a:path w="5652" h="3494" extrusionOk="0">
                  <a:moveTo>
                    <a:pt x="5001" y="0"/>
                  </a:moveTo>
                  <a:cubicBezTo>
                    <a:pt x="4998" y="0"/>
                    <a:pt x="4995" y="0"/>
                    <a:pt x="4992" y="1"/>
                  </a:cubicBezTo>
                  <a:lnTo>
                    <a:pt x="1422" y="372"/>
                  </a:lnTo>
                  <a:cubicBezTo>
                    <a:pt x="1204" y="395"/>
                    <a:pt x="991" y="417"/>
                    <a:pt x="791" y="438"/>
                  </a:cubicBezTo>
                  <a:cubicBezTo>
                    <a:pt x="642" y="455"/>
                    <a:pt x="510" y="509"/>
                    <a:pt x="397" y="598"/>
                  </a:cubicBezTo>
                  <a:cubicBezTo>
                    <a:pt x="285" y="682"/>
                    <a:pt x="195" y="800"/>
                    <a:pt x="126" y="954"/>
                  </a:cubicBezTo>
                  <a:cubicBezTo>
                    <a:pt x="96" y="1024"/>
                    <a:pt x="72" y="1101"/>
                    <a:pt x="54" y="1180"/>
                  </a:cubicBezTo>
                  <a:cubicBezTo>
                    <a:pt x="38" y="1246"/>
                    <a:pt x="30" y="1313"/>
                    <a:pt x="22" y="1380"/>
                  </a:cubicBezTo>
                  <a:cubicBezTo>
                    <a:pt x="20" y="1394"/>
                    <a:pt x="16" y="1408"/>
                    <a:pt x="15" y="1422"/>
                  </a:cubicBezTo>
                  <a:cubicBezTo>
                    <a:pt x="6" y="1505"/>
                    <a:pt x="2" y="1588"/>
                    <a:pt x="2" y="1670"/>
                  </a:cubicBezTo>
                  <a:cubicBezTo>
                    <a:pt x="2" y="1673"/>
                    <a:pt x="0" y="1674"/>
                    <a:pt x="0" y="1677"/>
                  </a:cubicBezTo>
                  <a:cubicBezTo>
                    <a:pt x="0" y="1764"/>
                    <a:pt x="3" y="1849"/>
                    <a:pt x="9" y="1930"/>
                  </a:cubicBezTo>
                  <a:cubicBezTo>
                    <a:pt x="10" y="1946"/>
                    <a:pt x="13" y="1961"/>
                    <a:pt x="15" y="1978"/>
                  </a:cubicBezTo>
                  <a:cubicBezTo>
                    <a:pt x="20" y="2046"/>
                    <a:pt x="27" y="2109"/>
                    <a:pt x="34" y="2168"/>
                  </a:cubicBezTo>
                  <a:cubicBezTo>
                    <a:pt x="37" y="2187"/>
                    <a:pt x="40" y="2204"/>
                    <a:pt x="43" y="2222"/>
                  </a:cubicBezTo>
                  <a:cubicBezTo>
                    <a:pt x="65" y="2374"/>
                    <a:pt x="91" y="2486"/>
                    <a:pt x="98" y="2517"/>
                  </a:cubicBezTo>
                  <a:cubicBezTo>
                    <a:pt x="105" y="2543"/>
                    <a:pt x="112" y="2564"/>
                    <a:pt x="119" y="2588"/>
                  </a:cubicBezTo>
                  <a:cubicBezTo>
                    <a:pt x="130" y="2629"/>
                    <a:pt x="141" y="2665"/>
                    <a:pt x="152" y="2702"/>
                  </a:cubicBezTo>
                  <a:cubicBezTo>
                    <a:pt x="161" y="2727"/>
                    <a:pt x="169" y="2752"/>
                    <a:pt x="178" y="2776"/>
                  </a:cubicBezTo>
                  <a:cubicBezTo>
                    <a:pt x="182" y="2789"/>
                    <a:pt x="186" y="2803"/>
                    <a:pt x="190" y="2816"/>
                  </a:cubicBezTo>
                  <a:cubicBezTo>
                    <a:pt x="199" y="2838"/>
                    <a:pt x="210" y="2855"/>
                    <a:pt x="220" y="2878"/>
                  </a:cubicBezTo>
                  <a:cubicBezTo>
                    <a:pt x="238" y="2920"/>
                    <a:pt x="258" y="2961"/>
                    <a:pt x="278" y="2999"/>
                  </a:cubicBezTo>
                  <a:cubicBezTo>
                    <a:pt x="293" y="3026"/>
                    <a:pt x="309" y="3051"/>
                    <a:pt x="324" y="3075"/>
                  </a:cubicBezTo>
                  <a:cubicBezTo>
                    <a:pt x="347" y="3111"/>
                    <a:pt x="372" y="3145"/>
                    <a:pt x="396" y="3176"/>
                  </a:cubicBezTo>
                  <a:cubicBezTo>
                    <a:pt x="410" y="3193"/>
                    <a:pt x="424" y="3210"/>
                    <a:pt x="438" y="3225"/>
                  </a:cubicBezTo>
                  <a:cubicBezTo>
                    <a:pt x="466" y="3255"/>
                    <a:pt x="494" y="3283"/>
                    <a:pt x="525" y="3307"/>
                  </a:cubicBezTo>
                  <a:cubicBezTo>
                    <a:pt x="540" y="3320"/>
                    <a:pt x="554" y="3331"/>
                    <a:pt x="569" y="3342"/>
                  </a:cubicBezTo>
                  <a:cubicBezTo>
                    <a:pt x="596" y="3361"/>
                    <a:pt x="623" y="3379"/>
                    <a:pt x="652" y="3394"/>
                  </a:cubicBezTo>
                  <a:cubicBezTo>
                    <a:pt x="676" y="3408"/>
                    <a:pt x="700" y="3418"/>
                    <a:pt x="725" y="3430"/>
                  </a:cubicBezTo>
                  <a:cubicBezTo>
                    <a:pt x="744" y="3437"/>
                    <a:pt x="761" y="3445"/>
                    <a:pt x="780" y="3451"/>
                  </a:cubicBezTo>
                  <a:cubicBezTo>
                    <a:pt x="878" y="3484"/>
                    <a:pt x="969" y="3493"/>
                    <a:pt x="1041" y="3493"/>
                  </a:cubicBezTo>
                  <a:cubicBezTo>
                    <a:pt x="1067" y="3493"/>
                    <a:pt x="1091" y="3492"/>
                    <a:pt x="1111" y="3490"/>
                  </a:cubicBezTo>
                  <a:lnTo>
                    <a:pt x="2365" y="3359"/>
                  </a:lnTo>
                  <a:cubicBezTo>
                    <a:pt x="2542" y="3341"/>
                    <a:pt x="2721" y="3323"/>
                    <a:pt x="2901" y="3303"/>
                  </a:cubicBezTo>
                  <a:lnTo>
                    <a:pt x="4057" y="3183"/>
                  </a:lnTo>
                  <a:cubicBezTo>
                    <a:pt x="4498" y="3137"/>
                    <a:pt x="4924" y="3092"/>
                    <a:pt x="5311" y="3052"/>
                  </a:cubicBezTo>
                  <a:cubicBezTo>
                    <a:pt x="5314" y="3052"/>
                    <a:pt x="5317" y="3048"/>
                    <a:pt x="5321" y="3047"/>
                  </a:cubicBezTo>
                  <a:cubicBezTo>
                    <a:pt x="5341" y="3042"/>
                    <a:pt x="5359" y="3031"/>
                    <a:pt x="5377" y="3016"/>
                  </a:cubicBezTo>
                  <a:cubicBezTo>
                    <a:pt x="5387" y="3010"/>
                    <a:pt x="5396" y="3006"/>
                    <a:pt x="5405" y="2997"/>
                  </a:cubicBezTo>
                  <a:cubicBezTo>
                    <a:pt x="5432" y="2968"/>
                    <a:pt x="5458" y="2930"/>
                    <a:pt x="5480" y="2876"/>
                  </a:cubicBezTo>
                  <a:cubicBezTo>
                    <a:pt x="5652" y="2484"/>
                    <a:pt x="5643" y="1560"/>
                    <a:pt x="5462" y="814"/>
                  </a:cubicBezTo>
                  <a:cubicBezTo>
                    <a:pt x="5441" y="731"/>
                    <a:pt x="5418" y="655"/>
                    <a:pt x="5396" y="583"/>
                  </a:cubicBezTo>
                  <a:cubicBezTo>
                    <a:pt x="5390" y="564"/>
                    <a:pt x="5383" y="545"/>
                    <a:pt x="5377" y="526"/>
                  </a:cubicBezTo>
                  <a:cubicBezTo>
                    <a:pt x="5359" y="471"/>
                    <a:pt x="5339" y="422"/>
                    <a:pt x="5320" y="375"/>
                  </a:cubicBezTo>
                  <a:cubicBezTo>
                    <a:pt x="5314" y="361"/>
                    <a:pt x="5310" y="347"/>
                    <a:pt x="5304" y="336"/>
                  </a:cubicBezTo>
                  <a:cubicBezTo>
                    <a:pt x="5279" y="281"/>
                    <a:pt x="5255" y="233"/>
                    <a:pt x="5230" y="191"/>
                  </a:cubicBezTo>
                  <a:cubicBezTo>
                    <a:pt x="5222" y="181"/>
                    <a:pt x="5217" y="174"/>
                    <a:pt x="5211" y="165"/>
                  </a:cubicBezTo>
                  <a:cubicBezTo>
                    <a:pt x="5191" y="134"/>
                    <a:pt x="5170" y="108"/>
                    <a:pt x="5149" y="85"/>
                  </a:cubicBezTo>
                  <a:cubicBezTo>
                    <a:pt x="5142" y="77"/>
                    <a:pt x="5135" y="70"/>
                    <a:pt x="5128" y="63"/>
                  </a:cubicBezTo>
                  <a:cubicBezTo>
                    <a:pt x="5124" y="57"/>
                    <a:pt x="5118" y="50"/>
                    <a:pt x="5113" y="46"/>
                  </a:cubicBezTo>
                  <a:cubicBezTo>
                    <a:pt x="5093" y="29"/>
                    <a:pt x="5072" y="16"/>
                    <a:pt x="5051" y="9"/>
                  </a:cubicBezTo>
                  <a:cubicBezTo>
                    <a:pt x="5034" y="3"/>
                    <a:pt x="5018" y="0"/>
                    <a:pt x="50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1" name="Google Shape;1218;p41"/>
          <p:cNvSpPr txBox="1"/>
          <p:nvPr/>
        </p:nvSpPr>
        <p:spPr>
          <a:xfrm>
            <a:off x="1658764" y="1918785"/>
            <a:ext cx="6570836" cy="27279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Lexend" panose="020B0604020202020204"/>
              <a:buNone/>
              <a:defRPr sz="6500" b="1" i="0" u="none" strike="noStrike" cap="none">
                <a:solidFill>
                  <a:schemeClr val="dk2"/>
                </a:solidFill>
                <a:latin typeface="Lexend" panose="020B0604020202020204"/>
                <a:ea typeface="Lexend" panose="020B0604020202020204"/>
                <a:cs typeface="Lexend" panose="020B0604020202020204"/>
                <a:sym typeface="Lexend" panose="020B0604020202020204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Lexend" panose="020B0604020202020204"/>
              <a:buNone/>
              <a:defRPr sz="5200" b="1" i="0" u="none" strike="noStrike" cap="none">
                <a:solidFill>
                  <a:schemeClr val="dk2"/>
                </a:solidFill>
                <a:latin typeface="Lexend" panose="020B0604020202020204"/>
                <a:ea typeface="Lexend" panose="020B0604020202020204"/>
                <a:cs typeface="Lexend" panose="020B0604020202020204"/>
                <a:sym typeface="Lexend" panose="020B0604020202020204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Lexend" panose="020B0604020202020204"/>
              <a:buNone/>
              <a:defRPr sz="5200" b="1" i="0" u="none" strike="noStrike" cap="none">
                <a:solidFill>
                  <a:schemeClr val="dk2"/>
                </a:solidFill>
                <a:latin typeface="Lexend" panose="020B0604020202020204"/>
                <a:ea typeface="Lexend" panose="020B0604020202020204"/>
                <a:cs typeface="Lexend" panose="020B0604020202020204"/>
                <a:sym typeface="Lexend" panose="020B0604020202020204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Lexend" panose="020B0604020202020204"/>
              <a:buNone/>
              <a:defRPr sz="5200" b="1" i="0" u="none" strike="noStrike" cap="none">
                <a:solidFill>
                  <a:schemeClr val="dk2"/>
                </a:solidFill>
                <a:latin typeface="Lexend" panose="020B0604020202020204"/>
                <a:ea typeface="Lexend" panose="020B0604020202020204"/>
                <a:cs typeface="Lexend" panose="020B0604020202020204"/>
                <a:sym typeface="Lexend" panose="020B0604020202020204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Lexend" panose="020B0604020202020204"/>
              <a:buNone/>
              <a:defRPr sz="5200" b="1" i="0" u="none" strike="noStrike" cap="none">
                <a:solidFill>
                  <a:schemeClr val="dk2"/>
                </a:solidFill>
                <a:latin typeface="Lexend" panose="020B0604020202020204"/>
                <a:ea typeface="Lexend" panose="020B0604020202020204"/>
                <a:cs typeface="Lexend" panose="020B0604020202020204"/>
                <a:sym typeface="Lexend" panose="020B0604020202020204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Lexend" panose="020B0604020202020204"/>
              <a:buNone/>
              <a:defRPr sz="5200" b="1" i="0" u="none" strike="noStrike" cap="none">
                <a:solidFill>
                  <a:schemeClr val="dk2"/>
                </a:solidFill>
                <a:latin typeface="Lexend" panose="020B0604020202020204"/>
                <a:ea typeface="Lexend" panose="020B0604020202020204"/>
                <a:cs typeface="Lexend" panose="020B0604020202020204"/>
                <a:sym typeface="Lexend" panose="020B0604020202020204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Lexend" panose="020B0604020202020204"/>
              <a:buNone/>
              <a:defRPr sz="5200" b="1" i="0" u="none" strike="noStrike" cap="none">
                <a:solidFill>
                  <a:schemeClr val="dk2"/>
                </a:solidFill>
                <a:latin typeface="Lexend" panose="020B0604020202020204"/>
                <a:ea typeface="Lexend" panose="020B0604020202020204"/>
                <a:cs typeface="Lexend" panose="020B0604020202020204"/>
                <a:sym typeface="Lexend" panose="020B0604020202020204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Lexend" panose="020B0604020202020204"/>
              <a:buNone/>
              <a:defRPr sz="5200" b="1" i="0" u="none" strike="noStrike" cap="none">
                <a:solidFill>
                  <a:schemeClr val="dk2"/>
                </a:solidFill>
                <a:latin typeface="Lexend" panose="020B0604020202020204"/>
                <a:ea typeface="Lexend" panose="020B0604020202020204"/>
                <a:cs typeface="Lexend" panose="020B0604020202020204"/>
                <a:sym typeface="Lexend" panose="020B0604020202020204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Lexend" panose="020B0604020202020204"/>
              <a:buNone/>
              <a:defRPr sz="5200" b="1" i="0" u="none" strike="noStrike" cap="none">
                <a:solidFill>
                  <a:schemeClr val="dk2"/>
                </a:solidFill>
                <a:latin typeface="Lexend" panose="020B0604020202020204"/>
                <a:ea typeface="Lexend" panose="020B0604020202020204"/>
                <a:cs typeface="Lexend" panose="020B0604020202020204"/>
                <a:sym typeface="Lexend" panose="020B0604020202020204"/>
              </a:defRPr>
            </a:lvl9pPr>
          </a:lstStyle>
          <a:p>
            <a:pPr>
              <a:lnSpc>
                <a:spcPct val="150000"/>
              </a:lnSpc>
              <a:buClr>
                <a:srgbClr val="3B6894"/>
              </a:buClr>
              <a:defRPr/>
            </a:pPr>
            <a:r>
              <a:rPr lang="en-US" sz="4400" kern="0" dirty="0">
                <a:solidFill>
                  <a:srgbClr val="37A780"/>
                </a:solidFill>
                <a:latin typeface="Arial" panose="020B0604020202020204"/>
                <a:ea typeface="Lexend Medium"/>
                <a:cs typeface="Lexend Medium"/>
                <a:sym typeface="Lexend Medium"/>
              </a:rPr>
              <a:t>HẸN GẶP LẠI CÁC EM TRONG TIẾT HỌC </a:t>
            </a:r>
            <a:r>
              <a:rPr lang="en-US" sz="4400" kern="0" dirty="0" smtClean="0">
                <a:solidFill>
                  <a:srgbClr val="37A780"/>
                </a:solidFill>
                <a:latin typeface="Arial" panose="020B0604020202020204"/>
                <a:ea typeface="Lexend Medium"/>
                <a:cs typeface="Lexend Medium"/>
                <a:sym typeface="Lexend Medium"/>
              </a:rPr>
              <a:t>SAU !</a:t>
            </a:r>
            <a:endParaRPr lang="en-US" sz="4400" kern="0" dirty="0">
              <a:solidFill>
                <a:srgbClr val="37A780"/>
              </a:solidFill>
              <a:latin typeface="Arial" panose="020B0604020202020204"/>
              <a:ea typeface="Lexend Medium"/>
              <a:cs typeface="Lexend Medium"/>
              <a:sym typeface="Lexend Medium"/>
            </a:endParaRPr>
          </a:p>
        </p:txBody>
      </p:sp>
    </p:spTree>
  </p:cSld>
  <p:clrMapOvr>
    <a:masterClrMapping/>
  </p:clrMapOvr>
  <p:transition spd="med">
    <p:random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2" name="Google Shape;2672;p42"/>
          <p:cNvGrpSpPr/>
          <p:nvPr/>
        </p:nvGrpSpPr>
        <p:grpSpPr>
          <a:xfrm>
            <a:off x="1246909" y="268412"/>
            <a:ext cx="6852830" cy="5508423"/>
            <a:chOff x="2962745" y="2063425"/>
            <a:chExt cx="2598525" cy="1644174"/>
          </a:xfrm>
          <a:solidFill>
            <a:srgbClr val="FEE9A7"/>
          </a:solidFill>
        </p:grpSpPr>
        <p:sp>
          <p:nvSpPr>
            <p:cNvPr id="2673" name="Google Shape;2673;p42"/>
            <p:cNvSpPr/>
            <p:nvPr/>
          </p:nvSpPr>
          <p:spPr>
            <a:xfrm>
              <a:off x="4135875" y="2063425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4" name="Google Shape;2674;p42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7" name="Google Shape;2677;p42"/>
          <p:cNvGrpSpPr/>
          <p:nvPr/>
        </p:nvGrpSpPr>
        <p:grpSpPr>
          <a:xfrm>
            <a:off x="4154677" y="5070761"/>
            <a:ext cx="666581" cy="281832"/>
            <a:chOff x="5181425" y="2685475"/>
            <a:chExt cx="224900" cy="74425"/>
          </a:xfrm>
        </p:grpSpPr>
        <p:sp>
          <p:nvSpPr>
            <p:cNvPr id="2678" name="Google Shape;2678;p42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9" name="Google Shape;2679;p42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0" name="Google Shape;2680;p42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1" name="Google Shape;2681;p42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2" name="Google Shape;2682;p42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683" name="Google Shape;2683;p42"/>
          <p:cNvSpPr/>
          <p:nvPr/>
        </p:nvSpPr>
        <p:spPr>
          <a:xfrm>
            <a:off x="7094173" y="4336905"/>
            <a:ext cx="558524" cy="714299"/>
          </a:xfrm>
          <a:custGeom>
            <a:avLst/>
            <a:gdLst/>
            <a:ahLst/>
            <a:cxnLst/>
            <a:rect l="l" t="t" r="r" b="b"/>
            <a:pathLst>
              <a:path w="1264" h="1265" extrusionOk="0">
                <a:moveTo>
                  <a:pt x="631" y="1"/>
                </a:moveTo>
                <a:cubicBezTo>
                  <a:pt x="282" y="1"/>
                  <a:pt x="1" y="284"/>
                  <a:pt x="1" y="633"/>
                </a:cubicBezTo>
                <a:cubicBezTo>
                  <a:pt x="1" y="982"/>
                  <a:pt x="282" y="1265"/>
                  <a:pt x="631" y="1265"/>
                </a:cubicBezTo>
                <a:cubicBezTo>
                  <a:pt x="980" y="1265"/>
                  <a:pt x="1263" y="982"/>
                  <a:pt x="1263" y="633"/>
                </a:cubicBezTo>
                <a:cubicBezTo>
                  <a:pt x="1263" y="284"/>
                  <a:pt x="980" y="1"/>
                  <a:pt x="63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84" name="Google Shape;2684;p42"/>
          <p:cNvSpPr/>
          <p:nvPr/>
        </p:nvSpPr>
        <p:spPr>
          <a:xfrm>
            <a:off x="1464718" y="4762540"/>
            <a:ext cx="322391" cy="379349"/>
          </a:xfrm>
          <a:custGeom>
            <a:avLst/>
            <a:gdLst/>
            <a:ahLst/>
            <a:cxnLst/>
            <a:rect l="l" t="t" r="r" b="b"/>
            <a:pathLst>
              <a:path w="4961" h="4569" extrusionOk="0">
                <a:moveTo>
                  <a:pt x="2480" y="1"/>
                </a:moveTo>
                <a:cubicBezTo>
                  <a:pt x="1405" y="1"/>
                  <a:pt x="447" y="761"/>
                  <a:pt x="238" y="1854"/>
                </a:cubicBezTo>
                <a:cubicBezTo>
                  <a:pt x="0" y="3093"/>
                  <a:pt x="812" y="4291"/>
                  <a:pt x="2051" y="4527"/>
                </a:cubicBezTo>
                <a:cubicBezTo>
                  <a:pt x="2196" y="4555"/>
                  <a:pt x="2341" y="4569"/>
                  <a:pt x="2484" y="4569"/>
                </a:cubicBezTo>
                <a:cubicBezTo>
                  <a:pt x="3557" y="4569"/>
                  <a:pt x="4514" y="3808"/>
                  <a:pt x="4724" y="2715"/>
                </a:cubicBezTo>
                <a:cubicBezTo>
                  <a:pt x="4960" y="1476"/>
                  <a:pt x="4150" y="279"/>
                  <a:pt x="2911" y="42"/>
                </a:cubicBezTo>
                <a:cubicBezTo>
                  <a:pt x="2766" y="14"/>
                  <a:pt x="2622" y="1"/>
                  <a:pt x="248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85" name="Google Shape;2685;p42"/>
          <p:cNvSpPr/>
          <p:nvPr/>
        </p:nvSpPr>
        <p:spPr>
          <a:xfrm>
            <a:off x="1887070" y="4488505"/>
            <a:ext cx="82206" cy="104945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686" name="Google Shape;2686;p42"/>
          <p:cNvGrpSpPr/>
          <p:nvPr/>
        </p:nvGrpSpPr>
        <p:grpSpPr>
          <a:xfrm rot="630753">
            <a:off x="6732701" y="2344683"/>
            <a:ext cx="1071651" cy="3749164"/>
            <a:chOff x="438975" y="1510001"/>
            <a:chExt cx="1320215" cy="3464072"/>
          </a:xfrm>
        </p:grpSpPr>
        <p:sp>
          <p:nvSpPr>
            <p:cNvPr id="2687" name="Google Shape;2687;p42"/>
            <p:cNvSpPr/>
            <p:nvPr/>
          </p:nvSpPr>
          <p:spPr>
            <a:xfrm>
              <a:off x="448721" y="1525573"/>
              <a:ext cx="1310468" cy="3180879"/>
            </a:xfrm>
            <a:custGeom>
              <a:avLst/>
              <a:gdLst/>
              <a:ahLst/>
              <a:cxnLst/>
              <a:rect l="l" t="t" r="r" b="b"/>
              <a:pathLst>
                <a:path w="11698" h="28395" extrusionOk="0">
                  <a:moveTo>
                    <a:pt x="10352" y="0"/>
                  </a:moveTo>
                  <a:cubicBezTo>
                    <a:pt x="9961" y="0"/>
                    <a:pt x="9547" y="598"/>
                    <a:pt x="9454" y="984"/>
                  </a:cubicBezTo>
                  <a:lnTo>
                    <a:pt x="8750" y="3891"/>
                  </a:lnTo>
                  <a:cubicBezTo>
                    <a:pt x="7689" y="3978"/>
                    <a:pt x="6757" y="4731"/>
                    <a:pt x="6492" y="5822"/>
                  </a:cubicBezTo>
                  <a:cubicBezTo>
                    <a:pt x="6247" y="6833"/>
                    <a:pt x="6646" y="7846"/>
                    <a:pt x="7421" y="8439"/>
                  </a:cubicBezTo>
                  <a:lnTo>
                    <a:pt x="7318" y="8734"/>
                  </a:lnTo>
                  <a:lnTo>
                    <a:pt x="6353" y="8402"/>
                  </a:lnTo>
                  <a:lnTo>
                    <a:pt x="4869" y="12711"/>
                  </a:lnTo>
                  <a:lnTo>
                    <a:pt x="326" y="25904"/>
                  </a:lnTo>
                  <a:lnTo>
                    <a:pt x="241" y="25624"/>
                  </a:lnTo>
                  <a:lnTo>
                    <a:pt x="0" y="25963"/>
                  </a:lnTo>
                  <a:lnTo>
                    <a:pt x="238" y="26533"/>
                  </a:lnTo>
                  <a:cubicBezTo>
                    <a:pt x="295" y="26662"/>
                    <a:pt x="407" y="26766"/>
                    <a:pt x="556" y="26803"/>
                  </a:cubicBezTo>
                  <a:lnTo>
                    <a:pt x="1431" y="27014"/>
                  </a:lnTo>
                  <a:lnTo>
                    <a:pt x="5897" y="13519"/>
                  </a:lnTo>
                  <a:lnTo>
                    <a:pt x="6059" y="13575"/>
                  </a:lnTo>
                  <a:lnTo>
                    <a:pt x="7752" y="8651"/>
                  </a:lnTo>
                  <a:cubicBezTo>
                    <a:pt x="7940" y="8753"/>
                    <a:pt x="8143" y="8836"/>
                    <a:pt x="8363" y="8888"/>
                  </a:cubicBezTo>
                  <a:cubicBezTo>
                    <a:pt x="8562" y="8936"/>
                    <a:pt x="8762" y="8960"/>
                    <a:pt x="8959" y="8960"/>
                  </a:cubicBezTo>
                  <a:cubicBezTo>
                    <a:pt x="9473" y="8960"/>
                    <a:pt x="9966" y="8801"/>
                    <a:pt x="10380" y="8522"/>
                  </a:cubicBezTo>
                  <a:lnTo>
                    <a:pt x="10380" y="8522"/>
                  </a:lnTo>
                  <a:lnTo>
                    <a:pt x="10247" y="9351"/>
                  </a:lnTo>
                  <a:lnTo>
                    <a:pt x="9141" y="9192"/>
                  </a:lnTo>
                  <a:lnTo>
                    <a:pt x="8430" y="13635"/>
                  </a:lnTo>
                  <a:lnTo>
                    <a:pt x="8047" y="13579"/>
                  </a:lnTo>
                  <a:lnTo>
                    <a:pt x="8047" y="13579"/>
                  </a:lnTo>
                  <a:lnTo>
                    <a:pt x="8183" y="13675"/>
                  </a:lnTo>
                  <a:lnTo>
                    <a:pt x="8418" y="13711"/>
                  </a:lnTo>
                  <a:lnTo>
                    <a:pt x="6102" y="28184"/>
                  </a:lnTo>
                  <a:lnTo>
                    <a:pt x="7078" y="28382"/>
                  </a:lnTo>
                  <a:cubicBezTo>
                    <a:pt x="7112" y="28391"/>
                    <a:pt x="7147" y="28395"/>
                    <a:pt x="7181" y="28395"/>
                  </a:cubicBezTo>
                  <a:cubicBezTo>
                    <a:pt x="7391" y="28395"/>
                    <a:pt x="7577" y="28240"/>
                    <a:pt x="7608" y="28023"/>
                  </a:cubicBezTo>
                  <a:lnTo>
                    <a:pt x="9590" y="14301"/>
                  </a:lnTo>
                  <a:lnTo>
                    <a:pt x="9834" y="14336"/>
                  </a:lnTo>
                  <a:lnTo>
                    <a:pt x="10715" y="8256"/>
                  </a:lnTo>
                  <a:lnTo>
                    <a:pt x="10715" y="8254"/>
                  </a:lnTo>
                  <a:cubicBezTo>
                    <a:pt x="11054" y="7929"/>
                    <a:pt x="11310" y="7508"/>
                    <a:pt x="11428" y="7017"/>
                  </a:cubicBezTo>
                  <a:cubicBezTo>
                    <a:pt x="11697" y="5907"/>
                    <a:pt x="11190" y="4790"/>
                    <a:pt x="10257" y="4236"/>
                  </a:cubicBezTo>
                  <a:lnTo>
                    <a:pt x="11057" y="934"/>
                  </a:lnTo>
                  <a:cubicBezTo>
                    <a:pt x="11158" y="517"/>
                    <a:pt x="10854" y="112"/>
                    <a:pt x="10439" y="10"/>
                  </a:cubicBezTo>
                  <a:cubicBezTo>
                    <a:pt x="10410" y="3"/>
                    <a:pt x="10381" y="0"/>
                    <a:pt x="10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8" name="Google Shape;2688;p42"/>
            <p:cNvSpPr/>
            <p:nvPr/>
          </p:nvSpPr>
          <p:spPr>
            <a:xfrm>
              <a:off x="935134" y="2929265"/>
              <a:ext cx="18596" cy="33831"/>
            </a:xfrm>
            <a:custGeom>
              <a:avLst/>
              <a:gdLst/>
              <a:ahLst/>
              <a:cxnLst/>
              <a:rect l="l" t="t" r="r" b="b"/>
              <a:pathLst>
                <a:path w="166" h="302" extrusionOk="0">
                  <a:moveTo>
                    <a:pt x="1" y="0"/>
                  </a:moveTo>
                  <a:lnTo>
                    <a:pt x="81" y="302"/>
                  </a:lnTo>
                  <a:lnTo>
                    <a:pt x="165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7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9" name="Google Shape;2689;p42"/>
            <p:cNvSpPr/>
            <p:nvPr/>
          </p:nvSpPr>
          <p:spPr>
            <a:xfrm>
              <a:off x="1141372" y="2495834"/>
              <a:ext cx="436897" cy="2151168"/>
            </a:xfrm>
            <a:custGeom>
              <a:avLst/>
              <a:gdLst/>
              <a:ahLst/>
              <a:cxnLst/>
              <a:rect l="l" t="t" r="r" b="b"/>
              <a:pathLst>
                <a:path w="3900" h="19203" extrusionOk="0">
                  <a:moveTo>
                    <a:pt x="2737" y="0"/>
                  </a:moveTo>
                  <a:lnTo>
                    <a:pt x="1" y="19027"/>
                  </a:lnTo>
                  <a:lnTo>
                    <a:pt x="674" y="19191"/>
                  </a:lnTo>
                  <a:cubicBezTo>
                    <a:pt x="708" y="19199"/>
                    <a:pt x="742" y="19203"/>
                    <a:pt x="775" y="19203"/>
                  </a:cubicBezTo>
                  <a:cubicBezTo>
                    <a:pt x="986" y="19203"/>
                    <a:pt x="1173" y="19049"/>
                    <a:pt x="1204" y="18832"/>
                  </a:cubicBezTo>
                  <a:lnTo>
                    <a:pt x="3900" y="166"/>
                  </a:lnTo>
                  <a:lnTo>
                    <a:pt x="273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0" name="Google Shape;2690;p42"/>
            <p:cNvSpPr/>
            <p:nvPr/>
          </p:nvSpPr>
          <p:spPr>
            <a:xfrm>
              <a:off x="438975" y="2407333"/>
              <a:ext cx="821143" cy="2085075"/>
            </a:xfrm>
            <a:custGeom>
              <a:avLst/>
              <a:gdLst/>
              <a:ahLst/>
              <a:cxnLst/>
              <a:rect l="l" t="t" r="r" b="b"/>
              <a:pathLst>
                <a:path w="7330" h="18613" extrusionOk="0">
                  <a:moveTo>
                    <a:pt x="6219" y="0"/>
                  </a:moveTo>
                  <a:lnTo>
                    <a:pt x="90" y="17796"/>
                  </a:lnTo>
                  <a:cubicBezTo>
                    <a:pt x="0" y="18057"/>
                    <a:pt x="154" y="18337"/>
                    <a:pt x="421" y="18401"/>
                  </a:cubicBezTo>
                  <a:lnTo>
                    <a:pt x="1297" y="18613"/>
                  </a:lnTo>
                  <a:lnTo>
                    <a:pt x="7329" y="383"/>
                  </a:lnTo>
                  <a:lnTo>
                    <a:pt x="621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1" name="Google Shape;2691;p42"/>
            <p:cNvSpPr/>
            <p:nvPr/>
          </p:nvSpPr>
          <p:spPr>
            <a:xfrm>
              <a:off x="1349402" y="2323649"/>
              <a:ext cx="279950" cy="748086"/>
            </a:xfrm>
            <a:custGeom>
              <a:avLst/>
              <a:gdLst/>
              <a:ahLst/>
              <a:cxnLst/>
              <a:rect l="l" t="t" r="r" b="b"/>
              <a:pathLst>
                <a:path w="2499" h="6678" extrusionOk="0">
                  <a:moveTo>
                    <a:pt x="935" y="0"/>
                  </a:moveTo>
                  <a:lnTo>
                    <a:pt x="0" y="6451"/>
                  </a:lnTo>
                  <a:lnTo>
                    <a:pt x="1564" y="6677"/>
                  </a:lnTo>
                  <a:lnTo>
                    <a:pt x="2499" y="227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2" name="Google Shape;2692;p42"/>
            <p:cNvSpPr/>
            <p:nvPr/>
          </p:nvSpPr>
          <p:spPr>
            <a:xfrm>
              <a:off x="936254" y="2238621"/>
              <a:ext cx="404858" cy="748086"/>
            </a:xfrm>
            <a:custGeom>
              <a:avLst/>
              <a:gdLst/>
              <a:ahLst/>
              <a:cxnLst/>
              <a:rect l="l" t="t" r="r" b="b"/>
              <a:pathLst>
                <a:path w="3614" h="6678" extrusionOk="0">
                  <a:moveTo>
                    <a:pt x="2119" y="0"/>
                  </a:moveTo>
                  <a:lnTo>
                    <a:pt x="1" y="6164"/>
                  </a:lnTo>
                  <a:lnTo>
                    <a:pt x="1495" y="6678"/>
                  </a:lnTo>
                  <a:lnTo>
                    <a:pt x="3614" y="514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3" name="Google Shape;2693;p42"/>
            <p:cNvSpPr/>
            <p:nvPr/>
          </p:nvSpPr>
          <p:spPr>
            <a:xfrm>
              <a:off x="1114149" y="1510001"/>
              <a:ext cx="620282" cy="959921"/>
            </a:xfrm>
            <a:custGeom>
              <a:avLst/>
              <a:gdLst/>
              <a:ahLst/>
              <a:cxnLst/>
              <a:rect l="l" t="t" r="r" b="b"/>
              <a:pathLst>
                <a:path w="5537" h="8569" extrusionOk="0">
                  <a:moveTo>
                    <a:pt x="4044" y="1"/>
                  </a:moveTo>
                  <a:cubicBezTo>
                    <a:pt x="3695" y="1"/>
                    <a:pt x="3378" y="238"/>
                    <a:pt x="3293" y="593"/>
                  </a:cubicBezTo>
                  <a:lnTo>
                    <a:pt x="2589" y="3499"/>
                  </a:lnTo>
                  <a:cubicBezTo>
                    <a:pt x="1528" y="3587"/>
                    <a:pt x="594" y="4340"/>
                    <a:pt x="331" y="5430"/>
                  </a:cubicBezTo>
                  <a:cubicBezTo>
                    <a:pt x="0" y="6794"/>
                    <a:pt x="838" y="8167"/>
                    <a:pt x="2202" y="8496"/>
                  </a:cubicBezTo>
                  <a:cubicBezTo>
                    <a:pt x="2403" y="8545"/>
                    <a:pt x="2604" y="8568"/>
                    <a:pt x="2802" y="8568"/>
                  </a:cubicBezTo>
                  <a:cubicBezTo>
                    <a:pt x="3947" y="8568"/>
                    <a:pt x="4985" y="7788"/>
                    <a:pt x="5267" y="6625"/>
                  </a:cubicBezTo>
                  <a:cubicBezTo>
                    <a:pt x="5536" y="5515"/>
                    <a:pt x="5030" y="4399"/>
                    <a:pt x="4096" y="3846"/>
                  </a:cubicBezTo>
                  <a:lnTo>
                    <a:pt x="4796" y="957"/>
                  </a:lnTo>
                  <a:cubicBezTo>
                    <a:pt x="4896" y="542"/>
                    <a:pt x="4641" y="124"/>
                    <a:pt x="4226" y="23"/>
                  </a:cubicBezTo>
                  <a:cubicBezTo>
                    <a:pt x="4165" y="8"/>
                    <a:pt x="4104" y="1"/>
                    <a:pt x="40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4" name="Google Shape;2694;p42"/>
            <p:cNvSpPr/>
            <p:nvPr/>
          </p:nvSpPr>
          <p:spPr>
            <a:xfrm>
              <a:off x="1294958" y="2064868"/>
              <a:ext cx="265387" cy="240960"/>
            </a:xfrm>
            <a:custGeom>
              <a:avLst/>
              <a:gdLst/>
              <a:ahLst/>
              <a:cxnLst/>
              <a:rect l="l" t="t" r="r" b="b"/>
              <a:pathLst>
                <a:path w="2369" h="2151" extrusionOk="0">
                  <a:moveTo>
                    <a:pt x="1185" y="1"/>
                  </a:moveTo>
                  <a:cubicBezTo>
                    <a:pt x="700" y="1"/>
                    <a:pt x="260" y="331"/>
                    <a:pt x="142" y="822"/>
                  </a:cubicBezTo>
                  <a:cubicBezTo>
                    <a:pt x="1" y="1399"/>
                    <a:pt x="355" y="1979"/>
                    <a:pt x="933" y="2120"/>
                  </a:cubicBezTo>
                  <a:cubicBezTo>
                    <a:pt x="1017" y="2141"/>
                    <a:pt x="1102" y="2150"/>
                    <a:pt x="1185" y="2150"/>
                  </a:cubicBezTo>
                  <a:cubicBezTo>
                    <a:pt x="1670" y="2150"/>
                    <a:pt x="2110" y="1820"/>
                    <a:pt x="2229" y="1328"/>
                  </a:cubicBezTo>
                  <a:cubicBezTo>
                    <a:pt x="2368" y="752"/>
                    <a:pt x="2014" y="171"/>
                    <a:pt x="1438" y="31"/>
                  </a:cubicBezTo>
                  <a:cubicBezTo>
                    <a:pt x="1353" y="11"/>
                    <a:pt x="1268" y="1"/>
                    <a:pt x="11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5" name="Google Shape;2695;p42"/>
            <p:cNvSpPr/>
            <p:nvPr/>
          </p:nvSpPr>
          <p:spPr>
            <a:xfrm>
              <a:off x="1099810" y="4652904"/>
              <a:ext cx="114602" cy="321169"/>
            </a:xfrm>
            <a:custGeom>
              <a:avLst/>
              <a:gdLst/>
              <a:ahLst/>
              <a:cxnLst/>
              <a:rect l="l" t="t" r="r" b="b"/>
              <a:pathLst>
                <a:path w="1023" h="2867" extrusionOk="0">
                  <a:moveTo>
                    <a:pt x="594" y="1"/>
                  </a:moveTo>
                  <a:cubicBezTo>
                    <a:pt x="517" y="1"/>
                    <a:pt x="458" y="21"/>
                    <a:pt x="449" y="71"/>
                  </a:cubicBezTo>
                  <a:lnTo>
                    <a:pt x="0" y="2866"/>
                  </a:lnTo>
                  <a:lnTo>
                    <a:pt x="983" y="210"/>
                  </a:lnTo>
                  <a:cubicBezTo>
                    <a:pt x="1023" y="103"/>
                    <a:pt x="765" y="1"/>
                    <a:pt x="5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6" name="Google Shape;2696;p42"/>
            <p:cNvSpPr/>
            <p:nvPr/>
          </p:nvSpPr>
          <p:spPr>
            <a:xfrm>
              <a:off x="456115" y="4489570"/>
              <a:ext cx="114826" cy="321056"/>
            </a:xfrm>
            <a:custGeom>
              <a:avLst/>
              <a:gdLst/>
              <a:ahLst/>
              <a:cxnLst/>
              <a:rect l="l" t="t" r="r" b="b"/>
              <a:pathLst>
                <a:path w="1025" h="2866" extrusionOk="0">
                  <a:moveTo>
                    <a:pt x="595" y="1"/>
                  </a:moveTo>
                  <a:cubicBezTo>
                    <a:pt x="518" y="1"/>
                    <a:pt x="459" y="21"/>
                    <a:pt x="451" y="71"/>
                  </a:cubicBezTo>
                  <a:lnTo>
                    <a:pt x="1" y="2866"/>
                  </a:lnTo>
                  <a:lnTo>
                    <a:pt x="984" y="210"/>
                  </a:lnTo>
                  <a:cubicBezTo>
                    <a:pt x="1024" y="103"/>
                    <a:pt x="766" y="1"/>
                    <a:pt x="5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97" name="Google Shape;2697;p42"/>
          <p:cNvGrpSpPr/>
          <p:nvPr/>
        </p:nvGrpSpPr>
        <p:grpSpPr>
          <a:xfrm rot="2091024">
            <a:off x="2467341" y="5217599"/>
            <a:ext cx="447987" cy="814692"/>
            <a:chOff x="6618900" y="3939050"/>
            <a:chExt cx="242650" cy="330975"/>
          </a:xfrm>
        </p:grpSpPr>
        <p:sp>
          <p:nvSpPr>
            <p:cNvPr id="2698" name="Google Shape;2698;p42"/>
            <p:cNvSpPr/>
            <p:nvPr/>
          </p:nvSpPr>
          <p:spPr>
            <a:xfrm>
              <a:off x="6634125" y="4062925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1" y="0"/>
                  </a:moveTo>
                  <a:lnTo>
                    <a:pt x="1" y="3582"/>
                  </a:lnTo>
                  <a:lnTo>
                    <a:pt x="9097" y="3582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9" name="Google Shape;2699;p42"/>
            <p:cNvSpPr/>
            <p:nvPr/>
          </p:nvSpPr>
          <p:spPr>
            <a:xfrm>
              <a:off x="6700900" y="3945375"/>
              <a:ext cx="93900" cy="93925"/>
            </a:xfrm>
            <a:custGeom>
              <a:avLst/>
              <a:gdLst/>
              <a:ahLst/>
              <a:cxnLst/>
              <a:rect l="l" t="t" r="r" b="b"/>
              <a:pathLst>
                <a:path w="3756" h="3757" extrusionOk="0">
                  <a:moveTo>
                    <a:pt x="1878" y="1"/>
                  </a:moveTo>
                  <a:cubicBezTo>
                    <a:pt x="840" y="1"/>
                    <a:pt x="0" y="841"/>
                    <a:pt x="0" y="1879"/>
                  </a:cubicBezTo>
                  <a:cubicBezTo>
                    <a:pt x="0" y="2916"/>
                    <a:pt x="840" y="3756"/>
                    <a:pt x="1878" y="3756"/>
                  </a:cubicBezTo>
                  <a:cubicBezTo>
                    <a:pt x="2915" y="3756"/>
                    <a:pt x="3755" y="2916"/>
                    <a:pt x="3755" y="1879"/>
                  </a:cubicBezTo>
                  <a:cubicBezTo>
                    <a:pt x="3755" y="841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0" name="Google Shape;2700;p42"/>
            <p:cNvSpPr/>
            <p:nvPr/>
          </p:nvSpPr>
          <p:spPr>
            <a:xfrm>
              <a:off x="6700900" y="4176075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1"/>
                  </a:moveTo>
                  <a:cubicBezTo>
                    <a:pt x="840" y="1"/>
                    <a:pt x="0" y="842"/>
                    <a:pt x="0" y="1880"/>
                  </a:cubicBezTo>
                  <a:cubicBezTo>
                    <a:pt x="0" y="2917"/>
                    <a:pt x="840" y="3758"/>
                    <a:pt x="1878" y="3758"/>
                  </a:cubicBezTo>
                  <a:cubicBezTo>
                    <a:pt x="2915" y="3758"/>
                    <a:pt x="3755" y="2917"/>
                    <a:pt x="3755" y="1880"/>
                  </a:cubicBezTo>
                  <a:cubicBezTo>
                    <a:pt x="3755" y="842"/>
                    <a:pt x="2915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1" name="Google Shape;2701;p42"/>
            <p:cNvSpPr/>
            <p:nvPr/>
          </p:nvSpPr>
          <p:spPr>
            <a:xfrm>
              <a:off x="6618900" y="4056550"/>
              <a:ext cx="227425" cy="89575"/>
            </a:xfrm>
            <a:custGeom>
              <a:avLst/>
              <a:gdLst/>
              <a:ahLst/>
              <a:cxnLst/>
              <a:rect l="l" t="t" r="r" b="b"/>
              <a:pathLst>
                <a:path w="9097" h="3583" extrusionOk="0">
                  <a:moveTo>
                    <a:pt x="0" y="0"/>
                  </a:moveTo>
                  <a:lnTo>
                    <a:pt x="0" y="3583"/>
                  </a:lnTo>
                  <a:lnTo>
                    <a:pt x="9096" y="3583"/>
                  </a:lnTo>
                  <a:lnTo>
                    <a:pt x="90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2" name="Google Shape;2702;p42"/>
            <p:cNvSpPr/>
            <p:nvPr/>
          </p:nvSpPr>
          <p:spPr>
            <a:xfrm>
              <a:off x="6685650" y="3939050"/>
              <a:ext cx="93900" cy="93900"/>
            </a:xfrm>
            <a:custGeom>
              <a:avLst/>
              <a:gdLst/>
              <a:ahLst/>
              <a:cxnLst/>
              <a:rect l="l" t="t" r="r" b="b"/>
              <a:pathLst>
                <a:path w="3756" h="3756" extrusionOk="0">
                  <a:moveTo>
                    <a:pt x="1878" y="1"/>
                  </a:moveTo>
                  <a:cubicBezTo>
                    <a:pt x="841" y="1"/>
                    <a:pt x="1" y="841"/>
                    <a:pt x="1" y="1878"/>
                  </a:cubicBezTo>
                  <a:cubicBezTo>
                    <a:pt x="1" y="2916"/>
                    <a:pt x="841" y="3756"/>
                    <a:pt x="1878" y="3756"/>
                  </a:cubicBezTo>
                  <a:cubicBezTo>
                    <a:pt x="2916" y="3756"/>
                    <a:pt x="3756" y="2916"/>
                    <a:pt x="3756" y="1878"/>
                  </a:cubicBezTo>
                  <a:cubicBezTo>
                    <a:pt x="3756" y="841"/>
                    <a:pt x="2916" y="1"/>
                    <a:pt x="1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3" name="Google Shape;2703;p42"/>
            <p:cNvSpPr/>
            <p:nvPr/>
          </p:nvSpPr>
          <p:spPr>
            <a:xfrm>
              <a:off x="6685650" y="4169750"/>
              <a:ext cx="93900" cy="93950"/>
            </a:xfrm>
            <a:custGeom>
              <a:avLst/>
              <a:gdLst/>
              <a:ahLst/>
              <a:cxnLst/>
              <a:rect l="l" t="t" r="r" b="b"/>
              <a:pathLst>
                <a:path w="3756" h="3758" extrusionOk="0">
                  <a:moveTo>
                    <a:pt x="1878" y="0"/>
                  </a:moveTo>
                  <a:cubicBezTo>
                    <a:pt x="841" y="0"/>
                    <a:pt x="1" y="841"/>
                    <a:pt x="1" y="1878"/>
                  </a:cubicBezTo>
                  <a:cubicBezTo>
                    <a:pt x="1" y="2915"/>
                    <a:pt x="841" y="3757"/>
                    <a:pt x="1878" y="3757"/>
                  </a:cubicBezTo>
                  <a:cubicBezTo>
                    <a:pt x="2916" y="3757"/>
                    <a:pt x="3756" y="2915"/>
                    <a:pt x="3756" y="1878"/>
                  </a:cubicBezTo>
                  <a:cubicBezTo>
                    <a:pt x="3756" y="841"/>
                    <a:pt x="2916" y="0"/>
                    <a:pt x="1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704" name="Google Shape;2704;p42"/>
          <p:cNvGrpSpPr/>
          <p:nvPr/>
        </p:nvGrpSpPr>
        <p:grpSpPr>
          <a:xfrm rot="-7461975">
            <a:off x="81033" y="3095870"/>
            <a:ext cx="2633997" cy="437006"/>
            <a:chOff x="941138" y="3737350"/>
            <a:chExt cx="3389456" cy="749792"/>
          </a:xfrm>
        </p:grpSpPr>
        <p:sp>
          <p:nvSpPr>
            <p:cNvPr id="2705" name="Google Shape;2705;p42"/>
            <p:cNvSpPr/>
            <p:nvPr/>
          </p:nvSpPr>
          <p:spPr>
            <a:xfrm>
              <a:off x="941138" y="3737350"/>
              <a:ext cx="3318410" cy="700355"/>
            </a:xfrm>
            <a:custGeom>
              <a:avLst/>
              <a:gdLst/>
              <a:ahLst/>
              <a:cxnLst/>
              <a:rect l="l" t="t" r="r" b="b"/>
              <a:pathLst>
                <a:path w="35778" h="7551" extrusionOk="0">
                  <a:moveTo>
                    <a:pt x="1871" y="1863"/>
                  </a:moveTo>
                  <a:cubicBezTo>
                    <a:pt x="1931" y="1863"/>
                    <a:pt x="1991" y="1868"/>
                    <a:pt x="2053" y="1878"/>
                  </a:cubicBezTo>
                  <a:cubicBezTo>
                    <a:pt x="2138" y="1892"/>
                    <a:pt x="2223" y="1916"/>
                    <a:pt x="2303" y="1950"/>
                  </a:cubicBezTo>
                  <a:cubicBezTo>
                    <a:pt x="2675" y="2104"/>
                    <a:pt x="2906" y="2451"/>
                    <a:pt x="2837" y="2805"/>
                  </a:cubicBezTo>
                  <a:cubicBezTo>
                    <a:pt x="2765" y="3180"/>
                    <a:pt x="2390" y="3442"/>
                    <a:pt x="1953" y="3449"/>
                  </a:cubicBezTo>
                  <a:cubicBezTo>
                    <a:pt x="1945" y="3449"/>
                    <a:pt x="1936" y="3449"/>
                    <a:pt x="1928" y="3449"/>
                  </a:cubicBezTo>
                  <a:cubicBezTo>
                    <a:pt x="1870" y="3449"/>
                    <a:pt x="1811" y="3444"/>
                    <a:pt x="1754" y="3435"/>
                  </a:cubicBezTo>
                  <a:cubicBezTo>
                    <a:pt x="1236" y="3353"/>
                    <a:pt x="887" y="2936"/>
                    <a:pt x="970" y="2506"/>
                  </a:cubicBezTo>
                  <a:cubicBezTo>
                    <a:pt x="1042" y="2126"/>
                    <a:pt x="1427" y="1863"/>
                    <a:pt x="1871" y="1863"/>
                  </a:cubicBezTo>
                  <a:close/>
                  <a:moveTo>
                    <a:pt x="112" y="0"/>
                  </a:moveTo>
                  <a:lnTo>
                    <a:pt x="0" y="7550"/>
                  </a:lnTo>
                  <a:lnTo>
                    <a:pt x="35778" y="5140"/>
                  </a:lnTo>
                  <a:lnTo>
                    <a:pt x="35745" y="51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6" name="Google Shape;2706;p42"/>
            <p:cNvSpPr/>
            <p:nvPr/>
          </p:nvSpPr>
          <p:spPr>
            <a:xfrm>
              <a:off x="941138" y="3784839"/>
              <a:ext cx="3389456" cy="702303"/>
            </a:xfrm>
            <a:custGeom>
              <a:avLst/>
              <a:gdLst/>
              <a:ahLst/>
              <a:cxnLst/>
              <a:rect l="l" t="t" r="r" b="b"/>
              <a:pathLst>
                <a:path w="36544" h="7572" extrusionOk="0">
                  <a:moveTo>
                    <a:pt x="1872" y="1351"/>
                  </a:moveTo>
                  <a:cubicBezTo>
                    <a:pt x="1428" y="1351"/>
                    <a:pt x="1042" y="1616"/>
                    <a:pt x="970" y="1994"/>
                  </a:cubicBezTo>
                  <a:cubicBezTo>
                    <a:pt x="887" y="2426"/>
                    <a:pt x="1236" y="2841"/>
                    <a:pt x="1754" y="2923"/>
                  </a:cubicBezTo>
                  <a:cubicBezTo>
                    <a:pt x="1811" y="2932"/>
                    <a:pt x="1870" y="2937"/>
                    <a:pt x="1928" y="2937"/>
                  </a:cubicBezTo>
                  <a:cubicBezTo>
                    <a:pt x="1936" y="2937"/>
                    <a:pt x="1945" y="2937"/>
                    <a:pt x="1953" y="2937"/>
                  </a:cubicBezTo>
                  <a:cubicBezTo>
                    <a:pt x="1581" y="2782"/>
                    <a:pt x="1353" y="2437"/>
                    <a:pt x="1421" y="2079"/>
                  </a:cubicBezTo>
                  <a:cubicBezTo>
                    <a:pt x="1492" y="1706"/>
                    <a:pt x="1868" y="1445"/>
                    <a:pt x="2303" y="1438"/>
                  </a:cubicBezTo>
                  <a:cubicBezTo>
                    <a:pt x="2223" y="1404"/>
                    <a:pt x="2138" y="1380"/>
                    <a:pt x="2053" y="1366"/>
                  </a:cubicBezTo>
                  <a:cubicBezTo>
                    <a:pt x="1992" y="1356"/>
                    <a:pt x="1932" y="1351"/>
                    <a:pt x="1872" y="1351"/>
                  </a:cubicBezTo>
                  <a:close/>
                  <a:moveTo>
                    <a:pt x="35745" y="0"/>
                  </a:moveTo>
                  <a:lnTo>
                    <a:pt x="35776" y="4630"/>
                  </a:lnTo>
                  <a:lnTo>
                    <a:pt x="0" y="7038"/>
                  </a:lnTo>
                  <a:lnTo>
                    <a:pt x="945" y="7572"/>
                  </a:lnTo>
                  <a:lnTo>
                    <a:pt x="36543" y="5211"/>
                  </a:lnTo>
                  <a:lnTo>
                    <a:pt x="36397" y="525"/>
                  </a:lnTo>
                  <a:lnTo>
                    <a:pt x="357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7" name="Google Shape;2707;p42"/>
            <p:cNvSpPr/>
            <p:nvPr/>
          </p:nvSpPr>
          <p:spPr>
            <a:xfrm>
              <a:off x="1006249" y="4010038"/>
              <a:ext cx="3185777" cy="361539"/>
            </a:xfrm>
            <a:custGeom>
              <a:avLst/>
              <a:gdLst/>
              <a:ahLst/>
              <a:cxnLst/>
              <a:rect l="l" t="t" r="r" b="b"/>
              <a:pathLst>
                <a:path w="34348" h="3898" extrusionOk="0">
                  <a:moveTo>
                    <a:pt x="34113" y="0"/>
                  </a:moveTo>
                  <a:lnTo>
                    <a:pt x="4" y="2182"/>
                  </a:lnTo>
                  <a:lnTo>
                    <a:pt x="1" y="3898"/>
                  </a:lnTo>
                  <a:lnTo>
                    <a:pt x="34348" y="1754"/>
                  </a:lnTo>
                  <a:lnTo>
                    <a:pt x="341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8" name="Google Shape;2708;p42"/>
            <p:cNvSpPr/>
            <p:nvPr/>
          </p:nvSpPr>
          <p:spPr>
            <a:xfrm>
              <a:off x="1080264" y="4083961"/>
              <a:ext cx="3059081" cy="302829"/>
            </a:xfrm>
            <a:custGeom>
              <a:avLst/>
              <a:gdLst/>
              <a:ahLst/>
              <a:cxnLst/>
              <a:rect l="l" t="t" r="r" b="b"/>
              <a:pathLst>
                <a:path w="32982" h="3265" extrusionOk="0">
                  <a:moveTo>
                    <a:pt x="32925" y="0"/>
                  </a:moveTo>
                  <a:lnTo>
                    <a:pt x="32748" y="7"/>
                  </a:lnTo>
                  <a:lnTo>
                    <a:pt x="32804" y="1257"/>
                  </a:lnTo>
                  <a:lnTo>
                    <a:pt x="32981" y="1250"/>
                  </a:lnTo>
                  <a:lnTo>
                    <a:pt x="32925" y="0"/>
                  </a:lnTo>
                  <a:close/>
                  <a:moveTo>
                    <a:pt x="31614" y="80"/>
                  </a:moveTo>
                  <a:lnTo>
                    <a:pt x="31437" y="87"/>
                  </a:lnTo>
                  <a:lnTo>
                    <a:pt x="31495" y="1337"/>
                  </a:lnTo>
                  <a:lnTo>
                    <a:pt x="31672" y="1330"/>
                  </a:lnTo>
                  <a:lnTo>
                    <a:pt x="31614" y="80"/>
                  </a:lnTo>
                  <a:close/>
                  <a:moveTo>
                    <a:pt x="30305" y="162"/>
                  </a:moveTo>
                  <a:lnTo>
                    <a:pt x="30127" y="168"/>
                  </a:lnTo>
                  <a:lnTo>
                    <a:pt x="30184" y="1418"/>
                  </a:lnTo>
                  <a:lnTo>
                    <a:pt x="30362" y="1411"/>
                  </a:lnTo>
                  <a:lnTo>
                    <a:pt x="30305" y="162"/>
                  </a:lnTo>
                  <a:close/>
                  <a:moveTo>
                    <a:pt x="28995" y="242"/>
                  </a:moveTo>
                  <a:lnTo>
                    <a:pt x="28818" y="248"/>
                  </a:lnTo>
                  <a:lnTo>
                    <a:pt x="28874" y="1498"/>
                  </a:lnTo>
                  <a:lnTo>
                    <a:pt x="29053" y="1491"/>
                  </a:lnTo>
                  <a:lnTo>
                    <a:pt x="28995" y="242"/>
                  </a:lnTo>
                  <a:close/>
                  <a:moveTo>
                    <a:pt x="27685" y="322"/>
                  </a:moveTo>
                  <a:lnTo>
                    <a:pt x="27507" y="328"/>
                  </a:lnTo>
                  <a:lnTo>
                    <a:pt x="27565" y="1578"/>
                  </a:lnTo>
                  <a:lnTo>
                    <a:pt x="27742" y="1571"/>
                  </a:lnTo>
                  <a:lnTo>
                    <a:pt x="27685" y="322"/>
                  </a:lnTo>
                  <a:close/>
                  <a:moveTo>
                    <a:pt x="26376" y="403"/>
                  </a:moveTo>
                  <a:lnTo>
                    <a:pt x="26198" y="410"/>
                  </a:lnTo>
                  <a:lnTo>
                    <a:pt x="26255" y="1658"/>
                  </a:lnTo>
                  <a:lnTo>
                    <a:pt x="26432" y="1651"/>
                  </a:lnTo>
                  <a:lnTo>
                    <a:pt x="26376" y="403"/>
                  </a:lnTo>
                  <a:close/>
                  <a:moveTo>
                    <a:pt x="25065" y="483"/>
                  </a:moveTo>
                  <a:lnTo>
                    <a:pt x="24888" y="490"/>
                  </a:lnTo>
                  <a:lnTo>
                    <a:pt x="24945" y="1738"/>
                  </a:lnTo>
                  <a:lnTo>
                    <a:pt x="25123" y="1731"/>
                  </a:lnTo>
                  <a:lnTo>
                    <a:pt x="25065" y="483"/>
                  </a:lnTo>
                  <a:close/>
                  <a:moveTo>
                    <a:pt x="23756" y="563"/>
                  </a:moveTo>
                  <a:lnTo>
                    <a:pt x="23577" y="570"/>
                  </a:lnTo>
                  <a:lnTo>
                    <a:pt x="23635" y="1819"/>
                  </a:lnTo>
                  <a:lnTo>
                    <a:pt x="23812" y="1812"/>
                  </a:lnTo>
                  <a:lnTo>
                    <a:pt x="23756" y="563"/>
                  </a:lnTo>
                  <a:close/>
                  <a:moveTo>
                    <a:pt x="22446" y="643"/>
                  </a:moveTo>
                  <a:lnTo>
                    <a:pt x="22268" y="650"/>
                  </a:lnTo>
                  <a:lnTo>
                    <a:pt x="22325" y="1899"/>
                  </a:lnTo>
                  <a:lnTo>
                    <a:pt x="22502" y="1892"/>
                  </a:lnTo>
                  <a:lnTo>
                    <a:pt x="22446" y="643"/>
                  </a:lnTo>
                  <a:close/>
                  <a:moveTo>
                    <a:pt x="21135" y="724"/>
                  </a:moveTo>
                  <a:lnTo>
                    <a:pt x="20958" y="731"/>
                  </a:lnTo>
                  <a:lnTo>
                    <a:pt x="21016" y="1979"/>
                  </a:lnTo>
                  <a:lnTo>
                    <a:pt x="21193" y="1972"/>
                  </a:lnTo>
                  <a:lnTo>
                    <a:pt x="21135" y="724"/>
                  </a:lnTo>
                  <a:close/>
                  <a:moveTo>
                    <a:pt x="19826" y="804"/>
                  </a:moveTo>
                  <a:lnTo>
                    <a:pt x="19649" y="811"/>
                  </a:lnTo>
                  <a:lnTo>
                    <a:pt x="19705" y="2059"/>
                  </a:lnTo>
                  <a:lnTo>
                    <a:pt x="19883" y="2054"/>
                  </a:lnTo>
                  <a:lnTo>
                    <a:pt x="19826" y="804"/>
                  </a:lnTo>
                  <a:close/>
                  <a:moveTo>
                    <a:pt x="18516" y="884"/>
                  </a:moveTo>
                  <a:lnTo>
                    <a:pt x="18338" y="891"/>
                  </a:lnTo>
                  <a:lnTo>
                    <a:pt x="18395" y="2140"/>
                  </a:lnTo>
                  <a:lnTo>
                    <a:pt x="18573" y="2133"/>
                  </a:lnTo>
                  <a:lnTo>
                    <a:pt x="18516" y="884"/>
                  </a:lnTo>
                  <a:close/>
                  <a:moveTo>
                    <a:pt x="17207" y="964"/>
                  </a:moveTo>
                  <a:lnTo>
                    <a:pt x="17028" y="971"/>
                  </a:lnTo>
                  <a:lnTo>
                    <a:pt x="17086" y="2220"/>
                  </a:lnTo>
                  <a:lnTo>
                    <a:pt x="17263" y="2214"/>
                  </a:lnTo>
                  <a:lnTo>
                    <a:pt x="17207" y="964"/>
                  </a:lnTo>
                  <a:close/>
                  <a:moveTo>
                    <a:pt x="15896" y="1045"/>
                  </a:moveTo>
                  <a:lnTo>
                    <a:pt x="15719" y="1052"/>
                  </a:lnTo>
                  <a:lnTo>
                    <a:pt x="15775" y="2300"/>
                  </a:lnTo>
                  <a:lnTo>
                    <a:pt x="15954" y="2294"/>
                  </a:lnTo>
                  <a:lnTo>
                    <a:pt x="15896" y="1045"/>
                  </a:lnTo>
                  <a:close/>
                  <a:moveTo>
                    <a:pt x="14586" y="1125"/>
                  </a:moveTo>
                  <a:lnTo>
                    <a:pt x="14409" y="1132"/>
                  </a:lnTo>
                  <a:lnTo>
                    <a:pt x="14466" y="2382"/>
                  </a:lnTo>
                  <a:lnTo>
                    <a:pt x="14644" y="2375"/>
                  </a:lnTo>
                  <a:lnTo>
                    <a:pt x="14586" y="1125"/>
                  </a:lnTo>
                  <a:close/>
                  <a:moveTo>
                    <a:pt x="13277" y="1205"/>
                  </a:moveTo>
                  <a:lnTo>
                    <a:pt x="13100" y="1212"/>
                  </a:lnTo>
                  <a:lnTo>
                    <a:pt x="13156" y="2462"/>
                  </a:lnTo>
                  <a:lnTo>
                    <a:pt x="13333" y="2455"/>
                  </a:lnTo>
                  <a:lnTo>
                    <a:pt x="13277" y="1205"/>
                  </a:lnTo>
                  <a:close/>
                  <a:moveTo>
                    <a:pt x="11966" y="1285"/>
                  </a:moveTo>
                  <a:lnTo>
                    <a:pt x="11789" y="1292"/>
                  </a:lnTo>
                  <a:lnTo>
                    <a:pt x="11847" y="2542"/>
                  </a:lnTo>
                  <a:lnTo>
                    <a:pt x="12024" y="2535"/>
                  </a:lnTo>
                  <a:lnTo>
                    <a:pt x="11966" y="1285"/>
                  </a:lnTo>
                  <a:close/>
                  <a:moveTo>
                    <a:pt x="10657" y="1365"/>
                  </a:moveTo>
                  <a:lnTo>
                    <a:pt x="10479" y="1372"/>
                  </a:lnTo>
                  <a:lnTo>
                    <a:pt x="10536" y="2622"/>
                  </a:lnTo>
                  <a:lnTo>
                    <a:pt x="10714" y="2615"/>
                  </a:lnTo>
                  <a:lnTo>
                    <a:pt x="10657" y="1365"/>
                  </a:lnTo>
                  <a:close/>
                  <a:moveTo>
                    <a:pt x="9347" y="1446"/>
                  </a:moveTo>
                  <a:lnTo>
                    <a:pt x="9170" y="1453"/>
                  </a:lnTo>
                  <a:lnTo>
                    <a:pt x="9226" y="2703"/>
                  </a:lnTo>
                  <a:lnTo>
                    <a:pt x="9405" y="2696"/>
                  </a:lnTo>
                  <a:lnTo>
                    <a:pt x="9347" y="1446"/>
                  </a:lnTo>
                  <a:close/>
                  <a:moveTo>
                    <a:pt x="8037" y="1527"/>
                  </a:moveTo>
                  <a:lnTo>
                    <a:pt x="7859" y="1533"/>
                  </a:lnTo>
                  <a:lnTo>
                    <a:pt x="7917" y="2783"/>
                  </a:lnTo>
                  <a:lnTo>
                    <a:pt x="8094" y="2776"/>
                  </a:lnTo>
                  <a:lnTo>
                    <a:pt x="8037" y="1527"/>
                  </a:lnTo>
                  <a:close/>
                  <a:moveTo>
                    <a:pt x="6728" y="1608"/>
                  </a:moveTo>
                  <a:lnTo>
                    <a:pt x="6550" y="1613"/>
                  </a:lnTo>
                  <a:lnTo>
                    <a:pt x="6606" y="2863"/>
                  </a:lnTo>
                  <a:lnTo>
                    <a:pt x="6784" y="2856"/>
                  </a:lnTo>
                  <a:lnTo>
                    <a:pt x="6728" y="1608"/>
                  </a:lnTo>
                  <a:close/>
                  <a:moveTo>
                    <a:pt x="5417" y="1686"/>
                  </a:moveTo>
                  <a:lnTo>
                    <a:pt x="5240" y="1693"/>
                  </a:lnTo>
                  <a:lnTo>
                    <a:pt x="5297" y="2943"/>
                  </a:lnTo>
                  <a:lnTo>
                    <a:pt x="5475" y="2936"/>
                  </a:lnTo>
                  <a:lnTo>
                    <a:pt x="5417" y="1686"/>
                  </a:lnTo>
                  <a:close/>
                  <a:moveTo>
                    <a:pt x="4108" y="1768"/>
                  </a:moveTo>
                  <a:lnTo>
                    <a:pt x="3929" y="1774"/>
                  </a:lnTo>
                  <a:lnTo>
                    <a:pt x="3987" y="3024"/>
                  </a:lnTo>
                  <a:lnTo>
                    <a:pt x="4164" y="3017"/>
                  </a:lnTo>
                  <a:lnTo>
                    <a:pt x="4108" y="1768"/>
                  </a:lnTo>
                  <a:close/>
                  <a:moveTo>
                    <a:pt x="2798" y="1848"/>
                  </a:moveTo>
                  <a:lnTo>
                    <a:pt x="2620" y="1854"/>
                  </a:lnTo>
                  <a:lnTo>
                    <a:pt x="2677" y="3104"/>
                  </a:lnTo>
                  <a:lnTo>
                    <a:pt x="2855" y="3097"/>
                  </a:lnTo>
                  <a:lnTo>
                    <a:pt x="2798" y="1848"/>
                  </a:lnTo>
                  <a:close/>
                  <a:moveTo>
                    <a:pt x="1489" y="1928"/>
                  </a:moveTo>
                  <a:lnTo>
                    <a:pt x="1310" y="1936"/>
                  </a:lnTo>
                  <a:lnTo>
                    <a:pt x="1368" y="3184"/>
                  </a:lnTo>
                  <a:lnTo>
                    <a:pt x="1545" y="3177"/>
                  </a:lnTo>
                  <a:lnTo>
                    <a:pt x="1489" y="1928"/>
                  </a:lnTo>
                  <a:close/>
                  <a:moveTo>
                    <a:pt x="178" y="2009"/>
                  </a:moveTo>
                  <a:lnTo>
                    <a:pt x="1" y="2016"/>
                  </a:lnTo>
                  <a:lnTo>
                    <a:pt x="57" y="3264"/>
                  </a:lnTo>
                  <a:lnTo>
                    <a:pt x="236" y="3257"/>
                  </a:lnTo>
                  <a:lnTo>
                    <a:pt x="178" y="2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9" name="Google Shape;2709;p42"/>
            <p:cNvSpPr/>
            <p:nvPr/>
          </p:nvSpPr>
          <p:spPr>
            <a:xfrm>
              <a:off x="989554" y="3772410"/>
              <a:ext cx="3155355" cy="109816"/>
            </a:xfrm>
            <a:custGeom>
              <a:avLst/>
              <a:gdLst/>
              <a:ahLst/>
              <a:cxnLst/>
              <a:rect l="l" t="t" r="r" b="b"/>
              <a:pathLst>
                <a:path w="34020" h="1184" extrusionOk="0">
                  <a:moveTo>
                    <a:pt x="1" y="1"/>
                  </a:moveTo>
                  <a:lnTo>
                    <a:pt x="13" y="1183"/>
                  </a:lnTo>
                  <a:lnTo>
                    <a:pt x="34020" y="6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1752634" y="1295515"/>
            <a:ext cx="5574944" cy="28623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buClr>
                <a:srgbClr val="000000"/>
              </a:buClr>
              <a:buFont typeface="Arial" panose="020B0604020202020204"/>
              <a:buNone/>
            </a:pPr>
            <a:r>
              <a:rPr lang="en-US" sz="4000" b="1" kern="0" dirty="0">
                <a:solidFill>
                  <a:srgbClr val="007491"/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BÀI </a:t>
            </a:r>
            <a:r>
              <a:rPr lang="nl-NL" sz="4000" b="1" kern="0" dirty="0">
                <a:solidFill>
                  <a:srgbClr val="007491"/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24</a:t>
            </a:r>
            <a:endParaRPr lang="vi-VN" sz="4000" b="1" kern="0" dirty="0">
              <a:solidFill>
                <a:srgbClr val="007491"/>
              </a:solidFill>
              <a:ea typeface="Times New Roman" panose="02020603050405020304" pitchFamily="18" charset="0"/>
              <a:cs typeface="Times New Roman" panose="02020603050405020304" pitchFamily="18" charset="0"/>
              <a:sym typeface="Arial" panose="020B0604020202020204"/>
            </a:endParaRPr>
          </a:p>
          <a:p>
            <a:pPr algn="ctr">
              <a:lnSpc>
                <a:spcPct val="150000"/>
              </a:lnSpc>
              <a:buClr>
                <a:srgbClr val="000000"/>
              </a:buClr>
              <a:buFont typeface="Arial" panose="020B0604020202020204"/>
              <a:buNone/>
            </a:pPr>
            <a:r>
              <a:rPr lang="nl-NL" sz="4000" b="1" kern="0" dirty="0">
                <a:solidFill>
                  <a:srgbClr val="37A780"/>
                </a:solidFill>
                <a:ea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HOÁN VỊ, CHỈNH HỢP VÀ TỔ HỢP</a:t>
            </a:r>
            <a:endParaRPr lang="en-US" sz="4000" b="1" kern="0" dirty="0">
              <a:solidFill>
                <a:srgbClr val="37A780"/>
              </a:solidFill>
              <a:latin typeface="Calibri Light" panose="020F0302020204030204" pitchFamily="34" charset="0"/>
              <a:ea typeface="Times New Roman" panose="02020603050405020304" pitchFamily="18" charset="0"/>
              <a:cs typeface="Times New Roman" panose="02020603050405020304" pitchFamily="18" charset="0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826297275"/>
      </p:ext>
    </p:extLst>
  </p:cSld>
  <p:clrMapOvr>
    <a:masterClrMapping/>
  </p:clrMapOvr>
  <p:transition spd="med">
    <p:random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8" name="Google Shape;2638;p41"/>
          <p:cNvSpPr txBox="1">
            <a:spLocks noGrp="1"/>
          </p:cNvSpPr>
          <p:nvPr>
            <p:ph type="title" idx="2"/>
          </p:nvPr>
        </p:nvSpPr>
        <p:spPr>
          <a:xfrm>
            <a:off x="1176599" y="1518549"/>
            <a:ext cx="2277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b="1" dirty="0">
                <a:latin typeface="+mj-lt"/>
              </a:rPr>
              <a:t>01</a:t>
            </a:r>
            <a:endParaRPr b="1" dirty="0">
              <a:latin typeface="+mj-lt"/>
            </a:endParaRPr>
          </a:p>
        </p:txBody>
      </p:sp>
      <p:sp>
        <p:nvSpPr>
          <p:cNvPr id="2641" name="Google Shape;2641;p41"/>
          <p:cNvSpPr txBox="1">
            <a:spLocks noGrp="1"/>
          </p:cNvSpPr>
          <p:nvPr>
            <p:ph type="title" idx="4"/>
          </p:nvPr>
        </p:nvSpPr>
        <p:spPr>
          <a:xfrm>
            <a:off x="3987770" y="1518549"/>
            <a:ext cx="2277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b="1" dirty="0">
                <a:latin typeface="+mj-lt"/>
              </a:rPr>
              <a:t>02</a:t>
            </a:r>
            <a:endParaRPr b="1" dirty="0">
              <a:latin typeface="+mj-lt"/>
            </a:endParaRPr>
          </a:p>
        </p:txBody>
      </p:sp>
      <p:sp>
        <p:nvSpPr>
          <p:cNvPr id="2644" name="Google Shape;2644;p41"/>
          <p:cNvSpPr txBox="1">
            <a:spLocks noGrp="1"/>
          </p:cNvSpPr>
          <p:nvPr>
            <p:ph type="title" idx="7"/>
          </p:nvPr>
        </p:nvSpPr>
        <p:spPr>
          <a:xfrm>
            <a:off x="6606298" y="1518549"/>
            <a:ext cx="2277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b="1" dirty="0">
                <a:latin typeface="+mj-lt"/>
              </a:rPr>
              <a:t>03</a:t>
            </a:r>
            <a:endParaRPr b="1" dirty="0">
              <a:latin typeface="+mj-lt"/>
            </a:endParaRPr>
          </a:p>
        </p:txBody>
      </p:sp>
      <p:sp>
        <p:nvSpPr>
          <p:cNvPr id="2647" name="Google Shape;2647;p41"/>
          <p:cNvSpPr txBox="1">
            <a:spLocks noGrp="1"/>
          </p:cNvSpPr>
          <p:nvPr>
            <p:ph type="title" idx="13"/>
          </p:nvPr>
        </p:nvSpPr>
        <p:spPr>
          <a:xfrm>
            <a:off x="2481877" y="3182505"/>
            <a:ext cx="2277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b="1" dirty="0">
                <a:latin typeface="+mj-lt"/>
              </a:rPr>
              <a:t>04</a:t>
            </a:r>
            <a:endParaRPr b="1" dirty="0">
              <a:latin typeface="+mj-lt"/>
            </a:endParaRPr>
          </a:p>
        </p:txBody>
      </p:sp>
      <p:sp>
        <p:nvSpPr>
          <p:cNvPr id="2650" name="Google Shape;2650;p41"/>
          <p:cNvSpPr txBox="1">
            <a:spLocks noGrp="1"/>
          </p:cNvSpPr>
          <p:nvPr>
            <p:ph type="title" idx="16"/>
          </p:nvPr>
        </p:nvSpPr>
        <p:spPr>
          <a:xfrm>
            <a:off x="5818416" y="3134836"/>
            <a:ext cx="2277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b="1" dirty="0">
                <a:latin typeface="+mj-lt"/>
              </a:rPr>
              <a:t>05</a:t>
            </a:r>
            <a:endParaRPr b="1" dirty="0">
              <a:latin typeface="+mj-lt"/>
            </a:endParaRPr>
          </a:p>
        </p:txBody>
      </p:sp>
      <p:grpSp>
        <p:nvGrpSpPr>
          <p:cNvPr id="2656" name="Google Shape;2656;p41"/>
          <p:cNvGrpSpPr/>
          <p:nvPr/>
        </p:nvGrpSpPr>
        <p:grpSpPr>
          <a:xfrm>
            <a:off x="7570098" y="885519"/>
            <a:ext cx="655718" cy="277248"/>
            <a:chOff x="5181425" y="2685475"/>
            <a:chExt cx="224900" cy="74425"/>
          </a:xfrm>
        </p:grpSpPr>
        <p:sp>
          <p:nvSpPr>
            <p:cNvPr id="2657" name="Google Shape;2657;p41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8" name="Google Shape;2658;p41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9" name="Google Shape;2659;p41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0" name="Google Shape;2660;p41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1" name="Google Shape;2661;p41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62" name="Google Shape;2662;p41"/>
          <p:cNvGrpSpPr/>
          <p:nvPr/>
        </p:nvGrpSpPr>
        <p:grpSpPr>
          <a:xfrm>
            <a:off x="1239098" y="6162211"/>
            <a:ext cx="655718" cy="277248"/>
            <a:chOff x="5181425" y="2685475"/>
            <a:chExt cx="224900" cy="74425"/>
          </a:xfrm>
        </p:grpSpPr>
        <p:sp>
          <p:nvSpPr>
            <p:cNvPr id="2663" name="Google Shape;2663;p41"/>
            <p:cNvSpPr/>
            <p:nvPr/>
          </p:nvSpPr>
          <p:spPr>
            <a:xfrm>
              <a:off x="518142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41" y="1715"/>
                  </a:lnTo>
                  <a:cubicBezTo>
                    <a:pt x="1839" y="1615"/>
                    <a:pt x="1839" y="1455"/>
                    <a:pt x="1741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4" name="Google Shape;2664;p41"/>
            <p:cNvSpPr/>
            <p:nvPr/>
          </p:nvSpPr>
          <p:spPr>
            <a:xfrm>
              <a:off x="522615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5" y="2544"/>
                  </a:lnTo>
                  <a:cubicBezTo>
                    <a:pt x="95" y="2643"/>
                    <a:pt x="95" y="2803"/>
                    <a:pt x="195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8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5" name="Google Shape;2665;p41"/>
            <p:cNvSpPr/>
            <p:nvPr/>
          </p:nvSpPr>
          <p:spPr>
            <a:xfrm>
              <a:off x="5270875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6" name="Google Shape;2666;p41"/>
            <p:cNvSpPr/>
            <p:nvPr/>
          </p:nvSpPr>
          <p:spPr>
            <a:xfrm>
              <a:off x="5315600" y="2685475"/>
              <a:ext cx="46000" cy="74425"/>
            </a:xfrm>
            <a:custGeom>
              <a:avLst/>
              <a:gdLst/>
              <a:ahLst/>
              <a:cxnLst/>
              <a:rect l="l" t="t" r="r" b="b"/>
              <a:pathLst>
                <a:path w="1840" h="2977" extrusionOk="0">
                  <a:moveTo>
                    <a:pt x="278" y="0"/>
                  </a:moveTo>
                  <a:cubicBezTo>
                    <a:pt x="213" y="0"/>
                    <a:pt x="149" y="25"/>
                    <a:pt x="99" y="74"/>
                  </a:cubicBezTo>
                  <a:cubicBezTo>
                    <a:pt x="1" y="173"/>
                    <a:pt x="1" y="333"/>
                    <a:pt x="99" y="433"/>
                  </a:cubicBezTo>
                  <a:lnTo>
                    <a:pt x="1203" y="1535"/>
                  </a:lnTo>
                  <a:lnTo>
                    <a:pt x="194" y="2544"/>
                  </a:lnTo>
                  <a:cubicBezTo>
                    <a:pt x="95" y="2643"/>
                    <a:pt x="95" y="2803"/>
                    <a:pt x="194" y="2902"/>
                  </a:cubicBezTo>
                  <a:cubicBezTo>
                    <a:pt x="244" y="2951"/>
                    <a:pt x="309" y="2976"/>
                    <a:pt x="374" y="2976"/>
                  </a:cubicBezTo>
                  <a:cubicBezTo>
                    <a:pt x="439" y="2976"/>
                    <a:pt x="503" y="2951"/>
                    <a:pt x="553" y="2902"/>
                  </a:cubicBezTo>
                  <a:lnTo>
                    <a:pt x="1739" y="1715"/>
                  </a:lnTo>
                  <a:cubicBezTo>
                    <a:pt x="1839" y="1615"/>
                    <a:pt x="1839" y="1455"/>
                    <a:pt x="1739" y="1356"/>
                  </a:cubicBezTo>
                  <a:lnTo>
                    <a:pt x="457" y="74"/>
                  </a:lnTo>
                  <a:cubicBezTo>
                    <a:pt x="408" y="25"/>
                    <a:pt x="343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7" name="Google Shape;2667;p41"/>
            <p:cNvSpPr/>
            <p:nvPr/>
          </p:nvSpPr>
          <p:spPr>
            <a:xfrm>
              <a:off x="5360300" y="2685475"/>
              <a:ext cx="46025" cy="74425"/>
            </a:xfrm>
            <a:custGeom>
              <a:avLst/>
              <a:gdLst/>
              <a:ahLst/>
              <a:cxnLst/>
              <a:rect l="l" t="t" r="r" b="b"/>
              <a:pathLst>
                <a:path w="1841" h="2977" extrusionOk="0">
                  <a:moveTo>
                    <a:pt x="279" y="0"/>
                  </a:moveTo>
                  <a:cubicBezTo>
                    <a:pt x="214" y="0"/>
                    <a:pt x="150" y="25"/>
                    <a:pt x="100" y="74"/>
                  </a:cubicBezTo>
                  <a:cubicBezTo>
                    <a:pt x="1" y="173"/>
                    <a:pt x="1" y="333"/>
                    <a:pt x="100" y="433"/>
                  </a:cubicBezTo>
                  <a:lnTo>
                    <a:pt x="1204" y="1535"/>
                  </a:lnTo>
                  <a:lnTo>
                    <a:pt x="195" y="2544"/>
                  </a:lnTo>
                  <a:cubicBezTo>
                    <a:pt x="96" y="2643"/>
                    <a:pt x="96" y="2803"/>
                    <a:pt x="195" y="2902"/>
                  </a:cubicBezTo>
                  <a:cubicBezTo>
                    <a:pt x="244" y="2951"/>
                    <a:pt x="310" y="2976"/>
                    <a:pt x="375" y="2976"/>
                  </a:cubicBezTo>
                  <a:cubicBezTo>
                    <a:pt x="440" y="2976"/>
                    <a:pt x="504" y="2951"/>
                    <a:pt x="554" y="2902"/>
                  </a:cubicBezTo>
                  <a:lnTo>
                    <a:pt x="1740" y="1715"/>
                  </a:lnTo>
                  <a:cubicBezTo>
                    <a:pt x="1840" y="1615"/>
                    <a:pt x="1840" y="1455"/>
                    <a:pt x="1740" y="1356"/>
                  </a:cubicBezTo>
                  <a:lnTo>
                    <a:pt x="458" y="74"/>
                  </a:lnTo>
                  <a:cubicBezTo>
                    <a:pt x="409" y="25"/>
                    <a:pt x="344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5284100" y="3810047"/>
            <a:ext cx="2874643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spcAft>
                <a:spcPts val="800"/>
              </a:spcAft>
              <a:buClr>
                <a:srgbClr val="000000"/>
              </a:buClr>
              <a:buFont typeface="Arial" panose="020B0604020202020204"/>
              <a:buNone/>
            </a:pPr>
            <a:r>
              <a:rPr lang="nl-NL" sz="2800" b="1" kern="0" dirty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Sử dụng máy tính cầm tay</a:t>
            </a:r>
            <a:endParaRPr lang="en-US" sz="2800" kern="0" dirty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 panose="020B0604020202020204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2481877" y="270643"/>
            <a:ext cx="6284976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Aft>
                <a:spcPts val="800"/>
              </a:spcAft>
              <a:buClr>
                <a:srgbClr val="000000"/>
              </a:buClr>
              <a:buFont typeface="Arial" panose="020B0604020202020204"/>
              <a:buNone/>
              <a:defRPr/>
            </a:pPr>
            <a:r>
              <a:rPr lang="en-US" sz="2800" b="1" kern="0" dirty="0">
                <a:solidFill>
                  <a:srgbClr val="007491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NỘI DUNG BÀI HỌC</a:t>
            </a:r>
            <a:endParaRPr lang="en-US" sz="2800" kern="0" dirty="0">
              <a:solidFill>
                <a:srgbClr val="007491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 panose="020B0604020202020204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883513" y="2143780"/>
            <a:ext cx="161337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r>
              <a:rPr lang="en-US" sz="2800" b="1" kern="0" dirty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Hoán vị</a:t>
            </a:r>
            <a:endParaRPr lang="en-US" sz="2800" kern="0" dirty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3409766" y="2143780"/>
            <a:ext cx="197815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r>
              <a:rPr lang="en-US" sz="2800" b="1" kern="0" dirty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Chỉnh hợp</a:t>
            </a:r>
            <a:endParaRPr lang="en-US" sz="2800" kern="0" dirty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6279992" y="2143780"/>
            <a:ext cx="150266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r>
              <a:rPr lang="en-US" sz="2800" b="1" kern="0" dirty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Tổ hợp</a:t>
            </a:r>
            <a:endParaRPr lang="en-US" sz="2800" kern="0" dirty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1167384" y="3622436"/>
            <a:ext cx="3404616" cy="2677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spcAft>
                <a:spcPts val="800"/>
              </a:spcAft>
              <a:buClr>
                <a:srgbClr val="000000"/>
              </a:buClr>
              <a:buFont typeface="Arial" panose="020B0604020202020204"/>
              <a:buNone/>
              <a:defRPr/>
            </a:pPr>
            <a:r>
              <a:rPr lang="en-US" sz="2800" b="1" kern="0" dirty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Ứng dụng hoán vị, chỉnh hợp, tổ hợp vào các bài toán đếm</a:t>
            </a:r>
            <a:endParaRPr lang="en-US" sz="2800" kern="0" dirty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3005858009"/>
      </p:ext>
    </p:extLst>
  </p:cSld>
  <p:clrMapOvr>
    <a:masterClrMapping/>
  </p:clrMapOvr>
  <p:transition spd="med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26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2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6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38" grpId="0"/>
      <p:bldP spid="2641" grpId="0"/>
      <p:bldP spid="2644" grpId="0"/>
      <p:bldP spid="2647" grpId="0"/>
      <p:bldP spid="2650" grpId="0"/>
      <p:bldP spid="34" grpId="0"/>
      <p:bldP spid="68" grpId="0"/>
      <p:bldP spid="70" grpId="0"/>
      <p:bldP spid="72" grpId="0"/>
      <p:bldP spid="7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4" name="Google Shape;2714;p43"/>
          <p:cNvSpPr/>
          <p:nvPr/>
        </p:nvSpPr>
        <p:spPr>
          <a:xfrm>
            <a:off x="6974832" y="2944096"/>
            <a:ext cx="815821" cy="969797"/>
          </a:xfrm>
          <a:custGeom>
            <a:avLst/>
            <a:gdLst/>
            <a:ahLst/>
            <a:cxnLst/>
            <a:rect l="l" t="t" r="r" b="b"/>
            <a:pathLst>
              <a:path w="4285" h="3987" extrusionOk="0">
                <a:moveTo>
                  <a:pt x="2141" y="1"/>
                </a:moveTo>
                <a:cubicBezTo>
                  <a:pt x="1181" y="1"/>
                  <a:pt x="335" y="696"/>
                  <a:pt x="176" y="1675"/>
                </a:cubicBezTo>
                <a:cubicBezTo>
                  <a:pt x="0" y="2760"/>
                  <a:pt x="738" y="3783"/>
                  <a:pt x="1823" y="3961"/>
                </a:cubicBezTo>
                <a:cubicBezTo>
                  <a:pt x="1931" y="3978"/>
                  <a:pt x="2038" y="3987"/>
                  <a:pt x="2144" y="3987"/>
                </a:cubicBezTo>
                <a:cubicBezTo>
                  <a:pt x="3105" y="3987"/>
                  <a:pt x="3951" y="3291"/>
                  <a:pt x="4109" y="2312"/>
                </a:cubicBezTo>
                <a:cubicBezTo>
                  <a:pt x="4285" y="1227"/>
                  <a:pt x="3547" y="204"/>
                  <a:pt x="2462" y="27"/>
                </a:cubicBezTo>
                <a:cubicBezTo>
                  <a:pt x="2354" y="9"/>
                  <a:pt x="2247" y="1"/>
                  <a:pt x="214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715" name="Google Shape;2715;p43"/>
          <p:cNvGrpSpPr/>
          <p:nvPr/>
        </p:nvGrpSpPr>
        <p:grpSpPr>
          <a:xfrm>
            <a:off x="-599012" y="2130085"/>
            <a:ext cx="7577447" cy="4532155"/>
            <a:chOff x="2610348" y="2264925"/>
            <a:chExt cx="2983902" cy="1651956"/>
          </a:xfrm>
          <a:solidFill>
            <a:srgbClr val="FFCA5F"/>
          </a:solidFill>
        </p:grpSpPr>
        <p:sp>
          <p:nvSpPr>
            <p:cNvPr id="2716" name="Google Shape;2716;p43"/>
            <p:cNvSpPr/>
            <p:nvPr/>
          </p:nvSpPr>
          <p:spPr>
            <a:xfrm>
              <a:off x="2708850" y="2962525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1" y="24"/>
                    <a:pt x="94" y="71"/>
                  </a:cubicBezTo>
                  <a:cubicBezTo>
                    <a:pt x="1" y="164"/>
                    <a:pt x="1" y="316"/>
                    <a:pt x="94" y="410"/>
                  </a:cubicBezTo>
                  <a:lnTo>
                    <a:pt x="1138" y="1453"/>
                  </a:lnTo>
                  <a:lnTo>
                    <a:pt x="184" y="2407"/>
                  </a:lnTo>
                  <a:cubicBezTo>
                    <a:pt x="90" y="2500"/>
                    <a:pt x="90" y="2652"/>
                    <a:pt x="184" y="2747"/>
                  </a:cubicBezTo>
                  <a:cubicBezTo>
                    <a:pt x="230" y="2793"/>
                    <a:pt x="292" y="2817"/>
                    <a:pt x="353" y="2817"/>
                  </a:cubicBezTo>
                  <a:cubicBezTo>
                    <a:pt x="415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1" y="1529"/>
                    <a:pt x="1741" y="1377"/>
                    <a:pt x="1646" y="1284"/>
                  </a:cubicBezTo>
                  <a:lnTo>
                    <a:pt x="433" y="71"/>
                  </a:lnTo>
                  <a:cubicBezTo>
                    <a:pt x="386" y="24"/>
                    <a:pt x="325" y="0"/>
                    <a:pt x="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7" name="Google Shape;2717;p43"/>
            <p:cNvSpPr/>
            <p:nvPr/>
          </p:nvSpPr>
          <p:spPr>
            <a:xfrm>
              <a:off x="2751150" y="2962525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4" y="0"/>
                  </a:moveTo>
                  <a:cubicBezTo>
                    <a:pt x="203" y="0"/>
                    <a:pt x="142" y="24"/>
                    <a:pt x="95" y="71"/>
                  </a:cubicBezTo>
                  <a:cubicBezTo>
                    <a:pt x="1" y="164"/>
                    <a:pt x="1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1" y="2500"/>
                    <a:pt x="91" y="2652"/>
                    <a:pt x="185" y="2747"/>
                  </a:cubicBezTo>
                  <a:cubicBezTo>
                    <a:pt x="232" y="2793"/>
                    <a:pt x="292" y="2817"/>
                    <a:pt x="354" y="2817"/>
                  </a:cubicBezTo>
                  <a:cubicBezTo>
                    <a:pt x="416" y="2817"/>
                    <a:pt x="477" y="2793"/>
                    <a:pt x="523" y="2747"/>
                  </a:cubicBezTo>
                  <a:lnTo>
                    <a:pt x="1648" y="1623"/>
                  </a:lnTo>
                  <a:cubicBezTo>
                    <a:pt x="1740" y="1529"/>
                    <a:pt x="1740" y="1377"/>
                    <a:pt x="1648" y="1284"/>
                  </a:cubicBezTo>
                  <a:lnTo>
                    <a:pt x="434" y="71"/>
                  </a:lnTo>
                  <a:cubicBezTo>
                    <a:pt x="387" y="24"/>
                    <a:pt x="326" y="0"/>
                    <a:pt x="2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8" name="Google Shape;2718;p43"/>
            <p:cNvSpPr/>
            <p:nvPr/>
          </p:nvSpPr>
          <p:spPr>
            <a:xfrm>
              <a:off x="2793500" y="2962525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7" y="1453"/>
                  </a:lnTo>
                  <a:lnTo>
                    <a:pt x="183" y="2407"/>
                  </a:lnTo>
                  <a:cubicBezTo>
                    <a:pt x="90" y="2500"/>
                    <a:pt x="90" y="2652"/>
                    <a:pt x="183" y="2747"/>
                  </a:cubicBezTo>
                  <a:cubicBezTo>
                    <a:pt x="231" y="2793"/>
                    <a:pt x="291" y="2817"/>
                    <a:pt x="353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5" y="1623"/>
                  </a:lnTo>
                  <a:cubicBezTo>
                    <a:pt x="1740" y="1529"/>
                    <a:pt x="1740" y="1377"/>
                    <a:pt x="1645" y="1284"/>
                  </a:cubicBezTo>
                  <a:lnTo>
                    <a:pt x="432" y="71"/>
                  </a:lnTo>
                  <a:cubicBezTo>
                    <a:pt x="386" y="24"/>
                    <a:pt x="324" y="0"/>
                    <a:pt x="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9" name="Google Shape;2719;p43"/>
            <p:cNvSpPr/>
            <p:nvPr/>
          </p:nvSpPr>
          <p:spPr>
            <a:xfrm>
              <a:off x="2835825" y="2962525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8" y="1453"/>
                  </a:lnTo>
                  <a:lnTo>
                    <a:pt x="183" y="2407"/>
                  </a:lnTo>
                  <a:cubicBezTo>
                    <a:pt x="89" y="2500"/>
                    <a:pt x="89" y="2652"/>
                    <a:pt x="183" y="2747"/>
                  </a:cubicBezTo>
                  <a:cubicBezTo>
                    <a:pt x="230" y="2793"/>
                    <a:pt x="292" y="2817"/>
                    <a:pt x="352" y="2817"/>
                  </a:cubicBezTo>
                  <a:cubicBezTo>
                    <a:pt x="414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0" y="1529"/>
                    <a:pt x="1740" y="1377"/>
                    <a:pt x="1646" y="1284"/>
                  </a:cubicBezTo>
                  <a:lnTo>
                    <a:pt x="432" y="71"/>
                  </a:lnTo>
                  <a:cubicBezTo>
                    <a:pt x="385" y="24"/>
                    <a:pt x="324" y="0"/>
                    <a:pt x="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0" name="Google Shape;2720;p43"/>
            <p:cNvSpPr/>
            <p:nvPr/>
          </p:nvSpPr>
          <p:spPr>
            <a:xfrm>
              <a:off x="2878125" y="2962525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4" y="0"/>
                  </a:moveTo>
                  <a:cubicBezTo>
                    <a:pt x="202" y="0"/>
                    <a:pt x="141" y="24"/>
                    <a:pt x="95" y="71"/>
                  </a:cubicBezTo>
                  <a:cubicBezTo>
                    <a:pt x="0" y="164"/>
                    <a:pt x="0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0" y="2500"/>
                    <a:pt x="90" y="2652"/>
                    <a:pt x="185" y="2747"/>
                  </a:cubicBezTo>
                  <a:cubicBezTo>
                    <a:pt x="231" y="2793"/>
                    <a:pt x="292" y="2817"/>
                    <a:pt x="354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7" y="1623"/>
                  </a:lnTo>
                  <a:cubicBezTo>
                    <a:pt x="1740" y="1529"/>
                    <a:pt x="1740" y="1377"/>
                    <a:pt x="1647" y="1284"/>
                  </a:cubicBezTo>
                  <a:lnTo>
                    <a:pt x="434" y="71"/>
                  </a:lnTo>
                  <a:cubicBezTo>
                    <a:pt x="387" y="24"/>
                    <a:pt x="325" y="0"/>
                    <a:pt x="2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1" name="Google Shape;2721;p43"/>
            <p:cNvSpPr/>
            <p:nvPr/>
          </p:nvSpPr>
          <p:spPr>
            <a:xfrm>
              <a:off x="3306675" y="2264925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2" name="Google Shape;2722;p43"/>
            <p:cNvSpPr/>
            <p:nvPr/>
          </p:nvSpPr>
          <p:spPr>
            <a:xfrm>
              <a:off x="5418357" y="2418338"/>
              <a:ext cx="27975" cy="27950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560" y="0"/>
                  </a:moveTo>
                  <a:cubicBezTo>
                    <a:pt x="250" y="0"/>
                    <a:pt x="1" y="249"/>
                    <a:pt x="1" y="559"/>
                  </a:cubicBezTo>
                  <a:cubicBezTo>
                    <a:pt x="1" y="867"/>
                    <a:pt x="250" y="1118"/>
                    <a:pt x="560" y="1118"/>
                  </a:cubicBezTo>
                  <a:cubicBezTo>
                    <a:pt x="868" y="1118"/>
                    <a:pt x="1118" y="867"/>
                    <a:pt x="1118" y="559"/>
                  </a:cubicBezTo>
                  <a:cubicBezTo>
                    <a:pt x="1118" y="249"/>
                    <a:pt x="868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3" name="Google Shape;2723;p43"/>
            <p:cNvSpPr/>
            <p:nvPr/>
          </p:nvSpPr>
          <p:spPr>
            <a:xfrm>
              <a:off x="5199707" y="2296863"/>
              <a:ext cx="31575" cy="31575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4" name="Google Shape;2724;p43"/>
            <p:cNvSpPr/>
            <p:nvPr/>
          </p:nvSpPr>
          <p:spPr>
            <a:xfrm>
              <a:off x="2822425" y="2810450"/>
              <a:ext cx="27950" cy="27950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5" name="Google Shape;2725;p43"/>
            <p:cNvSpPr/>
            <p:nvPr/>
          </p:nvSpPr>
          <p:spPr>
            <a:xfrm>
              <a:off x="2610348" y="3758174"/>
              <a:ext cx="158547" cy="158707"/>
            </a:xfrm>
            <a:custGeom>
              <a:avLst/>
              <a:gdLst/>
              <a:ahLst/>
              <a:cxnLst/>
              <a:rect l="l" t="t" r="r" b="b"/>
              <a:pathLst>
                <a:path w="1264" h="1265" extrusionOk="0">
                  <a:moveTo>
                    <a:pt x="631" y="1"/>
                  </a:moveTo>
                  <a:cubicBezTo>
                    <a:pt x="282" y="1"/>
                    <a:pt x="1" y="284"/>
                    <a:pt x="1" y="633"/>
                  </a:cubicBezTo>
                  <a:cubicBezTo>
                    <a:pt x="1" y="982"/>
                    <a:pt x="282" y="1265"/>
                    <a:pt x="631" y="1265"/>
                  </a:cubicBezTo>
                  <a:cubicBezTo>
                    <a:pt x="980" y="1265"/>
                    <a:pt x="1263" y="982"/>
                    <a:pt x="1263" y="633"/>
                  </a:cubicBezTo>
                  <a:cubicBezTo>
                    <a:pt x="1263" y="284"/>
                    <a:pt x="980" y="1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6" name="Google Shape;2726;p43"/>
            <p:cNvSpPr/>
            <p:nvPr/>
          </p:nvSpPr>
          <p:spPr>
            <a:xfrm>
              <a:off x="5487125" y="3429675"/>
              <a:ext cx="107125" cy="99675"/>
            </a:xfrm>
            <a:custGeom>
              <a:avLst/>
              <a:gdLst/>
              <a:ahLst/>
              <a:cxnLst/>
              <a:rect l="l" t="t" r="r" b="b"/>
              <a:pathLst>
                <a:path w="4285" h="3987" extrusionOk="0">
                  <a:moveTo>
                    <a:pt x="2141" y="1"/>
                  </a:moveTo>
                  <a:cubicBezTo>
                    <a:pt x="1181" y="1"/>
                    <a:pt x="335" y="696"/>
                    <a:pt x="176" y="1675"/>
                  </a:cubicBezTo>
                  <a:cubicBezTo>
                    <a:pt x="0" y="2760"/>
                    <a:pt x="738" y="3783"/>
                    <a:pt x="1823" y="3961"/>
                  </a:cubicBezTo>
                  <a:cubicBezTo>
                    <a:pt x="1931" y="3978"/>
                    <a:pt x="2038" y="3987"/>
                    <a:pt x="2144" y="3987"/>
                  </a:cubicBezTo>
                  <a:cubicBezTo>
                    <a:pt x="3105" y="3987"/>
                    <a:pt x="3951" y="3291"/>
                    <a:pt x="4109" y="2312"/>
                  </a:cubicBezTo>
                  <a:cubicBezTo>
                    <a:pt x="4285" y="1227"/>
                    <a:pt x="3547" y="204"/>
                    <a:pt x="2462" y="27"/>
                  </a:cubicBezTo>
                  <a:cubicBezTo>
                    <a:pt x="2354" y="9"/>
                    <a:pt x="2247" y="1"/>
                    <a:pt x="21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7" name="Google Shape;2727;p43"/>
            <p:cNvSpPr/>
            <p:nvPr/>
          </p:nvSpPr>
          <p:spPr>
            <a:xfrm>
              <a:off x="5367525" y="3256625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1"/>
                  </a:cubicBezTo>
                  <a:cubicBezTo>
                    <a:pt x="0" y="981"/>
                    <a:pt x="283" y="1263"/>
                    <a:pt x="632" y="1263"/>
                  </a:cubicBezTo>
                  <a:cubicBezTo>
                    <a:pt x="980" y="1263"/>
                    <a:pt x="1263" y="981"/>
                    <a:pt x="1263" y="631"/>
                  </a:cubicBezTo>
                  <a:cubicBezTo>
                    <a:pt x="1263" y="284"/>
                    <a:pt x="980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8" name="Google Shape;2728;p43"/>
            <p:cNvSpPr/>
            <p:nvPr/>
          </p:nvSpPr>
          <p:spPr>
            <a:xfrm>
              <a:off x="2895300" y="2268850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9" name="Google Shape;2729;p43"/>
            <p:cNvSpPr/>
            <p:nvPr/>
          </p:nvSpPr>
          <p:spPr>
            <a:xfrm>
              <a:off x="2668575" y="3354875"/>
              <a:ext cx="124025" cy="114225"/>
            </a:xfrm>
            <a:custGeom>
              <a:avLst/>
              <a:gdLst/>
              <a:ahLst/>
              <a:cxnLst/>
              <a:rect l="l" t="t" r="r" b="b"/>
              <a:pathLst>
                <a:path w="4961" h="4569" extrusionOk="0">
                  <a:moveTo>
                    <a:pt x="2480" y="1"/>
                  </a:moveTo>
                  <a:cubicBezTo>
                    <a:pt x="1405" y="1"/>
                    <a:pt x="447" y="761"/>
                    <a:pt x="238" y="1854"/>
                  </a:cubicBezTo>
                  <a:cubicBezTo>
                    <a:pt x="0" y="3093"/>
                    <a:pt x="812" y="4291"/>
                    <a:pt x="2051" y="4527"/>
                  </a:cubicBezTo>
                  <a:cubicBezTo>
                    <a:pt x="2196" y="4555"/>
                    <a:pt x="2341" y="4569"/>
                    <a:pt x="2484" y="4569"/>
                  </a:cubicBezTo>
                  <a:cubicBezTo>
                    <a:pt x="3557" y="4569"/>
                    <a:pt x="4514" y="3808"/>
                    <a:pt x="4724" y="2715"/>
                  </a:cubicBezTo>
                  <a:cubicBezTo>
                    <a:pt x="4960" y="1476"/>
                    <a:pt x="4150" y="279"/>
                    <a:pt x="2911" y="42"/>
                  </a:cubicBezTo>
                  <a:cubicBezTo>
                    <a:pt x="2766" y="14"/>
                    <a:pt x="2622" y="1"/>
                    <a:pt x="24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0" name="Google Shape;2730;p43"/>
            <p:cNvSpPr/>
            <p:nvPr/>
          </p:nvSpPr>
          <p:spPr>
            <a:xfrm>
              <a:off x="2768900" y="3244800"/>
              <a:ext cx="31625" cy="31600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1"/>
                  </a:moveTo>
                  <a:cubicBezTo>
                    <a:pt x="283" y="1"/>
                    <a:pt x="0" y="284"/>
                    <a:pt x="0" y="633"/>
                  </a:cubicBezTo>
                  <a:cubicBezTo>
                    <a:pt x="0" y="982"/>
                    <a:pt x="283" y="1263"/>
                    <a:pt x="632" y="1263"/>
                  </a:cubicBezTo>
                  <a:cubicBezTo>
                    <a:pt x="981" y="1263"/>
                    <a:pt x="1264" y="982"/>
                    <a:pt x="1264" y="633"/>
                  </a:cubicBezTo>
                  <a:cubicBezTo>
                    <a:pt x="1264" y="284"/>
                    <a:pt x="981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731" name="Google Shape;2731;p43"/>
          <p:cNvSpPr/>
          <p:nvPr/>
        </p:nvSpPr>
        <p:spPr>
          <a:xfrm>
            <a:off x="724884" y="4043147"/>
            <a:ext cx="940250" cy="1234521"/>
          </a:xfrm>
          <a:custGeom>
            <a:avLst/>
            <a:gdLst/>
            <a:ahLst/>
            <a:cxnLst/>
            <a:rect l="l" t="t" r="r" b="b"/>
            <a:pathLst>
              <a:path w="1264" h="1265" extrusionOk="0">
                <a:moveTo>
                  <a:pt x="631" y="1"/>
                </a:moveTo>
                <a:cubicBezTo>
                  <a:pt x="282" y="1"/>
                  <a:pt x="1" y="284"/>
                  <a:pt x="1" y="633"/>
                </a:cubicBezTo>
                <a:cubicBezTo>
                  <a:pt x="1" y="982"/>
                  <a:pt x="282" y="1265"/>
                  <a:pt x="631" y="1265"/>
                </a:cubicBezTo>
                <a:cubicBezTo>
                  <a:pt x="980" y="1265"/>
                  <a:pt x="1263" y="982"/>
                  <a:pt x="1263" y="633"/>
                </a:cubicBezTo>
                <a:cubicBezTo>
                  <a:pt x="1263" y="284"/>
                  <a:pt x="980" y="1"/>
                  <a:pt x="63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734" name="Google Shape;2734;p43"/>
          <p:cNvSpPr txBox="1">
            <a:spLocks noGrp="1"/>
          </p:cNvSpPr>
          <p:nvPr>
            <p:ph type="title" idx="2"/>
          </p:nvPr>
        </p:nvSpPr>
        <p:spPr>
          <a:xfrm>
            <a:off x="895011" y="4355549"/>
            <a:ext cx="731400" cy="6096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4400" b="1" dirty="0">
                <a:solidFill>
                  <a:schemeClr val="lt1"/>
                </a:solidFill>
                <a:latin typeface="+mj-lt"/>
              </a:rPr>
              <a:t>01</a:t>
            </a:r>
            <a:endParaRPr sz="4400" b="1" dirty="0">
              <a:solidFill>
                <a:schemeClr val="lt1"/>
              </a:solidFill>
              <a:latin typeface="+mj-lt"/>
            </a:endParaRPr>
          </a:p>
        </p:txBody>
      </p:sp>
      <p:grpSp>
        <p:nvGrpSpPr>
          <p:cNvPr id="2735" name="Google Shape;2735;p43"/>
          <p:cNvGrpSpPr/>
          <p:nvPr/>
        </p:nvGrpSpPr>
        <p:grpSpPr>
          <a:xfrm rot="-1729932">
            <a:off x="6916619" y="4788123"/>
            <a:ext cx="2145794" cy="632903"/>
            <a:chOff x="941138" y="3737350"/>
            <a:chExt cx="3389456" cy="749792"/>
          </a:xfrm>
        </p:grpSpPr>
        <p:sp>
          <p:nvSpPr>
            <p:cNvPr id="2736" name="Google Shape;2736;p43"/>
            <p:cNvSpPr/>
            <p:nvPr/>
          </p:nvSpPr>
          <p:spPr>
            <a:xfrm>
              <a:off x="941138" y="3737350"/>
              <a:ext cx="3318410" cy="700355"/>
            </a:xfrm>
            <a:custGeom>
              <a:avLst/>
              <a:gdLst/>
              <a:ahLst/>
              <a:cxnLst/>
              <a:rect l="l" t="t" r="r" b="b"/>
              <a:pathLst>
                <a:path w="35778" h="7551" extrusionOk="0">
                  <a:moveTo>
                    <a:pt x="1871" y="1863"/>
                  </a:moveTo>
                  <a:cubicBezTo>
                    <a:pt x="1931" y="1863"/>
                    <a:pt x="1991" y="1868"/>
                    <a:pt x="2053" y="1878"/>
                  </a:cubicBezTo>
                  <a:cubicBezTo>
                    <a:pt x="2138" y="1892"/>
                    <a:pt x="2223" y="1916"/>
                    <a:pt x="2303" y="1950"/>
                  </a:cubicBezTo>
                  <a:cubicBezTo>
                    <a:pt x="2675" y="2104"/>
                    <a:pt x="2906" y="2451"/>
                    <a:pt x="2837" y="2805"/>
                  </a:cubicBezTo>
                  <a:cubicBezTo>
                    <a:pt x="2765" y="3180"/>
                    <a:pt x="2390" y="3442"/>
                    <a:pt x="1953" y="3449"/>
                  </a:cubicBezTo>
                  <a:cubicBezTo>
                    <a:pt x="1945" y="3449"/>
                    <a:pt x="1936" y="3449"/>
                    <a:pt x="1928" y="3449"/>
                  </a:cubicBezTo>
                  <a:cubicBezTo>
                    <a:pt x="1870" y="3449"/>
                    <a:pt x="1811" y="3444"/>
                    <a:pt x="1754" y="3435"/>
                  </a:cubicBezTo>
                  <a:cubicBezTo>
                    <a:pt x="1236" y="3353"/>
                    <a:pt x="887" y="2936"/>
                    <a:pt x="970" y="2506"/>
                  </a:cubicBezTo>
                  <a:cubicBezTo>
                    <a:pt x="1042" y="2126"/>
                    <a:pt x="1427" y="1863"/>
                    <a:pt x="1871" y="1863"/>
                  </a:cubicBezTo>
                  <a:close/>
                  <a:moveTo>
                    <a:pt x="112" y="0"/>
                  </a:moveTo>
                  <a:lnTo>
                    <a:pt x="0" y="7550"/>
                  </a:lnTo>
                  <a:lnTo>
                    <a:pt x="35778" y="5140"/>
                  </a:lnTo>
                  <a:lnTo>
                    <a:pt x="35745" y="51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7" name="Google Shape;2737;p43"/>
            <p:cNvSpPr/>
            <p:nvPr/>
          </p:nvSpPr>
          <p:spPr>
            <a:xfrm>
              <a:off x="941138" y="3784839"/>
              <a:ext cx="3389456" cy="702303"/>
            </a:xfrm>
            <a:custGeom>
              <a:avLst/>
              <a:gdLst/>
              <a:ahLst/>
              <a:cxnLst/>
              <a:rect l="l" t="t" r="r" b="b"/>
              <a:pathLst>
                <a:path w="36544" h="7572" extrusionOk="0">
                  <a:moveTo>
                    <a:pt x="1872" y="1351"/>
                  </a:moveTo>
                  <a:cubicBezTo>
                    <a:pt x="1428" y="1351"/>
                    <a:pt x="1042" y="1616"/>
                    <a:pt x="970" y="1994"/>
                  </a:cubicBezTo>
                  <a:cubicBezTo>
                    <a:pt x="887" y="2426"/>
                    <a:pt x="1236" y="2841"/>
                    <a:pt x="1754" y="2923"/>
                  </a:cubicBezTo>
                  <a:cubicBezTo>
                    <a:pt x="1811" y="2932"/>
                    <a:pt x="1870" y="2937"/>
                    <a:pt x="1928" y="2937"/>
                  </a:cubicBezTo>
                  <a:cubicBezTo>
                    <a:pt x="1936" y="2937"/>
                    <a:pt x="1945" y="2937"/>
                    <a:pt x="1953" y="2937"/>
                  </a:cubicBezTo>
                  <a:cubicBezTo>
                    <a:pt x="1581" y="2782"/>
                    <a:pt x="1353" y="2437"/>
                    <a:pt x="1421" y="2079"/>
                  </a:cubicBezTo>
                  <a:cubicBezTo>
                    <a:pt x="1492" y="1706"/>
                    <a:pt x="1868" y="1445"/>
                    <a:pt x="2303" y="1438"/>
                  </a:cubicBezTo>
                  <a:cubicBezTo>
                    <a:pt x="2223" y="1404"/>
                    <a:pt x="2138" y="1380"/>
                    <a:pt x="2053" y="1366"/>
                  </a:cubicBezTo>
                  <a:cubicBezTo>
                    <a:pt x="1992" y="1356"/>
                    <a:pt x="1932" y="1351"/>
                    <a:pt x="1872" y="1351"/>
                  </a:cubicBezTo>
                  <a:close/>
                  <a:moveTo>
                    <a:pt x="35745" y="0"/>
                  </a:moveTo>
                  <a:lnTo>
                    <a:pt x="35776" y="4630"/>
                  </a:lnTo>
                  <a:lnTo>
                    <a:pt x="0" y="7038"/>
                  </a:lnTo>
                  <a:lnTo>
                    <a:pt x="945" y="7572"/>
                  </a:lnTo>
                  <a:lnTo>
                    <a:pt x="36543" y="5211"/>
                  </a:lnTo>
                  <a:lnTo>
                    <a:pt x="36397" y="525"/>
                  </a:lnTo>
                  <a:lnTo>
                    <a:pt x="3574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8" name="Google Shape;2738;p43"/>
            <p:cNvSpPr/>
            <p:nvPr/>
          </p:nvSpPr>
          <p:spPr>
            <a:xfrm>
              <a:off x="1006249" y="4010038"/>
              <a:ext cx="3185777" cy="361539"/>
            </a:xfrm>
            <a:custGeom>
              <a:avLst/>
              <a:gdLst/>
              <a:ahLst/>
              <a:cxnLst/>
              <a:rect l="l" t="t" r="r" b="b"/>
              <a:pathLst>
                <a:path w="34348" h="3898" extrusionOk="0">
                  <a:moveTo>
                    <a:pt x="34113" y="0"/>
                  </a:moveTo>
                  <a:lnTo>
                    <a:pt x="4" y="2182"/>
                  </a:lnTo>
                  <a:lnTo>
                    <a:pt x="1" y="3898"/>
                  </a:lnTo>
                  <a:lnTo>
                    <a:pt x="34348" y="1754"/>
                  </a:lnTo>
                  <a:lnTo>
                    <a:pt x="3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9" name="Google Shape;2739;p43"/>
            <p:cNvSpPr/>
            <p:nvPr/>
          </p:nvSpPr>
          <p:spPr>
            <a:xfrm>
              <a:off x="1080264" y="4083961"/>
              <a:ext cx="3059081" cy="302829"/>
            </a:xfrm>
            <a:custGeom>
              <a:avLst/>
              <a:gdLst/>
              <a:ahLst/>
              <a:cxnLst/>
              <a:rect l="l" t="t" r="r" b="b"/>
              <a:pathLst>
                <a:path w="32982" h="3265" extrusionOk="0">
                  <a:moveTo>
                    <a:pt x="32925" y="0"/>
                  </a:moveTo>
                  <a:lnTo>
                    <a:pt x="32748" y="7"/>
                  </a:lnTo>
                  <a:lnTo>
                    <a:pt x="32804" y="1257"/>
                  </a:lnTo>
                  <a:lnTo>
                    <a:pt x="32981" y="1250"/>
                  </a:lnTo>
                  <a:lnTo>
                    <a:pt x="32925" y="0"/>
                  </a:lnTo>
                  <a:close/>
                  <a:moveTo>
                    <a:pt x="31614" y="80"/>
                  </a:moveTo>
                  <a:lnTo>
                    <a:pt x="31437" y="87"/>
                  </a:lnTo>
                  <a:lnTo>
                    <a:pt x="31495" y="1337"/>
                  </a:lnTo>
                  <a:lnTo>
                    <a:pt x="31672" y="1330"/>
                  </a:lnTo>
                  <a:lnTo>
                    <a:pt x="31614" y="80"/>
                  </a:lnTo>
                  <a:close/>
                  <a:moveTo>
                    <a:pt x="30305" y="162"/>
                  </a:moveTo>
                  <a:lnTo>
                    <a:pt x="30127" y="168"/>
                  </a:lnTo>
                  <a:lnTo>
                    <a:pt x="30184" y="1418"/>
                  </a:lnTo>
                  <a:lnTo>
                    <a:pt x="30362" y="1411"/>
                  </a:lnTo>
                  <a:lnTo>
                    <a:pt x="30305" y="162"/>
                  </a:lnTo>
                  <a:close/>
                  <a:moveTo>
                    <a:pt x="28995" y="242"/>
                  </a:moveTo>
                  <a:lnTo>
                    <a:pt x="28818" y="248"/>
                  </a:lnTo>
                  <a:lnTo>
                    <a:pt x="28874" y="1498"/>
                  </a:lnTo>
                  <a:lnTo>
                    <a:pt x="29053" y="1491"/>
                  </a:lnTo>
                  <a:lnTo>
                    <a:pt x="28995" y="242"/>
                  </a:lnTo>
                  <a:close/>
                  <a:moveTo>
                    <a:pt x="27685" y="322"/>
                  </a:moveTo>
                  <a:lnTo>
                    <a:pt x="27507" y="328"/>
                  </a:lnTo>
                  <a:lnTo>
                    <a:pt x="27565" y="1578"/>
                  </a:lnTo>
                  <a:lnTo>
                    <a:pt x="27742" y="1571"/>
                  </a:lnTo>
                  <a:lnTo>
                    <a:pt x="27685" y="322"/>
                  </a:lnTo>
                  <a:close/>
                  <a:moveTo>
                    <a:pt x="26376" y="403"/>
                  </a:moveTo>
                  <a:lnTo>
                    <a:pt x="26198" y="410"/>
                  </a:lnTo>
                  <a:lnTo>
                    <a:pt x="26255" y="1658"/>
                  </a:lnTo>
                  <a:lnTo>
                    <a:pt x="26432" y="1651"/>
                  </a:lnTo>
                  <a:lnTo>
                    <a:pt x="26376" y="403"/>
                  </a:lnTo>
                  <a:close/>
                  <a:moveTo>
                    <a:pt x="25065" y="483"/>
                  </a:moveTo>
                  <a:lnTo>
                    <a:pt x="24888" y="490"/>
                  </a:lnTo>
                  <a:lnTo>
                    <a:pt x="24945" y="1738"/>
                  </a:lnTo>
                  <a:lnTo>
                    <a:pt x="25123" y="1731"/>
                  </a:lnTo>
                  <a:lnTo>
                    <a:pt x="25065" y="483"/>
                  </a:lnTo>
                  <a:close/>
                  <a:moveTo>
                    <a:pt x="23756" y="563"/>
                  </a:moveTo>
                  <a:lnTo>
                    <a:pt x="23577" y="570"/>
                  </a:lnTo>
                  <a:lnTo>
                    <a:pt x="23635" y="1819"/>
                  </a:lnTo>
                  <a:lnTo>
                    <a:pt x="23812" y="1812"/>
                  </a:lnTo>
                  <a:lnTo>
                    <a:pt x="23756" y="563"/>
                  </a:lnTo>
                  <a:close/>
                  <a:moveTo>
                    <a:pt x="22446" y="643"/>
                  </a:moveTo>
                  <a:lnTo>
                    <a:pt x="22268" y="650"/>
                  </a:lnTo>
                  <a:lnTo>
                    <a:pt x="22325" y="1899"/>
                  </a:lnTo>
                  <a:lnTo>
                    <a:pt x="22502" y="1892"/>
                  </a:lnTo>
                  <a:lnTo>
                    <a:pt x="22446" y="643"/>
                  </a:lnTo>
                  <a:close/>
                  <a:moveTo>
                    <a:pt x="21135" y="724"/>
                  </a:moveTo>
                  <a:lnTo>
                    <a:pt x="20958" y="731"/>
                  </a:lnTo>
                  <a:lnTo>
                    <a:pt x="21016" y="1979"/>
                  </a:lnTo>
                  <a:lnTo>
                    <a:pt x="21193" y="1972"/>
                  </a:lnTo>
                  <a:lnTo>
                    <a:pt x="21135" y="724"/>
                  </a:lnTo>
                  <a:close/>
                  <a:moveTo>
                    <a:pt x="19826" y="804"/>
                  </a:moveTo>
                  <a:lnTo>
                    <a:pt x="19649" y="811"/>
                  </a:lnTo>
                  <a:lnTo>
                    <a:pt x="19705" y="2059"/>
                  </a:lnTo>
                  <a:lnTo>
                    <a:pt x="19883" y="2054"/>
                  </a:lnTo>
                  <a:lnTo>
                    <a:pt x="19826" y="804"/>
                  </a:lnTo>
                  <a:close/>
                  <a:moveTo>
                    <a:pt x="18516" y="884"/>
                  </a:moveTo>
                  <a:lnTo>
                    <a:pt x="18338" y="891"/>
                  </a:lnTo>
                  <a:lnTo>
                    <a:pt x="18395" y="2140"/>
                  </a:lnTo>
                  <a:lnTo>
                    <a:pt x="18573" y="2133"/>
                  </a:lnTo>
                  <a:lnTo>
                    <a:pt x="18516" y="884"/>
                  </a:lnTo>
                  <a:close/>
                  <a:moveTo>
                    <a:pt x="17207" y="964"/>
                  </a:moveTo>
                  <a:lnTo>
                    <a:pt x="17028" y="971"/>
                  </a:lnTo>
                  <a:lnTo>
                    <a:pt x="17086" y="2220"/>
                  </a:lnTo>
                  <a:lnTo>
                    <a:pt x="17263" y="2214"/>
                  </a:lnTo>
                  <a:lnTo>
                    <a:pt x="17207" y="964"/>
                  </a:lnTo>
                  <a:close/>
                  <a:moveTo>
                    <a:pt x="15896" y="1045"/>
                  </a:moveTo>
                  <a:lnTo>
                    <a:pt x="15719" y="1052"/>
                  </a:lnTo>
                  <a:lnTo>
                    <a:pt x="15775" y="2300"/>
                  </a:lnTo>
                  <a:lnTo>
                    <a:pt x="15954" y="2294"/>
                  </a:lnTo>
                  <a:lnTo>
                    <a:pt x="15896" y="1045"/>
                  </a:lnTo>
                  <a:close/>
                  <a:moveTo>
                    <a:pt x="14586" y="1125"/>
                  </a:moveTo>
                  <a:lnTo>
                    <a:pt x="14409" y="1132"/>
                  </a:lnTo>
                  <a:lnTo>
                    <a:pt x="14466" y="2382"/>
                  </a:lnTo>
                  <a:lnTo>
                    <a:pt x="14644" y="2375"/>
                  </a:lnTo>
                  <a:lnTo>
                    <a:pt x="14586" y="1125"/>
                  </a:lnTo>
                  <a:close/>
                  <a:moveTo>
                    <a:pt x="13277" y="1205"/>
                  </a:moveTo>
                  <a:lnTo>
                    <a:pt x="13100" y="1212"/>
                  </a:lnTo>
                  <a:lnTo>
                    <a:pt x="13156" y="2462"/>
                  </a:lnTo>
                  <a:lnTo>
                    <a:pt x="13333" y="2455"/>
                  </a:lnTo>
                  <a:lnTo>
                    <a:pt x="13277" y="1205"/>
                  </a:lnTo>
                  <a:close/>
                  <a:moveTo>
                    <a:pt x="11966" y="1285"/>
                  </a:moveTo>
                  <a:lnTo>
                    <a:pt x="11789" y="1292"/>
                  </a:lnTo>
                  <a:lnTo>
                    <a:pt x="11847" y="2542"/>
                  </a:lnTo>
                  <a:lnTo>
                    <a:pt x="12024" y="2535"/>
                  </a:lnTo>
                  <a:lnTo>
                    <a:pt x="11966" y="1285"/>
                  </a:lnTo>
                  <a:close/>
                  <a:moveTo>
                    <a:pt x="10657" y="1365"/>
                  </a:moveTo>
                  <a:lnTo>
                    <a:pt x="10479" y="1372"/>
                  </a:lnTo>
                  <a:lnTo>
                    <a:pt x="10536" y="2622"/>
                  </a:lnTo>
                  <a:lnTo>
                    <a:pt x="10714" y="2615"/>
                  </a:lnTo>
                  <a:lnTo>
                    <a:pt x="10657" y="1365"/>
                  </a:lnTo>
                  <a:close/>
                  <a:moveTo>
                    <a:pt x="9347" y="1446"/>
                  </a:moveTo>
                  <a:lnTo>
                    <a:pt x="9170" y="1453"/>
                  </a:lnTo>
                  <a:lnTo>
                    <a:pt x="9226" y="2703"/>
                  </a:lnTo>
                  <a:lnTo>
                    <a:pt x="9405" y="2696"/>
                  </a:lnTo>
                  <a:lnTo>
                    <a:pt x="9347" y="1446"/>
                  </a:lnTo>
                  <a:close/>
                  <a:moveTo>
                    <a:pt x="8037" y="1527"/>
                  </a:moveTo>
                  <a:lnTo>
                    <a:pt x="7859" y="1533"/>
                  </a:lnTo>
                  <a:lnTo>
                    <a:pt x="7917" y="2783"/>
                  </a:lnTo>
                  <a:lnTo>
                    <a:pt x="8094" y="2776"/>
                  </a:lnTo>
                  <a:lnTo>
                    <a:pt x="8037" y="1527"/>
                  </a:lnTo>
                  <a:close/>
                  <a:moveTo>
                    <a:pt x="6728" y="1608"/>
                  </a:moveTo>
                  <a:lnTo>
                    <a:pt x="6550" y="1613"/>
                  </a:lnTo>
                  <a:lnTo>
                    <a:pt x="6606" y="2863"/>
                  </a:lnTo>
                  <a:lnTo>
                    <a:pt x="6784" y="2856"/>
                  </a:lnTo>
                  <a:lnTo>
                    <a:pt x="6728" y="1608"/>
                  </a:lnTo>
                  <a:close/>
                  <a:moveTo>
                    <a:pt x="5417" y="1686"/>
                  </a:moveTo>
                  <a:lnTo>
                    <a:pt x="5240" y="1693"/>
                  </a:lnTo>
                  <a:lnTo>
                    <a:pt x="5297" y="2943"/>
                  </a:lnTo>
                  <a:lnTo>
                    <a:pt x="5475" y="2936"/>
                  </a:lnTo>
                  <a:lnTo>
                    <a:pt x="5417" y="1686"/>
                  </a:lnTo>
                  <a:close/>
                  <a:moveTo>
                    <a:pt x="4108" y="1768"/>
                  </a:moveTo>
                  <a:lnTo>
                    <a:pt x="3929" y="1774"/>
                  </a:lnTo>
                  <a:lnTo>
                    <a:pt x="3987" y="3024"/>
                  </a:lnTo>
                  <a:lnTo>
                    <a:pt x="4164" y="3017"/>
                  </a:lnTo>
                  <a:lnTo>
                    <a:pt x="4108" y="1768"/>
                  </a:lnTo>
                  <a:close/>
                  <a:moveTo>
                    <a:pt x="2798" y="1848"/>
                  </a:moveTo>
                  <a:lnTo>
                    <a:pt x="2620" y="1854"/>
                  </a:lnTo>
                  <a:lnTo>
                    <a:pt x="2677" y="3104"/>
                  </a:lnTo>
                  <a:lnTo>
                    <a:pt x="2855" y="3097"/>
                  </a:lnTo>
                  <a:lnTo>
                    <a:pt x="2798" y="1848"/>
                  </a:lnTo>
                  <a:close/>
                  <a:moveTo>
                    <a:pt x="1489" y="1928"/>
                  </a:moveTo>
                  <a:lnTo>
                    <a:pt x="1310" y="1936"/>
                  </a:lnTo>
                  <a:lnTo>
                    <a:pt x="1368" y="3184"/>
                  </a:lnTo>
                  <a:lnTo>
                    <a:pt x="1545" y="3177"/>
                  </a:lnTo>
                  <a:lnTo>
                    <a:pt x="1489" y="1928"/>
                  </a:lnTo>
                  <a:close/>
                  <a:moveTo>
                    <a:pt x="178" y="2009"/>
                  </a:moveTo>
                  <a:lnTo>
                    <a:pt x="1" y="2016"/>
                  </a:lnTo>
                  <a:lnTo>
                    <a:pt x="57" y="3264"/>
                  </a:lnTo>
                  <a:lnTo>
                    <a:pt x="236" y="3257"/>
                  </a:lnTo>
                  <a:lnTo>
                    <a:pt x="178" y="20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0" name="Google Shape;2740;p43"/>
            <p:cNvSpPr/>
            <p:nvPr/>
          </p:nvSpPr>
          <p:spPr>
            <a:xfrm>
              <a:off x="989554" y="3772410"/>
              <a:ext cx="3155355" cy="109816"/>
            </a:xfrm>
            <a:custGeom>
              <a:avLst/>
              <a:gdLst/>
              <a:ahLst/>
              <a:cxnLst/>
              <a:rect l="l" t="t" r="r" b="b"/>
              <a:pathLst>
                <a:path w="34020" h="1184" extrusionOk="0">
                  <a:moveTo>
                    <a:pt x="1" y="1"/>
                  </a:moveTo>
                  <a:lnTo>
                    <a:pt x="13" y="1183"/>
                  </a:lnTo>
                  <a:lnTo>
                    <a:pt x="34020" y="6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741" name="Google Shape;2741;p43"/>
          <p:cNvGrpSpPr/>
          <p:nvPr/>
        </p:nvGrpSpPr>
        <p:grpSpPr>
          <a:xfrm rot="-3631087">
            <a:off x="5632338" y="3487377"/>
            <a:ext cx="2548103" cy="1769590"/>
            <a:chOff x="3699225" y="2360850"/>
            <a:chExt cx="1759321" cy="1629069"/>
          </a:xfrm>
        </p:grpSpPr>
        <p:sp>
          <p:nvSpPr>
            <p:cNvPr id="2742" name="Google Shape;2742;p43"/>
            <p:cNvSpPr/>
            <p:nvPr/>
          </p:nvSpPr>
          <p:spPr>
            <a:xfrm>
              <a:off x="3699225" y="2360914"/>
              <a:ext cx="1759129" cy="1629006"/>
            </a:xfrm>
            <a:custGeom>
              <a:avLst/>
              <a:gdLst/>
              <a:ahLst/>
              <a:cxnLst/>
              <a:rect l="l" t="t" r="r" b="b"/>
              <a:pathLst>
                <a:path w="27565" h="25526" extrusionOk="0">
                  <a:moveTo>
                    <a:pt x="5887" y="6823"/>
                  </a:moveTo>
                  <a:lnTo>
                    <a:pt x="5752" y="7822"/>
                  </a:lnTo>
                  <a:lnTo>
                    <a:pt x="19115" y="15118"/>
                  </a:lnTo>
                  <a:lnTo>
                    <a:pt x="19860" y="14489"/>
                  </a:lnTo>
                  <a:lnTo>
                    <a:pt x="5887" y="6823"/>
                  </a:lnTo>
                  <a:close/>
                  <a:moveTo>
                    <a:pt x="257" y="1"/>
                  </a:moveTo>
                  <a:lnTo>
                    <a:pt x="1" y="490"/>
                  </a:lnTo>
                  <a:lnTo>
                    <a:pt x="8324" y="25525"/>
                  </a:lnTo>
                  <a:lnTo>
                    <a:pt x="27404" y="15674"/>
                  </a:lnTo>
                  <a:lnTo>
                    <a:pt x="27565" y="14853"/>
                  </a:lnTo>
                  <a:lnTo>
                    <a:pt x="27565" y="14853"/>
                  </a:lnTo>
                  <a:lnTo>
                    <a:pt x="8364" y="24471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3" name="Google Shape;2743;p43"/>
            <p:cNvSpPr/>
            <p:nvPr/>
          </p:nvSpPr>
          <p:spPr>
            <a:xfrm>
              <a:off x="3715563" y="2360850"/>
              <a:ext cx="1742984" cy="1561742"/>
            </a:xfrm>
            <a:custGeom>
              <a:avLst/>
              <a:gdLst/>
              <a:ahLst/>
              <a:cxnLst/>
              <a:rect l="l" t="t" r="r" b="b"/>
              <a:pathLst>
                <a:path w="27312" h="24472" extrusionOk="0">
                  <a:moveTo>
                    <a:pt x="5913" y="7397"/>
                  </a:moveTo>
                  <a:lnTo>
                    <a:pt x="8355" y="8740"/>
                  </a:lnTo>
                  <a:lnTo>
                    <a:pt x="9847" y="9560"/>
                  </a:lnTo>
                  <a:lnTo>
                    <a:pt x="14473" y="12105"/>
                  </a:lnTo>
                  <a:lnTo>
                    <a:pt x="15961" y="12920"/>
                  </a:lnTo>
                  <a:lnTo>
                    <a:pt x="19034" y="14609"/>
                  </a:lnTo>
                  <a:lnTo>
                    <a:pt x="15820" y="16356"/>
                  </a:lnTo>
                  <a:lnTo>
                    <a:pt x="14286" y="17189"/>
                  </a:lnTo>
                  <a:lnTo>
                    <a:pt x="10867" y="19047"/>
                  </a:lnTo>
                  <a:lnTo>
                    <a:pt x="9585" y="16032"/>
                  </a:lnTo>
                  <a:lnTo>
                    <a:pt x="8204" y="12786"/>
                  </a:lnTo>
                  <a:lnTo>
                    <a:pt x="8204" y="12784"/>
                  </a:lnTo>
                  <a:lnTo>
                    <a:pt x="5913" y="7397"/>
                  </a:lnTo>
                  <a:close/>
                  <a:moveTo>
                    <a:pt x="1" y="0"/>
                  </a:moveTo>
                  <a:lnTo>
                    <a:pt x="2516" y="7597"/>
                  </a:lnTo>
                  <a:lnTo>
                    <a:pt x="3883" y="11719"/>
                  </a:lnTo>
                  <a:lnTo>
                    <a:pt x="7806" y="23560"/>
                  </a:lnTo>
                  <a:lnTo>
                    <a:pt x="7806" y="23563"/>
                  </a:lnTo>
                  <a:lnTo>
                    <a:pt x="8108" y="24472"/>
                  </a:lnTo>
                  <a:lnTo>
                    <a:pt x="9270" y="23892"/>
                  </a:lnTo>
                  <a:lnTo>
                    <a:pt x="14129" y="21456"/>
                  </a:lnTo>
                  <a:lnTo>
                    <a:pt x="15646" y="20697"/>
                  </a:lnTo>
                  <a:lnTo>
                    <a:pt x="27312" y="14856"/>
                  </a:lnTo>
                  <a:lnTo>
                    <a:pt x="16127" y="8772"/>
                  </a:lnTo>
                  <a:lnTo>
                    <a:pt x="14628" y="7957"/>
                  </a:lnTo>
                  <a:lnTo>
                    <a:pt x="10012" y="5446"/>
                  </a:lnTo>
                  <a:lnTo>
                    <a:pt x="8507" y="4628"/>
                  </a:lnTo>
                  <a:lnTo>
                    <a:pt x="4508" y="2454"/>
                  </a:lnTo>
                  <a:lnTo>
                    <a:pt x="2892" y="15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4" name="Google Shape;2744;p43"/>
            <p:cNvSpPr/>
            <p:nvPr/>
          </p:nvSpPr>
          <p:spPr>
            <a:xfrm>
              <a:off x="3876130" y="2461237"/>
              <a:ext cx="868684" cy="1461357"/>
            </a:xfrm>
            <a:custGeom>
              <a:avLst/>
              <a:gdLst/>
              <a:ahLst/>
              <a:cxnLst/>
              <a:rect l="l" t="t" r="r" b="b"/>
              <a:pathLst>
                <a:path w="13612" h="22899" extrusionOk="0">
                  <a:moveTo>
                    <a:pt x="5991" y="3055"/>
                  </a:moveTo>
                  <a:cubicBezTo>
                    <a:pt x="5943" y="4340"/>
                    <a:pt x="5892" y="5730"/>
                    <a:pt x="5839" y="7167"/>
                  </a:cubicBezTo>
                  <a:lnTo>
                    <a:pt x="7331" y="7987"/>
                  </a:lnTo>
                  <a:lnTo>
                    <a:pt x="7496" y="3873"/>
                  </a:lnTo>
                  <a:lnTo>
                    <a:pt x="5991" y="3055"/>
                  </a:lnTo>
                  <a:close/>
                  <a:moveTo>
                    <a:pt x="376" y="1"/>
                  </a:moveTo>
                  <a:cubicBezTo>
                    <a:pt x="268" y="1738"/>
                    <a:pt x="134" y="3887"/>
                    <a:pt x="0" y="6024"/>
                  </a:cubicBezTo>
                  <a:lnTo>
                    <a:pt x="1367" y="10146"/>
                  </a:lnTo>
                  <a:lnTo>
                    <a:pt x="1992" y="881"/>
                  </a:lnTo>
                  <a:lnTo>
                    <a:pt x="376" y="1"/>
                  </a:lnTo>
                  <a:close/>
                  <a:moveTo>
                    <a:pt x="12112" y="6384"/>
                  </a:moveTo>
                  <a:cubicBezTo>
                    <a:pt x="12063" y="7714"/>
                    <a:pt x="12011" y="9113"/>
                    <a:pt x="11959" y="10532"/>
                  </a:cubicBezTo>
                  <a:lnTo>
                    <a:pt x="13445" y="11347"/>
                  </a:lnTo>
                  <a:lnTo>
                    <a:pt x="13611" y="7199"/>
                  </a:lnTo>
                  <a:lnTo>
                    <a:pt x="12112" y="6384"/>
                  </a:lnTo>
                  <a:close/>
                  <a:moveTo>
                    <a:pt x="13304" y="14783"/>
                  </a:moveTo>
                  <a:lnTo>
                    <a:pt x="11770" y="15616"/>
                  </a:lnTo>
                  <a:cubicBezTo>
                    <a:pt x="11714" y="17115"/>
                    <a:pt x="11660" y="18559"/>
                    <a:pt x="11613" y="19883"/>
                  </a:cubicBezTo>
                  <a:lnTo>
                    <a:pt x="11613" y="19884"/>
                  </a:lnTo>
                  <a:lnTo>
                    <a:pt x="13130" y="19124"/>
                  </a:lnTo>
                  <a:lnTo>
                    <a:pt x="13304" y="14783"/>
                  </a:lnTo>
                  <a:close/>
                  <a:moveTo>
                    <a:pt x="5690" y="11213"/>
                  </a:moveTo>
                  <a:cubicBezTo>
                    <a:pt x="5538" y="15278"/>
                    <a:pt x="5390" y="19281"/>
                    <a:pt x="5290" y="21987"/>
                  </a:cubicBezTo>
                  <a:lnTo>
                    <a:pt x="5290" y="21990"/>
                  </a:lnTo>
                  <a:lnTo>
                    <a:pt x="5592" y="22899"/>
                  </a:lnTo>
                  <a:lnTo>
                    <a:pt x="6754" y="22319"/>
                  </a:lnTo>
                  <a:lnTo>
                    <a:pt x="7070" y="14459"/>
                  </a:lnTo>
                  <a:lnTo>
                    <a:pt x="5690" y="112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5" name="Google Shape;2745;p43"/>
            <p:cNvSpPr/>
            <p:nvPr/>
          </p:nvSpPr>
          <p:spPr>
            <a:xfrm>
              <a:off x="3822203" y="2565708"/>
              <a:ext cx="479142" cy="1209980"/>
            </a:xfrm>
            <a:custGeom>
              <a:avLst/>
              <a:gdLst/>
              <a:ahLst/>
              <a:cxnLst/>
              <a:rect l="l" t="t" r="r" b="b"/>
              <a:pathLst>
                <a:path w="7508" h="18960" extrusionOk="0">
                  <a:moveTo>
                    <a:pt x="1049" y="1"/>
                  </a:moveTo>
                  <a:lnTo>
                    <a:pt x="1" y="482"/>
                  </a:lnTo>
                  <a:lnTo>
                    <a:pt x="74" y="672"/>
                  </a:lnTo>
                  <a:lnTo>
                    <a:pt x="1123" y="191"/>
                  </a:lnTo>
                  <a:lnTo>
                    <a:pt x="1049" y="1"/>
                  </a:lnTo>
                  <a:close/>
                  <a:moveTo>
                    <a:pt x="1581" y="1524"/>
                  </a:moveTo>
                  <a:lnTo>
                    <a:pt x="531" y="2005"/>
                  </a:lnTo>
                  <a:lnTo>
                    <a:pt x="605" y="2195"/>
                  </a:lnTo>
                  <a:lnTo>
                    <a:pt x="1655" y="1714"/>
                  </a:lnTo>
                  <a:lnTo>
                    <a:pt x="1581" y="1524"/>
                  </a:lnTo>
                  <a:close/>
                  <a:moveTo>
                    <a:pt x="2113" y="3048"/>
                  </a:moveTo>
                  <a:lnTo>
                    <a:pt x="1065" y="3530"/>
                  </a:lnTo>
                  <a:lnTo>
                    <a:pt x="1138" y="3720"/>
                  </a:lnTo>
                  <a:lnTo>
                    <a:pt x="2187" y="3238"/>
                  </a:lnTo>
                  <a:lnTo>
                    <a:pt x="2113" y="3048"/>
                  </a:lnTo>
                  <a:close/>
                  <a:moveTo>
                    <a:pt x="2646" y="4573"/>
                  </a:moveTo>
                  <a:lnTo>
                    <a:pt x="1597" y="5054"/>
                  </a:lnTo>
                  <a:lnTo>
                    <a:pt x="1670" y="5244"/>
                  </a:lnTo>
                  <a:lnTo>
                    <a:pt x="2719" y="4763"/>
                  </a:lnTo>
                  <a:lnTo>
                    <a:pt x="2646" y="4573"/>
                  </a:lnTo>
                  <a:close/>
                  <a:moveTo>
                    <a:pt x="3178" y="6097"/>
                  </a:moveTo>
                  <a:lnTo>
                    <a:pt x="2129" y="6577"/>
                  </a:lnTo>
                  <a:lnTo>
                    <a:pt x="2202" y="6767"/>
                  </a:lnTo>
                  <a:lnTo>
                    <a:pt x="3251" y="6286"/>
                  </a:lnTo>
                  <a:lnTo>
                    <a:pt x="3178" y="6097"/>
                  </a:lnTo>
                  <a:close/>
                  <a:moveTo>
                    <a:pt x="3710" y="7620"/>
                  </a:moveTo>
                  <a:lnTo>
                    <a:pt x="2661" y="8101"/>
                  </a:lnTo>
                  <a:lnTo>
                    <a:pt x="2734" y="8291"/>
                  </a:lnTo>
                  <a:lnTo>
                    <a:pt x="3783" y="7810"/>
                  </a:lnTo>
                  <a:lnTo>
                    <a:pt x="3710" y="7620"/>
                  </a:lnTo>
                  <a:close/>
                  <a:moveTo>
                    <a:pt x="4242" y="9144"/>
                  </a:moveTo>
                  <a:lnTo>
                    <a:pt x="3193" y="9626"/>
                  </a:lnTo>
                  <a:lnTo>
                    <a:pt x="3266" y="9816"/>
                  </a:lnTo>
                  <a:lnTo>
                    <a:pt x="4315" y="9334"/>
                  </a:lnTo>
                  <a:lnTo>
                    <a:pt x="4242" y="9144"/>
                  </a:lnTo>
                  <a:close/>
                  <a:moveTo>
                    <a:pt x="4775" y="10669"/>
                  </a:moveTo>
                  <a:lnTo>
                    <a:pt x="3725" y="11150"/>
                  </a:lnTo>
                  <a:lnTo>
                    <a:pt x="3798" y="11339"/>
                  </a:lnTo>
                  <a:lnTo>
                    <a:pt x="4847" y="10859"/>
                  </a:lnTo>
                  <a:lnTo>
                    <a:pt x="4775" y="10669"/>
                  </a:lnTo>
                  <a:close/>
                  <a:moveTo>
                    <a:pt x="5307" y="12192"/>
                  </a:moveTo>
                  <a:lnTo>
                    <a:pt x="4259" y="12673"/>
                  </a:lnTo>
                  <a:lnTo>
                    <a:pt x="4330" y="12863"/>
                  </a:lnTo>
                  <a:lnTo>
                    <a:pt x="5379" y="12382"/>
                  </a:lnTo>
                  <a:lnTo>
                    <a:pt x="5307" y="12192"/>
                  </a:lnTo>
                  <a:close/>
                  <a:moveTo>
                    <a:pt x="5839" y="13716"/>
                  </a:moveTo>
                  <a:lnTo>
                    <a:pt x="4789" y="14199"/>
                  </a:lnTo>
                  <a:lnTo>
                    <a:pt x="4861" y="14387"/>
                  </a:lnTo>
                  <a:lnTo>
                    <a:pt x="5911" y="13906"/>
                  </a:lnTo>
                  <a:lnTo>
                    <a:pt x="5839" y="13716"/>
                  </a:lnTo>
                  <a:close/>
                  <a:moveTo>
                    <a:pt x="6370" y="15240"/>
                  </a:moveTo>
                  <a:lnTo>
                    <a:pt x="5321" y="15722"/>
                  </a:lnTo>
                  <a:lnTo>
                    <a:pt x="5393" y="15912"/>
                  </a:lnTo>
                  <a:lnTo>
                    <a:pt x="6443" y="15430"/>
                  </a:lnTo>
                  <a:lnTo>
                    <a:pt x="6370" y="15240"/>
                  </a:lnTo>
                  <a:close/>
                  <a:moveTo>
                    <a:pt x="6902" y="16763"/>
                  </a:moveTo>
                  <a:lnTo>
                    <a:pt x="5853" y="17245"/>
                  </a:lnTo>
                  <a:lnTo>
                    <a:pt x="5927" y="17435"/>
                  </a:lnTo>
                  <a:lnTo>
                    <a:pt x="6975" y="16953"/>
                  </a:lnTo>
                  <a:lnTo>
                    <a:pt x="6902" y="16763"/>
                  </a:lnTo>
                  <a:close/>
                  <a:moveTo>
                    <a:pt x="7434" y="18288"/>
                  </a:moveTo>
                  <a:lnTo>
                    <a:pt x="6385" y="18769"/>
                  </a:lnTo>
                  <a:lnTo>
                    <a:pt x="6459" y="18959"/>
                  </a:lnTo>
                  <a:lnTo>
                    <a:pt x="7507" y="18478"/>
                  </a:lnTo>
                  <a:lnTo>
                    <a:pt x="7434" y="1828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746" name="Google Shape;2746;p43"/>
          <p:cNvGrpSpPr/>
          <p:nvPr/>
        </p:nvGrpSpPr>
        <p:grpSpPr>
          <a:xfrm>
            <a:off x="3917606" y="-720537"/>
            <a:ext cx="1992182" cy="2656465"/>
            <a:chOff x="6139950" y="1806300"/>
            <a:chExt cx="810725" cy="766500"/>
          </a:xfrm>
        </p:grpSpPr>
        <p:sp>
          <p:nvSpPr>
            <p:cNvPr id="2747" name="Google Shape;2747;p43"/>
            <p:cNvSpPr/>
            <p:nvPr/>
          </p:nvSpPr>
          <p:spPr>
            <a:xfrm>
              <a:off x="6176850" y="2349900"/>
              <a:ext cx="736925" cy="24675"/>
            </a:xfrm>
            <a:custGeom>
              <a:avLst/>
              <a:gdLst/>
              <a:ahLst/>
              <a:cxnLst/>
              <a:rect l="l" t="t" r="r" b="b"/>
              <a:pathLst>
                <a:path w="29477" h="987" extrusionOk="0">
                  <a:moveTo>
                    <a:pt x="1" y="0"/>
                  </a:moveTo>
                  <a:cubicBezTo>
                    <a:pt x="164" y="335"/>
                    <a:pt x="339" y="664"/>
                    <a:pt x="527" y="987"/>
                  </a:cubicBezTo>
                  <a:lnTo>
                    <a:pt x="28950" y="987"/>
                  </a:lnTo>
                  <a:cubicBezTo>
                    <a:pt x="29139" y="664"/>
                    <a:pt x="29313" y="335"/>
                    <a:pt x="294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8" name="Google Shape;2748;p43"/>
            <p:cNvSpPr/>
            <p:nvPr/>
          </p:nvSpPr>
          <p:spPr>
            <a:xfrm>
              <a:off x="6156975" y="23005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1" y="1"/>
                  </a:moveTo>
                  <a:cubicBezTo>
                    <a:pt x="107" y="334"/>
                    <a:pt x="226" y="664"/>
                    <a:pt x="357" y="987"/>
                  </a:cubicBezTo>
                  <a:lnTo>
                    <a:pt x="30711" y="987"/>
                  </a:lnTo>
                  <a:cubicBezTo>
                    <a:pt x="30840" y="664"/>
                    <a:pt x="30960" y="334"/>
                    <a:pt x="310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9" name="Google Shape;2749;p43"/>
            <p:cNvSpPr/>
            <p:nvPr/>
          </p:nvSpPr>
          <p:spPr>
            <a:xfrm>
              <a:off x="6205775" y="239922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1" y="0"/>
                  </a:moveTo>
                  <a:cubicBezTo>
                    <a:pt x="236" y="338"/>
                    <a:pt x="485" y="668"/>
                    <a:pt x="747" y="987"/>
                  </a:cubicBezTo>
                  <a:lnTo>
                    <a:pt x="26416" y="987"/>
                  </a:lnTo>
                  <a:cubicBezTo>
                    <a:pt x="26678" y="668"/>
                    <a:pt x="26927" y="338"/>
                    <a:pt x="27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0" name="Google Shape;2750;p43"/>
            <p:cNvSpPr/>
            <p:nvPr/>
          </p:nvSpPr>
          <p:spPr>
            <a:xfrm>
              <a:off x="6144900" y="2251225"/>
              <a:ext cx="800775" cy="24675"/>
            </a:xfrm>
            <a:custGeom>
              <a:avLst/>
              <a:gdLst/>
              <a:ahLst/>
              <a:cxnLst/>
              <a:rect l="l" t="t" r="r" b="b"/>
              <a:pathLst>
                <a:path w="32031" h="987" extrusionOk="0">
                  <a:moveTo>
                    <a:pt x="1" y="0"/>
                  </a:moveTo>
                  <a:cubicBezTo>
                    <a:pt x="58" y="332"/>
                    <a:pt x="129" y="660"/>
                    <a:pt x="208" y="987"/>
                  </a:cubicBezTo>
                  <a:lnTo>
                    <a:pt x="31825" y="987"/>
                  </a:lnTo>
                  <a:cubicBezTo>
                    <a:pt x="31904" y="660"/>
                    <a:pt x="31975" y="332"/>
                    <a:pt x="320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1" name="Google Shape;2751;p43"/>
            <p:cNvSpPr/>
            <p:nvPr/>
          </p:nvSpPr>
          <p:spPr>
            <a:xfrm>
              <a:off x="6246350" y="2448550"/>
              <a:ext cx="597925" cy="24700"/>
            </a:xfrm>
            <a:custGeom>
              <a:avLst/>
              <a:gdLst/>
              <a:ahLst/>
              <a:cxnLst/>
              <a:rect l="l" t="t" r="r" b="b"/>
              <a:pathLst>
                <a:path w="23917" h="988" extrusionOk="0">
                  <a:moveTo>
                    <a:pt x="1" y="1"/>
                  </a:moveTo>
                  <a:cubicBezTo>
                    <a:pt x="334" y="344"/>
                    <a:pt x="683" y="674"/>
                    <a:pt x="1048" y="988"/>
                  </a:cubicBezTo>
                  <a:lnTo>
                    <a:pt x="22869" y="988"/>
                  </a:lnTo>
                  <a:cubicBezTo>
                    <a:pt x="23234" y="674"/>
                    <a:pt x="23583" y="344"/>
                    <a:pt x="2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2" name="Google Shape;2752;p43"/>
            <p:cNvSpPr/>
            <p:nvPr/>
          </p:nvSpPr>
          <p:spPr>
            <a:xfrm>
              <a:off x="6399650" y="1806300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5826" y="0"/>
                  </a:moveTo>
                  <a:cubicBezTo>
                    <a:pt x="3772" y="0"/>
                    <a:pt x="1809" y="363"/>
                    <a:pt x="0" y="1022"/>
                  </a:cubicBezTo>
                  <a:lnTo>
                    <a:pt x="11652" y="1022"/>
                  </a:lnTo>
                  <a:cubicBezTo>
                    <a:pt x="9843" y="363"/>
                    <a:pt x="7881" y="0"/>
                    <a:pt x="58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3" name="Google Shape;2753;p43"/>
            <p:cNvSpPr/>
            <p:nvPr/>
          </p:nvSpPr>
          <p:spPr>
            <a:xfrm>
              <a:off x="6246350" y="1905850"/>
              <a:ext cx="597925" cy="24675"/>
            </a:xfrm>
            <a:custGeom>
              <a:avLst/>
              <a:gdLst/>
              <a:ahLst/>
              <a:cxnLst/>
              <a:rect l="l" t="t" r="r" b="b"/>
              <a:pathLst>
                <a:path w="23917" h="987" extrusionOk="0">
                  <a:moveTo>
                    <a:pt x="1048" y="0"/>
                  </a:moveTo>
                  <a:cubicBezTo>
                    <a:pt x="683" y="313"/>
                    <a:pt x="334" y="643"/>
                    <a:pt x="1" y="987"/>
                  </a:cubicBezTo>
                  <a:lnTo>
                    <a:pt x="23916" y="987"/>
                  </a:lnTo>
                  <a:cubicBezTo>
                    <a:pt x="23583" y="643"/>
                    <a:pt x="23234" y="313"/>
                    <a:pt x="228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4" name="Google Shape;2754;p43"/>
            <p:cNvSpPr/>
            <p:nvPr/>
          </p:nvSpPr>
          <p:spPr>
            <a:xfrm>
              <a:off x="6304450" y="2497900"/>
              <a:ext cx="481725" cy="24675"/>
            </a:xfrm>
            <a:custGeom>
              <a:avLst/>
              <a:gdLst/>
              <a:ahLst/>
              <a:cxnLst/>
              <a:rect l="l" t="t" r="r" b="b"/>
              <a:pathLst>
                <a:path w="19269" h="987" extrusionOk="0">
                  <a:moveTo>
                    <a:pt x="1" y="0"/>
                  </a:moveTo>
                  <a:cubicBezTo>
                    <a:pt x="513" y="359"/>
                    <a:pt x="1051" y="687"/>
                    <a:pt x="1608" y="987"/>
                  </a:cubicBezTo>
                  <a:lnTo>
                    <a:pt x="17661" y="987"/>
                  </a:lnTo>
                  <a:cubicBezTo>
                    <a:pt x="18219" y="687"/>
                    <a:pt x="18756" y="359"/>
                    <a:pt x="19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5" name="Google Shape;2755;p43"/>
            <p:cNvSpPr/>
            <p:nvPr/>
          </p:nvSpPr>
          <p:spPr>
            <a:xfrm>
              <a:off x="6139950" y="2201850"/>
              <a:ext cx="810725" cy="24700"/>
            </a:xfrm>
            <a:custGeom>
              <a:avLst/>
              <a:gdLst/>
              <a:ahLst/>
              <a:cxnLst/>
              <a:rect l="l" t="t" r="r" b="b"/>
              <a:pathLst>
                <a:path w="32429" h="988" extrusionOk="0">
                  <a:moveTo>
                    <a:pt x="0" y="1"/>
                  </a:moveTo>
                  <a:cubicBezTo>
                    <a:pt x="12" y="333"/>
                    <a:pt x="31" y="662"/>
                    <a:pt x="64" y="987"/>
                  </a:cubicBezTo>
                  <a:lnTo>
                    <a:pt x="32364" y="987"/>
                  </a:lnTo>
                  <a:cubicBezTo>
                    <a:pt x="32398" y="662"/>
                    <a:pt x="32418" y="333"/>
                    <a:pt x="324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6" name="Google Shape;2756;p43"/>
            <p:cNvSpPr/>
            <p:nvPr/>
          </p:nvSpPr>
          <p:spPr>
            <a:xfrm>
              <a:off x="6304450" y="1856500"/>
              <a:ext cx="481725" cy="24700"/>
            </a:xfrm>
            <a:custGeom>
              <a:avLst/>
              <a:gdLst/>
              <a:ahLst/>
              <a:cxnLst/>
              <a:rect l="l" t="t" r="r" b="b"/>
              <a:pathLst>
                <a:path w="19269" h="988" extrusionOk="0">
                  <a:moveTo>
                    <a:pt x="1608" y="1"/>
                  </a:moveTo>
                  <a:cubicBezTo>
                    <a:pt x="1051" y="301"/>
                    <a:pt x="513" y="629"/>
                    <a:pt x="1" y="987"/>
                  </a:cubicBezTo>
                  <a:lnTo>
                    <a:pt x="19269" y="987"/>
                  </a:lnTo>
                  <a:cubicBezTo>
                    <a:pt x="18756" y="629"/>
                    <a:pt x="18219" y="301"/>
                    <a:pt x="176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7" name="Google Shape;2757;p43"/>
            <p:cNvSpPr/>
            <p:nvPr/>
          </p:nvSpPr>
          <p:spPr>
            <a:xfrm>
              <a:off x="6205775" y="1955175"/>
              <a:ext cx="679075" cy="24700"/>
            </a:xfrm>
            <a:custGeom>
              <a:avLst/>
              <a:gdLst/>
              <a:ahLst/>
              <a:cxnLst/>
              <a:rect l="l" t="t" r="r" b="b"/>
              <a:pathLst>
                <a:path w="27163" h="988" extrusionOk="0">
                  <a:moveTo>
                    <a:pt x="747" y="1"/>
                  </a:moveTo>
                  <a:cubicBezTo>
                    <a:pt x="485" y="320"/>
                    <a:pt x="236" y="648"/>
                    <a:pt x="1" y="987"/>
                  </a:cubicBezTo>
                  <a:lnTo>
                    <a:pt x="27162" y="987"/>
                  </a:lnTo>
                  <a:cubicBezTo>
                    <a:pt x="26927" y="648"/>
                    <a:pt x="26678" y="320"/>
                    <a:pt x="264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8" name="Google Shape;2758;p43"/>
            <p:cNvSpPr/>
            <p:nvPr/>
          </p:nvSpPr>
          <p:spPr>
            <a:xfrm>
              <a:off x="6399650" y="2547225"/>
              <a:ext cx="291300" cy="25575"/>
            </a:xfrm>
            <a:custGeom>
              <a:avLst/>
              <a:gdLst/>
              <a:ahLst/>
              <a:cxnLst/>
              <a:rect l="l" t="t" r="r" b="b"/>
              <a:pathLst>
                <a:path w="11652" h="1023" extrusionOk="0">
                  <a:moveTo>
                    <a:pt x="0" y="1"/>
                  </a:moveTo>
                  <a:cubicBezTo>
                    <a:pt x="1809" y="658"/>
                    <a:pt x="3772" y="1023"/>
                    <a:pt x="5826" y="1023"/>
                  </a:cubicBezTo>
                  <a:cubicBezTo>
                    <a:pt x="7881" y="1023"/>
                    <a:pt x="9843" y="659"/>
                    <a:pt x="11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9" name="Google Shape;2759;p43"/>
            <p:cNvSpPr/>
            <p:nvPr/>
          </p:nvSpPr>
          <p:spPr>
            <a:xfrm>
              <a:off x="6144900" y="2103175"/>
              <a:ext cx="800775" cy="24700"/>
            </a:xfrm>
            <a:custGeom>
              <a:avLst/>
              <a:gdLst/>
              <a:ahLst/>
              <a:cxnLst/>
              <a:rect l="l" t="t" r="r" b="b"/>
              <a:pathLst>
                <a:path w="32031" h="988" extrusionOk="0">
                  <a:moveTo>
                    <a:pt x="208" y="1"/>
                  </a:moveTo>
                  <a:cubicBezTo>
                    <a:pt x="129" y="326"/>
                    <a:pt x="58" y="655"/>
                    <a:pt x="1" y="987"/>
                  </a:cubicBezTo>
                  <a:lnTo>
                    <a:pt x="32031" y="987"/>
                  </a:lnTo>
                  <a:cubicBezTo>
                    <a:pt x="31975" y="655"/>
                    <a:pt x="31904" y="326"/>
                    <a:pt x="318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0" name="Google Shape;2760;p43"/>
            <p:cNvSpPr/>
            <p:nvPr/>
          </p:nvSpPr>
          <p:spPr>
            <a:xfrm>
              <a:off x="6176850" y="2004500"/>
              <a:ext cx="736925" cy="24700"/>
            </a:xfrm>
            <a:custGeom>
              <a:avLst/>
              <a:gdLst/>
              <a:ahLst/>
              <a:cxnLst/>
              <a:rect l="l" t="t" r="r" b="b"/>
              <a:pathLst>
                <a:path w="29477" h="988" extrusionOk="0">
                  <a:moveTo>
                    <a:pt x="527" y="1"/>
                  </a:moveTo>
                  <a:cubicBezTo>
                    <a:pt x="339" y="323"/>
                    <a:pt x="164" y="653"/>
                    <a:pt x="1" y="988"/>
                  </a:cubicBezTo>
                  <a:lnTo>
                    <a:pt x="29476" y="988"/>
                  </a:lnTo>
                  <a:cubicBezTo>
                    <a:pt x="29313" y="653"/>
                    <a:pt x="29139" y="323"/>
                    <a:pt x="28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1" name="Google Shape;2761;p43"/>
            <p:cNvSpPr/>
            <p:nvPr/>
          </p:nvSpPr>
          <p:spPr>
            <a:xfrm>
              <a:off x="6139950" y="2152525"/>
              <a:ext cx="810725" cy="24725"/>
            </a:xfrm>
            <a:custGeom>
              <a:avLst/>
              <a:gdLst/>
              <a:ahLst/>
              <a:cxnLst/>
              <a:rect l="l" t="t" r="r" b="b"/>
              <a:pathLst>
                <a:path w="32429" h="989" extrusionOk="0">
                  <a:moveTo>
                    <a:pt x="64" y="0"/>
                  </a:moveTo>
                  <a:cubicBezTo>
                    <a:pt x="31" y="327"/>
                    <a:pt x="12" y="656"/>
                    <a:pt x="0" y="988"/>
                  </a:cubicBezTo>
                  <a:lnTo>
                    <a:pt x="32429" y="988"/>
                  </a:lnTo>
                  <a:cubicBezTo>
                    <a:pt x="32418" y="656"/>
                    <a:pt x="32398" y="327"/>
                    <a:pt x="32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2" name="Google Shape;2762;p43"/>
            <p:cNvSpPr/>
            <p:nvPr/>
          </p:nvSpPr>
          <p:spPr>
            <a:xfrm>
              <a:off x="6156975" y="2053850"/>
              <a:ext cx="776675" cy="24700"/>
            </a:xfrm>
            <a:custGeom>
              <a:avLst/>
              <a:gdLst/>
              <a:ahLst/>
              <a:cxnLst/>
              <a:rect l="l" t="t" r="r" b="b"/>
              <a:pathLst>
                <a:path w="31067" h="988" extrusionOk="0">
                  <a:moveTo>
                    <a:pt x="357" y="0"/>
                  </a:moveTo>
                  <a:cubicBezTo>
                    <a:pt x="226" y="324"/>
                    <a:pt x="107" y="653"/>
                    <a:pt x="1" y="987"/>
                  </a:cubicBezTo>
                  <a:lnTo>
                    <a:pt x="31067" y="987"/>
                  </a:lnTo>
                  <a:cubicBezTo>
                    <a:pt x="30960" y="653"/>
                    <a:pt x="30840" y="324"/>
                    <a:pt x="30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763" name="Google Shape;2763;p43"/>
          <p:cNvGrpSpPr/>
          <p:nvPr/>
        </p:nvGrpSpPr>
        <p:grpSpPr>
          <a:xfrm>
            <a:off x="7790651" y="1111606"/>
            <a:ext cx="640207" cy="270713"/>
            <a:chOff x="3544525" y="2094975"/>
            <a:chExt cx="345125" cy="114225"/>
          </a:xfrm>
        </p:grpSpPr>
        <p:sp>
          <p:nvSpPr>
            <p:cNvPr id="2764" name="Google Shape;2764;p43"/>
            <p:cNvSpPr/>
            <p:nvPr/>
          </p:nvSpPr>
          <p:spPr>
            <a:xfrm>
              <a:off x="354452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8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1" y="2633"/>
                  </a:lnTo>
                  <a:cubicBezTo>
                    <a:pt x="2823" y="2481"/>
                    <a:pt x="2823" y="2235"/>
                    <a:pt x="2671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5" name="Google Shape;2765;p43"/>
            <p:cNvSpPr/>
            <p:nvPr/>
          </p:nvSpPr>
          <p:spPr>
            <a:xfrm>
              <a:off x="3613175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7" y="1"/>
                  </a:moveTo>
                  <a:cubicBezTo>
                    <a:pt x="327" y="1"/>
                    <a:pt x="228" y="39"/>
                    <a:pt x="153" y="115"/>
                  </a:cubicBezTo>
                  <a:cubicBezTo>
                    <a:pt x="1" y="267"/>
                    <a:pt x="1" y="513"/>
                    <a:pt x="153" y="665"/>
                  </a:cubicBezTo>
                  <a:lnTo>
                    <a:pt x="1844" y="2358"/>
                  </a:lnTo>
                  <a:lnTo>
                    <a:pt x="298" y="3905"/>
                  </a:lnTo>
                  <a:cubicBezTo>
                    <a:pt x="146" y="4057"/>
                    <a:pt x="146" y="4304"/>
                    <a:pt x="298" y="4454"/>
                  </a:cubicBezTo>
                  <a:cubicBezTo>
                    <a:pt x="374" y="4530"/>
                    <a:pt x="474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2" y="115"/>
                  </a:lnTo>
                  <a:cubicBezTo>
                    <a:pt x="626" y="39"/>
                    <a:pt x="526" y="1"/>
                    <a:pt x="4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6" name="Google Shape;2766;p43"/>
            <p:cNvSpPr/>
            <p:nvPr/>
          </p:nvSpPr>
          <p:spPr>
            <a:xfrm>
              <a:off x="3681800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7" name="Google Shape;2767;p43"/>
            <p:cNvSpPr/>
            <p:nvPr/>
          </p:nvSpPr>
          <p:spPr>
            <a:xfrm>
              <a:off x="3750450" y="2094975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6" y="1"/>
                  </a:moveTo>
                  <a:cubicBezTo>
                    <a:pt x="327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4" y="2358"/>
                  </a:lnTo>
                  <a:lnTo>
                    <a:pt x="297" y="3905"/>
                  </a:lnTo>
                  <a:cubicBezTo>
                    <a:pt x="145" y="4057"/>
                    <a:pt x="145" y="4304"/>
                    <a:pt x="297" y="4454"/>
                  </a:cubicBezTo>
                  <a:cubicBezTo>
                    <a:pt x="373" y="4530"/>
                    <a:pt x="473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1" y="115"/>
                  </a:lnTo>
                  <a:cubicBezTo>
                    <a:pt x="625" y="39"/>
                    <a:pt x="526" y="1"/>
                    <a:pt x="4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8" name="Google Shape;2768;p43"/>
            <p:cNvSpPr/>
            <p:nvPr/>
          </p:nvSpPr>
          <p:spPr>
            <a:xfrm>
              <a:off x="3819075" y="2094975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5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1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2769" name="Google Shape;2769;p43"/>
          <p:cNvPicPr preferRelativeResize="0"/>
          <p:nvPr/>
        </p:nvPicPr>
        <p:blipFill>
          <a:blip r:embed="rId3"/>
          <a:stretch>
            <a:fillRect/>
          </a:stretch>
        </p:blipFill>
        <p:spPr>
          <a:xfrm rot="-7396653">
            <a:off x="-124723" y="452889"/>
            <a:ext cx="5115453" cy="289832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770" name="Google Shape;2770;p43"/>
          <p:cNvGrpSpPr/>
          <p:nvPr/>
        </p:nvGrpSpPr>
        <p:grpSpPr>
          <a:xfrm>
            <a:off x="7790667" y="6566051"/>
            <a:ext cx="1106643" cy="467927"/>
            <a:chOff x="5331258" y="2264938"/>
            <a:chExt cx="345125" cy="114225"/>
          </a:xfrm>
        </p:grpSpPr>
        <p:sp>
          <p:nvSpPr>
            <p:cNvPr id="2771" name="Google Shape;2771;p43"/>
            <p:cNvSpPr/>
            <p:nvPr/>
          </p:nvSpPr>
          <p:spPr>
            <a:xfrm>
              <a:off x="5331258" y="2264938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8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1" y="2633"/>
                  </a:lnTo>
                  <a:cubicBezTo>
                    <a:pt x="2823" y="2481"/>
                    <a:pt x="2823" y="2235"/>
                    <a:pt x="2671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2" name="Google Shape;2772;p43"/>
            <p:cNvSpPr/>
            <p:nvPr/>
          </p:nvSpPr>
          <p:spPr>
            <a:xfrm>
              <a:off x="5399908" y="2264938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7" y="1"/>
                  </a:moveTo>
                  <a:cubicBezTo>
                    <a:pt x="327" y="1"/>
                    <a:pt x="228" y="39"/>
                    <a:pt x="153" y="115"/>
                  </a:cubicBezTo>
                  <a:cubicBezTo>
                    <a:pt x="1" y="267"/>
                    <a:pt x="1" y="513"/>
                    <a:pt x="153" y="665"/>
                  </a:cubicBezTo>
                  <a:lnTo>
                    <a:pt x="1844" y="2358"/>
                  </a:lnTo>
                  <a:lnTo>
                    <a:pt x="298" y="3905"/>
                  </a:lnTo>
                  <a:cubicBezTo>
                    <a:pt x="146" y="4057"/>
                    <a:pt x="146" y="4304"/>
                    <a:pt x="298" y="4454"/>
                  </a:cubicBezTo>
                  <a:cubicBezTo>
                    <a:pt x="374" y="4530"/>
                    <a:pt x="474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2" y="115"/>
                  </a:lnTo>
                  <a:cubicBezTo>
                    <a:pt x="626" y="39"/>
                    <a:pt x="526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3" name="Google Shape;2773;p43"/>
            <p:cNvSpPr/>
            <p:nvPr/>
          </p:nvSpPr>
          <p:spPr>
            <a:xfrm>
              <a:off x="5468533" y="2264938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6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2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4" name="Google Shape;2774;p43"/>
            <p:cNvSpPr/>
            <p:nvPr/>
          </p:nvSpPr>
          <p:spPr>
            <a:xfrm>
              <a:off x="5537183" y="2264938"/>
              <a:ext cx="70550" cy="114225"/>
            </a:xfrm>
            <a:custGeom>
              <a:avLst/>
              <a:gdLst/>
              <a:ahLst/>
              <a:cxnLst/>
              <a:rect l="l" t="t" r="r" b="b"/>
              <a:pathLst>
                <a:path w="2822" h="4569" extrusionOk="0">
                  <a:moveTo>
                    <a:pt x="426" y="1"/>
                  </a:moveTo>
                  <a:cubicBezTo>
                    <a:pt x="327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4" y="2358"/>
                  </a:lnTo>
                  <a:lnTo>
                    <a:pt x="297" y="3905"/>
                  </a:lnTo>
                  <a:cubicBezTo>
                    <a:pt x="145" y="4057"/>
                    <a:pt x="145" y="4304"/>
                    <a:pt x="297" y="4454"/>
                  </a:cubicBezTo>
                  <a:cubicBezTo>
                    <a:pt x="373" y="4530"/>
                    <a:pt x="473" y="4568"/>
                    <a:pt x="572" y="4568"/>
                  </a:cubicBezTo>
                  <a:cubicBezTo>
                    <a:pt x="672" y="4568"/>
                    <a:pt x="772" y="4530"/>
                    <a:pt x="848" y="4454"/>
                  </a:cubicBezTo>
                  <a:lnTo>
                    <a:pt x="2669" y="2633"/>
                  </a:lnTo>
                  <a:cubicBezTo>
                    <a:pt x="2821" y="2481"/>
                    <a:pt x="2821" y="2235"/>
                    <a:pt x="2669" y="2083"/>
                  </a:cubicBezTo>
                  <a:lnTo>
                    <a:pt x="701" y="115"/>
                  </a:lnTo>
                  <a:cubicBezTo>
                    <a:pt x="625" y="39"/>
                    <a:pt x="526" y="1"/>
                    <a:pt x="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5" name="Google Shape;2775;p43"/>
            <p:cNvSpPr/>
            <p:nvPr/>
          </p:nvSpPr>
          <p:spPr>
            <a:xfrm>
              <a:off x="5605808" y="2264938"/>
              <a:ext cx="70575" cy="114225"/>
            </a:xfrm>
            <a:custGeom>
              <a:avLst/>
              <a:gdLst/>
              <a:ahLst/>
              <a:cxnLst/>
              <a:rect l="l" t="t" r="r" b="b"/>
              <a:pathLst>
                <a:path w="2823" h="4569" extrusionOk="0">
                  <a:moveTo>
                    <a:pt x="427" y="1"/>
                  </a:moveTo>
                  <a:cubicBezTo>
                    <a:pt x="328" y="1"/>
                    <a:pt x="228" y="39"/>
                    <a:pt x="152" y="115"/>
                  </a:cubicBezTo>
                  <a:cubicBezTo>
                    <a:pt x="0" y="267"/>
                    <a:pt x="0" y="513"/>
                    <a:pt x="152" y="665"/>
                  </a:cubicBezTo>
                  <a:lnTo>
                    <a:pt x="1845" y="2358"/>
                  </a:lnTo>
                  <a:lnTo>
                    <a:pt x="299" y="3905"/>
                  </a:lnTo>
                  <a:cubicBezTo>
                    <a:pt x="147" y="4057"/>
                    <a:pt x="147" y="4304"/>
                    <a:pt x="299" y="4454"/>
                  </a:cubicBezTo>
                  <a:cubicBezTo>
                    <a:pt x="375" y="4530"/>
                    <a:pt x="473" y="4568"/>
                    <a:pt x="573" y="4568"/>
                  </a:cubicBezTo>
                  <a:cubicBezTo>
                    <a:pt x="673" y="4568"/>
                    <a:pt x="771" y="4530"/>
                    <a:pt x="848" y="4454"/>
                  </a:cubicBezTo>
                  <a:lnTo>
                    <a:pt x="2670" y="2633"/>
                  </a:lnTo>
                  <a:cubicBezTo>
                    <a:pt x="2822" y="2481"/>
                    <a:pt x="2822" y="2235"/>
                    <a:pt x="2670" y="2083"/>
                  </a:cubicBezTo>
                  <a:lnTo>
                    <a:pt x="703" y="115"/>
                  </a:lnTo>
                  <a:cubicBezTo>
                    <a:pt x="627" y="39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8" name="TextBox 67"/>
          <p:cNvSpPr txBox="1"/>
          <p:nvPr/>
        </p:nvSpPr>
        <p:spPr>
          <a:xfrm>
            <a:off x="1979245" y="4270657"/>
            <a:ext cx="237611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r>
              <a:rPr lang="en-US" sz="4000" b="1" kern="0" dirty="0">
                <a:solidFill>
                  <a:srgbClr val="007491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HOÁN VỊ</a:t>
            </a:r>
            <a:endParaRPr lang="en-US" sz="2400" kern="0" dirty="0">
              <a:solidFill>
                <a:srgbClr val="007491"/>
              </a:solidFill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866861774"/>
      </p:ext>
    </p:extLst>
  </p:cSld>
  <p:clrMapOvr>
    <a:masterClrMapping/>
  </p:clrMapOvr>
  <p:transition spd="med">
    <p:random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Box 36"/>
          <p:cNvSpPr txBox="1"/>
          <p:nvPr/>
        </p:nvSpPr>
        <p:spPr>
          <a:xfrm>
            <a:off x="519264" y="1143004"/>
            <a:ext cx="832874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0480" marR="30480" algn="just">
              <a:lnSpc>
                <a:spcPct val="150000"/>
              </a:lnSpc>
              <a:buClr>
                <a:srgbClr val="000000"/>
              </a:buClr>
              <a:buFont typeface="Arial" panose="020B0604020202020204"/>
              <a:buNone/>
            </a:pPr>
            <a:r>
              <a:rPr lang="en-US" sz="2400" kern="0" dirty="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/>
                <a:sym typeface="Arial" panose="020B0604020202020204"/>
              </a:rPr>
              <a:t>Một nhóm gồm bốn bạn Hà, Mai, Nam, Đạt xếp thành một hàng, từ trái sang phải, để tham gia một cuộc phỏng vấn.</a:t>
            </a:r>
            <a:endParaRPr lang="en-US" sz="2400" kern="0" dirty="0">
              <a:solidFill>
                <a:srgbClr val="00000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3124200" y="300579"/>
            <a:ext cx="2925330" cy="802849"/>
            <a:chOff x="3601941" y="108761"/>
            <a:chExt cx="1723444" cy="531531"/>
          </a:xfrm>
        </p:grpSpPr>
        <p:sp>
          <p:nvSpPr>
            <p:cNvPr id="19" name="Rectangle: Rounded Corners 18"/>
            <p:cNvSpPr/>
            <p:nvPr/>
          </p:nvSpPr>
          <p:spPr>
            <a:xfrm>
              <a:off x="3601941" y="135988"/>
              <a:ext cx="1723444" cy="504304"/>
            </a:xfrm>
            <a:prstGeom prst="roundRect">
              <a:avLst/>
            </a:prstGeom>
            <a:solidFill>
              <a:srgbClr val="FFCA5F"/>
            </a:solidFill>
            <a:ln>
              <a:solidFill>
                <a:srgbClr val="007491"/>
              </a:solidFill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 panose="020B0604020202020204"/>
                <a:buNone/>
              </a:pPr>
              <a:endParaRPr lang="en-US" sz="1400" kern="0">
                <a:solidFill>
                  <a:srgbClr val="FEE9A7"/>
                </a:solidFill>
                <a:sym typeface="Arial" panose="020B0604020202020204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686425" y="108761"/>
              <a:ext cx="1531659" cy="42790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  <a:buClr>
                  <a:srgbClr val="000000"/>
                </a:buClr>
                <a:buFont typeface="Arial" panose="020B0604020202020204"/>
                <a:buNone/>
                <a:defRPr/>
              </a:pPr>
              <a:r>
                <a:rPr lang="en-US" sz="2400" b="1" kern="0" dirty="0" smtClean="0">
                  <a:solidFill>
                    <a:srgbClr val="FFFFFF"/>
                  </a:solidFill>
                  <a:ea typeface="Calibri" panose="020F0502020204030204" pitchFamily="34" charset="0"/>
                  <a:cs typeface="Times New Roman" panose="02020603050405020304" pitchFamily="18" charset="0"/>
                  <a:sym typeface="Arial" panose="020B0604020202020204"/>
                </a:rPr>
                <a:t>   Hoạt động 1</a:t>
              </a:r>
              <a:endParaRPr lang="en-US" sz="2400" b="1" kern="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endParaRPr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300944" y="4591144"/>
            <a:ext cx="8855248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0480" marR="30480" algn="just">
              <a:lnSpc>
                <a:spcPct val="150000"/>
              </a:lnSpc>
              <a:buClr>
                <a:srgbClr val="000000"/>
              </a:buClr>
              <a:buFont typeface="Arial" panose="020B0604020202020204"/>
              <a:buNone/>
            </a:pPr>
            <a:r>
              <a:rPr lang="en-US" sz="2400" kern="0" dirty="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/>
                <a:sym typeface="Arial" panose="020B0604020202020204"/>
              </a:rPr>
              <a:t>a) Hãy liệt kê ba cách sắp xếp bốn bạn trên theo thứ tự.</a:t>
            </a:r>
            <a:endParaRPr lang="en-US" sz="2400" kern="0" dirty="0">
              <a:solidFill>
                <a:srgbClr val="00000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Arial" panose="020B0604020202020204"/>
              <a:sym typeface="Arial" panose="020B0604020202020204"/>
            </a:endParaRPr>
          </a:p>
          <a:p>
            <a:pPr marL="30480" marR="30480" algn="just">
              <a:lnSpc>
                <a:spcPct val="150000"/>
              </a:lnSpc>
              <a:buClr>
                <a:srgbClr val="000000"/>
              </a:buClr>
              <a:buFont typeface="Arial" panose="020B0604020202020204"/>
              <a:buNone/>
            </a:pPr>
            <a:r>
              <a:rPr lang="en-US" sz="2400" kern="0" dirty="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/>
                <a:sym typeface="Arial" panose="020B0604020202020204"/>
              </a:rPr>
              <a:t>b) Có bao nhiêu cách sắp xếp thứ tự bốn bạn trên để tham gia phỏng vấn?</a:t>
            </a:r>
            <a:endParaRPr lang="en-US" sz="2400" kern="0" dirty="0">
              <a:solidFill>
                <a:srgbClr val="00000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Arial" panose="020B0604020202020204"/>
              <a:sym typeface="Arial" panose="020B0604020202020204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828801" y="2286000"/>
            <a:ext cx="5438818" cy="22877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9552387"/>
      </p:ext>
    </p:extLst>
  </p:cSld>
  <p:clrMapOvr>
    <a:masterClrMapping/>
  </p:clrMapOvr>
  <p:transition spd="med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45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09600" y="152400"/>
            <a:ext cx="7717500" cy="609600"/>
          </a:xfrm>
        </p:spPr>
        <p:txBody>
          <a:bodyPr/>
          <a:lstStyle/>
          <a:p>
            <a:r>
              <a:rPr lang="nl-NL" sz="2400" dirty="0">
                <a:solidFill>
                  <a:srgbClr val="000000"/>
                </a:solidFill>
                <a:latin typeface="Arial" panose="020B0604020202020204"/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a) </a:t>
            </a:r>
            <a:r>
              <a:rPr lang="nl-NL" sz="2400" b="1" dirty="0">
                <a:solidFill>
                  <a:srgbClr val="FF0000"/>
                </a:solidFill>
                <a:latin typeface="Arial" panose="020B0604020202020204"/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Cách 1:</a:t>
            </a:r>
            <a:endParaRPr lang="en-US" sz="2400" b="1" dirty="0">
              <a:solidFill>
                <a:srgbClr val="FF0000"/>
              </a:solidFill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6057" y="1294504"/>
            <a:ext cx="923925" cy="12019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514601" y="76200"/>
            <a:ext cx="5126721" cy="1219200"/>
          </a:xfrm>
          <a:prstGeom prst="rect">
            <a:avLst/>
          </a:prstGeom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70954" y="1358243"/>
            <a:ext cx="981075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3231" y="1388884"/>
            <a:ext cx="1228725" cy="11186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7694" y="1395167"/>
            <a:ext cx="1038225" cy="11060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0" name="Picture 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2379" y="2838198"/>
            <a:ext cx="1038225" cy="120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8459" y="2848868"/>
            <a:ext cx="981075" cy="11897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68870" y="2710983"/>
            <a:ext cx="923925" cy="125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0619" y="2838198"/>
            <a:ext cx="1140729" cy="120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" name="Rectangle 12"/>
          <p:cNvSpPr/>
          <p:nvPr/>
        </p:nvSpPr>
        <p:spPr>
          <a:xfrm>
            <a:off x="869089" y="1710827"/>
            <a:ext cx="129715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nl-NL" sz="2400" b="1" kern="0" dirty="0">
                <a:solidFill>
                  <a:srgbClr val="FF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Cách 2: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826537" y="3097818"/>
            <a:ext cx="129715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nl-NL" sz="2400" b="1" kern="0" dirty="0">
                <a:solidFill>
                  <a:srgbClr val="FF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Cách 3: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48504" y="4114846"/>
            <a:ext cx="54373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kern="0" dirty="0" smtClean="0">
                <a:solidFill>
                  <a:srgbClr val="333333"/>
                </a:solidFill>
                <a:ea typeface="Times New Roman" panose="02020603050405020304" pitchFamily="18" charset="0"/>
                <a:cs typeface="Arial" panose="020B0604020202020204"/>
                <a:sym typeface="Arial" panose="020B0604020202020204"/>
              </a:rPr>
              <a:t>b) </a:t>
            </a:r>
            <a:endParaRPr lang="en-US" sz="2400" dirty="0"/>
          </a:p>
        </p:txBody>
      </p:sp>
      <p:graphicFrame>
        <p:nvGraphicFramePr>
          <p:cNvPr id="17" name="Table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4387206"/>
              </p:ext>
            </p:extLst>
          </p:nvPr>
        </p:nvGraphicFramePr>
        <p:xfrm>
          <a:off x="1905000" y="4343400"/>
          <a:ext cx="4724400" cy="496421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1093247"/>
                <a:gridCol w="1149785"/>
                <a:gridCol w="1185968"/>
                <a:gridCol w="1295400"/>
              </a:tblGrid>
              <a:tr h="496421">
                <a:tc>
                  <a:txBody>
                    <a:bodyPr/>
                    <a:lstStyle/>
                    <a:p>
                      <a:endParaRPr lang="en-US" sz="1500" dirty="0">
                        <a:ln w="28575">
                          <a:solidFill>
                            <a:schemeClr val="tx1"/>
                          </a:solidFill>
                        </a:ln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500" dirty="0">
                        <a:ln w="28575">
                          <a:solidFill>
                            <a:schemeClr val="tx1"/>
                          </a:solidFill>
                        </a:ln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500" dirty="0">
                        <a:ln w="28575">
                          <a:solidFill>
                            <a:schemeClr val="tx1"/>
                          </a:solidFill>
                        </a:ln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500" dirty="0">
                        <a:ln w="28575">
                          <a:solidFill>
                            <a:schemeClr val="tx1"/>
                          </a:solidFill>
                        </a:ln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8" name="Oval 17"/>
          <p:cNvSpPr/>
          <p:nvPr/>
        </p:nvSpPr>
        <p:spPr>
          <a:xfrm>
            <a:off x="2210584" y="4381108"/>
            <a:ext cx="457200" cy="381000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1</a:t>
            </a:r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27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1930" y="4953000"/>
            <a:ext cx="923925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1620" y="4962427"/>
            <a:ext cx="981075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7183" y="5029399"/>
            <a:ext cx="1228725" cy="11186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" name="Picture 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1692" y="5105403"/>
            <a:ext cx="1038225" cy="11060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" name="Down Arrow 21"/>
          <p:cNvSpPr/>
          <p:nvPr/>
        </p:nvSpPr>
        <p:spPr>
          <a:xfrm>
            <a:off x="2217301" y="4816200"/>
            <a:ext cx="384780" cy="555368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1791693" y="5380086"/>
            <a:ext cx="1139139" cy="461665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4 cách  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33" name="Oval 32"/>
          <p:cNvSpPr/>
          <p:nvPr/>
        </p:nvSpPr>
        <p:spPr>
          <a:xfrm>
            <a:off x="3469972" y="4373913"/>
            <a:ext cx="457200" cy="381000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34" name="Down Arrow 33"/>
          <p:cNvSpPr/>
          <p:nvPr/>
        </p:nvSpPr>
        <p:spPr>
          <a:xfrm>
            <a:off x="3459550" y="4840805"/>
            <a:ext cx="384780" cy="508459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3008014" y="5371214"/>
            <a:ext cx="1107773" cy="461665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3</a:t>
            </a:r>
            <a:r>
              <a:rPr lang="en-US" sz="2400" dirty="0" smtClean="0">
                <a:solidFill>
                  <a:srgbClr val="FF0000"/>
                </a:solidFill>
              </a:rPr>
              <a:t> cách  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36" name="Oval 35"/>
          <p:cNvSpPr/>
          <p:nvPr/>
        </p:nvSpPr>
        <p:spPr>
          <a:xfrm>
            <a:off x="4596348" y="4371540"/>
            <a:ext cx="457200" cy="381000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3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37" name="Down Arrow 36"/>
          <p:cNvSpPr/>
          <p:nvPr/>
        </p:nvSpPr>
        <p:spPr>
          <a:xfrm>
            <a:off x="4642668" y="4819653"/>
            <a:ext cx="384780" cy="529608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          </a:t>
            </a:r>
            <a:endParaRPr lang="en-US" dirty="0"/>
          </a:p>
        </p:txBody>
      </p:sp>
      <p:sp>
        <p:nvSpPr>
          <p:cNvPr id="38" name="TextBox 37"/>
          <p:cNvSpPr txBox="1"/>
          <p:nvPr/>
        </p:nvSpPr>
        <p:spPr>
          <a:xfrm>
            <a:off x="4267200" y="5349308"/>
            <a:ext cx="1219200" cy="461665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2 cách  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39" name="Oval 38"/>
          <p:cNvSpPr/>
          <p:nvPr/>
        </p:nvSpPr>
        <p:spPr>
          <a:xfrm>
            <a:off x="5788719" y="4386011"/>
            <a:ext cx="457200" cy="381000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40" name="Down Arrow 39"/>
          <p:cNvSpPr/>
          <p:nvPr/>
        </p:nvSpPr>
        <p:spPr>
          <a:xfrm>
            <a:off x="5872695" y="4840805"/>
            <a:ext cx="384780" cy="519409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5558312" y="5357889"/>
            <a:ext cx="1184738" cy="461665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1</a:t>
            </a:r>
            <a:r>
              <a:rPr lang="en-US" sz="2400" dirty="0" smtClean="0">
                <a:solidFill>
                  <a:srgbClr val="FF0000"/>
                </a:solidFill>
              </a:rPr>
              <a:t> cách  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81000" y="5749858"/>
            <a:ext cx="7620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Font typeface="Arial" panose="020B0604020202020204"/>
              <a:buNone/>
              <a:defRPr/>
            </a:pPr>
            <a:r>
              <a:rPr lang="nl-NL" sz="2400" kern="0" dirty="0" smtClean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Theo quy tắc nhân  </a:t>
            </a:r>
            <a:r>
              <a:rPr lang="nl-NL" sz="2400" kern="0" dirty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số cách sắp xếp thứ tự 4 bạn là: </a:t>
            </a:r>
            <a:endParaRPr lang="vi-VN" sz="2400" kern="0" dirty="0">
              <a:solidFill>
                <a:srgbClr val="000000"/>
              </a:solidFill>
              <a:ea typeface="Calibri" panose="020F0502020204030204" pitchFamily="34" charset="0"/>
              <a:cs typeface="Times New Roman" panose="02020603050405020304" pitchFamily="18" charset="0"/>
              <a:sym typeface="Arial" panose="020B0604020202020204"/>
            </a:endParaRPr>
          </a:p>
          <a:p>
            <a:pPr algn="ctr">
              <a:lnSpc>
                <a:spcPct val="150000"/>
              </a:lnSpc>
              <a:buClr>
                <a:srgbClr val="000000"/>
              </a:buClr>
              <a:buFont typeface="Arial" panose="020B0604020202020204"/>
              <a:buNone/>
              <a:defRPr/>
            </a:pPr>
            <a:r>
              <a:rPr lang="nl-NL" sz="2400" kern="0" dirty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4.3.2.1 = 24 </a:t>
            </a:r>
            <a:r>
              <a:rPr lang="nl-NL" sz="2400" kern="0" dirty="0" smtClean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(cách).</a:t>
            </a:r>
            <a:endParaRPr lang="en-US" sz="2400" kern="0" dirty="0">
              <a:solidFill>
                <a:srgbClr val="000000"/>
              </a:solidFill>
              <a:ea typeface="Calibri" panose="020F0502020204030204" pitchFamily="34" charset="0"/>
              <a:cs typeface="Times New Roman" panose="02020603050405020304" pitchFamily="18" charset="0"/>
              <a:sym typeface="Arial" panose="020B060402020202020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3.46981E-6 L -0.18541 -0.1388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71" y="-69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4.44444E-6 L -0.33021 -0.14027 " pathEditMode="relative" rAng="0" ptsTypes="AA">
                                      <p:cBhvr>
                                        <p:cTn id="98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510" y="-701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78 2.51908E-6 L 0.01389 -0.14712 " pathEditMode="relative" rAng="0" ptsTypes="AA">
                                      <p:cBhvr>
                                        <p:cTn id="112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-73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1.11111E-6 L -0.48333 -0.15555 " pathEditMode="relative" rAng="0" ptsTypes="AA">
                                      <p:cBhvr>
                                        <p:cTn id="126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167" y="-7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3" grpId="0"/>
      <p:bldP spid="15" grpId="0"/>
      <p:bldP spid="16" grpId="0"/>
      <p:bldP spid="18" grpId="0" animBg="1"/>
      <p:bldP spid="22" grpId="0" animBg="1"/>
      <p:bldP spid="23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2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4" name="Google Shape;2874;p45"/>
          <p:cNvGrpSpPr/>
          <p:nvPr/>
        </p:nvGrpSpPr>
        <p:grpSpPr>
          <a:xfrm rot="10800000">
            <a:off x="5214606" y="0"/>
            <a:ext cx="4334895" cy="3389701"/>
            <a:chOff x="2962745" y="1945481"/>
            <a:chExt cx="2598525" cy="1762118"/>
          </a:xfrm>
        </p:grpSpPr>
        <p:sp>
          <p:nvSpPr>
            <p:cNvPr id="2875" name="Google Shape;2875;p45"/>
            <p:cNvSpPr/>
            <p:nvPr/>
          </p:nvSpPr>
          <p:spPr>
            <a:xfrm>
              <a:off x="3763598" y="1945481"/>
              <a:ext cx="99828" cy="99828"/>
            </a:xfrm>
            <a:custGeom>
              <a:avLst/>
              <a:gdLst/>
              <a:ahLst/>
              <a:cxnLst/>
              <a:rect l="l" t="t" r="r" b="b"/>
              <a:pathLst>
                <a:path w="1263" h="1263" extrusionOk="0">
                  <a:moveTo>
                    <a:pt x="632" y="0"/>
                  </a:moveTo>
                  <a:cubicBezTo>
                    <a:pt x="283" y="0"/>
                    <a:pt x="0" y="282"/>
                    <a:pt x="0" y="631"/>
                  </a:cubicBezTo>
                  <a:cubicBezTo>
                    <a:pt x="0" y="980"/>
                    <a:pt x="283" y="1263"/>
                    <a:pt x="632" y="1263"/>
                  </a:cubicBezTo>
                  <a:cubicBezTo>
                    <a:pt x="980" y="1263"/>
                    <a:pt x="1263" y="980"/>
                    <a:pt x="1263" y="631"/>
                  </a:cubicBezTo>
                  <a:cubicBezTo>
                    <a:pt x="1263" y="282"/>
                    <a:pt x="980" y="0"/>
                    <a:pt x="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6" name="Google Shape;2876;p45"/>
            <p:cNvSpPr/>
            <p:nvPr/>
          </p:nvSpPr>
          <p:spPr>
            <a:xfrm>
              <a:off x="2962745" y="2218274"/>
              <a:ext cx="2598525" cy="1489325"/>
            </a:xfrm>
            <a:custGeom>
              <a:avLst/>
              <a:gdLst/>
              <a:ahLst/>
              <a:cxnLst/>
              <a:rect l="l" t="t" r="r" b="b"/>
              <a:pathLst>
                <a:path w="103941" h="59573" extrusionOk="0">
                  <a:moveTo>
                    <a:pt x="26047" y="0"/>
                  </a:moveTo>
                  <a:cubicBezTo>
                    <a:pt x="24964" y="0"/>
                    <a:pt x="23997" y="759"/>
                    <a:pt x="23827" y="1827"/>
                  </a:cubicBezTo>
                  <a:cubicBezTo>
                    <a:pt x="23610" y="3194"/>
                    <a:pt x="24660" y="4372"/>
                    <a:pt x="25985" y="4372"/>
                  </a:cubicBezTo>
                  <a:lnTo>
                    <a:pt x="34457" y="4372"/>
                  </a:lnTo>
                  <a:cubicBezTo>
                    <a:pt x="35641" y="4372"/>
                    <a:pt x="36701" y="5204"/>
                    <a:pt x="36886" y="6374"/>
                  </a:cubicBezTo>
                  <a:cubicBezTo>
                    <a:pt x="37124" y="7870"/>
                    <a:pt x="35976" y="9161"/>
                    <a:pt x="34525" y="9161"/>
                  </a:cubicBezTo>
                  <a:lnTo>
                    <a:pt x="9341" y="9161"/>
                  </a:lnTo>
                  <a:cubicBezTo>
                    <a:pt x="4182" y="9161"/>
                    <a:pt x="0" y="13343"/>
                    <a:pt x="0" y="18501"/>
                  </a:cubicBezTo>
                  <a:cubicBezTo>
                    <a:pt x="0" y="23066"/>
                    <a:pt x="3274" y="26864"/>
                    <a:pt x="7604" y="27679"/>
                  </a:cubicBezTo>
                  <a:cubicBezTo>
                    <a:pt x="8251" y="27801"/>
                    <a:pt x="8714" y="28378"/>
                    <a:pt x="8714" y="29038"/>
                  </a:cubicBezTo>
                  <a:lnTo>
                    <a:pt x="8714" y="29800"/>
                  </a:lnTo>
                  <a:cubicBezTo>
                    <a:pt x="8714" y="30567"/>
                    <a:pt x="8092" y="31188"/>
                    <a:pt x="7325" y="31188"/>
                  </a:cubicBezTo>
                  <a:cubicBezTo>
                    <a:pt x="3530" y="31188"/>
                    <a:pt x="453" y="34265"/>
                    <a:pt x="453" y="38061"/>
                  </a:cubicBezTo>
                  <a:cubicBezTo>
                    <a:pt x="453" y="41855"/>
                    <a:pt x="3530" y="44932"/>
                    <a:pt x="7325" y="44932"/>
                  </a:cubicBezTo>
                  <a:lnTo>
                    <a:pt x="7350" y="44932"/>
                  </a:lnTo>
                  <a:cubicBezTo>
                    <a:pt x="8490" y="44932"/>
                    <a:pt x="9415" y="45857"/>
                    <a:pt x="9415" y="46999"/>
                  </a:cubicBezTo>
                  <a:lnTo>
                    <a:pt x="9415" y="47003"/>
                  </a:lnTo>
                  <a:cubicBezTo>
                    <a:pt x="9415" y="48112"/>
                    <a:pt x="8566" y="49023"/>
                    <a:pt x="7463" y="49131"/>
                  </a:cubicBezTo>
                  <a:cubicBezTo>
                    <a:pt x="7259" y="49151"/>
                    <a:pt x="7080" y="49182"/>
                    <a:pt x="6958" y="49225"/>
                  </a:cubicBezTo>
                  <a:cubicBezTo>
                    <a:pt x="5018" y="49926"/>
                    <a:pt x="3561" y="51684"/>
                    <a:pt x="3405" y="53837"/>
                  </a:cubicBezTo>
                  <a:cubicBezTo>
                    <a:pt x="3178" y="56964"/>
                    <a:pt x="5649" y="59572"/>
                    <a:pt x="8728" y="59572"/>
                  </a:cubicBezTo>
                  <a:lnTo>
                    <a:pt x="87769" y="59572"/>
                  </a:lnTo>
                  <a:cubicBezTo>
                    <a:pt x="90568" y="59572"/>
                    <a:pt x="92977" y="57462"/>
                    <a:pt x="93201" y="54673"/>
                  </a:cubicBezTo>
                  <a:cubicBezTo>
                    <a:pt x="93203" y="54647"/>
                    <a:pt x="93205" y="54623"/>
                    <a:pt x="93207" y="54598"/>
                  </a:cubicBezTo>
                  <a:cubicBezTo>
                    <a:pt x="93297" y="53247"/>
                    <a:pt x="94399" y="52187"/>
                    <a:pt x="95754" y="52187"/>
                  </a:cubicBezTo>
                  <a:lnTo>
                    <a:pt x="96734" y="52187"/>
                  </a:lnTo>
                  <a:cubicBezTo>
                    <a:pt x="99176" y="52187"/>
                    <a:pt x="101155" y="50206"/>
                    <a:pt x="101155" y="47764"/>
                  </a:cubicBezTo>
                  <a:cubicBezTo>
                    <a:pt x="101155" y="45923"/>
                    <a:pt x="99670" y="44400"/>
                    <a:pt x="97894" y="43763"/>
                  </a:cubicBezTo>
                  <a:cubicBezTo>
                    <a:pt x="96810" y="43373"/>
                    <a:pt x="96063" y="42376"/>
                    <a:pt x="96063" y="41223"/>
                  </a:cubicBezTo>
                  <a:lnTo>
                    <a:pt x="96063" y="41097"/>
                  </a:lnTo>
                  <a:cubicBezTo>
                    <a:pt x="96063" y="39779"/>
                    <a:pt x="96949" y="38645"/>
                    <a:pt x="98215" y="38280"/>
                  </a:cubicBezTo>
                  <a:cubicBezTo>
                    <a:pt x="101523" y="37329"/>
                    <a:pt x="103941" y="34281"/>
                    <a:pt x="103941" y="30668"/>
                  </a:cubicBezTo>
                  <a:cubicBezTo>
                    <a:pt x="103941" y="26295"/>
                    <a:pt x="100395" y="22748"/>
                    <a:pt x="96022" y="22748"/>
                  </a:cubicBezTo>
                  <a:lnTo>
                    <a:pt x="91457" y="22748"/>
                  </a:lnTo>
                  <a:cubicBezTo>
                    <a:pt x="89174" y="22748"/>
                    <a:pt x="87323" y="20897"/>
                    <a:pt x="87323" y="18614"/>
                  </a:cubicBezTo>
                  <a:cubicBezTo>
                    <a:pt x="87323" y="16331"/>
                    <a:pt x="89174" y="14480"/>
                    <a:pt x="91457" y="14480"/>
                  </a:cubicBezTo>
                  <a:lnTo>
                    <a:pt x="94330" y="14480"/>
                  </a:lnTo>
                  <a:cubicBezTo>
                    <a:pt x="95207" y="14480"/>
                    <a:pt x="95991" y="13858"/>
                    <a:pt x="96116" y="12991"/>
                  </a:cubicBezTo>
                  <a:cubicBezTo>
                    <a:pt x="96271" y="11908"/>
                    <a:pt x="95436" y="10981"/>
                    <a:pt x="94385" y="10981"/>
                  </a:cubicBezTo>
                  <a:lnTo>
                    <a:pt x="87529" y="10981"/>
                  </a:lnTo>
                  <a:cubicBezTo>
                    <a:pt x="87413" y="10981"/>
                    <a:pt x="87323" y="10886"/>
                    <a:pt x="87323" y="10771"/>
                  </a:cubicBezTo>
                  <a:cubicBezTo>
                    <a:pt x="87320" y="8454"/>
                    <a:pt x="85441" y="6575"/>
                    <a:pt x="83123" y="6575"/>
                  </a:cubicBezTo>
                  <a:lnTo>
                    <a:pt x="58373" y="6575"/>
                  </a:lnTo>
                  <a:cubicBezTo>
                    <a:pt x="57842" y="6575"/>
                    <a:pt x="57356" y="6222"/>
                    <a:pt x="57252" y="5702"/>
                  </a:cubicBezTo>
                  <a:cubicBezTo>
                    <a:pt x="57110" y="4994"/>
                    <a:pt x="57648" y="4374"/>
                    <a:pt x="58330" y="4374"/>
                  </a:cubicBezTo>
                  <a:lnTo>
                    <a:pt x="75584" y="4374"/>
                  </a:lnTo>
                  <a:cubicBezTo>
                    <a:pt x="76665" y="4374"/>
                    <a:pt x="77634" y="3614"/>
                    <a:pt x="77803" y="2545"/>
                  </a:cubicBezTo>
                  <a:cubicBezTo>
                    <a:pt x="78021" y="1179"/>
                    <a:pt x="76971" y="0"/>
                    <a:pt x="756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877" name="Google Shape;2877;p45"/>
          <p:cNvGrpSpPr/>
          <p:nvPr/>
        </p:nvGrpSpPr>
        <p:grpSpPr>
          <a:xfrm rot="1440883">
            <a:off x="4605094" y="723932"/>
            <a:ext cx="623696" cy="600053"/>
            <a:chOff x="3253464" y="2218279"/>
            <a:chExt cx="242409" cy="182524"/>
          </a:xfrm>
        </p:grpSpPr>
        <p:sp>
          <p:nvSpPr>
            <p:cNvPr id="2878" name="Google Shape;2878;p45"/>
            <p:cNvSpPr/>
            <p:nvPr/>
          </p:nvSpPr>
          <p:spPr>
            <a:xfrm>
              <a:off x="3370222" y="2218279"/>
              <a:ext cx="125650" cy="114250"/>
            </a:xfrm>
            <a:custGeom>
              <a:avLst/>
              <a:gdLst/>
              <a:ahLst/>
              <a:cxnLst/>
              <a:rect l="l" t="t" r="r" b="b"/>
              <a:pathLst>
                <a:path w="5026" h="4570" extrusionOk="0">
                  <a:moveTo>
                    <a:pt x="2511" y="1"/>
                  </a:moveTo>
                  <a:cubicBezTo>
                    <a:pt x="1476" y="1"/>
                    <a:pt x="538" y="710"/>
                    <a:pt x="289" y="1762"/>
                  </a:cubicBezTo>
                  <a:cubicBezTo>
                    <a:pt x="1" y="2991"/>
                    <a:pt x="762" y="4220"/>
                    <a:pt x="1991" y="4508"/>
                  </a:cubicBezTo>
                  <a:cubicBezTo>
                    <a:pt x="2167" y="4550"/>
                    <a:pt x="2343" y="4569"/>
                    <a:pt x="2516" y="4569"/>
                  </a:cubicBezTo>
                  <a:cubicBezTo>
                    <a:pt x="3551" y="4569"/>
                    <a:pt x="4489" y="3861"/>
                    <a:pt x="4736" y="2808"/>
                  </a:cubicBezTo>
                  <a:cubicBezTo>
                    <a:pt x="5026" y="1581"/>
                    <a:pt x="4264" y="350"/>
                    <a:pt x="3035" y="62"/>
                  </a:cubicBezTo>
                  <a:cubicBezTo>
                    <a:pt x="2860" y="20"/>
                    <a:pt x="2684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9" name="Google Shape;2879;p45"/>
            <p:cNvSpPr/>
            <p:nvPr/>
          </p:nvSpPr>
          <p:spPr>
            <a:xfrm>
              <a:off x="3253464" y="2346220"/>
              <a:ext cx="54584" cy="54584"/>
            </a:xfrm>
            <a:custGeom>
              <a:avLst/>
              <a:gdLst/>
              <a:ahLst/>
              <a:cxnLst/>
              <a:rect l="l" t="t" r="r" b="b"/>
              <a:pathLst>
                <a:path w="1118" h="1118" extrusionOk="0">
                  <a:moveTo>
                    <a:pt x="559" y="0"/>
                  </a:moveTo>
                  <a:cubicBezTo>
                    <a:pt x="251" y="0"/>
                    <a:pt x="0" y="249"/>
                    <a:pt x="0" y="559"/>
                  </a:cubicBezTo>
                  <a:cubicBezTo>
                    <a:pt x="0" y="867"/>
                    <a:pt x="251" y="1118"/>
                    <a:pt x="559" y="1118"/>
                  </a:cubicBezTo>
                  <a:cubicBezTo>
                    <a:pt x="867" y="1118"/>
                    <a:pt x="1118" y="867"/>
                    <a:pt x="1118" y="559"/>
                  </a:cubicBezTo>
                  <a:cubicBezTo>
                    <a:pt x="1118" y="249"/>
                    <a:pt x="867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890" name="Google Shape;2890;p45"/>
          <p:cNvGrpSpPr/>
          <p:nvPr/>
        </p:nvGrpSpPr>
        <p:grpSpPr>
          <a:xfrm>
            <a:off x="6022846" y="1148243"/>
            <a:ext cx="3121175" cy="955052"/>
            <a:chOff x="3063708" y="1267981"/>
            <a:chExt cx="3541558" cy="812764"/>
          </a:xfrm>
        </p:grpSpPr>
        <p:grpSp>
          <p:nvGrpSpPr>
            <p:cNvPr id="2891" name="Google Shape;2891;p45"/>
            <p:cNvGrpSpPr/>
            <p:nvPr/>
          </p:nvGrpSpPr>
          <p:grpSpPr>
            <a:xfrm>
              <a:off x="3063708" y="1267981"/>
              <a:ext cx="3541558" cy="521314"/>
              <a:chOff x="431925" y="717050"/>
              <a:chExt cx="6791098" cy="999643"/>
            </a:xfrm>
          </p:grpSpPr>
          <p:sp>
            <p:nvSpPr>
              <p:cNvPr id="2892" name="Google Shape;2892;p45"/>
              <p:cNvSpPr/>
              <p:nvPr/>
            </p:nvSpPr>
            <p:spPr>
              <a:xfrm>
                <a:off x="6996164" y="785291"/>
                <a:ext cx="226859" cy="145481"/>
              </a:xfrm>
              <a:custGeom>
                <a:avLst/>
                <a:gdLst/>
                <a:ahLst/>
                <a:cxnLst/>
                <a:rect l="l" t="t" r="r" b="b"/>
                <a:pathLst>
                  <a:path w="1865" h="1196" extrusionOk="0">
                    <a:moveTo>
                      <a:pt x="1" y="0"/>
                    </a:moveTo>
                    <a:cubicBezTo>
                      <a:pt x="15" y="3"/>
                      <a:pt x="30" y="11"/>
                      <a:pt x="44" y="27"/>
                    </a:cubicBezTo>
                    <a:lnTo>
                      <a:pt x="46" y="27"/>
                    </a:lnTo>
                    <a:cubicBezTo>
                      <a:pt x="65" y="47"/>
                      <a:pt x="85" y="82"/>
                      <a:pt x="105" y="123"/>
                    </a:cubicBezTo>
                    <a:cubicBezTo>
                      <a:pt x="109" y="132"/>
                      <a:pt x="113" y="144"/>
                      <a:pt x="119" y="155"/>
                    </a:cubicBezTo>
                    <a:cubicBezTo>
                      <a:pt x="137" y="201"/>
                      <a:pt x="155" y="254"/>
                      <a:pt x="172" y="320"/>
                    </a:cubicBezTo>
                    <a:cubicBezTo>
                      <a:pt x="244" y="612"/>
                      <a:pt x="247" y="974"/>
                      <a:pt x="179" y="1129"/>
                    </a:cubicBezTo>
                    <a:cubicBezTo>
                      <a:pt x="164" y="1166"/>
                      <a:pt x="144" y="1187"/>
                      <a:pt x="124" y="1195"/>
                    </a:cubicBezTo>
                    <a:cubicBezTo>
                      <a:pt x="696" y="977"/>
                      <a:pt x="1267" y="759"/>
                      <a:pt x="1839" y="542"/>
                    </a:cubicBezTo>
                    <a:cubicBezTo>
                      <a:pt x="1843" y="541"/>
                      <a:pt x="1846" y="535"/>
                      <a:pt x="1850" y="528"/>
                    </a:cubicBezTo>
                    <a:cubicBezTo>
                      <a:pt x="1864" y="494"/>
                      <a:pt x="1864" y="417"/>
                      <a:pt x="1849" y="353"/>
                    </a:cubicBezTo>
                    <a:cubicBezTo>
                      <a:pt x="1843" y="332"/>
                      <a:pt x="1836" y="315"/>
                      <a:pt x="1830" y="304"/>
                    </a:cubicBezTo>
                    <a:cubicBezTo>
                      <a:pt x="1828" y="300"/>
                      <a:pt x="1826" y="300"/>
                      <a:pt x="1823" y="297"/>
                    </a:cubicBezTo>
                    <a:cubicBezTo>
                      <a:pt x="1819" y="293"/>
                      <a:pt x="1815" y="286"/>
                      <a:pt x="1811" y="286"/>
                    </a:cubicBezTo>
                    <a:cubicBezTo>
                      <a:pt x="1207" y="190"/>
                      <a:pt x="603" y="9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893" name="Google Shape;2893;p45"/>
              <p:cNvSpPr/>
              <p:nvPr/>
            </p:nvSpPr>
            <p:spPr>
              <a:xfrm>
                <a:off x="6556675" y="717050"/>
                <a:ext cx="469530" cy="370515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3046" extrusionOk="0">
                    <a:moveTo>
                      <a:pt x="13" y="1"/>
                    </a:moveTo>
                    <a:cubicBezTo>
                      <a:pt x="8" y="1"/>
                      <a:pt x="4" y="2"/>
                      <a:pt x="0" y="2"/>
                    </a:cubicBezTo>
                    <a:cubicBezTo>
                      <a:pt x="14" y="2"/>
                      <a:pt x="30" y="4"/>
                      <a:pt x="44" y="9"/>
                    </a:cubicBezTo>
                    <a:lnTo>
                      <a:pt x="45" y="9"/>
                    </a:lnTo>
                    <a:cubicBezTo>
                      <a:pt x="71" y="18"/>
                      <a:pt x="96" y="38"/>
                      <a:pt x="121" y="61"/>
                    </a:cubicBezTo>
                    <a:cubicBezTo>
                      <a:pt x="128" y="69"/>
                      <a:pt x="136" y="77"/>
                      <a:pt x="144" y="84"/>
                    </a:cubicBezTo>
                    <a:cubicBezTo>
                      <a:pt x="164" y="107"/>
                      <a:pt x="185" y="133"/>
                      <a:pt x="206" y="166"/>
                    </a:cubicBezTo>
                    <a:cubicBezTo>
                      <a:pt x="212" y="174"/>
                      <a:pt x="217" y="181"/>
                      <a:pt x="223" y="191"/>
                    </a:cubicBezTo>
                    <a:cubicBezTo>
                      <a:pt x="248" y="232"/>
                      <a:pt x="273" y="281"/>
                      <a:pt x="297" y="335"/>
                    </a:cubicBezTo>
                    <a:cubicBezTo>
                      <a:pt x="303" y="347"/>
                      <a:pt x="309" y="361"/>
                      <a:pt x="314" y="375"/>
                    </a:cubicBezTo>
                    <a:cubicBezTo>
                      <a:pt x="333" y="422"/>
                      <a:pt x="352" y="471"/>
                      <a:pt x="371" y="526"/>
                    </a:cubicBezTo>
                    <a:cubicBezTo>
                      <a:pt x="376" y="544"/>
                      <a:pt x="383" y="564"/>
                      <a:pt x="390" y="584"/>
                    </a:cubicBezTo>
                    <a:cubicBezTo>
                      <a:pt x="413" y="655"/>
                      <a:pt x="434" y="731"/>
                      <a:pt x="455" y="815"/>
                    </a:cubicBezTo>
                    <a:cubicBezTo>
                      <a:pt x="637" y="1559"/>
                      <a:pt x="645" y="2482"/>
                      <a:pt x="473" y="2877"/>
                    </a:cubicBezTo>
                    <a:cubicBezTo>
                      <a:pt x="451" y="2929"/>
                      <a:pt x="425" y="2968"/>
                      <a:pt x="399" y="2996"/>
                    </a:cubicBezTo>
                    <a:cubicBezTo>
                      <a:pt x="389" y="3006"/>
                      <a:pt x="380" y="3009"/>
                      <a:pt x="371" y="3016"/>
                    </a:cubicBezTo>
                    <a:cubicBezTo>
                      <a:pt x="358" y="3025"/>
                      <a:pt x="345" y="3039"/>
                      <a:pt x="331" y="3045"/>
                    </a:cubicBezTo>
                    <a:lnTo>
                      <a:pt x="331" y="3045"/>
                    </a:lnTo>
                    <a:cubicBezTo>
                      <a:pt x="332" y="3045"/>
                      <a:pt x="332" y="3045"/>
                      <a:pt x="332" y="3045"/>
                    </a:cubicBezTo>
                    <a:cubicBezTo>
                      <a:pt x="333" y="3045"/>
                      <a:pt x="333" y="3045"/>
                      <a:pt x="334" y="3044"/>
                    </a:cubicBezTo>
                    <a:cubicBezTo>
                      <a:pt x="1468" y="2615"/>
                      <a:pt x="2603" y="2185"/>
                      <a:pt x="3737" y="1755"/>
                    </a:cubicBezTo>
                    <a:cubicBezTo>
                      <a:pt x="3757" y="1748"/>
                      <a:pt x="3775" y="1727"/>
                      <a:pt x="3792" y="1689"/>
                    </a:cubicBezTo>
                    <a:cubicBezTo>
                      <a:pt x="3860" y="1535"/>
                      <a:pt x="3856" y="1172"/>
                      <a:pt x="3785" y="881"/>
                    </a:cubicBezTo>
                    <a:cubicBezTo>
                      <a:pt x="3768" y="815"/>
                      <a:pt x="3750" y="762"/>
                      <a:pt x="3732" y="716"/>
                    </a:cubicBezTo>
                    <a:cubicBezTo>
                      <a:pt x="3726" y="705"/>
                      <a:pt x="3722" y="693"/>
                      <a:pt x="3716" y="684"/>
                    </a:cubicBezTo>
                    <a:cubicBezTo>
                      <a:pt x="3698" y="643"/>
                      <a:pt x="3678" y="608"/>
                      <a:pt x="3657" y="588"/>
                    </a:cubicBezTo>
                    <a:cubicBezTo>
                      <a:pt x="3642" y="572"/>
                      <a:pt x="3628" y="564"/>
                      <a:pt x="3612" y="561"/>
                    </a:cubicBezTo>
                    <a:cubicBezTo>
                      <a:pt x="2414" y="374"/>
                      <a:pt x="1215" y="188"/>
                      <a:pt x="16" y="1"/>
                    </a:cubicBezTo>
                    <a:cubicBezTo>
                      <a:pt x="15" y="1"/>
                      <a:pt x="14" y="1"/>
                      <a:pt x="13" y="1"/>
                    </a:cubicBezTo>
                    <a:close/>
                    <a:moveTo>
                      <a:pt x="331" y="3045"/>
                    </a:moveTo>
                    <a:cubicBezTo>
                      <a:pt x="331" y="3045"/>
                      <a:pt x="330" y="3045"/>
                      <a:pt x="330" y="3045"/>
                    </a:cubicBezTo>
                    <a:cubicBezTo>
                      <a:pt x="330" y="3045"/>
                      <a:pt x="331" y="3045"/>
                      <a:pt x="331" y="30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894" name="Google Shape;2894;p45"/>
              <p:cNvSpPr/>
              <p:nvPr/>
            </p:nvSpPr>
            <p:spPr>
              <a:xfrm>
                <a:off x="1203251" y="717050"/>
                <a:ext cx="5421495" cy="751978"/>
              </a:xfrm>
              <a:custGeom>
                <a:avLst/>
                <a:gdLst/>
                <a:ahLst/>
                <a:cxnLst/>
                <a:rect l="l" t="t" r="r" b="b"/>
                <a:pathLst>
                  <a:path w="44570" h="6182" extrusionOk="0">
                    <a:moveTo>
                      <a:pt x="43998" y="1"/>
                    </a:moveTo>
                    <a:cubicBezTo>
                      <a:pt x="43997" y="1"/>
                      <a:pt x="43996" y="1"/>
                      <a:pt x="43995" y="1"/>
                    </a:cubicBezTo>
                    <a:cubicBezTo>
                      <a:pt x="42958" y="108"/>
                      <a:pt x="41884" y="221"/>
                      <a:pt x="40796" y="333"/>
                    </a:cubicBezTo>
                    <a:lnTo>
                      <a:pt x="37679" y="658"/>
                    </a:lnTo>
                    <a:cubicBezTo>
                      <a:pt x="35776" y="857"/>
                      <a:pt x="33821" y="1061"/>
                      <a:pt x="31829" y="1268"/>
                    </a:cubicBezTo>
                    <a:lnTo>
                      <a:pt x="28346" y="1631"/>
                    </a:lnTo>
                    <a:cubicBezTo>
                      <a:pt x="28033" y="1663"/>
                      <a:pt x="27722" y="1696"/>
                      <a:pt x="27408" y="1728"/>
                    </a:cubicBezTo>
                    <a:lnTo>
                      <a:pt x="23736" y="2111"/>
                    </a:lnTo>
                    <a:cubicBezTo>
                      <a:pt x="21350" y="2360"/>
                      <a:pt x="18957" y="2609"/>
                      <a:pt x="16588" y="2855"/>
                    </a:cubicBezTo>
                    <a:lnTo>
                      <a:pt x="15650" y="2954"/>
                    </a:lnTo>
                    <a:cubicBezTo>
                      <a:pt x="14480" y="3075"/>
                      <a:pt x="13319" y="3196"/>
                      <a:pt x="12167" y="3316"/>
                    </a:cubicBezTo>
                    <a:lnTo>
                      <a:pt x="6316" y="3927"/>
                    </a:lnTo>
                    <a:cubicBezTo>
                      <a:pt x="5260" y="4036"/>
                      <a:pt x="4220" y="4145"/>
                      <a:pt x="3201" y="4250"/>
                    </a:cubicBezTo>
                    <a:lnTo>
                      <a:pt x="0" y="4584"/>
                    </a:lnTo>
                    <a:cubicBezTo>
                      <a:pt x="4" y="4584"/>
                      <a:pt x="7" y="4584"/>
                      <a:pt x="10" y="4584"/>
                    </a:cubicBezTo>
                    <a:cubicBezTo>
                      <a:pt x="27" y="4584"/>
                      <a:pt x="43" y="4587"/>
                      <a:pt x="60" y="4592"/>
                    </a:cubicBezTo>
                    <a:lnTo>
                      <a:pt x="61" y="4592"/>
                    </a:lnTo>
                    <a:cubicBezTo>
                      <a:pt x="86" y="4602"/>
                      <a:pt x="112" y="4622"/>
                      <a:pt x="137" y="4646"/>
                    </a:cubicBezTo>
                    <a:cubicBezTo>
                      <a:pt x="144" y="4653"/>
                      <a:pt x="152" y="4660"/>
                      <a:pt x="160" y="4668"/>
                    </a:cubicBezTo>
                    <a:cubicBezTo>
                      <a:pt x="179" y="4691"/>
                      <a:pt x="200" y="4718"/>
                      <a:pt x="221" y="4749"/>
                    </a:cubicBezTo>
                    <a:cubicBezTo>
                      <a:pt x="227" y="4757"/>
                      <a:pt x="233" y="4764"/>
                      <a:pt x="238" y="4774"/>
                    </a:cubicBezTo>
                    <a:cubicBezTo>
                      <a:pt x="264" y="4816"/>
                      <a:pt x="289" y="4864"/>
                      <a:pt x="313" y="4919"/>
                    </a:cubicBezTo>
                    <a:cubicBezTo>
                      <a:pt x="319" y="4932"/>
                      <a:pt x="324" y="4944"/>
                      <a:pt x="328" y="4958"/>
                    </a:cubicBezTo>
                    <a:cubicBezTo>
                      <a:pt x="348" y="5005"/>
                      <a:pt x="368" y="5055"/>
                      <a:pt x="386" y="5109"/>
                    </a:cubicBezTo>
                    <a:cubicBezTo>
                      <a:pt x="393" y="5129"/>
                      <a:pt x="399" y="5147"/>
                      <a:pt x="406" y="5168"/>
                    </a:cubicBezTo>
                    <a:cubicBezTo>
                      <a:pt x="428" y="5238"/>
                      <a:pt x="451" y="5314"/>
                      <a:pt x="471" y="5398"/>
                    </a:cubicBezTo>
                    <a:cubicBezTo>
                      <a:pt x="531" y="5648"/>
                      <a:pt x="573" y="5918"/>
                      <a:pt x="594" y="6182"/>
                    </a:cubicBezTo>
                    <a:lnTo>
                      <a:pt x="44569" y="1396"/>
                    </a:lnTo>
                    <a:cubicBezTo>
                      <a:pt x="44545" y="1197"/>
                      <a:pt x="44510" y="1000"/>
                      <a:pt x="44465" y="815"/>
                    </a:cubicBezTo>
                    <a:cubicBezTo>
                      <a:pt x="44444" y="731"/>
                      <a:pt x="44423" y="655"/>
                      <a:pt x="44400" y="584"/>
                    </a:cubicBezTo>
                    <a:cubicBezTo>
                      <a:pt x="44393" y="564"/>
                      <a:pt x="44388" y="544"/>
                      <a:pt x="44381" y="526"/>
                    </a:cubicBezTo>
                    <a:cubicBezTo>
                      <a:pt x="44362" y="471"/>
                      <a:pt x="44343" y="422"/>
                      <a:pt x="44324" y="375"/>
                    </a:cubicBezTo>
                    <a:cubicBezTo>
                      <a:pt x="44319" y="363"/>
                      <a:pt x="44313" y="347"/>
                      <a:pt x="44307" y="335"/>
                    </a:cubicBezTo>
                    <a:cubicBezTo>
                      <a:pt x="44282" y="281"/>
                      <a:pt x="44258" y="232"/>
                      <a:pt x="44233" y="191"/>
                    </a:cubicBezTo>
                    <a:cubicBezTo>
                      <a:pt x="44227" y="181"/>
                      <a:pt x="44222" y="174"/>
                      <a:pt x="44216" y="166"/>
                    </a:cubicBezTo>
                    <a:cubicBezTo>
                      <a:pt x="44195" y="133"/>
                      <a:pt x="44174" y="107"/>
                      <a:pt x="44154" y="84"/>
                    </a:cubicBezTo>
                    <a:cubicBezTo>
                      <a:pt x="44146" y="77"/>
                      <a:pt x="44138" y="69"/>
                      <a:pt x="44131" y="61"/>
                    </a:cubicBezTo>
                    <a:cubicBezTo>
                      <a:pt x="44106" y="38"/>
                      <a:pt x="44081" y="18"/>
                      <a:pt x="44055" y="8"/>
                    </a:cubicBezTo>
                    <a:lnTo>
                      <a:pt x="44054" y="8"/>
                    </a:lnTo>
                    <a:cubicBezTo>
                      <a:pt x="44040" y="2"/>
                      <a:pt x="44024" y="2"/>
                      <a:pt x="44010" y="2"/>
                    </a:cubicBezTo>
                    <a:cubicBezTo>
                      <a:pt x="44006" y="2"/>
                      <a:pt x="44002" y="1"/>
                      <a:pt x="439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895" name="Google Shape;2895;p45"/>
              <p:cNvSpPr/>
              <p:nvPr/>
            </p:nvSpPr>
            <p:spPr>
              <a:xfrm>
                <a:off x="1242055" y="886739"/>
                <a:ext cx="5391206" cy="759155"/>
              </a:xfrm>
              <a:custGeom>
                <a:avLst/>
                <a:gdLst/>
                <a:ahLst/>
                <a:cxnLst/>
                <a:rect l="l" t="t" r="r" b="b"/>
                <a:pathLst>
                  <a:path w="44321" h="6241" extrusionOk="0">
                    <a:moveTo>
                      <a:pt x="44250" y="1"/>
                    </a:moveTo>
                    <a:lnTo>
                      <a:pt x="275" y="4787"/>
                    </a:lnTo>
                    <a:lnTo>
                      <a:pt x="275" y="4787"/>
                    </a:lnTo>
                    <a:cubicBezTo>
                      <a:pt x="319" y="5309"/>
                      <a:pt x="284" y="5803"/>
                      <a:pt x="170" y="6065"/>
                    </a:cubicBezTo>
                    <a:cubicBezTo>
                      <a:pt x="147" y="6118"/>
                      <a:pt x="122" y="6156"/>
                      <a:pt x="95" y="6186"/>
                    </a:cubicBezTo>
                    <a:cubicBezTo>
                      <a:pt x="94" y="6187"/>
                      <a:pt x="92" y="6190"/>
                      <a:pt x="91" y="6193"/>
                    </a:cubicBezTo>
                    <a:cubicBezTo>
                      <a:pt x="84" y="6200"/>
                      <a:pt x="76" y="6198"/>
                      <a:pt x="67" y="6204"/>
                    </a:cubicBezTo>
                    <a:cubicBezTo>
                      <a:pt x="49" y="6219"/>
                      <a:pt x="31" y="6231"/>
                      <a:pt x="11" y="6235"/>
                    </a:cubicBezTo>
                    <a:cubicBezTo>
                      <a:pt x="7" y="6235"/>
                      <a:pt x="4" y="6240"/>
                      <a:pt x="1" y="6240"/>
                    </a:cubicBezTo>
                    <a:lnTo>
                      <a:pt x="1" y="6240"/>
                    </a:lnTo>
                    <a:cubicBezTo>
                      <a:pt x="1041" y="6132"/>
                      <a:pt x="2118" y="6020"/>
                      <a:pt x="3209" y="5907"/>
                    </a:cubicBezTo>
                    <a:lnTo>
                      <a:pt x="6317" y="5583"/>
                    </a:lnTo>
                    <a:cubicBezTo>
                      <a:pt x="8222" y="5383"/>
                      <a:pt x="10180" y="5181"/>
                      <a:pt x="12173" y="4972"/>
                    </a:cubicBezTo>
                    <a:lnTo>
                      <a:pt x="15645" y="4611"/>
                    </a:lnTo>
                    <a:cubicBezTo>
                      <a:pt x="15960" y="4578"/>
                      <a:pt x="16274" y="4544"/>
                      <a:pt x="16589" y="4512"/>
                    </a:cubicBezTo>
                    <a:lnTo>
                      <a:pt x="23734" y="3767"/>
                    </a:lnTo>
                    <a:cubicBezTo>
                      <a:pt x="24965" y="3639"/>
                      <a:pt x="26197" y="3511"/>
                      <a:pt x="27420" y="3383"/>
                    </a:cubicBezTo>
                    <a:lnTo>
                      <a:pt x="28327" y="3289"/>
                    </a:lnTo>
                    <a:cubicBezTo>
                      <a:pt x="29506" y="3166"/>
                      <a:pt x="30674" y="3044"/>
                      <a:pt x="31834" y="2923"/>
                    </a:cubicBezTo>
                    <a:lnTo>
                      <a:pt x="37673" y="2315"/>
                    </a:lnTo>
                    <a:cubicBezTo>
                      <a:pt x="38731" y="2205"/>
                      <a:pt x="39776" y="2097"/>
                      <a:pt x="40797" y="1990"/>
                    </a:cubicBezTo>
                    <a:lnTo>
                      <a:pt x="43995" y="1656"/>
                    </a:lnTo>
                    <a:cubicBezTo>
                      <a:pt x="43998" y="1656"/>
                      <a:pt x="44001" y="1652"/>
                      <a:pt x="44005" y="1652"/>
                    </a:cubicBezTo>
                    <a:cubicBezTo>
                      <a:pt x="44025" y="1648"/>
                      <a:pt x="44043" y="1635"/>
                      <a:pt x="44063" y="1621"/>
                    </a:cubicBezTo>
                    <a:cubicBezTo>
                      <a:pt x="44071" y="1614"/>
                      <a:pt x="44081" y="1611"/>
                      <a:pt x="44090" y="1601"/>
                    </a:cubicBezTo>
                    <a:cubicBezTo>
                      <a:pt x="44116" y="1573"/>
                      <a:pt x="44142" y="1534"/>
                      <a:pt x="44166" y="1482"/>
                    </a:cubicBezTo>
                    <a:cubicBezTo>
                      <a:pt x="44294" y="1186"/>
                      <a:pt x="44321" y="593"/>
                      <a:pt x="44250" y="1"/>
                    </a:cubicBezTo>
                    <a:close/>
                    <a:moveTo>
                      <a:pt x="1" y="6240"/>
                    </a:moveTo>
                    <a:cubicBezTo>
                      <a:pt x="1" y="6240"/>
                      <a:pt x="1" y="6241"/>
                      <a:pt x="1" y="6241"/>
                    </a:cubicBezTo>
                    <a:cubicBezTo>
                      <a:pt x="1" y="6241"/>
                      <a:pt x="1" y="6241"/>
                      <a:pt x="1" y="624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896" name="Google Shape;2896;p45"/>
              <p:cNvSpPr/>
              <p:nvPr/>
            </p:nvSpPr>
            <p:spPr>
              <a:xfrm>
                <a:off x="1039036" y="1274531"/>
                <a:ext cx="244618" cy="388518"/>
              </a:xfrm>
              <a:custGeom>
                <a:avLst/>
                <a:gdLst/>
                <a:ahLst/>
                <a:cxnLst/>
                <a:rect l="l" t="t" r="r" b="b"/>
                <a:pathLst>
                  <a:path w="2011" h="3194" extrusionOk="0">
                    <a:moveTo>
                      <a:pt x="1360" y="1"/>
                    </a:moveTo>
                    <a:cubicBezTo>
                      <a:pt x="1357" y="1"/>
                      <a:pt x="1354" y="1"/>
                      <a:pt x="1350" y="1"/>
                    </a:cubicBezTo>
                    <a:lnTo>
                      <a:pt x="678" y="71"/>
                    </a:lnTo>
                    <a:lnTo>
                      <a:pt x="675" y="71"/>
                    </a:lnTo>
                    <a:lnTo>
                      <a:pt x="1" y="142"/>
                    </a:lnTo>
                    <a:cubicBezTo>
                      <a:pt x="4" y="141"/>
                      <a:pt x="7" y="141"/>
                      <a:pt x="10" y="141"/>
                    </a:cubicBezTo>
                    <a:cubicBezTo>
                      <a:pt x="27" y="141"/>
                      <a:pt x="43" y="144"/>
                      <a:pt x="60" y="150"/>
                    </a:cubicBezTo>
                    <a:cubicBezTo>
                      <a:pt x="81" y="157"/>
                      <a:pt x="101" y="170"/>
                      <a:pt x="122" y="187"/>
                    </a:cubicBezTo>
                    <a:cubicBezTo>
                      <a:pt x="127" y="191"/>
                      <a:pt x="133" y="198"/>
                      <a:pt x="137" y="204"/>
                    </a:cubicBezTo>
                    <a:cubicBezTo>
                      <a:pt x="144" y="209"/>
                      <a:pt x="151" y="218"/>
                      <a:pt x="158" y="226"/>
                    </a:cubicBezTo>
                    <a:cubicBezTo>
                      <a:pt x="179" y="249"/>
                      <a:pt x="200" y="275"/>
                      <a:pt x="220" y="306"/>
                    </a:cubicBezTo>
                    <a:cubicBezTo>
                      <a:pt x="226" y="315"/>
                      <a:pt x="231" y="322"/>
                      <a:pt x="239" y="332"/>
                    </a:cubicBezTo>
                    <a:cubicBezTo>
                      <a:pt x="264" y="374"/>
                      <a:pt x="288" y="422"/>
                      <a:pt x="313" y="477"/>
                    </a:cubicBezTo>
                    <a:cubicBezTo>
                      <a:pt x="319" y="488"/>
                      <a:pt x="323" y="502"/>
                      <a:pt x="329" y="515"/>
                    </a:cubicBezTo>
                    <a:cubicBezTo>
                      <a:pt x="348" y="561"/>
                      <a:pt x="368" y="612"/>
                      <a:pt x="386" y="667"/>
                    </a:cubicBezTo>
                    <a:cubicBezTo>
                      <a:pt x="392" y="686"/>
                      <a:pt x="399" y="705"/>
                      <a:pt x="405" y="724"/>
                    </a:cubicBezTo>
                    <a:cubicBezTo>
                      <a:pt x="427" y="796"/>
                      <a:pt x="450" y="872"/>
                      <a:pt x="471" y="955"/>
                    </a:cubicBezTo>
                    <a:cubicBezTo>
                      <a:pt x="652" y="1701"/>
                      <a:pt x="661" y="2623"/>
                      <a:pt x="489" y="3017"/>
                    </a:cubicBezTo>
                    <a:cubicBezTo>
                      <a:pt x="467" y="3071"/>
                      <a:pt x="441" y="3109"/>
                      <a:pt x="414" y="3138"/>
                    </a:cubicBezTo>
                    <a:cubicBezTo>
                      <a:pt x="405" y="3147"/>
                      <a:pt x="396" y="3150"/>
                      <a:pt x="386" y="3157"/>
                    </a:cubicBezTo>
                    <a:cubicBezTo>
                      <a:pt x="368" y="3172"/>
                      <a:pt x="350" y="3183"/>
                      <a:pt x="330" y="3188"/>
                    </a:cubicBezTo>
                    <a:cubicBezTo>
                      <a:pt x="326" y="3189"/>
                      <a:pt x="324" y="3192"/>
                      <a:pt x="320" y="3193"/>
                    </a:cubicBezTo>
                    <a:lnTo>
                      <a:pt x="320" y="3193"/>
                    </a:lnTo>
                    <a:lnTo>
                      <a:pt x="994" y="3123"/>
                    </a:lnTo>
                    <a:cubicBezTo>
                      <a:pt x="1231" y="3099"/>
                      <a:pt x="1467" y="3074"/>
                      <a:pt x="1670" y="3053"/>
                    </a:cubicBezTo>
                    <a:cubicBezTo>
                      <a:pt x="1673" y="3053"/>
                      <a:pt x="1676" y="3048"/>
                      <a:pt x="1680" y="3047"/>
                    </a:cubicBezTo>
                    <a:cubicBezTo>
                      <a:pt x="1700" y="3044"/>
                      <a:pt x="1718" y="3031"/>
                      <a:pt x="1736" y="3017"/>
                    </a:cubicBezTo>
                    <a:cubicBezTo>
                      <a:pt x="1745" y="3012"/>
                      <a:pt x="1753" y="3012"/>
                      <a:pt x="1760" y="3005"/>
                    </a:cubicBezTo>
                    <a:cubicBezTo>
                      <a:pt x="1761" y="3003"/>
                      <a:pt x="1763" y="2999"/>
                      <a:pt x="1764" y="2998"/>
                    </a:cubicBezTo>
                    <a:cubicBezTo>
                      <a:pt x="1791" y="2968"/>
                      <a:pt x="1816" y="2930"/>
                      <a:pt x="1840" y="2877"/>
                    </a:cubicBezTo>
                    <a:cubicBezTo>
                      <a:pt x="2011" y="2484"/>
                      <a:pt x="2002" y="1561"/>
                      <a:pt x="1821" y="816"/>
                    </a:cubicBezTo>
                    <a:cubicBezTo>
                      <a:pt x="1799" y="731"/>
                      <a:pt x="1778" y="657"/>
                      <a:pt x="1756" y="585"/>
                    </a:cubicBezTo>
                    <a:cubicBezTo>
                      <a:pt x="1749" y="565"/>
                      <a:pt x="1743" y="546"/>
                      <a:pt x="1736" y="527"/>
                    </a:cubicBezTo>
                    <a:cubicBezTo>
                      <a:pt x="1718" y="472"/>
                      <a:pt x="1698" y="422"/>
                      <a:pt x="1678" y="375"/>
                    </a:cubicBezTo>
                    <a:cubicBezTo>
                      <a:pt x="1674" y="363"/>
                      <a:pt x="1669" y="349"/>
                      <a:pt x="1663" y="336"/>
                    </a:cubicBezTo>
                    <a:cubicBezTo>
                      <a:pt x="1639" y="281"/>
                      <a:pt x="1614" y="233"/>
                      <a:pt x="1588" y="191"/>
                    </a:cubicBezTo>
                    <a:cubicBezTo>
                      <a:pt x="1583" y="183"/>
                      <a:pt x="1577" y="174"/>
                      <a:pt x="1570" y="166"/>
                    </a:cubicBezTo>
                    <a:cubicBezTo>
                      <a:pt x="1550" y="135"/>
                      <a:pt x="1529" y="108"/>
                      <a:pt x="1510" y="85"/>
                    </a:cubicBezTo>
                    <a:cubicBezTo>
                      <a:pt x="1501" y="77"/>
                      <a:pt x="1494" y="70"/>
                      <a:pt x="1487" y="63"/>
                    </a:cubicBezTo>
                    <a:cubicBezTo>
                      <a:pt x="1462" y="39"/>
                      <a:pt x="1436" y="19"/>
                      <a:pt x="1411" y="9"/>
                    </a:cubicBezTo>
                    <a:lnTo>
                      <a:pt x="1410" y="9"/>
                    </a:lnTo>
                    <a:cubicBezTo>
                      <a:pt x="1393" y="4"/>
                      <a:pt x="1377" y="1"/>
                      <a:pt x="1360" y="1"/>
                    </a:cubicBezTo>
                    <a:close/>
                    <a:moveTo>
                      <a:pt x="320" y="3193"/>
                    </a:moveTo>
                    <a:lnTo>
                      <a:pt x="319" y="3193"/>
                    </a:lnTo>
                    <a:cubicBezTo>
                      <a:pt x="319" y="3193"/>
                      <a:pt x="320" y="3193"/>
                      <a:pt x="320" y="31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897" name="Google Shape;2897;p45"/>
              <p:cNvSpPr/>
              <p:nvPr/>
            </p:nvSpPr>
            <p:spPr>
              <a:xfrm>
                <a:off x="431925" y="1291683"/>
                <a:ext cx="687509" cy="425010"/>
              </a:xfrm>
              <a:custGeom>
                <a:avLst/>
                <a:gdLst/>
                <a:ahLst/>
                <a:cxnLst/>
                <a:rect l="l" t="t" r="r" b="b"/>
                <a:pathLst>
                  <a:path w="5652" h="3494" extrusionOk="0">
                    <a:moveTo>
                      <a:pt x="5001" y="0"/>
                    </a:moveTo>
                    <a:cubicBezTo>
                      <a:pt x="4998" y="0"/>
                      <a:pt x="4995" y="0"/>
                      <a:pt x="4992" y="1"/>
                    </a:cubicBezTo>
                    <a:lnTo>
                      <a:pt x="1422" y="372"/>
                    </a:lnTo>
                    <a:cubicBezTo>
                      <a:pt x="1204" y="395"/>
                      <a:pt x="991" y="417"/>
                      <a:pt x="791" y="438"/>
                    </a:cubicBezTo>
                    <a:cubicBezTo>
                      <a:pt x="642" y="455"/>
                      <a:pt x="510" y="509"/>
                      <a:pt x="397" y="598"/>
                    </a:cubicBezTo>
                    <a:cubicBezTo>
                      <a:pt x="285" y="682"/>
                      <a:pt x="195" y="800"/>
                      <a:pt x="126" y="954"/>
                    </a:cubicBezTo>
                    <a:cubicBezTo>
                      <a:pt x="96" y="1024"/>
                      <a:pt x="72" y="1101"/>
                      <a:pt x="54" y="1180"/>
                    </a:cubicBezTo>
                    <a:cubicBezTo>
                      <a:pt x="38" y="1246"/>
                      <a:pt x="30" y="1313"/>
                      <a:pt x="22" y="1380"/>
                    </a:cubicBezTo>
                    <a:cubicBezTo>
                      <a:pt x="20" y="1394"/>
                      <a:pt x="16" y="1408"/>
                      <a:pt x="15" y="1422"/>
                    </a:cubicBezTo>
                    <a:cubicBezTo>
                      <a:pt x="6" y="1505"/>
                      <a:pt x="2" y="1588"/>
                      <a:pt x="2" y="1670"/>
                    </a:cubicBezTo>
                    <a:cubicBezTo>
                      <a:pt x="2" y="1673"/>
                      <a:pt x="0" y="1674"/>
                      <a:pt x="0" y="1677"/>
                    </a:cubicBezTo>
                    <a:cubicBezTo>
                      <a:pt x="0" y="1764"/>
                      <a:pt x="3" y="1849"/>
                      <a:pt x="9" y="1930"/>
                    </a:cubicBezTo>
                    <a:cubicBezTo>
                      <a:pt x="10" y="1946"/>
                      <a:pt x="13" y="1961"/>
                      <a:pt x="15" y="1978"/>
                    </a:cubicBezTo>
                    <a:cubicBezTo>
                      <a:pt x="20" y="2046"/>
                      <a:pt x="27" y="2109"/>
                      <a:pt x="34" y="2168"/>
                    </a:cubicBezTo>
                    <a:cubicBezTo>
                      <a:pt x="37" y="2187"/>
                      <a:pt x="40" y="2204"/>
                      <a:pt x="43" y="2222"/>
                    </a:cubicBezTo>
                    <a:cubicBezTo>
                      <a:pt x="65" y="2374"/>
                      <a:pt x="91" y="2486"/>
                      <a:pt x="98" y="2517"/>
                    </a:cubicBezTo>
                    <a:cubicBezTo>
                      <a:pt x="105" y="2543"/>
                      <a:pt x="112" y="2564"/>
                      <a:pt x="119" y="2588"/>
                    </a:cubicBezTo>
                    <a:cubicBezTo>
                      <a:pt x="130" y="2629"/>
                      <a:pt x="141" y="2665"/>
                      <a:pt x="152" y="2702"/>
                    </a:cubicBezTo>
                    <a:cubicBezTo>
                      <a:pt x="161" y="2727"/>
                      <a:pt x="169" y="2752"/>
                      <a:pt x="178" y="2776"/>
                    </a:cubicBezTo>
                    <a:cubicBezTo>
                      <a:pt x="182" y="2789"/>
                      <a:pt x="186" y="2803"/>
                      <a:pt x="190" y="2816"/>
                    </a:cubicBezTo>
                    <a:cubicBezTo>
                      <a:pt x="199" y="2838"/>
                      <a:pt x="210" y="2855"/>
                      <a:pt x="220" y="2878"/>
                    </a:cubicBezTo>
                    <a:cubicBezTo>
                      <a:pt x="238" y="2920"/>
                      <a:pt x="258" y="2961"/>
                      <a:pt x="278" y="2999"/>
                    </a:cubicBezTo>
                    <a:cubicBezTo>
                      <a:pt x="293" y="3026"/>
                      <a:pt x="309" y="3051"/>
                      <a:pt x="324" y="3075"/>
                    </a:cubicBezTo>
                    <a:cubicBezTo>
                      <a:pt x="347" y="3111"/>
                      <a:pt x="372" y="3145"/>
                      <a:pt x="396" y="3176"/>
                    </a:cubicBezTo>
                    <a:cubicBezTo>
                      <a:pt x="410" y="3193"/>
                      <a:pt x="424" y="3210"/>
                      <a:pt x="438" y="3225"/>
                    </a:cubicBezTo>
                    <a:cubicBezTo>
                      <a:pt x="466" y="3255"/>
                      <a:pt x="494" y="3283"/>
                      <a:pt x="525" y="3307"/>
                    </a:cubicBezTo>
                    <a:cubicBezTo>
                      <a:pt x="540" y="3320"/>
                      <a:pt x="554" y="3331"/>
                      <a:pt x="569" y="3342"/>
                    </a:cubicBezTo>
                    <a:cubicBezTo>
                      <a:pt x="596" y="3361"/>
                      <a:pt x="623" y="3379"/>
                      <a:pt x="652" y="3394"/>
                    </a:cubicBezTo>
                    <a:cubicBezTo>
                      <a:pt x="676" y="3408"/>
                      <a:pt x="700" y="3418"/>
                      <a:pt x="725" y="3430"/>
                    </a:cubicBezTo>
                    <a:cubicBezTo>
                      <a:pt x="744" y="3437"/>
                      <a:pt x="761" y="3445"/>
                      <a:pt x="780" y="3451"/>
                    </a:cubicBezTo>
                    <a:cubicBezTo>
                      <a:pt x="878" y="3484"/>
                      <a:pt x="969" y="3493"/>
                      <a:pt x="1041" y="3493"/>
                    </a:cubicBezTo>
                    <a:cubicBezTo>
                      <a:pt x="1067" y="3493"/>
                      <a:pt x="1091" y="3492"/>
                      <a:pt x="1111" y="3490"/>
                    </a:cubicBezTo>
                    <a:lnTo>
                      <a:pt x="2365" y="3359"/>
                    </a:lnTo>
                    <a:cubicBezTo>
                      <a:pt x="2542" y="3341"/>
                      <a:pt x="2721" y="3323"/>
                      <a:pt x="2901" y="3303"/>
                    </a:cubicBezTo>
                    <a:lnTo>
                      <a:pt x="4057" y="3183"/>
                    </a:lnTo>
                    <a:cubicBezTo>
                      <a:pt x="4498" y="3137"/>
                      <a:pt x="4924" y="3092"/>
                      <a:pt x="5311" y="3052"/>
                    </a:cubicBezTo>
                    <a:cubicBezTo>
                      <a:pt x="5314" y="3052"/>
                      <a:pt x="5317" y="3048"/>
                      <a:pt x="5321" y="3047"/>
                    </a:cubicBezTo>
                    <a:cubicBezTo>
                      <a:pt x="5341" y="3042"/>
                      <a:pt x="5359" y="3031"/>
                      <a:pt x="5377" y="3016"/>
                    </a:cubicBezTo>
                    <a:cubicBezTo>
                      <a:pt x="5387" y="3010"/>
                      <a:pt x="5396" y="3006"/>
                      <a:pt x="5405" y="2997"/>
                    </a:cubicBezTo>
                    <a:cubicBezTo>
                      <a:pt x="5432" y="2968"/>
                      <a:pt x="5458" y="2930"/>
                      <a:pt x="5480" y="2876"/>
                    </a:cubicBezTo>
                    <a:cubicBezTo>
                      <a:pt x="5652" y="2484"/>
                      <a:pt x="5643" y="1560"/>
                      <a:pt x="5462" y="814"/>
                    </a:cubicBezTo>
                    <a:cubicBezTo>
                      <a:pt x="5441" y="731"/>
                      <a:pt x="5418" y="655"/>
                      <a:pt x="5396" y="583"/>
                    </a:cubicBezTo>
                    <a:cubicBezTo>
                      <a:pt x="5390" y="564"/>
                      <a:pt x="5383" y="545"/>
                      <a:pt x="5377" y="526"/>
                    </a:cubicBezTo>
                    <a:cubicBezTo>
                      <a:pt x="5359" y="471"/>
                      <a:pt x="5339" y="422"/>
                      <a:pt x="5320" y="375"/>
                    </a:cubicBezTo>
                    <a:cubicBezTo>
                      <a:pt x="5314" y="361"/>
                      <a:pt x="5310" y="347"/>
                      <a:pt x="5304" y="336"/>
                    </a:cubicBezTo>
                    <a:cubicBezTo>
                      <a:pt x="5279" y="281"/>
                      <a:pt x="5255" y="233"/>
                      <a:pt x="5230" y="191"/>
                    </a:cubicBezTo>
                    <a:cubicBezTo>
                      <a:pt x="5222" y="181"/>
                      <a:pt x="5217" y="174"/>
                      <a:pt x="5211" y="165"/>
                    </a:cubicBezTo>
                    <a:cubicBezTo>
                      <a:pt x="5191" y="134"/>
                      <a:pt x="5170" y="108"/>
                      <a:pt x="5149" y="85"/>
                    </a:cubicBezTo>
                    <a:cubicBezTo>
                      <a:pt x="5142" y="77"/>
                      <a:pt x="5135" y="70"/>
                      <a:pt x="5128" y="63"/>
                    </a:cubicBezTo>
                    <a:cubicBezTo>
                      <a:pt x="5124" y="57"/>
                      <a:pt x="5118" y="50"/>
                      <a:pt x="5113" y="46"/>
                    </a:cubicBezTo>
                    <a:cubicBezTo>
                      <a:pt x="5093" y="29"/>
                      <a:pt x="5072" y="16"/>
                      <a:pt x="5051" y="9"/>
                    </a:cubicBezTo>
                    <a:cubicBezTo>
                      <a:pt x="5034" y="3"/>
                      <a:pt x="5018" y="0"/>
                      <a:pt x="50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898" name="Google Shape;2898;p45"/>
            <p:cNvGrpSpPr/>
            <p:nvPr/>
          </p:nvGrpSpPr>
          <p:grpSpPr>
            <a:xfrm>
              <a:off x="4216239" y="1371035"/>
              <a:ext cx="1593588" cy="709710"/>
              <a:chOff x="4811111" y="446106"/>
              <a:chExt cx="3240976" cy="1443381"/>
            </a:xfrm>
          </p:grpSpPr>
          <p:sp>
            <p:nvSpPr>
              <p:cNvPr id="2899" name="Google Shape;2899;p45"/>
              <p:cNvSpPr/>
              <p:nvPr/>
            </p:nvSpPr>
            <p:spPr>
              <a:xfrm>
                <a:off x="4811111" y="483328"/>
                <a:ext cx="3232218" cy="1406158"/>
              </a:xfrm>
              <a:custGeom>
                <a:avLst/>
                <a:gdLst/>
                <a:ahLst/>
                <a:cxnLst/>
                <a:rect l="l" t="t" r="r" b="b"/>
                <a:pathLst>
                  <a:path w="26572" h="11560" extrusionOk="0">
                    <a:moveTo>
                      <a:pt x="11271" y="2751"/>
                    </a:moveTo>
                    <a:cubicBezTo>
                      <a:pt x="11902" y="2751"/>
                      <a:pt x="12536" y="2795"/>
                      <a:pt x="13155" y="2879"/>
                    </a:cubicBezTo>
                    <a:cubicBezTo>
                      <a:pt x="14965" y="3126"/>
                      <a:pt x="16635" y="3723"/>
                      <a:pt x="17714" y="4601"/>
                    </a:cubicBezTo>
                    <a:cubicBezTo>
                      <a:pt x="17743" y="4625"/>
                      <a:pt x="17774" y="4650"/>
                      <a:pt x="17798" y="4675"/>
                    </a:cubicBezTo>
                    <a:lnTo>
                      <a:pt x="6152" y="8007"/>
                    </a:lnTo>
                    <a:cubicBezTo>
                      <a:pt x="6118" y="7986"/>
                      <a:pt x="6090" y="7964"/>
                      <a:pt x="6060" y="7940"/>
                    </a:cubicBezTo>
                    <a:cubicBezTo>
                      <a:pt x="3953" y="6276"/>
                      <a:pt x="4753" y="4159"/>
                      <a:pt x="7923" y="3209"/>
                    </a:cubicBezTo>
                    <a:cubicBezTo>
                      <a:pt x="8412" y="3061"/>
                      <a:pt x="8929" y="2951"/>
                      <a:pt x="9464" y="2877"/>
                    </a:cubicBezTo>
                    <a:cubicBezTo>
                      <a:pt x="10053" y="2792"/>
                      <a:pt x="10661" y="2751"/>
                      <a:pt x="11271" y="2751"/>
                    </a:cubicBezTo>
                    <a:close/>
                    <a:moveTo>
                      <a:pt x="10525" y="1"/>
                    </a:moveTo>
                    <a:cubicBezTo>
                      <a:pt x="10231" y="1"/>
                      <a:pt x="9940" y="5"/>
                      <a:pt x="9648" y="16"/>
                    </a:cubicBezTo>
                    <a:cubicBezTo>
                      <a:pt x="9560" y="19"/>
                      <a:pt x="9467" y="22"/>
                      <a:pt x="9377" y="28"/>
                    </a:cubicBezTo>
                    <a:cubicBezTo>
                      <a:pt x="9349" y="29"/>
                      <a:pt x="9322" y="29"/>
                      <a:pt x="9295" y="32"/>
                    </a:cubicBezTo>
                    <a:cubicBezTo>
                      <a:pt x="7744" y="114"/>
                      <a:pt x="6248" y="360"/>
                      <a:pt x="4896" y="781"/>
                    </a:cubicBezTo>
                    <a:cubicBezTo>
                      <a:pt x="4853" y="793"/>
                      <a:pt x="4808" y="808"/>
                      <a:pt x="4766" y="823"/>
                    </a:cubicBezTo>
                    <a:cubicBezTo>
                      <a:pt x="4671" y="853"/>
                      <a:pt x="4580" y="882"/>
                      <a:pt x="4488" y="914"/>
                    </a:cubicBezTo>
                    <a:cubicBezTo>
                      <a:pt x="4231" y="1003"/>
                      <a:pt x="3987" y="1096"/>
                      <a:pt x="3751" y="1195"/>
                    </a:cubicBezTo>
                    <a:cubicBezTo>
                      <a:pt x="3663" y="1230"/>
                      <a:pt x="3582" y="1266"/>
                      <a:pt x="3500" y="1304"/>
                    </a:cubicBezTo>
                    <a:cubicBezTo>
                      <a:pt x="3403" y="1348"/>
                      <a:pt x="3304" y="1394"/>
                      <a:pt x="3209" y="1440"/>
                    </a:cubicBezTo>
                    <a:cubicBezTo>
                      <a:pt x="3082" y="1500"/>
                      <a:pt x="2961" y="1562"/>
                      <a:pt x="2841" y="1625"/>
                    </a:cubicBezTo>
                    <a:cubicBezTo>
                      <a:pt x="2767" y="1668"/>
                      <a:pt x="2695" y="1708"/>
                      <a:pt x="2620" y="1751"/>
                    </a:cubicBezTo>
                    <a:cubicBezTo>
                      <a:pt x="2418" y="1866"/>
                      <a:pt x="2229" y="1987"/>
                      <a:pt x="2050" y="2112"/>
                    </a:cubicBezTo>
                    <a:cubicBezTo>
                      <a:pt x="1984" y="2159"/>
                      <a:pt x="1919" y="2204"/>
                      <a:pt x="1858" y="2250"/>
                    </a:cubicBezTo>
                    <a:cubicBezTo>
                      <a:pt x="1686" y="2378"/>
                      <a:pt x="1527" y="2512"/>
                      <a:pt x="1380" y="2646"/>
                    </a:cubicBezTo>
                    <a:cubicBezTo>
                      <a:pt x="1324" y="2696"/>
                      <a:pt x="1272" y="2744"/>
                      <a:pt x="1221" y="2798"/>
                    </a:cubicBezTo>
                    <a:cubicBezTo>
                      <a:pt x="1083" y="2934"/>
                      <a:pt x="954" y="3076"/>
                      <a:pt x="838" y="3220"/>
                    </a:cubicBezTo>
                    <a:cubicBezTo>
                      <a:pt x="796" y="3274"/>
                      <a:pt x="754" y="3327"/>
                      <a:pt x="713" y="3381"/>
                    </a:cubicBezTo>
                    <a:cubicBezTo>
                      <a:pt x="609" y="3527"/>
                      <a:pt x="513" y="3675"/>
                      <a:pt x="432" y="3825"/>
                    </a:cubicBezTo>
                    <a:cubicBezTo>
                      <a:pt x="399" y="3882"/>
                      <a:pt x="370" y="3939"/>
                      <a:pt x="343" y="3997"/>
                    </a:cubicBezTo>
                    <a:cubicBezTo>
                      <a:pt x="271" y="4148"/>
                      <a:pt x="208" y="4301"/>
                      <a:pt x="159" y="4456"/>
                    </a:cubicBezTo>
                    <a:cubicBezTo>
                      <a:pt x="140" y="4518"/>
                      <a:pt x="121" y="4577"/>
                      <a:pt x="107" y="4636"/>
                    </a:cubicBezTo>
                    <a:cubicBezTo>
                      <a:pt x="67" y="4792"/>
                      <a:pt x="38" y="4949"/>
                      <a:pt x="22" y="5106"/>
                    </a:cubicBezTo>
                    <a:cubicBezTo>
                      <a:pt x="16" y="5167"/>
                      <a:pt x="11" y="5229"/>
                      <a:pt x="8" y="5291"/>
                    </a:cubicBezTo>
                    <a:cubicBezTo>
                      <a:pt x="1" y="5447"/>
                      <a:pt x="5" y="5606"/>
                      <a:pt x="19" y="5765"/>
                    </a:cubicBezTo>
                    <a:cubicBezTo>
                      <a:pt x="25" y="5827"/>
                      <a:pt x="35" y="5892"/>
                      <a:pt x="46" y="5954"/>
                    </a:cubicBezTo>
                    <a:cubicBezTo>
                      <a:pt x="67" y="6110"/>
                      <a:pt x="104" y="6267"/>
                      <a:pt x="149" y="6424"/>
                    </a:cubicBezTo>
                    <a:cubicBezTo>
                      <a:pt x="167" y="6487"/>
                      <a:pt x="188" y="6550"/>
                      <a:pt x="211" y="6615"/>
                    </a:cubicBezTo>
                    <a:cubicBezTo>
                      <a:pt x="264" y="6768"/>
                      <a:pt x="332" y="6923"/>
                      <a:pt x="406" y="7077"/>
                    </a:cubicBezTo>
                    <a:cubicBezTo>
                      <a:pt x="437" y="7140"/>
                      <a:pt x="470" y="7203"/>
                      <a:pt x="505" y="7267"/>
                    </a:cubicBezTo>
                    <a:cubicBezTo>
                      <a:pt x="586" y="7415"/>
                      <a:pt x="679" y="7562"/>
                      <a:pt x="781" y="7712"/>
                    </a:cubicBezTo>
                    <a:cubicBezTo>
                      <a:pt x="826" y="7775"/>
                      <a:pt x="872" y="7838"/>
                      <a:pt x="920" y="7902"/>
                    </a:cubicBezTo>
                    <a:cubicBezTo>
                      <a:pt x="1026" y="8044"/>
                      <a:pt x="1142" y="8186"/>
                      <a:pt x="1268" y="8328"/>
                    </a:cubicBezTo>
                    <a:cubicBezTo>
                      <a:pt x="1323" y="8389"/>
                      <a:pt x="1379" y="8449"/>
                      <a:pt x="1438" y="8511"/>
                    </a:cubicBezTo>
                    <a:cubicBezTo>
                      <a:pt x="1477" y="8550"/>
                      <a:pt x="1518" y="8593"/>
                      <a:pt x="1558" y="8632"/>
                    </a:cubicBezTo>
                    <a:cubicBezTo>
                      <a:pt x="1652" y="8725"/>
                      <a:pt x="1752" y="8818"/>
                      <a:pt x="1858" y="8912"/>
                    </a:cubicBezTo>
                    <a:cubicBezTo>
                      <a:pt x="1924" y="8971"/>
                      <a:pt x="1991" y="9030"/>
                      <a:pt x="2062" y="9088"/>
                    </a:cubicBezTo>
                    <a:cubicBezTo>
                      <a:pt x="2088" y="9113"/>
                      <a:pt x="2121" y="9139"/>
                      <a:pt x="2149" y="9164"/>
                    </a:cubicBezTo>
                    <a:lnTo>
                      <a:pt x="1269" y="9416"/>
                    </a:lnTo>
                    <a:cubicBezTo>
                      <a:pt x="1121" y="9458"/>
                      <a:pt x="1026" y="9529"/>
                      <a:pt x="986" y="9612"/>
                    </a:cubicBezTo>
                    <a:cubicBezTo>
                      <a:pt x="958" y="9671"/>
                      <a:pt x="959" y="9737"/>
                      <a:pt x="989" y="9805"/>
                    </a:cubicBezTo>
                    <a:cubicBezTo>
                      <a:pt x="1019" y="9865"/>
                      <a:pt x="1066" y="9926"/>
                      <a:pt x="1141" y="9983"/>
                    </a:cubicBezTo>
                    <a:lnTo>
                      <a:pt x="3167" y="11560"/>
                    </a:lnTo>
                    <a:lnTo>
                      <a:pt x="26571" y="5070"/>
                    </a:lnTo>
                    <a:lnTo>
                      <a:pt x="26516" y="4863"/>
                    </a:lnTo>
                    <a:lnTo>
                      <a:pt x="24490" y="3344"/>
                    </a:lnTo>
                    <a:cubicBezTo>
                      <a:pt x="24373" y="3247"/>
                      <a:pt x="24207" y="3172"/>
                      <a:pt x="24026" y="3129"/>
                    </a:cubicBezTo>
                    <a:cubicBezTo>
                      <a:pt x="23896" y="3096"/>
                      <a:pt x="23757" y="3078"/>
                      <a:pt x="23619" y="3078"/>
                    </a:cubicBezTo>
                    <a:cubicBezTo>
                      <a:pt x="23596" y="3078"/>
                      <a:pt x="23573" y="3078"/>
                      <a:pt x="23551" y="3079"/>
                    </a:cubicBezTo>
                    <a:cubicBezTo>
                      <a:pt x="23447" y="3084"/>
                      <a:pt x="23347" y="3099"/>
                      <a:pt x="23254" y="3126"/>
                    </a:cubicBezTo>
                    <a:lnTo>
                      <a:pt x="22249" y="3413"/>
                    </a:lnTo>
                    <a:cubicBezTo>
                      <a:pt x="22161" y="3347"/>
                      <a:pt x="22076" y="3281"/>
                      <a:pt x="21984" y="3216"/>
                    </a:cubicBezTo>
                    <a:cubicBezTo>
                      <a:pt x="21904" y="3155"/>
                      <a:pt x="21821" y="3095"/>
                      <a:pt x="21736" y="3036"/>
                    </a:cubicBezTo>
                    <a:cubicBezTo>
                      <a:pt x="21659" y="2982"/>
                      <a:pt x="21582" y="2930"/>
                      <a:pt x="21504" y="2879"/>
                    </a:cubicBezTo>
                    <a:cubicBezTo>
                      <a:pt x="21372" y="2792"/>
                      <a:pt x="21238" y="2709"/>
                      <a:pt x="21100" y="2627"/>
                    </a:cubicBezTo>
                    <a:cubicBezTo>
                      <a:pt x="21004" y="2571"/>
                      <a:pt x="20912" y="2516"/>
                      <a:pt x="20819" y="2463"/>
                    </a:cubicBezTo>
                    <a:cubicBezTo>
                      <a:pt x="20584" y="2330"/>
                      <a:pt x="20341" y="2204"/>
                      <a:pt x="20090" y="2080"/>
                    </a:cubicBezTo>
                    <a:cubicBezTo>
                      <a:pt x="19990" y="2029"/>
                      <a:pt x="19885" y="1980"/>
                      <a:pt x="19780" y="1931"/>
                    </a:cubicBezTo>
                    <a:cubicBezTo>
                      <a:pt x="19711" y="1897"/>
                      <a:pt x="19639" y="1866"/>
                      <a:pt x="19565" y="1835"/>
                    </a:cubicBezTo>
                    <a:cubicBezTo>
                      <a:pt x="19376" y="1746"/>
                      <a:pt x="19175" y="1662"/>
                      <a:pt x="18972" y="1580"/>
                    </a:cubicBezTo>
                    <a:cubicBezTo>
                      <a:pt x="18865" y="1535"/>
                      <a:pt x="18752" y="1492"/>
                      <a:pt x="18643" y="1449"/>
                    </a:cubicBezTo>
                    <a:cubicBezTo>
                      <a:pt x="18355" y="1341"/>
                      <a:pt x="18064" y="1235"/>
                      <a:pt x="17766" y="1138"/>
                    </a:cubicBezTo>
                    <a:cubicBezTo>
                      <a:pt x="17649" y="1100"/>
                      <a:pt x="17535" y="1064"/>
                      <a:pt x="17417" y="1027"/>
                    </a:cubicBezTo>
                    <a:cubicBezTo>
                      <a:pt x="17110" y="933"/>
                      <a:pt x="16800" y="846"/>
                      <a:pt x="16485" y="764"/>
                    </a:cubicBezTo>
                    <a:cubicBezTo>
                      <a:pt x="16367" y="732"/>
                      <a:pt x="16244" y="701"/>
                      <a:pt x="16123" y="671"/>
                    </a:cubicBezTo>
                    <a:cubicBezTo>
                      <a:pt x="15801" y="592"/>
                      <a:pt x="15474" y="522"/>
                      <a:pt x="15146" y="456"/>
                    </a:cubicBezTo>
                    <a:cubicBezTo>
                      <a:pt x="15024" y="433"/>
                      <a:pt x="14904" y="411"/>
                      <a:pt x="14780" y="389"/>
                    </a:cubicBezTo>
                    <a:cubicBezTo>
                      <a:pt x="14451" y="329"/>
                      <a:pt x="14114" y="275"/>
                      <a:pt x="13777" y="229"/>
                    </a:cubicBezTo>
                    <a:cubicBezTo>
                      <a:pt x="13656" y="212"/>
                      <a:pt x="13530" y="194"/>
                      <a:pt x="13405" y="181"/>
                    </a:cubicBezTo>
                    <a:cubicBezTo>
                      <a:pt x="13311" y="170"/>
                      <a:pt x="13214" y="157"/>
                      <a:pt x="13119" y="149"/>
                    </a:cubicBezTo>
                    <a:cubicBezTo>
                      <a:pt x="12877" y="121"/>
                      <a:pt x="12632" y="95"/>
                      <a:pt x="12390" y="76"/>
                    </a:cubicBezTo>
                    <a:cubicBezTo>
                      <a:pt x="12269" y="67"/>
                      <a:pt x="12145" y="60"/>
                      <a:pt x="12021" y="52"/>
                    </a:cubicBezTo>
                    <a:cubicBezTo>
                      <a:pt x="11684" y="29"/>
                      <a:pt x="11344" y="14"/>
                      <a:pt x="11009" y="8"/>
                    </a:cubicBezTo>
                    <a:cubicBezTo>
                      <a:pt x="10887" y="4"/>
                      <a:pt x="10767" y="2"/>
                      <a:pt x="10646" y="1"/>
                    </a:cubicBezTo>
                    <a:cubicBezTo>
                      <a:pt x="10606" y="1"/>
                      <a:pt x="10565" y="1"/>
                      <a:pt x="10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00" name="Google Shape;2900;p45"/>
              <p:cNvSpPr/>
              <p:nvPr/>
            </p:nvSpPr>
            <p:spPr>
              <a:xfrm>
                <a:off x="4820112" y="446106"/>
                <a:ext cx="3231975" cy="1406280"/>
              </a:xfrm>
              <a:custGeom>
                <a:avLst/>
                <a:gdLst/>
                <a:ahLst/>
                <a:cxnLst/>
                <a:rect l="l" t="t" r="r" b="b"/>
                <a:pathLst>
                  <a:path w="26570" h="11561" extrusionOk="0">
                    <a:moveTo>
                      <a:pt x="11266" y="2752"/>
                    </a:moveTo>
                    <a:cubicBezTo>
                      <a:pt x="11898" y="2752"/>
                      <a:pt x="12533" y="2795"/>
                      <a:pt x="13152" y="2880"/>
                    </a:cubicBezTo>
                    <a:cubicBezTo>
                      <a:pt x="14964" y="3126"/>
                      <a:pt x="16635" y="3722"/>
                      <a:pt x="17713" y="4601"/>
                    </a:cubicBezTo>
                    <a:cubicBezTo>
                      <a:pt x="17742" y="4625"/>
                      <a:pt x="17772" y="4649"/>
                      <a:pt x="17797" y="4675"/>
                    </a:cubicBezTo>
                    <a:lnTo>
                      <a:pt x="6151" y="8008"/>
                    </a:lnTo>
                    <a:cubicBezTo>
                      <a:pt x="6117" y="7987"/>
                      <a:pt x="6088" y="7963"/>
                      <a:pt x="6060" y="7940"/>
                    </a:cubicBezTo>
                    <a:cubicBezTo>
                      <a:pt x="3953" y="6276"/>
                      <a:pt x="4752" y="4159"/>
                      <a:pt x="7922" y="3208"/>
                    </a:cubicBezTo>
                    <a:cubicBezTo>
                      <a:pt x="8412" y="3062"/>
                      <a:pt x="8928" y="2950"/>
                      <a:pt x="9462" y="2876"/>
                    </a:cubicBezTo>
                    <a:cubicBezTo>
                      <a:pt x="10050" y="2792"/>
                      <a:pt x="10657" y="2752"/>
                      <a:pt x="11266" y="2752"/>
                    </a:cubicBezTo>
                    <a:close/>
                    <a:moveTo>
                      <a:pt x="10448" y="1"/>
                    </a:moveTo>
                    <a:cubicBezTo>
                      <a:pt x="10180" y="1"/>
                      <a:pt x="9915" y="5"/>
                      <a:pt x="9648" y="16"/>
                    </a:cubicBezTo>
                    <a:cubicBezTo>
                      <a:pt x="9559" y="20"/>
                      <a:pt x="9466" y="23"/>
                      <a:pt x="9376" y="28"/>
                    </a:cubicBezTo>
                    <a:cubicBezTo>
                      <a:pt x="9348" y="30"/>
                      <a:pt x="9320" y="30"/>
                      <a:pt x="9294" y="33"/>
                    </a:cubicBezTo>
                    <a:cubicBezTo>
                      <a:pt x="7743" y="114"/>
                      <a:pt x="6245" y="360"/>
                      <a:pt x="4894" y="780"/>
                    </a:cubicBezTo>
                    <a:cubicBezTo>
                      <a:pt x="4852" y="794"/>
                      <a:pt x="4806" y="808"/>
                      <a:pt x="4765" y="822"/>
                    </a:cubicBezTo>
                    <a:cubicBezTo>
                      <a:pt x="4670" y="852"/>
                      <a:pt x="4579" y="883"/>
                      <a:pt x="4487" y="915"/>
                    </a:cubicBezTo>
                    <a:cubicBezTo>
                      <a:pt x="4230" y="1002"/>
                      <a:pt x="3986" y="1097"/>
                      <a:pt x="3750" y="1195"/>
                    </a:cubicBezTo>
                    <a:cubicBezTo>
                      <a:pt x="3663" y="1230"/>
                      <a:pt x="3581" y="1267"/>
                      <a:pt x="3499" y="1305"/>
                    </a:cubicBezTo>
                    <a:cubicBezTo>
                      <a:pt x="3402" y="1349"/>
                      <a:pt x="3304" y="1395"/>
                      <a:pt x="3208" y="1440"/>
                    </a:cubicBezTo>
                    <a:cubicBezTo>
                      <a:pt x="3081" y="1501"/>
                      <a:pt x="2959" y="1563"/>
                      <a:pt x="2841" y="1626"/>
                    </a:cubicBezTo>
                    <a:cubicBezTo>
                      <a:pt x="2765" y="1667"/>
                      <a:pt x="2693" y="1709"/>
                      <a:pt x="2620" y="1751"/>
                    </a:cubicBezTo>
                    <a:cubicBezTo>
                      <a:pt x="2417" y="1867"/>
                      <a:pt x="2228" y="1988"/>
                      <a:pt x="2050" y="2113"/>
                    </a:cubicBezTo>
                    <a:cubicBezTo>
                      <a:pt x="1983" y="2159"/>
                      <a:pt x="1917" y="2204"/>
                      <a:pt x="1857" y="2251"/>
                    </a:cubicBezTo>
                    <a:cubicBezTo>
                      <a:pt x="1685" y="2379"/>
                      <a:pt x="1526" y="2511"/>
                      <a:pt x="1380" y="2646"/>
                    </a:cubicBezTo>
                    <a:cubicBezTo>
                      <a:pt x="1323" y="2697"/>
                      <a:pt x="1271" y="2745"/>
                      <a:pt x="1220" y="2797"/>
                    </a:cubicBezTo>
                    <a:cubicBezTo>
                      <a:pt x="1083" y="2935"/>
                      <a:pt x="953" y="3077"/>
                      <a:pt x="838" y="3221"/>
                    </a:cubicBezTo>
                    <a:cubicBezTo>
                      <a:pt x="795" y="3273"/>
                      <a:pt x="753" y="3326"/>
                      <a:pt x="712" y="3381"/>
                    </a:cubicBezTo>
                    <a:cubicBezTo>
                      <a:pt x="608" y="3527"/>
                      <a:pt x="512" y="3675"/>
                      <a:pt x="431" y="3826"/>
                    </a:cubicBezTo>
                    <a:cubicBezTo>
                      <a:pt x="398" y="3882"/>
                      <a:pt x="369" y="3938"/>
                      <a:pt x="342" y="3996"/>
                    </a:cubicBezTo>
                    <a:cubicBezTo>
                      <a:pt x="270" y="4148"/>
                      <a:pt x="207" y="4300"/>
                      <a:pt x="158" y="4456"/>
                    </a:cubicBezTo>
                    <a:cubicBezTo>
                      <a:pt x="139" y="4517"/>
                      <a:pt x="120" y="4576"/>
                      <a:pt x="106" y="4637"/>
                    </a:cubicBezTo>
                    <a:cubicBezTo>
                      <a:pt x="66" y="4791"/>
                      <a:pt x="37" y="4949"/>
                      <a:pt x="21" y="5107"/>
                    </a:cubicBezTo>
                    <a:cubicBezTo>
                      <a:pt x="14" y="5167"/>
                      <a:pt x="10" y="5229"/>
                      <a:pt x="7" y="5290"/>
                    </a:cubicBezTo>
                    <a:cubicBezTo>
                      <a:pt x="0" y="5447"/>
                      <a:pt x="4" y="5605"/>
                      <a:pt x="18" y="5764"/>
                    </a:cubicBezTo>
                    <a:cubicBezTo>
                      <a:pt x="24" y="5827"/>
                      <a:pt x="34" y="5892"/>
                      <a:pt x="45" y="5954"/>
                    </a:cubicBezTo>
                    <a:cubicBezTo>
                      <a:pt x="66" y="6110"/>
                      <a:pt x="103" y="6268"/>
                      <a:pt x="148" y="6424"/>
                    </a:cubicBezTo>
                    <a:cubicBezTo>
                      <a:pt x="166" y="6488"/>
                      <a:pt x="187" y="6551"/>
                      <a:pt x="210" y="6614"/>
                    </a:cubicBezTo>
                    <a:cubicBezTo>
                      <a:pt x="263" y="6768"/>
                      <a:pt x="331" y="6922"/>
                      <a:pt x="406" y="7077"/>
                    </a:cubicBezTo>
                    <a:cubicBezTo>
                      <a:pt x="436" y="7141"/>
                      <a:pt x="469" y="7203"/>
                      <a:pt x="504" y="7267"/>
                    </a:cubicBezTo>
                    <a:cubicBezTo>
                      <a:pt x="586" y="7415"/>
                      <a:pt x="679" y="7563"/>
                      <a:pt x="780" y="7712"/>
                    </a:cubicBezTo>
                    <a:cubicBezTo>
                      <a:pt x="825" y="7774"/>
                      <a:pt x="871" y="7839"/>
                      <a:pt x="919" y="7902"/>
                    </a:cubicBezTo>
                    <a:cubicBezTo>
                      <a:pt x="1025" y="8044"/>
                      <a:pt x="1142" y="8186"/>
                      <a:pt x="1267" y="8327"/>
                    </a:cubicBezTo>
                    <a:cubicBezTo>
                      <a:pt x="1322" y="8389"/>
                      <a:pt x="1378" y="8450"/>
                      <a:pt x="1437" y="8512"/>
                    </a:cubicBezTo>
                    <a:cubicBezTo>
                      <a:pt x="1477" y="8551"/>
                      <a:pt x="1517" y="8592"/>
                      <a:pt x="1555" y="8631"/>
                    </a:cubicBezTo>
                    <a:cubicBezTo>
                      <a:pt x="1651" y="8726"/>
                      <a:pt x="1751" y="8818"/>
                      <a:pt x="1857" y="8913"/>
                    </a:cubicBezTo>
                    <a:cubicBezTo>
                      <a:pt x="1923" y="8972"/>
                      <a:pt x="1990" y="9031"/>
                      <a:pt x="2061" y="9089"/>
                    </a:cubicBezTo>
                    <a:cubicBezTo>
                      <a:pt x="2088" y="9114"/>
                      <a:pt x="2120" y="9139"/>
                      <a:pt x="2148" y="9163"/>
                    </a:cubicBezTo>
                    <a:lnTo>
                      <a:pt x="1267" y="9415"/>
                    </a:lnTo>
                    <a:cubicBezTo>
                      <a:pt x="1121" y="9457"/>
                      <a:pt x="1025" y="9528"/>
                      <a:pt x="985" y="9612"/>
                    </a:cubicBezTo>
                    <a:cubicBezTo>
                      <a:pt x="957" y="9671"/>
                      <a:pt x="957" y="9738"/>
                      <a:pt x="988" y="9805"/>
                    </a:cubicBezTo>
                    <a:cubicBezTo>
                      <a:pt x="1016" y="9866"/>
                      <a:pt x="1066" y="9925"/>
                      <a:pt x="1140" y="9984"/>
                    </a:cubicBezTo>
                    <a:lnTo>
                      <a:pt x="3166" y="11560"/>
                    </a:lnTo>
                    <a:lnTo>
                      <a:pt x="26569" y="5069"/>
                    </a:lnTo>
                    <a:lnTo>
                      <a:pt x="24489" y="3343"/>
                    </a:lnTo>
                    <a:cubicBezTo>
                      <a:pt x="24372" y="3247"/>
                      <a:pt x="24204" y="3173"/>
                      <a:pt x="24026" y="3129"/>
                    </a:cubicBezTo>
                    <a:cubicBezTo>
                      <a:pt x="23896" y="3096"/>
                      <a:pt x="23758" y="3078"/>
                      <a:pt x="23621" y="3078"/>
                    </a:cubicBezTo>
                    <a:cubicBezTo>
                      <a:pt x="23597" y="3078"/>
                      <a:pt x="23574" y="3079"/>
                      <a:pt x="23550" y="3080"/>
                    </a:cubicBezTo>
                    <a:cubicBezTo>
                      <a:pt x="23446" y="3084"/>
                      <a:pt x="23344" y="3100"/>
                      <a:pt x="23252" y="3126"/>
                    </a:cubicBezTo>
                    <a:lnTo>
                      <a:pt x="22248" y="3413"/>
                    </a:lnTo>
                    <a:cubicBezTo>
                      <a:pt x="22161" y="3347"/>
                      <a:pt x="22073" y="3281"/>
                      <a:pt x="21982" y="3216"/>
                    </a:cubicBezTo>
                    <a:cubicBezTo>
                      <a:pt x="21902" y="3156"/>
                      <a:pt x="21820" y="3095"/>
                      <a:pt x="21736" y="3036"/>
                    </a:cubicBezTo>
                    <a:cubicBezTo>
                      <a:pt x="21657" y="2983"/>
                      <a:pt x="21581" y="2931"/>
                      <a:pt x="21502" y="2880"/>
                    </a:cubicBezTo>
                    <a:cubicBezTo>
                      <a:pt x="21371" y="2793"/>
                      <a:pt x="21236" y="2710"/>
                      <a:pt x="21098" y="2628"/>
                    </a:cubicBezTo>
                    <a:cubicBezTo>
                      <a:pt x="21004" y="2572"/>
                      <a:pt x="20911" y="2517"/>
                      <a:pt x="20816" y="2463"/>
                    </a:cubicBezTo>
                    <a:cubicBezTo>
                      <a:pt x="20583" y="2330"/>
                      <a:pt x="20339" y="2203"/>
                      <a:pt x="20089" y="2081"/>
                    </a:cubicBezTo>
                    <a:cubicBezTo>
                      <a:pt x="19987" y="2030"/>
                      <a:pt x="19885" y="1979"/>
                      <a:pt x="19778" y="1930"/>
                    </a:cubicBezTo>
                    <a:cubicBezTo>
                      <a:pt x="19709" y="1898"/>
                      <a:pt x="19637" y="1865"/>
                      <a:pt x="19564" y="1834"/>
                    </a:cubicBezTo>
                    <a:cubicBezTo>
                      <a:pt x="19374" y="1747"/>
                      <a:pt x="19172" y="1662"/>
                      <a:pt x="18971" y="1579"/>
                    </a:cubicBezTo>
                    <a:cubicBezTo>
                      <a:pt x="18864" y="1534"/>
                      <a:pt x="18752" y="1491"/>
                      <a:pt x="18640" y="1449"/>
                    </a:cubicBezTo>
                    <a:cubicBezTo>
                      <a:pt x="18355" y="1340"/>
                      <a:pt x="18063" y="1236"/>
                      <a:pt x="17763" y="1139"/>
                    </a:cubicBezTo>
                    <a:cubicBezTo>
                      <a:pt x="17648" y="1101"/>
                      <a:pt x="17534" y="1063"/>
                      <a:pt x="17414" y="1028"/>
                    </a:cubicBezTo>
                    <a:cubicBezTo>
                      <a:pt x="17109" y="932"/>
                      <a:pt x="16799" y="845"/>
                      <a:pt x="16483" y="763"/>
                    </a:cubicBezTo>
                    <a:cubicBezTo>
                      <a:pt x="16364" y="732"/>
                      <a:pt x="16242" y="701"/>
                      <a:pt x="16122" y="672"/>
                    </a:cubicBezTo>
                    <a:cubicBezTo>
                      <a:pt x="15799" y="593"/>
                      <a:pt x="15473" y="521"/>
                      <a:pt x="15144" y="456"/>
                    </a:cubicBezTo>
                    <a:cubicBezTo>
                      <a:pt x="15022" y="434"/>
                      <a:pt x="14902" y="410"/>
                      <a:pt x="14779" y="390"/>
                    </a:cubicBezTo>
                    <a:cubicBezTo>
                      <a:pt x="14450" y="328"/>
                      <a:pt x="14114" y="275"/>
                      <a:pt x="13776" y="228"/>
                    </a:cubicBezTo>
                    <a:cubicBezTo>
                      <a:pt x="13655" y="211"/>
                      <a:pt x="13528" y="194"/>
                      <a:pt x="13404" y="180"/>
                    </a:cubicBezTo>
                    <a:cubicBezTo>
                      <a:pt x="13310" y="169"/>
                      <a:pt x="13213" y="156"/>
                      <a:pt x="13117" y="148"/>
                    </a:cubicBezTo>
                    <a:cubicBezTo>
                      <a:pt x="12875" y="121"/>
                      <a:pt x="12630" y="96"/>
                      <a:pt x="12388" y="76"/>
                    </a:cubicBezTo>
                    <a:cubicBezTo>
                      <a:pt x="12267" y="68"/>
                      <a:pt x="12145" y="59"/>
                      <a:pt x="12021" y="51"/>
                    </a:cubicBezTo>
                    <a:cubicBezTo>
                      <a:pt x="11683" y="30"/>
                      <a:pt x="11342" y="14"/>
                      <a:pt x="11007" y="7"/>
                    </a:cubicBezTo>
                    <a:cubicBezTo>
                      <a:pt x="10886" y="3"/>
                      <a:pt x="10765" y="3"/>
                      <a:pt x="10645" y="2"/>
                    </a:cubicBezTo>
                    <a:cubicBezTo>
                      <a:pt x="10579" y="1"/>
                      <a:pt x="10514" y="1"/>
                      <a:pt x="104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01" name="Google Shape;2901;p45"/>
              <p:cNvSpPr/>
              <p:nvPr/>
            </p:nvSpPr>
            <p:spPr>
              <a:xfrm>
                <a:off x="5210215" y="449512"/>
                <a:ext cx="787132" cy="1381465"/>
              </a:xfrm>
              <a:custGeom>
                <a:avLst/>
                <a:gdLst/>
                <a:ahLst/>
                <a:cxnLst/>
                <a:rect l="l" t="t" r="r" b="b"/>
                <a:pathLst>
                  <a:path w="6471" h="11357" extrusionOk="0">
                    <a:moveTo>
                      <a:pt x="6169" y="0"/>
                    </a:moveTo>
                    <a:cubicBezTo>
                      <a:pt x="6141" y="2"/>
                      <a:pt x="6113" y="2"/>
                      <a:pt x="6087" y="5"/>
                    </a:cubicBezTo>
                    <a:cubicBezTo>
                      <a:pt x="4535" y="86"/>
                      <a:pt x="3038" y="332"/>
                      <a:pt x="1687" y="752"/>
                    </a:cubicBezTo>
                    <a:cubicBezTo>
                      <a:pt x="1645" y="766"/>
                      <a:pt x="1599" y="780"/>
                      <a:pt x="1558" y="794"/>
                    </a:cubicBezTo>
                    <a:cubicBezTo>
                      <a:pt x="1462" y="824"/>
                      <a:pt x="1372" y="855"/>
                      <a:pt x="1280" y="887"/>
                    </a:cubicBezTo>
                    <a:cubicBezTo>
                      <a:pt x="1023" y="974"/>
                      <a:pt x="779" y="1069"/>
                      <a:pt x="543" y="1167"/>
                    </a:cubicBezTo>
                    <a:cubicBezTo>
                      <a:pt x="456" y="1202"/>
                      <a:pt x="374" y="1239"/>
                      <a:pt x="292" y="1277"/>
                    </a:cubicBezTo>
                    <a:cubicBezTo>
                      <a:pt x="195" y="1321"/>
                      <a:pt x="97" y="1367"/>
                      <a:pt x="1" y="1412"/>
                    </a:cubicBezTo>
                    <a:lnTo>
                      <a:pt x="595" y="11356"/>
                    </a:lnTo>
                    <a:lnTo>
                      <a:pt x="6470" y="9726"/>
                    </a:lnTo>
                    <a:lnTo>
                      <a:pt x="6386" y="6994"/>
                    </a:lnTo>
                    <a:lnTo>
                      <a:pt x="2944" y="7980"/>
                    </a:lnTo>
                    <a:cubicBezTo>
                      <a:pt x="2910" y="7959"/>
                      <a:pt x="2881" y="7935"/>
                      <a:pt x="2853" y="7912"/>
                    </a:cubicBezTo>
                    <a:cubicBezTo>
                      <a:pt x="746" y="6248"/>
                      <a:pt x="1545" y="4131"/>
                      <a:pt x="4715" y="3180"/>
                    </a:cubicBezTo>
                    <a:cubicBezTo>
                      <a:pt x="5205" y="3034"/>
                      <a:pt x="5721" y="2924"/>
                      <a:pt x="6255" y="2848"/>
                    </a:cubicBezTo>
                    <a:lnTo>
                      <a:pt x="616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02" name="Google Shape;2902;p45"/>
              <p:cNvSpPr/>
              <p:nvPr/>
            </p:nvSpPr>
            <p:spPr>
              <a:xfrm>
                <a:off x="6415678" y="463988"/>
                <a:ext cx="784213" cy="1048658"/>
              </a:xfrm>
              <a:custGeom>
                <a:avLst/>
                <a:gdLst/>
                <a:ahLst/>
                <a:cxnLst/>
                <a:rect l="l" t="t" r="r" b="b"/>
                <a:pathLst>
                  <a:path w="6447" h="8621" extrusionOk="0">
                    <a:moveTo>
                      <a:pt x="0" y="1"/>
                    </a:moveTo>
                    <a:lnTo>
                      <a:pt x="35" y="2733"/>
                    </a:lnTo>
                    <a:cubicBezTo>
                      <a:pt x="1847" y="2979"/>
                      <a:pt x="3518" y="3575"/>
                      <a:pt x="4596" y="4454"/>
                    </a:cubicBezTo>
                    <a:cubicBezTo>
                      <a:pt x="4625" y="4478"/>
                      <a:pt x="4655" y="4502"/>
                      <a:pt x="4680" y="4528"/>
                    </a:cubicBezTo>
                    <a:lnTo>
                      <a:pt x="80" y="5845"/>
                    </a:lnTo>
                    <a:lnTo>
                      <a:pt x="118" y="8621"/>
                    </a:lnTo>
                    <a:lnTo>
                      <a:pt x="6364" y="6889"/>
                    </a:lnTo>
                    <a:lnTo>
                      <a:pt x="6447" y="1687"/>
                    </a:lnTo>
                    <a:cubicBezTo>
                      <a:pt x="6257" y="1600"/>
                      <a:pt x="6055" y="1515"/>
                      <a:pt x="5854" y="1432"/>
                    </a:cubicBezTo>
                    <a:cubicBezTo>
                      <a:pt x="5747" y="1387"/>
                      <a:pt x="5635" y="1344"/>
                      <a:pt x="5523" y="1302"/>
                    </a:cubicBezTo>
                    <a:cubicBezTo>
                      <a:pt x="5238" y="1193"/>
                      <a:pt x="4946" y="1089"/>
                      <a:pt x="4646" y="992"/>
                    </a:cubicBezTo>
                    <a:cubicBezTo>
                      <a:pt x="4531" y="952"/>
                      <a:pt x="4417" y="916"/>
                      <a:pt x="4297" y="881"/>
                    </a:cubicBezTo>
                    <a:cubicBezTo>
                      <a:pt x="3992" y="785"/>
                      <a:pt x="3682" y="698"/>
                      <a:pt x="3366" y="616"/>
                    </a:cubicBezTo>
                    <a:cubicBezTo>
                      <a:pt x="3249" y="584"/>
                      <a:pt x="3126" y="554"/>
                      <a:pt x="3005" y="525"/>
                    </a:cubicBezTo>
                    <a:cubicBezTo>
                      <a:pt x="2682" y="444"/>
                      <a:pt x="2356" y="374"/>
                      <a:pt x="2028" y="308"/>
                    </a:cubicBezTo>
                    <a:cubicBezTo>
                      <a:pt x="1906" y="285"/>
                      <a:pt x="1785" y="263"/>
                      <a:pt x="1662" y="242"/>
                    </a:cubicBezTo>
                    <a:cubicBezTo>
                      <a:pt x="1333" y="181"/>
                      <a:pt x="997" y="128"/>
                      <a:pt x="659" y="81"/>
                    </a:cubicBezTo>
                    <a:cubicBezTo>
                      <a:pt x="538" y="64"/>
                      <a:pt x="413" y="47"/>
                      <a:pt x="287" y="33"/>
                    </a:cubicBezTo>
                    <a:cubicBezTo>
                      <a:pt x="193" y="22"/>
                      <a:pt x="96" y="9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sp>
        <p:nvSpPr>
          <p:cNvPr id="44" name="TextBox 43"/>
          <p:cNvSpPr txBox="1"/>
          <p:nvPr/>
        </p:nvSpPr>
        <p:spPr>
          <a:xfrm>
            <a:off x="6553200" y="305021"/>
            <a:ext cx="2057400" cy="738664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Font typeface="Arial" panose="020B0604020202020204"/>
              <a:buNone/>
              <a:defRPr/>
            </a:pPr>
            <a:r>
              <a:rPr lang="en-US" sz="2800" b="1" kern="0" dirty="0" smtClean="0">
                <a:solidFill>
                  <a:srgbClr val="FF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vi-VN" sz="2800" b="1" kern="0" dirty="0" smtClean="0">
                <a:solidFill>
                  <a:srgbClr val="FF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TRẢ </a:t>
            </a:r>
            <a:r>
              <a:rPr lang="vi-VN" sz="2800" b="1" kern="0" dirty="0">
                <a:solidFill>
                  <a:srgbClr val="FF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LỜI </a:t>
            </a:r>
            <a:endParaRPr lang="en-US" sz="2800" kern="0" dirty="0">
              <a:solidFill>
                <a:srgbClr val="FF0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 panose="020B0604020202020204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0" y="2548501"/>
            <a:ext cx="3847558" cy="1634490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Clr>
                <a:srgbClr val="000000"/>
              </a:buClr>
              <a:buFont typeface="Arial" panose="020B0604020202020204"/>
              <a:buNone/>
            </a:pPr>
            <a:r>
              <a:rPr lang="nl-NL" sz="2000" kern="0" dirty="0" smtClean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a)Cách </a:t>
            </a:r>
            <a:r>
              <a:rPr lang="nl-NL" sz="2000" kern="0" dirty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1: Hà, Mai, Nam, Đạt.</a:t>
            </a:r>
            <a:endParaRPr lang="en-US" sz="2000" kern="0" dirty="0">
              <a:solidFill>
                <a:srgbClr val="000000"/>
              </a:solidFill>
              <a:ea typeface="Calibri" panose="020F0502020204030204" pitchFamily="34" charset="0"/>
              <a:cs typeface="Times New Roman" panose="02020603050405020304" pitchFamily="18" charset="0"/>
              <a:sym typeface="Arial" panose="020B0604020202020204"/>
            </a:endParaRPr>
          </a:p>
          <a:p>
            <a:pPr>
              <a:lnSpc>
                <a:spcPct val="150000"/>
              </a:lnSpc>
              <a:buClr>
                <a:srgbClr val="000000"/>
              </a:buClr>
              <a:buFont typeface="Arial" panose="020B0604020202020204"/>
              <a:buNone/>
            </a:pPr>
            <a:r>
              <a:rPr lang="nl-NL" sz="2000" kern="0" dirty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Cách 2: Hà, Mai, Đạt, Nam.</a:t>
            </a:r>
            <a:endParaRPr lang="en-US" sz="2000" kern="0" dirty="0">
              <a:solidFill>
                <a:srgbClr val="000000"/>
              </a:solidFill>
              <a:ea typeface="Calibri" panose="020F0502020204030204" pitchFamily="34" charset="0"/>
              <a:cs typeface="Times New Roman" panose="02020603050405020304" pitchFamily="18" charset="0"/>
              <a:sym typeface="Arial" panose="020B0604020202020204"/>
            </a:endParaRPr>
          </a:p>
          <a:p>
            <a:pPr>
              <a:lnSpc>
                <a:spcPct val="150000"/>
              </a:lnSpc>
              <a:buClr>
                <a:srgbClr val="000000"/>
              </a:buClr>
              <a:buFont typeface="Arial" panose="020B0604020202020204"/>
              <a:buNone/>
            </a:pPr>
            <a:r>
              <a:rPr lang="nl-NL" sz="2000" kern="0" dirty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Cách 3: Hà, Đạt, Mai, Nam</a:t>
            </a:r>
            <a:endParaRPr lang="en-US" sz="2000" kern="0" dirty="0">
              <a:solidFill>
                <a:srgbClr val="000000"/>
              </a:solidFill>
              <a:ea typeface="Calibri" panose="020F0502020204030204" pitchFamily="34" charset="0"/>
              <a:cs typeface="Times New Roman" panose="02020603050405020304" pitchFamily="18" charset="0"/>
              <a:sym typeface="Arial" panose="020B0604020202020204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3554781" y="2751848"/>
            <a:ext cx="5568085" cy="33239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Clr>
                <a:srgbClr val="000000"/>
              </a:buClr>
              <a:buFont typeface="Arial" panose="020B0604020202020204"/>
              <a:buNone/>
              <a:defRPr/>
            </a:pPr>
            <a:r>
              <a:rPr lang="en-US" sz="2000" kern="0" dirty="0" smtClean="0">
                <a:solidFill>
                  <a:srgbClr val="333333"/>
                </a:solidFill>
                <a:ea typeface="Times New Roman" panose="02020603050405020304" pitchFamily="18" charset="0"/>
                <a:cs typeface="Arial" panose="020B0604020202020204"/>
                <a:sym typeface="Arial" panose="020B0604020202020204"/>
              </a:rPr>
              <a:t>b)</a:t>
            </a:r>
          </a:p>
          <a:p>
            <a:pPr>
              <a:lnSpc>
                <a:spcPct val="150000"/>
              </a:lnSpc>
              <a:buClr>
                <a:srgbClr val="000000"/>
              </a:buClr>
              <a:buFont typeface="Arial" panose="020B0604020202020204"/>
              <a:buNone/>
              <a:defRPr/>
            </a:pPr>
            <a:r>
              <a:rPr lang="en-US" sz="2000" kern="0" dirty="0" smtClean="0">
                <a:solidFill>
                  <a:srgbClr val="333333"/>
                </a:solidFill>
                <a:ea typeface="Times New Roman" panose="02020603050405020304" pitchFamily="18" charset="0"/>
                <a:cs typeface="Arial" panose="020B0604020202020204"/>
                <a:sym typeface="Arial" panose="020B0604020202020204"/>
              </a:rPr>
              <a:t>Số </a:t>
            </a:r>
            <a:r>
              <a:rPr lang="en-US" sz="2000" kern="0" dirty="0">
                <a:solidFill>
                  <a:srgbClr val="333333"/>
                </a:solidFill>
                <a:ea typeface="Times New Roman" panose="02020603050405020304" pitchFamily="18" charset="0"/>
                <a:cs typeface="Arial" panose="020B0604020202020204"/>
                <a:sym typeface="Arial" panose="020B0604020202020204"/>
              </a:rPr>
              <a:t>cách chọn vị trí cho bạn thứ nhất là </a:t>
            </a:r>
            <a:r>
              <a:rPr lang="en-US" sz="2000" kern="0" dirty="0" smtClean="0">
                <a:solidFill>
                  <a:srgbClr val="333333"/>
                </a:solidFill>
                <a:ea typeface="Times New Roman" panose="02020603050405020304" pitchFamily="18" charset="0"/>
                <a:cs typeface="Arial" panose="020B0604020202020204"/>
                <a:sym typeface="Arial" panose="020B0604020202020204"/>
              </a:rPr>
              <a:t>4(cách).</a:t>
            </a:r>
            <a:endParaRPr lang="en-US" sz="2000" kern="0" dirty="0">
              <a:solidFill>
                <a:srgbClr val="000000"/>
              </a:solidFill>
              <a:ea typeface="Times New Roman" panose="02020603050405020304" pitchFamily="18" charset="0"/>
              <a:cs typeface="Arial" panose="020B0604020202020204"/>
              <a:sym typeface="Arial" panose="020B0604020202020204"/>
            </a:endParaRPr>
          </a:p>
          <a:p>
            <a:pPr lvl="0">
              <a:lnSpc>
                <a:spcPct val="150000"/>
              </a:lnSpc>
              <a:buClr>
                <a:srgbClr val="000000"/>
              </a:buClr>
              <a:defRPr/>
            </a:pPr>
            <a:r>
              <a:rPr lang="en-US" sz="2000" kern="0" dirty="0">
                <a:solidFill>
                  <a:srgbClr val="333333"/>
                </a:solidFill>
                <a:ea typeface="Times New Roman" panose="02020603050405020304" pitchFamily="18" charset="0"/>
                <a:cs typeface="Arial" panose="020B0604020202020204"/>
                <a:sym typeface="Arial" panose="020B0604020202020204"/>
              </a:rPr>
              <a:t>Số cách chọn vị trí cho bạn thứ hai là </a:t>
            </a:r>
            <a:r>
              <a:rPr lang="en-US" sz="2000" kern="0" dirty="0" smtClean="0">
                <a:solidFill>
                  <a:srgbClr val="333333"/>
                </a:solidFill>
                <a:ea typeface="Times New Roman" panose="02020603050405020304" pitchFamily="18" charset="0"/>
                <a:cs typeface="Arial" panose="020B0604020202020204"/>
                <a:sym typeface="Arial" panose="020B0604020202020204"/>
              </a:rPr>
              <a:t>3</a:t>
            </a:r>
            <a:r>
              <a:rPr lang="en-US" sz="2000" kern="0" dirty="0">
                <a:solidFill>
                  <a:srgbClr val="333333"/>
                </a:solidFill>
                <a:ea typeface="Times New Roman" panose="02020603050405020304" pitchFamily="18" charset="0"/>
                <a:cs typeface="Arial" panose="020B0604020202020204"/>
                <a:sym typeface="Arial" panose="020B0604020202020204"/>
              </a:rPr>
              <a:t> </a:t>
            </a:r>
            <a:r>
              <a:rPr lang="en-US" sz="2000" kern="0" dirty="0" smtClean="0">
                <a:solidFill>
                  <a:srgbClr val="333333"/>
                </a:solidFill>
                <a:ea typeface="Times New Roman" panose="02020603050405020304" pitchFamily="18" charset="0"/>
                <a:cs typeface="Arial" panose="020B0604020202020204"/>
                <a:sym typeface="Arial" panose="020B0604020202020204"/>
              </a:rPr>
              <a:t>(cách).</a:t>
            </a:r>
            <a:endParaRPr lang="en-US" sz="2000" kern="0" dirty="0">
              <a:solidFill>
                <a:srgbClr val="000000"/>
              </a:solidFill>
              <a:ea typeface="Times New Roman" panose="02020603050405020304" pitchFamily="18" charset="0"/>
              <a:cs typeface="Arial" panose="020B0604020202020204"/>
              <a:sym typeface="Arial" panose="020B0604020202020204"/>
            </a:endParaRPr>
          </a:p>
          <a:p>
            <a:pPr lvl="0">
              <a:lnSpc>
                <a:spcPct val="150000"/>
              </a:lnSpc>
              <a:buClr>
                <a:srgbClr val="000000"/>
              </a:buClr>
              <a:defRPr/>
            </a:pPr>
            <a:r>
              <a:rPr lang="en-US" sz="2000" kern="0" dirty="0" smtClean="0">
                <a:solidFill>
                  <a:srgbClr val="333333"/>
                </a:solidFill>
                <a:ea typeface="Times New Roman" panose="02020603050405020304" pitchFamily="18" charset="0"/>
                <a:cs typeface="Arial" panose="020B0604020202020204"/>
                <a:sym typeface="Arial" panose="020B0604020202020204"/>
              </a:rPr>
              <a:t>Số </a:t>
            </a:r>
            <a:r>
              <a:rPr lang="en-US" sz="2000" kern="0" dirty="0">
                <a:solidFill>
                  <a:srgbClr val="333333"/>
                </a:solidFill>
                <a:ea typeface="Times New Roman" panose="02020603050405020304" pitchFamily="18" charset="0"/>
                <a:cs typeface="Arial" panose="020B0604020202020204"/>
                <a:sym typeface="Arial" panose="020B0604020202020204"/>
              </a:rPr>
              <a:t>cách chọn vị trí cho bạn thứ ba là </a:t>
            </a:r>
            <a:r>
              <a:rPr lang="en-US" sz="2000" kern="0" dirty="0" smtClean="0">
                <a:solidFill>
                  <a:srgbClr val="333333"/>
                </a:solidFill>
                <a:ea typeface="Times New Roman" panose="02020603050405020304" pitchFamily="18" charset="0"/>
                <a:cs typeface="Arial" panose="020B0604020202020204"/>
                <a:sym typeface="Arial" panose="020B0604020202020204"/>
              </a:rPr>
              <a:t> 2 (cách).</a:t>
            </a:r>
            <a:endParaRPr lang="en-US" sz="2000" kern="0" dirty="0">
              <a:solidFill>
                <a:srgbClr val="000000"/>
              </a:solidFill>
              <a:ea typeface="Times New Roman" panose="02020603050405020304" pitchFamily="18" charset="0"/>
              <a:cs typeface="Arial" panose="020B0604020202020204"/>
              <a:sym typeface="Arial" panose="020B0604020202020204"/>
            </a:endParaRPr>
          </a:p>
          <a:p>
            <a:pPr lvl="0">
              <a:lnSpc>
                <a:spcPct val="150000"/>
              </a:lnSpc>
              <a:buClr>
                <a:srgbClr val="000000"/>
              </a:buClr>
              <a:defRPr/>
            </a:pPr>
            <a:r>
              <a:rPr lang="en-US" sz="2000" kern="0" dirty="0" smtClean="0">
                <a:solidFill>
                  <a:srgbClr val="333333"/>
                </a:solidFill>
                <a:ea typeface="Times New Roman" panose="02020603050405020304" pitchFamily="18" charset="0"/>
                <a:cs typeface="Arial" panose="020B0604020202020204"/>
                <a:sym typeface="Arial" panose="020B0604020202020204"/>
              </a:rPr>
              <a:t>Số </a:t>
            </a:r>
            <a:r>
              <a:rPr lang="en-US" sz="2000" kern="0" dirty="0">
                <a:solidFill>
                  <a:srgbClr val="333333"/>
                </a:solidFill>
                <a:ea typeface="Times New Roman" panose="02020603050405020304" pitchFamily="18" charset="0"/>
                <a:cs typeface="Arial" panose="020B0604020202020204"/>
                <a:sym typeface="Arial" panose="020B0604020202020204"/>
              </a:rPr>
              <a:t>cách chọn vị trí cho bạn thứ tư là </a:t>
            </a:r>
            <a:r>
              <a:rPr lang="en-US" sz="2000" kern="0" dirty="0" smtClean="0">
                <a:solidFill>
                  <a:srgbClr val="333333"/>
                </a:solidFill>
                <a:ea typeface="Times New Roman" panose="02020603050405020304" pitchFamily="18" charset="0"/>
                <a:cs typeface="Arial" panose="020B0604020202020204"/>
                <a:sym typeface="Arial" panose="020B0604020202020204"/>
              </a:rPr>
              <a:t>1 (cách).</a:t>
            </a:r>
            <a:endParaRPr lang="en-US" sz="2000" kern="0" dirty="0">
              <a:solidFill>
                <a:srgbClr val="000000"/>
              </a:solidFill>
              <a:ea typeface="Times New Roman" panose="02020603050405020304" pitchFamily="18" charset="0"/>
              <a:cs typeface="Arial" panose="020B0604020202020204"/>
              <a:sym typeface="Arial" panose="020B0604020202020204"/>
            </a:endParaRPr>
          </a:p>
          <a:p>
            <a:pPr>
              <a:lnSpc>
                <a:spcPct val="150000"/>
              </a:lnSpc>
              <a:buClr>
                <a:srgbClr val="000000"/>
              </a:buClr>
              <a:buFont typeface="Arial" panose="020B0604020202020204"/>
              <a:buNone/>
              <a:defRPr/>
            </a:pPr>
            <a:r>
              <a:rPr lang="nl-NL" sz="2000" kern="0" dirty="0" smtClean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Vậy </a:t>
            </a:r>
            <a:r>
              <a:rPr lang="nl-NL" sz="2000" kern="0" dirty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số cách sắp xếp thứ tự 4 bạn là: </a:t>
            </a:r>
            <a:endParaRPr lang="vi-VN" sz="2000" kern="0" dirty="0">
              <a:solidFill>
                <a:srgbClr val="000000"/>
              </a:solidFill>
              <a:ea typeface="Calibri" panose="020F0502020204030204" pitchFamily="34" charset="0"/>
              <a:cs typeface="Times New Roman" panose="02020603050405020304" pitchFamily="18" charset="0"/>
              <a:sym typeface="Arial" panose="020B0604020202020204"/>
            </a:endParaRPr>
          </a:p>
          <a:p>
            <a:pPr algn="ctr">
              <a:lnSpc>
                <a:spcPct val="150000"/>
              </a:lnSpc>
              <a:buClr>
                <a:srgbClr val="000000"/>
              </a:buClr>
              <a:buFont typeface="Arial" panose="020B0604020202020204"/>
              <a:buNone/>
              <a:defRPr/>
            </a:pPr>
            <a:r>
              <a:rPr lang="nl-NL" sz="2000" kern="0" dirty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4.3.2.1 = 24 </a:t>
            </a:r>
            <a:r>
              <a:rPr lang="nl-NL" sz="2000" kern="0" dirty="0" smtClean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(cách).</a:t>
            </a:r>
            <a:endParaRPr lang="en-US" sz="2000" kern="0" dirty="0">
              <a:solidFill>
                <a:srgbClr val="000000"/>
              </a:solidFill>
              <a:ea typeface="Calibri" panose="020F0502020204030204" pitchFamily="34" charset="0"/>
              <a:cs typeface="Times New Roman" panose="02020603050405020304" pitchFamily="18" charset="0"/>
              <a:sym typeface="Arial" panose="020B0604020202020204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 flipH="1">
            <a:off x="3531995" y="2864943"/>
            <a:ext cx="22786" cy="3210893"/>
          </a:xfrm>
          <a:prstGeom prst="line">
            <a:avLst/>
          </a:prstGeom>
          <a:ln w="28575">
            <a:solidFill>
              <a:srgbClr val="FF0000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Picture 25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97176" y="84397"/>
            <a:ext cx="5126721" cy="2018899"/>
          </a:xfrm>
          <a:prstGeom prst="rect">
            <a:avLst/>
          </a:prstGeom>
        </p:spPr>
      </p:pic>
      <p:sp>
        <p:nvSpPr>
          <p:cNvPr id="2" name="Oval Callout 1"/>
          <p:cNvSpPr/>
          <p:nvPr/>
        </p:nvSpPr>
        <p:spPr>
          <a:xfrm>
            <a:off x="3756483" y="1891759"/>
            <a:ext cx="5090779" cy="1104121"/>
          </a:xfrm>
          <a:prstGeom prst="wedgeEllipseCallout">
            <a:avLst>
              <a:gd name="adj1" fmla="val -51210"/>
              <a:gd name="adj2" fmla="val -61772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/>
              <a:t>Mỗi cách sắp xếp 4 bạn theo một thứ tự gọi là một hoán vị</a:t>
            </a:r>
            <a:endParaRPr lang="en-US" sz="2400" dirty="0"/>
          </a:p>
        </p:txBody>
      </p:sp>
      <p:sp>
        <p:nvSpPr>
          <p:cNvPr id="27" name="Oval Callout 26"/>
          <p:cNvSpPr/>
          <p:nvPr/>
        </p:nvSpPr>
        <p:spPr>
          <a:xfrm>
            <a:off x="-78114" y="3389701"/>
            <a:ext cx="6400800" cy="1639499"/>
          </a:xfrm>
          <a:prstGeom prst="wedgeEllipseCallout">
            <a:avLst>
              <a:gd name="adj1" fmla="val 32229"/>
              <a:gd name="adj2" fmla="val 97494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dirty="0" smtClean="0"/>
              <a:t>Số cách sắp xếp 4 bạn theo một thứ tự gọi là số các  hoán vị của 4 phần tử :4.3.2.1=4!. </a:t>
            </a:r>
            <a:endParaRPr lang="en-US" sz="2400" dirty="0"/>
          </a:p>
        </p:txBody>
      </p:sp>
      <p:graphicFrame>
        <p:nvGraphicFramePr>
          <p:cNvPr id="3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76172604"/>
              </p:ext>
            </p:extLst>
          </p:nvPr>
        </p:nvGraphicFramePr>
        <p:xfrm>
          <a:off x="4211533" y="5133356"/>
          <a:ext cx="5969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60" name="Equation" r:id="rId5" imgW="14325600" imgH="7315200" progId="Equation.DSMT4">
                  <p:embed/>
                </p:oleObj>
              </mc:Choice>
              <mc:Fallback>
                <p:oleObj name="Equation" r:id="rId5" imgW="14325600" imgH="7315200" progId="Equation.DSMT4">
                  <p:embed/>
                  <p:pic>
                    <p:nvPicPr>
                      <p:cNvPr id="0" name="Picture 2073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4211533" y="5133356"/>
                        <a:ext cx="596900" cy="3048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3529065" y="4724400"/>
            <a:ext cx="9809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00B0F0"/>
                </a:solidFill>
              </a:rPr>
              <a:t>Kí hiệu</a:t>
            </a:r>
            <a:endParaRPr lang="en-US" b="1" dirty="0">
              <a:solidFill>
                <a:srgbClr val="00B0F0"/>
              </a:solidFill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" dur="5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500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5" dur="500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0" dur="500"/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5" dur="500"/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0" dur="500"/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6" grpId="0" build="p"/>
      <p:bldP spid="48" grpId="0" build="p"/>
      <p:bldP spid="2" grpId="0" animBg="1"/>
      <p:bldP spid="27" grpId="0" animBg="1"/>
      <p:bldP spid="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/>
        </p:nvSpPr>
        <p:spPr>
          <a:xfrm>
            <a:off x="2933743" y="704655"/>
            <a:ext cx="2935560" cy="1287960"/>
          </a:xfrm>
          <a:prstGeom prst="ellipse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 panose="020B0604020202020204"/>
              <a:buNone/>
            </a:pPr>
            <a:endParaRPr lang="en-US" sz="1400" kern="0">
              <a:solidFill>
                <a:srgbClr val="FEE9A7"/>
              </a:solidFill>
              <a:sym typeface="Arial" panose="020B0604020202020204"/>
            </a:endParaRPr>
          </a:p>
        </p:txBody>
      </p:sp>
      <p:sp>
        <p:nvSpPr>
          <p:cNvPr id="3216" name="Google Shape;3216;p52"/>
          <p:cNvSpPr/>
          <p:nvPr/>
        </p:nvSpPr>
        <p:spPr>
          <a:xfrm rot="10800000" flipV="1">
            <a:off x="625710" y="587392"/>
            <a:ext cx="7367702" cy="5620423"/>
          </a:xfrm>
          <a:custGeom>
            <a:avLst/>
            <a:gdLst/>
            <a:ahLst/>
            <a:cxnLst/>
            <a:rect l="l" t="t" r="r" b="b"/>
            <a:pathLst>
              <a:path w="103941" h="59573" extrusionOk="0">
                <a:moveTo>
                  <a:pt x="26047" y="0"/>
                </a:moveTo>
                <a:cubicBezTo>
                  <a:pt x="24964" y="0"/>
                  <a:pt x="23997" y="759"/>
                  <a:pt x="23827" y="1827"/>
                </a:cubicBezTo>
                <a:cubicBezTo>
                  <a:pt x="23610" y="3194"/>
                  <a:pt x="24660" y="4372"/>
                  <a:pt x="25985" y="4372"/>
                </a:cubicBezTo>
                <a:lnTo>
                  <a:pt x="34457" y="4372"/>
                </a:lnTo>
                <a:cubicBezTo>
                  <a:pt x="35641" y="4372"/>
                  <a:pt x="36701" y="5204"/>
                  <a:pt x="36886" y="6374"/>
                </a:cubicBezTo>
                <a:cubicBezTo>
                  <a:pt x="37124" y="7870"/>
                  <a:pt x="35976" y="9161"/>
                  <a:pt x="34525" y="9161"/>
                </a:cubicBezTo>
                <a:lnTo>
                  <a:pt x="9341" y="9161"/>
                </a:lnTo>
                <a:cubicBezTo>
                  <a:pt x="4182" y="9161"/>
                  <a:pt x="0" y="13343"/>
                  <a:pt x="0" y="18501"/>
                </a:cubicBezTo>
                <a:cubicBezTo>
                  <a:pt x="0" y="23066"/>
                  <a:pt x="3274" y="26864"/>
                  <a:pt x="7604" y="27679"/>
                </a:cubicBezTo>
                <a:cubicBezTo>
                  <a:pt x="8251" y="27801"/>
                  <a:pt x="8714" y="28378"/>
                  <a:pt x="8714" y="29038"/>
                </a:cubicBezTo>
                <a:lnTo>
                  <a:pt x="8714" y="29800"/>
                </a:lnTo>
                <a:cubicBezTo>
                  <a:pt x="8714" y="30567"/>
                  <a:pt x="8092" y="31188"/>
                  <a:pt x="7325" y="31188"/>
                </a:cubicBezTo>
                <a:cubicBezTo>
                  <a:pt x="3530" y="31188"/>
                  <a:pt x="453" y="34265"/>
                  <a:pt x="453" y="38061"/>
                </a:cubicBezTo>
                <a:cubicBezTo>
                  <a:pt x="453" y="41855"/>
                  <a:pt x="3530" y="44932"/>
                  <a:pt x="7325" y="44932"/>
                </a:cubicBezTo>
                <a:lnTo>
                  <a:pt x="7350" y="44932"/>
                </a:lnTo>
                <a:cubicBezTo>
                  <a:pt x="8490" y="44932"/>
                  <a:pt x="9415" y="45857"/>
                  <a:pt x="9415" y="46999"/>
                </a:cubicBezTo>
                <a:lnTo>
                  <a:pt x="9415" y="47003"/>
                </a:lnTo>
                <a:cubicBezTo>
                  <a:pt x="9415" y="48112"/>
                  <a:pt x="8566" y="49023"/>
                  <a:pt x="7463" y="49131"/>
                </a:cubicBezTo>
                <a:cubicBezTo>
                  <a:pt x="7259" y="49151"/>
                  <a:pt x="7080" y="49182"/>
                  <a:pt x="6958" y="49225"/>
                </a:cubicBezTo>
                <a:cubicBezTo>
                  <a:pt x="5018" y="49926"/>
                  <a:pt x="3561" y="51684"/>
                  <a:pt x="3405" y="53837"/>
                </a:cubicBezTo>
                <a:cubicBezTo>
                  <a:pt x="3178" y="56964"/>
                  <a:pt x="5649" y="59572"/>
                  <a:pt x="8728" y="59572"/>
                </a:cubicBezTo>
                <a:lnTo>
                  <a:pt x="87769" y="59572"/>
                </a:lnTo>
                <a:cubicBezTo>
                  <a:pt x="90568" y="59572"/>
                  <a:pt x="92977" y="57462"/>
                  <a:pt x="93201" y="54673"/>
                </a:cubicBezTo>
                <a:cubicBezTo>
                  <a:pt x="93203" y="54647"/>
                  <a:pt x="93205" y="54623"/>
                  <a:pt x="93207" y="54598"/>
                </a:cubicBezTo>
                <a:cubicBezTo>
                  <a:pt x="93297" y="53247"/>
                  <a:pt x="94399" y="52187"/>
                  <a:pt x="95754" y="52187"/>
                </a:cubicBezTo>
                <a:lnTo>
                  <a:pt x="96734" y="52187"/>
                </a:lnTo>
                <a:cubicBezTo>
                  <a:pt x="99176" y="52187"/>
                  <a:pt x="101155" y="50206"/>
                  <a:pt x="101155" y="47764"/>
                </a:cubicBezTo>
                <a:cubicBezTo>
                  <a:pt x="101155" y="45923"/>
                  <a:pt x="99670" y="44400"/>
                  <a:pt x="97894" y="43763"/>
                </a:cubicBezTo>
                <a:cubicBezTo>
                  <a:pt x="96810" y="43373"/>
                  <a:pt x="96063" y="42376"/>
                  <a:pt x="96063" y="41223"/>
                </a:cubicBezTo>
                <a:lnTo>
                  <a:pt x="96063" y="41097"/>
                </a:lnTo>
                <a:cubicBezTo>
                  <a:pt x="96063" y="39779"/>
                  <a:pt x="96949" y="38645"/>
                  <a:pt x="98215" y="38280"/>
                </a:cubicBezTo>
                <a:cubicBezTo>
                  <a:pt x="101523" y="37329"/>
                  <a:pt x="103941" y="34281"/>
                  <a:pt x="103941" y="30668"/>
                </a:cubicBezTo>
                <a:cubicBezTo>
                  <a:pt x="103941" y="26295"/>
                  <a:pt x="100395" y="22748"/>
                  <a:pt x="96022" y="22748"/>
                </a:cubicBezTo>
                <a:lnTo>
                  <a:pt x="91457" y="22748"/>
                </a:lnTo>
                <a:cubicBezTo>
                  <a:pt x="89174" y="22748"/>
                  <a:pt x="87323" y="20897"/>
                  <a:pt x="87323" y="18614"/>
                </a:cubicBezTo>
                <a:cubicBezTo>
                  <a:pt x="87323" y="16331"/>
                  <a:pt x="89174" y="14480"/>
                  <a:pt x="91457" y="14480"/>
                </a:cubicBezTo>
                <a:lnTo>
                  <a:pt x="94330" y="14480"/>
                </a:lnTo>
                <a:cubicBezTo>
                  <a:pt x="95207" y="14480"/>
                  <a:pt x="95991" y="13858"/>
                  <a:pt x="96116" y="12991"/>
                </a:cubicBezTo>
                <a:cubicBezTo>
                  <a:pt x="96271" y="11908"/>
                  <a:pt x="95436" y="10981"/>
                  <a:pt x="94385" y="10981"/>
                </a:cubicBezTo>
                <a:lnTo>
                  <a:pt x="87529" y="10981"/>
                </a:lnTo>
                <a:cubicBezTo>
                  <a:pt x="87413" y="10981"/>
                  <a:pt x="87323" y="10886"/>
                  <a:pt x="87323" y="10771"/>
                </a:cubicBezTo>
                <a:cubicBezTo>
                  <a:pt x="87320" y="8454"/>
                  <a:pt x="85441" y="6575"/>
                  <a:pt x="83123" y="6575"/>
                </a:cubicBezTo>
                <a:lnTo>
                  <a:pt x="58373" y="6575"/>
                </a:lnTo>
                <a:cubicBezTo>
                  <a:pt x="57842" y="6575"/>
                  <a:pt x="57356" y="6222"/>
                  <a:pt x="57252" y="5702"/>
                </a:cubicBezTo>
                <a:cubicBezTo>
                  <a:pt x="57110" y="4994"/>
                  <a:pt x="57648" y="4374"/>
                  <a:pt x="58330" y="4374"/>
                </a:cubicBezTo>
                <a:lnTo>
                  <a:pt x="75584" y="4374"/>
                </a:lnTo>
                <a:cubicBezTo>
                  <a:pt x="76665" y="4374"/>
                  <a:pt x="77634" y="3614"/>
                  <a:pt x="77803" y="2545"/>
                </a:cubicBezTo>
                <a:cubicBezTo>
                  <a:pt x="78021" y="1179"/>
                  <a:pt x="76971" y="0"/>
                  <a:pt x="7564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  <a:defRPr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219" name="Google Shape;3219;p52"/>
          <p:cNvGrpSpPr/>
          <p:nvPr/>
        </p:nvGrpSpPr>
        <p:grpSpPr>
          <a:xfrm>
            <a:off x="948278" y="4189148"/>
            <a:ext cx="565024" cy="239032"/>
            <a:chOff x="3623433" y="2095006"/>
            <a:chExt cx="212775" cy="70450"/>
          </a:xfrm>
        </p:grpSpPr>
        <p:sp>
          <p:nvSpPr>
            <p:cNvPr id="3220" name="Google Shape;3220;p52"/>
            <p:cNvSpPr/>
            <p:nvPr/>
          </p:nvSpPr>
          <p:spPr>
            <a:xfrm>
              <a:off x="3623433" y="2095006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1" y="24"/>
                    <a:pt x="94" y="71"/>
                  </a:cubicBezTo>
                  <a:cubicBezTo>
                    <a:pt x="1" y="164"/>
                    <a:pt x="1" y="316"/>
                    <a:pt x="94" y="410"/>
                  </a:cubicBezTo>
                  <a:lnTo>
                    <a:pt x="1138" y="1453"/>
                  </a:lnTo>
                  <a:lnTo>
                    <a:pt x="184" y="2407"/>
                  </a:lnTo>
                  <a:cubicBezTo>
                    <a:pt x="90" y="2500"/>
                    <a:pt x="90" y="2652"/>
                    <a:pt x="184" y="2747"/>
                  </a:cubicBezTo>
                  <a:cubicBezTo>
                    <a:pt x="230" y="2793"/>
                    <a:pt x="292" y="2817"/>
                    <a:pt x="353" y="2817"/>
                  </a:cubicBezTo>
                  <a:cubicBezTo>
                    <a:pt x="415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1" y="1529"/>
                    <a:pt x="1741" y="1377"/>
                    <a:pt x="1646" y="1284"/>
                  </a:cubicBezTo>
                  <a:lnTo>
                    <a:pt x="433" y="71"/>
                  </a:lnTo>
                  <a:cubicBezTo>
                    <a:pt x="386" y="24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1" name="Google Shape;3221;p52"/>
            <p:cNvSpPr/>
            <p:nvPr/>
          </p:nvSpPr>
          <p:spPr>
            <a:xfrm>
              <a:off x="3665733" y="2095006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4" y="0"/>
                  </a:moveTo>
                  <a:cubicBezTo>
                    <a:pt x="203" y="0"/>
                    <a:pt x="142" y="24"/>
                    <a:pt x="95" y="71"/>
                  </a:cubicBezTo>
                  <a:cubicBezTo>
                    <a:pt x="1" y="164"/>
                    <a:pt x="1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1" y="2500"/>
                    <a:pt x="91" y="2652"/>
                    <a:pt x="185" y="2747"/>
                  </a:cubicBezTo>
                  <a:cubicBezTo>
                    <a:pt x="232" y="2793"/>
                    <a:pt x="292" y="2817"/>
                    <a:pt x="354" y="2817"/>
                  </a:cubicBezTo>
                  <a:cubicBezTo>
                    <a:pt x="416" y="2817"/>
                    <a:pt x="477" y="2793"/>
                    <a:pt x="523" y="2747"/>
                  </a:cubicBezTo>
                  <a:lnTo>
                    <a:pt x="1648" y="1623"/>
                  </a:lnTo>
                  <a:cubicBezTo>
                    <a:pt x="1740" y="1529"/>
                    <a:pt x="1740" y="1377"/>
                    <a:pt x="1648" y="1284"/>
                  </a:cubicBezTo>
                  <a:lnTo>
                    <a:pt x="434" y="71"/>
                  </a:lnTo>
                  <a:cubicBezTo>
                    <a:pt x="387" y="24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2" name="Google Shape;3222;p52"/>
            <p:cNvSpPr/>
            <p:nvPr/>
          </p:nvSpPr>
          <p:spPr>
            <a:xfrm>
              <a:off x="3708083" y="2095006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7" y="1453"/>
                  </a:lnTo>
                  <a:lnTo>
                    <a:pt x="183" y="2407"/>
                  </a:lnTo>
                  <a:cubicBezTo>
                    <a:pt x="90" y="2500"/>
                    <a:pt x="90" y="2652"/>
                    <a:pt x="183" y="2747"/>
                  </a:cubicBezTo>
                  <a:cubicBezTo>
                    <a:pt x="231" y="2793"/>
                    <a:pt x="291" y="2817"/>
                    <a:pt x="353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5" y="1623"/>
                  </a:lnTo>
                  <a:cubicBezTo>
                    <a:pt x="1740" y="1529"/>
                    <a:pt x="1740" y="1377"/>
                    <a:pt x="1645" y="1284"/>
                  </a:cubicBezTo>
                  <a:lnTo>
                    <a:pt x="432" y="71"/>
                  </a:lnTo>
                  <a:cubicBezTo>
                    <a:pt x="386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3" name="Google Shape;3223;p52"/>
            <p:cNvSpPr/>
            <p:nvPr/>
          </p:nvSpPr>
          <p:spPr>
            <a:xfrm>
              <a:off x="3750408" y="2095006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8" y="1453"/>
                  </a:lnTo>
                  <a:lnTo>
                    <a:pt x="183" y="2407"/>
                  </a:lnTo>
                  <a:cubicBezTo>
                    <a:pt x="89" y="2500"/>
                    <a:pt x="89" y="2652"/>
                    <a:pt x="183" y="2747"/>
                  </a:cubicBezTo>
                  <a:cubicBezTo>
                    <a:pt x="230" y="2793"/>
                    <a:pt x="292" y="2817"/>
                    <a:pt x="352" y="2817"/>
                  </a:cubicBezTo>
                  <a:cubicBezTo>
                    <a:pt x="414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0" y="1529"/>
                    <a:pt x="1740" y="1377"/>
                    <a:pt x="1646" y="1284"/>
                  </a:cubicBezTo>
                  <a:lnTo>
                    <a:pt x="432" y="71"/>
                  </a:lnTo>
                  <a:cubicBezTo>
                    <a:pt x="385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4" name="Google Shape;3224;p52"/>
            <p:cNvSpPr/>
            <p:nvPr/>
          </p:nvSpPr>
          <p:spPr>
            <a:xfrm>
              <a:off x="3792708" y="2095006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4" y="0"/>
                  </a:moveTo>
                  <a:cubicBezTo>
                    <a:pt x="202" y="0"/>
                    <a:pt x="141" y="24"/>
                    <a:pt x="95" y="71"/>
                  </a:cubicBezTo>
                  <a:cubicBezTo>
                    <a:pt x="0" y="164"/>
                    <a:pt x="0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0" y="2500"/>
                    <a:pt x="90" y="2652"/>
                    <a:pt x="185" y="2747"/>
                  </a:cubicBezTo>
                  <a:cubicBezTo>
                    <a:pt x="231" y="2793"/>
                    <a:pt x="292" y="2817"/>
                    <a:pt x="354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7" y="1623"/>
                  </a:lnTo>
                  <a:cubicBezTo>
                    <a:pt x="1740" y="1529"/>
                    <a:pt x="1740" y="1377"/>
                    <a:pt x="1647" y="1284"/>
                  </a:cubicBezTo>
                  <a:lnTo>
                    <a:pt x="434" y="71"/>
                  </a:lnTo>
                  <a:cubicBezTo>
                    <a:pt x="387" y="24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225" name="Google Shape;3225;p52"/>
          <p:cNvSpPr/>
          <p:nvPr/>
        </p:nvSpPr>
        <p:spPr>
          <a:xfrm>
            <a:off x="8403373" y="1329764"/>
            <a:ext cx="81239" cy="103801"/>
          </a:xfrm>
          <a:custGeom>
            <a:avLst/>
            <a:gdLst/>
            <a:ahLst/>
            <a:cxnLst/>
            <a:rect l="l" t="t" r="r" b="b"/>
            <a:pathLst>
              <a:path w="1263" h="1263" extrusionOk="0">
                <a:moveTo>
                  <a:pt x="632" y="0"/>
                </a:moveTo>
                <a:cubicBezTo>
                  <a:pt x="283" y="0"/>
                  <a:pt x="0" y="282"/>
                  <a:pt x="0" y="631"/>
                </a:cubicBezTo>
                <a:cubicBezTo>
                  <a:pt x="0" y="980"/>
                  <a:pt x="283" y="1263"/>
                  <a:pt x="632" y="1263"/>
                </a:cubicBezTo>
                <a:cubicBezTo>
                  <a:pt x="980" y="1263"/>
                  <a:pt x="1263" y="980"/>
                  <a:pt x="1263" y="631"/>
                </a:cubicBezTo>
                <a:cubicBezTo>
                  <a:pt x="1263" y="282"/>
                  <a:pt x="980" y="0"/>
                  <a:pt x="6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  <a:defRPr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226" name="Google Shape;3226;p52"/>
          <p:cNvSpPr/>
          <p:nvPr/>
        </p:nvSpPr>
        <p:spPr>
          <a:xfrm>
            <a:off x="801601" y="2069519"/>
            <a:ext cx="81368" cy="103884"/>
          </a:xfrm>
          <a:custGeom>
            <a:avLst/>
            <a:gdLst/>
            <a:ahLst/>
            <a:cxnLst/>
            <a:rect l="l" t="t" r="r" b="b"/>
            <a:pathLst>
              <a:path w="1265" h="1264" extrusionOk="0">
                <a:moveTo>
                  <a:pt x="632" y="1"/>
                </a:moveTo>
                <a:cubicBezTo>
                  <a:pt x="283" y="1"/>
                  <a:pt x="0" y="284"/>
                  <a:pt x="0" y="633"/>
                </a:cubicBezTo>
                <a:cubicBezTo>
                  <a:pt x="0" y="982"/>
                  <a:pt x="283" y="1263"/>
                  <a:pt x="632" y="1263"/>
                </a:cubicBezTo>
                <a:cubicBezTo>
                  <a:pt x="981" y="1263"/>
                  <a:pt x="1264" y="982"/>
                  <a:pt x="1264" y="633"/>
                </a:cubicBezTo>
                <a:cubicBezTo>
                  <a:pt x="1264" y="284"/>
                  <a:pt x="981" y="1"/>
                  <a:pt x="6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  <a:defRPr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227" name="Google Shape;3227;p52"/>
          <p:cNvSpPr/>
          <p:nvPr/>
        </p:nvSpPr>
        <p:spPr>
          <a:xfrm>
            <a:off x="543475" y="2431562"/>
            <a:ext cx="319104" cy="375511"/>
          </a:xfrm>
          <a:custGeom>
            <a:avLst/>
            <a:gdLst/>
            <a:ahLst/>
            <a:cxnLst/>
            <a:rect l="l" t="t" r="r" b="b"/>
            <a:pathLst>
              <a:path w="4961" h="4569" extrusionOk="0">
                <a:moveTo>
                  <a:pt x="2480" y="1"/>
                </a:moveTo>
                <a:cubicBezTo>
                  <a:pt x="1405" y="1"/>
                  <a:pt x="447" y="761"/>
                  <a:pt x="238" y="1854"/>
                </a:cubicBezTo>
                <a:cubicBezTo>
                  <a:pt x="0" y="3093"/>
                  <a:pt x="812" y="4291"/>
                  <a:pt x="2051" y="4527"/>
                </a:cubicBezTo>
                <a:cubicBezTo>
                  <a:pt x="2196" y="4555"/>
                  <a:pt x="2341" y="4569"/>
                  <a:pt x="2484" y="4569"/>
                </a:cubicBezTo>
                <a:cubicBezTo>
                  <a:pt x="3557" y="4569"/>
                  <a:pt x="4514" y="3808"/>
                  <a:pt x="4724" y="2715"/>
                </a:cubicBezTo>
                <a:cubicBezTo>
                  <a:pt x="4960" y="1476"/>
                  <a:pt x="4150" y="279"/>
                  <a:pt x="2911" y="42"/>
                </a:cubicBezTo>
                <a:cubicBezTo>
                  <a:pt x="2766" y="14"/>
                  <a:pt x="2622" y="1"/>
                  <a:pt x="248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  <a:defRPr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228" name="Google Shape;3228;p52"/>
          <p:cNvGrpSpPr/>
          <p:nvPr/>
        </p:nvGrpSpPr>
        <p:grpSpPr>
          <a:xfrm rot="6651524">
            <a:off x="556947" y="888151"/>
            <a:ext cx="1959276" cy="1360665"/>
            <a:chOff x="3699225" y="2360850"/>
            <a:chExt cx="1759321" cy="1629069"/>
          </a:xfrm>
        </p:grpSpPr>
        <p:sp>
          <p:nvSpPr>
            <p:cNvPr id="3229" name="Google Shape;3229;p52"/>
            <p:cNvSpPr/>
            <p:nvPr/>
          </p:nvSpPr>
          <p:spPr>
            <a:xfrm>
              <a:off x="3699225" y="2360914"/>
              <a:ext cx="1759129" cy="1629006"/>
            </a:xfrm>
            <a:custGeom>
              <a:avLst/>
              <a:gdLst/>
              <a:ahLst/>
              <a:cxnLst/>
              <a:rect l="l" t="t" r="r" b="b"/>
              <a:pathLst>
                <a:path w="27565" h="25526" extrusionOk="0">
                  <a:moveTo>
                    <a:pt x="5887" y="6823"/>
                  </a:moveTo>
                  <a:lnTo>
                    <a:pt x="5752" y="7822"/>
                  </a:lnTo>
                  <a:lnTo>
                    <a:pt x="19115" y="15118"/>
                  </a:lnTo>
                  <a:lnTo>
                    <a:pt x="19860" y="14489"/>
                  </a:lnTo>
                  <a:lnTo>
                    <a:pt x="5887" y="6823"/>
                  </a:lnTo>
                  <a:close/>
                  <a:moveTo>
                    <a:pt x="257" y="1"/>
                  </a:moveTo>
                  <a:lnTo>
                    <a:pt x="1" y="490"/>
                  </a:lnTo>
                  <a:lnTo>
                    <a:pt x="8324" y="25525"/>
                  </a:lnTo>
                  <a:lnTo>
                    <a:pt x="27404" y="15674"/>
                  </a:lnTo>
                  <a:lnTo>
                    <a:pt x="27565" y="14853"/>
                  </a:lnTo>
                  <a:lnTo>
                    <a:pt x="27565" y="14853"/>
                  </a:lnTo>
                  <a:lnTo>
                    <a:pt x="8364" y="24471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0" name="Google Shape;3230;p52"/>
            <p:cNvSpPr/>
            <p:nvPr/>
          </p:nvSpPr>
          <p:spPr>
            <a:xfrm>
              <a:off x="3715563" y="2360850"/>
              <a:ext cx="1742984" cy="1561742"/>
            </a:xfrm>
            <a:custGeom>
              <a:avLst/>
              <a:gdLst/>
              <a:ahLst/>
              <a:cxnLst/>
              <a:rect l="l" t="t" r="r" b="b"/>
              <a:pathLst>
                <a:path w="27312" h="24472" extrusionOk="0">
                  <a:moveTo>
                    <a:pt x="5913" y="7397"/>
                  </a:moveTo>
                  <a:lnTo>
                    <a:pt x="8355" y="8740"/>
                  </a:lnTo>
                  <a:lnTo>
                    <a:pt x="9847" y="9560"/>
                  </a:lnTo>
                  <a:lnTo>
                    <a:pt x="14473" y="12105"/>
                  </a:lnTo>
                  <a:lnTo>
                    <a:pt x="15961" y="12920"/>
                  </a:lnTo>
                  <a:lnTo>
                    <a:pt x="19034" y="14609"/>
                  </a:lnTo>
                  <a:lnTo>
                    <a:pt x="15820" y="16356"/>
                  </a:lnTo>
                  <a:lnTo>
                    <a:pt x="14286" y="17189"/>
                  </a:lnTo>
                  <a:lnTo>
                    <a:pt x="10867" y="19047"/>
                  </a:lnTo>
                  <a:lnTo>
                    <a:pt x="9585" y="16032"/>
                  </a:lnTo>
                  <a:lnTo>
                    <a:pt x="8204" y="12786"/>
                  </a:lnTo>
                  <a:lnTo>
                    <a:pt x="8204" y="12784"/>
                  </a:lnTo>
                  <a:lnTo>
                    <a:pt x="5913" y="7397"/>
                  </a:lnTo>
                  <a:close/>
                  <a:moveTo>
                    <a:pt x="1" y="0"/>
                  </a:moveTo>
                  <a:lnTo>
                    <a:pt x="2516" y="7597"/>
                  </a:lnTo>
                  <a:lnTo>
                    <a:pt x="3883" y="11719"/>
                  </a:lnTo>
                  <a:lnTo>
                    <a:pt x="7806" y="23560"/>
                  </a:lnTo>
                  <a:lnTo>
                    <a:pt x="7806" y="23563"/>
                  </a:lnTo>
                  <a:lnTo>
                    <a:pt x="8108" y="24472"/>
                  </a:lnTo>
                  <a:lnTo>
                    <a:pt x="9270" y="23892"/>
                  </a:lnTo>
                  <a:lnTo>
                    <a:pt x="14129" y="21456"/>
                  </a:lnTo>
                  <a:lnTo>
                    <a:pt x="15646" y="20697"/>
                  </a:lnTo>
                  <a:lnTo>
                    <a:pt x="27312" y="14856"/>
                  </a:lnTo>
                  <a:lnTo>
                    <a:pt x="16127" y="8772"/>
                  </a:lnTo>
                  <a:lnTo>
                    <a:pt x="14628" y="7957"/>
                  </a:lnTo>
                  <a:lnTo>
                    <a:pt x="10012" y="5446"/>
                  </a:lnTo>
                  <a:lnTo>
                    <a:pt x="8507" y="4628"/>
                  </a:lnTo>
                  <a:lnTo>
                    <a:pt x="4508" y="2454"/>
                  </a:lnTo>
                  <a:lnTo>
                    <a:pt x="2892" y="15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1" name="Google Shape;3231;p52"/>
            <p:cNvSpPr/>
            <p:nvPr/>
          </p:nvSpPr>
          <p:spPr>
            <a:xfrm>
              <a:off x="3876130" y="2461237"/>
              <a:ext cx="868684" cy="1461357"/>
            </a:xfrm>
            <a:custGeom>
              <a:avLst/>
              <a:gdLst/>
              <a:ahLst/>
              <a:cxnLst/>
              <a:rect l="l" t="t" r="r" b="b"/>
              <a:pathLst>
                <a:path w="13612" h="22899" extrusionOk="0">
                  <a:moveTo>
                    <a:pt x="5991" y="3055"/>
                  </a:moveTo>
                  <a:cubicBezTo>
                    <a:pt x="5943" y="4340"/>
                    <a:pt x="5892" y="5730"/>
                    <a:pt x="5839" y="7167"/>
                  </a:cubicBezTo>
                  <a:lnTo>
                    <a:pt x="7331" y="7987"/>
                  </a:lnTo>
                  <a:lnTo>
                    <a:pt x="7496" y="3873"/>
                  </a:lnTo>
                  <a:lnTo>
                    <a:pt x="5991" y="3055"/>
                  </a:lnTo>
                  <a:close/>
                  <a:moveTo>
                    <a:pt x="376" y="1"/>
                  </a:moveTo>
                  <a:cubicBezTo>
                    <a:pt x="268" y="1738"/>
                    <a:pt x="134" y="3887"/>
                    <a:pt x="0" y="6024"/>
                  </a:cubicBezTo>
                  <a:lnTo>
                    <a:pt x="1367" y="10146"/>
                  </a:lnTo>
                  <a:lnTo>
                    <a:pt x="1992" y="881"/>
                  </a:lnTo>
                  <a:lnTo>
                    <a:pt x="376" y="1"/>
                  </a:lnTo>
                  <a:close/>
                  <a:moveTo>
                    <a:pt x="12112" y="6384"/>
                  </a:moveTo>
                  <a:cubicBezTo>
                    <a:pt x="12063" y="7714"/>
                    <a:pt x="12011" y="9113"/>
                    <a:pt x="11959" y="10532"/>
                  </a:cubicBezTo>
                  <a:lnTo>
                    <a:pt x="13445" y="11347"/>
                  </a:lnTo>
                  <a:lnTo>
                    <a:pt x="13611" y="7199"/>
                  </a:lnTo>
                  <a:lnTo>
                    <a:pt x="12112" y="6384"/>
                  </a:lnTo>
                  <a:close/>
                  <a:moveTo>
                    <a:pt x="13304" y="14783"/>
                  </a:moveTo>
                  <a:lnTo>
                    <a:pt x="11770" y="15616"/>
                  </a:lnTo>
                  <a:cubicBezTo>
                    <a:pt x="11714" y="17115"/>
                    <a:pt x="11660" y="18559"/>
                    <a:pt x="11613" y="19883"/>
                  </a:cubicBezTo>
                  <a:lnTo>
                    <a:pt x="11613" y="19884"/>
                  </a:lnTo>
                  <a:lnTo>
                    <a:pt x="13130" y="19124"/>
                  </a:lnTo>
                  <a:lnTo>
                    <a:pt x="13304" y="14783"/>
                  </a:lnTo>
                  <a:close/>
                  <a:moveTo>
                    <a:pt x="5690" y="11213"/>
                  </a:moveTo>
                  <a:cubicBezTo>
                    <a:pt x="5538" y="15278"/>
                    <a:pt x="5390" y="19281"/>
                    <a:pt x="5290" y="21987"/>
                  </a:cubicBezTo>
                  <a:lnTo>
                    <a:pt x="5290" y="21990"/>
                  </a:lnTo>
                  <a:lnTo>
                    <a:pt x="5592" y="22899"/>
                  </a:lnTo>
                  <a:lnTo>
                    <a:pt x="6754" y="22319"/>
                  </a:lnTo>
                  <a:lnTo>
                    <a:pt x="7070" y="14459"/>
                  </a:lnTo>
                  <a:lnTo>
                    <a:pt x="5690" y="1121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2" name="Google Shape;3232;p52"/>
            <p:cNvSpPr/>
            <p:nvPr/>
          </p:nvSpPr>
          <p:spPr>
            <a:xfrm>
              <a:off x="3822203" y="2565708"/>
              <a:ext cx="479142" cy="1209980"/>
            </a:xfrm>
            <a:custGeom>
              <a:avLst/>
              <a:gdLst/>
              <a:ahLst/>
              <a:cxnLst/>
              <a:rect l="l" t="t" r="r" b="b"/>
              <a:pathLst>
                <a:path w="7508" h="18960" extrusionOk="0">
                  <a:moveTo>
                    <a:pt x="1049" y="1"/>
                  </a:moveTo>
                  <a:lnTo>
                    <a:pt x="1" y="482"/>
                  </a:lnTo>
                  <a:lnTo>
                    <a:pt x="74" y="672"/>
                  </a:lnTo>
                  <a:lnTo>
                    <a:pt x="1123" y="191"/>
                  </a:lnTo>
                  <a:lnTo>
                    <a:pt x="1049" y="1"/>
                  </a:lnTo>
                  <a:close/>
                  <a:moveTo>
                    <a:pt x="1581" y="1524"/>
                  </a:moveTo>
                  <a:lnTo>
                    <a:pt x="531" y="2005"/>
                  </a:lnTo>
                  <a:lnTo>
                    <a:pt x="605" y="2195"/>
                  </a:lnTo>
                  <a:lnTo>
                    <a:pt x="1655" y="1714"/>
                  </a:lnTo>
                  <a:lnTo>
                    <a:pt x="1581" y="1524"/>
                  </a:lnTo>
                  <a:close/>
                  <a:moveTo>
                    <a:pt x="2113" y="3048"/>
                  </a:moveTo>
                  <a:lnTo>
                    <a:pt x="1065" y="3530"/>
                  </a:lnTo>
                  <a:lnTo>
                    <a:pt x="1138" y="3720"/>
                  </a:lnTo>
                  <a:lnTo>
                    <a:pt x="2187" y="3238"/>
                  </a:lnTo>
                  <a:lnTo>
                    <a:pt x="2113" y="3048"/>
                  </a:lnTo>
                  <a:close/>
                  <a:moveTo>
                    <a:pt x="2646" y="4573"/>
                  </a:moveTo>
                  <a:lnTo>
                    <a:pt x="1597" y="5054"/>
                  </a:lnTo>
                  <a:lnTo>
                    <a:pt x="1670" y="5244"/>
                  </a:lnTo>
                  <a:lnTo>
                    <a:pt x="2719" y="4763"/>
                  </a:lnTo>
                  <a:lnTo>
                    <a:pt x="2646" y="4573"/>
                  </a:lnTo>
                  <a:close/>
                  <a:moveTo>
                    <a:pt x="3178" y="6097"/>
                  </a:moveTo>
                  <a:lnTo>
                    <a:pt x="2129" y="6577"/>
                  </a:lnTo>
                  <a:lnTo>
                    <a:pt x="2202" y="6767"/>
                  </a:lnTo>
                  <a:lnTo>
                    <a:pt x="3251" y="6286"/>
                  </a:lnTo>
                  <a:lnTo>
                    <a:pt x="3178" y="6097"/>
                  </a:lnTo>
                  <a:close/>
                  <a:moveTo>
                    <a:pt x="3710" y="7620"/>
                  </a:moveTo>
                  <a:lnTo>
                    <a:pt x="2661" y="8101"/>
                  </a:lnTo>
                  <a:lnTo>
                    <a:pt x="2734" y="8291"/>
                  </a:lnTo>
                  <a:lnTo>
                    <a:pt x="3783" y="7810"/>
                  </a:lnTo>
                  <a:lnTo>
                    <a:pt x="3710" y="7620"/>
                  </a:lnTo>
                  <a:close/>
                  <a:moveTo>
                    <a:pt x="4242" y="9144"/>
                  </a:moveTo>
                  <a:lnTo>
                    <a:pt x="3193" y="9626"/>
                  </a:lnTo>
                  <a:lnTo>
                    <a:pt x="3266" y="9816"/>
                  </a:lnTo>
                  <a:lnTo>
                    <a:pt x="4315" y="9334"/>
                  </a:lnTo>
                  <a:lnTo>
                    <a:pt x="4242" y="9144"/>
                  </a:lnTo>
                  <a:close/>
                  <a:moveTo>
                    <a:pt x="4775" y="10669"/>
                  </a:moveTo>
                  <a:lnTo>
                    <a:pt x="3725" y="11150"/>
                  </a:lnTo>
                  <a:lnTo>
                    <a:pt x="3798" y="11339"/>
                  </a:lnTo>
                  <a:lnTo>
                    <a:pt x="4847" y="10859"/>
                  </a:lnTo>
                  <a:lnTo>
                    <a:pt x="4775" y="10669"/>
                  </a:lnTo>
                  <a:close/>
                  <a:moveTo>
                    <a:pt x="5307" y="12192"/>
                  </a:moveTo>
                  <a:lnTo>
                    <a:pt x="4259" y="12673"/>
                  </a:lnTo>
                  <a:lnTo>
                    <a:pt x="4330" y="12863"/>
                  </a:lnTo>
                  <a:lnTo>
                    <a:pt x="5379" y="12382"/>
                  </a:lnTo>
                  <a:lnTo>
                    <a:pt x="5307" y="12192"/>
                  </a:lnTo>
                  <a:close/>
                  <a:moveTo>
                    <a:pt x="5839" y="13716"/>
                  </a:moveTo>
                  <a:lnTo>
                    <a:pt x="4789" y="14199"/>
                  </a:lnTo>
                  <a:lnTo>
                    <a:pt x="4861" y="14387"/>
                  </a:lnTo>
                  <a:lnTo>
                    <a:pt x="5911" y="13906"/>
                  </a:lnTo>
                  <a:lnTo>
                    <a:pt x="5839" y="13716"/>
                  </a:lnTo>
                  <a:close/>
                  <a:moveTo>
                    <a:pt x="6370" y="15240"/>
                  </a:moveTo>
                  <a:lnTo>
                    <a:pt x="5321" y="15722"/>
                  </a:lnTo>
                  <a:lnTo>
                    <a:pt x="5393" y="15912"/>
                  </a:lnTo>
                  <a:lnTo>
                    <a:pt x="6443" y="15430"/>
                  </a:lnTo>
                  <a:lnTo>
                    <a:pt x="6370" y="15240"/>
                  </a:lnTo>
                  <a:close/>
                  <a:moveTo>
                    <a:pt x="6902" y="16763"/>
                  </a:moveTo>
                  <a:lnTo>
                    <a:pt x="5853" y="17245"/>
                  </a:lnTo>
                  <a:lnTo>
                    <a:pt x="5927" y="17435"/>
                  </a:lnTo>
                  <a:lnTo>
                    <a:pt x="6975" y="16953"/>
                  </a:lnTo>
                  <a:lnTo>
                    <a:pt x="6902" y="16763"/>
                  </a:lnTo>
                  <a:close/>
                  <a:moveTo>
                    <a:pt x="7434" y="18288"/>
                  </a:moveTo>
                  <a:lnTo>
                    <a:pt x="6385" y="18769"/>
                  </a:lnTo>
                  <a:lnTo>
                    <a:pt x="6459" y="18959"/>
                  </a:lnTo>
                  <a:lnTo>
                    <a:pt x="7507" y="18478"/>
                  </a:lnTo>
                  <a:lnTo>
                    <a:pt x="7434" y="1828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233" name="Google Shape;3233;p52"/>
          <p:cNvGrpSpPr/>
          <p:nvPr/>
        </p:nvGrpSpPr>
        <p:grpSpPr>
          <a:xfrm>
            <a:off x="6774657" y="585139"/>
            <a:ext cx="565024" cy="239032"/>
            <a:chOff x="3623433" y="2095006"/>
            <a:chExt cx="212775" cy="70450"/>
          </a:xfrm>
        </p:grpSpPr>
        <p:sp>
          <p:nvSpPr>
            <p:cNvPr id="3234" name="Google Shape;3234;p52"/>
            <p:cNvSpPr/>
            <p:nvPr/>
          </p:nvSpPr>
          <p:spPr>
            <a:xfrm>
              <a:off x="3623433" y="2095006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1" y="24"/>
                    <a:pt x="94" y="71"/>
                  </a:cubicBezTo>
                  <a:cubicBezTo>
                    <a:pt x="1" y="164"/>
                    <a:pt x="1" y="316"/>
                    <a:pt x="94" y="410"/>
                  </a:cubicBezTo>
                  <a:lnTo>
                    <a:pt x="1138" y="1453"/>
                  </a:lnTo>
                  <a:lnTo>
                    <a:pt x="184" y="2407"/>
                  </a:lnTo>
                  <a:cubicBezTo>
                    <a:pt x="90" y="2500"/>
                    <a:pt x="90" y="2652"/>
                    <a:pt x="184" y="2747"/>
                  </a:cubicBezTo>
                  <a:cubicBezTo>
                    <a:pt x="230" y="2793"/>
                    <a:pt x="292" y="2817"/>
                    <a:pt x="353" y="2817"/>
                  </a:cubicBezTo>
                  <a:cubicBezTo>
                    <a:pt x="415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1" y="1529"/>
                    <a:pt x="1741" y="1377"/>
                    <a:pt x="1646" y="1284"/>
                  </a:cubicBezTo>
                  <a:lnTo>
                    <a:pt x="433" y="71"/>
                  </a:lnTo>
                  <a:cubicBezTo>
                    <a:pt x="386" y="24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5" name="Google Shape;3235;p52"/>
            <p:cNvSpPr/>
            <p:nvPr/>
          </p:nvSpPr>
          <p:spPr>
            <a:xfrm>
              <a:off x="3665733" y="2095006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4" y="0"/>
                  </a:moveTo>
                  <a:cubicBezTo>
                    <a:pt x="203" y="0"/>
                    <a:pt x="142" y="24"/>
                    <a:pt x="95" y="71"/>
                  </a:cubicBezTo>
                  <a:cubicBezTo>
                    <a:pt x="1" y="164"/>
                    <a:pt x="1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1" y="2500"/>
                    <a:pt x="91" y="2652"/>
                    <a:pt x="185" y="2747"/>
                  </a:cubicBezTo>
                  <a:cubicBezTo>
                    <a:pt x="232" y="2793"/>
                    <a:pt x="292" y="2817"/>
                    <a:pt x="354" y="2817"/>
                  </a:cubicBezTo>
                  <a:cubicBezTo>
                    <a:pt x="416" y="2817"/>
                    <a:pt x="477" y="2793"/>
                    <a:pt x="523" y="2747"/>
                  </a:cubicBezTo>
                  <a:lnTo>
                    <a:pt x="1648" y="1623"/>
                  </a:lnTo>
                  <a:cubicBezTo>
                    <a:pt x="1740" y="1529"/>
                    <a:pt x="1740" y="1377"/>
                    <a:pt x="1648" y="1284"/>
                  </a:cubicBezTo>
                  <a:lnTo>
                    <a:pt x="434" y="71"/>
                  </a:lnTo>
                  <a:cubicBezTo>
                    <a:pt x="387" y="24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6" name="Google Shape;3236;p52"/>
            <p:cNvSpPr/>
            <p:nvPr/>
          </p:nvSpPr>
          <p:spPr>
            <a:xfrm>
              <a:off x="3708083" y="2095006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7" y="1453"/>
                  </a:lnTo>
                  <a:lnTo>
                    <a:pt x="183" y="2407"/>
                  </a:lnTo>
                  <a:cubicBezTo>
                    <a:pt x="90" y="2500"/>
                    <a:pt x="90" y="2652"/>
                    <a:pt x="183" y="2747"/>
                  </a:cubicBezTo>
                  <a:cubicBezTo>
                    <a:pt x="231" y="2793"/>
                    <a:pt x="291" y="2817"/>
                    <a:pt x="353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5" y="1623"/>
                  </a:lnTo>
                  <a:cubicBezTo>
                    <a:pt x="1740" y="1529"/>
                    <a:pt x="1740" y="1377"/>
                    <a:pt x="1645" y="1284"/>
                  </a:cubicBezTo>
                  <a:lnTo>
                    <a:pt x="432" y="71"/>
                  </a:lnTo>
                  <a:cubicBezTo>
                    <a:pt x="386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7" name="Google Shape;3237;p52"/>
            <p:cNvSpPr/>
            <p:nvPr/>
          </p:nvSpPr>
          <p:spPr>
            <a:xfrm>
              <a:off x="3750408" y="2095006"/>
              <a:ext cx="43525" cy="70450"/>
            </a:xfrm>
            <a:custGeom>
              <a:avLst/>
              <a:gdLst/>
              <a:ahLst/>
              <a:cxnLst/>
              <a:rect l="l" t="t" r="r" b="b"/>
              <a:pathLst>
                <a:path w="1741" h="2818" extrusionOk="0">
                  <a:moveTo>
                    <a:pt x="263" y="0"/>
                  </a:moveTo>
                  <a:cubicBezTo>
                    <a:pt x="202" y="0"/>
                    <a:pt x="140" y="24"/>
                    <a:pt x="93" y="71"/>
                  </a:cubicBezTo>
                  <a:cubicBezTo>
                    <a:pt x="0" y="164"/>
                    <a:pt x="0" y="316"/>
                    <a:pt x="93" y="410"/>
                  </a:cubicBezTo>
                  <a:lnTo>
                    <a:pt x="1138" y="1453"/>
                  </a:lnTo>
                  <a:lnTo>
                    <a:pt x="183" y="2407"/>
                  </a:lnTo>
                  <a:cubicBezTo>
                    <a:pt x="89" y="2500"/>
                    <a:pt x="89" y="2652"/>
                    <a:pt x="183" y="2747"/>
                  </a:cubicBezTo>
                  <a:cubicBezTo>
                    <a:pt x="230" y="2793"/>
                    <a:pt x="292" y="2817"/>
                    <a:pt x="352" y="2817"/>
                  </a:cubicBezTo>
                  <a:cubicBezTo>
                    <a:pt x="414" y="2817"/>
                    <a:pt x="475" y="2793"/>
                    <a:pt x="523" y="2747"/>
                  </a:cubicBezTo>
                  <a:lnTo>
                    <a:pt x="1646" y="1623"/>
                  </a:lnTo>
                  <a:cubicBezTo>
                    <a:pt x="1740" y="1529"/>
                    <a:pt x="1740" y="1377"/>
                    <a:pt x="1646" y="1284"/>
                  </a:cubicBezTo>
                  <a:lnTo>
                    <a:pt x="432" y="71"/>
                  </a:lnTo>
                  <a:cubicBezTo>
                    <a:pt x="385" y="24"/>
                    <a:pt x="32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8" name="Google Shape;3238;p52"/>
            <p:cNvSpPr/>
            <p:nvPr/>
          </p:nvSpPr>
          <p:spPr>
            <a:xfrm>
              <a:off x="3792708" y="2095006"/>
              <a:ext cx="43500" cy="70450"/>
            </a:xfrm>
            <a:custGeom>
              <a:avLst/>
              <a:gdLst/>
              <a:ahLst/>
              <a:cxnLst/>
              <a:rect l="l" t="t" r="r" b="b"/>
              <a:pathLst>
                <a:path w="1740" h="2818" extrusionOk="0">
                  <a:moveTo>
                    <a:pt x="264" y="0"/>
                  </a:moveTo>
                  <a:cubicBezTo>
                    <a:pt x="202" y="0"/>
                    <a:pt x="141" y="24"/>
                    <a:pt x="95" y="71"/>
                  </a:cubicBezTo>
                  <a:cubicBezTo>
                    <a:pt x="0" y="164"/>
                    <a:pt x="0" y="316"/>
                    <a:pt x="95" y="410"/>
                  </a:cubicBezTo>
                  <a:lnTo>
                    <a:pt x="1138" y="1453"/>
                  </a:lnTo>
                  <a:lnTo>
                    <a:pt x="185" y="2407"/>
                  </a:lnTo>
                  <a:cubicBezTo>
                    <a:pt x="90" y="2500"/>
                    <a:pt x="90" y="2652"/>
                    <a:pt x="185" y="2747"/>
                  </a:cubicBezTo>
                  <a:cubicBezTo>
                    <a:pt x="231" y="2793"/>
                    <a:pt x="292" y="2817"/>
                    <a:pt x="354" y="2817"/>
                  </a:cubicBezTo>
                  <a:cubicBezTo>
                    <a:pt x="414" y="2817"/>
                    <a:pt x="476" y="2793"/>
                    <a:pt x="522" y="2747"/>
                  </a:cubicBezTo>
                  <a:lnTo>
                    <a:pt x="1647" y="1623"/>
                  </a:lnTo>
                  <a:cubicBezTo>
                    <a:pt x="1740" y="1529"/>
                    <a:pt x="1740" y="1377"/>
                    <a:pt x="1647" y="1284"/>
                  </a:cubicBezTo>
                  <a:lnTo>
                    <a:pt x="434" y="71"/>
                  </a:lnTo>
                  <a:cubicBezTo>
                    <a:pt x="387" y="24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1745294" y="1264305"/>
                <a:ext cx="6247955" cy="341632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wrap="square">
                <a:spAutoFit/>
              </a:bodyPr>
              <a:lstStyle/>
              <a:p>
                <a:pPr marL="342900" indent="-342900" algn="just">
                  <a:lnSpc>
                    <a:spcPct val="150000"/>
                  </a:lnSpc>
                  <a:buClr>
                    <a:srgbClr val="000000"/>
                  </a:buClr>
                  <a:buFont typeface="Arial" panose="020B0604020202020204" pitchFamily="34" charset="0"/>
                  <a:buChar char="•"/>
                </a:pPr>
                <a:r>
                  <a:rPr lang="nl-NL" sz="2400" kern="0" dirty="0">
                    <a:solidFill>
                      <a:srgbClr val="000000"/>
                    </a:solidFill>
                    <a:ea typeface="Calibri" panose="020F0502020204030204" pitchFamily="34" charset="0"/>
                    <a:cs typeface="Times New Roman" panose="02020603050405020304" pitchFamily="18" charset="0"/>
                    <a:sym typeface="Arial" panose="020B0604020202020204"/>
                  </a:rPr>
                  <a:t>Một </a:t>
                </a:r>
                <a:r>
                  <a:rPr lang="nl-NL" sz="2400" kern="0" dirty="0">
                    <a:solidFill>
                      <a:srgbClr val="FF0000"/>
                    </a:solidFill>
                    <a:ea typeface="Calibri" panose="020F0502020204030204" pitchFamily="34" charset="0"/>
                    <a:cs typeface="Times New Roman" panose="02020603050405020304" pitchFamily="18" charset="0"/>
                    <a:sym typeface="Arial" panose="020B0604020202020204"/>
                  </a:rPr>
                  <a:t>hoán vị </a:t>
                </a:r>
                <a:r>
                  <a:rPr lang="nl-NL" sz="2400" kern="0" dirty="0">
                    <a:solidFill>
                      <a:srgbClr val="000000"/>
                    </a:solidFill>
                    <a:ea typeface="Calibri" panose="020F0502020204030204" pitchFamily="34" charset="0"/>
                    <a:cs typeface="Times New Roman" panose="02020603050405020304" pitchFamily="18" charset="0"/>
                    <a:sym typeface="Arial" panose="020B0604020202020204"/>
                  </a:rPr>
                  <a:t>của một tập hợp có n phần tử là một cách sắp xếp có thứ tự n phần tử đó (với n là một số tự nhiên, </a:t>
                </a:r>
                <a14:m>
                  <m:oMath xmlns:m="http://schemas.openxmlformats.org/officeDocument/2006/math">
                    <m:r>
                      <a:rPr lang="nl-NL" sz="2400" i="1" ker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Arial" panose="020B0604020202020204" pitchFamily="34" charset="0"/>
                        <a:sym typeface="Arial" panose="020B0604020202020204"/>
                      </a:rPr>
                      <m:t>𝑛</m:t>
                    </m:r>
                    <m:r>
                      <a:rPr lang="nl-NL" sz="2400" i="1" ker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Arial" panose="020B0604020202020204" pitchFamily="34" charset="0"/>
                        <a:sym typeface="Arial" panose="020B0604020202020204"/>
                      </a:rPr>
                      <m:t>≥</m:t>
                    </m:r>
                    <m:r>
                      <a:rPr lang="nl-NL" sz="2400" i="1" ker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Arial" panose="020B0604020202020204" pitchFamily="34" charset="0"/>
                        <a:sym typeface="Arial" panose="020B0604020202020204"/>
                      </a:rPr>
                      <m:t>1</m:t>
                    </m:r>
                  </m:oMath>
                </a14:m>
                <a:r>
                  <a:rPr lang="nl-NL" sz="2400" kern="0" dirty="0">
                    <a:solidFill>
                      <a:srgbClr val="000000"/>
                    </a:solidFill>
                    <a:ea typeface="Calibri" panose="020F0502020204030204" pitchFamily="34" charset="0"/>
                    <a:cs typeface="Times New Roman" panose="02020603050405020304" pitchFamily="18" charset="0"/>
                    <a:sym typeface="Arial" panose="020B0604020202020204"/>
                  </a:rPr>
                  <a:t>).</a:t>
                </a:r>
                <a:endParaRPr lang="en-US" sz="2400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  <a:sym typeface="Arial" panose="020B0604020202020204"/>
                </a:endParaRPr>
              </a:p>
              <a:p>
                <a:pPr marL="342900" indent="-342900" algn="just">
                  <a:lnSpc>
                    <a:spcPct val="150000"/>
                  </a:lnSpc>
                  <a:buClr>
                    <a:srgbClr val="000000"/>
                  </a:buClr>
                  <a:buFont typeface="Arial" panose="020B0604020202020204" pitchFamily="34" charset="0"/>
                  <a:buChar char="•"/>
                </a:pPr>
                <a:r>
                  <a:rPr lang="nl-NL" sz="2400" kern="0" dirty="0">
                    <a:solidFill>
                      <a:srgbClr val="000000"/>
                    </a:solidFill>
                    <a:ea typeface="Calibri" panose="020F0502020204030204" pitchFamily="34" charset="0"/>
                    <a:cs typeface="Times New Roman" panose="02020603050405020304" pitchFamily="18" charset="0"/>
                    <a:sym typeface="Arial" panose="020B0604020202020204"/>
                  </a:rPr>
                  <a:t>Số các hoán vị của tập hợp có n phần tử, </a:t>
                </a:r>
                <a:r>
                  <a:rPr lang="nl-NL" sz="2400" kern="0" dirty="0">
                    <a:solidFill>
                      <a:srgbClr val="FF0000"/>
                    </a:solidFill>
                    <a:ea typeface="Calibri" panose="020F0502020204030204" pitchFamily="34" charset="0"/>
                    <a:cs typeface="Times New Roman" panose="02020603050405020304" pitchFamily="18" charset="0"/>
                    <a:sym typeface="Arial" panose="020B0604020202020204"/>
                  </a:rPr>
                  <a:t>kí hiệu </a:t>
                </a:r>
                <a:r>
                  <a:rPr lang="nl-NL" sz="2400" kern="0" dirty="0">
                    <a:solidFill>
                      <a:srgbClr val="000000"/>
                    </a:solidFill>
                    <a:ea typeface="Calibri" panose="020F0502020204030204" pitchFamily="34" charset="0"/>
                    <a:cs typeface="Times New Roman" panose="02020603050405020304" pitchFamily="18" charset="0"/>
                    <a:sym typeface="Arial" panose="020B0604020202020204"/>
                  </a:rPr>
                  <a:t>là P</a:t>
                </a:r>
                <a:r>
                  <a:rPr lang="nl-NL" sz="2400" kern="0" baseline="-25000" dirty="0">
                    <a:solidFill>
                      <a:srgbClr val="000000"/>
                    </a:solidFill>
                    <a:ea typeface="Calibri" panose="020F0502020204030204" pitchFamily="34" charset="0"/>
                    <a:cs typeface="Times New Roman" panose="02020603050405020304" pitchFamily="18" charset="0"/>
                    <a:sym typeface="Arial" panose="020B0604020202020204"/>
                  </a:rPr>
                  <a:t>n</a:t>
                </a:r>
                <a:r>
                  <a:rPr lang="nl-NL" sz="2400" kern="0" dirty="0">
                    <a:solidFill>
                      <a:srgbClr val="000000"/>
                    </a:solidFill>
                    <a:ea typeface="Calibri" panose="020F0502020204030204" pitchFamily="34" charset="0"/>
                    <a:cs typeface="Times New Roman" panose="02020603050405020304" pitchFamily="18" charset="0"/>
                    <a:sym typeface="Arial" panose="020B0604020202020204"/>
                  </a:rPr>
                  <a:t> được tính bằng công thức:</a:t>
                </a:r>
                <a:endParaRPr lang="en-US" sz="2400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  <a:sym typeface="Arial" panose="020B0604020202020204"/>
                </a:endParaRPr>
              </a:p>
              <a:p>
                <a:pPr algn="just">
                  <a:lnSpc>
                    <a:spcPct val="150000"/>
                  </a:lnSpc>
                  <a:buClr>
                    <a:srgbClr val="000000"/>
                  </a:buClr>
                  <a:buFont typeface="Arial" panose="020B0604020202020204"/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400" i="1" kern="0">
                              <a:solidFill>
                                <a:srgbClr val="000000"/>
                              </a:solidFill>
                              <a:latin typeface="Cambria Math" panose="02040503050406030204"/>
                              <a:ea typeface="Calibri" panose="020F0502020204030204" pitchFamily="34" charset="0"/>
                              <a:cs typeface="Arial" panose="020B0604020202020204" pitchFamily="34" charset="0"/>
                              <a:sym typeface="Arial" panose="020B0604020202020204"/>
                            </a:rPr>
                          </m:ctrlPr>
                        </m:sSubPr>
                        <m:e>
                          <m:r>
                            <a:rPr lang="nl-NL" sz="2400" i="1" ker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libri" panose="020F0502020204030204" pitchFamily="34" charset="0"/>
                              <a:cs typeface="Arial" panose="020B0604020202020204" pitchFamily="34" charset="0"/>
                              <a:sym typeface="Arial" panose="020B0604020202020204"/>
                            </a:rPr>
                            <m:t>𝑃</m:t>
                          </m:r>
                        </m:e>
                        <m:sub>
                          <m:r>
                            <a:rPr lang="nl-NL" sz="2400" i="1" ker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libri" panose="020F0502020204030204" pitchFamily="34" charset="0"/>
                              <a:cs typeface="Arial" panose="020B0604020202020204" pitchFamily="34" charset="0"/>
                              <a:sym typeface="Arial" panose="020B0604020202020204"/>
                            </a:rPr>
                            <m:t>𝑛</m:t>
                          </m:r>
                        </m:sub>
                      </m:sSub>
                      <m:r>
                        <a:rPr lang="nl-NL" sz="2400" i="1" ker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libri" panose="020F0502020204030204" pitchFamily="34" charset="0"/>
                          <a:cs typeface="Arial" panose="020B0604020202020204" pitchFamily="34" charset="0"/>
                          <a:sym typeface="Arial" panose="020B0604020202020204"/>
                        </a:rPr>
                        <m:t>=</m:t>
                      </m:r>
                      <m:r>
                        <a:rPr lang="nl-NL" sz="2400" i="1" ker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libri" panose="020F0502020204030204" pitchFamily="34" charset="0"/>
                          <a:cs typeface="Arial" panose="020B0604020202020204" pitchFamily="34" charset="0"/>
                          <a:sym typeface="Arial" panose="020B0604020202020204"/>
                        </a:rPr>
                        <m:t>𝑛</m:t>
                      </m:r>
                      <m:r>
                        <a:rPr lang="nl-NL" sz="2400" i="1" ker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libri" panose="020F0502020204030204" pitchFamily="34" charset="0"/>
                          <a:cs typeface="Arial" panose="020B0604020202020204" pitchFamily="34" charset="0"/>
                          <a:sym typeface="Arial" panose="020B0604020202020204"/>
                        </a:rPr>
                        <m:t>.(</m:t>
                      </m:r>
                      <m:r>
                        <a:rPr lang="nl-NL" sz="2400" i="1" ker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libri" panose="020F0502020204030204" pitchFamily="34" charset="0"/>
                          <a:cs typeface="Arial" panose="020B0604020202020204" pitchFamily="34" charset="0"/>
                          <a:sym typeface="Arial" panose="020B0604020202020204"/>
                        </a:rPr>
                        <m:t>𝑛</m:t>
                      </m:r>
                      <m:r>
                        <a:rPr lang="nl-NL" sz="2400" i="1" ker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libri" panose="020F0502020204030204" pitchFamily="34" charset="0"/>
                          <a:cs typeface="Arial" panose="020B0604020202020204" pitchFamily="34" charset="0"/>
                          <a:sym typeface="Arial" panose="020B0604020202020204"/>
                        </a:rPr>
                        <m:t>−</m:t>
                      </m:r>
                      <m:r>
                        <a:rPr lang="nl-NL" sz="2400" i="1" ker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libri" panose="020F0502020204030204" pitchFamily="34" charset="0"/>
                          <a:cs typeface="Arial" panose="020B0604020202020204" pitchFamily="34" charset="0"/>
                          <a:sym typeface="Arial" panose="020B0604020202020204"/>
                        </a:rPr>
                        <m:t>1</m:t>
                      </m:r>
                      <m:r>
                        <a:rPr lang="nl-NL" sz="2400" i="1" ker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libri" panose="020F0502020204030204" pitchFamily="34" charset="0"/>
                          <a:cs typeface="Arial" panose="020B0604020202020204" pitchFamily="34" charset="0"/>
                          <a:sym typeface="Arial" panose="020B0604020202020204"/>
                        </a:rPr>
                        <m:t>).(</m:t>
                      </m:r>
                      <m:r>
                        <a:rPr lang="nl-NL" sz="2400" i="1" ker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libri" panose="020F0502020204030204" pitchFamily="34" charset="0"/>
                          <a:cs typeface="Arial" panose="020B0604020202020204" pitchFamily="34" charset="0"/>
                          <a:sym typeface="Arial" panose="020B0604020202020204"/>
                        </a:rPr>
                        <m:t>𝑛</m:t>
                      </m:r>
                      <m:r>
                        <a:rPr lang="nl-NL" sz="2400" i="1" ker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libri" panose="020F0502020204030204" pitchFamily="34" charset="0"/>
                          <a:cs typeface="Arial" panose="020B0604020202020204" pitchFamily="34" charset="0"/>
                          <a:sym typeface="Arial" panose="020B0604020202020204"/>
                        </a:rPr>
                        <m:t>−</m:t>
                      </m:r>
                      <m:r>
                        <a:rPr lang="nl-NL" sz="2400" i="1" ker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libri" panose="020F0502020204030204" pitchFamily="34" charset="0"/>
                          <a:cs typeface="Arial" panose="020B0604020202020204" pitchFamily="34" charset="0"/>
                          <a:sym typeface="Arial" panose="020B0604020202020204"/>
                        </a:rPr>
                        <m:t>2</m:t>
                      </m:r>
                      <m:r>
                        <a:rPr lang="nl-NL" sz="2400" i="1" ker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libri" panose="020F0502020204030204" pitchFamily="34" charset="0"/>
                          <a:cs typeface="Arial" panose="020B0604020202020204" pitchFamily="34" charset="0"/>
                          <a:sym typeface="Arial" panose="020B0604020202020204"/>
                        </a:rPr>
                        <m:t>).....</m:t>
                      </m:r>
                      <m:r>
                        <a:rPr lang="nl-NL" sz="2400" i="1" ker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libri" panose="020F0502020204030204" pitchFamily="34" charset="0"/>
                          <a:cs typeface="Arial" panose="020B0604020202020204" pitchFamily="34" charset="0"/>
                          <a:sym typeface="Arial" panose="020B0604020202020204"/>
                        </a:rPr>
                        <m:t>2</m:t>
                      </m:r>
                      <m:r>
                        <a:rPr lang="nl-NL" sz="2400" i="1" ker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libri" panose="020F0502020204030204" pitchFamily="34" charset="0"/>
                          <a:cs typeface="Arial" panose="020B0604020202020204" pitchFamily="34" charset="0"/>
                          <a:sym typeface="Arial" panose="020B0604020202020204"/>
                        </a:rPr>
                        <m:t>.</m:t>
                      </m:r>
                      <m:r>
                        <a:rPr lang="nl-NL" sz="2400" i="1" ker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libri" panose="020F0502020204030204" pitchFamily="34" charset="0"/>
                          <a:cs typeface="Arial" panose="020B0604020202020204" pitchFamily="34" charset="0"/>
                          <a:sym typeface="Arial" panose="020B0604020202020204"/>
                        </a:rPr>
                        <m:t>1</m:t>
                      </m:r>
                    </m:oMath>
                  </m:oMathPara>
                </a14:m>
                <a:endParaRPr lang="en-US" sz="2400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  <a:sym typeface="Arial" panose="020B0604020202020204"/>
                </a:endParaRPr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45294" y="1264305"/>
                <a:ext cx="6247955" cy="3416320"/>
              </a:xfrm>
              <a:prstGeom prst="rect">
                <a:avLst/>
              </a:prstGeom>
              <a:blipFill rotWithShape="1">
                <a:blip r:embed="rId3"/>
                <a:stretch>
                  <a:fillRect l="-1069" r="-136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2" name="TextBox 31"/>
          <p:cNvSpPr txBox="1"/>
          <p:nvPr/>
        </p:nvSpPr>
        <p:spPr>
          <a:xfrm>
            <a:off x="3664453" y="411513"/>
            <a:ext cx="201407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Font typeface="Arial" panose="020B0604020202020204"/>
              <a:buNone/>
              <a:defRPr/>
            </a:pPr>
            <a:r>
              <a:rPr lang="nl-NL" sz="2400" b="1" kern="0" dirty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KẾT LUẬN</a:t>
            </a:r>
            <a:endParaRPr lang="en-US" sz="2400" kern="0" dirty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 panose="020B0604020202020204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3" name="TextBox 32"/>
              <p:cNvSpPr txBox="1"/>
              <p:nvPr/>
            </p:nvSpPr>
            <p:spPr>
              <a:xfrm>
                <a:off x="1513302" y="4680671"/>
                <a:ext cx="2248798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just">
                  <a:lnSpc>
                    <a:spcPct val="150000"/>
                  </a:lnSpc>
                  <a:buClr>
                    <a:srgbClr val="000000"/>
                  </a:buClr>
                  <a:buFont typeface="Arial" panose="020B0604020202020204"/>
                  <a:buNone/>
                </a:pPr>
                <a:r>
                  <a:rPr lang="nl-NL" sz="2400" b="1" kern="0" dirty="0">
                    <a:solidFill>
                      <a:srgbClr val="FF0000"/>
                    </a:solidFill>
                    <a:ea typeface="Times New Roman" panose="02020603050405020304" pitchFamily="18" charset="0"/>
                    <a:cs typeface="Times New Roman" panose="02020603050405020304" pitchFamily="18" charset="0"/>
                    <a:sym typeface="Arial" panose="020B0604020202020204"/>
                  </a:rPr>
                  <a:t>Chú ý:</a:t>
                </a:r>
                <a:r>
                  <a:rPr lang="nl-NL" sz="2400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Times New Roman" panose="02020603050405020304" pitchFamily="18" charset="0"/>
                    <a:sym typeface="Arial" panose="020B0604020202020204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 kern="0">
                            <a:solidFill>
                              <a:srgbClr val="000000"/>
                            </a:solidFill>
                            <a:latin typeface="Cambria Math" panose="02040503050406030204"/>
                            <a:ea typeface="Calibri" panose="020F0502020204030204" pitchFamily="34" charset="0"/>
                            <a:cs typeface="Arial" panose="020B0604020202020204" pitchFamily="34" charset="0"/>
                            <a:sym typeface="Arial" panose="020B0604020202020204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nl-NL" sz="2400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Arial" panose="020B0604020202020204" pitchFamily="34" charset="0"/>
                            <a:sym typeface="Arial" panose="020B0604020202020204"/>
                          </a:rPr>
                          <m:t>P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nl-NL" sz="2400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Arial" panose="020B0604020202020204" pitchFamily="34" charset="0"/>
                            <a:sym typeface="Arial" panose="020B0604020202020204"/>
                          </a:rPr>
                          <m:t>n</m:t>
                        </m:r>
                      </m:sub>
                    </m:sSub>
                    <m:r>
                      <a:rPr lang="nl-NL" sz="2400" i="1" ker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Arial" panose="020B0604020202020204" pitchFamily="34" charset="0"/>
                        <a:sym typeface="Arial" panose="020B0604020202020204"/>
                      </a:rPr>
                      <m:t>= </m:t>
                    </m:r>
                    <m:r>
                      <a:rPr lang="nl-NL" sz="2400" i="1" ker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Arial" panose="020B0604020202020204" pitchFamily="34" charset="0"/>
                        <a:sym typeface="Arial" panose="020B0604020202020204"/>
                      </a:rPr>
                      <m:t>𝑛</m:t>
                    </m:r>
                    <m:r>
                      <a:rPr lang="nl-NL" sz="2400" i="1" ker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Arial" panose="020B0604020202020204" pitchFamily="34" charset="0"/>
                        <a:sym typeface="Arial" panose="020B0604020202020204"/>
                      </a:rPr>
                      <m:t>!</m:t>
                    </m:r>
                  </m:oMath>
                </a14:m>
                <a:endParaRPr lang="en-US" sz="2400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  <a:sym typeface="Arial" panose="020B0604020202020204"/>
                </a:endParaRPr>
              </a:p>
            </p:txBody>
          </p:sp>
        </mc:Choice>
        <mc:Fallback xmlns="">
          <p:sp>
            <p:nvSpPr>
              <p:cNvPr id="33" name="TextBox 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13302" y="4680671"/>
                <a:ext cx="2248798" cy="646331"/>
              </a:xfrm>
              <a:prstGeom prst="rect">
                <a:avLst/>
              </a:prstGeom>
              <a:blipFill rotWithShape="1">
                <a:blip r:embed="rId4"/>
                <a:stretch>
                  <a:fillRect l="-4065" b="-113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5" name="Google Shape;1006;p16"/>
          <p:cNvGrpSpPr/>
          <p:nvPr/>
        </p:nvGrpSpPr>
        <p:grpSpPr>
          <a:xfrm rot="-10622293">
            <a:off x="6917933" y="4626173"/>
            <a:ext cx="1859450" cy="2642899"/>
            <a:chOff x="3237458" y="122460"/>
            <a:chExt cx="5337645" cy="5689929"/>
          </a:xfrm>
        </p:grpSpPr>
        <p:sp>
          <p:nvSpPr>
            <p:cNvPr id="36" name="Google Shape;1007;p16"/>
            <p:cNvSpPr/>
            <p:nvPr/>
          </p:nvSpPr>
          <p:spPr>
            <a:xfrm rot="2316175">
              <a:off x="4625765" y="480593"/>
              <a:ext cx="2664168" cy="5052722"/>
            </a:xfrm>
            <a:custGeom>
              <a:avLst/>
              <a:gdLst/>
              <a:ahLst/>
              <a:cxnLst/>
              <a:rect l="l" t="t" r="r" b="b"/>
              <a:pathLst>
                <a:path w="16568" h="31422" extrusionOk="0">
                  <a:moveTo>
                    <a:pt x="13181" y="11492"/>
                  </a:moveTo>
                  <a:lnTo>
                    <a:pt x="13343" y="18440"/>
                  </a:lnTo>
                  <a:lnTo>
                    <a:pt x="13471" y="23926"/>
                  </a:lnTo>
                  <a:lnTo>
                    <a:pt x="10688" y="24254"/>
                  </a:lnTo>
                  <a:lnTo>
                    <a:pt x="6394" y="24758"/>
                  </a:lnTo>
                  <a:lnTo>
                    <a:pt x="6423" y="24699"/>
                  </a:lnTo>
                  <a:lnTo>
                    <a:pt x="12426" y="12969"/>
                  </a:lnTo>
                  <a:lnTo>
                    <a:pt x="13181" y="11492"/>
                  </a:lnTo>
                  <a:close/>
                  <a:moveTo>
                    <a:pt x="16079" y="1"/>
                  </a:moveTo>
                  <a:lnTo>
                    <a:pt x="14580" y="2934"/>
                  </a:lnTo>
                  <a:lnTo>
                    <a:pt x="15253" y="3970"/>
                  </a:lnTo>
                  <a:lnTo>
                    <a:pt x="15133" y="4205"/>
                  </a:lnTo>
                  <a:lnTo>
                    <a:pt x="14458" y="3169"/>
                  </a:lnTo>
                  <a:lnTo>
                    <a:pt x="14317" y="3447"/>
                  </a:lnTo>
                  <a:lnTo>
                    <a:pt x="14787" y="4171"/>
                  </a:lnTo>
                  <a:lnTo>
                    <a:pt x="14667" y="4406"/>
                  </a:lnTo>
                  <a:lnTo>
                    <a:pt x="14197" y="3683"/>
                  </a:lnTo>
                  <a:lnTo>
                    <a:pt x="14035" y="3994"/>
                  </a:lnTo>
                  <a:lnTo>
                    <a:pt x="14507" y="4719"/>
                  </a:lnTo>
                  <a:lnTo>
                    <a:pt x="14387" y="4954"/>
                  </a:lnTo>
                  <a:lnTo>
                    <a:pt x="13916" y="4229"/>
                  </a:lnTo>
                  <a:lnTo>
                    <a:pt x="13757" y="4542"/>
                  </a:lnTo>
                  <a:lnTo>
                    <a:pt x="14228" y="5266"/>
                  </a:lnTo>
                  <a:lnTo>
                    <a:pt x="14107" y="5502"/>
                  </a:lnTo>
                  <a:lnTo>
                    <a:pt x="13636" y="4777"/>
                  </a:lnTo>
                  <a:lnTo>
                    <a:pt x="13476" y="5089"/>
                  </a:lnTo>
                  <a:lnTo>
                    <a:pt x="13947" y="5815"/>
                  </a:lnTo>
                  <a:lnTo>
                    <a:pt x="13827" y="6049"/>
                  </a:lnTo>
                  <a:lnTo>
                    <a:pt x="13354" y="5324"/>
                  </a:lnTo>
                  <a:lnTo>
                    <a:pt x="13181" y="5666"/>
                  </a:lnTo>
                  <a:lnTo>
                    <a:pt x="13855" y="6702"/>
                  </a:lnTo>
                  <a:lnTo>
                    <a:pt x="13734" y="6939"/>
                  </a:lnTo>
                  <a:lnTo>
                    <a:pt x="13060" y="5901"/>
                  </a:lnTo>
                  <a:lnTo>
                    <a:pt x="12877" y="6262"/>
                  </a:lnTo>
                  <a:lnTo>
                    <a:pt x="13347" y="6987"/>
                  </a:lnTo>
                  <a:lnTo>
                    <a:pt x="13227" y="7222"/>
                  </a:lnTo>
                  <a:lnTo>
                    <a:pt x="12754" y="6495"/>
                  </a:lnTo>
                  <a:lnTo>
                    <a:pt x="12595" y="6809"/>
                  </a:lnTo>
                  <a:lnTo>
                    <a:pt x="13067" y="7534"/>
                  </a:lnTo>
                  <a:lnTo>
                    <a:pt x="12947" y="7769"/>
                  </a:lnTo>
                  <a:lnTo>
                    <a:pt x="12474" y="7044"/>
                  </a:lnTo>
                  <a:lnTo>
                    <a:pt x="12315" y="7357"/>
                  </a:lnTo>
                  <a:lnTo>
                    <a:pt x="12788" y="8082"/>
                  </a:lnTo>
                  <a:lnTo>
                    <a:pt x="12667" y="8317"/>
                  </a:lnTo>
                  <a:lnTo>
                    <a:pt x="12196" y="7590"/>
                  </a:lnTo>
                  <a:lnTo>
                    <a:pt x="12034" y="7904"/>
                  </a:lnTo>
                  <a:lnTo>
                    <a:pt x="12507" y="8628"/>
                  </a:lnTo>
                  <a:lnTo>
                    <a:pt x="12386" y="8864"/>
                  </a:lnTo>
                  <a:lnTo>
                    <a:pt x="11915" y="8139"/>
                  </a:lnTo>
                  <a:lnTo>
                    <a:pt x="11740" y="8481"/>
                  </a:lnTo>
                  <a:lnTo>
                    <a:pt x="12415" y="9517"/>
                  </a:lnTo>
                  <a:lnTo>
                    <a:pt x="12294" y="9754"/>
                  </a:lnTo>
                  <a:lnTo>
                    <a:pt x="11618" y="8716"/>
                  </a:lnTo>
                  <a:lnTo>
                    <a:pt x="11436" y="9075"/>
                  </a:lnTo>
                  <a:lnTo>
                    <a:pt x="11908" y="9799"/>
                  </a:lnTo>
                  <a:lnTo>
                    <a:pt x="11787" y="10035"/>
                  </a:lnTo>
                  <a:lnTo>
                    <a:pt x="11316" y="9310"/>
                  </a:lnTo>
                  <a:lnTo>
                    <a:pt x="11157" y="9624"/>
                  </a:lnTo>
                  <a:lnTo>
                    <a:pt x="11627" y="10349"/>
                  </a:lnTo>
                  <a:lnTo>
                    <a:pt x="11506" y="10584"/>
                  </a:lnTo>
                  <a:lnTo>
                    <a:pt x="11309" y="10282"/>
                  </a:lnTo>
                  <a:lnTo>
                    <a:pt x="11034" y="9859"/>
                  </a:lnTo>
                  <a:lnTo>
                    <a:pt x="10875" y="10170"/>
                  </a:lnTo>
                  <a:lnTo>
                    <a:pt x="11347" y="10897"/>
                  </a:lnTo>
                  <a:lnTo>
                    <a:pt x="11227" y="11130"/>
                  </a:lnTo>
                  <a:lnTo>
                    <a:pt x="10754" y="10405"/>
                  </a:lnTo>
                  <a:lnTo>
                    <a:pt x="10595" y="10719"/>
                  </a:lnTo>
                  <a:lnTo>
                    <a:pt x="11065" y="11443"/>
                  </a:lnTo>
                  <a:lnTo>
                    <a:pt x="10947" y="11679"/>
                  </a:lnTo>
                  <a:lnTo>
                    <a:pt x="10476" y="10954"/>
                  </a:lnTo>
                  <a:lnTo>
                    <a:pt x="10301" y="11295"/>
                  </a:lnTo>
                  <a:lnTo>
                    <a:pt x="10974" y="12332"/>
                  </a:lnTo>
                  <a:lnTo>
                    <a:pt x="10854" y="12567"/>
                  </a:lnTo>
                  <a:lnTo>
                    <a:pt x="10179" y="11531"/>
                  </a:lnTo>
                  <a:lnTo>
                    <a:pt x="9996" y="11890"/>
                  </a:lnTo>
                  <a:lnTo>
                    <a:pt x="10467" y="12614"/>
                  </a:lnTo>
                  <a:lnTo>
                    <a:pt x="10347" y="12850"/>
                  </a:lnTo>
                  <a:lnTo>
                    <a:pt x="9876" y="12125"/>
                  </a:lnTo>
                  <a:lnTo>
                    <a:pt x="9717" y="12438"/>
                  </a:lnTo>
                  <a:lnTo>
                    <a:pt x="10188" y="13161"/>
                  </a:lnTo>
                  <a:lnTo>
                    <a:pt x="10066" y="13398"/>
                  </a:lnTo>
                  <a:lnTo>
                    <a:pt x="9596" y="12673"/>
                  </a:lnTo>
                  <a:lnTo>
                    <a:pt x="9435" y="12985"/>
                  </a:lnTo>
                  <a:lnTo>
                    <a:pt x="9907" y="13709"/>
                  </a:lnTo>
                  <a:lnTo>
                    <a:pt x="9786" y="13945"/>
                  </a:lnTo>
                  <a:lnTo>
                    <a:pt x="9314" y="13221"/>
                  </a:lnTo>
                  <a:lnTo>
                    <a:pt x="9155" y="13534"/>
                  </a:lnTo>
                  <a:lnTo>
                    <a:pt x="9627" y="14258"/>
                  </a:lnTo>
                  <a:lnTo>
                    <a:pt x="9506" y="14494"/>
                  </a:lnTo>
                  <a:lnTo>
                    <a:pt x="9034" y="13768"/>
                  </a:lnTo>
                  <a:lnTo>
                    <a:pt x="8861" y="14109"/>
                  </a:lnTo>
                  <a:lnTo>
                    <a:pt x="9535" y="15147"/>
                  </a:lnTo>
                  <a:lnTo>
                    <a:pt x="9416" y="15381"/>
                  </a:lnTo>
                  <a:lnTo>
                    <a:pt x="8740" y="14345"/>
                  </a:lnTo>
                  <a:lnTo>
                    <a:pt x="8556" y="14706"/>
                  </a:lnTo>
                  <a:lnTo>
                    <a:pt x="9027" y="15429"/>
                  </a:lnTo>
                  <a:lnTo>
                    <a:pt x="8906" y="15665"/>
                  </a:lnTo>
                  <a:lnTo>
                    <a:pt x="8435" y="14941"/>
                  </a:lnTo>
                  <a:lnTo>
                    <a:pt x="8276" y="15253"/>
                  </a:lnTo>
                  <a:lnTo>
                    <a:pt x="8747" y="15977"/>
                  </a:lnTo>
                  <a:lnTo>
                    <a:pt x="8627" y="16212"/>
                  </a:lnTo>
                  <a:lnTo>
                    <a:pt x="8155" y="15488"/>
                  </a:lnTo>
                  <a:lnTo>
                    <a:pt x="7994" y="15799"/>
                  </a:lnTo>
                  <a:lnTo>
                    <a:pt x="8467" y="16524"/>
                  </a:lnTo>
                  <a:lnTo>
                    <a:pt x="8346" y="16759"/>
                  </a:lnTo>
                  <a:lnTo>
                    <a:pt x="7876" y="16036"/>
                  </a:lnTo>
                  <a:lnTo>
                    <a:pt x="7714" y="16347"/>
                  </a:lnTo>
                  <a:lnTo>
                    <a:pt x="8187" y="17073"/>
                  </a:lnTo>
                  <a:lnTo>
                    <a:pt x="8066" y="17307"/>
                  </a:lnTo>
                  <a:lnTo>
                    <a:pt x="7594" y="16583"/>
                  </a:lnTo>
                  <a:lnTo>
                    <a:pt x="7420" y="16924"/>
                  </a:lnTo>
                  <a:lnTo>
                    <a:pt x="8095" y="17960"/>
                  </a:lnTo>
                  <a:lnTo>
                    <a:pt x="7974" y="18196"/>
                  </a:lnTo>
                  <a:lnTo>
                    <a:pt x="7300" y="17159"/>
                  </a:lnTo>
                  <a:lnTo>
                    <a:pt x="7114" y="17519"/>
                  </a:lnTo>
                  <a:lnTo>
                    <a:pt x="7390" y="17941"/>
                  </a:lnTo>
                  <a:lnTo>
                    <a:pt x="7587" y="18244"/>
                  </a:lnTo>
                  <a:lnTo>
                    <a:pt x="7466" y="18479"/>
                  </a:lnTo>
                  <a:lnTo>
                    <a:pt x="6995" y="17756"/>
                  </a:lnTo>
                  <a:lnTo>
                    <a:pt x="6836" y="18068"/>
                  </a:lnTo>
                  <a:lnTo>
                    <a:pt x="7306" y="18792"/>
                  </a:lnTo>
                  <a:lnTo>
                    <a:pt x="7185" y="19030"/>
                  </a:lnTo>
                  <a:lnTo>
                    <a:pt x="6713" y="18305"/>
                  </a:lnTo>
                  <a:lnTo>
                    <a:pt x="6554" y="18617"/>
                  </a:lnTo>
                  <a:lnTo>
                    <a:pt x="7026" y="19341"/>
                  </a:lnTo>
                  <a:lnTo>
                    <a:pt x="6906" y="19577"/>
                  </a:lnTo>
                  <a:lnTo>
                    <a:pt x="6433" y="18852"/>
                  </a:lnTo>
                  <a:lnTo>
                    <a:pt x="6274" y="19165"/>
                  </a:lnTo>
                  <a:lnTo>
                    <a:pt x="6746" y="19888"/>
                  </a:lnTo>
                  <a:lnTo>
                    <a:pt x="6626" y="20125"/>
                  </a:lnTo>
                  <a:lnTo>
                    <a:pt x="6351" y="19702"/>
                  </a:lnTo>
                  <a:lnTo>
                    <a:pt x="6154" y="19400"/>
                  </a:lnTo>
                  <a:lnTo>
                    <a:pt x="5980" y="19742"/>
                  </a:lnTo>
                  <a:lnTo>
                    <a:pt x="6653" y="20778"/>
                  </a:lnTo>
                  <a:lnTo>
                    <a:pt x="6533" y="21013"/>
                  </a:lnTo>
                  <a:lnTo>
                    <a:pt x="5857" y="19977"/>
                  </a:lnTo>
                  <a:lnTo>
                    <a:pt x="5674" y="20336"/>
                  </a:lnTo>
                  <a:lnTo>
                    <a:pt x="6146" y="21059"/>
                  </a:lnTo>
                  <a:lnTo>
                    <a:pt x="6026" y="21294"/>
                  </a:lnTo>
                  <a:lnTo>
                    <a:pt x="5555" y="20571"/>
                  </a:lnTo>
                  <a:lnTo>
                    <a:pt x="5393" y="20883"/>
                  </a:lnTo>
                  <a:lnTo>
                    <a:pt x="5867" y="21607"/>
                  </a:lnTo>
                  <a:lnTo>
                    <a:pt x="5745" y="21845"/>
                  </a:lnTo>
                  <a:lnTo>
                    <a:pt x="5275" y="21120"/>
                  </a:lnTo>
                  <a:lnTo>
                    <a:pt x="5114" y="21429"/>
                  </a:lnTo>
                  <a:lnTo>
                    <a:pt x="5586" y="22156"/>
                  </a:lnTo>
                  <a:lnTo>
                    <a:pt x="5465" y="22389"/>
                  </a:lnTo>
                  <a:lnTo>
                    <a:pt x="4993" y="21666"/>
                  </a:lnTo>
                  <a:lnTo>
                    <a:pt x="4834" y="21977"/>
                  </a:lnTo>
                  <a:lnTo>
                    <a:pt x="5306" y="22702"/>
                  </a:lnTo>
                  <a:lnTo>
                    <a:pt x="5185" y="22938"/>
                  </a:lnTo>
                  <a:lnTo>
                    <a:pt x="4713" y="22215"/>
                  </a:lnTo>
                  <a:lnTo>
                    <a:pt x="4537" y="22554"/>
                  </a:lnTo>
                  <a:lnTo>
                    <a:pt x="4821" y="22989"/>
                  </a:lnTo>
                  <a:lnTo>
                    <a:pt x="5213" y="23593"/>
                  </a:lnTo>
                  <a:lnTo>
                    <a:pt x="5094" y="23828"/>
                  </a:lnTo>
                  <a:lnTo>
                    <a:pt x="4419" y="22791"/>
                  </a:lnTo>
                  <a:lnTo>
                    <a:pt x="4234" y="23151"/>
                  </a:lnTo>
                  <a:lnTo>
                    <a:pt x="4706" y="23874"/>
                  </a:lnTo>
                  <a:lnTo>
                    <a:pt x="4585" y="24111"/>
                  </a:lnTo>
                  <a:lnTo>
                    <a:pt x="4113" y="23386"/>
                  </a:lnTo>
                  <a:lnTo>
                    <a:pt x="3954" y="23698"/>
                  </a:lnTo>
                  <a:lnTo>
                    <a:pt x="4424" y="24422"/>
                  </a:lnTo>
                  <a:lnTo>
                    <a:pt x="4303" y="24660"/>
                  </a:lnTo>
                  <a:lnTo>
                    <a:pt x="3833" y="23933"/>
                  </a:lnTo>
                  <a:lnTo>
                    <a:pt x="3673" y="24246"/>
                  </a:lnTo>
                  <a:lnTo>
                    <a:pt x="4144" y="24969"/>
                  </a:lnTo>
                  <a:lnTo>
                    <a:pt x="4025" y="25204"/>
                  </a:lnTo>
                  <a:lnTo>
                    <a:pt x="3553" y="24481"/>
                  </a:lnTo>
                  <a:lnTo>
                    <a:pt x="3394" y="24792"/>
                  </a:lnTo>
                  <a:lnTo>
                    <a:pt x="3866" y="25517"/>
                  </a:lnTo>
                  <a:lnTo>
                    <a:pt x="3745" y="25755"/>
                  </a:lnTo>
                  <a:lnTo>
                    <a:pt x="3273" y="25029"/>
                  </a:lnTo>
                  <a:lnTo>
                    <a:pt x="3099" y="25369"/>
                  </a:lnTo>
                  <a:lnTo>
                    <a:pt x="3774" y="26408"/>
                  </a:lnTo>
                  <a:lnTo>
                    <a:pt x="3653" y="26642"/>
                  </a:lnTo>
                  <a:lnTo>
                    <a:pt x="2979" y="25606"/>
                  </a:lnTo>
                  <a:lnTo>
                    <a:pt x="2793" y="25966"/>
                  </a:lnTo>
                  <a:lnTo>
                    <a:pt x="3266" y="26689"/>
                  </a:lnTo>
                  <a:lnTo>
                    <a:pt x="3145" y="26924"/>
                  </a:lnTo>
                  <a:lnTo>
                    <a:pt x="2673" y="26201"/>
                  </a:lnTo>
                  <a:lnTo>
                    <a:pt x="2514" y="26512"/>
                  </a:lnTo>
                  <a:lnTo>
                    <a:pt x="2986" y="27237"/>
                  </a:lnTo>
                  <a:lnTo>
                    <a:pt x="2866" y="27472"/>
                  </a:lnTo>
                  <a:lnTo>
                    <a:pt x="2865" y="27472"/>
                  </a:lnTo>
                  <a:lnTo>
                    <a:pt x="2393" y="26747"/>
                  </a:lnTo>
                  <a:lnTo>
                    <a:pt x="2234" y="27060"/>
                  </a:lnTo>
                  <a:lnTo>
                    <a:pt x="2704" y="27784"/>
                  </a:lnTo>
                  <a:lnTo>
                    <a:pt x="2586" y="28020"/>
                  </a:lnTo>
                  <a:lnTo>
                    <a:pt x="2112" y="27296"/>
                  </a:lnTo>
                  <a:lnTo>
                    <a:pt x="1953" y="27607"/>
                  </a:lnTo>
                  <a:lnTo>
                    <a:pt x="2426" y="28332"/>
                  </a:lnTo>
                  <a:lnTo>
                    <a:pt x="2305" y="28567"/>
                  </a:lnTo>
                  <a:lnTo>
                    <a:pt x="1832" y="27844"/>
                  </a:lnTo>
                  <a:lnTo>
                    <a:pt x="1659" y="28184"/>
                  </a:lnTo>
                  <a:lnTo>
                    <a:pt x="2333" y="29220"/>
                  </a:lnTo>
                  <a:lnTo>
                    <a:pt x="2213" y="29457"/>
                  </a:lnTo>
                  <a:lnTo>
                    <a:pt x="1538" y="28419"/>
                  </a:lnTo>
                  <a:lnTo>
                    <a:pt x="1" y="31422"/>
                  </a:lnTo>
                  <a:lnTo>
                    <a:pt x="2167" y="31081"/>
                  </a:lnTo>
                  <a:lnTo>
                    <a:pt x="7991" y="30163"/>
                  </a:lnTo>
                  <a:lnTo>
                    <a:pt x="10758" y="29727"/>
                  </a:lnTo>
                  <a:lnTo>
                    <a:pt x="16087" y="28887"/>
                  </a:lnTo>
                  <a:lnTo>
                    <a:pt x="16567" y="28809"/>
                  </a:lnTo>
                  <a:lnTo>
                    <a:pt x="16551" y="27872"/>
                  </a:lnTo>
                  <a:lnTo>
                    <a:pt x="16400" y="19015"/>
                  </a:lnTo>
                  <a:lnTo>
                    <a:pt x="16282" y="12002"/>
                  </a:lnTo>
                  <a:lnTo>
                    <a:pt x="16156" y="4533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1008;p16"/>
            <p:cNvSpPr/>
            <p:nvPr/>
          </p:nvSpPr>
          <p:spPr>
            <a:xfrm rot="2316175">
              <a:off x="7982458" y="2220506"/>
              <a:ext cx="19296" cy="38110"/>
            </a:xfrm>
            <a:custGeom>
              <a:avLst/>
              <a:gdLst/>
              <a:ahLst/>
              <a:cxnLst/>
              <a:rect l="l" t="t" r="r" b="b"/>
              <a:pathLst>
                <a:path w="120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1009;p16"/>
            <p:cNvSpPr/>
            <p:nvPr/>
          </p:nvSpPr>
          <p:spPr>
            <a:xfrm rot="2316175">
              <a:off x="7937602" y="203820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5"/>
                  </a:lnTo>
                  <a:lnTo>
                    <a:pt x="676" y="1273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1010;p16"/>
            <p:cNvSpPr/>
            <p:nvPr/>
          </p:nvSpPr>
          <p:spPr>
            <a:xfrm rot="2316175">
              <a:off x="7901631" y="2081808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1011;p16"/>
            <p:cNvSpPr/>
            <p:nvPr/>
          </p:nvSpPr>
          <p:spPr>
            <a:xfrm rot="2316175">
              <a:off x="7813719" y="223967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1012;p16"/>
            <p:cNvSpPr/>
            <p:nvPr/>
          </p:nvSpPr>
          <p:spPr>
            <a:xfrm rot="2316175">
              <a:off x="7872511" y="207160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1013;p16"/>
            <p:cNvSpPr/>
            <p:nvPr/>
          </p:nvSpPr>
          <p:spPr>
            <a:xfrm rot="2316175">
              <a:off x="7811358" y="2122590"/>
              <a:ext cx="75899" cy="116421"/>
            </a:xfrm>
            <a:custGeom>
              <a:avLst/>
              <a:gdLst/>
              <a:ahLst/>
              <a:cxnLst/>
              <a:rect l="l" t="t" r="r" b="b"/>
              <a:pathLst>
                <a:path w="472" h="724" extrusionOk="0">
                  <a:moveTo>
                    <a:pt x="472" y="724"/>
                  </a:moveTo>
                  <a:lnTo>
                    <a:pt x="472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1014;p16"/>
            <p:cNvSpPr/>
            <p:nvPr/>
          </p:nvSpPr>
          <p:spPr>
            <a:xfrm rot="2316175">
              <a:off x="7723519" y="228054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1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1015;p16"/>
            <p:cNvSpPr/>
            <p:nvPr/>
          </p:nvSpPr>
          <p:spPr>
            <a:xfrm rot="2316175">
              <a:off x="7782381" y="2112442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2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1016;p16"/>
            <p:cNvSpPr/>
            <p:nvPr/>
          </p:nvSpPr>
          <p:spPr>
            <a:xfrm rot="2316175">
              <a:off x="7633195" y="2321152"/>
              <a:ext cx="19457" cy="38110"/>
            </a:xfrm>
            <a:custGeom>
              <a:avLst/>
              <a:gdLst/>
              <a:ahLst/>
              <a:cxnLst/>
              <a:rect l="l" t="t" r="r" b="b"/>
              <a:pathLst>
                <a:path w="121" h="237" extrusionOk="0">
                  <a:moveTo>
                    <a:pt x="1" y="236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1017;p16"/>
            <p:cNvSpPr/>
            <p:nvPr/>
          </p:nvSpPr>
          <p:spPr>
            <a:xfrm rot="2316175">
              <a:off x="7692281" y="2153028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1018;p16"/>
            <p:cNvSpPr/>
            <p:nvPr/>
          </p:nvSpPr>
          <p:spPr>
            <a:xfrm rot="2316175">
              <a:off x="7532426" y="2423527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0" y="238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1019;p16"/>
            <p:cNvSpPr/>
            <p:nvPr/>
          </p:nvSpPr>
          <p:spPr>
            <a:xfrm rot="2316175">
              <a:off x="7602051" y="2193826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2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1020;p16"/>
            <p:cNvSpPr/>
            <p:nvPr/>
          </p:nvSpPr>
          <p:spPr>
            <a:xfrm rot="2316175">
              <a:off x="7403973" y="2211950"/>
              <a:ext cx="235575" cy="166752"/>
            </a:xfrm>
            <a:custGeom>
              <a:avLst/>
              <a:gdLst/>
              <a:ahLst/>
              <a:cxnLst/>
              <a:rect l="l" t="t" r="r" b="b"/>
              <a:pathLst>
                <a:path w="1465" h="1037" extrusionOk="0">
                  <a:moveTo>
                    <a:pt x="790" y="0"/>
                  </a:moveTo>
                  <a:lnTo>
                    <a:pt x="1464" y="1036"/>
                  </a:lnTo>
                  <a:lnTo>
                    <a:pt x="1464" y="1036"/>
                  </a:lnTo>
                  <a:lnTo>
                    <a:pt x="790" y="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1021;p16"/>
            <p:cNvSpPr/>
            <p:nvPr/>
          </p:nvSpPr>
          <p:spPr>
            <a:xfrm rot="2316175">
              <a:off x="7440408" y="240830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1022;p16"/>
            <p:cNvSpPr/>
            <p:nvPr/>
          </p:nvSpPr>
          <p:spPr>
            <a:xfrm rot="2316175">
              <a:off x="7487714" y="2241278"/>
              <a:ext cx="128159" cy="205023"/>
            </a:xfrm>
            <a:custGeom>
              <a:avLst/>
              <a:gdLst/>
              <a:ahLst/>
              <a:cxnLst/>
              <a:rect l="l" t="t" r="r" b="b"/>
              <a:pathLst>
                <a:path w="797" h="1275" extrusionOk="0">
                  <a:moveTo>
                    <a:pt x="122" y="0"/>
                  </a:moveTo>
                  <a:lnTo>
                    <a:pt x="1" y="237"/>
                  </a:lnTo>
                  <a:lnTo>
                    <a:pt x="675" y="1274"/>
                  </a:lnTo>
                  <a:lnTo>
                    <a:pt x="796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1023;p16"/>
            <p:cNvSpPr/>
            <p:nvPr/>
          </p:nvSpPr>
          <p:spPr>
            <a:xfrm rot="2316175">
              <a:off x="7438147" y="229093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1024;p16"/>
            <p:cNvSpPr/>
            <p:nvPr/>
          </p:nvSpPr>
          <p:spPr>
            <a:xfrm rot="2316175">
              <a:off x="7350243" y="244907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5"/>
                  </a:lnTo>
                  <a:lnTo>
                    <a:pt x="0" y="23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1025;p16"/>
            <p:cNvSpPr/>
            <p:nvPr/>
          </p:nvSpPr>
          <p:spPr>
            <a:xfrm rot="2316175">
              <a:off x="7409170" y="2280781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1026;p16"/>
            <p:cNvSpPr/>
            <p:nvPr/>
          </p:nvSpPr>
          <p:spPr>
            <a:xfrm rot="2316175">
              <a:off x="6251979" y="2686324"/>
              <a:ext cx="172380" cy="2094608"/>
            </a:xfrm>
            <a:custGeom>
              <a:avLst/>
              <a:gdLst/>
              <a:ahLst/>
              <a:cxnLst/>
              <a:rect l="l" t="t" r="r" b="b"/>
              <a:pathLst>
                <a:path w="1072" h="13026" extrusionOk="0">
                  <a:moveTo>
                    <a:pt x="754" y="0"/>
                  </a:moveTo>
                  <a:lnTo>
                    <a:pt x="1" y="1540"/>
                  </a:lnTo>
                  <a:lnTo>
                    <a:pt x="282" y="13026"/>
                  </a:lnTo>
                  <a:lnTo>
                    <a:pt x="1072" y="12988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1027;p16"/>
            <p:cNvSpPr/>
            <p:nvPr/>
          </p:nvSpPr>
          <p:spPr>
            <a:xfrm rot="2316175">
              <a:off x="7260178" y="2489720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1028;p16"/>
            <p:cNvSpPr/>
            <p:nvPr/>
          </p:nvSpPr>
          <p:spPr>
            <a:xfrm rot="2316175">
              <a:off x="7251008" y="226392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1029;p16"/>
            <p:cNvSpPr/>
            <p:nvPr/>
          </p:nvSpPr>
          <p:spPr>
            <a:xfrm rot="2316175">
              <a:off x="7318862" y="232150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3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1030;p16"/>
            <p:cNvSpPr/>
            <p:nvPr/>
          </p:nvSpPr>
          <p:spPr>
            <a:xfrm rot="2316175">
              <a:off x="7169726" y="25303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1031;p16"/>
            <p:cNvSpPr/>
            <p:nvPr/>
          </p:nvSpPr>
          <p:spPr>
            <a:xfrm rot="2316175">
              <a:off x="7228941" y="2362200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1032;p16"/>
            <p:cNvSpPr/>
            <p:nvPr/>
          </p:nvSpPr>
          <p:spPr>
            <a:xfrm rot="2316175">
              <a:off x="7138632" y="24029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1033;p16"/>
            <p:cNvSpPr/>
            <p:nvPr/>
          </p:nvSpPr>
          <p:spPr>
            <a:xfrm rot="2316175">
              <a:off x="7053464" y="2460751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1034;p16"/>
            <p:cNvSpPr/>
            <p:nvPr/>
          </p:nvSpPr>
          <p:spPr>
            <a:xfrm rot="2316175">
              <a:off x="6977014" y="2617624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0" y="236"/>
                  </a:move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1035;p16"/>
            <p:cNvSpPr/>
            <p:nvPr/>
          </p:nvSpPr>
          <p:spPr>
            <a:xfrm rot="2316175">
              <a:off x="7024295" y="2450535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0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1036;p16"/>
            <p:cNvSpPr/>
            <p:nvPr/>
          </p:nvSpPr>
          <p:spPr>
            <a:xfrm rot="2316175">
              <a:off x="6974323" y="2500102"/>
              <a:ext cx="76542" cy="116742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475" y="726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1037;p16"/>
            <p:cNvSpPr/>
            <p:nvPr/>
          </p:nvSpPr>
          <p:spPr>
            <a:xfrm rot="2316175">
              <a:off x="6886580" y="265824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1038;p16"/>
            <p:cNvSpPr/>
            <p:nvPr/>
          </p:nvSpPr>
          <p:spPr>
            <a:xfrm rot="2316175">
              <a:off x="6945633" y="2490054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0" y="236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1039;p16"/>
            <p:cNvSpPr/>
            <p:nvPr/>
          </p:nvSpPr>
          <p:spPr>
            <a:xfrm rot="2316175">
              <a:off x="6884176" y="2540824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5"/>
                  </a:moveTo>
                  <a:lnTo>
                    <a:pt x="475" y="725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1040;p16"/>
            <p:cNvSpPr/>
            <p:nvPr/>
          </p:nvSpPr>
          <p:spPr>
            <a:xfrm rot="2316175">
              <a:off x="6796515" y="2698892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1041;p16"/>
            <p:cNvSpPr/>
            <p:nvPr/>
          </p:nvSpPr>
          <p:spPr>
            <a:xfrm rot="2316175">
              <a:off x="6855486" y="253077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275" y="658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1042;p16"/>
            <p:cNvSpPr/>
            <p:nvPr/>
          </p:nvSpPr>
          <p:spPr>
            <a:xfrm rot="2316175">
              <a:off x="6706350" y="2739665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5"/>
                  </a:moveTo>
                  <a:lnTo>
                    <a:pt x="1" y="23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1043;p16"/>
            <p:cNvSpPr/>
            <p:nvPr/>
          </p:nvSpPr>
          <p:spPr>
            <a:xfrm rot="2316175">
              <a:off x="6765421" y="2571422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1044;p16"/>
            <p:cNvSpPr/>
            <p:nvPr/>
          </p:nvSpPr>
          <p:spPr>
            <a:xfrm rot="2316175">
              <a:off x="6675256" y="2612194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1045;p16"/>
            <p:cNvSpPr/>
            <p:nvPr/>
          </p:nvSpPr>
          <p:spPr>
            <a:xfrm rot="2316175">
              <a:off x="6590088" y="2670024"/>
              <a:ext cx="108863" cy="166752"/>
            </a:xfrm>
            <a:custGeom>
              <a:avLst/>
              <a:gdLst/>
              <a:ahLst/>
              <a:cxnLst/>
              <a:rect l="l" t="t" r="r" b="b"/>
              <a:pathLst>
                <a:path w="677" h="1037" extrusionOk="0">
                  <a:moveTo>
                    <a:pt x="676" y="1036"/>
                  </a:moveTo>
                  <a:lnTo>
                    <a:pt x="676" y="1036"/>
                  </a:lnTo>
                  <a:lnTo>
                    <a:pt x="676" y="103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1046;p16"/>
            <p:cNvSpPr/>
            <p:nvPr/>
          </p:nvSpPr>
          <p:spPr>
            <a:xfrm rot="2316175">
              <a:off x="6513545" y="282670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0" y="237"/>
                  </a:moveTo>
                  <a:lnTo>
                    <a:pt x="0" y="237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1047;p16"/>
            <p:cNvSpPr/>
            <p:nvPr/>
          </p:nvSpPr>
          <p:spPr>
            <a:xfrm rot="2316175">
              <a:off x="6560919" y="2659808"/>
              <a:ext cx="128320" cy="204701"/>
            </a:xfrm>
            <a:custGeom>
              <a:avLst/>
              <a:gdLst/>
              <a:ahLst/>
              <a:cxnLst/>
              <a:rect l="l" t="t" r="r" b="b"/>
              <a:pathLst>
                <a:path w="798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7" y="103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1048;p16"/>
            <p:cNvSpPr/>
            <p:nvPr/>
          </p:nvSpPr>
          <p:spPr>
            <a:xfrm rot="2316175">
              <a:off x="6423287" y="2867282"/>
              <a:ext cx="19779" cy="38271"/>
            </a:xfrm>
            <a:custGeom>
              <a:avLst/>
              <a:gdLst/>
              <a:ahLst/>
              <a:cxnLst/>
              <a:rect l="l" t="t" r="r" b="b"/>
              <a:pathLst>
                <a:path w="123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1049;p16"/>
            <p:cNvSpPr/>
            <p:nvPr/>
          </p:nvSpPr>
          <p:spPr>
            <a:xfrm rot="2316175">
              <a:off x="6482257" y="2699326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1050;p16"/>
            <p:cNvSpPr/>
            <p:nvPr/>
          </p:nvSpPr>
          <p:spPr>
            <a:xfrm rot="2316175">
              <a:off x="6333190" y="290802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1051;p16"/>
            <p:cNvSpPr/>
            <p:nvPr/>
          </p:nvSpPr>
          <p:spPr>
            <a:xfrm rot="2316175">
              <a:off x="6392193" y="2739812"/>
              <a:ext cx="95516" cy="154852"/>
            </a:xfrm>
            <a:custGeom>
              <a:avLst/>
              <a:gdLst/>
              <a:ahLst/>
              <a:cxnLst/>
              <a:rect l="l" t="t" r="r" b="b"/>
              <a:pathLst>
                <a:path w="594" h="963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" name="Google Shape;1052;p16"/>
            <p:cNvSpPr/>
            <p:nvPr/>
          </p:nvSpPr>
          <p:spPr>
            <a:xfrm rot="2316175">
              <a:off x="6242992" y="2948887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" y="235"/>
                  </a:moveTo>
                  <a:lnTo>
                    <a:pt x="120" y="0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1053;p16"/>
            <p:cNvSpPr/>
            <p:nvPr/>
          </p:nvSpPr>
          <p:spPr>
            <a:xfrm rot="2316175">
              <a:off x="6302045" y="2780695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1054;p16"/>
            <p:cNvSpPr/>
            <p:nvPr/>
          </p:nvSpPr>
          <p:spPr>
            <a:xfrm rot="2316175">
              <a:off x="6142484" y="3051296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0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1055;p16"/>
            <p:cNvSpPr/>
            <p:nvPr/>
          </p:nvSpPr>
          <p:spPr>
            <a:xfrm rot="2316175">
              <a:off x="6240588" y="2831464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3" y="72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1056;p16"/>
            <p:cNvSpPr/>
            <p:nvPr/>
          </p:nvSpPr>
          <p:spPr>
            <a:xfrm rot="2316175">
              <a:off x="6211898" y="2821417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1057;p16"/>
            <p:cNvSpPr/>
            <p:nvPr/>
          </p:nvSpPr>
          <p:spPr>
            <a:xfrm rot="2316175">
              <a:off x="6050219" y="3035993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5"/>
                  </a:move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1058;p16"/>
            <p:cNvSpPr/>
            <p:nvPr/>
          </p:nvSpPr>
          <p:spPr>
            <a:xfrm rot="2316175">
              <a:off x="6097628" y="2868997"/>
              <a:ext cx="127998" cy="204540"/>
            </a:xfrm>
            <a:custGeom>
              <a:avLst/>
              <a:gdLst/>
              <a:ahLst/>
              <a:cxnLst/>
              <a:rect l="l" t="t" r="r" b="b"/>
              <a:pathLst>
                <a:path w="796" h="1272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2"/>
                  </a:lnTo>
                  <a:lnTo>
                    <a:pt x="796" y="103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1059;p16"/>
            <p:cNvSpPr/>
            <p:nvPr/>
          </p:nvSpPr>
          <p:spPr>
            <a:xfrm rot="2316175">
              <a:off x="6018932" y="2908616"/>
              <a:ext cx="95516" cy="154370"/>
            </a:xfrm>
            <a:custGeom>
              <a:avLst/>
              <a:gdLst/>
              <a:ahLst/>
              <a:cxnLst/>
              <a:rect l="l" t="t" r="r" b="b"/>
              <a:pathLst>
                <a:path w="594" h="960" extrusionOk="0">
                  <a:moveTo>
                    <a:pt x="120" y="1"/>
                  </a:moveTo>
                  <a:lnTo>
                    <a:pt x="1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1060;p16"/>
            <p:cNvSpPr/>
            <p:nvPr/>
          </p:nvSpPr>
          <p:spPr>
            <a:xfrm rot="2316175">
              <a:off x="5957987" y="2959461"/>
              <a:ext cx="76059" cy="116581"/>
            </a:xfrm>
            <a:custGeom>
              <a:avLst/>
              <a:gdLst/>
              <a:ahLst/>
              <a:cxnLst/>
              <a:rect l="l" t="t" r="r" b="b"/>
              <a:pathLst>
                <a:path w="473" h="725" extrusionOk="0">
                  <a:moveTo>
                    <a:pt x="472" y="725"/>
                  </a:moveTo>
                  <a:lnTo>
                    <a:pt x="472" y="725"/>
                  </a:lnTo>
                  <a:lnTo>
                    <a:pt x="472" y="7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1061;p16"/>
            <p:cNvSpPr/>
            <p:nvPr/>
          </p:nvSpPr>
          <p:spPr>
            <a:xfrm rot="2316175">
              <a:off x="5869881" y="3117261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1" y="0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1062;p16"/>
            <p:cNvSpPr/>
            <p:nvPr/>
          </p:nvSpPr>
          <p:spPr>
            <a:xfrm rot="2316175">
              <a:off x="5928767" y="2949227"/>
              <a:ext cx="95516" cy="154692"/>
            </a:xfrm>
            <a:custGeom>
              <a:avLst/>
              <a:gdLst/>
              <a:ahLst/>
              <a:cxnLst/>
              <a:rect l="l" t="t" r="r" b="b"/>
              <a:pathLst>
                <a:path w="594" h="962" extrusionOk="0">
                  <a:moveTo>
                    <a:pt x="122" y="0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1063;p16"/>
            <p:cNvSpPr/>
            <p:nvPr/>
          </p:nvSpPr>
          <p:spPr>
            <a:xfrm rot="2316175">
              <a:off x="5779616" y="3158159"/>
              <a:ext cx="19457" cy="37949"/>
            </a:xfrm>
            <a:custGeom>
              <a:avLst/>
              <a:gdLst/>
              <a:ahLst/>
              <a:cxnLst/>
              <a:rect l="l" t="t" r="r" b="b"/>
              <a:pathLst>
                <a:path w="121" h="236" extrusionOk="0">
                  <a:moveTo>
                    <a:pt x="120" y="0"/>
                  </a:moveTo>
                  <a:lnTo>
                    <a:pt x="1" y="235"/>
                  </a:lnTo>
                  <a:lnTo>
                    <a:pt x="1" y="2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" name="Google Shape;1064;p16"/>
            <p:cNvSpPr/>
            <p:nvPr/>
          </p:nvSpPr>
          <p:spPr>
            <a:xfrm rot="2316175">
              <a:off x="5838687" y="2990078"/>
              <a:ext cx="95195" cy="154209"/>
            </a:xfrm>
            <a:custGeom>
              <a:avLst/>
              <a:gdLst/>
              <a:ahLst/>
              <a:cxnLst/>
              <a:rect l="l" t="t" r="r" b="b"/>
              <a:pathLst>
                <a:path w="592" h="959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59"/>
                  </a:lnTo>
                  <a:lnTo>
                    <a:pt x="592" y="72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" name="Google Shape;1065;p16"/>
            <p:cNvSpPr/>
            <p:nvPr/>
          </p:nvSpPr>
          <p:spPr>
            <a:xfrm rot="2316175">
              <a:off x="5679108" y="3260569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1066;p16"/>
            <p:cNvSpPr/>
            <p:nvPr/>
          </p:nvSpPr>
          <p:spPr>
            <a:xfrm rot="2316175">
              <a:off x="5777355" y="3040787"/>
              <a:ext cx="76059" cy="116742"/>
            </a:xfrm>
            <a:custGeom>
              <a:avLst/>
              <a:gdLst/>
              <a:ahLst/>
              <a:cxnLst/>
              <a:rect l="l" t="t" r="r" b="b"/>
              <a:pathLst>
                <a:path w="473" h="726" extrusionOk="0">
                  <a:moveTo>
                    <a:pt x="472" y="725"/>
                  </a:moveTo>
                  <a:lnTo>
                    <a:pt x="472" y="7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1067;p16"/>
            <p:cNvSpPr/>
            <p:nvPr/>
          </p:nvSpPr>
          <p:spPr>
            <a:xfrm rot="2316175">
              <a:off x="5680399" y="2972956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1068;p16"/>
            <p:cNvSpPr/>
            <p:nvPr/>
          </p:nvSpPr>
          <p:spPr>
            <a:xfrm rot="2316175">
              <a:off x="5748236" y="3030589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2" y="236"/>
                  </a:lnTo>
                  <a:lnTo>
                    <a:pt x="474" y="960"/>
                  </a:lnTo>
                  <a:lnTo>
                    <a:pt x="593" y="725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1069;p16"/>
            <p:cNvSpPr/>
            <p:nvPr/>
          </p:nvSpPr>
          <p:spPr>
            <a:xfrm rot="2316175">
              <a:off x="5634302" y="3078127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1" y="237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1070;p16"/>
            <p:cNvSpPr/>
            <p:nvPr/>
          </p:nvSpPr>
          <p:spPr>
            <a:xfrm rot="2316175">
              <a:off x="5602694" y="3201982"/>
              <a:ext cx="31839" cy="48884"/>
            </a:xfrm>
            <a:custGeom>
              <a:avLst/>
              <a:gdLst/>
              <a:ahLst/>
              <a:cxnLst/>
              <a:rect l="l" t="t" r="r" b="b"/>
              <a:pathLst>
                <a:path w="198" h="304" extrusionOk="0">
                  <a:moveTo>
                    <a:pt x="198" y="304"/>
                  </a:moveTo>
                  <a:lnTo>
                    <a:pt x="198" y="304"/>
                  </a:lnTo>
                  <a:lnTo>
                    <a:pt x="198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1071;p16"/>
            <p:cNvSpPr/>
            <p:nvPr/>
          </p:nvSpPr>
          <p:spPr>
            <a:xfrm rot="2316175">
              <a:off x="5496377" y="3285820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1072;p16"/>
            <p:cNvSpPr/>
            <p:nvPr/>
          </p:nvSpPr>
          <p:spPr>
            <a:xfrm rot="2316175">
              <a:off x="5555641" y="3117645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395" y="42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" name="Google Shape;1073;p16"/>
            <p:cNvSpPr/>
            <p:nvPr/>
          </p:nvSpPr>
          <p:spPr>
            <a:xfrm rot="2316175">
              <a:off x="5494166" y="3168465"/>
              <a:ext cx="76220" cy="116742"/>
            </a:xfrm>
            <a:custGeom>
              <a:avLst/>
              <a:gdLst/>
              <a:ahLst/>
              <a:cxnLst/>
              <a:rect l="l" t="t" r="r" b="b"/>
              <a:pathLst>
                <a:path w="474" h="726" extrusionOk="0">
                  <a:moveTo>
                    <a:pt x="474" y="725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" name="Google Shape;1074;p16"/>
            <p:cNvSpPr/>
            <p:nvPr/>
          </p:nvSpPr>
          <p:spPr>
            <a:xfrm rot="2316175">
              <a:off x="5406649" y="3326584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120" y="1"/>
                  </a:lnTo>
                  <a:lnTo>
                    <a:pt x="0" y="23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1075;p16"/>
            <p:cNvSpPr/>
            <p:nvPr/>
          </p:nvSpPr>
          <p:spPr>
            <a:xfrm rot="2316175">
              <a:off x="5465283" y="3158349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1076;p16"/>
            <p:cNvSpPr/>
            <p:nvPr/>
          </p:nvSpPr>
          <p:spPr>
            <a:xfrm rot="2316175">
              <a:off x="5316097" y="336738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0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1077;p16"/>
            <p:cNvSpPr/>
            <p:nvPr/>
          </p:nvSpPr>
          <p:spPr>
            <a:xfrm rot="2316175">
              <a:off x="5375268" y="3199013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3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1078;p16"/>
            <p:cNvSpPr/>
            <p:nvPr/>
          </p:nvSpPr>
          <p:spPr>
            <a:xfrm rot="2316175">
              <a:off x="5215571" y="3469841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1" y="1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1079;p16"/>
            <p:cNvSpPr/>
            <p:nvPr/>
          </p:nvSpPr>
          <p:spPr>
            <a:xfrm rot="2316175">
              <a:off x="5284860" y="3239861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6"/>
                  </a:lnTo>
                  <a:lnTo>
                    <a:pt x="199" y="540"/>
                  </a:lnTo>
                  <a:lnTo>
                    <a:pt x="472" y="961"/>
                  </a:lnTo>
                  <a:lnTo>
                    <a:pt x="594" y="726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1080;p16"/>
            <p:cNvSpPr/>
            <p:nvPr/>
          </p:nvSpPr>
          <p:spPr>
            <a:xfrm rot="2316175">
              <a:off x="5288451" y="3320976"/>
              <a:ext cx="44060" cy="67858"/>
            </a:xfrm>
            <a:custGeom>
              <a:avLst/>
              <a:gdLst/>
              <a:ahLst/>
              <a:cxnLst/>
              <a:rect l="l" t="t" r="r" b="b"/>
              <a:pathLst>
                <a:path w="274" h="422" extrusionOk="0">
                  <a:moveTo>
                    <a:pt x="0" y="1"/>
                  </a:moveTo>
                  <a:lnTo>
                    <a:pt x="273" y="422"/>
                  </a:lnTo>
                  <a:lnTo>
                    <a:pt x="273" y="4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1081;p16"/>
            <p:cNvSpPr/>
            <p:nvPr/>
          </p:nvSpPr>
          <p:spPr>
            <a:xfrm rot="2316175">
              <a:off x="5123216" y="3454337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22" y="1"/>
                  </a:moveTo>
                  <a:lnTo>
                    <a:pt x="1" y="236"/>
                  </a:lnTo>
                  <a:lnTo>
                    <a:pt x="1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1082;p16"/>
            <p:cNvSpPr/>
            <p:nvPr/>
          </p:nvSpPr>
          <p:spPr>
            <a:xfrm rot="2316175">
              <a:off x="5170909" y="3287449"/>
              <a:ext cx="128159" cy="204701"/>
            </a:xfrm>
            <a:custGeom>
              <a:avLst/>
              <a:gdLst/>
              <a:ahLst/>
              <a:cxnLst/>
              <a:rect l="l" t="t" r="r" b="b"/>
              <a:pathLst>
                <a:path w="797" h="1273" extrusionOk="0">
                  <a:moveTo>
                    <a:pt x="120" y="0"/>
                  </a:moveTo>
                  <a:lnTo>
                    <a:pt x="1" y="237"/>
                  </a:lnTo>
                  <a:lnTo>
                    <a:pt x="675" y="1273"/>
                  </a:lnTo>
                  <a:lnTo>
                    <a:pt x="796" y="103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1083;p16"/>
            <p:cNvSpPr/>
            <p:nvPr/>
          </p:nvSpPr>
          <p:spPr>
            <a:xfrm rot="2316175">
              <a:off x="5120812" y="3336915"/>
              <a:ext cx="76381" cy="116742"/>
            </a:xfrm>
            <a:custGeom>
              <a:avLst/>
              <a:gdLst/>
              <a:ahLst/>
              <a:cxnLst/>
              <a:rect l="l" t="t" r="r" b="b"/>
              <a:pathLst>
                <a:path w="475" h="726" extrusionOk="0">
                  <a:moveTo>
                    <a:pt x="475" y="726"/>
                  </a:moveTo>
                  <a:lnTo>
                    <a:pt x="475" y="726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1084;p16"/>
            <p:cNvSpPr/>
            <p:nvPr/>
          </p:nvSpPr>
          <p:spPr>
            <a:xfrm rot="2316175">
              <a:off x="5033001" y="3495092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1085;p16"/>
            <p:cNvSpPr/>
            <p:nvPr/>
          </p:nvSpPr>
          <p:spPr>
            <a:xfrm rot="2316175">
              <a:off x="5092122" y="3326867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1086;p16"/>
            <p:cNvSpPr/>
            <p:nvPr/>
          </p:nvSpPr>
          <p:spPr>
            <a:xfrm rot="2316175">
              <a:off x="4942986" y="3535756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1087;p16"/>
            <p:cNvSpPr/>
            <p:nvPr/>
          </p:nvSpPr>
          <p:spPr>
            <a:xfrm rot="2316175">
              <a:off x="5001907" y="3367622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1088;p16"/>
            <p:cNvSpPr/>
            <p:nvPr/>
          </p:nvSpPr>
          <p:spPr>
            <a:xfrm rot="2316175">
              <a:off x="4852771" y="3576511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1089;p16"/>
            <p:cNvSpPr/>
            <p:nvPr/>
          </p:nvSpPr>
          <p:spPr>
            <a:xfrm rot="2316175">
              <a:off x="4911892" y="3408286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7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1090;p16"/>
            <p:cNvSpPr/>
            <p:nvPr/>
          </p:nvSpPr>
          <p:spPr>
            <a:xfrm rot="2316175">
              <a:off x="4843912" y="3350603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1091;p16"/>
            <p:cNvSpPr/>
            <p:nvPr/>
          </p:nvSpPr>
          <p:spPr>
            <a:xfrm rot="2316175">
              <a:off x="4832143" y="3385126"/>
              <a:ext cx="126712" cy="5950"/>
            </a:xfrm>
            <a:custGeom>
              <a:avLst/>
              <a:gdLst/>
              <a:ahLst/>
              <a:cxnLst/>
              <a:rect l="l" t="t" r="r" b="b"/>
              <a:pathLst>
                <a:path w="788" h="37" extrusionOk="0">
                  <a:moveTo>
                    <a:pt x="0" y="37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1092;p16"/>
            <p:cNvSpPr/>
            <p:nvPr/>
          </p:nvSpPr>
          <p:spPr>
            <a:xfrm rot="2316175">
              <a:off x="4821677" y="3449040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1093;p16"/>
            <p:cNvSpPr/>
            <p:nvPr/>
          </p:nvSpPr>
          <p:spPr>
            <a:xfrm rot="2316175">
              <a:off x="4781063" y="3689111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1094;p16"/>
            <p:cNvSpPr/>
            <p:nvPr/>
          </p:nvSpPr>
          <p:spPr>
            <a:xfrm rot="2316175">
              <a:off x="4773612" y="3497732"/>
              <a:ext cx="45668" cy="70110"/>
            </a:xfrm>
            <a:custGeom>
              <a:avLst/>
              <a:gdLst/>
              <a:ahLst/>
              <a:cxnLst/>
              <a:rect l="l" t="t" r="r" b="b"/>
              <a:pathLst>
                <a:path w="284" h="436" extrusionOk="0">
                  <a:moveTo>
                    <a:pt x="283" y="43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1095;p16"/>
            <p:cNvSpPr/>
            <p:nvPr/>
          </p:nvSpPr>
          <p:spPr>
            <a:xfrm rot="2316175">
              <a:off x="4659840" y="3663610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1096;p16"/>
            <p:cNvSpPr/>
            <p:nvPr/>
          </p:nvSpPr>
          <p:spPr>
            <a:xfrm rot="2316175">
              <a:off x="4707425" y="3496571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0"/>
                  </a:moveTo>
                  <a:lnTo>
                    <a:pt x="0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404" y="43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1097;p16"/>
            <p:cNvSpPr/>
            <p:nvPr/>
          </p:nvSpPr>
          <p:spPr>
            <a:xfrm rot="2316175">
              <a:off x="4569725" y="3704078"/>
              <a:ext cx="19618" cy="38432"/>
            </a:xfrm>
            <a:custGeom>
              <a:avLst/>
              <a:gdLst/>
              <a:ahLst/>
              <a:cxnLst/>
              <a:rect l="l" t="t" r="r" b="b"/>
              <a:pathLst>
                <a:path w="122" h="239" extrusionOk="0">
                  <a:moveTo>
                    <a:pt x="122" y="1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1" y="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1098;p16"/>
            <p:cNvSpPr/>
            <p:nvPr/>
          </p:nvSpPr>
          <p:spPr>
            <a:xfrm rot="2316175">
              <a:off x="4628746" y="3536140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1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1099;p16"/>
            <p:cNvSpPr/>
            <p:nvPr/>
          </p:nvSpPr>
          <p:spPr>
            <a:xfrm rot="2316175">
              <a:off x="4479610" y="3745028"/>
              <a:ext cx="19618" cy="37949"/>
            </a:xfrm>
            <a:custGeom>
              <a:avLst/>
              <a:gdLst/>
              <a:ahLst/>
              <a:cxnLst/>
              <a:rect l="l" t="t" r="r" b="b"/>
              <a:pathLst>
                <a:path w="122" h="236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1100;p16"/>
            <p:cNvSpPr/>
            <p:nvPr/>
          </p:nvSpPr>
          <p:spPr>
            <a:xfrm rot="2316175">
              <a:off x="4538531" y="3576894"/>
              <a:ext cx="95356" cy="154692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121" y="0"/>
                  </a:moveTo>
                  <a:lnTo>
                    <a:pt x="0" y="237"/>
                  </a:lnTo>
                  <a:lnTo>
                    <a:pt x="472" y="962"/>
                  </a:lnTo>
                  <a:lnTo>
                    <a:pt x="593" y="72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1101;p16"/>
            <p:cNvSpPr/>
            <p:nvPr/>
          </p:nvSpPr>
          <p:spPr>
            <a:xfrm rot="2316175">
              <a:off x="4415665" y="3564998"/>
              <a:ext cx="202932" cy="116742"/>
            </a:xfrm>
            <a:custGeom>
              <a:avLst/>
              <a:gdLst/>
              <a:ahLst/>
              <a:cxnLst/>
              <a:rect l="l" t="t" r="r" b="b"/>
              <a:pathLst>
                <a:path w="1262" h="726" extrusionOk="0">
                  <a:moveTo>
                    <a:pt x="790" y="1"/>
                  </a:moveTo>
                  <a:lnTo>
                    <a:pt x="1262" y="726"/>
                  </a:lnTo>
                  <a:lnTo>
                    <a:pt x="1262" y="726"/>
                  </a:lnTo>
                  <a:lnTo>
                    <a:pt x="790" y="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1102;p16"/>
            <p:cNvSpPr/>
            <p:nvPr/>
          </p:nvSpPr>
          <p:spPr>
            <a:xfrm rot="2316175">
              <a:off x="4389395" y="3785783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2" y="0"/>
                  </a:moveTo>
                  <a:lnTo>
                    <a:pt x="1" y="237"/>
                  </a:lnTo>
                  <a:lnTo>
                    <a:pt x="1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1103;p16"/>
            <p:cNvSpPr/>
            <p:nvPr/>
          </p:nvSpPr>
          <p:spPr>
            <a:xfrm rot="2316175">
              <a:off x="4448516" y="3617558"/>
              <a:ext cx="95356" cy="154531"/>
            </a:xfrm>
            <a:custGeom>
              <a:avLst/>
              <a:gdLst/>
              <a:ahLst/>
              <a:cxnLst/>
              <a:rect l="l" t="t" r="r" b="b"/>
              <a:pathLst>
                <a:path w="593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3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1104;p16"/>
            <p:cNvSpPr/>
            <p:nvPr/>
          </p:nvSpPr>
          <p:spPr>
            <a:xfrm rot="2316175">
              <a:off x="4288854" y="3888285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120" y="1"/>
                  </a:move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1105;p16"/>
            <p:cNvSpPr/>
            <p:nvPr/>
          </p:nvSpPr>
          <p:spPr>
            <a:xfrm rot="2316175">
              <a:off x="4358015" y="3658212"/>
              <a:ext cx="95677" cy="154692"/>
            </a:xfrm>
            <a:custGeom>
              <a:avLst/>
              <a:gdLst/>
              <a:ahLst/>
              <a:cxnLst/>
              <a:rect l="l" t="t" r="r" b="b"/>
              <a:pathLst>
                <a:path w="595" h="962" extrusionOk="0">
                  <a:moveTo>
                    <a:pt x="123" y="0"/>
                  </a:moveTo>
                  <a:lnTo>
                    <a:pt x="1" y="237"/>
                  </a:lnTo>
                  <a:lnTo>
                    <a:pt x="2" y="237"/>
                  </a:lnTo>
                  <a:lnTo>
                    <a:pt x="474" y="962"/>
                  </a:lnTo>
                  <a:lnTo>
                    <a:pt x="595" y="72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1106;p16"/>
            <p:cNvSpPr/>
            <p:nvPr/>
          </p:nvSpPr>
          <p:spPr>
            <a:xfrm rot="2316175">
              <a:off x="4272738" y="3715891"/>
              <a:ext cx="109024" cy="166913"/>
            </a:xfrm>
            <a:custGeom>
              <a:avLst/>
              <a:gdLst/>
              <a:ahLst/>
              <a:cxnLst/>
              <a:rect l="l" t="t" r="r" b="b"/>
              <a:pathLst>
                <a:path w="678" h="1038" extrusionOk="0">
                  <a:moveTo>
                    <a:pt x="678" y="1038"/>
                  </a:moveTo>
                  <a:lnTo>
                    <a:pt x="678" y="1038"/>
                  </a:lnTo>
                  <a:lnTo>
                    <a:pt x="4" y="1"/>
                  </a:ln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1107;p16"/>
            <p:cNvSpPr/>
            <p:nvPr/>
          </p:nvSpPr>
          <p:spPr>
            <a:xfrm rot="2316175">
              <a:off x="4196625" y="3872882"/>
              <a:ext cx="19296" cy="37949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0" y="236"/>
                  </a:moveTo>
                  <a:lnTo>
                    <a:pt x="0" y="23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1108;p16"/>
            <p:cNvSpPr/>
            <p:nvPr/>
          </p:nvSpPr>
          <p:spPr>
            <a:xfrm rot="2316175">
              <a:off x="4244049" y="3705843"/>
              <a:ext cx="127998" cy="204701"/>
            </a:xfrm>
            <a:custGeom>
              <a:avLst/>
              <a:gdLst/>
              <a:ahLst/>
              <a:cxnLst/>
              <a:rect l="l" t="t" r="r" b="b"/>
              <a:pathLst>
                <a:path w="796" h="1273" extrusionOk="0">
                  <a:moveTo>
                    <a:pt x="122" y="1"/>
                  </a:moveTo>
                  <a:lnTo>
                    <a:pt x="1" y="236"/>
                  </a:lnTo>
                  <a:lnTo>
                    <a:pt x="676" y="1273"/>
                  </a:lnTo>
                  <a:lnTo>
                    <a:pt x="796" y="1038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1109;p16"/>
            <p:cNvSpPr/>
            <p:nvPr/>
          </p:nvSpPr>
          <p:spPr>
            <a:xfrm rot="2316175">
              <a:off x="4106449" y="3913385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" y="236"/>
                  </a:moveTo>
                  <a:lnTo>
                    <a:pt x="1" y="236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1110;p16"/>
            <p:cNvSpPr/>
            <p:nvPr/>
          </p:nvSpPr>
          <p:spPr>
            <a:xfrm rot="2316175">
              <a:off x="4165387" y="3745362"/>
              <a:ext cx="95195" cy="154531"/>
            </a:xfrm>
            <a:custGeom>
              <a:avLst/>
              <a:gdLst/>
              <a:ahLst/>
              <a:cxnLst/>
              <a:rect l="l" t="t" r="r" b="b"/>
              <a:pathLst>
                <a:path w="592" h="961" extrusionOk="0">
                  <a:moveTo>
                    <a:pt x="120" y="1"/>
                  </a:moveTo>
                  <a:lnTo>
                    <a:pt x="0" y="236"/>
                  </a:lnTo>
                  <a:lnTo>
                    <a:pt x="472" y="961"/>
                  </a:lnTo>
                  <a:lnTo>
                    <a:pt x="592" y="726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1111;p16"/>
            <p:cNvSpPr/>
            <p:nvPr/>
          </p:nvSpPr>
          <p:spPr>
            <a:xfrm rot="2316175">
              <a:off x="4075255" y="3786202"/>
              <a:ext cx="95356" cy="154370"/>
            </a:xfrm>
            <a:custGeom>
              <a:avLst/>
              <a:gdLst/>
              <a:ahLst/>
              <a:cxnLst/>
              <a:rect l="l" t="t" r="r" b="b"/>
              <a:pathLst>
                <a:path w="593" h="960" extrusionOk="0">
                  <a:moveTo>
                    <a:pt x="120" y="0"/>
                  </a:moveTo>
                  <a:lnTo>
                    <a:pt x="0" y="236"/>
                  </a:lnTo>
                  <a:lnTo>
                    <a:pt x="472" y="959"/>
                  </a:lnTo>
                  <a:lnTo>
                    <a:pt x="593" y="72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1112;p16"/>
            <p:cNvSpPr/>
            <p:nvPr/>
          </p:nvSpPr>
          <p:spPr>
            <a:xfrm rot="2316175">
              <a:off x="4045228" y="3964399"/>
              <a:ext cx="161" cy="16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1113;p16"/>
            <p:cNvSpPr/>
            <p:nvPr/>
          </p:nvSpPr>
          <p:spPr>
            <a:xfrm rot="2316175">
              <a:off x="3925994" y="3994829"/>
              <a:ext cx="19618" cy="38110"/>
            </a:xfrm>
            <a:custGeom>
              <a:avLst/>
              <a:gdLst/>
              <a:ahLst/>
              <a:cxnLst/>
              <a:rect l="l" t="t" r="r" b="b"/>
              <a:pathLst>
                <a:path w="122" h="237" extrusionOk="0">
                  <a:moveTo>
                    <a:pt x="121" y="0"/>
                  </a:move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1114;p16"/>
            <p:cNvSpPr/>
            <p:nvPr/>
          </p:nvSpPr>
          <p:spPr>
            <a:xfrm rot="2316175">
              <a:off x="3985108" y="3826924"/>
              <a:ext cx="95195" cy="154370"/>
            </a:xfrm>
            <a:custGeom>
              <a:avLst/>
              <a:gdLst/>
              <a:ahLst/>
              <a:cxnLst/>
              <a:rect l="l" t="t" r="r" b="b"/>
              <a:pathLst>
                <a:path w="592" h="960" extrusionOk="0">
                  <a:moveTo>
                    <a:pt x="120" y="0"/>
                  </a:moveTo>
                  <a:lnTo>
                    <a:pt x="0" y="235"/>
                  </a:lnTo>
                  <a:lnTo>
                    <a:pt x="472" y="960"/>
                  </a:lnTo>
                  <a:lnTo>
                    <a:pt x="591" y="72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1115;p16"/>
            <p:cNvSpPr/>
            <p:nvPr/>
          </p:nvSpPr>
          <p:spPr>
            <a:xfrm rot="2316175">
              <a:off x="3825192" y="4097297"/>
              <a:ext cx="19618" cy="38271"/>
            </a:xfrm>
            <a:custGeom>
              <a:avLst/>
              <a:gdLst/>
              <a:ahLst/>
              <a:cxnLst/>
              <a:rect l="l" t="t" r="r" b="b"/>
              <a:pathLst>
                <a:path w="122" h="238" extrusionOk="0">
                  <a:moveTo>
                    <a:pt x="1" y="237"/>
                  </a:moveTo>
                  <a:lnTo>
                    <a:pt x="1" y="237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" name="Google Shape;1116;p16"/>
            <p:cNvSpPr/>
            <p:nvPr/>
          </p:nvSpPr>
          <p:spPr>
            <a:xfrm rot="2316175">
              <a:off x="3923733" y="3877618"/>
              <a:ext cx="76220" cy="116581"/>
            </a:xfrm>
            <a:custGeom>
              <a:avLst/>
              <a:gdLst/>
              <a:ahLst/>
              <a:cxnLst/>
              <a:rect l="l" t="t" r="r" b="b"/>
              <a:pathLst>
                <a:path w="474" h="725" extrusionOk="0">
                  <a:moveTo>
                    <a:pt x="473" y="724"/>
                  </a:moveTo>
                  <a:lnTo>
                    <a:pt x="473" y="724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" name="Google Shape;1117;p16"/>
            <p:cNvSpPr/>
            <p:nvPr/>
          </p:nvSpPr>
          <p:spPr>
            <a:xfrm rot="2316175">
              <a:off x="3894706" y="3867452"/>
              <a:ext cx="95516" cy="154531"/>
            </a:xfrm>
            <a:custGeom>
              <a:avLst/>
              <a:gdLst/>
              <a:ahLst/>
              <a:cxnLst/>
              <a:rect l="l" t="t" r="r" b="b"/>
              <a:pathLst>
                <a:path w="594" h="961" extrusionOk="0">
                  <a:moveTo>
                    <a:pt x="122" y="1"/>
                  </a:moveTo>
                  <a:lnTo>
                    <a:pt x="1" y="237"/>
                  </a:lnTo>
                  <a:lnTo>
                    <a:pt x="472" y="961"/>
                  </a:lnTo>
                  <a:lnTo>
                    <a:pt x="593" y="7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1118;p16"/>
            <p:cNvSpPr/>
            <p:nvPr/>
          </p:nvSpPr>
          <p:spPr>
            <a:xfrm rot="2316175">
              <a:off x="3780622" y="3915098"/>
              <a:ext cx="127998" cy="204862"/>
            </a:xfrm>
            <a:custGeom>
              <a:avLst/>
              <a:gdLst/>
              <a:ahLst/>
              <a:cxnLst/>
              <a:rect l="l" t="t" r="r" b="b"/>
              <a:pathLst>
                <a:path w="796" h="1274" extrusionOk="0">
                  <a:moveTo>
                    <a:pt x="120" y="1"/>
                  </a:moveTo>
                  <a:lnTo>
                    <a:pt x="1" y="236"/>
                  </a:lnTo>
                  <a:lnTo>
                    <a:pt x="675" y="1273"/>
                  </a:lnTo>
                  <a:lnTo>
                    <a:pt x="796" y="10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1119;p16"/>
            <p:cNvSpPr/>
            <p:nvPr/>
          </p:nvSpPr>
          <p:spPr>
            <a:xfrm rot="2316175">
              <a:off x="4519414" y="415864"/>
              <a:ext cx="2712409" cy="5059315"/>
            </a:xfrm>
            <a:custGeom>
              <a:avLst/>
              <a:gdLst/>
              <a:ahLst/>
              <a:cxnLst/>
              <a:rect l="l" t="t" r="r" b="b"/>
              <a:pathLst>
                <a:path w="16868" h="31463" extrusionOk="0">
                  <a:moveTo>
                    <a:pt x="16867" y="1"/>
                  </a:moveTo>
                  <a:lnTo>
                    <a:pt x="16867" y="1"/>
                  </a:lnTo>
                  <a:cubicBezTo>
                    <a:pt x="16604" y="14"/>
                    <a:pt x="16341" y="26"/>
                    <a:pt x="16077" y="39"/>
                  </a:cubicBezTo>
                  <a:cubicBezTo>
                    <a:pt x="10719" y="10512"/>
                    <a:pt x="5359" y="20987"/>
                    <a:pt x="0" y="31462"/>
                  </a:cubicBezTo>
                  <a:cubicBezTo>
                    <a:pt x="264" y="31450"/>
                    <a:pt x="525" y="31436"/>
                    <a:pt x="789" y="31423"/>
                  </a:cubicBezTo>
                  <a:cubicBezTo>
                    <a:pt x="1342" y="30345"/>
                    <a:pt x="16367" y="978"/>
                    <a:pt x="16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1120;p16"/>
            <p:cNvSpPr/>
            <p:nvPr/>
          </p:nvSpPr>
          <p:spPr>
            <a:xfrm rot="2316175">
              <a:off x="4194364" y="3755510"/>
              <a:ext cx="75899" cy="116742"/>
            </a:xfrm>
            <a:custGeom>
              <a:avLst/>
              <a:gdLst/>
              <a:ahLst/>
              <a:cxnLst/>
              <a:rect l="l" t="t" r="r" b="b"/>
              <a:pathLst>
                <a:path w="472" h="726" extrusionOk="0">
                  <a:moveTo>
                    <a:pt x="472" y="72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1121;p16"/>
            <p:cNvSpPr/>
            <p:nvPr/>
          </p:nvSpPr>
          <p:spPr>
            <a:xfrm rot="2316175">
              <a:off x="4730503" y="1230076"/>
              <a:ext cx="2270043" cy="4269294"/>
            </a:xfrm>
            <a:custGeom>
              <a:avLst/>
              <a:gdLst/>
              <a:ahLst/>
              <a:cxnLst/>
              <a:rect l="l" t="t" r="r" b="b"/>
              <a:pathLst>
                <a:path w="14117" h="26550" extrusionOk="0">
                  <a:moveTo>
                    <a:pt x="13991" y="0"/>
                  </a:moveTo>
                  <a:lnTo>
                    <a:pt x="0" y="26549"/>
                  </a:lnTo>
                  <a:lnTo>
                    <a:pt x="5826" y="25632"/>
                  </a:lnTo>
                  <a:lnTo>
                    <a:pt x="8523" y="19721"/>
                  </a:lnTo>
                  <a:lnTo>
                    <a:pt x="4229" y="20225"/>
                  </a:lnTo>
                  <a:lnTo>
                    <a:pt x="4258" y="20166"/>
                  </a:lnTo>
                  <a:lnTo>
                    <a:pt x="10261" y="8436"/>
                  </a:lnTo>
                  <a:lnTo>
                    <a:pt x="11016" y="6959"/>
                  </a:lnTo>
                  <a:lnTo>
                    <a:pt x="11178" y="13907"/>
                  </a:lnTo>
                  <a:lnTo>
                    <a:pt x="14117" y="7469"/>
                  </a:lnTo>
                  <a:lnTo>
                    <a:pt x="1399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1122;p16"/>
            <p:cNvSpPr/>
            <p:nvPr/>
          </p:nvSpPr>
          <p:spPr>
            <a:xfrm rot="2316175">
              <a:off x="5297986" y="3772684"/>
              <a:ext cx="931687" cy="1722512"/>
            </a:xfrm>
            <a:custGeom>
              <a:avLst/>
              <a:gdLst/>
              <a:ahLst/>
              <a:cxnLst/>
              <a:rect l="l" t="t" r="r" b="b"/>
              <a:pathLst>
                <a:path w="5794" h="10712" extrusionOk="0">
                  <a:moveTo>
                    <a:pt x="5643" y="0"/>
                  </a:moveTo>
                  <a:lnTo>
                    <a:pt x="0" y="10712"/>
                  </a:lnTo>
                  <a:lnTo>
                    <a:pt x="5329" y="9872"/>
                  </a:lnTo>
                  <a:lnTo>
                    <a:pt x="5794" y="8857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53" name="TextBox 152"/>
          <p:cNvSpPr txBox="1"/>
          <p:nvPr/>
        </p:nvSpPr>
        <p:spPr>
          <a:xfrm>
            <a:off x="4671509" y="4834560"/>
            <a:ext cx="263448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r>
              <a:rPr lang="nl-NL" sz="2400" b="1" kern="0" dirty="0">
                <a:solidFill>
                  <a:srgbClr val="FF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Quy ước:</a:t>
            </a:r>
            <a:r>
              <a:rPr lang="nl-NL" sz="2400" kern="0" dirty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 0! = 1.</a:t>
            </a:r>
            <a:endParaRPr lang="en-US" sz="2400" kern="0" dirty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" name="Oval Callout 1"/>
          <p:cNvSpPr/>
          <p:nvPr/>
        </p:nvSpPr>
        <p:spPr>
          <a:xfrm>
            <a:off x="2813647" y="5687933"/>
            <a:ext cx="2808955" cy="485167"/>
          </a:xfrm>
          <a:prstGeom prst="wedgeEllipseCallout">
            <a:avLst>
              <a:gd name="adj1" fmla="val -24819"/>
              <a:gd name="adj2" fmla="val -15644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/>
              <a:t>n giai thừa</a:t>
            </a:r>
            <a:endParaRPr lang="en-US" sz="2400" b="1" dirty="0"/>
          </a:p>
        </p:txBody>
      </p:sp>
    </p:spTree>
  </p:cSld>
  <p:clrMapOvr>
    <a:masterClrMapping/>
  </p:clrMapOvr>
  <p:transition spd="med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build="p" animBg="1"/>
      <p:bldP spid="32" grpId="0"/>
      <p:bldP spid="33" grpId="0"/>
      <p:bldP spid="153" grpId="0"/>
      <p:bldP spid="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9" name="Google Shape;2909;p46"/>
          <p:cNvSpPr/>
          <p:nvPr/>
        </p:nvSpPr>
        <p:spPr>
          <a:xfrm>
            <a:off x="8163321" y="2820715"/>
            <a:ext cx="703200" cy="9376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  <a:defRPr/>
            </a:pPr>
            <a:endParaRPr sz="1400" b="1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6" name="TextBox 55"/>
              <p:cNvSpPr txBox="1"/>
              <p:nvPr/>
            </p:nvSpPr>
            <p:spPr>
              <a:xfrm>
                <a:off x="1185589" y="5791246"/>
                <a:ext cx="7609115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buClr>
                    <a:srgbClr val="000000"/>
                  </a:buClr>
                  <a:buFont typeface="Arial" panose="020B0604020202020204"/>
                  <a:buNone/>
                </a:pPr>
                <a:r>
                  <a:rPr lang="en-US" sz="2400" kern="0" dirty="0" smtClean="0">
                    <a:solidFill>
                      <a:srgbClr val="000000"/>
                    </a:solidFill>
                    <a:ea typeface="Calibri" panose="020F0502020204030204" pitchFamily="34" charset="0"/>
                    <a:cs typeface="Times New Roman" panose="02020603050405020304" pitchFamily="18" charset="0"/>
                    <a:sym typeface="Arial" panose="020B0604020202020204"/>
                  </a:rPr>
                  <a:t>Vậy </a:t>
                </a:r>
                <a:r>
                  <a:rPr lang="en-US" sz="2400" kern="0" dirty="0">
                    <a:solidFill>
                      <a:srgbClr val="000000"/>
                    </a:solidFill>
                    <a:ea typeface="Calibri" panose="020F0502020204030204" pitchFamily="34" charset="0"/>
                    <a:cs typeface="Times New Roman" panose="02020603050405020304" pitchFamily="18" charset="0"/>
                    <a:sym typeface="Arial" panose="020B0604020202020204"/>
                  </a:rPr>
                  <a:t>số các số có bốn chữ số khác nhau có thể lập được là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 kern="0">
                            <a:solidFill>
                              <a:srgbClr val="000000"/>
                            </a:solidFill>
                            <a:latin typeface="Cambria Math" panose="02040503050406030204"/>
                            <a:ea typeface="Calibri" panose="020F0502020204030204" pitchFamily="34" charset="0"/>
                            <a:cs typeface="Arial" panose="020B0604020202020204" pitchFamily="34" charset="0"/>
                            <a:sym typeface="Arial" panose="020B0604020202020204"/>
                          </a:rPr>
                        </m:ctrlPr>
                      </m:sSubPr>
                      <m:e>
                        <m:r>
                          <a:rPr lang="en-US" sz="2400" i="1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Arial" panose="020B0604020202020204" pitchFamily="34" charset="0"/>
                            <a:sym typeface="Arial" panose="020B0604020202020204"/>
                          </a:rPr>
                          <m:t>𝑃</m:t>
                        </m:r>
                      </m:e>
                      <m:sub>
                        <m:r>
                          <a:rPr lang="en-US" sz="2400" ker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Arial" panose="020B0604020202020204" pitchFamily="34" charset="0"/>
                            <a:sym typeface="Arial" panose="020B0604020202020204"/>
                          </a:rPr>
                          <m:t>4</m:t>
                        </m:r>
                      </m:sub>
                    </m:sSub>
                    <m:r>
                      <a:rPr lang="en-US" sz="2400" ker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Arial" panose="020B0604020202020204" pitchFamily="34" charset="0"/>
                        <a:sym typeface="Arial" panose="020B0604020202020204"/>
                      </a:rPr>
                      <m:t>=4!=24</m:t>
                    </m:r>
                  </m:oMath>
                </a14:m>
                <a:r>
                  <a:rPr lang="en-US" sz="2400" kern="0" dirty="0">
                    <a:solidFill>
                      <a:srgbClr val="000000"/>
                    </a:solidFill>
                    <a:ea typeface="Calibri" panose="020F0502020204030204" pitchFamily="34" charset="0"/>
                    <a:cs typeface="Times New Roman" panose="02020603050405020304" pitchFamily="18" charset="0"/>
                    <a:sym typeface="Arial" panose="020B0604020202020204"/>
                  </a:rPr>
                  <a:t>.</a:t>
                </a:r>
                <a:endParaRPr lang="en-US" sz="2400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  <a:sym typeface="Arial" panose="020B0604020202020204"/>
                </a:endParaRPr>
              </a:p>
            </p:txBody>
          </p:sp>
        </mc:Choice>
        <mc:Fallback xmlns="">
          <p:sp>
            <p:nvSpPr>
              <p:cNvPr id="56" name="TextBox 5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85589" y="5791246"/>
                <a:ext cx="7609115" cy="830997"/>
              </a:xfrm>
              <a:prstGeom prst="rect">
                <a:avLst/>
              </a:prstGeom>
              <a:blipFill rotWithShape="1">
                <a:blip r:embed="rId4"/>
                <a:stretch>
                  <a:fillRect l="-1201" t="-5147" b="-1544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1" name="Group 20"/>
          <p:cNvGrpSpPr/>
          <p:nvPr/>
        </p:nvGrpSpPr>
        <p:grpSpPr>
          <a:xfrm>
            <a:off x="54772" y="-3048"/>
            <a:ext cx="3341397" cy="1179007"/>
            <a:chOff x="2458409" y="124795"/>
            <a:chExt cx="3341397" cy="884255"/>
          </a:xfrm>
        </p:grpSpPr>
        <p:pic>
          <p:nvPicPr>
            <p:cNvPr id="59" name="Picture 11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2458409" y="124795"/>
              <a:ext cx="3341397" cy="884255"/>
            </a:xfrm>
            <a:prstGeom prst="rect">
              <a:avLst/>
            </a:prstGeom>
          </p:spPr>
        </p:pic>
        <p:sp>
          <p:nvSpPr>
            <p:cNvPr id="61" name="TextBox 60"/>
            <p:cNvSpPr txBox="1"/>
            <p:nvPr/>
          </p:nvSpPr>
          <p:spPr>
            <a:xfrm>
              <a:off x="2583265" y="262828"/>
              <a:ext cx="2867643" cy="40915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  <a:spcBef>
                  <a:spcPts val="600"/>
                </a:spcBef>
                <a:spcAft>
                  <a:spcPts val="800"/>
                </a:spcAft>
                <a:buClr>
                  <a:srgbClr val="000000"/>
                </a:buClr>
                <a:buFont typeface="Arial" panose="020B0604020202020204"/>
                <a:buNone/>
              </a:pPr>
              <a:r>
                <a:rPr lang="nl-NL" sz="2200" b="1" kern="0" dirty="0">
                  <a:solidFill>
                    <a:schemeClr val="bg1">
                      <a:lumMod val="25000"/>
                    </a:schemeClr>
                  </a:solidFill>
                  <a:ea typeface="Calibri" panose="020F0502020204030204" pitchFamily="34" charset="0"/>
                  <a:cs typeface="Times New Roman" panose="02020603050405020304" pitchFamily="18" charset="0"/>
                  <a:sym typeface="Arial" panose="020B0604020202020204"/>
                </a:rPr>
                <a:t>Ví dụ 1 (SGK -</a:t>
              </a:r>
              <a:r>
                <a:rPr lang="vi-VN" sz="2200" b="1" kern="0" dirty="0">
                  <a:solidFill>
                    <a:schemeClr val="bg1">
                      <a:lumMod val="25000"/>
                    </a:schemeClr>
                  </a:solidFill>
                  <a:ea typeface="Calibri" panose="020F0502020204030204" pitchFamily="34" charset="0"/>
                  <a:cs typeface="Times New Roman" panose="02020603050405020304" pitchFamily="18" charset="0"/>
                  <a:sym typeface="Arial" panose="020B0604020202020204"/>
                </a:rPr>
                <a:t> </a:t>
              </a:r>
              <a:r>
                <a:rPr lang="nl-NL" sz="2200" b="1" kern="0" dirty="0">
                  <a:solidFill>
                    <a:schemeClr val="bg1">
                      <a:lumMod val="25000"/>
                    </a:schemeClr>
                  </a:solidFill>
                  <a:ea typeface="Calibri" panose="020F0502020204030204" pitchFamily="34" charset="0"/>
                  <a:cs typeface="Times New Roman" panose="02020603050405020304" pitchFamily="18" charset="0"/>
                  <a:sym typeface="Arial" panose="020B0604020202020204"/>
                </a:rPr>
                <a:t>tr 67)</a:t>
              </a:r>
              <a:endParaRPr lang="en-US" sz="2200" kern="0" dirty="0">
                <a:solidFill>
                  <a:schemeClr val="bg1">
                    <a:lumMod val="2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angle 1"/>
              <p:cNvSpPr/>
              <p:nvPr/>
            </p:nvSpPr>
            <p:spPr>
              <a:xfrm>
                <a:off x="3124202" y="126723"/>
                <a:ext cx="5867399" cy="1200329"/>
              </a:xfrm>
              <a:prstGeom prst="rect">
                <a:avLst/>
              </a:prstGeom>
            </p:spPr>
            <p:style>
              <a:lnRef idx="2">
                <a:schemeClr val="accent4"/>
              </a:lnRef>
              <a:fillRef idx="1">
                <a:schemeClr val="lt1"/>
              </a:fillRef>
              <a:effectRef idx="0">
                <a:schemeClr val="accent4"/>
              </a:effectRef>
              <a:fontRef idx="minor">
                <a:schemeClr val="dk1"/>
              </a:fontRef>
            </p:style>
            <p:txBody>
              <a:bodyPr wrap="square">
                <a:spAutoFit/>
              </a:bodyPr>
              <a:lstStyle/>
              <a:p>
                <a:pPr lvl="0">
                  <a:lnSpc>
                    <a:spcPct val="150000"/>
                  </a:lnSpc>
                  <a:buClr>
                    <a:srgbClr val="000000"/>
                  </a:buClr>
                </a:pPr>
                <a:r>
                  <a:rPr lang="en-US" sz="2400" kern="0" dirty="0">
                    <a:solidFill>
                      <a:srgbClr val="000000"/>
                    </a:solidFill>
                    <a:ea typeface="Calibri" panose="020F0502020204030204" pitchFamily="34" charset="0"/>
                    <a:cs typeface="Times New Roman" panose="02020603050405020304" pitchFamily="18" charset="0"/>
                    <a:sym typeface="Arial" panose="020B0604020202020204"/>
                  </a:rPr>
                  <a:t>Từ các chữ số </a:t>
                </a:r>
                <a14:m>
                  <m:oMath xmlns:m="http://schemas.openxmlformats.org/officeDocument/2006/math">
                    <m:r>
                      <a:rPr lang="en-US" sz="2400" ker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Arial" panose="020B0604020202020204" pitchFamily="34" charset="0"/>
                        <a:sym typeface="Arial" panose="020B0604020202020204"/>
                      </a:rPr>
                      <m:t>6, 7, 8</m:t>
                    </m:r>
                  </m:oMath>
                </a14:m>
                <a:r>
                  <a:rPr lang="en-US" sz="2400" kern="0" dirty="0">
                    <a:solidFill>
                      <a:srgbClr val="000000"/>
                    </a:solidFill>
                    <a:ea typeface="Calibri" panose="020F0502020204030204" pitchFamily="34" charset="0"/>
                    <a:cs typeface="Times New Roman" panose="02020603050405020304" pitchFamily="18" charset="0"/>
                    <a:sym typeface="Arial" panose="020B0604020202020204"/>
                  </a:rPr>
                  <a:t> và 9 có thể lập được bao nhiêu số có bốn chữ số khác nhau? </a:t>
                </a:r>
                <a:endParaRPr lang="vi-VN" sz="2400" kern="0" dirty="0">
                  <a:solidFill>
                    <a:srgbClr val="000000"/>
                  </a:solidFill>
                  <a:ea typeface="Calibri" panose="020F0502020204030204" pitchFamily="34" charset="0"/>
                  <a:cs typeface="Times New Roman" panose="02020603050405020304" pitchFamily="18" charset="0"/>
                  <a:sym typeface="Arial" panose="020B0604020202020204"/>
                </a:endParaRPr>
              </a:p>
            </p:txBody>
          </p:sp>
        </mc:Choice>
        <mc:Fallback xmlns="">
          <p:sp>
            <p:nvSpPr>
              <p:cNvPr id="2" name="Rectangle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24202" y="126723"/>
                <a:ext cx="5867399" cy="1200329"/>
              </a:xfrm>
              <a:prstGeom prst="rect">
                <a:avLst/>
              </a:prstGeom>
              <a:blipFill rotWithShape="1">
                <a:blip r:embed="rId7"/>
                <a:stretch>
                  <a:fillRect l="-1449" r="-2381" b="-447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Rectangle 2"/>
          <p:cNvSpPr/>
          <p:nvPr/>
        </p:nvSpPr>
        <p:spPr>
          <a:xfrm>
            <a:off x="609610" y="1142411"/>
            <a:ext cx="76495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lnSpc>
                <a:spcPct val="150000"/>
              </a:lnSpc>
              <a:buClr>
                <a:srgbClr val="000000"/>
              </a:buClr>
            </a:pPr>
            <a:r>
              <a:rPr lang="en-US" sz="2400" b="1" u="sng" kern="0" dirty="0">
                <a:solidFill>
                  <a:srgbClr val="FF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Giải</a:t>
            </a:r>
            <a:endParaRPr lang="en-US" sz="2400" u="sng" kern="0" dirty="0">
              <a:solidFill>
                <a:srgbClr val="FF0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 panose="020B0604020202020204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466398" y="1359658"/>
            <a:ext cx="1297150" cy="461665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nl-NL" sz="2400" b="1" kern="0" dirty="0">
                <a:solidFill>
                  <a:srgbClr val="FF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Cách 1:</a:t>
            </a:r>
            <a:endParaRPr lang="en-US" sz="2400" dirty="0"/>
          </a:p>
        </p:txBody>
      </p:sp>
      <p:sp>
        <p:nvSpPr>
          <p:cNvPr id="5" name="TextBox 4"/>
          <p:cNvSpPr txBox="1"/>
          <p:nvPr/>
        </p:nvSpPr>
        <p:spPr>
          <a:xfrm>
            <a:off x="3048000" y="1359658"/>
            <a:ext cx="2667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Dùng quy tắc đếm 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828800" y="1828846"/>
            <a:ext cx="2971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>
                    <a:lumMod val="10000"/>
                  </a:schemeClr>
                </a:solidFill>
              </a:rPr>
              <a:t>Gọi số cần tìm dạng  </a:t>
            </a:r>
            <a:endParaRPr lang="en-US" sz="2400" dirty="0">
              <a:solidFill>
                <a:schemeClr val="bg1">
                  <a:lumMod val="10000"/>
                </a:schemeClr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731983" y="2198178"/>
            <a:ext cx="45690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>
                    <a:lumMod val="10000"/>
                  </a:schemeClr>
                </a:solidFill>
              </a:rPr>
              <a:t>- Chọn chữ số a có 4 cách chọn </a:t>
            </a:r>
            <a:endParaRPr lang="en-US" sz="2400" dirty="0">
              <a:solidFill>
                <a:schemeClr val="bg1">
                  <a:lumMod val="10000"/>
                </a:schemeClr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731983" y="2567510"/>
            <a:ext cx="45690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>
                    <a:lumMod val="10000"/>
                  </a:schemeClr>
                </a:solidFill>
              </a:rPr>
              <a:t>- Chọn chữ số b có 3 cách chọn </a:t>
            </a:r>
            <a:endParaRPr lang="en-US" sz="2400" dirty="0">
              <a:solidFill>
                <a:schemeClr val="bg1">
                  <a:lumMod val="10000"/>
                </a:schemeClr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731983" y="2936842"/>
            <a:ext cx="45690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>
                    <a:lumMod val="10000"/>
                  </a:schemeClr>
                </a:solidFill>
              </a:rPr>
              <a:t>- Chọn chữ số c có 2 cách chọn </a:t>
            </a:r>
            <a:endParaRPr lang="en-US" sz="2400" dirty="0">
              <a:solidFill>
                <a:schemeClr val="bg1">
                  <a:lumMod val="10000"/>
                </a:schemeClr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31983" y="3377458"/>
            <a:ext cx="45690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>
                    <a:lumMod val="10000"/>
                  </a:schemeClr>
                </a:solidFill>
              </a:rPr>
              <a:t>- Chọn chữ số d có 1 cách chọn </a:t>
            </a:r>
            <a:endParaRPr lang="en-US" sz="2400" dirty="0">
              <a:solidFill>
                <a:schemeClr val="bg1">
                  <a:lumMod val="10000"/>
                </a:schemeClr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145956" y="3746759"/>
            <a:ext cx="71598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>
                    <a:lumMod val="10000"/>
                  </a:schemeClr>
                </a:solidFill>
              </a:rPr>
              <a:t>Theo quy tắc nhân có tất cả là : 4.3.2.1=24 (cách ) </a:t>
            </a:r>
            <a:endParaRPr lang="en-US" sz="2400" dirty="0">
              <a:solidFill>
                <a:schemeClr val="bg1">
                  <a:lumMod val="10000"/>
                </a:schemeClr>
              </a:solidFill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145964" y="4160755"/>
            <a:ext cx="1297150" cy="461665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nl-NL" sz="2400" b="1" kern="0" dirty="0">
                <a:solidFill>
                  <a:srgbClr val="FF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Cách </a:t>
            </a:r>
            <a:r>
              <a:rPr lang="nl-NL" sz="2400" b="1" kern="0" dirty="0" smtClean="0">
                <a:solidFill>
                  <a:srgbClr val="FF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2:</a:t>
            </a:r>
            <a:endParaRPr lang="en-US" sz="2400" dirty="0"/>
          </a:p>
        </p:txBody>
      </p:sp>
      <p:sp>
        <p:nvSpPr>
          <p:cNvPr id="19" name="TextBox 18"/>
          <p:cNvSpPr txBox="1"/>
          <p:nvPr/>
        </p:nvSpPr>
        <p:spPr>
          <a:xfrm>
            <a:off x="2443115" y="4127751"/>
            <a:ext cx="20541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Dùng hoán vị  </a:t>
            </a:r>
            <a:endParaRPr lang="en-US" sz="2400" dirty="0">
              <a:solidFill>
                <a:srgbClr val="FF0000"/>
              </a:solidFill>
            </a:endParaRPr>
          </a:p>
        </p:txBody>
      </p:sp>
      <p:graphicFrame>
        <p:nvGraphicFramePr>
          <p:cNvPr id="20" name="Table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8164248"/>
              </p:ext>
            </p:extLst>
          </p:nvPr>
        </p:nvGraphicFramePr>
        <p:xfrm>
          <a:off x="4888607" y="4127744"/>
          <a:ext cx="3684226" cy="496421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818121"/>
                <a:gridCol w="876560"/>
                <a:gridCol w="993433"/>
                <a:gridCol w="996112"/>
              </a:tblGrid>
              <a:tr h="496421">
                <a:tc>
                  <a:txBody>
                    <a:bodyPr/>
                    <a:lstStyle/>
                    <a:p>
                      <a:endParaRPr lang="en-US" sz="1500" dirty="0">
                        <a:ln w="28575">
                          <a:solidFill>
                            <a:schemeClr val="tx1"/>
                          </a:solidFill>
                        </a:ln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500" dirty="0">
                        <a:ln w="28575">
                          <a:solidFill>
                            <a:schemeClr val="tx1"/>
                          </a:solidFill>
                        </a:ln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500" dirty="0">
                        <a:ln w="28575">
                          <a:solidFill>
                            <a:schemeClr val="tx1"/>
                          </a:solidFill>
                        </a:ln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500" dirty="0">
                        <a:ln w="28575">
                          <a:solidFill>
                            <a:schemeClr val="tx1"/>
                          </a:solidFill>
                        </a:ln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2" name="Oval 21"/>
          <p:cNvSpPr/>
          <p:nvPr/>
        </p:nvSpPr>
        <p:spPr>
          <a:xfrm>
            <a:off x="5132832" y="4162241"/>
            <a:ext cx="457200" cy="381000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6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23" name="Oval 22"/>
          <p:cNvSpPr/>
          <p:nvPr/>
        </p:nvSpPr>
        <p:spPr>
          <a:xfrm>
            <a:off x="5867400" y="4162241"/>
            <a:ext cx="457200" cy="381000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7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24" name="Oval 23"/>
          <p:cNvSpPr/>
          <p:nvPr/>
        </p:nvSpPr>
        <p:spPr>
          <a:xfrm>
            <a:off x="6803136" y="4144723"/>
            <a:ext cx="457200" cy="381000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8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7848600" y="4124160"/>
            <a:ext cx="457200" cy="381000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9</a:t>
            </a:r>
            <a:endParaRPr lang="en-US" dirty="0">
              <a:solidFill>
                <a:srgbClr val="FF0000"/>
              </a:solidFill>
            </a:endParaRPr>
          </a:p>
        </p:txBody>
      </p:sp>
      <p:graphicFrame>
        <p:nvGraphicFramePr>
          <p:cNvPr id="26" name="Table 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8272589"/>
              </p:ext>
            </p:extLst>
          </p:nvPr>
        </p:nvGraphicFramePr>
        <p:xfrm>
          <a:off x="4961023" y="4837580"/>
          <a:ext cx="3684226" cy="496421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818121"/>
                <a:gridCol w="876560"/>
                <a:gridCol w="993433"/>
                <a:gridCol w="996112"/>
              </a:tblGrid>
              <a:tr h="496421">
                <a:tc>
                  <a:txBody>
                    <a:bodyPr/>
                    <a:lstStyle/>
                    <a:p>
                      <a:endParaRPr lang="en-US" sz="1500" dirty="0">
                        <a:ln w="28575">
                          <a:solidFill>
                            <a:schemeClr val="tx1"/>
                          </a:solidFill>
                        </a:ln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500" dirty="0">
                        <a:ln w="28575">
                          <a:solidFill>
                            <a:schemeClr val="tx1"/>
                          </a:solidFill>
                        </a:ln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500" dirty="0">
                        <a:ln w="28575">
                          <a:solidFill>
                            <a:schemeClr val="tx1"/>
                          </a:solidFill>
                        </a:ln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500" dirty="0">
                        <a:ln w="28575">
                          <a:solidFill>
                            <a:schemeClr val="tx1"/>
                          </a:solidFill>
                        </a:ln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7" name="Oval 26"/>
          <p:cNvSpPr/>
          <p:nvPr/>
        </p:nvSpPr>
        <p:spPr>
          <a:xfrm>
            <a:off x="5132832" y="4876800"/>
            <a:ext cx="457200" cy="381000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7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5913120" y="4905756"/>
            <a:ext cx="457200" cy="381000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29" name="Oval 28"/>
          <p:cNvSpPr/>
          <p:nvPr/>
        </p:nvSpPr>
        <p:spPr>
          <a:xfrm>
            <a:off x="6803136" y="4876800"/>
            <a:ext cx="457200" cy="381000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30" name="Oval 29"/>
          <p:cNvSpPr/>
          <p:nvPr/>
        </p:nvSpPr>
        <p:spPr>
          <a:xfrm>
            <a:off x="7857744" y="4876800"/>
            <a:ext cx="457200" cy="381000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9</a:t>
            </a:r>
          </a:p>
        </p:txBody>
      </p:sp>
      <p:sp>
        <p:nvSpPr>
          <p:cNvPr id="9" name="Rectangle 8"/>
          <p:cNvSpPr/>
          <p:nvPr/>
        </p:nvSpPr>
        <p:spPr>
          <a:xfrm>
            <a:off x="1239293" y="4657682"/>
            <a:ext cx="712261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buClr>
                <a:srgbClr val="000000"/>
              </a:buClr>
            </a:pPr>
            <a:r>
              <a:rPr lang="en-US" sz="2400" kern="0" dirty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  <a:sym typeface="Arial" panose="020B0604020202020204"/>
              </a:rPr>
              <a:t>Mỗi cách sắp xếp bốn chữ số đã cho để lập thành một số có bốn chữ số khác nhau là một hoán vị của bốn chữ số đó.</a:t>
            </a:r>
            <a:endParaRPr lang="en-US" sz="2400" kern="0" dirty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 panose="020B0604020202020204"/>
            </a:endParaRPr>
          </a:p>
        </p:txBody>
      </p:sp>
      <p:graphicFrame>
        <p:nvGraphicFramePr>
          <p:cNvPr id="10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52582154"/>
              </p:ext>
            </p:extLst>
          </p:nvPr>
        </p:nvGraphicFramePr>
        <p:xfrm>
          <a:off x="4693920" y="1999728"/>
          <a:ext cx="914400" cy="19843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39" name="Equation" r:id="rId8" imgW="914400" imgH="198720" progId="Equation.DSMT4">
                  <p:embed/>
                </p:oleObj>
              </mc:Choice>
              <mc:Fallback>
                <p:oleObj name="Equation" r:id="rId8" imgW="914400" imgH="19872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4693920" y="1999728"/>
                        <a:ext cx="914400" cy="19843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Object 1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95229465"/>
              </p:ext>
            </p:extLst>
          </p:nvPr>
        </p:nvGraphicFramePr>
        <p:xfrm>
          <a:off x="4699000" y="1873451"/>
          <a:ext cx="6604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40" name="Equation" r:id="rId10" imgW="660240" imgH="317160" progId="Equation.DSMT4">
                  <p:embed/>
                </p:oleObj>
              </mc:Choice>
              <mc:Fallback>
                <p:oleObj name="Equation" r:id="rId10" imgW="660240" imgH="31716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4699000" y="1873451"/>
                        <a:ext cx="660400" cy="3175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 spd="med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2" grpId="0" animBg="1"/>
      <p:bldP spid="3" grpId="0"/>
      <p:bldP spid="4" grpId="0" animBg="1"/>
      <p:bldP spid="5" grpId="0"/>
      <p:bldP spid="6" grpId="0"/>
      <p:bldP spid="8" grpId="0"/>
      <p:bldP spid="14" grpId="0"/>
      <p:bldP spid="15" grpId="0"/>
      <p:bldP spid="16" grpId="0"/>
      <p:bldP spid="17" grpId="0"/>
      <p:bldP spid="18" grpId="0" animBg="1"/>
      <p:bldP spid="19" grpId="0"/>
      <p:bldP spid="22" grpId="0" animBg="1"/>
      <p:bldP spid="22" grpId="1" animBg="1"/>
      <p:bldP spid="23" grpId="0" animBg="1"/>
      <p:bldP spid="23" grpId="1" animBg="1"/>
      <p:bldP spid="24" grpId="0" animBg="1"/>
      <p:bldP spid="24" grpId="1" animBg="1"/>
      <p:bldP spid="25" grpId="0" animBg="1"/>
      <p:bldP spid="25" grpId="1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9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3.0"/>
  <p:tag name="KSO_WM_BEAUTIFY_FLAG" val="#wm#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3.0"/>
  <p:tag name="KSO_WM_BEAUTIFY_FLAG" val="#wm#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3.0"/>
  <p:tag name="KSO_WM_BEAUTIFY_FLAG" val="#wm#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3.0"/>
  <p:tag name="KSO_WM_BEAUTIFY_FLAG" val="#wm#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_PE_HAS_URLS" val="oh hey this is notes box, due to this not being an empty string. woot.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_PE_HAS_URLS" val="oh hey this is notes box, due to this not being an empty string. woot."/>
</p:tagLst>
</file>

<file path=ppt/theme/theme1.xml><?xml version="1.0" encoding="utf-8"?>
<a:theme xmlns:a="http://schemas.openxmlformats.org/drawingml/2006/main" name="Math Subject for Middle School - 7th Grade: Plane Geometry &amp; Similarity by Slidesgo">
  <a:themeElements>
    <a:clrScheme name="Simple Light">
      <a:dk1>
        <a:srgbClr val="EAEAEA"/>
      </a:dk1>
      <a:lt1>
        <a:srgbClr val="FEE9A7"/>
      </a:lt1>
      <a:dk2>
        <a:srgbClr val="FFCA5F"/>
      </a:dk2>
      <a:lt2>
        <a:srgbClr val="DD942A"/>
      </a:lt2>
      <a:accent1>
        <a:srgbClr val="EB5B55"/>
      </a:accent1>
      <a:accent2>
        <a:srgbClr val="007491"/>
      </a:accent2>
      <a:accent3>
        <a:srgbClr val="0094A5"/>
      </a:accent3>
      <a:accent4>
        <a:srgbClr val="37A780"/>
      </a:accent4>
      <a:accent5>
        <a:srgbClr val="FFFFFF"/>
      </a:accent5>
      <a:accent6>
        <a:srgbClr val="FFFFFF"/>
      </a:accent6>
      <a:hlink>
        <a:srgbClr val="0094A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10_Math Subject for Middle School - 7th Grade: Plane Geometry &amp; Similarity by Slidesgo">
  <a:themeElements>
    <a:clrScheme name="Simple Light">
      <a:dk1>
        <a:srgbClr val="EAEAEA"/>
      </a:dk1>
      <a:lt1>
        <a:srgbClr val="FEE9A7"/>
      </a:lt1>
      <a:dk2>
        <a:srgbClr val="FFCA5F"/>
      </a:dk2>
      <a:lt2>
        <a:srgbClr val="DD942A"/>
      </a:lt2>
      <a:accent1>
        <a:srgbClr val="EB5B55"/>
      </a:accent1>
      <a:accent2>
        <a:srgbClr val="007491"/>
      </a:accent2>
      <a:accent3>
        <a:srgbClr val="0094A5"/>
      </a:accent3>
      <a:accent4>
        <a:srgbClr val="37A780"/>
      </a:accent4>
      <a:accent5>
        <a:srgbClr val="FFFFFF"/>
      </a:accent5>
      <a:accent6>
        <a:srgbClr val="FFFFFF"/>
      </a:accent6>
      <a:hlink>
        <a:srgbClr val="0094A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9_Math Subject for Middle School - 7th Grade: Plane Geometry &amp; Similarity by Slidesgo">
  <a:themeElements>
    <a:clrScheme name="Simple Light">
      <a:dk1>
        <a:srgbClr val="EAEAEA"/>
      </a:dk1>
      <a:lt1>
        <a:srgbClr val="FEE9A7"/>
      </a:lt1>
      <a:dk2>
        <a:srgbClr val="FFCA5F"/>
      </a:dk2>
      <a:lt2>
        <a:srgbClr val="DD942A"/>
      </a:lt2>
      <a:accent1>
        <a:srgbClr val="EB5B55"/>
      </a:accent1>
      <a:accent2>
        <a:srgbClr val="007491"/>
      </a:accent2>
      <a:accent3>
        <a:srgbClr val="0094A5"/>
      </a:accent3>
      <a:accent4>
        <a:srgbClr val="37A780"/>
      </a:accent4>
      <a:accent5>
        <a:srgbClr val="FFFFFF"/>
      </a:accent5>
      <a:accent6>
        <a:srgbClr val="FFFFFF"/>
      </a:accent6>
      <a:hlink>
        <a:srgbClr val="0094A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2_Math Subject for Middle School - 7th Grade: Plane Geometry &amp; Similarity by Slidesgo">
  <a:themeElements>
    <a:clrScheme name="Simple Light">
      <a:dk1>
        <a:srgbClr val="EAEAEA"/>
      </a:dk1>
      <a:lt1>
        <a:srgbClr val="FEE9A7"/>
      </a:lt1>
      <a:dk2>
        <a:srgbClr val="FFCA5F"/>
      </a:dk2>
      <a:lt2>
        <a:srgbClr val="DD942A"/>
      </a:lt2>
      <a:accent1>
        <a:srgbClr val="EB5B55"/>
      </a:accent1>
      <a:accent2>
        <a:srgbClr val="007491"/>
      </a:accent2>
      <a:accent3>
        <a:srgbClr val="0094A5"/>
      </a:accent3>
      <a:accent4>
        <a:srgbClr val="37A780"/>
      </a:accent4>
      <a:accent5>
        <a:srgbClr val="FFFFFF"/>
      </a:accent5>
      <a:accent6>
        <a:srgbClr val="FFFFFF"/>
      </a:accent6>
      <a:hlink>
        <a:srgbClr val="0094A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8_Measurement and Data - Mathematics - 1st Grade by Slidesgo">
  <a:themeElements>
    <a:clrScheme name="Simple Light">
      <a:dk1>
        <a:srgbClr val="000F7C"/>
      </a:dk1>
      <a:lt1>
        <a:srgbClr val="FFD495"/>
      </a:lt1>
      <a:dk2>
        <a:srgbClr val="FDFDFD"/>
      </a:dk2>
      <a:lt2>
        <a:srgbClr val="D51460"/>
      </a:lt2>
      <a:accent1>
        <a:srgbClr val="F2825C"/>
      </a:accent1>
      <a:accent2>
        <a:srgbClr val="31AFA1"/>
      </a:accent2>
      <a:accent3>
        <a:srgbClr val="5A5FA5"/>
      </a:accent3>
      <a:accent4>
        <a:srgbClr val="ECEBF8"/>
      </a:accent4>
      <a:accent5>
        <a:srgbClr val="FFFFFF"/>
      </a:accent5>
      <a:accent6>
        <a:srgbClr val="FFFFFF"/>
      </a:accent6>
      <a:hlink>
        <a:srgbClr val="000F7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11_Math Subject for Middle School - 7th Grade: Plane Geometry &amp; Similarity by Slidesgo">
  <a:themeElements>
    <a:clrScheme name="Simple Light">
      <a:dk1>
        <a:srgbClr val="EAEAEA"/>
      </a:dk1>
      <a:lt1>
        <a:srgbClr val="FEE9A7"/>
      </a:lt1>
      <a:dk2>
        <a:srgbClr val="FFCA5F"/>
      </a:dk2>
      <a:lt2>
        <a:srgbClr val="DD942A"/>
      </a:lt2>
      <a:accent1>
        <a:srgbClr val="EB5B55"/>
      </a:accent1>
      <a:accent2>
        <a:srgbClr val="007491"/>
      </a:accent2>
      <a:accent3>
        <a:srgbClr val="0094A5"/>
      </a:accent3>
      <a:accent4>
        <a:srgbClr val="37A780"/>
      </a:accent4>
      <a:accent5>
        <a:srgbClr val="FFFFFF"/>
      </a:accent5>
      <a:accent6>
        <a:srgbClr val="FFFFFF"/>
      </a:accent6>
      <a:hlink>
        <a:srgbClr val="0094A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12_Math Subject for Middle School - 7th Grade: Plane Geometry &amp; Similarity by Slidesgo">
  <a:themeElements>
    <a:clrScheme name="Simple Light">
      <a:dk1>
        <a:srgbClr val="EAEAEA"/>
      </a:dk1>
      <a:lt1>
        <a:srgbClr val="FEE9A7"/>
      </a:lt1>
      <a:dk2>
        <a:srgbClr val="FFCA5F"/>
      </a:dk2>
      <a:lt2>
        <a:srgbClr val="DD942A"/>
      </a:lt2>
      <a:accent1>
        <a:srgbClr val="EB5B55"/>
      </a:accent1>
      <a:accent2>
        <a:srgbClr val="007491"/>
      </a:accent2>
      <a:accent3>
        <a:srgbClr val="0094A5"/>
      </a:accent3>
      <a:accent4>
        <a:srgbClr val="37A780"/>
      </a:accent4>
      <a:accent5>
        <a:srgbClr val="FFFFFF"/>
      </a:accent5>
      <a:accent6>
        <a:srgbClr val="FFFFFF"/>
      </a:accent6>
      <a:hlink>
        <a:srgbClr val="0094A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1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Math Subject for Middle School - 7th Grade: Plane Geometry &amp; Similarity by Slidesgo">
  <a:themeElements>
    <a:clrScheme name="Simple Light">
      <a:dk1>
        <a:srgbClr val="EAEAEA"/>
      </a:dk1>
      <a:lt1>
        <a:srgbClr val="FEE9A7"/>
      </a:lt1>
      <a:dk2>
        <a:srgbClr val="FFCA5F"/>
      </a:dk2>
      <a:lt2>
        <a:srgbClr val="DD942A"/>
      </a:lt2>
      <a:accent1>
        <a:srgbClr val="EB5B55"/>
      </a:accent1>
      <a:accent2>
        <a:srgbClr val="007491"/>
      </a:accent2>
      <a:accent3>
        <a:srgbClr val="0094A5"/>
      </a:accent3>
      <a:accent4>
        <a:srgbClr val="37A780"/>
      </a:accent4>
      <a:accent5>
        <a:srgbClr val="FFFFFF"/>
      </a:accent5>
      <a:accent6>
        <a:srgbClr val="FFFFFF"/>
      </a:accent6>
      <a:hlink>
        <a:srgbClr val="0094A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5_Math Subject for Middle School - 7th Grade: Plane Geometry &amp; Similarity by Slidesgo">
  <a:themeElements>
    <a:clrScheme name="Simple Light">
      <a:dk1>
        <a:srgbClr val="EAEAEA"/>
      </a:dk1>
      <a:lt1>
        <a:srgbClr val="FEE9A7"/>
      </a:lt1>
      <a:dk2>
        <a:srgbClr val="FFCA5F"/>
      </a:dk2>
      <a:lt2>
        <a:srgbClr val="DD942A"/>
      </a:lt2>
      <a:accent1>
        <a:srgbClr val="EB5B55"/>
      </a:accent1>
      <a:accent2>
        <a:srgbClr val="007491"/>
      </a:accent2>
      <a:accent3>
        <a:srgbClr val="0094A5"/>
      </a:accent3>
      <a:accent4>
        <a:srgbClr val="37A780"/>
      </a:accent4>
      <a:accent5>
        <a:srgbClr val="FFFFFF"/>
      </a:accent5>
      <a:accent6>
        <a:srgbClr val="FFFFFF"/>
      </a:accent6>
      <a:hlink>
        <a:srgbClr val="0094A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6_Math Subject for Middle School - 7th Grade: Plane Geometry &amp; Similarity by Slidesgo">
  <a:themeElements>
    <a:clrScheme name="Simple Light">
      <a:dk1>
        <a:srgbClr val="EAEAEA"/>
      </a:dk1>
      <a:lt1>
        <a:srgbClr val="FEE9A7"/>
      </a:lt1>
      <a:dk2>
        <a:srgbClr val="FFCA5F"/>
      </a:dk2>
      <a:lt2>
        <a:srgbClr val="DD942A"/>
      </a:lt2>
      <a:accent1>
        <a:srgbClr val="EB5B55"/>
      </a:accent1>
      <a:accent2>
        <a:srgbClr val="007491"/>
      </a:accent2>
      <a:accent3>
        <a:srgbClr val="0094A5"/>
      </a:accent3>
      <a:accent4>
        <a:srgbClr val="37A780"/>
      </a:accent4>
      <a:accent5>
        <a:srgbClr val="FFFFFF"/>
      </a:accent5>
      <a:accent6>
        <a:srgbClr val="FFFFFF"/>
      </a:accent6>
      <a:hlink>
        <a:srgbClr val="0094A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7_Math Subject for Middle School - 7th Grade: Plane Geometry &amp; Similarity by Slidesgo">
  <a:themeElements>
    <a:clrScheme name="Simple Light">
      <a:dk1>
        <a:srgbClr val="EAEAEA"/>
      </a:dk1>
      <a:lt1>
        <a:srgbClr val="FEE9A7"/>
      </a:lt1>
      <a:dk2>
        <a:srgbClr val="FFCA5F"/>
      </a:dk2>
      <a:lt2>
        <a:srgbClr val="DD942A"/>
      </a:lt2>
      <a:accent1>
        <a:srgbClr val="EB5B55"/>
      </a:accent1>
      <a:accent2>
        <a:srgbClr val="007491"/>
      </a:accent2>
      <a:accent3>
        <a:srgbClr val="0094A5"/>
      </a:accent3>
      <a:accent4>
        <a:srgbClr val="37A780"/>
      </a:accent4>
      <a:accent5>
        <a:srgbClr val="FFFFFF"/>
      </a:accent5>
      <a:accent6>
        <a:srgbClr val="FFFFFF"/>
      </a:accent6>
      <a:hlink>
        <a:srgbClr val="0094A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3_Math Subject for Middle School - 7th Grade: Plane Geometry &amp; Similarity by Slidesgo">
  <a:themeElements>
    <a:clrScheme name="Simple Light">
      <a:dk1>
        <a:srgbClr val="EAEAEA"/>
      </a:dk1>
      <a:lt1>
        <a:srgbClr val="FEE9A7"/>
      </a:lt1>
      <a:dk2>
        <a:srgbClr val="FFCA5F"/>
      </a:dk2>
      <a:lt2>
        <a:srgbClr val="DD942A"/>
      </a:lt2>
      <a:accent1>
        <a:srgbClr val="EB5B55"/>
      </a:accent1>
      <a:accent2>
        <a:srgbClr val="007491"/>
      </a:accent2>
      <a:accent3>
        <a:srgbClr val="0094A5"/>
      </a:accent3>
      <a:accent4>
        <a:srgbClr val="37A780"/>
      </a:accent4>
      <a:accent5>
        <a:srgbClr val="FFFFFF"/>
      </a:accent5>
      <a:accent6>
        <a:srgbClr val="FFFFFF"/>
      </a:accent6>
      <a:hlink>
        <a:srgbClr val="0094A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4_Math Subject for Middle School - 7th Grade: Plane Geometry &amp; Similarity by Slidesgo">
  <a:themeElements>
    <a:clrScheme name="Simple Light">
      <a:dk1>
        <a:srgbClr val="EAEAEA"/>
      </a:dk1>
      <a:lt1>
        <a:srgbClr val="FEE9A7"/>
      </a:lt1>
      <a:dk2>
        <a:srgbClr val="FFCA5F"/>
      </a:dk2>
      <a:lt2>
        <a:srgbClr val="DD942A"/>
      </a:lt2>
      <a:accent1>
        <a:srgbClr val="EB5B55"/>
      </a:accent1>
      <a:accent2>
        <a:srgbClr val="007491"/>
      </a:accent2>
      <a:accent3>
        <a:srgbClr val="0094A5"/>
      </a:accent3>
      <a:accent4>
        <a:srgbClr val="37A780"/>
      </a:accent4>
      <a:accent5>
        <a:srgbClr val="FFFFFF"/>
      </a:accent5>
      <a:accent6>
        <a:srgbClr val="FFFFFF"/>
      </a:accent6>
      <a:hlink>
        <a:srgbClr val="0094A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7_Measurement and Data - Mathematics - 1st Grade by Slidesgo">
  <a:themeElements>
    <a:clrScheme name="Simple Light">
      <a:dk1>
        <a:srgbClr val="000F7C"/>
      </a:dk1>
      <a:lt1>
        <a:srgbClr val="FFD495"/>
      </a:lt1>
      <a:dk2>
        <a:srgbClr val="FDFDFD"/>
      </a:dk2>
      <a:lt2>
        <a:srgbClr val="D51460"/>
      </a:lt2>
      <a:accent1>
        <a:srgbClr val="F2825C"/>
      </a:accent1>
      <a:accent2>
        <a:srgbClr val="31AFA1"/>
      </a:accent2>
      <a:accent3>
        <a:srgbClr val="5A5FA5"/>
      </a:accent3>
      <a:accent4>
        <a:srgbClr val="ECEBF8"/>
      </a:accent4>
      <a:accent5>
        <a:srgbClr val="FFFFFF"/>
      </a:accent5>
      <a:accent6>
        <a:srgbClr val="FFFFFF"/>
      </a:accent6>
      <a:hlink>
        <a:srgbClr val="000F7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8_Math Subject for Middle School - 7th Grade: Plane Geometry &amp; Similarity by Slidesgo">
  <a:themeElements>
    <a:clrScheme name="Simple Light">
      <a:dk1>
        <a:srgbClr val="EAEAEA"/>
      </a:dk1>
      <a:lt1>
        <a:srgbClr val="FEE9A7"/>
      </a:lt1>
      <a:dk2>
        <a:srgbClr val="FFCA5F"/>
      </a:dk2>
      <a:lt2>
        <a:srgbClr val="DD942A"/>
      </a:lt2>
      <a:accent1>
        <a:srgbClr val="EB5B55"/>
      </a:accent1>
      <a:accent2>
        <a:srgbClr val="007491"/>
      </a:accent2>
      <a:accent3>
        <a:srgbClr val="0094A5"/>
      </a:accent3>
      <a:accent4>
        <a:srgbClr val="37A780"/>
      </a:accent4>
      <a:accent5>
        <a:srgbClr val="FFFFFF"/>
      </a:accent5>
      <a:accent6>
        <a:srgbClr val="FFFFFF"/>
      </a:accent6>
      <a:hlink>
        <a:srgbClr val="0094A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893</TotalTime>
  <Words>942</Words>
  <Application>Microsoft Office PowerPoint</Application>
  <PresentationFormat>On-screen Show (4:3)</PresentationFormat>
  <Paragraphs>158</Paragraphs>
  <Slides>18</Slides>
  <Notes>15</Notes>
  <HiddenSlides>0</HiddenSlides>
  <MMClips>2</MMClips>
  <ScaleCrop>false</ScaleCrop>
  <HeadingPairs>
    <vt:vector size="6" baseType="variant">
      <vt:variant>
        <vt:lpstr>Theme</vt:lpstr>
      </vt:variant>
      <vt:variant>
        <vt:i4>16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18</vt:i4>
      </vt:variant>
    </vt:vector>
  </HeadingPairs>
  <TitlesOfParts>
    <vt:vector size="35" baseType="lpstr">
      <vt:lpstr>Math Subject for Middle School - 7th Grade: Plane Geometry &amp; Similarity by Slidesgo</vt:lpstr>
      <vt:lpstr>1_Math Subject for Middle School - 7th Grade: Plane Geometry &amp; Similarity by Slidesgo</vt:lpstr>
      <vt:lpstr>5_Math Subject for Middle School - 7th Grade: Plane Geometry &amp; Similarity by Slidesgo</vt:lpstr>
      <vt:lpstr>6_Math Subject for Middle School - 7th Grade: Plane Geometry &amp; Similarity by Slidesgo</vt:lpstr>
      <vt:lpstr>7_Math Subject for Middle School - 7th Grade: Plane Geometry &amp; Similarity by Slidesgo</vt:lpstr>
      <vt:lpstr>3_Math Subject for Middle School - 7th Grade: Plane Geometry &amp; Similarity by Slidesgo</vt:lpstr>
      <vt:lpstr>4_Math Subject for Middle School - 7th Grade: Plane Geometry &amp; Similarity by Slidesgo</vt:lpstr>
      <vt:lpstr>7_Measurement and Data - Mathematics - 1st Grade by Slidesgo</vt:lpstr>
      <vt:lpstr>8_Math Subject for Middle School - 7th Grade: Plane Geometry &amp; Similarity by Slidesgo</vt:lpstr>
      <vt:lpstr>10_Math Subject for Middle School - 7th Grade: Plane Geometry &amp; Similarity by Slidesgo</vt:lpstr>
      <vt:lpstr>1_Office Theme</vt:lpstr>
      <vt:lpstr>9_Math Subject for Middle School - 7th Grade: Plane Geometry &amp; Similarity by Slidesgo</vt:lpstr>
      <vt:lpstr>2_Math Subject for Middle School - 7th Grade: Plane Geometry &amp; Similarity by Slidesgo</vt:lpstr>
      <vt:lpstr>8_Measurement and Data - Mathematics - 1st Grade by Slidesgo</vt:lpstr>
      <vt:lpstr>11_Math Subject for Middle School - 7th Grade: Plane Geometry &amp; Similarity by Slidesgo</vt:lpstr>
      <vt:lpstr>12_Math Subject for Middle School - 7th Grade: Plane Geometry &amp; Similarity by Slidesgo</vt:lpstr>
      <vt:lpstr>Equation</vt:lpstr>
      <vt:lpstr>PowerPoint Presentation</vt:lpstr>
      <vt:lpstr>PowerPoint Presentation</vt:lpstr>
      <vt:lpstr>01</vt:lpstr>
      <vt:lpstr>01</vt:lpstr>
      <vt:lpstr>PowerPoint Presentation</vt:lpstr>
      <vt:lpstr>a) Cách 1: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    - Chọn chữ số a có 9 (cách)    - Chọn chữ số b có 8 (cách )    - Chọn chữ số c có 7 (cách)   Theo quy tắc nhân có :9 x 8 x 7 = 504 (cách)  * Trường hợp 2: Gọi số cần tìm dạng    - Chọn chữ số a có 8 (cách)    - Chọn chữ số b có 8 (cách )    - Chọn chữ số c có 7 (cách)   Theo quy tắc nhân có : 8 x 8 x 7 = 448 (cách) Theo quy tắc cộng có tất cả là :504 + 448 = 952 (số)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admin</cp:lastModifiedBy>
  <cp:revision>115</cp:revision>
  <dcterms:created xsi:type="dcterms:W3CDTF">2025-03-15T01:08:00Z</dcterms:created>
  <dcterms:modified xsi:type="dcterms:W3CDTF">2025-08-30T07:55:05Z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404C7D6C46F3425783DE5A11DD567727_12</vt:lpwstr>
  </property>
  <property fmtid="{D5CDD505-2E9C-101B-9397-08002B2CF9AE}" pid="3" name="KSOProductBuildVer">
    <vt:lpwstr>1033-12.2.0.20326</vt:lpwstr>
  </property>
</Properties>
</file>